
<file path=[Content_Types].xml><?xml version="1.0" encoding="utf-8"?>
<Types xmlns="http://schemas.openxmlformats.org/package/2006/content-types">
  <Default Extension="jpeg" ContentType="image/jpe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95" r:id="rId2"/>
    <p:sldId id="314" r:id="rId3"/>
    <p:sldId id="267" r:id="rId4"/>
    <p:sldId id="315" r:id="rId5"/>
    <p:sldId id="257" r:id="rId6"/>
    <p:sldId id="320" r:id="rId7"/>
    <p:sldId id="318" r:id="rId8"/>
    <p:sldId id="283" r:id="rId9"/>
    <p:sldId id="319" r:id="rId10"/>
    <p:sldId id="293" r:id="rId11"/>
    <p:sldId id="285" r:id="rId12"/>
    <p:sldId id="300" r:id="rId13"/>
    <p:sldId id="330" r:id="rId14"/>
    <p:sldId id="281" r:id="rId15"/>
    <p:sldId id="312" r:id="rId16"/>
    <p:sldId id="331" r:id="rId17"/>
    <p:sldId id="335" r:id="rId18"/>
    <p:sldId id="299" r:id="rId19"/>
    <p:sldId id="336" r:id="rId20"/>
    <p:sldId id="337" r:id="rId21"/>
    <p:sldId id="393" r:id="rId22"/>
    <p:sldId id="401" r:id="rId23"/>
    <p:sldId id="339" r:id="rId24"/>
    <p:sldId id="324" r:id="rId25"/>
    <p:sldId id="392" r:id="rId26"/>
    <p:sldId id="398" r:id="rId27"/>
    <p:sldId id="399" r:id="rId28"/>
    <p:sldId id="403" r:id="rId29"/>
    <p:sldId id="404" r:id="rId30"/>
    <p:sldId id="394" r:id="rId3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3642"/>
    <a:srgbClr val="4FD2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015" autoAdjust="0"/>
  </p:normalViewPr>
  <p:slideViewPr>
    <p:cSldViewPr snapToGrid="0">
      <p:cViewPr>
        <p:scale>
          <a:sx n="66" d="100"/>
          <a:sy n="66" d="100"/>
        </p:scale>
        <p:origin x="1452" y="96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CEB647-0F42-4776-BD0A-B992D5C2D39E}" type="datetimeFigureOut">
              <a:rPr lang="id-ID" smtClean="0"/>
              <a:t>27/12/2020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CFD51-E8A2-40A6-B1C4-97AD855E2003}" type="slidenum">
              <a:rPr lang="id-ID" smtClean="0"/>
              <a:t>‹#›</a:t>
            </a:fld>
            <a:endParaRPr lang="id-ID"/>
          </a:p>
        </p:txBody>
      </p:sp>
    </p:spTree>
    <p:extLst>
      <p:ext uri="{BB962C8B-B14F-4D97-AF65-F5344CB8AC3E}">
        <p14:creationId xmlns:p14="http://schemas.microsoft.com/office/powerpoint/2010/main" val="342388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35_Title Slide">
    <p:bg>
      <p:bgPr>
        <a:gradFill>
          <a:gsLst>
            <a:gs pos="0">
              <a:schemeClr val="accent1"/>
            </a:gs>
            <a:gs pos="100000">
              <a:schemeClr val="accent1">
                <a:lumMod val="75000"/>
              </a:schemeClr>
            </a:gs>
          </a:gsLst>
          <a:lin ang="2700000" scaled="0"/>
        </a:gra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 y="1"/>
            <a:ext cx="9254359" cy="6873765"/>
          </a:xfrm>
          <a:custGeom>
            <a:avLst/>
            <a:gdLst>
              <a:gd name="connsiteX0" fmla="*/ 0 w 9254359"/>
              <a:gd name="connsiteY0" fmla="*/ 0 h 6873765"/>
              <a:gd name="connsiteX1" fmla="*/ 9254359 w 9254359"/>
              <a:gd name="connsiteY1" fmla="*/ 0 h 6873765"/>
              <a:gd name="connsiteX2" fmla="*/ 6936828 w 9254359"/>
              <a:gd name="connsiteY2" fmla="*/ 6873765 h 6873765"/>
              <a:gd name="connsiteX3" fmla="*/ 0 w 9254359"/>
              <a:gd name="connsiteY3" fmla="*/ 6858000 h 6873765"/>
            </a:gdLst>
            <a:ahLst/>
            <a:cxnLst>
              <a:cxn ang="0">
                <a:pos x="connsiteX0" y="connsiteY0"/>
              </a:cxn>
              <a:cxn ang="0">
                <a:pos x="connsiteX1" y="connsiteY1"/>
              </a:cxn>
              <a:cxn ang="0">
                <a:pos x="connsiteX2" y="connsiteY2"/>
              </a:cxn>
              <a:cxn ang="0">
                <a:pos x="connsiteX3" y="connsiteY3"/>
              </a:cxn>
            </a:cxnLst>
            <a:rect l="l" t="t" r="r" b="b"/>
            <a:pathLst>
              <a:path w="9254359" h="6873765">
                <a:moveTo>
                  <a:pt x="0" y="0"/>
                </a:moveTo>
                <a:lnTo>
                  <a:pt x="9254359" y="0"/>
                </a:lnTo>
                <a:lnTo>
                  <a:pt x="6936828" y="6873765"/>
                </a:lnTo>
                <a:lnTo>
                  <a:pt x="0" y="6858000"/>
                </a:lnTo>
                <a:close/>
              </a:path>
            </a:pathLst>
          </a:custGeom>
          <a:solidFill>
            <a:schemeClr val="bg1">
              <a:lumMod val="85000"/>
            </a:schemeClr>
          </a:solidFill>
        </p:spPr>
        <p:txBody>
          <a:bodyPr wrap="square">
            <a:noAutofit/>
          </a:bodyPr>
          <a:lstStyle>
            <a:lvl1pPr marL="0" indent="0">
              <a:buNone/>
              <a:defRPr sz="1600"/>
            </a:lvl1pPr>
          </a:lstStyle>
          <a:p>
            <a:endParaRPr lang="id-ID"/>
          </a:p>
        </p:txBody>
      </p:sp>
    </p:spTree>
    <p:extLst>
      <p:ext uri="{BB962C8B-B14F-4D97-AF65-F5344CB8AC3E}">
        <p14:creationId xmlns:p14="http://schemas.microsoft.com/office/powerpoint/2010/main" val="3127193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A829EB-26B6-49C6-90BF-7D7DB8C4759B}"/>
              </a:ext>
            </a:extLst>
          </p:cNvPr>
          <p:cNvSpPr>
            <a:spLocks noGrp="1"/>
          </p:cNvSpPr>
          <p:nvPr>
            <p:ph type="pic" sz="quarter" idx="11"/>
          </p:nvPr>
        </p:nvSpPr>
        <p:spPr>
          <a:xfrm>
            <a:off x="0" y="0"/>
            <a:ext cx="12192000" cy="4934856"/>
          </a:xfrm>
          <a:prstGeom prst="rect">
            <a:avLst/>
          </a:prstGeom>
          <a:solidFill>
            <a:schemeClr val="bg1">
              <a:lumMod val="85000"/>
            </a:schemeClr>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944768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9A4B84-8682-4C35-97D5-D8B62122D14B}"/>
              </a:ext>
            </a:extLst>
          </p:cNvPr>
          <p:cNvSpPr>
            <a:spLocks noGrp="1"/>
          </p:cNvSpPr>
          <p:nvPr>
            <p:ph type="pic" sz="quarter" idx="11"/>
          </p:nvPr>
        </p:nvSpPr>
        <p:spPr>
          <a:xfrm>
            <a:off x="5152570" y="0"/>
            <a:ext cx="7039429" cy="3429000"/>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74924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5F2BDE-6185-4C4F-99F1-CE12EAF40D88}"/>
              </a:ext>
            </a:extLst>
          </p:cNvPr>
          <p:cNvSpPr>
            <a:spLocks noGrp="1"/>
          </p:cNvSpPr>
          <p:nvPr>
            <p:ph type="pic" sz="quarter" idx="11"/>
          </p:nvPr>
        </p:nvSpPr>
        <p:spPr>
          <a:xfrm>
            <a:off x="979724" y="1778512"/>
            <a:ext cx="4850564" cy="4096020"/>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40575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30A1406-4429-4C31-86DF-011BF56DCF43}"/>
              </a:ext>
            </a:extLst>
          </p:cNvPr>
          <p:cNvSpPr>
            <a:spLocks noGrp="1"/>
          </p:cNvSpPr>
          <p:nvPr>
            <p:ph type="pic" sz="quarter" idx="11"/>
          </p:nvPr>
        </p:nvSpPr>
        <p:spPr>
          <a:xfrm>
            <a:off x="2750342" y="971550"/>
            <a:ext cx="3044653" cy="3044653"/>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
        <p:nvSpPr>
          <p:cNvPr id="6" name="Picture Placeholder 2">
            <a:extLst>
              <a:ext uri="{FF2B5EF4-FFF2-40B4-BE49-F238E27FC236}">
                <a16:creationId xmlns:a16="http://schemas.microsoft.com/office/drawing/2014/main" id="{4A93B736-A7C8-4E61-8828-F120642F48AC}"/>
              </a:ext>
            </a:extLst>
          </p:cNvPr>
          <p:cNvSpPr>
            <a:spLocks noGrp="1"/>
          </p:cNvSpPr>
          <p:nvPr>
            <p:ph type="pic" sz="quarter" idx="12"/>
          </p:nvPr>
        </p:nvSpPr>
        <p:spPr>
          <a:xfrm>
            <a:off x="1" y="2314647"/>
            <a:ext cx="2399242" cy="2399242"/>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
        <p:nvSpPr>
          <p:cNvPr id="7" name="Picture Placeholder 2">
            <a:extLst>
              <a:ext uri="{FF2B5EF4-FFF2-40B4-BE49-F238E27FC236}">
                <a16:creationId xmlns:a16="http://schemas.microsoft.com/office/drawing/2014/main" id="{C651069B-9DF5-482E-9904-84E18DEAFE55}"/>
              </a:ext>
            </a:extLst>
          </p:cNvPr>
          <p:cNvSpPr>
            <a:spLocks noGrp="1"/>
          </p:cNvSpPr>
          <p:nvPr>
            <p:ph type="pic" sz="quarter" idx="13"/>
          </p:nvPr>
        </p:nvSpPr>
        <p:spPr>
          <a:xfrm>
            <a:off x="2399243" y="4713889"/>
            <a:ext cx="1226100" cy="1226101"/>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5797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4775DBFB-99DA-4C65-90C2-4D1FB8AA27AB}"/>
              </a:ext>
            </a:extLst>
          </p:cNvPr>
          <p:cNvSpPr>
            <a:spLocks noGrp="1"/>
          </p:cNvSpPr>
          <p:nvPr>
            <p:ph type="pic" sz="quarter" idx="11"/>
          </p:nvPr>
        </p:nvSpPr>
        <p:spPr>
          <a:xfrm>
            <a:off x="2194747" y="0"/>
            <a:ext cx="2664701" cy="3429000"/>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
        <p:nvSpPr>
          <p:cNvPr id="5" name="Picture Placeholder 2">
            <a:extLst>
              <a:ext uri="{FF2B5EF4-FFF2-40B4-BE49-F238E27FC236}">
                <a16:creationId xmlns:a16="http://schemas.microsoft.com/office/drawing/2014/main" id="{ED41A62E-836F-4D35-8BE5-D4F2ED6E54F5}"/>
              </a:ext>
            </a:extLst>
          </p:cNvPr>
          <p:cNvSpPr>
            <a:spLocks noGrp="1"/>
          </p:cNvSpPr>
          <p:nvPr>
            <p:ph type="pic" sz="quarter" idx="12"/>
          </p:nvPr>
        </p:nvSpPr>
        <p:spPr>
          <a:xfrm>
            <a:off x="4859448" y="3429000"/>
            <a:ext cx="2664701" cy="3429000"/>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41251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08DC5EFB-D732-497D-BBA5-5E1A9DFBD973}"/>
              </a:ext>
            </a:extLst>
          </p:cNvPr>
          <p:cNvSpPr>
            <a:spLocks noGrp="1"/>
          </p:cNvSpPr>
          <p:nvPr>
            <p:ph type="pic" sz="quarter" idx="10"/>
          </p:nvPr>
        </p:nvSpPr>
        <p:spPr>
          <a:xfrm>
            <a:off x="0" y="0"/>
            <a:ext cx="12192000" cy="6858000"/>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dirty="0"/>
          </a:p>
        </p:txBody>
      </p:sp>
      <p:sp>
        <p:nvSpPr>
          <p:cNvPr id="4" name="Picture Placeholder 26">
            <a:extLst>
              <a:ext uri="{FF2B5EF4-FFF2-40B4-BE49-F238E27FC236}">
                <a16:creationId xmlns:a16="http://schemas.microsoft.com/office/drawing/2014/main" id="{F7D1650A-9B5B-4BD1-8D69-8FA7DD843A88}"/>
              </a:ext>
            </a:extLst>
          </p:cNvPr>
          <p:cNvSpPr>
            <a:spLocks noGrp="1"/>
          </p:cNvSpPr>
          <p:nvPr>
            <p:ph type="pic" sz="quarter" idx="14" hasCustomPrompt="1"/>
          </p:nvPr>
        </p:nvSpPr>
        <p:spPr>
          <a:xfrm>
            <a:off x="5032981" y="1095359"/>
            <a:ext cx="2126038" cy="4667282"/>
          </a:xfrm>
          <a:custGeom>
            <a:avLst/>
            <a:gdLst>
              <a:gd name="connsiteX0" fmla="*/ 175875 w 1878807"/>
              <a:gd name="connsiteY0" fmla="*/ 0 h 4098133"/>
              <a:gd name="connsiteX1" fmla="*/ 416720 w 1878807"/>
              <a:gd name="connsiteY1" fmla="*/ 0 h 4098133"/>
              <a:gd name="connsiteX2" fmla="*/ 416720 w 1878807"/>
              <a:gd name="connsiteY2" fmla="*/ 70297 h 4098133"/>
              <a:gd name="connsiteX3" fmla="*/ 496728 w 1878807"/>
              <a:gd name="connsiteY3" fmla="*/ 150632 h 4098133"/>
              <a:gd name="connsiteX4" fmla="*/ 1379699 w 1878807"/>
              <a:gd name="connsiteY4" fmla="*/ 150632 h 4098133"/>
              <a:gd name="connsiteX5" fmla="*/ 1459707 w 1878807"/>
              <a:gd name="connsiteY5" fmla="*/ 70297 h 4098133"/>
              <a:gd name="connsiteX6" fmla="*/ 1459707 w 1878807"/>
              <a:gd name="connsiteY6" fmla="*/ 0 h 4098133"/>
              <a:gd name="connsiteX7" fmla="*/ 1702932 w 1878807"/>
              <a:gd name="connsiteY7" fmla="*/ 0 h 4098133"/>
              <a:gd name="connsiteX8" fmla="*/ 1878807 w 1878807"/>
              <a:gd name="connsiteY8" fmla="*/ 176593 h 4098133"/>
              <a:gd name="connsiteX9" fmla="*/ 1878807 w 1878807"/>
              <a:gd name="connsiteY9" fmla="*/ 3921540 h 4098133"/>
              <a:gd name="connsiteX10" fmla="*/ 1702932 w 1878807"/>
              <a:gd name="connsiteY10" fmla="*/ 4098133 h 4098133"/>
              <a:gd name="connsiteX11" fmla="*/ 175875 w 1878807"/>
              <a:gd name="connsiteY11" fmla="*/ 4098133 h 4098133"/>
              <a:gd name="connsiteX12" fmla="*/ 0 w 1878807"/>
              <a:gd name="connsiteY12" fmla="*/ 3921540 h 4098133"/>
              <a:gd name="connsiteX13" fmla="*/ 0 w 1878807"/>
              <a:gd name="connsiteY13" fmla="*/ 176593 h 4098133"/>
              <a:gd name="connsiteX14" fmla="*/ 175875 w 1878807"/>
              <a:gd name="connsiteY14" fmla="*/ 0 h 409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8807" h="4098133">
                <a:moveTo>
                  <a:pt x="175875" y="0"/>
                </a:moveTo>
                <a:lnTo>
                  <a:pt x="416720" y="0"/>
                </a:lnTo>
                <a:lnTo>
                  <a:pt x="416720" y="70297"/>
                </a:lnTo>
                <a:cubicBezTo>
                  <a:pt x="416720" y="114664"/>
                  <a:pt x="452541" y="150632"/>
                  <a:pt x="496728" y="150632"/>
                </a:cubicBezTo>
                <a:lnTo>
                  <a:pt x="1379699" y="150632"/>
                </a:lnTo>
                <a:cubicBezTo>
                  <a:pt x="1423886" y="150632"/>
                  <a:pt x="1459707" y="114664"/>
                  <a:pt x="1459707" y="70297"/>
                </a:cubicBezTo>
                <a:lnTo>
                  <a:pt x="1459707" y="0"/>
                </a:lnTo>
                <a:lnTo>
                  <a:pt x="1702932" y="0"/>
                </a:lnTo>
                <a:cubicBezTo>
                  <a:pt x="1800065" y="0"/>
                  <a:pt x="1878807" y="79064"/>
                  <a:pt x="1878807" y="176593"/>
                </a:cubicBezTo>
                <a:lnTo>
                  <a:pt x="1878807" y="3921540"/>
                </a:lnTo>
                <a:cubicBezTo>
                  <a:pt x="1878807" y="4019070"/>
                  <a:pt x="1800065" y="4098133"/>
                  <a:pt x="1702932" y="4098133"/>
                </a:cubicBezTo>
                <a:lnTo>
                  <a:pt x="175875" y="4098133"/>
                </a:lnTo>
                <a:cubicBezTo>
                  <a:pt x="78742" y="4098133"/>
                  <a:pt x="0" y="4019070"/>
                  <a:pt x="0" y="3921540"/>
                </a:cubicBezTo>
                <a:lnTo>
                  <a:pt x="0" y="176593"/>
                </a:lnTo>
                <a:cubicBezTo>
                  <a:pt x="0" y="79064"/>
                  <a:pt x="78742" y="0"/>
                  <a:pt x="175875" y="0"/>
                </a:cubicBezTo>
                <a:close/>
              </a:path>
            </a:pathLst>
          </a:custGeom>
          <a:solidFill>
            <a:schemeClr val="bg1">
              <a:lumMod val="85000"/>
            </a:schemeClr>
          </a:solidFill>
        </p:spPr>
        <p:txBody>
          <a:bodyPr wrap="square" anchor="t">
            <a:noAutofit/>
          </a:bodyPr>
          <a:lstStyle>
            <a:lvl1pPr marL="0" indent="0">
              <a:buNone/>
              <a:defRPr sz="1600">
                <a:solidFill>
                  <a:schemeClr val="bg1"/>
                </a:solidFill>
              </a:defRPr>
            </a:lvl1pPr>
          </a:lstStyle>
          <a:p>
            <a:r>
              <a:rPr lang="en-US" dirty="0"/>
              <a:t>Image Placeholder</a:t>
            </a:r>
          </a:p>
        </p:txBody>
      </p:sp>
    </p:spTree>
    <p:extLst>
      <p:ext uri="{BB962C8B-B14F-4D97-AF65-F5344CB8AC3E}">
        <p14:creationId xmlns:p14="http://schemas.microsoft.com/office/powerpoint/2010/main" val="212320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B26C25BD-9FBD-4C06-8BFC-803A7B4062A4}"/>
              </a:ext>
            </a:extLst>
          </p:cNvPr>
          <p:cNvSpPr>
            <a:spLocks noGrp="1"/>
          </p:cNvSpPr>
          <p:nvPr>
            <p:ph type="pic" sz="quarter" idx="11"/>
          </p:nvPr>
        </p:nvSpPr>
        <p:spPr>
          <a:xfrm>
            <a:off x="1244600" y="1976619"/>
            <a:ext cx="4445000" cy="2757846"/>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8545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B031B1-1CD1-46F2-A8C5-0DBACE78931E}"/>
              </a:ext>
            </a:extLst>
          </p:cNvPr>
          <p:cNvSpPr>
            <a:spLocks noGrp="1"/>
          </p:cNvSpPr>
          <p:nvPr>
            <p:ph type="pic" sz="quarter" idx="11"/>
          </p:nvPr>
        </p:nvSpPr>
        <p:spPr>
          <a:xfrm>
            <a:off x="0" y="1061880"/>
            <a:ext cx="6430296" cy="2654709"/>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7003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1">
              <a:lumMod val="85000"/>
              <a:alpha val="82000"/>
            </a:schemeClr>
          </a:solidFill>
        </p:spPr>
        <p:txBody>
          <a:bodyPr/>
          <a:lstStyle>
            <a:lvl1pPr marL="0" indent="0">
              <a:buNone/>
              <a:defRPr sz="1600"/>
            </a:lvl1pPr>
          </a:lstStyle>
          <a:p>
            <a:endParaRPr lang="id-ID"/>
          </a:p>
        </p:txBody>
      </p:sp>
    </p:spTree>
    <p:extLst>
      <p:ext uri="{BB962C8B-B14F-4D97-AF65-F5344CB8AC3E}">
        <p14:creationId xmlns:p14="http://schemas.microsoft.com/office/powerpoint/2010/main" val="1650370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11C4EDA8-3F08-4775-8BC0-000329FC3BE9}"/>
              </a:ext>
            </a:extLst>
          </p:cNvPr>
          <p:cNvSpPr>
            <a:spLocks noGrp="1"/>
          </p:cNvSpPr>
          <p:nvPr>
            <p:ph type="pic" sz="quarter" idx="11"/>
          </p:nvPr>
        </p:nvSpPr>
        <p:spPr>
          <a:xfrm>
            <a:off x="7403690" y="1989138"/>
            <a:ext cx="4788310" cy="3792230"/>
          </a:xfrm>
          <a:prstGeom prst="rect">
            <a:avLst/>
          </a:prstGeom>
          <a:solidFill>
            <a:schemeClr val="bg1">
              <a:lumMod val="95000"/>
            </a:schemeClr>
          </a:solidFill>
        </p:spPr>
        <p:txBody>
          <a:bodyPr/>
          <a:lstStyle>
            <a:lvl1pPr marL="0" indent="0">
              <a:buNone/>
              <a:defRPr sz="1100"/>
            </a:lvl1pPr>
          </a:lstStyle>
          <a:p>
            <a:endParaRPr lang="id-ID"/>
          </a:p>
        </p:txBody>
      </p:sp>
      <p:sp>
        <p:nvSpPr>
          <p:cNvPr id="4" name="Picture Placeholder 3"/>
          <p:cNvSpPr>
            <a:spLocks noGrp="1"/>
          </p:cNvSpPr>
          <p:nvPr>
            <p:ph type="pic" sz="quarter" idx="10"/>
          </p:nvPr>
        </p:nvSpPr>
        <p:spPr>
          <a:xfrm>
            <a:off x="1958975" y="0"/>
            <a:ext cx="2844800" cy="1989138"/>
          </a:xfrm>
          <a:prstGeom prst="rect">
            <a:avLst/>
          </a:prstGeom>
          <a:solidFill>
            <a:schemeClr val="bg1">
              <a:lumMod val="95000"/>
            </a:schemeClr>
          </a:solidFill>
        </p:spPr>
        <p:txBody>
          <a:bodyPr/>
          <a:lstStyle>
            <a:lvl1pPr marL="0" indent="0">
              <a:buNone/>
              <a:defRPr sz="1100"/>
            </a:lvl1pPr>
          </a:lstStyle>
          <a:p>
            <a:endParaRPr lang="id-ID"/>
          </a:p>
        </p:txBody>
      </p:sp>
    </p:spTree>
    <p:extLst>
      <p:ext uri="{BB962C8B-B14F-4D97-AF65-F5344CB8AC3E}">
        <p14:creationId xmlns:p14="http://schemas.microsoft.com/office/powerpoint/2010/main" val="149870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2" decel="100000" fill="hold" grpId="0" nodeType="withEffect">
                                  <p:stCondLst>
                                    <p:cond delay="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6BB61F1-879F-411A-B60D-8CF31CAA66BE}"/>
              </a:ext>
            </a:extLst>
          </p:cNvPr>
          <p:cNvSpPr>
            <a:spLocks noGrp="1"/>
          </p:cNvSpPr>
          <p:nvPr>
            <p:ph type="pic" sz="quarter" idx="10"/>
          </p:nvPr>
        </p:nvSpPr>
        <p:spPr>
          <a:xfrm>
            <a:off x="4519891" y="1487368"/>
            <a:ext cx="3022351" cy="3678385"/>
          </a:xfrm>
          <a:custGeom>
            <a:avLst/>
            <a:gdLst>
              <a:gd name="connsiteX0" fmla="*/ 1165117 w 3022351"/>
              <a:gd name="connsiteY0" fmla="*/ 2362140 h 3678385"/>
              <a:gd name="connsiteX1" fmla="*/ 1857233 w 3022351"/>
              <a:gd name="connsiteY1" fmla="*/ 2362140 h 3678385"/>
              <a:gd name="connsiteX2" fmla="*/ 1857233 w 3022351"/>
              <a:gd name="connsiteY2" fmla="*/ 3678385 h 3678385"/>
              <a:gd name="connsiteX3" fmla="*/ 1165117 w 3022351"/>
              <a:gd name="connsiteY3" fmla="*/ 3678385 h 3678385"/>
              <a:gd name="connsiteX4" fmla="*/ 0 w 3022351"/>
              <a:gd name="connsiteY4" fmla="*/ 0 h 3678385"/>
              <a:gd name="connsiteX5" fmla="*/ 1509207 w 3022351"/>
              <a:gd name="connsiteY5" fmla="*/ 0 h 3678385"/>
              <a:gd name="connsiteX6" fmla="*/ 3022351 w 3022351"/>
              <a:gd name="connsiteY6" fmla="*/ 0 h 3678385"/>
              <a:gd name="connsiteX7" fmla="*/ 3022351 w 3022351"/>
              <a:gd name="connsiteY7" fmla="*/ 629137 h 3678385"/>
              <a:gd name="connsiteX8" fmla="*/ 1857233 w 3022351"/>
              <a:gd name="connsiteY8" fmla="*/ 629137 h 3678385"/>
              <a:gd name="connsiteX9" fmla="*/ 1857233 w 3022351"/>
              <a:gd name="connsiteY9" fmla="*/ 1406493 h 3678385"/>
              <a:gd name="connsiteX10" fmla="*/ 1165117 w 3022351"/>
              <a:gd name="connsiteY10" fmla="*/ 1406493 h 3678385"/>
              <a:gd name="connsiteX11" fmla="*/ 1165117 w 3022351"/>
              <a:gd name="connsiteY11" fmla="*/ 629137 h 3678385"/>
              <a:gd name="connsiteX12" fmla="*/ 0 w 3022351"/>
              <a:gd name="connsiteY12" fmla="*/ 629137 h 367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22351" h="3678385">
                <a:moveTo>
                  <a:pt x="1165117" y="2362140"/>
                </a:moveTo>
                <a:lnTo>
                  <a:pt x="1857233" y="2362140"/>
                </a:lnTo>
                <a:lnTo>
                  <a:pt x="1857233" y="3678385"/>
                </a:lnTo>
                <a:lnTo>
                  <a:pt x="1165117" y="3678385"/>
                </a:lnTo>
                <a:close/>
                <a:moveTo>
                  <a:pt x="0" y="0"/>
                </a:moveTo>
                <a:cubicBezTo>
                  <a:pt x="523160" y="0"/>
                  <a:pt x="1026229" y="0"/>
                  <a:pt x="1509207" y="0"/>
                </a:cubicBezTo>
                <a:cubicBezTo>
                  <a:pt x="1992185" y="0"/>
                  <a:pt x="2496567" y="0"/>
                  <a:pt x="3022351" y="0"/>
                </a:cubicBezTo>
                <a:lnTo>
                  <a:pt x="3022351" y="629137"/>
                </a:lnTo>
                <a:lnTo>
                  <a:pt x="1857233" y="629137"/>
                </a:lnTo>
                <a:lnTo>
                  <a:pt x="1857233" y="1406493"/>
                </a:lnTo>
                <a:lnTo>
                  <a:pt x="1165117" y="1406493"/>
                </a:lnTo>
                <a:lnTo>
                  <a:pt x="1165117" y="629137"/>
                </a:lnTo>
                <a:lnTo>
                  <a:pt x="0" y="629137"/>
                </a:lnTo>
                <a:close/>
              </a:path>
            </a:pathLst>
          </a:custGeom>
          <a:solidFill>
            <a:srgbClr val="F8F8F8"/>
          </a:solidFill>
        </p:spPr>
        <p:txBody>
          <a:bodyPr wrap="square">
            <a:noAutofit/>
          </a:bodyPr>
          <a:lstStyle>
            <a:lvl1pPr marL="0" indent="0">
              <a:buNone/>
              <a:defRPr sz="1600">
                <a:solidFill>
                  <a:schemeClr val="bg1">
                    <a:lumMod val="50000"/>
                  </a:schemeClr>
                </a:solidFill>
              </a:defRPr>
            </a:lvl1pPr>
          </a:lstStyle>
          <a:p>
            <a:endParaRPr lang="id-ID"/>
          </a:p>
        </p:txBody>
      </p:sp>
      <p:sp>
        <p:nvSpPr>
          <p:cNvPr id="3" name="Rectangle 2">
            <a:extLst>
              <a:ext uri="{FF2B5EF4-FFF2-40B4-BE49-F238E27FC236}">
                <a16:creationId xmlns:a16="http://schemas.microsoft.com/office/drawing/2014/main" id="{83423130-8331-453A-A151-8DEAA7E3171D}"/>
              </a:ext>
            </a:extLst>
          </p:cNvPr>
          <p:cNvSpPr/>
          <p:nvPr userDrawn="1"/>
        </p:nvSpPr>
        <p:spPr>
          <a:xfrm>
            <a:off x="11290300" y="0"/>
            <a:ext cx="901700" cy="901700"/>
          </a:xfrm>
          <a:prstGeom prst="rect">
            <a:avLst/>
          </a:prstGeom>
          <a:gradFill>
            <a:gsLst>
              <a:gs pos="0">
                <a:schemeClr val="accent1"/>
              </a:gs>
              <a:gs pos="100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4" name="Rectangle 3">
            <a:extLst>
              <a:ext uri="{FF2B5EF4-FFF2-40B4-BE49-F238E27FC236}">
                <a16:creationId xmlns:a16="http://schemas.microsoft.com/office/drawing/2014/main" id="{A057AF1E-974C-4721-8AD9-197FAC48899D}"/>
              </a:ext>
            </a:extLst>
          </p:cNvPr>
          <p:cNvSpPr/>
          <p:nvPr userDrawn="1"/>
        </p:nvSpPr>
        <p:spPr>
          <a:xfrm>
            <a:off x="10585449" y="527369"/>
            <a:ext cx="593449" cy="593449"/>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1F88182F-857A-44E7-93FE-AAF183133DF7}"/>
              </a:ext>
            </a:extLst>
          </p:cNvPr>
          <p:cNvSpPr/>
          <p:nvPr userDrawn="1"/>
        </p:nvSpPr>
        <p:spPr>
          <a:xfrm>
            <a:off x="11239499" y="1108118"/>
            <a:ext cx="393701" cy="393701"/>
          </a:xfrm>
          <a:prstGeom prst="rect">
            <a:avLst/>
          </a:prstGeom>
          <a:solidFill>
            <a:schemeClr val="tx1">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a:extLst>
              <a:ext uri="{FF2B5EF4-FFF2-40B4-BE49-F238E27FC236}">
                <a16:creationId xmlns:a16="http://schemas.microsoft.com/office/drawing/2014/main" id="{21B50E2D-4A6F-4F39-9725-58F8A3441D8E}"/>
              </a:ext>
            </a:extLst>
          </p:cNvPr>
          <p:cNvSpPr txBox="1"/>
          <p:nvPr userDrawn="1"/>
        </p:nvSpPr>
        <p:spPr>
          <a:xfrm>
            <a:off x="11239499" y="189240"/>
            <a:ext cx="1003302" cy="523220"/>
          </a:xfrm>
          <a:prstGeom prst="rect">
            <a:avLst/>
          </a:prstGeom>
          <a:noFill/>
        </p:spPr>
        <p:txBody>
          <a:bodyPr wrap="square" rtlCol="0">
            <a:spAutoFit/>
          </a:bodyPr>
          <a:lstStyle/>
          <a:p>
            <a:pPr algn="ctr"/>
            <a:fld id="{260E2A6B-A809-4840-BF14-8648BC0BDF87}" type="slidenum">
              <a:rPr lang="id-ID" sz="2800" b="0" i="0" strike="noStrike" spc="0" smtClean="0">
                <a:solidFill>
                  <a:schemeClr val="bg1"/>
                </a:solidFill>
                <a:latin typeface="Nexa Light" panose="02000000000000000000" pitchFamily="50" charset="0"/>
                <a:ea typeface="Open Sans Semibold" panose="020B0706030804020204" pitchFamily="34" charset="0"/>
                <a:cs typeface="Segoe UI" panose="020B0502040204020203" pitchFamily="34" charset="0"/>
              </a:rPr>
              <a:pPr algn="ctr"/>
              <a:t>‹#›</a:t>
            </a:fld>
            <a:endParaRPr lang="id-ID" sz="3600" b="0" i="0" strike="noStrike" spc="0" dirty="0">
              <a:solidFill>
                <a:schemeClr val="bg1"/>
              </a:solidFill>
              <a:latin typeface="Nexa Light" panose="02000000000000000000" pitchFamily="50" charset="0"/>
              <a:ea typeface="Open Sans Semibold" panose="020B070603080402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08346BDB-D5AB-49AF-95B2-9AB2AE51F5B2}"/>
              </a:ext>
            </a:extLst>
          </p:cNvPr>
          <p:cNvSpPr txBox="1"/>
          <p:nvPr userDrawn="1"/>
        </p:nvSpPr>
        <p:spPr>
          <a:xfrm>
            <a:off x="833661" y="6140620"/>
            <a:ext cx="3543300" cy="249299"/>
          </a:xfrm>
          <a:prstGeom prst="rect">
            <a:avLst/>
          </a:prstGeom>
          <a:noFill/>
        </p:spPr>
        <p:txBody>
          <a:bodyPr wrap="square" rtlCol="0">
            <a:spAutoFit/>
          </a:bodyPr>
          <a:lstStyle/>
          <a:p>
            <a:pPr>
              <a:lnSpc>
                <a:spcPct val="80000"/>
              </a:lnSpc>
            </a:pPr>
            <a:r>
              <a:rPr lang="en-US" sz="1200" spc="300" dirty="0">
                <a:solidFill>
                  <a:schemeClr val="bg1">
                    <a:lumMod val="65000"/>
                  </a:schemeClr>
                </a:solidFill>
                <a:latin typeface="Nexa Light" panose="02000000000000000000" pitchFamily="50" charset="0"/>
              </a:rPr>
              <a:t>www.website.com</a:t>
            </a:r>
          </a:p>
        </p:txBody>
      </p:sp>
      <p:grpSp>
        <p:nvGrpSpPr>
          <p:cNvPr id="8" name="Group 7">
            <a:extLst>
              <a:ext uri="{FF2B5EF4-FFF2-40B4-BE49-F238E27FC236}">
                <a16:creationId xmlns:a16="http://schemas.microsoft.com/office/drawing/2014/main" id="{988CD755-0101-4E60-A0AB-6A798E31F99C}"/>
              </a:ext>
            </a:extLst>
          </p:cNvPr>
          <p:cNvGrpSpPr/>
          <p:nvPr userDrawn="1"/>
        </p:nvGrpSpPr>
        <p:grpSpPr>
          <a:xfrm>
            <a:off x="9718114" y="6134464"/>
            <a:ext cx="1915086" cy="261610"/>
            <a:chOff x="9680423" y="6408848"/>
            <a:chExt cx="1915086" cy="261610"/>
          </a:xfrm>
        </p:grpSpPr>
        <p:grpSp>
          <p:nvGrpSpPr>
            <p:cNvPr id="9" name="Group 8">
              <a:extLst>
                <a:ext uri="{FF2B5EF4-FFF2-40B4-BE49-F238E27FC236}">
                  <a16:creationId xmlns:a16="http://schemas.microsoft.com/office/drawing/2014/main" id="{78B47DAB-9C4F-4C3B-A105-155D41707C75}"/>
                </a:ext>
              </a:extLst>
            </p:cNvPr>
            <p:cNvGrpSpPr/>
            <p:nvPr/>
          </p:nvGrpSpPr>
          <p:grpSpPr>
            <a:xfrm>
              <a:off x="10517512" y="6449631"/>
              <a:ext cx="1077997" cy="180044"/>
              <a:chOff x="8093784" y="6037381"/>
              <a:chExt cx="750187" cy="125294"/>
            </a:xfrm>
          </p:grpSpPr>
          <p:grpSp>
            <p:nvGrpSpPr>
              <p:cNvPr id="11" name="Group 10">
                <a:extLst>
                  <a:ext uri="{FF2B5EF4-FFF2-40B4-BE49-F238E27FC236}">
                    <a16:creationId xmlns:a16="http://schemas.microsoft.com/office/drawing/2014/main" id="{9A65B32A-A18C-4BBA-AA05-B41A1B3AAA78}"/>
                  </a:ext>
                </a:extLst>
              </p:cNvPr>
              <p:cNvGrpSpPr/>
              <p:nvPr/>
            </p:nvGrpSpPr>
            <p:grpSpPr>
              <a:xfrm>
                <a:off x="8718675" y="6037381"/>
                <a:ext cx="125296" cy="125294"/>
                <a:chOff x="9174018" y="5553474"/>
                <a:chExt cx="362857" cy="362857"/>
              </a:xfrm>
            </p:grpSpPr>
            <p:sp>
              <p:nvSpPr>
                <p:cNvPr id="21" name="Rectangle: Rounded Corners 20">
                  <a:extLst>
                    <a:ext uri="{FF2B5EF4-FFF2-40B4-BE49-F238E27FC236}">
                      <a16:creationId xmlns:a16="http://schemas.microsoft.com/office/drawing/2014/main" id="{5C6FF5DE-1B1F-4A36-851D-7080A67AB92C}"/>
                    </a:ext>
                  </a:extLst>
                </p:cNvPr>
                <p:cNvSpPr/>
                <p:nvPr/>
              </p:nvSpPr>
              <p:spPr>
                <a:xfrm>
                  <a:off x="9174018" y="5553474"/>
                  <a:ext cx="362857" cy="362857"/>
                </a:xfrm>
                <a:prstGeom prst="roundRect">
                  <a:avLst/>
                </a:prstGeom>
                <a:solidFill>
                  <a:srgbClr val="168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2" name="Group 21">
                  <a:extLst>
                    <a:ext uri="{FF2B5EF4-FFF2-40B4-BE49-F238E27FC236}">
                      <a16:creationId xmlns:a16="http://schemas.microsoft.com/office/drawing/2014/main" id="{6A102858-2525-4A35-94FC-A572A4599475}"/>
                    </a:ext>
                  </a:extLst>
                </p:cNvPr>
                <p:cNvGrpSpPr/>
                <p:nvPr/>
              </p:nvGrpSpPr>
              <p:grpSpPr>
                <a:xfrm>
                  <a:off x="9276099" y="5655027"/>
                  <a:ext cx="158694" cy="159750"/>
                  <a:chOff x="2195763" y="3236371"/>
                  <a:chExt cx="331133" cy="333339"/>
                </a:xfrm>
                <a:solidFill>
                  <a:schemeClr val="bg1"/>
                </a:solidFill>
              </p:grpSpPr>
              <p:sp>
                <p:nvSpPr>
                  <p:cNvPr id="23" name="Freeform 47">
                    <a:extLst>
                      <a:ext uri="{FF2B5EF4-FFF2-40B4-BE49-F238E27FC236}">
                        <a16:creationId xmlns:a16="http://schemas.microsoft.com/office/drawing/2014/main" id="{143E59C4-6840-4A25-9B02-9C479337F916}"/>
                      </a:ext>
                    </a:extLst>
                  </p:cNvPr>
                  <p:cNvSpPr>
                    <a:spLocks noChangeArrowheads="1"/>
                  </p:cNvSpPr>
                  <p:nvPr/>
                </p:nvSpPr>
                <p:spPr bwMode="auto">
                  <a:xfrm>
                    <a:off x="2195763" y="3236371"/>
                    <a:ext cx="72850" cy="328924"/>
                  </a:xfrm>
                  <a:custGeom>
                    <a:avLst/>
                    <a:gdLst>
                      <a:gd name="T0" fmla="*/ 51859 w 99"/>
                      <a:gd name="T1" fmla="*/ 23926 h 435"/>
                      <a:gd name="T2" fmla="*/ 51859 w 99"/>
                      <a:gd name="T3" fmla="*/ 23926 h 435"/>
                      <a:gd name="T4" fmla="*/ 23813 w 99"/>
                      <a:gd name="T5" fmla="*/ 47851 h 435"/>
                      <a:gd name="T6" fmla="*/ 0 w 99"/>
                      <a:gd name="T7" fmla="*/ 23926 h 435"/>
                      <a:gd name="T8" fmla="*/ 23813 w 99"/>
                      <a:gd name="T9" fmla="*/ 0 h 435"/>
                      <a:gd name="T10" fmla="*/ 51859 w 99"/>
                      <a:gd name="T11" fmla="*/ 23926 h 435"/>
                      <a:gd name="T12" fmla="*/ 0 w 99"/>
                      <a:gd name="T13" fmla="*/ 235993 h 435"/>
                      <a:gd name="T14" fmla="*/ 0 w 99"/>
                      <a:gd name="T15" fmla="*/ 235993 h 435"/>
                      <a:gd name="T16" fmla="*/ 0 w 99"/>
                      <a:gd name="T17" fmla="*/ 71777 h 435"/>
                      <a:gd name="T18" fmla="*/ 51859 w 99"/>
                      <a:gd name="T19" fmla="*/ 71777 h 435"/>
                      <a:gd name="T20" fmla="*/ 51859 w 99"/>
                      <a:gd name="T21" fmla="*/ 235993 h 435"/>
                      <a:gd name="T22" fmla="*/ 0 w 99"/>
                      <a:gd name="T23" fmla="*/ 235993 h 4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p:spPr>
                <p:txBody>
                  <a:bodyPr wrap="none" lIns="34290" tIns="17145" rIns="34290" bIns="17145" anchor="ctr"/>
                  <a:lstStyle/>
                  <a:p>
                    <a:endParaRPr lang="en-US" dirty="0"/>
                  </a:p>
                </p:txBody>
              </p:sp>
              <p:sp>
                <p:nvSpPr>
                  <p:cNvPr id="24" name="Freeform 48">
                    <a:extLst>
                      <a:ext uri="{FF2B5EF4-FFF2-40B4-BE49-F238E27FC236}">
                        <a16:creationId xmlns:a16="http://schemas.microsoft.com/office/drawing/2014/main" id="{5294D0AA-6636-4FFD-871B-4D293197BE33}"/>
                      </a:ext>
                    </a:extLst>
                  </p:cNvPr>
                  <p:cNvSpPr>
                    <a:spLocks noChangeArrowheads="1"/>
                  </p:cNvSpPr>
                  <p:nvPr/>
                </p:nvSpPr>
                <p:spPr bwMode="auto">
                  <a:xfrm>
                    <a:off x="2308349" y="3333503"/>
                    <a:ext cx="218547" cy="236207"/>
                  </a:xfrm>
                  <a:custGeom>
                    <a:avLst/>
                    <a:gdLst>
                      <a:gd name="T0" fmla="*/ 0 w 293"/>
                      <a:gd name="T1" fmla="*/ 57895 h 311"/>
                      <a:gd name="T2" fmla="*/ 0 w 293"/>
                      <a:gd name="T3" fmla="*/ 57895 h 311"/>
                      <a:gd name="T4" fmla="*/ 0 w 293"/>
                      <a:gd name="T5" fmla="*/ 4369 h 311"/>
                      <a:gd name="T6" fmla="*/ 42375 w 293"/>
                      <a:gd name="T7" fmla="*/ 4369 h 311"/>
                      <a:gd name="T8" fmla="*/ 47202 w 293"/>
                      <a:gd name="T9" fmla="*/ 24032 h 311"/>
                      <a:gd name="T10" fmla="*/ 47202 w 293"/>
                      <a:gd name="T11" fmla="*/ 24032 h 311"/>
                      <a:gd name="T12" fmla="*/ 99768 w 293"/>
                      <a:gd name="T13" fmla="*/ 0 h 311"/>
                      <a:gd name="T14" fmla="*/ 156626 w 293"/>
                      <a:gd name="T15" fmla="*/ 72096 h 311"/>
                      <a:gd name="T16" fmla="*/ 156626 w 293"/>
                      <a:gd name="T17" fmla="*/ 169316 h 311"/>
                      <a:gd name="T18" fmla="*/ 104059 w 293"/>
                      <a:gd name="T19" fmla="*/ 169316 h 311"/>
                      <a:gd name="T20" fmla="*/ 104059 w 293"/>
                      <a:gd name="T21" fmla="*/ 77011 h 311"/>
                      <a:gd name="T22" fmla="*/ 80458 w 293"/>
                      <a:gd name="T23" fmla="*/ 43148 h 311"/>
                      <a:gd name="T24" fmla="*/ 52030 w 293"/>
                      <a:gd name="T25" fmla="*/ 62811 h 311"/>
                      <a:gd name="T26" fmla="*/ 52030 w 293"/>
                      <a:gd name="T27" fmla="*/ 72096 h 311"/>
                      <a:gd name="T28" fmla="*/ 52030 w 293"/>
                      <a:gd name="T29" fmla="*/ 169316 h 311"/>
                      <a:gd name="T30" fmla="*/ 0 w 293"/>
                      <a:gd name="T31" fmla="*/ 169316 h 311"/>
                      <a:gd name="T32" fmla="*/ 0 w 293"/>
                      <a:gd name="T33" fmla="*/ 57895 h 3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p:spPr>
                <p:txBody>
                  <a:bodyPr wrap="none" lIns="34290" tIns="17145" rIns="34290" bIns="17145" anchor="ctr"/>
                  <a:lstStyle/>
                  <a:p>
                    <a:endParaRPr lang="en-US" dirty="0"/>
                  </a:p>
                </p:txBody>
              </p:sp>
            </p:grpSp>
          </p:grpSp>
          <p:grpSp>
            <p:nvGrpSpPr>
              <p:cNvPr id="12" name="Group 11">
                <a:extLst>
                  <a:ext uri="{FF2B5EF4-FFF2-40B4-BE49-F238E27FC236}">
                    <a16:creationId xmlns:a16="http://schemas.microsoft.com/office/drawing/2014/main" id="{9CBC26DF-B249-4482-B1E1-DABECD184CA2}"/>
                  </a:ext>
                </a:extLst>
              </p:cNvPr>
              <p:cNvGrpSpPr/>
              <p:nvPr/>
            </p:nvGrpSpPr>
            <p:grpSpPr>
              <a:xfrm>
                <a:off x="8510378" y="6037381"/>
                <a:ext cx="125296" cy="125294"/>
                <a:chOff x="8631799" y="5553474"/>
                <a:chExt cx="362857" cy="362857"/>
              </a:xfrm>
            </p:grpSpPr>
            <p:sp>
              <p:nvSpPr>
                <p:cNvPr id="19" name="Rectangle: Rounded Corners 18">
                  <a:extLst>
                    <a:ext uri="{FF2B5EF4-FFF2-40B4-BE49-F238E27FC236}">
                      <a16:creationId xmlns:a16="http://schemas.microsoft.com/office/drawing/2014/main" id="{914CA88F-BD14-4A4A-83EE-3C045711FE51}"/>
                    </a:ext>
                  </a:extLst>
                </p:cNvPr>
                <p:cNvSpPr/>
                <p:nvPr/>
              </p:nvSpPr>
              <p:spPr>
                <a:xfrm>
                  <a:off x="8631799" y="5553474"/>
                  <a:ext cx="362857" cy="362857"/>
                </a:xfrm>
                <a:prstGeom prst="roundRect">
                  <a:avLst/>
                </a:prstGeom>
                <a:solidFill>
                  <a:srgbClr val="E34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Freeform 74">
                  <a:extLst>
                    <a:ext uri="{FF2B5EF4-FFF2-40B4-BE49-F238E27FC236}">
                      <a16:creationId xmlns:a16="http://schemas.microsoft.com/office/drawing/2014/main" id="{91B94056-42E3-4201-B010-D2B00D58677E}"/>
                    </a:ext>
                  </a:extLst>
                </p:cNvPr>
                <p:cNvSpPr>
                  <a:spLocks noChangeArrowheads="1"/>
                </p:cNvSpPr>
                <p:nvPr/>
              </p:nvSpPr>
              <p:spPr bwMode="auto">
                <a:xfrm>
                  <a:off x="8732822" y="5655555"/>
                  <a:ext cx="160810" cy="158694"/>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solidFill>
                <a:ln>
                  <a:noFill/>
                </a:ln>
                <a:effectLst/>
              </p:spPr>
              <p:txBody>
                <a:bodyPr wrap="none" lIns="34290" tIns="17145" rIns="34290" bIns="17145" anchor="ctr"/>
                <a:lstStyle/>
                <a:p>
                  <a:endParaRPr lang="en-US" dirty="0"/>
                </a:p>
              </p:txBody>
            </p:sp>
          </p:grpSp>
          <p:grpSp>
            <p:nvGrpSpPr>
              <p:cNvPr id="13" name="Group 12">
                <a:extLst>
                  <a:ext uri="{FF2B5EF4-FFF2-40B4-BE49-F238E27FC236}">
                    <a16:creationId xmlns:a16="http://schemas.microsoft.com/office/drawing/2014/main" id="{128509CF-4C7D-4445-B008-5EE98649DD4B}"/>
                  </a:ext>
                </a:extLst>
              </p:cNvPr>
              <p:cNvGrpSpPr/>
              <p:nvPr/>
            </p:nvGrpSpPr>
            <p:grpSpPr>
              <a:xfrm>
                <a:off x="8093784" y="6037381"/>
                <a:ext cx="125296" cy="125294"/>
                <a:chOff x="7358460" y="5553474"/>
                <a:chExt cx="362857" cy="362857"/>
              </a:xfrm>
            </p:grpSpPr>
            <p:sp>
              <p:nvSpPr>
                <p:cNvPr id="17" name="Rectangle: Rounded Corners 16">
                  <a:extLst>
                    <a:ext uri="{FF2B5EF4-FFF2-40B4-BE49-F238E27FC236}">
                      <a16:creationId xmlns:a16="http://schemas.microsoft.com/office/drawing/2014/main" id="{05222A04-D2CD-47C1-BE49-2FA745A19666}"/>
                    </a:ext>
                  </a:extLst>
                </p:cNvPr>
                <p:cNvSpPr/>
                <p:nvPr/>
              </p:nvSpPr>
              <p:spPr>
                <a:xfrm>
                  <a:off x="7358460" y="5553474"/>
                  <a:ext cx="362857" cy="362857"/>
                </a:xfrm>
                <a:prstGeom prst="roundRect">
                  <a:avLst/>
                </a:prstGeom>
                <a:solidFill>
                  <a:srgbClr val="4E7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75">
                  <a:extLst>
                    <a:ext uri="{FF2B5EF4-FFF2-40B4-BE49-F238E27FC236}">
                      <a16:creationId xmlns:a16="http://schemas.microsoft.com/office/drawing/2014/main" id="{0C8D1881-7DE7-4BE5-8B08-485C0CFB6BFB}"/>
                    </a:ext>
                  </a:extLst>
                </p:cNvPr>
                <p:cNvSpPr>
                  <a:spLocks noChangeArrowheads="1"/>
                </p:cNvSpPr>
                <p:nvPr/>
              </p:nvSpPr>
              <p:spPr bwMode="auto">
                <a:xfrm>
                  <a:off x="7495454" y="5652382"/>
                  <a:ext cx="88868" cy="16504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ffectLst/>
              </p:spPr>
              <p:txBody>
                <a:bodyPr wrap="none" lIns="34290" tIns="17145" rIns="34290" bIns="17145" anchor="ctr"/>
                <a:lstStyle/>
                <a:p>
                  <a:endParaRPr lang="en-US" dirty="0"/>
                </a:p>
              </p:txBody>
            </p:sp>
          </p:grpSp>
          <p:grpSp>
            <p:nvGrpSpPr>
              <p:cNvPr id="14" name="Group 13">
                <a:extLst>
                  <a:ext uri="{FF2B5EF4-FFF2-40B4-BE49-F238E27FC236}">
                    <a16:creationId xmlns:a16="http://schemas.microsoft.com/office/drawing/2014/main" id="{1F283321-C6AF-454F-8A39-3B0530077510}"/>
                  </a:ext>
                </a:extLst>
              </p:cNvPr>
              <p:cNvGrpSpPr/>
              <p:nvPr/>
            </p:nvGrpSpPr>
            <p:grpSpPr>
              <a:xfrm>
                <a:off x="8302081" y="6037381"/>
                <a:ext cx="125296" cy="125294"/>
                <a:chOff x="8081274" y="5553474"/>
                <a:chExt cx="362857" cy="362857"/>
              </a:xfrm>
            </p:grpSpPr>
            <p:sp>
              <p:nvSpPr>
                <p:cNvPr id="15" name="Rectangle: Rounded Corners 14">
                  <a:extLst>
                    <a:ext uri="{FF2B5EF4-FFF2-40B4-BE49-F238E27FC236}">
                      <a16:creationId xmlns:a16="http://schemas.microsoft.com/office/drawing/2014/main" id="{69DF8C58-C757-413C-AFC5-ABD281D453ED}"/>
                    </a:ext>
                  </a:extLst>
                </p:cNvPr>
                <p:cNvSpPr/>
                <p:nvPr/>
              </p:nvSpPr>
              <p:spPr>
                <a:xfrm>
                  <a:off x="8081274" y="5553474"/>
                  <a:ext cx="362857" cy="362857"/>
                </a:xfrm>
                <a:prstGeom prst="roundRect">
                  <a:avLst/>
                </a:prstGeom>
                <a:solidFill>
                  <a:srgbClr val="1CB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Freeform 85">
                  <a:extLst>
                    <a:ext uri="{FF2B5EF4-FFF2-40B4-BE49-F238E27FC236}">
                      <a16:creationId xmlns:a16="http://schemas.microsoft.com/office/drawing/2014/main" id="{9A9E2FD0-7ACA-41A8-BB16-DE9B27B5654A}"/>
                    </a:ext>
                  </a:extLst>
                </p:cNvPr>
                <p:cNvSpPr>
                  <a:spLocks noChangeArrowheads="1"/>
                </p:cNvSpPr>
                <p:nvPr/>
              </p:nvSpPr>
              <p:spPr bwMode="auto">
                <a:xfrm>
                  <a:off x="8179123" y="5667722"/>
                  <a:ext cx="167158" cy="134360"/>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ffectLst/>
              </p:spPr>
              <p:txBody>
                <a:bodyPr wrap="none" lIns="34290" tIns="17145" rIns="34290" bIns="17145" anchor="ctr"/>
                <a:lstStyle/>
                <a:p>
                  <a:endParaRPr lang="en-US" dirty="0"/>
                </a:p>
              </p:txBody>
            </p:sp>
          </p:grpSp>
        </p:grpSp>
        <p:sp>
          <p:nvSpPr>
            <p:cNvPr id="10" name="TextBox 9">
              <a:extLst>
                <a:ext uri="{FF2B5EF4-FFF2-40B4-BE49-F238E27FC236}">
                  <a16:creationId xmlns:a16="http://schemas.microsoft.com/office/drawing/2014/main" id="{F54BE7A6-E9A3-4EB6-973A-7FA2A3664613}"/>
                </a:ext>
              </a:extLst>
            </p:cNvPr>
            <p:cNvSpPr txBox="1"/>
            <p:nvPr/>
          </p:nvSpPr>
          <p:spPr>
            <a:xfrm>
              <a:off x="9680423" y="6408848"/>
              <a:ext cx="851515" cy="261610"/>
            </a:xfrm>
            <a:prstGeom prst="rect">
              <a:avLst/>
            </a:prstGeom>
            <a:noFill/>
          </p:spPr>
          <p:txBody>
            <a:bodyPr wrap="none" rtlCol="0">
              <a:spAutoFit/>
            </a:bodyPr>
            <a:lstStyle/>
            <a:p>
              <a:r>
                <a:rPr lang="en-US" sz="1100" dirty="0">
                  <a:solidFill>
                    <a:schemeClr val="bg1">
                      <a:lumMod val="75000"/>
                    </a:schemeClr>
                  </a:solidFill>
                  <a:latin typeface="Nexa Light" panose="02000000000000000000" pitchFamily="50" charset="0"/>
                  <a:cs typeface="Segoe UI" panose="020B0502040204020203" pitchFamily="34" charset="0"/>
                </a:rPr>
                <a:t>Follow us :</a:t>
              </a:r>
              <a:endParaRPr lang="id-ID" sz="1100" dirty="0">
                <a:solidFill>
                  <a:schemeClr val="bg1">
                    <a:lumMod val="75000"/>
                  </a:schemeClr>
                </a:solidFill>
                <a:latin typeface="Nexa Light" panose="02000000000000000000" pitchFamily="50" charset="0"/>
                <a:cs typeface="Segoe UI" panose="020B0502040204020203" pitchFamily="34" charset="0"/>
              </a:endParaRPr>
            </a:p>
          </p:txBody>
        </p:sp>
      </p:grpSp>
    </p:spTree>
    <p:extLst>
      <p:ext uri="{BB962C8B-B14F-4D97-AF65-F5344CB8AC3E}">
        <p14:creationId xmlns:p14="http://schemas.microsoft.com/office/powerpoint/2010/main" val="41994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162050"/>
            <a:ext cx="5905500" cy="4724400"/>
          </a:xfrm>
          <a:prstGeom prst="rect">
            <a:avLst/>
          </a:prstGeom>
          <a:solidFill>
            <a:schemeClr val="bg1">
              <a:lumMod val="95000"/>
            </a:schemeClr>
          </a:solidFill>
        </p:spPr>
        <p:txBody>
          <a:bodyPr/>
          <a:lstStyle>
            <a:lvl1pPr marL="0" indent="0">
              <a:buNone/>
              <a:defRPr sz="1100"/>
            </a:lvl1pPr>
          </a:lstStyle>
          <a:p>
            <a:endParaRPr lang="id-ID"/>
          </a:p>
        </p:txBody>
      </p:sp>
    </p:spTree>
    <p:extLst>
      <p:ext uri="{BB962C8B-B14F-4D97-AF65-F5344CB8AC3E}">
        <p14:creationId xmlns:p14="http://schemas.microsoft.com/office/powerpoint/2010/main" val="129657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72F8E49-7BA9-4DB4-81DB-F77983387A59}"/>
              </a:ext>
            </a:extLst>
          </p:cNvPr>
          <p:cNvSpPr>
            <a:spLocks noGrp="1"/>
          </p:cNvSpPr>
          <p:nvPr>
            <p:ph type="pic" sz="quarter" idx="10"/>
          </p:nvPr>
        </p:nvSpPr>
        <p:spPr>
          <a:xfrm>
            <a:off x="0" y="2728450"/>
            <a:ext cx="3048000" cy="4129549"/>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52352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951370-2942-4C42-97FC-39638884C854}"/>
              </a:ext>
            </a:extLst>
          </p:cNvPr>
          <p:cNvSpPr>
            <a:spLocks noGrp="1"/>
          </p:cNvSpPr>
          <p:nvPr>
            <p:ph type="pic" sz="quarter" idx="10"/>
          </p:nvPr>
        </p:nvSpPr>
        <p:spPr>
          <a:xfrm>
            <a:off x="6096000" y="3317157"/>
            <a:ext cx="6096000" cy="2470151"/>
          </a:xfrm>
          <a:prstGeom prst="rect">
            <a:avLst/>
          </a:prstGeom>
          <a:solidFill>
            <a:schemeClr val="bg1">
              <a:lumMod val="95000"/>
            </a:schemeClr>
          </a:solidFill>
        </p:spPr>
        <p:txBody>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95494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a:solidFill>
            <a:schemeClr val="bg1">
              <a:lumMod val="95000"/>
            </a:schemeClr>
          </a:solidFill>
        </p:spPr>
        <p:txBody>
          <a:bodyPr/>
          <a:lstStyle>
            <a:lvl1pPr marL="0" indent="0">
              <a:buNone/>
              <a:defRPr sz="1400"/>
            </a:lvl1pPr>
          </a:lstStyle>
          <a:p>
            <a:endParaRPr lang="id-ID"/>
          </a:p>
        </p:txBody>
      </p:sp>
    </p:spTree>
    <p:extLst>
      <p:ext uri="{BB962C8B-B14F-4D97-AF65-F5344CB8AC3E}">
        <p14:creationId xmlns:p14="http://schemas.microsoft.com/office/powerpoint/2010/main" val="4100258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4757057"/>
          </a:xfrm>
          <a:prstGeom prst="rect">
            <a:avLst/>
          </a:prstGeom>
          <a:ln>
            <a:noFill/>
          </a:ln>
        </p:spPr>
        <p:txBody>
          <a:bodyPr/>
          <a:lstStyle/>
          <a:p>
            <a:endParaRPr lang="en-US"/>
          </a:p>
        </p:txBody>
      </p:sp>
    </p:spTree>
    <p:extLst>
      <p:ext uri="{BB962C8B-B14F-4D97-AF65-F5344CB8AC3E}">
        <p14:creationId xmlns:p14="http://schemas.microsoft.com/office/powerpoint/2010/main" val="2955713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0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A59B0C1-90F0-49B0-A985-160281427C33}"/>
              </a:ext>
            </a:extLst>
          </p:cNvPr>
          <p:cNvSpPr>
            <a:spLocks noGrp="1"/>
          </p:cNvSpPr>
          <p:nvPr>
            <p:ph type="pic" sz="quarter" idx="10" hasCustomPrompt="1"/>
          </p:nvPr>
        </p:nvSpPr>
        <p:spPr>
          <a:xfrm>
            <a:off x="0" y="0"/>
            <a:ext cx="7236823" cy="6858000"/>
          </a:xfrm>
          <a:prstGeom prst="rect">
            <a:avLst/>
          </a:prstGeom>
        </p:spPr>
        <p:txBody>
          <a:bodyPr/>
          <a:lstStyle>
            <a:lvl1pPr marL="0" indent="0">
              <a:buNone/>
              <a:defRPr sz="2000">
                <a:solidFill>
                  <a:schemeClr val="bg1">
                    <a:lumMod val="75000"/>
                  </a:schemeClr>
                </a:solidFill>
              </a:defRPr>
            </a:lvl1pPr>
          </a:lstStyle>
          <a:p>
            <a:r>
              <a:rPr lang="en-US" dirty="0"/>
              <a:t>Image Placeholder</a:t>
            </a:r>
          </a:p>
        </p:txBody>
      </p:sp>
    </p:spTree>
    <p:extLst>
      <p:ext uri="{BB962C8B-B14F-4D97-AF65-F5344CB8AC3E}">
        <p14:creationId xmlns:p14="http://schemas.microsoft.com/office/powerpoint/2010/main" val="130570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C2A64B43-2F2D-4C37-A0A0-E7F1F5BDEBD3}"/>
              </a:ext>
            </a:extLst>
          </p:cNvPr>
          <p:cNvSpPr>
            <a:spLocks noGrp="1"/>
          </p:cNvSpPr>
          <p:nvPr>
            <p:ph type="pic" sz="quarter" idx="10"/>
          </p:nvPr>
        </p:nvSpPr>
        <p:spPr>
          <a:xfrm>
            <a:off x="1085836" y="1281499"/>
            <a:ext cx="10020328" cy="2950176"/>
          </a:xfrm>
          <a:prstGeom prst="rect">
            <a:avLst/>
          </a:prstGeom>
          <a:solidFill>
            <a:schemeClr val="bg1">
              <a:lumMod val="95000"/>
            </a:schemeClr>
          </a:solidFill>
          <a:effectLst/>
        </p:spPr>
        <p:txBody>
          <a:bodyPr/>
          <a:lstStyle>
            <a:lvl1pPr marL="0" indent="0" algn="ctr">
              <a:buNone/>
              <a:defRPr sz="1750">
                <a:solidFill>
                  <a:schemeClr val="bg1">
                    <a:lumMod val="85000"/>
                  </a:schemeClr>
                </a:solidFill>
              </a:defRPr>
            </a:lvl1pPr>
          </a:lstStyle>
          <a:p>
            <a:endParaRPr lang="id-ID"/>
          </a:p>
        </p:txBody>
      </p:sp>
    </p:spTree>
    <p:extLst>
      <p:ext uri="{BB962C8B-B14F-4D97-AF65-F5344CB8AC3E}">
        <p14:creationId xmlns:p14="http://schemas.microsoft.com/office/powerpoint/2010/main" val="317128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2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FEBD3BC-9CB9-425B-9601-D8A79ED581FB}"/>
              </a:ext>
            </a:extLst>
          </p:cNvPr>
          <p:cNvSpPr>
            <a:spLocks noGrp="1"/>
          </p:cNvSpPr>
          <p:nvPr>
            <p:ph type="pic" sz="quarter" idx="11"/>
          </p:nvPr>
        </p:nvSpPr>
        <p:spPr>
          <a:xfrm>
            <a:off x="5268913" y="1"/>
            <a:ext cx="3461544" cy="4572000"/>
          </a:xfrm>
          <a:prstGeom prst="rect">
            <a:avLst/>
          </a:prstGeom>
          <a:solidFill>
            <a:schemeClr val="bg1">
              <a:lumMod val="95000"/>
            </a:schemeClr>
          </a:solidFill>
          <a:ln w="76200">
            <a:noFill/>
            <a:miter lim="800000"/>
          </a:ln>
          <a:effectLst/>
        </p:spPr>
        <p:txBody>
          <a:bodyPr/>
          <a:lstStyle>
            <a:lvl1pPr marL="0" indent="0" algn="ctr">
              <a:buNone/>
              <a:defRPr sz="1600">
                <a:solidFill>
                  <a:schemeClr val="tx1">
                    <a:lumMod val="50000"/>
                    <a:lumOff val="50000"/>
                  </a:schemeClr>
                </a:solidFill>
              </a:defRPr>
            </a:lvl1pPr>
          </a:lstStyle>
          <a:p>
            <a:endParaRPr lang="id-ID"/>
          </a:p>
        </p:txBody>
      </p:sp>
      <p:sp>
        <p:nvSpPr>
          <p:cNvPr id="5" name="Picture Placeholder 3">
            <a:extLst>
              <a:ext uri="{FF2B5EF4-FFF2-40B4-BE49-F238E27FC236}">
                <a16:creationId xmlns:a16="http://schemas.microsoft.com/office/drawing/2014/main" id="{35BB1530-9B38-4F8E-8711-B22C9AA71D45}"/>
              </a:ext>
            </a:extLst>
          </p:cNvPr>
          <p:cNvSpPr>
            <a:spLocks noGrp="1"/>
          </p:cNvSpPr>
          <p:nvPr>
            <p:ph type="pic" sz="quarter" idx="12"/>
          </p:nvPr>
        </p:nvSpPr>
        <p:spPr>
          <a:xfrm>
            <a:off x="8730456" y="1"/>
            <a:ext cx="3461544" cy="4572000"/>
          </a:xfrm>
          <a:prstGeom prst="rect">
            <a:avLst/>
          </a:prstGeom>
          <a:solidFill>
            <a:schemeClr val="bg1">
              <a:lumMod val="95000"/>
            </a:schemeClr>
          </a:solidFill>
          <a:ln w="76200">
            <a:noFill/>
            <a:miter lim="800000"/>
          </a:ln>
          <a:effectLst/>
        </p:spPr>
        <p:txBody>
          <a:bodyPr/>
          <a:lstStyle>
            <a:lvl1pPr marL="0" indent="0" algn="ctr">
              <a:buNone/>
              <a:defRPr sz="1600">
                <a:solidFill>
                  <a:schemeClr val="tx1">
                    <a:lumMod val="50000"/>
                    <a:lumOff val="50000"/>
                  </a:schemeClr>
                </a:solidFill>
              </a:defRPr>
            </a:lvl1pPr>
          </a:lstStyle>
          <a:p>
            <a:endParaRPr lang="id-ID"/>
          </a:p>
        </p:txBody>
      </p:sp>
      <p:sp>
        <p:nvSpPr>
          <p:cNvPr id="6" name="Rectangle 5">
            <a:extLst>
              <a:ext uri="{FF2B5EF4-FFF2-40B4-BE49-F238E27FC236}">
                <a16:creationId xmlns:a16="http://schemas.microsoft.com/office/drawing/2014/main" id="{271A2157-26EE-4D34-9E5E-48040E257A4D}"/>
              </a:ext>
            </a:extLst>
          </p:cNvPr>
          <p:cNvSpPr/>
          <p:nvPr userDrawn="1"/>
        </p:nvSpPr>
        <p:spPr>
          <a:xfrm>
            <a:off x="0" y="0"/>
            <a:ext cx="5268913" cy="6858000"/>
          </a:xfrm>
          <a:prstGeom prst="rect">
            <a:avLst/>
          </a:prstGeom>
          <a:gradFill>
            <a:gsLst>
              <a:gs pos="100000">
                <a:schemeClr val="accent1">
                  <a:lumMod val="75000"/>
                </a:schemeClr>
              </a:gs>
              <a:gs pos="1000">
                <a:schemeClr val="accent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263753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1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ppt_x"/>
                                          </p:val>
                                        </p:tav>
                                        <p:tav tm="100000">
                                          <p:val>
                                            <p:strVal val="#ppt_x"/>
                                          </p:val>
                                        </p:tav>
                                      </p:tavLst>
                                    </p:anim>
                                    <p:anim calcmode="lin" valueType="num">
                                      <p:cBhvr additive="base">
                                        <p:cTn id="12"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elfoli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8BA64F3-C6D9-437F-87AE-B200DD5A4353}"/>
              </a:ext>
            </a:extLst>
          </p:cNvPr>
          <p:cNvSpPr>
            <a:spLocks noGrp="1"/>
          </p:cNvSpPr>
          <p:nvPr>
            <p:ph type="pic" sz="quarter" idx="10"/>
          </p:nvPr>
        </p:nvSpPr>
        <p:spPr>
          <a:xfrm>
            <a:off x="0" y="-1"/>
            <a:ext cx="12192000" cy="3905251"/>
          </a:xfrm>
          <a:prstGeom prst="rect">
            <a:avLst/>
          </a:prstGeom>
          <a:solidFill>
            <a:schemeClr val="bg1">
              <a:lumMod val="85000"/>
            </a:schemeClr>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87760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32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130675" y="0"/>
            <a:ext cx="8061325" cy="2144713"/>
          </a:xfrm>
          <a:prstGeom prst="rect">
            <a:avLst/>
          </a:prstGeom>
          <a:solidFill>
            <a:schemeClr val="bg1">
              <a:lumMod val="95000"/>
            </a:schemeClr>
          </a:solidFill>
        </p:spPr>
        <p:txBody>
          <a:bodyPr/>
          <a:lstStyle>
            <a:lvl1pPr marL="0" indent="0">
              <a:buNone/>
              <a:defRPr sz="1400"/>
            </a:lvl1pPr>
          </a:lstStyle>
          <a:p>
            <a:endParaRPr lang="id-ID"/>
          </a:p>
        </p:txBody>
      </p:sp>
      <p:sp>
        <p:nvSpPr>
          <p:cNvPr id="11" name="Picture Placeholder 10"/>
          <p:cNvSpPr>
            <a:spLocks noGrp="1"/>
          </p:cNvSpPr>
          <p:nvPr>
            <p:ph type="pic" sz="quarter" idx="11"/>
          </p:nvPr>
        </p:nvSpPr>
        <p:spPr>
          <a:xfrm>
            <a:off x="0" y="2357438"/>
            <a:ext cx="3932238" cy="2143125"/>
          </a:xfrm>
          <a:prstGeom prst="rect">
            <a:avLst/>
          </a:prstGeom>
          <a:solidFill>
            <a:schemeClr val="bg1">
              <a:lumMod val="95000"/>
            </a:schemeClr>
          </a:solidFill>
        </p:spPr>
        <p:txBody>
          <a:bodyPr/>
          <a:lstStyle>
            <a:lvl1pPr marL="0" indent="0">
              <a:buNone/>
              <a:defRPr sz="1400"/>
            </a:lvl1pPr>
          </a:lstStyle>
          <a:p>
            <a:endParaRPr lang="id-ID"/>
          </a:p>
        </p:txBody>
      </p:sp>
      <p:sp>
        <p:nvSpPr>
          <p:cNvPr id="12" name="Picture Placeholder 10"/>
          <p:cNvSpPr>
            <a:spLocks noGrp="1"/>
          </p:cNvSpPr>
          <p:nvPr>
            <p:ph type="pic" sz="quarter" idx="12"/>
          </p:nvPr>
        </p:nvSpPr>
        <p:spPr>
          <a:xfrm>
            <a:off x="8260070" y="2357438"/>
            <a:ext cx="3932238" cy="2143125"/>
          </a:xfrm>
          <a:prstGeom prst="rect">
            <a:avLst/>
          </a:prstGeom>
          <a:solidFill>
            <a:schemeClr val="bg1">
              <a:lumMod val="95000"/>
            </a:schemeClr>
          </a:solidFill>
        </p:spPr>
        <p:txBody>
          <a:bodyPr/>
          <a:lstStyle>
            <a:lvl1pPr marL="0" indent="0">
              <a:buNone/>
              <a:defRPr sz="1400"/>
            </a:lvl1pPr>
          </a:lstStyle>
          <a:p>
            <a:endParaRPr lang="id-ID"/>
          </a:p>
        </p:txBody>
      </p:sp>
      <p:sp>
        <p:nvSpPr>
          <p:cNvPr id="13" name="Picture Placeholder 10"/>
          <p:cNvSpPr>
            <a:spLocks noGrp="1"/>
          </p:cNvSpPr>
          <p:nvPr>
            <p:ph type="pic" sz="quarter" idx="13"/>
          </p:nvPr>
        </p:nvSpPr>
        <p:spPr>
          <a:xfrm>
            <a:off x="4129573" y="4714875"/>
            <a:ext cx="3932238" cy="2143125"/>
          </a:xfrm>
          <a:prstGeom prst="rect">
            <a:avLst/>
          </a:prstGeom>
          <a:solidFill>
            <a:schemeClr val="bg1">
              <a:lumMod val="95000"/>
            </a:schemeClr>
          </a:solidFill>
        </p:spPr>
        <p:txBody>
          <a:bodyPr/>
          <a:lstStyle>
            <a:lvl1pPr marL="0" indent="0">
              <a:buNone/>
              <a:defRPr sz="1400"/>
            </a:lvl1pPr>
          </a:lstStyle>
          <a:p>
            <a:endParaRPr lang="id-ID"/>
          </a:p>
        </p:txBody>
      </p:sp>
    </p:spTree>
    <p:extLst>
      <p:ext uri="{BB962C8B-B14F-4D97-AF65-F5344CB8AC3E}">
        <p14:creationId xmlns:p14="http://schemas.microsoft.com/office/powerpoint/2010/main" val="296899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1+#ppt_w/2"/>
                                          </p:val>
                                        </p:tav>
                                        <p:tav tm="100000">
                                          <p:val>
                                            <p:strVal val="#ppt_x"/>
                                          </p:val>
                                        </p:tav>
                                      </p:tavLst>
                                    </p:anim>
                                    <p:anim calcmode="lin" valueType="num">
                                      <p:cBhvr additive="base">
                                        <p:cTn id="12" dur="7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ppt_x"/>
                                          </p:val>
                                        </p:tav>
                                        <p:tav tm="100000">
                                          <p:val>
                                            <p:strVal val="#ppt_x"/>
                                          </p:val>
                                        </p:tav>
                                      </p:tavLst>
                                    </p:anim>
                                    <p:anim calcmode="lin" valueType="num">
                                      <p:cBhvr additive="base">
                                        <p:cTn id="16" dur="75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0-#ppt_w/2"/>
                                          </p:val>
                                        </p:tav>
                                        <p:tav tm="100000">
                                          <p:val>
                                            <p:strVal val="#ppt_x"/>
                                          </p:val>
                                        </p:tav>
                                      </p:tavLst>
                                    </p:anim>
                                    <p:anim calcmode="lin" valueType="num">
                                      <p:cBhvr additive="base">
                                        <p:cTn id="20"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354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90A453E-D074-47D9-A282-FC7771929076}"/>
              </a:ext>
            </a:extLst>
          </p:cNvPr>
          <p:cNvSpPr>
            <a:spLocks noGrp="1"/>
          </p:cNvSpPr>
          <p:nvPr>
            <p:ph type="pic" sz="quarter" idx="10"/>
          </p:nvPr>
        </p:nvSpPr>
        <p:spPr>
          <a:xfrm>
            <a:off x="0" y="0"/>
            <a:ext cx="6873240" cy="4857750"/>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2912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7A0CE853-1955-4AFD-9522-1073636D9DE7}"/>
              </a:ext>
            </a:extLst>
          </p:cNvPr>
          <p:cNvSpPr>
            <a:spLocks noGrp="1"/>
          </p:cNvSpPr>
          <p:nvPr>
            <p:ph type="pic" sz="quarter" idx="10"/>
          </p:nvPr>
        </p:nvSpPr>
        <p:spPr>
          <a:xfrm>
            <a:off x="0" y="0"/>
            <a:ext cx="12192000" cy="6858000"/>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3884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AE7E0B0B-A4BD-429F-AC93-3C4B48E177D1}"/>
              </a:ext>
            </a:extLst>
          </p:cNvPr>
          <p:cNvSpPr>
            <a:spLocks noGrp="1"/>
          </p:cNvSpPr>
          <p:nvPr>
            <p:ph type="pic" sz="quarter" idx="10"/>
          </p:nvPr>
        </p:nvSpPr>
        <p:spPr>
          <a:xfrm>
            <a:off x="10218055" y="4420063"/>
            <a:ext cx="1989665" cy="1331807"/>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
        <p:nvSpPr>
          <p:cNvPr id="5" name="Picture Placeholder 2">
            <a:extLst>
              <a:ext uri="{FF2B5EF4-FFF2-40B4-BE49-F238E27FC236}">
                <a16:creationId xmlns:a16="http://schemas.microsoft.com/office/drawing/2014/main" id="{66EC92F6-57FA-49CA-8793-D86DB06B63C3}"/>
              </a:ext>
            </a:extLst>
          </p:cNvPr>
          <p:cNvSpPr>
            <a:spLocks noGrp="1"/>
          </p:cNvSpPr>
          <p:nvPr>
            <p:ph type="pic" sz="quarter" idx="11"/>
          </p:nvPr>
        </p:nvSpPr>
        <p:spPr>
          <a:xfrm>
            <a:off x="7068457" y="1106129"/>
            <a:ext cx="3149597" cy="3313933"/>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162193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CCA9400-635B-4D86-9F4C-E15F80BD4CA2}"/>
              </a:ext>
            </a:extLst>
          </p:cNvPr>
          <p:cNvSpPr>
            <a:spLocks noGrp="1"/>
          </p:cNvSpPr>
          <p:nvPr>
            <p:ph type="pic" sz="quarter" idx="11"/>
          </p:nvPr>
        </p:nvSpPr>
        <p:spPr>
          <a:xfrm>
            <a:off x="5439420" y="0"/>
            <a:ext cx="4333875" cy="5775960"/>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31856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5E40BA8-0F77-46C5-9867-F6A71AE97D98}"/>
              </a:ext>
            </a:extLst>
          </p:cNvPr>
          <p:cNvSpPr>
            <a:spLocks noGrp="1"/>
          </p:cNvSpPr>
          <p:nvPr>
            <p:ph type="pic" sz="quarter" idx="11"/>
          </p:nvPr>
        </p:nvSpPr>
        <p:spPr>
          <a:xfrm>
            <a:off x="0" y="1236406"/>
            <a:ext cx="6096000" cy="3718560"/>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45397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B8AAB69-9584-40FD-8777-5B8CB3E52ACC}"/>
              </a:ext>
            </a:extLst>
          </p:cNvPr>
          <p:cNvSpPr>
            <a:spLocks noGrp="1"/>
          </p:cNvSpPr>
          <p:nvPr>
            <p:ph type="pic" sz="quarter" idx="11"/>
          </p:nvPr>
        </p:nvSpPr>
        <p:spPr>
          <a:xfrm>
            <a:off x="5179817" y="1150374"/>
            <a:ext cx="5373729" cy="3362632"/>
          </a:xfrm>
          <a:prstGeom prst="rect">
            <a:avLst/>
          </a:prstGeom>
          <a:solidFill>
            <a:srgbClr val="F8F8F8"/>
          </a:solidFill>
        </p:spPr>
        <p:txBody>
          <a:bodyPr/>
          <a:lstStyle>
            <a:lvl1pPr marL="0" indent="0">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469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1+#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
              <a:schemeClr val="tx1">
                <a:lumMod val="85000"/>
                <a:lumOff val="15000"/>
              </a:schemeClr>
            </a:gs>
            <a:gs pos="97000">
              <a:schemeClr val="tx1">
                <a:lumMod val="95000"/>
                <a:lumOff val="5000"/>
              </a:schemeClr>
            </a:gs>
          </a:gsLst>
          <a:lin ang="54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CD6D5DA-BCB1-4B3A-ACF0-8D779404BB95}"/>
              </a:ext>
            </a:extLst>
          </p:cNvPr>
          <p:cNvSpPr/>
          <p:nvPr userDrawn="1"/>
        </p:nvSpPr>
        <p:spPr>
          <a:xfrm>
            <a:off x="11290300" y="0"/>
            <a:ext cx="901700" cy="901700"/>
          </a:xfrm>
          <a:prstGeom prst="rect">
            <a:avLst/>
          </a:prstGeom>
          <a:gradFill>
            <a:gsLst>
              <a:gs pos="0">
                <a:schemeClr val="accent1"/>
              </a:gs>
              <a:gs pos="100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d-ID"/>
          </a:p>
        </p:txBody>
      </p:sp>
      <p:sp>
        <p:nvSpPr>
          <p:cNvPr id="4" name="Rectangle 3">
            <a:extLst>
              <a:ext uri="{FF2B5EF4-FFF2-40B4-BE49-F238E27FC236}">
                <a16:creationId xmlns:a16="http://schemas.microsoft.com/office/drawing/2014/main" id="{DCAB4C3E-2834-40B9-9AB7-8A24A87CA720}"/>
              </a:ext>
            </a:extLst>
          </p:cNvPr>
          <p:cNvSpPr/>
          <p:nvPr userDrawn="1"/>
        </p:nvSpPr>
        <p:spPr>
          <a:xfrm>
            <a:off x="10585449" y="527369"/>
            <a:ext cx="593449" cy="593449"/>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BE4EEE3F-81BA-42B8-850F-20051BBA328A}"/>
              </a:ext>
            </a:extLst>
          </p:cNvPr>
          <p:cNvSpPr/>
          <p:nvPr userDrawn="1"/>
        </p:nvSpPr>
        <p:spPr>
          <a:xfrm>
            <a:off x="11239499" y="1108118"/>
            <a:ext cx="393701" cy="393701"/>
          </a:xfrm>
          <a:prstGeom prst="rect">
            <a:avLst/>
          </a:prstGeom>
          <a:solidFill>
            <a:schemeClr val="tx1">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a:extLst>
              <a:ext uri="{FF2B5EF4-FFF2-40B4-BE49-F238E27FC236}">
                <a16:creationId xmlns:a16="http://schemas.microsoft.com/office/drawing/2014/main" id="{C32220A4-C816-42C3-8C03-751FEA8E3C57}"/>
              </a:ext>
            </a:extLst>
          </p:cNvPr>
          <p:cNvSpPr txBox="1"/>
          <p:nvPr userDrawn="1"/>
        </p:nvSpPr>
        <p:spPr>
          <a:xfrm>
            <a:off x="11239499" y="189240"/>
            <a:ext cx="1003302" cy="523220"/>
          </a:xfrm>
          <a:prstGeom prst="rect">
            <a:avLst/>
          </a:prstGeom>
          <a:noFill/>
        </p:spPr>
        <p:txBody>
          <a:bodyPr wrap="square" rtlCol="0">
            <a:spAutoFit/>
          </a:bodyPr>
          <a:lstStyle/>
          <a:p>
            <a:pPr algn="ctr"/>
            <a:fld id="{260E2A6B-A809-4840-BF14-8648BC0BDF87}" type="slidenum">
              <a:rPr lang="id-ID" sz="2800" b="0" i="0" strike="noStrike" spc="0" smtClean="0">
                <a:solidFill>
                  <a:schemeClr val="bg1"/>
                </a:solidFill>
                <a:latin typeface="Nexa Light" panose="02000000000000000000" pitchFamily="50" charset="0"/>
                <a:ea typeface="Open Sans Semibold" panose="020B0706030804020204" pitchFamily="34" charset="0"/>
                <a:cs typeface="Segoe UI" panose="020B0502040204020203" pitchFamily="34" charset="0"/>
              </a:rPr>
              <a:pPr algn="ctr"/>
              <a:t>‹#›</a:t>
            </a:fld>
            <a:endParaRPr lang="id-ID" sz="3600" b="0" i="0" strike="noStrike" spc="0" dirty="0">
              <a:solidFill>
                <a:schemeClr val="bg1"/>
              </a:solidFill>
              <a:latin typeface="Nexa Light" panose="02000000000000000000" pitchFamily="50" charset="0"/>
              <a:ea typeface="Open Sans Semibold" panose="020B070603080402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E5349A54-36F5-4F65-9070-4F373F1EC674}"/>
              </a:ext>
            </a:extLst>
          </p:cNvPr>
          <p:cNvSpPr txBox="1"/>
          <p:nvPr userDrawn="1"/>
        </p:nvSpPr>
        <p:spPr>
          <a:xfrm>
            <a:off x="833661" y="566243"/>
            <a:ext cx="2039079" cy="369332"/>
          </a:xfrm>
          <a:prstGeom prst="rect">
            <a:avLst/>
          </a:prstGeom>
          <a:noFill/>
        </p:spPr>
        <p:txBody>
          <a:bodyPr wrap="square" rtlCol="0">
            <a:spAutoFit/>
          </a:bodyPr>
          <a:lstStyle/>
          <a:p>
            <a:r>
              <a:rPr lang="en-US" dirty="0">
                <a:solidFill>
                  <a:schemeClr val="bg1"/>
                </a:solidFill>
                <a:latin typeface="Nexa Bold" panose="02000000000000000000" pitchFamily="50" charset="0"/>
                <a:ea typeface="Lato" panose="020F0502020204030203" pitchFamily="34" charset="0"/>
                <a:cs typeface="Segoe UI Light" panose="020B0502040204020203" pitchFamily="34" charset="0"/>
              </a:rPr>
              <a:t>TAKE.IT</a:t>
            </a:r>
            <a:endParaRPr lang="id-ID"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sp>
        <p:nvSpPr>
          <p:cNvPr id="8" name="TextBox 7">
            <a:extLst>
              <a:ext uri="{FF2B5EF4-FFF2-40B4-BE49-F238E27FC236}">
                <a16:creationId xmlns:a16="http://schemas.microsoft.com/office/drawing/2014/main" id="{62C0FC1F-9B68-435F-991D-F2B452600049}"/>
              </a:ext>
            </a:extLst>
          </p:cNvPr>
          <p:cNvSpPr txBox="1"/>
          <p:nvPr userDrawn="1"/>
        </p:nvSpPr>
        <p:spPr>
          <a:xfrm>
            <a:off x="833661" y="6140620"/>
            <a:ext cx="3543300" cy="249299"/>
          </a:xfrm>
          <a:prstGeom prst="rect">
            <a:avLst/>
          </a:prstGeom>
          <a:noFill/>
        </p:spPr>
        <p:txBody>
          <a:bodyPr wrap="square" rtlCol="0">
            <a:spAutoFit/>
          </a:bodyPr>
          <a:lstStyle/>
          <a:p>
            <a:pPr>
              <a:lnSpc>
                <a:spcPct val="80000"/>
              </a:lnSpc>
            </a:pPr>
            <a:r>
              <a:rPr lang="en-US" sz="1200" spc="300" dirty="0">
                <a:solidFill>
                  <a:schemeClr val="bg1">
                    <a:lumMod val="65000"/>
                  </a:schemeClr>
                </a:solidFill>
                <a:latin typeface="Nexa Light" panose="02000000000000000000" pitchFamily="50" charset="0"/>
              </a:rPr>
              <a:t>www.website.com</a:t>
            </a:r>
          </a:p>
        </p:txBody>
      </p:sp>
      <p:grpSp>
        <p:nvGrpSpPr>
          <p:cNvPr id="9" name="Group 8">
            <a:extLst>
              <a:ext uri="{FF2B5EF4-FFF2-40B4-BE49-F238E27FC236}">
                <a16:creationId xmlns:a16="http://schemas.microsoft.com/office/drawing/2014/main" id="{E574B599-3101-4A41-972E-CC2A3C62926B}"/>
              </a:ext>
            </a:extLst>
          </p:cNvPr>
          <p:cNvGrpSpPr/>
          <p:nvPr userDrawn="1"/>
        </p:nvGrpSpPr>
        <p:grpSpPr>
          <a:xfrm>
            <a:off x="9718114" y="6134464"/>
            <a:ext cx="1915086" cy="261610"/>
            <a:chOff x="9680423" y="6408848"/>
            <a:chExt cx="1915086" cy="261610"/>
          </a:xfrm>
        </p:grpSpPr>
        <p:grpSp>
          <p:nvGrpSpPr>
            <p:cNvPr id="10" name="Group 9">
              <a:extLst>
                <a:ext uri="{FF2B5EF4-FFF2-40B4-BE49-F238E27FC236}">
                  <a16:creationId xmlns:a16="http://schemas.microsoft.com/office/drawing/2014/main" id="{3E3E1231-22B0-45B2-A494-A0EA150B7CC4}"/>
                </a:ext>
              </a:extLst>
            </p:cNvPr>
            <p:cNvGrpSpPr/>
            <p:nvPr/>
          </p:nvGrpSpPr>
          <p:grpSpPr>
            <a:xfrm>
              <a:off x="10517512" y="6449631"/>
              <a:ext cx="1077997" cy="180044"/>
              <a:chOff x="8093784" y="6037381"/>
              <a:chExt cx="750187" cy="125294"/>
            </a:xfrm>
          </p:grpSpPr>
          <p:grpSp>
            <p:nvGrpSpPr>
              <p:cNvPr id="12" name="Group 11">
                <a:extLst>
                  <a:ext uri="{FF2B5EF4-FFF2-40B4-BE49-F238E27FC236}">
                    <a16:creationId xmlns:a16="http://schemas.microsoft.com/office/drawing/2014/main" id="{729ED870-6CF2-4B91-A414-C0FA21494AB5}"/>
                  </a:ext>
                </a:extLst>
              </p:cNvPr>
              <p:cNvGrpSpPr/>
              <p:nvPr/>
            </p:nvGrpSpPr>
            <p:grpSpPr>
              <a:xfrm>
                <a:off x="8718675" y="6037381"/>
                <a:ext cx="125296" cy="125294"/>
                <a:chOff x="9174018" y="5553474"/>
                <a:chExt cx="362857" cy="362857"/>
              </a:xfrm>
            </p:grpSpPr>
            <p:sp>
              <p:nvSpPr>
                <p:cNvPr id="22" name="Rectangle: Rounded Corners 21">
                  <a:extLst>
                    <a:ext uri="{FF2B5EF4-FFF2-40B4-BE49-F238E27FC236}">
                      <a16:creationId xmlns:a16="http://schemas.microsoft.com/office/drawing/2014/main" id="{09C84401-7B2F-4231-958E-653400A04ECF}"/>
                    </a:ext>
                  </a:extLst>
                </p:cNvPr>
                <p:cNvSpPr/>
                <p:nvPr/>
              </p:nvSpPr>
              <p:spPr>
                <a:xfrm>
                  <a:off x="9174018" y="5553474"/>
                  <a:ext cx="362857" cy="362857"/>
                </a:xfrm>
                <a:prstGeom prst="roundRect">
                  <a:avLst/>
                </a:prstGeom>
                <a:solidFill>
                  <a:srgbClr val="1686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2">
                  <a:extLst>
                    <a:ext uri="{FF2B5EF4-FFF2-40B4-BE49-F238E27FC236}">
                      <a16:creationId xmlns:a16="http://schemas.microsoft.com/office/drawing/2014/main" id="{6634FC17-23B4-41E1-81EC-C37F393C1271}"/>
                    </a:ext>
                  </a:extLst>
                </p:cNvPr>
                <p:cNvGrpSpPr/>
                <p:nvPr/>
              </p:nvGrpSpPr>
              <p:grpSpPr>
                <a:xfrm>
                  <a:off x="9276099" y="5655027"/>
                  <a:ext cx="158694" cy="159750"/>
                  <a:chOff x="2195763" y="3236371"/>
                  <a:chExt cx="331133" cy="333339"/>
                </a:xfrm>
                <a:solidFill>
                  <a:schemeClr val="bg1"/>
                </a:solidFill>
              </p:grpSpPr>
              <p:sp>
                <p:nvSpPr>
                  <p:cNvPr id="24" name="Freeform 47">
                    <a:extLst>
                      <a:ext uri="{FF2B5EF4-FFF2-40B4-BE49-F238E27FC236}">
                        <a16:creationId xmlns:a16="http://schemas.microsoft.com/office/drawing/2014/main" id="{5172BBE4-6124-4F55-A094-3CE261518482}"/>
                      </a:ext>
                    </a:extLst>
                  </p:cNvPr>
                  <p:cNvSpPr>
                    <a:spLocks noChangeArrowheads="1"/>
                  </p:cNvSpPr>
                  <p:nvPr/>
                </p:nvSpPr>
                <p:spPr bwMode="auto">
                  <a:xfrm>
                    <a:off x="2195763" y="3236371"/>
                    <a:ext cx="72850" cy="328924"/>
                  </a:xfrm>
                  <a:custGeom>
                    <a:avLst/>
                    <a:gdLst>
                      <a:gd name="T0" fmla="*/ 51859 w 99"/>
                      <a:gd name="T1" fmla="*/ 23926 h 435"/>
                      <a:gd name="T2" fmla="*/ 51859 w 99"/>
                      <a:gd name="T3" fmla="*/ 23926 h 435"/>
                      <a:gd name="T4" fmla="*/ 23813 w 99"/>
                      <a:gd name="T5" fmla="*/ 47851 h 435"/>
                      <a:gd name="T6" fmla="*/ 0 w 99"/>
                      <a:gd name="T7" fmla="*/ 23926 h 435"/>
                      <a:gd name="T8" fmla="*/ 23813 w 99"/>
                      <a:gd name="T9" fmla="*/ 0 h 435"/>
                      <a:gd name="T10" fmla="*/ 51859 w 99"/>
                      <a:gd name="T11" fmla="*/ 23926 h 435"/>
                      <a:gd name="T12" fmla="*/ 0 w 99"/>
                      <a:gd name="T13" fmla="*/ 235993 h 435"/>
                      <a:gd name="T14" fmla="*/ 0 w 99"/>
                      <a:gd name="T15" fmla="*/ 235993 h 435"/>
                      <a:gd name="T16" fmla="*/ 0 w 99"/>
                      <a:gd name="T17" fmla="*/ 71777 h 435"/>
                      <a:gd name="T18" fmla="*/ 51859 w 99"/>
                      <a:gd name="T19" fmla="*/ 71777 h 435"/>
                      <a:gd name="T20" fmla="*/ 51859 w 99"/>
                      <a:gd name="T21" fmla="*/ 235993 h 435"/>
                      <a:gd name="T22" fmla="*/ 0 w 99"/>
                      <a:gd name="T23" fmla="*/ 235993 h 4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435">
                        <a:moveTo>
                          <a:pt x="98" y="44"/>
                        </a:moveTo>
                        <a:lnTo>
                          <a:pt x="98" y="44"/>
                        </a:lnTo>
                        <a:cubicBezTo>
                          <a:pt x="98" y="71"/>
                          <a:pt x="80" y="88"/>
                          <a:pt x="45" y="88"/>
                        </a:cubicBezTo>
                        <a:cubicBezTo>
                          <a:pt x="17" y="88"/>
                          <a:pt x="0" y="71"/>
                          <a:pt x="0" y="44"/>
                        </a:cubicBezTo>
                        <a:cubicBezTo>
                          <a:pt x="0" y="18"/>
                          <a:pt x="17" y="0"/>
                          <a:pt x="45" y="0"/>
                        </a:cubicBezTo>
                        <a:cubicBezTo>
                          <a:pt x="80" y="0"/>
                          <a:pt x="98" y="18"/>
                          <a:pt x="98" y="44"/>
                        </a:cubicBezTo>
                        <a:close/>
                        <a:moveTo>
                          <a:pt x="0" y="434"/>
                        </a:moveTo>
                        <a:lnTo>
                          <a:pt x="0" y="434"/>
                        </a:lnTo>
                        <a:cubicBezTo>
                          <a:pt x="0" y="132"/>
                          <a:pt x="0" y="132"/>
                          <a:pt x="0" y="132"/>
                        </a:cubicBezTo>
                        <a:cubicBezTo>
                          <a:pt x="98" y="132"/>
                          <a:pt x="98" y="132"/>
                          <a:pt x="98" y="132"/>
                        </a:cubicBezTo>
                        <a:cubicBezTo>
                          <a:pt x="98" y="434"/>
                          <a:pt x="98" y="434"/>
                          <a:pt x="98" y="434"/>
                        </a:cubicBezTo>
                        <a:lnTo>
                          <a:pt x="0" y="434"/>
                        </a:lnTo>
                        <a:close/>
                      </a:path>
                    </a:pathLst>
                  </a:custGeom>
                  <a:grpFill/>
                  <a:ln>
                    <a:noFill/>
                  </a:ln>
                  <a:effectLst/>
                </p:spPr>
                <p:txBody>
                  <a:bodyPr wrap="none" lIns="34290" tIns="17145" rIns="34290" bIns="17145" anchor="ctr"/>
                  <a:lstStyle/>
                  <a:p>
                    <a:endParaRPr lang="en-US" dirty="0"/>
                  </a:p>
                </p:txBody>
              </p:sp>
              <p:sp>
                <p:nvSpPr>
                  <p:cNvPr id="25" name="Freeform 48">
                    <a:extLst>
                      <a:ext uri="{FF2B5EF4-FFF2-40B4-BE49-F238E27FC236}">
                        <a16:creationId xmlns:a16="http://schemas.microsoft.com/office/drawing/2014/main" id="{13067171-3458-4694-87FA-568A505DF97D}"/>
                      </a:ext>
                    </a:extLst>
                  </p:cNvPr>
                  <p:cNvSpPr>
                    <a:spLocks noChangeArrowheads="1"/>
                  </p:cNvSpPr>
                  <p:nvPr/>
                </p:nvSpPr>
                <p:spPr bwMode="auto">
                  <a:xfrm>
                    <a:off x="2308349" y="3333503"/>
                    <a:ext cx="218547" cy="236207"/>
                  </a:xfrm>
                  <a:custGeom>
                    <a:avLst/>
                    <a:gdLst>
                      <a:gd name="T0" fmla="*/ 0 w 293"/>
                      <a:gd name="T1" fmla="*/ 57895 h 311"/>
                      <a:gd name="T2" fmla="*/ 0 w 293"/>
                      <a:gd name="T3" fmla="*/ 57895 h 311"/>
                      <a:gd name="T4" fmla="*/ 0 w 293"/>
                      <a:gd name="T5" fmla="*/ 4369 h 311"/>
                      <a:gd name="T6" fmla="*/ 42375 w 293"/>
                      <a:gd name="T7" fmla="*/ 4369 h 311"/>
                      <a:gd name="T8" fmla="*/ 47202 w 293"/>
                      <a:gd name="T9" fmla="*/ 24032 h 311"/>
                      <a:gd name="T10" fmla="*/ 47202 w 293"/>
                      <a:gd name="T11" fmla="*/ 24032 h 311"/>
                      <a:gd name="T12" fmla="*/ 99768 w 293"/>
                      <a:gd name="T13" fmla="*/ 0 h 311"/>
                      <a:gd name="T14" fmla="*/ 156626 w 293"/>
                      <a:gd name="T15" fmla="*/ 72096 h 311"/>
                      <a:gd name="T16" fmla="*/ 156626 w 293"/>
                      <a:gd name="T17" fmla="*/ 169316 h 311"/>
                      <a:gd name="T18" fmla="*/ 104059 w 293"/>
                      <a:gd name="T19" fmla="*/ 169316 h 311"/>
                      <a:gd name="T20" fmla="*/ 104059 w 293"/>
                      <a:gd name="T21" fmla="*/ 77011 h 311"/>
                      <a:gd name="T22" fmla="*/ 80458 w 293"/>
                      <a:gd name="T23" fmla="*/ 43148 h 311"/>
                      <a:gd name="T24" fmla="*/ 52030 w 293"/>
                      <a:gd name="T25" fmla="*/ 62811 h 311"/>
                      <a:gd name="T26" fmla="*/ 52030 w 293"/>
                      <a:gd name="T27" fmla="*/ 72096 h 311"/>
                      <a:gd name="T28" fmla="*/ 52030 w 293"/>
                      <a:gd name="T29" fmla="*/ 169316 h 311"/>
                      <a:gd name="T30" fmla="*/ 0 w 293"/>
                      <a:gd name="T31" fmla="*/ 169316 h 311"/>
                      <a:gd name="T32" fmla="*/ 0 w 293"/>
                      <a:gd name="T33" fmla="*/ 57895 h 3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3" h="311">
                        <a:moveTo>
                          <a:pt x="0" y="106"/>
                        </a:moveTo>
                        <a:lnTo>
                          <a:pt x="0" y="106"/>
                        </a:lnTo>
                        <a:cubicBezTo>
                          <a:pt x="0" y="62"/>
                          <a:pt x="0" y="35"/>
                          <a:pt x="0" y="8"/>
                        </a:cubicBezTo>
                        <a:cubicBezTo>
                          <a:pt x="79" y="8"/>
                          <a:pt x="79" y="8"/>
                          <a:pt x="79" y="8"/>
                        </a:cubicBezTo>
                        <a:cubicBezTo>
                          <a:pt x="88" y="44"/>
                          <a:pt x="88" y="44"/>
                          <a:pt x="88" y="44"/>
                        </a:cubicBezTo>
                        <a:cubicBezTo>
                          <a:pt x="97" y="26"/>
                          <a:pt x="132" y="0"/>
                          <a:pt x="186" y="0"/>
                        </a:cubicBezTo>
                        <a:cubicBezTo>
                          <a:pt x="248" y="0"/>
                          <a:pt x="292" y="44"/>
                          <a:pt x="292" y="132"/>
                        </a:cubicBezTo>
                        <a:cubicBezTo>
                          <a:pt x="292" y="310"/>
                          <a:pt x="292" y="310"/>
                          <a:pt x="292" y="310"/>
                        </a:cubicBezTo>
                        <a:cubicBezTo>
                          <a:pt x="194" y="310"/>
                          <a:pt x="194" y="310"/>
                          <a:pt x="194" y="310"/>
                        </a:cubicBezTo>
                        <a:cubicBezTo>
                          <a:pt x="194" y="141"/>
                          <a:pt x="194" y="141"/>
                          <a:pt x="194" y="141"/>
                        </a:cubicBezTo>
                        <a:cubicBezTo>
                          <a:pt x="194" y="106"/>
                          <a:pt x="186" y="79"/>
                          <a:pt x="150" y="79"/>
                        </a:cubicBezTo>
                        <a:cubicBezTo>
                          <a:pt x="123" y="79"/>
                          <a:pt x="106" y="97"/>
                          <a:pt x="97" y="115"/>
                        </a:cubicBezTo>
                        <a:cubicBezTo>
                          <a:pt x="97" y="115"/>
                          <a:pt x="97" y="124"/>
                          <a:pt x="97" y="132"/>
                        </a:cubicBezTo>
                        <a:cubicBezTo>
                          <a:pt x="97" y="310"/>
                          <a:pt x="97" y="310"/>
                          <a:pt x="97" y="310"/>
                        </a:cubicBezTo>
                        <a:cubicBezTo>
                          <a:pt x="0" y="310"/>
                          <a:pt x="0" y="310"/>
                          <a:pt x="0" y="310"/>
                        </a:cubicBezTo>
                        <a:lnTo>
                          <a:pt x="0" y="106"/>
                        </a:lnTo>
                      </a:path>
                    </a:pathLst>
                  </a:custGeom>
                  <a:grpFill/>
                  <a:ln>
                    <a:noFill/>
                  </a:ln>
                  <a:effectLst/>
                </p:spPr>
                <p:txBody>
                  <a:bodyPr wrap="none" lIns="34290" tIns="17145" rIns="34290" bIns="17145" anchor="ctr"/>
                  <a:lstStyle/>
                  <a:p>
                    <a:endParaRPr lang="en-US" dirty="0"/>
                  </a:p>
                </p:txBody>
              </p:sp>
            </p:grpSp>
          </p:grpSp>
          <p:grpSp>
            <p:nvGrpSpPr>
              <p:cNvPr id="13" name="Group 12">
                <a:extLst>
                  <a:ext uri="{FF2B5EF4-FFF2-40B4-BE49-F238E27FC236}">
                    <a16:creationId xmlns:a16="http://schemas.microsoft.com/office/drawing/2014/main" id="{0EC0C4D4-6562-4B54-802B-D027F52081C5}"/>
                  </a:ext>
                </a:extLst>
              </p:cNvPr>
              <p:cNvGrpSpPr/>
              <p:nvPr/>
            </p:nvGrpSpPr>
            <p:grpSpPr>
              <a:xfrm>
                <a:off x="8510378" y="6037381"/>
                <a:ext cx="125296" cy="125294"/>
                <a:chOff x="8631799" y="5553474"/>
                <a:chExt cx="362857" cy="362857"/>
              </a:xfrm>
            </p:grpSpPr>
            <p:sp>
              <p:nvSpPr>
                <p:cNvPr id="20" name="Rectangle: Rounded Corners 19">
                  <a:extLst>
                    <a:ext uri="{FF2B5EF4-FFF2-40B4-BE49-F238E27FC236}">
                      <a16:creationId xmlns:a16="http://schemas.microsoft.com/office/drawing/2014/main" id="{85F5753A-2252-4EFE-8A6B-94E5489D90C9}"/>
                    </a:ext>
                  </a:extLst>
                </p:cNvPr>
                <p:cNvSpPr/>
                <p:nvPr/>
              </p:nvSpPr>
              <p:spPr>
                <a:xfrm>
                  <a:off x="8631799" y="5553474"/>
                  <a:ext cx="362857" cy="362857"/>
                </a:xfrm>
                <a:prstGeom prst="roundRect">
                  <a:avLst/>
                </a:prstGeom>
                <a:solidFill>
                  <a:srgbClr val="E341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Freeform 74">
                  <a:extLst>
                    <a:ext uri="{FF2B5EF4-FFF2-40B4-BE49-F238E27FC236}">
                      <a16:creationId xmlns:a16="http://schemas.microsoft.com/office/drawing/2014/main" id="{F2354550-19F2-4334-9CF0-93618D9B96EE}"/>
                    </a:ext>
                  </a:extLst>
                </p:cNvPr>
                <p:cNvSpPr>
                  <a:spLocks noChangeArrowheads="1"/>
                </p:cNvSpPr>
                <p:nvPr/>
              </p:nvSpPr>
              <p:spPr bwMode="auto">
                <a:xfrm>
                  <a:off x="8732822" y="5655555"/>
                  <a:ext cx="160810" cy="158694"/>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solidFill>
                  <a:schemeClr val="bg1"/>
                </a:solidFill>
                <a:ln>
                  <a:noFill/>
                </a:ln>
                <a:effectLst/>
              </p:spPr>
              <p:txBody>
                <a:bodyPr wrap="none" lIns="34290" tIns="17145" rIns="34290" bIns="17145" anchor="ctr"/>
                <a:lstStyle/>
                <a:p>
                  <a:endParaRPr lang="en-US" dirty="0"/>
                </a:p>
              </p:txBody>
            </p:sp>
          </p:grpSp>
          <p:grpSp>
            <p:nvGrpSpPr>
              <p:cNvPr id="14" name="Group 13">
                <a:extLst>
                  <a:ext uri="{FF2B5EF4-FFF2-40B4-BE49-F238E27FC236}">
                    <a16:creationId xmlns:a16="http://schemas.microsoft.com/office/drawing/2014/main" id="{91B9F869-B557-4DF2-807B-22DCDAC48770}"/>
                  </a:ext>
                </a:extLst>
              </p:cNvPr>
              <p:cNvGrpSpPr/>
              <p:nvPr/>
            </p:nvGrpSpPr>
            <p:grpSpPr>
              <a:xfrm>
                <a:off x="8093784" y="6037381"/>
                <a:ext cx="125296" cy="125294"/>
                <a:chOff x="7358460" y="5553474"/>
                <a:chExt cx="362857" cy="362857"/>
              </a:xfrm>
            </p:grpSpPr>
            <p:sp>
              <p:nvSpPr>
                <p:cNvPr id="18" name="Rectangle: Rounded Corners 17">
                  <a:extLst>
                    <a:ext uri="{FF2B5EF4-FFF2-40B4-BE49-F238E27FC236}">
                      <a16:creationId xmlns:a16="http://schemas.microsoft.com/office/drawing/2014/main" id="{471385DA-A3BD-418E-B568-73E6C92FE2E8}"/>
                    </a:ext>
                  </a:extLst>
                </p:cNvPr>
                <p:cNvSpPr/>
                <p:nvPr/>
              </p:nvSpPr>
              <p:spPr>
                <a:xfrm>
                  <a:off x="7358460" y="5553474"/>
                  <a:ext cx="362857" cy="362857"/>
                </a:xfrm>
                <a:prstGeom prst="roundRect">
                  <a:avLst/>
                </a:prstGeom>
                <a:solidFill>
                  <a:srgbClr val="4E7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75">
                  <a:extLst>
                    <a:ext uri="{FF2B5EF4-FFF2-40B4-BE49-F238E27FC236}">
                      <a16:creationId xmlns:a16="http://schemas.microsoft.com/office/drawing/2014/main" id="{F4663323-F017-4950-9C5A-F032036BBB1F}"/>
                    </a:ext>
                  </a:extLst>
                </p:cNvPr>
                <p:cNvSpPr>
                  <a:spLocks noChangeArrowheads="1"/>
                </p:cNvSpPr>
                <p:nvPr/>
              </p:nvSpPr>
              <p:spPr bwMode="auto">
                <a:xfrm>
                  <a:off x="7495454" y="5652382"/>
                  <a:ext cx="88868" cy="16504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ffectLst/>
              </p:spPr>
              <p:txBody>
                <a:bodyPr wrap="none" lIns="34290" tIns="17145" rIns="34290" bIns="17145" anchor="ctr"/>
                <a:lstStyle/>
                <a:p>
                  <a:endParaRPr lang="en-US" dirty="0"/>
                </a:p>
              </p:txBody>
            </p:sp>
          </p:grpSp>
          <p:grpSp>
            <p:nvGrpSpPr>
              <p:cNvPr id="15" name="Group 14">
                <a:extLst>
                  <a:ext uri="{FF2B5EF4-FFF2-40B4-BE49-F238E27FC236}">
                    <a16:creationId xmlns:a16="http://schemas.microsoft.com/office/drawing/2014/main" id="{9565589C-5A9E-4712-8953-BC1A0C5D60D5}"/>
                  </a:ext>
                </a:extLst>
              </p:cNvPr>
              <p:cNvGrpSpPr/>
              <p:nvPr/>
            </p:nvGrpSpPr>
            <p:grpSpPr>
              <a:xfrm>
                <a:off x="8302081" y="6037381"/>
                <a:ext cx="125296" cy="125294"/>
                <a:chOff x="8081274" y="5553474"/>
                <a:chExt cx="362857" cy="362857"/>
              </a:xfrm>
            </p:grpSpPr>
            <p:sp>
              <p:nvSpPr>
                <p:cNvPr id="16" name="Rectangle: Rounded Corners 15">
                  <a:extLst>
                    <a:ext uri="{FF2B5EF4-FFF2-40B4-BE49-F238E27FC236}">
                      <a16:creationId xmlns:a16="http://schemas.microsoft.com/office/drawing/2014/main" id="{3903F8F9-D20D-4406-9316-C15C561DB5A3}"/>
                    </a:ext>
                  </a:extLst>
                </p:cNvPr>
                <p:cNvSpPr/>
                <p:nvPr/>
              </p:nvSpPr>
              <p:spPr>
                <a:xfrm>
                  <a:off x="8081274" y="5553474"/>
                  <a:ext cx="362857" cy="362857"/>
                </a:xfrm>
                <a:prstGeom prst="roundRect">
                  <a:avLst/>
                </a:prstGeom>
                <a:solidFill>
                  <a:srgbClr val="1CB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Freeform 85">
                  <a:extLst>
                    <a:ext uri="{FF2B5EF4-FFF2-40B4-BE49-F238E27FC236}">
                      <a16:creationId xmlns:a16="http://schemas.microsoft.com/office/drawing/2014/main" id="{446F58B0-7041-4CB0-A2C8-7798E5D32174}"/>
                    </a:ext>
                  </a:extLst>
                </p:cNvPr>
                <p:cNvSpPr>
                  <a:spLocks noChangeArrowheads="1"/>
                </p:cNvSpPr>
                <p:nvPr/>
              </p:nvSpPr>
              <p:spPr bwMode="auto">
                <a:xfrm>
                  <a:off x="8179123" y="5667722"/>
                  <a:ext cx="167158" cy="134360"/>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bg1"/>
                </a:solidFill>
                <a:ln>
                  <a:noFill/>
                </a:ln>
                <a:effectLst/>
              </p:spPr>
              <p:txBody>
                <a:bodyPr wrap="none" lIns="34290" tIns="17145" rIns="34290" bIns="17145" anchor="ctr"/>
                <a:lstStyle/>
                <a:p>
                  <a:endParaRPr lang="en-US" dirty="0"/>
                </a:p>
              </p:txBody>
            </p:sp>
          </p:grpSp>
        </p:grpSp>
        <p:sp>
          <p:nvSpPr>
            <p:cNvPr id="11" name="TextBox 10">
              <a:extLst>
                <a:ext uri="{FF2B5EF4-FFF2-40B4-BE49-F238E27FC236}">
                  <a16:creationId xmlns:a16="http://schemas.microsoft.com/office/drawing/2014/main" id="{67FBE586-C02D-4F13-9E08-41A217AFB710}"/>
                </a:ext>
              </a:extLst>
            </p:cNvPr>
            <p:cNvSpPr txBox="1"/>
            <p:nvPr/>
          </p:nvSpPr>
          <p:spPr>
            <a:xfrm>
              <a:off x="9680423" y="6408848"/>
              <a:ext cx="851515" cy="261610"/>
            </a:xfrm>
            <a:prstGeom prst="rect">
              <a:avLst/>
            </a:prstGeom>
            <a:noFill/>
          </p:spPr>
          <p:txBody>
            <a:bodyPr wrap="none" rtlCol="0">
              <a:spAutoFit/>
            </a:bodyPr>
            <a:lstStyle/>
            <a:p>
              <a:r>
                <a:rPr lang="en-US" sz="1100" dirty="0">
                  <a:solidFill>
                    <a:schemeClr val="bg1">
                      <a:lumMod val="75000"/>
                    </a:schemeClr>
                  </a:solidFill>
                  <a:latin typeface="Nexa Light" panose="02000000000000000000" pitchFamily="50" charset="0"/>
                  <a:cs typeface="Segoe UI" panose="020B0502040204020203" pitchFamily="34" charset="0"/>
                </a:rPr>
                <a:t>Follow us :</a:t>
              </a:r>
              <a:endParaRPr lang="id-ID" sz="1100" dirty="0">
                <a:solidFill>
                  <a:schemeClr val="bg1">
                    <a:lumMod val="75000"/>
                  </a:schemeClr>
                </a:solidFill>
                <a:latin typeface="Nexa Light" panose="02000000000000000000" pitchFamily="50" charset="0"/>
                <a:cs typeface="Segoe UI" panose="020B0502040204020203" pitchFamily="34" charset="0"/>
              </a:endParaRPr>
            </a:p>
          </p:txBody>
        </p:sp>
      </p:grpSp>
    </p:spTree>
    <p:extLst>
      <p:ext uri="{BB962C8B-B14F-4D97-AF65-F5344CB8AC3E}">
        <p14:creationId xmlns:p14="http://schemas.microsoft.com/office/powerpoint/2010/main" val="2159942212"/>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8" r:id="rId18"/>
    <p:sldLayoutId id="2147483670" r:id="rId19"/>
    <p:sldLayoutId id="2147483671" r:id="rId20"/>
    <p:sldLayoutId id="2147483677" r:id="rId21"/>
    <p:sldLayoutId id="2147483678" r:id="rId22"/>
    <p:sldLayoutId id="2147483683" r:id="rId23"/>
    <p:sldLayoutId id="2147483685" r:id="rId24"/>
    <p:sldLayoutId id="2147483687" r:id="rId25"/>
    <p:sldLayoutId id="2147483688" r:id="rId26"/>
    <p:sldLayoutId id="2147483691" r:id="rId27"/>
    <p:sldLayoutId id="2147483692" r:id="rId28"/>
    <p:sldLayoutId id="2147483694"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F4936C-87A1-4B4A-9E36-EC22125845F1}"/>
              </a:ext>
            </a:extLst>
          </p:cNvPr>
          <p:cNvSpPr txBox="1"/>
          <p:nvPr/>
        </p:nvSpPr>
        <p:spPr>
          <a:xfrm>
            <a:off x="2801257" y="2993254"/>
            <a:ext cx="6589486" cy="955646"/>
          </a:xfrm>
          <a:prstGeom prst="rect">
            <a:avLst/>
          </a:prstGeom>
          <a:noFill/>
        </p:spPr>
        <p:txBody>
          <a:bodyPr wrap="square" rtlCol="0">
            <a:spAutoFit/>
          </a:bodyPr>
          <a:lstStyle>
            <a:defPPr>
              <a:defRPr lang="id-ID"/>
            </a:defPPr>
            <a:lvl1pPr algn="ctr">
              <a:lnSpc>
                <a:spcPct val="80000"/>
              </a:lnSpc>
              <a:defRPr sz="6600">
                <a:ln>
                  <a:solidFill>
                    <a:schemeClr val="bg1"/>
                  </a:solidFill>
                </a:ln>
                <a:noFill/>
                <a:latin typeface="Nexa Bold" panose="02000000000000000000" pitchFamily="50" charset="0"/>
              </a:defRPr>
            </a:lvl1pPr>
          </a:lstStyle>
          <a:p>
            <a:r>
              <a:rPr lang="en-US"/>
              <a:t>TAKE.IT</a:t>
            </a:r>
            <a:endParaRPr lang="id-ID" dirty="0"/>
          </a:p>
        </p:txBody>
      </p:sp>
      <p:sp>
        <p:nvSpPr>
          <p:cNvPr id="4" name="Picture Placeholder 3">
            <a:extLst>
              <a:ext uri="{FF2B5EF4-FFF2-40B4-BE49-F238E27FC236}">
                <a16:creationId xmlns:a16="http://schemas.microsoft.com/office/drawing/2014/main" id="{3279D94D-5F6D-4118-83CB-935EDDD5CCF7}"/>
              </a:ext>
            </a:extLst>
          </p:cNvPr>
          <p:cNvSpPr>
            <a:spLocks noGrp="1"/>
          </p:cNvSpPr>
          <p:nvPr>
            <p:ph type="pic" sz="quarter" idx="10"/>
          </p:nvPr>
        </p:nvSpPr>
        <p:spPr/>
      </p:sp>
    </p:spTree>
    <p:extLst>
      <p:ext uri="{BB962C8B-B14F-4D97-AF65-F5344CB8AC3E}">
        <p14:creationId xmlns:p14="http://schemas.microsoft.com/office/powerpoint/2010/main" val="282658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A9E29C1A-719A-4C15-935E-279BC0AA17D2}"/>
              </a:ext>
            </a:extLst>
          </p:cNvPr>
          <p:cNvGrpSpPr/>
          <p:nvPr/>
        </p:nvGrpSpPr>
        <p:grpSpPr>
          <a:xfrm>
            <a:off x="4660202" y="2542869"/>
            <a:ext cx="2871597" cy="1772262"/>
            <a:chOff x="8551924" y="735457"/>
            <a:chExt cx="2871597" cy="1772262"/>
          </a:xfrm>
        </p:grpSpPr>
        <p:grpSp>
          <p:nvGrpSpPr>
            <p:cNvPr id="37" name="Group 36">
              <a:extLst>
                <a:ext uri="{FF2B5EF4-FFF2-40B4-BE49-F238E27FC236}">
                  <a16:creationId xmlns:a16="http://schemas.microsoft.com/office/drawing/2014/main" id="{BD21D65C-D691-46AB-8192-C594685D0D0A}"/>
                </a:ext>
              </a:extLst>
            </p:cNvPr>
            <p:cNvGrpSpPr/>
            <p:nvPr/>
          </p:nvGrpSpPr>
          <p:grpSpPr>
            <a:xfrm>
              <a:off x="8551924" y="735457"/>
              <a:ext cx="1588081" cy="682860"/>
              <a:chOff x="1157533" y="1993154"/>
              <a:chExt cx="1588081" cy="682860"/>
            </a:xfrm>
          </p:grpSpPr>
          <p:sp>
            <p:nvSpPr>
              <p:cNvPr id="54" name="TextBox 53">
                <a:extLst>
                  <a:ext uri="{FF2B5EF4-FFF2-40B4-BE49-F238E27FC236}">
                    <a16:creationId xmlns:a16="http://schemas.microsoft.com/office/drawing/2014/main" id="{F7C0478D-5401-423F-BF9C-B47B0020B60A}"/>
                  </a:ext>
                </a:extLst>
              </p:cNvPr>
              <p:cNvSpPr txBox="1"/>
              <p:nvPr/>
            </p:nvSpPr>
            <p:spPr>
              <a:xfrm>
                <a:off x="1157533" y="2214349"/>
                <a:ext cx="1588081" cy="461665"/>
              </a:xfrm>
              <a:prstGeom prst="rect">
                <a:avLst/>
              </a:prstGeom>
              <a:noFill/>
            </p:spPr>
            <p:txBody>
              <a:bodyPr wrap="square" rtlCol="0">
                <a:spAutoFit/>
              </a:bodyPr>
              <a:lstStyle/>
              <a:p>
                <a:r>
                  <a:rPr lang="en-US" sz="2400" b="1" dirty="0">
                    <a:solidFill>
                      <a:schemeClr val="accent1"/>
                    </a:solidFill>
                    <a:latin typeface="Nexa Bold" panose="02000000000000000000" pitchFamily="50" charset="0"/>
                  </a:rPr>
                  <a:t>2021</a:t>
                </a:r>
              </a:p>
            </p:txBody>
          </p:sp>
          <p:sp>
            <p:nvSpPr>
              <p:cNvPr id="55" name="Rectangle 54">
                <a:extLst>
                  <a:ext uri="{FF2B5EF4-FFF2-40B4-BE49-F238E27FC236}">
                    <a16:creationId xmlns:a16="http://schemas.microsoft.com/office/drawing/2014/main" id="{BBAFB7D8-21AA-4760-8882-D5731BA43F91}"/>
                  </a:ext>
                </a:extLst>
              </p:cNvPr>
              <p:cNvSpPr/>
              <p:nvPr/>
            </p:nvSpPr>
            <p:spPr>
              <a:xfrm>
                <a:off x="1157533" y="1993154"/>
                <a:ext cx="1445225" cy="313932"/>
              </a:xfrm>
              <a:prstGeom prst="rect">
                <a:avLst/>
              </a:prstGeom>
            </p:spPr>
            <p:txBody>
              <a:bodyPr wrap="square">
                <a:spAutoFit/>
              </a:bodyPr>
              <a:lstStyle/>
              <a:p>
                <a:pPr>
                  <a:lnSpc>
                    <a:spcPct val="120000"/>
                  </a:lnSpc>
                </a:pPr>
                <a:r>
                  <a:rPr lang="en-US" sz="1200" dirty="0">
                    <a:solidFill>
                      <a:schemeClr val="accent1"/>
                    </a:solidFill>
                    <a:latin typeface="Nexa Light" panose="02000000000000000000" pitchFamily="50" charset="0"/>
                    <a:cs typeface="Segoe UI" panose="020B0502040204020203" pitchFamily="34" charset="0"/>
                  </a:rPr>
                  <a:t>August</a:t>
                </a:r>
              </a:p>
            </p:txBody>
          </p:sp>
        </p:grpSp>
        <p:grpSp>
          <p:nvGrpSpPr>
            <p:cNvPr id="41" name="Group 40">
              <a:extLst>
                <a:ext uri="{FF2B5EF4-FFF2-40B4-BE49-F238E27FC236}">
                  <a16:creationId xmlns:a16="http://schemas.microsoft.com/office/drawing/2014/main" id="{5E420D9C-7067-4E53-9A99-79DCA01A7F4F}"/>
                </a:ext>
              </a:extLst>
            </p:cNvPr>
            <p:cNvGrpSpPr/>
            <p:nvPr/>
          </p:nvGrpSpPr>
          <p:grpSpPr>
            <a:xfrm>
              <a:off x="8551924" y="1471980"/>
              <a:ext cx="2871597" cy="1035739"/>
              <a:chOff x="6988635" y="2808571"/>
              <a:chExt cx="2871597" cy="1035739"/>
            </a:xfrm>
          </p:grpSpPr>
          <p:sp>
            <p:nvSpPr>
              <p:cNvPr id="45" name="TextBox 44">
                <a:extLst>
                  <a:ext uri="{FF2B5EF4-FFF2-40B4-BE49-F238E27FC236}">
                    <a16:creationId xmlns:a16="http://schemas.microsoft.com/office/drawing/2014/main" id="{37547A64-9837-4C62-BBAD-E74962F16F7F}"/>
                  </a:ext>
                </a:extLst>
              </p:cNvPr>
              <p:cNvSpPr txBox="1"/>
              <p:nvPr/>
            </p:nvSpPr>
            <p:spPr>
              <a:xfrm>
                <a:off x="6988635" y="2808571"/>
                <a:ext cx="2549065" cy="338554"/>
              </a:xfrm>
              <a:prstGeom prst="rect">
                <a:avLst/>
              </a:prstGeom>
              <a:noFill/>
            </p:spPr>
            <p:txBody>
              <a:bodyPr wrap="square" rtlCol="0">
                <a:spAutoFit/>
              </a:bodyPr>
              <a:lstStyle/>
              <a:p>
                <a:r>
                  <a:rPr lang="en-US" sz="1600" dirty="0">
                    <a:solidFill>
                      <a:schemeClr val="bg1"/>
                    </a:solidFill>
                    <a:latin typeface="Nexa Bold" panose="02000000000000000000" pitchFamily="50" charset="0"/>
                  </a:rPr>
                  <a:t>Starting Project</a:t>
                </a:r>
              </a:p>
            </p:txBody>
          </p:sp>
          <p:sp>
            <p:nvSpPr>
              <p:cNvPr id="53" name="Rectangle 52">
                <a:extLst>
                  <a:ext uri="{FF2B5EF4-FFF2-40B4-BE49-F238E27FC236}">
                    <a16:creationId xmlns:a16="http://schemas.microsoft.com/office/drawing/2014/main" id="{AFDA0C0D-02C6-4EB8-BA23-34BF93341126}"/>
                  </a:ext>
                </a:extLst>
              </p:cNvPr>
              <p:cNvSpPr/>
              <p:nvPr/>
            </p:nvSpPr>
            <p:spPr>
              <a:xfrm>
                <a:off x="6988635" y="3107762"/>
                <a:ext cx="2871597" cy="736548"/>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a:t>
                </a:r>
              </a:p>
            </p:txBody>
          </p:sp>
        </p:grpSp>
      </p:grpSp>
      <p:grpSp>
        <p:nvGrpSpPr>
          <p:cNvPr id="56" name="Group 55">
            <a:extLst>
              <a:ext uri="{FF2B5EF4-FFF2-40B4-BE49-F238E27FC236}">
                <a16:creationId xmlns:a16="http://schemas.microsoft.com/office/drawing/2014/main" id="{E68DCEBE-5505-4ED0-AF13-2998EA2FD939}"/>
              </a:ext>
            </a:extLst>
          </p:cNvPr>
          <p:cNvGrpSpPr/>
          <p:nvPr/>
        </p:nvGrpSpPr>
        <p:grpSpPr>
          <a:xfrm>
            <a:off x="530321" y="340476"/>
            <a:ext cx="2871597" cy="1550663"/>
            <a:chOff x="8551924" y="735457"/>
            <a:chExt cx="2871597" cy="1550663"/>
          </a:xfrm>
        </p:grpSpPr>
        <p:grpSp>
          <p:nvGrpSpPr>
            <p:cNvPr id="57" name="Group 56">
              <a:extLst>
                <a:ext uri="{FF2B5EF4-FFF2-40B4-BE49-F238E27FC236}">
                  <a16:creationId xmlns:a16="http://schemas.microsoft.com/office/drawing/2014/main" id="{CBA1300C-E146-44F5-A5EA-B6CCFB896598}"/>
                </a:ext>
              </a:extLst>
            </p:cNvPr>
            <p:cNvGrpSpPr/>
            <p:nvPr/>
          </p:nvGrpSpPr>
          <p:grpSpPr>
            <a:xfrm>
              <a:off x="8551924" y="735457"/>
              <a:ext cx="1588081" cy="682860"/>
              <a:chOff x="1157533" y="1993154"/>
              <a:chExt cx="1588081" cy="682860"/>
            </a:xfrm>
          </p:grpSpPr>
          <p:sp>
            <p:nvSpPr>
              <p:cNvPr id="61" name="TextBox 60">
                <a:extLst>
                  <a:ext uri="{FF2B5EF4-FFF2-40B4-BE49-F238E27FC236}">
                    <a16:creationId xmlns:a16="http://schemas.microsoft.com/office/drawing/2014/main" id="{DEF4E11B-23D9-46B1-91E9-0B1E80520BD3}"/>
                  </a:ext>
                </a:extLst>
              </p:cNvPr>
              <p:cNvSpPr txBox="1"/>
              <p:nvPr/>
            </p:nvSpPr>
            <p:spPr>
              <a:xfrm>
                <a:off x="1157533" y="2214349"/>
                <a:ext cx="1588081" cy="461665"/>
              </a:xfrm>
              <a:prstGeom prst="rect">
                <a:avLst/>
              </a:prstGeom>
              <a:noFill/>
            </p:spPr>
            <p:txBody>
              <a:bodyPr wrap="square" rtlCol="0">
                <a:spAutoFit/>
              </a:bodyPr>
              <a:lstStyle/>
              <a:p>
                <a:r>
                  <a:rPr lang="en-US" sz="2400" b="1" dirty="0">
                    <a:solidFill>
                      <a:schemeClr val="accent1"/>
                    </a:solidFill>
                    <a:latin typeface="Nexa Bold" panose="02000000000000000000" pitchFamily="50" charset="0"/>
                  </a:rPr>
                  <a:t>2021</a:t>
                </a:r>
              </a:p>
            </p:txBody>
          </p:sp>
          <p:sp>
            <p:nvSpPr>
              <p:cNvPr id="62" name="Rectangle 61">
                <a:extLst>
                  <a:ext uri="{FF2B5EF4-FFF2-40B4-BE49-F238E27FC236}">
                    <a16:creationId xmlns:a16="http://schemas.microsoft.com/office/drawing/2014/main" id="{36E6C634-0E8A-4F7E-A9EE-74B675A09005}"/>
                  </a:ext>
                </a:extLst>
              </p:cNvPr>
              <p:cNvSpPr/>
              <p:nvPr/>
            </p:nvSpPr>
            <p:spPr>
              <a:xfrm>
                <a:off x="1157533" y="1993154"/>
                <a:ext cx="1445225" cy="313932"/>
              </a:xfrm>
              <a:prstGeom prst="rect">
                <a:avLst/>
              </a:prstGeom>
            </p:spPr>
            <p:txBody>
              <a:bodyPr wrap="square">
                <a:spAutoFit/>
              </a:bodyPr>
              <a:lstStyle/>
              <a:p>
                <a:pPr>
                  <a:lnSpc>
                    <a:spcPct val="120000"/>
                  </a:lnSpc>
                </a:pPr>
                <a:r>
                  <a:rPr lang="en-US" sz="1200" dirty="0">
                    <a:solidFill>
                      <a:schemeClr val="accent1"/>
                    </a:solidFill>
                    <a:latin typeface="Nexa Light" panose="02000000000000000000" pitchFamily="50" charset="0"/>
                    <a:cs typeface="Segoe UI" panose="020B0502040204020203" pitchFamily="34" charset="0"/>
                  </a:rPr>
                  <a:t>August</a:t>
                </a:r>
              </a:p>
            </p:txBody>
          </p:sp>
        </p:grpSp>
        <p:grpSp>
          <p:nvGrpSpPr>
            <p:cNvPr id="58" name="Group 57">
              <a:extLst>
                <a:ext uri="{FF2B5EF4-FFF2-40B4-BE49-F238E27FC236}">
                  <a16:creationId xmlns:a16="http://schemas.microsoft.com/office/drawing/2014/main" id="{48AC2224-3D48-4954-95CD-921160210108}"/>
                </a:ext>
              </a:extLst>
            </p:cNvPr>
            <p:cNvGrpSpPr/>
            <p:nvPr/>
          </p:nvGrpSpPr>
          <p:grpSpPr>
            <a:xfrm>
              <a:off x="8551924" y="1471980"/>
              <a:ext cx="2871597" cy="814140"/>
              <a:chOff x="6988635" y="2808571"/>
              <a:chExt cx="2871597" cy="814140"/>
            </a:xfrm>
          </p:grpSpPr>
          <p:sp>
            <p:nvSpPr>
              <p:cNvPr id="59" name="TextBox 58">
                <a:extLst>
                  <a:ext uri="{FF2B5EF4-FFF2-40B4-BE49-F238E27FC236}">
                    <a16:creationId xmlns:a16="http://schemas.microsoft.com/office/drawing/2014/main" id="{70C7978E-AD5F-4F3C-83DF-45868274BCC3}"/>
                  </a:ext>
                </a:extLst>
              </p:cNvPr>
              <p:cNvSpPr txBox="1"/>
              <p:nvPr/>
            </p:nvSpPr>
            <p:spPr>
              <a:xfrm>
                <a:off x="6988635" y="2808571"/>
                <a:ext cx="2549065" cy="338554"/>
              </a:xfrm>
              <a:prstGeom prst="rect">
                <a:avLst/>
              </a:prstGeom>
              <a:noFill/>
            </p:spPr>
            <p:txBody>
              <a:bodyPr wrap="square" rtlCol="0">
                <a:spAutoFit/>
              </a:bodyPr>
              <a:lstStyle/>
              <a:p>
                <a:r>
                  <a:rPr lang="en-US" sz="1600" dirty="0">
                    <a:solidFill>
                      <a:schemeClr val="bg1"/>
                    </a:solidFill>
                    <a:latin typeface="Nexa Bold" panose="02000000000000000000" pitchFamily="50" charset="0"/>
                  </a:rPr>
                  <a:t>Starting Project</a:t>
                </a:r>
              </a:p>
            </p:txBody>
          </p:sp>
          <p:sp>
            <p:nvSpPr>
              <p:cNvPr id="60" name="Rectangle 59">
                <a:extLst>
                  <a:ext uri="{FF2B5EF4-FFF2-40B4-BE49-F238E27FC236}">
                    <a16:creationId xmlns:a16="http://schemas.microsoft.com/office/drawing/2014/main" id="{8111D964-59E8-45D0-9AC6-635FEED9BA0F}"/>
                  </a:ext>
                </a:extLst>
              </p:cNvPr>
              <p:cNvSpPr/>
              <p:nvPr/>
            </p:nvSpPr>
            <p:spPr>
              <a:xfrm>
                <a:off x="6988635" y="3107762"/>
                <a:ext cx="2871597" cy="514949"/>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grpSp>
      <p:grpSp>
        <p:nvGrpSpPr>
          <p:cNvPr id="63" name="Group 62">
            <a:extLst>
              <a:ext uri="{FF2B5EF4-FFF2-40B4-BE49-F238E27FC236}">
                <a16:creationId xmlns:a16="http://schemas.microsoft.com/office/drawing/2014/main" id="{2BB58B01-6F01-4862-B5AF-3AAFDE7DE56E}"/>
              </a:ext>
            </a:extLst>
          </p:cNvPr>
          <p:cNvGrpSpPr/>
          <p:nvPr/>
        </p:nvGrpSpPr>
        <p:grpSpPr>
          <a:xfrm>
            <a:off x="530321" y="4966862"/>
            <a:ext cx="2871597" cy="1550663"/>
            <a:chOff x="8551924" y="735457"/>
            <a:chExt cx="2871597" cy="1550663"/>
          </a:xfrm>
        </p:grpSpPr>
        <p:grpSp>
          <p:nvGrpSpPr>
            <p:cNvPr id="64" name="Group 63">
              <a:extLst>
                <a:ext uri="{FF2B5EF4-FFF2-40B4-BE49-F238E27FC236}">
                  <a16:creationId xmlns:a16="http://schemas.microsoft.com/office/drawing/2014/main" id="{C39C3D15-0A82-446D-92FF-30CB83B89750}"/>
                </a:ext>
              </a:extLst>
            </p:cNvPr>
            <p:cNvGrpSpPr/>
            <p:nvPr/>
          </p:nvGrpSpPr>
          <p:grpSpPr>
            <a:xfrm>
              <a:off x="8551924" y="735457"/>
              <a:ext cx="1588081" cy="682860"/>
              <a:chOff x="1157533" y="1993154"/>
              <a:chExt cx="1588081" cy="682860"/>
            </a:xfrm>
          </p:grpSpPr>
          <p:sp>
            <p:nvSpPr>
              <p:cNvPr id="68" name="TextBox 67">
                <a:extLst>
                  <a:ext uri="{FF2B5EF4-FFF2-40B4-BE49-F238E27FC236}">
                    <a16:creationId xmlns:a16="http://schemas.microsoft.com/office/drawing/2014/main" id="{C2D24F5A-A9F6-4FD5-B833-DD9325991C08}"/>
                  </a:ext>
                </a:extLst>
              </p:cNvPr>
              <p:cNvSpPr txBox="1"/>
              <p:nvPr/>
            </p:nvSpPr>
            <p:spPr>
              <a:xfrm>
                <a:off x="1157533" y="2214349"/>
                <a:ext cx="1588081" cy="461665"/>
              </a:xfrm>
              <a:prstGeom prst="rect">
                <a:avLst/>
              </a:prstGeom>
              <a:noFill/>
            </p:spPr>
            <p:txBody>
              <a:bodyPr wrap="square" rtlCol="0">
                <a:spAutoFit/>
              </a:bodyPr>
              <a:lstStyle/>
              <a:p>
                <a:r>
                  <a:rPr lang="en-US" sz="2400" b="1" dirty="0">
                    <a:solidFill>
                      <a:schemeClr val="accent1"/>
                    </a:solidFill>
                    <a:latin typeface="Nexa Bold" panose="02000000000000000000" pitchFamily="50" charset="0"/>
                  </a:rPr>
                  <a:t>2021</a:t>
                </a:r>
              </a:p>
            </p:txBody>
          </p:sp>
          <p:sp>
            <p:nvSpPr>
              <p:cNvPr id="69" name="Rectangle 68">
                <a:extLst>
                  <a:ext uri="{FF2B5EF4-FFF2-40B4-BE49-F238E27FC236}">
                    <a16:creationId xmlns:a16="http://schemas.microsoft.com/office/drawing/2014/main" id="{FE192CE3-CD61-48A5-BC11-7B09B08BE78F}"/>
                  </a:ext>
                </a:extLst>
              </p:cNvPr>
              <p:cNvSpPr/>
              <p:nvPr/>
            </p:nvSpPr>
            <p:spPr>
              <a:xfrm>
                <a:off x="1157533" y="1993154"/>
                <a:ext cx="1445225" cy="313932"/>
              </a:xfrm>
              <a:prstGeom prst="rect">
                <a:avLst/>
              </a:prstGeom>
            </p:spPr>
            <p:txBody>
              <a:bodyPr wrap="square">
                <a:spAutoFit/>
              </a:bodyPr>
              <a:lstStyle/>
              <a:p>
                <a:pPr>
                  <a:lnSpc>
                    <a:spcPct val="120000"/>
                  </a:lnSpc>
                </a:pPr>
                <a:r>
                  <a:rPr lang="en-US" sz="1200" dirty="0">
                    <a:solidFill>
                      <a:schemeClr val="accent1"/>
                    </a:solidFill>
                    <a:latin typeface="Nexa Light" panose="02000000000000000000" pitchFamily="50" charset="0"/>
                    <a:cs typeface="Segoe UI" panose="020B0502040204020203" pitchFamily="34" charset="0"/>
                  </a:rPr>
                  <a:t>August</a:t>
                </a:r>
              </a:p>
            </p:txBody>
          </p:sp>
        </p:grpSp>
        <p:grpSp>
          <p:nvGrpSpPr>
            <p:cNvPr id="65" name="Group 64">
              <a:extLst>
                <a:ext uri="{FF2B5EF4-FFF2-40B4-BE49-F238E27FC236}">
                  <a16:creationId xmlns:a16="http://schemas.microsoft.com/office/drawing/2014/main" id="{33DE5B4B-807B-48F9-ACF1-0F270CE04E00}"/>
                </a:ext>
              </a:extLst>
            </p:cNvPr>
            <p:cNvGrpSpPr/>
            <p:nvPr/>
          </p:nvGrpSpPr>
          <p:grpSpPr>
            <a:xfrm>
              <a:off x="8551924" y="1471980"/>
              <a:ext cx="2871597" cy="814140"/>
              <a:chOff x="6988635" y="2808571"/>
              <a:chExt cx="2871597" cy="814140"/>
            </a:xfrm>
          </p:grpSpPr>
          <p:sp>
            <p:nvSpPr>
              <p:cNvPr id="66" name="TextBox 65">
                <a:extLst>
                  <a:ext uri="{FF2B5EF4-FFF2-40B4-BE49-F238E27FC236}">
                    <a16:creationId xmlns:a16="http://schemas.microsoft.com/office/drawing/2014/main" id="{13432D4F-8C41-4F41-88D4-5C504C0F0E4E}"/>
                  </a:ext>
                </a:extLst>
              </p:cNvPr>
              <p:cNvSpPr txBox="1"/>
              <p:nvPr/>
            </p:nvSpPr>
            <p:spPr>
              <a:xfrm>
                <a:off x="6988635" y="2808571"/>
                <a:ext cx="2549065" cy="338554"/>
              </a:xfrm>
              <a:prstGeom prst="rect">
                <a:avLst/>
              </a:prstGeom>
              <a:noFill/>
            </p:spPr>
            <p:txBody>
              <a:bodyPr wrap="square" rtlCol="0">
                <a:spAutoFit/>
              </a:bodyPr>
              <a:lstStyle/>
              <a:p>
                <a:r>
                  <a:rPr lang="en-US" sz="1600" dirty="0">
                    <a:solidFill>
                      <a:schemeClr val="bg1"/>
                    </a:solidFill>
                    <a:latin typeface="Nexa Bold" panose="02000000000000000000" pitchFamily="50" charset="0"/>
                  </a:rPr>
                  <a:t>Starting Project</a:t>
                </a:r>
              </a:p>
            </p:txBody>
          </p:sp>
          <p:sp>
            <p:nvSpPr>
              <p:cNvPr id="67" name="Rectangle 66">
                <a:extLst>
                  <a:ext uri="{FF2B5EF4-FFF2-40B4-BE49-F238E27FC236}">
                    <a16:creationId xmlns:a16="http://schemas.microsoft.com/office/drawing/2014/main" id="{D6FE8D8F-529B-40CD-A40D-66E4F40E9652}"/>
                  </a:ext>
                </a:extLst>
              </p:cNvPr>
              <p:cNvSpPr/>
              <p:nvPr/>
            </p:nvSpPr>
            <p:spPr>
              <a:xfrm>
                <a:off x="6988635" y="3107762"/>
                <a:ext cx="2871597" cy="514949"/>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grpSp>
      <p:grpSp>
        <p:nvGrpSpPr>
          <p:cNvPr id="70" name="Group 69">
            <a:extLst>
              <a:ext uri="{FF2B5EF4-FFF2-40B4-BE49-F238E27FC236}">
                <a16:creationId xmlns:a16="http://schemas.microsoft.com/office/drawing/2014/main" id="{B444A54E-0DE0-49BB-94A3-D0C64FEE924A}"/>
              </a:ext>
            </a:extLst>
          </p:cNvPr>
          <p:cNvGrpSpPr/>
          <p:nvPr/>
        </p:nvGrpSpPr>
        <p:grpSpPr>
          <a:xfrm>
            <a:off x="8790391" y="5011106"/>
            <a:ext cx="2871597" cy="1550663"/>
            <a:chOff x="8551924" y="735457"/>
            <a:chExt cx="2871597" cy="1550663"/>
          </a:xfrm>
        </p:grpSpPr>
        <p:grpSp>
          <p:nvGrpSpPr>
            <p:cNvPr id="71" name="Group 70">
              <a:extLst>
                <a:ext uri="{FF2B5EF4-FFF2-40B4-BE49-F238E27FC236}">
                  <a16:creationId xmlns:a16="http://schemas.microsoft.com/office/drawing/2014/main" id="{E736D1FE-3E28-494A-AD4C-FAE24C6363B1}"/>
                </a:ext>
              </a:extLst>
            </p:cNvPr>
            <p:cNvGrpSpPr/>
            <p:nvPr/>
          </p:nvGrpSpPr>
          <p:grpSpPr>
            <a:xfrm>
              <a:off x="8551924" y="735457"/>
              <a:ext cx="1588081" cy="682860"/>
              <a:chOff x="1157533" y="1993154"/>
              <a:chExt cx="1588081" cy="682860"/>
            </a:xfrm>
          </p:grpSpPr>
          <p:sp>
            <p:nvSpPr>
              <p:cNvPr id="75" name="TextBox 74">
                <a:extLst>
                  <a:ext uri="{FF2B5EF4-FFF2-40B4-BE49-F238E27FC236}">
                    <a16:creationId xmlns:a16="http://schemas.microsoft.com/office/drawing/2014/main" id="{B3756784-C299-4975-8871-0D30A662E529}"/>
                  </a:ext>
                </a:extLst>
              </p:cNvPr>
              <p:cNvSpPr txBox="1"/>
              <p:nvPr/>
            </p:nvSpPr>
            <p:spPr>
              <a:xfrm>
                <a:off x="1157533" y="2214349"/>
                <a:ext cx="1588081" cy="461665"/>
              </a:xfrm>
              <a:prstGeom prst="rect">
                <a:avLst/>
              </a:prstGeom>
              <a:noFill/>
            </p:spPr>
            <p:txBody>
              <a:bodyPr wrap="square" rtlCol="0">
                <a:spAutoFit/>
              </a:bodyPr>
              <a:lstStyle/>
              <a:p>
                <a:r>
                  <a:rPr lang="en-US" sz="2400" b="1" dirty="0">
                    <a:solidFill>
                      <a:schemeClr val="accent1"/>
                    </a:solidFill>
                    <a:latin typeface="Nexa Bold" panose="02000000000000000000" pitchFamily="50" charset="0"/>
                  </a:rPr>
                  <a:t>2021</a:t>
                </a:r>
              </a:p>
            </p:txBody>
          </p:sp>
          <p:sp>
            <p:nvSpPr>
              <p:cNvPr id="76" name="Rectangle 75">
                <a:extLst>
                  <a:ext uri="{FF2B5EF4-FFF2-40B4-BE49-F238E27FC236}">
                    <a16:creationId xmlns:a16="http://schemas.microsoft.com/office/drawing/2014/main" id="{7F7C09F1-DFFF-42E8-8B92-CC2114536BB5}"/>
                  </a:ext>
                </a:extLst>
              </p:cNvPr>
              <p:cNvSpPr/>
              <p:nvPr/>
            </p:nvSpPr>
            <p:spPr>
              <a:xfrm>
                <a:off x="1157533" y="1993154"/>
                <a:ext cx="1445225" cy="313932"/>
              </a:xfrm>
              <a:prstGeom prst="rect">
                <a:avLst/>
              </a:prstGeom>
            </p:spPr>
            <p:txBody>
              <a:bodyPr wrap="square">
                <a:spAutoFit/>
              </a:bodyPr>
              <a:lstStyle/>
              <a:p>
                <a:pPr>
                  <a:lnSpc>
                    <a:spcPct val="120000"/>
                  </a:lnSpc>
                </a:pPr>
                <a:r>
                  <a:rPr lang="en-US" sz="1200" dirty="0">
                    <a:solidFill>
                      <a:schemeClr val="accent1"/>
                    </a:solidFill>
                    <a:latin typeface="Nexa Light" panose="02000000000000000000" pitchFamily="50" charset="0"/>
                    <a:cs typeface="Segoe UI" panose="020B0502040204020203" pitchFamily="34" charset="0"/>
                  </a:rPr>
                  <a:t>August</a:t>
                </a:r>
              </a:p>
            </p:txBody>
          </p:sp>
        </p:grpSp>
        <p:grpSp>
          <p:nvGrpSpPr>
            <p:cNvPr id="72" name="Group 71">
              <a:extLst>
                <a:ext uri="{FF2B5EF4-FFF2-40B4-BE49-F238E27FC236}">
                  <a16:creationId xmlns:a16="http://schemas.microsoft.com/office/drawing/2014/main" id="{A53FBA3B-A9D7-4D69-A471-EFB2C439A293}"/>
                </a:ext>
              </a:extLst>
            </p:cNvPr>
            <p:cNvGrpSpPr/>
            <p:nvPr/>
          </p:nvGrpSpPr>
          <p:grpSpPr>
            <a:xfrm>
              <a:off x="8551924" y="1471980"/>
              <a:ext cx="2871597" cy="814140"/>
              <a:chOff x="6988635" y="2808571"/>
              <a:chExt cx="2871597" cy="814140"/>
            </a:xfrm>
          </p:grpSpPr>
          <p:sp>
            <p:nvSpPr>
              <p:cNvPr id="73" name="TextBox 72">
                <a:extLst>
                  <a:ext uri="{FF2B5EF4-FFF2-40B4-BE49-F238E27FC236}">
                    <a16:creationId xmlns:a16="http://schemas.microsoft.com/office/drawing/2014/main" id="{C0040121-2C26-4E78-832A-8CFBD4FE30D1}"/>
                  </a:ext>
                </a:extLst>
              </p:cNvPr>
              <p:cNvSpPr txBox="1"/>
              <p:nvPr/>
            </p:nvSpPr>
            <p:spPr>
              <a:xfrm>
                <a:off x="6988635" y="2808571"/>
                <a:ext cx="2549065" cy="338554"/>
              </a:xfrm>
              <a:prstGeom prst="rect">
                <a:avLst/>
              </a:prstGeom>
              <a:noFill/>
            </p:spPr>
            <p:txBody>
              <a:bodyPr wrap="square" rtlCol="0">
                <a:spAutoFit/>
              </a:bodyPr>
              <a:lstStyle/>
              <a:p>
                <a:r>
                  <a:rPr lang="en-US" sz="1600" dirty="0">
                    <a:solidFill>
                      <a:schemeClr val="bg1"/>
                    </a:solidFill>
                    <a:latin typeface="Nexa Bold" panose="02000000000000000000" pitchFamily="50" charset="0"/>
                  </a:rPr>
                  <a:t>Starting Project</a:t>
                </a:r>
              </a:p>
            </p:txBody>
          </p:sp>
          <p:sp>
            <p:nvSpPr>
              <p:cNvPr id="74" name="Rectangle 73">
                <a:extLst>
                  <a:ext uri="{FF2B5EF4-FFF2-40B4-BE49-F238E27FC236}">
                    <a16:creationId xmlns:a16="http://schemas.microsoft.com/office/drawing/2014/main" id="{501A093F-7DC5-4E19-9113-78094D4F93A1}"/>
                  </a:ext>
                </a:extLst>
              </p:cNvPr>
              <p:cNvSpPr/>
              <p:nvPr/>
            </p:nvSpPr>
            <p:spPr>
              <a:xfrm>
                <a:off x="6988635" y="3107762"/>
                <a:ext cx="2871597" cy="514949"/>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grpSp>
      <p:sp>
        <p:nvSpPr>
          <p:cNvPr id="4" name="Picture Placeholder 3">
            <a:extLst>
              <a:ext uri="{FF2B5EF4-FFF2-40B4-BE49-F238E27FC236}">
                <a16:creationId xmlns:a16="http://schemas.microsoft.com/office/drawing/2014/main" id="{CBD27637-9275-402D-B37E-3E0F73C2CB5E}"/>
              </a:ext>
            </a:extLst>
          </p:cNvPr>
          <p:cNvSpPr>
            <a:spLocks noGrp="1"/>
          </p:cNvSpPr>
          <p:nvPr>
            <p:ph type="pic" sz="quarter" idx="11"/>
          </p:nvPr>
        </p:nvSpPr>
        <p:spPr/>
      </p:sp>
      <p:sp>
        <p:nvSpPr>
          <p:cNvPr id="6" name="Picture Placeholder 5">
            <a:extLst>
              <a:ext uri="{FF2B5EF4-FFF2-40B4-BE49-F238E27FC236}">
                <a16:creationId xmlns:a16="http://schemas.microsoft.com/office/drawing/2014/main" id="{EE64BA03-7270-4458-9BF0-61B667A217E1}"/>
              </a:ext>
            </a:extLst>
          </p:cNvPr>
          <p:cNvSpPr>
            <a:spLocks noGrp="1"/>
          </p:cNvSpPr>
          <p:nvPr>
            <p:ph type="pic" sz="quarter" idx="13"/>
          </p:nvPr>
        </p:nvSpPr>
        <p:spPr/>
      </p:sp>
      <p:sp>
        <p:nvSpPr>
          <p:cNvPr id="8" name="Picture Placeholder 7">
            <a:extLst>
              <a:ext uri="{FF2B5EF4-FFF2-40B4-BE49-F238E27FC236}">
                <a16:creationId xmlns:a16="http://schemas.microsoft.com/office/drawing/2014/main" id="{A8017ADC-B269-4B8D-A2EA-EC389C5E5EEE}"/>
              </a:ext>
            </a:extLst>
          </p:cNvPr>
          <p:cNvSpPr>
            <a:spLocks noGrp="1"/>
          </p:cNvSpPr>
          <p:nvPr>
            <p:ph type="pic" sz="quarter" idx="12"/>
          </p:nvPr>
        </p:nvSpPr>
        <p:spPr/>
      </p:sp>
      <p:sp>
        <p:nvSpPr>
          <p:cNvPr id="11" name="Picture Placeholder 10">
            <a:extLst>
              <a:ext uri="{FF2B5EF4-FFF2-40B4-BE49-F238E27FC236}">
                <a16:creationId xmlns:a16="http://schemas.microsoft.com/office/drawing/2014/main" id="{202FA61E-CDAF-4A47-9ADD-3D4FB65554DC}"/>
              </a:ext>
            </a:extLst>
          </p:cNvPr>
          <p:cNvSpPr>
            <a:spLocks noGrp="1"/>
          </p:cNvSpPr>
          <p:nvPr>
            <p:ph type="pic" sz="quarter" idx="10"/>
          </p:nvPr>
        </p:nvSpPr>
        <p:spPr/>
      </p:sp>
      <p:sp>
        <p:nvSpPr>
          <p:cNvPr id="49" name="Rectangle 48"/>
          <p:cNvSpPr/>
          <p:nvPr/>
        </p:nvSpPr>
        <p:spPr>
          <a:xfrm>
            <a:off x="4129572" y="0"/>
            <a:ext cx="1775927" cy="2143126"/>
          </a:xfrm>
          <a:prstGeom prst="rect">
            <a:avLst/>
          </a:prstGeom>
          <a:gradFill>
            <a:gsLst>
              <a:gs pos="0">
                <a:schemeClr val="accent1">
                  <a:alpha val="80000"/>
                </a:schemeClr>
              </a:gs>
              <a:gs pos="100000">
                <a:schemeClr val="accent5">
                  <a:alpha val="8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400" b="1" dirty="0">
              <a:latin typeface="Liberation Sans" panose="020B0604020202020204" pitchFamily="34" charset="0"/>
              <a:ea typeface="Liberation Sans" panose="020B0604020202020204" pitchFamily="34" charset="0"/>
              <a:cs typeface="Liberation Sans" panose="020B0604020202020204" pitchFamily="34" charset="0"/>
            </a:endParaRPr>
          </a:p>
        </p:txBody>
      </p:sp>
      <p:grpSp>
        <p:nvGrpSpPr>
          <p:cNvPr id="77" name="Group 76">
            <a:extLst>
              <a:ext uri="{FF2B5EF4-FFF2-40B4-BE49-F238E27FC236}">
                <a16:creationId xmlns:a16="http://schemas.microsoft.com/office/drawing/2014/main" id="{BFB9FEB5-59E0-4BED-9698-E47F89971721}"/>
              </a:ext>
            </a:extLst>
          </p:cNvPr>
          <p:cNvGrpSpPr/>
          <p:nvPr/>
        </p:nvGrpSpPr>
        <p:grpSpPr>
          <a:xfrm>
            <a:off x="4223495" y="395639"/>
            <a:ext cx="1588081" cy="1351849"/>
            <a:chOff x="8639008" y="380411"/>
            <a:chExt cx="1588081" cy="1351849"/>
          </a:xfrm>
        </p:grpSpPr>
        <p:sp>
          <p:nvSpPr>
            <p:cNvPr id="78" name="TextBox 77">
              <a:extLst>
                <a:ext uri="{FF2B5EF4-FFF2-40B4-BE49-F238E27FC236}">
                  <a16:creationId xmlns:a16="http://schemas.microsoft.com/office/drawing/2014/main" id="{AEBBFF46-F840-4BEB-B275-3295B04711DC}"/>
                </a:ext>
              </a:extLst>
            </p:cNvPr>
            <p:cNvSpPr txBox="1"/>
            <p:nvPr/>
          </p:nvSpPr>
          <p:spPr>
            <a:xfrm>
              <a:off x="8639008" y="716597"/>
              <a:ext cx="1588081" cy="1015663"/>
            </a:xfrm>
            <a:prstGeom prst="rect">
              <a:avLst/>
            </a:prstGeom>
            <a:noFill/>
          </p:spPr>
          <p:txBody>
            <a:bodyPr wrap="square" rtlCol="0">
              <a:spAutoFit/>
            </a:bodyPr>
            <a:lstStyle/>
            <a:p>
              <a:pPr algn="ctr"/>
              <a:r>
                <a:rPr lang="en-US" sz="6000" b="1" dirty="0">
                  <a:solidFill>
                    <a:schemeClr val="bg1"/>
                  </a:solidFill>
                  <a:latin typeface="Nexa Bold" panose="02000000000000000000" pitchFamily="50" charset="0"/>
                </a:rPr>
                <a:t>20</a:t>
              </a:r>
            </a:p>
          </p:txBody>
        </p:sp>
        <p:sp>
          <p:nvSpPr>
            <p:cNvPr id="79" name="Rectangle 78">
              <a:extLst>
                <a:ext uri="{FF2B5EF4-FFF2-40B4-BE49-F238E27FC236}">
                  <a16:creationId xmlns:a16="http://schemas.microsoft.com/office/drawing/2014/main" id="{60014CF5-4D02-4F29-8212-E41671BACBE6}"/>
                </a:ext>
              </a:extLst>
            </p:cNvPr>
            <p:cNvSpPr/>
            <p:nvPr/>
          </p:nvSpPr>
          <p:spPr>
            <a:xfrm>
              <a:off x="8710436" y="380411"/>
              <a:ext cx="1445225" cy="517065"/>
            </a:xfrm>
            <a:prstGeom prst="rect">
              <a:avLst/>
            </a:prstGeom>
          </p:spPr>
          <p:txBody>
            <a:bodyPr wrap="square">
              <a:spAutoFit/>
            </a:bodyPr>
            <a:lstStyle/>
            <a:p>
              <a:pPr algn="ctr">
                <a:lnSpc>
                  <a:spcPct val="120000"/>
                </a:lnSpc>
              </a:pPr>
              <a:r>
                <a:rPr lang="en-US" sz="2400" dirty="0">
                  <a:solidFill>
                    <a:schemeClr val="bg1"/>
                  </a:solidFill>
                  <a:latin typeface="Nexa Light" panose="02000000000000000000" pitchFamily="50" charset="0"/>
                  <a:cs typeface="Segoe UI" panose="020B0502040204020203" pitchFamily="34" charset="0"/>
                </a:rPr>
                <a:t>August</a:t>
              </a:r>
            </a:p>
          </p:txBody>
        </p:sp>
      </p:grpSp>
    </p:spTree>
    <p:extLst>
      <p:ext uri="{BB962C8B-B14F-4D97-AF65-F5344CB8AC3E}">
        <p14:creationId xmlns:p14="http://schemas.microsoft.com/office/powerpoint/2010/main" val="2018395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750" fill="hold"/>
                                        <p:tgtEl>
                                          <p:spTgt spid="49"/>
                                        </p:tgtEl>
                                        <p:attrNameLst>
                                          <p:attrName>ppt_x</p:attrName>
                                        </p:attrNameLst>
                                      </p:cBhvr>
                                      <p:tavLst>
                                        <p:tav tm="0">
                                          <p:val>
                                            <p:strVal val="#ppt_x"/>
                                          </p:val>
                                        </p:tav>
                                        <p:tav tm="100000">
                                          <p:val>
                                            <p:strVal val="#ppt_x"/>
                                          </p:val>
                                        </p:tav>
                                      </p:tavLst>
                                    </p:anim>
                                    <p:anim calcmode="lin" valueType="num">
                                      <p:cBhvr additive="base">
                                        <p:cTn id="8" dur="750" fill="hold"/>
                                        <p:tgtEl>
                                          <p:spTgt spid="49"/>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50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750" fill="hold"/>
                                        <p:tgtEl>
                                          <p:spTgt spid="77"/>
                                        </p:tgtEl>
                                        <p:attrNameLst>
                                          <p:attrName>ppt_x</p:attrName>
                                        </p:attrNameLst>
                                      </p:cBhvr>
                                      <p:tavLst>
                                        <p:tav tm="0">
                                          <p:val>
                                            <p:strVal val="#ppt_x"/>
                                          </p:val>
                                        </p:tav>
                                        <p:tav tm="100000">
                                          <p:val>
                                            <p:strVal val="#ppt_x"/>
                                          </p:val>
                                        </p:tav>
                                      </p:tavLst>
                                    </p:anim>
                                    <p:anim calcmode="lin" valueType="num">
                                      <p:cBhvr additive="base">
                                        <p:cTn id="12" dur="750" fill="hold"/>
                                        <p:tgtEl>
                                          <p:spTgt spid="77"/>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nodeType="withEffect">
                                  <p:stCondLst>
                                    <p:cond delay="125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par>
                                <p:cTn id="19" presetID="10" presetClass="entr" presetSubtype="0" fill="hold" nodeType="withEffect">
                                  <p:stCondLst>
                                    <p:cond delay="150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nodeType="withEffect">
                                  <p:stCondLst>
                                    <p:cond delay="175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973943" cy="1989138"/>
          </a:xfrm>
          <a:prstGeom prst="rect">
            <a:avLst/>
          </a:prstGeom>
          <a:gradFill>
            <a:gsLst>
              <a:gs pos="0">
                <a:schemeClr val="accent1"/>
              </a:gs>
              <a:gs pos="100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ectangle 7"/>
          <p:cNvSpPr/>
          <p:nvPr/>
        </p:nvSpPr>
        <p:spPr>
          <a:xfrm>
            <a:off x="4804229" y="1"/>
            <a:ext cx="7387771" cy="198913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Rectangle 40">
            <a:extLst>
              <a:ext uri="{FF2B5EF4-FFF2-40B4-BE49-F238E27FC236}">
                <a16:creationId xmlns:a16="http://schemas.microsoft.com/office/drawing/2014/main" id="{9FA02CDD-9DAD-48A4-BB62-8D31B1DEA4B6}"/>
              </a:ext>
            </a:extLst>
          </p:cNvPr>
          <p:cNvSpPr/>
          <p:nvPr/>
        </p:nvSpPr>
        <p:spPr>
          <a:xfrm>
            <a:off x="5302807" y="371162"/>
            <a:ext cx="6390615" cy="1246816"/>
          </a:xfrm>
          <a:prstGeom prst="rect">
            <a:avLst/>
          </a:prstGeom>
        </p:spPr>
        <p:txBody>
          <a:bodyPr wrap="square">
            <a:spAutoFit/>
          </a:bodyPr>
          <a:lstStyle/>
          <a:p>
            <a:pPr>
              <a:lnSpc>
                <a:spcPct val="120000"/>
              </a:lnSpc>
            </a:pPr>
            <a:r>
              <a:rPr lang="en-US" sz="16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 for the bliss of souls like mine. I am so happy</a:t>
            </a:r>
          </a:p>
        </p:txBody>
      </p:sp>
      <p:sp>
        <p:nvSpPr>
          <p:cNvPr id="44" name="Freeform 77">
            <a:extLst>
              <a:ext uri="{FF2B5EF4-FFF2-40B4-BE49-F238E27FC236}">
                <a16:creationId xmlns:a16="http://schemas.microsoft.com/office/drawing/2014/main" id="{1C6ED101-34C9-46BE-83F1-BC8D8BD19133}"/>
              </a:ext>
            </a:extLst>
          </p:cNvPr>
          <p:cNvSpPr>
            <a:spLocks noEditPoints="1"/>
          </p:cNvSpPr>
          <p:nvPr/>
        </p:nvSpPr>
        <p:spPr bwMode="auto">
          <a:xfrm>
            <a:off x="710196" y="723531"/>
            <a:ext cx="553550" cy="542077"/>
          </a:xfrm>
          <a:custGeom>
            <a:avLst/>
            <a:gdLst>
              <a:gd name="T0" fmla="*/ 150 w 196"/>
              <a:gd name="T1" fmla="*/ 192 h 192"/>
              <a:gd name="T2" fmla="*/ 119 w 196"/>
              <a:gd name="T3" fmla="*/ 98 h 192"/>
              <a:gd name="T4" fmla="*/ 84 w 196"/>
              <a:gd name="T5" fmla="*/ 134 h 192"/>
              <a:gd name="T6" fmla="*/ 84 w 196"/>
              <a:gd name="T7" fmla="*/ 176 h 192"/>
              <a:gd name="T8" fmla="*/ 68 w 196"/>
              <a:gd name="T9" fmla="*/ 191 h 192"/>
              <a:gd name="T10" fmla="*/ 46 w 196"/>
              <a:gd name="T11" fmla="*/ 146 h 192"/>
              <a:gd name="T12" fmla="*/ 1 w 196"/>
              <a:gd name="T13" fmla="*/ 123 h 192"/>
              <a:gd name="T14" fmla="*/ 16 w 196"/>
              <a:gd name="T15" fmla="*/ 107 h 192"/>
              <a:gd name="T16" fmla="*/ 57 w 196"/>
              <a:gd name="T17" fmla="*/ 107 h 192"/>
              <a:gd name="T18" fmla="*/ 93 w 196"/>
              <a:gd name="T19" fmla="*/ 71 h 192"/>
              <a:gd name="T20" fmla="*/ 0 w 196"/>
              <a:gd name="T21" fmla="*/ 40 h 192"/>
              <a:gd name="T22" fmla="*/ 16 w 196"/>
              <a:gd name="T23" fmla="*/ 24 h 192"/>
              <a:gd name="T24" fmla="*/ 130 w 196"/>
              <a:gd name="T25" fmla="*/ 34 h 192"/>
              <a:gd name="T26" fmla="*/ 149 w 196"/>
              <a:gd name="T27" fmla="*/ 15 h 192"/>
              <a:gd name="T28" fmla="*/ 176 w 196"/>
              <a:gd name="T29" fmla="*/ 0 h 192"/>
              <a:gd name="T30" fmla="*/ 186 w 196"/>
              <a:gd name="T31" fmla="*/ 4 h 192"/>
              <a:gd name="T32" fmla="*/ 175 w 196"/>
              <a:gd name="T33" fmla="*/ 41 h 192"/>
              <a:gd name="T34" fmla="*/ 156 w 196"/>
              <a:gd name="T35" fmla="*/ 61 h 192"/>
              <a:gd name="T36" fmla="*/ 166 w 196"/>
              <a:gd name="T37" fmla="*/ 176 h 192"/>
              <a:gd name="T38" fmla="*/ 150 w 196"/>
              <a:gd name="T39" fmla="*/ 192 h 192"/>
              <a:gd name="T40" fmla="*/ 14 w 196"/>
              <a:gd name="T41" fmla="*/ 121 h 192"/>
              <a:gd name="T42" fmla="*/ 52 w 196"/>
              <a:gd name="T43" fmla="*/ 140 h 192"/>
              <a:gd name="T44" fmla="*/ 70 w 196"/>
              <a:gd name="T45" fmla="*/ 178 h 192"/>
              <a:gd name="T46" fmla="*/ 76 w 196"/>
              <a:gd name="T47" fmla="*/ 172 h 192"/>
              <a:gd name="T48" fmla="*/ 76 w 196"/>
              <a:gd name="T49" fmla="*/ 131 h 192"/>
              <a:gd name="T50" fmla="*/ 123 w 196"/>
              <a:gd name="T51" fmla="*/ 83 h 192"/>
              <a:gd name="T52" fmla="*/ 154 w 196"/>
              <a:gd name="T53" fmla="*/ 177 h 192"/>
              <a:gd name="T54" fmla="*/ 158 w 196"/>
              <a:gd name="T55" fmla="*/ 173 h 192"/>
              <a:gd name="T56" fmla="*/ 148 w 196"/>
              <a:gd name="T57" fmla="*/ 58 h 192"/>
              <a:gd name="T58" fmla="*/ 170 w 196"/>
              <a:gd name="T59" fmla="*/ 35 h 192"/>
              <a:gd name="T60" fmla="*/ 180 w 196"/>
              <a:gd name="T61" fmla="*/ 10 h 192"/>
              <a:gd name="T62" fmla="*/ 176 w 196"/>
              <a:gd name="T63" fmla="*/ 8 h 192"/>
              <a:gd name="T64" fmla="*/ 155 w 196"/>
              <a:gd name="T65" fmla="*/ 20 h 192"/>
              <a:gd name="T66" fmla="*/ 133 w 196"/>
              <a:gd name="T67" fmla="*/ 42 h 192"/>
              <a:gd name="T68" fmla="*/ 19 w 196"/>
              <a:gd name="T69" fmla="*/ 32 h 192"/>
              <a:gd name="T70" fmla="*/ 15 w 196"/>
              <a:gd name="T71" fmla="*/ 37 h 192"/>
              <a:gd name="T72" fmla="*/ 108 w 196"/>
              <a:gd name="T73" fmla="*/ 68 h 192"/>
              <a:gd name="T74" fmla="*/ 61 w 196"/>
              <a:gd name="T75" fmla="*/ 115 h 192"/>
              <a:gd name="T76" fmla="*/ 19 w 196"/>
              <a:gd name="T77" fmla="*/ 115 h 192"/>
              <a:gd name="T78" fmla="*/ 14 w 196"/>
              <a:gd name="T79" fmla="*/ 1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92">
                <a:moveTo>
                  <a:pt x="150" y="192"/>
                </a:moveTo>
                <a:cubicBezTo>
                  <a:pt x="119" y="98"/>
                  <a:pt x="119" y="98"/>
                  <a:pt x="119" y="98"/>
                </a:cubicBezTo>
                <a:cubicBezTo>
                  <a:pt x="84" y="134"/>
                  <a:pt x="84" y="134"/>
                  <a:pt x="84" y="134"/>
                </a:cubicBezTo>
                <a:cubicBezTo>
                  <a:pt x="84" y="176"/>
                  <a:pt x="84" y="176"/>
                  <a:pt x="84" y="176"/>
                </a:cubicBezTo>
                <a:cubicBezTo>
                  <a:pt x="68" y="191"/>
                  <a:pt x="68" y="191"/>
                  <a:pt x="68" y="191"/>
                </a:cubicBezTo>
                <a:cubicBezTo>
                  <a:pt x="46" y="146"/>
                  <a:pt x="46" y="146"/>
                  <a:pt x="46" y="146"/>
                </a:cubicBezTo>
                <a:cubicBezTo>
                  <a:pt x="1" y="123"/>
                  <a:pt x="1" y="123"/>
                  <a:pt x="1" y="123"/>
                </a:cubicBezTo>
                <a:cubicBezTo>
                  <a:pt x="16" y="107"/>
                  <a:pt x="16" y="107"/>
                  <a:pt x="16" y="107"/>
                </a:cubicBezTo>
                <a:cubicBezTo>
                  <a:pt x="57" y="107"/>
                  <a:pt x="57" y="107"/>
                  <a:pt x="57" y="107"/>
                </a:cubicBezTo>
                <a:cubicBezTo>
                  <a:pt x="93" y="71"/>
                  <a:pt x="93" y="71"/>
                  <a:pt x="93" y="71"/>
                </a:cubicBezTo>
                <a:cubicBezTo>
                  <a:pt x="0" y="40"/>
                  <a:pt x="0" y="40"/>
                  <a:pt x="0" y="40"/>
                </a:cubicBezTo>
                <a:cubicBezTo>
                  <a:pt x="16" y="24"/>
                  <a:pt x="16" y="24"/>
                  <a:pt x="16" y="24"/>
                </a:cubicBezTo>
                <a:cubicBezTo>
                  <a:pt x="130" y="34"/>
                  <a:pt x="130" y="34"/>
                  <a:pt x="130" y="34"/>
                </a:cubicBezTo>
                <a:cubicBezTo>
                  <a:pt x="149" y="15"/>
                  <a:pt x="149" y="15"/>
                  <a:pt x="149" y="15"/>
                </a:cubicBezTo>
                <a:cubicBezTo>
                  <a:pt x="151" y="13"/>
                  <a:pt x="164" y="0"/>
                  <a:pt x="176" y="0"/>
                </a:cubicBezTo>
                <a:cubicBezTo>
                  <a:pt x="180" y="0"/>
                  <a:pt x="183" y="1"/>
                  <a:pt x="186" y="4"/>
                </a:cubicBezTo>
                <a:cubicBezTo>
                  <a:pt x="196" y="15"/>
                  <a:pt x="184" y="32"/>
                  <a:pt x="175" y="41"/>
                </a:cubicBezTo>
                <a:cubicBezTo>
                  <a:pt x="156" y="61"/>
                  <a:pt x="156" y="61"/>
                  <a:pt x="156" y="61"/>
                </a:cubicBezTo>
                <a:cubicBezTo>
                  <a:pt x="166" y="176"/>
                  <a:pt x="166" y="176"/>
                  <a:pt x="166" y="176"/>
                </a:cubicBezTo>
                <a:lnTo>
                  <a:pt x="150" y="192"/>
                </a:lnTo>
                <a:close/>
                <a:moveTo>
                  <a:pt x="14" y="121"/>
                </a:moveTo>
                <a:cubicBezTo>
                  <a:pt x="52" y="140"/>
                  <a:pt x="52" y="140"/>
                  <a:pt x="52" y="140"/>
                </a:cubicBezTo>
                <a:cubicBezTo>
                  <a:pt x="70" y="178"/>
                  <a:pt x="70" y="178"/>
                  <a:pt x="70" y="178"/>
                </a:cubicBezTo>
                <a:cubicBezTo>
                  <a:pt x="76" y="172"/>
                  <a:pt x="76" y="172"/>
                  <a:pt x="76" y="172"/>
                </a:cubicBezTo>
                <a:cubicBezTo>
                  <a:pt x="76" y="131"/>
                  <a:pt x="76" y="131"/>
                  <a:pt x="76" y="131"/>
                </a:cubicBezTo>
                <a:cubicBezTo>
                  <a:pt x="123" y="83"/>
                  <a:pt x="123" y="83"/>
                  <a:pt x="123" y="83"/>
                </a:cubicBezTo>
                <a:cubicBezTo>
                  <a:pt x="154" y="177"/>
                  <a:pt x="154" y="177"/>
                  <a:pt x="154" y="177"/>
                </a:cubicBezTo>
                <a:cubicBezTo>
                  <a:pt x="158" y="173"/>
                  <a:pt x="158" y="173"/>
                  <a:pt x="158" y="173"/>
                </a:cubicBezTo>
                <a:cubicBezTo>
                  <a:pt x="148" y="58"/>
                  <a:pt x="148" y="58"/>
                  <a:pt x="148" y="58"/>
                </a:cubicBezTo>
                <a:cubicBezTo>
                  <a:pt x="170" y="35"/>
                  <a:pt x="170" y="35"/>
                  <a:pt x="170" y="35"/>
                </a:cubicBezTo>
                <a:cubicBezTo>
                  <a:pt x="174" y="31"/>
                  <a:pt x="186" y="16"/>
                  <a:pt x="180" y="10"/>
                </a:cubicBezTo>
                <a:cubicBezTo>
                  <a:pt x="179" y="9"/>
                  <a:pt x="177" y="8"/>
                  <a:pt x="176" y="8"/>
                </a:cubicBezTo>
                <a:cubicBezTo>
                  <a:pt x="168" y="8"/>
                  <a:pt x="158" y="17"/>
                  <a:pt x="155" y="20"/>
                </a:cubicBezTo>
                <a:cubicBezTo>
                  <a:pt x="133" y="42"/>
                  <a:pt x="133" y="42"/>
                  <a:pt x="133" y="42"/>
                </a:cubicBezTo>
                <a:cubicBezTo>
                  <a:pt x="19" y="32"/>
                  <a:pt x="19" y="32"/>
                  <a:pt x="19" y="32"/>
                </a:cubicBezTo>
                <a:cubicBezTo>
                  <a:pt x="15" y="37"/>
                  <a:pt x="15" y="37"/>
                  <a:pt x="15" y="37"/>
                </a:cubicBezTo>
                <a:cubicBezTo>
                  <a:pt x="108" y="68"/>
                  <a:pt x="108" y="68"/>
                  <a:pt x="108" y="68"/>
                </a:cubicBezTo>
                <a:cubicBezTo>
                  <a:pt x="61" y="115"/>
                  <a:pt x="61" y="115"/>
                  <a:pt x="61" y="115"/>
                </a:cubicBezTo>
                <a:cubicBezTo>
                  <a:pt x="19" y="115"/>
                  <a:pt x="19" y="115"/>
                  <a:pt x="19" y="115"/>
                </a:cubicBezTo>
                <a:lnTo>
                  <a:pt x="14" y="1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46">
            <a:extLst>
              <a:ext uri="{FF2B5EF4-FFF2-40B4-BE49-F238E27FC236}">
                <a16:creationId xmlns:a16="http://schemas.microsoft.com/office/drawing/2014/main" id="{0B0567D3-6FCC-40E1-B6C3-A06FD67BF107}"/>
              </a:ext>
            </a:extLst>
          </p:cNvPr>
          <p:cNvSpPr/>
          <p:nvPr/>
        </p:nvSpPr>
        <p:spPr>
          <a:xfrm>
            <a:off x="848409" y="3954860"/>
            <a:ext cx="5878406" cy="1102481"/>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 for the bliss of souls like mine. I am so happy</a:t>
            </a:r>
          </a:p>
        </p:txBody>
      </p:sp>
      <p:grpSp>
        <p:nvGrpSpPr>
          <p:cNvPr id="50" name="Group 49">
            <a:extLst>
              <a:ext uri="{FF2B5EF4-FFF2-40B4-BE49-F238E27FC236}">
                <a16:creationId xmlns:a16="http://schemas.microsoft.com/office/drawing/2014/main" id="{8A91F124-818D-4545-813F-E0A260486045}"/>
              </a:ext>
            </a:extLst>
          </p:cNvPr>
          <p:cNvGrpSpPr/>
          <p:nvPr/>
        </p:nvGrpSpPr>
        <p:grpSpPr>
          <a:xfrm>
            <a:off x="848407" y="3041257"/>
            <a:ext cx="6225493" cy="832242"/>
            <a:chOff x="679684" y="1264242"/>
            <a:chExt cx="6225493" cy="832242"/>
          </a:xfrm>
        </p:grpSpPr>
        <p:sp>
          <p:nvSpPr>
            <p:cNvPr id="51" name="Rectangle 50">
              <a:extLst>
                <a:ext uri="{FF2B5EF4-FFF2-40B4-BE49-F238E27FC236}">
                  <a16:creationId xmlns:a16="http://schemas.microsoft.com/office/drawing/2014/main" id="{0889F511-426C-4B70-9E23-0D66FF5E87D5}"/>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solidFill>
                  <a:schemeClr val="bg1"/>
                </a:solidFill>
              </a:endParaRPr>
            </a:p>
          </p:txBody>
        </p:sp>
        <p:sp>
          <p:nvSpPr>
            <p:cNvPr id="54" name="TextBox 53">
              <a:extLst>
                <a:ext uri="{FF2B5EF4-FFF2-40B4-BE49-F238E27FC236}">
                  <a16:creationId xmlns:a16="http://schemas.microsoft.com/office/drawing/2014/main" id="{B1330B0F-49D9-4C79-99B4-E9D8586EC18E}"/>
                </a:ext>
              </a:extLst>
            </p:cNvPr>
            <p:cNvSpPr txBox="1"/>
            <p:nvPr/>
          </p:nvSpPr>
          <p:spPr>
            <a:xfrm>
              <a:off x="679684" y="1327043"/>
              <a:ext cx="6225493" cy="769441"/>
            </a:xfrm>
            <a:prstGeom prst="rect">
              <a:avLst/>
            </a:prstGeom>
            <a:noFill/>
          </p:spPr>
          <p:txBody>
            <a:bodyPr wrap="square" rtlCol="0">
              <a:spAutoFit/>
            </a:bodyPr>
            <a:lstStyle/>
            <a:p>
              <a:r>
                <a:rPr lang="en-US" sz="4400" dirty="0">
                  <a:solidFill>
                    <a:schemeClr val="bg1"/>
                  </a:solidFill>
                  <a:latin typeface="Nexa Bold" panose="02000000000000000000" pitchFamily="50" charset="0"/>
                  <a:ea typeface="Lato" panose="020F0502020204030203" pitchFamily="34" charset="0"/>
                  <a:cs typeface="Segoe UI Light" panose="020B0502040204020203" pitchFamily="34" charset="0"/>
                </a:rPr>
                <a:t>We work with Passion</a:t>
              </a:r>
            </a:p>
          </p:txBody>
        </p:sp>
      </p:grpSp>
      <p:sp>
        <p:nvSpPr>
          <p:cNvPr id="57" name="Rectangle 56">
            <a:extLst>
              <a:ext uri="{FF2B5EF4-FFF2-40B4-BE49-F238E27FC236}">
                <a16:creationId xmlns:a16="http://schemas.microsoft.com/office/drawing/2014/main" id="{65A3F954-108E-4A18-8C99-3889A513766F}"/>
              </a:ext>
            </a:extLst>
          </p:cNvPr>
          <p:cNvSpPr/>
          <p:nvPr/>
        </p:nvSpPr>
        <p:spPr>
          <a:xfrm>
            <a:off x="6817902" y="5781368"/>
            <a:ext cx="593449" cy="593449"/>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8" name="Rectangle 57">
            <a:extLst>
              <a:ext uri="{FF2B5EF4-FFF2-40B4-BE49-F238E27FC236}">
                <a16:creationId xmlns:a16="http://schemas.microsoft.com/office/drawing/2014/main" id="{973ACBB0-BF66-4697-A147-3462A084DEA1}"/>
              </a:ext>
            </a:extLst>
          </p:cNvPr>
          <p:cNvSpPr/>
          <p:nvPr/>
        </p:nvSpPr>
        <p:spPr>
          <a:xfrm>
            <a:off x="7471952" y="6362117"/>
            <a:ext cx="393701" cy="393701"/>
          </a:xfrm>
          <a:prstGeom prst="rect">
            <a:avLst/>
          </a:prstGeom>
          <a:solidFill>
            <a:schemeClr val="tx1">
              <a:lumMod val="85000"/>
              <a:lumOff val="1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2">
            <a:extLst>
              <a:ext uri="{FF2B5EF4-FFF2-40B4-BE49-F238E27FC236}">
                <a16:creationId xmlns:a16="http://schemas.microsoft.com/office/drawing/2014/main" id="{C6D77229-B084-4647-A2CE-D530519F7A6A}"/>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5B1C2549-C1AE-4CC2-9CCE-7A9A268FB3A7}"/>
              </a:ext>
            </a:extLst>
          </p:cNvPr>
          <p:cNvSpPr>
            <a:spLocks noGrp="1"/>
          </p:cNvSpPr>
          <p:nvPr>
            <p:ph type="pic" sz="quarter" idx="11"/>
          </p:nvPr>
        </p:nvSpPr>
        <p:spPr/>
      </p:sp>
    </p:spTree>
    <p:extLst>
      <p:ext uri="{BB962C8B-B14F-4D97-AF65-F5344CB8AC3E}">
        <p14:creationId xmlns:p14="http://schemas.microsoft.com/office/powerpoint/2010/main" val="2800985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750" fill="hold"/>
                                        <p:tgtEl>
                                          <p:spTgt spid="44"/>
                                        </p:tgtEl>
                                        <p:attrNameLst>
                                          <p:attrName>ppt_x</p:attrName>
                                        </p:attrNameLst>
                                      </p:cBhvr>
                                      <p:tavLst>
                                        <p:tav tm="0">
                                          <p:val>
                                            <p:strVal val="#ppt_x"/>
                                          </p:val>
                                        </p:tav>
                                        <p:tav tm="100000">
                                          <p:val>
                                            <p:strVal val="#ppt_x"/>
                                          </p:val>
                                        </p:tav>
                                      </p:tavLst>
                                    </p:anim>
                                    <p:anim calcmode="lin" valueType="num">
                                      <p:cBhvr additive="base">
                                        <p:cTn id="12" dur="750" fill="hold"/>
                                        <p:tgtEl>
                                          <p:spTgt spid="44"/>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25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750" fill="hold"/>
                                        <p:tgtEl>
                                          <p:spTgt spid="41"/>
                                        </p:tgtEl>
                                        <p:attrNameLst>
                                          <p:attrName>ppt_x</p:attrName>
                                        </p:attrNameLst>
                                      </p:cBhvr>
                                      <p:tavLst>
                                        <p:tav tm="0">
                                          <p:val>
                                            <p:strVal val="#ppt_x"/>
                                          </p:val>
                                        </p:tav>
                                        <p:tav tm="100000">
                                          <p:val>
                                            <p:strVal val="#ppt_x"/>
                                          </p:val>
                                        </p:tav>
                                      </p:tavLst>
                                    </p:anim>
                                    <p:anim calcmode="lin" valueType="num">
                                      <p:cBhvr additive="base">
                                        <p:cTn id="20" dur="75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8" decel="100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750" fill="hold"/>
                                        <p:tgtEl>
                                          <p:spTgt spid="50"/>
                                        </p:tgtEl>
                                        <p:attrNameLst>
                                          <p:attrName>ppt_x</p:attrName>
                                        </p:attrNameLst>
                                      </p:cBhvr>
                                      <p:tavLst>
                                        <p:tav tm="0">
                                          <p:val>
                                            <p:strVal val="0-#ppt_w/2"/>
                                          </p:val>
                                        </p:tav>
                                        <p:tav tm="100000">
                                          <p:val>
                                            <p:strVal val="#ppt_x"/>
                                          </p:val>
                                        </p:tav>
                                      </p:tavLst>
                                    </p:anim>
                                    <p:anim calcmode="lin" valueType="num">
                                      <p:cBhvr additive="base">
                                        <p:cTn id="24" dur="75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750" fill="hold"/>
                                        <p:tgtEl>
                                          <p:spTgt spid="47"/>
                                        </p:tgtEl>
                                        <p:attrNameLst>
                                          <p:attrName>ppt_x</p:attrName>
                                        </p:attrNameLst>
                                      </p:cBhvr>
                                      <p:tavLst>
                                        <p:tav tm="0">
                                          <p:val>
                                            <p:strVal val="0-#ppt_w/2"/>
                                          </p:val>
                                        </p:tav>
                                        <p:tav tm="100000">
                                          <p:val>
                                            <p:strVal val="#ppt_x"/>
                                          </p:val>
                                        </p:tav>
                                      </p:tavLst>
                                    </p:anim>
                                    <p:anim calcmode="lin" valueType="num">
                                      <p:cBhvr additive="base">
                                        <p:cTn id="28" dur="750" fill="hold"/>
                                        <p:tgtEl>
                                          <p:spTgt spid="47"/>
                                        </p:tgtEl>
                                        <p:attrNameLst>
                                          <p:attrName>ppt_y</p:attrName>
                                        </p:attrNameLst>
                                      </p:cBhvr>
                                      <p:tavLst>
                                        <p:tav tm="0">
                                          <p:val>
                                            <p:strVal val="#ppt_y"/>
                                          </p:val>
                                        </p:tav>
                                        <p:tav tm="100000">
                                          <p:val>
                                            <p:strVal val="#ppt_y"/>
                                          </p:val>
                                        </p:tav>
                                      </p:tavLst>
                                    </p:anim>
                                  </p:childTnLst>
                                </p:cTn>
                              </p:par>
                              <p:par>
                                <p:cTn id="29" presetID="10" presetClass="entr" presetSubtype="0" fill="hold" grpId="0" nodeType="withEffect">
                                  <p:stCondLst>
                                    <p:cond delay="100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100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41" grpId="0"/>
      <p:bldP spid="44" grpId="0" animBg="1"/>
      <p:bldP spid="47" grpId="0"/>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7E2DC7E-6E04-4C46-A890-891D60E58372}"/>
              </a:ext>
            </a:extLst>
          </p:cNvPr>
          <p:cNvSpPr>
            <a:spLocks noGrp="1"/>
          </p:cNvSpPr>
          <p:nvPr>
            <p:ph type="pic" sz="quarter" idx="10"/>
          </p:nvPr>
        </p:nvSpPr>
        <p:spPr/>
      </p:sp>
      <p:sp>
        <p:nvSpPr>
          <p:cNvPr id="7" name="Rectangle 6"/>
          <p:cNvSpPr/>
          <p:nvPr/>
        </p:nvSpPr>
        <p:spPr>
          <a:xfrm>
            <a:off x="0" y="3577885"/>
            <a:ext cx="4191000" cy="1536347"/>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4191000" y="4029075"/>
            <a:ext cx="8001000" cy="18573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9" name="Group 28">
            <a:extLst>
              <a:ext uri="{FF2B5EF4-FFF2-40B4-BE49-F238E27FC236}">
                <a16:creationId xmlns:a16="http://schemas.microsoft.com/office/drawing/2014/main" id="{023DD692-2A4D-47A3-B441-8A0E8CF1D946}"/>
              </a:ext>
            </a:extLst>
          </p:cNvPr>
          <p:cNvGrpSpPr/>
          <p:nvPr/>
        </p:nvGrpSpPr>
        <p:grpSpPr>
          <a:xfrm>
            <a:off x="4708100" y="4275103"/>
            <a:ext cx="2549065" cy="1365319"/>
            <a:chOff x="1170829" y="4311067"/>
            <a:chExt cx="2549065" cy="1365319"/>
          </a:xfrm>
        </p:grpSpPr>
        <p:sp>
          <p:nvSpPr>
            <p:cNvPr id="33" name="TextBox 32">
              <a:extLst>
                <a:ext uri="{FF2B5EF4-FFF2-40B4-BE49-F238E27FC236}">
                  <a16:creationId xmlns:a16="http://schemas.microsoft.com/office/drawing/2014/main" id="{857A79A8-59E7-41FA-A9D2-0E1B6FBA62FF}"/>
                </a:ext>
              </a:extLst>
            </p:cNvPr>
            <p:cNvSpPr txBox="1"/>
            <p:nvPr/>
          </p:nvSpPr>
          <p:spPr>
            <a:xfrm>
              <a:off x="1170829" y="5214721"/>
              <a:ext cx="1427590" cy="461665"/>
            </a:xfrm>
            <a:prstGeom prst="rect">
              <a:avLst/>
            </a:prstGeom>
            <a:noFill/>
          </p:spPr>
          <p:txBody>
            <a:bodyPr wrap="square" rtlCol="0" anchor="ctr">
              <a:spAutoFit/>
            </a:bodyPr>
            <a:lstStyle/>
            <a:p>
              <a:r>
                <a:rPr lang="en-US" sz="2400" dirty="0">
                  <a:solidFill>
                    <a:schemeClr val="bg1"/>
                  </a:solidFill>
                  <a:latin typeface="Nexa Bold" panose="02000000000000000000" pitchFamily="50" charset="0"/>
                </a:rPr>
                <a:t>01</a:t>
              </a:r>
            </a:p>
          </p:txBody>
        </p:sp>
        <p:grpSp>
          <p:nvGrpSpPr>
            <p:cNvPr id="41" name="Group 40">
              <a:extLst>
                <a:ext uri="{FF2B5EF4-FFF2-40B4-BE49-F238E27FC236}">
                  <a16:creationId xmlns:a16="http://schemas.microsoft.com/office/drawing/2014/main" id="{D5A770B6-61F7-413D-AD8A-2BA63C08E42C}"/>
                </a:ext>
              </a:extLst>
            </p:cNvPr>
            <p:cNvGrpSpPr/>
            <p:nvPr/>
          </p:nvGrpSpPr>
          <p:grpSpPr>
            <a:xfrm>
              <a:off x="1170829" y="4311067"/>
              <a:ext cx="2549065" cy="778938"/>
              <a:chOff x="8639008" y="1329330"/>
              <a:chExt cx="2549065" cy="778938"/>
            </a:xfrm>
          </p:grpSpPr>
          <p:sp>
            <p:nvSpPr>
              <p:cNvPr id="42" name="TextBox 41">
                <a:extLst>
                  <a:ext uri="{FF2B5EF4-FFF2-40B4-BE49-F238E27FC236}">
                    <a16:creationId xmlns:a16="http://schemas.microsoft.com/office/drawing/2014/main" id="{EFB22E33-B81B-4D41-A91D-0AB062B87739}"/>
                  </a:ext>
                </a:extLst>
              </p:cNvPr>
              <p:cNvSpPr txBox="1"/>
              <p:nvPr/>
            </p:nvSpPr>
            <p:spPr>
              <a:xfrm>
                <a:off x="8639008" y="1329330"/>
                <a:ext cx="2549065" cy="307777"/>
              </a:xfrm>
              <a:prstGeom prst="rect">
                <a:avLst/>
              </a:prstGeom>
              <a:noFill/>
            </p:spPr>
            <p:txBody>
              <a:bodyPr wrap="square" rtlCol="0">
                <a:spAutoFit/>
              </a:bodyPr>
              <a:lstStyle/>
              <a:p>
                <a:r>
                  <a:rPr lang="en-US" sz="1400" dirty="0">
                    <a:solidFill>
                      <a:schemeClr val="bg1"/>
                    </a:solidFill>
                    <a:latin typeface="Nexa Bold" panose="02000000000000000000" pitchFamily="50" charset="0"/>
                  </a:rPr>
                  <a:t>Starting Project</a:t>
                </a:r>
              </a:p>
            </p:txBody>
          </p:sp>
          <p:sp>
            <p:nvSpPr>
              <p:cNvPr id="43" name="Rectangle 42">
                <a:extLst>
                  <a:ext uri="{FF2B5EF4-FFF2-40B4-BE49-F238E27FC236}">
                    <a16:creationId xmlns:a16="http://schemas.microsoft.com/office/drawing/2014/main" id="{57D27218-4C29-4373-A7F6-DCD6B2B27FE5}"/>
                  </a:ext>
                </a:extLst>
              </p:cNvPr>
              <p:cNvSpPr/>
              <p:nvPr/>
            </p:nvSpPr>
            <p:spPr>
              <a:xfrm>
                <a:off x="8639008" y="1628521"/>
                <a:ext cx="2549065" cy="479747"/>
              </a:xfrm>
              <a:prstGeom prst="rect">
                <a:avLst/>
              </a:prstGeom>
            </p:spPr>
            <p:txBody>
              <a:bodyPr wrap="square">
                <a:spAutoFit/>
              </a:bodyPr>
              <a:lstStyle/>
              <a:p>
                <a:pPr>
                  <a:lnSpc>
                    <a:spcPct val="120000"/>
                  </a:lnSpc>
                </a:pPr>
                <a:r>
                  <a:rPr lang="en-US" sz="1100" dirty="0">
                    <a:solidFill>
                      <a:schemeClr val="bg1"/>
                    </a:solidFill>
                    <a:latin typeface="Segoe UI Light" panose="020B0502040204020203" pitchFamily="34" charset="0"/>
                    <a:cs typeface="Segoe UI Light" panose="020B0502040204020203" pitchFamily="34" charset="0"/>
                  </a:rPr>
                  <a:t>A wonderful serenity has taken possession of my entire</a:t>
                </a:r>
              </a:p>
            </p:txBody>
          </p:sp>
        </p:grpSp>
      </p:grpSp>
      <p:grpSp>
        <p:nvGrpSpPr>
          <p:cNvPr id="44" name="Group 43">
            <a:extLst>
              <a:ext uri="{FF2B5EF4-FFF2-40B4-BE49-F238E27FC236}">
                <a16:creationId xmlns:a16="http://schemas.microsoft.com/office/drawing/2014/main" id="{00014D26-E3AA-4DB9-81E9-D1088E134A65}"/>
              </a:ext>
            </a:extLst>
          </p:cNvPr>
          <p:cNvGrpSpPr/>
          <p:nvPr/>
        </p:nvGrpSpPr>
        <p:grpSpPr>
          <a:xfrm>
            <a:off x="7152343" y="4275103"/>
            <a:ext cx="2549065" cy="1365319"/>
            <a:chOff x="1170829" y="4311067"/>
            <a:chExt cx="2549065" cy="1365319"/>
          </a:xfrm>
        </p:grpSpPr>
        <p:sp>
          <p:nvSpPr>
            <p:cNvPr id="45" name="TextBox 44">
              <a:extLst>
                <a:ext uri="{FF2B5EF4-FFF2-40B4-BE49-F238E27FC236}">
                  <a16:creationId xmlns:a16="http://schemas.microsoft.com/office/drawing/2014/main" id="{12FD841A-1C4D-4F2F-829E-343946754F74}"/>
                </a:ext>
              </a:extLst>
            </p:cNvPr>
            <p:cNvSpPr txBox="1"/>
            <p:nvPr/>
          </p:nvSpPr>
          <p:spPr>
            <a:xfrm>
              <a:off x="1170829" y="5214721"/>
              <a:ext cx="1427590" cy="461665"/>
            </a:xfrm>
            <a:prstGeom prst="rect">
              <a:avLst/>
            </a:prstGeom>
            <a:noFill/>
          </p:spPr>
          <p:txBody>
            <a:bodyPr wrap="square" rtlCol="0" anchor="ctr">
              <a:spAutoFit/>
            </a:bodyPr>
            <a:lstStyle/>
            <a:p>
              <a:r>
                <a:rPr lang="en-US" sz="2400" dirty="0">
                  <a:solidFill>
                    <a:schemeClr val="bg1"/>
                  </a:solidFill>
                  <a:latin typeface="Nexa Bold" panose="02000000000000000000" pitchFamily="50" charset="0"/>
                </a:rPr>
                <a:t>02</a:t>
              </a:r>
            </a:p>
          </p:txBody>
        </p:sp>
        <p:grpSp>
          <p:nvGrpSpPr>
            <p:cNvPr id="46" name="Group 45">
              <a:extLst>
                <a:ext uri="{FF2B5EF4-FFF2-40B4-BE49-F238E27FC236}">
                  <a16:creationId xmlns:a16="http://schemas.microsoft.com/office/drawing/2014/main" id="{F577CACB-73BB-45AD-91E8-B37FED2CCBB3}"/>
                </a:ext>
              </a:extLst>
            </p:cNvPr>
            <p:cNvGrpSpPr/>
            <p:nvPr/>
          </p:nvGrpSpPr>
          <p:grpSpPr>
            <a:xfrm>
              <a:off x="1170829" y="4311067"/>
              <a:ext cx="2549065" cy="778938"/>
              <a:chOff x="8639008" y="1329330"/>
              <a:chExt cx="2549065" cy="778938"/>
            </a:xfrm>
          </p:grpSpPr>
          <p:sp>
            <p:nvSpPr>
              <p:cNvPr id="47" name="TextBox 46">
                <a:extLst>
                  <a:ext uri="{FF2B5EF4-FFF2-40B4-BE49-F238E27FC236}">
                    <a16:creationId xmlns:a16="http://schemas.microsoft.com/office/drawing/2014/main" id="{815C86A9-A5E1-4C8D-AED5-C56A900C5531}"/>
                  </a:ext>
                </a:extLst>
              </p:cNvPr>
              <p:cNvSpPr txBox="1"/>
              <p:nvPr/>
            </p:nvSpPr>
            <p:spPr>
              <a:xfrm>
                <a:off x="8639008" y="1329330"/>
                <a:ext cx="2549065" cy="307777"/>
              </a:xfrm>
              <a:prstGeom prst="rect">
                <a:avLst/>
              </a:prstGeom>
              <a:noFill/>
            </p:spPr>
            <p:txBody>
              <a:bodyPr wrap="square" rtlCol="0">
                <a:spAutoFit/>
              </a:bodyPr>
              <a:lstStyle/>
              <a:p>
                <a:r>
                  <a:rPr lang="en-US" sz="1400" dirty="0">
                    <a:solidFill>
                      <a:schemeClr val="bg1"/>
                    </a:solidFill>
                    <a:latin typeface="Nexa Bold" panose="02000000000000000000" pitchFamily="50" charset="0"/>
                  </a:rPr>
                  <a:t>Starting Project</a:t>
                </a:r>
              </a:p>
            </p:txBody>
          </p:sp>
          <p:sp>
            <p:nvSpPr>
              <p:cNvPr id="48" name="Rectangle 47">
                <a:extLst>
                  <a:ext uri="{FF2B5EF4-FFF2-40B4-BE49-F238E27FC236}">
                    <a16:creationId xmlns:a16="http://schemas.microsoft.com/office/drawing/2014/main" id="{DF8D2F94-370B-4D16-968F-FCD59BA5BFAA}"/>
                  </a:ext>
                </a:extLst>
              </p:cNvPr>
              <p:cNvSpPr/>
              <p:nvPr/>
            </p:nvSpPr>
            <p:spPr>
              <a:xfrm>
                <a:off x="8639008" y="1628521"/>
                <a:ext cx="2549065" cy="479747"/>
              </a:xfrm>
              <a:prstGeom prst="rect">
                <a:avLst/>
              </a:prstGeom>
            </p:spPr>
            <p:txBody>
              <a:bodyPr wrap="square">
                <a:spAutoFit/>
              </a:bodyPr>
              <a:lstStyle/>
              <a:p>
                <a:pPr>
                  <a:lnSpc>
                    <a:spcPct val="120000"/>
                  </a:lnSpc>
                </a:pPr>
                <a:r>
                  <a:rPr lang="en-US" sz="1100" dirty="0">
                    <a:solidFill>
                      <a:schemeClr val="bg1"/>
                    </a:solidFill>
                    <a:latin typeface="Segoe UI Light" panose="020B0502040204020203" pitchFamily="34" charset="0"/>
                    <a:cs typeface="Segoe UI Light" panose="020B0502040204020203" pitchFamily="34" charset="0"/>
                  </a:rPr>
                  <a:t>A wonderful serenity has taken possession of my entire</a:t>
                </a:r>
              </a:p>
            </p:txBody>
          </p:sp>
        </p:grpSp>
      </p:grpSp>
      <p:grpSp>
        <p:nvGrpSpPr>
          <p:cNvPr id="49" name="Group 48">
            <a:extLst>
              <a:ext uri="{FF2B5EF4-FFF2-40B4-BE49-F238E27FC236}">
                <a16:creationId xmlns:a16="http://schemas.microsoft.com/office/drawing/2014/main" id="{98281697-6F3C-45BC-8E41-EE62ADBE99D4}"/>
              </a:ext>
            </a:extLst>
          </p:cNvPr>
          <p:cNvGrpSpPr/>
          <p:nvPr/>
        </p:nvGrpSpPr>
        <p:grpSpPr>
          <a:xfrm>
            <a:off x="9596586" y="4275103"/>
            <a:ext cx="2078315" cy="1365319"/>
            <a:chOff x="1170829" y="4311067"/>
            <a:chExt cx="2078315" cy="1365319"/>
          </a:xfrm>
        </p:grpSpPr>
        <p:sp>
          <p:nvSpPr>
            <p:cNvPr id="50" name="TextBox 49">
              <a:extLst>
                <a:ext uri="{FF2B5EF4-FFF2-40B4-BE49-F238E27FC236}">
                  <a16:creationId xmlns:a16="http://schemas.microsoft.com/office/drawing/2014/main" id="{D7F1B4C3-077E-4EC4-9D91-DEC47702405A}"/>
                </a:ext>
              </a:extLst>
            </p:cNvPr>
            <p:cNvSpPr txBox="1"/>
            <p:nvPr/>
          </p:nvSpPr>
          <p:spPr>
            <a:xfrm>
              <a:off x="1170829" y="5214721"/>
              <a:ext cx="1427590" cy="461665"/>
            </a:xfrm>
            <a:prstGeom prst="rect">
              <a:avLst/>
            </a:prstGeom>
            <a:noFill/>
          </p:spPr>
          <p:txBody>
            <a:bodyPr wrap="square" rtlCol="0" anchor="ctr">
              <a:spAutoFit/>
            </a:bodyPr>
            <a:lstStyle/>
            <a:p>
              <a:r>
                <a:rPr lang="en-US" sz="2400" dirty="0">
                  <a:solidFill>
                    <a:schemeClr val="bg1"/>
                  </a:solidFill>
                  <a:latin typeface="Nexa Bold" panose="02000000000000000000" pitchFamily="50" charset="0"/>
                </a:rPr>
                <a:t>03</a:t>
              </a:r>
            </a:p>
          </p:txBody>
        </p:sp>
        <p:grpSp>
          <p:nvGrpSpPr>
            <p:cNvPr id="51" name="Group 50">
              <a:extLst>
                <a:ext uri="{FF2B5EF4-FFF2-40B4-BE49-F238E27FC236}">
                  <a16:creationId xmlns:a16="http://schemas.microsoft.com/office/drawing/2014/main" id="{01F69CA5-1918-495A-AF83-94B8BF991314}"/>
                </a:ext>
              </a:extLst>
            </p:cNvPr>
            <p:cNvGrpSpPr/>
            <p:nvPr/>
          </p:nvGrpSpPr>
          <p:grpSpPr>
            <a:xfrm>
              <a:off x="1170829" y="4311067"/>
              <a:ext cx="2078315" cy="778938"/>
              <a:chOff x="8639008" y="1329330"/>
              <a:chExt cx="2078315" cy="778938"/>
            </a:xfrm>
          </p:grpSpPr>
          <p:sp>
            <p:nvSpPr>
              <p:cNvPr id="52" name="TextBox 51">
                <a:extLst>
                  <a:ext uri="{FF2B5EF4-FFF2-40B4-BE49-F238E27FC236}">
                    <a16:creationId xmlns:a16="http://schemas.microsoft.com/office/drawing/2014/main" id="{DF45FCDF-0024-4FC4-98A7-1093A7099FD3}"/>
                  </a:ext>
                </a:extLst>
              </p:cNvPr>
              <p:cNvSpPr txBox="1"/>
              <p:nvPr/>
            </p:nvSpPr>
            <p:spPr>
              <a:xfrm>
                <a:off x="8639008" y="1329330"/>
                <a:ext cx="1851579" cy="307777"/>
              </a:xfrm>
              <a:prstGeom prst="rect">
                <a:avLst/>
              </a:prstGeom>
              <a:noFill/>
            </p:spPr>
            <p:txBody>
              <a:bodyPr wrap="square" rtlCol="0">
                <a:spAutoFit/>
              </a:bodyPr>
              <a:lstStyle/>
              <a:p>
                <a:r>
                  <a:rPr lang="en-US" sz="1400" dirty="0">
                    <a:solidFill>
                      <a:schemeClr val="bg1"/>
                    </a:solidFill>
                    <a:latin typeface="Nexa Bold" panose="02000000000000000000" pitchFamily="50" charset="0"/>
                  </a:rPr>
                  <a:t>Starting Project</a:t>
                </a:r>
              </a:p>
            </p:txBody>
          </p:sp>
          <p:sp>
            <p:nvSpPr>
              <p:cNvPr id="53" name="Rectangle 52">
                <a:extLst>
                  <a:ext uri="{FF2B5EF4-FFF2-40B4-BE49-F238E27FC236}">
                    <a16:creationId xmlns:a16="http://schemas.microsoft.com/office/drawing/2014/main" id="{4F1FF42A-8CE7-4FF0-8C58-1A2F3866F892}"/>
                  </a:ext>
                </a:extLst>
              </p:cNvPr>
              <p:cNvSpPr/>
              <p:nvPr/>
            </p:nvSpPr>
            <p:spPr>
              <a:xfrm>
                <a:off x="8639009" y="1628521"/>
                <a:ext cx="2078314" cy="479747"/>
              </a:xfrm>
              <a:prstGeom prst="rect">
                <a:avLst/>
              </a:prstGeom>
            </p:spPr>
            <p:txBody>
              <a:bodyPr wrap="square">
                <a:spAutoFit/>
              </a:bodyPr>
              <a:lstStyle/>
              <a:p>
                <a:pPr>
                  <a:lnSpc>
                    <a:spcPct val="120000"/>
                  </a:lnSpc>
                </a:pPr>
                <a:r>
                  <a:rPr lang="en-US" sz="1100" dirty="0">
                    <a:solidFill>
                      <a:schemeClr val="bg1"/>
                    </a:solidFill>
                    <a:latin typeface="Segoe UI Light" panose="020B0502040204020203" pitchFamily="34" charset="0"/>
                    <a:cs typeface="Segoe UI Light" panose="020B0502040204020203" pitchFamily="34" charset="0"/>
                  </a:rPr>
                  <a:t>A wonderful serenity has taken possession of my entire</a:t>
                </a:r>
              </a:p>
            </p:txBody>
          </p:sp>
        </p:grpSp>
      </p:grpSp>
      <p:sp>
        <p:nvSpPr>
          <p:cNvPr id="60" name="Freeform 5">
            <a:extLst>
              <a:ext uri="{FF2B5EF4-FFF2-40B4-BE49-F238E27FC236}">
                <a16:creationId xmlns:a16="http://schemas.microsoft.com/office/drawing/2014/main" id="{E6DD55B7-940E-49BC-82EF-4BDCC622B55D}"/>
              </a:ext>
            </a:extLst>
          </p:cNvPr>
          <p:cNvSpPr>
            <a:spLocks noChangeArrowheads="1"/>
          </p:cNvSpPr>
          <p:nvPr/>
        </p:nvSpPr>
        <p:spPr bwMode="auto">
          <a:xfrm>
            <a:off x="3789553" y="4242557"/>
            <a:ext cx="124644" cy="215730"/>
          </a:xfrm>
          <a:custGeom>
            <a:avLst/>
            <a:gdLst>
              <a:gd name="T0" fmla="*/ 917464 w 228"/>
              <a:gd name="T1" fmla="*/ 6378503 h 396"/>
              <a:gd name="T2" fmla="*/ 917464 w 228"/>
              <a:gd name="T3" fmla="*/ 6378503 h 396"/>
              <a:gd name="T4" fmla="*/ 20449952 w 228"/>
              <a:gd name="T5" fmla="*/ 25644259 h 396"/>
              <a:gd name="T6" fmla="*/ 917464 w 228"/>
              <a:gd name="T7" fmla="*/ 45951270 h 396"/>
              <a:gd name="T8" fmla="*/ 917464 w 228"/>
              <a:gd name="T9" fmla="*/ 45951270 h 396"/>
              <a:gd name="T10" fmla="*/ 0 w 228"/>
              <a:gd name="T11" fmla="*/ 47773648 h 396"/>
              <a:gd name="T12" fmla="*/ 3801645 w 228"/>
              <a:gd name="T13" fmla="*/ 51418403 h 396"/>
              <a:gd name="T14" fmla="*/ 6554398 w 228"/>
              <a:gd name="T15" fmla="*/ 50507395 h 396"/>
              <a:gd name="T16" fmla="*/ 6554398 w 228"/>
              <a:gd name="T17" fmla="*/ 50507395 h 396"/>
              <a:gd name="T18" fmla="*/ 28839639 w 228"/>
              <a:gd name="T19" fmla="*/ 28507892 h 396"/>
              <a:gd name="T20" fmla="*/ 28839639 w 228"/>
              <a:gd name="T21" fmla="*/ 28507892 h 396"/>
              <a:gd name="T22" fmla="*/ 29757103 w 228"/>
              <a:gd name="T23" fmla="*/ 25644259 h 396"/>
              <a:gd name="T24" fmla="*/ 29757103 w 228"/>
              <a:gd name="T25" fmla="*/ 25644259 h 396"/>
              <a:gd name="T26" fmla="*/ 29757103 w 228"/>
              <a:gd name="T27" fmla="*/ 25644259 h 396"/>
              <a:gd name="T28" fmla="*/ 28839639 w 228"/>
              <a:gd name="T29" fmla="*/ 22910511 h 396"/>
              <a:gd name="T30" fmla="*/ 28839639 w 228"/>
              <a:gd name="T31" fmla="*/ 22910511 h 396"/>
              <a:gd name="T32" fmla="*/ 6554398 w 228"/>
              <a:gd name="T33" fmla="*/ 911369 h 396"/>
              <a:gd name="T34" fmla="*/ 6554398 w 228"/>
              <a:gd name="T35" fmla="*/ 911369 h 396"/>
              <a:gd name="T36" fmla="*/ 3801645 w 228"/>
              <a:gd name="T37" fmla="*/ 0 h 396"/>
              <a:gd name="T38" fmla="*/ 0 w 228"/>
              <a:gd name="T39" fmla="*/ 3644756 h 396"/>
              <a:gd name="T40" fmla="*/ 917464 w 228"/>
              <a:gd name="T41" fmla="*/ 6378503 h 3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28" h="396">
                <a:moveTo>
                  <a:pt x="7" y="49"/>
                </a:moveTo>
                <a:lnTo>
                  <a:pt x="7" y="49"/>
                </a:lnTo>
                <a:cubicBezTo>
                  <a:pt x="156" y="197"/>
                  <a:pt x="156" y="197"/>
                  <a:pt x="156" y="197"/>
                </a:cubicBezTo>
                <a:cubicBezTo>
                  <a:pt x="7" y="353"/>
                  <a:pt x="7" y="353"/>
                  <a:pt x="7" y="353"/>
                </a:cubicBezTo>
                <a:cubicBezTo>
                  <a:pt x="0" y="353"/>
                  <a:pt x="0" y="360"/>
                  <a:pt x="0" y="367"/>
                </a:cubicBezTo>
                <a:cubicBezTo>
                  <a:pt x="0" y="388"/>
                  <a:pt x="15" y="395"/>
                  <a:pt x="29" y="395"/>
                </a:cubicBezTo>
                <a:cubicBezTo>
                  <a:pt x="36" y="395"/>
                  <a:pt x="43" y="395"/>
                  <a:pt x="50" y="388"/>
                </a:cubicBezTo>
                <a:cubicBezTo>
                  <a:pt x="220" y="219"/>
                  <a:pt x="220" y="219"/>
                  <a:pt x="220" y="219"/>
                </a:cubicBezTo>
                <a:cubicBezTo>
                  <a:pt x="227" y="212"/>
                  <a:pt x="227" y="205"/>
                  <a:pt x="227" y="197"/>
                </a:cubicBezTo>
                <a:cubicBezTo>
                  <a:pt x="227" y="190"/>
                  <a:pt x="227" y="183"/>
                  <a:pt x="220" y="176"/>
                </a:cubicBezTo>
                <a:cubicBezTo>
                  <a:pt x="50" y="7"/>
                  <a:pt x="50" y="7"/>
                  <a:pt x="50" y="7"/>
                </a:cubicBezTo>
                <a:cubicBezTo>
                  <a:pt x="43" y="7"/>
                  <a:pt x="36" y="0"/>
                  <a:pt x="29" y="0"/>
                </a:cubicBezTo>
                <a:cubicBezTo>
                  <a:pt x="15" y="0"/>
                  <a:pt x="0" y="14"/>
                  <a:pt x="0" y="28"/>
                </a:cubicBezTo>
                <a:cubicBezTo>
                  <a:pt x="0" y="42"/>
                  <a:pt x="7" y="49"/>
                  <a:pt x="7" y="49"/>
                </a:cubicBezTo>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nvGrpSpPr>
          <p:cNvPr id="3" name="Group 2">
            <a:extLst>
              <a:ext uri="{FF2B5EF4-FFF2-40B4-BE49-F238E27FC236}">
                <a16:creationId xmlns:a16="http://schemas.microsoft.com/office/drawing/2014/main" id="{822008A9-C8C4-492E-9BE3-74BC363E1EED}"/>
              </a:ext>
            </a:extLst>
          </p:cNvPr>
          <p:cNvGrpSpPr/>
          <p:nvPr/>
        </p:nvGrpSpPr>
        <p:grpSpPr>
          <a:xfrm>
            <a:off x="276804" y="3805951"/>
            <a:ext cx="2920178" cy="1080215"/>
            <a:chOff x="276804" y="3805951"/>
            <a:chExt cx="2920178" cy="1080215"/>
          </a:xfrm>
        </p:grpSpPr>
        <p:sp>
          <p:nvSpPr>
            <p:cNvPr id="59" name="Text Placeholder 4">
              <a:extLst>
                <a:ext uri="{FF2B5EF4-FFF2-40B4-BE49-F238E27FC236}">
                  <a16:creationId xmlns:a16="http://schemas.microsoft.com/office/drawing/2014/main" id="{9644006B-F74C-4813-B580-C82CEB24C0B0}"/>
                </a:ext>
              </a:extLst>
            </p:cNvPr>
            <p:cNvSpPr txBox="1">
              <a:spLocks/>
            </p:cNvSpPr>
            <p:nvPr/>
          </p:nvSpPr>
          <p:spPr>
            <a:xfrm>
              <a:off x="276805" y="4122668"/>
              <a:ext cx="2920177" cy="76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400" dirty="0">
                  <a:solidFill>
                    <a:schemeClr val="bg1"/>
                  </a:solidFill>
                  <a:latin typeface="Segoe UI Light" panose="020B0502040204020203" pitchFamily="34" charset="0"/>
                  <a:cs typeface="Segoe UI Light" panose="020B0502040204020203" pitchFamily="34" charset="0"/>
                </a:rPr>
                <a:t>Ut wisi enim ad minim veniam, quis nostrud exerci tation ullamcorper nibh euismod</a:t>
              </a:r>
            </a:p>
          </p:txBody>
        </p:sp>
        <p:sp>
          <p:nvSpPr>
            <p:cNvPr id="61" name="TextBox 60">
              <a:extLst>
                <a:ext uri="{FF2B5EF4-FFF2-40B4-BE49-F238E27FC236}">
                  <a16:creationId xmlns:a16="http://schemas.microsoft.com/office/drawing/2014/main" id="{EA891E3F-B3EE-4C5A-A231-C7C9CE8B32FF}"/>
                </a:ext>
              </a:extLst>
            </p:cNvPr>
            <p:cNvSpPr txBox="1"/>
            <p:nvPr/>
          </p:nvSpPr>
          <p:spPr>
            <a:xfrm>
              <a:off x="276804" y="3805951"/>
              <a:ext cx="2603989" cy="338554"/>
            </a:xfrm>
            <a:prstGeom prst="rect">
              <a:avLst/>
            </a:prstGeom>
            <a:noFill/>
          </p:spPr>
          <p:txBody>
            <a:bodyPr wrap="square" rtlCol="0">
              <a:spAutoFit/>
            </a:bodyPr>
            <a:lstStyle/>
            <a:p>
              <a:r>
                <a:rPr lang="en-US" sz="1600" dirty="0">
                  <a:solidFill>
                    <a:schemeClr val="bg1"/>
                  </a:solidFill>
                  <a:latin typeface="Nexa Bold" panose="02000000000000000000" pitchFamily="50" charset="0"/>
                </a:rPr>
                <a:t>Your Best Title Here</a:t>
              </a:r>
            </a:p>
          </p:txBody>
        </p:sp>
      </p:grpSp>
      <p:sp>
        <p:nvSpPr>
          <p:cNvPr id="62" name="Rectangle 61">
            <a:extLst>
              <a:ext uri="{FF2B5EF4-FFF2-40B4-BE49-F238E27FC236}">
                <a16:creationId xmlns:a16="http://schemas.microsoft.com/office/drawing/2014/main" id="{2678BB31-0996-438C-A791-1145AC162494}"/>
              </a:ext>
            </a:extLst>
          </p:cNvPr>
          <p:cNvSpPr/>
          <p:nvPr/>
        </p:nvSpPr>
        <p:spPr>
          <a:xfrm>
            <a:off x="6824698" y="2364166"/>
            <a:ext cx="4276655" cy="1102481"/>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a:t>
            </a:r>
          </a:p>
        </p:txBody>
      </p:sp>
      <p:grpSp>
        <p:nvGrpSpPr>
          <p:cNvPr id="63" name="Group 62">
            <a:extLst>
              <a:ext uri="{FF2B5EF4-FFF2-40B4-BE49-F238E27FC236}">
                <a16:creationId xmlns:a16="http://schemas.microsoft.com/office/drawing/2014/main" id="{0F595D7F-C29B-46C9-A80D-F654C1BD6893}"/>
              </a:ext>
            </a:extLst>
          </p:cNvPr>
          <p:cNvGrpSpPr/>
          <p:nvPr/>
        </p:nvGrpSpPr>
        <p:grpSpPr>
          <a:xfrm>
            <a:off x="6824696" y="1643743"/>
            <a:ext cx="4448107" cy="647576"/>
            <a:chOff x="679684" y="1264242"/>
            <a:chExt cx="4448107" cy="647576"/>
          </a:xfrm>
        </p:grpSpPr>
        <p:sp>
          <p:nvSpPr>
            <p:cNvPr id="64" name="Rectangle 63">
              <a:extLst>
                <a:ext uri="{FF2B5EF4-FFF2-40B4-BE49-F238E27FC236}">
                  <a16:creationId xmlns:a16="http://schemas.microsoft.com/office/drawing/2014/main" id="{BEF6C83D-E402-4BB8-B7B7-8261A35FCA8C}"/>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solidFill>
                  <a:schemeClr val="bg1"/>
                </a:solidFill>
              </a:endParaRPr>
            </a:p>
          </p:txBody>
        </p:sp>
        <p:sp>
          <p:nvSpPr>
            <p:cNvPr id="65" name="TextBox 64">
              <a:extLst>
                <a:ext uri="{FF2B5EF4-FFF2-40B4-BE49-F238E27FC236}">
                  <a16:creationId xmlns:a16="http://schemas.microsoft.com/office/drawing/2014/main" id="{152BB77E-DA25-47AA-8688-9856EC7CC56C}"/>
                </a:ext>
              </a:extLst>
            </p:cNvPr>
            <p:cNvSpPr txBox="1"/>
            <p:nvPr/>
          </p:nvSpPr>
          <p:spPr>
            <a:xfrm>
              <a:off x="679684" y="1327043"/>
              <a:ext cx="4448107" cy="584775"/>
            </a:xfrm>
            <a:prstGeom prst="rect">
              <a:avLst/>
            </a:prstGeom>
            <a:noFill/>
          </p:spPr>
          <p:txBody>
            <a:bodyPr wrap="square" rtlCol="0">
              <a:spAutoFit/>
            </a:bodyPr>
            <a:lstStyle/>
            <a:p>
              <a:r>
                <a:rPr lang="en-US" sz="3200" dirty="0">
                  <a:solidFill>
                    <a:schemeClr val="bg1"/>
                  </a:solidFill>
                  <a:latin typeface="Nexa Bold" panose="02000000000000000000" pitchFamily="50" charset="0"/>
                  <a:ea typeface="Lato" panose="020F0502020204030203" pitchFamily="34" charset="0"/>
                  <a:cs typeface="Segoe UI Light" panose="020B0502040204020203" pitchFamily="34" charset="0"/>
                </a:rPr>
                <a:t>We work with Passion</a:t>
              </a:r>
            </a:p>
          </p:txBody>
        </p:sp>
      </p:grpSp>
      <p:grpSp>
        <p:nvGrpSpPr>
          <p:cNvPr id="2" name="Group 1">
            <a:extLst>
              <a:ext uri="{FF2B5EF4-FFF2-40B4-BE49-F238E27FC236}">
                <a16:creationId xmlns:a16="http://schemas.microsoft.com/office/drawing/2014/main" id="{48E233F5-6AE0-482B-A3E6-BBFCDFD82C96}"/>
              </a:ext>
            </a:extLst>
          </p:cNvPr>
          <p:cNvGrpSpPr/>
          <p:nvPr/>
        </p:nvGrpSpPr>
        <p:grpSpPr>
          <a:xfrm>
            <a:off x="5905500" y="406026"/>
            <a:ext cx="752475" cy="752475"/>
            <a:chOff x="5905500" y="406026"/>
            <a:chExt cx="752475" cy="752475"/>
          </a:xfrm>
        </p:grpSpPr>
        <p:sp>
          <p:nvSpPr>
            <p:cNvPr id="10" name="Rectangle 9"/>
            <p:cNvSpPr/>
            <p:nvPr/>
          </p:nvSpPr>
          <p:spPr>
            <a:xfrm>
              <a:off x="5905500" y="406026"/>
              <a:ext cx="752475" cy="752475"/>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6" name="Freeform 73">
              <a:extLst>
                <a:ext uri="{FF2B5EF4-FFF2-40B4-BE49-F238E27FC236}">
                  <a16:creationId xmlns:a16="http://schemas.microsoft.com/office/drawing/2014/main" id="{7D340303-6AAC-41D5-8147-ED73DE41E9D7}"/>
                </a:ext>
              </a:extLst>
            </p:cNvPr>
            <p:cNvSpPr>
              <a:spLocks noEditPoints="1"/>
            </p:cNvSpPr>
            <p:nvPr/>
          </p:nvSpPr>
          <p:spPr bwMode="auto">
            <a:xfrm>
              <a:off x="6107112" y="663994"/>
              <a:ext cx="349250" cy="236538"/>
            </a:xfrm>
            <a:custGeom>
              <a:avLst/>
              <a:gdLst>
                <a:gd name="T0" fmla="*/ 221 w 223"/>
                <a:gd name="T1" fmla="*/ 88 h 152"/>
                <a:gd name="T2" fmla="*/ 139 w 223"/>
                <a:gd name="T3" fmla="*/ 1 h 152"/>
                <a:gd name="T4" fmla="*/ 25 w 223"/>
                <a:gd name="T5" fmla="*/ 0 h 152"/>
                <a:gd name="T6" fmla="*/ 0 w 223"/>
                <a:gd name="T7" fmla="*/ 73 h 152"/>
                <a:gd name="T8" fmla="*/ 8 w 223"/>
                <a:gd name="T9" fmla="*/ 117 h 152"/>
                <a:gd name="T10" fmla="*/ 34 w 223"/>
                <a:gd name="T11" fmla="*/ 104 h 152"/>
                <a:gd name="T12" fmla="*/ 59 w 223"/>
                <a:gd name="T13" fmla="*/ 139 h 152"/>
                <a:gd name="T14" fmla="*/ 150 w 223"/>
                <a:gd name="T15" fmla="*/ 144 h 152"/>
                <a:gd name="T16" fmla="*/ 148 w 223"/>
                <a:gd name="T17" fmla="*/ 130 h 152"/>
                <a:gd name="T18" fmla="*/ 206 w 223"/>
                <a:gd name="T19" fmla="*/ 130 h 152"/>
                <a:gd name="T20" fmla="*/ 204 w 223"/>
                <a:gd name="T21" fmla="*/ 140 h 152"/>
                <a:gd name="T22" fmla="*/ 217 w 223"/>
                <a:gd name="T23" fmla="*/ 135 h 152"/>
                <a:gd name="T24" fmla="*/ 212 w 223"/>
                <a:gd name="T25" fmla="*/ 118 h 152"/>
                <a:gd name="T26" fmla="*/ 139 w 223"/>
                <a:gd name="T27" fmla="*/ 130 h 152"/>
                <a:gd name="T28" fmla="*/ 68 w 223"/>
                <a:gd name="T29" fmla="*/ 136 h 152"/>
                <a:gd name="T30" fmla="*/ 34 w 223"/>
                <a:gd name="T31" fmla="*/ 96 h 152"/>
                <a:gd name="T32" fmla="*/ 8 w 223"/>
                <a:gd name="T33" fmla="*/ 75 h 152"/>
                <a:gd name="T34" fmla="*/ 36 w 223"/>
                <a:gd name="T35" fmla="*/ 8 h 152"/>
                <a:gd name="T36" fmla="*/ 186 w 223"/>
                <a:gd name="T37" fmla="*/ 65 h 152"/>
                <a:gd name="T38" fmla="*/ 212 w 223"/>
                <a:gd name="T39" fmla="*/ 118 h 152"/>
                <a:gd name="T40" fmla="*/ 32 w 223"/>
                <a:gd name="T41" fmla="*/ 60 h 152"/>
                <a:gd name="T42" fmla="*/ 60 w 223"/>
                <a:gd name="T43" fmla="*/ 20 h 152"/>
                <a:gd name="T44" fmla="*/ 72 w 223"/>
                <a:gd name="T45" fmla="*/ 20 h 152"/>
                <a:gd name="T46" fmla="*/ 176 w 223"/>
                <a:gd name="T47" fmla="*/ 68 h 152"/>
                <a:gd name="T48" fmla="*/ 72 w 223"/>
                <a:gd name="T49" fmla="*/ 20 h 152"/>
                <a:gd name="T50" fmla="*/ 76 w 223"/>
                <a:gd name="T51" fmla="*/ 28 h 152"/>
                <a:gd name="T52" fmla="*/ 158 w 223"/>
                <a:gd name="T53" fmla="*/ 60 h 152"/>
                <a:gd name="T54" fmla="*/ 176 w 223"/>
                <a:gd name="T55" fmla="*/ 112 h 152"/>
                <a:gd name="T56" fmla="*/ 176 w 223"/>
                <a:gd name="T57" fmla="*/ 152 h 152"/>
                <a:gd name="T58" fmla="*/ 176 w 223"/>
                <a:gd name="T59" fmla="*/ 112 h 152"/>
                <a:gd name="T60" fmla="*/ 163 w 223"/>
                <a:gd name="T61" fmla="*/ 132 h 152"/>
                <a:gd name="T62" fmla="*/ 189 w 223"/>
                <a:gd name="T63" fmla="*/ 132 h 152"/>
                <a:gd name="T64" fmla="*/ 32 w 223"/>
                <a:gd name="T65" fmla="*/ 112 h 152"/>
                <a:gd name="T66" fmla="*/ 32 w 223"/>
                <a:gd name="T67" fmla="*/ 152 h 152"/>
                <a:gd name="T68" fmla="*/ 32 w 223"/>
                <a:gd name="T69" fmla="*/ 112 h 152"/>
                <a:gd name="T70" fmla="*/ 19 w 223"/>
                <a:gd name="T71" fmla="*/ 132 h 152"/>
                <a:gd name="T72" fmla="*/ 45 w 223"/>
                <a:gd name="T7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 h="152">
                  <a:moveTo>
                    <a:pt x="221" y="89"/>
                  </a:moveTo>
                  <a:cubicBezTo>
                    <a:pt x="221" y="88"/>
                    <a:pt x="221" y="88"/>
                    <a:pt x="221" y="88"/>
                  </a:cubicBezTo>
                  <a:cubicBezTo>
                    <a:pt x="193" y="62"/>
                    <a:pt x="193" y="62"/>
                    <a:pt x="193" y="62"/>
                  </a:cubicBezTo>
                  <a:cubicBezTo>
                    <a:pt x="180" y="31"/>
                    <a:pt x="141" y="2"/>
                    <a:pt x="139" y="1"/>
                  </a:cubicBezTo>
                  <a:cubicBezTo>
                    <a:pt x="138" y="0"/>
                    <a:pt x="138" y="0"/>
                    <a:pt x="138" y="0"/>
                  </a:cubicBezTo>
                  <a:cubicBezTo>
                    <a:pt x="25" y="0"/>
                    <a:pt x="25" y="0"/>
                    <a:pt x="25" y="0"/>
                  </a:cubicBezTo>
                  <a:cubicBezTo>
                    <a:pt x="30" y="14"/>
                    <a:pt x="30" y="14"/>
                    <a:pt x="30" y="14"/>
                  </a:cubicBezTo>
                  <a:cubicBezTo>
                    <a:pt x="0" y="73"/>
                    <a:pt x="0" y="73"/>
                    <a:pt x="0" y="73"/>
                  </a:cubicBezTo>
                  <a:cubicBezTo>
                    <a:pt x="0" y="113"/>
                    <a:pt x="0" y="113"/>
                    <a:pt x="0" y="113"/>
                  </a:cubicBezTo>
                  <a:cubicBezTo>
                    <a:pt x="8" y="117"/>
                    <a:pt x="8" y="117"/>
                    <a:pt x="8" y="117"/>
                  </a:cubicBezTo>
                  <a:cubicBezTo>
                    <a:pt x="10" y="114"/>
                    <a:pt x="10" y="114"/>
                    <a:pt x="10" y="114"/>
                  </a:cubicBezTo>
                  <a:cubicBezTo>
                    <a:pt x="15" y="106"/>
                    <a:pt x="24" y="104"/>
                    <a:pt x="34" y="104"/>
                  </a:cubicBezTo>
                  <a:cubicBezTo>
                    <a:pt x="51" y="104"/>
                    <a:pt x="61" y="114"/>
                    <a:pt x="61" y="130"/>
                  </a:cubicBezTo>
                  <a:cubicBezTo>
                    <a:pt x="61" y="133"/>
                    <a:pt x="60" y="136"/>
                    <a:pt x="59" y="139"/>
                  </a:cubicBezTo>
                  <a:cubicBezTo>
                    <a:pt x="58" y="144"/>
                    <a:pt x="58" y="144"/>
                    <a:pt x="58" y="144"/>
                  </a:cubicBezTo>
                  <a:cubicBezTo>
                    <a:pt x="150" y="144"/>
                    <a:pt x="150" y="144"/>
                    <a:pt x="150" y="144"/>
                  </a:cubicBezTo>
                  <a:cubicBezTo>
                    <a:pt x="149" y="139"/>
                    <a:pt x="149" y="139"/>
                    <a:pt x="149" y="139"/>
                  </a:cubicBezTo>
                  <a:cubicBezTo>
                    <a:pt x="148" y="136"/>
                    <a:pt x="148" y="133"/>
                    <a:pt x="148" y="130"/>
                  </a:cubicBezTo>
                  <a:cubicBezTo>
                    <a:pt x="148" y="114"/>
                    <a:pt x="161" y="104"/>
                    <a:pt x="177" y="104"/>
                  </a:cubicBezTo>
                  <a:cubicBezTo>
                    <a:pt x="193" y="104"/>
                    <a:pt x="206" y="114"/>
                    <a:pt x="206" y="130"/>
                  </a:cubicBezTo>
                  <a:cubicBezTo>
                    <a:pt x="206" y="131"/>
                    <a:pt x="206" y="132"/>
                    <a:pt x="206" y="133"/>
                  </a:cubicBezTo>
                  <a:cubicBezTo>
                    <a:pt x="204" y="140"/>
                    <a:pt x="204" y="140"/>
                    <a:pt x="204" y="140"/>
                  </a:cubicBezTo>
                  <a:cubicBezTo>
                    <a:pt x="216" y="140"/>
                    <a:pt x="216" y="140"/>
                    <a:pt x="216" y="140"/>
                  </a:cubicBezTo>
                  <a:cubicBezTo>
                    <a:pt x="217" y="135"/>
                    <a:pt x="217" y="135"/>
                    <a:pt x="217" y="135"/>
                  </a:cubicBezTo>
                  <a:cubicBezTo>
                    <a:pt x="223" y="111"/>
                    <a:pt x="219" y="90"/>
                    <a:pt x="221" y="89"/>
                  </a:cubicBezTo>
                  <a:close/>
                  <a:moveTo>
                    <a:pt x="212" y="118"/>
                  </a:moveTo>
                  <a:cubicBezTo>
                    <a:pt x="207" y="104"/>
                    <a:pt x="193" y="96"/>
                    <a:pt x="177" y="96"/>
                  </a:cubicBezTo>
                  <a:cubicBezTo>
                    <a:pt x="157" y="96"/>
                    <a:pt x="139" y="110"/>
                    <a:pt x="139" y="130"/>
                  </a:cubicBezTo>
                  <a:cubicBezTo>
                    <a:pt x="139" y="132"/>
                    <a:pt x="140" y="134"/>
                    <a:pt x="140" y="136"/>
                  </a:cubicBezTo>
                  <a:cubicBezTo>
                    <a:pt x="68" y="136"/>
                    <a:pt x="68" y="136"/>
                    <a:pt x="68" y="136"/>
                  </a:cubicBezTo>
                  <a:cubicBezTo>
                    <a:pt x="69" y="134"/>
                    <a:pt x="69" y="132"/>
                    <a:pt x="69" y="130"/>
                  </a:cubicBezTo>
                  <a:cubicBezTo>
                    <a:pt x="69" y="110"/>
                    <a:pt x="55" y="96"/>
                    <a:pt x="34" y="96"/>
                  </a:cubicBezTo>
                  <a:cubicBezTo>
                    <a:pt x="24" y="96"/>
                    <a:pt x="15" y="97"/>
                    <a:pt x="8" y="103"/>
                  </a:cubicBezTo>
                  <a:cubicBezTo>
                    <a:pt x="8" y="75"/>
                    <a:pt x="8" y="75"/>
                    <a:pt x="8" y="75"/>
                  </a:cubicBezTo>
                  <a:cubicBezTo>
                    <a:pt x="38" y="14"/>
                    <a:pt x="38" y="14"/>
                    <a:pt x="38" y="14"/>
                  </a:cubicBezTo>
                  <a:cubicBezTo>
                    <a:pt x="36" y="8"/>
                    <a:pt x="36" y="8"/>
                    <a:pt x="36" y="8"/>
                  </a:cubicBezTo>
                  <a:cubicBezTo>
                    <a:pt x="135" y="8"/>
                    <a:pt x="135" y="8"/>
                    <a:pt x="135" y="8"/>
                  </a:cubicBezTo>
                  <a:cubicBezTo>
                    <a:pt x="142" y="13"/>
                    <a:pt x="175" y="39"/>
                    <a:pt x="186" y="65"/>
                  </a:cubicBezTo>
                  <a:cubicBezTo>
                    <a:pt x="212" y="92"/>
                    <a:pt x="212" y="92"/>
                    <a:pt x="212" y="92"/>
                  </a:cubicBezTo>
                  <a:cubicBezTo>
                    <a:pt x="213" y="95"/>
                    <a:pt x="213" y="106"/>
                    <a:pt x="212" y="118"/>
                  </a:cubicBezTo>
                  <a:close/>
                  <a:moveTo>
                    <a:pt x="52" y="20"/>
                  </a:moveTo>
                  <a:cubicBezTo>
                    <a:pt x="32" y="60"/>
                    <a:pt x="32" y="60"/>
                    <a:pt x="32" y="60"/>
                  </a:cubicBezTo>
                  <a:cubicBezTo>
                    <a:pt x="40" y="60"/>
                    <a:pt x="40" y="60"/>
                    <a:pt x="40" y="60"/>
                  </a:cubicBezTo>
                  <a:cubicBezTo>
                    <a:pt x="60" y="20"/>
                    <a:pt x="60" y="20"/>
                    <a:pt x="60" y="20"/>
                  </a:cubicBezTo>
                  <a:lnTo>
                    <a:pt x="52" y="20"/>
                  </a:lnTo>
                  <a:close/>
                  <a:moveTo>
                    <a:pt x="72" y="20"/>
                  </a:moveTo>
                  <a:cubicBezTo>
                    <a:pt x="55" y="58"/>
                    <a:pt x="55" y="58"/>
                    <a:pt x="55" y="58"/>
                  </a:cubicBezTo>
                  <a:cubicBezTo>
                    <a:pt x="176" y="68"/>
                    <a:pt x="176" y="68"/>
                    <a:pt x="176" y="68"/>
                  </a:cubicBezTo>
                  <a:cubicBezTo>
                    <a:pt x="136" y="20"/>
                    <a:pt x="136" y="20"/>
                    <a:pt x="136" y="20"/>
                  </a:cubicBezTo>
                  <a:lnTo>
                    <a:pt x="72" y="20"/>
                  </a:lnTo>
                  <a:close/>
                  <a:moveTo>
                    <a:pt x="66" y="51"/>
                  </a:moveTo>
                  <a:cubicBezTo>
                    <a:pt x="76" y="28"/>
                    <a:pt x="76" y="28"/>
                    <a:pt x="76" y="28"/>
                  </a:cubicBezTo>
                  <a:cubicBezTo>
                    <a:pt x="132" y="28"/>
                    <a:pt x="132" y="28"/>
                    <a:pt x="132" y="28"/>
                  </a:cubicBezTo>
                  <a:cubicBezTo>
                    <a:pt x="158" y="60"/>
                    <a:pt x="158" y="60"/>
                    <a:pt x="158" y="60"/>
                  </a:cubicBezTo>
                  <a:lnTo>
                    <a:pt x="66" y="51"/>
                  </a:lnTo>
                  <a:close/>
                  <a:moveTo>
                    <a:pt x="176" y="112"/>
                  </a:moveTo>
                  <a:cubicBezTo>
                    <a:pt x="165" y="112"/>
                    <a:pt x="156" y="121"/>
                    <a:pt x="156" y="132"/>
                  </a:cubicBezTo>
                  <a:cubicBezTo>
                    <a:pt x="156" y="143"/>
                    <a:pt x="165" y="152"/>
                    <a:pt x="176" y="152"/>
                  </a:cubicBezTo>
                  <a:cubicBezTo>
                    <a:pt x="187" y="152"/>
                    <a:pt x="196" y="143"/>
                    <a:pt x="196" y="132"/>
                  </a:cubicBezTo>
                  <a:cubicBezTo>
                    <a:pt x="196" y="121"/>
                    <a:pt x="187" y="112"/>
                    <a:pt x="176" y="112"/>
                  </a:cubicBezTo>
                  <a:close/>
                  <a:moveTo>
                    <a:pt x="176" y="145"/>
                  </a:moveTo>
                  <a:cubicBezTo>
                    <a:pt x="169" y="145"/>
                    <a:pt x="163" y="139"/>
                    <a:pt x="163" y="132"/>
                  </a:cubicBezTo>
                  <a:cubicBezTo>
                    <a:pt x="163" y="125"/>
                    <a:pt x="169" y="119"/>
                    <a:pt x="176" y="119"/>
                  </a:cubicBezTo>
                  <a:cubicBezTo>
                    <a:pt x="183" y="119"/>
                    <a:pt x="189" y="125"/>
                    <a:pt x="189" y="132"/>
                  </a:cubicBezTo>
                  <a:cubicBezTo>
                    <a:pt x="189" y="139"/>
                    <a:pt x="183" y="145"/>
                    <a:pt x="176" y="145"/>
                  </a:cubicBezTo>
                  <a:close/>
                  <a:moveTo>
                    <a:pt x="32" y="112"/>
                  </a:moveTo>
                  <a:cubicBezTo>
                    <a:pt x="21" y="112"/>
                    <a:pt x="12" y="121"/>
                    <a:pt x="12" y="132"/>
                  </a:cubicBezTo>
                  <a:cubicBezTo>
                    <a:pt x="12" y="143"/>
                    <a:pt x="21" y="152"/>
                    <a:pt x="32" y="152"/>
                  </a:cubicBezTo>
                  <a:cubicBezTo>
                    <a:pt x="43" y="152"/>
                    <a:pt x="52" y="143"/>
                    <a:pt x="52" y="132"/>
                  </a:cubicBezTo>
                  <a:cubicBezTo>
                    <a:pt x="52" y="121"/>
                    <a:pt x="43" y="112"/>
                    <a:pt x="32" y="112"/>
                  </a:cubicBezTo>
                  <a:close/>
                  <a:moveTo>
                    <a:pt x="32" y="145"/>
                  </a:moveTo>
                  <a:cubicBezTo>
                    <a:pt x="25" y="145"/>
                    <a:pt x="19" y="139"/>
                    <a:pt x="19" y="132"/>
                  </a:cubicBezTo>
                  <a:cubicBezTo>
                    <a:pt x="19" y="125"/>
                    <a:pt x="25" y="119"/>
                    <a:pt x="32" y="119"/>
                  </a:cubicBezTo>
                  <a:cubicBezTo>
                    <a:pt x="39" y="119"/>
                    <a:pt x="45" y="125"/>
                    <a:pt x="45" y="132"/>
                  </a:cubicBezTo>
                  <a:cubicBezTo>
                    <a:pt x="45" y="139"/>
                    <a:pt x="39" y="145"/>
                    <a:pt x="3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7240068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750" fill="hold"/>
                                        <p:tgtEl>
                                          <p:spTgt spid="63"/>
                                        </p:tgtEl>
                                        <p:attrNameLst>
                                          <p:attrName>ppt_x</p:attrName>
                                        </p:attrNameLst>
                                      </p:cBhvr>
                                      <p:tavLst>
                                        <p:tav tm="0">
                                          <p:val>
                                            <p:strVal val="1+#ppt_w/2"/>
                                          </p:val>
                                        </p:tav>
                                        <p:tav tm="100000">
                                          <p:val>
                                            <p:strVal val="#ppt_x"/>
                                          </p:val>
                                        </p:tav>
                                      </p:tavLst>
                                    </p:anim>
                                    <p:anim calcmode="lin" valueType="num">
                                      <p:cBhvr additive="base">
                                        <p:cTn id="8" dur="75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750" fill="hold"/>
                                        <p:tgtEl>
                                          <p:spTgt spid="62"/>
                                        </p:tgtEl>
                                        <p:attrNameLst>
                                          <p:attrName>ppt_x</p:attrName>
                                        </p:attrNameLst>
                                      </p:cBhvr>
                                      <p:tavLst>
                                        <p:tav tm="0">
                                          <p:val>
                                            <p:strVal val="1+#ppt_w/2"/>
                                          </p:val>
                                        </p:tav>
                                        <p:tav tm="100000">
                                          <p:val>
                                            <p:strVal val="#ppt_x"/>
                                          </p:val>
                                        </p:tav>
                                      </p:tavLst>
                                    </p:anim>
                                    <p:anim calcmode="lin" valueType="num">
                                      <p:cBhvr additive="base">
                                        <p:cTn id="12" dur="750" fill="hold"/>
                                        <p:tgtEl>
                                          <p:spTgt spid="62"/>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2" presetClass="entr" presetSubtype="8" decel="100000" fill="hold" grpId="0" nodeType="withEffect">
                                  <p:stCondLst>
                                    <p:cond delay="75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750" fill="hold"/>
                                        <p:tgtEl>
                                          <p:spTgt spid="7"/>
                                        </p:tgtEl>
                                        <p:attrNameLst>
                                          <p:attrName>ppt_x</p:attrName>
                                        </p:attrNameLst>
                                      </p:cBhvr>
                                      <p:tavLst>
                                        <p:tav tm="0">
                                          <p:val>
                                            <p:strVal val="0-#ppt_w/2"/>
                                          </p:val>
                                        </p:tav>
                                        <p:tav tm="100000">
                                          <p:val>
                                            <p:strVal val="#ppt_x"/>
                                          </p:val>
                                        </p:tav>
                                      </p:tavLst>
                                    </p:anim>
                                    <p:anim calcmode="lin" valueType="num">
                                      <p:cBhvr additive="base">
                                        <p:cTn id="19" dur="75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100000" fill="hold" nodeType="withEffect">
                                  <p:stCondLst>
                                    <p:cond delay="75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750" fill="hold"/>
                                        <p:tgtEl>
                                          <p:spTgt spid="3"/>
                                        </p:tgtEl>
                                        <p:attrNameLst>
                                          <p:attrName>ppt_x</p:attrName>
                                        </p:attrNameLst>
                                      </p:cBhvr>
                                      <p:tavLst>
                                        <p:tav tm="0">
                                          <p:val>
                                            <p:strVal val="0-#ppt_w/2"/>
                                          </p:val>
                                        </p:tav>
                                        <p:tav tm="100000">
                                          <p:val>
                                            <p:strVal val="#ppt_x"/>
                                          </p:val>
                                        </p:tav>
                                      </p:tavLst>
                                    </p:anim>
                                    <p:anim calcmode="lin" valueType="num">
                                      <p:cBhvr additive="base">
                                        <p:cTn id="23" dur="750" fill="hold"/>
                                        <p:tgtEl>
                                          <p:spTgt spid="3"/>
                                        </p:tgtEl>
                                        <p:attrNameLst>
                                          <p:attrName>ppt_y</p:attrName>
                                        </p:attrNameLst>
                                      </p:cBhvr>
                                      <p:tavLst>
                                        <p:tav tm="0">
                                          <p:val>
                                            <p:strVal val="#ppt_y"/>
                                          </p:val>
                                        </p:tav>
                                        <p:tav tm="100000">
                                          <p:val>
                                            <p:strVal val="#ppt_y"/>
                                          </p:val>
                                        </p:tav>
                                      </p:tavLst>
                                    </p:anim>
                                  </p:childTnLst>
                                </p:cTn>
                              </p:par>
                              <p:par>
                                <p:cTn id="24" presetID="49" presetClass="entr" presetSubtype="0" decel="100000" fill="hold" grpId="0" nodeType="withEffect">
                                  <p:stCondLst>
                                    <p:cond delay="1250"/>
                                  </p:stCondLst>
                                  <p:childTnLst>
                                    <p:set>
                                      <p:cBhvr>
                                        <p:cTn id="25" dur="1" fill="hold">
                                          <p:stCondLst>
                                            <p:cond delay="0"/>
                                          </p:stCondLst>
                                        </p:cTn>
                                        <p:tgtEl>
                                          <p:spTgt spid="60"/>
                                        </p:tgtEl>
                                        <p:attrNameLst>
                                          <p:attrName>style.visibility</p:attrName>
                                        </p:attrNameLst>
                                      </p:cBhvr>
                                      <p:to>
                                        <p:strVal val="visible"/>
                                      </p:to>
                                    </p:set>
                                    <p:anim calcmode="lin" valueType="num">
                                      <p:cBhvr>
                                        <p:cTn id="26" dur="500" fill="hold"/>
                                        <p:tgtEl>
                                          <p:spTgt spid="60"/>
                                        </p:tgtEl>
                                        <p:attrNameLst>
                                          <p:attrName>ppt_w</p:attrName>
                                        </p:attrNameLst>
                                      </p:cBhvr>
                                      <p:tavLst>
                                        <p:tav tm="0">
                                          <p:val>
                                            <p:fltVal val="0"/>
                                          </p:val>
                                        </p:tav>
                                        <p:tav tm="100000">
                                          <p:val>
                                            <p:strVal val="#ppt_w"/>
                                          </p:val>
                                        </p:tav>
                                      </p:tavLst>
                                    </p:anim>
                                    <p:anim calcmode="lin" valueType="num">
                                      <p:cBhvr>
                                        <p:cTn id="27" dur="500" fill="hold"/>
                                        <p:tgtEl>
                                          <p:spTgt spid="60"/>
                                        </p:tgtEl>
                                        <p:attrNameLst>
                                          <p:attrName>ppt_h</p:attrName>
                                        </p:attrNameLst>
                                      </p:cBhvr>
                                      <p:tavLst>
                                        <p:tav tm="0">
                                          <p:val>
                                            <p:fltVal val="0"/>
                                          </p:val>
                                        </p:tav>
                                        <p:tav tm="100000">
                                          <p:val>
                                            <p:strVal val="#ppt_h"/>
                                          </p:val>
                                        </p:tav>
                                      </p:tavLst>
                                    </p:anim>
                                    <p:anim calcmode="lin" valueType="num">
                                      <p:cBhvr>
                                        <p:cTn id="28" dur="500" fill="hold"/>
                                        <p:tgtEl>
                                          <p:spTgt spid="60"/>
                                        </p:tgtEl>
                                        <p:attrNameLst>
                                          <p:attrName>style.rotation</p:attrName>
                                        </p:attrNameLst>
                                      </p:cBhvr>
                                      <p:tavLst>
                                        <p:tav tm="0">
                                          <p:val>
                                            <p:fltVal val="360"/>
                                          </p:val>
                                        </p:tav>
                                        <p:tav tm="100000">
                                          <p:val>
                                            <p:fltVal val="0"/>
                                          </p:val>
                                        </p:tav>
                                      </p:tavLst>
                                    </p:anim>
                                    <p:animEffect transition="in" filter="fade">
                                      <p:cBhvr>
                                        <p:cTn id="29" dur="500"/>
                                        <p:tgtEl>
                                          <p:spTgt spid="60"/>
                                        </p:tgtEl>
                                      </p:cBhvr>
                                    </p:animEffect>
                                  </p:childTnLst>
                                </p:cTn>
                              </p:par>
                              <p:par>
                                <p:cTn id="30" presetID="2" presetClass="entr" presetSubtype="2" decel="100000" fill="hold" grpId="0" nodeType="withEffect">
                                  <p:stCondLst>
                                    <p:cond delay="150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750" fill="hold"/>
                                        <p:tgtEl>
                                          <p:spTgt spid="9"/>
                                        </p:tgtEl>
                                        <p:attrNameLst>
                                          <p:attrName>ppt_x</p:attrName>
                                        </p:attrNameLst>
                                      </p:cBhvr>
                                      <p:tavLst>
                                        <p:tav tm="0">
                                          <p:val>
                                            <p:strVal val="1+#ppt_w/2"/>
                                          </p:val>
                                        </p:tav>
                                        <p:tav tm="100000">
                                          <p:val>
                                            <p:strVal val="#ppt_x"/>
                                          </p:val>
                                        </p:tav>
                                      </p:tavLst>
                                    </p:anim>
                                    <p:anim calcmode="lin" valueType="num">
                                      <p:cBhvr additive="base">
                                        <p:cTn id="33" dur="75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175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750" fill="hold"/>
                                        <p:tgtEl>
                                          <p:spTgt spid="29"/>
                                        </p:tgtEl>
                                        <p:attrNameLst>
                                          <p:attrName>ppt_x</p:attrName>
                                        </p:attrNameLst>
                                      </p:cBhvr>
                                      <p:tavLst>
                                        <p:tav tm="0">
                                          <p:val>
                                            <p:strVal val="1+#ppt_w/2"/>
                                          </p:val>
                                        </p:tav>
                                        <p:tav tm="100000">
                                          <p:val>
                                            <p:strVal val="#ppt_x"/>
                                          </p:val>
                                        </p:tav>
                                      </p:tavLst>
                                    </p:anim>
                                    <p:anim calcmode="lin" valueType="num">
                                      <p:cBhvr additive="base">
                                        <p:cTn id="37" dur="750" fill="hold"/>
                                        <p:tgtEl>
                                          <p:spTgt spid="29"/>
                                        </p:tgtEl>
                                        <p:attrNameLst>
                                          <p:attrName>ppt_y</p:attrName>
                                        </p:attrNameLst>
                                      </p:cBhvr>
                                      <p:tavLst>
                                        <p:tav tm="0">
                                          <p:val>
                                            <p:strVal val="#ppt_y"/>
                                          </p:val>
                                        </p:tav>
                                        <p:tav tm="100000">
                                          <p:val>
                                            <p:strVal val="#ppt_y"/>
                                          </p:val>
                                        </p:tav>
                                      </p:tavLst>
                                    </p:anim>
                                  </p:childTnLst>
                                </p:cTn>
                              </p:par>
                              <p:par>
                                <p:cTn id="38" presetID="2" presetClass="entr" presetSubtype="2" decel="100000" fill="hold" nodeType="withEffect">
                                  <p:stCondLst>
                                    <p:cond delay="200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750" fill="hold"/>
                                        <p:tgtEl>
                                          <p:spTgt spid="44"/>
                                        </p:tgtEl>
                                        <p:attrNameLst>
                                          <p:attrName>ppt_x</p:attrName>
                                        </p:attrNameLst>
                                      </p:cBhvr>
                                      <p:tavLst>
                                        <p:tav tm="0">
                                          <p:val>
                                            <p:strVal val="1+#ppt_w/2"/>
                                          </p:val>
                                        </p:tav>
                                        <p:tav tm="100000">
                                          <p:val>
                                            <p:strVal val="#ppt_x"/>
                                          </p:val>
                                        </p:tav>
                                      </p:tavLst>
                                    </p:anim>
                                    <p:anim calcmode="lin" valueType="num">
                                      <p:cBhvr additive="base">
                                        <p:cTn id="41" dur="750" fill="hold"/>
                                        <p:tgtEl>
                                          <p:spTgt spid="44"/>
                                        </p:tgtEl>
                                        <p:attrNameLst>
                                          <p:attrName>ppt_y</p:attrName>
                                        </p:attrNameLst>
                                      </p:cBhvr>
                                      <p:tavLst>
                                        <p:tav tm="0">
                                          <p:val>
                                            <p:strVal val="#ppt_y"/>
                                          </p:val>
                                        </p:tav>
                                        <p:tav tm="100000">
                                          <p:val>
                                            <p:strVal val="#ppt_y"/>
                                          </p:val>
                                        </p:tav>
                                      </p:tavLst>
                                    </p:anim>
                                  </p:childTnLst>
                                </p:cTn>
                              </p:par>
                              <p:par>
                                <p:cTn id="42" presetID="2" presetClass="entr" presetSubtype="2" decel="100000" fill="hold" nodeType="withEffect">
                                  <p:stCondLst>
                                    <p:cond delay="225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750" fill="hold"/>
                                        <p:tgtEl>
                                          <p:spTgt spid="49"/>
                                        </p:tgtEl>
                                        <p:attrNameLst>
                                          <p:attrName>ppt_x</p:attrName>
                                        </p:attrNameLst>
                                      </p:cBhvr>
                                      <p:tavLst>
                                        <p:tav tm="0">
                                          <p:val>
                                            <p:strVal val="1+#ppt_w/2"/>
                                          </p:val>
                                        </p:tav>
                                        <p:tav tm="100000">
                                          <p:val>
                                            <p:strVal val="#ppt_x"/>
                                          </p:val>
                                        </p:tav>
                                      </p:tavLst>
                                    </p:anim>
                                    <p:anim calcmode="lin" valueType="num">
                                      <p:cBhvr additive="base">
                                        <p:cTn id="45" dur="75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60" grpId="0" animBg="1"/>
      <p:bldP spid="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9FE42DC2-B28F-4BFA-9723-8AC09003A4E0}"/>
              </a:ext>
            </a:extLst>
          </p:cNvPr>
          <p:cNvGrpSpPr/>
          <p:nvPr/>
        </p:nvGrpSpPr>
        <p:grpSpPr>
          <a:xfrm>
            <a:off x="3048000" y="0"/>
            <a:ext cx="9144000" cy="2728452"/>
            <a:chOff x="3048000" y="0"/>
            <a:chExt cx="9144000" cy="2728452"/>
          </a:xfrm>
        </p:grpSpPr>
        <p:sp>
          <p:nvSpPr>
            <p:cNvPr id="5" name="Rectangle 4">
              <a:extLst>
                <a:ext uri="{FF2B5EF4-FFF2-40B4-BE49-F238E27FC236}">
                  <a16:creationId xmlns:a16="http://schemas.microsoft.com/office/drawing/2014/main" id="{9FCDA666-C182-4BCC-A4B3-7A6B7A243B84}"/>
                </a:ext>
              </a:extLst>
            </p:cNvPr>
            <p:cNvSpPr/>
            <p:nvPr/>
          </p:nvSpPr>
          <p:spPr>
            <a:xfrm>
              <a:off x="3048000" y="0"/>
              <a:ext cx="3048000" cy="27284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Rectangle 5">
              <a:extLst>
                <a:ext uri="{FF2B5EF4-FFF2-40B4-BE49-F238E27FC236}">
                  <a16:creationId xmlns:a16="http://schemas.microsoft.com/office/drawing/2014/main" id="{E642BA62-BB4D-4156-BFB8-9CDD8BCA4477}"/>
                </a:ext>
              </a:extLst>
            </p:cNvPr>
            <p:cNvSpPr/>
            <p:nvPr/>
          </p:nvSpPr>
          <p:spPr>
            <a:xfrm>
              <a:off x="6096000" y="0"/>
              <a:ext cx="3048000" cy="27284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ectangle 6">
              <a:extLst>
                <a:ext uri="{FF2B5EF4-FFF2-40B4-BE49-F238E27FC236}">
                  <a16:creationId xmlns:a16="http://schemas.microsoft.com/office/drawing/2014/main" id="{0ADC3234-1E6D-4BA7-B241-19E09AFCA629}"/>
                </a:ext>
              </a:extLst>
            </p:cNvPr>
            <p:cNvSpPr/>
            <p:nvPr/>
          </p:nvSpPr>
          <p:spPr>
            <a:xfrm>
              <a:off x="9144000" y="0"/>
              <a:ext cx="3048000" cy="272845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0" name="Group 9">
            <a:extLst>
              <a:ext uri="{FF2B5EF4-FFF2-40B4-BE49-F238E27FC236}">
                <a16:creationId xmlns:a16="http://schemas.microsoft.com/office/drawing/2014/main" id="{80AB3DD4-26DF-4F46-98CD-1FF1BA61E5B4}"/>
              </a:ext>
            </a:extLst>
          </p:cNvPr>
          <p:cNvGrpSpPr/>
          <p:nvPr/>
        </p:nvGrpSpPr>
        <p:grpSpPr>
          <a:xfrm>
            <a:off x="0" y="0"/>
            <a:ext cx="3048000" cy="2960916"/>
            <a:chOff x="0" y="0"/>
            <a:chExt cx="3048000" cy="2960916"/>
          </a:xfrm>
          <a:gradFill>
            <a:gsLst>
              <a:gs pos="0">
                <a:schemeClr val="accent1"/>
              </a:gs>
              <a:gs pos="100000">
                <a:schemeClr val="accent1">
                  <a:lumMod val="75000"/>
                </a:schemeClr>
              </a:gs>
            </a:gsLst>
            <a:lin ang="2700000" scaled="0"/>
          </a:gradFill>
        </p:grpSpPr>
        <p:sp>
          <p:nvSpPr>
            <p:cNvPr id="4" name="Rectangle 3">
              <a:extLst>
                <a:ext uri="{FF2B5EF4-FFF2-40B4-BE49-F238E27FC236}">
                  <a16:creationId xmlns:a16="http://schemas.microsoft.com/office/drawing/2014/main" id="{28FE6B97-0CE3-44EA-ABD5-75E2647EAE8D}"/>
                </a:ext>
              </a:extLst>
            </p:cNvPr>
            <p:cNvSpPr/>
            <p:nvPr/>
          </p:nvSpPr>
          <p:spPr>
            <a:xfrm>
              <a:off x="0" y="0"/>
              <a:ext cx="3048000" cy="2728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Isosceles Triangle 8">
              <a:extLst>
                <a:ext uri="{FF2B5EF4-FFF2-40B4-BE49-F238E27FC236}">
                  <a16:creationId xmlns:a16="http://schemas.microsoft.com/office/drawing/2014/main" id="{C1DFCB38-FB4D-484F-B240-16392485A2EA}"/>
                </a:ext>
              </a:extLst>
            </p:cNvPr>
            <p:cNvSpPr/>
            <p:nvPr/>
          </p:nvSpPr>
          <p:spPr>
            <a:xfrm flipV="1">
              <a:off x="1310640" y="2728452"/>
              <a:ext cx="426720" cy="23246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cxnSp>
        <p:nvCxnSpPr>
          <p:cNvPr id="15" name="Straight Connector 14">
            <a:extLst>
              <a:ext uri="{FF2B5EF4-FFF2-40B4-BE49-F238E27FC236}">
                <a16:creationId xmlns:a16="http://schemas.microsoft.com/office/drawing/2014/main" id="{066FD1C3-AF40-4A16-82E4-91ED03EFE987}"/>
              </a:ext>
            </a:extLst>
          </p:cNvPr>
          <p:cNvCxnSpPr>
            <a:cxnSpLocks/>
          </p:cNvCxnSpPr>
          <p:nvPr/>
        </p:nvCxnSpPr>
        <p:spPr>
          <a:xfrm>
            <a:off x="1662136" y="975606"/>
            <a:ext cx="8867728" cy="0"/>
          </a:xfrm>
          <a:prstGeom prst="line">
            <a:avLst/>
          </a:prstGeom>
          <a:ln w="12700">
            <a:solidFill>
              <a:schemeClr val="bg1">
                <a:alpha val="40000"/>
              </a:schemeClr>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0D59D9BE-D683-4919-A706-25715D58ECA0}"/>
              </a:ext>
            </a:extLst>
          </p:cNvPr>
          <p:cNvSpPr txBox="1"/>
          <p:nvPr/>
        </p:nvSpPr>
        <p:spPr>
          <a:xfrm>
            <a:off x="3364777" y="1698519"/>
            <a:ext cx="2414446" cy="369332"/>
          </a:xfrm>
          <a:prstGeom prst="rect">
            <a:avLst/>
          </a:prstGeom>
          <a:no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Take Of</a:t>
            </a:r>
            <a:endParaRPr lang="id-ID"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67E513D9-61A0-4D6E-8382-A32C3F09D45A}"/>
              </a:ext>
            </a:extLst>
          </p:cNvPr>
          <p:cNvSpPr txBox="1"/>
          <p:nvPr/>
        </p:nvSpPr>
        <p:spPr>
          <a:xfrm>
            <a:off x="316777" y="1698519"/>
            <a:ext cx="2414446" cy="369332"/>
          </a:xfrm>
          <a:prstGeom prst="rect">
            <a:avLst/>
          </a:prstGeom>
          <a:no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On Time</a:t>
            </a:r>
            <a:endParaRPr lang="id-ID"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B7D40BF7-638F-4E38-BF28-9D2F8F71C707}"/>
              </a:ext>
            </a:extLst>
          </p:cNvPr>
          <p:cNvSpPr txBox="1"/>
          <p:nvPr/>
        </p:nvSpPr>
        <p:spPr>
          <a:xfrm>
            <a:off x="6412777" y="1698519"/>
            <a:ext cx="2414446" cy="369332"/>
          </a:xfrm>
          <a:prstGeom prst="rect">
            <a:avLst/>
          </a:prstGeom>
          <a:no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Landline</a:t>
            </a:r>
            <a:endParaRPr lang="id-ID"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a:extLst>
              <a:ext uri="{FF2B5EF4-FFF2-40B4-BE49-F238E27FC236}">
                <a16:creationId xmlns:a16="http://schemas.microsoft.com/office/drawing/2014/main" id="{7B07A49D-40A0-48CB-8EA1-BDE8DF28C682}"/>
              </a:ext>
            </a:extLst>
          </p:cNvPr>
          <p:cNvSpPr txBox="1"/>
          <p:nvPr/>
        </p:nvSpPr>
        <p:spPr>
          <a:xfrm>
            <a:off x="9460777" y="1698519"/>
            <a:ext cx="2414446" cy="369332"/>
          </a:xfrm>
          <a:prstGeom prst="rect">
            <a:avLst/>
          </a:prstGeom>
          <a:noFill/>
        </p:spPr>
        <p:txBody>
          <a:bodyPr wrap="square" rtlCol="0">
            <a:spAutoFit/>
          </a:bodyPr>
          <a:lstStyle/>
          <a:p>
            <a:pPr algn="ct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Arrive</a:t>
            </a:r>
            <a:endParaRPr lang="id-ID"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2" name="Group 1">
            <a:extLst>
              <a:ext uri="{FF2B5EF4-FFF2-40B4-BE49-F238E27FC236}">
                <a16:creationId xmlns:a16="http://schemas.microsoft.com/office/drawing/2014/main" id="{53E7ECA2-C170-4C00-AAEE-D3E5086DA217}"/>
              </a:ext>
            </a:extLst>
          </p:cNvPr>
          <p:cNvGrpSpPr/>
          <p:nvPr/>
        </p:nvGrpSpPr>
        <p:grpSpPr>
          <a:xfrm>
            <a:off x="1135380" y="586986"/>
            <a:ext cx="777240" cy="777240"/>
            <a:chOff x="1135380" y="586986"/>
            <a:chExt cx="777240" cy="777240"/>
          </a:xfrm>
        </p:grpSpPr>
        <p:sp>
          <p:nvSpPr>
            <p:cNvPr id="11" name="Oval 10">
              <a:extLst>
                <a:ext uri="{FF2B5EF4-FFF2-40B4-BE49-F238E27FC236}">
                  <a16:creationId xmlns:a16="http://schemas.microsoft.com/office/drawing/2014/main" id="{E2D21E2A-67FE-42BB-BB00-DF3050A05ACD}"/>
                </a:ext>
              </a:extLst>
            </p:cNvPr>
            <p:cNvSpPr/>
            <p:nvPr/>
          </p:nvSpPr>
          <p:spPr>
            <a:xfrm>
              <a:off x="1135380" y="586986"/>
              <a:ext cx="777240" cy="777240"/>
            </a:xfrm>
            <a:prstGeom prst="ellipse">
              <a:avLst/>
            </a:prstGeom>
            <a:solidFill>
              <a:schemeClr val="bg1"/>
            </a:solidFill>
            <a:ln>
              <a:noFill/>
            </a:ln>
            <a:effectLst>
              <a:outerShdw blurRad="1270000" sx="90000" sy="9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36">
              <a:extLst>
                <a:ext uri="{FF2B5EF4-FFF2-40B4-BE49-F238E27FC236}">
                  <a16:creationId xmlns:a16="http://schemas.microsoft.com/office/drawing/2014/main" id="{C32855F4-2E6D-45BC-80F2-3A382610226B}"/>
                </a:ext>
              </a:extLst>
            </p:cNvPr>
            <p:cNvSpPr>
              <a:spLocks noEditPoints="1"/>
            </p:cNvSpPr>
            <p:nvPr/>
          </p:nvSpPr>
          <p:spPr bwMode="auto">
            <a:xfrm>
              <a:off x="1354967" y="775307"/>
              <a:ext cx="338066" cy="400598"/>
            </a:xfrm>
            <a:custGeom>
              <a:avLst/>
              <a:gdLst>
                <a:gd name="T0" fmla="*/ 88 w 176"/>
                <a:gd name="T1" fmla="*/ 56 h 208"/>
                <a:gd name="T2" fmla="*/ 24 w 176"/>
                <a:gd name="T3" fmla="*/ 120 h 208"/>
                <a:gd name="T4" fmla="*/ 88 w 176"/>
                <a:gd name="T5" fmla="*/ 184 h 208"/>
                <a:gd name="T6" fmla="*/ 152 w 176"/>
                <a:gd name="T7" fmla="*/ 120 h 208"/>
                <a:gd name="T8" fmla="*/ 88 w 176"/>
                <a:gd name="T9" fmla="*/ 56 h 208"/>
                <a:gd name="T10" fmla="*/ 88 w 176"/>
                <a:gd name="T11" fmla="*/ 176 h 208"/>
                <a:gd name="T12" fmla="*/ 32 w 176"/>
                <a:gd name="T13" fmla="*/ 120 h 208"/>
                <a:gd name="T14" fmla="*/ 88 w 176"/>
                <a:gd name="T15" fmla="*/ 64 h 208"/>
                <a:gd name="T16" fmla="*/ 144 w 176"/>
                <a:gd name="T17" fmla="*/ 120 h 208"/>
                <a:gd name="T18" fmla="*/ 88 w 176"/>
                <a:gd name="T19" fmla="*/ 176 h 208"/>
                <a:gd name="T20" fmla="*/ 88 w 176"/>
                <a:gd name="T21" fmla="*/ 32 h 208"/>
                <a:gd name="T22" fmla="*/ 0 w 176"/>
                <a:gd name="T23" fmla="*/ 120 h 208"/>
                <a:gd name="T24" fmla="*/ 88 w 176"/>
                <a:gd name="T25" fmla="*/ 208 h 208"/>
                <a:gd name="T26" fmla="*/ 176 w 176"/>
                <a:gd name="T27" fmla="*/ 120 h 208"/>
                <a:gd name="T28" fmla="*/ 88 w 176"/>
                <a:gd name="T29" fmla="*/ 32 h 208"/>
                <a:gd name="T30" fmla="*/ 88 w 176"/>
                <a:gd name="T31" fmla="*/ 200 h 208"/>
                <a:gd name="T32" fmla="*/ 8 w 176"/>
                <a:gd name="T33" fmla="*/ 120 h 208"/>
                <a:gd name="T34" fmla="*/ 88 w 176"/>
                <a:gd name="T35" fmla="*/ 40 h 208"/>
                <a:gd name="T36" fmla="*/ 168 w 176"/>
                <a:gd name="T37" fmla="*/ 120 h 208"/>
                <a:gd name="T38" fmla="*/ 88 w 176"/>
                <a:gd name="T39" fmla="*/ 200 h 208"/>
                <a:gd name="T40" fmla="*/ 108 w 176"/>
                <a:gd name="T41" fmla="*/ 0 h 208"/>
                <a:gd name="T42" fmla="*/ 68 w 176"/>
                <a:gd name="T43" fmla="*/ 0 h 208"/>
                <a:gd name="T44" fmla="*/ 68 w 176"/>
                <a:gd name="T45" fmla="*/ 24 h 208"/>
                <a:gd name="T46" fmla="*/ 108 w 176"/>
                <a:gd name="T47" fmla="*/ 24 h 208"/>
                <a:gd name="T48" fmla="*/ 108 w 176"/>
                <a:gd name="T49" fmla="*/ 0 h 208"/>
                <a:gd name="T50" fmla="*/ 100 w 176"/>
                <a:gd name="T51" fmla="*/ 16 h 208"/>
                <a:gd name="T52" fmla="*/ 76 w 176"/>
                <a:gd name="T53" fmla="*/ 16 h 208"/>
                <a:gd name="T54" fmla="*/ 76 w 176"/>
                <a:gd name="T55" fmla="*/ 8 h 208"/>
                <a:gd name="T56" fmla="*/ 100 w 176"/>
                <a:gd name="T57" fmla="*/ 8 h 208"/>
                <a:gd name="T58" fmla="*/ 100 w 176"/>
                <a:gd name="T59" fmla="*/ 16 h 208"/>
                <a:gd name="T60" fmla="*/ 111 w 176"/>
                <a:gd name="T61" fmla="*/ 87 h 208"/>
                <a:gd name="T62" fmla="*/ 96 w 176"/>
                <a:gd name="T63" fmla="*/ 102 h 208"/>
                <a:gd name="T64" fmla="*/ 88 w 176"/>
                <a:gd name="T65" fmla="*/ 100 h 208"/>
                <a:gd name="T66" fmla="*/ 72 w 176"/>
                <a:gd name="T67" fmla="*/ 116 h 208"/>
                <a:gd name="T68" fmla="*/ 74 w 176"/>
                <a:gd name="T69" fmla="*/ 124 h 208"/>
                <a:gd name="T70" fmla="*/ 59 w 176"/>
                <a:gd name="T71" fmla="*/ 139 h 208"/>
                <a:gd name="T72" fmla="*/ 65 w 176"/>
                <a:gd name="T73" fmla="*/ 145 h 208"/>
                <a:gd name="T74" fmla="*/ 80 w 176"/>
                <a:gd name="T75" fmla="*/ 130 h 208"/>
                <a:gd name="T76" fmla="*/ 88 w 176"/>
                <a:gd name="T77" fmla="*/ 132 h 208"/>
                <a:gd name="T78" fmla="*/ 104 w 176"/>
                <a:gd name="T79" fmla="*/ 116 h 208"/>
                <a:gd name="T80" fmla="*/ 102 w 176"/>
                <a:gd name="T81" fmla="*/ 108 h 208"/>
                <a:gd name="T82" fmla="*/ 117 w 176"/>
                <a:gd name="T83" fmla="*/ 93 h 208"/>
                <a:gd name="T84" fmla="*/ 111 w 176"/>
                <a:gd name="T85" fmla="*/ 87 h 208"/>
                <a:gd name="T86" fmla="*/ 88 w 176"/>
                <a:gd name="T87" fmla="*/ 124 h 208"/>
                <a:gd name="T88" fmla="*/ 80 w 176"/>
                <a:gd name="T89" fmla="*/ 116 h 208"/>
                <a:gd name="T90" fmla="*/ 88 w 176"/>
                <a:gd name="T91" fmla="*/ 108 h 208"/>
                <a:gd name="T92" fmla="*/ 96 w 176"/>
                <a:gd name="T93" fmla="*/ 116 h 208"/>
                <a:gd name="T94" fmla="*/ 88 w 176"/>
                <a:gd name="T95" fmla="*/ 12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 h="208">
                  <a:moveTo>
                    <a:pt x="88" y="56"/>
                  </a:moveTo>
                  <a:cubicBezTo>
                    <a:pt x="53" y="56"/>
                    <a:pt x="24" y="85"/>
                    <a:pt x="24" y="120"/>
                  </a:cubicBezTo>
                  <a:cubicBezTo>
                    <a:pt x="24" y="155"/>
                    <a:pt x="53" y="184"/>
                    <a:pt x="88" y="184"/>
                  </a:cubicBezTo>
                  <a:cubicBezTo>
                    <a:pt x="123" y="184"/>
                    <a:pt x="152" y="155"/>
                    <a:pt x="152" y="120"/>
                  </a:cubicBezTo>
                  <a:cubicBezTo>
                    <a:pt x="152" y="85"/>
                    <a:pt x="123" y="56"/>
                    <a:pt x="88" y="56"/>
                  </a:cubicBezTo>
                  <a:close/>
                  <a:moveTo>
                    <a:pt x="88" y="176"/>
                  </a:moveTo>
                  <a:cubicBezTo>
                    <a:pt x="57" y="176"/>
                    <a:pt x="32" y="151"/>
                    <a:pt x="32" y="120"/>
                  </a:cubicBezTo>
                  <a:cubicBezTo>
                    <a:pt x="32" y="89"/>
                    <a:pt x="57" y="64"/>
                    <a:pt x="88" y="64"/>
                  </a:cubicBezTo>
                  <a:cubicBezTo>
                    <a:pt x="119" y="64"/>
                    <a:pt x="144" y="89"/>
                    <a:pt x="144" y="120"/>
                  </a:cubicBezTo>
                  <a:cubicBezTo>
                    <a:pt x="144" y="151"/>
                    <a:pt x="119" y="176"/>
                    <a:pt x="88" y="176"/>
                  </a:cubicBezTo>
                  <a:close/>
                  <a:moveTo>
                    <a:pt x="88" y="32"/>
                  </a:moveTo>
                  <a:cubicBezTo>
                    <a:pt x="39" y="32"/>
                    <a:pt x="0" y="71"/>
                    <a:pt x="0" y="120"/>
                  </a:cubicBezTo>
                  <a:cubicBezTo>
                    <a:pt x="0" y="169"/>
                    <a:pt x="39" y="208"/>
                    <a:pt x="88" y="208"/>
                  </a:cubicBezTo>
                  <a:cubicBezTo>
                    <a:pt x="137" y="208"/>
                    <a:pt x="176" y="169"/>
                    <a:pt x="176" y="120"/>
                  </a:cubicBezTo>
                  <a:cubicBezTo>
                    <a:pt x="176" y="71"/>
                    <a:pt x="137" y="32"/>
                    <a:pt x="88" y="32"/>
                  </a:cubicBezTo>
                  <a:close/>
                  <a:moveTo>
                    <a:pt x="88" y="200"/>
                  </a:moveTo>
                  <a:cubicBezTo>
                    <a:pt x="44" y="200"/>
                    <a:pt x="8" y="164"/>
                    <a:pt x="8" y="120"/>
                  </a:cubicBezTo>
                  <a:cubicBezTo>
                    <a:pt x="8" y="76"/>
                    <a:pt x="44" y="40"/>
                    <a:pt x="88" y="40"/>
                  </a:cubicBezTo>
                  <a:cubicBezTo>
                    <a:pt x="132" y="40"/>
                    <a:pt x="168" y="76"/>
                    <a:pt x="168" y="120"/>
                  </a:cubicBezTo>
                  <a:cubicBezTo>
                    <a:pt x="168" y="164"/>
                    <a:pt x="132" y="200"/>
                    <a:pt x="88" y="200"/>
                  </a:cubicBezTo>
                  <a:close/>
                  <a:moveTo>
                    <a:pt x="108" y="0"/>
                  </a:moveTo>
                  <a:cubicBezTo>
                    <a:pt x="68" y="0"/>
                    <a:pt x="68" y="0"/>
                    <a:pt x="68" y="0"/>
                  </a:cubicBezTo>
                  <a:cubicBezTo>
                    <a:pt x="68" y="24"/>
                    <a:pt x="68" y="24"/>
                    <a:pt x="68" y="24"/>
                  </a:cubicBezTo>
                  <a:cubicBezTo>
                    <a:pt x="108" y="24"/>
                    <a:pt x="108" y="24"/>
                    <a:pt x="108" y="24"/>
                  </a:cubicBezTo>
                  <a:lnTo>
                    <a:pt x="108" y="0"/>
                  </a:lnTo>
                  <a:close/>
                  <a:moveTo>
                    <a:pt x="100" y="16"/>
                  </a:moveTo>
                  <a:cubicBezTo>
                    <a:pt x="76" y="16"/>
                    <a:pt x="76" y="16"/>
                    <a:pt x="76" y="16"/>
                  </a:cubicBezTo>
                  <a:cubicBezTo>
                    <a:pt x="76" y="8"/>
                    <a:pt x="76" y="8"/>
                    <a:pt x="76" y="8"/>
                  </a:cubicBezTo>
                  <a:cubicBezTo>
                    <a:pt x="100" y="8"/>
                    <a:pt x="100" y="8"/>
                    <a:pt x="100" y="8"/>
                  </a:cubicBezTo>
                  <a:lnTo>
                    <a:pt x="100" y="16"/>
                  </a:lnTo>
                  <a:close/>
                  <a:moveTo>
                    <a:pt x="111" y="87"/>
                  </a:moveTo>
                  <a:cubicBezTo>
                    <a:pt x="96" y="102"/>
                    <a:pt x="96" y="102"/>
                    <a:pt x="96" y="102"/>
                  </a:cubicBezTo>
                  <a:cubicBezTo>
                    <a:pt x="94" y="101"/>
                    <a:pt x="91" y="100"/>
                    <a:pt x="88" y="100"/>
                  </a:cubicBezTo>
                  <a:cubicBezTo>
                    <a:pt x="79" y="100"/>
                    <a:pt x="72" y="107"/>
                    <a:pt x="72" y="116"/>
                  </a:cubicBezTo>
                  <a:cubicBezTo>
                    <a:pt x="72" y="119"/>
                    <a:pt x="73" y="122"/>
                    <a:pt x="74" y="124"/>
                  </a:cubicBezTo>
                  <a:cubicBezTo>
                    <a:pt x="59" y="139"/>
                    <a:pt x="59" y="139"/>
                    <a:pt x="59" y="139"/>
                  </a:cubicBezTo>
                  <a:cubicBezTo>
                    <a:pt x="65" y="145"/>
                    <a:pt x="65" y="145"/>
                    <a:pt x="65" y="145"/>
                  </a:cubicBezTo>
                  <a:cubicBezTo>
                    <a:pt x="80" y="130"/>
                    <a:pt x="80" y="130"/>
                    <a:pt x="80" y="130"/>
                  </a:cubicBezTo>
                  <a:cubicBezTo>
                    <a:pt x="82" y="131"/>
                    <a:pt x="85" y="132"/>
                    <a:pt x="88" y="132"/>
                  </a:cubicBezTo>
                  <a:cubicBezTo>
                    <a:pt x="97" y="132"/>
                    <a:pt x="104" y="125"/>
                    <a:pt x="104" y="116"/>
                  </a:cubicBezTo>
                  <a:cubicBezTo>
                    <a:pt x="104" y="113"/>
                    <a:pt x="103" y="110"/>
                    <a:pt x="102" y="108"/>
                  </a:cubicBezTo>
                  <a:cubicBezTo>
                    <a:pt x="117" y="93"/>
                    <a:pt x="117" y="93"/>
                    <a:pt x="117" y="93"/>
                  </a:cubicBezTo>
                  <a:lnTo>
                    <a:pt x="111" y="87"/>
                  </a:lnTo>
                  <a:close/>
                  <a:moveTo>
                    <a:pt x="88" y="124"/>
                  </a:moveTo>
                  <a:cubicBezTo>
                    <a:pt x="84" y="124"/>
                    <a:pt x="80" y="120"/>
                    <a:pt x="80" y="116"/>
                  </a:cubicBezTo>
                  <a:cubicBezTo>
                    <a:pt x="80" y="112"/>
                    <a:pt x="84" y="108"/>
                    <a:pt x="88" y="108"/>
                  </a:cubicBezTo>
                  <a:cubicBezTo>
                    <a:pt x="92" y="108"/>
                    <a:pt x="96" y="112"/>
                    <a:pt x="96" y="116"/>
                  </a:cubicBezTo>
                  <a:cubicBezTo>
                    <a:pt x="96" y="120"/>
                    <a:pt x="92" y="124"/>
                    <a:pt x="88" y="1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4E06FDED-B905-4C58-810C-CE9311D176A6}"/>
              </a:ext>
            </a:extLst>
          </p:cNvPr>
          <p:cNvGrpSpPr/>
          <p:nvPr/>
        </p:nvGrpSpPr>
        <p:grpSpPr>
          <a:xfrm>
            <a:off x="10279380" y="586986"/>
            <a:ext cx="777240" cy="777240"/>
            <a:chOff x="10279380" y="586986"/>
            <a:chExt cx="777240" cy="777240"/>
          </a:xfrm>
        </p:grpSpPr>
        <p:sp>
          <p:nvSpPr>
            <p:cNvPr id="14" name="Oval 13">
              <a:extLst>
                <a:ext uri="{FF2B5EF4-FFF2-40B4-BE49-F238E27FC236}">
                  <a16:creationId xmlns:a16="http://schemas.microsoft.com/office/drawing/2014/main" id="{D1437408-3897-4786-A840-090E5DDB84F3}"/>
                </a:ext>
              </a:extLst>
            </p:cNvPr>
            <p:cNvSpPr/>
            <p:nvPr/>
          </p:nvSpPr>
          <p:spPr>
            <a:xfrm>
              <a:off x="10279380" y="586986"/>
              <a:ext cx="777240" cy="777240"/>
            </a:xfrm>
            <a:prstGeom prst="ellipse">
              <a:avLst/>
            </a:prstGeom>
            <a:solidFill>
              <a:schemeClr val="accent4"/>
            </a:solidFill>
            <a:ln>
              <a:noFill/>
            </a:ln>
            <a:effectLst>
              <a:outerShdw blurRad="1270000" sx="90000" sy="90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Freeform 57">
              <a:extLst>
                <a:ext uri="{FF2B5EF4-FFF2-40B4-BE49-F238E27FC236}">
                  <a16:creationId xmlns:a16="http://schemas.microsoft.com/office/drawing/2014/main" id="{D9973E59-A472-4249-89B5-D120E90B6030}"/>
                </a:ext>
              </a:extLst>
            </p:cNvPr>
            <p:cNvSpPr>
              <a:spLocks noEditPoints="1"/>
            </p:cNvSpPr>
            <p:nvPr/>
          </p:nvSpPr>
          <p:spPr bwMode="auto">
            <a:xfrm>
              <a:off x="10519486" y="778239"/>
              <a:ext cx="297028" cy="394735"/>
            </a:xfrm>
            <a:custGeom>
              <a:avLst/>
              <a:gdLst>
                <a:gd name="T0" fmla="*/ 77 w 155"/>
                <a:gd name="T1" fmla="*/ 0 h 205"/>
                <a:gd name="T2" fmla="*/ 0 w 155"/>
                <a:gd name="T3" fmla="*/ 78 h 205"/>
                <a:gd name="T4" fmla="*/ 77 w 155"/>
                <a:gd name="T5" fmla="*/ 205 h 205"/>
                <a:gd name="T6" fmla="*/ 155 w 155"/>
                <a:gd name="T7" fmla="*/ 78 h 205"/>
                <a:gd name="T8" fmla="*/ 77 w 155"/>
                <a:gd name="T9" fmla="*/ 0 h 205"/>
                <a:gd name="T10" fmla="*/ 77 w 155"/>
                <a:gd name="T11" fmla="*/ 197 h 205"/>
                <a:gd name="T12" fmla="*/ 8 w 155"/>
                <a:gd name="T13" fmla="*/ 78 h 205"/>
                <a:gd name="T14" fmla="*/ 77 w 155"/>
                <a:gd name="T15" fmla="*/ 8 h 205"/>
                <a:gd name="T16" fmla="*/ 147 w 155"/>
                <a:gd name="T17" fmla="*/ 78 h 205"/>
                <a:gd name="T18" fmla="*/ 77 w 155"/>
                <a:gd name="T19" fmla="*/ 197 h 205"/>
                <a:gd name="T20" fmla="*/ 77 w 155"/>
                <a:gd name="T21" fmla="*/ 35 h 205"/>
                <a:gd name="T22" fmla="*/ 39 w 155"/>
                <a:gd name="T23" fmla="*/ 73 h 205"/>
                <a:gd name="T24" fmla="*/ 77 w 155"/>
                <a:gd name="T25" fmla="*/ 112 h 205"/>
                <a:gd name="T26" fmla="*/ 116 w 155"/>
                <a:gd name="T27" fmla="*/ 73 h 205"/>
                <a:gd name="T28" fmla="*/ 77 w 155"/>
                <a:gd name="T29" fmla="*/ 35 h 205"/>
                <a:gd name="T30" fmla="*/ 77 w 155"/>
                <a:gd name="T31" fmla="*/ 104 h 205"/>
                <a:gd name="T32" fmla="*/ 47 w 155"/>
                <a:gd name="T33" fmla="*/ 73 h 205"/>
                <a:gd name="T34" fmla="*/ 77 w 155"/>
                <a:gd name="T35" fmla="*/ 43 h 205"/>
                <a:gd name="T36" fmla="*/ 108 w 155"/>
                <a:gd name="T37" fmla="*/ 73 h 205"/>
                <a:gd name="T38" fmla="*/ 77 w 155"/>
                <a:gd name="T39" fmla="*/ 1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205">
                  <a:moveTo>
                    <a:pt x="77" y="0"/>
                  </a:moveTo>
                  <a:cubicBezTo>
                    <a:pt x="34" y="0"/>
                    <a:pt x="0" y="35"/>
                    <a:pt x="0" y="78"/>
                  </a:cubicBezTo>
                  <a:cubicBezTo>
                    <a:pt x="0" y="118"/>
                    <a:pt x="44" y="205"/>
                    <a:pt x="77" y="205"/>
                  </a:cubicBezTo>
                  <a:cubicBezTo>
                    <a:pt x="111" y="205"/>
                    <a:pt x="155" y="118"/>
                    <a:pt x="155" y="78"/>
                  </a:cubicBezTo>
                  <a:cubicBezTo>
                    <a:pt x="155" y="35"/>
                    <a:pt x="120" y="0"/>
                    <a:pt x="77" y="0"/>
                  </a:cubicBezTo>
                  <a:close/>
                  <a:moveTo>
                    <a:pt x="77" y="197"/>
                  </a:moveTo>
                  <a:cubicBezTo>
                    <a:pt x="51" y="197"/>
                    <a:pt x="8" y="117"/>
                    <a:pt x="8" y="78"/>
                  </a:cubicBezTo>
                  <a:cubicBezTo>
                    <a:pt x="8" y="40"/>
                    <a:pt x="39" y="8"/>
                    <a:pt x="77" y="8"/>
                  </a:cubicBezTo>
                  <a:cubicBezTo>
                    <a:pt x="116" y="8"/>
                    <a:pt x="147" y="40"/>
                    <a:pt x="147" y="78"/>
                  </a:cubicBezTo>
                  <a:cubicBezTo>
                    <a:pt x="147" y="117"/>
                    <a:pt x="104" y="197"/>
                    <a:pt x="77" y="197"/>
                  </a:cubicBezTo>
                  <a:close/>
                  <a:moveTo>
                    <a:pt x="77" y="35"/>
                  </a:moveTo>
                  <a:cubicBezTo>
                    <a:pt x="56" y="35"/>
                    <a:pt x="39" y="52"/>
                    <a:pt x="39" y="73"/>
                  </a:cubicBezTo>
                  <a:cubicBezTo>
                    <a:pt x="39" y="94"/>
                    <a:pt x="56" y="112"/>
                    <a:pt x="77" y="112"/>
                  </a:cubicBezTo>
                  <a:cubicBezTo>
                    <a:pt x="98" y="112"/>
                    <a:pt x="116" y="94"/>
                    <a:pt x="116" y="73"/>
                  </a:cubicBezTo>
                  <a:cubicBezTo>
                    <a:pt x="116" y="52"/>
                    <a:pt x="98" y="35"/>
                    <a:pt x="77" y="35"/>
                  </a:cubicBezTo>
                  <a:close/>
                  <a:moveTo>
                    <a:pt x="77" y="104"/>
                  </a:moveTo>
                  <a:cubicBezTo>
                    <a:pt x="61" y="104"/>
                    <a:pt x="47" y="90"/>
                    <a:pt x="47" y="73"/>
                  </a:cubicBezTo>
                  <a:cubicBezTo>
                    <a:pt x="47" y="56"/>
                    <a:pt x="61" y="43"/>
                    <a:pt x="77" y="43"/>
                  </a:cubicBezTo>
                  <a:cubicBezTo>
                    <a:pt x="94" y="43"/>
                    <a:pt x="108" y="56"/>
                    <a:pt x="108" y="73"/>
                  </a:cubicBezTo>
                  <a:cubicBezTo>
                    <a:pt x="108" y="90"/>
                    <a:pt x="94" y="104"/>
                    <a:pt x="77"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a:extLst>
              <a:ext uri="{FF2B5EF4-FFF2-40B4-BE49-F238E27FC236}">
                <a16:creationId xmlns:a16="http://schemas.microsoft.com/office/drawing/2014/main" id="{B28B91DA-B6BE-44F0-8222-B6B2F30D6D0B}"/>
              </a:ext>
            </a:extLst>
          </p:cNvPr>
          <p:cNvGrpSpPr/>
          <p:nvPr/>
        </p:nvGrpSpPr>
        <p:grpSpPr>
          <a:xfrm>
            <a:off x="4183380" y="586986"/>
            <a:ext cx="777240" cy="777240"/>
            <a:chOff x="4183380" y="586986"/>
            <a:chExt cx="777240" cy="777240"/>
          </a:xfrm>
        </p:grpSpPr>
        <p:sp>
          <p:nvSpPr>
            <p:cNvPr id="12" name="Oval 11">
              <a:extLst>
                <a:ext uri="{FF2B5EF4-FFF2-40B4-BE49-F238E27FC236}">
                  <a16:creationId xmlns:a16="http://schemas.microsoft.com/office/drawing/2014/main" id="{F24F8026-C9FF-4CD9-8FB2-69C0B1CAFD18}"/>
                </a:ext>
              </a:extLst>
            </p:cNvPr>
            <p:cNvSpPr/>
            <p:nvPr/>
          </p:nvSpPr>
          <p:spPr>
            <a:xfrm>
              <a:off x="4183380" y="586986"/>
              <a:ext cx="777240" cy="777240"/>
            </a:xfrm>
            <a:prstGeom prst="ellipse">
              <a:avLst/>
            </a:prstGeom>
            <a:solidFill>
              <a:schemeClr val="accent2"/>
            </a:solidFill>
            <a:ln>
              <a:noFill/>
            </a:ln>
            <a:effectLst>
              <a:outerShdw blurRad="1270000" sx="90000" sy="90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Freeform 77">
              <a:extLst>
                <a:ext uri="{FF2B5EF4-FFF2-40B4-BE49-F238E27FC236}">
                  <a16:creationId xmlns:a16="http://schemas.microsoft.com/office/drawing/2014/main" id="{E7BD4669-830A-43C0-A302-1F1494A3B240}"/>
                </a:ext>
              </a:extLst>
            </p:cNvPr>
            <p:cNvSpPr>
              <a:spLocks noEditPoints="1"/>
            </p:cNvSpPr>
            <p:nvPr/>
          </p:nvSpPr>
          <p:spPr bwMode="auto">
            <a:xfrm>
              <a:off x="4383426" y="790940"/>
              <a:ext cx="377149" cy="369332"/>
            </a:xfrm>
            <a:custGeom>
              <a:avLst/>
              <a:gdLst>
                <a:gd name="T0" fmla="*/ 150 w 196"/>
                <a:gd name="T1" fmla="*/ 192 h 192"/>
                <a:gd name="T2" fmla="*/ 119 w 196"/>
                <a:gd name="T3" fmla="*/ 98 h 192"/>
                <a:gd name="T4" fmla="*/ 84 w 196"/>
                <a:gd name="T5" fmla="*/ 134 h 192"/>
                <a:gd name="T6" fmla="*/ 84 w 196"/>
                <a:gd name="T7" fmla="*/ 176 h 192"/>
                <a:gd name="T8" fmla="*/ 68 w 196"/>
                <a:gd name="T9" fmla="*/ 191 h 192"/>
                <a:gd name="T10" fmla="*/ 46 w 196"/>
                <a:gd name="T11" fmla="*/ 146 h 192"/>
                <a:gd name="T12" fmla="*/ 1 w 196"/>
                <a:gd name="T13" fmla="*/ 123 h 192"/>
                <a:gd name="T14" fmla="*/ 16 w 196"/>
                <a:gd name="T15" fmla="*/ 107 h 192"/>
                <a:gd name="T16" fmla="*/ 57 w 196"/>
                <a:gd name="T17" fmla="*/ 107 h 192"/>
                <a:gd name="T18" fmla="*/ 93 w 196"/>
                <a:gd name="T19" fmla="*/ 71 h 192"/>
                <a:gd name="T20" fmla="*/ 0 w 196"/>
                <a:gd name="T21" fmla="*/ 40 h 192"/>
                <a:gd name="T22" fmla="*/ 16 w 196"/>
                <a:gd name="T23" fmla="*/ 24 h 192"/>
                <a:gd name="T24" fmla="*/ 130 w 196"/>
                <a:gd name="T25" fmla="*/ 34 h 192"/>
                <a:gd name="T26" fmla="*/ 149 w 196"/>
                <a:gd name="T27" fmla="*/ 15 h 192"/>
                <a:gd name="T28" fmla="*/ 176 w 196"/>
                <a:gd name="T29" fmla="*/ 0 h 192"/>
                <a:gd name="T30" fmla="*/ 186 w 196"/>
                <a:gd name="T31" fmla="*/ 4 h 192"/>
                <a:gd name="T32" fmla="*/ 175 w 196"/>
                <a:gd name="T33" fmla="*/ 41 h 192"/>
                <a:gd name="T34" fmla="*/ 156 w 196"/>
                <a:gd name="T35" fmla="*/ 61 h 192"/>
                <a:gd name="T36" fmla="*/ 166 w 196"/>
                <a:gd name="T37" fmla="*/ 176 h 192"/>
                <a:gd name="T38" fmla="*/ 150 w 196"/>
                <a:gd name="T39" fmla="*/ 192 h 192"/>
                <a:gd name="T40" fmla="*/ 14 w 196"/>
                <a:gd name="T41" fmla="*/ 121 h 192"/>
                <a:gd name="T42" fmla="*/ 52 w 196"/>
                <a:gd name="T43" fmla="*/ 140 h 192"/>
                <a:gd name="T44" fmla="*/ 70 w 196"/>
                <a:gd name="T45" fmla="*/ 178 h 192"/>
                <a:gd name="T46" fmla="*/ 76 w 196"/>
                <a:gd name="T47" fmla="*/ 172 h 192"/>
                <a:gd name="T48" fmla="*/ 76 w 196"/>
                <a:gd name="T49" fmla="*/ 131 h 192"/>
                <a:gd name="T50" fmla="*/ 123 w 196"/>
                <a:gd name="T51" fmla="*/ 83 h 192"/>
                <a:gd name="T52" fmla="*/ 154 w 196"/>
                <a:gd name="T53" fmla="*/ 177 h 192"/>
                <a:gd name="T54" fmla="*/ 158 w 196"/>
                <a:gd name="T55" fmla="*/ 173 h 192"/>
                <a:gd name="T56" fmla="*/ 148 w 196"/>
                <a:gd name="T57" fmla="*/ 58 h 192"/>
                <a:gd name="T58" fmla="*/ 170 w 196"/>
                <a:gd name="T59" fmla="*/ 35 h 192"/>
                <a:gd name="T60" fmla="*/ 180 w 196"/>
                <a:gd name="T61" fmla="*/ 10 h 192"/>
                <a:gd name="T62" fmla="*/ 176 w 196"/>
                <a:gd name="T63" fmla="*/ 8 h 192"/>
                <a:gd name="T64" fmla="*/ 155 w 196"/>
                <a:gd name="T65" fmla="*/ 20 h 192"/>
                <a:gd name="T66" fmla="*/ 133 w 196"/>
                <a:gd name="T67" fmla="*/ 42 h 192"/>
                <a:gd name="T68" fmla="*/ 19 w 196"/>
                <a:gd name="T69" fmla="*/ 32 h 192"/>
                <a:gd name="T70" fmla="*/ 15 w 196"/>
                <a:gd name="T71" fmla="*/ 37 h 192"/>
                <a:gd name="T72" fmla="*/ 108 w 196"/>
                <a:gd name="T73" fmla="*/ 68 h 192"/>
                <a:gd name="T74" fmla="*/ 61 w 196"/>
                <a:gd name="T75" fmla="*/ 115 h 192"/>
                <a:gd name="T76" fmla="*/ 19 w 196"/>
                <a:gd name="T77" fmla="*/ 115 h 192"/>
                <a:gd name="T78" fmla="*/ 14 w 196"/>
                <a:gd name="T79" fmla="*/ 1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92">
                  <a:moveTo>
                    <a:pt x="150" y="192"/>
                  </a:moveTo>
                  <a:cubicBezTo>
                    <a:pt x="119" y="98"/>
                    <a:pt x="119" y="98"/>
                    <a:pt x="119" y="98"/>
                  </a:cubicBezTo>
                  <a:cubicBezTo>
                    <a:pt x="84" y="134"/>
                    <a:pt x="84" y="134"/>
                    <a:pt x="84" y="134"/>
                  </a:cubicBezTo>
                  <a:cubicBezTo>
                    <a:pt x="84" y="176"/>
                    <a:pt x="84" y="176"/>
                    <a:pt x="84" y="176"/>
                  </a:cubicBezTo>
                  <a:cubicBezTo>
                    <a:pt x="68" y="191"/>
                    <a:pt x="68" y="191"/>
                    <a:pt x="68" y="191"/>
                  </a:cubicBezTo>
                  <a:cubicBezTo>
                    <a:pt x="46" y="146"/>
                    <a:pt x="46" y="146"/>
                    <a:pt x="46" y="146"/>
                  </a:cubicBezTo>
                  <a:cubicBezTo>
                    <a:pt x="1" y="123"/>
                    <a:pt x="1" y="123"/>
                    <a:pt x="1" y="123"/>
                  </a:cubicBezTo>
                  <a:cubicBezTo>
                    <a:pt x="16" y="107"/>
                    <a:pt x="16" y="107"/>
                    <a:pt x="16" y="107"/>
                  </a:cubicBezTo>
                  <a:cubicBezTo>
                    <a:pt x="57" y="107"/>
                    <a:pt x="57" y="107"/>
                    <a:pt x="57" y="107"/>
                  </a:cubicBezTo>
                  <a:cubicBezTo>
                    <a:pt x="93" y="71"/>
                    <a:pt x="93" y="71"/>
                    <a:pt x="93" y="71"/>
                  </a:cubicBezTo>
                  <a:cubicBezTo>
                    <a:pt x="0" y="40"/>
                    <a:pt x="0" y="40"/>
                    <a:pt x="0" y="40"/>
                  </a:cubicBezTo>
                  <a:cubicBezTo>
                    <a:pt x="16" y="24"/>
                    <a:pt x="16" y="24"/>
                    <a:pt x="16" y="24"/>
                  </a:cubicBezTo>
                  <a:cubicBezTo>
                    <a:pt x="130" y="34"/>
                    <a:pt x="130" y="34"/>
                    <a:pt x="130" y="34"/>
                  </a:cubicBezTo>
                  <a:cubicBezTo>
                    <a:pt x="149" y="15"/>
                    <a:pt x="149" y="15"/>
                    <a:pt x="149" y="15"/>
                  </a:cubicBezTo>
                  <a:cubicBezTo>
                    <a:pt x="151" y="13"/>
                    <a:pt x="164" y="0"/>
                    <a:pt x="176" y="0"/>
                  </a:cubicBezTo>
                  <a:cubicBezTo>
                    <a:pt x="180" y="0"/>
                    <a:pt x="183" y="1"/>
                    <a:pt x="186" y="4"/>
                  </a:cubicBezTo>
                  <a:cubicBezTo>
                    <a:pt x="196" y="15"/>
                    <a:pt x="184" y="32"/>
                    <a:pt x="175" y="41"/>
                  </a:cubicBezTo>
                  <a:cubicBezTo>
                    <a:pt x="156" y="61"/>
                    <a:pt x="156" y="61"/>
                    <a:pt x="156" y="61"/>
                  </a:cubicBezTo>
                  <a:cubicBezTo>
                    <a:pt x="166" y="176"/>
                    <a:pt x="166" y="176"/>
                    <a:pt x="166" y="176"/>
                  </a:cubicBezTo>
                  <a:lnTo>
                    <a:pt x="150" y="192"/>
                  </a:lnTo>
                  <a:close/>
                  <a:moveTo>
                    <a:pt x="14" y="121"/>
                  </a:moveTo>
                  <a:cubicBezTo>
                    <a:pt x="52" y="140"/>
                    <a:pt x="52" y="140"/>
                    <a:pt x="52" y="140"/>
                  </a:cubicBezTo>
                  <a:cubicBezTo>
                    <a:pt x="70" y="178"/>
                    <a:pt x="70" y="178"/>
                    <a:pt x="70" y="178"/>
                  </a:cubicBezTo>
                  <a:cubicBezTo>
                    <a:pt x="76" y="172"/>
                    <a:pt x="76" y="172"/>
                    <a:pt x="76" y="172"/>
                  </a:cubicBezTo>
                  <a:cubicBezTo>
                    <a:pt x="76" y="131"/>
                    <a:pt x="76" y="131"/>
                    <a:pt x="76" y="131"/>
                  </a:cubicBezTo>
                  <a:cubicBezTo>
                    <a:pt x="123" y="83"/>
                    <a:pt x="123" y="83"/>
                    <a:pt x="123" y="83"/>
                  </a:cubicBezTo>
                  <a:cubicBezTo>
                    <a:pt x="154" y="177"/>
                    <a:pt x="154" y="177"/>
                    <a:pt x="154" y="177"/>
                  </a:cubicBezTo>
                  <a:cubicBezTo>
                    <a:pt x="158" y="173"/>
                    <a:pt x="158" y="173"/>
                    <a:pt x="158" y="173"/>
                  </a:cubicBezTo>
                  <a:cubicBezTo>
                    <a:pt x="148" y="58"/>
                    <a:pt x="148" y="58"/>
                    <a:pt x="148" y="58"/>
                  </a:cubicBezTo>
                  <a:cubicBezTo>
                    <a:pt x="170" y="35"/>
                    <a:pt x="170" y="35"/>
                    <a:pt x="170" y="35"/>
                  </a:cubicBezTo>
                  <a:cubicBezTo>
                    <a:pt x="174" y="31"/>
                    <a:pt x="186" y="16"/>
                    <a:pt x="180" y="10"/>
                  </a:cubicBezTo>
                  <a:cubicBezTo>
                    <a:pt x="179" y="9"/>
                    <a:pt x="177" y="8"/>
                    <a:pt x="176" y="8"/>
                  </a:cubicBezTo>
                  <a:cubicBezTo>
                    <a:pt x="168" y="8"/>
                    <a:pt x="158" y="17"/>
                    <a:pt x="155" y="20"/>
                  </a:cubicBezTo>
                  <a:cubicBezTo>
                    <a:pt x="133" y="42"/>
                    <a:pt x="133" y="42"/>
                    <a:pt x="133" y="42"/>
                  </a:cubicBezTo>
                  <a:cubicBezTo>
                    <a:pt x="19" y="32"/>
                    <a:pt x="19" y="32"/>
                    <a:pt x="19" y="32"/>
                  </a:cubicBezTo>
                  <a:cubicBezTo>
                    <a:pt x="15" y="37"/>
                    <a:pt x="15" y="37"/>
                    <a:pt x="15" y="37"/>
                  </a:cubicBezTo>
                  <a:cubicBezTo>
                    <a:pt x="108" y="68"/>
                    <a:pt x="108" y="68"/>
                    <a:pt x="108" y="68"/>
                  </a:cubicBezTo>
                  <a:cubicBezTo>
                    <a:pt x="61" y="115"/>
                    <a:pt x="61" y="115"/>
                    <a:pt x="61" y="115"/>
                  </a:cubicBezTo>
                  <a:cubicBezTo>
                    <a:pt x="19" y="115"/>
                    <a:pt x="19" y="115"/>
                    <a:pt x="19" y="115"/>
                  </a:cubicBezTo>
                  <a:lnTo>
                    <a:pt x="14" y="1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B5FBA5DF-3015-4CA7-999D-7CAA94980FE0}"/>
              </a:ext>
            </a:extLst>
          </p:cNvPr>
          <p:cNvGrpSpPr/>
          <p:nvPr/>
        </p:nvGrpSpPr>
        <p:grpSpPr>
          <a:xfrm>
            <a:off x="7231380" y="586986"/>
            <a:ext cx="777240" cy="777240"/>
            <a:chOff x="7231380" y="586986"/>
            <a:chExt cx="777240" cy="777240"/>
          </a:xfrm>
        </p:grpSpPr>
        <p:sp>
          <p:nvSpPr>
            <p:cNvPr id="13" name="Oval 12">
              <a:extLst>
                <a:ext uri="{FF2B5EF4-FFF2-40B4-BE49-F238E27FC236}">
                  <a16:creationId xmlns:a16="http://schemas.microsoft.com/office/drawing/2014/main" id="{F11124E4-2BF8-433D-8DC4-D2494879855D}"/>
                </a:ext>
              </a:extLst>
            </p:cNvPr>
            <p:cNvSpPr/>
            <p:nvPr/>
          </p:nvSpPr>
          <p:spPr>
            <a:xfrm>
              <a:off x="7231380" y="586986"/>
              <a:ext cx="777240" cy="777240"/>
            </a:xfrm>
            <a:prstGeom prst="ellipse">
              <a:avLst/>
            </a:prstGeom>
            <a:solidFill>
              <a:schemeClr val="accent3"/>
            </a:solidFill>
            <a:ln>
              <a:noFill/>
            </a:ln>
            <a:effectLst>
              <a:outerShdw blurRad="1270000" sx="90000" sy="90000" algn="ctr"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Freeform 82">
              <a:extLst>
                <a:ext uri="{FF2B5EF4-FFF2-40B4-BE49-F238E27FC236}">
                  <a16:creationId xmlns:a16="http://schemas.microsoft.com/office/drawing/2014/main" id="{7243F55E-8D04-4DFA-B8A8-D7D6D568541B}"/>
                </a:ext>
              </a:extLst>
            </p:cNvPr>
            <p:cNvSpPr>
              <a:spLocks noEditPoints="1"/>
            </p:cNvSpPr>
            <p:nvPr/>
          </p:nvSpPr>
          <p:spPr bwMode="auto">
            <a:xfrm>
              <a:off x="7411885" y="755766"/>
              <a:ext cx="416231" cy="439681"/>
            </a:xfrm>
            <a:custGeom>
              <a:avLst/>
              <a:gdLst>
                <a:gd name="T0" fmla="*/ 52 w 216"/>
                <a:gd name="T1" fmla="*/ 184 h 228"/>
                <a:gd name="T2" fmla="*/ 176 w 216"/>
                <a:gd name="T3" fmla="*/ 164 h 228"/>
                <a:gd name="T4" fmla="*/ 40 w 216"/>
                <a:gd name="T5" fmla="*/ 164 h 228"/>
                <a:gd name="T6" fmla="*/ 164 w 216"/>
                <a:gd name="T7" fmla="*/ 160 h 228"/>
                <a:gd name="T8" fmla="*/ 164 w 216"/>
                <a:gd name="T9" fmla="*/ 176 h 228"/>
                <a:gd name="T10" fmla="*/ 144 w 216"/>
                <a:gd name="T11" fmla="*/ 164 h 228"/>
                <a:gd name="T12" fmla="*/ 136 w 216"/>
                <a:gd name="T13" fmla="*/ 172 h 228"/>
                <a:gd name="T14" fmla="*/ 80 w 216"/>
                <a:gd name="T15" fmla="*/ 172 h 228"/>
                <a:gd name="T16" fmla="*/ 137 w 216"/>
                <a:gd name="T17" fmla="*/ 160 h 228"/>
                <a:gd name="T18" fmla="*/ 68 w 216"/>
                <a:gd name="T19" fmla="*/ 176 h 228"/>
                <a:gd name="T20" fmla="*/ 48 w 216"/>
                <a:gd name="T21" fmla="*/ 164 h 228"/>
                <a:gd name="T22" fmla="*/ 72 w 216"/>
                <a:gd name="T23" fmla="*/ 164 h 228"/>
                <a:gd name="T24" fmla="*/ 196 w 216"/>
                <a:gd name="T25" fmla="*/ 41 h 228"/>
                <a:gd name="T26" fmla="*/ 108 w 216"/>
                <a:gd name="T27" fmla="*/ 0 h 228"/>
                <a:gd name="T28" fmla="*/ 20 w 216"/>
                <a:gd name="T29" fmla="*/ 41 h 228"/>
                <a:gd name="T30" fmla="*/ 0 w 216"/>
                <a:gd name="T31" fmla="*/ 52 h 228"/>
                <a:gd name="T32" fmla="*/ 16 w 216"/>
                <a:gd name="T33" fmla="*/ 96 h 228"/>
                <a:gd name="T34" fmla="*/ 32 w 216"/>
                <a:gd name="T35" fmla="*/ 212 h 228"/>
                <a:gd name="T36" fmla="*/ 36 w 216"/>
                <a:gd name="T37" fmla="*/ 218 h 228"/>
                <a:gd name="T38" fmla="*/ 68 w 216"/>
                <a:gd name="T39" fmla="*/ 218 h 228"/>
                <a:gd name="T40" fmla="*/ 148 w 216"/>
                <a:gd name="T41" fmla="*/ 212 h 228"/>
                <a:gd name="T42" fmla="*/ 158 w 216"/>
                <a:gd name="T43" fmla="*/ 228 h 228"/>
                <a:gd name="T44" fmla="*/ 180 w 216"/>
                <a:gd name="T45" fmla="*/ 214 h 228"/>
                <a:gd name="T46" fmla="*/ 196 w 216"/>
                <a:gd name="T47" fmla="*/ 200 h 228"/>
                <a:gd name="T48" fmla="*/ 204 w 216"/>
                <a:gd name="T49" fmla="*/ 96 h 228"/>
                <a:gd name="T50" fmla="*/ 204 w 216"/>
                <a:gd name="T51" fmla="*/ 40 h 228"/>
                <a:gd name="T52" fmla="*/ 12 w 216"/>
                <a:gd name="T53" fmla="*/ 88 h 228"/>
                <a:gd name="T54" fmla="*/ 12 w 216"/>
                <a:gd name="T55" fmla="*/ 48 h 228"/>
                <a:gd name="T56" fmla="*/ 20 w 216"/>
                <a:gd name="T57" fmla="*/ 84 h 228"/>
                <a:gd name="T58" fmla="*/ 132 w 216"/>
                <a:gd name="T59" fmla="*/ 9 h 228"/>
                <a:gd name="T60" fmla="*/ 88 w 216"/>
                <a:gd name="T61" fmla="*/ 28 h 228"/>
                <a:gd name="T62" fmla="*/ 60 w 216"/>
                <a:gd name="T63" fmla="*/ 218 h 228"/>
                <a:gd name="T64" fmla="*/ 44 w 216"/>
                <a:gd name="T65" fmla="*/ 218 h 228"/>
                <a:gd name="T66" fmla="*/ 58 w 216"/>
                <a:gd name="T67" fmla="*/ 212 h 228"/>
                <a:gd name="T68" fmla="*/ 172 w 216"/>
                <a:gd name="T69" fmla="*/ 218 h 228"/>
                <a:gd name="T70" fmla="*/ 156 w 216"/>
                <a:gd name="T71" fmla="*/ 218 h 228"/>
                <a:gd name="T72" fmla="*/ 170 w 216"/>
                <a:gd name="T73" fmla="*/ 212 h 228"/>
                <a:gd name="T74" fmla="*/ 188 w 216"/>
                <a:gd name="T75" fmla="*/ 200 h 228"/>
                <a:gd name="T76" fmla="*/ 28 w 216"/>
                <a:gd name="T77" fmla="*/ 200 h 228"/>
                <a:gd name="T78" fmla="*/ 188 w 216"/>
                <a:gd name="T79" fmla="*/ 114 h 228"/>
                <a:gd name="T80" fmla="*/ 126 w 216"/>
                <a:gd name="T81" fmla="*/ 119 h 228"/>
                <a:gd name="T82" fmla="*/ 168 w 216"/>
                <a:gd name="T83" fmla="*/ 104 h 228"/>
                <a:gd name="T84" fmla="*/ 112 w 216"/>
                <a:gd name="T85" fmla="*/ 104 h 228"/>
                <a:gd name="T86" fmla="*/ 108 w 216"/>
                <a:gd name="T87" fmla="*/ 120 h 228"/>
                <a:gd name="T88" fmla="*/ 32 w 216"/>
                <a:gd name="T89" fmla="*/ 16 h 228"/>
                <a:gd name="T90" fmla="*/ 76 w 216"/>
                <a:gd name="T91" fmla="*/ 24 h 228"/>
                <a:gd name="T92" fmla="*/ 140 w 216"/>
                <a:gd name="T93" fmla="*/ 24 h 228"/>
                <a:gd name="T94" fmla="*/ 184 w 216"/>
                <a:gd name="T95" fmla="*/ 16 h 228"/>
                <a:gd name="T96" fmla="*/ 208 w 216"/>
                <a:gd name="T97" fmla="*/ 84 h 228"/>
                <a:gd name="T98" fmla="*/ 196 w 216"/>
                <a:gd name="T99" fmla="*/ 84 h 228"/>
                <a:gd name="T100" fmla="*/ 204 w 216"/>
                <a:gd name="T101" fmla="*/ 48 h 228"/>
                <a:gd name="T102" fmla="*/ 55 w 216"/>
                <a:gd name="T103" fmla="*/ 75 h 228"/>
                <a:gd name="T104" fmla="*/ 69 w 216"/>
                <a:gd name="T105" fmla="*/ 49 h 228"/>
                <a:gd name="T106" fmla="*/ 52 w 216"/>
                <a:gd name="T107" fmla="*/ 76 h 228"/>
                <a:gd name="T108" fmla="*/ 53 w 216"/>
                <a:gd name="T109" fmla="*/ 89 h 228"/>
                <a:gd name="T110" fmla="*/ 59 w 216"/>
                <a:gd name="T111" fmla="*/ 95 h 228"/>
                <a:gd name="T112" fmla="*/ 89 w 216"/>
                <a:gd name="T113" fmla="*/ 5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228">
                  <a:moveTo>
                    <a:pt x="40" y="164"/>
                  </a:moveTo>
                  <a:cubicBezTo>
                    <a:pt x="40" y="172"/>
                    <a:pt x="40" y="172"/>
                    <a:pt x="40" y="172"/>
                  </a:cubicBezTo>
                  <a:cubicBezTo>
                    <a:pt x="40" y="179"/>
                    <a:pt x="45" y="184"/>
                    <a:pt x="52" y="184"/>
                  </a:cubicBezTo>
                  <a:cubicBezTo>
                    <a:pt x="164" y="184"/>
                    <a:pt x="164" y="184"/>
                    <a:pt x="164" y="184"/>
                  </a:cubicBezTo>
                  <a:cubicBezTo>
                    <a:pt x="171" y="184"/>
                    <a:pt x="176" y="179"/>
                    <a:pt x="176" y="172"/>
                  </a:cubicBezTo>
                  <a:cubicBezTo>
                    <a:pt x="176" y="164"/>
                    <a:pt x="176" y="164"/>
                    <a:pt x="176" y="164"/>
                  </a:cubicBezTo>
                  <a:cubicBezTo>
                    <a:pt x="176" y="157"/>
                    <a:pt x="171" y="152"/>
                    <a:pt x="164" y="152"/>
                  </a:cubicBezTo>
                  <a:cubicBezTo>
                    <a:pt x="52" y="152"/>
                    <a:pt x="52" y="152"/>
                    <a:pt x="52" y="152"/>
                  </a:cubicBezTo>
                  <a:cubicBezTo>
                    <a:pt x="45" y="152"/>
                    <a:pt x="40" y="157"/>
                    <a:pt x="40" y="164"/>
                  </a:cubicBezTo>
                  <a:close/>
                  <a:moveTo>
                    <a:pt x="144" y="164"/>
                  </a:moveTo>
                  <a:cubicBezTo>
                    <a:pt x="144" y="162"/>
                    <a:pt x="146" y="160"/>
                    <a:pt x="148" y="160"/>
                  </a:cubicBezTo>
                  <a:cubicBezTo>
                    <a:pt x="164" y="160"/>
                    <a:pt x="164" y="160"/>
                    <a:pt x="164" y="160"/>
                  </a:cubicBezTo>
                  <a:cubicBezTo>
                    <a:pt x="166" y="160"/>
                    <a:pt x="168" y="162"/>
                    <a:pt x="168" y="164"/>
                  </a:cubicBezTo>
                  <a:cubicBezTo>
                    <a:pt x="168" y="172"/>
                    <a:pt x="168" y="172"/>
                    <a:pt x="168" y="172"/>
                  </a:cubicBezTo>
                  <a:cubicBezTo>
                    <a:pt x="168" y="174"/>
                    <a:pt x="166" y="176"/>
                    <a:pt x="164" y="176"/>
                  </a:cubicBezTo>
                  <a:cubicBezTo>
                    <a:pt x="148" y="176"/>
                    <a:pt x="148" y="176"/>
                    <a:pt x="148" y="176"/>
                  </a:cubicBezTo>
                  <a:cubicBezTo>
                    <a:pt x="146" y="176"/>
                    <a:pt x="144" y="174"/>
                    <a:pt x="144" y="172"/>
                  </a:cubicBezTo>
                  <a:lnTo>
                    <a:pt x="144" y="164"/>
                  </a:lnTo>
                  <a:close/>
                  <a:moveTo>
                    <a:pt x="137" y="160"/>
                  </a:moveTo>
                  <a:cubicBezTo>
                    <a:pt x="136" y="161"/>
                    <a:pt x="136" y="163"/>
                    <a:pt x="136" y="164"/>
                  </a:cubicBezTo>
                  <a:cubicBezTo>
                    <a:pt x="136" y="172"/>
                    <a:pt x="136" y="172"/>
                    <a:pt x="136" y="172"/>
                  </a:cubicBezTo>
                  <a:cubicBezTo>
                    <a:pt x="136" y="173"/>
                    <a:pt x="136" y="175"/>
                    <a:pt x="137" y="176"/>
                  </a:cubicBezTo>
                  <a:cubicBezTo>
                    <a:pt x="79" y="176"/>
                    <a:pt x="79" y="176"/>
                    <a:pt x="79" y="176"/>
                  </a:cubicBezTo>
                  <a:cubicBezTo>
                    <a:pt x="80" y="175"/>
                    <a:pt x="80" y="173"/>
                    <a:pt x="80" y="172"/>
                  </a:cubicBezTo>
                  <a:cubicBezTo>
                    <a:pt x="80" y="164"/>
                    <a:pt x="80" y="164"/>
                    <a:pt x="80" y="164"/>
                  </a:cubicBezTo>
                  <a:cubicBezTo>
                    <a:pt x="80" y="163"/>
                    <a:pt x="80" y="161"/>
                    <a:pt x="79" y="160"/>
                  </a:cubicBezTo>
                  <a:lnTo>
                    <a:pt x="137" y="160"/>
                  </a:lnTo>
                  <a:close/>
                  <a:moveTo>
                    <a:pt x="72" y="164"/>
                  </a:moveTo>
                  <a:cubicBezTo>
                    <a:pt x="72" y="172"/>
                    <a:pt x="72" y="172"/>
                    <a:pt x="72" y="172"/>
                  </a:cubicBezTo>
                  <a:cubicBezTo>
                    <a:pt x="72" y="174"/>
                    <a:pt x="70" y="176"/>
                    <a:pt x="68" y="176"/>
                  </a:cubicBezTo>
                  <a:cubicBezTo>
                    <a:pt x="52" y="176"/>
                    <a:pt x="52" y="176"/>
                    <a:pt x="52" y="176"/>
                  </a:cubicBezTo>
                  <a:cubicBezTo>
                    <a:pt x="50" y="176"/>
                    <a:pt x="48" y="174"/>
                    <a:pt x="48" y="172"/>
                  </a:cubicBezTo>
                  <a:cubicBezTo>
                    <a:pt x="48" y="164"/>
                    <a:pt x="48" y="164"/>
                    <a:pt x="48" y="164"/>
                  </a:cubicBezTo>
                  <a:cubicBezTo>
                    <a:pt x="48" y="162"/>
                    <a:pt x="50" y="160"/>
                    <a:pt x="52" y="160"/>
                  </a:cubicBezTo>
                  <a:cubicBezTo>
                    <a:pt x="68" y="160"/>
                    <a:pt x="68" y="160"/>
                    <a:pt x="68" y="160"/>
                  </a:cubicBezTo>
                  <a:cubicBezTo>
                    <a:pt x="70" y="160"/>
                    <a:pt x="72" y="162"/>
                    <a:pt x="72" y="164"/>
                  </a:cubicBezTo>
                  <a:close/>
                  <a:moveTo>
                    <a:pt x="204" y="40"/>
                  </a:moveTo>
                  <a:cubicBezTo>
                    <a:pt x="200" y="40"/>
                    <a:pt x="200" y="40"/>
                    <a:pt x="200" y="40"/>
                  </a:cubicBezTo>
                  <a:cubicBezTo>
                    <a:pt x="199" y="40"/>
                    <a:pt x="197" y="40"/>
                    <a:pt x="196" y="41"/>
                  </a:cubicBezTo>
                  <a:cubicBezTo>
                    <a:pt x="196" y="20"/>
                    <a:pt x="196" y="20"/>
                    <a:pt x="196" y="20"/>
                  </a:cubicBezTo>
                  <a:cubicBezTo>
                    <a:pt x="196" y="14"/>
                    <a:pt x="191" y="8"/>
                    <a:pt x="185" y="8"/>
                  </a:cubicBezTo>
                  <a:cubicBezTo>
                    <a:pt x="180" y="7"/>
                    <a:pt x="153" y="0"/>
                    <a:pt x="108" y="0"/>
                  </a:cubicBezTo>
                  <a:cubicBezTo>
                    <a:pt x="63" y="0"/>
                    <a:pt x="36" y="7"/>
                    <a:pt x="31" y="8"/>
                  </a:cubicBezTo>
                  <a:cubicBezTo>
                    <a:pt x="25" y="8"/>
                    <a:pt x="20" y="14"/>
                    <a:pt x="20" y="20"/>
                  </a:cubicBezTo>
                  <a:cubicBezTo>
                    <a:pt x="20" y="41"/>
                    <a:pt x="20" y="41"/>
                    <a:pt x="20" y="41"/>
                  </a:cubicBezTo>
                  <a:cubicBezTo>
                    <a:pt x="19" y="40"/>
                    <a:pt x="17" y="40"/>
                    <a:pt x="16" y="40"/>
                  </a:cubicBezTo>
                  <a:cubicBezTo>
                    <a:pt x="12" y="40"/>
                    <a:pt x="12" y="40"/>
                    <a:pt x="12" y="40"/>
                  </a:cubicBezTo>
                  <a:cubicBezTo>
                    <a:pt x="5" y="40"/>
                    <a:pt x="0" y="45"/>
                    <a:pt x="0" y="52"/>
                  </a:cubicBezTo>
                  <a:cubicBezTo>
                    <a:pt x="0" y="84"/>
                    <a:pt x="0" y="84"/>
                    <a:pt x="0" y="84"/>
                  </a:cubicBezTo>
                  <a:cubicBezTo>
                    <a:pt x="0" y="91"/>
                    <a:pt x="5" y="96"/>
                    <a:pt x="12" y="96"/>
                  </a:cubicBezTo>
                  <a:cubicBezTo>
                    <a:pt x="16" y="96"/>
                    <a:pt x="16" y="96"/>
                    <a:pt x="16" y="96"/>
                  </a:cubicBezTo>
                  <a:cubicBezTo>
                    <a:pt x="17" y="96"/>
                    <a:pt x="19" y="96"/>
                    <a:pt x="20" y="95"/>
                  </a:cubicBezTo>
                  <a:cubicBezTo>
                    <a:pt x="20" y="200"/>
                    <a:pt x="20" y="200"/>
                    <a:pt x="20" y="200"/>
                  </a:cubicBezTo>
                  <a:cubicBezTo>
                    <a:pt x="20" y="207"/>
                    <a:pt x="25" y="212"/>
                    <a:pt x="32" y="212"/>
                  </a:cubicBezTo>
                  <a:cubicBezTo>
                    <a:pt x="36" y="212"/>
                    <a:pt x="36" y="212"/>
                    <a:pt x="36" y="212"/>
                  </a:cubicBezTo>
                  <a:cubicBezTo>
                    <a:pt x="36" y="213"/>
                    <a:pt x="36" y="214"/>
                    <a:pt x="36" y="214"/>
                  </a:cubicBezTo>
                  <a:cubicBezTo>
                    <a:pt x="36" y="218"/>
                    <a:pt x="36" y="218"/>
                    <a:pt x="36" y="218"/>
                  </a:cubicBezTo>
                  <a:cubicBezTo>
                    <a:pt x="36" y="223"/>
                    <a:pt x="41" y="228"/>
                    <a:pt x="46" y="228"/>
                  </a:cubicBezTo>
                  <a:cubicBezTo>
                    <a:pt x="58" y="228"/>
                    <a:pt x="58" y="228"/>
                    <a:pt x="58" y="228"/>
                  </a:cubicBezTo>
                  <a:cubicBezTo>
                    <a:pt x="63" y="228"/>
                    <a:pt x="68" y="223"/>
                    <a:pt x="68" y="218"/>
                  </a:cubicBezTo>
                  <a:cubicBezTo>
                    <a:pt x="68" y="214"/>
                    <a:pt x="68" y="214"/>
                    <a:pt x="68" y="214"/>
                  </a:cubicBezTo>
                  <a:cubicBezTo>
                    <a:pt x="68" y="214"/>
                    <a:pt x="68" y="213"/>
                    <a:pt x="68" y="212"/>
                  </a:cubicBezTo>
                  <a:cubicBezTo>
                    <a:pt x="148" y="212"/>
                    <a:pt x="148" y="212"/>
                    <a:pt x="148" y="212"/>
                  </a:cubicBezTo>
                  <a:cubicBezTo>
                    <a:pt x="148" y="213"/>
                    <a:pt x="148" y="214"/>
                    <a:pt x="148" y="214"/>
                  </a:cubicBezTo>
                  <a:cubicBezTo>
                    <a:pt x="148" y="218"/>
                    <a:pt x="148" y="218"/>
                    <a:pt x="148" y="218"/>
                  </a:cubicBezTo>
                  <a:cubicBezTo>
                    <a:pt x="148" y="223"/>
                    <a:pt x="153" y="228"/>
                    <a:pt x="158" y="228"/>
                  </a:cubicBezTo>
                  <a:cubicBezTo>
                    <a:pt x="170" y="228"/>
                    <a:pt x="170" y="228"/>
                    <a:pt x="170" y="228"/>
                  </a:cubicBezTo>
                  <a:cubicBezTo>
                    <a:pt x="175" y="228"/>
                    <a:pt x="180" y="223"/>
                    <a:pt x="180" y="218"/>
                  </a:cubicBezTo>
                  <a:cubicBezTo>
                    <a:pt x="180" y="214"/>
                    <a:pt x="180" y="214"/>
                    <a:pt x="180" y="214"/>
                  </a:cubicBezTo>
                  <a:cubicBezTo>
                    <a:pt x="180" y="214"/>
                    <a:pt x="180" y="213"/>
                    <a:pt x="180" y="212"/>
                  </a:cubicBezTo>
                  <a:cubicBezTo>
                    <a:pt x="184" y="212"/>
                    <a:pt x="184" y="212"/>
                    <a:pt x="184" y="212"/>
                  </a:cubicBezTo>
                  <a:cubicBezTo>
                    <a:pt x="191" y="212"/>
                    <a:pt x="196" y="207"/>
                    <a:pt x="196" y="200"/>
                  </a:cubicBezTo>
                  <a:cubicBezTo>
                    <a:pt x="196" y="95"/>
                    <a:pt x="196" y="95"/>
                    <a:pt x="196" y="95"/>
                  </a:cubicBezTo>
                  <a:cubicBezTo>
                    <a:pt x="197" y="96"/>
                    <a:pt x="199" y="96"/>
                    <a:pt x="200" y="96"/>
                  </a:cubicBezTo>
                  <a:cubicBezTo>
                    <a:pt x="204" y="96"/>
                    <a:pt x="204" y="96"/>
                    <a:pt x="204" y="96"/>
                  </a:cubicBezTo>
                  <a:cubicBezTo>
                    <a:pt x="211" y="96"/>
                    <a:pt x="216" y="91"/>
                    <a:pt x="216" y="84"/>
                  </a:cubicBezTo>
                  <a:cubicBezTo>
                    <a:pt x="216" y="52"/>
                    <a:pt x="216" y="52"/>
                    <a:pt x="216" y="52"/>
                  </a:cubicBezTo>
                  <a:cubicBezTo>
                    <a:pt x="216" y="45"/>
                    <a:pt x="211" y="40"/>
                    <a:pt x="204" y="40"/>
                  </a:cubicBezTo>
                  <a:close/>
                  <a:moveTo>
                    <a:pt x="20" y="84"/>
                  </a:moveTo>
                  <a:cubicBezTo>
                    <a:pt x="20" y="86"/>
                    <a:pt x="18" y="88"/>
                    <a:pt x="16" y="88"/>
                  </a:cubicBezTo>
                  <a:cubicBezTo>
                    <a:pt x="12" y="88"/>
                    <a:pt x="12" y="88"/>
                    <a:pt x="12" y="88"/>
                  </a:cubicBezTo>
                  <a:cubicBezTo>
                    <a:pt x="10" y="88"/>
                    <a:pt x="8" y="86"/>
                    <a:pt x="8" y="84"/>
                  </a:cubicBezTo>
                  <a:cubicBezTo>
                    <a:pt x="8" y="52"/>
                    <a:pt x="8" y="52"/>
                    <a:pt x="8" y="52"/>
                  </a:cubicBezTo>
                  <a:cubicBezTo>
                    <a:pt x="8" y="50"/>
                    <a:pt x="10" y="48"/>
                    <a:pt x="12" y="48"/>
                  </a:cubicBezTo>
                  <a:cubicBezTo>
                    <a:pt x="16" y="48"/>
                    <a:pt x="16" y="48"/>
                    <a:pt x="16" y="48"/>
                  </a:cubicBezTo>
                  <a:cubicBezTo>
                    <a:pt x="18" y="48"/>
                    <a:pt x="20" y="50"/>
                    <a:pt x="20" y="52"/>
                  </a:cubicBezTo>
                  <a:lnTo>
                    <a:pt x="20" y="84"/>
                  </a:lnTo>
                  <a:close/>
                  <a:moveTo>
                    <a:pt x="84" y="9"/>
                  </a:moveTo>
                  <a:cubicBezTo>
                    <a:pt x="91" y="8"/>
                    <a:pt x="99" y="8"/>
                    <a:pt x="108" y="8"/>
                  </a:cubicBezTo>
                  <a:cubicBezTo>
                    <a:pt x="117" y="8"/>
                    <a:pt x="125" y="8"/>
                    <a:pt x="132" y="9"/>
                  </a:cubicBezTo>
                  <a:cubicBezTo>
                    <a:pt x="132" y="24"/>
                    <a:pt x="132" y="24"/>
                    <a:pt x="132" y="24"/>
                  </a:cubicBezTo>
                  <a:cubicBezTo>
                    <a:pt x="132" y="26"/>
                    <a:pt x="130" y="28"/>
                    <a:pt x="128" y="28"/>
                  </a:cubicBezTo>
                  <a:cubicBezTo>
                    <a:pt x="88" y="28"/>
                    <a:pt x="88" y="28"/>
                    <a:pt x="88" y="28"/>
                  </a:cubicBezTo>
                  <a:cubicBezTo>
                    <a:pt x="86" y="28"/>
                    <a:pt x="84" y="26"/>
                    <a:pt x="84" y="24"/>
                  </a:cubicBezTo>
                  <a:lnTo>
                    <a:pt x="84" y="9"/>
                  </a:lnTo>
                  <a:close/>
                  <a:moveTo>
                    <a:pt x="60" y="218"/>
                  </a:moveTo>
                  <a:cubicBezTo>
                    <a:pt x="60" y="219"/>
                    <a:pt x="59" y="220"/>
                    <a:pt x="58" y="220"/>
                  </a:cubicBezTo>
                  <a:cubicBezTo>
                    <a:pt x="46" y="220"/>
                    <a:pt x="46" y="220"/>
                    <a:pt x="46" y="220"/>
                  </a:cubicBezTo>
                  <a:cubicBezTo>
                    <a:pt x="45" y="220"/>
                    <a:pt x="44" y="219"/>
                    <a:pt x="44" y="218"/>
                  </a:cubicBezTo>
                  <a:cubicBezTo>
                    <a:pt x="44" y="214"/>
                    <a:pt x="44" y="214"/>
                    <a:pt x="44" y="214"/>
                  </a:cubicBezTo>
                  <a:cubicBezTo>
                    <a:pt x="44" y="213"/>
                    <a:pt x="45" y="212"/>
                    <a:pt x="46" y="212"/>
                  </a:cubicBezTo>
                  <a:cubicBezTo>
                    <a:pt x="58" y="212"/>
                    <a:pt x="58" y="212"/>
                    <a:pt x="58" y="212"/>
                  </a:cubicBezTo>
                  <a:cubicBezTo>
                    <a:pt x="59" y="212"/>
                    <a:pt x="60" y="213"/>
                    <a:pt x="60" y="214"/>
                  </a:cubicBezTo>
                  <a:lnTo>
                    <a:pt x="60" y="218"/>
                  </a:lnTo>
                  <a:close/>
                  <a:moveTo>
                    <a:pt x="172" y="218"/>
                  </a:moveTo>
                  <a:cubicBezTo>
                    <a:pt x="172" y="219"/>
                    <a:pt x="171" y="220"/>
                    <a:pt x="170" y="220"/>
                  </a:cubicBezTo>
                  <a:cubicBezTo>
                    <a:pt x="158" y="220"/>
                    <a:pt x="158" y="220"/>
                    <a:pt x="158" y="220"/>
                  </a:cubicBezTo>
                  <a:cubicBezTo>
                    <a:pt x="157" y="220"/>
                    <a:pt x="156" y="219"/>
                    <a:pt x="156" y="218"/>
                  </a:cubicBezTo>
                  <a:cubicBezTo>
                    <a:pt x="156" y="214"/>
                    <a:pt x="156" y="214"/>
                    <a:pt x="156" y="214"/>
                  </a:cubicBezTo>
                  <a:cubicBezTo>
                    <a:pt x="156" y="213"/>
                    <a:pt x="157" y="212"/>
                    <a:pt x="158" y="212"/>
                  </a:cubicBezTo>
                  <a:cubicBezTo>
                    <a:pt x="170" y="212"/>
                    <a:pt x="170" y="212"/>
                    <a:pt x="170" y="212"/>
                  </a:cubicBezTo>
                  <a:cubicBezTo>
                    <a:pt x="171" y="212"/>
                    <a:pt x="172" y="213"/>
                    <a:pt x="172" y="214"/>
                  </a:cubicBezTo>
                  <a:lnTo>
                    <a:pt x="172" y="218"/>
                  </a:lnTo>
                  <a:close/>
                  <a:moveTo>
                    <a:pt x="188" y="200"/>
                  </a:moveTo>
                  <a:cubicBezTo>
                    <a:pt x="188" y="202"/>
                    <a:pt x="186" y="204"/>
                    <a:pt x="184" y="204"/>
                  </a:cubicBezTo>
                  <a:cubicBezTo>
                    <a:pt x="32" y="204"/>
                    <a:pt x="32" y="204"/>
                    <a:pt x="32" y="204"/>
                  </a:cubicBezTo>
                  <a:cubicBezTo>
                    <a:pt x="30" y="204"/>
                    <a:pt x="28" y="202"/>
                    <a:pt x="28" y="200"/>
                  </a:cubicBezTo>
                  <a:cubicBezTo>
                    <a:pt x="28" y="114"/>
                    <a:pt x="28" y="114"/>
                    <a:pt x="28" y="114"/>
                  </a:cubicBezTo>
                  <a:cubicBezTo>
                    <a:pt x="39" y="119"/>
                    <a:pt x="67" y="128"/>
                    <a:pt x="108" y="128"/>
                  </a:cubicBezTo>
                  <a:cubicBezTo>
                    <a:pt x="149" y="128"/>
                    <a:pt x="177" y="119"/>
                    <a:pt x="188" y="114"/>
                  </a:cubicBezTo>
                  <a:lnTo>
                    <a:pt x="188" y="200"/>
                  </a:lnTo>
                  <a:close/>
                  <a:moveTo>
                    <a:pt x="188" y="105"/>
                  </a:moveTo>
                  <a:cubicBezTo>
                    <a:pt x="182" y="108"/>
                    <a:pt x="160" y="117"/>
                    <a:pt x="126" y="119"/>
                  </a:cubicBezTo>
                  <a:cubicBezTo>
                    <a:pt x="129" y="116"/>
                    <a:pt x="131" y="112"/>
                    <a:pt x="132" y="108"/>
                  </a:cubicBezTo>
                  <a:cubicBezTo>
                    <a:pt x="164" y="108"/>
                    <a:pt x="164" y="108"/>
                    <a:pt x="164" y="108"/>
                  </a:cubicBezTo>
                  <a:cubicBezTo>
                    <a:pt x="166" y="108"/>
                    <a:pt x="168" y="106"/>
                    <a:pt x="168" y="104"/>
                  </a:cubicBezTo>
                  <a:cubicBezTo>
                    <a:pt x="168" y="102"/>
                    <a:pt x="166" y="100"/>
                    <a:pt x="164" y="100"/>
                  </a:cubicBezTo>
                  <a:cubicBezTo>
                    <a:pt x="116" y="100"/>
                    <a:pt x="116" y="100"/>
                    <a:pt x="116" y="100"/>
                  </a:cubicBezTo>
                  <a:cubicBezTo>
                    <a:pt x="114" y="100"/>
                    <a:pt x="112" y="102"/>
                    <a:pt x="112" y="104"/>
                  </a:cubicBezTo>
                  <a:cubicBezTo>
                    <a:pt x="112" y="106"/>
                    <a:pt x="114" y="108"/>
                    <a:pt x="116" y="108"/>
                  </a:cubicBezTo>
                  <a:cubicBezTo>
                    <a:pt x="123" y="108"/>
                    <a:pt x="123" y="108"/>
                    <a:pt x="123" y="108"/>
                  </a:cubicBezTo>
                  <a:cubicBezTo>
                    <a:pt x="122" y="115"/>
                    <a:pt x="115" y="120"/>
                    <a:pt x="108" y="120"/>
                  </a:cubicBezTo>
                  <a:cubicBezTo>
                    <a:pt x="64" y="120"/>
                    <a:pt x="36" y="109"/>
                    <a:pt x="28" y="105"/>
                  </a:cubicBezTo>
                  <a:cubicBezTo>
                    <a:pt x="28" y="20"/>
                    <a:pt x="28" y="20"/>
                    <a:pt x="28" y="20"/>
                  </a:cubicBezTo>
                  <a:cubicBezTo>
                    <a:pt x="28" y="18"/>
                    <a:pt x="30" y="16"/>
                    <a:pt x="32" y="16"/>
                  </a:cubicBezTo>
                  <a:cubicBezTo>
                    <a:pt x="33" y="16"/>
                    <a:pt x="33" y="16"/>
                    <a:pt x="33" y="16"/>
                  </a:cubicBezTo>
                  <a:cubicBezTo>
                    <a:pt x="33" y="16"/>
                    <a:pt x="49" y="11"/>
                    <a:pt x="76" y="9"/>
                  </a:cubicBezTo>
                  <a:cubicBezTo>
                    <a:pt x="76" y="24"/>
                    <a:pt x="76" y="24"/>
                    <a:pt x="76" y="24"/>
                  </a:cubicBezTo>
                  <a:cubicBezTo>
                    <a:pt x="76" y="31"/>
                    <a:pt x="81" y="36"/>
                    <a:pt x="88" y="36"/>
                  </a:cubicBezTo>
                  <a:cubicBezTo>
                    <a:pt x="128" y="36"/>
                    <a:pt x="128" y="36"/>
                    <a:pt x="128" y="36"/>
                  </a:cubicBezTo>
                  <a:cubicBezTo>
                    <a:pt x="135" y="36"/>
                    <a:pt x="140" y="31"/>
                    <a:pt x="140" y="24"/>
                  </a:cubicBezTo>
                  <a:cubicBezTo>
                    <a:pt x="140" y="9"/>
                    <a:pt x="140" y="9"/>
                    <a:pt x="140" y="9"/>
                  </a:cubicBezTo>
                  <a:cubicBezTo>
                    <a:pt x="167" y="11"/>
                    <a:pt x="183" y="16"/>
                    <a:pt x="183" y="16"/>
                  </a:cubicBezTo>
                  <a:cubicBezTo>
                    <a:pt x="184" y="16"/>
                    <a:pt x="184" y="16"/>
                    <a:pt x="184" y="16"/>
                  </a:cubicBezTo>
                  <a:cubicBezTo>
                    <a:pt x="186" y="16"/>
                    <a:pt x="188" y="18"/>
                    <a:pt x="188" y="20"/>
                  </a:cubicBezTo>
                  <a:lnTo>
                    <a:pt x="188" y="105"/>
                  </a:lnTo>
                  <a:close/>
                  <a:moveTo>
                    <a:pt x="208" y="84"/>
                  </a:moveTo>
                  <a:cubicBezTo>
                    <a:pt x="208" y="86"/>
                    <a:pt x="206" y="88"/>
                    <a:pt x="204" y="88"/>
                  </a:cubicBezTo>
                  <a:cubicBezTo>
                    <a:pt x="200" y="88"/>
                    <a:pt x="200" y="88"/>
                    <a:pt x="200" y="88"/>
                  </a:cubicBezTo>
                  <a:cubicBezTo>
                    <a:pt x="198" y="88"/>
                    <a:pt x="196" y="86"/>
                    <a:pt x="196" y="84"/>
                  </a:cubicBezTo>
                  <a:cubicBezTo>
                    <a:pt x="196" y="52"/>
                    <a:pt x="196" y="52"/>
                    <a:pt x="196" y="52"/>
                  </a:cubicBezTo>
                  <a:cubicBezTo>
                    <a:pt x="196" y="50"/>
                    <a:pt x="198" y="48"/>
                    <a:pt x="200" y="48"/>
                  </a:cubicBezTo>
                  <a:cubicBezTo>
                    <a:pt x="204" y="48"/>
                    <a:pt x="204" y="48"/>
                    <a:pt x="204" y="48"/>
                  </a:cubicBezTo>
                  <a:cubicBezTo>
                    <a:pt x="206" y="48"/>
                    <a:pt x="208" y="50"/>
                    <a:pt x="208" y="52"/>
                  </a:cubicBezTo>
                  <a:lnTo>
                    <a:pt x="208" y="84"/>
                  </a:lnTo>
                  <a:close/>
                  <a:moveTo>
                    <a:pt x="55" y="75"/>
                  </a:moveTo>
                  <a:cubicBezTo>
                    <a:pt x="75" y="55"/>
                    <a:pt x="75" y="55"/>
                    <a:pt x="75" y="55"/>
                  </a:cubicBezTo>
                  <a:cubicBezTo>
                    <a:pt x="76" y="53"/>
                    <a:pt x="76" y="51"/>
                    <a:pt x="75" y="49"/>
                  </a:cubicBezTo>
                  <a:cubicBezTo>
                    <a:pt x="73" y="48"/>
                    <a:pt x="71" y="48"/>
                    <a:pt x="69" y="49"/>
                  </a:cubicBezTo>
                  <a:cubicBezTo>
                    <a:pt x="49" y="69"/>
                    <a:pt x="49" y="69"/>
                    <a:pt x="49" y="69"/>
                  </a:cubicBezTo>
                  <a:cubicBezTo>
                    <a:pt x="48" y="71"/>
                    <a:pt x="48" y="73"/>
                    <a:pt x="49" y="75"/>
                  </a:cubicBezTo>
                  <a:cubicBezTo>
                    <a:pt x="50" y="76"/>
                    <a:pt x="51" y="76"/>
                    <a:pt x="52" y="76"/>
                  </a:cubicBezTo>
                  <a:cubicBezTo>
                    <a:pt x="53" y="76"/>
                    <a:pt x="54" y="76"/>
                    <a:pt x="55" y="75"/>
                  </a:cubicBezTo>
                  <a:close/>
                  <a:moveTo>
                    <a:pt x="89" y="53"/>
                  </a:moveTo>
                  <a:cubicBezTo>
                    <a:pt x="53" y="89"/>
                    <a:pt x="53" y="89"/>
                    <a:pt x="53" y="89"/>
                  </a:cubicBezTo>
                  <a:cubicBezTo>
                    <a:pt x="52" y="91"/>
                    <a:pt x="52" y="93"/>
                    <a:pt x="53" y="95"/>
                  </a:cubicBezTo>
                  <a:cubicBezTo>
                    <a:pt x="54" y="96"/>
                    <a:pt x="55" y="96"/>
                    <a:pt x="56" y="96"/>
                  </a:cubicBezTo>
                  <a:cubicBezTo>
                    <a:pt x="57" y="96"/>
                    <a:pt x="58" y="96"/>
                    <a:pt x="59" y="95"/>
                  </a:cubicBezTo>
                  <a:cubicBezTo>
                    <a:pt x="95" y="59"/>
                    <a:pt x="95" y="59"/>
                    <a:pt x="95" y="59"/>
                  </a:cubicBezTo>
                  <a:cubicBezTo>
                    <a:pt x="96" y="57"/>
                    <a:pt x="96" y="55"/>
                    <a:pt x="95" y="53"/>
                  </a:cubicBezTo>
                  <a:cubicBezTo>
                    <a:pt x="93" y="52"/>
                    <a:pt x="91" y="52"/>
                    <a:pt x="89"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0" name="Rectangle: Rounded Corners 49">
            <a:extLst>
              <a:ext uri="{FF2B5EF4-FFF2-40B4-BE49-F238E27FC236}">
                <a16:creationId xmlns:a16="http://schemas.microsoft.com/office/drawing/2014/main" id="{F929C556-7C7B-4047-B225-99BD1641A983}"/>
              </a:ext>
            </a:extLst>
          </p:cNvPr>
          <p:cNvSpPr/>
          <p:nvPr/>
        </p:nvSpPr>
        <p:spPr>
          <a:xfrm>
            <a:off x="5562842" y="5535111"/>
            <a:ext cx="1708470" cy="351080"/>
          </a:xfrm>
          <a:prstGeom prst="roundRect">
            <a:avLst>
              <a:gd name="adj" fmla="val 50000"/>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75000"/>
                  </a:schemeClr>
                </a:solidFill>
                <a:latin typeface="Segoe UI" panose="020B0502040204020203" pitchFamily="34" charset="0"/>
                <a:cs typeface="Segoe UI" panose="020B0502040204020203" pitchFamily="34" charset="0"/>
              </a:rPr>
              <a:t>Support Us</a:t>
            </a:r>
            <a:endParaRPr lang="id-ID" sz="1100" dirty="0">
              <a:solidFill>
                <a:schemeClr val="bg1">
                  <a:lumMod val="75000"/>
                </a:schemeClr>
              </a:solidFill>
              <a:latin typeface="Segoe UI" panose="020B0502040204020203" pitchFamily="34" charset="0"/>
              <a:cs typeface="Segoe UI" panose="020B0502040204020203" pitchFamily="34" charset="0"/>
            </a:endParaRPr>
          </a:p>
        </p:txBody>
      </p:sp>
      <p:sp>
        <p:nvSpPr>
          <p:cNvPr id="51" name="Rectangle: Rounded Corners 50">
            <a:extLst>
              <a:ext uri="{FF2B5EF4-FFF2-40B4-BE49-F238E27FC236}">
                <a16:creationId xmlns:a16="http://schemas.microsoft.com/office/drawing/2014/main" id="{C1442D6D-348A-4DFF-92D8-1F311D78DD2C}"/>
              </a:ext>
            </a:extLst>
          </p:cNvPr>
          <p:cNvSpPr/>
          <p:nvPr/>
        </p:nvSpPr>
        <p:spPr>
          <a:xfrm>
            <a:off x="3936153" y="5535111"/>
            <a:ext cx="1446497" cy="351080"/>
          </a:xfrm>
          <a:prstGeom prst="roundRect">
            <a:avLst>
              <a:gd name="adj" fmla="val 50000"/>
            </a:avLst>
          </a:prstGeom>
          <a:gradFill>
            <a:gsLst>
              <a:gs pos="0">
                <a:schemeClr val="accent1"/>
              </a:gs>
              <a:gs pos="100000">
                <a:schemeClr val="accent1">
                  <a:lumMod val="75000"/>
                </a:schemeClr>
              </a:gs>
            </a:gsLst>
            <a:lin ang="2700000" scaled="0"/>
          </a:gradFill>
          <a:ln>
            <a:noFill/>
          </a:ln>
          <a:effectLst>
            <a:outerShdw blurRad="1270000" dist="165100" dir="5400000" sx="90000" sy="9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Segoe UI" panose="020B0502040204020203" pitchFamily="34" charset="0"/>
                <a:cs typeface="Segoe UI" panose="020B0502040204020203" pitchFamily="34" charset="0"/>
              </a:rPr>
              <a:t>Learn More</a:t>
            </a:r>
            <a:endParaRPr lang="id-ID" sz="1100" dirty="0">
              <a:latin typeface="Segoe UI" panose="020B0502040204020203" pitchFamily="34" charset="0"/>
              <a:cs typeface="Segoe UI" panose="020B0502040204020203" pitchFamily="34" charset="0"/>
            </a:endParaRPr>
          </a:p>
        </p:txBody>
      </p:sp>
      <p:sp>
        <p:nvSpPr>
          <p:cNvPr id="53" name="Rectangle 52">
            <a:extLst>
              <a:ext uri="{FF2B5EF4-FFF2-40B4-BE49-F238E27FC236}">
                <a16:creationId xmlns:a16="http://schemas.microsoft.com/office/drawing/2014/main" id="{D98565AA-513A-4B1C-BEDB-EE9A0F030234}"/>
              </a:ext>
            </a:extLst>
          </p:cNvPr>
          <p:cNvSpPr/>
          <p:nvPr/>
        </p:nvSpPr>
        <p:spPr>
          <a:xfrm>
            <a:off x="3877192" y="4478872"/>
            <a:ext cx="7485617" cy="843949"/>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 for the bliss of souls like mine. I am so happy</a:t>
            </a:r>
          </a:p>
        </p:txBody>
      </p:sp>
      <p:grpSp>
        <p:nvGrpSpPr>
          <p:cNvPr id="54" name="Group 53">
            <a:extLst>
              <a:ext uri="{FF2B5EF4-FFF2-40B4-BE49-F238E27FC236}">
                <a16:creationId xmlns:a16="http://schemas.microsoft.com/office/drawing/2014/main" id="{24F685ED-59F0-436E-9387-E7BACFEA1123}"/>
              </a:ext>
            </a:extLst>
          </p:cNvPr>
          <p:cNvGrpSpPr/>
          <p:nvPr/>
        </p:nvGrpSpPr>
        <p:grpSpPr>
          <a:xfrm>
            <a:off x="3877191" y="3662158"/>
            <a:ext cx="5878407" cy="709132"/>
            <a:chOff x="679684" y="1264242"/>
            <a:chExt cx="5878407" cy="709132"/>
          </a:xfrm>
        </p:grpSpPr>
        <p:sp>
          <p:nvSpPr>
            <p:cNvPr id="55" name="Rectangle 54">
              <a:extLst>
                <a:ext uri="{FF2B5EF4-FFF2-40B4-BE49-F238E27FC236}">
                  <a16:creationId xmlns:a16="http://schemas.microsoft.com/office/drawing/2014/main" id="{38D27B98-E9DD-47E9-817A-0D5971943535}"/>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bg1"/>
                </a:solidFill>
              </a:endParaRPr>
            </a:p>
          </p:txBody>
        </p:sp>
        <p:sp>
          <p:nvSpPr>
            <p:cNvPr id="56" name="TextBox 55">
              <a:extLst>
                <a:ext uri="{FF2B5EF4-FFF2-40B4-BE49-F238E27FC236}">
                  <a16:creationId xmlns:a16="http://schemas.microsoft.com/office/drawing/2014/main" id="{76AE20AF-5508-48E9-99A8-6A688A762640}"/>
                </a:ext>
              </a:extLst>
            </p:cNvPr>
            <p:cNvSpPr txBox="1"/>
            <p:nvPr/>
          </p:nvSpPr>
          <p:spPr>
            <a:xfrm>
              <a:off x="679684" y="1327043"/>
              <a:ext cx="5878407" cy="646331"/>
            </a:xfrm>
            <a:prstGeom prst="rect">
              <a:avLst/>
            </a:prstGeom>
            <a:noFill/>
          </p:spPr>
          <p:txBody>
            <a:bodyPr wrap="square" rtlCol="0">
              <a:spAutoFit/>
            </a:bodyPr>
            <a:lstStyle/>
            <a:p>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Our Timeline Prosses</a:t>
              </a:r>
            </a:p>
          </p:txBody>
        </p:sp>
      </p:grpSp>
      <p:sp>
        <p:nvSpPr>
          <p:cNvPr id="18" name="Picture Placeholder 17">
            <a:extLst>
              <a:ext uri="{FF2B5EF4-FFF2-40B4-BE49-F238E27FC236}">
                <a16:creationId xmlns:a16="http://schemas.microsoft.com/office/drawing/2014/main" id="{928BA4DC-A06B-40F3-934D-CB1642F5B5A8}"/>
              </a:ext>
            </a:extLst>
          </p:cNvPr>
          <p:cNvSpPr>
            <a:spLocks noGrp="1"/>
          </p:cNvSpPr>
          <p:nvPr>
            <p:ph type="pic" sz="quarter" idx="10"/>
          </p:nvPr>
        </p:nvSpPr>
        <p:spPr/>
      </p:sp>
    </p:spTree>
    <p:extLst>
      <p:ext uri="{BB962C8B-B14F-4D97-AF65-F5344CB8AC3E}">
        <p14:creationId xmlns:p14="http://schemas.microsoft.com/office/powerpoint/2010/main" val="827140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750" fill="hold"/>
                                        <p:tgtEl>
                                          <p:spTgt spid="54"/>
                                        </p:tgtEl>
                                        <p:attrNameLst>
                                          <p:attrName>ppt_x</p:attrName>
                                        </p:attrNameLst>
                                      </p:cBhvr>
                                      <p:tavLst>
                                        <p:tav tm="0">
                                          <p:val>
                                            <p:strVal val="1+#ppt_w/2"/>
                                          </p:val>
                                        </p:tav>
                                        <p:tav tm="100000">
                                          <p:val>
                                            <p:strVal val="#ppt_x"/>
                                          </p:val>
                                        </p:tav>
                                      </p:tavLst>
                                    </p:anim>
                                    <p:anim calcmode="lin" valueType="num">
                                      <p:cBhvr additive="base">
                                        <p:cTn id="8" dur="750" fill="hold"/>
                                        <p:tgtEl>
                                          <p:spTgt spid="5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1+#ppt_w/2"/>
                                          </p:val>
                                        </p:tav>
                                        <p:tav tm="100000">
                                          <p:val>
                                            <p:strVal val="#ppt_x"/>
                                          </p:val>
                                        </p:tav>
                                      </p:tavLst>
                                    </p:anim>
                                    <p:anim calcmode="lin" valueType="num">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Effect transition="in" filter="fade">
                                      <p:cBhvr>
                                        <p:cTn id="17" dur="500"/>
                                        <p:tgtEl>
                                          <p:spTgt spid="51"/>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fltVal val="0"/>
                                          </p:val>
                                        </p:tav>
                                        <p:tav tm="100000">
                                          <p:val>
                                            <p:strVal val="#ppt_h"/>
                                          </p:val>
                                        </p:tav>
                                      </p:tavLst>
                                    </p:anim>
                                    <p:animEffect transition="in" filter="fade">
                                      <p:cBhvr>
                                        <p:cTn id="22" dur="500"/>
                                        <p:tgtEl>
                                          <p:spTgt spid="50"/>
                                        </p:tgtEl>
                                      </p:cBhvr>
                                    </p:animEffect>
                                  </p:childTnLst>
                                </p:cTn>
                              </p:par>
                              <p:par>
                                <p:cTn id="23" presetID="2" presetClass="entr" presetSubtype="1" decel="100000" fill="hold" nodeType="withEffect">
                                  <p:stCondLst>
                                    <p:cond delay="100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750" fill="hold"/>
                                        <p:tgtEl>
                                          <p:spTgt spid="10"/>
                                        </p:tgtEl>
                                        <p:attrNameLst>
                                          <p:attrName>ppt_x</p:attrName>
                                        </p:attrNameLst>
                                      </p:cBhvr>
                                      <p:tavLst>
                                        <p:tav tm="0">
                                          <p:val>
                                            <p:strVal val="#ppt_x"/>
                                          </p:val>
                                        </p:tav>
                                        <p:tav tm="100000">
                                          <p:val>
                                            <p:strVal val="#ppt_x"/>
                                          </p:val>
                                        </p:tav>
                                      </p:tavLst>
                                    </p:anim>
                                    <p:anim calcmode="lin" valueType="num">
                                      <p:cBhvr additive="base">
                                        <p:cTn id="26" dur="750" fill="hold"/>
                                        <p:tgtEl>
                                          <p:spTgt spid="10"/>
                                        </p:tgtEl>
                                        <p:attrNameLst>
                                          <p:attrName>ppt_y</p:attrName>
                                        </p:attrNameLst>
                                      </p:cBhvr>
                                      <p:tavLst>
                                        <p:tav tm="0">
                                          <p:val>
                                            <p:strVal val="0-#ppt_h/2"/>
                                          </p:val>
                                        </p:tav>
                                        <p:tav tm="100000">
                                          <p:val>
                                            <p:strVal val="#ppt_y"/>
                                          </p:val>
                                        </p:tav>
                                      </p:tavLst>
                                    </p:anim>
                                  </p:childTnLst>
                                </p:cTn>
                              </p:par>
                              <p:par>
                                <p:cTn id="27" presetID="49" presetClass="entr" presetSubtype="0" decel="100000" fill="hold" nodeType="withEffect">
                                  <p:stCondLst>
                                    <p:cond delay="150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 calcmode="lin" valueType="num">
                                      <p:cBhvr>
                                        <p:cTn id="31" dur="500" fill="hold"/>
                                        <p:tgtEl>
                                          <p:spTgt spid="2"/>
                                        </p:tgtEl>
                                        <p:attrNameLst>
                                          <p:attrName>style.rotation</p:attrName>
                                        </p:attrNameLst>
                                      </p:cBhvr>
                                      <p:tavLst>
                                        <p:tav tm="0">
                                          <p:val>
                                            <p:fltVal val="360"/>
                                          </p:val>
                                        </p:tav>
                                        <p:tav tm="100000">
                                          <p:val>
                                            <p:fltVal val="0"/>
                                          </p:val>
                                        </p:tav>
                                      </p:tavLst>
                                    </p:anim>
                                    <p:animEffect transition="in" filter="fade">
                                      <p:cBhvr>
                                        <p:cTn id="32" dur="500"/>
                                        <p:tgtEl>
                                          <p:spTgt spid="2"/>
                                        </p:tgtEl>
                                      </p:cBhvr>
                                    </p:animEffect>
                                  </p:childTnLst>
                                </p:cTn>
                              </p:par>
                              <p:par>
                                <p:cTn id="33" presetID="10" presetClass="entr" presetSubtype="0" fill="hold" grpId="0" nodeType="withEffect">
                                  <p:stCondLst>
                                    <p:cond delay="150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49" presetClass="entr" presetSubtype="0" decel="100000" fill="hold" nodeType="withEffect">
                                  <p:stCondLst>
                                    <p:cond delay="175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 calcmode="lin" valueType="num">
                                      <p:cBhvr>
                                        <p:cTn id="40" dur="500" fill="hold"/>
                                        <p:tgtEl>
                                          <p:spTgt spid="3"/>
                                        </p:tgtEl>
                                        <p:attrNameLst>
                                          <p:attrName>style.rotation</p:attrName>
                                        </p:attrNameLst>
                                      </p:cBhvr>
                                      <p:tavLst>
                                        <p:tav tm="0">
                                          <p:val>
                                            <p:fltVal val="360"/>
                                          </p:val>
                                        </p:tav>
                                        <p:tav tm="100000">
                                          <p:val>
                                            <p:fltVal val="0"/>
                                          </p:val>
                                        </p:tav>
                                      </p:tavLst>
                                    </p:anim>
                                    <p:animEffect transition="in" filter="fade">
                                      <p:cBhvr>
                                        <p:cTn id="41" dur="500"/>
                                        <p:tgtEl>
                                          <p:spTgt spid="3"/>
                                        </p:tgtEl>
                                      </p:cBhvr>
                                    </p:animEffect>
                                  </p:childTnLst>
                                </p:cTn>
                              </p:par>
                              <p:par>
                                <p:cTn id="42" presetID="10" presetClass="entr" presetSubtype="0" fill="hold" grpId="0" nodeType="withEffect">
                                  <p:stCondLst>
                                    <p:cond delay="175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49" presetClass="entr" presetSubtype="0" decel="100000" fill="hold" nodeType="withEffect">
                                  <p:stCondLst>
                                    <p:cond delay="200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 calcmode="lin" valueType="num">
                                      <p:cBhvr>
                                        <p:cTn id="49" dur="500" fill="hold"/>
                                        <p:tgtEl>
                                          <p:spTgt spid="8"/>
                                        </p:tgtEl>
                                        <p:attrNameLst>
                                          <p:attrName>style.rotation</p:attrName>
                                        </p:attrNameLst>
                                      </p:cBhvr>
                                      <p:tavLst>
                                        <p:tav tm="0">
                                          <p:val>
                                            <p:fltVal val="360"/>
                                          </p:val>
                                        </p:tav>
                                        <p:tav tm="100000">
                                          <p:val>
                                            <p:fltVal val="0"/>
                                          </p:val>
                                        </p:tav>
                                      </p:tavLst>
                                    </p:anim>
                                    <p:animEffect transition="in" filter="fade">
                                      <p:cBhvr>
                                        <p:cTn id="50" dur="500"/>
                                        <p:tgtEl>
                                          <p:spTgt spid="8"/>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par>
                                <p:cTn id="54" presetID="49" presetClass="entr" presetSubtype="0" decel="100000" fill="hold" nodeType="withEffect">
                                  <p:stCondLst>
                                    <p:cond delay="225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 calcmode="lin" valueType="num">
                                      <p:cBhvr>
                                        <p:cTn id="58" dur="500" fill="hold"/>
                                        <p:tgtEl>
                                          <p:spTgt spid="16"/>
                                        </p:tgtEl>
                                        <p:attrNameLst>
                                          <p:attrName>style.rotation</p:attrName>
                                        </p:attrNameLst>
                                      </p:cBhvr>
                                      <p:tavLst>
                                        <p:tav tm="0">
                                          <p:val>
                                            <p:fltVal val="360"/>
                                          </p:val>
                                        </p:tav>
                                        <p:tav tm="100000">
                                          <p:val>
                                            <p:fltVal val="0"/>
                                          </p:val>
                                        </p:tav>
                                      </p:tavLst>
                                    </p:anim>
                                    <p:animEffect transition="in" filter="fade">
                                      <p:cBhvr>
                                        <p:cTn id="59" dur="500"/>
                                        <p:tgtEl>
                                          <p:spTgt spid="16"/>
                                        </p:tgtEl>
                                      </p:cBhvr>
                                    </p:animEffect>
                                  </p:childTnLst>
                                </p:cTn>
                              </p:par>
                              <p:par>
                                <p:cTn id="60" presetID="10" presetClass="entr" presetSubtype="0" fill="hold" grpId="0" nodeType="withEffect">
                                  <p:stCondLst>
                                    <p:cond delay="225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childTnLst>
                                </p:cTn>
                              </p:par>
                              <p:par>
                                <p:cTn id="63" presetID="2" presetClass="entr" presetSubtype="1" decel="100000" fill="hold" nodeType="withEffect">
                                  <p:stCondLst>
                                    <p:cond delay="100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750" fill="hold"/>
                                        <p:tgtEl>
                                          <p:spTgt spid="41"/>
                                        </p:tgtEl>
                                        <p:attrNameLst>
                                          <p:attrName>ppt_x</p:attrName>
                                        </p:attrNameLst>
                                      </p:cBhvr>
                                      <p:tavLst>
                                        <p:tav tm="0">
                                          <p:val>
                                            <p:strVal val="#ppt_x"/>
                                          </p:val>
                                        </p:tav>
                                        <p:tav tm="100000">
                                          <p:val>
                                            <p:strVal val="#ppt_x"/>
                                          </p:val>
                                        </p:tav>
                                      </p:tavLst>
                                    </p:anim>
                                    <p:anim calcmode="lin" valueType="num">
                                      <p:cBhvr additive="base">
                                        <p:cTn id="66" dur="750" fill="hold"/>
                                        <p:tgtEl>
                                          <p:spTgt spid="41"/>
                                        </p:tgtEl>
                                        <p:attrNameLst>
                                          <p:attrName>ppt_y</p:attrName>
                                        </p:attrNameLst>
                                      </p:cBhvr>
                                      <p:tavLst>
                                        <p:tav tm="0">
                                          <p:val>
                                            <p:strVal val="0-#ppt_h/2"/>
                                          </p:val>
                                        </p:tav>
                                        <p:tav tm="100000">
                                          <p:val>
                                            <p:strVal val="#ppt_y"/>
                                          </p:val>
                                        </p:tav>
                                      </p:tavLst>
                                    </p:anim>
                                  </p:childTnLst>
                                </p:cTn>
                              </p:par>
                              <p:par>
                                <p:cTn id="67" presetID="22" presetClass="entr" presetSubtype="8" fill="hold" nodeType="withEffect">
                                  <p:stCondLst>
                                    <p:cond delay="250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50" grpId="0" animBg="1"/>
      <p:bldP spid="51"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B1777A-AA27-49ED-B16A-6C52B13636B5}"/>
              </a:ext>
            </a:extLst>
          </p:cNvPr>
          <p:cNvSpPr>
            <a:spLocks noGrp="1"/>
          </p:cNvSpPr>
          <p:nvPr>
            <p:ph type="pic" sz="quarter" idx="10"/>
          </p:nvPr>
        </p:nvSpPr>
        <p:spPr/>
      </p:sp>
      <p:sp>
        <p:nvSpPr>
          <p:cNvPr id="5" name="Freeform: Shape 4">
            <a:extLst>
              <a:ext uri="{FF2B5EF4-FFF2-40B4-BE49-F238E27FC236}">
                <a16:creationId xmlns:a16="http://schemas.microsoft.com/office/drawing/2014/main" id="{6BAE0867-4BEB-40A0-B669-15170E5DD5F8}"/>
              </a:ext>
            </a:extLst>
          </p:cNvPr>
          <p:cNvSpPr/>
          <p:nvPr/>
        </p:nvSpPr>
        <p:spPr>
          <a:xfrm>
            <a:off x="8579049" y="2"/>
            <a:ext cx="3612952" cy="6857996"/>
          </a:xfrm>
          <a:custGeom>
            <a:avLst/>
            <a:gdLst>
              <a:gd name="connsiteX0" fmla="*/ 0 w 4064835"/>
              <a:gd name="connsiteY0" fmla="*/ 0 h 5423605"/>
              <a:gd name="connsiteX1" fmla="*/ 4003169 w 4064835"/>
              <a:gd name="connsiteY1" fmla="*/ 0 h 5423605"/>
              <a:gd name="connsiteX2" fmla="*/ 4064835 w 4064835"/>
              <a:gd name="connsiteY2" fmla="*/ 61666 h 5423605"/>
              <a:gd name="connsiteX3" fmla="*/ 4064835 w 4064835"/>
              <a:gd name="connsiteY3" fmla="*/ 5361939 h 5423605"/>
              <a:gd name="connsiteX4" fmla="*/ 4003169 w 4064835"/>
              <a:gd name="connsiteY4" fmla="*/ 5423605 h 5423605"/>
              <a:gd name="connsiteX5" fmla="*/ 0 w 4064835"/>
              <a:gd name="connsiteY5" fmla="*/ 5423605 h 54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4835" h="5423605">
                <a:moveTo>
                  <a:pt x="0" y="0"/>
                </a:moveTo>
                <a:lnTo>
                  <a:pt x="4003169" y="0"/>
                </a:lnTo>
                <a:cubicBezTo>
                  <a:pt x="4037226" y="0"/>
                  <a:pt x="4064835" y="27609"/>
                  <a:pt x="4064835" y="61666"/>
                </a:cubicBezTo>
                <a:lnTo>
                  <a:pt x="4064835" y="5361939"/>
                </a:lnTo>
                <a:cubicBezTo>
                  <a:pt x="4064835" y="5395996"/>
                  <a:pt x="4037226" y="5423605"/>
                  <a:pt x="4003169" y="5423605"/>
                </a:cubicBezTo>
                <a:lnTo>
                  <a:pt x="0" y="5423605"/>
                </a:lnTo>
                <a:close/>
              </a:path>
            </a:pathLst>
          </a:custGeom>
          <a:gradFill>
            <a:gsLst>
              <a:gs pos="1000">
                <a:schemeClr val="tx1">
                  <a:lumMod val="85000"/>
                  <a:lumOff val="15000"/>
                </a:schemeClr>
              </a:gs>
              <a:gs pos="100000">
                <a:schemeClr val="tx1">
                  <a:lumMod val="95000"/>
                  <a:lumOff val="5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oup 43">
            <a:extLst>
              <a:ext uri="{FF2B5EF4-FFF2-40B4-BE49-F238E27FC236}">
                <a16:creationId xmlns:a16="http://schemas.microsoft.com/office/drawing/2014/main" id="{065EB567-FC0A-465C-AB4D-FD455281C447}"/>
              </a:ext>
            </a:extLst>
          </p:cNvPr>
          <p:cNvGrpSpPr/>
          <p:nvPr/>
        </p:nvGrpSpPr>
        <p:grpSpPr>
          <a:xfrm>
            <a:off x="9076635" y="853970"/>
            <a:ext cx="2566427" cy="2179695"/>
            <a:chOff x="823789" y="1012963"/>
            <a:chExt cx="2126874" cy="1806378"/>
          </a:xfrm>
        </p:grpSpPr>
        <p:sp>
          <p:nvSpPr>
            <p:cNvPr id="45" name="TextBox 44">
              <a:extLst>
                <a:ext uri="{FF2B5EF4-FFF2-40B4-BE49-F238E27FC236}">
                  <a16:creationId xmlns:a16="http://schemas.microsoft.com/office/drawing/2014/main" id="{8AAF8CAB-C1AF-4F66-9103-123AC9D65CC2}"/>
                </a:ext>
              </a:extLst>
            </p:cNvPr>
            <p:cNvSpPr txBox="1"/>
            <p:nvPr/>
          </p:nvSpPr>
          <p:spPr>
            <a:xfrm>
              <a:off x="823789" y="1012963"/>
              <a:ext cx="1110164" cy="637659"/>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25%</a:t>
              </a:r>
            </a:p>
          </p:txBody>
        </p:sp>
        <p:sp>
          <p:nvSpPr>
            <p:cNvPr id="46" name="Down Arrow 2">
              <a:extLst>
                <a:ext uri="{FF2B5EF4-FFF2-40B4-BE49-F238E27FC236}">
                  <a16:creationId xmlns:a16="http://schemas.microsoft.com/office/drawing/2014/main" id="{55D70D92-DC48-4288-A52E-FD2BB3886A1D}"/>
                </a:ext>
              </a:extLst>
            </p:cNvPr>
            <p:cNvSpPr/>
            <p:nvPr/>
          </p:nvSpPr>
          <p:spPr>
            <a:xfrm>
              <a:off x="2234257" y="1190379"/>
              <a:ext cx="256029" cy="399371"/>
            </a:xfrm>
            <a:prstGeom prst="downArrow">
              <a:avLst/>
            </a:prstGeom>
            <a:gradFill>
              <a:gsLst>
                <a:gs pos="48000">
                  <a:schemeClr val="accent1">
                    <a:lumMod val="75000"/>
                    <a:alpha val="52000"/>
                  </a:schemeClr>
                </a:gs>
                <a:gs pos="0">
                  <a:schemeClr val="accent1">
                    <a:alpha val="0"/>
                  </a:schemeClr>
                </a:gs>
                <a:gs pos="100000">
                  <a:schemeClr val="accent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47" name="TextBox 46">
              <a:extLst>
                <a:ext uri="{FF2B5EF4-FFF2-40B4-BE49-F238E27FC236}">
                  <a16:creationId xmlns:a16="http://schemas.microsoft.com/office/drawing/2014/main" id="{0119D3E3-8EBF-41FA-ABDE-B1E986EFE5EE}"/>
                </a:ext>
              </a:extLst>
            </p:cNvPr>
            <p:cNvSpPr txBox="1"/>
            <p:nvPr/>
          </p:nvSpPr>
          <p:spPr>
            <a:xfrm>
              <a:off x="823789" y="1736864"/>
              <a:ext cx="2126874" cy="306076"/>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48" name="Rectangle 47">
              <a:extLst>
                <a:ext uri="{FF2B5EF4-FFF2-40B4-BE49-F238E27FC236}">
                  <a16:creationId xmlns:a16="http://schemas.microsoft.com/office/drawing/2014/main" id="{A33957A3-1CDE-4652-9807-4C5ACD8432AD}"/>
                </a:ext>
              </a:extLst>
            </p:cNvPr>
            <p:cNvSpPr/>
            <p:nvPr/>
          </p:nvSpPr>
          <p:spPr>
            <a:xfrm>
              <a:off x="823790" y="2119935"/>
              <a:ext cx="2126873" cy="699406"/>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grpSp>
        <p:nvGrpSpPr>
          <p:cNvPr id="49" name="Group 48">
            <a:extLst>
              <a:ext uri="{FF2B5EF4-FFF2-40B4-BE49-F238E27FC236}">
                <a16:creationId xmlns:a16="http://schemas.microsoft.com/office/drawing/2014/main" id="{BDC3183C-97F5-4766-9D2A-3FD22B7BB37F}"/>
              </a:ext>
            </a:extLst>
          </p:cNvPr>
          <p:cNvGrpSpPr/>
          <p:nvPr/>
        </p:nvGrpSpPr>
        <p:grpSpPr>
          <a:xfrm>
            <a:off x="9076635" y="3786917"/>
            <a:ext cx="2566427" cy="2217113"/>
            <a:chOff x="823789" y="3795912"/>
            <a:chExt cx="2126874" cy="1837387"/>
          </a:xfrm>
        </p:grpSpPr>
        <p:sp>
          <p:nvSpPr>
            <p:cNvPr id="50" name="TextBox 49">
              <a:extLst>
                <a:ext uri="{FF2B5EF4-FFF2-40B4-BE49-F238E27FC236}">
                  <a16:creationId xmlns:a16="http://schemas.microsoft.com/office/drawing/2014/main" id="{612BB1C5-2F9C-4B82-9786-AD3AF8CEC6DD}"/>
                </a:ext>
              </a:extLst>
            </p:cNvPr>
            <p:cNvSpPr txBox="1"/>
            <p:nvPr/>
          </p:nvSpPr>
          <p:spPr>
            <a:xfrm>
              <a:off x="823789" y="3795912"/>
              <a:ext cx="1125468" cy="637658"/>
            </a:xfrm>
            <a:prstGeom prst="rect">
              <a:avLst/>
            </a:prstGeom>
            <a:noFill/>
          </p:spPr>
          <p:txBody>
            <a:bodyPr wrap="none" rtlCol="0">
              <a:spAutoFit/>
            </a:bodyPr>
            <a:lstStyle/>
            <a:p>
              <a:r>
                <a:rPr lang="en-US" sz="4400" b="1" dirty="0">
                  <a:solidFill>
                    <a:schemeClr val="bg1"/>
                  </a:solidFill>
                  <a:latin typeface="Nexa Bold" panose="02000000000000000000" pitchFamily="50" charset="0"/>
                  <a:cs typeface="Montserrat Bold"/>
                </a:rPr>
                <a:t>45%</a:t>
              </a:r>
            </a:p>
          </p:txBody>
        </p:sp>
        <p:sp>
          <p:nvSpPr>
            <p:cNvPr id="51" name="TextBox 50">
              <a:extLst>
                <a:ext uri="{FF2B5EF4-FFF2-40B4-BE49-F238E27FC236}">
                  <a16:creationId xmlns:a16="http://schemas.microsoft.com/office/drawing/2014/main" id="{D1CF1F69-B715-43A3-87DC-7BED6BB7FE6E}"/>
                </a:ext>
              </a:extLst>
            </p:cNvPr>
            <p:cNvSpPr txBox="1"/>
            <p:nvPr/>
          </p:nvSpPr>
          <p:spPr>
            <a:xfrm>
              <a:off x="823789" y="4519813"/>
              <a:ext cx="2126874" cy="306076"/>
            </a:xfrm>
            <a:prstGeom prst="rect">
              <a:avLst/>
            </a:prstGeom>
            <a:noFill/>
          </p:spPr>
          <p:txBody>
            <a:bodyPr wrap="square" rtlCol="0">
              <a:spAutoFit/>
            </a:bodyPr>
            <a:lstStyle/>
            <a:p>
              <a:r>
                <a:rPr lang="en-US" dirty="0">
                  <a:solidFill>
                    <a:schemeClr val="bg1"/>
                  </a:solidFill>
                  <a:latin typeface="Nexa Bold" panose="02000000000000000000" pitchFamily="50" charset="0"/>
                  <a:cs typeface="Montserrat Bold"/>
                </a:rPr>
                <a:t>Sample Text Here</a:t>
              </a:r>
            </a:p>
          </p:txBody>
        </p:sp>
        <p:sp>
          <p:nvSpPr>
            <p:cNvPr id="52" name="Down Arrow 2">
              <a:extLst>
                <a:ext uri="{FF2B5EF4-FFF2-40B4-BE49-F238E27FC236}">
                  <a16:creationId xmlns:a16="http://schemas.microsoft.com/office/drawing/2014/main" id="{A11EEA36-FC01-4EEC-B740-51F2D5EAE8BD}"/>
                </a:ext>
              </a:extLst>
            </p:cNvPr>
            <p:cNvSpPr/>
            <p:nvPr/>
          </p:nvSpPr>
          <p:spPr>
            <a:xfrm rot="10800000">
              <a:off x="2234257" y="3958177"/>
              <a:ext cx="256029" cy="399371"/>
            </a:xfrm>
            <a:prstGeom prst="downArrow">
              <a:avLst/>
            </a:prstGeom>
            <a:gradFill>
              <a:gsLst>
                <a:gs pos="48000">
                  <a:schemeClr val="accent2">
                    <a:lumMod val="75000"/>
                    <a:alpha val="52000"/>
                  </a:schemeClr>
                </a:gs>
                <a:gs pos="0">
                  <a:schemeClr val="accent2">
                    <a:alpha val="0"/>
                  </a:schemeClr>
                </a:gs>
                <a:gs pos="100000">
                  <a:schemeClr val="accent2"/>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a:solidFill>
                  <a:schemeClr val="bg1"/>
                </a:solidFill>
              </a:endParaRPr>
            </a:p>
          </p:txBody>
        </p:sp>
        <p:sp>
          <p:nvSpPr>
            <p:cNvPr id="53" name="Rectangle 52">
              <a:extLst>
                <a:ext uri="{FF2B5EF4-FFF2-40B4-BE49-F238E27FC236}">
                  <a16:creationId xmlns:a16="http://schemas.microsoft.com/office/drawing/2014/main" id="{BC6A28B6-F785-4083-81C6-541361CF594D}"/>
                </a:ext>
              </a:extLst>
            </p:cNvPr>
            <p:cNvSpPr/>
            <p:nvPr/>
          </p:nvSpPr>
          <p:spPr>
            <a:xfrm>
              <a:off x="823790" y="4933893"/>
              <a:ext cx="2126873" cy="699406"/>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sp>
        <p:nvSpPr>
          <p:cNvPr id="7" name="Rectangle 6">
            <a:extLst>
              <a:ext uri="{FF2B5EF4-FFF2-40B4-BE49-F238E27FC236}">
                <a16:creationId xmlns:a16="http://schemas.microsoft.com/office/drawing/2014/main" id="{35874C10-24AC-4CE6-928B-B0553BEDC870}"/>
              </a:ext>
            </a:extLst>
          </p:cNvPr>
          <p:cNvSpPr/>
          <p:nvPr/>
        </p:nvSpPr>
        <p:spPr>
          <a:xfrm>
            <a:off x="6011292" y="4240887"/>
            <a:ext cx="2617113" cy="2617113"/>
          </a:xfrm>
          <a:prstGeom prst="rect">
            <a:avLst/>
          </a:prstGeom>
          <a:solidFill>
            <a:schemeClr val="tx1">
              <a:lumMod val="85000"/>
              <a:lumOff val="1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a:extLst>
              <a:ext uri="{FF2B5EF4-FFF2-40B4-BE49-F238E27FC236}">
                <a16:creationId xmlns:a16="http://schemas.microsoft.com/office/drawing/2014/main" id="{57CB5075-C653-4CF6-BD82-6A94D7102496}"/>
              </a:ext>
            </a:extLst>
          </p:cNvPr>
          <p:cNvSpPr/>
          <p:nvPr/>
        </p:nvSpPr>
        <p:spPr>
          <a:xfrm>
            <a:off x="1012123" y="1828800"/>
            <a:ext cx="4999169" cy="2412087"/>
          </a:xfrm>
          <a:prstGeom prst="rect">
            <a:avLst/>
          </a:prstGeom>
          <a:gradFill>
            <a:gsLst>
              <a:gs pos="1000">
                <a:schemeClr val="accent1">
                  <a:alpha val="80000"/>
                </a:schemeClr>
              </a:gs>
              <a:gs pos="100000">
                <a:schemeClr val="accent1">
                  <a:lumMod val="75000"/>
                  <a:alpha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6" name="Group 15">
            <a:extLst>
              <a:ext uri="{FF2B5EF4-FFF2-40B4-BE49-F238E27FC236}">
                <a16:creationId xmlns:a16="http://schemas.microsoft.com/office/drawing/2014/main" id="{ADC370F9-7DEF-4E72-8F6E-F70515A2AE32}"/>
              </a:ext>
            </a:extLst>
          </p:cNvPr>
          <p:cNvGrpSpPr/>
          <p:nvPr/>
        </p:nvGrpSpPr>
        <p:grpSpPr>
          <a:xfrm>
            <a:off x="6678296" y="4465308"/>
            <a:ext cx="1213339" cy="1213337"/>
            <a:chOff x="6237530" y="4213133"/>
            <a:chExt cx="1285113" cy="1285113"/>
          </a:xfrm>
        </p:grpSpPr>
        <p:sp>
          <p:nvSpPr>
            <p:cNvPr id="10" name="Oval 9">
              <a:extLst>
                <a:ext uri="{FF2B5EF4-FFF2-40B4-BE49-F238E27FC236}">
                  <a16:creationId xmlns:a16="http://schemas.microsoft.com/office/drawing/2014/main" id="{67B11C1B-22F7-4213-8C77-118A61F85583}"/>
                </a:ext>
              </a:extLst>
            </p:cNvPr>
            <p:cNvSpPr/>
            <p:nvPr/>
          </p:nvSpPr>
          <p:spPr>
            <a:xfrm>
              <a:off x="6237530" y="4213133"/>
              <a:ext cx="1285113" cy="1285113"/>
            </a:xfrm>
            <a:prstGeom prst="ellipse">
              <a:avLst/>
            </a:prstGeom>
            <a:noFill/>
            <a:ln w="38100">
              <a:solidFill>
                <a:schemeClr val="bg1">
                  <a:lumMod val="65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solidFill>
                  <a:schemeClr val="bg1"/>
                </a:solidFill>
                <a:latin typeface="Dodger Condensed" pitchFamily="2" charset="0"/>
              </a:endParaRPr>
            </a:p>
          </p:txBody>
        </p:sp>
        <p:sp>
          <p:nvSpPr>
            <p:cNvPr id="11" name="Arc 10">
              <a:extLst>
                <a:ext uri="{FF2B5EF4-FFF2-40B4-BE49-F238E27FC236}">
                  <a16:creationId xmlns:a16="http://schemas.microsoft.com/office/drawing/2014/main" id="{39156319-598E-4BF1-891C-F1E5A94BB925}"/>
                </a:ext>
              </a:extLst>
            </p:cNvPr>
            <p:cNvSpPr/>
            <p:nvPr/>
          </p:nvSpPr>
          <p:spPr>
            <a:xfrm>
              <a:off x="6237530" y="4213133"/>
              <a:ext cx="1285113" cy="1285113"/>
            </a:xfrm>
            <a:prstGeom prst="arc">
              <a:avLst>
                <a:gd name="adj1" fmla="val 5731338"/>
                <a:gd name="adj2" fmla="val 436432"/>
              </a:avLst>
            </a:prstGeom>
            <a:ln w="38100" cap="rnd">
              <a:gradFill flip="none" rotWithShape="1">
                <a:gsLst>
                  <a:gs pos="0">
                    <a:schemeClr val="accent1"/>
                  </a:gs>
                  <a:gs pos="100000">
                    <a:schemeClr val="accent2"/>
                  </a:gs>
                </a:gsLst>
                <a:lin ang="13500000" scaled="1"/>
                <a:tileRect/>
              </a:gra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dirty="0">
                <a:solidFill>
                  <a:schemeClr val="bg1"/>
                </a:solidFill>
                <a:latin typeface="Dodger Condensed" pitchFamily="2" charset="0"/>
              </a:endParaRPr>
            </a:p>
          </p:txBody>
        </p:sp>
        <p:sp>
          <p:nvSpPr>
            <p:cNvPr id="12" name="TextBox 11">
              <a:extLst>
                <a:ext uri="{FF2B5EF4-FFF2-40B4-BE49-F238E27FC236}">
                  <a16:creationId xmlns:a16="http://schemas.microsoft.com/office/drawing/2014/main" id="{A102C2E6-A50E-46B5-80BC-49C86949BB0A}"/>
                </a:ext>
              </a:extLst>
            </p:cNvPr>
            <p:cNvSpPr txBox="1"/>
            <p:nvPr/>
          </p:nvSpPr>
          <p:spPr>
            <a:xfrm>
              <a:off x="6324729" y="4553761"/>
              <a:ext cx="1110715" cy="684565"/>
            </a:xfrm>
            <a:prstGeom prst="rect">
              <a:avLst/>
            </a:prstGeom>
            <a:noFill/>
          </p:spPr>
          <p:txBody>
            <a:bodyPr wrap="square" rtlCol="0" anchor="ctr">
              <a:spAutoFit/>
            </a:bodyPr>
            <a:lstStyle/>
            <a:p>
              <a:pPr algn="ctr"/>
              <a:r>
                <a:rPr lang="en-US" sz="3600" spc="-150" dirty="0">
                  <a:solidFill>
                    <a:schemeClr val="bg1"/>
                  </a:solidFill>
                  <a:latin typeface="Nexa Bold" panose="02000000000000000000" pitchFamily="50" charset="0"/>
                </a:rPr>
                <a:t>70</a:t>
              </a:r>
              <a:r>
                <a:rPr lang="en-US" sz="3600" spc="-150" baseline="30000" dirty="0">
                  <a:solidFill>
                    <a:schemeClr val="bg1"/>
                  </a:solidFill>
                  <a:latin typeface="Nexa Bold" panose="02000000000000000000" pitchFamily="50" charset="0"/>
                </a:rPr>
                <a:t>%</a:t>
              </a:r>
            </a:p>
          </p:txBody>
        </p:sp>
      </p:grpSp>
      <p:grpSp>
        <p:nvGrpSpPr>
          <p:cNvPr id="24" name="Group 23">
            <a:extLst>
              <a:ext uri="{FF2B5EF4-FFF2-40B4-BE49-F238E27FC236}">
                <a16:creationId xmlns:a16="http://schemas.microsoft.com/office/drawing/2014/main" id="{FD17C3AF-0BAF-4F48-A5F7-76EC5E7C1720}"/>
              </a:ext>
            </a:extLst>
          </p:cNvPr>
          <p:cNvGrpSpPr/>
          <p:nvPr/>
        </p:nvGrpSpPr>
        <p:grpSpPr>
          <a:xfrm>
            <a:off x="6230066" y="5797283"/>
            <a:ext cx="2179565" cy="836295"/>
            <a:chOff x="6061380" y="5112991"/>
            <a:chExt cx="1806270" cy="693063"/>
          </a:xfrm>
        </p:grpSpPr>
        <p:sp>
          <p:nvSpPr>
            <p:cNvPr id="22" name="TextBox 21">
              <a:extLst>
                <a:ext uri="{FF2B5EF4-FFF2-40B4-BE49-F238E27FC236}">
                  <a16:creationId xmlns:a16="http://schemas.microsoft.com/office/drawing/2014/main" id="{F965A2CE-7367-41F5-8094-B0F7DC3BCF72}"/>
                </a:ext>
              </a:extLst>
            </p:cNvPr>
            <p:cNvSpPr txBox="1"/>
            <p:nvPr/>
          </p:nvSpPr>
          <p:spPr>
            <a:xfrm>
              <a:off x="6061380" y="5112991"/>
              <a:ext cx="1806270" cy="249962"/>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Text</a:t>
              </a:r>
            </a:p>
          </p:txBody>
        </p:sp>
        <p:sp>
          <p:nvSpPr>
            <p:cNvPr id="23" name="Rectangle 22">
              <a:extLst>
                <a:ext uri="{FF2B5EF4-FFF2-40B4-BE49-F238E27FC236}">
                  <a16:creationId xmlns:a16="http://schemas.microsoft.com/office/drawing/2014/main" id="{DF7E7AFC-8377-49E9-A037-69AAE7A8630F}"/>
                </a:ext>
              </a:extLst>
            </p:cNvPr>
            <p:cNvSpPr/>
            <p:nvPr/>
          </p:nvSpPr>
          <p:spPr>
            <a:xfrm>
              <a:off x="6061380" y="5320901"/>
              <a:ext cx="1806270" cy="485153"/>
            </a:xfrm>
            <a:prstGeom prst="rect">
              <a:avLst/>
            </a:prstGeom>
          </p:spPr>
          <p:txBody>
            <a:bodyPr wrap="square">
              <a:spAutoFit/>
            </a:bodyPr>
            <a:lstStyle/>
            <a:p>
              <a:pPr algn="ct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a:t>
              </a:r>
            </a:p>
          </p:txBody>
        </p:sp>
      </p:grpSp>
      <p:grpSp>
        <p:nvGrpSpPr>
          <p:cNvPr id="27" name="Group 26">
            <a:extLst>
              <a:ext uri="{FF2B5EF4-FFF2-40B4-BE49-F238E27FC236}">
                <a16:creationId xmlns:a16="http://schemas.microsoft.com/office/drawing/2014/main" id="{9C0054F5-193A-4C20-BCA4-31F3E177C781}"/>
              </a:ext>
            </a:extLst>
          </p:cNvPr>
          <p:cNvGrpSpPr/>
          <p:nvPr/>
        </p:nvGrpSpPr>
        <p:grpSpPr>
          <a:xfrm>
            <a:off x="1251581" y="2246256"/>
            <a:ext cx="4689673" cy="1577174"/>
            <a:chOff x="1001596" y="2199596"/>
            <a:chExt cx="4689673" cy="1577174"/>
          </a:xfrm>
        </p:grpSpPr>
        <p:sp>
          <p:nvSpPr>
            <p:cNvPr id="21" name="Rectangle 20">
              <a:extLst>
                <a:ext uri="{FF2B5EF4-FFF2-40B4-BE49-F238E27FC236}">
                  <a16:creationId xmlns:a16="http://schemas.microsoft.com/office/drawing/2014/main" id="{EAC5E670-7010-449A-B798-FFCCAB04D272}"/>
                </a:ext>
              </a:extLst>
            </p:cNvPr>
            <p:cNvSpPr/>
            <p:nvPr/>
          </p:nvSpPr>
          <p:spPr>
            <a:xfrm>
              <a:off x="1001596" y="2908728"/>
              <a:ext cx="4408742" cy="868042"/>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a:t>
              </a:r>
            </a:p>
          </p:txBody>
        </p:sp>
        <p:grpSp>
          <p:nvGrpSpPr>
            <p:cNvPr id="39" name="Group 38">
              <a:extLst>
                <a:ext uri="{FF2B5EF4-FFF2-40B4-BE49-F238E27FC236}">
                  <a16:creationId xmlns:a16="http://schemas.microsoft.com/office/drawing/2014/main" id="{1B76A3B8-5B17-4AA2-8D8C-83C2CB153B8F}"/>
                </a:ext>
              </a:extLst>
            </p:cNvPr>
            <p:cNvGrpSpPr/>
            <p:nvPr/>
          </p:nvGrpSpPr>
          <p:grpSpPr>
            <a:xfrm>
              <a:off x="1001596" y="2199596"/>
              <a:ext cx="4689673" cy="709132"/>
              <a:chOff x="679684" y="1264242"/>
              <a:chExt cx="4689673" cy="709132"/>
            </a:xfrm>
          </p:grpSpPr>
          <p:sp>
            <p:nvSpPr>
              <p:cNvPr id="40" name="Rectangle 39">
                <a:extLst>
                  <a:ext uri="{FF2B5EF4-FFF2-40B4-BE49-F238E27FC236}">
                    <a16:creationId xmlns:a16="http://schemas.microsoft.com/office/drawing/2014/main" id="{1CD99250-9DC9-4619-A230-481F8BCE4F77}"/>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bg1"/>
                  </a:solidFill>
                </a:endParaRPr>
              </a:p>
            </p:txBody>
          </p:sp>
          <p:sp>
            <p:nvSpPr>
              <p:cNvPr id="41" name="TextBox 40">
                <a:extLst>
                  <a:ext uri="{FF2B5EF4-FFF2-40B4-BE49-F238E27FC236}">
                    <a16:creationId xmlns:a16="http://schemas.microsoft.com/office/drawing/2014/main" id="{93B20865-6350-4189-92F4-26F559241E87}"/>
                  </a:ext>
                </a:extLst>
              </p:cNvPr>
              <p:cNvSpPr txBox="1"/>
              <p:nvPr/>
            </p:nvSpPr>
            <p:spPr>
              <a:xfrm>
                <a:off x="679684" y="1327043"/>
                <a:ext cx="4689673" cy="646331"/>
              </a:xfrm>
              <a:prstGeom prst="rect">
                <a:avLst/>
              </a:prstGeom>
              <a:noFill/>
            </p:spPr>
            <p:txBody>
              <a:bodyPr wrap="square" rtlCol="0">
                <a:spAutoFit/>
              </a:bodyPr>
              <a:lstStyle/>
              <a:p>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Take.it on 2021</a:t>
                </a:r>
                <a:endParaRPr lang="id-ID" sz="36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grpSp>
    </p:spTree>
    <p:extLst>
      <p:ext uri="{BB962C8B-B14F-4D97-AF65-F5344CB8AC3E}">
        <p14:creationId xmlns:p14="http://schemas.microsoft.com/office/powerpoint/2010/main" val="2046003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0-#ppt_w/2"/>
                                          </p:val>
                                        </p:tav>
                                        <p:tav tm="100000">
                                          <p:val>
                                            <p:strVal val="#ppt_x"/>
                                          </p:val>
                                        </p:tav>
                                      </p:tavLst>
                                    </p:anim>
                                    <p:anim calcmode="lin" valueType="num">
                                      <p:cBhvr additive="base">
                                        <p:cTn id="12" dur="75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ppt_x"/>
                                          </p:val>
                                        </p:tav>
                                        <p:tav tm="100000">
                                          <p:val>
                                            <p:strVal val="#ppt_x"/>
                                          </p:val>
                                        </p:tav>
                                      </p:tavLst>
                                    </p:anim>
                                    <p:anim calcmode="lin" valueType="num">
                                      <p:cBhvr additive="base">
                                        <p:cTn id="16" dur="750" fill="hold"/>
                                        <p:tgtEl>
                                          <p:spTgt spid="7"/>
                                        </p:tgtEl>
                                        <p:attrNameLst>
                                          <p:attrName>ppt_y</p:attrName>
                                        </p:attrNameLst>
                                      </p:cBhvr>
                                      <p:tavLst>
                                        <p:tav tm="0">
                                          <p:val>
                                            <p:strVal val="1+#ppt_h/2"/>
                                          </p:val>
                                        </p:tav>
                                        <p:tav tm="100000">
                                          <p:val>
                                            <p:strVal val="#ppt_y"/>
                                          </p:val>
                                        </p:tav>
                                      </p:tavLst>
                                    </p:anim>
                                  </p:childTnLst>
                                </p:cTn>
                              </p:par>
                              <p:par>
                                <p:cTn id="17" presetID="49" presetClass="entr" presetSubtype="0" decel="100000" fill="hold" nodeType="withEffect">
                                  <p:stCondLst>
                                    <p:cond delay="10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 calcmode="lin" valueType="num">
                                      <p:cBhvr>
                                        <p:cTn id="21" dur="500" fill="hold"/>
                                        <p:tgtEl>
                                          <p:spTgt spid="16"/>
                                        </p:tgtEl>
                                        <p:attrNameLst>
                                          <p:attrName>style.rotation</p:attrName>
                                        </p:attrNameLst>
                                      </p:cBhvr>
                                      <p:tavLst>
                                        <p:tav tm="0">
                                          <p:val>
                                            <p:fltVal val="360"/>
                                          </p:val>
                                        </p:tav>
                                        <p:tav tm="100000">
                                          <p:val>
                                            <p:fltVal val="0"/>
                                          </p:val>
                                        </p:tav>
                                      </p:tavLst>
                                    </p:anim>
                                    <p:animEffect transition="in" filter="fade">
                                      <p:cBhvr>
                                        <p:cTn id="22" dur="500"/>
                                        <p:tgtEl>
                                          <p:spTgt spid="16"/>
                                        </p:tgtEl>
                                      </p:cBhvr>
                                    </p:animEffect>
                                  </p:childTnLst>
                                </p:cTn>
                              </p:par>
                              <p:par>
                                <p:cTn id="23" presetID="10" presetClass="entr" presetSubtype="0" fill="hold" nodeType="withEffect">
                                  <p:stCondLst>
                                    <p:cond delay="1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2" presetClass="entr" presetSubtype="4" decel="100000" fill="hold" nodeType="withEffect">
                                  <p:stCondLst>
                                    <p:cond delay="175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750" fill="hold"/>
                                        <p:tgtEl>
                                          <p:spTgt spid="44"/>
                                        </p:tgtEl>
                                        <p:attrNameLst>
                                          <p:attrName>ppt_x</p:attrName>
                                        </p:attrNameLst>
                                      </p:cBhvr>
                                      <p:tavLst>
                                        <p:tav tm="0">
                                          <p:val>
                                            <p:strVal val="#ppt_x"/>
                                          </p:val>
                                        </p:tav>
                                        <p:tav tm="100000">
                                          <p:val>
                                            <p:strVal val="#ppt_x"/>
                                          </p:val>
                                        </p:tav>
                                      </p:tavLst>
                                    </p:anim>
                                    <p:anim calcmode="lin" valueType="num">
                                      <p:cBhvr additive="base">
                                        <p:cTn id="29" dur="750" fill="hold"/>
                                        <p:tgtEl>
                                          <p:spTgt spid="44"/>
                                        </p:tgtEl>
                                        <p:attrNameLst>
                                          <p:attrName>ppt_y</p:attrName>
                                        </p:attrNameLst>
                                      </p:cBhvr>
                                      <p:tavLst>
                                        <p:tav tm="0">
                                          <p:val>
                                            <p:strVal val="1+#ppt_h/2"/>
                                          </p:val>
                                        </p:tav>
                                        <p:tav tm="100000">
                                          <p:val>
                                            <p:strVal val="#ppt_y"/>
                                          </p:val>
                                        </p:tav>
                                      </p:tavLst>
                                    </p:anim>
                                  </p:childTnLst>
                                </p:cTn>
                              </p:par>
                              <p:par>
                                <p:cTn id="30" presetID="2" presetClass="entr" presetSubtype="4" decel="100000" fill="hold" nodeType="withEffect">
                                  <p:stCondLst>
                                    <p:cond delay="200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750" fill="hold"/>
                                        <p:tgtEl>
                                          <p:spTgt spid="49"/>
                                        </p:tgtEl>
                                        <p:attrNameLst>
                                          <p:attrName>ppt_x</p:attrName>
                                        </p:attrNameLst>
                                      </p:cBhvr>
                                      <p:tavLst>
                                        <p:tav tm="0">
                                          <p:val>
                                            <p:strVal val="#ppt_x"/>
                                          </p:val>
                                        </p:tav>
                                        <p:tav tm="100000">
                                          <p:val>
                                            <p:strVal val="#ppt_x"/>
                                          </p:val>
                                        </p:tav>
                                      </p:tavLst>
                                    </p:anim>
                                    <p:anim calcmode="lin" valueType="num">
                                      <p:cBhvr additive="base">
                                        <p:cTn id="33" dur="75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AAF04E-9F16-40D7-BACE-2FB445222EBB}"/>
              </a:ext>
            </a:extLst>
          </p:cNvPr>
          <p:cNvSpPr/>
          <p:nvPr/>
        </p:nvSpPr>
        <p:spPr>
          <a:xfrm>
            <a:off x="0" y="0"/>
            <a:ext cx="12192000" cy="3905250"/>
          </a:xfrm>
          <a:prstGeom prst="rect">
            <a:avLst/>
          </a:prstGeom>
          <a:gradFill>
            <a:gsLst>
              <a:gs pos="0">
                <a:schemeClr val="tx1">
                  <a:lumMod val="85000"/>
                  <a:lumOff val="15000"/>
                  <a:alpha val="12000"/>
                </a:schemeClr>
              </a:gs>
              <a:gs pos="65000">
                <a:srgbClr val="262626">
                  <a:alpha val="82000"/>
                </a:srgbClr>
              </a:gs>
              <a:gs pos="95000">
                <a:schemeClr val="tx1">
                  <a:lumMod val="85000"/>
                  <a:lumOff val="1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4">
            <a:extLst>
              <a:ext uri="{FF2B5EF4-FFF2-40B4-BE49-F238E27FC236}">
                <a16:creationId xmlns:a16="http://schemas.microsoft.com/office/drawing/2014/main" id="{7F108619-0D10-4709-B4E0-71E0561C92A3}"/>
              </a:ext>
            </a:extLst>
          </p:cNvPr>
          <p:cNvSpPr>
            <a:spLocks noGrp="1"/>
          </p:cNvSpPr>
          <p:nvPr>
            <p:ph type="pic" sz="quarter" idx="10"/>
          </p:nvPr>
        </p:nvSpPr>
        <p:spPr/>
      </p:sp>
      <p:sp>
        <p:nvSpPr>
          <p:cNvPr id="3" name="Rectangle 2">
            <a:extLst>
              <a:ext uri="{FF2B5EF4-FFF2-40B4-BE49-F238E27FC236}">
                <a16:creationId xmlns:a16="http://schemas.microsoft.com/office/drawing/2014/main" id="{E3B36478-C836-467A-849D-8EFF08B80B4B}"/>
              </a:ext>
            </a:extLst>
          </p:cNvPr>
          <p:cNvSpPr/>
          <p:nvPr/>
        </p:nvSpPr>
        <p:spPr>
          <a:xfrm>
            <a:off x="3333750" y="3505200"/>
            <a:ext cx="3076801" cy="215301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7" name="Group 6">
            <a:extLst>
              <a:ext uri="{FF2B5EF4-FFF2-40B4-BE49-F238E27FC236}">
                <a16:creationId xmlns:a16="http://schemas.microsoft.com/office/drawing/2014/main" id="{BE51CCE8-844B-4AEE-B17A-51F0079AAD3F}"/>
              </a:ext>
            </a:extLst>
          </p:cNvPr>
          <p:cNvGrpSpPr/>
          <p:nvPr/>
        </p:nvGrpSpPr>
        <p:grpSpPr>
          <a:xfrm>
            <a:off x="671976" y="4322236"/>
            <a:ext cx="2250461" cy="1071062"/>
            <a:chOff x="1678720" y="3166089"/>
            <a:chExt cx="2250461" cy="1071062"/>
          </a:xfrm>
        </p:grpSpPr>
        <p:sp>
          <p:nvSpPr>
            <p:cNvPr id="8" name="TextBox 7">
              <a:extLst>
                <a:ext uri="{FF2B5EF4-FFF2-40B4-BE49-F238E27FC236}">
                  <a16:creationId xmlns:a16="http://schemas.microsoft.com/office/drawing/2014/main" id="{8D8B458D-0EDA-4DBF-B3AB-69F90E095595}"/>
                </a:ext>
              </a:extLst>
            </p:cNvPr>
            <p:cNvSpPr txBox="1"/>
            <p:nvPr/>
          </p:nvSpPr>
          <p:spPr>
            <a:xfrm>
              <a:off x="1678720" y="3166089"/>
              <a:ext cx="2250461" cy="338554"/>
            </a:xfrm>
            <a:prstGeom prst="rect">
              <a:avLst/>
            </a:prstGeom>
            <a:noFill/>
          </p:spPr>
          <p:txBody>
            <a:bodyPr wrap="square" rtlCol="0">
              <a:spAutoFit/>
            </a:bodyPr>
            <a:lstStyle/>
            <a:p>
              <a:pPr>
                <a:lnSpc>
                  <a:spcPct val="80000"/>
                </a:lnSpc>
              </a:pPr>
              <a:r>
                <a:rPr lang="en-US" dirty="0">
                  <a:solidFill>
                    <a:schemeClr val="bg1"/>
                  </a:solidFill>
                  <a:latin typeface="Nexa Bold" panose="02000000000000000000" pitchFamily="50" charset="0"/>
                </a:rPr>
                <a:t>Create Title</a:t>
              </a:r>
            </a:p>
          </p:txBody>
        </p:sp>
        <p:sp>
          <p:nvSpPr>
            <p:cNvPr id="9" name="Rectangle 8">
              <a:extLst>
                <a:ext uri="{FF2B5EF4-FFF2-40B4-BE49-F238E27FC236}">
                  <a16:creationId xmlns:a16="http://schemas.microsoft.com/office/drawing/2014/main" id="{6B9268A1-0F12-4694-95CA-5966CD5DD030}"/>
                </a:ext>
              </a:extLst>
            </p:cNvPr>
            <p:cNvSpPr/>
            <p:nvPr/>
          </p:nvSpPr>
          <p:spPr>
            <a:xfrm flipH="1">
              <a:off x="1678720" y="3480021"/>
              <a:ext cx="2178813" cy="757130"/>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grpSp>
        <p:nvGrpSpPr>
          <p:cNvPr id="13" name="Group 12">
            <a:extLst>
              <a:ext uri="{FF2B5EF4-FFF2-40B4-BE49-F238E27FC236}">
                <a16:creationId xmlns:a16="http://schemas.microsoft.com/office/drawing/2014/main" id="{CFC97D2B-AADB-41B5-A331-78DA5395D4A1}"/>
              </a:ext>
            </a:extLst>
          </p:cNvPr>
          <p:cNvGrpSpPr/>
          <p:nvPr/>
        </p:nvGrpSpPr>
        <p:grpSpPr>
          <a:xfrm>
            <a:off x="6801912" y="4322236"/>
            <a:ext cx="2250461" cy="1071062"/>
            <a:chOff x="1678720" y="3166089"/>
            <a:chExt cx="2250461" cy="1071062"/>
          </a:xfrm>
        </p:grpSpPr>
        <p:sp>
          <p:nvSpPr>
            <p:cNvPr id="14" name="TextBox 13">
              <a:extLst>
                <a:ext uri="{FF2B5EF4-FFF2-40B4-BE49-F238E27FC236}">
                  <a16:creationId xmlns:a16="http://schemas.microsoft.com/office/drawing/2014/main" id="{D3FCB2F0-F580-4EDA-8E77-285EE8E571B8}"/>
                </a:ext>
              </a:extLst>
            </p:cNvPr>
            <p:cNvSpPr txBox="1"/>
            <p:nvPr/>
          </p:nvSpPr>
          <p:spPr>
            <a:xfrm>
              <a:off x="1678720" y="3166089"/>
              <a:ext cx="2250461" cy="338554"/>
            </a:xfrm>
            <a:prstGeom prst="rect">
              <a:avLst/>
            </a:prstGeom>
            <a:noFill/>
          </p:spPr>
          <p:txBody>
            <a:bodyPr wrap="square" rtlCol="0">
              <a:spAutoFit/>
            </a:bodyPr>
            <a:lstStyle/>
            <a:p>
              <a:pPr>
                <a:lnSpc>
                  <a:spcPct val="80000"/>
                </a:lnSpc>
              </a:pPr>
              <a:r>
                <a:rPr lang="en-US" dirty="0">
                  <a:solidFill>
                    <a:schemeClr val="bg1"/>
                  </a:solidFill>
                  <a:latin typeface="Nexa Bold" panose="02000000000000000000" pitchFamily="50" charset="0"/>
                </a:rPr>
                <a:t>Create Title</a:t>
              </a:r>
            </a:p>
          </p:txBody>
        </p:sp>
        <p:sp>
          <p:nvSpPr>
            <p:cNvPr id="15" name="Rectangle 14">
              <a:extLst>
                <a:ext uri="{FF2B5EF4-FFF2-40B4-BE49-F238E27FC236}">
                  <a16:creationId xmlns:a16="http://schemas.microsoft.com/office/drawing/2014/main" id="{BB285B98-5FF1-4925-9397-316E75B55D6A}"/>
                </a:ext>
              </a:extLst>
            </p:cNvPr>
            <p:cNvSpPr/>
            <p:nvPr/>
          </p:nvSpPr>
          <p:spPr>
            <a:xfrm flipH="1">
              <a:off x="1678720" y="3480021"/>
              <a:ext cx="2178813" cy="757130"/>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grpSp>
        <p:nvGrpSpPr>
          <p:cNvPr id="16" name="Group 15">
            <a:extLst>
              <a:ext uri="{FF2B5EF4-FFF2-40B4-BE49-F238E27FC236}">
                <a16:creationId xmlns:a16="http://schemas.microsoft.com/office/drawing/2014/main" id="{12921F69-5C23-46BF-A151-2FB090893954}"/>
              </a:ext>
            </a:extLst>
          </p:cNvPr>
          <p:cNvGrpSpPr/>
          <p:nvPr/>
        </p:nvGrpSpPr>
        <p:grpSpPr>
          <a:xfrm>
            <a:off x="9443735" y="4322236"/>
            <a:ext cx="2250461" cy="1071062"/>
            <a:chOff x="1678720" y="3166089"/>
            <a:chExt cx="2250461" cy="1071062"/>
          </a:xfrm>
        </p:grpSpPr>
        <p:sp>
          <p:nvSpPr>
            <p:cNvPr id="17" name="TextBox 16">
              <a:extLst>
                <a:ext uri="{FF2B5EF4-FFF2-40B4-BE49-F238E27FC236}">
                  <a16:creationId xmlns:a16="http://schemas.microsoft.com/office/drawing/2014/main" id="{9B789E59-B076-44A7-A0CE-F878AE7D2F9B}"/>
                </a:ext>
              </a:extLst>
            </p:cNvPr>
            <p:cNvSpPr txBox="1"/>
            <p:nvPr/>
          </p:nvSpPr>
          <p:spPr>
            <a:xfrm>
              <a:off x="1678720" y="3166089"/>
              <a:ext cx="2250461" cy="338554"/>
            </a:xfrm>
            <a:prstGeom prst="rect">
              <a:avLst/>
            </a:prstGeom>
            <a:noFill/>
          </p:spPr>
          <p:txBody>
            <a:bodyPr wrap="square" rtlCol="0">
              <a:spAutoFit/>
            </a:bodyPr>
            <a:lstStyle/>
            <a:p>
              <a:pPr>
                <a:lnSpc>
                  <a:spcPct val="80000"/>
                </a:lnSpc>
              </a:pPr>
              <a:r>
                <a:rPr lang="en-US" dirty="0">
                  <a:solidFill>
                    <a:schemeClr val="bg1"/>
                  </a:solidFill>
                  <a:latin typeface="Nexa Bold" panose="02000000000000000000" pitchFamily="50" charset="0"/>
                </a:rPr>
                <a:t>Create Title</a:t>
              </a:r>
            </a:p>
          </p:txBody>
        </p:sp>
        <p:sp>
          <p:nvSpPr>
            <p:cNvPr id="18" name="Rectangle 17">
              <a:extLst>
                <a:ext uri="{FF2B5EF4-FFF2-40B4-BE49-F238E27FC236}">
                  <a16:creationId xmlns:a16="http://schemas.microsoft.com/office/drawing/2014/main" id="{46D755AA-24AC-491F-AF89-9A2E44CE61FB}"/>
                </a:ext>
              </a:extLst>
            </p:cNvPr>
            <p:cNvSpPr/>
            <p:nvPr/>
          </p:nvSpPr>
          <p:spPr>
            <a:xfrm flipH="1">
              <a:off x="1678720" y="3480021"/>
              <a:ext cx="2178813" cy="757130"/>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grpSp>
        <p:nvGrpSpPr>
          <p:cNvPr id="10" name="Group 9">
            <a:extLst>
              <a:ext uri="{FF2B5EF4-FFF2-40B4-BE49-F238E27FC236}">
                <a16:creationId xmlns:a16="http://schemas.microsoft.com/office/drawing/2014/main" id="{CFF08145-60B7-48F1-B7DE-0FB25CB87DBD}"/>
              </a:ext>
            </a:extLst>
          </p:cNvPr>
          <p:cNvGrpSpPr/>
          <p:nvPr/>
        </p:nvGrpSpPr>
        <p:grpSpPr>
          <a:xfrm>
            <a:off x="3580202" y="4322236"/>
            <a:ext cx="2583896" cy="1157881"/>
            <a:chOff x="1678720" y="3166089"/>
            <a:chExt cx="2583896" cy="1157881"/>
          </a:xfrm>
        </p:grpSpPr>
        <p:sp>
          <p:nvSpPr>
            <p:cNvPr id="11" name="TextBox 10">
              <a:extLst>
                <a:ext uri="{FF2B5EF4-FFF2-40B4-BE49-F238E27FC236}">
                  <a16:creationId xmlns:a16="http://schemas.microsoft.com/office/drawing/2014/main" id="{BCAACD56-8CDB-44D7-B40D-039F73F16EAF}"/>
                </a:ext>
              </a:extLst>
            </p:cNvPr>
            <p:cNvSpPr txBox="1"/>
            <p:nvPr/>
          </p:nvSpPr>
          <p:spPr>
            <a:xfrm>
              <a:off x="1678720" y="3166089"/>
              <a:ext cx="2250461" cy="353943"/>
            </a:xfrm>
            <a:prstGeom prst="rect">
              <a:avLst/>
            </a:prstGeom>
            <a:noFill/>
          </p:spPr>
          <p:txBody>
            <a:bodyPr wrap="square" rtlCol="0">
              <a:spAutoFit/>
            </a:bodyPr>
            <a:lstStyle/>
            <a:p>
              <a:pPr>
                <a:lnSpc>
                  <a:spcPct val="80000"/>
                </a:lnSpc>
              </a:pPr>
              <a:r>
                <a:rPr lang="en-US" sz="2000" dirty="0">
                  <a:solidFill>
                    <a:schemeClr val="tx1">
                      <a:lumMod val="85000"/>
                      <a:lumOff val="15000"/>
                    </a:schemeClr>
                  </a:solidFill>
                  <a:latin typeface="Nexa Bold" panose="02000000000000000000" pitchFamily="50" charset="0"/>
                </a:rPr>
                <a:t>Create Title</a:t>
              </a:r>
            </a:p>
          </p:txBody>
        </p:sp>
        <p:sp>
          <p:nvSpPr>
            <p:cNvPr id="12" name="Rectangle 11">
              <a:extLst>
                <a:ext uri="{FF2B5EF4-FFF2-40B4-BE49-F238E27FC236}">
                  <a16:creationId xmlns:a16="http://schemas.microsoft.com/office/drawing/2014/main" id="{3E2AF444-6994-4F74-9D67-3785C4B91052}"/>
                </a:ext>
              </a:extLst>
            </p:cNvPr>
            <p:cNvSpPr/>
            <p:nvPr/>
          </p:nvSpPr>
          <p:spPr>
            <a:xfrm flipH="1">
              <a:off x="1678720" y="3480021"/>
              <a:ext cx="2583896" cy="843949"/>
            </a:xfrm>
            <a:prstGeom prst="rect">
              <a:avLst/>
            </a:prstGeom>
          </p:spPr>
          <p:txBody>
            <a:bodyPr wrap="square">
              <a:spAutoFit/>
            </a:bodyPr>
            <a:lstStyle/>
            <a:p>
              <a:pPr>
                <a:lnSpc>
                  <a:spcPct val="120000"/>
                </a:lnSpc>
              </a:pP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sp>
        <p:nvSpPr>
          <p:cNvPr id="21" name="TextBox 20">
            <a:extLst>
              <a:ext uri="{FF2B5EF4-FFF2-40B4-BE49-F238E27FC236}">
                <a16:creationId xmlns:a16="http://schemas.microsoft.com/office/drawing/2014/main" id="{399FB934-8017-4F24-B858-170267D897AF}"/>
              </a:ext>
            </a:extLst>
          </p:cNvPr>
          <p:cNvSpPr txBox="1"/>
          <p:nvPr/>
        </p:nvSpPr>
        <p:spPr>
          <a:xfrm>
            <a:off x="933313" y="754241"/>
            <a:ext cx="5061088" cy="2580706"/>
          </a:xfrm>
          <a:prstGeom prst="rect">
            <a:avLst/>
          </a:prstGeom>
          <a:noFill/>
        </p:spPr>
        <p:txBody>
          <a:bodyPr wrap="square" rtlCol="0">
            <a:spAutoFit/>
          </a:bodyPr>
          <a:lstStyle/>
          <a:p>
            <a:pPr>
              <a:lnSpc>
                <a:spcPct val="80000"/>
              </a:lnSpc>
            </a:pPr>
            <a:r>
              <a:rPr lang="en-US" sz="6600" spc="600" dirty="0">
                <a:ln w="25400">
                  <a:solidFill>
                    <a:schemeClr val="bg1"/>
                  </a:solidFill>
                </a:ln>
                <a:noFill/>
                <a:latin typeface="Nexa Bold" panose="02000000000000000000" pitchFamily="50" charset="0"/>
              </a:rPr>
              <a:t>CREATE YOUR PLAN</a:t>
            </a:r>
            <a:endParaRPr lang="id-ID" sz="6600" spc="600" dirty="0">
              <a:ln w="25400">
                <a:solidFill>
                  <a:schemeClr val="bg1"/>
                </a:solidFill>
              </a:ln>
              <a:noFill/>
              <a:latin typeface="Nexa Bold" panose="02000000000000000000" pitchFamily="50" charset="0"/>
            </a:endParaRPr>
          </a:p>
        </p:txBody>
      </p:sp>
      <p:grpSp>
        <p:nvGrpSpPr>
          <p:cNvPr id="22" name="Group 21">
            <a:extLst>
              <a:ext uri="{FF2B5EF4-FFF2-40B4-BE49-F238E27FC236}">
                <a16:creationId xmlns:a16="http://schemas.microsoft.com/office/drawing/2014/main" id="{9E5898C5-465D-4F05-9F93-6512511A7D91}"/>
              </a:ext>
            </a:extLst>
          </p:cNvPr>
          <p:cNvGrpSpPr/>
          <p:nvPr/>
        </p:nvGrpSpPr>
        <p:grpSpPr>
          <a:xfrm>
            <a:off x="10420350" y="0"/>
            <a:ext cx="1771650" cy="2306488"/>
            <a:chOff x="9884228" y="0"/>
            <a:chExt cx="2307772" cy="3004458"/>
          </a:xfrm>
        </p:grpSpPr>
        <p:sp>
          <p:nvSpPr>
            <p:cNvPr id="23" name="Rectangle 22">
              <a:extLst>
                <a:ext uri="{FF2B5EF4-FFF2-40B4-BE49-F238E27FC236}">
                  <a16:creationId xmlns:a16="http://schemas.microsoft.com/office/drawing/2014/main" id="{EC276822-E9A4-4DB8-B0D7-EE078BC26584}"/>
                </a:ext>
              </a:extLst>
            </p:cNvPr>
            <p:cNvSpPr/>
            <p:nvPr/>
          </p:nvSpPr>
          <p:spPr>
            <a:xfrm>
              <a:off x="10842172" y="0"/>
              <a:ext cx="1349828" cy="1349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8C6F0E-113F-4A78-9D49-20DF30F12C0F}"/>
                </a:ext>
              </a:extLst>
            </p:cNvPr>
            <p:cNvSpPr/>
            <p:nvPr/>
          </p:nvSpPr>
          <p:spPr>
            <a:xfrm>
              <a:off x="9884228" y="1349828"/>
              <a:ext cx="957943" cy="957943"/>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EA6F1AF-08CF-44F6-9F52-C503160A64E8}"/>
                </a:ext>
              </a:extLst>
            </p:cNvPr>
            <p:cNvSpPr/>
            <p:nvPr/>
          </p:nvSpPr>
          <p:spPr>
            <a:xfrm>
              <a:off x="10842172" y="2307772"/>
              <a:ext cx="696686" cy="696686"/>
            </a:xfrm>
            <a:prstGeom prst="rect">
              <a:avLst/>
            </a:prstGeom>
            <a:solidFill>
              <a:schemeClr val="bg1">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9">
            <a:extLst>
              <a:ext uri="{FF2B5EF4-FFF2-40B4-BE49-F238E27FC236}">
                <a16:creationId xmlns:a16="http://schemas.microsoft.com/office/drawing/2014/main" id="{57571991-0036-4A43-B47E-6BF162883051}"/>
              </a:ext>
            </a:extLst>
          </p:cNvPr>
          <p:cNvSpPr>
            <a:spLocks noEditPoints="1"/>
          </p:cNvSpPr>
          <p:nvPr/>
        </p:nvSpPr>
        <p:spPr bwMode="auto">
          <a:xfrm>
            <a:off x="3707606" y="3802272"/>
            <a:ext cx="654844" cy="331366"/>
          </a:xfrm>
          <a:custGeom>
            <a:avLst/>
            <a:gdLst>
              <a:gd name="T0" fmla="*/ 28 w 252"/>
              <a:gd name="T1" fmla="*/ 105 h 128"/>
              <a:gd name="T2" fmla="*/ 72 w 252"/>
              <a:gd name="T3" fmla="*/ 105 h 128"/>
              <a:gd name="T4" fmla="*/ 50 w 252"/>
              <a:gd name="T5" fmla="*/ 120 h 128"/>
              <a:gd name="T6" fmla="*/ 50 w 252"/>
              <a:gd name="T7" fmla="*/ 91 h 128"/>
              <a:gd name="T8" fmla="*/ 50 w 252"/>
              <a:gd name="T9" fmla="*/ 120 h 128"/>
              <a:gd name="T10" fmla="*/ 80 w 252"/>
              <a:gd name="T11" fmla="*/ 105 h 128"/>
              <a:gd name="T12" fmla="*/ 124 w 252"/>
              <a:gd name="T13" fmla="*/ 105 h 128"/>
              <a:gd name="T14" fmla="*/ 102 w 252"/>
              <a:gd name="T15" fmla="*/ 120 h 128"/>
              <a:gd name="T16" fmla="*/ 102 w 252"/>
              <a:gd name="T17" fmla="*/ 91 h 128"/>
              <a:gd name="T18" fmla="*/ 102 w 252"/>
              <a:gd name="T19" fmla="*/ 120 h 128"/>
              <a:gd name="T20" fmla="*/ 172 w 252"/>
              <a:gd name="T21" fmla="*/ 105 h 128"/>
              <a:gd name="T22" fmla="*/ 216 w 252"/>
              <a:gd name="T23" fmla="*/ 105 h 128"/>
              <a:gd name="T24" fmla="*/ 194 w 252"/>
              <a:gd name="T25" fmla="*/ 120 h 128"/>
              <a:gd name="T26" fmla="*/ 194 w 252"/>
              <a:gd name="T27" fmla="*/ 91 h 128"/>
              <a:gd name="T28" fmla="*/ 194 w 252"/>
              <a:gd name="T29" fmla="*/ 120 h 128"/>
              <a:gd name="T30" fmla="*/ 164 w 252"/>
              <a:gd name="T31" fmla="*/ 116 h 128"/>
              <a:gd name="T32" fmla="*/ 132 w 252"/>
              <a:gd name="T33" fmla="*/ 108 h 128"/>
              <a:gd name="T34" fmla="*/ 218 w 252"/>
              <a:gd name="T35" fmla="*/ 26 h 128"/>
              <a:gd name="T36" fmla="*/ 176 w 252"/>
              <a:gd name="T37" fmla="*/ 24 h 128"/>
              <a:gd name="T38" fmla="*/ 13 w 252"/>
              <a:gd name="T39" fmla="*/ 27 h 128"/>
              <a:gd name="T40" fmla="*/ 16 w 252"/>
              <a:gd name="T41" fmla="*/ 116 h 128"/>
              <a:gd name="T42" fmla="*/ 9 w 252"/>
              <a:gd name="T43" fmla="*/ 108 h 128"/>
              <a:gd name="T44" fmla="*/ 168 w 252"/>
              <a:gd name="T45" fmla="*/ 10 h 128"/>
              <a:gd name="T46" fmla="*/ 212 w 252"/>
              <a:gd name="T47" fmla="*/ 32 h 128"/>
              <a:gd name="T48" fmla="*/ 224 w 252"/>
              <a:gd name="T49" fmla="*/ 108 h 128"/>
              <a:gd name="T50" fmla="*/ 235 w 252"/>
              <a:gd name="T51" fmla="*/ 116 h 128"/>
              <a:gd name="T52" fmla="*/ 218 w 252"/>
              <a:gd name="T53" fmla="*/ 26 h 128"/>
              <a:gd name="T54" fmla="*/ 180 w 252"/>
              <a:gd name="T55" fmla="*/ 42 h 128"/>
              <a:gd name="T56" fmla="*/ 216 w 252"/>
              <a:gd name="T57" fmla="*/ 74 h 128"/>
              <a:gd name="T58" fmla="*/ 211 w 252"/>
              <a:gd name="T59" fmla="*/ 47 h 128"/>
              <a:gd name="T60" fmla="*/ 188 w 252"/>
              <a:gd name="T61" fmla="*/ 66 h 128"/>
              <a:gd name="T62" fmla="*/ 205 w 252"/>
              <a:gd name="T63" fmla="*/ 53 h 128"/>
              <a:gd name="T64" fmla="*/ 188 w 252"/>
              <a:gd name="T65" fmla="*/ 66 h 128"/>
              <a:gd name="T66" fmla="*/ 148 w 252"/>
              <a:gd name="T67" fmla="*/ 83 h 128"/>
              <a:gd name="T68" fmla="*/ 156 w 252"/>
              <a:gd name="T69" fmla="*/ 25 h 128"/>
              <a:gd name="T70" fmla="*/ 116 w 252"/>
              <a:gd name="T71" fmla="*/ 79 h 128"/>
              <a:gd name="T72" fmla="*/ 124 w 252"/>
              <a:gd name="T73" fmla="*/ 33 h 128"/>
              <a:gd name="T74" fmla="*/ 116 w 252"/>
              <a:gd name="T75" fmla="*/ 79 h 128"/>
              <a:gd name="T76" fmla="*/ 84 w 252"/>
              <a:gd name="T77" fmla="*/ 37 h 128"/>
              <a:gd name="T78" fmla="*/ 92 w 252"/>
              <a:gd name="T79" fmla="*/ 70 h 128"/>
              <a:gd name="T80" fmla="*/ 52 w 252"/>
              <a:gd name="T81" fmla="*/ 46 h 128"/>
              <a:gd name="T82" fmla="*/ 60 w 252"/>
              <a:gd name="T83" fmla="*/ 70 h 128"/>
              <a:gd name="T84" fmla="*/ 52 w 252"/>
              <a:gd name="T85"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2" h="128">
                <a:moveTo>
                  <a:pt x="50" y="83"/>
                </a:moveTo>
                <a:cubicBezTo>
                  <a:pt x="38" y="83"/>
                  <a:pt x="28" y="93"/>
                  <a:pt x="28" y="105"/>
                </a:cubicBezTo>
                <a:cubicBezTo>
                  <a:pt x="28" y="118"/>
                  <a:pt x="38" y="128"/>
                  <a:pt x="50" y="128"/>
                </a:cubicBezTo>
                <a:cubicBezTo>
                  <a:pt x="63" y="128"/>
                  <a:pt x="72" y="118"/>
                  <a:pt x="72" y="105"/>
                </a:cubicBezTo>
                <a:cubicBezTo>
                  <a:pt x="72" y="93"/>
                  <a:pt x="63" y="83"/>
                  <a:pt x="50" y="83"/>
                </a:cubicBezTo>
                <a:close/>
                <a:moveTo>
                  <a:pt x="50" y="120"/>
                </a:moveTo>
                <a:cubicBezTo>
                  <a:pt x="43" y="120"/>
                  <a:pt x="36" y="113"/>
                  <a:pt x="36" y="105"/>
                </a:cubicBezTo>
                <a:cubicBezTo>
                  <a:pt x="36" y="97"/>
                  <a:pt x="43" y="91"/>
                  <a:pt x="50" y="91"/>
                </a:cubicBezTo>
                <a:cubicBezTo>
                  <a:pt x="58" y="91"/>
                  <a:pt x="64" y="97"/>
                  <a:pt x="64" y="105"/>
                </a:cubicBezTo>
                <a:cubicBezTo>
                  <a:pt x="64" y="113"/>
                  <a:pt x="58" y="120"/>
                  <a:pt x="50" y="120"/>
                </a:cubicBezTo>
                <a:close/>
                <a:moveTo>
                  <a:pt x="102" y="83"/>
                </a:moveTo>
                <a:cubicBezTo>
                  <a:pt x="90" y="83"/>
                  <a:pt x="80" y="93"/>
                  <a:pt x="80" y="105"/>
                </a:cubicBezTo>
                <a:cubicBezTo>
                  <a:pt x="80" y="118"/>
                  <a:pt x="90" y="128"/>
                  <a:pt x="102" y="128"/>
                </a:cubicBezTo>
                <a:cubicBezTo>
                  <a:pt x="114" y="128"/>
                  <a:pt x="124" y="118"/>
                  <a:pt x="124" y="105"/>
                </a:cubicBezTo>
                <a:cubicBezTo>
                  <a:pt x="124" y="93"/>
                  <a:pt x="114" y="83"/>
                  <a:pt x="102" y="83"/>
                </a:cubicBezTo>
                <a:close/>
                <a:moveTo>
                  <a:pt x="102" y="120"/>
                </a:moveTo>
                <a:cubicBezTo>
                  <a:pt x="95" y="120"/>
                  <a:pt x="88" y="113"/>
                  <a:pt x="88" y="105"/>
                </a:cubicBezTo>
                <a:cubicBezTo>
                  <a:pt x="88" y="97"/>
                  <a:pt x="95" y="91"/>
                  <a:pt x="102" y="91"/>
                </a:cubicBezTo>
                <a:cubicBezTo>
                  <a:pt x="110" y="91"/>
                  <a:pt x="116" y="97"/>
                  <a:pt x="116" y="105"/>
                </a:cubicBezTo>
                <a:cubicBezTo>
                  <a:pt x="116" y="113"/>
                  <a:pt x="110" y="120"/>
                  <a:pt x="102" y="120"/>
                </a:cubicBezTo>
                <a:close/>
                <a:moveTo>
                  <a:pt x="194" y="83"/>
                </a:moveTo>
                <a:cubicBezTo>
                  <a:pt x="182" y="83"/>
                  <a:pt x="172" y="93"/>
                  <a:pt x="172" y="105"/>
                </a:cubicBezTo>
                <a:cubicBezTo>
                  <a:pt x="172" y="118"/>
                  <a:pt x="182" y="128"/>
                  <a:pt x="194" y="128"/>
                </a:cubicBezTo>
                <a:cubicBezTo>
                  <a:pt x="206" y="128"/>
                  <a:pt x="216" y="118"/>
                  <a:pt x="216" y="105"/>
                </a:cubicBezTo>
                <a:cubicBezTo>
                  <a:pt x="216" y="93"/>
                  <a:pt x="206" y="83"/>
                  <a:pt x="194" y="83"/>
                </a:cubicBezTo>
                <a:close/>
                <a:moveTo>
                  <a:pt x="194" y="120"/>
                </a:moveTo>
                <a:cubicBezTo>
                  <a:pt x="186" y="120"/>
                  <a:pt x="180" y="113"/>
                  <a:pt x="180" y="105"/>
                </a:cubicBezTo>
                <a:cubicBezTo>
                  <a:pt x="180" y="97"/>
                  <a:pt x="186" y="91"/>
                  <a:pt x="194" y="91"/>
                </a:cubicBezTo>
                <a:cubicBezTo>
                  <a:pt x="202" y="91"/>
                  <a:pt x="208" y="97"/>
                  <a:pt x="208" y="105"/>
                </a:cubicBezTo>
                <a:cubicBezTo>
                  <a:pt x="208" y="113"/>
                  <a:pt x="202" y="120"/>
                  <a:pt x="194" y="120"/>
                </a:cubicBezTo>
                <a:close/>
                <a:moveTo>
                  <a:pt x="132" y="116"/>
                </a:moveTo>
                <a:cubicBezTo>
                  <a:pt x="164" y="116"/>
                  <a:pt x="164" y="116"/>
                  <a:pt x="164" y="116"/>
                </a:cubicBezTo>
                <a:cubicBezTo>
                  <a:pt x="164" y="108"/>
                  <a:pt x="164" y="108"/>
                  <a:pt x="164" y="108"/>
                </a:cubicBezTo>
                <a:cubicBezTo>
                  <a:pt x="132" y="108"/>
                  <a:pt x="132" y="108"/>
                  <a:pt x="132" y="108"/>
                </a:cubicBezTo>
                <a:lnTo>
                  <a:pt x="132" y="116"/>
                </a:lnTo>
                <a:close/>
                <a:moveTo>
                  <a:pt x="218" y="26"/>
                </a:moveTo>
                <a:cubicBezTo>
                  <a:pt x="216" y="24"/>
                  <a:pt x="216" y="24"/>
                  <a:pt x="216" y="24"/>
                </a:cubicBezTo>
                <a:cubicBezTo>
                  <a:pt x="176" y="24"/>
                  <a:pt x="176" y="24"/>
                  <a:pt x="176" y="24"/>
                </a:cubicBezTo>
                <a:cubicBezTo>
                  <a:pt x="176" y="0"/>
                  <a:pt x="176" y="0"/>
                  <a:pt x="176" y="0"/>
                </a:cubicBezTo>
                <a:cubicBezTo>
                  <a:pt x="13" y="27"/>
                  <a:pt x="13" y="27"/>
                  <a:pt x="13" y="27"/>
                </a:cubicBezTo>
                <a:cubicBezTo>
                  <a:pt x="0" y="117"/>
                  <a:pt x="0" y="117"/>
                  <a:pt x="0" y="117"/>
                </a:cubicBezTo>
                <a:cubicBezTo>
                  <a:pt x="16" y="116"/>
                  <a:pt x="16" y="116"/>
                  <a:pt x="16" y="116"/>
                </a:cubicBezTo>
                <a:cubicBezTo>
                  <a:pt x="16" y="108"/>
                  <a:pt x="16" y="108"/>
                  <a:pt x="16" y="108"/>
                </a:cubicBezTo>
                <a:cubicBezTo>
                  <a:pt x="9" y="108"/>
                  <a:pt x="9" y="108"/>
                  <a:pt x="9" y="108"/>
                </a:cubicBezTo>
                <a:cubicBezTo>
                  <a:pt x="20" y="34"/>
                  <a:pt x="20" y="34"/>
                  <a:pt x="20" y="34"/>
                </a:cubicBezTo>
                <a:cubicBezTo>
                  <a:pt x="168" y="10"/>
                  <a:pt x="168" y="10"/>
                  <a:pt x="168" y="10"/>
                </a:cubicBezTo>
                <a:cubicBezTo>
                  <a:pt x="168" y="32"/>
                  <a:pt x="168" y="32"/>
                  <a:pt x="168" y="32"/>
                </a:cubicBezTo>
                <a:cubicBezTo>
                  <a:pt x="212" y="32"/>
                  <a:pt x="212" y="32"/>
                  <a:pt x="212" y="32"/>
                </a:cubicBezTo>
                <a:cubicBezTo>
                  <a:pt x="236" y="49"/>
                  <a:pt x="231" y="96"/>
                  <a:pt x="229" y="108"/>
                </a:cubicBezTo>
                <a:cubicBezTo>
                  <a:pt x="224" y="108"/>
                  <a:pt x="224" y="108"/>
                  <a:pt x="224" y="108"/>
                </a:cubicBezTo>
                <a:cubicBezTo>
                  <a:pt x="224" y="116"/>
                  <a:pt x="224" y="116"/>
                  <a:pt x="224" y="116"/>
                </a:cubicBezTo>
                <a:cubicBezTo>
                  <a:pt x="235" y="116"/>
                  <a:pt x="235" y="116"/>
                  <a:pt x="235" y="116"/>
                </a:cubicBezTo>
                <a:cubicBezTo>
                  <a:pt x="236" y="113"/>
                  <a:pt x="236" y="113"/>
                  <a:pt x="236" y="113"/>
                </a:cubicBezTo>
                <a:cubicBezTo>
                  <a:pt x="237" y="110"/>
                  <a:pt x="252" y="48"/>
                  <a:pt x="218" y="26"/>
                </a:cubicBezTo>
                <a:close/>
                <a:moveTo>
                  <a:pt x="185" y="42"/>
                </a:moveTo>
                <a:cubicBezTo>
                  <a:pt x="180" y="42"/>
                  <a:pt x="180" y="42"/>
                  <a:pt x="180" y="42"/>
                </a:cubicBezTo>
                <a:cubicBezTo>
                  <a:pt x="180" y="74"/>
                  <a:pt x="180" y="74"/>
                  <a:pt x="180" y="74"/>
                </a:cubicBezTo>
                <a:cubicBezTo>
                  <a:pt x="216" y="74"/>
                  <a:pt x="216" y="74"/>
                  <a:pt x="216" y="74"/>
                </a:cubicBezTo>
                <a:cubicBezTo>
                  <a:pt x="216" y="71"/>
                  <a:pt x="216" y="71"/>
                  <a:pt x="216" y="71"/>
                </a:cubicBezTo>
                <a:cubicBezTo>
                  <a:pt x="216" y="68"/>
                  <a:pt x="217" y="53"/>
                  <a:pt x="211" y="47"/>
                </a:cubicBezTo>
                <a:cubicBezTo>
                  <a:pt x="207" y="43"/>
                  <a:pt x="194" y="42"/>
                  <a:pt x="185" y="42"/>
                </a:cubicBezTo>
                <a:close/>
                <a:moveTo>
                  <a:pt x="188" y="66"/>
                </a:moveTo>
                <a:cubicBezTo>
                  <a:pt x="188" y="50"/>
                  <a:pt x="188" y="50"/>
                  <a:pt x="188" y="50"/>
                </a:cubicBezTo>
                <a:cubicBezTo>
                  <a:pt x="197" y="51"/>
                  <a:pt x="204" y="52"/>
                  <a:pt x="205" y="53"/>
                </a:cubicBezTo>
                <a:cubicBezTo>
                  <a:pt x="207" y="55"/>
                  <a:pt x="208" y="61"/>
                  <a:pt x="208" y="66"/>
                </a:cubicBezTo>
                <a:lnTo>
                  <a:pt x="188" y="66"/>
                </a:lnTo>
                <a:close/>
                <a:moveTo>
                  <a:pt x="148" y="25"/>
                </a:moveTo>
                <a:cubicBezTo>
                  <a:pt x="148" y="83"/>
                  <a:pt x="148" y="83"/>
                  <a:pt x="148" y="83"/>
                </a:cubicBezTo>
                <a:cubicBezTo>
                  <a:pt x="156" y="83"/>
                  <a:pt x="156" y="83"/>
                  <a:pt x="156" y="83"/>
                </a:cubicBezTo>
                <a:cubicBezTo>
                  <a:pt x="156" y="25"/>
                  <a:pt x="156" y="25"/>
                  <a:pt x="156" y="25"/>
                </a:cubicBezTo>
                <a:lnTo>
                  <a:pt x="148" y="25"/>
                </a:lnTo>
                <a:close/>
                <a:moveTo>
                  <a:pt x="116" y="79"/>
                </a:moveTo>
                <a:cubicBezTo>
                  <a:pt x="124" y="79"/>
                  <a:pt x="124" y="79"/>
                  <a:pt x="124" y="79"/>
                </a:cubicBezTo>
                <a:cubicBezTo>
                  <a:pt x="124" y="33"/>
                  <a:pt x="124" y="33"/>
                  <a:pt x="124" y="33"/>
                </a:cubicBezTo>
                <a:cubicBezTo>
                  <a:pt x="116" y="33"/>
                  <a:pt x="116" y="33"/>
                  <a:pt x="116" y="33"/>
                </a:cubicBezTo>
                <a:lnTo>
                  <a:pt x="116" y="79"/>
                </a:lnTo>
                <a:close/>
                <a:moveTo>
                  <a:pt x="92" y="37"/>
                </a:moveTo>
                <a:cubicBezTo>
                  <a:pt x="84" y="37"/>
                  <a:pt x="84" y="37"/>
                  <a:pt x="84" y="37"/>
                </a:cubicBezTo>
                <a:cubicBezTo>
                  <a:pt x="84" y="70"/>
                  <a:pt x="84" y="70"/>
                  <a:pt x="84" y="70"/>
                </a:cubicBezTo>
                <a:cubicBezTo>
                  <a:pt x="92" y="70"/>
                  <a:pt x="92" y="70"/>
                  <a:pt x="92" y="70"/>
                </a:cubicBezTo>
                <a:lnTo>
                  <a:pt x="92" y="37"/>
                </a:lnTo>
                <a:close/>
                <a:moveTo>
                  <a:pt x="52" y="46"/>
                </a:moveTo>
                <a:cubicBezTo>
                  <a:pt x="52" y="70"/>
                  <a:pt x="52" y="70"/>
                  <a:pt x="52" y="70"/>
                </a:cubicBezTo>
                <a:cubicBezTo>
                  <a:pt x="60" y="70"/>
                  <a:pt x="60" y="70"/>
                  <a:pt x="60" y="70"/>
                </a:cubicBezTo>
                <a:cubicBezTo>
                  <a:pt x="60" y="46"/>
                  <a:pt x="60" y="46"/>
                  <a:pt x="60" y="46"/>
                </a:cubicBezTo>
                <a:lnTo>
                  <a:pt x="52"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96876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75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0-#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42" presetClass="entr" presetSubtype="0" fill="hold" nodeType="withEffect">
                                  <p:stCondLst>
                                    <p:cond delay="125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15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anim calcmode="lin" valueType="num">
                                      <p:cBhvr>
                                        <p:cTn id="20" dur="500" fill="hold"/>
                                        <p:tgtEl>
                                          <p:spTgt spid="3"/>
                                        </p:tgtEl>
                                        <p:attrNameLst>
                                          <p:attrName>ppt_x</p:attrName>
                                        </p:attrNameLst>
                                      </p:cBhvr>
                                      <p:tavLst>
                                        <p:tav tm="0">
                                          <p:val>
                                            <p:strVal val="#ppt_x"/>
                                          </p:val>
                                        </p:tav>
                                        <p:tav tm="100000">
                                          <p:val>
                                            <p:strVal val="#ppt_x"/>
                                          </p:val>
                                        </p:tav>
                                      </p:tavLst>
                                    </p:anim>
                                    <p:anim calcmode="lin" valueType="num">
                                      <p:cBhvr>
                                        <p:cTn id="21" dur="5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15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anim calcmode="lin" valueType="num">
                                      <p:cBhvr>
                                        <p:cTn id="25" dur="500" fill="hold"/>
                                        <p:tgtEl>
                                          <p:spTgt spid="26"/>
                                        </p:tgtEl>
                                        <p:attrNameLst>
                                          <p:attrName>ppt_x</p:attrName>
                                        </p:attrNameLst>
                                      </p:cBhvr>
                                      <p:tavLst>
                                        <p:tav tm="0">
                                          <p:val>
                                            <p:strVal val="#ppt_x"/>
                                          </p:val>
                                        </p:tav>
                                        <p:tav tm="100000">
                                          <p:val>
                                            <p:strVal val="#ppt_x"/>
                                          </p:val>
                                        </p:tav>
                                      </p:tavLst>
                                    </p:anim>
                                    <p:anim calcmode="lin" valueType="num">
                                      <p:cBhvr>
                                        <p:cTn id="26" dur="500" fill="hold"/>
                                        <p:tgtEl>
                                          <p:spTgt spid="2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5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anim calcmode="lin" valueType="num">
                                      <p:cBhvr>
                                        <p:cTn id="30" dur="500" fill="hold"/>
                                        <p:tgtEl>
                                          <p:spTgt spid="10"/>
                                        </p:tgtEl>
                                        <p:attrNameLst>
                                          <p:attrName>ppt_x</p:attrName>
                                        </p:attrNameLst>
                                      </p:cBhvr>
                                      <p:tavLst>
                                        <p:tav tm="0">
                                          <p:val>
                                            <p:strVal val="#ppt_x"/>
                                          </p:val>
                                        </p:tav>
                                        <p:tav tm="100000">
                                          <p:val>
                                            <p:strVal val="#ppt_x"/>
                                          </p:val>
                                        </p:tav>
                                      </p:tavLst>
                                    </p:anim>
                                    <p:anim calcmode="lin" valueType="num">
                                      <p:cBhvr>
                                        <p:cTn id="31" dur="5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175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20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1" grpId="0"/>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B513D40-FF03-4D17-AA78-DA4414D71EDB}"/>
              </a:ext>
            </a:extLst>
          </p:cNvPr>
          <p:cNvSpPr>
            <a:spLocks noGrp="1"/>
          </p:cNvSpPr>
          <p:nvPr>
            <p:ph type="pic" sz="quarter" idx="10"/>
          </p:nvPr>
        </p:nvSpPr>
        <p:spPr/>
      </p:sp>
      <p:sp>
        <p:nvSpPr>
          <p:cNvPr id="13" name="Rectangle 12">
            <a:extLst>
              <a:ext uri="{FF2B5EF4-FFF2-40B4-BE49-F238E27FC236}">
                <a16:creationId xmlns:a16="http://schemas.microsoft.com/office/drawing/2014/main" id="{1AD83B94-4D2C-4DA4-8D7F-10D998237854}"/>
              </a:ext>
            </a:extLst>
          </p:cNvPr>
          <p:cNvSpPr/>
          <p:nvPr/>
        </p:nvSpPr>
        <p:spPr>
          <a:xfrm>
            <a:off x="819150" y="2869052"/>
            <a:ext cx="6096000" cy="2470150"/>
          </a:xfrm>
          <a:prstGeom prst="rect">
            <a:avLst/>
          </a:prstGeom>
          <a:gradFill>
            <a:gsLst>
              <a:gs pos="0">
                <a:schemeClr val="accent1"/>
              </a:gs>
              <a:gs pos="100000">
                <a:schemeClr val="accent1">
                  <a:lumMod val="75000"/>
                </a:schemeClr>
              </a:gs>
            </a:gsLst>
            <a:lin ang="2700000" scaled="0"/>
          </a:gradFill>
          <a:ln>
            <a:noFill/>
          </a:ln>
          <a:effectLst>
            <a:outerShdw blurRad="1270000" dist="1473200" dir="1200000" sx="80000" sy="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28" name="Straight Connector 27">
            <a:extLst>
              <a:ext uri="{FF2B5EF4-FFF2-40B4-BE49-F238E27FC236}">
                <a16:creationId xmlns:a16="http://schemas.microsoft.com/office/drawing/2014/main" id="{E82132BE-9CBB-4F3F-B039-53E79145A988}"/>
              </a:ext>
            </a:extLst>
          </p:cNvPr>
          <p:cNvCxnSpPr>
            <a:cxnSpLocks/>
          </p:cNvCxnSpPr>
          <p:nvPr/>
        </p:nvCxnSpPr>
        <p:spPr>
          <a:xfrm>
            <a:off x="3867150" y="3231852"/>
            <a:ext cx="0" cy="1744550"/>
          </a:xfrm>
          <a:prstGeom prst="line">
            <a:avLst/>
          </a:prstGeom>
          <a:ln>
            <a:solidFill>
              <a:schemeClr val="bg1">
                <a:alpha val="18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214DC169-22C4-4DA3-857C-28E10978B564}"/>
              </a:ext>
            </a:extLst>
          </p:cNvPr>
          <p:cNvGrpSpPr/>
          <p:nvPr/>
        </p:nvGrpSpPr>
        <p:grpSpPr>
          <a:xfrm>
            <a:off x="1238708" y="3736025"/>
            <a:ext cx="2183764" cy="1329594"/>
            <a:chOff x="2506507" y="5754619"/>
            <a:chExt cx="2730631" cy="2127351"/>
          </a:xfrm>
        </p:grpSpPr>
        <p:sp>
          <p:nvSpPr>
            <p:cNvPr id="31" name="Rectangle 30">
              <a:extLst>
                <a:ext uri="{FF2B5EF4-FFF2-40B4-BE49-F238E27FC236}">
                  <a16:creationId xmlns:a16="http://schemas.microsoft.com/office/drawing/2014/main" id="{56B23E68-B1C4-4F40-8E6C-23366AAB6C28}"/>
                </a:ext>
              </a:extLst>
            </p:cNvPr>
            <p:cNvSpPr/>
            <p:nvPr/>
          </p:nvSpPr>
          <p:spPr>
            <a:xfrm>
              <a:off x="2602981" y="5754619"/>
              <a:ext cx="2537683" cy="657411"/>
            </a:xfrm>
            <a:prstGeom prst="rect">
              <a:avLst/>
            </a:prstGeom>
          </p:spPr>
          <p:txBody>
            <a:bodyPr wrap="square">
              <a:spAutoFit/>
            </a:bodyPr>
            <a:lstStyle/>
            <a:p>
              <a:pPr algn="ctr">
                <a:lnSpc>
                  <a:spcPct val="120000"/>
                </a:lnSpc>
              </a:pPr>
              <a:r>
                <a:rPr lang="en-US" b="1" dirty="0">
                  <a:solidFill>
                    <a:schemeClr val="bg1"/>
                  </a:solidFill>
                  <a:latin typeface="Nexa Bold" panose="02000000000000000000" pitchFamily="50" charset="0"/>
                  <a:ea typeface="Open Sans" panose="020B0606030504020204" pitchFamily="34" charset="0"/>
                  <a:cs typeface="Open Sans" panose="020B0606030504020204" pitchFamily="34" charset="0"/>
                </a:rPr>
                <a:t>Statistics One</a:t>
              </a:r>
            </a:p>
          </p:txBody>
        </p:sp>
        <p:sp>
          <p:nvSpPr>
            <p:cNvPr id="32" name="Rectangle 31">
              <a:extLst>
                <a:ext uri="{FF2B5EF4-FFF2-40B4-BE49-F238E27FC236}">
                  <a16:creationId xmlns:a16="http://schemas.microsoft.com/office/drawing/2014/main" id="{6A4B1754-691A-4594-8F31-782FD5F33520}"/>
                </a:ext>
              </a:extLst>
            </p:cNvPr>
            <p:cNvSpPr/>
            <p:nvPr/>
          </p:nvSpPr>
          <p:spPr>
            <a:xfrm>
              <a:off x="2506507" y="6316003"/>
              <a:ext cx="2730631" cy="1565967"/>
            </a:xfrm>
            <a:prstGeom prst="rect">
              <a:avLst/>
            </a:prstGeom>
          </p:spPr>
          <p:txBody>
            <a:bodyPr wrap="square">
              <a:spAutoFit/>
            </a:bodyPr>
            <a:lstStyle/>
            <a:p>
              <a:pPr algn="ct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a:t>
              </a:r>
              <a:endParaRPr lang="id-ID" sz="1200" dirty="0">
                <a:solidFill>
                  <a:schemeClr val="bg1"/>
                </a:solidFill>
                <a:latin typeface="Segoe UI Light" panose="020B0502040204020203" pitchFamily="34" charset="0"/>
                <a:cs typeface="Segoe UI Light" panose="020B0502040204020203" pitchFamily="34" charset="0"/>
              </a:endParaRPr>
            </a:p>
          </p:txBody>
        </p:sp>
      </p:grpSp>
      <p:grpSp>
        <p:nvGrpSpPr>
          <p:cNvPr id="33" name="Group 32">
            <a:extLst>
              <a:ext uri="{FF2B5EF4-FFF2-40B4-BE49-F238E27FC236}">
                <a16:creationId xmlns:a16="http://schemas.microsoft.com/office/drawing/2014/main" id="{346D725F-BEE2-4CEC-AF44-0C3D4F16807D}"/>
              </a:ext>
            </a:extLst>
          </p:cNvPr>
          <p:cNvGrpSpPr/>
          <p:nvPr/>
        </p:nvGrpSpPr>
        <p:grpSpPr>
          <a:xfrm>
            <a:off x="4311829" y="3736025"/>
            <a:ext cx="2183764" cy="1329594"/>
            <a:chOff x="2506507" y="5754619"/>
            <a:chExt cx="2730631" cy="2127351"/>
          </a:xfrm>
        </p:grpSpPr>
        <p:sp>
          <p:nvSpPr>
            <p:cNvPr id="34" name="Rectangle 33">
              <a:extLst>
                <a:ext uri="{FF2B5EF4-FFF2-40B4-BE49-F238E27FC236}">
                  <a16:creationId xmlns:a16="http://schemas.microsoft.com/office/drawing/2014/main" id="{78B30641-8991-412A-A564-A2EAE2AAEB50}"/>
                </a:ext>
              </a:extLst>
            </p:cNvPr>
            <p:cNvSpPr/>
            <p:nvPr/>
          </p:nvSpPr>
          <p:spPr>
            <a:xfrm>
              <a:off x="2602981" y="5754619"/>
              <a:ext cx="2537683" cy="657411"/>
            </a:xfrm>
            <a:prstGeom prst="rect">
              <a:avLst/>
            </a:prstGeom>
          </p:spPr>
          <p:txBody>
            <a:bodyPr wrap="square">
              <a:spAutoFit/>
            </a:bodyPr>
            <a:lstStyle/>
            <a:p>
              <a:pPr algn="ctr">
                <a:lnSpc>
                  <a:spcPct val="120000"/>
                </a:lnSpc>
              </a:pPr>
              <a:r>
                <a:rPr lang="en-US" b="1" dirty="0">
                  <a:solidFill>
                    <a:schemeClr val="bg1"/>
                  </a:solidFill>
                  <a:latin typeface="Nexa Bold" panose="02000000000000000000" pitchFamily="50" charset="0"/>
                  <a:ea typeface="Open Sans" panose="020B0606030504020204" pitchFamily="34" charset="0"/>
                  <a:cs typeface="Open Sans" panose="020B0606030504020204" pitchFamily="34" charset="0"/>
                </a:rPr>
                <a:t>Statistics Two</a:t>
              </a:r>
            </a:p>
          </p:txBody>
        </p:sp>
        <p:sp>
          <p:nvSpPr>
            <p:cNvPr id="35" name="Rectangle 34">
              <a:extLst>
                <a:ext uri="{FF2B5EF4-FFF2-40B4-BE49-F238E27FC236}">
                  <a16:creationId xmlns:a16="http://schemas.microsoft.com/office/drawing/2014/main" id="{1E396A7B-FAF6-4835-AC5E-F52FE6F03F19}"/>
                </a:ext>
              </a:extLst>
            </p:cNvPr>
            <p:cNvSpPr/>
            <p:nvPr/>
          </p:nvSpPr>
          <p:spPr>
            <a:xfrm>
              <a:off x="2506507" y="6316003"/>
              <a:ext cx="2730631" cy="1565967"/>
            </a:xfrm>
            <a:prstGeom prst="rect">
              <a:avLst/>
            </a:prstGeom>
          </p:spPr>
          <p:txBody>
            <a:bodyPr wrap="square">
              <a:spAutoFit/>
            </a:bodyPr>
            <a:lstStyle/>
            <a:p>
              <a:pPr algn="ct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a:t>
              </a:r>
              <a:endParaRPr lang="id-ID" sz="1200" dirty="0">
                <a:solidFill>
                  <a:schemeClr val="bg1"/>
                </a:solidFill>
                <a:latin typeface="Segoe UI Light" panose="020B0502040204020203" pitchFamily="34" charset="0"/>
                <a:cs typeface="Segoe UI Light" panose="020B0502040204020203" pitchFamily="34" charset="0"/>
              </a:endParaRPr>
            </a:p>
          </p:txBody>
        </p:sp>
      </p:grpSp>
      <p:sp>
        <p:nvSpPr>
          <p:cNvPr id="37" name="Rectangle 36">
            <a:extLst>
              <a:ext uri="{FF2B5EF4-FFF2-40B4-BE49-F238E27FC236}">
                <a16:creationId xmlns:a16="http://schemas.microsoft.com/office/drawing/2014/main" id="{997F5F61-93E5-4905-81E5-93BEE2300E5E}"/>
              </a:ext>
            </a:extLst>
          </p:cNvPr>
          <p:cNvSpPr/>
          <p:nvPr/>
        </p:nvSpPr>
        <p:spPr>
          <a:xfrm>
            <a:off x="1238709" y="2010052"/>
            <a:ext cx="9650122" cy="585417"/>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 for the</a:t>
            </a:r>
          </a:p>
        </p:txBody>
      </p:sp>
      <p:grpSp>
        <p:nvGrpSpPr>
          <p:cNvPr id="38" name="Group 37">
            <a:extLst>
              <a:ext uri="{FF2B5EF4-FFF2-40B4-BE49-F238E27FC236}">
                <a16:creationId xmlns:a16="http://schemas.microsoft.com/office/drawing/2014/main" id="{C8140C73-83CB-4252-A9E9-4810B8F44428}"/>
              </a:ext>
            </a:extLst>
          </p:cNvPr>
          <p:cNvGrpSpPr/>
          <p:nvPr/>
        </p:nvGrpSpPr>
        <p:grpSpPr>
          <a:xfrm>
            <a:off x="1238708" y="1231438"/>
            <a:ext cx="6292392" cy="709132"/>
            <a:chOff x="679684" y="1264242"/>
            <a:chExt cx="6292392" cy="709132"/>
          </a:xfrm>
        </p:grpSpPr>
        <p:sp>
          <p:nvSpPr>
            <p:cNvPr id="39" name="Rectangle 38">
              <a:extLst>
                <a:ext uri="{FF2B5EF4-FFF2-40B4-BE49-F238E27FC236}">
                  <a16:creationId xmlns:a16="http://schemas.microsoft.com/office/drawing/2014/main" id="{5BD59796-EA21-4A9D-8867-CC34410A8570}"/>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solidFill>
                  <a:schemeClr val="bg1"/>
                </a:solidFill>
              </a:endParaRPr>
            </a:p>
          </p:txBody>
        </p:sp>
        <p:sp>
          <p:nvSpPr>
            <p:cNvPr id="40" name="TextBox 39">
              <a:extLst>
                <a:ext uri="{FF2B5EF4-FFF2-40B4-BE49-F238E27FC236}">
                  <a16:creationId xmlns:a16="http://schemas.microsoft.com/office/drawing/2014/main" id="{CEB96641-90DB-42E0-8BDB-7C793777B2B9}"/>
                </a:ext>
              </a:extLst>
            </p:cNvPr>
            <p:cNvSpPr txBox="1"/>
            <p:nvPr/>
          </p:nvSpPr>
          <p:spPr>
            <a:xfrm>
              <a:off x="679684" y="1327043"/>
              <a:ext cx="6292392" cy="646331"/>
            </a:xfrm>
            <a:prstGeom prst="rect">
              <a:avLst/>
            </a:prstGeom>
            <a:noFill/>
          </p:spPr>
          <p:txBody>
            <a:bodyPr wrap="square" rtlCol="0">
              <a:spAutoFit/>
            </a:bodyPr>
            <a:lstStyle/>
            <a:p>
              <a:r>
                <a:rPr lang="en-US" sz="3600">
                  <a:solidFill>
                    <a:schemeClr val="bg1"/>
                  </a:solidFill>
                  <a:latin typeface="Nexa Bold" panose="02000000000000000000" pitchFamily="50" charset="0"/>
                  <a:ea typeface="Lato" panose="020F0502020204030203" pitchFamily="34" charset="0"/>
                  <a:cs typeface="Segoe UI Light" panose="020B0502040204020203" pitchFamily="34" charset="0"/>
                </a:rPr>
                <a:t>We are a solution for you</a:t>
              </a:r>
              <a:endPar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sp>
        <p:nvSpPr>
          <p:cNvPr id="41" name="Freeform 62">
            <a:extLst>
              <a:ext uri="{FF2B5EF4-FFF2-40B4-BE49-F238E27FC236}">
                <a16:creationId xmlns:a16="http://schemas.microsoft.com/office/drawing/2014/main" id="{717B1CB8-CD61-4F7E-BD60-E3ED2982A967}"/>
              </a:ext>
            </a:extLst>
          </p:cNvPr>
          <p:cNvSpPr>
            <a:spLocks noEditPoints="1"/>
          </p:cNvSpPr>
          <p:nvPr/>
        </p:nvSpPr>
        <p:spPr bwMode="auto">
          <a:xfrm>
            <a:off x="2110390" y="3254859"/>
            <a:ext cx="456399" cy="326337"/>
          </a:xfrm>
          <a:custGeom>
            <a:avLst/>
            <a:gdLst>
              <a:gd name="T0" fmla="*/ 18 w 196"/>
              <a:gd name="T1" fmla="*/ 59 h 140"/>
              <a:gd name="T2" fmla="*/ 21 w 196"/>
              <a:gd name="T3" fmla="*/ 86 h 140"/>
              <a:gd name="T4" fmla="*/ 50 w 196"/>
              <a:gd name="T5" fmla="*/ 92 h 140"/>
              <a:gd name="T6" fmla="*/ 64 w 196"/>
              <a:gd name="T7" fmla="*/ 74 h 140"/>
              <a:gd name="T8" fmla="*/ 57 w 196"/>
              <a:gd name="T9" fmla="*/ 79 h 140"/>
              <a:gd name="T10" fmla="*/ 38 w 196"/>
              <a:gd name="T11" fmla="*/ 86 h 140"/>
              <a:gd name="T12" fmla="*/ 24 w 196"/>
              <a:gd name="T13" fmla="*/ 69 h 140"/>
              <a:gd name="T14" fmla="*/ 57 w 196"/>
              <a:gd name="T15" fmla="*/ 79 h 140"/>
              <a:gd name="T16" fmla="*/ 134 w 196"/>
              <a:gd name="T17" fmla="*/ 73 h 140"/>
              <a:gd name="T18" fmla="*/ 133 w 196"/>
              <a:gd name="T19" fmla="*/ 82 h 140"/>
              <a:gd name="T20" fmla="*/ 159 w 196"/>
              <a:gd name="T21" fmla="*/ 93 h 140"/>
              <a:gd name="T22" fmla="*/ 180 w 196"/>
              <a:gd name="T23" fmla="*/ 63 h 140"/>
              <a:gd name="T24" fmla="*/ 170 w 196"/>
              <a:gd name="T25" fmla="*/ 81 h 140"/>
              <a:gd name="T26" fmla="*/ 140 w 196"/>
              <a:gd name="T27" fmla="*/ 79 h 140"/>
              <a:gd name="T28" fmla="*/ 173 w 196"/>
              <a:gd name="T29" fmla="*/ 69 h 140"/>
              <a:gd name="T30" fmla="*/ 68 w 196"/>
              <a:gd name="T31" fmla="*/ 44 h 140"/>
              <a:gd name="T32" fmla="*/ 128 w 196"/>
              <a:gd name="T33" fmla="*/ 36 h 140"/>
              <a:gd name="T34" fmla="*/ 68 w 196"/>
              <a:gd name="T35" fmla="*/ 44 h 140"/>
              <a:gd name="T36" fmla="*/ 183 w 196"/>
              <a:gd name="T37" fmla="*/ 45 h 140"/>
              <a:gd name="T38" fmla="*/ 186 w 196"/>
              <a:gd name="T39" fmla="*/ 41 h 140"/>
              <a:gd name="T40" fmla="*/ 180 w 196"/>
              <a:gd name="T41" fmla="*/ 28 h 140"/>
              <a:gd name="T42" fmla="*/ 161 w 196"/>
              <a:gd name="T43" fmla="*/ 24 h 140"/>
              <a:gd name="T44" fmla="*/ 108 w 196"/>
              <a:gd name="T45" fmla="*/ 0 h 140"/>
              <a:gd name="T46" fmla="*/ 35 w 196"/>
              <a:gd name="T47" fmla="*/ 24 h 140"/>
              <a:gd name="T48" fmla="*/ 16 w 196"/>
              <a:gd name="T49" fmla="*/ 28 h 140"/>
              <a:gd name="T50" fmla="*/ 10 w 196"/>
              <a:gd name="T51" fmla="*/ 41 h 140"/>
              <a:gd name="T52" fmla="*/ 13 w 196"/>
              <a:gd name="T53" fmla="*/ 45 h 140"/>
              <a:gd name="T54" fmla="*/ 0 w 196"/>
              <a:gd name="T55" fmla="*/ 68 h 140"/>
              <a:gd name="T56" fmla="*/ 12 w 196"/>
              <a:gd name="T57" fmla="*/ 140 h 140"/>
              <a:gd name="T58" fmla="*/ 48 w 196"/>
              <a:gd name="T59" fmla="*/ 128 h 140"/>
              <a:gd name="T60" fmla="*/ 144 w 196"/>
              <a:gd name="T61" fmla="*/ 124 h 140"/>
              <a:gd name="T62" fmla="*/ 160 w 196"/>
              <a:gd name="T63" fmla="*/ 140 h 140"/>
              <a:gd name="T64" fmla="*/ 196 w 196"/>
              <a:gd name="T65" fmla="*/ 128 h 140"/>
              <a:gd name="T66" fmla="*/ 185 w 196"/>
              <a:gd name="T67" fmla="*/ 46 h 140"/>
              <a:gd name="T68" fmla="*/ 36 w 196"/>
              <a:gd name="T69" fmla="*/ 132 h 140"/>
              <a:gd name="T70" fmla="*/ 8 w 196"/>
              <a:gd name="T71" fmla="*/ 128 h 140"/>
              <a:gd name="T72" fmla="*/ 41 w 196"/>
              <a:gd name="T73" fmla="*/ 123 h 140"/>
              <a:gd name="T74" fmla="*/ 188 w 196"/>
              <a:gd name="T75" fmla="*/ 128 h 140"/>
              <a:gd name="T76" fmla="*/ 160 w 196"/>
              <a:gd name="T77" fmla="*/ 132 h 140"/>
              <a:gd name="T78" fmla="*/ 155 w 196"/>
              <a:gd name="T79" fmla="*/ 123 h 140"/>
              <a:gd name="T80" fmla="*/ 188 w 196"/>
              <a:gd name="T81" fmla="*/ 128 h 140"/>
              <a:gd name="T82" fmla="*/ 148 w 196"/>
              <a:gd name="T83" fmla="*/ 116 h 140"/>
              <a:gd name="T84" fmla="*/ 144 w 196"/>
              <a:gd name="T85" fmla="*/ 116 h 140"/>
              <a:gd name="T86" fmla="*/ 48 w 196"/>
              <a:gd name="T87" fmla="*/ 117 h 140"/>
              <a:gd name="T88" fmla="*/ 8 w 196"/>
              <a:gd name="T89" fmla="*/ 100 h 140"/>
              <a:gd name="T90" fmla="*/ 13 w 196"/>
              <a:gd name="T91" fmla="*/ 54 h 140"/>
              <a:gd name="T92" fmla="*/ 18 w 196"/>
              <a:gd name="T93" fmla="*/ 39 h 140"/>
              <a:gd name="T94" fmla="*/ 24 w 196"/>
              <a:gd name="T95" fmla="*/ 36 h 140"/>
              <a:gd name="T96" fmla="*/ 92 w 196"/>
              <a:gd name="T97" fmla="*/ 8 h 140"/>
              <a:gd name="T98" fmla="*/ 156 w 196"/>
              <a:gd name="T99" fmla="*/ 29 h 140"/>
              <a:gd name="T100" fmla="*/ 180 w 196"/>
              <a:gd name="T101" fmla="*/ 36 h 140"/>
              <a:gd name="T102" fmla="*/ 176 w 196"/>
              <a:gd name="T103" fmla="*/ 48 h 140"/>
              <a:gd name="T104" fmla="*/ 188 w 196"/>
              <a:gd name="T105" fmla="*/ 6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6" h="140">
                <a:moveTo>
                  <a:pt x="63" y="73"/>
                </a:moveTo>
                <a:cubicBezTo>
                  <a:pt x="18" y="59"/>
                  <a:pt x="18" y="59"/>
                  <a:pt x="18" y="59"/>
                </a:cubicBezTo>
                <a:cubicBezTo>
                  <a:pt x="17" y="63"/>
                  <a:pt x="17" y="63"/>
                  <a:pt x="17" y="63"/>
                </a:cubicBezTo>
                <a:cubicBezTo>
                  <a:pt x="17" y="64"/>
                  <a:pt x="14" y="77"/>
                  <a:pt x="21" y="86"/>
                </a:cubicBezTo>
                <a:cubicBezTo>
                  <a:pt x="25" y="91"/>
                  <a:pt x="30" y="93"/>
                  <a:pt x="38" y="93"/>
                </a:cubicBezTo>
                <a:cubicBezTo>
                  <a:pt x="41" y="93"/>
                  <a:pt x="45" y="93"/>
                  <a:pt x="50" y="92"/>
                </a:cubicBezTo>
                <a:cubicBezTo>
                  <a:pt x="57" y="90"/>
                  <a:pt x="62" y="87"/>
                  <a:pt x="64" y="82"/>
                </a:cubicBezTo>
                <a:cubicBezTo>
                  <a:pt x="66" y="78"/>
                  <a:pt x="64" y="75"/>
                  <a:pt x="64" y="74"/>
                </a:cubicBezTo>
                <a:lnTo>
                  <a:pt x="63" y="73"/>
                </a:lnTo>
                <a:close/>
                <a:moveTo>
                  <a:pt x="57" y="79"/>
                </a:moveTo>
                <a:cubicBezTo>
                  <a:pt x="56" y="80"/>
                  <a:pt x="54" y="82"/>
                  <a:pt x="48" y="84"/>
                </a:cubicBezTo>
                <a:cubicBezTo>
                  <a:pt x="44" y="85"/>
                  <a:pt x="41" y="86"/>
                  <a:pt x="38" y="86"/>
                </a:cubicBezTo>
                <a:cubicBezTo>
                  <a:pt x="33" y="86"/>
                  <a:pt x="29" y="84"/>
                  <a:pt x="27" y="81"/>
                </a:cubicBezTo>
                <a:cubicBezTo>
                  <a:pt x="24" y="78"/>
                  <a:pt x="24" y="73"/>
                  <a:pt x="24" y="69"/>
                </a:cubicBezTo>
                <a:cubicBezTo>
                  <a:pt x="57" y="79"/>
                  <a:pt x="57" y="79"/>
                  <a:pt x="57" y="79"/>
                </a:cubicBezTo>
                <a:cubicBezTo>
                  <a:pt x="57" y="79"/>
                  <a:pt x="57" y="79"/>
                  <a:pt x="57" y="79"/>
                </a:cubicBezTo>
                <a:close/>
                <a:moveTo>
                  <a:pt x="179" y="59"/>
                </a:moveTo>
                <a:cubicBezTo>
                  <a:pt x="134" y="73"/>
                  <a:pt x="134" y="73"/>
                  <a:pt x="134" y="73"/>
                </a:cubicBezTo>
                <a:cubicBezTo>
                  <a:pt x="133" y="74"/>
                  <a:pt x="133" y="74"/>
                  <a:pt x="133" y="74"/>
                </a:cubicBezTo>
                <a:cubicBezTo>
                  <a:pt x="133" y="75"/>
                  <a:pt x="131" y="78"/>
                  <a:pt x="133" y="82"/>
                </a:cubicBezTo>
                <a:cubicBezTo>
                  <a:pt x="135" y="87"/>
                  <a:pt x="140" y="90"/>
                  <a:pt x="147" y="92"/>
                </a:cubicBezTo>
                <a:cubicBezTo>
                  <a:pt x="152" y="93"/>
                  <a:pt x="156" y="93"/>
                  <a:pt x="159" y="93"/>
                </a:cubicBezTo>
                <a:cubicBezTo>
                  <a:pt x="167" y="93"/>
                  <a:pt x="172" y="91"/>
                  <a:pt x="176" y="86"/>
                </a:cubicBezTo>
                <a:cubicBezTo>
                  <a:pt x="183" y="77"/>
                  <a:pt x="180" y="64"/>
                  <a:pt x="180" y="63"/>
                </a:cubicBezTo>
                <a:lnTo>
                  <a:pt x="179" y="59"/>
                </a:lnTo>
                <a:close/>
                <a:moveTo>
                  <a:pt x="170" y="81"/>
                </a:moveTo>
                <a:cubicBezTo>
                  <a:pt x="166" y="86"/>
                  <a:pt x="159" y="87"/>
                  <a:pt x="149" y="84"/>
                </a:cubicBezTo>
                <a:cubicBezTo>
                  <a:pt x="143" y="82"/>
                  <a:pt x="141" y="80"/>
                  <a:pt x="140" y="79"/>
                </a:cubicBezTo>
                <a:cubicBezTo>
                  <a:pt x="140" y="79"/>
                  <a:pt x="140" y="79"/>
                  <a:pt x="140" y="79"/>
                </a:cubicBezTo>
                <a:cubicBezTo>
                  <a:pt x="173" y="69"/>
                  <a:pt x="173" y="69"/>
                  <a:pt x="173" y="69"/>
                </a:cubicBezTo>
                <a:cubicBezTo>
                  <a:pt x="173" y="73"/>
                  <a:pt x="172" y="78"/>
                  <a:pt x="170" y="81"/>
                </a:cubicBezTo>
                <a:close/>
                <a:moveTo>
                  <a:pt x="68" y="44"/>
                </a:moveTo>
                <a:cubicBezTo>
                  <a:pt x="128" y="44"/>
                  <a:pt x="128" y="44"/>
                  <a:pt x="128" y="44"/>
                </a:cubicBezTo>
                <a:cubicBezTo>
                  <a:pt x="128" y="36"/>
                  <a:pt x="128" y="36"/>
                  <a:pt x="128" y="36"/>
                </a:cubicBezTo>
                <a:cubicBezTo>
                  <a:pt x="68" y="36"/>
                  <a:pt x="68" y="36"/>
                  <a:pt x="68" y="36"/>
                </a:cubicBezTo>
                <a:lnTo>
                  <a:pt x="68" y="44"/>
                </a:lnTo>
                <a:close/>
                <a:moveTo>
                  <a:pt x="185" y="46"/>
                </a:moveTo>
                <a:cubicBezTo>
                  <a:pt x="184" y="46"/>
                  <a:pt x="184" y="46"/>
                  <a:pt x="183" y="45"/>
                </a:cubicBezTo>
                <a:cubicBezTo>
                  <a:pt x="183" y="45"/>
                  <a:pt x="183" y="45"/>
                  <a:pt x="184" y="44"/>
                </a:cubicBezTo>
                <a:cubicBezTo>
                  <a:pt x="186" y="41"/>
                  <a:pt x="186" y="41"/>
                  <a:pt x="186" y="41"/>
                </a:cubicBezTo>
                <a:cubicBezTo>
                  <a:pt x="189" y="38"/>
                  <a:pt x="189" y="35"/>
                  <a:pt x="188" y="32"/>
                </a:cubicBezTo>
                <a:cubicBezTo>
                  <a:pt x="187" y="29"/>
                  <a:pt x="184" y="28"/>
                  <a:pt x="180" y="28"/>
                </a:cubicBezTo>
                <a:cubicBezTo>
                  <a:pt x="172" y="28"/>
                  <a:pt x="172" y="28"/>
                  <a:pt x="172" y="28"/>
                </a:cubicBezTo>
                <a:cubicBezTo>
                  <a:pt x="169" y="28"/>
                  <a:pt x="164" y="26"/>
                  <a:pt x="161" y="24"/>
                </a:cubicBezTo>
                <a:cubicBezTo>
                  <a:pt x="160" y="23"/>
                  <a:pt x="139" y="2"/>
                  <a:pt x="108" y="0"/>
                </a:cubicBezTo>
                <a:cubicBezTo>
                  <a:pt x="108" y="0"/>
                  <a:pt x="108" y="0"/>
                  <a:pt x="108" y="0"/>
                </a:cubicBezTo>
                <a:cubicBezTo>
                  <a:pt x="92" y="0"/>
                  <a:pt x="92" y="0"/>
                  <a:pt x="92" y="0"/>
                </a:cubicBezTo>
                <a:cubicBezTo>
                  <a:pt x="59" y="0"/>
                  <a:pt x="36" y="23"/>
                  <a:pt x="35" y="24"/>
                </a:cubicBezTo>
                <a:cubicBezTo>
                  <a:pt x="32" y="26"/>
                  <a:pt x="27" y="28"/>
                  <a:pt x="24" y="28"/>
                </a:cubicBezTo>
                <a:cubicBezTo>
                  <a:pt x="16" y="28"/>
                  <a:pt x="16" y="28"/>
                  <a:pt x="16" y="28"/>
                </a:cubicBezTo>
                <a:cubicBezTo>
                  <a:pt x="12" y="28"/>
                  <a:pt x="9" y="29"/>
                  <a:pt x="8" y="32"/>
                </a:cubicBezTo>
                <a:cubicBezTo>
                  <a:pt x="7" y="35"/>
                  <a:pt x="7" y="38"/>
                  <a:pt x="10" y="41"/>
                </a:cubicBezTo>
                <a:cubicBezTo>
                  <a:pt x="12" y="44"/>
                  <a:pt x="12" y="44"/>
                  <a:pt x="12" y="44"/>
                </a:cubicBezTo>
                <a:cubicBezTo>
                  <a:pt x="13" y="45"/>
                  <a:pt x="13" y="45"/>
                  <a:pt x="13" y="45"/>
                </a:cubicBezTo>
                <a:cubicBezTo>
                  <a:pt x="12" y="46"/>
                  <a:pt x="12" y="46"/>
                  <a:pt x="11" y="46"/>
                </a:cubicBezTo>
                <a:cubicBezTo>
                  <a:pt x="11" y="46"/>
                  <a:pt x="0" y="49"/>
                  <a:pt x="0" y="68"/>
                </a:cubicBezTo>
                <a:cubicBezTo>
                  <a:pt x="0" y="128"/>
                  <a:pt x="0" y="128"/>
                  <a:pt x="0" y="128"/>
                </a:cubicBezTo>
                <a:cubicBezTo>
                  <a:pt x="0" y="135"/>
                  <a:pt x="5" y="140"/>
                  <a:pt x="12" y="140"/>
                </a:cubicBezTo>
                <a:cubicBezTo>
                  <a:pt x="36" y="140"/>
                  <a:pt x="36" y="140"/>
                  <a:pt x="36" y="140"/>
                </a:cubicBezTo>
                <a:cubicBezTo>
                  <a:pt x="43" y="140"/>
                  <a:pt x="48" y="135"/>
                  <a:pt x="48" y="128"/>
                </a:cubicBezTo>
                <a:cubicBezTo>
                  <a:pt x="48" y="126"/>
                  <a:pt x="50" y="124"/>
                  <a:pt x="52" y="124"/>
                </a:cubicBezTo>
                <a:cubicBezTo>
                  <a:pt x="144" y="124"/>
                  <a:pt x="144" y="124"/>
                  <a:pt x="144" y="124"/>
                </a:cubicBezTo>
                <a:cubicBezTo>
                  <a:pt x="146" y="124"/>
                  <a:pt x="148" y="126"/>
                  <a:pt x="148" y="128"/>
                </a:cubicBezTo>
                <a:cubicBezTo>
                  <a:pt x="148" y="135"/>
                  <a:pt x="153" y="140"/>
                  <a:pt x="160" y="140"/>
                </a:cubicBezTo>
                <a:cubicBezTo>
                  <a:pt x="184" y="140"/>
                  <a:pt x="184" y="140"/>
                  <a:pt x="184" y="140"/>
                </a:cubicBezTo>
                <a:cubicBezTo>
                  <a:pt x="191" y="140"/>
                  <a:pt x="196" y="135"/>
                  <a:pt x="196" y="128"/>
                </a:cubicBezTo>
                <a:cubicBezTo>
                  <a:pt x="196" y="68"/>
                  <a:pt x="196" y="68"/>
                  <a:pt x="196" y="68"/>
                </a:cubicBezTo>
                <a:cubicBezTo>
                  <a:pt x="196" y="49"/>
                  <a:pt x="185" y="46"/>
                  <a:pt x="185" y="46"/>
                </a:cubicBezTo>
                <a:close/>
                <a:moveTo>
                  <a:pt x="40" y="128"/>
                </a:moveTo>
                <a:cubicBezTo>
                  <a:pt x="40" y="130"/>
                  <a:pt x="38" y="132"/>
                  <a:pt x="36" y="132"/>
                </a:cubicBezTo>
                <a:cubicBezTo>
                  <a:pt x="12" y="132"/>
                  <a:pt x="12" y="132"/>
                  <a:pt x="12" y="132"/>
                </a:cubicBezTo>
                <a:cubicBezTo>
                  <a:pt x="10" y="132"/>
                  <a:pt x="8" y="130"/>
                  <a:pt x="8" y="128"/>
                </a:cubicBezTo>
                <a:cubicBezTo>
                  <a:pt x="8" y="113"/>
                  <a:pt x="8" y="113"/>
                  <a:pt x="8" y="113"/>
                </a:cubicBezTo>
                <a:cubicBezTo>
                  <a:pt x="17" y="119"/>
                  <a:pt x="32" y="122"/>
                  <a:pt x="41" y="123"/>
                </a:cubicBezTo>
                <a:cubicBezTo>
                  <a:pt x="40" y="125"/>
                  <a:pt x="40" y="126"/>
                  <a:pt x="40" y="128"/>
                </a:cubicBezTo>
                <a:close/>
                <a:moveTo>
                  <a:pt x="188" y="128"/>
                </a:moveTo>
                <a:cubicBezTo>
                  <a:pt x="188" y="130"/>
                  <a:pt x="186" y="132"/>
                  <a:pt x="184" y="132"/>
                </a:cubicBezTo>
                <a:cubicBezTo>
                  <a:pt x="160" y="132"/>
                  <a:pt x="160" y="132"/>
                  <a:pt x="160" y="132"/>
                </a:cubicBezTo>
                <a:cubicBezTo>
                  <a:pt x="158" y="132"/>
                  <a:pt x="156" y="130"/>
                  <a:pt x="156" y="128"/>
                </a:cubicBezTo>
                <a:cubicBezTo>
                  <a:pt x="156" y="126"/>
                  <a:pt x="156" y="125"/>
                  <a:pt x="155" y="123"/>
                </a:cubicBezTo>
                <a:cubicBezTo>
                  <a:pt x="164" y="122"/>
                  <a:pt x="179" y="119"/>
                  <a:pt x="188" y="113"/>
                </a:cubicBezTo>
                <a:lnTo>
                  <a:pt x="188" y="128"/>
                </a:lnTo>
                <a:close/>
                <a:moveTo>
                  <a:pt x="188" y="100"/>
                </a:moveTo>
                <a:cubicBezTo>
                  <a:pt x="188" y="108"/>
                  <a:pt x="164" y="115"/>
                  <a:pt x="148" y="116"/>
                </a:cubicBezTo>
                <a:cubicBezTo>
                  <a:pt x="148" y="117"/>
                  <a:pt x="148" y="117"/>
                  <a:pt x="148" y="117"/>
                </a:cubicBezTo>
                <a:cubicBezTo>
                  <a:pt x="147" y="116"/>
                  <a:pt x="145" y="116"/>
                  <a:pt x="144" y="116"/>
                </a:cubicBezTo>
                <a:cubicBezTo>
                  <a:pt x="52" y="116"/>
                  <a:pt x="52" y="116"/>
                  <a:pt x="52" y="116"/>
                </a:cubicBezTo>
                <a:cubicBezTo>
                  <a:pt x="51" y="116"/>
                  <a:pt x="49" y="116"/>
                  <a:pt x="48" y="117"/>
                </a:cubicBezTo>
                <a:cubicBezTo>
                  <a:pt x="48" y="116"/>
                  <a:pt x="48" y="116"/>
                  <a:pt x="48" y="116"/>
                </a:cubicBezTo>
                <a:cubicBezTo>
                  <a:pt x="32" y="115"/>
                  <a:pt x="8" y="108"/>
                  <a:pt x="8" y="100"/>
                </a:cubicBezTo>
                <a:cubicBezTo>
                  <a:pt x="8" y="68"/>
                  <a:pt x="8" y="68"/>
                  <a:pt x="8" y="68"/>
                </a:cubicBezTo>
                <a:cubicBezTo>
                  <a:pt x="8" y="56"/>
                  <a:pt x="13" y="54"/>
                  <a:pt x="13" y="54"/>
                </a:cubicBezTo>
                <a:cubicBezTo>
                  <a:pt x="17" y="53"/>
                  <a:pt x="19" y="51"/>
                  <a:pt x="20" y="48"/>
                </a:cubicBezTo>
                <a:cubicBezTo>
                  <a:pt x="21" y="45"/>
                  <a:pt x="20" y="42"/>
                  <a:pt x="18" y="39"/>
                </a:cubicBezTo>
                <a:cubicBezTo>
                  <a:pt x="16" y="36"/>
                  <a:pt x="16" y="36"/>
                  <a:pt x="16" y="36"/>
                </a:cubicBezTo>
                <a:cubicBezTo>
                  <a:pt x="24" y="36"/>
                  <a:pt x="24" y="36"/>
                  <a:pt x="24" y="36"/>
                </a:cubicBezTo>
                <a:cubicBezTo>
                  <a:pt x="30" y="36"/>
                  <a:pt x="37" y="33"/>
                  <a:pt x="40" y="29"/>
                </a:cubicBezTo>
                <a:cubicBezTo>
                  <a:pt x="41" y="29"/>
                  <a:pt x="62" y="8"/>
                  <a:pt x="92" y="8"/>
                </a:cubicBezTo>
                <a:cubicBezTo>
                  <a:pt x="104" y="8"/>
                  <a:pt x="104" y="8"/>
                  <a:pt x="104" y="8"/>
                </a:cubicBezTo>
                <a:cubicBezTo>
                  <a:pt x="134" y="8"/>
                  <a:pt x="155" y="29"/>
                  <a:pt x="156" y="29"/>
                </a:cubicBezTo>
                <a:cubicBezTo>
                  <a:pt x="159" y="33"/>
                  <a:pt x="166" y="36"/>
                  <a:pt x="172" y="36"/>
                </a:cubicBezTo>
                <a:cubicBezTo>
                  <a:pt x="180" y="36"/>
                  <a:pt x="180" y="36"/>
                  <a:pt x="180" y="36"/>
                </a:cubicBezTo>
                <a:cubicBezTo>
                  <a:pt x="178" y="39"/>
                  <a:pt x="178" y="39"/>
                  <a:pt x="178" y="39"/>
                </a:cubicBezTo>
                <a:cubicBezTo>
                  <a:pt x="176" y="42"/>
                  <a:pt x="175" y="45"/>
                  <a:pt x="176" y="48"/>
                </a:cubicBezTo>
                <a:cubicBezTo>
                  <a:pt x="177" y="51"/>
                  <a:pt x="179" y="53"/>
                  <a:pt x="183" y="54"/>
                </a:cubicBezTo>
                <a:cubicBezTo>
                  <a:pt x="183" y="54"/>
                  <a:pt x="188" y="56"/>
                  <a:pt x="188" y="68"/>
                </a:cubicBezTo>
                <a:lnTo>
                  <a:pt x="188" y="1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1">
            <a:extLst>
              <a:ext uri="{FF2B5EF4-FFF2-40B4-BE49-F238E27FC236}">
                <a16:creationId xmlns:a16="http://schemas.microsoft.com/office/drawing/2014/main" id="{699B462D-13E2-4426-A97D-A4279FCFD580}"/>
              </a:ext>
            </a:extLst>
          </p:cNvPr>
          <p:cNvSpPr>
            <a:spLocks noEditPoints="1"/>
          </p:cNvSpPr>
          <p:nvPr/>
        </p:nvSpPr>
        <p:spPr bwMode="auto">
          <a:xfrm>
            <a:off x="5230891" y="3151991"/>
            <a:ext cx="335796" cy="532072"/>
          </a:xfrm>
          <a:custGeom>
            <a:avLst/>
            <a:gdLst>
              <a:gd name="T0" fmla="*/ 88 w 144"/>
              <a:gd name="T1" fmla="*/ 8 h 228"/>
              <a:gd name="T2" fmla="*/ 106 w 144"/>
              <a:gd name="T3" fmla="*/ 19 h 228"/>
              <a:gd name="T4" fmla="*/ 84 w 144"/>
              <a:gd name="T5" fmla="*/ 0 h 228"/>
              <a:gd name="T6" fmla="*/ 84 w 144"/>
              <a:gd name="T7" fmla="*/ 0 h 228"/>
              <a:gd name="T8" fmla="*/ 62 w 144"/>
              <a:gd name="T9" fmla="*/ 0 h 228"/>
              <a:gd name="T10" fmla="*/ 60 w 144"/>
              <a:gd name="T11" fmla="*/ 0 h 228"/>
              <a:gd name="T12" fmla="*/ 34 w 144"/>
              <a:gd name="T13" fmla="*/ 15 h 228"/>
              <a:gd name="T14" fmla="*/ 42 w 144"/>
              <a:gd name="T15" fmla="*/ 15 h 228"/>
              <a:gd name="T16" fmla="*/ 56 w 144"/>
              <a:gd name="T17" fmla="*/ 18 h 228"/>
              <a:gd name="T18" fmla="*/ 0 w 144"/>
              <a:gd name="T19" fmla="*/ 165 h 228"/>
              <a:gd name="T20" fmla="*/ 0 w 144"/>
              <a:gd name="T21" fmla="*/ 166 h 228"/>
              <a:gd name="T22" fmla="*/ 0 w 144"/>
              <a:gd name="T23" fmla="*/ 167 h 228"/>
              <a:gd name="T24" fmla="*/ 144 w 144"/>
              <a:gd name="T25" fmla="*/ 168 h 228"/>
              <a:gd name="T26" fmla="*/ 144 w 144"/>
              <a:gd name="T27" fmla="*/ 93 h 228"/>
              <a:gd name="T28" fmla="*/ 64 w 144"/>
              <a:gd name="T29" fmla="*/ 8 h 228"/>
              <a:gd name="T30" fmla="*/ 80 w 144"/>
              <a:gd name="T31" fmla="*/ 17 h 228"/>
              <a:gd name="T32" fmla="*/ 64 w 144"/>
              <a:gd name="T33" fmla="*/ 17 h 228"/>
              <a:gd name="T34" fmla="*/ 72 w 144"/>
              <a:gd name="T35" fmla="*/ 24 h 228"/>
              <a:gd name="T36" fmla="*/ 120 w 144"/>
              <a:gd name="T37" fmla="*/ 49 h 228"/>
              <a:gd name="T38" fmla="*/ 72 w 144"/>
              <a:gd name="T39" fmla="*/ 162 h 228"/>
              <a:gd name="T40" fmla="*/ 24 w 144"/>
              <a:gd name="T41" fmla="*/ 49 h 228"/>
              <a:gd name="T42" fmla="*/ 72 w 144"/>
              <a:gd name="T43" fmla="*/ 24 h 228"/>
              <a:gd name="T44" fmla="*/ 16 w 144"/>
              <a:gd name="T45" fmla="*/ 59 h 228"/>
              <a:gd name="T46" fmla="*/ 8 w 144"/>
              <a:gd name="T47" fmla="*/ 135 h 228"/>
              <a:gd name="T48" fmla="*/ 136 w 144"/>
              <a:gd name="T49" fmla="*/ 166 h 228"/>
              <a:gd name="T50" fmla="*/ 8 w 144"/>
              <a:gd name="T51" fmla="*/ 166 h 228"/>
              <a:gd name="T52" fmla="*/ 72 w 144"/>
              <a:gd name="T53" fmla="*/ 170 h 228"/>
              <a:gd name="T54" fmla="*/ 136 w 144"/>
              <a:gd name="T55" fmla="*/ 166 h 228"/>
              <a:gd name="T56" fmla="*/ 105 w 144"/>
              <a:gd name="T57" fmla="*/ 158 h 228"/>
              <a:gd name="T58" fmla="*/ 136 w 144"/>
              <a:gd name="T59" fmla="*/ 93 h 228"/>
              <a:gd name="T60" fmla="*/ 32 w 144"/>
              <a:gd name="T61" fmla="*/ 206 h 228"/>
              <a:gd name="T62" fmla="*/ 18 w 144"/>
              <a:gd name="T63" fmla="*/ 222 h 228"/>
              <a:gd name="T64" fmla="*/ 22 w 144"/>
              <a:gd name="T65" fmla="*/ 228 h 228"/>
              <a:gd name="T66" fmla="*/ 34 w 144"/>
              <a:gd name="T67" fmla="*/ 211 h 228"/>
              <a:gd name="T68" fmla="*/ 121 w 144"/>
              <a:gd name="T69" fmla="*/ 207 h 228"/>
              <a:gd name="T70" fmla="*/ 114 w 144"/>
              <a:gd name="T71" fmla="*/ 211 h 228"/>
              <a:gd name="T72" fmla="*/ 126 w 144"/>
              <a:gd name="T73" fmla="*/ 228 h 228"/>
              <a:gd name="T74" fmla="*/ 130 w 144"/>
              <a:gd name="T75" fmla="*/ 222 h 228"/>
              <a:gd name="T76" fmla="*/ 52 w 144"/>
              <a:gd name="T77" fmla="*/ 87 h 228"/>
              <a:gd name="T78" fmla="*/ 82 w 144"/>
              <a:gd name="T79" fmla="*/ 67 h 228"/>
              <a:gd name="T80" fmla="*/ 78 w 144"/>
              <a:gd name="T81" fmla="*/ 60 h 228"/>
              <a:gd name="T82" fmla="*/ 49 w 144"/>
              <a:gd name="T83" fmla="*/ 86 h 228"/>
              <a:gd name="T84" fmla="*/ 43 w 144"/>
              <a:gd name="T85" fmla="*/ 115 h 228"/>
              <a:gd name="T86" fmla="*/ 107 w 144"/>
              <a:gd name="T87" fmla="*/ 71 h 228"/>
              <a:gd name="T88" fmla="*/ 102 w 144"/>
              <a:gd name="T89" fmla="*/ 64 h 228"/>
              <a:gd name="T90" fmla="*/ 40 w 144"/>
              <a:gd name="T91" fmla="*/ 114 h 228"/>
              <a:gd name="T92" fmla="*/ 38 w 144"/>
              <a:gd name="T93" fmla="*/ 171 h 228"/>
              <a:gd name="T94" fmla="*/ 38 w 144"/>
              <a:gd name="T95" fmla="*/ 191 h 228"/>
              <a:gd name="T96" fmla="*/ 38 w 144"/>
              <a:gd name="T97" fmla="*/ 171 h 228"/>
              <a:gd name="T98" fmla="*/ 36 w 144"/>
              <a:gd name="T99" fmla="*/ 181 h 228"/>
              <a:gd name="T100" fmla="*/ 40 w 144"/>
              <a:gd name="T101" fmla="*/ 181 h 228"/>
              <a:gd name="T102" fmla="*/ 106 w 144"/>
              <a:gd name="T103" fmla="*/ 191 h 228"/>
              <a:gd name="T104" fmla="*/ 106 w 144"/>
              <a:gd name="T105" fmla="*/ 171 h 228"/>
              <a:gd name="T106" fmla="*/ 106 w 144"/>
              <a:gd name="T107" fmla="*/ 191 h 228"/>
              <a:gd name="T108" fmla="*/ 108 w 144"/>
              <a:gd name="T109" fmla="*/ 181 h 228"/>
              <a:gd name="T110" fmla="*/ 104 w 144"/>
              <a:gd name="T111" fmla="*/ 18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228">
                <a:moveTo>
                  <a:pt x="88" y="18"/>
                </a:moveTo>
                <a:cubicBezTo>
                  <a:pt x="88" y="8"/>
                  <a:pt x="88" y="8"/>
                  <a:pt x="88" y="8"/>
                </a:cubicBezTo>
                <a:cubicBezTo>
                  <a:pt x="97" y="9"/>
                  <a:pt x="102" y="13"/>
                  <a:pt x="102" y="15"/>
                </a:cubicBezTo>
                <a:cubicBezTo>
                  <a:pt x="102" y="18"/>
                  <a:pt x="104" y="19"/>
                  <a:pt x="106" y="19"/>
                </a:cubicBezTo>
                <a:cubicBezTo>
                  <a:pt x="109" y="19"/>
                  <a:pt x="110" y="18"/>
                  <a:pt x="110" y="15"/>
                </a:cubicBezTo>
                <a:cubicBezTo>
                  <a:pt x="110" y="7"/>
                  <a:pt x="99" y="1"/>
                  <a:pt x="84" y="0"/>
                </a:cubicBezTo>
                <a:cubicBezTo>
                  <a:pt x="84" y="0"/>
                  <a:pt x="84" y="0"/>
                  <a:pt x="84" y="0"/>
                </a:cubicBezTo>
                <a:cubicBezTo>
                  <a:pt x="84" y="0"/>
                  <a:pt x="84" y="0"/>
                  <a:pt x="84" y="0"/>
                </a:cubicBezTo>
                <a:cubicBezTo>
                  <a:pt x="83" y="0"/>
                  <a:pt x="83" y="0"/>
                  <a:pt x="82" y="0"/>
                </a:cubicBezTo>
                <a:cubicBezTo>
                  <a:pt x="62" y="0"/>
                  <a:pt x="62" y="0"/>
                  <a:pt x="62" y="0"/>
                </a:cubicBezTo>
                <a:cubicBezTo>
                  <a:pt x="61" y="0"/>
                  <a:pt x="61" y="0"/>
                  <a:pt x="60" y="0"/>
                </a:cubicBezTo>
                <a:cubicBezTo>
                  <a:pt x="60" y="0"/>
                  <a:pt x="60" y="0"/>
                  <a:pt x="60" y="0"/>
                </a:cubicBezTo>
                <a:cubicBezTo>
                  <a:pt x="60" y="0"/>
                  <a:pt x="60" y="0"/>
                  <a:pt x="60" y="0"/>
                </a:cubicBezTo>
                <a:cubicBezTo>
                  <a:pt x="45" y="1"/>
                  <a:pt x="34" y="7"/>
                  <a:pt x="34" y="15"/>
                </a:cubicBezTo>
                <a:cubicBezTo>
                  <a:pt x="34" y="18"/>
                  <a:pt x="36" y="19"/>
                  <a:pt x="38" y="19"/>
                </a:cubicBezTo>
                <a:cubicBezTo>
                  <a:pt x="40" y="19"/>
                  <a:pt x="42" y="18"/>
                  <a:pt x="42" y="15"/>
                </a:cubicBezTo>
                <a:cubicBezTo>
                  <a:pt x="42" y="13"/>
                  <a:pt x="47" y="9"/>
                  <a:pt x="56" y="8"/>
                </a:cubicBezTo>
                <a:cubicBezTo>
                  <a:pt x="56" y="18"/>
                  <a:pt x="56" y="18"/>
                  <a:pt x="56" y="18"/>
                </a:cubicBezTo>
                <a:cubicBezTo>
                  <a:pt x="24" y="26"/>
                  <a:pt x="0" y="56"/>
                  <a:pt x="0" y="93"/>
                </a:cubicBezTo>
                <a:cubicBezTo>
                  <a:pt x="0" y="165"/>
                  <a:pt x="0" y="165"/>
                  <a:pt x="0" y="165"/>
                </a:cubicBezTo>
                <a:cubicBezTo>
                  <a:pt x="0" y="165"/>
                  <a:pt x="0" y="166"/>
                  <a:pt x="0" y="166"/>
                </a:cubicBezTo>
                <a:cubicBezTo>
                  <a:pt x="0" y="166"/>
                  <a:pt x="0" y="166"/>
                  <a:pt x="0" y="166"/>
                </a:cubicBezTo>
                <a:cubicBezTo>
                  <a:pt x="0" y="167"/>
                  <a:pt x="0" y="167"/>
                  <a:pt x="0" y="167"/>
                </a:cubicBezTo>
                <a:cubicBezTo>
                  <a:pt x="0" y="167"/>
                  <a:pt x="0" y="167"/>
                  <a:pt x="0" y="167"/>
                </a:cubicBezTo>
                <a:cubicBezTo>
                  <a:pt x="2" y="191"/>
                  <a:pt x="33" y="210"/>
                  <a:pt x="72" y="210"/>
                </a:cubicBezTo>
                <a:cubicBezTo>
                  <a:pt x="111" y="210"/>
                  <a:pt x="142" y="192"/>
                  <a:pt x="144" y="168"/>
                </a:cubicBezTo>
                <a:cubicBezTo>
                  <a:pt x="144" y="168"/>
                  <a:pt x="144" y="167"/>
                  <a:pt x="144" y="167"/>
                </a:cubicBezTo>
                <a:cubicBezTo>
                  <a:pt x="144" y="93"/>
                  <a:pt x="144" y="93"/>
                  <a:pt x="144" y="93"/>
                </a:cubicBezTo>
                <a:cubicBezTo>
                  <a:pt x="144" y="56"/>
                  <a:pt x="120" y="26"/>
                  <a:pt x="88" y="18"/>
                </a:cubicBezTo>
                <a:close/>
                <a:moveTo>
                  <a:pt x="64" y="8"/>
                </a:moveTo>
                <a:cubicBezTo>
                  <a:pt x="80" y="8"/>
                  <a:pt x="80" y="8"/>
                  <a:pt x="80" y="8"/>
                </a:cubicBezTo>
                <a:cubicBezTo>
                  <a:pt x="80" y="17"/>
                  <a:pt x="80" y="17"/>
                  <a:pt x="80" y="17"/>
                </a:cubicBezTo>
                <a:cubicBezTo>
                  <a:pt x="77" y="17"/>
                  <a:pt x="75" y="16"/>
                  <a:pt x="72" y="16"/>
                </a:cubicBezTo>
                <a:cubicBezTo>
                  <a:pt x="69" y="16"/>
                  <a:pt x="67" y="17"/>
                  <a:pt x="64" y="17"/>
                </a:cubicBezTo>
                <a:lnTo>
                  <a:pt x="64" y="8"/>
                </a:lnTo>
                <a:close/>
                <a:moveTo>
                  <a:pt x="72" y="24"/>
                </a:moveTo>
                <a:cubicBezTo>
                  <a:pt x="91" y="24"/>
                  <a:pt x="109" y="34"/>
                  <a:pt x="120" y="48"/>
                </a:cubicBezTo>
                <a:cubicBezTo>
                  <a:pt x="120" y="48"/>
                  <a:pt x="120" y="49"/>
                  <a:pt x="120" y="49"/>
                </a:cubicBezTo>
                <a:cubicBezTo>
                  <a:pt x="120" y="112"/>
                  <a:pt x="104" y="157"/>
                  <a:pt x="90" y="161"/>
                </a:cubicBezTo>
                <a:cubicBezTo>
                  <a:pt x="84" y="162"/>
                  <a:pt x="78" y="162"/>
                  <a:pt x="72" y="162"/>
                </a:cubicBezTo>
                <a:cubicBezTo>
                  <a:pt x="66" y="162"/>
                  <a:pt x="60" y="162"/>
                  <a:pt x="54" y="161"/>
                </a:cubicBezTo>
                <a:cubicBezTo>
                  <a:pt x="40" y="157"/>
                  <a:pt x="24" y="112"/>
                  <a:pt x="24" y="49"/>
                </a:cubicBezTo>
                <a:cubicBezTo>
                  <a:pt x="24" y="49"/>
                  <a:pt x="24" y="48"/>
                  <a:pt x="24" y="48"/>
                </a:cubicBezTo>
                <a:cubicBezTo>
                  <a:pt x="36" y="34"/>
                  <a:pt x="53" y="24"/>
                  <a:pt x="72" y="24"/>
                </a:cubicBezTo>
                <a:close/>
                <a:moveTo>
                  <a:pt x="8" y="93"/>
                </a:moveTo>
                <a:cubicBezTo>
                  <a:pt x="8" y="80"/>
                  <a:pt x="11" y="69"/>
                  <a:pt x="16" y="59"/>
                </a:cubicBezTo>
                <a:cubicBezTo>
                  <a:pt x="17" y="99"/>
                  <a:pt x="25" y="139"/>
                  <a:pt x="38" y="158"/>
                </a:cubicBezTo>
                <a:cubicBezTo>
                  <a:pt x="20" y="153"/>
                  <a:pt x="8" y="144"/>
                  <a:pt x="8" y="135"/>
                </a:cubicBezTo>
                <a:lnTo>
                  <a:pt x="8" y="93"/>
                </a:lnTo>
                <a:close/>
                <a:moveTo>
                  <a:pt x="136" y="166"/>
                </a:moveTo>
                <a:cubicBezTo>
                  <a:pt x="136" y="186"/>
                  <a:pt x="107" y="202"/>
                  <a:pt x="72" y="202"/>
                </a:cubicBezTo>
                <a:cubicBezTo>
                  <a:pt x="37" y="202"/>
                  <a:pt x="9" y="186"/>
                  <a:pt x="8" y="166"/>
                </a:cubicBezTo>
                <a:cubicBezTo>
                  <a:pt x="8" y="151"/>
                  <a:pt x="8" y="151"/>
                  <a:pt x="8" y="151"/>
                </a:cubicBezTo>
                <a:cubicBezTo>
                  <a:pt x="20" y="163"/>
                  <a:pt x="44" y="170"/>
                  <a:pt x="72" y="170"/>
                </a:cubicBezTo>
                <a:cubicBezTo>
                  <a:pt x="100" y="170"/>
                  <a:pt x="124" y="163"/>
                  <a:pt x="136" y="151"/>
                </a:cubicBezTo>
                <a:lnTo>
                  <a:pt x="136" y="166"/>
                </a:lnTo>
                <a:close/>
                <a:moveTo>
                  <a:pt x="136" y="135"/>
                </a:moveTo>
                <a:cubicBezTo>
                  <a:pt x="136" y="144"/>
                  <a:pt x="124" y="153"/>
                  <a:pt x="105" y="158"/>
                </a:cubicBezTo>
                <a:cubicBezTo>
                  <a:pt x="119" y="139"/>
                  <a:pt x="127" y="99"/>
                  <a:pt x="128" y="59"/>
                </a:cubicBezTo>
                <a:cubicBezTo>
                  <a:pt x="133" y="69"/>
                  <a:pt x="136" y="80"/>
                  <a:pt x="136" y="93"/>
                </a:cubicBezTo>
                <a:lnTo>
                  <a:pt x="136" y="135"/>
                </a:lnTo>
                <a:close/>
                <a:moveTo>
                  <a:pt x="32" y="206"/>
                </a:moveTo>
                <a:cubicBezTo>
                  <a:pt x="30" y="205"/>
                  <a:pt x="28" y="205"/>
                  <a:pt x="27" y="207"/>
                </a:cubicBezTo>
                <a:cubicBezTo>
                  <a:pt x="18" y="222"/>
                  <a:pt x="18" y="222"/>
                  <a:pt x="18" y="222"/>
                </a:cubicBezTo>
                <a:cubicBezTo>
                  <a:pt x="17" y="224"/>
                  <a:pt x="18" y="226"/>
                  <a:pt x="20" y="227"/>
                </a:cubicBezTo>
                <a:cubicBezTo>
                  <a:pt x="21" y="228"/>
                  <a:pt x="21" y="228"/>
                  <a:pt x="22" y="228"/>
                </a:cubicBezTo>
                <a:cubicBezTo>
                  <a:pt x="23" y="228"/>
                  <a:pt x="25" y="227"/>
                  <a:pt x="25" y="226"/>
                </a:cubicBezTo>
                <a:cubicBezTo>
                  <a:pt x="34" y="211"/>
                  <a:pt x="34" y="211"/>
                  <a:pt x="34" y="211"/>
                </a:cubicBezTo>
                <a:cubicBezTo>
                  <a:pt x="35" y="209"/>
                  <a:pt x="34" y="207"/>
                  <a:pt x="32" y="206"/>
                </a:cubicBezTo>
                <a:close/>
                <a:moveTo>
                  <a:pt x="121" y="207"/>
                </a:moveTo>
                <a:cubicBezTo>
                  <a:pt x="120" y="205"/>
                  <a:pt x="118" y="205"/>
                  <a:pt x="116" y="206"/>
                </a:cubicBezTo>
                <a:cubicBezTo>
                  <a:pt x="114" y="207"/>
                  <a:pt x="113" y="209"/>
                  <a:pt x="114" y="211"/>
                </a:cubicBezTo>
                <a:cubicBezTo>
                  <a:pt x="123" y="226"/>
                  <a:pt x="123" y="226"/>
                  <a:pt x="123" y="226"/>
                </a:cubicBezTo>
                <a:cubicBezTo>
                  <a:pt x="123" y="227"/>
                  <a:pt x="125" y="228"/>
                  <a:pt x="126" y="228"/>
                </a:cubicBezTo>
                <a:cubicBezTo>
                  <a:pt x="127" y="228"/>
                  <a:pt x="128" y="228"/>
                  <a:pt x="128" y="227"/>
                </a:cubicBezTo>
                <a:cubicBezTo>
                  <a:pt x="130" y="226"/>
                  <a:pt x="131" y="224"/>
                  <a:pt x="130" y="222"/>
                </a:cubicBezTo>
                <a:lnTo>
                  <a:pt x="121" y="207"/>
                </a:lnTo>
                <a:close/>
                <a:moveTo>
                  <a:pt x="52" y="87"/>
                </a:moveTo>
                <a:cubicBezTo>
                  <a:pt x="53" y="87"/>
                  <a:pt x="54" y="87"/>
                  <a:pt x="54" y="87"/>
                </a:cubicBezTo>
                <a:cubicBezTo>
                  <a:pt x="82" y="67"/>
                  <a:pt x="82" y="67"/>
                  <a:pt x="82" y="67"/>
                </a:cubicBezTo>
                <a:cubicBezTo>
                  <a:pt x="84" y="66"/>
                  <a:pt x="85" y="63"/>
                  <a:pt x="83" y="61"/>
                </a:cubicBezTo>
                <a:cubicBezTo>
                  <a:pt x="82" y="59"/>
                  <a:pt x="80" y="59"/>
                  <a:pt x="78" y="60"/>
                </a:cubicBezTo>
                <a:cubicBezTo>
                  <a:pt x="50" y="80"/>
                  <a:pt x="50" y="80"/>
                  <a:pt x="50" y="80"/>
                </a:cubicBezTo>
                <a:cubicBezTo>
                  <a:pt x="48" y="82"/>
                  <a:pt x="48" y="84"/>
                  <a:pt x="49" y="86"/>
                </a:cubicBezTo>
                <a:cubicBezTo>
                  <a:pt x="50" y="87"/>
                  <a:pt x="51" y="87"/>
                  <a:pt x="52" y="87"/>
                </a:cubicBezTo>
                <a:close/>
                <a:moveTo>
                  <a:pt x="43" y="115"/>
                </a:moveTo>
                <a:cubicBezTo>
                  <a:pt x="44" y="115"/>
                  <a:pt x="45" y="115"/>
                  <a:pt x="46" y="115"/>
                </a:cubicBezTo>
                <a:cubicBezTo>
                  <a:pt x="107" y="71"/>
                  <a:pt x="107" y="71"/>
                  <a:pt x="107" y="71"/>
                </a:cubicBezTo>
                <a:cubicBezTo>
                  <a:pt x="109" y="70"/>
                  <a:pt x="109" y="67"/>
                  <a:pt x="108" y="65"/>
                </a:cubicBezTo>
                <a:cubicBezTo>
                  <a:pt x="107" y="63"/>
                  <a:pt x="104" y="63"/>
                  <a:pt x="102" y="64"/>
                </a:cubicBezTo>
                <a:cubicBezTo>
                  <a:pt x="41" y="108"/>
                  <a:pt x="41" y="108"/>
                  <a:pt x="41" y="108"/>
                </a:cubicBezTo>
                <a:cubicBezTo>
                  <a:pt x="39" y="109"/>
                  <a:pt x="39" y="112"/>
                  <a:pt x="40" y="114"/>
                </a:cubicBezTo>
                <a:cubicBezTo>
                  <a:pt x="41" y="115"/>
                  <a:pt x="42" y="115"/>
                  <a:pt x="43" y="115"/>
                </a:cubicBezTo>
                <a:close/>
                <a:moveTo>
                  <a:pt x="38" y="171"/>
                </a:moveTo>
                <a:cubicBezTo>
                  <a:pt x="33" y="171"/>
                  <a:pt x="28" y="175"/>
                  <a:pt x="28" y="181"/>
                </a:cubicBezTo>
                <a:cubicBezTo>
                  <a:pt x="28" y="186"/>
                  <a:pt x="33" y="191"/>
                  <a:pt x="38" y="191"/>
                </a:cubicBezTo>
                <a:cubicBezTo>
                  <a:pt x="44" y="191"/>
                  <a:pt x="48" y="186"/>
                  <a:pt x="48" y="181"/>
                </a:cubicBezTo>
                <a:cubicBezTo>
                  <a:pt x="48" y="175"/>
                  <a:pt x="44" y="171"/>
                  <a:pt x="38" y="171"/>
                </a:cubicBezTo>
                <a:close/>
                <a:moveTo>
                  <a:pt x="38" y="183"/>
                </a:moveTo>
                <a:cubicBezTo>
                  <a:pt x="37" y="183"/>
                  <a:pt x="36" y="182"/>
                  <a:pt x="36" y="181"/>
                </a:cubicBezTo>
                <a:cubicBezTo>
                  <a:pt x="36" y="180"/>
                  <a:pt x="37" y="179"/>
                  <a:pt x="38" y="179"/>
                </a:cubicBezTo>
                <a:cubicBezTo>
                  <a:pt x="39" y="179"/>
                  <a:pt x="40" y="180"/>
                  <a:pt x="40" y="181"/>
                </a:cubicBezTo>
                <a:cubicBezTo>
                  <a:pt x="40" y="182"/>
                  <a:pt x="39" y="183"/>
                  <a:pt x="38" y="183"/>
                </a:cubicBezTo>
                <a:close/>
                <a:moveTo>
                  <a:pt x="106" y="191"/>
                </a:moveTo>
                <a:cubicBezTo>
                  <a:pt x="112" y="191"/>
                  <a:pt x="116" y="186"/>
                  <a:pt x="116" y="181"/>
                </a:cubicBezTo>
                <a:cubicBezTo>
                  <a:pt x="116" y="175"/>
                  <a:pt x="112" y="171"/>
                  <a:pt x="106" y="171"/>
                </a:cubicBezTo>
                <a:cubicBezTo>
                  <a:pt x="101" y="171"/>
                  <a:pt x="96" y="175"/>
                  <a:pt x="96" y="181"/>
                </a:cubicBezTo>
                <a:cubicBezTo>
                  <a:pt x="96" y="186"/>
                  <a:pt x="101" y="191"/>
                  <a:pt x="106" y="191"/>
                </a:cubicBezTo>
                <a:close/>
                <a:moveTo>
                  <a:pt x="106" y="179"/>
                </a:moveTo>
                <a:cubicBezTo>
                  <a:pt x="107" y="179"/>
                  <a:pt x="108" y="180"/>
                  <a:pt x="108" y="181"/>
                </a:cubicBezTo>
                <a:cubicBezTo>
                  <a:pt x="108" y="182"/>
                  <a:pt x="107" y="183"/>
                  <a:pt x="106" y="183"/>
                </a:cubicBezTo>
                <a:cubicBezTo>
                  <a:pt x="105" y="183"/>
                  <a:pt x="104" y="182"/>
                  <a:pt x="104" y="181"/>
                </a:cubicBezTo>
                <a:cubicBezTo>
                  <a:pt x="104" y="180"/>
                  <a:pt x="105" y="179"/>
                  <a:pt x="106" y="1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719743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750" fill="hold"/>
                                        <p:tgtEl>
                                          <p:spTgt spid="38"/>
                                        </p:tgtEl>
                                        <p:attrNameLst>
                                          <p:attrName>ppt_x</p:attrName>
                                        </p:attrNameLst>
                                      </p:cBhvr>
                                      <p:tavLst>
                                        <p:tav tm="0">
                                          <p:val>
                                            <p:strVal val="0-#ppt_w/2"/>
                                          </p:val>
                                        </p:tav>
                                        <p:tav tm="100000">
                                          <p:val>
                                            <p:strVal val="#ppt_x"/>
                                          </p:val>
                                        </p:tav>
                                      </p:tavLst>
                                    </p:anim>
                                    <p:anim calcmode="lin" valueType="num">
                                      <p:cBhvr additive="base">
                                        <p:cTn id="8" dur="75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0-#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7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750" fill="hold"/>
                                        <p:tgtEl>
                                          <p:spTgt spid="13"/>
                                        </p:tgtEl>
                                        <p:attrNameLst>
                                          <p:attrName>ppt_x</p:attrName>
                                        </p:attrNameLst>
                                      </p:cBhvr>
                                      <p:tavLst>
                                        <p:tav tm="0">
                                          <p:val>
                                            <p:strVal val="0-#ppt_w/2"/>
                                          </p:val>
                                        </p:tav>
                                        <p:tav tm="100000">
                                          <p:val>
                                            <p:strVal val="#ppt_x"/>
                                          </p:val>
                                        </p:tav>
                                      </p:tavLst>
                                    </p:anim>
                                    <p:anim calcmode="lin" valueType="num">
                                      <p:cBhvr additive="base">
                                        <p:cTn id="16" dur="750" fill="hold"/>
                                        <p:tgtEl>
                                          <p:spTgt spid="13"/>
                                        </p:tgtEl>
                                        <p:attrNameLst>
                                          <p:attrName>ppt_y</p:attrName>
                                        </p:attrNameLst>
                                      </p:cBhvr>
                                      <p:tavLst>
                                        <p:tav tm="0">
                                          <p:val>
                                            <p:strVal val="#ppt_y"/>
                                          </p:val>
                                        </p:tav>
                                        <p:tav tm="100000">
                                          <p:val>
                                            <p:strVal val="#ppt_y"/>
                                          </p:val>
                                        </p:tav>
                                      </p:tavLst>
                                    </p:anim>
                                  </p:childTnLst>
                                </p:cTn>
                              </p:par>
                              <p:par>
                                <p:cTn id="17" presetID="49" presetClass="entr" presetSubtype="0" decel="100000" fill="hold" grpId="0" nodeType="withEffect">
                                  <p:stCondLst>
                                    <p:cond delay="125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 calcmode="lin" valueType="num">
                                      <p:cBhvr>
                                        <p:cTn id="21" dur="500" fill="hold"/>
                                        <p:tgtEl>
                                          <p:spTgt spid="41"/>
                                        </p:tgtEl>
                                        <p:attrNameLst>
                                          <p:attrName>style.rotation</p:attrName>
                                        </p:attrNameLst>
                                      </p:cBhvr>
                                      <p:tavLst>
                                        <p:tav tm="0">
                                          <p:val>
                                            <p:fltVal val="360"/>
                                          </p:val>
                                        </p:tav>
                                        <p:tav tm="100000">
                                          <p:val>
                                            <p:fltVal val="0"/>
                                          </p:val>
                                        </p:tav>
                                      </p:tavLst>
                                    </p:anim>
                                    <p:animEffect transition="in" filter="fade">
                                      <p:cBhvr>
                                        <p:cTn id="22" dur="500"/>
                                        <p:tgtEl>
                                          <p:spTgt spid="41"/>
                                        </p:tgtEl>
                                      </p:cBhvr>
                                    </p:animEffect>
                                  </p:childTnLst>
                                </p:cTn>
                              </p:par>
                              <p:par>
                                <p:cTn id="23" presetID="10" presetClass="entr" presetSubtype="0" fill="hold" nodeType="withEffect">
                                  <p:stCondLst>
                                    <p:cond delay="125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49" presetClass="entr" presetSubtype="0" decel="100000" fill="hold" grpId="0" nodeType="withEffect">
                                  <p:stCondLst>
                                    <p:cond delay="125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 calcmode="lin" valueType="num">
                                      <p:cBhvr>
                                        <p:cTn id="30" dur="500" fill="hold"/>
                                        <p:tgtEl>
                                          <p:spTgt spid="42"/>
                                        </p:tgtEl>
                                        <p:attrNameLst>
                                          <p:attrName>style.rotation</p:attrName>
                                        </p:attrNameLst>
                                      </p:cBhvr>
                                      <p:tavLst>
                                        <p:tav tm="0">
                                          <p:val>
                                            <p:fltVal val="360"/>
                                          </p:val>
                                        </p:tav>
                                        <p:tav tm="100000">
                                          <p:val>
                                            <p:fltVal val="0"/>
                                          </p:val>
                                        </p:tav>
                                      </p:tavLst>
                                    </p:anim>
                                    <p:animEffect transition="in" filter="fade">
                                      <p:cBhvr>
                                        <p:cTn id="31" dur="500"/>
                                        <p:tgtEl>
                                          <p:spTgt spid="42"/>
                                        </p:tgtEl>
                                      </p:cBhvr>
                                    </p:animEffect>
                                  </p:childTnLst>
                                </p:cTn>
                              </p:par>
                              <p:par>
                                <p:cTn id="32" presetID="10" presetClass="entr" presetSubtype="0" fill="hold" nodeType="withEffect">
                                  <p:stCondLst>
                                    <p:cond delay="125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22" presetClass="entr" presetSubtype="4" fill="hold" nodeType="withEffect">
                                  <p:stCondLst>
                                    <p:cond delay="150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7" grpId="0"/>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2A11172-C139-4F40-BA3E-9682742FCFFA}"/>
              </a:ext>
            </a:extLst>
          </p:cNvPr>
          <p:cNvSpPr>
            <a:spLocks noGrp="1"/>
          </p:cNvSpPr>
          <p:nvPr>
            <p:ph type="pic" sz="quarter" idx="10"/>
          </p:nvPr>
        </p:nvSpPr>
        <p:spPr/>
      </p:sp>
      <p:sp>
        <p:nvSpPr>
          <p:cNvPr id="3" name="Rectangle 2"/>
          <p:cNvSpPr/>
          <p:nvPr/>
        </p:nvSpPr>
        <p:spPr>
          <a:xfrm>
            <a:off x="0" y="0"/>
            <a:ext cx="4032236" cy="4146331"/>
          </a:xfrm>
          <a:prstGeom prst="rect">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p:cNvSpPr/>
          <p:nvPr/>
        </p:nvSpPr>
        <p:spPr>
          <a:xfrm>
            <a:off x="4025463" y="1"/>
            <a:ext cx="2041634" cy="2073165"/>
          </a:xfrm>
          <a:prstGeom prst="rect">
            <a:avLst/>
          </a:prstGeom>
          <a:solidFill>
            <a:schemeClr val="accent2">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p:nvSpPr>
        <p:spPr>
          <a:xfrm>
            <a:off x="8108732" y="1"/>
            <a:ext cx="2041634" cy="2073165"/>
          </a:xfrm>
          <a:prstGeom prst="rect">
            <a:avLst/>
          </a:prstGeom>
          <a:solidFill>
            <a:schemeClr val="accent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10150366" y="2073166"/>
            <a:ext cx="2041634" cy="2073165"/>
          </a:xfrm>
          <a:prstGeom prst="rect">
            <a:avLst/>
          </a:prstGeom>
          <a:solidFill>
            <a:schemeClr val="accent3">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5"/>
          <p:cNvSpPr/>
          <p:nvPr/>
        </p:nvSpPr>
        <p:spPr>
          <a:xfrm>
            <a:off x="8108732" y="4146331"/>
            <a:ext cx="2041634" cy="2073165"/>
          </a:xfrm>
          <a:prstGeom prst="rect">
            <a:avLst/>
          </a:prstGeom>
          <a:solidFill>
            <a:schemeClr val="accent5">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p:cNvSpPr/>
          <p:nvPr/>
        </p:nvSpPr>
        <p:spPr>
          <a:xfrm>
            <a:off x="4032236" y="4146331"/>
            <a:ext cx="4076496" cy="2711669"/>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20"/>
          <p:cNvSpPr/>
          <p:nvPr/>
        </p:nvSpPr>
        <p:spPr>
          <a:xfrm>
            <a:off x="4407756" y="4574219"/>
            <a:ext cx="3325457" cy="1855893"/>
          </a:xfrm>
          <a:prstGeom prst="rect">
            <a:avLst/>
          </a:prstGeom>
        </p:spPr>
        <p:txBody>
          <a:bodyPr wrap="square">
            <a:spAutoFit/>
          </a:bodyPr>
          <a:lstStyle/>
          <a:p>
            <a:pPr>
              <a:lnSpc>
                <a:spcPct val="120000"/>
              </a:lnSpc>
            </a:pPr>
            <a:r>
              <a:rPr lang="en-US" sz="1200" dirty="0">
                <a:solidFill>
                  <a:schemeClr val="bg1"/>
                </a:solidFill>
                <a:latin typeface="Nexa Light" panose="02000000000000000000" pitchFamily="50" charset="0"/>
                <a:cs typeface="Calibri"/>
              </a:rPr>
              <a:t>THIS IS A PLACEHOLDER TEXT. THIS TEXT CAN BE REPLACED WITH YOUR OWN TEXT. THE TEXT DEMONSTRATES HOW YOUR OWN TEXT</a:t>
            </a:r>
          </a:p>
          <a:p>
            <a:pPr>
              <a:lnSpc>
                <a:spcPct val="120000"/>
              </a:lnSpc>
            </a:pPr>
            <a:endParaRPr lang="en-US" sz="1200" dirty="0">
              <a:solidFill>
                <a:schemeClr val="bg1"/>
              </a:solidFill>
              <a:latin typeface="Nexa Light" panose="02000000000000000000" pitchFamily="50" charset="0"/>
              <a:cs typeface="Calibri"/>
            </a:endParaRPr>
          </a:p>
          <a:p>
            <a:pPr>
              <a:lnSpc>
                <a:spcPct val="120000"/>
              </a:lnSpc>
            </a:pPr>
            <a:r>
              <a:rPr lang="en-US" sz="1200" dirty="0">
                <a:solidFill>
                  <a:schemeClr val="bg1"/>
                </a:solidFill>
                <a:latin typeface="Nexa Light" panose="02000000000000000000" pitchFamily="50" charset="0"/>
                <a:cs typeface="Calibri"/>
              </a:rPr>
              <a:t>THIS TEXT CAN BE  THIS IS A PLACEHOLDER TEXT. THIS TEXT CAN BE REPLACED</a:t>
            </a:r>
            <a:endParaRPr lang="en-IN" sz="1200" dirty="0">
              <a:solidFill>
                <a:schemeClr val="bg1"/>
              </a:solidFill>
              <a:latin typeface="Nexa Light" panose="02000000000000000000" pitchFamily="50" charset="0"/>
            </a:endParaRPr>
          </a:p>
        </p:txBody>
      </p:sp>
      <p:sp>
        <p:nvSpPr>
          <p:cNvPr id="8" name="Rectangle 7"/>
          <p:cNvSpPr/>
          <p:nvPr/>
        </p:nvSpPr>
        <p:spPr>
          <a:xfrm>
            <a:off x="6016066" y="2021347"/>
            <a:ext cx="2143698" cy="2176804"/>
          </a:xfrm>
          <a:prstGeom prst="rect">
            <a:avLst/>
          </a:prstGeom>
          <a:solidFill>
            <a:schemeClr val="accent3"/>
          </a:solidFill>
          <a:ln>
            <a:noFill/>
          </a:ln>
          <a:effectLst>
            <a:outerShdw blurRad="1270000" sx="90000" sy="9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TextBox 22"/>
          <p:cNvSpPr txBox="1"/>
          <p:nvPr/>
        </p:nvSpPr>
        <p:spPr>
          <a:xfrm>
            <a:off x="6096001" y="2210255"/>
            <a:ext cx="1917700" cy="646331"/>
          </a:xfrm>
          <a:prstGeom prst="rect">
            <a:avLst/>
          </a:prstGeom>
          <a:noFill/>
        </p:spPr>
        <p:txBody>
          <a:bodyPr wrap="square" rtlCol="0">
            <a:spAutoFit/>
          </a:bodyPr>
          <a:lstStyle/>
          <a:p>
            <a:r>
              <a:rPr lang="en-US" dirty="0">
                <a:solidFill>
                  <a:schemeClr val="bg1"/>
                </a:solidFill>
                <a:latin typeface="Nexa Bold" panose="02000000000000000000" pitchFamily="50" charset="0"/>
              </a:rPr>
              <a:t>EXPRESS PACKAGE</a:t>
            </a:r>
            <a:endParaRPr lang="id-ID" dirty="0">
              <a:solidFill>
                <a:schemeClr val="bg1"/>
              </a:solidFill>
              <a:latin typeface="Nexa Bold" panose="02000000000000000000" pitchFamily="50" charset="0"/>
            </a:endParaRPr>
          </a:p>
        </p:txBody>
      </p:sp>
      <p:sp>
        <p:nvSpPr>
          <p:cNvPr id="25" name="TextBox 24"/>
          <p:cNvSpPr txBox="1"/>
          <p:nvPr/>
        </p:nvSpPr>
        <p:spPr>
          <a:xfrm>
            <a:off x="8220740" y="63378"/>
            <a:ext cx="2165320" cy="646331"/>
          </a:xfrm>
          <a:prstGeom prst="rect">
            <a:avLst/>
          </a:prstGeom>
          <a:noFill/>
        </p:spPr>
        <p:txBody>
          <a:bodyPr wrap="square" rtlCol="0">
            <a:spAutoFit/>
          </a:bodyPr>
          <a:lstStyle/>
          <a:p>
            <a:r>
              <a:rPr lang="en-US" dirty="0">
                <a:solidFill>
                  <a:schemeClr val="bg1"/>
                </a:solidFill>
                <a:latin typeface="Nexa Bold" panose="02000000000000000000" pitchFamily="50" charset="0"/>
              </a:rPr>
              <a:t>REGULAR PACKAGE</a:t>
            </a:r>
            <a:endParaRPr lang="id-ID" dirty="0">
              <a:solidFill>
                <a:schemeClr val="bg1"/>
              </a:solidFill>
              <a:latin typeface="Nexa Bold" panose="02000000000000000000" pitchFamily="50" charset="0"/>
            </a:endParaRPr>
          </a:p>
        </p:txBody>
      </p:sp>
      <p:sp>
        <p:nvSpPr>
          <p:cNvPr id="27" name="TextBox 26"/>
          <p:cNvSpPr txBox="1"/>
          <p:nvPr/>
        </p:nvSpPr>
        <p:spPr>
          <a:xfrm>
            <a:off x="8220741" y="4278323"/>
            <a:ext cx="1761460" cy="646331"/>
          </a:xfrm>
          <a:prstGeom prst="rect">
            <a:avLst/>
          </a:prstGeom>
          <a:noFill/>
        </p:spPr>
        <p:txBody>
          <a:bodyPr wrap="square" rtlCol="0">
            <a:spAutoFit/>
          </a:bodyPr>
          <a:lstStyle/>
          <a:p>
            <a:r>
              <a:rPr lang="en-US" dirty="0">
                <a:solidFill>
                  <a:schemeClr val="bg1"/>
                </a:solidFill>
                <a:latin typeface="Nexa Bold" panose="02000000000000000000" pitchFamily="50" charset="0"/>
              </a:rPr>
              <a:t>FAST PACKAGE</a:t>
            </a:r>
            <a:endParaRPr lang="id-ID" dirty="0">
              <a:solidFill>
                <a:schemeClr val="bg1"/>
              </a:solidFill>
              <a:latin typeface="Nexa Bold" panose="02000000000000000000" pitchFamily="50" charset="0"/>
            </a:endParaRPr>
          </a:p>
        </p:txBody>
      </p:sp>
      <p:sp>
        <p:nvSpPr>
          <p:cNvPr id="30" name="TextBox 29">
            <a:extLst>
              <a:ext uri="{FF2B5EF4-FFF2-40B4-BE49-F238E27FC236}">
                <a16:creationId xmlns:a16="http://schemas.microsoft.com/office/drawing/2014/main" id="{97488653-7359-4E30-BAF1-3CA36FFBCE06}"/>
              </a:ext>
            </a:extLst>
          </p:cNvPr>
          <p:cNvSpPr txBox="1"/>
          <p:nvPr/>
        </p:nvSpPr>
        <p:spPr>
          <a:xfrm>
            <a:off x="524492" y="782812"/>
            <a:ext cx="2983253" cy="2580706"/>
          </a:xfrm>
          <a:prstGeom prst="rect">
            <a:avLst/>
          </a:prstGeom>
          <a:noFill/>
        </p:spPr>
        <p:txBody>
          <a:bodyPr wrap="square" rtlCol="0">
            <a:spAutoFit/>
          </a:bodyPr>
          <a:lstStyle/>
          <a:p>
            <a:pPr>
              <a:lnSpc>
                <a:spcPct val="80000"/>
              </a:lnSpc>
            </a:pPr>
            <a:r>
              <a:rPr lang="en-US" sz="6600" spc="600" dirty="0">
                <a:ln w="25400">
                  <a:solidFill>
                    <a:schemeClr val="bg1"/>
                  </a:solidFill>
                </a:ln>
                <a:noFill/>
                <a:latin typeface="Nexa Bold" panose="02000000000000000000" pitchFamily="50" charset="0"/>
              </a:rPr>
              <a:t>EASY AND FAST</a:t>
            </a:r>
            <a:endParaRPr lang="id-ID" sz="6600" spc="600" dirty="0">
              <a:ln w="25400">
                <a:solidFill>
                  <a:schemeClr val="bg1"/>
                </a:solidFill>
              </a:ln>
              <a:noFill/>
              <a:latin typeface="Nexa Bold" panose="02000000000000000000" pitchFamily="50" charset="0"/>
            </a:endParaRPr>
          </a:p>
        </p:txBody>
      </p:sp>
      <p:sp>
        <p:nvSpPr>
          <p:cNvPr id="35" name="Freeform 79">
            <a:extLst>
              <a:ext uri="{FF2B5EF4-FFF2-40B4-BE49-F238E27FC236}">
                <a16:creationId xmlns:a16="http://schemas.microsoft.com/office/drawing/2014/main" id="{4FDCE75E-2DE9-4E06-A85A-2665688FC3C2}"/>
              </a:ext>
            </a:extLst>
          </p:cNvPr>
          <p:cNvSpPr>
            <a:spLocks noEditPoints="1"/>
          </p:cNvSpPr>
          <p:nvPr/>
        </p:nvSpPr>
        <p:spPr bwMode="auto">
          <a:xfrm>
            <a:off x="6246019" y="3634853"/>
            <a:ext cx="331788" cy="357188"/>
          </a:xfrm>
          <a:custGeom>
            <a:avLst/>
            <a:gdLst>
              <a:gd name="T0" fmla="*/ 84 w 212"/>
              <a:gd name="T1" fmla="*/ 180 h 228"/>
              <a:gd name="T2" fmla="*/ 48 w 212"/>
              <a:gd name="T3" fmla="*/ 160 h 228"/>
              <a:gd name="T4" fmla="*/ 48 w 212"/>
              <a:gd name="T5" fmla="*/ 192 h 228"/>
              <a:gd name="T6" fmla="*/ 76 w 212"/>
              <a:gd name="T7" fmla="*/ 172 h 228"/>
              <a:gd name="T8" fmla="*/ 64 w 212"/>
              <a:gd name="T9" fmla="*/ 184 h 228"/>
              <a:gd name="T10" fmla="*/ 48 w 212"/>
              <a:gd name="T11" fmla="*/ 168 h 228"/>
              <a:gd name="T12" fmla="*/ 48 w 212"/>
              <a:gd name="T13" fmla="*/ 184 h 228"/>
              <a:gd name="T14" fmla="*/ 140 w 212"/>
              <a:gd name="T15" fmla="*/ 192 h 228"/>
              <a:gd name="T16" fmla="*/ 176 w 212"/>
              <a:gd name="T17" fmla="*/ 172 h 228"/>
              <a:gd name="T18" fmla="*/ 128 w 212"/>
              <a:gd name="T19" fmla="*/ 172 h 228"/>
              <a:gd name="T20" fmla="*/ 156 w 212"/>
              <a:gd name="T21" fmla="*/ 168 h 228"/>
              <a:gd name="T22" fmla="*/ 168 w 212"/>
              <a:gd name="T23" fmla="*/ 180 h 228"/>
              <a:gd name="T24" fmla="*/ 156 w 212"/>
              <a:gd name="T25" fmla="*/ 168 h 228"/>
              <a:gd name="T26" fmla="*/ 148 w 212"/>
              <a:gd name="T27" fmla="*/ 168 h 228"/>
              <a:gd name="T28" fmla="*/ 136 w 212"/>
              <a:gd name="T29" fmla="*/ 180 h 228"/>
              <a:gd name="T30" fmla="*/ 192 w 212"/>
              <a:gd name="T31" fmla="*/ 32 h 228"/>
              <a:gd name="T32" fmla="*/ 176 w 212"/>
              <a:gd name="T33" fmla="*/ 0 h 228"/>
              <a:gd name="T34" fmla="*/ 24 w 212"/>
              <a:gd name="T35" fmla="*/ 33 h 228"/>
              <a:gd name="T36" fmla="*/ 0 w 212"/>
              <a:gd name="T37" fmla="*/ 44 h 228"/>
              <a:gd name="T38" fmla="*/ 20 w 212"/>
              <a:gd name="T39" fmla="*/ 96 h 228"/>
              <a:gd name="T40" fmla="*/ 36 w 212"/>
              <a:gd name="T41" fmla="*/ 204 h 228"/>
              <a:gd name="T42" fmla="*/ 64 w 212"/>
              <a:gd name="T43" fmla="*/ 214 h 228"/>
              <a:gd name="T44" fmla="*/ 148 w 212"/>
              <a:gd name="T45" fmla="*/ 214 h 228"/>
              <a:gd name="T46" fmla="*/ 176 w 212"/>
              <a:gd name="T47" fmla="*/ 204 h 228"/>
              <a:gd name="T48" fmla="*/ 192 w 212"/>
              <a:gd name="T49" fmla="*/ 96 h 228"/>
              <a:gd name="T50" fmla="*/ 212 w 212"/>
              <a:gd name="T51" fmla="*/ 44 h 228"/>
              <a:gd name="T52" fmla="*/ 20 w 212"/>
              <a:gd name="T53" fmla="*/ 88 h 228"/>
              <a:gd name="T54" fmla="*/ 8 w 212"/>
              <a:gd name="T55" fmla="*/ 44 h 228"/>
              <a:gd name="T56" fmla="*/ 24 w 212"/>
              <a:gd name="T57" fmla="*/ 44 h 228"/>
              <a:gd name="T58" fmla="*/ 104 w 212"/>
              <a:gd name="T59" fmla="*/ 36 h 228"/>
              <a:gd name="T60" fmla="*/ 76 w 212"/>
              <a:gd name="T61" fmla="*/ 136 h 228"/>
              <a:gd name="T62" fmla="*/ 92 w 212"/>
              <a:gd name="T63" fmla="*/ 128 h 228"/>
              <a:gd name="T64" fmla="*/ 48 w 212"/>
              <a:gd name="T65" fmla="*/ 136 h 228"/>
              <a:gd name="T66" fmla="*/ 32 w 212"/>
              <a:gd name="T67" fmla="*/ 148 h 228"/>
              <a:gd name="T68" fmla="*/ 50 w 212"/>
              <a:gd name="T69" fmla="*/ 220 h 228"/>
              <a:gd name="T70" fmla="*/ 56 w 212"/>
              <a:gd name="T71" fmla="*/ 204 h 228"/>
              <a:gd name="T72" fmla="*/ 162 w 212"/>
              <a:gd name="T73" fmla="*/ 220 h 228"/>
              <a:gd name="T74" fmla="*/ 168 w 212"/>
              <a:gd name="T75" fmla="*/ 204 h 228"/>
              <a:gd name="T76" fmla="*/ 176 w 212"/>
              <a:gd name="T77" fmla="*/ 196 h 228"/>
              <a:gd name="T78" fmla="*/ 32 w 212"/>
              <a:gd name="T79" fmla="*/ 156 h 228"/>
              <a:gd name="T80" fmla="*/ 180 w 212"/>
              <a:gd name="T81" fmla="*/ 148 h 228"/>
              <a:gd name="T82" fmla="*/ 168 w 212"/>
              <a:gd name="T83" fmla="*/ 136 h 228"/>
              <a:gd name="T84" fmla="*/ 124 w 212"/>
              <a:gd name="T85" fmla="*/ 128 h 228"/>
              <a:gd name="T86" fmla="*/ 140 w 212"/>
              <a:gd name="T87" fmla="*/ 136 h 228"/>
              <a:gd name="T88" fmla="*/ 112 w 212"/>
              <a:gd name="T89" fmla="*/ 36 h 228"/>
              <a:gd name="T90" fmla="*/ 180 w 212"/>
              <a:gd name="T91" fmla="*/ 28 h 228"/>
              <a:gd name="T92" fmla="*/ 36 w 212"/>
              <a:gd name="T93" fmla="*/ 8 h 228"/>
              <a:gd name="T94" fmla="*/ 180 w 212"/>
              <a:gd name="T95" fmla="*/ 28 h 228"/>
              <a:gd name="T96" fmla="*/ 192 w 212"/>
              <a:gd name="T97" fmla="*/ 88 h 228"/>
              <a:gd name="T98" fmla="*/ 192 w 212"/>
              <a:gd name="T99" fmla="*/ 40 h 228"/>
              <a:gd name="T100" fmla="*/ 204 w 212"/>
              <a:gd name="T101" fmla="*/ 84 h 228"/>
              <a:gd name="T102" fmla="*/ 63 w 212"/>
              <a:gd name="T103" fmla="*/ 45 h 228"/>
              <a:gd name="T104" fmla="*/ 41 w 212"/>
              <a:gd name="T105" fmla="*/ 67 h 228"/>
              <a:gd name="T106" fmla="*/ 45 w 212"/>
              <a:gd name="T107" fmla="*/ 91 h 228"/>
              <a:gd name="T108" fmla="*/ 85 w 212"/>
              <a:gd name="T109" fmla="*/ 57 h 228"/>
              <a:gd name="T110" fmla="*/ 45 w 212"/>
              <a:gd name="T111" fmla="*/ 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2" h="228">
                <a:moveTo>
                  <a:pt x="48" y="192"/>
                </a:moveTo>
                <a:cubicBezTo>
                  <a:pt x="72" y="192"/>
                  <a:pt x="72" y="192"/>
                  <a:pt x="72" y="192"/>
                </a:cubicBezTo>
                <a:cubicBezTo>
                  <a:pt x="79" y="192"/>
                  <a:pt x="84" y="187"/>
                  <a:pt x="84" y="180"/>
                </a:cubicBezTo>
                <a:cubicBezTo>
                  <a:pt x="84" y="172"/>
                  <a:pt x="84" y="172"/>
                  <a:pt x="84" y="172"/>
                </a:cubicBezTo>
                <a:cubicBezTo>
                  <a:pt x="84" y="165"/>
                  <a:pt x="79" y="160"/>
                  <a:pt x="72" y="160"/>
                </a:cubicBezTo>
                <a:cubicBezTo>
                  <a:pt x="48" y="160"/>
                  <a:pt x="48" y="160"/>
                  <a:pt x="48" y="160"/>
                </a:cubicBezTo>
                <a:cubicBezTo>
                  <a:pt x="41" y="160"/>
                  <a:pt x="36" y="165"/>
                  <a:pt x="36" y="172"/>
                </a:cubicBezTo>
                <a:cubicBezTo>
                  <a:pt x="36" y="180"/>
                  <a:pt x="36" y="180"/>
                  <a:pt x="36" y="180"/>
                </a:cubicBezTo>
                <a:cubicBezTo>
                  <a:pt x="36" y="187"/>
                  <a:pt x="41" y="192"/>
                  <a:pt x="48" y="192"/>
                </a:cubicBezTo>
                <a:close/>
                <a:moveTo>
                  <a:pt x="64" y="168"/>
                </a:moveTo>
                <a:cubicBezTo>
                  <a:pt x="72" y="168"/>
                  <a:pt x="72" y="168"/>
                  <a:pt x="72" y="168"/>
                </a:cubicBezTo>
                <a:cubicBezTo>
                  <a:pt x="74" y="168"/>
                  <a:pt x="76" y="170"/>
                  <a:pt x="76" y="172"/>
                </a:cubicBezTo>
                <a:cubicBezTo>
                  <a:pt x="76" y="180"/>
                  <a:pt x="76" y="180"/>
                  <a:pt x="76" y="180"/>
                </a:cubicBezTo>
                <a:cubicBezTo>
                  <a:pt x="76" y="182"/>
                  <a:pt x="74" y="184"/>
                  <a:pt x="72" y="184"/>
                </a:cubicBezTo>
                <a:cubicBezTo>
                  <a:pt x="64" y="184"/>
                  <a:pt x="64" y="184"/>
                  <a:pt x="64" y="184"/>
                </a:cubicBezTo>
                <a:lnTo>
                  <a:pt x="64" y="168"/>
                </a:lnTo>
                <a:close/>
                <a:moveTo>
                  <a:pt x="44" y="172"/>
                </a:moveTo>
                <a:cubicBezTo>
                  <a:pt x="44" y="170"/>
                  <a:pt x="46" y="168"/>
                  <a:pt x="48" y="168"/>
                </a:cubicBezTo>
                <a:cubicBezTo>
                  <a:pt x="56" y="168"/>
                  <a:pt x="56" y="168"/>
                  <a:pt x="56" y="168"/>
                </a:cubicBezTo>
                <a:cubicBezTo>
                  <a:pt x="56" y="184"/>
                  <a:pt x="56" y="184"/>
                  <a:pt x="56" y="184"/>
                </a:cubicBezTo>
                <a:cubicBezTo>
                  <a:pt x="48" y="184"/>
                  <a:pt x="48" y="184"/>
                  <a:pt x="48" y="184"/>
                </a:cubicBezTo>
                <a:cubicBezTo>
                  <a:pt x="46" y="184"/>
                  <a:pt x="44" y="182"/>
                  <a:pt x="44" y="180"/>
                </a:cubicBezTo>
                <a:lnTo>
                  <a:pt x="44" y="172"/>
                </a:lnTo>
                <a:close/>
                <a:moveTo>
                  <a:pt x="140" y="192"/>
                </a:moveTo>
                <a:cubicBezTo>
                  <a:pt x="164" y="192"/>
                  <a:pt x="164" y="192"/>
                  <a:pt x="164" y="192"/>
                </a:cubicBezTo>
                <a:cubicBezTo>
                  <a:pt x="171" y="192"/>
                  <a:pt x="176" y="187"/>
                  <a:pt x="176" y="180"/>
                </a:cubicBezTo>
                <a:cubicBezTo>
                  <a:pt x="176" y="172"/>
                  <a:pt x="176" y="172"/>
                  <a:pt x="176" y="172"/>
                </a:cubicBezTo>
                <a:cubicBezTo>
                  <a:pt x="176" y="165"/>
                  <a:pt x="171" y="160"/>
                  <a:pt x="164" y="160"/>
                </a:cubicBezTo>
                <a:cubicBezTo>
                  <a:pt x="140" y="160"/>
                  <a:pt x="140" y="160"/>
                  <a:pt x="140" y="160"/>
                </a:cubicBezTo>
                <a:cubicBezTo>
                  <a:pt x="133" y="160"/>
                  <a:pt x="128" y="165"/>
                  <a:pt x="128" y="172"/>
                </a:cubicBezTo>
                <a:cubicBezTo>
                  <a:pt x="128" y="180"/>
                  <a:pt x="128" y="180"/>
                  <a:pt x="128" y="180"/>
                </a:cubicBezTo>
                <a:cubicBezTo>
                  <a:pt x="128" y="187"/>
                  <a:pt x="133" y="192"/>
                  <a:pt x="140" y="192"/>
                </a:cubicBezTo>
                <a:close/>
                <a:moveTo>
                  <a:pt x="156" y="168"/>
                </a:moveTo>
                <a:cubicBezTo>
                  <a:pt x="164" y="168"/>
                  <a:pt x="164" y="168"/>
                  <a:pt x="164" y="168"/>
                </a:cubicBezTo>
                <a:cubicBezTo>
                  <a:pt x="166" y="168"/>
                  <a:pt x="168" y="170"/>
                  <a:pt x="168" y="172"/>
                </a:cubicBezTo>
                <a:cubicBezTo>
                  <a:pt x="168" y="180"/>
                  <a:pt x="168" y="180"/>
                  <a:pt x="168" y="180"/>
                </a:cubicBezTo>
                <a:cubicBezTo>
                  <a:pt x="168" y="182"/>
                  <a:pt x="166" y="184"/>
                  <a:pt x="164" y="184"/>
                </a:cubicBezTo>
                <a:cubicBezTo>
                  <a:pt x="156" y="184"/>
                  <a:pt x="156" y="184"/>
                  <a:pt x="156" y="184"/>
                </a:cubicBezTo>
                <a:lnTo>
                  <a:pt x="156" y="168"/>
                </a:lnTo>
                <a:close/>
                <a:moveTo>
                  <a:pt x="136" y="172"/>
                </a:moveTo>
                <a:cubicBezTo>
                  <a:pt x="136" y="170"/>
                  <a:pt x="138" y="168"/>
                  <a:pt x="140" y="168"/>
                </a:cubicBezTo>
                <a:cubicBezTo>
                  <a:pt x="148" y="168"/>
                  <a:pt x="148" y="168"/>
                  <a:pt x="148" y="168"/>
                </a:cubicBezTo>
                <a:cubicBezTo>
                  <a:pt x="148" y="184"/>
                  <a:pt x="148" y="184"/>
                  <a:pt x="148" y="184"/>
                </a:cubicBezTo>
                <a:cubicBezTo>
                  <a:pt x="140" y="184"/>
                  <a:pt x="140" y="184"/>
                  <a:pt x="140" y="184"/>
                </a:cubicBezTo>
                <a:cubicBezTo>
                  <a:pt x="138" y="184"/>
                  <a:pt x="136" y="182"/>
                  <a:pt x="136" y="180"/>
                </a:cubicBezTo>
                <a:lnTo>
                  <a:pt x="136" y="172"/>
                </a:lnTo>
                <a:close/>
                <a:moveTo>
                  <a:pt x="200" y="32"/>
                </a:moveTo>
                <a:cubicBezTo>
                  <a:pt x="192" y="32"/>
                  <a:pt x="192" y="32"/>
                  <a:pt x="192" y="32"/>
                </a:cubicBezTo>
                <a:cubicBezTo>
                  <a:pt x="191" y="32"/>
                  <a:pt x="189" y="32"/>
                  <a:pt x="188" y="33"/>
                </a:cubicBezTo>
                <a:cubicBezTo>
                  <a:pt x="188" y="12"/>
                  <a:pt x="188" y="12"/>
                  <a:pt x="188" y="12"/>
                </a:cubicBezTo>
                <a:cubicBezTo>
                  <a:pt x="188" y="5"/>
                  <a:pt x="183" y="0"/>
                  <a:pt x="176" y="0"/>
                </a:cubicBezTo>
                <a:cubicBezTo>
                  <a:pt x="36" y="0"/>
                  <a:pt x="36" y="0"/>
                  <a:pt x="36" y="0"/>
                </a:cubicBezTo>
                <a:cubicBezTo>
                  <a:pt x="29" y="0"/>
                  <a:pt x="24" y="5"/>
                  <a:pt x="24" y="12"/>
                </a:cubicBezTo>
                <a:cubicBezTo>
                  <a:pt x="24" y="33"/>
                  <a:pt x="24" y="33"/>
                  <a:pt x="24" y="33"/>
                </a:cubicBezTo>
                <a:cubicBezTo>
                  <a:pt x="23" y="32"/>
                  <a:pt x="21" y="32"/>
                  <a:pt x="20" y="32"/>
                </a:cubicBezTo>
                <a:cubicBezTo>
                  <a:pt x="12" y="32"/>
                  <a:pt x="12" y="32"/>
                  <a:pt x="12" y="32"/>
                </a:cubicBezTo>
                <a:cubicBezTo>
                  <a:pt x="5" y="32"/>
                  <a:pt x="0" y="37"/>
                  <a:pt x="0" y="44"/>
                </a:cubicBezTo>
                <a:cubicBezTo>
                  <a:pt x="0" y="84"/>
                  <a:pt x="0" y="84"/>
                  <a:pt x="0" y="84"/>
                </a:cubicBezTo>
                <a:cubicBezTo>
                  <a:pt x="0" y="91"/>
                  <a:pt x="5" y="96"/>
                  <a:pt x="12" y="96"/>
                </a:cubicBezTo>
                <a:cubicBezTo>
                  <a:pt x="20" y="96"/>
                  <a:pt x="20" y="96"/>
                  <a:pt x="20" y="96"/>
                </a:cubicBezTo>
                <a:cubicBezTo>
                  <a:pt x="21" y="96"/>
                  <a:pt x="23" y="96"/>
                  <a:pt x="24" y="95"/>
                </a:cubicBezTo>
                <a:cubicBezTo>
                  <a:pt x="24" y="192"/>
                  <a:pt x="24" y="192"/>
                  <a:pt x="24" y="192"/>
                </a:cubicBezTo>
                <a:cubicBezTo>
                  <a:pt x="24" y="199"/>
                  <a:pt x="29" y="204"/>
                  <a:pt x="36" y="204"/>
                </a:cubicBezTo>
                <a:cubicBezTo>
                  <a:pt x="36" y="214"/>
                  <a:pt x="36" y="214"/>
                  <a:pt x="36" y="214"/>
                </a:cubicBezTo>
                <a:cubicBezTo>
                  <a:pt x="36" y="222"/>
                  <a:pt x="42" y="228"/>
                  <a:pt x="50" y="228"/>
                </a:cubicBezTo>
                <a:cubicBezTo>
                  <a:pt x="58" y="228"/>
                  <a:pt x="64" y="222"/>
                  <a:pt x="64" y="214"/>
                </a:cubicBezTo>
                <a:cubicBezTo>
                  <a:pt x="64" y="204"/>
                  <a:pt x="64" y="204"/>
                  <a:pt x="64" y="204"/>
                </a:cubicBezTo>
                <a:cubicBezTo>
                  <a:pt x="148" y="204"/>
                  <a:pt x="148" y="204"/>
                  <a:pt x="148" y="204"/>
                </a:cubicBezTo>
                <a:cubicBezTo>
                  <a:pt x="148" y="214"/>
                  <a:pt x="148" y="214"/>
                  <a:pt x="148" y="214"/>
                </a:cubicBezTo>
                <a:cubicBezTo>
                  <a:pt x="148" y="222"/>
                  <a:pt x="154" y="228"/>
                  <a:pt x="162" y="228"/>
                </a:cubicBezTo>
                <a:cubicBezTo>
                  <a:pt x="170" y="228"/>
                  <a:pt x="176" y="222"/>
                  <a:pt x="176" y="214"/>
                </a:cubicBezTo>
                <a:cubicBezTo>
                  <a:pt x="176" y="204"/>
                  <a:pt x="176" y="204"/>
                  <a:pt x="176" y="204"/>
                </a:cubicBezTo>
                <a:cubicBezTo>
                  <a:pt x="183" y="204"/>
                  <a:pt x="188" y="199"/>
                  <a:pt x="188" y="192"/>
                </a:cubicBezTo>
                <a:cubicBezTo>
                  <a:pt x="188" y="95"/>
                  <a:pt x="188" y="95"/>
                  <a:pt x="188" y="95"/>
                </a:cubicBezTo>
                <a:cubicBezTo>
                  <a:pt x="189" y="96"/>
                  <a:pt x="191" y="96"/>
                  <a:pt x="192" y="96"/>
                </a:cubicBezTo>
                <a:cubicBezTo>
                  <a:pt x="200" y="96"/>
                  <a:pt x="200" y="96"/>
                  <a:pt x="200" y="96"/>
                </a:cubicBezTo>
                <a:cubicBezTo>
                  <a:pt x="207" y="96"/>
                  <a:pt x="212" y="91"/>
                  <a:pt x="212" y="84"/>
                </a:cubicBezTo>
                <a:cubicBezTo>
                  <a:pt x="212" y="44"/>
                  <a:pt x="212" y="44"/>
                  <a:pt x="212" y="44"/>
                </a:cubicBezTo>
                <a:cubicBezTo>
                  <a:pt x="212" y="37"/>
                  <a:pt x="207" y="32"/>
                  <a:pt x="200" y="32"/>
                </a:cubicBezTo>
                <a:close/>
                <a:moveTo>
                  <a:pt x="24" y="84"/>
                </a:moveTo>
                <a:cubicBezTo>
                  <a:pt x="24" y="86"/>
                  <a:pt x="22" y="88"/>
                  <a:pt x="20" y="88"/>
                </a:cubicBezTo>
                <a:cubicBezTo>
                  <a:pt x="12" y="88"/>
                  <a:pt x="12" y="88"/>
                  <a:pt x="12" y="88"/>
                </a:cubicBezTo>
                <a:cubicBezTo>
                  <a:pt x="10" y="88"/>
                  <a:pt x="8" y="86"/>
                  <a:pt x="8" y="84"/>
                </a:cubicBezTo>
                <a:cubicBezTo>
                  <a:pt x="8" y="44"/>
                  <a:pt x="8" y="44"/>
                  <a:pt x="8" y="44"/>
                </a:cubicBezTo>
                <a:cubicBezTo>
                  <a:pt x="8" y="42"/>
                  <a:pt x="10" y="40"/>
                  <a:pt x="12" y="40"/>
                </a:cubicBezTo>
                <a:cubicBezTo>
                  <a:pt x="20" y="40"/>
                  <a:pt x="20" y="40"/>
                  <a:pt x="20" y="40"/>
                </a:cubicBezTo>
                <a:cubicBezTo>
                  <a:pt x="22" y="40"/>
                  <a:pt x="24" y="42"/>
                  <a:pt x="24" y="44"/>
                </a:cubicBezTo>
                <a:lnTo>
                  <a:pt x="24" y="84"/>
                </a:lnTo>
                <a:close/>
                <a:moveTo>
                  <a:pt x="32" y="36"/>
                </a:moveTo>
                <a:cubicBezTo>
                  <a:pt x="104" y="36"/>
                  <a:pt x="104" y="36"/>
                  <a:pt x="104" y="36"/>
                </a:cubicBezTo>
                <a:cubicBezTo>
                  <a:pt x="104" y="148"/>
                  <a:pt x="104" y="148"/>
                  <a:pt x="104" y="148"/>
                </a:cubicBezTo>
                <a:cubicBezTo>
                  <a:pt x="61" y="148"/>
                  <a:pt x="61" y="148"/>
                  <a:pt x="61" y="148"/>
                </a:cubicBezTo>
                <a:cubicBezTo>
                  <a:pt x="62" y="141"/>
                  <a:pt x="69" y="136"/>
                  <a:pt x="76" y="136"/>
                </a:cubicBezTo>
                <a:cubicBezTo>
                  <a:pt x="92" y="136"/>
                  <a:pt x="92" y="136"/>
                  <a:pt x="92" y="136"/>
                </a:cubicBezTo>
                <a:cubicBezTo>
                  <a:pt x="94" y="136"/>
                  <a:pt x="96" y="134"/>
                  <a:pt x="96" y="132"/>
                </a:cubicBezTo>
                <a:cubicBezTo>
                  <a:pt x="96" y="130"/>
                  <a:pt x="94" y="128"/>
                  <a:pt x="92" y="128"/>
                </a:cubicBezTo>
                <a:cubicBezTo>
                  <a:pt x="48" y="128"/>
                  <a:pt x="48" y="128"/>
                  <a:pt x="48" y="128"/>
                </a:cubicBezTo>
                <a:cubicBezTo>
                  <a:pt x="46" y="128"/>
                  <a:pt x="44" y="130"/>
                  <a:pt x="44" y="132"/>
                </a:cubicBezTo>
                <a:cubicBezTo>
                  <a:pt x="44" y="134"/>
                  <a:pt x="46" y="136"/>
                  <a:pt x="48" y="136"/>
                </a:cubicBezTo>
                <a:cubicBezTo>
                  <a:pt x="58" y="136"/>
                  <a:pt x="58" y="136"/>
                  <a:pt x="58" y="136"/>
                </a:cubicBezTo>
                <a:cubicBezTo>
                  <a:pt x="55" y="139"/>
                  <a:pt x="53" y="143"/>
                  <a:pt x="52" y="148"/>
                </a:cubicBezTo>
                <a:cubicBezTo>
                  <a:pt x="32" y="148"/>
                  <a:pt x="32" y="148"/>
                  <a:pt x="32" y="148"/>
                </a:cubicBezTo>
                <a:lnTo>
                  <a:pt x="32" y="36"/>
                </a:lnTo>
                <a:close/>
                <a:moveTo>
                  <a:pt x="56" y="214"/>
                </a:moveTo>
                <a:cubicBezTo>
                  <a:pt x="56" y="217"/>
                  <a:pt x="53" y="220"/>
                  <a:pt x="50" y="220"/>
                </a:cubicBezTo>
                <a:cubicBezTo>
                  <a:pt x="47" y="220"/>
                  <a:pt x="44" y="217"/>
                  <a:pt x="44" y="214"/>
                </a:cubicBezTo>
                <a:cubicBezTo>
                  <a:pt x="44" y="204"/>
                  <a:pt x="44" y="204"/>
                  <a:pt x="44" y="204"/>
                </a:cubicBezTo>
                <a:cubicBezTo>
                  <a:pt x="56" y="204"/>
                  <a:pt x="56" y="204"/>
                  <a:pt x="56" y="204"/>
                </a:cubicBezTo>
                <a:lnTo>
                  <a:pt x="56" y="214"/>
                </a:lnTo>
                <a:close/>
                <a:moveTo>
                  <a:pt x="168" y="214"/>
                </a:moveTo>
                <a:cubicBezTo>
                  <a:pt x="168" y="217"/>
                  <a:pt x="165" y="220"/>
                  <a:pt x="162" y="220"/>
                </a:cubicBezTo>
                <a:cubicBezTo>
                  <a:pt x="159" y="220"/>
                  <a:pt x="156" y="217"/>
                  <a:pt x="156" y="214"/>
                </a:cubicBezTo>
                <a:cubicBezTo>
                  <a:pt x="156" y="204"/>
                  <a:pt x="156" y="204"/>
                  <a:pt x="156" y="204"/>
                </a:cubicBezTo>
                <a:cubicBezTo>
                  <a:pt x="168" y="204"/>
                  <a:pt x="168" y="204"/>
                  <a:pt x="168" y="204"/>
                </a:cubicBezTo>
                <a:lnTo>
                  <a:pt x="168" y="214"/>
                </a:lnTo>
                <a:close/>
                <a:moveTo>
                  <a:pt x="180" y="192"/>
                </a:moveTo>
                <a:cubicBezTo>
                  <a:pt x="180" y="194"/>
                  <a:pt x="178" y="196"/>
                  <a:pt x="176" y="196"/>
                </a:cubicBezTo>
                <a:cubicBezTo>
                  <a:pt x="36" y="196"/>
                  <a:pt x="36" y="196"/>
                  <a:pt x="36" y="196"/>
                </a:cubicBezTo>
                <a:cubicBezTo>
                  <a:pt x="34" y="196"/>
                  <a:pt x="32" y="194"/>
                  <a:pt x="32" y="192"/>
                </a:cubicBezTo>
                <a:cubicBezTo>
                  <a:pt x="32" y="156"/>
                  <a:pt x="32" y="156"/>
                  <a:pt x="32" y="156"/>
                </a:cubicBezTo>
                <a:cubicBezTo>
                  <a:pt x="180" y="156"/>
                  <a:pt x="180" y="156"/>
                  <a:pt x="180" y="156"/>
                </a:cubicBezTo>
                <a:lnTo>
                  <a:pt x="180" y="192"/>
                </a:lnTo>
                <a:close/>
                <a:moveTo>
                  <a:pt x="180" y="148"/>
                </a:moveTo>
                <a:cubicBezTo>
                  <a:pt x="164" y="148"/>
                  <a:pt x="164" y="148"/>
                  <a:pt x="164" y="148"/>
                </a:cubicBezTo>
                <a:cubicBezTo>
                  <a:pt x="163" y="143"/>
                  <a:pt x="161" y="139"/>
                  <a:pt x="158" y="136"/>
                </a:cubicBezTo>
                <a:cubicBezTo>
                  <a:pt x="168" y="136"/>
                  <a:pt x="168" y="136"/>
                  <a:pt x="168" y="136"/>
                </a:cubicBezTo>
                <a:cubicBezTo>
                  <a:pt x="170" y="136"/>
                  <a:pt x="172" y="134"/>
                  <a:pt x="172" y="132"/>
                </a:cubicBezTo>
                <a:cubicBezTo>
                  <a:pt x="172" y="130"/>
                  <a:pt x="170" y="128"/>
                  <a:pt x="168" y="128"/>
                </a:cubicBezTo>
                <a:cubicBezTo>
                  <a:pt x="124" y="128"/>
                  <a:pt x="124" y="128"/>
                  <a:pt x="124" y="128"/>
                </a:cubicBezTo>
                <a:cubicBezTo>
                  <a:pt x="122" y="128"/>
                  <a:pt x="120" y="130"/>
                  <a:pt x="120" y="132"/>
                </a:cubicBezTo>
                <a:cubicBezTo>
                  <a:pt x="120" y="134"/>
                  <a:pt x="122" y="136"/>
                  <a:pt x="124" y="136"/>
                </a:cubicBezTo>
                <a:cubicBezTo>
                  <a:pt x="140" y="136"/>
                  <a:pt x="140" y="136"/>
                  <a:pt x="140" y="136"/>
                </a:cubicBezTo>
                <a:cubicBezTo>
                  <a:pt x="147" y="136"/>
                  <a:pt x="154" y="141"/>
                  <a:pt x="155" y="148"/>
                </a:cubicBezTo>
                <a:cubicBezTo>
                  <a:pt x="112" y="148"/>
                  <a:pt x="112" y="148"/>
                  <a:pt x="112" y="148"/>
                </a:cubicBezTo>
                <a:cubicBezTo>
                  <a:pt x="112" y="36"/>
                  <a:pt x="112" y="36"/>
                  <a:pt x="112" y="36"/>
                </a:cubicBezTo>
                <a:cubicBezTo>
                  <a:pt x="180" y="36"/>
                  <a:pt x="180" y="36"/>
                  <a:pt x="180" y="36"/>
                </a:cubicBezTo>
                <a:lnTo>
                  <a:pt x="180" y="148"/>
                </a:lnTo>
                <a:close/>
                <a:moveTo>
                  <a:pt x="180" y="28"/>
                </a:moveTo>
                <a:cubicBezTo>
                  <a:pt x="32" y="28"/>
                  <a:pt x="32" y="28"/>
                  <a:pt x="32" y="28"/>
                </a:cubicBezTo>
                <a:cubicBezTo>
                  <a:pt x="32" y="12"/>
                  <a:pt x="32" y="12"/>
                  <a:pt x="32" y="12"/>
                </a:cubicBezTo>
                <a:cubicBezTo>
                  <a:pt x="32" y="10"/>
                  <a:pt x="34" y="8"/>
                  <a:pt x="36" y="8"/>
                </a:cubicBezTo>
                <a:cubicBezTo>
                  <a:pt x="176" y="8"/>
                  <a:pt x="176" y="8"/>
                  <a:pt x="176" y="8"/>
                </a:cubicBezTo>
                <a:cubicBezTo>
                  <a:pt x="178" y="8"/>
                  <a:pt x="180" y="10"/>
                  <a:pt x="180" y="12"/>
                </a:cubicBezTo>
                <a:lnTo>
                  <a:pt x="180" y="28"/>
                </a:lnTo>
                <a:close/>
                <a:moveTo>
                  <a:pt x="204" y="84"/>
                </a:moveTo>
                <a:cubicBezTo>
                  <a:pt x="204" y="86"/>
                  <a:pt x="202" y="88"/>
                  <a:pt x="200" y="88"/>
                </a:cubicBezTo>
                <a:cubicBezTo>
                  <a:pt x="192" y="88"/>
                  <a:pt x="192" y="88"/>
                  <a:pt x="192" y="88"/>
                </a:cubicBezTo>
                <a:cubicBezTo>
                  <a:pt x="190" y="88"/>
                  <a:pt x="188" y="86"/>
                  <a:pt x="188" y="84"/>
                </a:cubicBezTo>
                <a:cubicBezTo>
                  <a:pt x="188" y="44"/>
                  <a:pt x="188" y="44"/>
                  <a:pt x="188" y="44"/>
                </a:cubicBezTo>
                <a:cubicBezTo>
                  <a:pt x="188" y="42"/>
                  <a:pt x="190" y="40"/>
                  <a:pt x="192" y="40"/>
                </a:cubicBezTo>
                <a:cubicBezTo>
                  <a:pt x="200" y="40"/>
                  <a:pt x="200" y="40"/>
                  <a:pt x="200" y="40"/>
                </a:cubicBezTo>
                <a:cubicBezTo>
                  <a:pt x="202" y="40"/>
                  <a:pt x="204" y="42"/>
                  <a:pt x="204" y="44"/>
                </a:cubicBezTo>
                <a:lnTo>
                  <a:pt x="204" y="84"/>
                </a:lnTo>
                <a:close/>
                <a:moveTo>
                  <a:pt x="47" y="67"/>
                </a:moveTo>
                <a:cubicBezTo>
                  <a:pt x="63" y="51"/>
                  <a:pt x="63" y="51"/>
                  <a:pt x="63" y="51"/>
                </a:cubicBezTo>
                <a:cubicBezTo>
                  <a:pt x="64" y="49"/>
                  <a:pt x="64" y="47"/>
                  <a:pt x="63" y="45"/>
                </a:cubicBezTo>
                <a:cubicBezTo>
                  <a:pt x="61" y="44"/>
                  <a:pt x="59" y="44"/>
                  <a:pt x="57" y="45"/>
                </a:cubicBezTo>
                <a:cubicBezTo>
                  <a:pt x="41" y="61"/>
                  <a:pt x="41" y="61"/>
                  <a:pt x="41" y="61"/>
                </a:cubicBezTo>
                <a:cubicBezTo>
                  <a:pt x="40" y="63"/>
                  <a:pt x="40" y="65"/>
                  <a:pt x="41" y="67"/>
                </a:cubicBezTo>
                <a:cubicBezTo>
                  <a:pt x="42" y="68"/>
                  <a:pt x="43" y="68"/>
                  <a:pt x="44" y="68"/>
                </a:cubicBezTo>
                <a:cubicBezTo>
                  <a:pt x="45" y="68"/>
                  <a:pt x="46" y="68"/>
                  <a:pt x="47" y="67"/>
                </a:cubicBezTo>
                <a:close/>
                <a:moveTo>
                  <a:pt x="45" y="91"/>
                </a:moveTo>
                <a:cubicBezTo>
                  <a:pt x="46" y="92"/>
                  <a:pt x="47" y="92"/>
                  <a:pt x="48" y="92"/>
                </a:cubicBezTo>
                <a:cubicBezTo>
                  <a:pt x="49" y="92"/>
                  <a:pt x="50" y="92"/>
                  <a:pt x="51" y="91"/>
                </a:cubicBezTo>
                <a:cubicBezTo>
                  <a:pt x="85" y="57"/>
                  <a:pt x="85" y="57"/>
                  <a:pt x="85" y="57"/>
                </a:cubicBezTo>
                <a:cubicBezTo>
                  <a:pt x="86" y="55"/>
                  <a:pt x="86" y="53"/>
                  <a:pt x="85" y="51"/>
                </a:cubicBezTo>
                <a:cubicBezTo>
                  <a:pt x="83" y="50"/>
                  <a:pt x="81" y="50"/>
                  <a:pt x="79" y="51"/>
                </a:cubicBezTo>
                <a:cubicBezTo>
                  <a:pt x="45" y="85"/>
                  <a:pt x="45" y="85"/>
                  <a:pt x="45" y="85"/>
                </a:cubicBezTo>
                <a:cubicBezTo>
                  <a:pt x="44" y="87"/>
                  <a:pt x="44" y="89"/>
                  <a:pt x="45" y="9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2">
            <a:extLst>
              <a:ext uri="{FF2B5EF4-FFF2-40B4-BE49-F238E27FC236}">
                <a16:creationId xmlns:a16="http://schemas.microsoft.com/office/drawing/2014/main" id="{57E8913C-1C68-4B6B-854A-C5EF23A5F3F7}"/>
              </a:ext>
            </a:extLst>
          </p:cNvPr>
          <p:cNvSpPr>
            <a:spLocks noEditPoints="1"/>
          </p:cNvSpPr>
          <p:nvPr/>
        </p:nvSpPr>
        <p:spPr bwMode="auto">
          <a:xfrm>
            <a:off x="8302482" y="5648790"/>
            <a:ext cx="338138" cy="357188"/>
          </a:xfrm>
          <a:custGeom>
            <a:avLst/>
            <a:gdLst>
              <a:gd name="T0" fmla="*/ 52 w 216"/>
              <a:gd name="T1" fmla="*/ 184 h 228"/>
              <a:gd name="T2" fmla="*/ 176 w 216"/>
              <a:gd name="T3" fmla="*/ 164 h 228"/>
              <a:gd name="T4" fmla="*/ 40 w 216"/>
              <a:gd name="T5" fmla="*/ 164 h 228"/>
              <a:gd name="T6" fmla="*/ 164 w 216"/>
              <a:gd name="T7" fmla="*/ 160 h 228"/>
              <a:gd name="T8" fmla="*/ 164 w 216"/>
              <a:gd name="T9" fmla="*/ 176 h 228"/>
              <a:gd name="T10" fmla="*/ 144 w 216"/>
              <a:gd name="T11" fmla="*/ 164 h 228"/>
              <a:gd name="T12" fmla="*/ 136 w 216"/>
              <a:gd name="T13" fmla="*/ 172 h 228"/>
              <a:gd name="T14" fmla="*/ 80 w 216"/>
              <a:gd name="T15" fmla="*/ 172 h 228"/>
              <a:gd name="T16" fmla="*/ 137 w 216"/>
              <a:gd name="T17" fmla="*/ 160 h 228"/>
              <a:gd name="T18" fmla="*/ 68 w 216"/>
              <a:gd name="T19" fmla="*/ 176 h 228"/>
              <a:gd name="T20" fmla="*/ 48 w 216"/>
              <a:gd name="T21" fmla="*/ 164 h 228"/>
              <a:gd name="T22" fmla="*/ 72 w 216"/>
              <a:gd name="T23" fmla="*/ 164 h 228"/>
              <a:gd name="T24" fmla="*/ 196 w 216"/>
              <a:gd name="T25" fmla="*/ 41 h 228"/>
              <a:gd name="T26" fmla="*/ 108 w 216"/>
              <a:gd name="T27" fmla="*/ 0 h 228"/>
              <a:gd name="T28" fmla="*/ 20 w 216"/>
              <a:gd name="T29" fmla="*/ 41 h 228"/>
              <a:gd name="T30" fmla="*/ 0 w 216"/>
              <a:gd name="T31" fmla="*/ 52 h 228"/>
              <a:gd name="T32" fmla="*/ 16 w 216"/>
              <a:gd name="T33" fmla="*/ 96 h 228"/>
              <a:gd name="T34" fmla="*/ 32 w 216"/>
              <a:gd name="T35" fmla="*/ 212 h 228"/>
              <a:gd name="T36" fmla="*/ 36 w 216"/>
              <a:gd name="T37" fmla="*/ 218 h 228"/>
              <a:gd name="T38" fmla="*/ 68 w 216"/>
              <a:gd name="T39" fmla="*/ 218 h 228"/>
              <a:gd name="T40" fmla="*/ 148 w 216"/>
              <a:gd name="T41" fmla="*/ 212 h 228"/>
              <a:gd name="T42" fmla="*/ 158 w 216"/>
              <a:gd name="T43" fmla="*/ 228 h 228"/>
              <a:gd name="T44" fmla="*/ 180 w 216"/>
              <a:gd name="T45" fmla="*/ 214 h 228"/>
              <a:gd name="T46" fmla="*/ 196 w 216"/>
              <a:gd name="T47" fmla="*/ 200 h 228"/>
              <a:gd name="T48" fmla="*/ 204 w 216"/>
              <a:gd name="T49" fmla="*/ 96 h 228"/>
              <a:gd name="T50" fmla="*/ 204 w 216"/>
              <a:gd name="T51" fmla="*/ 40 h 228"/>
              <a:gd name="T52" fmla="*/ 12 w 216"/>
              <a:gd name="T53" fmla="*/ 88 h 228"/>
              <a:gd name="T54" fmla="*/ 12 w 216"/>
              <a:gd name="T55" fmla="*/ 48 h 228"/>
              <a:gd name="T56" fmla="*/ 20 w 216"/>
              <a:gd name="T57" fmla="*/ 84 h 228"/>
              <a:gd name="T58" fmla="*/ 132 w 216"/>
              <a:gd name="T59" fmla="*/ 9 h 228"/>
              <a:gd name="T60" fmla="*/ 88 w 216"/>
              <a:gd name="T61" fmla="*/ 28 h 228"/>
              <a:gd name="T62" fmla="*/ 60 w 216"/>
              <a:gd name="T63" fmla="*/ 218 h 228"/>
              <a:gd name="T64" fmla="*/ 44 w 216"/>
              <a:gd name="T65" fmla="*/ 218 h 228"/>
              <a:gd name="T66" fmla="*/ 58 w 216"/>
              <a:gd name="T67" fmla="*/ 212 h 228"/>
              <a:gd name="T68" fmla="*/ 172 w 216"/>
              <a:gd name="T69" fmla="*/ 218 h 228"/>
              <a:gd name="T70" fmla="*/ 156 w 216"/>
              <a:gd name="T71" fmla="*/ 218 h 228"/>
              <a:gd name="T72" fmla="*/ 170 w 216"/>
              <a:gd name="T73" fmla="*/ 212 h 228"/>
              <a:gd name="T74" fmla="*/ 188 w 216"/>
              <a:gd name="T75" fmla="*/ 200 h 228"/>
              <a:gd name="T76" fmla="*/ 28 w 216"/>
              <a:gd name="T77" fmla="*/ 200 h 228"/>
              <a:gd name="T78" fmla="*/ 188 w 216"/>
              <a:gd name="T79" fmla="*/ 114 h 228"/>
              <a:gd name="T80" fmla="*/ 126 w 216"/>
              <a:gd name="T81" fmla="*/ 119 h 228"/>
              <a:gd name="T82" fmla="*/ 168 w 216"/>
              <a:gd name="T83" fmla="*/ 104 h 228"/>
              <a:gd name="T84" fmla="*/ 112 w 216"/>
              <a:gd name="T85" fmla="*/ 104 h 228"/>
              <a:gd name="T86" fmla="*/ 108 w 216"/>
              <a:gd name="T87" fmla="*/ 120 h 228"/>
              <a:gd name="T88" fmla="*/ 32 w 216"/>
              <a:gd name="T89" fmla="*/ 16 h 228"/>
              <a:gd name="T90" fmla="*/ 76 w 216"/>
              <a:gd name="T91" fmla="*/ 24 h 228"/>
              <a:gd name="T92" fmla="*/ 140 w 216"/>
              <a:gd name="T93" fmla="*/ 24 h 228"/>
              <a:gd name="T94" fmla="*/ 184 w 216"/>
              <a:gd name="T95" fmla="*/ 16 h 228"/>
              <a:gd name="T96" fmla="*/ 208 w 216"/>
              <a:gd name="T97" fmla="*/ 84 h 228"/>
              <a:gd name="T98" fmla="*/ 196 w 216"/>
              <a:gd name="T99" fmla="*/ 84 h 228"/>
              <a:gd name="T100" fmla="*/ 204 w 216"/>
              <a:gd name="T101" fmla="*/ 48 h 228"/>
              <a:gd name="T102" fmla="*/ 55 w 216"/>
              <a:gd name="T103" fmla="*/ 75 h 228"/>
              <a:gd name="T104" fmla="*/ 69 w 216"/>
              <a:gd name="T105" fmla="*/ 49 h 228"/>
              <a:gd name="T106" fmla="*/ 52 w 216"/>
              <a:gd name="T107" fmla="*/ 76 h 228"/>
              <a:gd name="T108" fmla="*/ 53 w 216"/>
              <a:gd name="T109" fmla="*/ 89 h 228"/>
              <a:gd name="T110" fmla="*/ 59 w 216"/>
              <a:gd name="T111" fmla="*/ 95 h 228"/>
              <a:gd name="T112" fmla="*/ 89 w 216"/>
              <a:gd name="T113" fmla="*/ 5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228">
                <a:moveTo>
                  <a:pt x="40" y="164"/>
                </a:moveTo>
                <a:cubicBezTo>
                  <a:pt x="40" y="172"/>
                  <a:pt x="40" y="172"/>
                  <a:pt x="40" y="172"/>
                </a:cubicBezTo>
                <a:cubicBezTo>
                  <a:pt x="40" y="179"/>
                  <a:pt x="45" y="184"/>
                  <a:pt x="52" y="184"/>
                </a:cubicBezTo>
                <a:cubicBezTo>
                  <a:pt x="164" y="184"/>
                  <a:pt x="164" y="184"/>
                  <a:pt x="164" y="184"/>
                </a:cubicBezTo>
                <a:cubicBezTo>
                  <a:pt x="171" y="184"/>
                  <a:pt x="176" y="179"/>
                  <a:pt x="176" y="172"/>
                </a:cubicBezTo>
                <a:cubicBezTo>
                  <a:pt x="176" y="164"/>
                  <a:pt x="176" y="164"/>
                  <a:pt x="176" y="164"/>
                </a:cubicBezTo>
                <a:cubicBezTo>
                  <a:pt x="176" y="157"/>
                  <a:pt x="171" y="152"/>
                  <a:pt x="164" y="152"/>
                </a:cubicBezTo>
                <a:cubicBezTo>
                  <a:pt x="52" y="152"/>
                  <a:pt x="52" y="152"/>
                  <a:pt x="52" y="152"/>
                </a:cubicBezTo>
                <a:cubicBezTo>
                  <a:pt x="45" y="152"/>
                  <a:pt x="40" y="157"/>
                  <a:pt x="40" y="164"/>
                </a:cubicBezTo>
                <a:close/>
                <a:moveTo>
                  <a:pt x="144" y="164"/>
                </a:moveTo>
                <a:cubicBezTo>
                  <a:pt x="144" y="162"/>
                  <a:pt x="146" y="160"/>
                  <a:pt x="148" y="160"/>
                </a:cubicBezTo>
                <a:cubicBezTo>
                  <a:pt x="164" y="160"/>
                  <a:pt x="164" y="160"/>
                  <a:pt x="164" y="160"/>
                </a:cubicBezTo>
                <a:cubicBezTo>
                  <a:pt x="166" y="160"/>
                  <a:pt x="168" y="162"/>
                  <a:pt x="168" y="164"/>
                </a:cubicBezTo>
                <a:cubicBezTo>
                  <a:pt x="168" y="172"/>
                  <a:pt x="168" y="172"/>
                  <a:pt x="168" y="172"/>
                </a:cubicBezTo>
                <a:cubicBezTo>
                  <a:pt x="168" y="174"/>
                  <a:pt x="166" y="176"/>
                  <a:pt x="164" y="176"/>
                </a:cubicBezTo>
                <a:cubicBezTo>
                  <a:pt x="148" y="176"/>
                  <a:pt x="148" y="176"/>
                  <a:pt x="148" y="176"/>
                </a:cubicBezTo>
                <a:cubicBezTo>
                  <a:pt x="146" y="176"/>
                  <a:pt x="144" y="174"/>
                  <a:pt x="144" y="172"/>
                </a:cubicBezTo>
                <a:lnTo>
                  <a:pt x="144" y="164"/>
                </a:lnTo>
                <a:close/>
                <a:moveTo>
                  <a:pt x="137" y="160"/>
                </a:moveTo>
                <a:cubicBezTo>
                  <a:pt x="136" y="161"/>
                  <a:pt x="136" y="163"/>
                  <a:pt x="136" y="164"/>
                </a:cubicBezTo>
                <a:cubicBezTo>
                  <a:pt x="136" y="172"/>
                  <a:pt x="136" y="172"/>
                  <a:pt x="136" y="172"/>
                </a:cubicBezTo>
                <a:cubicBezTo>
                  <a:pt x="136" y="173"/>
                  <a:pt x="136" y="175"/>
                  <a:pt x="137" y="176"/>
                </a:cubicBezTo>
                <a:cubicBezTo>
                  <a:pt x="79" y="176"/>
                  <a:pt x="79" y="176"/>
                  <a:pt x="79" y="176"/>
                </a:cubicBezTo>
                <a:cubicBezTo>
                  <a:pt x="80" y="175"/>
                  <a:pt x="80" y="173"/>
                  <a:pt x="80" y="172"/>
                </a:cubicBezTo>
                <a:cubicBezTo>
                  <a:pt x="80" y="164"/>
                  <a:pt x="80" y="164"/>
                  <a:pt x="80" y="164"/>
                </a:cubicBezTo>
                <a:cubicBezTo>
                  <a:pt x="80" y="163"/>
                  <a:pt x="80" y="161"/>
                  <a:pt x="79" y="160"/>
                </a:cubicBezTo>
                <a:lnTo>
                  <a:pt x="137" y="160"/>
                </a:lnTo>
                <a:close/>
                <a:moveTo>
                  <a:pt x="72" y="164"/>
                </a:moveTo>
                <a:cubicBezTo>
                  <a:pt x="72" y="172"/>
                  <a:pt x="72" y="172"/>
                  <a:pt x="72" y="172"/>
                </a:cubicBezTo>
                <a:cubicBezTo>
                  <a:pt x="72" y="174"/>
                  <a:pt x="70" y="176"/>
                  <a:pt x="68" y="176"/>
                </a:cubicBezTo>
                <a:cubicBezTo>
                  <a:pt x="52" y="176"/>
                  <a:pt x="52" y="176"/>
                  <a:pt x="52" y="176"/>
                </a:cubicBezTo>
                <a:cubicBezTo>
                  <a:pt x="50" y="176"/>
                  <a:pt x="48" y="174"/>
                  <a:pt x="48" y="172"/>
                </a:cubicBezTo>
                <a:cubicBezTo>
                  <a:pt x="48" y="164"/>
                  <a:pt x="48" y="164"/>
                  <a:pt x="48" y="164"/>
                </a:cubicBezTo>
                <a:cubicBezTo>
                  <a:pt x="48" y="162"/>
                  <a:pt x="50" y="160"/>
                  <a:pt x="52" y="160"/>
                </a:cubicBezTo>
                <a:cubicBezTo>
                  <a:pt x="68" y="160"/>
                  <a:pt x="68" y="160"/>
                  <a:pt x="68" y="160"/>
                </a:cubicBezTo>
                <a:cubicBezTo>
                  <a:pt x="70" y="160"/>
                  <a:pt x="72" y="162"/>
                  <a:pt x="72" y="164"/>
                </a:cubicBezTo>
                <a:close/>
                <a:moveTo>
                  <a:pt x="204" y="40"/>
                </a:moveTo>
                <a:cubicBezTo>
                  <a:pt x="200" y="40"/>
                  <a:pt x="200" y="40"/>
                  <a:pt x="200" y="40"/>
                </a:cubicBezTo>
                <a:cubicBezTo>
                  <a:pt x="199" y="40"/>
                  <a:pt x="197" y="40"/>
                  <a:pt x="196" y="41"/>
                </a:cubicBezTo>
                <a:cubicBezTo>
                  <a:pt x="196" y="20"/>
                  <a:pt x="196" y="20"/>
                  <a:pt x="196" y="20"/>
                </a:cubicBezTo>
                <a:cubicBezTo>
                  <a:pt x="196" y="14"/>
                  <a:pt x="191" y="8"/>
                  <a:pt x="185" y="8"/>
                </a:cubicBezTo>
                <a:cubicBezTo>
                  <a:pt x="180" y="7"/>
                  <a:pt x="153" y="0"/>
                  <a:pt x="108" y="0"/>
                </a:cubicBezTo>
                <a:cubicBezTo>
                  <a:pt x="63" y="0"/>
                  <a:pt x="36" y="7"/>
                  <a:pt x="31" y="8"/>
                </a:cubicBezTo>
                <a:cubicBezTo>
                  <a:pt x="25" y="8"/>
                  <a:pt x="20" y="14"/>
                  <a:pt x="20" y="20"/>
                </a:cubicBezTo>
                <a:cubicBezTo>
                  <a:pt x="20" y="41"/>
                  <a:pt x="20" y="41"/>
                  <a:pt x="20" y="41"/>
                </a:cubicBezTo>
                <a:cubicBezTo>
                  <a:pt x="19" y="40"/>
                  <a:pt x="17" y="40"/>
                  <a:pt x="16" y="40"/>
                </a:cubicBezTo>
                <a:cubicBezTo>
                  <a:pt x="12" y="40"/>
                  <a:pt x="12" y="40"/>
                  <a:pt x="12" y="40"/>
                </a:cubicBezTo>
                <a:cubicBezTo>
                  <a:pt x="5" y="40"/>
                  <a:pt x="0" y="45"/>
                  <a:pt x="0" y="52"/>
                </a:cubicBezTo>
                <a:cubicBezTo>
                  <a:pt x="0" y="84"/>
                  <a:pt x="0" y="84"/>
                  <a:pt x="0" y="84"/>
                </a:cubicBezTo>
                <a:cubicBezTo>
                  <a:pt x="0" y="91"/>
                  <a:pt x="5" y="96"/>
                  <a:pt x="12" y="96"/>
                </a:cubicBezTo>
                <a:cubicBezTo>
                  <a:pt x="16" y="96"/>
                  <a:pt x="16" y="96"/>
                  <a:pt x="16" y="96"/>
                </a:cubicBezTo>
                <a:cubicBezTo>
                  <a:pt x="17" y="96"/>
                  <a:pt x="19" y="96"/>
                  <a:pt x="20" y="95"/>
                </a:cubicBezTo>
                <a:cubicBezTo>
                  <a:pt x="20" y="200"/>
                  <a:pt x="20" y="200"/>
                  <a:pt x="20" y="200"/>
                </a:cubicBezTo>
                <a:cubicBezTo>
                  <a:pt x="20" y="207"/>
                  <a:pt x="25" y="212"/>
                  <a:pt x="32" y="212"/>
                </a:cubicBezTo>
                <a:cubicBezTo>
                  <a:pt x="36" y="212"/>
                  <a:pt x="36" y="212"/>
                  <a:pt x="36" y="212"/>
                </a:cubicBezTo>
                <a:cubicBezTo>
                  <a:pt x="36" y="213"/>
                  <a:pt x="36" y="214"/>
                  <a:pt x="36" y="214"/>
                </a:cubicBezTo>
                <a:cubicBezTo>
                  <a:pt x="36" y="218"/>
                  <a:pt x="36" y="218"/>
                  <a:pt x="36" y="218"/>
                </a:cubicBezTo>
                <a:cubicBezTo>
                  <a:pt x="36" y="223"/>
                  <a:pt x="41" y="228"/>
                  <a:pt x="46" y="228"/>
                </a:cubicBezTo>
                <a:cubicBezTo>
                  <a:pt x="58" y="228"/>
                  <a:pt x="58" y="228"/>
                  <a:pt x="58" y="228"/>
                </a:cubicBezTo>
                <a:cubicBezTo>
                  <a:pt x="63" y="228"/>
                  <a:pt x="68" y="223"/>
                  <a:pt x="68" y="218"/>
                </a:cubicBezTo>
                <a:cubicBezTo>
                  <a:pt x="68" y="214"/>
                  <a:pt x="68" y="214"/>
                  <a:pt x="68" y="214"/>
                </a:cubicBezTo>
                <a:cubicBezTo>
                  <a:pt x="68" y="214"/>
                  <a:pt x="68" y="213"/>
                  <a:pt x="68" y="212"/>
                </a:cubicBezTo>
                <a:cubicBezTo>
                  <a:pt x="148" y="212"/>
                  <a:pt x="148" y="212"/>
                  <a:pt x="148" y="212"/>
                </a:cubicBezTo>
                <a:cubicBezTo>
                  <a:pt x="148" y="213"/>
                  <a:pt x="148" y="214"/>
                  <a:pt x="148" y="214"/>
                </a:cubicBezTo>
                <a:cubicBezTo>
                  <a:pt x="148" y="218"/>
                  <a:pt x="148" y="218"/>
                  <a:pt x="148" y="218"/>
                </a:cubicBezTo>
                <a:cubicBezTo>
                  <a:pt x="148" y="223"/>
                  <a:pt x="153" y="228"/>
                  <a:pt x="158" y="228"/>
                </a:cubicBezTo>
                <a:cubicBezTo>
                  <a:pt x="170" y="228"/>
                  <a:pt x="170" y="228"/>
                  <a:pt x="170" y="228"/>
                </a:cubicBezTo>
                <a:cubicBezTo>
                  <a:pt x="175" y="228"/>
                  <a:pt x="180" y="223"/>
                  <a:pt x="180" y="218"/>
                </a:cubicBezTo>
                <a:cubicBezTo>
                  <a:pt x="180" y="214"/>
                  <a:pt x="180" y="214"/>
                  <a:pt x="180" y="214"/>
                </a:cubicBezTo>
                <a:cubicBezTo>
                  <a:pt x="180" y="214"/>
                  <a:pt x="180" y="213"/>
                  <a:pt x="180" y="212"/>
                </a:cubicBezTo>
                <a:cubicBezTo>
                  <a:pt x="184" y="212"/>
                  <a:pt x="184" y="212"/>
                  <a:pt x="184" y="212"/>
                </a:cubicBezTo>
                <a:cubicBezTo>
                  <a:pt x="191" y="212"/>
                  <a:pt x="196" y="207"/>
                  <a:pt x="196" y="200"/>
                </a:cubicBezTo>
                <a:cubicBezTo>
                  <a:pt x="196" y="95"/>
                  <a:pt x="196" y="95"/>
                  <a:pt x="196" y="95"/>
                </a:cubicBezTo>
                <a:cubicBezTo>
                  <a:pt x="197" y="96"/>
                  <a:pt x="199" y="96"/>
                  <a:pt x="200" y="96"/>
                </a:cubicBezTo>
                <a:cubicBezTo>
                  <a:pt x="204" y="96"/>
                  <a:pt x="204" y="96"/>
                  <a:pt x="204" y="96"/>
                </a:cubicBezTo>
                <a:cubicBezTo>
                  <a:pt x="211" y="96"/>
                  <a:pt x="216" y="91"/>
                  <a:pt x="216" y="84"/>
                </a:cubicBezTo>
                <a:cubicBezTo>
                  <a:pt x="216" y="52"/>
                  <a:pt x="216" y="52"/>
                  <a:pt x="216" y="52"/>
                </a:cubicBezTo>
                <a:cubicBezTo>
                  <a:pt x="216" y="45"/>
                  <a:pt x="211" y="40"/>
                  <a:pt x="204" y="40"/>
                </a:cubicBezTo>
                <a:close/>
                <a:moveTo>
                  <a:pt x="20" y="84"/>
                </a:moveTo>
                <a:cubicBezTo>
                  <a:pt x="20" y="86"/>
                  <a:pt x="18" y="88"/>
                  <a:pt x="16" y="88"/>
                </a:cubicBezTo>
                <a:cubicBezTo>
                  <a:pt x="12" y="88"/>
                  <a:pt x="12" y="88"/>
                  <a:pt x="12" y="88"/>
                </a:cubicBezTo>
                <a:cubicBezTo>
                  <a:pt x="10" y="88"/>
                  <a:pt x="8" y="86"/>
                  <a:pt x="8" y="84"/>
                </a:cubicBezTo>
                <a:cubicBezTo>
                  <a:pt x="8" y="52"/>
                  <a:pt x="8" y="52"/>
                  <a:pt x="8" y="52"/>
                </a:cubicBezTo>
                <a:cubicBezTo>
                  <a:pt x="8" y="50"/>
                  <a:pt x="10" y="48"/>
                  <a:pt x="12" y="48"/>
                </a:cubicBezTo>
                <a:cubicBezTo>
                  <a:pt x="16" y="48"/>
                  <a:pt x="16" y="48"/>
                  <a:pt x="16" y="48"/>
                </a:cubicBezTo>
                <a:cubicBezTo>
                  <a:pt x="18" y="48"/>
                  <a:pt x="20" y="50"/>
                  <a:pt x="20" y="52"/>
                </a:cubicBezTo>
                <a:lnTo>
                  <a:pt x="20" y="84"/>
                </a:lnTo>
                <a:close/>
                <a:moveTo>
                  <a:pt x="84" y="9"/>
                </a:moveTo>
                <a:cubicBezTo>
                  <a:pt x="91" y="8"/>
                  <a:pt x="99" y="8"/>
                  <a:pt x="108" y="8"/>
                </a:cubicBezTo>
                <a:cubicBezTo>
                  <a:pt x="117" y="8"/>
                  <a:pt x="125" y="8"/>
                  <a:pt x="132" y="9"/>
                </a:cubicBezTo>
                <a:cubicBezTo>
                  <a:pt x="132" y="24"/>
                  <a:pt x="132" y="24"/>
                  <a:pt x="132" y="24"/>
                </a:cubicBezTo>
                <a:cubicBezTo>
                  <a:pt x="132" y="26"/>
                  <a:pt x="130" y="28"/>
                  <a:pt x="128" y="28"/>
                </a:cubicBezTo>
                <a:cubicBezTo>
                  <a:pt x="88" y="28"/>
                  <a:pt x="88" y="28"/>
                  <a:pt x="88" y="28"/>
                </a:cubicBezTo>
                <a:cubicBezTo>
                  <a:pt x="86" y="28"/>
                  <a:pt x="84" y="26"/>
                  <a:pt x="84" y="24"/>
                </a:cubicBezTo>
                <a:lnTo>
                  <a:pt x="84" y="9"/>
                </a:lnTo>
                <a:close/>
                <a:moveTo>
                  <a:pt x="60" y="218"/>
                </a:moveTo>
                <a:cubicBezTo>
                  <a:pt x="60" y="219"/>
                  <a:pt x="59" y="220"/>
                  <a:pt x="58" y="220"/>
                </a:cubicBezTo>
                <a:cubicBezTo>
                  <a:pt x="46" y="220"/>
                  <a:pt x="46" y="220"/>
                  <a:pt x="46" y="220"/>
                </a:cubicBezTo>
                <a:cubicBezTo>
                  <a:pt x="45" y="220"/>
                  <a:pt x="44" y="219"/>
                  <a:pt x="44" y="218"/>
                </a:cubicBezTo>
                <a:cubicBezTo>
                  <a:pt x="44" y="214"/>
                  <a:pt x="44" y="214"/>
                  <a:pt x="44" y="214"/>
                </a:cubicBezTo>
                <a:cubicBezTo>
                  <a:pt x="44" y="213"/>
                  <a:pt x="45" y="212"/>
                  <a:pt x="46" y="212"/>
                </a:cubicBezTo>
                <a:cubicBezTo>
                  <a:pt x="58" y="212"/>
                  <a:pt x="58" y="212"/>
                  <a:pt x="58" y="212"/>
                </a:cubicBezTo>
                <a:cubicBezTo>
                  <a:pt x="59" y="212"/>
                  <a:pt x="60" y="213"/>
                  <a:pt x="60" y="214"/>
                </a:cubicBezTo>
                <a:lnTo>
                  <a:pt x="60" y="218"/>
                </a:lnTo>
                <a:close/>
                <a:moveTo>
                  <a:pt x="172" y="218"/>
                </a:moveTo>
                <a:cubicBezTo>
                  <a:pt x="172" y="219"/>
                  <a:pt x="171" y="220"/>
                  <a:pt x="170" y="220"/>
                </a:cubicBezTo>
                <a:cubicBezTo>
                  <a:pt x="158" y="220"/>
                  <a:pt x="158" y="220"/>
                  <a:pt x="158" y="220"/>
                </a:cubicBezTo>
                <a:cubicBezTo>
                  <a:pt x="157" y="220"/>
                  <a:pt x="156" y="219"/>
                  <a:pt x="156" y="218"/>
                </a:cubicBezTo>
                <a:cubicBezTo>
                  <a:pt x="156" y="214"/>
                  <a:pt x="156" y="214"/>
                  <a:pt x="156" y="214"/>
                </a:cubicBezTo>
                <a:cubicBezTo>
                  <a:pt x="156" y="213"/>
                  <a:pt x="157" y="212"/>
                  <a:pt x="158" y="212"/>
                </a:cubicBezTo>
                <a:cubicBezTo>
                  <a:pt x="170" y="212"/>
                  <a:pt x="170" y="212"/>
                  <a:pt x="170" y="212"/>
                </a:cubicBezTo>
                <a:cubicBezTo>
                  <a:pt x="171" y="212"/>
                  <a:pt x="172" y="213"/>
                  <a:pt x="172" y="214"/>
                </a:cubicBezTo>
                <a:lnTo>
                  <a:pt x="172" y="218"/>
                </a:lnTo>
                <a:close/>
                <a:moveTo>
                  <a:pt x="188" y="200"/>
                </a:moveTo>
                <a:cubicBezTo>
                  <a:pt x="188" y="202"/>
                  <a:pt x="186" y="204"/>
                  <a:pt x="184" y="204"/>
                </a:cubicBezTo>
                <a:cubicBezTo>
                  <a:pt x="32" y="204"/>
                  <a:pt x="32" y="204"/>
                  <a:pt x="32" y="204"/>
                </a:cubicBezTo>
                <a:cubicBezTo>
                  <a:pt x="30" y="204"/>
                  <a:pt x="28" y="202"/>
                  <a:pt x="28" y="200"/>
                </a:cubicBezTo>
                <a:cubicBezTo>
                  <a:pt x="28" y="114"/>
                  <a:pt x="28" y="114"/>
                  <a:pt x="28" y="114"/>
                </a:cubicBezTo>
                <a:cubicBezTo>
                  <a:pt x="39" y="119"/>
                  <a:pt x="67" y="128"/>
                  <a:pt x="108" y="128"/>
                </a:cubicBezTo>
                <a:cubicBezTo>
                  <a:pt x="149" y="128"/>
                  <a:pt x="177" y="119"/>
                  <a:pt x="188" y="114"/>
                </a:cubicBezTo>
                <a:lnTo>
                  <a:pt x="188" y="200"/>
                </a:lnTo>
                <a:close/>
                <a:moveTo>
                  <a:pt x="188" y="105"/>
                </a:moveTo>
                <a:cubicBezTo>
                  <a:pt x="182" y="108"/>
                  <a:pt x="160" y="117"/>
                  <a:pt x="126" y="119"/>
                </a:cubicBezTo>
                <a:cubicBezTo>
                  <a:pt x="129" y="116"/>
                  <a:pt x="131" y="112"/>
                  <a:pt x="132" y="108"/>
                </a:cubicBezTo>
                <a:cubicBezTo>
                  <a:pt x="164" y="108"/>
                  <a:pt x="164" y="108"/>
                  <a:pt x="164" y="108"/>
                </a:cubicBezTo>
                <a:cubicBezTo>
                  <a:pt x="166" y="108"/>
                  <a:pt x="168" y="106"/>
                  <a:pt x="168" y="104"/>
                </a:cubicBezTo>
                <a:cubicBezTo>
                  <a:pt x="168" y="102"/>
                  <a:pt x="166" y="100"/>
                  <a:pt x="164" y="100"/>
                </a:cubicBezTo>
                <a:cubicBezTo>
                  <a:pt x="116" y="100"/>
                  <a:pt x="116" y="100"/>
                  <a:pt x="116" y="100"/>
                </a:cubicBezTo>
                <a:cubicBezTo>
                  <a:pt x="114" y="100"/>
                  <a:pt x="112" y="102"/>
                  <a:pt x="112" y="104"/>
                </a:cubicBezTo>
                <a:cubicBezTo>
                  <a:pt x="112" y="106"/>
                  <a:pt x="114" y="108"/>
                  <a:pt x="116" y="108"/>
                </a:cubicBezTo>
                <a:cubicBezTo>
                  <a:pt x="123" y="108"/>
                  <a:pt x="123" y="108"/>
                  <a:pt x="123" y="108"/>
                </a:cubicBezTo>
                <a:cubicBezTo>
                  <a:pt x="122" y="115"/>
                  <a:pt x="115" y="120"/>
                  <a:pt x="108" y="120"/>
                </a:cubicBezTo>
                <a:cubicBezTo>
                  <a:pt x="64" y="120"/>
                  <a:pt x="36" y="109"/>
                  <a:pt x="28" y="105"/>
                </a:cubicBezTo>
                <a:cubicBezTo>
                  <a:pt x="28" y="20"/>
                  <a:pt x="28" y="20"/>
                  <a:pt x="28" y="20"/>
                </a:cubicBezTo>
                <a:cubicBezTo>
                  <a:pt x="28" y="18"/>
                  <a:pt x="30" y="16"/>
                  <a:pt x="32" y="16"/>
                </a:cubicBezTo>
                <a:cubicBezTo>
                  <a:pt x="33" y="16"/>
                  <a:pt x="33" y="16"/>
                  <a:pt x="33" y="16"/>
                </a:cubicBezTo>
                <a:cubicBezTo>
                  <a:pt x="33" y="16"/>
                  <a:pt x="49" y="11"/>
                  <a:pt x="76" y="9"/>
                </a:cubicBezTo>
                <a:cubicBezTo>
                  <a:pt x="76" y="24"/>
                  <a:pt x="76" y="24"/>
                  <a:pt x="76" y="24"/>
                </a:cubicBezTo>
                <a:cubicBezTo>
                  <a:pt x="76" y="31"/>
                  <a:pt x="81" y="36"/>
                  <a:pt x="88" y="36"/>
                </a:cubicBezTo>
                <a:cubicBezTo>
                  <a:pt x="128" y="36"/>
                  <a:pt x="128" y="36"/>
                  <a:pt x="128" y="36"/>
                </a:cubicBezTo>
                <a:cubicBezTo>
                  <a:pt x="135" y="36"/>
                  <a:pt x="140" y="31"/>
                  <a:pt x="140" y="24"/>
                </a:cubicBezTo>
                <a:cubicBezTo>
                  <a:pt x="140" y="9"/>
                  <a:pt x="140" y="9"/>
                  <a:pt x="140" y="9"/>
                </a:cubicBezTo>
                <a:cubicBezTo>
                  <a:pt x="167" y="11"/>
                  <a:pt x="183" y="16"/>
                  <a:pt x="183" y="16"/>
                </a:cubicBezTo>
                <a:cubicBezTo>
                  <a:pt x="184" y="16"/>
                  <a:pt x="184" y="16"/>
                  <a:pt x="184" y="16"/>
                </a:cubicBezTo>
                <a:cubicBezTo>
                  <a:pt x="186" y="16"/>
                  <a:pt x="188" y="18"/>
                  <a:pt x="188" y="20"/>
                </a:cubicBezTo>
                <a:lnTo>
                  <a:pt x="188" y="105"/>
                </a:lnTo>
                <a:close/>
                <a:moveTo>
                  <a:pt x="208" y="84"/>
                </a:moveTo>
                <a:cubicBezTo>
                  <a:pt x="208" y="86"/>
                  <a:pt x="206" y="88"/>
                  <a:pt x="204" y="88"/>
                </a:cubicBezTo>
                <a:cubicBezTo>
                  <a:pt x="200" y="88"/>
                  <a:pt x="200" y="88"/>
                  <a:pt x="200" y="88"/>
                </a:cubicBezTo>
                <a:cubicBezTo>
                  <a:pt x="198" y="88"/>
                  <a:pt x="196" y="86"/>
                  <a:pt x="196" y="84"/>
                </a:cubicBezTo>
                <a:cubicBezTo>
                  <a:pt x="196" y="52"/>
                  <a:pt x="196" y="52"/>
                  <a:pt x="196" y="52"/>
                </a:cubicBezTo>
                <a:cubicBezTo>
                  <a:pt x="196" y="50"/>
                  <a:pt x="198" y="48"/>
                  <a:pt x="200" y="48"/>
                </a:cubicBezTo>
                <a:cubicBezTo>
                  <a:pt x="204" y="48"/>
                  <a:pt x="204" y="48"/>
                  <a:pt x="204" y="48"/>
                </a:cubicBezTo>
                <a:cubicBezTo>
                  <a:pt x="206" y="48"/>
                  <a:pt x="208" y="50"/>
                  <a:pt x="208" y="52"/>
                </a:cubicBezTo>
                <a:lnTo>
                  <a:pt x="208" y="84"/>
                </a:lnTo>
                <a:close/>
                <a:moveTo>
                  <a:pt x="55" y="75"/>
                </a:moveTo>
                <a:cubicBezTo>
                  <a:pt x="75" y="55"/>
                  <a:pt x="75" y="55"/>
                  <a:pt x="75" y="55"/>
                </a:cubicBezTo>
                <a:cubicBezTo>
                  <a:pt x="76" y="53"/>
                  <a:pt x="76" y="51"/>
                  <a:pt x="75" y="49"/>
                </a:cubicBezTo>
                <a:cubicBezTo>
                  <a:pt x="73" y="48"/>
                  <a:pt x="71" y="48"/>
                  <a:pt x="69" y="49"/>
                </a:cubicBezTo>
                <a:cubicBezTo>
                  <a:pt x="49" y="69"/>
                  <a:pt x="49" y="69"/>
                  <a:pt x="49" y="69"/>
                </a:cubicBezTo>
                <a:cubicBezTo>
                  <a:pt x="48" y="71"/>
                  <a:pt x="48" y="73"/>
                  <a:pt x="49" y="75"/>
                </a:cubicBezTo>
                <a:cubicBezTo>
                  <a:pt x="50" y="76"/>
                  <a:pt x="51" y="76"/>
                  <a:pt x="52" y="76"/>
                </a:cubicBezTo>
                <a:cubicBezTo>
                  <a:pt x="53" y="76"/>
                  <a:pt x="54" y="76"/>
                  <a:pt x="55" y="75"/>
                </a:cubicBezTo>
                <a:close/>
                <a:moveTo>
                  <a:pt x="89" y="53"/>
                </a:moveTo>
                <a:cubicBezTo>
                  <a:pt x="53" y="89"/>
                  <a:pt x="53" y="89"/>
                  <a:pt x="53" y="89"/>
                </a:cubicBezTo>
                <a:cubicBezTo>
                  <a:pt x="52" y="91"/>
                  <a:pt x="52" y="93"/>
                  <a:pt x="53" y="95"/>
                </a:cubicBezTo>
                <a:cubicBezTo>
                  <a:pt x="54" y="96"/>
                  <a:pt x="55" y="96"/>
                  <a:pt x="56" y="96"/>
                </a:cubicBezTo>
                <a:cubicBezTo>
                  <a:pt x="57" y="96"/>
                  <a:pt x="58" y="96"/>
                  <a:pt x="59" y="95"/>
                </a:cubicBezTo>
                <a:cubicBezTo>
                  <a:pt x="95" y="59"/>
                  <a:pt x="95" y="59"/>
                  <a:pt x="95" y="59"/>
                </a:cubicBezTo>
                <a:cubicBezTo>
                  <a:pt x="96" y="57"/>
                  <a:pt x="96" y="55"/>
                  <a:pt x="95" y="53"/>
                </a:cubicBezTo>
                <a:cubicBezTo>
                  <a:pt x="93" y="52"/>
                  <a:pt x="91" y="52"/>
                  <a:pt x="89"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B8D64E37-61DB-48B5-89BF-7AAE25FCDDB8}"/>
              </a:ext>
            </a:extLst>
          </p:cNvPr>
          <p:cNvSpPr>
            <a:spLocks noEditPoints="1"/>
          </p:cNvSpPr>
          <p:nvPr/>
        </p:nvSpPr>
        <p:spPr bwMode="auto">
          <a:xfrm>
            <a:off x="8320149" y="1490995"/>
            <a:ext cx="363538" cy="369888"/>
          </a:xfrm>
          <a:custGeom>
            <a:avLst/>
            <a:gdLst>
              <a:gd name="T0" fmla="*/ 127 w 232"/>
              <a:gd name="T1" fmla="*/ 165 h 236"/>
              <a:gd name="T2" fmla="*/ 119 w 232"/>
              <a:gd name="T3" fmla="*/ 165 h 236"/>
              <a:gd name="T4" fmla="*/ 52 w 232"/>
              <a:gd name="T5" fmla="*/ 115 h 236"/>
              <a:gd name="T6" fmla="*/ 68 w 232"/>
              <a:gd name="T7" fmla="*/ 151 h 236"/>
              <a:gd name="T8" fmla="*/ 76 w 232"/>
              <a:gd name="T9" fmla="*/ 168 h 236"/>
              <a:gd name="T10" fmla="*/ 164 w 232"/>
              <a:gd name="T11" fmla="*/ 151 h 236"/>
              <a:gd name="T12" fmla="*/ 164 w 232"/>
              <a:gd name="T13" fmla="*/ 151 h 236"/>
              <a:gd name="T14" fmla="*/ 172 w 232"/>
              <a:gd name="T15" fmla="*/ 168 h 236"/>
              <a:gd name="T16" fmla="*/ 71 w 232"/>
              <a:gd name="T17" fmla="*/ 54 h 236"/>
              <a:gd name="T18" fmla="*/ 53 w 232"/>
              <a:gd name="T19" fmla="*/ 66 h 236"/>
              <a:gd name="T20" fmla="*/ 63 w 232"/>
              <a:gd name="T21" fmla="*/ 82 h 236"/>
              <a:gd name="T22" fmla="*/ 57 w 232"/>
              <a:gd name="T23" fmla="*/ 76 h 236"/>
              <a:gd name="T24" fmla="*/ 151 w 232"/>
              <a:gd name="T25" fmla="*/ 54 h 236"/>
              <a:gd name="T26" fmla="*/ 133 w 232"/>
              <a:gd name="T27" fmla="*/ 66 h 236"/>
              <a:gd name="T28" fmla="*/ 143 w 232"/>
              <a:gd name="T29" fmla="*/ 82 h 236"/>
              <a:gd name="T30" fmla="*/ 137 w 232"/>
              <a:gd name="T31" fmla="*/ 76 h 236"/>
              <a:gd name="T32" fmla="*/ 212 w 232"/>
              <a:gd name="T33" fmla="*/ 76 h 236"/>
              <a:gd name="T34" fmla="*/ 20 w 232"/>
              <a:gd name="T35" fmla="*/ 62 h 236"/>
              <a:gd name="T36" fmla="*/ 0 w 232"/>
              <a:gd name="T37" fmla="*/ 87 h 236"/>
              <a:gd name="T38" fmla="*/ 21 w 232"/>
              <a:gd name="T39" fmla="*/ 114 h 236"/>
              <a:gd name="T40" fmla="*/ 40 w 232"/>
              <a:gd name="T41" fmla="*/ 220 h 236"/>
              <a:gd name="T42" fmla="*/ 64 w 232"/>
              <a:gd name="T43" fmla="*/ 226 h 236"/>
              <a:gd name="T44" fmla="*/ 179 w 232"/>
              <a:gd name="T45" fmla="*/ 236 h 236"/>
              <a:gd name="T46" fmla="*/ 204 w 232"/>
              <a:gd name="T47" fmla="*/ 206 h 236"/>
              <a:gd name="T48" fmla="*/ 216 w 232"/>
              <a:gd name="T49" fmla="*/ 115 h 236"/>
              <a:gd name="T50" fmla="*/ 220 w 232"/>
              <a:gd name="T51" fmla="*/ 75 h 236"/>
              <a:gd name="T52" fmla="*/ 8 w 232"/>
              <a:gd name="T53" fmla="*/ 103 h 236"/>
              <a:gd name="T54" fmla="*/ 20 w 232"/>
              <a:gd name="T55" fmla="*/ 87 h 236"/>
              <a:gd name="T56" fmla="*/ 194 w 232"/>
              <a:gd name="T57" fmla="*/ 32 h 236"/>
              <a:gd name="T58" fmla="*/ 192 w 232"/>
              <a:gd name="T59" fmla="*/ 88 h 236"/>
              <a:gd name="T60" fmla="*/ 177 w 232"/>
              <a:gd name="T61" fmla="*/ 40 h 236"/>
              <a:gd name="T62" fmla="*/ 52 w 232"/>
              <a:gd name="T63" fmla="*/ 41 h 236"/>
              <a:gd name="T64" fmla="*/ 28 w 232"/>
              <a:gd name="T65" fmla="*/ 83 h 236"/>
              <a:gd name="T66" fmla="*/ 43 w 232"/>
              <a:gd name="T67" fmla="*/ 40 h 236"/>
              <a:gd name="T68" fmla="*/ 56 w 232"/>
              <a:gd name="T69" fmla="*/ 226 h 236"/>
              <a:gd name="T70" fmla="*/ 48 w 232"/>
              <a:gd name="T71" fmla="*/ 226 h 236"/>
              <a:gd name="T72" fmla="*/ 184 w 232"/>
              <a:gd name="T73" fmla="*/ 226 h 236"/>
              <a:gd name="T74" fmla="*/ 176 w 232"/>
              <a:gd name="T75" fmla="*/ 226 h 236"/>
              <a:gd name="T76" fmla="*/ 196 w 232"/>
              <a:gd name="T77" fmla="*/ 206 h 236"/>
              <a:gd name="T78" fmla="*/ 187 w 232"/>
              <a:gd name="T79" fmla="*/ 212 h 236"/>
              <a:gd name="T80" fmla="*/ 61 w 232"/>
              <a:gd name="T81" fmla="*/ 212 h 236"/>
              <a:gd name="T82" fmla="*/ 44 w 232"/>
              <a:gd name="T83" fmla="*/ 212 h 236"/>
              <a:gd name="T84" fmla="*/ 36 w 232"/>
              <a:gd name="T85" fmla="*/ 202 h 236"/>
              <a:gd name="T86" fmla="*/ 196 w 232"/>
              <a:gd name="T87" fmla="*/ 206 h 236"/>
              <a:gd name="T88" fmla="*/ 44 w 232"/>
              <a:gd name="T89" fmla="*/ 192 h 236"/>
              <a:gd name="T90" fmla="*/ 204 w 232"/>
              <a:gd name="T91" fmla="*/ 84 h 236"/>
              <a:gd name="T92" fmla="*/ 200 w 232"/>
              <a:gd name="T93" fmla="*/ 88 h 236"/>
              <a:gd name="T94" fmla="*/ 204 w 232"/>
              <a:gd name="T95" fmla="*/ 84 h 236"/>
              <a:gd name="T96" fmla="*/ 212 w 232"/>
              <a:gd name="T97" fmla="*/ 103 h 236"/>
              <a:gd name="T98" fmla="*/ 224 w 232"/>
              <a:gd name="T99"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236">
                <a:moveTo>
                  <a:pt x="56" y="119"/>
                </a:moveTo>
                <a:cubicBezTo>
                  <a:pt x="83" y="119"/>
                  <a:pt x="105" y="140"/>
                  <a:pt x="105" y="165"/>
                </a:cubicBezTo>
                <a:cubicBezTo>
                  <a:pt x="105" y="171"/>
                  <a:pt x="110" y="176"/>
                  <a:pt x="116" y="176"/>
                </a:cubicBezTo>
                <a:cubicBezTo>
                  <a:pt x="122" y="176"/>
                  <a:pt x="127" y="171"/>
                  <a:pt x="127" y="165"/>
                </a:cubicBezTo>
                <a:cubicBezTo>
                  <a:pt x="127" y="140"/>
                  <a:pt x="149" y="119"/>
                  <a:pt x="176" y="119"/>
                </a:cubicBezTo>
                <a:cubicBezTo>
                  <a:pt x="178" y="119"/>
                  <a:pt x="180" y="117"/>
                  <a:pt x="180" y="115"/>
                </a:cubicBezTo>
                <a:cubicBezTo>
                  <a:pt x="180" y="113"/>
                  <a:pt x="178" y="111"/>
                  <a:pt x="176" y="111"/>
                </a:cubicBezTo>
                <a:cubicBezTo>
                  <a:pt x="145" y="111"/>
                  <a:pt x="119" y="135"/>
                  <a:pt x="119" y="165"/>
                </a:cubicBezTo>
                <a:cubicBezTo>
                  <a:pt x="119" y="166"/>
                  <a:pt x="118" y="168"/>
                  <a:pt x="116" y="168"/>
                </a:cubicBezTo>
                <a:cubicBezTo>
                  <a:pt x="114" y="168"/>
                  <a:pt x="113" y="166"/>
                  <a:pt x="113" y="165"/>
                </a:cubicBezTo>
                <a:cubicBezTo>
                  <a:pt x="113" y="135"/>
                  <a:pt x="87" y="111"/>
                  <a:pt x="56" y="111"/>
                </a:cubicBezTo>
                <a:cubicBezTo>
                  <a:pt x="54" y="111"/>
                  <a:pt x="52" y="113"/>
                  <a:pt x="52" y="115"/>
                </a:cubicBezTo>
                <a:cubicBezTo>
                  <a:pt x="52" y="117"/>
                  <a:pt x="54" y="119"/>
                  <a:pt x="56" y="119"/>
                </a:cubicBezTo>
                <a:close/>
                <a:moveTo>
                  <a:pt x="68" y="184"/>
                </a:moveTo>
                <a:cubicBezTo>
                  <a:pt x="77" y="184"/>
                  <a:pt x="84" y="176"/>
                  <a:pt x="84" y="168"/>
                </a:cubicBezTo>
                <a:cubicBezTo>
                  <a:pt x="84" y="159"/>
                  <a:pt x="77" y="151"/>
                  <a:pt x="68" y="151"/>
                </a:cubicBezTo>
                <a:cubicBezTo>
                  <a:pt x="59" y="151"/>
                  <a:pt x="52" y="159"/>
                  <a:pt x="52" y="168"/>
                </a:cubicBezTo>
                <a:cubicBezTo>
                  <a:pt x="52" y="176"/>
                  <a:pt x="59" y="184"/>
                  <a:pt x="68" y="184"/>
                </a:cubicBezTo>
                <a:close/>
                <a:moveTo>
                  <a:pt x="68" y="159"/>
                </a:moveTo>
                <a:cubicBezTo>
                  <a:pt x="72" y="159"/>
                  <a:pt x="76" y="163"/>
                  <a:pt x="76" y="168"/>
                </a:cubicBezTo>
                <a:cubicBezTo>
                  <a:pt x="76" y="172"/>
                  <a:pt x="72" y="176"/>
                  <a:pt x="68" y="176"/>
                </a:cubicBezTo>
                <a:cubicBezTo>
                  <a:pt x="64" y="176"/>
                  <a:pt x="60" y="172"/>
                  <a:pt x="60" y="168"/>
                </a:cubicBezTo>
                <a:cubicBezTo>
                  <a:pt x="60" y="163"/>
                  <a:pt x="64" y="159"/>
                  <a:pt x="68" y="159"/>
                </a:cubicBezTo>
                <a:close/>
                <a:moveTo>
                  <a:pt x="164" y="151"/>
                </a:moveTo>
                <a:cubicBezTo>
                  <a:pt x="155" y="151"/>
                  <a:pt x="148" y="159"/>
                  <a:pt x="148" y="168"/>
                </a:cubicBezTo>
                <a:cubicBezTo>
                  <a:pt x="148" y="176"/>
                  <a:pt x="155" y="184"/>
                  <a:pt x="164" y="184"/>
                </a:cubicBezTo>
                <a:cubicBezTo>
                  <a:pt x="173" y="184"/>
                  <a:pt x="180" y="176"/>
                  <a:pt x="180" y="168"/>
                </a:cubicBezTo>
                <a:cubicBezTo>
                  <a:pt x="180" y="159"/>
                  <a:pt x="173" y="151"/>
                  <a:pt x="164" y="151"/>
                </a:cubicBezTo>
                <a:close/>
                <a:moveTo>
                  <a:pt x="164" y="176"/>
                </a:moveTo>
                <a:cubicBezTo>
                  <a:pt x="160" y="176"/>
                  <a:pt x="156" y="172"/>
                  <a:pt x="156" y="168"/>
                </a:cubicBezTo>
                <a:cubicBezTo>
                  <a:pt x="156" y="163"/>
                  <a:pt x="160" y="159"/>
                  <a:pt x="164" y="159"/>
                </a:cubicBezTo>
                <a:cubicBezTo>
                  <a:pt x="168" y="159"/>
                  <a:pt x="172" y="163"/>
                  <a:pt x="172" y="168"/>
                </a:cubicBezTo>
                <a:cubicBezTo>
                  <a:pt x="172" y="172"/>
                  <a:pt x="168" y="176"/>
                  <a:pt x="164" y="176"/>
                </a:cubicBezTo>
                <a:close/>
                <a:moveTo>
                  <a:pt x="56" y="67"/>
                </a:moveTo>
                <a:cubicBezTo>
                  <a:pt x="57" y="67"/>
                  <a:pt x="58" y="66"/>
                  <a:pt x="59" y="66"/>
                </a:cubicBezTo>
                <a:cubicBezTo>
                  <a:pt x="71" y="54"/>
                  <a:pt x="71" y="54"/>
                  <a:pt x="71" y="54"/>
                </a:cubicBezTo>
                <a:cubicBezTo>
                  <a:pt x="72" y="52"/>
                  <a:pt x="72" y="49"/>
                  <a:pt x="71" y="48"/>
                </a:cubicBezTo>
                <a:cubicBezTo>
                  <a:pt x="69" y="46"/>
                  <a:pt x="67" y="46"/>
                  <a:pt x="65" y="48"/>
                </a:cubicBezTo>
                <a:cubicBezTo>
                  <a:pt x="53" y="60"/>
                  <a:pt x="53" y="60"/>
                  <a:pt x="53" y="60"/>
                </a:cubicBezTo>
                <a:cubicBezTo>
                  <a:pt x="52" y="61"/>
                  <a:pt x="52" y="64"/>
                  <a:pt x="53" y="66"/>
                </a:cubicBezTo>
                <a:cubicBezTo>
                  <a:pt x="54" y="66"/>
                  <a:pt x="55" y="67"/>
                  <a:pt x="56" y="67"/>
                </a:cubicBezTo>
                <a:close/>
                <a:moveTo>
                  <a:pt x="57" y="82"/>
                </a:moveTo>
                <a:cubicBezTo>
                  <a:pt x="58" y="83"/>
                  <a:pt x="59" y="83"/>
                  <a:pt x="60" y="83"/>
                </a:cubicBezTo>
                <a:cubicBezTo>
                  <a:pt x="61" y="83"/>
                  <a:pt x="62" y="83"/>
                  <a:pt x="63" y="82"/>
                </a:cubicBezTo>
                <a:cubicBezTo>
                  <a:pt x="89" y="56"/>
                  <a:pt x="89" y="56"/>
                  <a:pt x="89" y="56"/>
                </a:cubicBezTo>
                <a:cubicBezTo>
                  <a:pt x="90" y="54"/>
                  <a:pt x="90" y="51"/>
                  <a:pt x="89" y="50"/>
                </a:cubicBezTo>
                <a:cubicBezTo>
                  <a:pt x="87" y="48"/>
                  <a:pt x="85" y="48"/>
                  <a:pt x="83" y="50"/>
                </a:cubicBezTo>
                <a:cubicBezTo>
                  <a:pt x="57" y="76"/>
                  <a:pt x="57" y="76"/>
                  <a:pt x="57" y="76"/>
                </a:cubicBezTo>
                <a:cubicBezTo>
                  <a:pt x="56" y="78"/>
                  <a:pt x="56" y="80"/>
                  <a:pt x="57" y="82"/>
                </a:cubicBezTo>
                <a:close/>
                <a:moveTo>
                  <a:pt x="136" y="67"/>
                </a:moveTo>
                <a:cubicBezTo>
                  <a:pt x="137" y="67"/>
                  <a:pt x="138" y="66"/>
                  <a:pt x="139" y="66"/>
                </a:cubicBezTo>
                <a:cubicBezTo>
                  <a:pt x="151" y="54"/>
                  <a:pt x="151" y="54"/>
                  <a:pt x="151" y="54"/>
                </a:cubicBezTo>
                <a:cubicBezTo>
                  <a:pt x="152" y="52"/>
                  <a:pt x="152" y="49"/>
                  <a:pt x="151" y="48"/>
                </a:cubicBezTo>
                <a:cubicBezTo>
                  <a:pt x="149" y="46"/>
                  <a:pt x="147" y="46"/>
                  <a:pt x="145" y="48"/>
                </a:cubicBezTo>
                <a:cubicBezTo>
                  <a:pt x="133" y="60"/>
                  <a:pt x="133" y="60"/>
                  <a:pt x="133" y="60"/>
                </a:cubicBezTo>
                <a:cubicBezTo>
                  <a:pt x="132" y="61"/>
                  <a:pt x="132" y="64"/>
                  <a:pt x="133" y="66"/>
                </a:cubicBezTo>
                <a:cubicBezTo>
                  <a:pt x="134" y="66"/>
                  <a:pt x="135" y="67"/>
                  <a:pt x="136" y="67"/>
                </a:cubicBezTo>
                <a:close/>
                <a:moveTo>
                  <a:pt x="137" y="82"/>
                </a:moveTo>
                <a:cubicBezTo>
                  <a:pt x="138" y="83"/>
                  <a:pt x="139" y="83"/>
                  <a:pt x="140" y="83"/>
                </a:cubicBezTo>
                <a:cubicBezTo>
                  <a:pt x="141" y="83"/>
                  <a:pt x="142" y="83"/>
                  <a:pt x="143" y="82"/>
                </a:cubicBezTo>
                <a:cubicBezTo>
                  <a:pt x="169" y="56"/>
                  <a:pt x="169" y="56"/>
                  <a:pt x="169" y="56"/>
                </a:cubicBezTo>
                <a:cubicBezTo>
                  <a:pt x="170" y="54"/>
                  <a:pt x="170" y="51"/>
                  <a:pt x="169" y="50"/>
                </a:cubicBezTo>
                <a:cubicBezTo>
                  <a:pt x="167" y="48"/>
                  <a:pt x="165" y="48"/>
                  <a:pt x="163" y="50"/>
                </a:cubicBezTo>
                <a:cubicBezTo>
                  <a:pt x="137" y="76"/>
                  <a:pt x="137" y="76"/>
                  <a:pt x="137" y="76"/>
                </a:cubicBezTo>
                <a:cubicBezTo>
                  <a:pt x="136" y="78"/>
                  <a:pt x="136" y="80"/>
                  <a:pt x="137" y="82"/>
                </a:cubicBezTo>
                <a:close/>
                <a:moveTo>
                  <a:pt x="220" y="75"/>
                </a:moveTo>
                <a:cubicBezTo>
                  <a:pt x="216" y="75"/>
                  <a:pt x="216" y="75"/>
                  <a:pt x="216" y="75"/>
                </a:cubicBezTo>
                <a:cubicBezTo>
                  <a:pt x="215" y="75"/>
                  <a:pt x="213" y="75"/>
                  <a:pt x="212" y="76"/>
                </a:cubicBezTo>
                <a:cubicBezTo>
                  <a:pt x="212" y="63"/>
                  <a:pt x="212" y="63"/>
                  <a:pt x="212" y="63"/>
                </a:cubicBezTo>
                <a:cubicBezTo>
                  <a:pt x="212" y="21"/>
                  <a:pt x="181" y="1"/>
                  <a:pt x="118" y="0"/>
                </a:cubicBezTo>
                <a:cubicBezTo>
                  <a:pt x="117" y="0"/>
                  <a:pt x="117" y="0"/>
                  <a:pt x="116" y="0"/>
                </a:cubicBezTo>
                <a:cubicBezTo>
                  <a:pt x="51" y="0"/>
                  <a:pt x="20" y="20"/>
                  <a:pt x="20" y="62"/>
                </a:cubicBezTo>
                <a:cubicBezTo>
                  <a:pt x="20" y="76"/>
                  <a:pt x="20" y="76"/>
                  <a:pt x="20" y="76"/>
                </a:cubicBezTo>
                <a:cubicBezTo>
                  <a:pt x="19" y="75"/>
                  <a:pt x="17" y="75"/>
                  <a:pt x="16" y="75"/>
                </a:cubicBezTo>
                <a:cubicBezTo>
                  <a:pt x="12" y="75"/>
                  <a:pt x="12" y="75"/>
                  <a:pt x="12" y="75"/>
                </a:cubicBezTo>
                <a:cubicBezTo>
                  <a:pt x="5" y="75"/>
                  <a:pt x="0" y="80"/>
                  <a:pt x="0" y="87"/>
                </a:cubicBezTo>
                <a:cubicBezTo>
                  <a:pt x="0" y="103"/>
                  <a:pt x="0" y="103"/>
                  <a:pt x="0" y="103"/>
                </a:cubicBezTo>
                <a:cubicBezTo>
                  <a:pt x="0" y="110"/>
                  <a:pt x="5" y="115"/>
                  <a:pt x="12" y="115"/>
                </a:cubicBezTo>
                <a:cubicBezTo>
                  <a:pt x="16" y="115"/>
                  <a:pt x="16" y="115"/>
                  <a:pt x="16" y="115"/>
                </a:cubicBezTo>
                <a:cubicBezTo>
                  <a:pt x="18" y="115"/>
                  <a:pt x="20" y="115"/>
                  <a:pt x="21" y="114"/>
                </a:cubicBezTo>
                <a:cubicBezTo>
                  <a:pt x="22" y="141"/>
                  <a:pt x="26" y="178"/>
                  <a:pt x="35" y="193"/>
                </a:cubicBezTo>
                <a:cubicBezTo>
                  <a:pt x="29" y="194"/>
                  <a:pt x="28" y="198"/>
                  <a:pt x="28" y="202"/>
                </a:cubicBezTo>
                <a:cubicBezTo>
                  <a:pt x="28" y="206"/>
                  <a:pt x="28" y="206"/>
                  <a:pt x="28" y="206"/>
                </a:cubicBezTo>
                <a:cubicBezTo>
                  <a:pt x="28" y="212"/>
                  <a:pt x="33" y="219"/>
                  <a:pt x="40" y="220"/>
                </a:cubicBezTo>
                <a:cubicBezTo>
                  <a:pt x="40" y="226"/>
                  <a:pt x="40" y="226"/>
                  <a:pt x="40" y="226"/>
                </a:cubicBezTo>
                <a:cubicBezTo>
                  <a:pt x="40" y="232"/>
                  <a:pt x="44" y="236"/>
                  <a:pt x="51" y="236"/>
                </a:cubicBezTo>
                <a:cubicBezTo>
                  <a:pt x="54" y="236"/>
                  <a:pt x="54" y="236"/>
                  <a:pt x="54" y="236"/>
                </a:cubicBezTo>
                <a:cubicBezTo>
                  <a:pt x="60" y="236"/>
                  <a:pt x="64" y="232"/>
                  <a:pt x="64" y="226"/>
                </a:cubicBezTo>
                <a:cubicBezTo>
                  <a:pt x="64" y="220"/>
                  <a:pt x="64" y="220"/>
                  <a:pt x="64" y="220"/>
                </a:cubicBezTo>
                <a:cubicBezTo>
                  <a:pt x="168" y="220"/>
                  <a:pt x="168" y="220"/>
                  <a:pt x="168" y="220"/>
                </a:cubicBezTo>
                <a:cubicBezTo>
                  <a:pt x="168" y="226"/>
                  <a:pt x="168" y="226"/>
                  <a:pt x="168" y="226"/>
                </a:cubicBezTo>
                <a:cubicBezTo>
                  <a:pt x="168" y="232"/>
                  <a:pt x="172" y="236"/>
                  <a:pt x="179" y="236"/>
                </a:cubicBezTo>
                <a:cubicBezTo>
                  <a:pt x="182" y="236"/>
                  <a:pt x="182" y="236"/>
                  <a:pt x="182" y="236"/>
                </a:cubicBezTo>
                <a:cubicBezTo>
                  <a:pt x="188" y="236"/>
                  <a:pt x="192" y="232"/>
                  <a:pt x="192" y="226"/>
                </a:cubicBezTo>
                <a:cubicBezTo>
                  <a:pt x="192" y="220"/>
                  <a:pt x="192" y="220"/>
                  <a:pt x="192" y="220"/>
                </a:cubicBezTo>
                <a:cubicBezTo>
                  <a:pt x="199" y="219"/>
                  <a:pt x="204" y="212"/>
                  <a:pt x="204" y="206"/>
                </a:cubicBezTo>
                <a:cubicBezTo>
                  <a:pt x="204" y="202"/>
                  <a:pt x="204" y="202"/>
                  <a:pt x="204" y="202"/>
                </a:cubicBezTo>
                <a:cubicBezTo>
                  <a:pt x="204" y="197"/>
                  <a:pt x="202" y="194"/>
                  <a:pt x="197" y="193"/>
                </a:cubicBezTo>
                <a:cubicBezTo>
                  <a:pt x="206" y="177"/>
                  <a:pt x="210" y="141"/>
                  <a:pt x="211" y="114"/>
                </a:cubicBezTo>
                <a:cubicBezTo>
                  <a:pt x="213" y="115"/>
                  <a:pt x="214" y="115"/>
                  <a:pt x="216" y="115"/>
                </a:cubicBezTo>
                <a:cubicBezTo>
                  <a:pt x="220" y="115"/>
                  <a:pt x="220" y="115"/>
                  <a:pt x="220" y="115"/>
                </a:cubicBezTo>
                <a:cubicBezTo>
                  <a:pt x="227" y="115"/>
                  <a:pt x="232" y="110"/>
                  <a:pt x="232" y="103"/>
                </a:cubicBezTo>
                <a:cubicBezTo>
                  <a:pt x="232" y="87"/>
                  <a:pt x="232" y="87"/>
                  <a:pt x="232" y="87"/>
                </a:cubicBezTo>
                <a:cubicBezTo>
                  <a:pt x="232" y="80"/>
                  <a:pt x="227" y="75"/>
                  <a:pt x="220" y="75"/>
                </a:cubicBezTo>
                <a:close/>
                <a:moveTo>
                  <a:pt x="20" y="103"/>
                </a:moveTo>
                <a:cubicBezTo>
                  <a:pt x="20" y="105"/>
                  <a:pt x="18" y="107"/>
                  <a:pt x="16" y="107"/>
                </a:cubicBezTo>
                <a:cubicBezTo>
                  <a:pt x="12" y="107"/>
                  <a:pt x="12" y="107"/>
                  <a:pt x="12" y="107"/>
                </a:cubicBezTo>
                <a:cubicBezTo>
                  <a:pt x="10" y="107"/>
                  <a:pt x="8" y="105"/>
                  <a:pt x="8" y="103"/>
                </a:cubicBezTo>
                <a:cubicBezTo>
                  <a:pt x="8" y="87"/>
                  <a:pt x="8" y="87"/>
                  <a:pt x="8" y="87"/>
                </a:cubicBezTo>
                <a:cubicBezTo>
                  <a:pt x="8" y="85"/>
                  <a:pt x="10" y="83"/>
                  <a:pt x="12" y="83"/>
                </a:cubicBezTo>
                <a:cubicBezTo>
                  <a:pt x="16" y="83"/>
                  <a:pt x="16" y="83"/>
                  <a:pt x="16" y="83"/>
                </a:cubicBezTo>
                <a:cubicBezTo>
                  <a:pt x="18" y="83"/>
                  <a:pt x="20" y="85"/>
                  <a:pt x="20" y="87"/>
                </a:cubicBezTo>
                <a:lnTo>
                  <a:pt x="20" y="103"/>
                </a:lnTo>
                <a:close/>
                <a:moveTo>
                  <a:pt x="116" y="8"/>
                </a:moveTo>
                <a:cubicBezTo>
                  <a:pt x="116" y="8"/>
                  <a:pt x="116" y="8"/>
                  <a:pt x="116" y="8"/>
                </a:cubicBezTo>
                <a:cubicBezTo>
                  <a:pt x="156" y="8"/>
                  <a:pt x="181" y="16"/>
                  <a:pt x="194" y="32"/>
                </a:cubicBezTo>
                <a:cubicBezTo>
                  <a:pt x="37" y="32"/>
                  <a:pt x="37" y="32"/>
                  <a:pt x="37" y="32"/>
                </a:cubicBezTo>
                <a:cubicBezTo>
                  <a:pt x="50" y="16"/>
                  <a:pt x="76" y="8"/>
                  <a:pt x="116" y="8"/>
                </a:cubicBezTo>
                <a:close/>
                <a:moveTo>
                  <a:pt x="177" y="40"/>
                </a:moveTo>
                <a:cubicBezTo>
                  <a:pt x="192" y="88"/>
                  <a:pt x="192" y="88"/>
                  <a:pt x="192" y="88"/>
                </a:cubicBezTo>
                <a:cubicBezTo>
                  <a:pt x="120" y="88"/>
                  <a:pt x="120" y="88"/>
                  <a:pt x="120" y="88"/>
                </a:cubicBezTo>
                <a:cubicBezTo>
                  <a:pt x="120" y="40"/>
                  <a:pt x="120" y="40"/>
                  <a:pt x="120" y="40"/>
                </a:cubicBezTo>
                <a:cubicBezTo>
                  <a:pt x="177" y="40"/>
                  <a:pt x="177" y="40"/>
                  <a:pt x="177" y="40"/>
                </a:cubicBezTo>
                <a:cubicBezTo>
                  <a:pt x="177" y="40"/>
                  <a:pt x="177" y="40"/>
                  <a:pt x="177" y="40"/>
                </a:cubicBezTo>
                <a:close/>
                <a:moveTo>
                  <a:pt x="112" y="40"/>
                </a:moveTo>
                <a:cubicBezTo>
                  <a:pt x="112" y="88"/>
                  <a:pt x="112" y="88"/>
                  <a:pt x="112" y="88"/>
                </a:cubicBezTo>
                <a:cubicBezTo>
                  <a:pt x="37" y="88"/>
                  <a:pt x="37" y="88"/>
                  <a:pt x="37" y="88"/>
                </a:cubicBezTo>
                <a:cubicBezTo>
                  <a:pt x="52" y="41"/>
                  <a:pt x="52" y="41"/>
                  <a:pt x="52" y="41"/>
                </a:cubicBezTo>
                <a:cubicBezTo>
                  <a:pt x="52" y="41"/>
                  <a:pt x="52" y="40"/>
                  <a:pt x="52" y="40"/>
                </a:cubicBezTo>
                <a:lnTo>
                  <a:pt x="112" y="40"/>
                </a:lnTo>
                <a:close/>
                <a:moveTo>
                  <a:pt x="28" y="86"/>
                </a:moveTo>
                <a:cubicBezTo>
                  <a:pt x="28" y="83"/>
                  <a:pt x="28" y="83"/>
                  <a:pt x="28" y="83"/>
                </a:cubicBezTo>
                <a:cubicBezTo>
                  <a:pt x="28" y="83"/>
                  <a:pt x="28" y="83"/>
                  <a:pt x="28" y="83"/>
                </a:cubicBezTo>
                <a:cubicBezTo>
                  <a:pt x="28" y="62"/>
                  <a:pt x="28" y="62"/>
                  <a:pt x="28" y="62"/>
                </a:cubicBezTo>
                <a:cubicBezTo>
                  <a:pt x="28" y="54"/>
                  <a:pt x="29" y="46"/>
                  <a:pt x="32" y="40"/>
                </a:cubicBezTo>
                <a:cubicBezTo>
                  <a:pt x="43" y="40"/>
                  <a:pt x="43" y="40"/>
                  <a:pt x="43" y="40"/>
                </a:cubicBezTo>
                <a:cubicBezTo>
                  <a:pt x="29" y="88"/>
                  <a:pt x="29" y="88"/>
                  <a:pt x="29" y="88"/>
                </a:cubicBezTo>
                <a:cubicBezTo>
                  <a:pt x="28" y="88"/>
                  <a:pt x="28" y="88"/>
                  <a:pt x="28" y="88"/>
                </a:cubicBezTo>
                <a:cubicBezTo>
                  <a:pt x="28" y="87"/>
                  <a:pt x="28" y="86"/>
                  <a:pt x="28" y="86"/>
                </a:cubicBezTo>
                <a:close/>
                <a:moveTo>
                  <a:pt x="56" y="226"/>
                </a:moveTo>
                <a:cubicBezTo>
                  <a:pt x="56" y="227"/>
                  <a:pt x="56" y="228"/>
                  <a:pt x="56" y="228"/>
                </a:cubicBezTo>
                <a:cubicBezTo>
                  <a:pt x="56" y="228"/>
                  <a:pt x="55" y="228"/>
                  <a:pt x="54" y="228"/>
                </a:cubicBezTo>
                <a:cubicBezTo>
                  <a:pt x="51" y="228"/>
                  <a:pt x="51" y="228"/>
                  <a:pt x="51" y="228"/>
                </a:cubicBezTo>
                <a:cubicBezTo>
                  <a:pt x="48" y="228"/>
                  <a:pt x="48" y="227"/>
                  <a:pt x="48" y="226"/>
                </a:cubicBezTo>
                <a:cubicBezTo>
                  <a:pt x="48" y="220"/>
                  <a:pt x="48" y="220"/>
                  <a:pt x="48" y="220"/>
                </a:cubicBezTo>
                <a:cubicBezTo>
                  <a:pt x="56" y="220"/>
                  <a:pt x="56" y="220"/>
                  <a:pt x="56" y="220"/>
                </a:cubicBezTo>
                <a:lnTo>
                  <a:pt x="56" y="226"/>
                </a:lnTo>
                <a:close/>
                <a:moveTo>
                  <a:pt x="184" y="226"/>
                </a:moveTo>
                <a:cubicBezTo>
                  <a:pt x="184" y="227"/>
                  <a:pt x="184" y="228"/>
                  <a:pt x="184" y="228"/>
                </a:cubicBezTo>
                <a:cubicBezTo>
                  <a:pt x="184" y="228"/>
                  <a:pt x="183" y="228"/>
                  <a:pt x="182" y="228"/>
                </a:cubicBezTo>
                <a:cubicBezTo>
                  <a:pt x="179" y="228"/>
                  <a:pt x="179" y="228"/>
                  <a:pt x="179" y="228"/>
                </a:cubicBezTo>
                <a:cubicBezTo>
                  <a:pt x="176" y="228"/>
                  <a:pt x="176" y="227"/>
                  <a:pt x="176" y="226"/>
                </a:cubicBezTo>
                <a:cubicBezTo>
                  <a:pt x="176" y="220"/>
                  <a:pt x="176" y="220"/>
                  <a:pt x="176" y="220"/>
                </a:cubicBezTo>
                <a:cubicBezTo>
                  <a:pt x="184" y="220"/>
                  <a:pt x="184" y="220"/>
                  <a:pt x="184" y="220"/>
                </a:cubicBezTo>
                <a:lnTo>
                  <a:pt x="184" y="226"/>
                </a:lnTo>
                <a:close/>
                <a:moveTo>
                  <a:pt x="196" y="206"/>
                </a:moveTo>
                <a:cubicBezTo>
                  <a:pt x="196" y="208"/>
                  <a:pt x="195" y="212"/>
                  <a:pt x="192" y="212"/>
                </a:cubicBezTo>
                <a:cubicBezTo>
                  <a:pt x="189" y="212"/>
                  <a:pt x="189" y="212"/>
                  <a:pt x="189" y="212"/>
                </a:cubicBezTo>
                <a:cubicBezTo>
                  <a:pt x="189" y="212"/>
                  <a:pt x="188" y="212"/>
                  <a:pt x="188" y="212"/>
                </a:cubicBezTo>
                <a:cubicBezTo>
                  <a:pt x="188" y="212"/>
                  <a:pt x="187" y="212"/>
                  <a:pt x="187" y="212"/>
                </a:cubicBezTo>
                <a:cubicBezTo>
                  <a:pt x="173" y="212"/>
                  <a:pt x="173" y="212"/>
                  <a:pt x="173" y="212"/>
                </a:cubicBezTo>
                <a:cubicBezTo>
                  <a:pt x="173" y="212"/>
                  <a:pt x="172" y="212"/>
                  <a:pt x="172" y="212"/>
                </a:cubicBezTo>
                <a:cubicBezTo>
                  <a:pt x="172" y="212"/>
                  <a:pt x="171" y="212"/>
                  <a:pt x="171" y="212"/>
                </a:cubicBezTo>
                <a:cubicBezTo>
                  <a:pt x="61" y="212"/>
                  <a:pt x="61" y="212"/>
                  <a:pt x="61" y="212"/>
                </a:cubicBezTo>
                <a:cubicBezTo>
                  <a:pt x="61" y="212"/>
                  <a:pt x="60" y="212"/>
                  <a:pt x="60" y="212"/>
                </a:cubicBezTo>
                <a:cubicBezTo>
                  <a:pt x="60" y="212"/>
                  <a:pt x="59" y="212"/>
                  <a:pt x="59" y="212"/>
                </a:cubicBezTo>
                <a:cubicBezTo>
                  <a:pt x="45" y="212"/>
                  <a:pt x="45" y="212"/>
                  <a:pt x="45" y="212"/>
                </a:cubicBezTo>
                <a:cubicBezTo>
                  <a:pt x="45" y="212"/>
                  <a:pt x="44" y="212"/>
                  <a:pt x="44" y="212"/>
                </a:cubicBezTo>
                <a:cubicBezTo>
                  <a:pt x="44" y="212"/>
                  <a:pt x="43" y="212"/>
                  <a:pt x="43" y="212"/>
                </a:cubicBezTo>
                <a:cubicBezTo>
                  <a:pt x="40" y="212"/>
                  <a:pt x="40" y="212"/>
                  <a:pt x="40" y="212"/>
                </a:cubicBezTo>
                <a:cubicBezTo>
                  <a:pt x="38" y="212"/>
                  <a:pt x="36" y="208"/>
                  <a:pt x="36" y="206"/>
                </a:cubicBezTo>
                <a:cubicBezTo>
                  <a:pt x="36" y="202"/>
                  <a:pt x="36" y="202"/>
                  <a:pt x="36" y="202"/>
                </a:cubicBezTo>
                <a:cubicBezTo>
                  <a:pt x="36" y="200"/>
                  <a:pt x="41" y="200"/>
                  <a:pt x="41" y="200"/>
                </a:cubicBezTo>
                <a:cubicBezTo>
                  <a:pt x="190" y="200"/>
                  <a:pt x="190" y="200"/>
                  <a:pt x="190" y="200"/>
                </a:cubicBezTo>
                <a:cubicBezTo>
                  <a:pt x="193" y="200"/>
                  <a:pt x="196" y="200"/>
                  <a:pt x="196" y="202"/>
                </a:cubicBezTo>
                <a:lnTo>
                  <a:pt x="196" y="206"/>
                </a:lnTo>
                <a:close/>
                <a:moveTo>
                  <a:pt x="188" y="192"/>
                </a:moveTo>
                <a:cubicBezTo>
                  <a:pt x="187" y="192"/>
                  <a:pt x="187" y="192"/>
                  <a:pt x="186" y="192"/>
                </a:cubicBezTo>
                <a:cubicBezTo>
                  <a:pt x="46" y="192"/>
                  <a:pt x="46" y="192"/>
                  <a:pt x="46" y="192"/>
                </a:cubicBezTo>
                <a:cubicBezTo>
                  <a:pt x="45" y="192"/>
                  <a:pt x="45" y="192"/>
                  <a:pt x="44" y="192"/>
                </a:cubicBezTo>
                <a:cubicBezTo>
                  <a:pt x="39" y="190"/>
                  <a:pt x="29" y="156"/>
                  <a:pt x="28" y="96"/>
                </a:cubicBezTo>
                <a:cubicBezTo>
                  <a:pt x="204" y="96"/>
                  <a:pt x="204" y="96"/>
                  <a:pt x="204" y="96"/>
                </a:cubicBezTo>
                <a:cubicBezTo>
                  <a:pt x="203" y="156"/>
                  <a:pt x="193" y="190"/>
                  <a:pt x="188" y="192"/>
                </a:cubicBezTo>
                <a:close/>
                <a:moveTo>
                  <a:pt x="204" y="84"/>
                </a:moveTo>
                <a:cubicBezTo>
                  <a:pt x="204" y="85"/>
                  <a:pt x="204" y="85"/>
                  <a:pt x="204" y="85"/>
                </a:cubicBezTo>
                <a:cubicBezTo>
                  <a:pt x="204" y="86"/>
                  <a:pt x="204" y="87"/>
                  <a:pt x="204" y="88"/>
                </a:cubicBezTo>
                <a:cubicBezTo>
                  <a:pt x="200" y="88"/>
                  <a:pt x="200" y="88"/>
                  <a:pt x="200" y="88"/>
                </a:cubicBezTo>
                <a:cubicBezTo>
                  <a:pt x="200" y="88"/>
                  <a:pt x="200" y="88"/>
                  <a:pt x="200" y="88"/>
                </a:cubicBezTo>
                <a:cubicBezTo>
                  <a:pt x="185" y="40"/>
                  <a:pt x="185" y="40"/>
                  <a:pt x="185" y="40"/>
                </a:cubicBezTo>
                <a:cubicBezTo>
                  <a:pt x="199" y="40"/>
                  <a:pt x="199" y="40"/>
                  <a:pt x="199" y="40"/>
                </a:cubicBezTo>
                <a:cubicBezTo>
                  <a:pt x="203" y="47"/>
                  <a:pt x="204" y="54"/>
                  <a:pt x="204" y="63"/>
                </a:cubicBezTo>
                <a:lnTo>
                  <a:pt x="204" y="84"/>
                </a:lnTo>
                <a:close/>
                <a:moveTo>
                  <a:pt x="224" y="103"/>
                </a:moveTo>
                <a:cubicBezTo>
                  <a:pt x="224" y="105"/>
                  <a:pt x="222" y="107"/>
                  <a:pt x="220" y="107"/>
                </a:cubicBezTo>
                <a:cubicBezTo>
                  <a:pt x="216" y="107"/>
                  <a:pt x="216" y="107"/>
                  <a:pt x="216" y="107"/>
                </a:cubicBezTo>
                <a:cubicBezTo>
                  <a:pt x="214" y="107"/>
                  <a:pt x="212" y="105"/>
                  <a:pt x="212" y="103"/>
                </a:cubicBezTo>
                <a:cubicBezTo>
                  <a:pt x="212" y="87"/>
                  <a:pt x="212" y="87"/>
                  <a:pt x="212" y="87"/>
                </a:cubicBezTo>
                <a:cubicBezTo>
                  <a:pt x="212" y="85"/>
                  <a:pt x="214" y="83"/>
                  <a:pt x="216" y="83"/>
                </a:cubicBezTo>
                <a:cubicBezTo>
                  <a:pt x="220" y="83"/>
                  <a:pt x="220" y="83"/>
                  <a:pt x="220" y="83"/>
                </a:cubicBezTo>
                <a:cubicBezTo>
                  <a:pt x="222" y="83"/>
                  <a:pt x="224" y="85"/>
                  <a:pt x="224" y="87"/>
                </a:cubicBezTo>
                <a:lnTo>
                  <a:pt x="224" y="1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029992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750" fill="hold"/>
                                        <p:tgtEl>
                                          <p:spTgt spid="30"/>
                                        </p:tgtEl>
                                        <p:attrNameLst>
                                          <p:attrName>ppt_x</p:attrName>
                                        </p:attrNameLst>
                                      </p:cBhvr>
                                      <p:tavLst>
                                        <p:tav tm="0">
                                          <p:val>
                                            <p:strVal val="0-#ppt_w/2"/>
                                          </p:val>
                                        </p:tav>
                                        <p:tav tm="100000">
                                          <p:val>
                                            <p:strVal val="#ppt_x"/>
                                          </p:val>
                                        </p:tav>
                                      </p:tavLst>
                                    </p:anim>
                                    <p:anim calcmode="lin" valueType="num">
                                      <p:cBhvr additive="base">
                                        <p:cTn id="12" dur="750" fill="hold"/>
                                        <p:tgtEl>
                                          <p:spTgt spid="30"/>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125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125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grpId="0" nodeType="withEffect">
                                  <p:stCondLst>
                                    <p:cond delay="125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500"/>
                                        <p:tgtEl>
                                          <p:spTgt spid="36"/>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2" grpId="0" animBg="1"/>
      <p:bldP spid="16" grpId="0" animBg="1"/>
      <p:bldP spid="15" grpId="0" animBg="1"/>
      <p:bldP spid="21" grpId="0"/>
      <p:bldP spid="8" grpId="0" animBg="1"/>
      <p:bldP spid="23" grpId="0"/>
      <p:bldP spid="25" grpId="0"/>
      <p:bldP spid="27" grpId="0"/>
      <p:bldP spid="30" grpId="0"/>
      <p:bldP spid="3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FB0D77B-B7BB-4705-AA65-6999AF0E7E4A}"/>
              </a:ext>
            </a:extLst>
          </p:cNvPr>
          <p:cNvSpPr/>
          <p:nvPr/>
        </p:nvSpPr>
        <p:spPr>
          <a:xfrm>
            <a:off x="0" y="-1"/>
            <a:ext cx="12192000" cy="4757057"/>
          </a:xfrm>
          <a:prstGeom prst="rect">
            <a:avLst/>
          </a:prstGeom>
          <a:solidFill>
            <a:schemeClr val="tx1">
              <a:lumMod val="85000"/>
              <a:lumOff val="1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a:extLst>
              <a:ext uri="{FF2B5EF4-FFF2-40B4-BE49-F238E27FC236}">
                <a16:creationId xmlns:a16="http://schemas.microsoft.com/office/drawing/2014/main" id="{919684C6-19C1-4364-929B-36A18BA487A4}"/>
              </a:ext>
            </a:extLst>
          </p:cNvPr>
          <p:cNvSpPr>
            <a:spLocks noGrp="1"/>
          </p:cNvSpPr>
          <p:nvPr>
            <p:ph type="pic" sz="quarter" idx="10"/>
          </p:nvPr>
        </p:nvSpPr>
        <p:spPr/>
      </p:sp>
      <p:grpSp>
        <p:nvGrpSpPr>
          <p:cNvPr id="2" name="Group 1">
            <a:extLst>
              <a:ext uri="{FF2B5EF4-FFF2-40B4-BE49-F238E27FC236}">
                <a16:creationId xmlns:a16="http://schemas.microsoft.com/office/drawing/2014/main" id="{B26FFC73-80E6-4BF1-B9E2-B727885E1A62}"/>
              </a:ext>
            </a:extLst>
          </p:cNvPr>
          <p:cNvGrpSpPr/>
          <p:nvPr/>
        </p:nvGrpSpPr>
        <p:grpSpPr>
          <a:xfrm>
            <a:off x="1322238" y="3429000"/>
            <a:ext cx="1787237" cy="2310574"/>
            <a:chOff x="1322238" y="3429000"/>
            <a:chExt cx="1787237" cy="2310574"/>
          </a:xfrm>
        </p:grpSpPr>
        <p:sp>
          <p:nvSpPr>
            <p:cNvPr id="24" name="Rectangle 23"/>
            <p:cNvSpPr/>
            <p:nvPr/>
          </p:nvSpPr>
          <p:spPr>
            <a:xfrm>
              <a:off x="1322238" y="3952338"/>
              <a:ext cx="1787236" cy="1787236"/>
            </a:xfrm>
            <a:prstGeom prst="rect">
              <a:avLst/>
            </a:prstGeom>
            <a:solidFill>
              <a:schemeClr val="bg1"/>
            </a:solidFill>
            <a:ln>
              <a:noFill/>
            </a:ln>
            <a:effectLst>
              <a:outerShdw blurRad="673100" dist="114300" dir="5400000" sx="88000" sy="8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exa Bold" panose="02000000000000000000" pitchFamily="50" charset="0"/>
              </a:endParaRPr>
            </a:p>
          </p:txBody>
        </p:sp>
        <p:sp>
          <p:nvSpPr>
            <p:cNvPr id="25" name="Rectangle 24"/>
            <p:cNvSpPr/>
            <p:nvPr/>
          </p:nvSpPr>
          <p:spPr>
            <a:xfrm>
              <a:off x="1322238" y="3429000"/>
              <a:ext cx="1787236" cy="52333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Nexa Light" panose="02000000000000000000" pitchFamily="50" charset="0"/>
                </a:rPr>
                <a:t>TEXT HERE</a:t>
              </a:r>
            </a:p>
          </p:txBody>
        </p:sp>
        <p:sp>
          <p:nvSpPr>
            <p:cNvPr id="28" name="Rectangle 27"/>
            <p:cNvSpPr/>
            <p:nvPr/>
          </p:nvSpPr>
          <p:spPr>
            <a:xfrm>
              <a:off x="1322239" y="4185601"/>
              <a:ext cx="1787236" cy="287002"/>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Nexa Light" panose="02000000000000000000" pitchFamily="50" charset="0"/>
                  <a:cs typeface="Segoe UI Light" panose="020B0502040204020203" pitchFamily="34" charset="0"/>
                </a:rPr>
                <a:t>LOGISTIC 1</a:t>
              </a:r>
            </a:p>
          </p:txBody>
        </p:sp>
        <p:sp>
          <p:nvSpPr>
            <p:cNvPr id="29" name="Rectangle 28"/>
            <p:cNvSpPr/>
            <p:nvPr/>
          </p:nvSpPr>
          <p:spPr>
            <a:xfrm>
              <a:off x="1376783" y="4482958"/>
              <a:ext cx="1155128" cy="800219"/>
            </a:xfrm>
            <a:prstGeom prst="rect">
              <a:avLst/>
            </a:prstGeom>
          </p:spPr>
          <p:txBody>
            <a:bodyPr wrap="square">
              <a:spAutoFit/>
            </a:bodyPr>
            <a:lstStyle/>
            <a:p>
              <a:pPr algn="ctr">
                <a:lnSpc>
                  <a:spcPct val="120000"/>
                </a:lnSpc>
              </a:pPr>
              <a:r>
                <a:rPr lang="en-US" sz="4000" baseline="30000" dirty="0">
                  <a:solidFill>
                    <a:schemeClr val="accent1"/>
                  </a:solidFill>
                  <a:latin typeface="Nexa Bold" panose="02000000000000000000" pitchFamily="50" charset="0"/>
                  <a:cs typeface="Segoe UI Light" panose="020B0502040204020203" pitchFamily="34" charset="0"/>
                </a:rPr>
                <a:t>$</a:t>
              </a:r>
              <a:r>
                <a:rPr lang="en-US" sz="4000" dirty="0">
                  <a:solidFill>
                    <a:schemeClr val="accent1"/>
                  </a:solidFill>
                  <a:latin typeface="Nexa Bold" panose="02000000000000000000" pitchFamily="50" charset="0"/>
                  <a:cs typeface="Segoe UI Light" panose="020B0502040204020203" pitchFamily="34" charset="0"/>
                </a:rPr>
                <a:t>45</a:t>
              </a:r>
            </a:p>
          </p:txBody>
        </p:sp>
        <p:sp>
          <p:nvSpPr>
            <p:cNvPr id="31" name="Rectangle 30"/>
            <p:cNvSpPr/>
            <p:nvPr/>
          </p:nvSpPr>
          <p:spPr>
            <a:xfrm>
              <a:off x="2427407" y="4650856"/>
              <a:ext cx="627003" cy="490134"/>
            </a:xfrm>
            <a:prstGeom prst="rect">
              <a:avLst/>
            </a:prstGeom>
          </p:spPr>
          <p:txBody>
            <a:bodyPr wrap="square">
              <a:spAutoFit/>
            </a:bodyPr>
            <a:lstStyle/>
            <a:p>
              <a:pPr>
                <a:lnSpc>
                  <a:spcPct val="120000"/>
                </a:lnSpc>
              </a:pPr>
              <a:r>
                <a:rPr lang="en-US" sz="1100" i="1" dirty="0">
                  <a:solidFill>
                    <a:schemeClr val="accent1"/>
                  </a:solidFill>
                  <a:latin typeface="Nexa Light" panose="02000000000000000000" pitchFamily="50" charset="0"/>
                  <a:cs typeface="Segoe UI" panose="020B0502040204020203" pitchFamily="34" charset="0"/>
                </a:rPr>
                <a:t>Per </a:t>
              </a:r>
            </a:p>
            <a:p>
              <a:pPr>
                <a:lnSpc>
                  <a:spcPct val="120000"/>
                </a:lnSpc>
              </a:pPr>
              <a:r>
                <a:rPr lang="en-US" sz="1100" i="1" dirty="0">
                  <a:solidFill>
                    <a:schemeClr val="accent1"/>
                  </a:solidFill>
                  <a:latin typeface="Nexa Light" panose="02000000000000000000" pitchFamily="50" charset="0"/>
                  <a:cs typeface="Segoe UI" panose="020B0502040204020203" pitchFamily="34" charset="0"/>
                </a:rPr>
                <a:t>flight</a:t>
              </a:r>
            </a:p>
          </p:txBody>
        </p:sp>
      </p:grpSp>
      <p:grpSp>
        <p:nvGrpSpPr>
          <p:cNvPr id="3" name="Group 2">
            <a:extLst>
              <a:ext uri="{FF2B5EF4-FFF2-40B4-BE49-F238E27FC236}">
                <a16:creationId xmlns:a16="http://schemas.microsoft.com/office/drawing/2014/main" id="{971FB3B2-A539-48F7-9DF6-7E3CBDAEB92B}"/>
              </a:ext>
            </a:extLst>
          </p:cNvPr>
          <p:cNvGrpSpPr/>
          <p:nvPr/>
        </p:nvGrpSpPr>
        <p:grpSpPr>
          <a:xfrm>
            <a:off x="3266480" y="3429000"/>
            <a:ext cx="1787237" cy="2310574"/>
            <a:chOff x="3266480" y="3429000"/>
            <a:chExt cx="1787237" cy="2310574"/>
          </a:xfrm>
        </p:grpSpPr>
        <p:sp>
          <p:nvSpPr>
            <p:cNvPr id="32" name="Rectangle 31"/>
            <p:cNvSpPr/>
            <p:nvPr/>
          </p:nvSpPr>
          <p:spPr>
            <a:xfrm>
              <a:off x="3266480" y="3952338"/>
              <a:ext cx="1787236" cy="1787236"/>
            </a:xfrm>
            <a:prstGeom prst="rect">
              <a:avLst/>
            </a:prstGeom>
            <a:solidFill>
              <a:schemeClr val="bg1"/>
            </a:solidFill>
            <a:ln>
              <a:noFill/>
            </a:ln>
            <a:effectLst>
              <a:outerShdw blurRad="673100" dist="114300" dir="5400000" sx="88000" sy="8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exa Bold" panose="02000000000000000000" pitchFamily="50" charset="0"/>
              </a:endParaRPr>
            </a:p>
          </p:txBody>
        </p:sp>
        <p:sp>
          <p:nvSpPr>
            <p:cNvPr id="33" name="Rectangle 32"/>
            <p:cNvSpPr/>
            <p:nvPr/>
          </p:nvSpPr>
          <p:spPr>
            <a:xfrm>
              <a:off x="3266480" y="3429000"/>
              <a:ext cx="1787236" cy="52333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Nexa Light" panose="02000000000000000000" pitchFamily="50" charset="0"/>
                </a:rPr>
                <a:t>TEXT HERE</a:t>
              </a:r>
            </a:p>
          </p:txBody>
        </p:sp>
        <p:sp>
          <p:nvSpPr>
            <p:cNvPr id="34" name="Rectangle 33"/>
            <p:cNvSpPr/>
            <p:nvPr/>
          </p:nvSpPr>
          <p:spPr>
            <a:xfrm>
              <a:off x="3266481" y="4185601"/>
              <a:ext cx="1787236" cy="287002"/>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Nexa Light" panose="02000000000000000000" pitchFamily="50" charset="0"/>
                  <a:cs typeface="Segoe UI Light" panose="020B0502040204020203" pitchFamily="34" charset="0"/>
                </a:rPr>
                <a:t>LOGISTIC 2</a:t>
              </a:r>
            </a:p>
          </p:txBody>
        </p:sp>
        <p:sp>
          <p:nvSpPr>
            <p:cNvPr id="35" name="Rectangle 34"/>
            <p:cNvSpPr/>
            <p:nvPr/>
          </p:nvSpPr>
          <p:spPr>
            <a:xfrm>
              <a:off x="3321025" y="4482958"/>
              <a:ext cx="1155128" cy="800219"/>
            </a:xfrm>
            <a:prstGeom prst="rect">
              <a:avLst/>
            </a:prstGeom>
          </p:spPr>
          <p:txBody>
            <a:bodyPr wrap="square">
              <a:spAutoFit/>
            </a:bodyPr>
            <a:lstStyle/>
            <a:p>
              <a:pPr algn="ctr">
                <a:lnSpc>
                  <a:spcPct val="120000"/>
                </a:lnSpc>
              </a:pPr>
              <a:r>
                <a:rPr lang="en-US" sz="4000" baseline="30000" dirty="0">
                  <a:solidFill>
                    <a:schemeClr val="accent2"/>
                  </a:solidFill>
                  <a:latin typeface="Nexa Bold" panose="02000000000000000000" pitchFamily="50" charset="0"/>
                  <a:cs typeface="Segoe UI Light" panose="020B0502040204020203" pitchFamily="34" charset="0"/>
                </a:rPr>
                <a:t>$</a:t>
              </a:r>
              <a:r>
                <a:rPr lang="en-US" sz="4000" dirty="0">
                  <a:solidFill>
                    <a:schemeClr val="accent2"/>
                  </a:solidFill>
                  <a:latin typeface="Nexa Bold" panose="02000000000000000000" pitchFamily="50" charset="0"/>
                  <a:cs typeface="Segoe UI Light" panose="020B0502040204020203" pitchFamily="34" charset="0"/>
                </a:rPr>
                <a:t>67</a:t>
              </a:r>
            </a:p>
          </p:txBody>
        </p:sp>
        <p:sp>
          <p:nvSpPr>
            <p:cNvPr id="36" name="Rectangle 35"/>
            <p:cNvSpPr/>
            <p:nvPr/>
          </p:nvSpPr>
          <p:spPr>
            <a:xfrm>
              <a:off x="4371649" y="4650856"/>
              <a:ext cx="627003" cy="490134"/>
            </a:xfrm>
            <a:prstGeom prst="rect">
              <a:avLst/>
            </a:prstGeom>
          </p:spPr>
          <p:txBody>
            <a:bodyPr wrap="square">
              <a:spAutoFit/>
            </a:bodyPr>
            <a:lstStyle/>
            <a:p>
              <a:pPr>
                <a:lnSpc>
                  <a:spcPct val="120000"/>
                </a:lnSpc>
              </a:pPr>
              <a:r>
                <a:rPr lang="en-US" sz="1100" i="1" dirty="0">
                  <a:solidFill>
                    <a:schemeClr val="accent2"/>
                  </a:solidFill>
                  <a:latin typeface="Nexa Light" panose="02000000000000000000" pitchFamily="50" charset="0"/>
                  <a:cs typeface="Segoe UI" panose="020B0502040204020203" pitchFamily="34" charset="0"/>
                </a:rPr>
                <a:t>Per </a:t>
              </a:r>
            </a:p>
            <a:p>
              <a:pPr>
                <a:lnSpc>
                  <a:spcPct val="120000"/>
                </a:lnSpc>
              </a:pPr>
              <a:r>
                <a:rPr lang="en-US" sz="1100" i="1" dirty="0">
                  <a:solidFill>
                    <a:schemeClr val="accent2"/>
                  </a:solidFill>
                  <a:latin typeface="Nexa Light" panose="02000000000000000000" pitchFamily="50" charset="0"/>
                  <a:cs typeface="Segoe UI" panose="020B0502040204020203" pitchFamily="34" charset="0"/>
                </a:rPr>
                <a:t>flight</a:t>
              </a:r>
            </a:p>
          </p:txBody>
        </p:sp>
      </p:grpSp>
      <p:grpSp>
        <p:nvGrpSpPr>
          <p:cNvPr id="4" name="Group 3">
            <a:extLst>
              <a:ext uri="{FF2B5EF4-FFF2-40B4-BE49-F238E27FC236}">
                <a16:creationId xmlns:a16="http://schemas.microsoft.com/office/drawing/2014/main" id="{71F1D4EA-6C64-429F-8668-E418B8243E66}"/>
              </a:ext>
            </a:extLst>
          </p:cNvPr>
          <p:cNvGrpSpPr/>
          <p:nvPr/>
        </p:nvGrpSpPr>
        <p:grpSpPr>
          <a:xfrm>
            <a:off x="5210720" y="3429000"/>
            <a:ext cx="1787238" cy="2310574"/>
            <a:chOff x="5210720" y="3429000"/>
            <a:chExt cx="1787238" cy="2310574"/>
          </a:xfrm>
        </p:grpSpPr>
        <p:sp>
          <p:nvSpPr>
            <p:cNvPr id="46" name="Rectangle 45">
              <a:extLst>
                <a:ext uri="{FF2B5EF4-FFF2-40B4-BE49-F238E27FC236}">
                  <a16:creationId xmlns:a16="http://schemas.microsoft.com/office/drawing/2014/main" id="{74FE97C3-9829-429A-B745-D773D2B06751}"/>
                </a:ext>
              </a:extLst>
            </p:cNvPr>
            <p:cNvSpPr/>
            <p:nvPr/>
          </p:nvSpPr>
          <p:spPr>
            <a:xfrm>
              <a:off x="5210720" y="3429000"/>
              <a:ext cx="1787236" cy="523338"/>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Nexa Light" panose="02000000000000000000" pitchFamily="50" charset="0"/>
                </a:rPr>
                <a:t>TEXT HERE</a:t>
              </a:r>
            </a:p>
          </p:txBody>
        </p:sp>
        <p:sp>
          <p:nvSpPr>
            <p:cNvPr id="38" name="Rectangle 37"/>
            <p:cNvSpPr/>
            <p:nvPr/>
          </p:nvSpPr>
          <p:spPr>
            <a:xfrm>
              <a:off x="5210721" y="3952338"/>
              <a:ext cx="1787236" cy="1787236"/>
            </a:xfrm>
            <a:prstGeom prst="rect">
              <a:avLst/>
            </a:prstGeom>
            <a:solidFill>
              <a:schemeClr val="bg1"/>
            </a:solidFill>
            <a:ln>
              <a:noFill/>
            </a:ln>
            <a:effectLst>
              <a:outerShdw blurRad="673100" dist="114300" dir="5400000" sx="88000" sy="8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exa Bold" panose="02000000000000000000" pitchFamily="50" charset="0"/>
              </a:endParaRPr>
            </a:p>
          </p:txBody>
        </p:sp>
        <p:sp>
          <p:nvSpPr>
            <p:cNvPr id="39" name="Rectangle 38"/>
            <p:cNvSpPr/>
            <p:nvPr/>
          </p:nvSpPr>
          <p:spPr>
            <a:xfrm>
              <a:off x="5210722" y="4185601"/>
              <a:ext cx="1787236" cy="287002"/>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Nexa Light" panose="02000000000000000000" pitchFamily="50" charset="0"/>
                  <a:cs typeface="Segoe UI Light" panose="020B0502040204020203" pitchFamily="34" charset="0"/>
                </a:rPr>
                <a:t>LOGISTIC 3</a:t>
              </a:r>
            </a:p>
          </p:txBody>
        </p:sp>
        <p:sp>
          <p:nvSpPr>
            <p:cNvPr id="40" name="Rectangle 39"/>
            <p:cNvSpPr/>
            <p:nvPr/>
          </p:nvSpPr>
          <p:spPr>
            <a:xfrm>
              <a:off x="5265266" y="4482958"/>
              <a:ext cx="1155128" cy="800219"/>
            </a:xfrm>
            <a:prstGeom prst="rect">
              <a:avLst/>
            </a:prstGeom>
          </p:spPr>
          <p:txBody>
            <a:bodyPr wrap="square">
              <a:spAutoFit/>
            </a:bodyPr>
            <a:lstStyle/>
            <a:p>
              <a:pPr algn="ctr">
                <a:lnSpc>
                  <a:spcPct val="120000"/>
                </a:lnSpc>
              </a:pPr>
              <a:r>
                <a:rPr lang="en-US" sz="4000" baseline="30000" dirty="0">
                  <a:solidFill>
                    <a:schemeClr val="accent3"/>
                  </a:solidFill>
                  <a:latin typeface="Nexa Bold" panose="02000000000000000000" pitchFamily="50" charset="0"/>
                  <a:cs typeface="Segoe UI Light" panose="020B0502040204020203" pitchFamily="34" charset="0"/>
                </a:rPr>
                <a:t>$</a:t>
              </a:r>
              <a:r>
                <a:rPr lang="en-US" sz="4000" dirty="0">
                  <a:solidFill>
                    <a:schemeClr val="accent3"/>
                  </a:solidFill>
                  <a:latin typeface="Nexa Bold" panose="02000000000000000000" pitchFamily="50" charset="0"/>
                  <a:cs typeface="Segoe UI Light" panose="020B0502040204020203" pitchFamily="34" charset="0"/>
                </a:rPr>
                <a:t>75</a:t>
              </a:r>
            </a:p>
          </p:txBody>
        </p:sp>
        <p:sp>
          <p:nvSpPr>
            <p:cNvPr id="41" name="Rectangle 40"/>
            <p:cNvSpPr/>
            <p:nvPr/>
          </p:nvSpPr>
          <p:spPr>
            <a:xfrm>
              <a:off x="6315890" y="4650856"/>
              <a:ext cx="627003" cy="490134"/>
            </a:xfrm>
            <a:prstGeom prst="rect">
              <a:avLst/>
            </a:prstGeom>
          </p:spPr>
          <p:txBody>
            <a:bodyPr wrap="square">
              <a:spAutoFit/>
            </a:bodyPr>
            <a:lstStyle/>
            <a:p>
              <a:pPr>
                <a:lnSpc>
                  <a:spcPct val="120000"/>
                </a:lnSpc>
              </a:pPr>
              <a:r>
                <a:rPr lang="en-US" sz="1100" i="1" dirty="0">
                  <a:solidFill>
                    <a:schemeClr val="tx1">
                      <a:lumMod val="65000"/>
                      <a:lumOff val="35000"/>
                    </a:schemeClr>
                  </a:solidFill>
                  <a:latin typeface="Nexa Light" panose="02000000000000000000" pitchFamily="50" charset="0"/>
                  <a:cs typeface="Segoe UI" panose="020B0502040204020203" pitchFamily="34" charset="0"/>
                </a:rPr>
                <a:t>Per </a:t>
              </a:r>
            </a:p>
            <a:p>
              <a:pPr>
                <a:lnSpc>
                  <a:spcPct val="120000"/>
                </a:lnSpc>
              </a:pPr>
              <a:r>
                <a:rPr lang="en-US" sz="1100" i="1" dirty="0">
                  <a:solidFill>
                    <a:schemeClr val="tx1">
                      <a:lumMod val="65000"/>
                      <a:lumOff val="35000"/>
                    </a:schemeClr>
                  </a:solidFill>
                  <a:latin typeface="Nexa Light" panose="02000000000000000000" pitchFamily="50" charset="0"/>
                  <a:cs typeface="Segoe UI" panose="020B0502040204020203" pitchFamily="34" charset="0"/>
                </a:rPr>
                <a:t>flight</a:t>
              </a:r>
            </a:p>
          </p:txBody>
        </p:sp>
      </p:grpSp>
      <p:grpSp>
        <p:nvGrpSpPr>
          <p:cNvPr id="5" name="Group 4">
            <a:extLst>
              <a:ext uri="{FF2B5EF4-FFF2-40B4-BE49-F238E27FC236}">
                <a16:creationId xmlns:a16="http://schemas.microsoft.com/office/drawing/2014/main" id="{82B576B6-3596-41FE-B7D1-4F9915A4EDD7}"/>
              </a:ext>
            </a:extLst>
          </p:cNvPr>
          <p:cNvGrpSpPr/>
          <p:nvPr/>
        </p:nvGrpSpPr>
        <p:grpSpPr>
          <a:xfrm>
            <a:off x="7154963" y="3429000"/>
            <a:ext cx="1787237" cy="2310574"/>
            <a:chOff x="7154963" y="3429000"/>
            <a:chExt cx="1787237" cy="2310574"/>
          </a:xfrm>
        </p:grpSpPr>
        <p:sp>
          <p:nvSpPr>
            <p:cNvPr id="47" name="Rectangle 46">
              <a:extLst>
                <a:ext uri="{FF2B5EF4-FFF2-40B4-BE49-F238E27FC236}">
                  <a16:creationId xmlns:a16="http://schemas.microsoft.com/office/drawing/2014/main" id="{1C348A20-0655-4A1F-B932-80590A817552}"/>
                </a:ext>
              </a:extLst>
            </p:cNvPr>
            <p:cNvSpPr/>
            <p:nvPr/>
          </p:nvSpPr>
          <p:spPr>
            <a:xfrm>
              <a:off x="7154963" y="3429000"/>
              <a:ext cx="1787236" cy="523338"/>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Nexa Light" panose="02000000000000000000" pitchFamily="50" charset="0"/>
                </a:rPr>
                <a:t>TEXT HERE</a:t>
              </a:r>
            </a:p>
          </p:txBody>
        </p:sp>
        <p:sp>
          <p:nvSpPr>
            <p:cNvPr id="37" name="Rectangle 36"/>
            <p:cNvSpPr/>
            <p:nvPr/>
          </p:nvSpPr>
          <p:spPr>
            <a:xfrm>
              <a:off x="7154963" y="3952338"/>
              <a:ext cx="1787236" cy="1787236"/>
            </a:xfrm>
            <a:prstGeom prst="rect">
              <a:avLst/>
            </a:prstGeom>
            <a:solidFill>
              <a:schemeClr val="bg1"/>
            </a:solidFill>
            <a:ln>
              <a:noFill/>
            </a:ln>
            <a:effectLst>
              <a:outerShdw blurRad="673100" dist="114300" dir="5400000" sx="88000" sy="8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Nexa Bold" panose="02000000000000000000" pitchFamily="50" charset="0"/>
              </a:endParaRPr>
            </a:p>
          </p:txBody>
        </p:sp>
        <p:sp>
          <p:nvSpPr>
            <p:cNvPr id="42" name="Rectangle 41"/>
            <p:cNvSpPr/>
            <p:nvPr/>
          </p:nvSpPr>
          <p:spPr>
            <a:xfrm>
              <a:off x="7154964" y="4185601"/>
              <a:ext cx="1787236" cy="287002"/>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Nexa Light" panose="02000000000000000000" pitchFamily="50" charset="0"/>
                  <a:cs typeface="Segoe UI Light" panose="020B0502040204020203" pitchFamily="34" charset="0"/>
                </a:rPr>
                <a:t>LOGISTIC 4</a:t>
              </a:r>
            </a:p>
          </p:txBody>
        </p:sp>
        <p:sp>
          <p:nvSpPr>
            <p:cNvPr id="43" name="Rectangle 42"/>
            <p:cNvSpPr/>
            <p:nvPr/>
          </p:nvSpPr>
          <p:spPr>
            <a:xfrm>
              <a:off x="7209508" y="4482958"/>
              <a:ext cx="1155128" cy="800219"/>
            </a:xfrm>
            <a:prstGeom prst="rect">
              <a:avLst/>
            </a:prstGeom>
          </p:spPr>
          <p:txBody>
            <a:bodyPr wrap="square">
              <a:spAutoFit/>
            </a:bodyPr>
            <a:lstStyle/>
            <a:p>
              <a:pPr algn="ctr">
                <a:lnSpc>
                  <a:spcPct val="120000"/>
                </a:lnSpc>
              </a:pPr>
              <a:r>
                <a:rPr lang="en-US" sz="4000" baseline="30000" dirty="0">
                  <a:solidFill>
                    <a:schemeClr val="accent4"/>
                  </a:solidFill>
                  <a:latin typeface="Nexa Bold" panose="02000000000000000000" pitchFamily="50" charset="0"/>
                  <a:cs typeface="Segoe UI Light" panose="020B0502040204020203" pitchFamily="34" charset="0"/>
                </a:rPr>
                <a:t>$</a:t>
              </a:r>
              <a:r>
                <a:rPr lang="en-US" sz="4000" dirty="0">
                  <a:solidFill>
                    <a:schemeClr val="accent4"/>
                  </a:solidFill>
                  <a:latin typeface="Nexa Bold" panose="02000000000000000000" pitchFamily="50" charset="0"/>
                  <a:cs typeface="Segoe UI Light" panose="020B0502040204020203" pitchFamily="34" charset="0"/>
                </a:rPr>
                <a:t>86</a:t>
              </a:r>
            </a:p>
          </p:txBody>
        </p:sp>
        <p:sp>
          <p:nvSpPr>
            <p:cNvPr id="44" name="Rectangle 43"/>
            <p:cNvSpPr/>
            <p:nvPr/>
          </p:nvSpPr>
          <p:spPr>
            <a:xfrm>
              <a:off x="8260132" y="4650856"/>
              <a:ext cx="627003" cy="490134"/>
            </a:xfrm>
            <a:prstGeom prst="rect">
              <a:avLst/>
            </a:prstGeom>
          </p:spPr>
          <p:txBody>
            <a:bodyPr wrap="square">
              <a:spAutoFit/>
            </a:bodyPr>
            <a:lstStyle/>
            <a:p>
              <a:pPr>
                <a:lnSpc>
                  <a:spcPct val="120000"/>
                </a:lnSpc>
              </a:pPr>
              <a:r>
                <a:rPr lang="en-US" sz="1100" i="1" dirty="0">
                  <a:solidFill>
                    <a:schemeClr val="tx1">
                      <a:lumMod val="65000"/>
                      <a:lumOff val="35000"/>
                    </a:schemeClr>
                  </a:solidFill>
                  <a:latin typeface="Nexa Light" panose="02000000000000000000" pitchFamily="50" charset="0"/>
                  <a:cs typeface="Segoe UI" panose="020B0502040204020203" pitchFamily="34" charset="0"/>
                </a:rPr>
                <a:t>Per </a:t>
              </a:r>
            </a:p>
            <a:p>
              <a:pPr>
                <a:lnSpc>
                  <a:spcPct val="120000"/>
                </a:lnSpc>
              </a:pPr>
              <a:r>
                <a:rPr lang="en-US" sz="1100" i="1" dirty="0">
                  <a:solidFill>
                    <a:schemeClr val="tx1">
                      <a:lumMod val="65000"/>
                      <a:lumOff val="35000"/>
                    </a:schemeClr>
                  </a:solidFill>
                  <a:latin typeface="Nexa Light" panose="02000000000000000000" pitchFamily="50" charset="0"/>
                  <a:cs typeface="Segoe UI" panose="020B0502040204020203" pitchFamily="34" charset="0"/>
                </a:rPr>
                <a:t>flight</a:t>
              </a:r>
            </a:p>
          </p:txBody>
        </p:sp>
      </p:grpSp>
      <p:sp>
        <p:nvSpPr>
          <p:cNvPr id="45" name="Rectangle 44"/>
          <p:cNvSpPr/>
          <p:nvPr/>
        </p:nvSpPr>
        <p:spPr>
          <a:xfrm>
            <a:off x="9099205" y="3934194"/>
            <a:ext cx="1787236" cy="1787236"/>
          </a:xfrm>
          <a:prstGeom prst="rect">
            <a:avLst/>
          </a:prstGeom>
          <a:solidFill>
            <a:schemeClr val="accent5"/>
          </a:solidFill>
          <a:ln>
            <a:noFill/>
          </a:ln>
          <a:effectLst>
            <a:outerShdw blurRad="673100" dist="114300" dir="5400000" sx="88000" sy="88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Nexa Bold" panose="02000000000000000000" pitchFamily="50" charset="0"/>
                <a:cs typeface="Segoe UI Light" panose="020B0502040204020203" pitchFamily="34" charset="0"/>
              </a:rPr>
              <a:t>Other</a:t>
            </a:r>
          </a:p>
          <a:p>
            <a:pPr algn="ctr"/>
            <a:r>
              <a:rPr lang="en-US" dirty="0">
                <a:latin typeface="Nexa Bold" panose="02000000000000000000" pitchFamily="50" charset="0"/>
                <a:cs typeface="Segoe UI Light" panose="020B0502040204020203" pitchFamily="34" charset="0"/>
              </a:rPr>
              <a:t>Package</a:t>
            </a:r>
          </a:p>
        </p:txBody>
      </p:sp>
      <p:grpSp>
        <p:nvGrpSpPr>
          <p:cNvPr id="26" name="Group 25">
            <a:extLst>
              <a:ext uri="{FF2B5EF4-FFF2-40B4-BE49-F238E27FC236}">
                <a16:creationId xmlns:a16="http://schemas.microsoft.com/office/drawing/2014/main" id="{731D9EA2-6697-4629-95F5-B43A449778B0}"/>
              </a:ext>
            </a:extLst>
          </p:cNvPr>
          <p:cNvGrpSpPr/>
          <p:nvPr/>
        </p:nvGrpSpPr>
        <p:grpSpPr>
          <a:xfrm>
            <a:off x="10420350" y="0"/>
            <a:ext cx="1771650" cy="2306488"/>
            <a:chOff x="9884228" y="0"/>
            <a:chExt cx="2307772" cy="3004458"/>
          </a:xfrm>
        </p:grpSpPr>
        <p:sp>
          <p:nvSpPr>
            <p:cNvPr id="27" name="Rectangle 26">
              <a:extLst>
                <a:ext uri="{FF2B5EF4-FFF2-40B4-BE49-F238E27FC236}">
                  <a16:creationId xmlns:a16="http://schemas.microsoft.com/office/drawing/2014/main" id="{501C52FB-CF7F-498F-93D4-3C2ADCD4316A}"/>
                </a:ext>
              </a:extLst>
            </p:cNvPr>
            <p:cNvSpPr/>
            <p:nvPr/>
          </p:nvSpPr>
          <p:spPr>
            <a:xfrm>
              <a:off x="10842172" y="0"/>
              <a:ext cx="1349828" cy="1349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F5D6551-15CA-408C-942A-A829AB955DAB}"/>
                </a:ext>
              </a:extLst>
            </p:cNvPr>
            <p:cNvSpPr/>
            <p:nvPr/>
          </p:nvSpPr>
          <p:spPr>
            <a:xfrm>
              <a:off x="9884228" y="1349828"/>
              <a:ext cx="957943" cy="957943"/>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6D6CE2B5-ED2B-4129-BFAF-60A701CB84E7}"/>
                </a:ext>
              </a:extLst>
            </p:cNvPr>
            <p:cNvSpPr/>
            <p:nvPr/>
          </p:nvSpPr>
          <p:spPr>
            <a:xfrm>
              <a:off x="10842172" y="2307772"/>
              <a:ext cx="696686" cy="696686"/>
            </a:xfrm>
            <a:prstGeom prst="rect">
              <a:avLst/>
            </a:prstGeom>
            <a:solidFill>
              <a:schemeClr val="bg1">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2711B9EF-0AAA-4D7C-8CFA-4998113B32A3}"/>
              </a:ext>
            </a:extLst>
          </p:cNvPr>
          <p:cNvSpPr txBox="1"/>
          <p:nvPr/>
        </p:nvSpPr>
        <p:spPr>
          <a:xfrm>
            <a:off x="501411" y="1449699"/>
            <a:ext cx="11189180" cy="877163"/>
          </a:xfrm>
          <a:prstGeom prst="rect">
            <a:avLst/>
          </a:prstGeom>
          <a:noFill/>
        </p:spPr>
        <p:txBody>
          <a:bodyPr wrap="square" rtlCol="0">
            <a:spAutoFit/>
          </a:bodyPr>
          <a:lstStyle/>
          <a:p>
            <a:pPr algn="ctr">
              <a:lnSpc>
                <a:spcPct val="80000"/>
              </a:lnSpc>
            </a:pPr>
            <a:r>
              <a:rPr lang="en-US" sz="6000" spc="600" dirty="0">
                <a:ln w="25400">
                  <a:solidFill>
                    <a:schemeClr val="bg1"/>
                  </a:solidFill>
                </a:ln>
                <a:noFill/>
                <a:latin typeface="Nexa Bold" panose="02000000000000000000" pitchFamily="50" charset="0"/>
              </a:rPr>
              <a:t>CHOOSE YOUR SERVICE</a:t>
            </a:r>
            <a:endParaRPr lang="id-ID" sz="6000" spc="600" dirty="0">
              <a:ln w="25400">
                <a:solidFill>
                  <a:schemeClr val="bg1"/>
                </a:solidFill>
              </a:ln>
              <a:noFill/>
              <a:latin typeface="Nexa Bold" panose="02000000000000000000" pitchFamily="50" charset="0"/>
            </a:endParaRPr>
          </a:p>
        </p:txBody>
      </p:sp>
    </p:spTree>
    <p:extLst>
      <p:ext uri="{BB962C8B-B14F-4D97-AF65-F5344CB8AC3E}">
        <p14:creationId xmlns:p14="http://schemas.microsoft.com/office/powerpoint/2010/main" val="5866498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750" fill="hold"/>
                                        <p:tgtEl>
                                          <p:spTgt spid="2"/>
                                        </p:tgtEl>
                                        <p:attrNameLst>
                                          <p:attrName>ppt_x</p:attrName>
                                        </p:attrNameLst>
                                      </p:cBhvr>
                                      <p:tavLst>
                                        <p:tav tm="0">
                                          <p:val>
                                            <p:strVal val="#ppt_x"/>
                                          </p:val>
                                        </p:tav>
                                        <p:tav tm="100000">
                                          <p:val>
                                            <p:strVal val="#ppt_x"/>
                                          </p:val>
                                        </p:tav>
                                      </p:tavLst>
                                    </p:anim>
                                    <p:anim calcmode="lin" valueType="num">
                                      <p:cBhvr additive="base">
                                        <p:cTn id="11" dur="75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75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750" fill="hold"/>
                                        <p:tgtEl>
                                          <p:spTgt spid="3"/>
                                        </p:tgtEl>
                                        <p:attrNameLst>
                                          <p:attrName>ppt_x</p:attrName>
                                        </p:attrNameLst>
                                      </p:cBhvr>
                                      <p:tavLst>
                                        <p:tav tm="0">
                                          <p:val>
                                            <p:strVal val="#ppt_x"/>
                                          </p:val>
                                        </p:tav>
                                        <p:tav tm="100000">
                                          <p:val>
                                            <p:strVal val="#ppt_x"/>
                                          </p:val>
                                        </p:tav>
                                      </p:tavLst>
                                    </p:anim>
                                    <p:anim calcmode="lin" valueType="num">
                                      <p:cBhvr additive="base">
                                        <p:cTn id="15" dur="75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decel="100000" fill="hold" nodeType="withEffect">
                                  <p:stCondLst>
                                    <p:cond delay="10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750" fill="hold"/>
                                        <p:tgtEl>
                                          <p:spTgt spid="4"/>
                                        </p:tgtEl>
                                        <p:attrNameLst>
                                          <p:attrName>ppt_x</p:attrName>
                                        </p:attrNameLst>
                                      </p:cBhvr>
                                      <p:tavLst>
                                        <p:tav tm="0">
                                          <p:val>
                                            <p:strVal val="#ppt_x"/>
                                          </p:val>
                                        </p:tav>
                                        <p:tav tm="100000">
                                          <p:val>
                                            <p:strVal val="#ppt_x"/>
                                          </p:val>
                                        </p:tav>
                                      </p:tavLst>
                                    </p:anim>
                                    <p:anim calcmode="lin" valueType="num">
                                      <p:cBhvr additive="base">
                                        <p:cTn id="19" dur="75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decel="100000" fill="hold" nodeType="withEffect">
                                  <p:stCondLst>
                                    <p:cond delay="125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decel="100000" fill="hold" grpId="0" nodeType="withEffect">
                                  <p:stCondLst>
                                    <p:cond delay="150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750" fill="hold"/>
                                        <p:tgtEl>
                                          <p:spTgt spid="45"/>
                                        </p:tgtEl>
                                        <p:attrNameLst>
                                          <p:attrName>ppt_x</p:attrName>
                                        </p:attrNameLst>
                                      </p:cBhvr>
                                      <p:tavLst>
                                        <p:tav tm="0">
                                          <p:val>
                                            <p:strVal val="#ppt_x"/>
                                          </p:val>
                                        </p:tav>
                                        <p:tav tm="100000">
                                          <p:val>
                                            <p:strVal val="#ppt_x"/>
                                          </p:val>
                                        </p:tav>
                                      </p:tavLst>
                                    </p:anim>
                                    <p:anim calcmode="lin" valueType="num">
                                      <p:cBhvr additive="base">
                                        <p:cTn id="27" dur="75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D0CBAE9-C77E-420F-B9C3-9CF4C1B17856}"/>
              </a:ext>
            </a:extLst>
          </p:cNvPr>
          <p:cNvSpPr>
            <a:spLocks noGrp="1"/>
          </p:cNvSpPr>
          <p:nvPr>
            <p:ph type="pic" sz="quarter" idx="10"/>
          </p:nvPr>
        </p:nvSpPr>
        <p:spPr/>
      </p:sp>
      <p:sp>
        <p:nvSpPr>
          <p:cNvPr id="9" name="Rectangle: Top Corners Rounded 8">
            <a:extLst>
              <a:ext uri="{FF2B5EF4-FFF2-40B4-BE49-F238E27FC236}">
                <a16:creationId xmlns:a16="http://schemas.microsoft.com/office/drawing/2014/main" id="{87FFC122-E8D4-4AF8-8C1B-2A07DEF1283E}"/>
              </a:ext>
            </a:extLst>
          </p:cNvPr>
          <p:cNvSpPr/>
          <p:nvPr/>
        </p:nvSpPr>
        <p:spPr>
          <a:xfrm rot="16200000">
            <a:off x="8481060" y="754381"/>
            <a:ext cx="2072640" cy="5349240"/>
          </a:xfrm>
          <a:prstGeom prst="round2SameRect">
            <a:avLst>
              <a:gd name="adj1" fmla="val 0"/>
              <a:gd name="adj2" fmla="val 0"/>
            </a:avLst>
          </a:prstGeom>
          <a:solidFill>
            <a:schemeClr val="accent1"/>
          </a:solidFill>
          <a:ln>
            <a:noFill/>
          </a:ln>
          <a:effectLst>
            <a:outerShdw blurRad="1270000" sx="105000" sy="105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 name="Group 1">
            <a:extLst>
              <a:ext uri="{FF2B5EF4-FFF2-40B4-BE49-F238E27FC236}">
                <a16:creationId xmlns:a16="http://schemas.microsoft.com/office/drawing/2014/main" id="{D32CAAF3-2BE1-4757-A63F-7ECD76631435}"/>
              </a:ext>
            </a:extLst>
          </p:cNvPr>
          <p:cNvGrpSpPr/>
          <p:nvPr/>
        </p:nvGrpSpPr>
        <p:grpSpPr>
          <a:xfrm>
            <a:off x="7685348" y="992258"/>
            <a:ext cx="3988607" cy="865114"/>
            <a:chOff x="7685348" y="992258"/>
            <a:chExt cx="3988607" cy="865114"/>
          </a:xfrm>
        </p:grpSpPr>
        <p:sp>
          <p:nvSpPr>
            <p:cNvPr id="10" name="TextBox 9">
              <a:extLst>
                <a:ext uri="{FF2B5EF4-FFF2-40B4-BE49-F238E27FC236}">
                  <a16:creationId xmlns:a16="http://schemas.microsoft.com/office/drawing/2014/main" id="{CFAADF5F-7FEA-4757-AFC7-C7A307F57D1B}"/>
                </a:ext>
              </a:extLst>
            </p:cNvPr>
            <p:cNvSpPr txBox="1"/>
            <p:nvPr/>
          </p:nvSpPr>
          <p:spPr>
            <a:xfrm>
              <a:off x="7685348" y="992258"/>
              <a:ext cx="3538753" cy="353943"/>
            </a:xfrm>
            <a:prstGeom prst="rect">
              <a:avLst/>
            </a:prstGeom>
            <a:noFill/>
          </p:spPr>
          <p:txBody>
            <a:bodyPr wrap="square" rtlCol="0">
              <a:spAutoFit/>
            </a:bodyPr>
            <a:lstStyle/>
            <a:p>
              <a:pPr>
                <a:lnSpc>
                  <a:spcPct val="80000"/>
                </a:lnSpc>
              </a:pPr>
              <a:r>
                <a:rPr lang="en-US" sz="2000" dirty="0">
                  <a:solidFill>
                    <a:schemeClr val="bg1"/>
                  </a:solidFill>
                  <a:latin typeface="Nexa Bold" panose="02000000000000000000" pitchFamily="50" charset="0"/>
                </a:rPr>
                <a:t>Your Text Goes Here</a:t>
              </a:r>
            </a:p>
          </p:txBody>
        </p:sp>
        <p:sp>
          <p:nvSpPr>
            <p:cNvPr id="19" name="Rectangle 18">
              <a:extLst>
                <a:ext uri="{FF2B5EF4-FFF2-40B4-BE49-F238E27FC236}">
                  <a16:creationId xmlns:a16="http://schemas.microsoft.com/office/drawing/2014/main" id="{700D9D8B-97C4-4FF6-B2F8-AFC1E7CDFD58}"/>
                </a:ext>
              </a:extLst>
            </p:cNvPr>
            <p:cNvSpPr/>
            <p:nvPr/>
          </p:nvSpPr>
          <p:spPr>
            <a:xfrm>
              <a:off x="7685348" y="1342423"/>
              <a:ext cx="3988607" cy="514949"/>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a:t>
              </a:r>
            </a:p>
          </p:txBody>
        </p:sp>
      </p:grpSp>
      <p:grpSp>
        <p:nvGrpSpPr>
          <p:cNvPr id="3" name="Group 2">
            <a:extLst>
              <a:ext uri="{FF2B5EF4-FFF2-40B4-BE49-F238E27FC236}">
                <a16:creationId xmlns:a16="http://schemas.microsoft.com/office/drawing/2014/main" id="{229D0DD3-3DF3-425C-A81F-D6E985CF7846}"/>
              </a:ext>
            </a:extLst>
          </p:cNvPr>
          <p:cNvGrpSpPr/>
          <p:nvPr/>
        </p:nvGrpSpPr>
        <p:grpSpPr>
          <a:xfrm>
            <a:off x="7685348" y="5484896"/>
            <a:ext cx="3988607" cy="868892"/>
            <a:chOff x="7685348" y="5484896"/>
            <a:chExt cx="3988607" cy="868892"/>
          </a:xfrm>
        </p:grpSpPr>
        <p:sp>
          <p:nvSpPr>
            <p:cNvPr id="17" name="TextBox 16">
              <a:extLst>
                <a:ext uri="{FF2B5EF4-FFF2-40B4-BE49-F238E27FC236}">
                  <a16:creationId xmlns:a16="http://schemas.microsoft.com/office/drawing/2014/main" id="{DFC5EA6A-9709-4B35-91BA-5991D88B766E}"/>
                </a:ext>
              </a:extLst>
            </p:cNvPr>
            <p:cNvSpPr txBox="1"/>
            <p:nvPr/>
          </p:nvSpPr>
          <p:spPr>
            <a:xfrm>
              <a:off x="7685348" y="5484896"/>
              <a:ext cx="3538753" cy="353943"/>
            </a:xfrm>
            <a:prstGeom prst="rect">
              <a:avLst/>
            </a:prstGeom>
            <a:noFill/>
          </p:spPr>
          <p:txBody>
            <a:bodyPr wrap="square" rtlCol="0">
              <a:spAutoFit/>
            </a:bodyPr>
            <a:lstStyle/>
            <a:p>
              <a:pPr>
                <a:lnSpc>
                  <a:spcPct val="80000"/>
                </a:lnSpc>
              </a:pPr>
              <a:r>
                <a:rPr lang="en-US" sz="2000" dirty="0">
                  <a:solidFill>
                    <a:schemeClr val="bg1"/>
                  </a:solidFill>
                  <a:latin typeface="Nexa Bold" panose="02000000000000000000" pitchFamily="50" charset="0"/>
                </a:rPr>
                <a:t>Your Text Goes Here</a:t>
              </a:r>
            </a:p>
          </p:txBody>
        </p:sp>
        <p:sp>
          <p:nvSpPr>
            <p:cNvPr id="20" name="Rectangle 19">
              <a:extLst>
                <a:ext uri="{FF2B5EF4-FFF2-40B4-BE49-F238E27FC236}">
                  <a16:creationId xmlns:a16="http://schemas.microsoft.com/office/drawing/2014/main" id="{297A162F-6C17-4F14-99D9-B38733045C82}"/>
                </a:ext>
              </a:extLst>
            </p:cNvPr>
            <p:cNvSpPr/>
            <p:nvPr/>
          </p:nvSpPr>
          <p:spPr>
            <a:xfrm>
              <a:off x="7685348" y="5838839"/>
              <a:ext cx="3988607" cy="514949"/>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a:t>
              </a:r>
            </a:p>
          </p:txBody>
        </p:sp>
      </p:grpSp>
      <p:grpSp>
        <p:nvGrpSpPr>
          <p:cNvPr id="4" name="Group 3">
            <a:extLst>
              <a:ext uri="{FF2B5EF4-FFF2-40B4-BE49-F238E27FC236}">
                <a16:creationId xmlns:a16="http://schemas.microsoft.com/office/drawing/2014/main" id="{5C7B420E-273B-415A-8E31-4CDB300C8ABC}"/>
              </a:ext>
            </a:extLst>
          </p:cNvPr>
          <p:cNvGrpSpPr/>
          <p:nvPr/>
        </p:nvGrpSpPr>
        <p:grpSpPr>
          <a:xfrm>
            <a:off x="7236823" y="3320476"/>
            <a:ext cx="3988607" cy="901291"/>
            <a:chOff x="7236823" y="3320476"/>
            <a:chExt cx="3988607" cy="901291"/>
          </a:xfrm>
        </p:grpSpPr>
        <p:sp>
          <p:nvSpPr>
            <p:cNvPr id="15" name="TextBox 14">
              <a:extLst>
                <a:ext uri="{FF2B5EF4-FFF2-40B4-BE49-F238E27FC236}">
                  <a16:creationId xmlns:a16="http://schemas.microsoft.com/office/drawing/2014/main" id="{07821C97-0BF9-4CD3-9CD7-62BE2EE40206}"/>
                </a:ext>
              </a:extLst>
            </p:cNvPr>
            <p:cNvSpPr txBox="1"/>
            <p:nvPr/>
          </p:nvSpPr>
          <p:spPr>
            <a:xfrm>
              <a:off x="7236823" y="3320476"/>
              <a:ext cx="3538753" cy="353943"/>
            </a:xfrm>
            <a:prstGeom prst="rect">
              <a:avLst/>
            </a:prstGeom>
            <a:noFill/>
          </p:spPr>
          <p:txBody>
            <a:bodyPr wrap="square" rtlCol="0">
              <a:spAutoFit/>
            </a:bodyPr>
            <a:lstStyle/>
            <a:p>
              <a:pPr>
                <a:lnSpc>
                  <a:spcPct val="80000"/>
                </a:lnSpc>
              </a:pPr>
              <a:r>
                <a:rPr lang="en-US" sz="2000" dirty="0">
                  <a:solidFill>
                    <a:schemeClr val="bg1"/>
                  </a:solidFill>
                  <a:latin typeface="Nexa Bold" panose="02000000000000000000" pitchFamily="50" charset="0"/>
                </a:rPr>
                <a:t>Your Text Goes Here</a:t>
              </a:r>
            </a:p>
          </p:txBody>
        </p:sp>
        <p:sp>
          <p:nvSpPr>
            <p:cNvPr id="21" name="Rectangle 20">
              <a:extLst>
                <a:ext uri="{FF2B5EF4-FFF2-40B4-BE49-F238E27FC236}">
                  <a16:creationId xmlns:a16="http://schemas.microsoft.com/office/drawing/2014/main" id="{457969FD-3355-4267-9E5A-C293BD78226C}"/>
                </a:ext>
              </a:extLst>
            </p:cNvPr>
            <p:cNvSpPr/>
            <p:nvPr/>
          </p:nvSpPr>
          <p:spPr>
            <a:xfrm>
              <a:off x="7236823" y="3706818"/>
              <a:ext cx="3988607" cy="514949"/>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a:t>
              </a:r>
            </a:p>
          </p:txBody>
        </p:sp>
      </p:grpSp>
      <p:sp>
        <p:nvSpPr>
          <p:cNvPr id="22" name="Freeform 80">
            <a:extLst>
              <a:ext uri="{FF2B5EF4-FFF2-40B4-BE49-F238E27FC236}">
                <a16:creationId xmlns:a16="http://schemas.microsoft.com/office/drawing/2014/main" id="{378F2B4A-9647-4455-8A08-7E70FAFB6EA8}"/>
              </a:ext>
            </a:extLst>
          </p:cNvPr>
          <p:cNvSpPr>
            <a:spLocks noEditPoints="1"/>
          </p:cNvSpPr>
          <p:nvPr/>
        </p:nvSpPr>
        <p:spPr bwMode="auto">
          <a:xfrm>
            <a:off x="7790013" y="407885"/>
            <a:ext cx="471691" cy="480549"/>
          </a:xfrm>
          <a:custGeom>
            <a:avLst/>
            <a:gdLst>
              <a:gd name="T0" fmla="*/ 123 w 216"/>
              <a:gd name="T1" fmla="*/ 14 h 220"/>
              <a:gd name="T2" fmla="*/ 100 w 216"/>
              <a:gd name="T3" fmla="*/ 18 h 220"/>
              <a:gd name="T4" fmla="*/ 0 w 216"/>
              <a:gd name="T5" fmla="*/ 38 h 220"/>
              <a:gd name="T6" fmla="*/ 5 w 216"/>
              <a:gd name="T7" fmla="*/ 42 h 220"/>
              <a:gd name="T8" fmla="*/ 108 w 216"/>
              <a:gd name="T9" fmla="*/ 30 h 220"/>
              <a:gd name="T10" fmla="*/ 96 w 216"/>
              <a:gd name="T11" fmla="*/ 60 h 220"/>
              <a:gd name="T12" fmla="*/ 28 w 216"/>
              <a:gd name="T13" fmla="*/ 72 h 220"/>
              <a:gd name="T14" fmla="*/ 40 w 216"/>
              <a:gd name="T15" fmla="*/ 204 h 220"/>
              <a:gd name="T16" fmla="*/ 52 w 216"/>
              <a:gd name="T17" fmla="*/ 220 h 220"/>
              <a:gd name="T18" fmla="*/ 188 w 216"/>
              <a:gd name="T19" fmla="*/ 208 h 220"/>
              <a:gd name="T20" fmla="*/ 200 w 216"/>
              <a:gd name="T21" fmla="*/ 192 h 220"/>
              <a:gd name="T22" fmla="*/ 188 w 216"/>
              <a:gd name="T23" fmla="*/ 60 h 220"/>
              <a:gd name="T24" fmla="*/ 116 w 216"/>
              <a:gd name="T25" fmla="*/ 48 h 220"/>
              <a:gd name="T26" fmla="*/ 116 w 216"/>
              <a:gd name="T27" fmla="*/ 30 h 220"/>
              <a:gd name="T28" fmla="*/ 213 w 216"/>
              <a:gd name="T29" fmla="*/ 8 h 220"/>
              <a:gd name="T30" fmla="*/ 212 w 216"/>
              <a:gd name="T31" fmla="*/ 0 h 220"/>
              <a:gd name="T32" fmla="*/ 112 w 216"/>
              <a:gd name="T33" fmla="*/ 15 h 220"/>
              <a:gd name="T34" fmla="*/ 112 w 216"/>
              <a:gd name="T35" fmla="*/ 23 h 220"/>
              <a:gd name="T36" fmla="*/ 180 w 216"/>
              <a:gd name="T37" fmla="*/ 208 h 220"/>
              <a:gd name="T38" fmla="*/ 52 w 216"/>
              <a:gd name="T39" fmla="*/ 212 h 220"/>
              <a:gd name="T40" fmla="*/ 48 w 216"/>
              <a:gd name="T41" fmla="*/ 204 h 220"/>
              <a:gd name="T42" fmla="*/ 180 w 216"/>
              <a:gd name="T43" fmla="*/ 208 h 220"/>
              <a:gd name="T44" fmla="*/ 188 w 216"/>
              <a:gd name="T45" fmla="*/ 196 h 220"/>
              <a:gd name="T46" fmla="*/ 36 w 216"/>
              <a:gd name="T47" fmla="*/ 192 h 220"/>
              <a:gd name="T48" fmla="*/ 192 w 216"/>
              <a:gd name="T49" fmla="*/ 160 h 220"/>
              <a:gd name="T50" fmla="*/ 192 w 216"/>
              <a:gd name="T51" fmla="*/ 152 h 220"/>
              <a:gd name="T52" fmla="*/ 36 w 216"/>
              <a:gd name="T53" fmla="*/ 84 h 220"/>
              <a:gd name="T54" fmla="*/ 192 w 216"/>
              <a:gd name="T55" fmla="*/ 152 h 220"/>
              <a:gd name="T56" fmla="*/ 192 w 216"/>
              <a:gd name="T57" fmla="*/ 72 h 220"/>
              <a:gd name="T58" fmla="*/ 36 w 216"/>
              <a:gd name="T59" fmla="*/ 76 h 220"/>
              <a:gd name="T60" fmla="*/ 40 w 216"/>
              <a:gd name="T61" fmla="*/ 68 h 220"/>
              <a:gd name="T62" fmla="*/ 116 w 216"/>
              <a:gd name="T63" fmla="*/ 56 h 220"/>
              <a:gd name="T64" fmla="*/ 104 w 216"/>
              <a:gd name="T65" fmla="*/ 60 h 220"/>
              <a:gd name="T66" fmla="*/ 116 w 216"/>
              <a:gd name="T67" fmla="*/ 56 h 220"/>
              <a:gd name="T68" fmla="*/ 148 w 216"/>
              <a:gd name="T69" fmla="*/ 176 h 220"/>
              <a:gd name="T70" fmla="*/ 148 w 216"/>
              <a:gd name="T71" fmla="*/ 168 h 220"/>
              <a:gd name="T72" fmla="*/ 76 w 216"/>
              <a:gd name="T73" fmla="*/ 172 h 220"/>
              <a:gd name="T74" fmla="*/ 48 w 216"/>
              <a:gd name="T75" fmla="*/ 120 h 220"/>
              <a:gd name="T76" fmla="*/ 71 w 216"/>
              <a:gd name="T77" fmla="*/ 99 h 220"/>
              <a:gd name="T78" fmla="*/ 65 w 216"/>
              <a:gd name="T79" fmla="*/ 93 h 220"/>
              <a:gd name="T80" fmla="*/ 45 w 216"/>
              <a:gd name="T81" fmla="*/ 119 h 220"/>
              <a:gd name="T82" fmla="*/ 48 w 216"/>
              <a:gd name="T83" fmla="*/ 144 h 220"/>
              <a:gd name="T84" fmla="*/ 91 w 216"/>
              <a:gd name="T85" fmla="*/ 103 h 220"/>
              <a:gd name="T86" fmla="*/ 85 w 216"/>
              <a:gd name="T87" fmla="*/ 97 h 220"/>
              <a:gd name="T88" fmla="*/ 45 w 216"/>
              <a:gd name="T89" fmla="*/ 14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20">
                <a:moveTo>
                  <a:pt x="212" y="0"/>
                </a:moveTo>
                <a:cubicBezTo>
                  <a:pt x="123" y="14"/>
                  <a:pt x="123" y="14"/>
                  <a:pt x="123" y="14"/>
                </a:cubicBezTo>
                <a:cubicBezTo>
                  <a:pt x="121" y="10"/>
                  <a:pt x="117" y="7"/>
                  <a:pt x="112" y="7"/>
                </a:cubicBezTo>
                <a:cubicBezTo>
                  <a:pt x="106" y="7"/>
                  <a:pt x="101" y="12"/>
                  <a:pt x="100" y="18"/>
                </a:cubicBezTo>
                <a:cubicBezTo>
                  <a:pt x="3" y="34"/>
                  <a:pt x="3" y="34"/>
                  <a:pt x="3" y="34"/>
                </a:cubicBezTo>
                <a:cubicBezTo>
                  <a:pt x="1" y="34"/>
                  <a:pt x="0" y="36"/>
                  <a:pt x="0" y="38"/>
                </a:cubicBezTo>
                <a:cubicBezTo>
                  <a:pt x="0" y="40"/>
                  <a:pt x="2" y="42"/>
                  <a:pt x="4" y="42"/>
                </a:cubicBezTo>
                <a:cubicBezTo>
                  <a:pt x="4" y="42"/>
                  <a:pt x="4" y="42"/>
                  <a:pt x="5" y="42"/>
                </a:cubicBezTo>
                <a:cubicBezTo>
                  <a:pt x="102" y="26"/>
                  <a:pt x="102" y="26"/>
                  <a:pt x="102" y="26"/>
                </a:cubicBezTo>
                <a:cubicBezTo>
                  <a:pt x="104" y="28"/>
                  <a:pt x="106" y="29"/>
                  <a:pt x="108" y="30"/>
                </a:cubicBezTo>
                <a:cubicBezTo>
                  <a:pt x="108" y="48"/>
                  <a:pt x="108" y="48"/>
                  <a:pt x="108" y="48"/>
                </a:cubicBezTo>
                <a:cubicBezTo>
                  <a:pt x="102" y="48"/>
                  <a:pt x="96" y="53"/>
                  <a:pt x="96" y="60"/>
                </a:cubicBezTo>
                <a:cubicBezTo>
                  <a:pt x="40" y="60"/>
                  <a:pt x="40" y="60"/>
                  <a:pt x="40" y="60"/>
                </a:cubicBezTo>
                <a:cubicBezTo>
                  <a:pt x="34" y="60"/>
                  <a:pt x="28" y="65"/>
                  <a:pt x="28" y="72"/>
                </a:cubicBezTo>
                <a:cubicBezTo>
                  <a:pt x="28" y="192"/>
                  <a:pt x="28" y="192"/>
                  <a:pt x="28" y="192"/>
                </a:cubicBezTo>
                <a:cubicBezTo>
                  <a:pt x="28" y="199"/>
                  <a:pt x="34" y="204"/>
                  <a:pt x="40" y="204"/>
                </a:cubicBezTo>
                <a:cubicBezTo>
                  <a:pt x="40" y="208"/>
                  <a:pt x="40" y="208"/>
                  <a:pt x="40" y="208"/>
                </a:cubicBezTo>
                <a:cubicBezTo>
                  <a:pt x="40" y="215"/>
                  <a:pt x="46" y="220"/>
                  <a:pt x="52" y="220"/>
                </a:cubicBezTo>
                <a:cubicBezTo>
                  <a:pt x="176" y="220"/>
                  <a:pt x="176" y="220"/>
                  <a:pt x="176" y="220"/>
                </a:cubicBezTo>
                <a:cubicBezTo>
                  <a:pt x="183" y="220"/>
                  <a:pt x="188" y="215"/>
                  <a:pt x="188" y="208"/>
                </a:cubicBezTo>
                <a:cubicBezTo>
                  <a:pt x="188" y="204"/>
                  <a:pt x="188" y="204"/>
                  <a:pt x="188" y="204"/>
                </a:cubicBezTo>
                <a:cubicBezTo>
                  <a:pt x="195" y="204"/>
                  <a:pt x="200" y="199"/>
                  <a:pt x="200" y="192"/>
                </a:cubicBezTo>
                <a:cubicBezTo>
                  <a:pt x="200" y="72"/>
                  <a:pt x="200" y="72"/>
                  <a:pt x="200" y="72"/>
                </a:cubicBezTo>
                <a:cubicBezTo>
                  <a:pt x="200" y="65"/>
                  <a:pt x="195" y="60"/>
                  <a:pt x="188" y="60"/>
                </a:cubicBezTo>
                <a:cubicBezTo>
                  <a:pt x="128" y="60"/>
                  <a:pt x="128" y="60"/>
                  <a:pt x="128" y="60"/>
                </a:cubicBezTo>
                <a:cubicBezTo>
                  <a:pt x="128" y="53"/>
                  <a:pt x="123" y="48"/>
                  <a:pt x="116" y="48"/>
                </a:cubicBezTo>
                <a:cubicBezTo>
                  <a:pt x="116" y="48"/>
                  <a:pt x="116" y="48"/>
                  <a:pt x="116" y="48"/>
                </a:cubicBezTo>
                <a:cubicBezTo>
                  <a:pt x="116" y="30"/>
                  <a:pt x="116" y="30"/>
                  <a:pt x="116" y="30"/>
                </a:cubicBezTo>
                <a:cubicBezTo>
                  <a:pt x="119" y="29"/>
                  <a:pt x="122" y="26"/>
                  <a:pt x="123" y="22"/>
                </a:cubicBezTo>
                <a:cubicBezTo>
                  <a:pt x="213" y="8"/>
                  <a:pt x="213" y="8"/>
                  <a:pt x="213" y="8"/>
                </a:cubicBezTo>
                <a:cubicBezTo>
                  <a:pt x="215" y="8"/>
                  <a:pt x="216" y="6"/>
                  <a:pt x="216" y="3"/>
                </a:cubicBezTo>
                <a:cubicBezTo>
                  <a:pt x="216" y="1"/>
                  <a:pt x="214" y="0"/>
                  <a:pt x="212" y="0"/>
                </a:cubicBezTo>
                <a:close/>
                <a:moveTo>
                  <a:pt x="108" y="19"/>
                </a:moveTo>
                <a:cubicBezTo>
                  <a:pt x="108" y="17"/>
                  <a:pt x="110" y="15"/>
                  <a:pt x="112" y="15"/>
                </a:cubicBezTo>
                <a:cubicBezTo>
                  <a:pt x="114" y="15"/>
                  <a:pt x="116" y="17"/>
                  <a:pt x="116" y="19"/>
                </a:cubicBezTo>
                <a:cubicBezTo>
                  <a:pt x="116" y="21"/>
                  <a:pt x="114" y="23"/>
                  <a:pt x="112" y="23"/>
                </a:cubicBezTo>
                <a:cubicBezTo>
                  <a:pt x="110" y="23"/>
                  <a:pt x="108" y="21"/>
                  <a:pt x="108" y="19"/>
                </a:cubicBezTo>
                <a:close/>
                <a:moveTo>
                  <a:pt x="180" y="208"/>
                </a:moveTo>
                <a:cubicBezTo>
                  <a:pt x="180" y="210"/>
                  <a:pt x="178" y="212"/>
                  <a:pt x="176" y="212"/>
                </a:cubicBezTo>
                <a:cubicBezTo>
                  <a:pt x="52" y="212"/>
                  <a:pt x="52" y="212"/>
                  <a:pt x="52" y="212"/>
                </a:cubicBezTo>
                <a:cubicBezTo>
                  <a:pt x="50" y="212"/>
                  <a:pt x="48" y="210"/>
                  <a:pt x="48" y="208"/>
                </a:cubicBezTo>
                <a:cubicBezTo>
                  <a:pt x="48" y="204"/>
                  <a:pt x="48" y="204"/>
                  <a:pt x="48" y="204"/>
                </a:cubicBezTo>
                <a:cubicBezTo>
                  <a:pt x="180" y="204"/>
                  <a:pt x="180" y="204"/>
                  <a:pt x="180" y="204"/>
                </a:cubicBezTo>
                <a:lnTo>
                  <a:pt x="180" y="208"/>
                </a:lnTo>
                <a:close/>
                <a:moveTo>
                  <a:pt x="192" y="192"/>
                </a:moveTo>
                <a:cubicBezTo>
                  <a:pt x="192" y="194"/>
                  <a:pt x="190" y="196"/>
                  <a:pt x="188" y="196"/>
                </a:cubicBezTo>
                <a:cubicBezTo>
                  <a:pt x="40" y="196"/>
                  <a:pt x="40" y="196"/>
                  <a:pt x="40" y="196"/>
                </a:cubicBezTo>
                <a:cubicBezTo>
                  <a:pt x="38" y="196"/>
                  <a:pt x="36" y="194"/>
                  <a:pt x="36" y="192"/>
                </a:cubicBezTo>
                <a:cubicBezTo>
                  <a:pt x="36" y="160"/>
                  <a:pt x="36" y="160"/>
                  <a:pt x="36" y="160"/>
                </a:cubicBezTo>
                <a:cubicBezTo>
                  <a:pt x="192" y="160"/>
                  <a:pt x="192" y="160"/>
                  <a:pt x="192" y="160"/>
                </a:cubicBezTo>
                <a:lnTo>
                  <a:pt x="192" y="192"/>
                </a:lnTo>
                <a:close/>
                <a:moveTo>
                  <a:pt x="192" y="152"/>
                </a:moveTo>
                <a:cubicBezTo>
                  <a:pt x="36" y="152"/>
                  <a:pt x="36" y="152"/>
                  <a:pt x="36" y="152"/>
                </a:cubicBezTo>
                <a:cubicBezTo>
                  <a:pt x="36" y="84"/>
                  <a:pt x="36" y="84"/>
                  <a:pt x="36" y="84"/>
                </a:cubicBezTo>
                <a:cubicBezTo>
                  <a:pt x="192" y="84"/>
                  <a:pt x="192" y="84"/>
                  <a:pt x="192" y="84"/>
                </a:cubicBezTo>
                <a:lnTo>
                  <a:pt x="192" y="152"/>
                </a:lnTo>
                <a:close/>
                <a:moveTo>
                  <a:pt x="188" y="68"/>
                </a:moveTo>
                <a:cubicBezTo>
                  <a:pt x="190" y="68"/>
                  <a:pt x="192" y="70"/>
                  <a:pt x="192" y="72"/>
                </a:cubicBezTo>
                <a:cubicBezTo>
                  <a:pt x="192" y="76"/>
                  <a:pt x="192" y="76"/>
                  <a:pt x="192" y="76"/>
                </a:cubicBezTo>
                <a:cubicBezTo>
                  <a:pt x="36" y="76"/>
                  <a:pt x="36" y="76"/>
                  <a:pt x="36" y="76"/>
                </a:cubicBezTo>
                <a:cubicBezTo>
                  <a:pt x="36" y="72"/>
                  <a:pt x="36" y="72"/>
                  <a:pt x="36" y="72"/>
                </a:cubicBezTo>
                <a:cubicBezTo>
                  <a:pt x="36" y="70"/>
                  <a:pt x="38" y="68"/>
                  <a:pt x="40" y="68"/>
                </a:cubicBezTo>
                <a:lnTo>
                  <a:pt x="188" y="68"/>
                </a:lnTo>
                <a:close/>
                <a:moveTo>
                  <a:pt x="116" y="56"/>
                </a:moveTo>
                <a:cubicBezTo>
                  <a:pt x="118" y="56"/>
                  <a:pt x="120" y="58"/>
                  <a:pt x="120" y="60"/>
                </a:cubicBezTo>
                <a:cubicBezTo>
                  <a:pt x="104" y="60"/>
                  <a:pt x="104" y="60"/>
                  <a:pt x="104" y="60"/>
                </a:cubicBezTo>
                <a:cubicBezTo>
                  <a:pt x="104" y="58"/>
                  <a:pt x="106" y="56"/>
                  <a:pt x="108" y="56"/>
                </a:cubicBezTo>
                <a:lnTo>
                  <a:pt x="116" y="56"/>
                </a:lnTo>
                <a:close/>
                <a:moveTo>
                  <a:pt x="80" y="176"/>
                </a:moveTo>
                <a:cubicBezTo>
                  <a:pt x="148" y="176"/>
                  <a:pt x="148" y="176"/>
                  <a:pt x="148" y="176"/>
                </a:cubicBezTo>
                <a:cubicBezTo>
                  <a:pt x="150" y="176"/>
                  <a:pt x="152" y="174"/>
                  <a:pt x="152" y="172"/>
                </a:cubicBezTo>
                <a:cubicBezTo>
                  <a:pt x="152" y="170"/>
                  <a:pt x="150" y="168"/>
                  <a:pt x="148" y="168"/>
                </a:cubicBezTo>
                <a:cubicBezTo>
                  <a:pt x="80" y="168"/>
                  <a:pt x="80" y="168"/>
                  <a:pt x="80" y="168"/>
                </a:cubicBezTo>
                <a:cubicBezTo>
                  <a:pt x="78" y="168"/>
                  <a:pt x="76" y="170"/>
                  <a:pt x="76" y="172"/>
                </a:cubicBezTo>
                <a:cubicBezTo>
                  <a:pt x="76" y="174"/>
                  <a:pt x="78" y="176"/>
                  <a:pt x="80" y="176"/>
                </a:cubicBezTo>
                <a:close/>
                <a:moveTo>
                  <a:pt x="48" y="120"/>
                </a:moveTo>
                <a:cubicBezTo>
                  <a:pt x="49" y="120"/>
                  <a:pt x="50" y="120"/>
                  <a:pt x="51" y="119"/>
                </a:cubicBezTo>
                <a:cubicBezTo>
                  <a:pt x="71" y="99"/>
                  <a:pt x="71" y="99"/>
                  <a:pt x="71" y="99"/>
                </a:cubicBezTo>
                <a:cubicBezTo>
                  <a:pt x="73" y="97"/>
                  <a:pt x="73" y="95"/>
                  <a:pt x="71" y="93"/>
                </a:cubicBezTo>
                <a:cubicBezTo>
                  <a:pt x="69" y="92"/>
                  <a:pt x="67" y="92"/>
                  <a:pt x="65" y="93"/>
                </a:cubicBezTo>
                <a:cubicBezTo>
                  <a:pt x="45" y="113"/>
                  <a:pt x="45" y="113"/>
                  <a:pt x="45" y="113"/>
                </a:cubicBezTo>
                <a:cubicBezTo>
                  <a:pt x="44" y="115"/>
                  <a:pt x="44" y="117"/>
                  <a:pt x="45" y="119"/>
                </a:cubicBezTo>
                <a:cubicBezTo>
                  <a:pt x="46" y="120"/>
                  <a:pt x="47" y="120"/>
                  <a:pt x="48" y="120"/>
                </a:cubicBezTo>
                <a:close/>
                <a:moveTo>
                  <a:pt x="48" y="144"/>
                </a:moveTo>
                <a:cubicBezTo>
                  <a:pt x="49" y="144"/>
                  <a:pt x="50" y="144"/>
                  <a:pt x="51" y="143"/>
                </a:cubicBezTo>
                <a:cubicBezTo>
                  <a:pt x="91" y="103"/>
                  <a:pt x="91" y="103"/>
                  <a:pt x="91" y="103"/>
                </a:cubicBezTo>
                <a:cubicBezTo>
                  <a:pt x="93" y="101"/>
                  <a:pt x="93" y="99"/>
                  <a:pt x="91" y="97"/>
                </a:cubicBezTo>
                <a:cubicBezTo>
                  <a:pt x="89" y="96"/>
                  <a:pt x="87" y="96"/>
                  <a:pt x="85" y="97"/>
                </a:cubicBezTo>
                <a:cubicBezTo>
                  <a:pt x="45" y="137"/>
                  <a:pt x="45" y="137"/>
                  <a:pt x="45" y="137"/>
                </a:cubicBezTo>
                <a:cubicBezTo>
                  <a:pt x="44" y="139"/>
                  <a:pt x="44" y="141"/>
                  <a:pt x="45" y="143"/>
                </a:cubicBezTo>
                <a:cubicBezTo>
                  <a:pt x="46" y="144"/>
                  <a:pt x="47" y="144"/>
                  <a:pt x="48"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3" name="Freeform 81">
            <a:extLst>
              <a:ext uri="{FF2B5EF4-FFF2-40B4-BE49-F238E27FC236}">
                <a16:creationId xmlns:a16="http://schemas.microsoft.com/office/drawing/2014/main" id="{DE287195-C91B-48EB-8AA8-3EAC3F0DFBC9}"/>
              </a:ext>
            </a:extLst>
          </p:cNvPr>
          <p:cNvSpPr>
            <a:spLocks noEditPoints="1"/>
          </p:cNvSpPr>
          <p:nvPr/>
        </p:nvSpPr>
        <p:spPr bwMode="auto">
          <a:xfrm>
            <a:off x="7356668" y="2752644"/>
            <a:ext cx="314460" cy="498265"/>
          </a:xfrm>
          <a:custGeom>
            <a:avLst/>
            <a:gdLst>
              <a:gd name="T0" fmla="*/ 88 w 144"/>
              <a:gd name="T1" fmla="*/ 8 h 228"/>
              <a:gd name="T2" fmla="*/ 106 w 144"/>
              <a:gd name="T3" fmla="*/ 19 h 228"/>
              <a:gd name="T4" fmla="*/ 84 w 144"/>
              <a:gd name="T5" fmla="*/ 0 h 228"/>
              <a:gd name="T6" fmla="*/ 84 w 144"/>
              <a:gd name="T7" fmla="*/ 0 h 228"/>
              <a:gd name="T8" fmla="*/ 62 w 144"/>
              <a:gd name="T9" fmla="*/ 0 h 228"/>
              <a:gd name="T10" fmla="*/ 60 w 144"/>
              <a:gd name="T11" fmla="*/ 0 h 228"/>
              <a:gd name="T12" fmla="*/ 34 w 144"/>
              <a:gd name="T13" fmla="*/ 15 h 228"/>
              <a:gd name="T14" fmla="*/ 42 w 144"/>
              <a:gd name="T15" fmla="*/ 15 h 228"/>
              <a:gd name="T16" fmla="*/ 56 w 144"/>
              <a:gd name="T17" fmla="*/ 18 h 228"/>
              <a:gd name="T18" fmla="*/ 0 w 144"/>
              <a:gd name="T19" fmla="*/ 165 h 228"/>
              <a:gd name="T20" fmla="*/ 0 w 144"/>
              <a:gd name="T21" fmla="*/ 166 h 228"/>
              <a:gd name="T22" fmla="*/ 0 w 144"/>
              <a:gd name="T23" fmla="*/ 167 h 228"/>
              <a:gd name="T24" fmla="*/ 144 w 144"/>
              <a:gd name="T25" fmla="*/ 168 h 228"/>
              <a:gd name="T26" fmla="*/ 144 w 144"/>
              <a:gd name="T27" fmla="*/ 93 h 228"/>
              <a:gd name="T28" fmla="*/ 64 w 144"/>
              <a:gd name="T29" fmla="*/ 8 h 228"/>
              <a:gd name="T30" fmla="*/ 80 w 144"/>
              <a:gd name="T31" fmla="*/ 17 h 228"/>
              <a:gd name="T32" fmla="*/ 64 w 144"/>
              <a:gd name="T33" fmla="*/ 17 h 228"/>
              <a:gd name="T34" fmla="*/ 72 w 144"/>
              <a:gd name="T35" fmla="*/ 24 h 228"/>
              <a:gd name="T36" fmla="*/ 120 w 144"/>
              <a:gd name="T37" fmla="*/ 49 h 228"/>
              <a:gd name="T38" fmla="*/ 72 w 144"/>
              <a:gd name="T39" fmla="*/ 162 h 228"/>
              <a:gd name="T40" fmla="*/ 24 w 144"/>
              <a:gd name="T41" fmla="*/ 49 h 228"/>
              <a:gd name="T42" fmla="*/ 72 w 144"/>
              <a:gd name="T43" fmla="*/ 24 h 228"/>
              <a:gd name="T44" fmla="*/ 16 w 144"/>
              <a:gd name="T45" fmla="*/ 59 h 228"/>
              <a:gd name="T46" fmla="*/ 8 w 144"/>
              <a:gd name="T47" fmla="*/ 135 h 228"/>
              <a:gd name="T48" fmla="*/ 136 w 144"/>
              <a:gd name="T49" fmla="*/ 166 h 228"/>
              <a:gd name="T50" fmla="*/ 8 w 144"/>
              <a:gd name="T51" fmla="*/ 166 h 228"/>
              <a:gd name="T52" fmla="*/ 72 w 144"/>
              <a:gd name="T53" fmla="*/ 170 h 228"/>
              <a:gd name="T54" fmla="*/ 136 w 144"/>
              <a:gd name="T55" fmla="*/ 166 h 228"/>
              <a:gd name="T56" fmla="*/ 105 w 144"/>
              <a:gd name="T57" fmla="*/ 158 h 228"/>
              <a:gd name="T58" fmla="*/ 136 w 144"/>
              <a:gd name="T59" fmla="*/ 93 h 228"/>
              <a:gd name="T60" fmla="*/ 32 w 144"/>
              <a:gd name="T61" fmla="*/ 206 h 228"/>
              <a:gd name="T62" fmla="*/ 18 w 144"/>
              <a:gd name="T63" fmla="*/ 222 h 228"/>
              <a:gd name="T64" fmla="*/ 22 w 144"/>
              <a:gd name="T65" fmla="*/ 228 h 228"/>
              <a:gd name="T66" fmla="*/ 34 w 144"/>
              <a:gd name="T67" fmla="*/ 211 h 228"/>
              <a:gd name="T68" fmla="*/ 121 w 144"/>
              <a:gd name="T69" fmla="*/ 207 h 228"/>
              <a:gd name="T70" fmla="*/ 114 w 144"/>
              <a:gd name="T71" fmla="*/ 211 h 228"/>
              <a:gd name="T72" fmla="*/ 126 w 144"/>
              <a:gd name="T73" fmla="*/ 228 h 228"/>
              <a:gd name="T74" fmla="*/ 130 w 144"/>
              <a:gd name="T75" fmla="*/ 222 h 228"/>
              <a:gd name="T76" fmla="*/ 52 w 144"/>
              <a:gd name="T77" fmla="*/ 87 h 228"/>
              <a:gd name="T78" fmla="*/ 82 w 144"/>
              <a:gd name="T79" fmla="*/ 67 h 228"/>
              <a:gd name="T80" fmla="*/ 78 w 144"/>
              <a:gd name="T81" fmla="*/ 60 h 228"/>
              <a:gd name="T82" fmla="*/ 49 w 144"/>
              <a:gd name="T83" fmla="*/ 86 h 228"/>
              <a:gd name="T84" fmla="*/ 43 w 144"/>
              <a:gd name="T85" fmla="*/ 115 h 228"/>
              <a:gd name="T86" fmla="*/ 107 w 144"/>
              <a:gd name="T87" fmla="*/ 71 h 228"/>
              <a:gd name="T88" fmla="*/ 102 w 144"/>
              <a:gd name="T89" fmla="*/ 64 h 228"/>
              <a:gd name="T90" fmla="*/ 40 w 144"/>
              <a:gd name="T91" fmla="*/ 114 h 228"/>
              <a:gd name="T92" fmla="*/ 38 w 144"/>
              <a:gd name="T93" fmla="*/ 171 h 228"/>
              <a:gd name="T94" fmla="*/ 38 w 144"/>
              <a:gd name="T95" fmla="*/ 191 h 228"/>
              <a:gd name="T96" fmla="*/ 38 w 144"/>
              <a:gd name="T97" fmla="*/ 171 h 228"/>
              <a:gd name="T98" fmla="*/ 36 w 144"/>
              <a:gd name="T99" fmla="*/ 181 h 228"/>
              <a:gd name="T100" fmla="*/ 40 w 144"/>
              <a:gd name="T101" fmla="*/ 181 h 228"/>
              <a:gd name="T102" fmla="*/ 106 w 144"/>
              <a:gd name="T103" fmla="*/ 191 h 228"/>
              <a:gd name="T104" fmla="*/ 106 w 144"/>
              <a:gd name="T105" fmla="*/ 171 h 228"/>
              <a:gd name="T106" fmla="*/ 106 w 144"/>
              <a:gd name="T107" fmla="*/ 191 h 228"/>
              <a:gd name="T108" fmla="*/ 108 w 144"/>
              <a:gd name="T109" fmla="*/ 181 h 228"/>
              <a:gd name="T110" fmla="*/ 104 w 144"/>
              <a:gd name="T111" fmla="*/ 18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228">
                <a:moveTo>
                  <a:pt x="88" y="18"/>
                </a:moveTo>
                <a:cubicBezTo>
                  <a:pt x="88" y="8"/>
                  <a:pt x="88" y="8"/>
                  <a:pt x="88" y="8"/>
                </a:cubicBezTo>
                <a:cubicBezTo>
                  <a:pt x="97" y="9"/>
                  <a:pt x="102" y="13"/>
                  <a:pt x="102" y="15"/>
                </a:cubicBezTo>
                <a:cubicBezTo>
                  <a:pt x="102" y="18"/>
                  <a:pt x="104" y="19"/>
                  <a:pt x="106" y="19"/>
                </a:cubicBezTo>
                <a:cubicBezTo>
                  <a:pt x="109" y="19"/>
                  <a:pt x="110" y="18"/>
                  <a:pt x="110" y="15"/>
                </a:cubicBezTo>
                <a:cubicBezTo>
                  <a:pt x="110" y="7"/>
                  <a:pt x="99" y="1"/>
                  <a:pt x="84" y="0"/>
                </a:cubicBezTo>
                <a:cubicBezTo>
                  <a:pt x="84" y="0"/>
                  <a:pt x="84" y="0"/>
                  <a:pt x="84" y="0"/>
                </a:cubicBezTo>
                <a:cubicBezTo>
                  <a:pt x="84" y="0"/>
                  <a:pt x="84" y="0"/>
                  <a:pt x="84" y="0"/>
                </a:cubicBezTo>
                <a:cubicBezTo>
                  <a:pt x="83" y="0"/>
                  <a:pt x="83" y="0"/>
                  <a:pt x="82" y="0"/>
                </a:cubicBezTo>
                <a:cubicBezTo>
                  <a:pt x="62" y="0"/>
                  <a:pt x="62" y="0"/>
                  <a:pt x="62" y="0"/>
                </a:cubicBezTo>
                <a:cubicBezTo>
                  <a:pt x="61" y="0"/>
                  <a:pt x="61" y="0"/>
                  <a:pt x="60" y="0"/>
                </a:cubicBezTo>
                <a:cubicBezTo>
                  <a:pt x="60" y="0"/>
                  <a:pt x="60" y="0"/>
                  <a:pt x="60" y="0"/>
                </a:cubicBezTo>
                <a:cubicBezTo>
                  <a:pt x="60" y="0"/>
                  <a:pt x="60" y="0"/>
                  <a:pt x="60" y="0"/>
                </a:cubicBezTo>
                <a:cubicBezTo>
                  <a:pt x="45" y="1"/>
                  <a:pt x="34" y="7"/>
                  <a:pt x="34" y="15"/>
                </a:cubicBezTo>
                <a:cubicBezTo>
                  <a:pt x="34" y="18"/>
                  <a:pt x="36" y="19"/>
                  <a:pt x="38" y="19"/>
                </a:cubicBezTo>
                <a:cubicBezTo>
                  <a:pt x="40" y="19"/>
                  <a:pt x="42" y="18"/>
                  <a:pt x="42" y="15"/>
                </a:cubicBezTo>
                <a:cubicBezTo>
                  <a:pt x="42" y="13"/>
                  <a:pt x="47" y="9"/>
                  <a:pt x="56" y="8"/>
                </a:cubicBezTo>
                <a:cubicBezTo>
                  <a:pt x="56" y="18"/>
                  <a:pt x="56" y="18"/>
                  <a:pt x="56" y="18"/>
                </a:cubicBezTo>
                <a:cubicBezTo>
                  <a:pt x="24" y="26"/>
                  <a:pt x="0" y="56"/>
                  <a:pt x="0" y="93"/>
                </a:cubicBezTo>
                <a:cubicBezTo>
                  <a:pt x="0" y="165"/>
                  <a:pt x="0" y="165"/>
                  <a:pt x="0" y="165"/>
                </a:cubicBezTo>
                <a:cubicBezTo>
                  <a:pt x="0" y="165"/>
                  <a:pt x="0" y="166"/>
                  <a:pt x="0" y="166"/>
                </a:cubicBezTo>
                <a:cubicBezTo>
                  <a:pt x="0" y="166"/>
                  <a:pt x="0" y="166"/>
                  <a:pt x="0" y="166"/>
                </a:cubicBezTo>
                <a:cubicBezTo>
                  <a:pt x="0" y="167"/>
                  <a:pt x="0" y="167"/>
                  <a:pt x="0" y="167"/>
                </a:cubicBezTo>
                <a:cubicBezTo>
                  <a:pt x="0" y="167"/>
                  <a:pt x="0" y="167"/>
                  <a:pt x="0" y="167"/>
                </a:cubicBezTo>
                <a:cubicBezTo>
                  <a:pt x="2" y="191"/>
                  <a:pt x="33" y="210"/>
                  <a:pt x="72" y="210"/>
                </a:cubicBezTo>
                <a:cubicBezTo>
                  <a:pt x="111" y="210"/>
                  <a:pt x="142" y="192"/>
                  <a:pt x="144" y="168"/>
                </a:cubicBezTo>
                <a:cubicBezTo>
                  <a:pt x="144" y="168"/>
                  <a:pt x="144" y="167"/>
                  <a:pt x="144" y="167"/>
                </a:cubicBezTo>
                <a:cubicBezTo>
                  <a:pt x="144" y="93"/>
                  <a:pt x="144" y="93"/>
                  <a:pt x="144" y="93"/>
                </a:cubicBezTo>
                <a:cubicBezTo>
                  <a:pt x="144" y="56"/>
                  <a:pt x="120" y="26"/>
                  <a:pt x="88" y="18"/>
                </a:cubicBezTo>
                <a:close/>
                <a:moveTo>
                  <a:pt x="64" y="8"/>
                </a:moveTo>
                <a:cubicBezTo>
                  <a:pt x="80" y="8"/>
                  <a:pt x="80" y="8"/>
                  <a:pt x="80" y="8"/>
                </a:cubicBezTo>
                <a:cubicBezTo>
                  <a:pt x="80" y="17"/>
                  <a:pt x="80" y="17"/>
                  <a:pt x="80" y="17"/>
                </a:cubicBezTo>
                <a:cubicBezTo>
                  <a:pt x="77" y="17"/>
                  <a:pt x="75" y="16"/>
                  <a:pt x="72" y="16"/>
                </a:cubicBezTo>
                <a:cubicBezTo>
                  <a:pt x="69" y="16"/>
                  <a:pt x="67" y="17"/>
                  <a:pt x="64" y="17"/>
                </a:cubicBezTo>
                <a:lnTo>
                  <a:pt x="64" y="8"/>
                </a:lnTo>
                <a:close/>
                <a:moveTo>
                  <a:pt x="72" y="24"/>
                </a:moveTo>
                <a:cubicBezTo>
                  <a:pt x="91" y="24"/>
                  <a:pt x="109" y="34"/>
                  <a:pt x="120" y="48"/>
                </a:cubicBezTo>
                <a:cubicBezTo>
                  <a:pt x="120" y="48"/>
                  <a:pt x="120" y="49"/>
                  <a:pt x="120" y="49"/>
                </a:cubicBezTo>
                <a:cubicBezTo>
                  <a:pt x="120" y="112"/>
                  <a:pt x="104" y="157"/>
                  <a:pt x="90" y="161"/>
                </a:cubicBezTo>
                <a:cubicBezTo>
                  <a:pt x="84" y="162"/>
                  <a:pt x="78" y="162"/>
                  <a:pt x="72" y="162"/>
                </a:cubicBezTo>
                <a:cubicBezTo>
                  <a:pt x="66" y="162"/>
                  <a:pt x="60" y="162"/>
                  <a:pt x="54" y="161"/>
                </a:cubicBezTo>
                <a:cubicBezTo>
                  <a:pt x="40" y="157"/>
                  <a:pt x="24" y="112"/>
                  <a:pt x="24" y="49"/>
                </a:cubicBezTo>
                <a:cubicBezTo>
                  <a:pt x="24" y="49"/>
                  <a:pt x="24" y="48"/>
                  <a:pt x="24" y="48"/>
                </a:cubicBezTo>
                <a:cubicBezTo>
                  <a:pt x="36" y="34"/>
                  <a:pt x="53" y="24"/>
                  <a:pt x="72" y="24"/>
                </a:cubicBezTo>
                <a:close/>
                <a:moveTo>
                  <a:pt x="8" y="93"/>
                </a:moveTo>
                <a:cubicBezTo>
                  <a:pt x="8" y="80"/>
                  <a:pt x="11" y="69"/>
                  <a:pt x="16" y="59"/>
                </a:cubicBezTo>
                <a:cubicBezTo>
                  <a:pt x="17" y="99"/>
                  <a:pt x="25" y="139"/>
                  <a:pt x="38" y="158"/>
                </a:cubicBezTo>
                <a:cubicBezTo>
                  <a:pt x="20" y="153"/>
                  <a:pt x="8" y="144"/>
                  <a:pt x="8" y="135"/>
                </a:cubicBezTo>
                <a:lnTo>
                  <a:pt x="8" y="93"/>
                </a:lnTo>
                <a:close/>
                <a:moveTo>
                  <a:pt x="136" y="166"/>
                </a:moveTo>
                <a:cubicBezTo>
                  <a:pt x="136" y="186"/>
                  <a:pt x="107" y="202"/>
                  <a:pt x="72" y="202"/>
                </a:cubicBezTo>
                <a:cubicBezTo>
                  <a:pt x="37" y="202"/>
                  <a:pt x="9" y="186"/>
                  <a:pt x="8" y="166"/>
                </a:cubicBezTo>
                <a:cubicBezTo>
                  <a:pt x="8" y="151"/>
                  <a:pt x="8" y="151"/>
                  <a:pt x="8" y="151"/>
                </a:cubicBezTo>
                <a:cubicBezTo>
                  <a:pt x="20" y="163"/>
                  <a:pt x="44" y="170"/>
                  <a:pt x="72" y="170"/>
                </a:cubicBezTo>
                <a:cubicBezTo>
                  <a:pt x="100" y="170"/>
                  <a:pt x="124" y="163"/>
                  <a:pt x="136" y="151"/>
                </a:cubicBezTo>
                <a:lnTo>
                  <a:pt x="136" y="166"/>
                </a:lnTo>
                <a:close/>
                <a:moveTo>
                  <a:pt x="136" y="135"/>
                </a:moveTo>
                <a:cubicBezTo>
                  <a:pt x="136" y="144"/>
                  <a:pt x="124" y="153"/>
                  <a:pt x="105" y="158"/>
                </a:cubicBezTo>
                <a:cubicBezTo>
                  <a:pt x="119" y="139"/>
                  <a:pt x="127" y="99"/>
                  <a:pt x="128" y="59"/>
                </a:cubicBezTo>
                <a:cubicBezTo>
                  <a:pt x="133" y="69"/>
                  <a:pt x="136" y="80"/>
                  <a:pt x="136" y="93"/>
                </a:cubicBezTo>
                <a:lnTo>
                  <a:pt x="136" y="135"/>
                </a:lnTo>
                <a:close/>
                <a:moveTo>
                  <a:pt x="32" y="206"/>
                </a:moveTo>
                <a:cubicBezTo>
                  <a:pt x="30" y="205"/>
                  <a:pt x="28" y="205"/>
                  <a:pt x="27" y="207"/>
                </a:cubicBezTo>
                <a:cubicBezTo>
                  <a:pt x="18" y="222"/>
                  <a:pt x="18" y="222"/>
                  <a:pt x="18" y="222"/>
                </a:cubicBezTo>
                <a:cubicBezTo>
                  <a:pt x="17" y="224"/>
                  <a:pt x="18" y="226"/>
                  <a:pt x="20" y="227"/>
                </a:cubicBezTo>
                <a:cubicBezTo>
                  <a:pt x="21" y="228"/>
                  <a:pt x="21" y="228"/>
                  <a:pt x="22" y="228"/>
                </a:cubicBezTo>
                <a:cubicBezTo>
                  <a:pt x="23" y="228"/>
                  <a:pt x="25" y="227"/>
                  <a:pt x="25" y="226"/>
                </a:cubicBezTo>
                <a:cubicBezTo>
                  <a:pt x="34" y="211"/>
                  <a:pt x="34" y="211"/>
                  <a:pt x="34" y="211"/>
                </a:cubicBezTo>
                <a:cubicBezTo>
                  <a:pt x="35" y="209"/>
                  <a:pt x="34" y="207"/>
                  <a:pt x="32" y="206"/>
                </a:cubicBezTo>
                <a:close/>
                <a:moveTo>
                  <a:pt x="121" y="207"/>
                </a:moveTo>
                <a:cubicBezTo>
                  <a:pt x="120" y="205"/>
                  <a:pt x="118" y="205"/>
                  <a:pt x="116" y="206"/>
                </a:cubicBezTo>
                <a:cubicBezTo>
                  <a:pt x="114" y="207"/>
                  <a:pt x="113" y="209"/>
                  <a:pt x="114" y="211"/>
                </a:cubicBezTo>
                <a:cubicBezTo>
                  <a:pt x="123" y="226"/>
                  <a:pt x="123" y="226"/>
                  <a:pt x="123" y="226"/>
                </a:cubicBezTo>
                <a:cubicBezTo>
                  <a:pt x="123" y="227"/>
                  <a:pt x="125" y="228"/>
                  <a:pt x="126" y="228"/>
                </a:cubicBezTo>
                <a:cubicBezTo>
                  <a:pt x="127" y="228"/>
                  <a:pt x="128" y="228"/>
                  <a:pt x="128" y="227"/>
                </a:cubicBezTo>
                <a:cubicBezTo>
                  <a:pt x="130" y="226"/>
                  <a:pt x="131" y="224"/>
                  <a:pt x="130" y="222"/>
                </a:cubicBezTo>
                <a:lnTo>
                  <a:pt x="121" y="207"/>
                </a:lnTo>
                <a:close/>
                <a:moveTo>
                  <a:pt x="52" y="87"/>
                </a:moveTo>
                <a:cubicBezTo>
                  <a:pt x="53" y="87"/>
                  <a:pt x="54" y="87"/>
                  <a:pt x="54" y="87"/>
                </a:cubicBezTo>
                <a:cubicBezTo>
                  <a:pt x="82" y="67"/>
                  <a:pt x="82" y="67"/>
                  <a:pt x="82" y="67"/>
                </a:cubicBezTo>
                <a:cubicBezTo>
                  <a:pt x="84" y="66"/>
                  <a:pt x="85" y="63"/>
                  <a:pt x="83" y="61"/>
                </a:cubicBezTo>
                <a:cubicBezTo>
                  <a:pt x="82" y="59"/>
                  <a:pt x="80" y="59"/>
                  <a:pt x="78" y="60"/>
                </a:cubicBezTo>
                <a:cubicBezTo>
                  <a:pt x="50" y="80"/>
                  <a:pt x="50" y="80"/>
                  <a:pt x="50" y="80"/>
                </a:cubicBezTo>
                <a:cubicBezTo>
                  <a:pt x="48" y="82"/>
                  <a:pt x="48" y="84"/>
                  <a:pt x="49" y="86"/>
                </a:cubicBezTo>
                <a:cubicBezTo>
                  <a:pt x="50" y="87"/>
                  <a:pt x="51" y="87"/>
                  <a:pt x="52" y="87"/>
                </a:cubicBezTo>
                <a:close/>
                <a:moveTo>
                  <a:pt x="43" y="115"/>
                </a:moveTo>
                <a:cubicBezTo>
                  <a:pt x="44" y="115"/>
                  <a:pt x="45" y="115"/>
                  <a:pt x="46" y="115"/>
                </a:cubicBezTo>
                <a:cubicBezTo>
                  <a:pt x="107" y="71"/>
                  <a:pt x="107" y="71"/>
                  <a:pt x="107" y="71"/>
                </a:cubicBezTo>
                <a:cubicBezTo>
                  <a:pt x="109" y="70"/>
                  <a:pt x="109" y="67"/>
                  <a:pt x="108" y="65"/>
                </a:cubicBezTo>
                <a:cubicBezTo>
                  <a:pt x="107" y="63"/>
                  <a:pt x="104" y="63"/>
                  <a:pt x="102" y="64"/>
                </a:cubicBezTo>
                <a:cubicBezTo>
                  <a:pt x="41" y="108"/>
                  <a:pt x="41" y="108"/>
                  <a:pt x="41" y="108"/>
                </a:cubicBezTo>
                <a:cubicBezTo>
                  <a:pt x="39" y="109"/>
                  <a:pt x="39" y="112"/>
                  <a:pt x="40" y="114"/>
                </a:cubicBezTo>
                <a:cubicBezTo>
                  <a:pt x="41" y="115"/>
                  <a:pt x="42" y="115"/>
                  <a:pt x="43" y="115"/>
                </a:cubicBezTo>
                <a:close/>
                <a:moveTo>
                  <a:pt x="38" y="171"/>
                </a:moveTo>
                <a:cubicBezTo>
                  <a:pt x="33" y="171"/>
                  <a:pt x="28" y="175"/>
                  <a:pt x="28" y="181"/>
                </a:cubicBezTo>
                <a:cubicBezTo>
                  <a:pt x="28" y="186"/>
                  <a:pt x="33" y="191"/>
                  <a:pt x="38" y="191"/>
                </a:cubicBezTo>
                <a:cubicBezTo>
                  <a:pt x="44" y="191"/>
                  <a:pt x="48" y="186"/>
                  <a:pt x="48" y="181"/>
                </a:cubicBezTo>
                <a:cubicBezTo>
                  <a:pt x="48" y="175"/>
                  <a:pt x="44" y="171"/>
                  <a:pt x="38" y="171"/>
                </a:cubicBezTo>
                <a:close/>
                <a:moveTo>
                  <a:pt x="38" y="183"/>
                </a:moveTo>
                <a:cubicBezTo>
                  <a:pt x="37" y="183"/>
                  <a:pt x="36" y="182"/>
                  <a:pt x="36" y="181"/>
                </a:cubicBezTo>
                <a:cubicBezTo>
                  <a:pt x="36" y="180"/>
                  <a:pt x="37" y="179"/>
                  <a:pt x="38" y="179"/>
                </a:cubicBezTo>
                <a:cubicBezTo>
                  <a:pt x="39" y="179"/>
                  <a:pt x="40" y="180"/>
                  <a:pt x="40" y="181"/>
                </a:cubicBezTo>
                <a:cubicBezTo>
                  <a:pt x="40" y="182"/>
                  <a:pt x="39" y="183"/>
                  <a:pt x="38" y="183"/>
                </a:cubicBezTo>
                <a:close/>
                <a:moveTo>
                  <a:pt x="106" y="191"/>
                </a:moveTo>
                <a:cubicBezTo>
                  <a:pt x="112" y="191"/>
                  <a:pt x="116" y="186"/>
                  <a:pt x="116" y="181"/>
                </a:cubicBezTo>
                <a:cubicBezTo>
                  <a:pt x="116" y="175"/>
                  <a:pt x="112" y="171"/>
                  <a:pt x="106" y="171"/>
                </a:cubicBezTo>
                <a:cubicBezTo>
                  <a:pt x="101" y="171"/>
                  <a:pt x="96" y="175"/>
                  <a:pt x="96" y="181"/>
                </a:cubicBezTo>
                <a:cubicBezTo>
                  <a:pt x="96" y="186"/>
                  <a:pt x="101" y="191"/>
                  <a:pt x="106" y="191"/>
                </a:cubicBezTo>
                <a:close/>
                <a:moveTo>
                  <a:pt x="106" y="179"/>
                </a:moveTo>
                <a:cubicBezTo>
                  <a:pt x="107" y="179"/>
                  <a:pt x="108" y="180"/>
                  <a:pt x="108" y="181"/>
                </a:cubicBezTo>
                <a:cubicBezTo>
                  <a:pt x="108" y="182"/>
                  <a:pt x="107" y="183"/>
                  <a:pt x="106" y="183"/>
                </a:cubicBezTo>
                <a:cubicBezTo>
                  <a:pt x="105" y="183"/>
                  <a:pt x="104" y="182"/>
                  <a:pt x="104" y="181"/>
                </a:cubicBezTo>
                <a:cubicBezTo>
                  <a:pt x="104" y="180"/>
                  <a:pt x="105" y="179"/>
                  <a:pt x="106" y="1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4" name="Freeform 84">
            <a:extLst>
              <a:ext uri="{FF2B5EF4-FFF2-40B4-BE49-F238E27FC236}">
                <a16:creationId xmlns:a16="http://schemas.microsoft.com/office/drawing/2014/main" id="{5119F5C0-ACE1-4B58-ABF0-D43412AD7C94}"/>
              </a:ext>
            </a:extLst>
          </p:cNvPr>
          <p:cNvSpPr>
            <a:spLocks noEditPoints="1"/>
          </p:cNvSpPr>
          <p:nvPr/>
        </p:nvSpPr>
        <p:spPr bwMode="auto">
          <a:xfrm>
            <a:off x="7754581" y="4877136"/>
            <a:ext cx="507123" cy="515981"/>
          </a:xfrm>
          <a:custGeom>
            <a:avLst/>
            <a:gdLst>
              <a:gd name="T0" fmla="*/ 127 w 232"/>
              <a:gd name="T1" fmla="*/ 165 h 236"/>
              <a:gd name="T2" fmla="*/ 119 w 232"/>
              <a:gd name="T3" fmla="*/ 165 h 236"/>
              <a:gd name="T4" fmla="*/ 52 w 232"/>
              <a:gd name="T5" fmla="*/ 115 h 236"/>
              <a:gd name="T6" fmla="*/ 68 w 232"/>
              <a:gd name="T7" fmla="*/ 151 h 236"/>
              <a:gd name="T8" fmla="*/ 76 w 232"/>
              <a:gd name="T9" fmla="*/ 168 h 236"/>
              <a:gd name="T10" fmla="*/ 164 w 232"/>
              <a:gd name="T11" fmla="*/ 151 h 236"/>
              <a:gd name="T12" fmla="*/ 164 w 232"/>
              <a:gd name="T13" fmla="*/ 151 h 236"/>
              <a:gd name="T14" fmla="*/ 172 w 232"/>
              <a:gd name="T15" fmla="*/ 168 h 236"/>
              <a:gd name="T16" fmla="*/ 71 w 232"/>
              <a:gd name="T17" fmla="*/ 54 h 236"/>
              <a:gd name="T18" fmla="*/ 53 w 232"/>
              <a:gd name="T19" fmla="*/ 66 h 236"/>
              <a:gd name="T20" fmla="*/ 63 w 232"/>
              <a:gd name="T21" fmla="*/ 82 h 236"/>
              <a:gd name="T22" fmla="*/ 57 w 232"/>
              <a:gd name="T23" fmla="*/ 76 h 236"/>
              <a:gd name="T24" fmla="*/ 151 w 232"/>
              <a:gd name="T25" fmla="*/ 54 h 236"/>
              <a:gd name="T26" fmla="*/ 133 w 232"/>
              <a:gd name="T27" fmla="*/ 66 h 236"/>
              <a:gd name="T28" fmla="*/ 143 w 232"/>
              <a:gd name="T29" fmla="*/ 82 h 236"/>
              <a:gd name="T30" fmla="*/ 137 w 232"/>
              <a:gd name="T31" fmla="*/ 76 h 236"/>
              <a:gd name="T32" fmla="*/ 212 w 232"/>
              <a:gd name="T33" fmla="*/ 76 h 236"/>
              <a:gd name="T34" fmla="*/ 20 w 232"/>
              <a:gd name="T35" fmla="*/ 62 h 236"/>
              <a:gd name="T36" fmla="*/ 0 w 232"/>
              <a:gd name="T37" fmla="*/ 87 h 236"/>
              <a:gd name="T38" fmla="*/ 21 w 232"/>
              <a:gd name="T39" fmla="*/ 114 h 236"/>
              <a:gd name="T40" fmla="*/ 40 w 232"/>
              <a:gd name="T41" fmla="*/ 220 h 236"/>
              <a:gd name="T42" fmla="*/ 64 w 232"/>
              <a:gd name="T43" fmla="*/ 226 h 236"/>
              <a:gd name="T44" fmla="*/ 179 w 232"/>
              <a:gd name="T45" fmla="*/ 236 h 236"/>
              <a:gd name="T46" fmla="*/ 204 w 232"/>
              <a:gd name="T47" fmla="*/ 206 h 236"/>
              <a:gd name="T48" fmla="*/ 216 w 232"/>
              <a:gd name="T49" fmla="*/ 115 h 236"/>
              <a:gd name="T50" fmla="*/ 220 w 232"/>
              <a:gd name="T51" fmla="*/ 75 h 236"/>
              <a:gd name="T52" fmla="*/ 8 w 232"/>
              <a:gd name="T53" fmla="*/ 103 h 236"/>
              <a:gd name="T54" fmla="*/ 20 w 232"/>
              <a:gd name="T55" fmla="*/ 87 h 236"/>
              <a:gd name="T56" fmla="*/ 194 w 232"/>
              <a:gd name="T57" fmla="*/ 32 h 236"/>
              <a:gd name="T58" fmla="*/ 192 w 232"/>
              <a:gd name="T59" fmla="*/ 88 h 236"/>
              <a:gd name="T60" fmla="*/ 177 w 232"/>
              <a:gd name="T61" fmla="*/ 40 h 236"/>
              <a:gd name="T62" fmla="*/ 52 w 232"/>
              <a:gd name="T63" fmla="*/ 41 h 236"/>
              <a:gd name="T64" fmla="*/ 28 w 232"/>
              <a:gd name="T65" fmla="*/ 83 h 236"/>
              <a:gd name="T66" fmla="*/ 43 w 232"/>
              <a:gd name="T67" fmla="*/ 40 h 236"/>
              <a:gd name="T68" fmla="*/ 56 w 232"/>
              <a:gd name="T69" fmla="*/ 226 h 236"/>
              <a:gd name="T70" fmla="*/ 48 w 232"/>
              <a:gd name="T71" fmla="*/ 226 h 236"/>
              <a:gd name="T72" fmla="*/ 184 w 232"/>
              <a:gd name="T73" fmla="*/ 226 h 236"/>
              <a:gd name="T74" fmla="*/ 176 w 232"/>
              <a:gd name="T75" fmla="*/ 226 h 236"/>
              <a:gd name="T76" fmla="*/ 196 w 232"/>
              <a:gd name="T77" fmla="*/ 206 h 236"/>
              <a:gd name="T78" fmla="*/ 187 w 232"/>
              <a:gd name="T79" fmla="*/ 212 h 236"/>
              <a:gd name="T80" fmla="*/ 61 w 232"/>
              <a:gd name="T81" fmla="*/ 212 h 236"/>
              <a:gd name="T82" fmla="*/ 44 w 232"/>
              <a:gd name="T83" fmla="*/ 212 h 236"/>
              <a:gd name="T84" fmla="*/ 36 w 232"/>
              <a:gd name="T85" fmla="*/ 202 h 236"/>
              <a:gd name="T86" fmla="*/ 196 w 232"/>
              <a:gd name="T87" fmla="*/ 206 h 236"/>
              <a:gd name="T88" fmla="*/ 44 w 232"/>
              <a:gd name="T89" fmla="*/ 192 h 236"/>
              <a:gd name="T90" fmla="*/ 204 w 232"/>
              <a:gd name="T91" fmla="*/ 84 h 236"/>
              <a:gd name="T92" fmla="*/ 200 w 232"/>
              <a:gd name="T93" fmla="*/ 88 h 236"/>
              <a:gd name="T94" fmla="*/ 204 w 232"/>
              <a:gd name="T95" fmla="*/ 84 h 236"/>
              <a:gd name="T96" fmla="*/ 212 w 232"/>
              <a:gd name="T97" fmla="*/ 103 h 236"/>
              <a:gd name="T98" fmla="*/ 224 w 232"/>
              <a:gd name="T99"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236">
                <a:moveTo>
                  <a:pt x="56" y="119"/>
                </a:moveTo>
                <a:cubicBezTo>
                  <a:pt x="83" y="119"/>
                  <a:pt x="105" y="140"/>
                  <a:pt x="105" y="165"/>
                </a:cubicBezTo>
                <a:cubicBezTo>
                  <a:pt x="105" y="171"/>
                  <a:pt x="110" y="176"/>
                  <a:pt x="116" y="176"/>
                </a:cubicBezTo>
                <a:cubicBezTo>
                  <a:pt x="122" y="176"/>
                  <a:pt x="127" y="171"/>
                  <a:pt x="127" y="165"/>
                </a:cubicBezTo>
                <a:cubicBezTo>
                  <a:pt x="127" y="140"/>
                  <a:pt x="149" y="119"/>
                  <a:pt x="176" y="119"/>
                </a:cubicBezTo>
                <a:cubicBezTo>
                  <a:pt x="178" y="119"/>
                  <a:pt x="180" y="117"/>
                  <a:pt x="180" y="115"/>
                </a:cubicBezTo>
                <a:cubicBezTo>
                  <a:pt x="180" y="113"/>
                  <a:pt x="178" y="111"/>
                  <a:pt x="176" y="111"/>
                </a:cubicBezTo>
                <a:cubicBezTo>
                  <a:pt x="145" y="111"/>
                  <a:pt x="119" y="135"/>
                  <a:pt x="119" y="165"/>
                </a:cubicBezTo>
                <a:cubicBezTo>
                  <a:pt x="119" y="166"/>
                  <a:pt x="118" y="168"/>
                  <a:pt x="116" y="168"/>
                </a:cubicBezTo>
                <a:cubicBezTo>
                  <a:pt x="114" y="168"/>
                  <a:pt x="113" y="166"/>
                  <a:pt x="113" y="165"/>
                </a:cubicBezTo>
                <a:cubicBezTo>
                  <a:pt x="113" y="135"/>
                  <a:pt x="87" y="111"/>
                  <a:pt x="56" y="111"/>
                </a:cubicBezTo>
                <a:cubicBezTo>
                  <a:pt x="54" y="111"/>
                  <a:pt x="52" y="113"/>
                  <a:pt x="52" y="115"/>
                </a:cubicBezTo>
                <a:cubicBezTo>
                  <a:pt x="52" y="117"/>
                  <a:pt x="54" y="119"/>
                  <a:pt x="56" y="119"/>
                </a:cubicBezTo>
                <a:close/>
                <a:moveTo>
                  <a:pt x="68" y="184"/>
                </a:moveTo>
                <a:cubicBezTo>
                  <a:pt x="77" y="184"/>
                  <a:pt x="84" y="176"/>
                  <a:pt x="84" y="168"/>
                </a:cubicBezTo>
                <a:cubicBezTo>
                  <a:pt x="84" y="159"/>
                  <a:pt x="77" y="151"/>
                  <a:pt x="68" y="151"/>
                </a:cubicBezTo>
                <a:cubicBezTo>
                  <a:pt x="59" y="151"/>
                  <a:pt x="52" y="159"/>
                  <a:pt x="52" y="168"/>
                </a:cubicBezTo>
                <a:cubicBezTo>
                  <a:pt x="52" y="176"/>
                  <a:pt x="59" y="184"/>
                  <a:pt x="68" y="184"/>
                </a:cubicBezTo>
                <a:close/>
                <a:moveTo>
                  <a:pt x="68" y="159"/>
                </a:moveTo>
                <a:cubicBezTo>
                  <a:pt x="72" y="159"/>
                  <a:pt x="76" y="163"/>
                  <a:pt x="76" y="168"/>
                </a:cubicBezTo>
                <a:cubicBezTo>
                  <a:pt x="76" y="172"/>
                  <a:pt x="72" y="176"/>
                  <a:pt x="68" y="176"/>
                </a:cubicBezTo>
                <a:cubicBezTo>
                  <a:pt x="64" y="176"/>
                  <a:pt x="60" y="172"/>
                  <a:pt x="60" y="168"/>
                </a:cubicBezTo>
                <a:cubicBezTo>
                  <a:pt x="60" y="163"/>
                  <a:pt x="64" y="159"/>
                  <a:pt x="68" y="159"/>
                </a:cubicBezTo>
                <a:close/>
                <a:moveTo>
                  <a:pt x="164" y="151"/>
                </a:moveTo>
                <a:cubicBezTo>
                  <a:pt x="155" y="151"/>
                  <a:pt x="148" y="159"/>
                  <a:pt x="148" y="168"/>
                </a:cubicBezTo>
                <a:cubicBezTo>
                  <a:pt x="148" y="176"/>
                  <a:pt x="155" y="184"/>
                  <a:pt x="164" y="184"/>
                </a:cubicBezTo>
                <a:cubicBezTo>
                  <a:pt x="173" y="184"/>
                  <a:pt x="180" y="176"/>
                  <a:pt x="180" y="168"/>
                </a:cubicBezTo>
                <a:cubicBezTo>
                  <a:pt x="180" y="159"/>
                  <a:pt x="173" y="151"/>
                  <a:pt x="164" y="151"/>
                </a:cubicBezTo>
                <a:close/>
                <a:moveTo>
                  <a:pt x="164" y="176"/>
                </a:moveTo>
                <a:cubicBezTo>
                  <a:pt x="160" y="176"/>
                  <a:pt x="156" y="172"/>
                  <a:pt x="156" y="168"/>
                </a:cubicBezTo>
                <a:cubicBezTo>
                  <a:pt x="156" y="163"/>
                  <a:pt x="160" y="159"/>
                  <a:pt x="164" y="159"/>
                </a:cubicBezTo>
                <a:cubicBezTo>
                  <a:pt x="168" y="159"/>
                  <a:pt x="172" y="163"/>
                  <a:pt x="172" y="168"/>
                </a:cubicBezTo>
                <a:cubicBezTo>
                  <a:pt x="172" y="172"/>
                  <a:pt x="168" y="176"/>
                  <a:pt x="164" y="176"/>
                </a:cubicBezTo>
                <a:close/>
                <a:moveTo>
                  <a:pt x="56" y="67"/>
                </a:moveTo>
                <a:cubicBezTo>
                  <a:pt x="57" y="67"/>
                  <a:pt x="58" y="66"/>
                  <a:pt x="59" y="66"/>
                </a:cubicBezTo>
                <a:cubicBezTo>
                  <a:pt x="71" y="54"/>
                  <a:pt x="71" y="54"/>
                  <a:pt x="71" y="54"/>
                </a:cubicBezTo>
                <a:cubicBezTo>
                  <a:pt x="72" y="52"/>
                  <a:pt x="72" y="49"/>
                  <a:pt x="71" y="48"/>
                </a:cubicBezTo>
                <a:cubicBezTo>
                  <a:pt x="69" y="46"/>
                  <a:pt x="67" y="46"/>
                  <a:pt x="65" y="48"/>
                </a:cubicBezTo>
                <a:cubicBezTo>
                  <a:pt x="53" y="60"/>
                  <a:pt x="53" y="60"/>
                  <a:pt x="53" y="60"/>
                </a:cubicBezTo>
                <a:cubicBezTo>
                  <a:pt x="52" y="61"/>
                  <a:pt x="52" y="64"/>
                  <a:pt x="53" y="66"/>
                </a:cubicBezTo>
                <a:cubicBezTo>
                  <a:pt x="54" y="66"/>
                  <a:pt x="55" y="67"/>
                  <a:pt x="56" y="67"/>
                </a:cubicBezTo>
                <a:close/>
                <a:moveTo>
                  <a:pt x="57" y="82"/>
                </a:moveTo>
                <a:cubicBezTo>
                  <a:pt x="58" y="83"/>
                  <a:pt x="59" y="83"/>
                  <a:pt x="60" y="83"/>
                </a:cubicBezTo>
                <a:cubicBezTo>
                  <a:pt x="61" y="83"/>
                  <a:pt x="62" y="83"/>
                  <a:pt x="63" y="82"/>
                </a:cubicBezTo>
                <a:cubicBezTo>
                  <a:pt x="89" y="56"/>
                  <a:pt x="89" y="56"/>
                  <a:pt x="89" y="56"/>
                </a:cubicBezTo>
                <a:cubicBezTo>
                  <a:pt x="90" y="54"/>
                  <a:pt x="90" y="51"/>
                  <a:pt x="89" y="50"/>
                </a:cubicBezTo>
                <a:cubicBezTo>
                  <a:pt x="87" y="48"/>
                  <a:pt x="85" y="48"/>
                  <a:pt x="83" y="50"/>
                </a:cubicBezTo>
                <a:cubicBezTo>
                  <a:pt x="57" y="76"/>
                  <a:pt x="57" y="76"/>
                  <a:pt x="57" y="76"/>
                </a:cubicBezTo>
                <a:cubicBezTo>
                  <a:pt x="56" y="78"/>
                  <a:pt x="56" y="80"/>
                  <a:pt x="57" y="82"/>
                </a:cubicBezTo>
                <a:close/>
                <a:moveTo>
                  <a:pt x="136" y="67"/>
                </a:moveTo>
                <a:cubicBezTo>
                  <a:pt x="137" y="67"/>
                  <a:pt x="138" y="66"/>
                  <a:pt x="139" y="66"/>
                </a:cubicBezTo>
                <a:cubicBezTo>
                  <a:pt x="151" y="54"/>
                  <a:pt x="151" y="54"/>
                  <a:pt x="151" y="54"/>
                </a:cubicBezTo>
                <a:cubicBezTo>
                  <a:pt x="152" y="52"/>
                  <a:pt x="152" y="49"/>
                  <a:pt x="151" y="48"/>
                </a:cubicBezTo>
                <a:cubicBezTo>
                  <a:pt x="149" y="46"/>
                  <a:pt x="147" y="46"/>
                  <a:pt x="145" y="48"/>
                </a:cubicBezTo>
                <a:cubicBezTo>
                  <a:pt x="133" y="60"/>
                  <a:pt x="133" y="60"/>
                  <a:pt x="133" y="60"/>
                </a:cubicBezTo>
                <a:cubicBezTo>
                  <a:pt x="132" y="61"/>
                  <a:pt x="132" y="64"/>
                  <a:pt x="133" y="66"/>
                </a:cubicBezTo>
                <a:cubicBezTo>
                  <a:pt x="134" y="66"/>
                  <a:pt x="135" y="67"/>
                  <a:pt x="136" y="67"/>
                </a:cubicBezTo>
                <a:close/>
                <a:moveTo>
                  <a:pt x="137" y="82"/>
                </a:moveTo>
                <a:cubicBezTo>
                  <a:pt x="138" y="83"/>
                  <a:pt x="139" y="83"/>
                  <a:pt x="140" y="83"/>
                </a:cubicBezTo>
                <a:cubicBezTo>
                  <a:pt x="141" y="83"/>
                  <a:pt x="142" y="83"/>
                  <a:pt x="143" y="82"/>
                </a:cubicBezTo>
                <a:cubicBezTo>
                  <a:pt x="169" y="56"/>
                  <a:pt x="169" y="56"/>
                  <a:pt x="169" y="56"/>
                </a:cubicBezTo>
                <a:cubicBezTo>
                  <a:pt x="170" y="54"/>
                  <a:pt x="170" y="51"/>
                  <a:pt x="169" y="50"/>
                </a:cubicBezTo>
                <a:cubicBezTo>
                  <a:pt x="167" y="48"/>
                  <a:pt x="165" y="48"/>
                  <a:pt x="163" y="50"/>
                </a:cubicBezTo>
                <a:cubicBezTo>
                  <a:pt x="137" y="76"/>
                  <a:pt x="137" y="76"/>
                  <a:pt x="137" y="76"/>
                </a:cubicBezTo>
                <a:cubicBezTo>
                  <a:pt x="136" y="78"/>
                  <a:pt x="136" y="80"/>
                  <a:pt x="137" y="82"/>
                </a:cubicBezTo>
                <a:close/>
                <a:moveTo>
                  <a:pt x="220" y="75"/>
                </a:moveTo>
                <a:cubicBezTo>
                  <a:pt x="216" y="75"/>
                  <a:pt x="216" y="75"/>
                  <a:pt x="216" y="75"/>
                </a:cubicBezTo>
                <a:cubicBezTo>
                  <a:pt x="215" y="75"/>
                  <a:pt x="213" y="75"/>
                  <a:pt x="212" y="76"/>
                </a:cubicBezTo>
                <a:cubicBezTo>
                  <a:pt x="212" y="63"/>
                  <a:pt x="212" y="63"/>
                  <a:pt x="212" y="63"/>
                </a:cubicBezTo>
                <a:cubicBezTo>
                  <a:pt x="212" y="21"/>
                  <a:pt x="181" y="1"/>
                  <a:pt x="118" y="0"/>
                </a:cubicBezTo>
                <a:cubicBezTo>
                  <a:pt x="117" y="0"/>
                  <a:pt x="117" y="0"/>
                  <a:pt x="116" y="0"/>
                </a:cubicBezTo>
                <a:cubicBezTo>
                  <a:pt x="51" y="0"/>
                  <a:pt x="20" y="20"/>
                  <a:pt x="20" y="62"/>
                </a:cubicBezTo>
                <a:cubicBezTo>
                  <a:pt x="20" y="76"/>
                  <a:pt x="20" y="76"/>
                  <a:pt x="20" y="76"/>
                </a:cubicBezTo>
                <a:cubicBezTo>
                  <a:pt x="19" y="75"/>
                  <a:pt x="17" y="75"/>
                  <a:pt x="16" y="75"/>
                </a:cubicBezTo>
                <a:cubicBezTo>
                  <a:pt x="12" y="75"/>
                  <a:pt x="12" y="75"/>
                  <a:pt x="12" y="75"/>
                </a:cubicBezTo>
                <a:cubicBezTo>
                  <a:pt x="5" y="75"/>
                  <a:pt x="0" y="80"/>
                  <a:pt x="0" y="87"/>
                </a:cubicBezTo>
                <a:cubicBezTo>
                  <a:pt x="0" y="103"/>
                  <a:pt x="0" y="103"/>
                  <a:pt x="0" y="103"/>
                </a:cubicBezTo>
                <a:cubicBezTo>
                  <a:pt x="0" y="110"/>
                  <a:pt x="5" y="115"/>
                  <a:pt x="12" y="115"/>
                </a:cubicBezTo>
                <a:cubicBezTo>
                  <a:pt x="16" y="115"/>
                  <a:pt x="16" y="115"/>
                  <a:pt x="16" y="115"/>
                </a:cubicBezTo>
                <a:cubicBezTo>
                  <a:pt x="18" y="115"/>
                  <a:pt x="20" y="115"/>
                  <a:pt x="21" y="114"/>
                </a:cubicBezTo>
                <a:cubicBezTo>
                  <a:pt x="22" y="141"/>
                  <a:pt x="26" y="178"/>
                  <a:pt x="35" y="193"/>
                </a:cubicBezTo>
                <a:cubicBezTo>
                  <a:pt x="29" y="194"/>
                  <a:pt x="28" y="198"/>
                  <a:pt x="28" y="202"/>
                </a:cubicBezTo>
                <a:cubicBezTo>
                  <a:pt x="28" y="206"/>
                  <a:pt x="28" y="206"/>
                  <a:pt x="28" y="206"/>
                </a:cubicBezTo>
                <a:cubicBezTo>
                  <a:pt x="28" y="212"/>
                  <a:pt x="33" y="219"/>
                  <a:pt x="40" y="220"/>
                </a:cubicBezTo>
                <a:cubicBezTo>
                  <a:pt x="40" y="226"/>
                  <a:pt x="40" y="226"/>
                  <a:pt x="40" y="226"/>
                </a:cubicBezTo>
                <a:cubicBezTo>
                  <a:pt x="40" y="232"/>
                  <a:pt x="44" y="236"/>
                  <a:pt x="51" y="236"/>
                </a:cubicBezTo>
                <a:cubicBezTo>
                  <a:pt x="54" y="236"/>
                  <a:pt x="54" y="236"/>
                  <a:pt x="54" y="236"/>
                </a:cubicBezTo>
                <a:cubicBezTo>
                  <a:pt x="60" y="236"/>
                  <a:pt x="64" y="232"/>
                  <a:pt x="64" y="226"/>
                </a:cubicBezTo>
                <a:cubicBezTo>
                  <a:pt x="64" y="220"/>
                  <a:pt x="64" y="220"/>
                  <a:pt x="64" y="220"/>
                </a:cubicBezTo>
                <a:cubicBezTo>
                  <a:pt x="168" y="220"/>
                  <a:pt x="168" y="220"/>
                  <a:pt x="168" y="220"/>
                </a:cubicBezTo>
                <a:cubicBezTo>
                  <a:pt x="168" y="226"/>
                  <a:pt x="168" y="226"/>
                  <a:pt x="168" y="226"/>
                </a:cubicBezTo>
                <a:cubicBezTo>
                  <a:pt x="168" y="232"/>
                  <a:pt x="172" y="236"/>
                  <a:pt x="179" y="236"/>
                </a:cubicBezTo>
                <a:cubicBezTo>
                  <a:pt x="182" y="236"/>
                  <a:pt x="182" y="236"/>
                  <a:pt x="182" y="236"/>
                </a:cubicBezTo>
                <a:cubicBezTo>
                  <a:pt x="188" y="236"/>
                  <a:pt x="192" y="232"/>
                  <a:pt x="192" y="226"/>
                </a:cubicBezTo>
                <a:cubicBezTo>
                  <a:pt x="192" y="220"/>
                  <a:pt x="192" y="220"/>
                  <a:pt x="192" y="220"/>
                </a:cubicBezTo>
                <a:cubicBezTo>
                  <a:pt x="199" y="219"/>
                  <a:pt x="204" y="212"/>
                  <a:pt x="204" y="206"/>
                </a:cubicBezTo>
                <a:cubicBezTo>
                  <a:pt x="204" y="202"/>
                  <a:pt x="204" y="202"/>
                  <a:pt x="204" y="202"/>
                </a:cubicBezTo>
                <a:cubicBezTo>
                  <a:pt x="204" y="197"/>
                  <a:pt x="202" y="194"/>
                  <a:pt x="197" y="193"/>
                </a:cubicBezTo>
                <a:cubicBezTo>
                  <a:pt x="206" y="177"/>
                  <a:pt x="210" y="141"/>
                  <a:pt x="211" y="114"/>
                </a:cubicBezTo>
                <a:cubicBezTo>
                  <a:pt x="213" y="115"/>
                  <a:pt x="214" y="115"/>
                  <a:pt x="216" y="115"/>
                </a:cubicBezTo>
                <a:cubicBezTo>
                  <a:pt x="220" y="115"/>
                  <a:pt x="220" y="115"/>
                  <a:pt x="220" y="115"/>
                </a:cubicBezTo>
                <a:cubicBezTo>
                  <a:pt x="227" y="115"/>
                  <a:pt x="232" y="110"/>
                  <a:pt x="232" y="103"/>
                </a:cubicBezTo>
                <a:cubicBezTo>
                  <a:pt x="232" y="87"/>
                  <a:pt x="232" y="87"/>
                  <a:pt x="232" y="87"/>
                </a:cubicBezTo>
                <a:cubicBezTo>
                  <a:pt x="232" y="80"/>
                  <a:pt x="227" y="75"/>
                  <a:pt x="220" y="75"/>
                </a:cubicBezTo>
                <a:close/>
                <a:moveTo>
                  <a:pt x="20" y="103"/>
                </a:moveTo>
                <a:cubicBezTo>
                  <a:pt x="20" y="105"/>
                  <a:pt x="18" y="107"/>
                  <a:pt x="16" y="107"/>
                </a:cubicBezTo>
                <a:cubicBezTo>
                  <a:pt x="12" y="107"/>
                  <a:pt x="12" y="107"/>
                  <a:pt x="12" y="107"/>
                </a:cubicBezTo>
                <a:cubicBezTo>
                  <a:pt x="10" y="107"/>
                  <a:pt x="8" y="105"/>
                  <a:pt x="8" y="103"/>
                </a:cubicBezTo>
                <a:cubicBezTo>
                  <a:pt x="8" y="87"/>
                  <a:pt x="8" y="87"/>
                  <a:pt x="8" y="87"/>
                </a:cubicBezTo>
                <a:cubicBezTo>
                  <a:pt x="8" y="85"/>
                  <a:pt x="10" y="83"/>
                  <a:pt x="12" y="83"/>
                </a:cubicBezTo>
                <a:cubicBezTo>
                  <a:pt x="16" y="83"/>
                  <a:pt x="16" y="83"/>
                  <a:pt x="16" y="83"/>
                </a:cubicBezTo>
                <a:cubicBezTo>
                  <a:pt x="18" y="83"/>
                  <a:pt x="20" y="85"/>
                  <a:pt x="20" y="87"/>
                </a:cubicBezTo>
                <a:lnTo>
                  <a:pt x="20" y="103"/>
                </a:lnTo>
                <a:close/>
                <a:moveTo>
                  <a:pt x="116" y="8"/>
                </a:moveTo>
                <a:cubicBezTo>
                  <a:pt x="116" y="8"/>
                  <a:pt x="116" y="8"/>
                  <a:pt x="116" y="8"/>
                </a:cubicBezTo>
                <a:cubicBezTo>
                  <a:pt x="156" y="8"/>
                  <a:pt x="181" y="16"/>
                  <a:pt x="194" y="32"/>
                </a:cubicBezTo>
                <a:cubicBezTo>
                  <a:pt x="37" y="32"/>
                  <a:pt x="37" y="32"/>
                  <a:pt x="37" y="32"/>
                </a:cubicBezTo>
                <a:cubicBezTo>
                  <a:pt x="50" y="16"/>
                  <a:pt x="76" y="8"/>
                  <a:pt x="116" y="8"/>
                </a:cubicBezTo>
                <a:close/>
                <a:moveTo>
                  <a:pt x="177" y="40"/>
                </a:moveTo>
                <a:cubicBezTo>
                  <a:pt x="192" y="88"/>
                  <a:pt x="192" y="88"/>
                  <a:pt x="192" y="88"/>
                </a:cubicBezTo>
                <a:cubicBezTo>
                  <a:pt x="120" y="88"/>
                  <a:pt x="120" y="88"/>
                  <a:pt x="120" y="88"/>
                </a:cubicBezTo>
                <a:cubicBezTo>
                  <a:pt x="120" y="40"/>
                  <a:pt x="120" y="40"/>
                  <a:pt x="120" y="40"/>
                </a:cubicBezTo>
                <a:cubicBezTo>
                  <a:pt x="177" y="40"/>
                  <a:pt x="177" y="40"/>
                  <a:pt x="177" y="40"/>
                </a:cubicBezTo>
                <a:cubicBezTo>
                  <a:pt x="177" y="40"/>
                  <a:pt x="177" y="40"/>
                  <a:pt x="177" y="40"/>
                </a:cubicBezTo>
                <a:close/>
                <a:moveTo>
                  <a:pt x="112" y="40"/>
                </a:moveTo>
                <a:cubicBezTo>
                  <a:pt x="112" y="88"/>
                  <a:pt x="112" y="88"/>
                  <a:pt x="112" y="88"/>
                </a:cubicBezTo>
                <a:cubicBezTo>
                  <a:pt x="37" y="88"/>
                  <a:pt x="37" y="88"/>
                  <a:pt x="37" y="88"/>
                </a:cubicBezTo>
                <a:cubicBezTo>
                  <a:pt x="52" y="41"/>
                  <a:pt x="52" y="41"/>
                  <a:pt x="52" y="41"/>
                </a:cubicBezTo>
                <a:cubicBezTo>
                  <a:pt x="52" y="41"/>
                  <a:pt x="52" y="40"/>
                  <a:pt x="52" y="40"/>
                </a:cubicBezTo>
                <a:lnTo>
                  <a:pt x="112" y="40"/>
                </a:lnTo>
                <a:close/>
                <a:moveTo>
                  <a:pt x="28" y="86"/>
                </a:moveTo>
                <a:cubicBezTo>
                  <a:pt x="28" y="83"/>
                  <a:pt x="28" y="83"/>
                  <a:pt x="28" y="83"/>
                </a:cubicBezTo>
                <a:cubicBezTo>
                  <a:pt x="28" y="83"/>
                  <a:pt x="28" y="83"/>
                  <a:pt x="28" y="83"/>
                </a:cubicBezTo>
                <a:cubicBezTo>
                  <a:pt x="28" y="62"/>
                  <a:pt x="28" y="62"/>
                  <a:pt x="28" y="62"/>
                </a:cubicBezTo>
                <a:cubicBezTo>
                  <a:pt x="28" y="54"/>
                  <a:pt x="29" y="46"/>
                  <a:pt x="32" y="40"/>
                </a:cubicBezTo>
                <a:cubicBezTo>
                  <a:pt x="43" y="40"/>
                  <a:pt x="43" y="40"/>
                  <a:pt x="43" y="40"/>
                </a:cubicBezTo>
                <a:cubicBezTo>
                  <a:pt x="29" y="88"/>
                  <a:pt x="29" y="88"/>
                  <a:pt x="29" y="88"/>
                </a:cubicBezTo>
                <a:cubicBezTo>
                  <a:pt x="28" y="88"/>
                  <a:pt x="28" y="88"/>
                  <a:pt x="28" y="88"/>
                </a:cubicBezTo>
                <a:cubicBezTo>
                  <a:pt x="28" y="87"/>
                  <a:pt x="28" y="86"/>
                  <a:pt x="28" y="86"/>
                </a:cubicBezTo>
                <a:close/>
                <a:moveTo>
                  <a:pt x="56" y="226"/>
                </a:moveTo>
                <a:cubicBezTo>
                  <a:pt x="56" y="227"/>
                  <a:pt x="56" y="228"/>
                  <a:pt x="56" y="228"/>
                </a:cubicBezTo>
                <a:cubicBezTo>
                  <a:pt x="56" y="228"/>
                  <a:pt x="55" y="228"/>
                  <a:pt x="54" y="228"/>
                </a:cubicBezTo>
                <a:cubicBezTo>
                  <a:pt x="51" y="228"/>
                  <a:pt x="51" y="228"/>
                  <a:pt x="51" y="228"/>
                </a:cubicBezTo>
                <a:cubicBezTo>
                  <a:pt x="48" y="228"/>
                  <a:pt x="48" y="227"/>
                  <a:pt x="48" y="226"/>
                </a:cubicBezTo>
                <a:cubicBezTo>
                  <a:pt x="48" y="220"/>
                  <a:pt x="48" y="220"/>
                  <a:pt x="48" y="220"/>
                </a:cubicBezTo>
                <a:cubicBezTo>
                  <a:pt x="56" y="220"/>
                  <a:pt x="56" y="220"/>
                  <a:pt x="56" y="220"/>
                </a:cubicBezTo>
                <a:lnTo>
                  <a:pt x="56" y="226"/>
                </a:lnTo>
                <a:close/>
                <a:moveTo>
                  <a:pt x="184" y="226"/>
                </a:moveTo>
                <a:cubicBezTo>
                  <a:pt x="184" y="227"/>
                  <a:pt x="184" y="228"/>
                  <a:pt x="184" y="228"/>
                </a:cubicBezTo>
                <a:cubicBezTo>
                  <a:pt x="184" y="228"/>
                  <a:pt x="183" y="228"/>
                  <a:pt x="182" y="228"/>
                </a:cubicBezTo>
                <a:cubicBezTo>
                  <a:pt x="179" y="228"/>
                  <a:pt x="179" y="228"/>
                  <a:pt x="179" y="228"/>
                </a:cubicBezTo>
                <a:cubicBezTo>
                  <a:pt x="176" y="228"/>
                  <a:pt x="176" y="227"/>
                  <a:pt x="176" y="226"/>
                </a:cubicBezTo>
                <a:cubicBezTo>
                  <a:pt x="176" y="220"/>
                  <a:pt x="176" y="220"/>
                  <a:pt x="176" y="220"/>
                </a:cubicBezTo>
                <a:cubicBezTo>
                  <a:pt x="184" y="220"/>
                  <a:pt x="184" y="220"/>
                  <a:pt x="184" y="220"/>
                </a:cubicBezTo>
                <a:lnTo>
                  <a:pt x="184" y="226"/>
                </a:lnTo>
                <a:close/>
                <a:moveTo>
                  <a:pt x="196" y="206"/>
                </a:moveTo>
                <a:cubicBezTo>
                  <a:pt x="196" y="208"/>
                  <a:pt x="195" y="212"/>
                  <a:pt x="192" y="212"/>
                </a:cubicBezTo>
                <a:cubicBezTo>
                  <a:pt x="189" y="212"/>
                  <a:pt x="189" y="212"/>
                  <a:pt x="189" y="212"/>
                </a:cubicBezTo>
                <a:cubicBezTo>
                  <a:pt x="189" y="212"/>
                  <a:pt x="188" y="212"/>
                  <a:pt x="188" y="212"/>
                </a:cubicBezTo>
                <a:cubicBezTo>
                  <a:pt x="188" y="212"/>
                  <a:pt x="187" y="212"/>
                  <a:pt x="187" y="212"/>
                </a:cubicBezTo>
                <a:cubicBezTo>
                  <a:pt x="173" y="212"/>
                  <a:pt x="173" y="212"/>
                  <a:pt x="173" y="212"/>
                </a:cubicBezTo>
                <a:cubicBezTo>
                  <a:pt x="173" y="212"/>
                  <a:pt x="172" y="212"/>
                  <a:pt x="172" y="212"/>
                </a:cubicBezTo>
                <a:cubicBezTo>
                  <a:pt x="172" y="212"/>
                  <a:pt x="171" y="212"/>
                  <a:pt x="171" y="212"/>
                </a:cubicBezTo>
                <a:cubicBezTo>
                  <a:pt x="61" y="212"/>
                  <a:pt x="61" y="212"/>
                  <a:pt x="61" y="212"/>
                </a:cubicBezTo>
                <a:cubicBezTo>
                  <a:pt x="61" y="212"/>
                  <a:pt x="60" y="212"/>
                  <a:pt x="60" y="212"/>
                </a:cubicBezTo>
                <a:cubicBezTo>
                  <a:pt x="60" y="212"/>
                  <a:pt x="59" y="212"/>
                  <a:pt x="59" y="212"/>
                </a:cubicBezTo>
                <a:cubicBezTo>
                  <a:pt x="45" y="212"/>
                  <a:pt x="45" y="212"/>
                  <a:pt x="45" y="212"/>
                </a:cubicBezTo>
                <a:cubicBezTo>
                  <a:pt x="45" y="212"/>
                  <a:pt x="44" y="212"/>
                  <a:pt x="44" y="212"/>
                </a:cubicBezTo>
                <a:cubicBezTo>
                  <a:pt x="44" y="212"/>
                  <a:pt x="43" y="212"/>
                  <a:pt x="43" y="212"/>
                </a:cubicBezTo>
                <a:cubicBezTo>
                  <a:pt x="40" y="212"/>
                  <a:pt x="40" y="212"/>
                  <a:pt x="40" y="212"/>
                </a:cubicBezTo>
                <a:cubicBezTo>
                  <a:pt x="38" y="212"/>
                  <a:pt x="36" y="208"/>
                  <a:pt x="36" y="206"/>
                </a:cubicBezTo>
                <a:cubicBezTo>
                  <a:pt x="36" y="202"/>
                  <a:pt x="36" y="202"/>
                  <a:pt x="36" y="202"/>
                </a:cubicBezTo>
                <a:cubicBezTo>
                  <a:pt x="36" y="200"/>
                  <a:pt x="41" y="200"/>
                  <a:pt x="41" y="200"/>
                </a:cubicBezTo>
                <a:cubicBezTo>
                  <a:pt x="190" y="200"/>
                  <a:pt x="190" y="200"/>
                  <a:pt x="190" y="200"/>
                </a:cubicBezTo>
                <a:cubicBezTo>
                  <a:pt x="193" y="200"/>
                  <a:pt x="196" y="200"/>
                  <a:pt x="196" y="202"/>
                </a:cubicBezTo>
                <a:lnTo>
                  <a:pt x="196" y="206"/>
                </a:lnTo>
                <a:close/>
                <a:moveTo>
                  <a:pt x="188" y="192"/>
                </a:moveTo>
                <a:cubicBezTo>
                  <a:pt x="187" y="192"/>
                  <a:pt x="187" y="192"/>
                  <a:pt x="186" y="192"/>
                </a:cubicBezTo>
                <a:cubicBezTo>
                  <a:pt x="46" y="192"/>
                  <a:pt x="46" y="192"/>
                  <a:pt x="46" y="192"/>
                </a:cubicBezTo>
                <a:cubicBezTo>
                  <a:pt x="45" y="192"/>
                  <a:pt x="45" y="192"/>
                  <a:pt x="44" y="192"/>
                </a:cubicBezTo>
                <a:cubicBezTo>
                  <a:pt x="39" y="190"/>
                  <a:pt x="29" y="156"/>
                  <a:pt x="28" y="96"/>
                </a:cubicBezTo>
                <a:cubicBezTo>
                  <a:pt x="204" y="96"/>
                  <a:pt x="204" y="96"/>
                  <a:pt x="204" y="96"/>
                </a:cubicBezTo>
                <a:cubicBezTo>
                  <a:pt x="203" y="156"/>
                  <a:pt x="193" y="190"/>
                  <a:pt x="188" y="192"/>
                </a:cubicBezTo>
                <a:close/>
                <a:moveTo>
                  <a:pt x="204" y="84"/>
                </a:moveTo>
                <a:cubicBezTo>
                  <a:pt x="204" y="85"/>
                  <a:pt x="204" y="85"/>
                  <a:pt x="204" y="85"/>
                </a:cubicBezTo>
                <a:cubicBezTo>
                  <a:pt x="204" y="86"/>
                  <a:pt x="204" y="87"/>
                  <a:pt x="204" y="88"/>
                </a:cubicBezTo>
                <a:cubicBezTo>
                  <a:pt x="200" y="88"/>
                  <a:pt x="200" y="88"/>
                  <a:pt x="200" y="88"/>
                </a:cubicBezTo>
                <a:cubicBezTo>
                  <a:pt x="200" y="88"/>
                  <a:pt x="200" y="88"/>
                  <a:pt x="200" y="88"/>
                </a:cubicBezTo>
                <a:cubicBezTo>
                  <a:pt x="185" y="40"/>
                  <a:pt x="185" y="40"/>
                  <a:pt x="185" y="40"/>
                </a:cubicBezTo>
                <a:cubicBezTo>
                  <a:pt x="199" y="40"/>
                  <a:pt x="199" y="40"/>
                  <a:pt x="199" y="40"/>
                </a:cubicBezTo>
                <a:cubicBezTo>
                  <a:pt x="203" y="47"/>
                  <a:pt x="204" y="54"/>
                  <a:pt x="204" y="63"/>
                </a:cubicBezTo>
                <a:lnTo>
                  <a:pt x="204" y="84"/>
                </a:lnTo>
                <a:close/>
                <a:moveTo>
                  <a:pt x="224" y="103"/>
                </a:moveTo>
                <a:cubicBezTo>
                  <a:pt x="224" y="105"/>
                  <a:pt x="222" y="107"/>
                  <a:pt x="220" y="107"/>
                </a:cubicBezTo>
                <a:cubicBezTo>
                  <a:pt x="216" y="107"/>
                  <a:pt x="216" y="107"/>
                  <a:pt x="216" y="107"/>
                </a:cubicBezTo>
                <a:cubicBezTo>
                  <a:pt x="214" y="107"/>
                  <a:pt x="212" y="105"/>
                  <a:pt x="212" y="103"/>
                </a:cubicBezTo>
                <a:cubicBezTo>
                  <a:pt x="212" y="87"/>
                  <a:pt x="212" y="87"/>
                  <a:pt x="212" y="87"/>
                </a:cubicBezTo>
                <a:cubicBezTo>
                  <a:pt x="212" y="85"/>
                  <a:pt x="214" y="83"/>
                  <a:pt x="216" y="83"/>
                </a:cubicBezTo>
                <a:cubicBezTo>
                  <a:pt x="220" y="83"/>
                  <a:pt x="220" y="83"/>
                  <a:pt x="220" y="83"/>
                </a:cubicBezTo>
                <a:cubicBezTo>
                  <a:pt x="222" y="83"/>
                  <a:pt x="224" y="85"/>
                  <a:pt x="224" y="87"/>
                </a:cubicBezTo>
                <a:lnTo>
                  <a:pt x="224" y="1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530867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75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 calcmode="lin" valueType="num">
                                      <p:cBhvr>
                                        <p:cTn id="9" dur="500" fill="hold"/>
                                        <p:tgtEl>
                                          <p:spTgt spid="22"/>
                                        </p:tgtEl>
                                        <p:attrNameLst>
                                          <p:attrName>style.rotation</p:attrName>
                                        </p:attrNameLst>
                                      </p:cBhvr>
                                      <p:tavLst>
                                        <p:tav tm="0">
                                          <p:val>
                                            <p:fltVal val="360"/>
                                          </p:val>
                                        </p:tav>
                                        <p:tav tm="100000">
                                          <p:val>
                                            <p:fltVal val="0"/>
                                          </p:val>
                                        </p:tav>
                                      </p:tavLst>
                                    </p:anim>
                                    <p:animEffect transition="in" filter="fade">
                                      <p:cBhvr>
                                        <p:cTn id="10" dur="500"/>
                                        <p:tgtEl>
                                          <p:spTgt spid="22"/>
                                        </p:tgtEl>
                                      </p:cBhvr>
                                    </p:animEffect>
                                  </p:childTnLst>
                                </p:cTn>
                              </p:par>
                              <p:par>
                                <p:cTn id="11" presetID="2" presetClass="entr" presetSubtype="2" decel="100000" fill="hold" nodeType="withEffect">
                                  <p:stCondLst>
                                    <p:cond delay="50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1+#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75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750" fill="hold"/>
                                        <p:tgtEl>
                                          <p:spTgt spid="9"/>
                                        </p:tgtEl>
                                        <p:attrNameLst>
                                          <p:attrName>ppt_x</p:attrName>
                                        </p:attrNameLst>
                                      </p:cBhvr>
                                      <p:tavLst>
                                        <p:tav tm="0">
                                          <p:val>
                                            <p:strVal val="1+#ppt_w/2"/>
                                          </p:val>
                                        </p:tav>
                                        <p:tav tm="100000">
                                          <p:val>
                                            <p:strVal val="#ppt_x"/>
                                          </p:val>
                                        </p:tav>
                                      </p:tavLst>
                                    </p:anim>
                                    <p:anim calcmode="lin" valueType="num">
                                      <p:cBhvr additive="base">
                                        <p:cTn id="18" dur="750" fill="hold"/>
                                        <p:tgtEl>
                                          <p:spTgt spid="9"/>
                                        </p:tgtEl>
                                        <p:attrNameLst>
                                          <p:attrName>ppt_y</p:attrName>
                                        </p:attrNameLst>
                                      </p:cBhvr>
                                      <p:tavLst>
                                        <p:tav tm="0">
                                          <p:val>
                                            <p:strVal val="#ppt_y"/>
                                          </p:val>
                                        </p:tav>
                                        <p:tav tm="100000">
                                          <p:val>
                                            <p:strVal val="#ppt_y"/>
                                          </p:val>
                                        </p:tav>
                                      </p:tavLst>
                                    </p:anim>
                                  </p:childTnLst>
                                </p:cTn>
                              </p:par>
                              <p:par>
                                <p:cTn id="19" presetID="49" presetClass="entr" presetSubtype="0" decel="100000" fill="hold" grpId="0" nodeType="withEffect">
                                  <p:stCondLst>
                                    <p:cond delay="100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 calcmode="lin" valueType="num">
                                      <p:cBhvr>
                                        <p:cTn id="23" dur="500" fill="hold"/>
                                        <p:tgtEl>
                                          <p:spTgt spid="23"/>
                                        </p:tgtEl>
                                        <p:attrNameLst>
                                          <p:attrName>style.rotation</p:attrName>
                                        </p:attrNameLst>
                                      </p:cBhvr>
                                      <p:tavLst>
                                        <p:tav tm="0">
                                          <p:val>
                                            <p:fltVal val="360"/>
                                          </p:val>
                                        </p:tav>
                                        <p:tav tm="100000">
                                          <p:val>
                                            <p:fltVal val="0"/>
                                          </p:val>
                                        </p:tav>
                                      </p:tavLst>
                                    </p:anim>
                                    <p:animEffect transition="in" filter="fade">
                                      <p:cBhvr>
                                        <p:cTn id="24" dur="500"/>
                                        <p:tgtEl>
                                          <p:spTgt spid="23"/>
                                        </p:tgtEl>
                                      </p:cBhvr>
                                    </p:animEffect>
                                  </p:childTnLst>
                                </p:cTn>
                              </p:par>
                              <p:par>
                                <p:cTn id="25" presetID="2" presetClass="entr" presetSubtype="2" decel="100000" fill="hold" nodeType="withEffect">
                                  <p:stCondLst>
                                    <p:cond delay="75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750" fill="hold"/>
                                        <p:tgtEl>
                                          <p:spTgt spid="4"/>
                                        </p:tgtEl>
                                        <p:attrNameLst>
                                          <p:attrName>ppt_x</p:attrName>
                                        </p:attrNameLst>
                                      </p:cBhvr>
                                      <p:tavLst>
                                        <p:tav tm="0">
                                          <p:val>
                                            <p:strVal val="1+#ppt_w/2"/>
                                          </p:val>
                                        </p:tav>
                                        <p:tav tm="100000">
                                          <p:val>
                                            <p:strVal val="#ppt_x"/>
                                          </p:val>
                                        </p:tav>
                                      </p:tavLst>
                                    </p:anim>
                                    <p:anim calcmode="lin" valueType="num">
                                      <p:cBhvr additive="base">
                                        <p:cTn id="28" dur="750" fill="hold"/>
                                        <p:tgtEl>
                                          <p:spTgt spid="4"/>
                                        </p:tgtEl>
                                        <p:attrNameLst>
                                          <p:attrName>ppt_y</p:attrName>
                                        </p:attrNameLst>
                                      </p:cBhvr>
                                      <p:tavLst>
                                        <p:tav tm="0">
                                          <p:val>
                                            <p:strVal val="#ppt_y"/>
                                          </p:val>
                                        </p:tav>
                                        <p:tav tm="100000">
                                          <p:val>
                                            <p:strVal val="#ppt_y"/>
                                          </p:val>
                                        </p:tav>
                                      </p:tavLst>
                                    </p:anim>
                                  </p:childTnLst>
                                </p:cTn>
                              </p:par>
                              <p:par>
                                <p:cTn id="29" presetID="49" presetClass="entr" presetSubtype="0" decel="100000" fill="hold" grpId="0" nodeType="withEffect">
                                  <p:stCondLst>
                                    <p:cond delay="125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 calcmode="lin" valueType="num">
                                      <p:cBhvr>
                                        <p:cTn id="33" dur="500" fill="hold"/>
                                        <p:tgtEl>
                                          <p:spTgt spid="24"/>
                                        </p:tgtEl>
                                        <p:attrNameLst>
                                          <p:attrName>style.rotation</p:attrName>
                                        </p:attrNameLst>
                                      </p:cBhvr>
                                      <p:tavLst>
                                        <p:tav tm="0">
                                          <p:val>
                                            <p:fltVal val="360"/>
                                          </p:val>
                                        </p:tav>
                                        <p:tav tm="100000">
                                          <p:val>
                                            <p:fltVal val="0"/>
                                          </p:val>
                                        </p:tav>
                                      </p:tavLst>
                                    </p:anim>
                                    <p:animEffect transition="in" filter="fade">
                                      <p:cBhvr>
                                        <p:cTn id="34" dur="500"/>
                                        <p:tgtEl>
                                          <p:spTgt spid="24"/>
                                        </p:tgtEl>
                                      </p:cBhvr>
                                    </p:animEffect>
                                  </p:childTnLst>
                                </p:cTn>
                              </p:par>
                              <p:par>
                                <p:cTn id="35" presetID="2" presetClass="entr" presetSubtype="2" decel="100000" fill="hold" nodeType="withEffect">
                                  <p:stCondLst>
                                    <p:cond delay="100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750" fill="hold"/>
                                        <p:tgtEl>
                                          <p:spTgt spid="3"/>
                                        </p:tgtEl>
                                        <p:attrNameLst>
                                          <p:attrName>ppt_x</p:attrName>
                                        </p:attrNameLst>
                                      </p:cBhvr>
                                      <p:tavLst>
                                        <p:tav tm="0">
                                          <p:val>
                                            <p:strVal val="1+#ppt_w/2"/>
                                          </p:val>
                                        </p:tav>
                                        <p:tav tm="100000">
                                          <p:val>
                                            <p:strVal val="#ppt_x"/>
                                          </p:val>
                                        </p:tav>
                                      </p:tavLst>
                                    </p:anim>
                                    <p:anim calcmode="lin" valueType="num">
                                      <p:cBhvr additive="base">
                                        <p:cTn id="38"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p:nvPr/>
        </p:nvSpPr>
        <p:spPr>
          <a:xfrm>
            <a:off x="0" y="0"/>
            <a:ext cx="9254359" cy="6873765"/>
          </a:xfrm>
          <a:custGeom>
            <a:avLst/>
            <a:gdLst>
              <a:gd name="connsiteX0" fmla="*/ 0 w 9254359"/>
              <a:gd name="connsiteY0" fmla="*/ 0 h 6858000"/>
              <a:gd name="connsiteX1" fmla="*/ 9254359 w 9254359"/>
              <a:gd name="connsiteY1" fmla="*/ 0 h 6858000"/>
              <a:gd name="connsiteX2" fmla="*/ 9254359 w 9254359"/>
              <a:gd name="connsiteY2" fmla="*/ 6858000 h 6858000"/>
              <a:gd name="connsiteX3" fmla="*/ 0 w 9254359"/>
              <a:gd name="connsiteY3" fmla="*/ 6858000 h 6858000"/>
              <a:gd name="connsiteX4" fmla="*/ 0 w 9254359"/>
              <a:gd name="connsiteY4" fmla="*/ 0 h 6858000"/>
              <a:gd name="connsiteX0" fmla="*/ 0 w 9254359"/>
              <a:gd name="connsiteY0" fmla="*/ 0 h 6873765"/>
              <a:gd name="connsiteX1" fmla="*/ 9254359 w 9254359"/>
              <a:gd name="connsiteY1" fmla="*/ 0 h 6873765"/>
              <a:gd name="connsiteX2" fmla="*/ 6936828 w 9254359"/>
              <a:gd name="connsiteY2" fmla="*/ 6873765 h 6873765"/>
              <a:gd name="connsiteX3" fmla="*/ 0 w 9254359"/>
              <a:gd name="connsiteY3" fmla="*/ 6858000 h 6873765"/>
              <a:gd name="connsiteX4" fmla="*/ 0 w 9254359"/>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4359" h="6873765">
                <a:moveTo>
                  <a:pt x="0" y="0"/>
                </a:moveTo>
                <a:lnTo>
                  <a:pt x="9254359" y="0"/>
                </a:lnTo>
                <a:lnTo>
                  <a:pt x="6936828" y="6873765"/>
                </a:lnTo>
                <a:lnTo>
                  <a:pt x="0" y="6858000"/>
                </a:lnTo>
                <a:lnTo>
                  <a:pt x="0" y="0"/>
                </a:lnTo>
                <a:close/>
              </a:path>
            </a:pathLst>
          </a:custGeom>
          <a:solidFill>
            <a:schemeClr val="tx1">
              <a:lumMod val="75000"/>
              <a:lumOff val="2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Picture Placeholder 11">
            <a:extLst>
              <a:ext uri="{FF2B5EF4-FFF2-40B4-BE49-F238E27FC236}">
                <a16:creationId xmlns:a16="http://schemas.microsoft.com/office/drawing/2014/main" id="{449C7928-A724-4081-B41A-FC81C7CA02BC}"/>
              </a:ext>
            </a:extLst>
          </p:cNvPr>
          <p:cNvSpPr>
            <a:spLocks noGrp="1"/>
          </p:cNvSpPr>
          <p:nvPr>
            <p:ph type="pic" sz="quarter" idx="10"/>
          </p:nvPr>
        </p:nvSpPr>
        <p:spPr/>
      </p:sp>
      <p:grpSp>
        <p:nvGrpSpPr>
          <p:cNvPr id="2" name="Group 1">
            <a:extLst>
              <a:ext uri="{FF2B5EF4-FFF2-40B4-BE49-F238E27FC236}">
                <a16:creationId xmlns:a16="http://schemas.microsoft.com/office/drawing/2014/main" id="{8926417A-58B0-4743-B114-FC409318A293}"/>
              </a:ext>
            </a:extLst>
          </p:cNvPr>
          <p:cNvGrpSpPr/>
          <p:nvPr/>
        </p:nvGrpSpPr>
        <p:grpSpPr>
          <a:xfrm>
            <a:off x="1053522" y="1452118"/>
            <a:ext cx="5158648" cy="1509351"/>
            <a:chOff x="1053522" y="1843088"/>
            <a:chExt cx="5158648" cy="1509351"/>
          </a:xfrm>
        </p:grpSpPr>
        <p:sp>
          <p:nvSpPr>
            <p:cNvPr id="15" name="Rectangle 14"/>
            <p:cNvSpPr/>
            <p:nvPr/>
          </p:nvSpPr>
          <p:spPr>
            <a:xfrm>
              <a:off x="1151923" y="1843088"/>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gradFill>
                  <a:gsLst>
                    <a:gs pos="2000">
                      <a:schemeClr val="accent1"/>
                    </a:gs>
                    <a:gs pos="100000">
                      <a:schemeClr val="accent5"/>
                    </a:gs>
                  </a:gsLst>
                  <a:lin ang="0" scaled="0"/>
                </a:gradFill>
              </a:endParaRPr>
            </a:p>
          </p:txBody>
        </p:sp>
        <p:sp>
          <p:nvSpPr>
            <p:cNvPr id="16" name="TextBox 15"/>
            <p:cNvSpPr txBox="1"/>
            <p:nvPr/>
          </p:nvSpPr>
          <p:spPr>
            <a:xfrm>
              <a:off x="1053522" y="1905889"/>
              <a:ext cx="5158648" cy="1446550"/>
            </a:xfrm>
            <a:prstGeom prst="rect">
              <a:avLst/>
            </a:prstGeom>
            <a:noFill/>
          </p:spPr>
          <p:txBody>
            <a:bodyPr wrap="square" rtlCol="0">
              <a:spAutoFit/>
            </a:bodyPr>
            <a:lstStyle/>
            <a:p>
              <a:r>
                <a:rPr lang="en-US" sz="4400" dirty="0" err="1">
                  <a:solidFill>
                    <a:schemeClr val="bg1"/>
                  </a:solidFill>
                  <a:latin typeface="Nexa Bold" panose="02000000000000000000" pitchFamily="50" charset="0"/>
                  <a:ea typeface="Lato" panose="020F0502020204030203" pitchFamily="34" charset="0"/>
                  <a:cs typeface="Segoe UI Light" panose="020B0502040204020203" pitchFamily="34" charset="0"/>
                </a:rPr>
                <a:t>Accomodation</a:t>
              </a:r>
              <a:r>
                <a:rPr lang="en-US" sz="4400" dirty="0">
                  <a:solidFill>
                    <a:schemeClr val="bg1"/>
                  </a:solidFill>
                  <a:latin typeface="Nexa Bold" panose="02000000000000000000" pitchFamily="50" charset="0"/>
                  <a:ea typeface="Lato" panose="020F0502020204030203" pitchFamily="34" charset="0"/>
                  <a:cs typeface="Segoe UI Light" panose="020B0502040204020203" pitchFamily="34" charset="0"/>
                </a:rPr>
                <a:t> Features</a:t>
              </a:r>
            </a:p>
          </p:txBody>
        </p:sp>
      </p:grpSp>
      <p:sp>
        <p:nvSpPr>
          <p:cNvPr id="18" name="Text Placeholder 4"/>
          <p:cNvSpPr txBox="1">
            <a:spLocks/>
          </p:cNvSpPr>
          <p:nvPr/>
        </p:nvSpPr>
        <p:spPr>
          <a:xfrm>
            <a:off x="1053525" y="3323789"/>
            <a:ext cx="4600410" cy="1019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400" dirty="0">
                <a:solidFill>
                  <a:schemeClr val="bg1"/>
                </a:solidFill>
                <a:latin typeface="Segoe UI Light" panose="020B0502040204020203" pitchFamily="34" charset="0"/>
                <a:cs typeface="Segoe UI Light" panose="020B0502040204020203" pitchFamily="34" charset="0"/>
              </a:rPr>
              <a:t>Ut wisi enim ad minim veniam, quis nostrud exerci tation ullamcorper nibh euismod tincidunt ut laoreet dolore magna aliquam erat volutpat. Ut wisi enim ad minim veniam, quis nostrud exerci. exerci tation ullamcorper</a:t>
            </a:r>
          </a:p>
        </p:txBody>
      </p:sp>
      <p:sp>
        <p:nvSpPr>
          <p:cNvPr id="20" name="Rectangle: Rounded Corners 19"/>
          <p:cNvSpPr/>
          <p:nvPr/>
        </p:nvSpPr>
        <p:spPr>
          <a:xfrm>
            <a:off x="2778611" y="4831856"/>
            <a:ext cx="1708470" cy="351080"/>
          </a:xfrm>
          <a:prstGeom prst="roundRect">
            <a:avLst>
              <a:gd name="adj" fmla="val 50000"/>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75000"/>
                  </a:schemeClr>
                </a:solidFill>
                <a:latin typeface="Segoe UI" panose="020B0502040204020203" pitchFamily="34" charset="0"/>
                <a:cs typeface="Segoe UI" panose="020B0502040204020203" pitchFamily="34" charset="0"/>
              </a:rPr>
              <a:t>Support Us</a:t>
            </a:r>
            <a:endParaRPr lang="id-ID" sz="1100" dirty="0">
              <a:solidFill>
                <a:schemeClr val="bg1">
                  <a:lumMod val="75000"/>
                </a:schemeClr>
              </a:solidFill>
              <a:latin typeface="Segoe UI" panose="020B0502040204020203" pitchFamily="34" charset="0"/>
              <a:cs typeface="Segoe UI" panose="020B0502040204020203" pitchFamily="34" charset="0"/>
            </a:endParaRPr>
          </a:p>
        </p:txBody>
      </p:sp>
      <p:sp>
        <p:nvSpPr>
          <p:cNvPr id="21" name="Rectangle: Rounded Corners 20"/>
          <p:cNvSpPr/>
          <p:nvPr/>
        </p:nvSpPr>
        <p:spPr>
          <a:xfrm>
            <a:off x="1151922" y="4831856"/>
            <a:ext cx="1446497" cy="351080"/>
          </a:xfrm>
          <a:prstGeom prst="roundRect">
            <a:avLst>
              <a:gd name="adj" fmla="val 50000"/>
            </a:avLst>
          </a:prstGeom>
          <a:gradFill>
            <a:gsLst>
              <a:gs pos="0">
                <a:schemeClr val="accent1"/>
              </a:gs>
              <a:gs pos="100000">
                <a:schemeClr val="accent1">
                  <a:lumMod val="75000"/>
                </a:schemeClr>
              </a:gs>
            </a:gsLst>
            <a:lin ang="2700000" scaled="0"/>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Segoe UI" panose="020B0502040204020203" pitchFamily="34" charset="0"/>
                <a:cs typeface="Segoe UI" panose="020B0502040204020203" pitchFamily="34" charset="0"/>
              </a:rPr>
              <a:t>Learn More</a:t>
            </a:r>
            <a:endParaRPr lang="id-ID" sz="1100" dirty="0">
              <a:latin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32168164-6A1F-4C72-B692-0511B34D474B}"/>
              </a:ext>
            </a:extLst>
          </p:cNvPr>
          <p:cNvGrpSpPr/>
          <p:nvPr/>
        </p:nvGrpSpPr>
        <p:grpSpPr>
          <a:xfrm>
            <a:off x="6626108" y="447353"/>
            <a:ext cx="2347415" cy="1827762"/>
            <a:chOff x="6626108" y="447353"/>
            <a:chExt cx="2347415" cy="1827762"/>
          </a:xfrm>
        </p:grpSpPr>
        <p:sp>
          <p:nvSpPr>
            <p:cNvPr id="26" name="Rectangle: Rounded Corners 25">
              <a:extLst>
                <a:ext uri="{FF2B5EF4-FFF2-40B4-BE49-F238E27FC236}">
                  <a16:creationId xmlns:a16="http://schemas.microsoft.com/office/drawing/2014/main" id="{3945A68E-A2D8-48B2-AA01-299D3B22B7E9}"/>
                </a:ext>
              </a:extLst>
            </p:cNvPr>
            <p:cNvSpPr/>
            <p:nvPr/>
          </p:nvSpPr>
          <p:spPr>
            <a:xfrm>
              <a:off x="6626108" y="447353"/>
              <a:ext cx="2347415" cy="1827762"/>
            </a:xfrm>
            <a:prstGeom prst="roundRect">
              <a:avLst>
                <a:gd name="adj" fmla="val 2403"/>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2" name="Group 31">
              <a:extLst>
                <a:ext uri="{FF2B5EF4-FFF2-40B4-BE49-F238E27FC236}">
                  <a16:creationId xmlns:a16="http://schemas.microsoft.com/office/drawing/2014/main" id="{8418F6F1-C7B9-411F-A7BF-5C7A83E23CF1}"/>
                </a:ext>
              </a:extLst>
            </p:cNvPr>
            <p:cNvGrpSpPr/>
            <p:nvPr/>
          </p:nvGrpSpPr>
          <p:grpSpPr>
            <a:xfrm flipH="1">
              <a:off x="6776495" y="1196054"/>
              <a:ext cx="2046640" cy="929696"/>
              <a:chOff x="8803005" y="4443321"/>
              <a:chExt cx="2245866" cy="929696"/>
            </a:xfrm>
          </p:grpSpPr>
          <p:sp>
            <p:nvSpPr>
              <p:cNvPr id="33" name="Rectangle 32">
                <a:extLst>
                  <a:ext uri="{FF2B5EF4-FFF2-40B4-BE49-F238E27FC236}">
                    <a16:creationId xmlns:a16="http://schemas.microsoft.com/office/drawing/2014/main" id="{3A829270-F9D2-4D15-8E51-E36C61069DD8}"/>
                  </a:ext>
                </a:extLst>
              </p:cNvPr>
              <p:cNvSpPr/>
              <p:nvPr/>
            </p:nvSpPr>
            <p:spPr>
              <a:xfrm flipH="1">
                <a:off x="8803005" y="4690138"/>
                <a:ext cx="2245864" cy="682879"/>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Segoe UI Light" panose="020B0502040204020203" pitchFamily="34" charset="0"/>
                    <a:cs typeface="Segoe UI Light" panose="020B0502040204020203" pitchFamily="34" charset="0"/>
                  </a:rPr>
                  <a:t>A wonderful serenity has taken possession of my entire soul, like these sweet mornings</a:t>
                </a:r>
              </a:p>
            </p:txBody>
          </p:sp>
          <p:sp>
            <p:nvSpPr>
              <p:cNvPr id="34" name="TextBox 33">
                <a:extLst>
                  <a:ext uri="{FF2B5EF4-FFF2-40B4-BE49-F238E27FC236}">
                    <a16:creationId xmlns:a16="http://schemas.microsoft.com/office/drawing/2014/main" id="{A80DB8AD-9FD5-43F4-A0B4-3CD30052D7F8}"/>
                  </a:ext>
                </a:extLst>
              </p:cNvPr>
              <p:cNvSpPr txBox="1"/>
              <p:nvPr/>
            </p:nvSpPr>
            <p:spPr>
              <a:xfrm flipH="1">
                <a:off x="8803005" y="4443321"/>
                <a:ext cx="2245866" cy="307777"/>
              </a:xfrm>
              <a:prstGeom prst="rect">
                <a:avLst/>
              </a:prstGeom>
              <a:noFill/>
            </p:spPr>
            <p:txBody>
              <a:bodyPr wrap="square" rtlCol="0">
                <a:spAutoFit/>
              </a:bodyPr>
              <a:lstStyle/>
              <a:p>
                <a:pPr algn="ctr"/>
                <a:r>
                  <a:rPr lang="en-US" sz="1400" dirty="0">
                    <a:solidFill>
                      <a:schemeClr val="tx1">
                        <a:lumMod val="75000"/>
                        <a:lumOff val="25000"/>
                      </a:schemeClr>
                    </a:solidFill>
                    <a:latin typeface="Nexa Bold" panose="02000000000000000000" pitchFamily="50" charset="0"/>
                  </a:rPr>
                  <a:t>Your Best Title Here</a:t>
                </a:r>
              </a:p>
            </p:txBody>
          </p:sp>
        </p:grpSp>
        <p:sp>
          <p:nvSpPr>
            <p:cNvPr id="35" name="Freeform 157">
              <a:extLst>
                <a:ext uri="{FF2B5EF4-FFF2-40B4-BE49-F238E27FC236}">
                  <a16:creationId xmlns:a16="http://schemas.microsoft.com/office/drawing/2014/main" id="{E29614F8-6B84-4D27-B998-6C0925AED992}"/>
                </a:ext>
              </a:extLst>
            </p:cNvPr>
            <p:cNvSpPr>
              <a:spLocks noChangeArrowheads="1"/>
            </p:cNvSpPr>
            <p:nvPr/>
          </p:nvSpPr>
          <p:spPr bwMode="auto">
            <a:xfrm>
              <a:off x="7495194" y="596719"/>
              <a:ext cx="561983" cy="545740"/>
            </a:xfrm>
            <a:custGeom>
              <a:avLst/>
              <a:gdLst>
                <a:gd name="T0" fmla="*/ 111414 w 634"/>
                <a:gd name="T1" fmla="*/ 31553 h 619"/>
                <a:gd name="T2" fmla="*/ 111414 w 634"/>
                <a:gd name="T3" fmla="*/ 31553 h 619"/>
                <a:gd name="T4" fmla="*/ 63459 w 634"/>
                <a:gd name="T5" fmla="*/ 84260 h 619"/>
                <a:gd name="T6" fmla="*/ 111414 w 634"/>
                <a:gd name="T7" fmla="*/ 131589 h 619"/>
                <a:gd name="T8" fmla="*/ 164417 w 634"/>
                <a:gd name="T9" fmla="*/ 84260 h 619"/>
                <a:gd name="T10" fmla="*/ 111414 w 634"/>
                <a:gd name="T11" fmla="*/ 31553 h 619"/>
                <a:gd name="T12" fmla="*/ 111414 w 634"/>
                <a:gd name="T13" fmla="*/ 115813 h 619"/>
                <a:gd name="T14" fmla="*/ 111414 w 634"/>
                <a:gd name="T15" fmla="*/ 115813 h 619"/>
                <a:gd name="T16" fmla="*/ 79684 w 634"/>
                <a:gd name="T17" fmla="*/ 84260 h 619"/>
                <a:gd name="T18" fmla="*/ 111414 w 634"/>
                <a:gd name="T19" fmla="*/ 47329 h 619"/>
                <a:gd name="T20" fmla="*/ 148552 w 634"/>
                <a:gd name="T21" fmla="*/ 84260 h 619"/>
                <a:gd name="T22" fmla="*/ 111414 w 634"/>
                <a:gd name="T23" fmla="*/ 115813 h 619"/>
                <a:gd name="T24" fmla="*/ 191098 w 634"/>
                <a:gd name="T25" fmla="*/ 121191 h 619"/>
                <a:gd name="T26" fmla="*/ 191098 w 634"/>
                <a:gd name="T27" fmla="*/ 121191 h 619"/>
                <a:gd name="T28" fmla="*/ 201555 w 634"/>
                <a:gd name="T29" fmla="*/ 84260 h 619"/>
                <a:gd name="T30" fmla="*/ 111414 w 634"/>
                <a:gd name="T31" fmla="*/ 0 h 619"/>
                <a:gd name="T32" fmla="*/ 26321 w 634"/>
                <a:gd name="T33" fmla="*/ 84260 h 619"/>
                <a:gd name="T34" fmla="*/ 37138 w 634"/>
                <a:gd name="T35" fmla="*/ 121191 h 619"/>
                <a:gd name="T36" fmla="*/ 0 w 634"/>
                <a:gd name="T37" fmla="*/ 179277 h 619"/>
                <a:gd name="T38" fmla="*/ 42186 w 634"/>
                <a:gd name="T39" fmla="*/ 190034 h 619"/>
                <a:gd name="T40" fmla="*/ 74276 w 634"/>
                <a:gd name="T41" fmla="*/ 221586 h 619"/>
                <a:gd name="T42" fmla="*/ 106006 w 634"/>
                <a:gd name="T43" fmla="*/ 168879 h 619"/>
                <a:gd name="T44" fmla="*/ 111414 w 634"/>
                <a:gd name="T45" fmla="*/ 168879 h 619"/>
                <a:gd name="T46" fmla="*/ 116822 w 634"/>
                <a:gd name="T47" fmla="*/ 168879 h 619"/>
                <a:gd name="T48" fmla="*/ 148552 w 634"/>
                <a:gd name="T49" fmla="*/ 221586 h 619"/>
                <a:gd name="T50" fmla="*/ 180282 w 634"/>
                <a:gd name="T51" fmla="*/ 190034 h 619"/>
                <a:gd name="T52" fmla="*/ 228236 w 634"/>
                <a:gd name="T53" fmla="*/ 179277 h 619"/>
                <a:gd name="T54" fmla="*/ 191098 w 634"/>
                <a:gd name="T55" fmla="*/ 121191 h 619"/>
                <a:gd name="T56" fmla="*/ 74276 w 634"/>
                <a:gd name="T57" fmla="*/ 195053 h 619"/>
                <a:gd name="T58" fmla="*/ 74276 w 634"/>
                <a:gd name="T59" fmla="*/ 195053 h 619"/>
                <a:gd name="T60" fmla="*/ 53003 w 634"/>
                <a:gd name="T61" fmla="*/ 179277 h 619"/>
                <a:gd name="T62" fmla="*/ 20913 w 634"/>
                <a:gd name="T63" fmla="*/ 168879 h 619"/>
                <a:gd name="T64" fmla="*/ 42186 w 634"/>
                <a:gd name="T65" fmla="*/ 136968 h 619"/>
                <a:gd name="T66" fmla="*/ 90141 w 634"/>
                <a:gd name="T67" fmla="*/ 163501 h 619"/>
                <a:gd name="T68" fmla="*/ 74276 w 634"/>
                <a:gd name="T69" fmla="*/ 195053 h 619"/>
                <a:gd name="T70" fmla="*/ 111414 w 634"/>
                <a:gd name="T71" fmla="*/ 152744 h 619"/>
                <a:gd name="T72" fmla="*/ 111414 w 634"/>
                <a:gd name="T73" fmla="*/ 152744 h 619"/>
                <a:gd name="T74" fmla="*/ 42186 w 634"/>
                <a:gd name="T75" fmla="*/ 84260 h 619"/>
                <a:gd name="T76" fmla="*/ 111414 w 634"/>
                <a:gd name="T77" fmla="*/ 10398 h 619"/>
                <a:gd name="T78" fmla="*/ 185690 w 634"/>
                <a:gd name="T79" fmla="*/ 84260 h 619"/>
                <a:gd name="T80" fmla="*/ 111414 w 634"/>
                <a:gd name="T81" fmla="*/ 152744 h 619"/>
                <a:gd name="T82" fmla="*/ 174873 w 634"/>
                <a:gd name="T83" fmla="*/ 179277 h 619"/>
                <a:gd name="T84" fmla="*/ 174873 w 634"/>
                <a:gd name="T85" fmla="*/ 179277 h 619"/>
                <a:gd name="T86" fmla="*/ 153600 w 634"/>
                <a:gd name="T87" fmla="*/ 195053 h 619"/>
                <a:gd name="T88" fmla="*/ 132687 w 634"/>
                <a:gd name="T89" fmla="*/ 163501 h 619"/>
                <a:gd name="T90" fmla="*/ 180282 w 634"/>
                <a:gd name="T91" fmla="*/ 136968 h 619"/>
                <a:gd name="T92" fmla="*/ 201555 w 634"/>
                <a:gd name="T93" fmla="*/ 168879 h 619"/>
                <a:gd name="T94" fmla="*/ 174873 w 634"/>
                <a:gd name="T95" fmla="*/ 179277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tx1">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grpSp>
        <p:nvGrpSpPr>
          <p:cNvPr id="4" name="Group 3">
            <a:extLst>
              <a:ext uri="{FF2B5EF4-FFF2-40B4-BE49-F238E27FC236}">
                <a16:creationId xmlns:a16="http://schemas.microsoft.com/office/drawing/2014/main" id="{D789C9F6-5472-450A-8CB9-3701BED1801E}"/>
              </a:ext>
            </a:extLst>
          </p:cNvPr>
          <p:cNvGrpSpPr/>
          <p:nvPr/>
        </p:nvGrpSpPr>
        <p:grpSpPr>
          <a:xfrm>
            <a:off x="9241416" y="447353"/>
            <a:ext cx="2347415" cy="1827762"/>
            <a:chOff x="9241416" y="447353"/>
            <a:chExt cx="2347415" cy="1827762"/>
          </a:xfrm>
        </p:grpSpPr>
        <p:sp>
          <p:nvSpPr>
            <p:cNvPr id="27" name="Rectangle: Rounded Corners 26">
              <a:extLst>
                <a:ext uri="{FF2B5EF4-FFF2-40B4-BE49-F238E27FC236}">
                  <a16:creationId xmlns:a16="http://schemas.microsoft.com/office/drawing/2014/main" id="{41558D33-0718-4E98-A1A6-5070BB407A9C}"/>
                </a:ext>
              </a:extLst>
            </p:cNvPr>
            <p:cNvSpPr/>
            <p:nvPr/>
          </p:nvSpPr>
          <p:spPr>
            <a:xfrm>
              <a:off x="9241416" y="447353"/>
              <a:ext cx="2347415" cy="1827762"/>
            </a:xfrm>
            <a:prstGeom prst="roundRect">
              <a:avLst>
                <a:gd name="adj" fmla="val 2403"/>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reeform 109">
              <a:extLst>
                <a:ext uri="{FF2B5EF4-FFF2-40B4-BE49-F238E27FC236}">
                  <a16:creationId xmlns:a16="http://schemas.microsoft.com/office/drawing/2014/main" id="{2B2A52BE-FF65-4CF1-8C35-41F91616A3B5}"/>
                </a:ext>
              </a:extLst>
            </p:cNvPr>
            <p:cNvSpPr>
              <a:spLocks noChangeArrowheads="1"/>
            </p:cNvSpPr>
            <p:nvPr/>
          </p:nvSpPr>
          <p:spPr bwMode="auto">
            <a:xfrm>
              <a:off x="10166313" y="620779"/>
              <a:ext cx="497620" cy="497620"/>
            </a:xfrm>
            <a:custGeom>
              <a:avLst/>
              <a:gdLst>
                <a:gd name="T0" fmla="*/ 116822 w 634"/>
                <a:gd name="T1" fmla="*/ 0 h 634"/>
                <a:gd name="T2" fmla="*/ 116822 w 634"/>
                <a:gd name="T3" fmla="*/ 228190 h 634"/>
                <a:gd name="T4" fmla="*/ 116822 w 634"/>
                <a:gd name="T5" fmla="*/ 0 h 634"/>
                <a:gd name="T6" fmla="*/ 196507 w 634"/>
                <a:gd name="T7" fmla="*/ 58399 h 634"/>
                <a:gd name="T8" fmla="*/ 159369 w 634"/>
                <a:gd name="T9" fmla="*/ 105984 h 634"/>
                <a:gd name="T10" fmla="*/ 196507 w 634"/>
                <a:gd name="T11" fmla="*/ 58399 h 634"/>
                <a:gd name="T12" fmla="*/ 186051 w 634"/>
                <a:gd name="T13" fmla="*/ 47945 h 634"/>
                <a:gd name="T14" fmla="*/ 138096 w 634"/>
                <a:gd name="T15" fmla="*/ 21269 h 634"/>
                <a:gd name="T16" fmla="*/ 85093 w 634"/>
                <a:gd name="T17" fmla="*/ 105984 h 634"/>
                <a:gd name="T18" fmla="*/ 90501 w 634"/>
                <a:gd name="T19" fmla="*/ 69214 h 634"/>
                <a:gd name="T20" fmla="*/ 138096 w 634"/>
                <a:gd name="T21" fmla="*/ 69214 h 634"/>
                <a:gd name="T22" fmla="*/ 85093 w 634"/>
                <a:gd name="T23" fmla="*/ 105984 h 634"/>
                <a:gd name="T24" fmla="*/ 143504 w 634"/>
                <a:gd name="T25" fmla="*/ 122206 h 634"/>
                <a:gd name="T26" fmla="*/ 116822 w 634"/>
                <a:gd name="T27" fmla="*/ 159336 h 634"/>
                <a:gd name="T28" fmla="*/ 85093 w 634"/>
                <a:gd name="T29" fmla="*/ 122206 h 634"/>
                <a:gd name="T30" fmla="*/ 106366 w 634"/>
                <a:gd name="T31" fmla="*/ 15862 h 634"/>
                <a:gd name="T32" fmla="*/ 116822 w 634"/>
                <a:gd name="T33" fmla="*/ 15862 h 634"/>
                <a:gd name="T34" fmla="*/ 138096 w 634"/>
                <a:gd name="T35" fmla="*/ 58399 h 634"/>
                <a:gd name="T36" fmla="*/ 95549 w 634"/>
                <a:gd name="T37" fmla="*/ 58399 h 634"/>
                <a:gd name="T38" fmla="*/ 90501 w 634"/>
                <a:gd name="T39" fmla="*/ 21269 h 634"/>
                <a:gd name="T40" fmla="*/ 79684 w 634"/>
                <a:gd name="T41" fmla="*/ 52992 h 634"/>
                <a:gd name="T42" fmla="*/ 90501 w 634"/>
                <a:gd name="T43" fmla="*/ 21269 h 634"/>
                <a:gd name="T44" fmla="*/ 32090 w 634"/>
                <a:gd name="T45" fmla="*/ 58399 h 634"/>
                <a:gd name="T46" fmla="*/ 74637 w 634"/>
                <a:gd name="T47" fmla="*/ 105984 h 634"/>
                <a:gd name="T48" fmla="*/ 32090 w 634"/>
                <a:gd name="T49" fmla="*/ 58399 h 634"/>
                <a:gd name="T50" fmla="*/ 32090 w 634"/>
                <a:gd name="T51" fmla="*/ 169790 h 634"/>
                <a:gd name="T52" fmla="*/ 74637 w 634"/>
                <a:gd name="T53" fmla="*/ 122206 h 634"/>
                <a:gd name="T54" fmla="*/ 32090 w 634"/>
                <a:gd name="T55" fmla="*/ 169790 h 634"/>
                <a:gd name="T56" fmla="*/ 42546 w 634"/>
                <a:gd name="T57" fmla="*/ 180605 h 634"/>
                <a:gd name="T58" fmla="*/ 90501 w 634"/>
                <a:gd name="T59" fmla="*/ 212328 h 634"/>
                <a:gd name="T60" fmla="*/ 122231 w 634"/>
                <a:gd name="T61" fmla="*/ 212328 h 634"/>
                <a:gd name="T62" fmla="*/ 116822 w 634"/>
                <a:gd name="T63" fmla="*/ 212328 h 634"/>
                <a:gd name="T64" fmla="*/ 95549 w 634"/>
                <a:gd name="T65" fmla="*/ 169790 h 634"/>
                <a:gd name="T66" fmla="*/ 138096 w 634"/>
                <a:gd name="T67" fmla="*/ 169790 h 634"/>
                <a:gd name="T68" fmla="*/ 138096 w 634"/>
                <a:gd name="T69" fmla="*/ 212328 h 634"/>
                <a:gd name="T70" fmla="*/ 148552 w 634"/>
                <a:gd name="T71" fmla="*/ 175198 h 634"/>
                <a:gd name="T72" fmla="*/ 138096 w 634"/>
                <a:gd name="T73" fmla="*/ 212328 h 634"/>
                <a:gd name="T74" fmla="*/ 196507 w 634"/>
                <a:gd name="T75" fmla="*/ 169790 h 634"/>
                <a:gd name="T76" fmla="*/ 159369 w 634"/>
                <a:gd name="T77" fmla="*/ 122206 h 634"/>
                <a:gd name="T78" fmla="*/ 196507 w 634"/>
                <a:gd name="T79" fmla="*/ 169790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tx1">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nvGrpSpPr>
            <p:cNvPr id="39" name="Group 38">
              <a:extLst>
                <a:ext uri="{FF2B5EF4-FFF2-40B4-BE49-F238E27FC236}">
                  <a16:creationId xmlns:a16="http://schemas.microsoft.com/office/drawing/2014/main" id="{88F97759-F77C-42DF-A71F-C91AB9F3EC31}"/>
                </a:ext>
              </a:extLst>
            </p:cNvPr>
            <p:cNvGrpSpPr/>
            <p:nvPr/>
          </p:nvGrpSpPr>
          <p:grpSpPr>
            <a:xfrm flipH="1">
              <a:off x="9391803" y="1196054"/>
              <a:ext cx="2046640" cy="929696"/>
              <a:chOff x="8803005" y="4443321"/>
              <a:chExt cx="2245866" cy="929696"/>
            </a:xfrm>
          </p:grpSpPr>
          <p:sp>
            <p:nvSpPr>
              <p:cNvPr id="40" name="Rectangle 39">
                <a:extLst>
                  <a:ext uri="{FF2B5EF4-FFF2-40B4-BE49-F238E27FC236}">
                    <a16:creationId xmlns:a16="http://schemas.microsoft.com/office/drawing/2014/main" id="{CCA60814-13CB-41CA-A751-C331D776B267}"/>
                  </a:ext>
                </a:extLst>
              </p:cNvPr>
              <p:cNvSpPr/>
              <p:nvPr/>
            </p:nvSpPr>
            <p:spPr>
              <a:xfrm flipH="1">
                <a:off x="8803005" y="4690138"/>
                <a:ext cx="2245864" cy="682879"/>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Segoe UI Light" panose="020B0502040204020203" pitchFamily="34" charset="0"/>
                    <a:cs typeface="Segoe UI Light" panose="020B0502040204020203" pitchFamily="34" charset="0"/>
                  </a:rPr>
                  <a:t>A wonderful serenity has taken possession of my entire soul, like these sweet mornings</a:t>
                </a:r>
              </a:p>
            </p:txBody>
          </p:sp>
          <p:sp>
            <p:nvSpPr>
              <p:cNvPr id="41" name="TextBox 40">
                <a:extLst>
                  <a:ext uri="{FF2B5EF4-FFF2-40B4-BE49-F238E27FC236}">
                    <a16:creationId xmlns:a16="http://schemas.microsoft.com/office/drawing/2014/main" id="{3BDB9099-B2C4-40C8-B89C-126C550A714A}"/>
                  </a:ext>
                </a:extLst>
              </p:cNvPr>
              <p:cNvSpPr txBox="1"/>
              <p:nvPr/>
            </p:nvSpPr>
            <p:spPr>
              <a:xfrm flipH="1">
                <a:off x="8803005" y="4443321"/>
                <a:ext cx="2245866" cy="307777"/>
              </a:xfrm>
              <a:prstGeom prst="rect">
                <a:avLst/>
              </a:prstGeom>
              <a:noFill/>
            </p:spPr>
            <p:txBody>
              <a:bodyPr wrap="square" rtlCol="0">
                <a:spAutoFit/>
              </a:bodyPr>
              <a:lstStyle/>
              <a:p>
                <a:pPr algn="ctr"/>
                <a:r>
                  <a:rPr lang="en-US" sz="1400" dirty="0">
                    <a:solidFill>
                      <a:schemeClr val="tx1">
                        <a:lumMod val="75000"/>
                        <a:lumOff val="25000"/>
                      </a:schemeClr>
                    </a:solidFill>
                    <a:latin typeface="Nexa Bold" panose="02000000000000000000" pitchFamily="50" charset="0"/>
                  </a:rPr>
                  <a:t>Your Best Title Here</a:t>
                </a:r>
              </a:p>
            </p:txBody>
          </p:sp>
        </p:grpSp>
      </p:grpSp>
      <p:grpSp>
        <p:nvGrpSpPr>
          <p:cNvPr id="6" name="Group 5">
            <a:extLst>
              <a:ext uri="{FF2B5EF4-FFF2-40B4-BE49-F238E27FC236}">
                <a16:creationId xmlns:a16="http://schemas.microsoft.com/office/drawing/2014/main" id="{86EC06FA-1E38-4337-A183-B79D0F881750}"/>
              </a:ext>
            </a:extLst>
          </p:cNvPr>
          <p:cNvGrpSpPr/>
          <p:nvPr/>
        </p:nvGrpSpPr>
        <p:grpSpPr>
          <a:xfrm>
            <a:off x="6207827" y="2515119"/>
            <a:ext cx="2347415" cy="1827762"/>
            <a:chOff x="6207827" y="2515119"/>
            <a:chExt cx="2347415" cy="1827762"/>
          </a:xfrm>
        </p:grpSpPr>
        <p:sp>
          <p:nvSpPr>
            <p:cNvPr id="28" name="Rectangle: Rounded Corners 27">
              <a:extLst>
                <a:ext uri="{FF2B5EF4-FFF2-40B4-BE49-F238E27FC236}">
                  <a16:creationId xmlns:a16="http://schemas.microsoft.com/office/drawing/2014/main" id="{04C90FF2-DA52-44C5-95D6-10CEAECA52FD}"/>
                </a:ext>
              </a:extLst>
            </p:cNvPr>
            <p:cNvSpPr/>
            <p:nvPr/>
          </p:nvSpPr>
          <p:spPr>
            <a:xfrm>
              <a:off x="6207827" y="2515119"/>
              <a:ext cx="2347415" cy="1827762"/>
            </a:xfrm>
            <a:prstGeom prst="roundRect">
              <a:avLst>
                <a:gd name="adj" fmla="val 2403"/>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reeform 159">
              <a:extLst>
                <a:ext uri="{FF2B5EF4-FFF2-40B4-BE49-F238E27FC236}">
                  <a16:creationId xmlns:a16="http://schemas.microsoft.com/office/drawing/2014/main" id="{6DD2CF8C-E363-455F-92CA-5DA03F87F6E5}"/>
                </a:ext>
              </a:extLst>
            </p:cNvPr>
            <p:cNvSpPr>
              <a:spLocks noChangeArrowheads="1"/>
            </p:cNvSpPr>
            <p:nvPr/>
          </p:nvSpPr>
          <p:spPr bwMode="auto">
            <a:xfrm>
              <a:off x="7132724" y="2694025"/>
              <a:ext cx="497620" cy="483238"/>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tx1">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nvGrpSpPr>
            <p:cNvPr id="42" name="Group 41">
              <a:extLst>
                <a:ext uri="{FF2B5EF4-FFF2-40B4-BE49-F238E27FC236}">
                  <a16:creationId xmlns:a16="http://schemas.microsoft.com/office/drawing/2014/main" id="{4FED9DE8-D5C1-43EB-BF71-8BDDB5DC9324}"/>
                </a:ext>
              </a:extLst>
            </p:cNvPr>
            <p:cNvGrpSpPr/>
            <p:nvPr/>
          </p:nvGrpSpPr>
          <p:grpSpPr>
            <a:xfrm flipH="1">
              <a:off x="6358214" y="3240011"/>
              <a:ext cx="2046640" cy="929696"/>
              <a:chOff x="8803005" y="4443321"/>
              <a:chExt cx="2245866" cy="929696"/>
            </a:xfrm>
          </p:grpSpPr>
          <p:sp>
            <p:nvSpPr>
              <p:cNvPr id="43" name="Rectangle 42">
                <a:extLst>
                  <a:ext uri="{FF2B5EF4-FFF2-40B4-BE49-F238E27FC236}">
                    <a16:creationId xmlns:a16="http://schemas.microsoft.com/office/drawing/2014/main" id="{08EBB7BF-F081-40D7-A90D-310D1EFCDD00}"/>
                  </a:ext>
                </a:extLst>
              </p:cNvPr>
              <p:cNvSpPr/>
              <p:nvPr/>
            </p:nvSpPr>
            <p:spPr>
              <a:xfrm flipH="1">
                <a:off x="8803005" y="4690138"/>
                <a:ext cx="2245864" cy="682879"/>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Segoe UI Light" panose="020B0502040204020203" pitchFamily="34" charset="0"/>
                    <a:cs typeface="Segoe UI Light" panose="020B0502040204020203" pitchFamily="34" charset="0"/>
                  </a:rPr>
                  <a:t>A wonderful serenity has taken possession of my entire soul, like these sweet mornings</a:t>
                </a:r>
              </a:p>
            </p:txBody>
          </p:sp>
          <p:sp>
            <p:nvSpPr>
              <p:cNvPr id="44" name="TextBox 43">
                <a:extLst>
                  <a:ext uri="{FF2B5EF4-FFF2-40B4-BE49-F238E27FC236}">
                    <a16:creationId xmlns:a16="http://schemas.microsoft.com/office/drawing/2014/main" id="{C642A3EB-D470-43BB-9B95-07B928036388}"/>
                  </a:ext>
                </a:extLst>
              </p:cNvPr>
              <p:cNvSpPr txBox="1"/>
              <p:nvPr/>
            </p:nvSpPr>
            <p:spPr>
              <a:xfrm flipH="1">
                <a:off x="8803005" y="4443321"/>
                <a:ext cx="2245866" cy="307777"/>
              </a:xfrm>
              <a:prstGeom prst="rect">
                <a:avLst/>
              </a:prstGeom>
              <a:noFill/>
            </p:spPr>
            <p:txBody>
              <a:bodyPr wrap="square" rtlCol="0">
                <a:spAutoFit/>
              </a:bodyPr>
              <a:lstStyle/>
              <a:p>
                <a:pPr algn="ctr"/>
                <a:r>
                  <a:rPr lang="en-US" sz="1400" dirty="0">
                    <a:solidFill>
                      <a:schemeClr val="tx1">
                        <a:lumMod val="75000"/>
                        <a:lumOff val="25000"/>
                      </a:schemeClr>
                    </a:solidFill>
                    <a:latin typeface="Nexa Bold" panose="02000000000000000000" pitchFamily="50" charset="0"/>
                  </a:rPr>
                  <a:t>Your Best Title Here</a:t>
                </a:r>
              </a:p>
            </p:txBody>
          </p:sp>
        </p:grpSp>
      </p:grpSp>
      <p:grpSp>
        <p:nvGrpSpPr>
          <p:cNvPr id="5" name="Group 4">
            <a:extLst>
              <a:ext uri="{FF2B5EF4-FFF2-40B4-BE49-F238E27FC236}">
                <a16:creationId xmlns:a16="http://schemas.microsoft.com/office/drawing/2014/main" id="{E439D77E-2E35-4813-B4A6-19C33ECBEC01}"/>
              </a:ext>
            </a:extLst>
          </p:cNvPr>
          <p:cNvGrpSpPr/>
          <p:nvPr/>
        </p:nvGrpSpPr>
        <p:grpSpPr>
          <a:xfrm>
            <a:off x="8823135" y="2515119"/>
            <a:ext cx="2347415" cy="1827762"/>
            <a:chOff x="8823135" y="2515119"/>
            <a:chExt cx="2347415" cy="1827762"/>
          </a:xfrm>
        </p:grpSpPr>
        <p:sp>
          <p:nvSpPr>
            <p:cNvPr id="29" name="Rectangle: Rounded Corners 28">
              <a:extLst>
                <a:ext uri="{FF2B5EF4-FFF2-40B4-BE49-F238E27FC236}">
                  <a16:creationId xmlns:a16="http://schemas.microsoft.com/office/drawing/2014/main" id="{2CABA78F-8346-4368-97D6-8F898F643B4C}"/>
                </a:ext>
              </a:extLst>
            </p:cNvPr>
            <p:cNvSpPr/>
            <p:nvPr/>
          </p:nvSpPr>
          <p:spPr>
            <a:xfrm>
              <a:off x="8823135" y="2515119"/>
              <a:ext cx="2347415" cy="1827762"/>
            </a:xfrm>
            <a:prstGeom prst="roundRect">
              <a:avLst>
                <a:gd name="adj" fmla="val 2403"/>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Freeform 142">
              <a:extLst>
                <a:ext uri="{FF2B5EF4-FFF2-40B4-BE49-F238E27FC236}">
                  <a16:creationId xmlns:a16="http://schemas.microsoft.com/office/drawing/2014/main" id="{85D1FB83-4133-48E8-B44F-01D4335AD702}"/>
                </a:ext>
              </a:extLst>
            </p:cNvPr>
            <p:cNvSpPr>
              <a:spLocks noChangeArrowheads="1"/>
            </p:cNvSpPr>
            <p:nvPr/>
          </p:nvSpPr>
          <p:spPr bwMode="auto">
            <a:xfrm>
              <a:off x="9759537" y="2685396"/>
              <a:ext cx="474610" cy="500497"/>
            </a:xfrm>
            <a:custGeom>
              <a:avLst/>
              <a:gdLst>
                <a:gd name="T0" fmla="*/ 191315 w 604"/>
                <a:gd name="T1" fmla="*/ 0 h 634"/>
                <a:gd name="T2" fmla="*/ 191315 w 604"/>
                <a:gd name="T3" fmla="*/ 0 h 634"/>
                <a:gd name="T4" fmla="*/ 26712 w 604"/>
                <a:gd name="T5" fmla="*/ 0 h 634"/>
                <a:gd name="T6" fmla="*/ 0 w 604"/>
                <a:gd name="T7" fmla="*/ 26830 h 634"/>
                <a:gd name="T8" fmla="*/ 0 w 604"/>
                <a:gd name="T9" fmla="*/ 154818 h 634"/>
                <a:gd name="T10" fmla="*/ 26712 w 604"/>
                <a:gd name="T11" fmla="*/ 187087 h 634"/>
                <a:gd name="T12" fmla="*/ 85189 w 604"/>
                <a:gd name="T13" fmla="*/ 187087 h 634"/>
                <a:gd name="T14" fmla="*/ 85189 w 604"/>
                <a:gd name="T15" fmla="*/ 213555 h 634"/>
                <a:gd name="T16" fmla="*/ 68946 w 604"/>
                <a:gd name="T17" fmla="*/ 213555 h 634"/>
                <a:gd name="T18" fmla="*/ 63892 w 604"/>
                <a:gd name="T19" fmla="*/ 218994 h 634"/>
                <a:gd name="T20" fmla="*/ 68946 w 604"/>
                <a:gd name="T21" fmla="*/ 229508 h 634"/>
                <a:gd name="T22" fmla="*/ 154135 w 604"/>
                <a:gd name="T23" fmla="*/ 229508 h 634"/>
                <a:gd name="T24" fmla="*/ 159189 w 604"/>
                <a:gd name="T25" fmla="*/ 218994 h 634"/>
                <a:gd name="T26" fmla="*/ 154135 w 604"/>
                <a:gd name="T27" fmla="*/ 213555 h 634"/>
                <a:gd name="T28" fmla="*/ 138252 w 604"/>
                <a:gd name="T29" fmla="*/ 213555 h 634"/>
                <a:gd name="T30" fmla="*/ 138252 w 604"/>
                <a:gd name="T31" fmla="*/ 187087 h 634"/>
                <a:gd name="T32" fmla="*/ 191315 w 604"/>
                <a:gd name="T33" fmla="*/ 187087 h 634"/>
                <a:gd name="T34" fmla="*/ 217666 w 604"/>
                <a:gd name="T35" fmla="*/ 154818 h 634"/>
                <a:gd name="T36" fmla="*/ 217666 w 604"/>
                <a:gd name="T37" fmla="*/ 26830 h 634"/>
                <a:gd name="T38" fmla="*/ 191315 w 604"/>
                <a:gd name="T39" fmla="*/ 0 h 634"/>
                <a:gd name="T40" fmla="*/ 127423 w 604"/>
                <a:gd name="T41" fmla="*/ 213555 h 634"/>
                <a:gd name="T42" fmla="*/ 127423 w 604"/>
                <a:gd name="T43" fmla="*/ 213555 h 634"/>
                <a:gd name="T44" fmla="*/ 95658 w 604"/>
                <a:gd name="T45" fmla="*/ 213555 h 634"/>
                <a:gd name="T46" fmla="*/ 95658 w 604"/>
                <a:gd name="T47" fmla="*/ 187087 h 634"/>
                <a:gd name="T48" fmla="*/ 127423 w 604"/>
                <a:gd name="T49" fmla="*/ 187087 h 634"/>
                <a:gd name="T50" fmla="*/ 127423 w 604"/>
                <a:gd name="T51" fmla="*/ 213555 h 634"/>
                <a:gd name="T52" fmla="*/ 201783 w 604"/>
                <a:gd name="T53" fmla="*/ 154818 h 634"/>
                <a:gd name="T54" fmla="*/ 201783 w 604"/>
                <a:gd name="T55" fmla="*/ 154818 h 634"/>
                <a:gd name="T56" fmla="*/ 191315 w 604"/>
                <a:gd name="T57" fmla="*/ 170772 h 634"/>
                <a:gd name="T58" fmla="*/ 26712 w 604"/>
                <a:gd name="T59" fmla="*/ 170772 h 634"/>
                <a:gd name="T60" fmla="*/ 10468 w 604"/>
                <a:gd name="T61" fmla="*/ 154818 h 634"/>
                <a:gd name="T62" fmla="*/ 10468 w 604"/>
                <a:gd name="T63" fmla="*/ 144304 h 634"/>
                <a:gd name="T64" fmla="*/ 201783 w 604"/>
                <a:gd name="T65" fmla="*/ 144304 h 634"/>
                <a:gd name="T66" fmla="*/ 201783 w 604"/>
                <a:gd name="T67" fmla="*/ 154818 h 634"/>
                <a:gd name="T68" fmla="*/ 201783 w 604"/>
                <a:gd name="T69" fmla="*/ 128351 h 634"/>
                <a:gd name="T70" fmla="*/ 201783 w 604"/>
                <a:gd name="T71" fmla="*/ 128351 h 634"/>
                <a:gd name="T72" fmla="*/ 10468 w 604"/>
                <a:gd name="T73" fmla="*/ 128351 h 634"/>
                <a:gd name="T74" fmla="*/ 10468 w 604"/>
                <a:gd name="T75" fmla="*/ 26830 h 634"/>
                <a:gd name="T76" fmla="*/ 26712 w 604"/>
                <a:gd name="T77" fmla="*/ 15953 h 634"/>
                <a:gd name="T78" fmla="*/ 191315 w 604"/>
                <a:gd name="T79" fmla="*/ 15953 h 634"/>
                <a:gd name="T80" fmla="*/ 201783 w 604"/>
                <a:gd name="T81" fmla="*/ 26830 h 634"/>
                <a:gd name="T82" fmla="*/ 201783 w 604"/>
                <a:gd name="T83" fmla="*/ 128351 h 63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4" h="634">
                  <a:moveTo>
                    <a:pt x="530" y="0"/>
                  </a:moveTo>
                  <a:lnTo>
                    <a:pt x="530" y="0"/>
                  </a:lnTo>
                  <a:cubicBezTo>
                    <a:pt x="74" y="0"/>
                    <a:pt x="74" y="0"/>
                    <a:pt x="74" y="0"/>
                  </a:cubicBezTo>
                  <a:cubicBezTo>
                    <a:pt x="29" y="0"/>
                    <a:pt x="0" y="30"/>
                    <a:pt x="0" y="74"/>
                  </a:cubicBezTo>
                  <a:cubicBezTo>
                    <a:pt x="0" y="427"/>
                    <a:pt x="0" y="427"/>
                    <a:pt x="0" y="427"/>
                  </a:cubicBezTo>
                  <a:cubicBezTo>
                    <a:pt x="0" y="471"/>
                    <a:pt x="29" y="516"/>
                    <a:pt x="74" y="516"/>
                  </a:cubicBezTo>
                  <a:cubicBezTo>
                    <a:pt x="236" y="516"/>
                    <a:pt x="236" y="516"/>
                    <a:pt x="236" y="516"/>
                  </a:cubicBezTo>
                  <a:cubicBezTo>
                    <a:pt x="236" y="589"/>
                    <a:pt x="236" y="589"/>
                    <a:pt x="236" y="589"/>
                  </a:cubicBezTo>
                  <a:cubicBezTo>
                    <a:pt x="191" y="589"/>
                    <a:pt x="191" y="589"/>
                    <a:pt x="191" y="589"/>
                  </a:cubicBezTo>
                  <a:cubicBezTo>
                    <a:pt x="177" y="589"/>
                    <a:pt x="177" y="604"/>
                    <a:pt x="177" y="604"/>
                  </a:cubicBezTo>
                  <a:cubicBezTo>
                    <a:pt x="177" y="619"/>
                    <a:pt x="177" y="633"/>
                    <a:pt x="191" y="633"/>
                  </a:cubicBezTo>
                  <a:cubicBezTo>
                    <a:pt x="427" y="633"/>
                    <a:pt x="427" y="633"/>
                    <a:pt x="427" y="633"/>
                  </a:cubicBezTo>
                  <a:cubicBezTo>
                    <a:pt x="441" y="633"/>
                    <a:pt x="441" y="619"/>
                    <a:pt x="441" y="604"/>
                  </a:cubicBezTo>
                  <a:cubicBezTo>
                    <a:pt x="441" y="604"/>
                    <a:pt x="441" y="589"/>
                    <a:pt x="427" y="589"/>
                  </a:cubicBezTo>
                  <a:cubicBezTo>
                    <a:pt x="383" y="589"/>
                    <a:pt x="383" y="589"/>
                    <a:pt x="383" y="589"/>
                  </a:cubicBezTo>
                  <a:cubicBezTo>
                    <a:pt x="383" y="516"/>
                    <a:pt x="383" y="516"/>
                    <a:pt x="383" y="516"/>
                  </a:cubicBezTo>
                  <a:cubicBezTo>
                    <a:pt x="530" y="516"/>
                    <a:pt x="530" y="516"/>
                    <a:pt x="530" y="516"/>
                  </a:cubicBezTo>
                  <a:cubicBezTo>
                    <a:pt x="574" y="516"/>
                    <a:pt x="603" y="471"/>
                    <a:pt x="603" y="427"/>
                  </a:cubicBezTo>
                  <a:cubicBezTo>
                    <a:pt x="603" y="74"/>
                    <a:pt x="603" y="74"/>
                    <a:pt x="603" y="74"/>
                  </a:cubicBezTo>
                  <a:cubicBezTo>
                    <a:pt x="603" y="30"/>
                    <a:pt x="574" y="0"/>
                    <a:pt x="530" y="0"/>
                  </a:cubicBezTo>
                  <a:close/>
                  <a:moveTo>
                    <a:pt x="353" y="589"/>
                  </a:moveTo>
                  <a:lnTo>
                    <a:pt x="353" y="589"/>
                  </a:lnTo>
                  <a:cubicBezTo>
                    <a:pt x="265" y="589"/>
                    <a:pt x="265" y="589"/>
                    <a:pt x="265" y="589"/>
                  </a:cubicBezTo>
                  <a:cubicBezTo>
                    <a:pt x="265" y="516"/>
                    <a:pt x="265" y="516"/>
                    <a:pt x="265" y="516"/>
                  </a:cubicBezTo>
                  <a:cubicBezTo>
                    <a:pt x="353" y="516"/>
                    <a:pt x="353" y="516"/>
                    <a:pt x="353" y="516"/>
                  </a:cubicBezTo>
                  <a:lnTo>
                    <a:pt x="353" y="589"/>
                  </a:lnTo>
                  <a:close/>
                  <a:moveTo>
                    <a:pt x="559" y="427"/>
                  </a:moveTo>
                  <a:lnTo>
                    <a:pt x="559" y="427"/>
                  </a:lnTo>
                  <a:cubicBezTo>
                    <a:pt x="559" y="457"/>
                    <a:pt x="545" y="471"/>
                    <a:pt x="530" y="471"/>
                  </a:cubicBezTo>
                  <a:cubicBezTo>
                    <a:pt x="74" y="471"/>
                    <a:pt x="74" y="471"/>
                    <a:pt x="74" y="471"/>
                  </a:cubicBezTo>
                  <a:cubicBezTo>
                    <a:pt x="59" y="471"/>
                    <a:pt x="29" y="457"/>
                    <a:pt x="29" y="427"/>
                  </a:cubicBezTo>
                  <a:cubicBezTo>
                    <a:pt x="29" y="398"/>
                    <a:pt x="29" y="398"/>
                    <a:pt x="29" y="398"/>
                  </a:cubicBezTo>
                  <a:cubicBezTo>
                    <a:pt x="559" y="398"/>
                    <a:pt x="559" y="398"/>
                    <a:pt x="559" y="398"/>
                  </a:cubicBezTo>
                  <a:lnTo>
                    <a:pt x="559" y="427"/>
                  </a:lnTo>
                  <a:close/>
                  <a:moveTo>
                    <a:pt x="559" y="354"/>
                  </a:moveTo>
                  <a:lnTo>
                    <a:pt x="559" y="354"/>
                  </a:lnTo>
                  <a:cubicBezTo>
                    <a:pt x="29" y="354"/>
                    <a:pt x="29" y="354"/>
                    <a:pt x="29" y="354"/>
                  </a:cubicBezTo>
                  <a:cubicBezTo>
                    <a:pt x="29" y="74"/>
                    <a:pt x="29" y="74"/>
                    <a:pt x="29" y="74"/>
                  </a:cubicBezTo>
                  <a:cubicBezTo>
                    <a:pt x="29" y="59"/>
                    <a:pt x="59" y="44"/>
                    <a:pt x="74" y="44"/>
                  </a:cubicBezTo>
                  <a:cubicBezTo>
                    <a:pt x="530" y="44"/>
                    <a:pt x="530" y="44"/>
                    <a:pt x="530" y="44"/>
                  </a:cubicBezTo>
                  <a:cubicBezTo>
                    <a:pt x="545" y="44"/>
                    <a:pt x="559" y="59"/>
                    <a:pt x="559" y="74"/>
                  </a:cubicBezTo>
                  <a:lnTo>
                    <a:pt x="559" y="354"/>
                  </a:lnTo>
                  <a:close/>
                </a:path>
              </a:pathLst>
            </a:custGeom>
            <a:solidFill>
              <a:schemeClr val="tx1">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nvGrpSpPr>
            <p:cNvPr id="45" name="Group 44">
              <a:extLst>
                <a:ext uri="{FF2B5EF4-FFF2-40B4-BE49-F238E27FC236}">
                  <a16:creationId xmlns:a16="http://schemas.microsoft.com/office/drawing/2014/main" id="{04804168-10AA-42DD-A057-88A0B6E88D11}"/>
                </a:ext>
              </a:extLst>
            </p:cNvPr>
            <p:cNvGrpSpPr/>
            <p:nvPr/>
          </p:nvGrpSpPr>
          <p:grpSpPr>
            <a:xfrm flipH="1">
              <a:off x="8973522" y="3240011"/>
              <a:ext cx="2046640" cy="929696"/>
              <a:chOff x="8803005" y="4443321"/>
              <a:chExt cx="2245866" cy="929696"/>
            </a:xfrm>
          </p:grpSpPr>
          <p:sp>
            <p:nvSpPr>
              <p:cNvPr id="46" name="Rectangle 45">
                <a:extLst>
                  <a:ext uri="{FF2B5EF4-FFF2-40B4-BE49-F238E27FC236}">
                    <a16:creationId xmlns:a16="http://schemas.microsoft.com/office/drawing/2014/main" id="{42C4D553-01F5-4058-A3B3-219928CD472F}"/>
                  </a:ext>
                </a:extLst>
              </p:cNvPr>
              <p:cNvSpPr/>
              <p:nvPr/>
            </p:nvSpPr>
            <p:spPr>
              <a:xfrm flipH="1">
                <a:off x="8803005" y="4690138"/>
                <a:ext cx="2245864" cy="682879"/>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Segoe UI Light" panose="020B0502040204020203" pitchFamily="34" charset="0"/>
                    <a:cs typeface="Segoe UI Light" panose="020B0502040204020203" pitchFamily="34" charset="0"/>
                  </a:rPr>
                  <a:t>A wonderful serenity has taken possession of my entire soul, like these sweet mornings</a:t>
                </a:r>
              </a:p>
            </p:txBody>
          </p:sp>
          <p:sp>
            <p:nvSpPr>
              <p:cNvPr id="47" name="TextBox 46">
                <a:extLst>
                  <a:ext uri="{FF2B5EF4-FFF2-40B4-BE49-F238E27FC236}">
                    <a16:creationId xmlns:a16="http://schemas.microsoft.com/office/drawing/2014/main" id="{51005768-2856-429D-B57F-148A05CCCF67}"/>
                  </a:ext>
                </a:extLst>
              </p:cNvPr>
              <p:cNvSpPr txBox="1"/>
              <p:nvPr/>
            </p:nvSpPr>
            <p:spPr>
              <a:xfrm flipH="1">
                <a:off x="8803005" y="4443321"/>
                <a:ext cx="2245866" cy="307777"/>
              </a:xfrm>
              <a:prstGeom prst="rect">
                <a:avLst/>
              </a:prstGeom>
              <a:noFill/>
            </p:spPr>
            <p:txBody>
              <a:bodyPr wrap="square" rtlCol="0">
                <a:spAutoFit/>
              </a:bodyPr>
              <a:lstStyle/>
              <a:p>
                <a:pPr algn="ctr"/>
                <a:r>
                  <a:rPr lang="en-US" sz="1400" dirty="0">
                    <a:solidFill>
                      <a:schemeClr val="tx1">
                        <a:lumMod val="75000"/>
                        <a:lumOff val="25000"/>
                      </a:schemeClr>
                    </a:solidFill>
                    <a:latin typeface="Nexa Bold" panose="02000000000000000000" pitchFamily="50" charset="0"/>
                  </a:rPr>
                  <a:t>Your Best Title Here</a:t>
                </a:r>
              </a:p>
            </p:txBody>
          </p:sp>
        </p:grpSp>
      </p:grpSp>
      <p:grpSp>
        <p:nvGrpSpPr>
          <p:cNvPr id="9" name="Group 8">
            <a:extLst>
              <a:ext uri="{FF2B5EF4-FFF2-40B4-BE49-F238E27FC236}">
                <a16:creationId xmlns:a16="http://schemas.microsoft.com/office/drawing/2014/main" id="{579C6530-5C75-4505-8528-25B0A50E4FC8}"/>
              </a:ext>
            </a:extLst>
          </p:cNvPr>
          <p:cNvGrpSpPr/>
          <p:nvPr/>
        </p:nvGrpSpPr>
        <p:grpSpPr>
          <a:xfrm>
            <a:off x="8385735" y="4582885"/>
            <a:ext cx="2347415" cy="1827762"/>
            <a:chOff x="8385735" y="4582885"/>
            <a:chExt cx="2347415" cy="1827762"/>
          </a:xfrm>
        </p:grpSpPr>
        <p:sp>
          <p:nvSpPr>
            <p:cNvPr id="31" name="Rectangle: Rounded Corners 30">
              <a:extLst>
                <a:ext uri="{FF2B5EF4-FFF2-40B4-BE49-F238E27FC236}">
                  <a16:creationId xmlns:a16="http://schemas.microsoft.com/office/drawing/2014/main" id="{AAD49819-9519-440F-ACCB-502DDD3CD72D}"/>
                </a:ext>
              </a:extLst>
            </p:cNvPr>
            <p:cNvSpPr/>
            <p:nvPr/>
          </p:nvSpPr>
          <p:spPr>
            <a:xfrm>
              <a:off x="8385735" y="4582885"/>
              <a:ext cx="2347415" cy="1827762"/>
            </a:xfrm>
            <a:prstGeom prst="roundRect">
              <a:avLst>
                <a:gd name="adj" fmla="val 2403"/>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1" name="Group 50">
              <a:extLst>
                <a:ext uri="{FF2B5EF4-FFF2-40B4-BE49-F238E27FC236}">
                  <a16:creationId xmlns:a16="http://schemas.microsoft.com/office/drawing/2014/main" id="{5559EF43-E195-4CF2-86CE-C3923C16E703}"/>
                </a:ext>
              </a:extLst>
            </p:cNvPr>
            <p:cNvGrpSpPr/>
            <p:nvPr/>
          </p:nvGrpSpPr>
          <p:grpSpPr>
            <a:xfrm flipH="1">
              <a:off x="8536122" y="5307525"/>
              <a:ext cx="2046640" cy="929696"/>
              <a:chOff x="8803005" y="4443321"/>
              <a:chExt cx="2245866" cy="929696"/>
            </a:xfrm>
          </p:grpSpPr>
          <p:sp>
            <p:nvSpPr>
              <p:cNvPr id="52" name="Rectangle 51">
                <a:extLst>
                  <a:ext uri="{FF2B5EF4-FFF2-40B4-BE49-F238E27FC236}">
                    <a16:creationId xmlns:a16="http://schemas.microsoft.com/office/drawing/2014/main" id="{4C4A9372-0AF9-4F95-9CAD-69E78246C332}"/>
                  </a:ext>
                </a:extLst>
              </p:cNvPr>
              <p:cNvSpPr/>
              <p:nvPr/>
            </p:nvSpPr>
            <p:spPr>
              <a:xfrm flipH="1">
                <a:off x="8803005" y="4690138"/>
                <a:ext cx="2245864" cy="682879"/>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Segoe UI Light" panose="020B0502040204020203" pitchFamily="34" charset="0"/>
                    <a:cs typeface="Segoe UI Light" panose="020B0502040204020203" pitchFamily="34" charset="0"/>
                  </a:rPr>
                  <a:t>A wonderful serenity has taken possession of my entire soul, like these sweet mornings</a:t>
                </a:r>
              </a:p>
            </p:txBody>
          </p:sp>
          <p:sp>
            <p:nvSpPr>
              <p:cNvPr id="53" name="TextBox 52">
                <a:extLst>
                  <a:ext uri="{FF2B5EF4-FFF2-40B4-BE49-F238E27FC236}">
                    <a16:creationId xmlns:a16="http://schemas.microsoft.com/office/drawing/2014/main" id="{30E3D1CF-256D-4348-826A-8A9C77EB841C}"/>
                  </a:ext>
                </a:extLst>
              </p:cNvPr>
              <p:cNvSpPr txBox="1"/>
              <p:nvPr/>
            </p:nvSpPr>
            <p:spPr>
              <a:xfrm flipH="1">
                <a:off x="8803005" y="4443321"/>
                <a:ext cx="2245866" cy="307777"/>
              </a:xfrm>
              <a:prstGeom prst="rect">
                <a:avLst/>
              </a:prstGeom>
              <a:noFill/>
            </p:spPr>
            <p:txBody>
              <a:bodyPr wrap="square" rtlCol="0">
                <a:spAutoFit/>
              </a:bodyPr>
              <a:lstStyle/>
              <a:p>
                <a:pPr algn="ctr"/>
                <a:r>
                  <a:rPr lang="en-US" sz="1400" dirty="0">
                    <a:solidFill>
                      <a:schemeClr val="tx1">
                        <a:lumMod val="75000"/>
                        <a:lumOff val="25000"/>
                      </a:schemeClr>
                    </a:solidFill>
                    <a:latin typeface="Nexa Bold" panose="02000000000000000000" pitchFamily="50" charset="0"/>
                  </a:rPr>
                  <a:t>Your Best Title Here</a:t>
                </a:r>
              </a:p>
            </p:txBody>
          </p:sp>
        </p:grpSp>
        <p:sp>
          <p:nvSpPr>
            <p:cNvPr id="54" name="Freeform 93">
              <a:extLst>
                <a:ext uri="{FF2B5EF4-FFF2-40B4-BE49-F238E27FC236}">
                  <a16:creationId xmlns:a16="http://schemas.microsoft.com/office/drawing/2014/main" id="{7366A34F-25C7-4531-8680-0CD59100F142}"/>
                </a:ext>
              </a:extLst>
            </p:cNvPr>
            <p:cNvSpPr>
              <a:spLocks noChangeArrowheads="1"/>
            </p:cNvSpPr>
            <p:nvPr/>
          </p:nvSpPr>
          <p:spPr bwMode="auto">
            <a:xfrm>
              <a:off x="9322057" y="4775547"/>
              <a:ext cx="474770" cy="463793"/>
            </a:xfrm>
            <a:custGeom>
              <a:avLst/>
              <a:gdLst>
                <a:gd name="T0" fmla="*/ 42547 w 634"/>
                <a:gd name="T1" fmla="*/ 196214 h 619"/>
                <a:gd name="T2" fmla="*/ 42547 w 634"/>
                <a:gd name="T3" fmla="*/ 196214 h 619"/>
                <a:gd name="T4" fmla="*/ 74637 w 634"/>
                <a:gd name="T5" fmla="*/ 222904 h 619"/>
                <a:gd name="T6" fmla="*/ 100958 w 634"/>
                <a:gd name="T7" fmla="*/ 196214 h 619"/>
                <a:gd name="T8" fmla="*/ 74637 w 634"/>
                <a:gd name="T9" fmla="*/ 169883 h 619"/>
                <a:gd name="T10" fmla="*/ 42547 w 634"/>
                <a:gd name="T11" fmla="*/ 196214 h 619"/>
                <a:gd name="T12" fmla="*/ 74637 w 634"/>
                <a:gd name="T13" fmla="*/ 180343 h 619"/>
                <a:gd name="T14" fmla="*/ 74637 w 634"/>
                <a:gd name="T15" fmla="*/ 180343 h 619"/>
                <a:gd name="T16" fmla="*/ 85093 w 634"/>
                <a:gd name="T17" fmla="*/ 196214 h 619"/>
                <a:gd name="T18" fmla="*/ 74637 w 634"/>
                <a:gd name="T19" fmla="*/ 212444 h 619"/>
                <a:gd name="T20" fmla="*/ 58411 w 634"/>
                <a:gd name="T21" fmla="*/ 196214 h 619"/>
                <a:gd name="T22" fmla="*/ 74637 w 634"/>
                <a:gd name="T23" fmla="*/ 180343 h 619"/>
                <a:gd name="T24" fmla="*/ 58411 w 634"/>
                <a:gd name="T25" fmla="*/ 154013 h 619"/>
                <a:gd name="T26" fmla="*/ 58411 w 634"/>
                <a:gd name="T27" fmla="*/ 154013 h 619"/>
                <a:gd name="T28" fmla="*/ 42547 w 634"/>
                <a:gd name="T29" fmla="*/ 137782 h 619"/>
                <a:gd name="T30" fmla="*/ 207325 w 634"/>
                <a:gd name="T31" fmla="*/ 127322 h 619"/>
                <a:gd name="T32" fmla="*/ 228237 w 634"/>
                <a:gd name="T33" fmla="*/ 31740 h 619"/>
                <a:gd name="T34" fmla="*/ 223190 w 634"/>
                <a:gd name="T35" fmla="*/ 26330 h 619"/>
                <a:gd name="T36" fmla="*/ 42547 w 634"/>
                <a:gd name="T37" fmla="*/ 26330 h 619"/>
                <a:gd name="T38" fmla="*/ 42547 w 634"/>
                <a:gd name="T39" fmla="*/ 10460 h 619"/>
                <a:gd name="T40" fmla="*/ 53364 w 634"/>
                <a:gd name="T41" fmla="*/ 10460 h 619"/>
                <a:gd name="T42" fmla="*/ 58411 w 634"/>
                <a:gd name="T43" fmla="*/ 5050 h 619"/>
                <a:gd name="T44" fmla="*/ 53364 w 634"/>
                <a:gd name="T45" fmla="*/ 0 h 619"/>
                <a:gd name="T46" fmla="*/ 10817 w 634"/>
                <a:gd name="T47" fmla="*/ 0 h 619"/>
                <a:gd name="T48" fmla="*/ 0 w 634"/>
                <a:gd name="T49" fmla="*/ 5050 h 619"/>
                <a:gd name="T50" fmla="*/ 10817 w 634"/>
                <a:gd name="T51" fmla="*/ 10460 h 619"/>
                <a:gd name="T52" fmla="*/ 32090 w 634"/>
                <a:gd name="T53" fmla="*/ 10460 h 619"/>
                <a:gd name="T54" fmla="*/ 32090 w 634"/>
                <a:gd name="T55" fmla="*/ 137782 h 619"/>
                <a:gd name="T56" fmla="*/ 58411 w 634"/>
                <a:gd name="T57" fmla="*/ 169883 h 619"/>
                <a:gd name="T58" fmla="*/ 74637 w 634"/>
                <a:gd name="T59" fmla="*/ 169883 h 619"/>
                <a:gd name="T60" fmla="*/ 159370 w 634"/>
                <a:gd name="T61" fmla="*/ 169883 h 619"/>
                <a:gd name="T62" fmla="*/ 223190 w 634"/>
                <a:gd name="T63" fmla="*/ 169883 h 619"/>
                <a:gd name="T64" fmla="*/ 223190 w 634"/>
                <a:gd name="T65" fmla="*/ 154013 h 619"/>
                <a:gd name="T66" fmla="*/ 58411 w 634"/>
                <a:gd name="T67" fmla="*/ 154013 h 619"/>
                <a:gd name="T68" fmla="*/ 42547 w 634"/>
                <a:gd name="T69" fmla="*/ 42561 h 619"/>
                <a:gd name="T70" fmla="*/ 42547 w 634"/>
                <a:gd name="T71" fmla="*/ 42561 h 619"/>
                <a:gd name="T72" fmla="*/ 212373 w 634"/>
                <a:gd name="T73" fmla="*/ 42561 h 619"/>
                <a:gd name="T74" fmla="*/ 196508 w 634"/>
                <a:gd name="T75" fmla="*/ 111452 h 619"/>
                <a:gd name="T76" fmla="*/ 42547 w 634"/>
                <a:gd name="T77" fmla="*/ 127322 h 619"/>
                <a:gd name="T78" fmla="*/ 42547 w 634"/>
                <a:gd name="T79" fmla="*/ 42561 h 619"/>
                <a:gd name="T80" fmla="*/ 127640 w 634"/>
                <a:gd name="T81" fmla="*/ 196214 h 619"/>
                <a:gd name="T82" fmla="*/ 127640 w 634"/>
                <a:gd name="T83" fmla="*/ 196214 h 619"/>
                <a:gd name="T84" fmla="*/ 159370 w 634"/>
                <a:gd name="T85" fmla="*/ 222904 h 619"/>
                <a:gd name="T86" fmla="*/ 186051 w 634"/>
                <a:gd name="T87" fmla="*/ 196214 h 619"/>
                <a:gd name="T88" fmla="*/ 159370 w 634"/>
                <a:gd name="T89" fmla="*/ 169883 h 619"/>
                <a:gd name="T90" fmla="*/ 127640 w 634"/>
                <a:gd name="T91" fmla="*/ 196214 h 619"/>
                <a:gd name="T92" fmla="*/ 159370 w 634"/>
                <a:gd name="T93" fmla="*/ 180343 h 619"/>
                <a:gd name="T94" fmla="*/ 159370 w 634"/>
                <a:gd name="T95" fmla="*/ 180343 h 619"/>
                <a:gd name="T96" fmla="*/ 169826 w 634"/>
                <a:gd name="T97" fmla="*/ 196214 h 619"/>
                <a:gd name="T98" fmla="*/ 159370 w 634"/>
                <a:gd name="T99" fmla="*/ 212444 h 619"/>
                <a:gd name="T100" fmla="*/ 143505 w 634"/>
                <a:gd name="T101" fmla="*/ 196214 h 619"/>
                <a:gd name="T102" fmla="*/ 159370 w 634"/>
                <a:gd name="T103" fmla="*/ 180343 h 61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19">
                  <a:moveTo>
                    <a:pt x="118" y="544"/>
                  </a:moveTo>
                  <a:lnTo>
                    <a:pt x="118" y="544"/>
                  </a:lnTo>
                  <a:cubicBezTo>
                    <a:pt x="118" y="589"/>
                    <a:pt x="162" y="618"/>
                    <a:pt x="207" y="618"/>
                  </a:cubicBezTo>
                  <a:cubicBezTo>
                    <a:pt x="251" y="618"/>
                    <a:pt x="280" y="589"/>
                    <a:pt x="280" y="544"/>
                  </a:cubicBezTo>
                  <a:cubicBezTo>
                    <a:pt x="280" y="500"/>
                    <a:pt x="251" y="471"/>
                    <a:pt x="207" y="471"/>
                  </a:cubicBezTo>
                  <a:cubicBezTo>
                    <a:pt x="162" y="471"/>
                    <a:pt x="118" y="500"/>
                    <a:pt x="118" y="544"/>
                  </a:cubicBezTo>
                  <a:close/>
                  <a:moveTo>
                    <a:pt x="207" y="500"/>
                  </a:moveTo>
                  <a:lnTo>
                    <a:pt x="207" y="500"/>
                  </a:lnTo>
                  <a:cubicBezTo>
                    <a:pt x="221" y="500"/>
                    <a:pt x="236" y="530"/>
                    <a:pt x="236" y="544"/>
                  </a:cubicBezTo>
                  <a:cubicBezTo>
                    <a:pt x="236" y="559"/>
                    <a:pt x="221" y="589"/>
                    <a:pt x="207" y="589"/>
                  </a:cubicBezTo>
                  <a:cubicBezTo>
                    <a:pt x="177" y="589"/>
                    <a:pt x="162" y="559"/>
                    <a:pt x="162" y="544"/>
                  </a:cubicBezTo>
                  <a:cubicBezTo>
                    <a:pt x="162" y="530"/>
                    <a:pt x="177" y="500"/>
                    <a:pt x="207" y="500"/>
                  </a:cubicBezTo>
                  <a:close/>
                  <a:moveTo>
                    <a:pt x="162" y="427"/>
                  </a:moveTo>
                  <a:lnTo>
                    <a:pt x="162" y="427"/>
                  </a:lnTo>
                  <a:cubicBezTo>
                    <a:pt x="148" y="427"/>
                    <a:pt x="118" y="412"/>
                    <a:pt x="118" y="382"/>
                  </a:cubicBezTo>
                  <a:cubicBezTo>
                    <a:pt x="575" y="353"/>
                    <a:pt x="575" y="353"/>
                    <a:pt x="575" y="353"/>
                  </a:cubicBezTo>
                  <a:cubicBezTo>
                    <a:pt x="575" y="353"/>
                    <a:pt x="633" y="103"/>
                    <a:pt x="633" y="88"/>
                  </a:cubicBezTo>
                  <a:lnTo>
                    <a:pt x="619" y="73"/>
                  </a:lnTo>
                  <a:cubicBezTo>
                    <a:pt x="118" y="73"/>
                    <a:pt x="118" y="73"/>
                    <a:pt x="118" y="73"/>
                  </a:cubicBezTo>
                  <a:cubicBezTo>
                    <a:pt x="118" y="29"/>
                    <a:pt x="118" y="29"/>
                    <a:pt x="118" y="29"/>
                  </a:cubicBezTo>
                  <a:cubicBezTo>
                    <a:pt x="148" y="29"/>
                    <a:pt x="148" y="29"/>
                    <a:pt x="148" y="29"/>
                  </a:cubicBezTo>
                  <a:cubicBezTo>
                    <a:pt x="148" y="29"/>
                    <a:pt x="162" y="29"/>
                    <a:pt x="162" y="14"/>
                  </a:cubicBezTo>
                  <a:cubicBezTo>
                    <a:pt x="162" y="0"/>
                    <a:pt x="148" y="0"/>
                    <a:pt x="148" y="0"/>
                  </a:cubicBezTo>
                  <a:cubicBezTo>
                    <a:pt x="30" y="0"/>
                    <a:pt x="30" y="0"/>
                    <a:pt x="30" y="0"/>
                  </a:cubicBezTo>
                  <a:cubicBezTo>
                    <a:pt x="15" y="0"/>
                    <a:pt x="0" y="0"/>
                    <a:pt x="0" y="14"/>
                  </a:cubicBezTo>
                  <a:cubicBezTo>
                    <a:pt x="0" y="29"/>
                    <a:pt x="15" y="29"/>
                    <a:pt x="30" y="29"/>
                  </a:cubicBezTo>
                  <a:cubicBezTo>
                    <a:pt x="89" y="29"/>
                    <a:pt x="89" y="29"/>
                    <a:pt x="89" y="29"/>
                  </a:cubicBezTo>
                  <a:cubicBezTo>
                    <a:pt x="89" y="382"/>
                    <a:pt x="89" y="382"/>
                    <a:pt x="89" y="382"/>
                  </a:cubicBezTo>
                  <a:cubicBezTo>
                    <a:pt x="89" y="427"/>
                    <a:pt x="118" y="471"/>
                    <a:pt x="162" y="471"/>
                  </a:cubicBezTo>
                  <a:cubicBezTo>
                    <a:pt x="207" y="471"/>
                    <a:pt x="207" y="471"/>
                    <a:pt x="207" y="471"/>
                  </a:cubicBezTo>
                  <a:cubicBezTo>
                    <a:pt x="442" y="471"/>
                    <a:pt x="442" y="471"/>
                    <a:pt x="442" y="471"/>
                  </a:cubicBezTo>
                  <a:cubicBezTo>
                    <a:pt x="619" y="471"/>
                    <a:pt x="619" y="471"/>
                    <a:pt x="619" y="471"/>
                  </a:cubicBezTo>
                  <a:cubicBezTo>
                    <a:pt x="619" y="471"/>
                    <a:pt x="619" y="441"/>
                    <a:pt x="619" y="427"/>
                  </a:cubicBezTo>
                  <a:lnTo>
                    <a:pt x="162" y="427"/>
                  </a:lnTo>
                  <a:close/>
                  <a:moveTo>
                    <a:pt x="118" y="118"/>
                  </a:moveTo>
                  <a:lnTo>
                    <a:pt x="118" y="118"/>
                  </a:lnTo>
                  <a:cubicBezTo>
                    <a:pt x="589" y="118"/>
                    <a:pt x="589" y="118"/>
                    <a:pt x="589" y="118"/>
                  </a:cubicBezTo>
                  <a:cubicBezTo>
                    <a:pt x="545" y="309"/>
                    <a:pt x="545" y="309"/>
                    <a:pt x="545" y="309"/>
                  </a:cubicBezTo>
                  <a:cubicBezTo>
                    <a:pt x="118" y="353"/>
                    <a:pt x="118" y="353"/>
                    <a:pt x="118" y="353"/>
                  </a:cubicBezTo>
                  <a:lnTo>
                    <a:pt x="118" y="118"/>
                  </a:lnTo>
                  <a:close/>
                  <a:moveTo>
                    <a:pt x="354" y="544"/>
                  </a:moveTo>
                  <a:lnTo>
                    <a:pt x="354" y="544"/>
                  </a:lnTo>
                  <a:cubicBezTo>
                    <a:pt x="354" y="589"/>
                    <a:pt x="398" y="618"/>
                    <a:pt x="442" y="618"/>
                  </a:cubicBezTo>
                  <a:cubicBezTo>
                    <a:pt x="486" y="618"/>
                    <a:pt x="516" y="589"/>
                    <a:pt x="516" y="544"/>
                  </a:cubicBezTo>
                  <a:cubicBezTo>
                    <a:pt x="516" y="500"/>
                    <a:pt x="486" y="471"/>
                    <a:pt x="442" y="471"/>
                  </a:cubicBezTo>
                  <a:cubicBezTo>
                    <a:pt x="398" y="471"/>
                    <a:pt x="354" y="500"/>
                    <a:pt x="354" y="544"/>
                  </a:cubicBezTo>
                  <a:close/>
                  <a:moveTo>
                    <a:pt x="442" y="500"/>
                  </a:moveTo>
                  <a:lnTo>
                    <a:pt x="442" y="500"/>
                  </a:lnTo>
                  <a:cubicBezTo>
                    <a:pt x="457" y="500"/>
                    <a:pt x="471" y="530"/>
                    <a:pt x="471" y="544"/>
                  </a:cubicBezTo>
                  <a:cubicBezTo>
                    <a:pt x="471" y="559"/>
                    <a:pt x="457" y="589"/>
                    <a:pt x="442" y="589"/>
                  </a:cubicBezTo>
                  <a:cubicBezTo>
                    <a:pt x="412" y="589"/>
                    <a:pt x="398" y="559"/>
                    <a:pt x="398" y="544"/>
                  </a:cubicBezTo>
                  <a:cubicBezTo>
                    <a:pt x="398" y="530"/>
                    <a:pt x="412" y="500"/>
                    <a:pt x="442" y="500"/>
                  </a:cubicBezTo>
                  <a:close/>
                </a:path>
              </a:pathLst>
            </a:custGeom>
            <a:solidFill>
              <a:schemeClr val="tx1">
                <a:lumMod val="85000"/>
                <a:lumOff val="1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grpSp>
        <p:nvGrpSpPr>
          <p:cNvPr id="10" name="Group 9">
            <a:extLst>
              <a:ext uri="{FF2B5EF4-FFF2-40B4-BE49-F238E27FC236}">
                <a16:creationId xmlns:a16="http://schemas.microsoft.com/office/drawing/2014/main" id="{AC6A4531-A158-4CE7-9DB2-D5FBC24996BA}"/>
              </a:ext>
            </a:extLst>
          </p:cNvPr>
          <p:cNvGrpSpPr/>
          <p:nvPr/>
        </p:nvGrpSpPr>
        <p:grpSpPr>
          <a:xfrm>
            <a:off x="5770427" y="4582885"/>
            <a:ext cx="2347415" cy="1827762"/>
            <a:chOff x="5770427" y="4582885"/>
            <a:chExt cx="2347415" cy="1827762"/>
          </a:xfrm>
        </p:grpSpPr>
        <p:sp>
          <p:nvSpPr>
            <p:cNvPr id="30" name="Rectangle: Rounded Corners 29">
              <a:extLst>
                <a:ext uri="{FF2B5EF4-FFF2-40B4-BE49-F238E27FC236}">
                  <a16:creationId xmlns:a16="http://schemas.microsoft.com/office/drawing/2014/main" id="{4C448B0C-77E7-4FF0-89A6-E0BF67CFAEC0}"/>
                </a:ext>
              </a:extLst>
            </p:cNvPr>
            <p:cNvSpPr/>
            <p:nvPr/>
          </p:nvSpPr>
          <p:spPr>
            <a:xfrm>
              <a:off x="5770427" y="4582885"/>
              <a:ext cx="2347415" cy="1827762"/>
            </a:xfrm>
            <a:prstGeom prst="roundRect">
              <a:avLst>
                <a:gd name="adj" fmla="val 2403"/>
              </a:avLst>
            </a:prstGeom>
            <a:solidFill>
              <a:schemeClr val="bg1"/>
            </a:solidFill>
            <a:ln>
              <a:noFill/>
            </a:ln>
            <a:effectLst>
              <a:outerShdw blurRad="1270000" sx="102000" sy="102000" algn="ct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8" name="Group 47">
              <a:extLst>
                <a:ext uri="{FF2B5EF4-FFF2-40B4-BE49-F238E27FC236}">
                  <a16:creationId xmlns:a16="http://schemas.microsoft.com/office/drawing/2014/main" id="{EB9D3989-5FF7-4964-A5D3-DB4DC4069290}"/>
                </a:ext>
              </a:extLst>
            </p:cNvPr>
            <p:cNvGrpSpPr/>
            <p:nvPr/>
          </p:nvGrpSpPr>
          <p:grpSpPr>
            <a:xfrm flipH="1">
              <a:off x="5920814" y="5307525"/>
              <a:ext cx="2046640" cy="929696"/>
              <a:chOff x="8803005" y="4443321"/>
              <a:chExt cx="2245866" cy="929696"/>
            </a:xfrm>
          </p:grpSpPr>
          <p:sp>
            <p:nvSpPr>
              <p:cNvPr id="49" name="Rectangle 48">
                <a:extLst>
                  <a:ext uri="{FF2B5EF4-FFF2-40B4-BE49-F238E27FC236}">
                    <a16:creationId xmlns:a16="http://schemas.microsoft.com/office/drawing/2014/main" id="{72309E67-F46A-4DEF-8312-8F0BFFA71518}"/>
                  </a:ext>
                </a:extLst>
              </p:cNvPr>
              <p:cNvSpPr/>
              <p:nvPr/>
            </p:nvSpPr>
            <p:spPr>
              <a:xfrm flipH="1">
                <a:off x="8803005" y="4690138"/>
                <a:ext cx="2245864" cy="682879"/>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Segoe UI Light" panose="020B0502040204020203" pitchFamily="34" charset="0"/>
                    <a:cs typeface="Segoe UI Light" panose="020B0502040204020203" pitchFamily="34" charset="0"/>
                  </a:rPr>
                  <a:t>A wonderful serenity has taken possession of my entire soul, like these sweet mornings</a:t>
                </a:r>
              </a:p>
            </p:txBody>
          </p:sp>
          <p:sp>
            <p:nvSpPr>
              <p:cNvPr id="50" name="TextBox 49">
                <a:extLst>
                  <a:ext uri="{FF2B5EF4-FFF2-40B4-BE49-F238E27FC236}">
                    <a16:creationId xmlns:a16="http://schemas.microsoft.com/office/drawing/2014/main" id="{6C241BB0-07B9-4631-B531-59405A211EB9}"/>
                  </a:ext>
                </a:extLst>
              </p:cNvPr>
              <p:cNvSpPr txBox="1"/>
              <p:nvPr/>
            </p:nvSpPr>
            <p:spPr>
              <a:xfrm flipH="1">
                <a:off x="8803005" y="4443321"/>
                <a:ext cx="2245866" cy="307777"/>
              </a:xfrm>
              <a:prstGeom prst="rect">
                <a:avLst/>
              </a:prstGeom>
              <a:noFill/>
            </p:spPr>
            <p:txBody>
              <a:bodyPr wrap="square" rtlCol="0">
                <a:spAutoFit/>
              </a:bodyPr>
              <a:lstStyle/>
              <a:p>
                <a:pPr algn="ctr"/>
                <a:r>
                  <a:rPr lang="en-US" sz="1400" dirty="0">
                    <a:solidFill>
                      <a:schemeClr val="tx1">
                        <a:lumMod val="75000"/>
                        <a:lumOff val="25000"/>
                      </a:schemeClr>
                    </a:solidFill>
                    <a:latin typeface="Nexa Bold" panose="02000000000000000000" pitchFamily="50" charset="0"/>
                  </a:rPr>
                  <a:t>Your Best Title Here</a:t>
                </a:r>
              </a:p>
            </p:txBody>
          </p:sp>
        </p:grpSp>
        <p:sp>
          <p:nvSpPr>
            <p:cNvPr id="55" name="Freeform 158">
              <a:extLst>
                <a:ext uri="{FF2B5EF4-FFF2-40B4-BE49-F238E27FC236}">
                  <a16:creationId xmlns:a16="http://schemas.microsoft.com/office/drawing/2014/main" id="{C1FDF6C5-D6C7-4440-AA31-4952C21B5863}"/>
                </a:ext>
              </a:extLst>
            </p:cNvPr>
            <p:cNvSpPr>
              <a:spLocks noChangeArrowheads="1"/>
            </p:cNvSpPr>
            <p:nvPr/>
          </p:nvSpPr>
          <p:spPr bwMode="auto">
            <a:xfrm>
              <a:off x="6658270" y="4716337"/>
              <a:ext cx="571728" cy="523003"/>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tx1">
                <a:lumMod val="85000"/>
                <a:lumOff val="15000"/>
              </a:schemeClr>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spTree>
    <p:extLst>
      <p:ext uri="{BB962C8B-B14F-4D97-AF65-F5344CB8AC3E}">
        <p14:creationId xmlns:p14="http://schemas.microsoft.com/office/powerpoint/2010/main" val="288418492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0-#ppt_w/2"/>
                                          </p:val>
                                        </p:tav>
                                        <p:tav tm="100000">
                                          <p:val>
                                            <p:strVal val="#ppt_x"/>
                                          </p:val>
                                        </p:tav>
                                      </p:tavLst>
                                    </p:anim>
                                    <p:anim calcmode="lin" valueType="num">
                                      <p:cBhvr additive="base">
                                        <p:cTn id="12" dur="750" fill="hold"/>
                                        <p:tgtEl>
                                          <p:spTgt spid="1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par>
                                <p:cTn id="23" presetID="2" presetClass="entr" presetSubtype="2" decel="100000" fill="hold" nodeType="withEffect">
                                  <p:stCondLst>
                                    <p:cond delay="75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1+#ppt_w/2"/>
                                          </p:val>
                                        </p:tav>
                                        <p:tav tm="100000">
                                          <p:val>
                                            <p:strVal val="#ppt_x"/>
                                          </p:val>
                                        </p:tav>
                                      </p:tavLst>
                                    </p:anim>
                                    <p:anim calcmode="lin" valueType="num">
                                      <p:cBhvr additive="base">
                                        <p:cTn id="26" dur="75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2" decel="100000" fill="hold" nodeType="withEffect">
                                  <p:stCondLst>
                                    <p:cond delay="75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750" fill="hold"/>
                                        <p:tgtEl>
                                          <p:spTgt spid="4"/>
                                        </p:tgtEl>
                                        <p:attrNameLst>
                                          <p:attrName>ppt_x</p:attrName>
                                        </p:attrNameLst>
                                      </p:cBhvr>
                                      <p:tavLst>
                                        <p:tav tm="0">
                                          <p:val>
                                            <p:strVal val="1+#ppt_w/2"/>
                                          </p:val>
                                        </p:tav>
                                        <p:tav tm="100000">
                                          <p:val>
                                            <p:strVal val="#ppt_x"/>
                                          </p:val>
                                        </p:tav>
                                      </p:tavLst>
                                    </p:anim>
                                    <p:anim calcmode="lin" valueType="num">
                                      <p:cBhvr additive="base">
                                        <p:cTn id="30" dur="750" fill="hold"/>
                                        <p:tgtEl>
                                          <p:spTgt spid="4"/>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75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750" fill="hold"/>
                                        <p:tgtEl>
                                          <p:spTgt spid="6"/>
                                        </p:tgtEl>
                                        <p:attrNameLst>
                                          <p:attrName>ppt_x</p:attrName>
                                        </p:attrNameLst>
                                      </p:cBhvr>
                                      <p:tavLst>
                                        <p:tav tm="0">
                                          <p:val>
                                            <p:strVal val="1+#ppt_w/2"/>
                                          </p:val>
                                        </p:tav>
                                        <p:tav tm="100000">
                                          <p:val>
                                            <p:strVal val="#ppt_x"/>
                                          </p:val>
                                        </p:tav>
                                      </p:tavLst>
                                    </p:anim>
                                    <p:anim calcmode="lin" valueType="num">
                                      <p:cBhvr additive="base">
                                        <p:cTn id="34" dur="75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2" decel="100000" fill="hold" nodeType="withEffect">
                                  <p:stCondLst>
                                    <p:cond delay="75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750" fill="hold"/>
                                        <p:tgtEl>
                                          <p:spTgt spid="5"/>
                                        </p:tgtEl>
                                        <p:attrNameLst>
                                          <p:attrName>ppt_x</p:attrName>
                                        </p:attrNameLst>
                                      </p:cBhvr>
                                      <p:tavLst>
                                        <p:tav tm="0">
                                          <p:val>
                                            <p:strVal val="1+#ppt_w/2"/>
                                          </p:val>
                                        </p:tav>
                                        <p:tav tm="100000">
                                          <p:val>
                                            <p:strVal val="#ppt_x"/>
                                          </p:val>
                                        </p:tav>
                                      </p:tavLst>
                                    </p:anim>
                                    <p:anim calcmode="lin" valueType="num">
                                      <p:cBhvr additive="base">
                                        <p:cTn id="38" dur="750" fill="hold"/>
                                        <p:tgtEl>
                                          <p:spTgt spid="5"/>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75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750" fill="hold"/>
                                        <p:tgtEl>
                                          <p:spTgt spid="10"/>
                                        </p:tgtEl>
                                        <p:attrNameLst>
                                          <p:attrName>ppt_x</p:attrName>
                                        </p:attrNameLst>
                                      </p:cBhvr>
                                      <p:tavLst>
                                        <p:tav tm="0">
                                          <p:val>
                                            <p:strVal val="1+#ppt_w/2"/>
                                          </p:val>
                                        </p:tav>
                                        <p:tav tm="100000">
                                          <p:val>
                                            <p:strVal val="#ppt_x"/>
                                          </p:val>
                                        </p:tav>
                                      </p:tavLst>
                                    </p:anim>
                                    <p:anim calcmode="lin" valueType="num">
                                      <p:cBhvr additive="base">
                                        <p:cTn id="42" dur="75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75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750" fill="hold"/>
                                        <p:tgtEl>
                                          <p:spTgt spid="9"/>
                                        </p:tgtEl>
                                        <p:attrNameLst>
                                          <p:attrName>ppt_x</p:attrName>
                                        </p:attrNameLst>
                                      </p:cBhvr>
                                      <p:tavLst>
                                        <p:tav tm="0">
                                          <p:val>
                                            <p:strVal val="1+#ppt_w/2"/>
                                          </p:val>
                                        </p:tav>
                                        <p:tav tm="100000">
                                          <p:val>
                                            <p:strVal val="#ppt_x"/>
                                          </p:val>
                                        </p:tav>
                                      </p:tavLst>
                                    </p:anim>
                                    <p:anim calcmode="lin" valueType="num">
                                      <p:cBhvr additive="base">
                                        <p:cTn id="46"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BB6A593-93C2-4582-8409-06D3919E0151}"/>
              </a:ext>
            </a:extLst>
          </p:cNvPr>
          <p:cNvSpPr>
            <a:spLocks noGrp="1"/>
          </p:cNvSpPr>
          <p:nvPr>
            <p:ph type="pic" sz="quarter" idx="10"/>
          </p:nvPr>
        </p:nvSpPr>
        <p:spPr/>
      </p:sp>
      <p:grpSp>
        <p:nvGrpSpPr>
          <p:cNvPr id="2" name="Group 1">
            <a:extLst>
              <a:ext uri="{FF2B5EF4-FFF2-40B4-BE49-F238E27FC236}">
                <a16:creationId xmlns:a16="http://schemas.microsoft.com/office/drawing/2014/main" id="{7ED601E4-9DB3-4D15-855C-B2F2C6908E41}"/>
              </a:ext>
            </a:extLst>
          </p:cNvPr>
          <p:cNvGrpSpPr/>
          <p:nvPr/>
        </p:nvGrpSpPr>
        <p:grpSpPr>
          <a:xfrm>
            <a:off x="4305548" y="2839064"/>
            <a:ext cx="6800616" cy="2931242"/>
            <a:chOff x="6371303" y="4542502"/>
            <a:chExt cx="11592232" cy="4689987"/>
          </a:xfrm>
        </p:grpSpPr>
        <p:sp>
          <p:nvSpPr>
            <p:cNvPr id="4" name="Rectangle: Rounded Corners 3">
              <a:extLst>
                <a:ext uri="{FF2B5EF4-FFF2-40B4-BE49-F238E27FC236}">
                  <a16:creationId xmlns:a16="http://schemas.microsoft.com/office/drawing/2014/main" id="{D6FDBA61-F580-4FA5-BF4D-065CE63E5423}"/>
                </a:ext>
              </a:extLst>
            </p:cNvPr>
            <p:cNvSpPr/>
            <p:nvPr/>
          </p:nvSpPr>
          <p:spPr>
            <a:xfrm>
              <a:off x="6371303" y="4542502"/>
              <a:ext cx="11592232" cy="4689987"/>
            </a:xfrm>
            <a:prstGeom prst="roundRect">
              <a:avLst>
                <a:gd name="adj" fmla="val 401"/>
              </a:avLst>
            </a:prstGeom>
            <a:gradFill flip="none" rotWithShape="1">
              <a:gsLst>
                <a:gs pos="100000">
                  <a:schemeClr val="accent1">
                    <a:lumMod val="75000"/>
                  </a:schemeClr>
                </a:gs>
                <a:gs pos="0">
                  <a:schemeClr val="accent1"/>
                </a:gs>
              </a:gsLst>
              <a:lin ang="5400000" scaled="0"/>
              <a:tileRect/>
            </a:gradFill>
            <a:ln>
              <a:noFill/>
            </a:ln>
            <a:effectLst>
              <a:outerShdw blurRad="1270000" dist="1663700" dir="12600000" sx="90000" sy="90000" algn="br"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endParaRPr>
            </a:p>
          </p:txBody>
        </p:sp>
        <p:sp>
          <p:nvSpPr>
            <p:cNvPr id="5" name="Rectangle: Rounded Corners 4">
              <a:extLst>
                <a:ext uri="{FF2B5EF4-FFF2-40B4-BE49-F238E27FC236}">
                  <a16:creationId xmlns:a16="http://schemas.microsoft.com/office/drawing/2014/main" id="{6AD090F5-0367-44BF-BBD8-841AD34E5CCF}"/>
                </a:ext>
              </a:extLst>
            </p:cNvPr>
            <p:cNvSpPr/>
            <p:nvPr/>
          </p:nvSpPr>
          <p:spPr>
            <a:xfrm>
              <a:off x="6371303" y="7626502"/>
              <a:ext cx="11592232" cy="1605986"/>
            </a:xfrm>
            <a:prstGeom prst="roundRect">
              <a:avLst>
                <a:gd name="adj" fmla="val 401"/>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85000"/>
                    <a:lumOff val="15000"/>
                  </a:schemeClr>
                </a:solidFill>
              </a:endParaRPr>
            </a:p>
          </p:txBody>
        </p:sp>
      </p:grpSp>
      <p:grpSp>
        <p:nvGrpSpPr>
          <p:cNvPr id="40" name="Group 39">
            <a:extLst>
              <a:ext uri="{FF2B5EF4-FFF2-40B4-BE49-F238E27FC236}">
                <a16:creationId xmlns:a16="http://schemas.microsoft.com/office/drawing/2014/main" id="{B7E81D18-3124-40D4-B7AD-6A9FEC141690}"/>
              </a:ext>
            </a:extLst>
          </p:cNvPr>
          <p:cNvGrpSpPr/>
          <p:nvPr/>
        </p:nvGrpSpPr>
        <p:grpSpPr>
          <a:xfrm>
            <a:off x="1085836" y="4647531"/>
            <a:ext cx="3023512" cy="1141707"/>
            <a:chOff x="679685" y="1264242"/>
            <a:chExt cx="2944371" cy="1111823"/>
          </a:xfrm>
        </p:grpSpPr>
        <p:sp>
          <p:nvSpPr>
            <p:cNvPr id="41" name="Rectangle 40">
              <a:extLst>
                <a:ext uri="{FF2B5EF4-FFF2-40B4-BE49-F238E27FC236}">
                  <a16:creationId xmlns:a16="http://schemas.microsoft.com/office/drawing/2014/main" id="{7FBF74E1-B69A-4A05-AD41-B76F7BB16D87}"/>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sz="1200">
                <a:solidFill>
                  <a:schemeClr val="bg1"/>
                </a:solidFill>
              </a:endParaRPr>
            </a:p>
          </p:txBody>
        </p:sp>
        <p:sp>
          <p:nvSpPr>
            <p:cNvPr id="42" name="TextBox 41">
              <a:extLst>
                <a:ext uri="{FF2B5EF4-FFF2-40B4-BE49-F238E27FC236}">
                  <a16:creationId xmlns:a16="http://schemas.microsoft.com/office/drawing/2014/main" id="{439FF7C8-73E0-4102-A6CA-46D3D0985512}"/>
                </a:ext>
              </a:extLst>
            </p:cNvPr>
            <p:cNvSpPr txBox="1"/>
            <p:nvPr/>
          </p:nvSpPr>
          <p:spPr>
            <a:xfrm>
              <a:off x="679685" y="1327043"/>
              <a:ext cx="2944371" cy="1049022"/>
            </a:xfrm>
            <a:prstGeom prst="rect">
              <a:avLst/>
            </a:prstGeom>
            <a:noFill/>
          </p:spPr>
          <p:txBody>
            <a:bodyPr wrap="square" rtlCol="0">
              <a:spAutoFit/>
            </a:bodyPr>
            <a:lstStyle/>
            <a:p>
              <a:r>
                <a:rPr lang="en-US" sz="3200" dirty="0">
                  <a:solidFill>
                    <a:schemeClr val="bg1"/>
                  </a:solidFill>
                  <a:latin typeface="Nexa Bold" panose="02000000000000000000" pitchFamily="50" charset="0"/>
                  <a:ea typeface="Lato" panose="020F0502020204030203" pitchFamily="34" charset="0"/>
                  <a:cs typeface="Segoe UI Light" panose="020B0502040204020203" pitchFamily="34" charset="0"/>
                </a:rPr>
                <a:t>Global logistics service</a:t>
              </a:r>
            </a:p>
          </p:txBody>
        </p:sp>
      </p:grpSp>
      <p:grpSp>
        <p:nvGrpSpPr>
          <p:cNvPr id="46" name="Group 45">
            <a:extLst>
              <a:ext uri="{FF2B5EF4-FFF2-40B4-BE49-F238E27FC236}">
                <a16:creationId xmlns:a16="http://schemas.microsoft.com/office/drawing/2014/main" id="{3647A321-EA4B-4A70-BA15-99C96B03C3FC}"/>
              </a:ext>
            </a:extLst>
          </p:cNvPr>
          <p:cNvGrpSpPr/>
          <p:nvPr/>
        </p:nvGrpSpPr>
        <p:grpSpPr>
          <a:xfrm>
            <a:off x="4766651" y="3119257"/>
            <a:ext cx="5878408" cy="1331278"/>
            <a:chOff x="4680797" y="3737395"/>
            <a:chExt cx="5878408" cy="1331278"/>
          </a:xfrm>
        </p:grpSpPr>
        <p:sp>
          <p:nvSpPr>
            <p:cNvPr id="43" name="Rectangle 42">
              <a:extLst>
                <a:ext uri="{FF2B5EF4-FFF2-40B4-BE49-F238E27FC236}">
                  <a16:creationId xmlns:a16="http://schemas.microsoft.com/office/drawing/2014/main" id="{258C9560-A6CB-4C45-930B-15E53C02F2C1}"/>
                </a:ext>
              </a:extLst>
            </p:cNvPr>
            <p:cNvSpPr/>
            <p:nvPr/>
          </p:nvSpPr>
          <p:spPr>
            <a:xfrm>
              <a:off x="4680797" y="4224724"/>
              <a:ext cx="5878408" cy="843949"/>
            </a:xfrm>
            <a:prstGeom prst="rect">
              <a:avLst/>
            </a:prstGeom>
          </p:spPr>
          <p:txBody>
            <a:bodyPr wrap="square">
              <a:spAutoFit/>
            </a:bodyPr>
            <a:lstStyle/>
            <a:p>
              <a:pPr algn="ct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 for the bliss</a:t>
              </a:r>
            </a:p>
          </p:txBody>
        </p:sp>
        <p:sp>
          <p:nvSpPr>
            <p:cNvPr id="44" name="TextBox 43">
              <a:extLst>
                <a:ext uri="{FF2B5EF4-FFF2-40B4-BE49-F238E27FC236}">
                  <a16:creationId xmlns:a16="http://schemas.microsoft.com/office/drawing/2014/main" id="{99C1283D-6821-4ED9-8BAE-2091D7C50A79}"/>
                </a:ext>
              </a:extLst>
            </p:cNvPr>
            <p:cNvSpPr txBox="1"/>
            <p:nvPr/>
          </p:nvSpPr>
          <p:spPr>
            <a:xfrm>
              <a:off x="4680797" y="3737395"/>
              <a:ext cx="5878407" cy="461665"/>
            </a:xfrm>
            <a:prstGeom prst="rect">
              <a:avLst/>
            </a:prstGeom>
            <a:noFill/>
          </p:spPr>
          <p:txBody>
            <a:bodyPr wrap="square" rtlCol="0">
              <a:spAutoFit/>
            </a:bodyPr>
            <a:lstStyle/>
            <a:p>
              <a:pPr algn="ctr"/>
              <a:r>
                <a:rPr lang="en-US" sz="2400" dirty="0">
                  <a:solidFill>
                    <a:schemeClr val="bg1"/>
                  </a:solidFill>
                  <a:latin typeface="Nexa Bold" panose="02000000000000000000" pitchFamily="50" charset="0"/>
                  <a:ea typeface="Lato" panose="020F0502020204030203" pitchFamily="34" charset="0"/>
                  <a:cs typeface="Segoe UI Light" panose="020B0502040204020203" pitchFamily="34" charset="0"/>
                </a:rPr>
                <a:t>Modern Transport And Logistics</a:t>
              </a:r>
            </a:p>
          </p:txBody>
        </p:sp>
      </p:grpSp>
      <p:grpSp>
        <p:nvGrpSpPr>
          <p:cNvPr id="47" name="Group 46">
            <a:extLst>
              <a:ext uri="{FF2B5EF4-FFF2-40B4-BE49-F238E27FC236}">
                <a16:creationId xmlns:a16="http://schemas.microsoft.com/office/drawing/2014/main" id="{B16E318A-942A-4D9A-BB6F-9836254BA220}"/>
              </a:ext>
            </a:extLst>
          </p:cNvPr>
          <p:cNvGrpSpPr/>
          <p:nvPr/>
        </p:nvGrpSpPr>
        <p:grpSpPr>
          <a:xfrm>
            <a:off x="4902623" y="5133693"/>
            <a:ext cx="1469766" cy="856120"/>
            <a:chOff x="1240047" y="3210102"/>
            <a:chExt cx="1777790" cy="1035539"/>
          </a:xfrm>
        </p:grpSpPr>
        <p:sp>
          <p:nvSpPr>
            <p:cNvPr id="48" name="Rectangle: Rounded Corners 47">
              <a:extLst>
                <a:ext uri="{FF2B5EF4-FFF2-40B4-BE49-F238E27FC236}">
                  <a16:creationId xmlns:a16="http://schemas.microsoft.com/office/drawing/2014/main" id="{5F7BFE3F-74DD-40CD-A760-0C81BFF53D47}"/>
                </a:ext>
              </a:extLst>
            </p:cNvPr>
            <p:cNvSpPr/>
            <p:nvPr/>
          </p:nvSpPr>
          <p:spPr>
            <a:xfrm>
              <a:off x="1240047" y="3210102"/>
              <a:ext cx="1707940" cy="1035539"/>
            </a:xfrm>
            <a:prstGeom prst="roundRect">
              <a:avLst>
                <a:gd name="adj" fmla="val 8611"/>
              </a:avLst>
            </a:prstGeom>
            <a:solidFill>
              <a:schemeClr val="bg1"/>
            </a:solidFill>
            <a:ln>
              <a:noFill/>
            </a:ln>
            <a:effectLst>
              <a:outerShdw blurRad="965200" sx="86000" sy="8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9" name="TextBox 48">
              <a:extLst>
                <a:ext uri="{FF2B5EF4-FFF2-40B4-BE49-F238E27FC236}">
                  <a16:creationId xmlns:a16="http://schemas.microsoft.com/office/drawing/2014/main" id="{2A4912E2-A8A6-417F-97F6-70E9A0C30E3A}"/>
                </a:ext>
              </a:extLst>
            </p:cNvPr>
            <p:cNvSpPr txBox="1"/>
            <p:nvPr/>
          </p:nvSpPr>
          <p:spPr>
            <a:xfrm>
              <a:off x="1367997" y="3272186"/>
              <a:ext cx="1427589" cy="707328"/>
            </a:xfrm>
            <a:prstGeom prst="rect">
              <a:avLst/>
            </a:prstGeom>
            <a:noFill/>
          </p:spPr>
          <p:txBody>
            <a:bodyPr wrap="square" rtlCol="0" anchor="ctr">
              <a:spAutoFit/>
            </a:bodyPr>
            <a:lstStyle/>
            <a:p>
              <a:r>
                <a:rPr lang="en-US" sz="3200" dirty="0">
                  <a:solidFill>
                    <a:schemeClr val="tx1">
                      <a:lumMod val="85000"/>
                      <a:lumOff val="15000"/>
                    </a:schemeClr>
                  </a:solidFill>
                  <a:latin typeface="Nexa Bold" panose="02000000000000000000" pitchFamily="50" charset="0"/>
                </a:rPr>
                <a:t>&gt;15k</a:t>
              </a:r>
            </a:p>
          </p:txBody>
        </p:sp>
        <p:sp>
          <p:nvSpPr>
            <p:cNvPr id="50" name="TextBox 49">
              <a:extLst>
                <a:ext uri="{FF2B5EF4-FFF2-40B4-BE49-F238E27FC236}">
                  <a16:creationId xmlns:a16="http://schemas.microsoft.com/office/drawing/2014/main" id="{47C6A8CA-C274-45D4-9AF9-86536DF3E061}"/>
                </a:ext>
              </a:extLst>
            </p:cNvPr>
            <p:cNvSpPr txBox="1"/>
            <p:nvPr/>
          </p:nvSpPr>
          <p:spPr>
            <a:xfrm>
              <a:off x="1367997" y="3833622"/>
              <a:ext cx="1649840" cy="301545"/>
            </a:xfrm>
            <a:prstGeom prst="rect">
              <a:avLst/>
            </a:prstGeom>
            <a:noFill/>
          </p:spPr>
          <p:txBody>
            <a:bodyPr wrap="square" rtlCol="0">
              <a:spAutoFit/>
            </a:bodyPr>
            <a:lstStyle/>
            <a:p>
              <a:pPr>
                <a:lnSpc>
                  <a:spcPct val="80000"/>
                </a:lnSpc>
              </a:pPr>
              <a:r>
                <a:rPr lang="en-US" sz="1200" dirty="0">
                  <a:solidFill>
                    <a:schemeClr val="tx1">
                      <a:lumMod val="85000"/>
                      <a:lumOff val="15000"/>
                    </a:schemeClr>
                  </a:solidFill>
                  <a:latin typeface="Nexa Light" panose="02000000000000000000" pitchFamily="50" charset="0"/>
                </a:rPr>
                <a:t>Finance</a:t>
              </a:r>
            </a:p>
          </p:txBody>
        </p:sp>
      </p:grpSp>
      <p:grpSp>
        <p:nvGrpSpPr>
          <p:cNvPr id="51" name="Group 50">
            <a:extLst>
              <a:ext uri="{FF2B5EF4-FFF2-40B4-BE49-F238E27FC236}">
                <a16:creationId xmlns:a16="http://schemas.microsoft.com/office/drawing/2014/main" id="{01B66772-16EF-4A1A-B166-F99480E118D3}"/>
              </a:ext>
            </a:extLst>
          </p:cNvPr>
          <p:cNvGrpSpPr/>
          <p:nvPr/>
        </p:nvGrpSpPr>
        <p:grpSpPr>
          <a:xfrm>
            <a:off x="6970972" y="5133693"/>
            <a:ext cx="1469766" cy="856120"/>
            <a:chOff x="1240047" y="3210102"/>
            <a:chExt cx="1777790" cy="1035539"/>
          </a:xfrm>
        </p:grpSpPr>
        <p:sp>
          <p:nvSpPr>
            <p:cNvPr id="52" name="Rectangle: Rounded Corners 51">
              <a:extLst>
                <a:ext uri="{FF2B5EF4-FFF2-40B4-BE49-F238E27FC236}">
                  <a16:creationId xmlns:a16="http://schemas.microsoft.com/office/drawing/2014/main" id="{75EF977F-5C9F-4E5B-9044-B1BC0D3B14B3}"/>
                </a:ext>
              </a:extLst>
            </p:cNvPr>
            <p:cNvSpPr/>
            <p:nvPr/>
          </p:nvSpPr>
          <p:spPr>
            <a:xfrm>
              <a:off x="1240047" y="3210102"/>
              <a:ext cx="1707940" cy="1035539"/>
            </a:xfrm>
            <a:prstGeom prst="roundRect">
              <a:avLst>
                <a:gd name="adj" fmla="val 8611"/>
              </a:avLst>
            </a:prstGeom>
            <a:solidFill>
              <a:schemeClr val="bg1"/>
            </a:solidFill>
            <a:ln>
              <a:noFill/>
            </a:ln>
            <a:effectLst>
              <a:outerShdw blurRad="965200" sx="86000" sy="8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3" name="TextBox 52">
              <a:extLst>
                <a:ext uri="{FF2B5EF4-FFF2-40B4-BE49-F238E27FC236}">
                  <a16:creationId xmlns:a16="http://schemas.microsoft.com/office/drawing/2014/main" id="{FA4F09E2-329E-49C3-A2D6-0356CFB78EA7}"/>
                </a:ext>
              </a:extLst>
            </p:cNvPr>
            <p:cNvSpPr txBox="1"/>
            <p:nvPr/>
          </p:nvSpPr>
          <p:spPr>
            <a:xfrm>
              <a:off x="1367997" y="3272186"/>
              <a:ext cx="1427589" cy="707328"/>
            </a:xfrm>
            <a:prstGeom prst="rect">
              <a:avLst/>
            </a:prstGeom>
            <a:noFill/>
          </p:spPr>
          <p:txBody>
            <a:bodyPr wrap="square" rtlCol="0" anchor="ctr">
              <a:spAutoFit/>
            </a:bodyPr>
            <a:lstStyle/>
            <a:p>
              <a:r>
                <a:rPr lang="en-US" sz="3200" dirty="0">
                  <a:solidFill>
                    <a:schemeClr val="tx1">
                      <a:lumMod val="85000"/>
                      <a:lumOff val="15000"/>
                    </a:schemeClr>
                  </a:solidFill>
                  <a:latin typeface="Nexa Bold" panose="02000000000000000000" pitchFamily="50" charset="0"/>
                </a:rPr>
                <a:t>&gt;51k</a:t>
              </a:r>
            </a:p>
          </p:txBody>
        </p:sp>
        <p:sp>
          <p:nvSpPr>
            <p:cNvPr id="54" name="TextBox 53">
              <a:extLst>
                <a:ext uri="{FF2B5EF4-FFF2-40B4-BE49-F238E27FC236}">
                  <a16:creationId xmlns:a16="http://schemas.microsoft.com/office/drawing/2014/main" id="{A6D6CB9A-7B1E-4EEE-80B3-6BD0DE381F8A}"/>
                </a:ext>
              </a:extLst>
            </p:cNvPr>
            <p:cNvSpPr txBox="1"/>
            <p:nvPr/>
          </p:nvSpPr>
          <p:spPr>
            <a:xfrm>
              <a:off x="1367997" y="3833622"/>
              <a:ext cx="1649840" cy="301545"/>
            </a:xfrm>
            <a:prstGeom prst="rect">
              <a:avLst/>
            </a:prstGeom>
            <a:noFill/>
          </p:spPr>
          <p:txBody>
            <a:bodyPr wrap="square" rtlCol="0">
              <a:spAutoFit/>
            </a:bodyPr>
            <a:lstStyle/>
            <a:p>
              <a:pPr>
                <a:lnSpc>
                  <a:spcPct val="80000"/>
                </a:lnSpc>
              </a:pPr>
              <a:r>
                <a:rPr lang="en-US" sz="1200" dirty="0">
                  <a:solidFill>
                    <a:schemeClr val="tx1">
                      <a:lumMod val="85000"/>
                      <a:lumOff val="15000"/>
                    </a:schemeClr>
                  </a:solidFill>
                  <a:latin typeface="Nexa Light" panose="02000000000000000000" pitchFamily="50" charset="0"/>
                </a:rPr>
                <a:t>Sales Update</a:t>
              </a:r>
            </a:p>
          </p:txBody>
        </p:sp>
      </p:grpSp>
      <p:grpSp>
        <p:nvGrpSpPr>
          <p:cNvPr id="55" name="Group 54">
            <a:extLst>
              <a:ext uri="{FF2B5EF4-FFF2-40B4-BE49-F238E27FC236}">
                <a16:creationId xmlns:a16="http://schemas.microsoft.com/office/drawing/2014/main" id="{6A3D42D5-FF89-4AE9-B35F-1528F9A85A64}"/>
              </a:ext>
            </a:extLst>
          </p:cNvPr>
          <p:cNvGrpSpPr/>
          <p:nvPr/>
        </p:nvGrpSpPr>
        <p:grpSpPr>
          <a:xfrm>
            <a:off x="9039321" y="5133693"/>
            <a:ext cx="1469766" cy="856120"/>
            <a:chOff x="1240047" y="3210102"/>
            <a:chExt cx="1777790" cy="1035539"/>
          </a:xfrm>
        </p:grpSpPr>
        <p:sp>
          <p:nvSpPr>
            <p:cNvPr id="56" name="Rectangle: Rounded Corners 55">
              <a:extLst>
                <a:ext uri="{FF2B5EF4-FFF2-40B4-BE49-F238E27FC236}">
                  <a16:creationId xmlns:a16="http://schemas.microsoft.com/office/drawing/2014/main" id="{B672E5FF-F0AE-4C0A-AECD-E20303DEBA95}"/>
                </a:ext>
              </a:extLst>
            </p:cNvPr>
            <p:cNvSpPr/>
            <p:nvPr/>
          </p:nvSpPr>
          <p:spPr>
            <a:xfrm>
              <a:off x="1240047" y="3210102"/>
              <a:ext cx="1707940" cy="1035539"/>
            </a:xfrm>
            <a:prstGeom prst="roundRect">
              <a:avLst>
                <a:gd name="adj" fmla="val 8611"/>
              </a:avLst>
            </a:prstGeom>
            <a:solidFill>
              <a:schemeClr val="bg1"/>
            </a:solidFill>
            <a:ln>
              <a:noFill/>
            </a:ln>
            <a:effectLst>
              <a:outerShdw blurRad="965200" sx="86000" sy="8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7" name="TextBox 56">
              <a:extLst>
                <a:ext uri="{FF2B5EF4-FFF2-40B4-BE49-F238E27FC236}">
                  <a16:creationId xmlns:a16="http://schemas.microsoft.com/office/drawing/2014/main" id="{819A2EAC-F04F-4665-871D-2AF9B02E63A1}"/>
                </a:ext>
              </a:extLst>
            </p:cNvPr>
            <p:cNvSpPr txBox="1"/>
            <p:nvPr/>
          </p:nvSpPr>
          <p:spPr>
            <a:xfrm>
              <a:off x="1367997" y="3272186"/>
              <a:ext cx="1427589" cy="707328"/>
            </a:xfrm>
            <a:prstGeom prst="rect">
              <a:avLst/>
            </a:prstGeom>
            <a:noFill/>
          </p:spPr>
          <p:txBody>
            <a:bodyPr wrap="square" rtlCol="0" anchor="ctr">
              <a:spAutoFit/>
            </a:bodyPr>
            <a:lstStyle/>
            <a:p>
              <a:r>
                <a:rPr lang="en-US" sz="3200" dirty="0">
                  <a:solidFill>
                    <a:schemeClr val="tx1">
                      <a:lumMod val="85000"/>
                      <a:lumOff val="15000"/>
                    </a:schemeClr>
                  </a:solidFill>
                  <a:latin typeface="Nexa Bold" panose="02000000000000000000" pitchFamily="50" charset="0"/>
                </a:rPr>
                <a:t>&gt;32k</a:t>
              </a:r>
            </a:p>
          </p:txBody>
        </p:sp>
        <p:sp>
          <p:nvSpPr>
            <p:cNvPr id="58" name="TextBox 57">
              <a:extLst>
                <a:ext uri="{FF2B5EF4-FFF2-40B4-BE49-F238E27FC236}">
                  <a16:creationId xmlns:a16="http://schemas.microsoft.com/office/drawing/2014/main" id="{79C8DF8A-CBCF-482A-A46E-515A96C5A822}"/>
                </a:ext>
              </a:extLst>
            </p:cNvPr>
            <p:cNvSpPr txBox="1"/>
            <p:nvPr/>
          </p:nvSpPr>
          <p:spPr>
            <a:xfrm>
              <a:off x="1367997" y="3833622"/>
              <a:ext cx="1649840" cy="301545"/>
            </a:xfrm>
            <a:prstGeom prst="rect">
              <a:avLst/>
            </a:prstGeom>
            <a:noFill/>
          </p:spPr>
          <p:txBody>
            <a:bodyPr wrap="square" rtlCol="0">
              <a:spAutoFit/>
            </a:bodyPr>
            <a:lstStyle/>
            <a:p>
              <a:pPr>
                <a:lnSpc>
                  <a:spcPct val="80000"/>
                </a:lnSpc>
              </a:pPr>
              <a:r>
                <a:rPr lang="en-US" sz="1200" dirty="0">
                  <a:solidFill>
                    <a:schemeClr val="tx1">
                      <a:lumMod val="85000"/>
                      <a:lumOff val="15000"/>
                    </a:schemeClr>
                  </a:solidFill>
                  <a:latin typeface="Nexa Light" panose="02000000000000000000" pitchFamily="50" charset="0"/>
                </a:rPr>
                <a:t>Success Target</a:t>
              </a:r>
            </a:p>
          </p:txBody>
        </p:sp>
      </p:grpSp>
    </p:spTree>
    <p:extLst>
      <p:ext uri="{BB962C8B-B14F-4D97-AF65-F5344CB8AC3E}">
        <p14:creationId xmlns:p14="http://schemas.microsoft.com/office/powerpoint/2010/main" val="6212823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750" fill="hold"/>
                                        <p:tgtEl>
                                          <p:spTgt spid="40"/>
                                        </p:tgtEl>
                                        <p:attrNameLst>
                                          <p:attrName>ppt_x</p:attrName>
                                        </p:attrNameLst>
                                      </p:cBhvr>
                                      <p:tavLst>
                                        <p:tav tm="0">
                                          <p:val>
                                            <p:strVal val="0-#ppt_w/2"/>
                                          </p:val>
                                        </p:tav>
                                        <p:tav tm="100000">
                                          <p:val>
                                            <p:strVal val="#ppt_x"/>
                                          </p:val>
                                        </p:tav>
                                      </p:tavLst>
                                    </p:anim>
                                    <p:anim calcmode="lin" valueType="num">
                                      <p:cBhvr additive="base">
                                        <p:cTn id="8" dur="75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750" fill="hold"/>
                                        <p:tgtEl>
                                          <p:spTgt spid="46"/>
                                        </p:tgtEl>
                                        <p:attrNameLst>
                                          <p:attrName>ppt_x</p:attrName>
                                        </p:attrNameLst>
                                      </p:cBhvr>
                                      <p:tavLst>
                                        <p:tav tm="0">
                                          <p:val>
                                            <p:strVal val="#ppt_x"/>
                                          </p:val>
                                        </p:tav>
                                        <p:tav tm="100000">
                                          <p:val>
                                            <p:strVal val="#ppt_x"/>
                                          </p:val>
                                        </p:tav>
                                      </p:tavLst>
                                    </p:anim>
                                    <p:anim calcmode="lin" valueType="num">
                                      <p:cBhvr additive="base">
                                        <p:cTn id="16" dur="75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5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750" fill="hold"/>
                                        <p:tgtEl>
                                          <p:spTgt spid="47"/>
                                        </p:tgtEl>
                                        <p:attrNameLst>
                                          <p:attrName>ppt_x</p:attrName>
                                        </p:attrNameLst>
                                      </p:cBhvr>
                                      <p:tavLst>
                                        <p:tav tm="0">
                                          <p:val>
                                            <p:strVal val="#ppt_x"/>
                                          </p:val>
                                        </p:tav>
                                        <p:tav tm="100000">
                                          <p:val>
                                            <p:strVal val="#ppt_x"/>
                                          </p:val>
                                        </p:tav>
                                      </p:tavLst>
                                    </p:anim>
                                    <p:anim calcmode="lin" valueType="num">
                                      <p:cBhvr additive="base">
                                        <p:cTn id="20" dur="75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5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750" fill="hold"/>
                                        <p:tgtEl>
                                          <p:spTgt spid="51"/>
                                        </p:tgtEl>
                                        <p:attrNameLst>
                                          <p:attrName>ppt_x</p:attrName>
                                        </p:attrNameLst>
                                      </p:cBhvr>
                                      <p:tavLst>
                                        <p:tav tm="0">
                                          <p:val>
                                            <p:strVal val="#ppt_x"/>
                                          </p:val>
                                        </p:tav>
                                        <p:tav tm="100000">
                                          <p:val>
                                            <p:strVal val="#ppt_x"/>
                                          </p:val>
                                        </p:tav>
                                      </p:tavLst>
                                    </p:anim>
                                    <p:anim calcmode="lin" valueType="num">
                                      <p:cBhvr additive="base">
                                        <p:cTn id="24" dur="75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50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750" fill="hold"/>
                                        <p:tgtEl>
                                          <p:spTgt spid="55"/>
                                        </p:tgtEl>
                                        <p:attrNameLst>
                                          <p:attrName>ppt_x</p:attrName>
                                        </p:attrNameLst>
                                      </p:cBhvr>
                                      <p:tavLst>
                                        <p:tav tm="0">
                                          <p:val>
                                            <p:strVal val="#ppt_x"/>
                                          </p:val>
                                        </p:tav>
                                        <p:tav tm="100000">
                                          <p:val>
                                            <p:strVal val="#ppt_x"/>
                                          </p:val>
                                        </p:tav>
                                      </p:tavLst>
                                    </p:anim>
                                    <p:anim calcmode="lin" valueType="num">
                                      <p:cBhvr additive="base">
                                        <p:cTn id="28" dur="75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91A138-ADAD-4D7A-B134-1323313ACD2D}"/>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F174F28D-8FF6-4F7F-B251-490394992C77}"/>
              </a:ext>
            </a:extLst>
          </p:cNvPr>
          <p:cNvSpPr>
            <a:spLocks noGrp="1"/>
          </p:cNvSpPr>
          <p:nvPr>
            <p:ph type="pic" sz="quarter" idx="12"/>
          </p:nvPr>
        </p:nvSpPr>
        <p:spPr/>
      </p:sp>
      <p:grpSp>
        <p:nvGrpSpPr>
          <p:cNvPr id="25" name="Group 24">
            <a:extLst>
              <a:ext uri="{FF2B5EF4-FFF2-40B4-BE49-F238E27FC236}">
                <a16:creationId xmlns:a16="http://schemas.microsoft.com/office/drawing/2014/main" id="{CC19C1CF-A385-4484-9F03-529A2AD84905}"/>
              </a:ext>
            </a:extLst>
          </p:cNvPr>
          <p:cNvGrpSpPr/>
          <p:nvPr/>
        </p:nvGrpSpPr>
        <p:grpSpPr>
          <a:xfrm>
            <a:off x="5524469" y="5139391"/>
            <a:ext cx="2950433" cy="1151218"/>
            <a:chOff x="5628417" y="4967073"/>
            <a:chExt cx="2950433" cy="1151218"/>
          </a:xfrm>
        </p:grpSpPr>
        <p:grpSp>
          <p:nvGrpSpPr>
            <p:cNvPr id="13" name="Group 12">
              <a:extLst>
                <a:ext uri="{FF2B5EF4-FFF2-40B4-BE49-F238E27FC236}">
                  <a16:creationId xmlns:a16="http://schemas.microsoft.com/office/drawing/2014/main" id="{4A2E3368-BB3F-41F9-8D8A-2F204CD134E8}"/>
                </a:ext>
              </a:extLst>
            </p:cNvPr>
            <p:cNvGrpSpPr/>
            <p:nvPr/>
          </p:nvGrpSpPr>
          <p:grpSpPr>
            <a:xfrm>
              <a:off x="5628417" y="4967073"/>
              <a:ext cx="2786516" cy="1151218"/>
              <a:chOff x="5442218" y="4967073"/>
              <a:chExt cx="2786516" cy="1151218"/>
            </a:xfrm>
          </p:grpSpPr>
          <p:sp>
            <p:nvSpPr>
              <p:cNvPr id="14" name="TextBox 13">
                <a:extLst>
                  <a:ext uri="{FF2B5EF4-FFF2-40B4-BE49-F238E27FC236}">
                    <a16:creationId xmlns:a16="http://schemas.microsoft.com/office/drawing/2014/main" id="{05268DC8-B793-495E-B791-93C247B4772A}"/>
                  </a:ext>
                </a:extLst>
              </p:cNvPr>
              <p:cNvSpPr txBox="1"/>
              <p:nvPr/>
            </p:nvSpPr>
            <p:spPr>
              <a:xfrm>
                <a:off x="5442218" y="4967073"/>
                <a:ext cx="2786516" cy="369332"/>
              </a:xfrm>
              <a:prstGeom prst="rect">
                <a:avLst/>
              </a:prstGeom>
              <a:noFill/>
            </p:spPr>
            <p:txBody>
              <a:bodyPr wrap="square" rtlCol="0">
                <a:spAutoFit/>
              </a:bodyPr>
              <a:lstStyle/>
              <a:p>
                <a:r>
                  <a:rPr lang="id-ID" dirty="0">
                    <a:solidFill>
                      <a:schemeClr val="bg1"/>
                    </a:solidFill>
                    <a:latin typeface="Nexa Bold" panose="02000000000000000000" pitchFamily="50" charset="0"/>
                  </a:rPr>
                  <a:t>Insert Title Here</a:t>
                </a:r>
              </a:p>
            </p:txBody>
          </p:sp>
          <p:sp>
            <p:nvSpPr>
              <p:cNvPr id="15" name="TextBox 14">
                <a:extLst>
                  <a:ext uri="{FF2B5EF4-FFF2-40B4-BE49-F238E27FC236}">
                    <a16:creationId xmlns:a16="http://schemas.microsoft.com/office/drawing/2014/main" id="{8FC90A78-A16D-4BE5-B38D-9FA54501ECA2}"/>
                  </a:ext>
                </a:extLst>
              </p:cNvPr>
              <p:cNvSpPr txBox="1"/>
              <p:nvPr/>
            </p:nvSpPr>
            <p:spPr>
              <a:xfrm>
                <a:off x="5442218" y="5194961"/>
                <a:ext cx="1282065" cy="923330"/>
              </a:xfrm>
              <a:prstGeom prst="rect">
                <a:avLst/>
              </a:prstGeom>
              <a:noFill/>
            </p:spPr>
            <p:txBody>
              <a:bodyPr wrap="square" rtlCol="0">
                <a:spAutoFit/>
              </a:bodyPr>
              <a:lstStyle/>
              <a:p>
                <a:r>
                  <a:rPr lang="id-ID" sz="5400" dirty="0">
                    <a:solidFill>
                      <a:schemeClr val="bg1"/>
                    </a:solidFill>
                    <a:latin typeface="Nexa Bold" panose="02000000000000000000" pitchFamily="50" charset="0"/>
                  </a:rPr>
                  <a:t>01</a:t>
                </a:r>
              </a:p>
            </p:txBody>
          </p:sp>
        </p:grpSp>
        <p:sp>
          <p:nvSpPr>
            <p:cNvPr id="22" name="Rectangle 21">
              <a:extLst>
                <a:ext uri="{FF2B5EF4-FFF2-40B4-BE49-F238E27FC236}">
                  <a16:creationId xmlns:a16="http://schemas.microsoft.com/office/drawing/2014/main" id="{8CFBB506-9A40-4D95-A3BB-664665AA7DCD}"/>
                </a:ext>
              </a:extLst>
            </p:cNvPr>
            <p:cNvSpPr/>
            <p:nvPr/>
          </p:nvSpPr>
          <p:spPr>
            <a:xfrm>
              <a:off x="6482231" y="5278061"/>
              <a:ext cx="2096619" cy="757130"/>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grpSp>
        <p:nvGrpSpPr>
          <p:cNvPr id="24" name="Group 23">
            <a:extLst>
              <a:ext uri="{FF2B5EF4-FFF2-40B4-BE49-F238E27FC236}">
                <a16:creationId xmlns:a16="http://schemas.microsoft.com/office/drawing/2014/main" id="{CEE2B577-DE12-49A3-BACF-2ACAE07BE881}"/>
              </a:ext>
            </a:extLst>
          </p:cNvPr>
          <p:cNvGrpSpPr/>
          <p:nvPr/>
        </p:nvGrpSpPr>
        <p:grpSpPr>
          <a:xfrm>
            <a:off x="8892469" y="5139391"/>
            <a:ext cx="3137519" cy="1151218"/>
            <a:chOff x="8786740" y="4967073"/>
            <a:chExt cx="3137519" cy="1151218"/>
          </a:xfrm>
        </p:grpSpPr>
        <p:grpSp>
          <p:nvGrpSpPr>
            <p:cNvPr id="17" name="Group 16">
              <a:extLst>
                <a:ext uri="{FF2B5EF4-FFF2-40B4-BE49-F238E27FC236}">
                  <a16:creationId xmlns:a16="http://schemas.microsoft.com/office/drawing/2014/main" id="{379EF2D7-002D-42DB-B547-CAC54D37B2A1}"/>
                </a:ext>
              </a:extLst>
            </p:cNvPr>
            <p:cNvGrpSpPr/>
            <p:nvPr/>
          </p:nvGrpSpPr>
          <p:grpSpPr>
            <a:xfrm>
              <a:off x="8786740" y="4967073"/>
              <a:ext cx="2786516" cy="1151218"/>
              <a:chOff x="5211957" y="4967073"/>
              <a:chExt cx="2786516" cy="1151218"/>
            </a:xfrm>
          </p:grpSpPr>
          <p:sp>
            <p:nvSpPr>
              <p:cNvPr id="18" name="TextBox 17">
                <a:extLst>
                  <a:ext uri="{FF2B5EF4-FFF2-40B4-BE49-F238E27FC236}">
                    <a16:creationId xmlns:a16="http://schemas.microsoft.com/office/drawing/2014/main" id="{26668959-94FC-47CE-80E2-984BB22C14D3}"/>
                  </a:ext>
                </a:extLst>
              </p:cNvPr>
              <p:cNvSpPr txBox="1"/>
              <p:nvPr/>
            </p:nvSpPr>
            <p:spPr>
              <a:xfrm>
                <a:off x="5211957" y="4967073"/>
                <a:ext cx="2786516" cy="369332"/>
              </a:xfrm>
              <a:prstGeom prst="rect">
                <a:avLst/>
              </a:prstGeom>
              <a:noFill/>
            </p:spPr>
            <p:txBody>
              <a:bodyPr wrap="square" rtlCol="0">
                <a:spAutoFit/>
              </a:bodyPr>
              <a:lstStyle/>
              <a:p>
                <a:r>
                  <a:rPr lang="id-ID" dirty="0">
                    <a:solidFill>
                      <a:schemeClr val="bg1"/>
                    </a:solidFill>
                    <a:latin typeface="Nexa Bold" panose="02000000000000000000" pitchFamily="50" charset="0"/>
                  </a:rPr>
                  <a:t>Insert Title Here</a:t>
                </a:r>
              </a:p>
            </p:txBody>
          </p:sp>
          <p:sp>
            <p:nvSpPr>
              <p:cNvPr id="19" name="TextBox 18">
                <a:extLst>
                  <a:ext uri="{FF2B5EF4-FFF2-40B4-BE49-F238E27FC236}">
                    <a16:creationId xmlns:a16="http://schemas.microsoft.com/office/drawing/2014/main" id="{48BDCD58-0CCD-42C3-B5F1-7E153CEA498F}"/>
                  </a:ext>
                </a:extLst>
              </p:cNvPr>
              <p:cNvSpPr txBox="1"/>
              <p:nvPr/>
            </p:nvSpPr>
            <p:spPr>
              <a:xfrm>
                <a:off x="5211957" y="5194961"/>
                <a:ext cx="1282065" cy="923330"/>
              </a:xfrm>
              <a:prstGeom prst="rect">
                <a:avLst/>
              </a:prstGeom>
              <a:noFill/>
            </p:spPr>
            <p:txBody>
              <a:bodyPr wrap="square" rtlCol="0">
                <a:spAutoFit/>
              </a:bodyPr>
              <a:lstStyle/>
              <a:p>
                <a:r>
                  <a:rPr lang="id-ID" sz="5400" dirty="0">
                    <a:solidFill>
                      <a:schemeClr val="bg1"/>
                    </a:solidFill>
                    <a:latin typeface="Nexa Bold" panose="02000000000000000000" pitchFamily="50" charset="0"/>
                  </a:rPr>
                  <a:t>02</a:t>
                </a:r>
              </a:p>
            </p:txBody>
          </p:sp>
        </p:grpSp>
        <p:sp>
          <p:nvSpPr>
            <p:cNvPr id="23" name="Rectangle 22">
              <a:extLst>
                <a:ext uri="{FF2B5EF4-FFF2-40B4-BE49-F238E27FC236}">
                  <a16:creationId xmlns:a16="http://schemas.microsoft.com/office/drawing/2014/main" id="{C9E4F015-B7CE-4262-AFE1-D6C90DA14DA2}"/>
                </a:ext>
              </a:extLst>
            </p:cNvPr>
            <p:cNvSpPr/>
            <p:nvPr/>
          </p:nvSpPr>
          <p:spPr>
            <a:xfrm>
              <a:off x="9827640" y="5278061"/>
              <a:ext cx="2096619" cy="757130"/>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a:t>
              </a:r>
            </a:p>
          </p:txBody>
        </p:sp>
      </p:grpSp>
      <p:sp>
        <p:nvSpPr>
          <p:cNvPr id="35" name="Rectangle 34">
            <a:extLst>
              <a:ext uri="{FF2B5EF4-FFF2-40B4-BE49-F238E27FC236}">
                <a16:creationId xmlns:a16="http://schemas.microsoft.com/office/drawing/2014/main" id="{C03EE428-32E1-4DAA-9C61-085D412974E1}"/>
              </a:ext>
            </a:extLst>
          </p:cNvPr>
          <p:cNvSpPr/>
          <p:nvPr/>
        </p:nvSpPr>
        <p:spPr>
          <a:xfrm>
            <a:off x="718253" y="3835266"/>
            <a:ext cx="3832406" cy="1361014"/>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a:t>
            </a:r>
          </a:p>
        </p:txBody>
      </p:sp>
      <p:sp>
        <p:nvSpPr>
          <p:cNvPr id="28" name="TextBox 27">
            <a:extLst>
              <a:ext uri="{FF2B5EF4-FFF2-40B4-BE49-F238E27FC236}">
                <a16:creationId xmlns:a16="http://schemas.microsoft.com/office/drawing/2014/main" id="{08ABA75C-FB78-4039-B6AF-7DCCEA9A2CCE}"/>
              </a:ext>
            </a:extLst>
          </p:cNvPr>
          <p:cNvSpPr txBox="1"/>
          <p:nvPr/>
        </p:nvSpPr>
        <p:spPr>
          <a:xfrm>
            <a:off x="762773" y="1146353"/>
            <a:ext cx="3388253" cy="2580706"/>
          </a:xfrm>
          <a:prstGeom prst="rect">
            <a:avLst/>
          </a:prstGeom>
          <a:noFill/>
        </p:spPr>
        <p:txBody>
          <a:bodyPr wrap="square" rtlCol="0">
            <a:spAutoFit/>
          </a:bodyPr>
          <a:lstStyle/>
          <a:p>
            <a:pPr>
              <a:lnSpc>
                <a:spcPct val="80000"/>
              </a:lnSpc>
            </a:pPr>
            <a:r>
              <a:rPr lang="en-US" sz="6600" spc="600" dirty="0">
                <a:ln w="25400">
                  <a:solidFill>
                    <a:schemeClr val="bg1"/>
                  </a:solidFill>
                </a:ln>
                <a:noFill/>
                <a:latin typeface="Nexa Bold" panose="02000000000000000000" pitchFamily="50" charset="0"/>
              </a:rPr>
              <a:t>EASY AND FAST</a:t>
            </a:r>
            <a:endParaRPr lang="id-ID" sz="6600" spc="600" dirty="0">
              <a:ln w="25400">
                <a:solidFill>
                  <a:schemeClr val="bg1"/>
                </a:solidFill>
              </a:ln>
              <a:noFill/>
              <a:latin typeface="Nexa Bold" panose="02000000000000000000" pitchFamily="50" charset="0"/>
            </a:endParaRPr>
          </a:p>
        </p:txBody>
      </p:sp>
      <p:sp>
        <p:nvSpPr>
          <p:cNvPr id="31" name="Rectangle: Rounded Corners 30">
            <a:extLst>
              <a:ext uri="{FF2B5EF4-FFF2-40B4-BE49-F238E27FC236}">
                <a16:creationId xmlns:a16="http://schemas.microsoft.com/office/drawing/2014/main" id="{D3D29520-668D-4C9A-9E68-F8824EFCA2E7}"/>
              </a:ext>
            </a:extLst>
          </p:cNvPr>
          <p:cNvSpPr/>
          <p:nvPr/>
        </p:nvSpPr>
        <p:spPr>
          <a:xfrm>
            <a:off x="2442556" y="5360567"/>
            <a:ext cx="1708470" cy="351080"/>
          </a:xfrm>
          <a:prstGeom prst="roundRect">
            <a:avLst>
              <a:gd name="adj" fmla="val 50000"/>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Segoe UI" panose="020B0502040204020203" pitchFamily="34" charset="0"/>
                <a:cs typeface="Segoe UI" panose="020B0502040204020203" pitchFamily="34" charset="0"/>
              </a:rPr>
              <a:t>Support Us</a:t>
            </a:r>
            <a:endParaRPr lang="id-ID" sz="1100" dirty="0">
              <a:solidFill>
                <a:schemeClr val="bg1"/>
              </a:solidFill>
              <a:latin typeface="Segoe UI" panose="020B0502040204020203" pitchFamily="34" charset="0"/>
              <a:cs typeface="Segoe UI" panose="020B0502040204020203" pitchFamily="34" charset="0"/>
            </a:endParaRPr>
          </a:p>
        </p:txBody>
      </p:sp>
      <p:sp>
        <p:nvSpPr>
          <p:cNvPr id="36" name="Rectangle: Rounded Corners 35">
            <a:extLst>
              <a:ext uri="{FF2B5EF4-FFF2-40B4-BE49-F238E27FC236}">
                <a16:creationId xmlns:a16="http://schemas.microsoft.com/office/drawing/2014/main" id="{3C436E6C-01D2-4612-B57B-78FFA874EC29}"/>
              </a:ext>
            </a:extLst>
          </p:cNvPr>
          <p:cNvSpPr/>
          <p:nvPr/>
        </p:nvSpPr>
        <p:spPr>
          <a:xfrm>
            <a:off x="815867" y="5360567"/>
            <a:ext cx="1446497" cy="351080"/>
          </a:xfrm>
          <a:prstGeom prst="roundRect">
            <a:avLst>
              <a:gd name="adj" fmla="val 50000"/>
            </a:avLst>
          </a:prstGeom>
          <a:solidFill>
            <a:schemeClr val="lt1"/>
          </a:solidFill>
          <a:ln>
            <a:noFill/>
          </a:ln>
          <a:effectLst>
            <a:outerShdw blurRad="1270000" dist="165100" dir="5400000" sx="90000" sy="9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85000"/>
                    <a:lumOff val="15000"/>
                  </a:schemeClr>
                </a:solidFill>
                <a:latin typeface="Segoe UI" panose="020B0502040204020203" pitchFamily="34" charset="0"/>
                <a:cs typeface="Segoe UI" panose="020B0502040204020203" pitchFamily="34" charset="0"/>
              </a:rPr>
              <a:t>Learn More</a:t>
            </a:r>
            <a:endParaRPr lang="id-ID" sz="1100" dirty="0">
              <a:solidFill>
                <a:schemeClr val="tx1">
                  <a:lumMod val="85000"/>
                  <a:lumOff val="1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38155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0-#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fill="hold"/>
                                        <p:tgtEl>
                                          <p:spTgt spid="35"/>
                                        </p:tgtEl>
                                        <p:attrNameLst>
                                          <p:attrName>ppt_x</p:attrName>
                                        </p:attrNameLst>
                                      </p:cBhvr>
                                      <p:tavLst>
                                        <p:tav tm="0">
                                          <p:val>
                                            <p:strVal val="0-#ppt_w/2"/>
                                          </p:val>
                                        </p:tav>
                                        <p:tav tm="100000">
                                          <p:val>
                                            <p:strVal val="#ppt_x"/>
                                          </p:val>
                                        </p:tav>
                                      </p:tavLst>
                                    </p:anim>
                                    <p:anim calcmode="lin" valueType="num">
                                      <p:cBhvr additive="base">
                                        <p:cTn id="12" dur="750" fill="hold"/>
                                        <p:tgtEl>
                                          <p:spTgt spid="35"/>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10" presetClass="entr" presetSubtype="0" fill="hold" nodeType="withEffect">
                                  <p:stCondLst>
                                    <p:cond delay="10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150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8" grpId="0"/>
      <p:bldP spid="31" grpId="0" animBg="1"/>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sted-image.tiff">
            <a:extLst>
              <a:ext uri="{FF2B5EF4-FFF2-40B4-BE49-F238E27FC236}">
                <a16:creationId xmlns:a16="http://schemas.microsoft.com/office/drawing/2014/main" id="{6222A8C1-235E-4448-912A-22C962ECE52C}"/>
              </a:ext>
            </a:extLst>
          </p:cNvPr>
          <p:cNvPicPr>
            <a:picLocks noChangeAspect="1"/>
          </p:cNvPicPr>
          <p:nvPr/>
        </p:nvPicPr>
        <p:blipFill>
          <a:blip r:embed="rId2"/>
          <a:stretch>
            <a:fillRect/>
          </a:stretch>
        </p:blipFill>
        <p:spPr>
          <a:xfrm>
            <a:off x="373787" y="1749205"/>
            <a:ext cx="6192378" cy="3389086"/>
          </a:xfrm>
          <a:prstGeom prst="rect">
            <a:avLst/>
          </a:prstGeom>
          <a:ln w="12700">
            <a:miter lim="400000"/>
          </a:ln>
          <a:effectLst>
            <a:outerShdw blurRad="1270000" sx="80000" sy="80000" algn="ctr" rotWithShape="0">
              <a:prstClr val="black">
                <a:alpha val="35000"/>
              </a:prstClr>
            </a:outerShdw>
          </a:effectLst>
        </p:spPr>
      </p:pic>
      <p:sp>
        <p:nvSpPr>
          <p:cNvPr id="4" name="Picture Placeholder 3">
            <a:extLst>
              <a:ext uri="{FF2B5EF4-FFF2-40B4-BE49-F238E27FC236}">
                <a16:creationId xmlns:a16="http://schemas.microsoft.com/office/drawing/2014/main" id="{1B1BD02C-F5D5-4C4A-9B1A-9DC9D3176730}"/>
              </a:ext>
            </a:extLst>
          </p:cNvPr>
          <p:cNvSpPr>
            <a:spLocks noGrp="1"/>
          </p:cNvSpPr>
          <p:nvPr>
            <p:ph type="pic" sz="quarter" idx="11"/>
          </p:nvPr>
        </p:nvSpPr>
        <p:spPr/>
      </p:sp>
      <p:sp>
        <p:nvSpPr>
          <p:cNvPr id="18" name="Rectangle 17">
            <a:extLst>
              <a:ext uri="{FF2B5EF4-FFF2-40B4-BE49-F238E27FC236}">
                <a16:creationId xmlns:a16="http://schemas.microsoft.com/office/drawing/2014/main" id="{130CF8C5-B0CD-4F83-A18F-6D782260BC41}"/>
              </a:ext>
            </a:extLst>
          </p:cNvPr>
          <p:cNvSpPr/>
          <p:nvPr/>
        </p:nvSpPr>
        <p:spPr>
          <a:xfrm>
            <a:off x="3263464" y="5144083"/>
            <a:ext cx="1631379" cy="17139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23" name="Freeform 77">
            <a:extLst>
              <a:ext uri="{FF2B5EF4-FFF2-40B4-BE49-F238E27FC236}">
                <a16:creationId xmlns:a16="http://schemas.microsoft.com/office/drawing/2014/main" id="{6D8AE699-B9B0-454E-8509-FC4CE7B64186}"/>
              </a:ext>
            </a:extLst>
          </p:cNvPr>
          <p:cNvSpPr>
            <a:spLocks noEditPoints="1"/>
          </p:cNvSpPr>
          <p:nvPr/>
        </p:nvSpPr>
        <p:spPr bwMode="auto">
          <a:xfrm>
            <a:off x="3429183" y="5413136"/>
            <a:ext cx="356902" cy="349505"/>
          </a:xfrm>
          <a:custGeom>
            <a:avLst/>
            <a:gdLst>
              <a:gd name="T0" fmla="*/ 150 w 196"/>
              <a:gd name="T1" fmla="*/ 192 h 192"/>
              <a:gd name="T2" fmla="*/ 119 w 196"/>
              <a:gd name="T3" fmla="*/ 98 h 192"/>
              <a:gd name="T4" fmla="*/ 84 w 196"/>
              <a:gd name="T5" fmla="*/ 134 h 192"/>
              <a:gd name="T6" fmla="*/ 84 w 196"/>
              <a:gd name="T7" fmla="*/ 176 h 192"/>
              <a:gd name="T8" fmla="*/ 68 w 196"/>
              <a:gd name="T9" fmla="*/ 191 h 192"/>
              <a:gd name="T10" fmla="*/ 46 w 196"/>
              <a:gd name="T11" fmla="*/ 146 h 192"/>
              <a:gd name="T12" fmla="*/ 1 w 196"/>
              <a:gd name="T13" fmla="*/ 123 h 192"/>
              <a:gd name="T14" fmla="*/ 16 w 196"/>
              <a:gd name="T15" fmla="*/ 107 h 192"/>
              <a:gd name="T16" fmla="*/ 57 w 196"/>
              <a:gd name="T17" fmla="*/ 107 h 192"/>
              <a:gd name="T18" fmla="*/ 93 w 196"/>
              <a:gd name="T19" fmla="*/ 71 h 192"/>
              <a:gd name="T20" fmla="*/ 0 w 196"/>
              <a:gd name="T21" fmla="*/ 40 h 192"/>
              <a:gd name="T22" fmla="*/ 16 w 196"/>
              <a:gd name="T23" fmla="*/ 24 h 192"/>
              <a:gd name="T24" fmla="*/ 130 w 196"/>
              <a:gd name="T25" fmla="*/ 34 h 192"/>
              <a:gd name="T26" fmla="*/ 149 w 196"/>
              <a:gd name="T27" fmla="*/ 15 h 192"/>
              <a:gd name="T28" fmla="*/ 176 w 196"/>
              <a:gd name="T29" fmla="*/ 0 h 192"/>
              <a:gd name="T30" fmla="*/ 186 w 196"/>
              <a:gd name="T31" fmla="*/ 4 h 192"/>
              <a:gd name="T32" fmla="*/ 175 w 196"/>
              <a:gd name="T33" fmla="*/ 41 h 192"/>
              <a:gd name="T34" fmla="*/ 156 w 196"/>
              <a:gd name="T35" fmla="*/ 61 h 192"/>
              <a:gd name="T36" fmla="*/ 166 w 196"/>
              <a:gd name="T37" fmla="*/ 176 h 192"/>
              <a:gd name="T38" fmla="*/ 150 w 196"/>
              <a:gd name="T39" fmla="*/ 192 h 192"/>
              <a:gd name="T40" fmla="*/ 14 w 196"/>
              <a:gd name="T41" fmla="*/ 121 h 192"/>
              <a:gd name="T42" fmla="*/ 52 w 196"/>
              <a:gd name="T43" fmla="*/ 140 h 192"/>
              <a:gd name="T44" fmla="*/ 70 w 196"/>
              <a:gd name="T45" fmla="*/ 178 h 192"/>
              <a:gd name="T46" fmla="*/ 76 w 196"/>
              <a:gd name="T47" fmla="*/ 172 h 192"/>
              <a:gd name="T48" fmla="*/ 76 w 196"/>
              <a:gd name="T49" fmla="*/ 131 h 192"/>
              <a:gd name="T50" fmla="*/ 123 w 196"/>
              <a:gd name="T51" fmla="*/ 83 h 192"/>
              <a:gd name="T52" fmla="*/ 154 w 196"/>
              <a:gd name="T53" fmla="*/ 177 h 192"/>
              <a:gd name="T54" fmla="*/ 158 w 196"/>
              <a:gd name="T55" fmla="*/ 173 h 192"/>
              <a:gd name="T56" fmla="*/ 148 w 196"/>
              <a:gd name="T57" fmla="*/ 58 h 192"/>
              <a:gd name="T58" fmla="*/ 170 w 196"/>
              <a:gd name="T59" fmla="*/ 35 h 192"/>
              <a:gd name="T60" fmla="*/ 180 w 196"/>
              <a:gd name="T61" fmla="*/ 10 h 192"/>
              <a:gd name="T62" fmla="*/ 176 w 196"/>
              <a:gd name="T63" fmla="*/ 8 h 192"/>
              <a:gd name="T64" fmla="*/ 155 w 196"/>
              <a:gd name="T65" fmla="*/ 20 h 192"/>
              <a:gd name="T66" fmla="*/ 133 w 196"/>
              <a:gd name="T67" fmla="*/ 42 h 192"/>
              <a:gd name="T68" fmla="*/ 19 w 196"/>
              <a:gd name="T69" fmla="*/ 32 h 192"/>
              <a:gd name="T70" fmla="*/ 15 w 196"/>
              <a:gd name="T71" fmla="*/ 37 h 192"/>
              <a:gd name="T72" fmla="*/ 108 w 196"/>
              <a:gd name="T73" fmla="*/ 68 h 192"/>
              <a:gd name="T74" fmla="*/ 61 w 196"/>
              <a:gd name="T75" fmla="*/ 115 h 192"/>
              <a:gd name="T76" fmla="*/ 19 w 196"/>
              <a:gd name="T77" fmla="*/ 115 h 192"/>
              <a:gd name="T78" fmla="*/ 14 w 196"/>
              <a:gd name="T79" fmla="*/ 12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92">
                <a:moveTo>
                  <a:pt x="150" y="192"/>
                </a:moveTo>
                <a:cubicBezTo>
                  <a:pt x="119" y="98"/>
                  <a:pt x="119" y="98"/>
                  <a:pt x="119" y="98"/>
                </a:cubicBezTo>
                <a:cubicBezTo>
                  <a:pt x="84" y="134"/>
                  <a:pt x="84" y="134"/>
                  <a:pt x="84" y="134"/>
                </a:cubicBezTo>
                <a:cubicBezTo>
                  <a:pt x="84" y="176"/>
                  <a:pt x="84" y="176"/>
                  <a:pt x="84" y="176"/>
                </a:cubicBezTo>
                <a:cubicBezTo>
                  <a:pt x="68" y="191"/>
                  <a:pt x="68" y="191"/>
                  <a:pt x="68" y="191"/>
                </a:cubicBezTo>
                <a:cubicBezTo>
                  <a:pt x="46" y="146"/>
                  <a:pt x="46" y="146"/>
                  <a:pt x="46" y="146"/>
                </a:cubicBezTo>
                <a:cubicBezTo>
                  <a:pt x="1" y="123"/>
                  <a:pt x="1" y="123"/>
                  <a:pt x="1" y="123"/>
                </a:cubicBezTo>
                <a:cubicBezTo>
                  <a:pt x="16" y="107"/>
                  <a:pt x="16" y="107"/>
                  <a:pt x="16" y="107"/>
                </a:cubicBezTo>
                <a:cubicBezTo>
                  <a:pt x="57" y="107"/>
                  <a:pt x="57" y="107"/>
                  <a:pt x="57" y="107"/>
                </a:cubicBezTo>
                <a:cubicBezTo>
                  <a:pt x="93" y="71"/>
                  <a:pt x="93" y="71"/>
                  <a:pt x="93" y="71"/>
                </a:cubicBezTo>
                <a:cubicBezTo>
                  <a:pt x="0" y="40"/>
                  <a:pt x="0" y="40"/>
                  <a:pt x="0" y="40"/>
                </a:cubicBezTo>
                <a:cubicBezTo>
                  <a:pt x="16" y="24"/>
                  <a:pt x="16" y="24"/>
                  <a:pt x="16" y="24"/>
                </a:cubicBezTo>
                <a:cubicBezTo>
                  <a:pt x="130" y="34"/>
                  <a:pt x="130" y="34"/>
                  <a:pt x="130" y="34"/>
                </a:cubicBezTo>
                <a:cubicBezTo>
                  <a:pt x="149" y="15"/>
                  <a:pt x="149" y="15"/>
                  <a:pt x="149" y="15"/>
                </a:cubicBezTo>
                <a:cubicBezTo>
                  <a:pt x="151" y="13"/>
                  <a:pt x="164" y="0"/>
                  <a:pt x="176" y="0"/>
                </a:cubicBezTo>
                <a:cubicBezTo>
                  <a:pt x="180" y="0"/>
                  <a:pt x="183" y="1"/>
                  <a:pt x="186" y="4"/>
                </a:cubicBezTo>
                <a:cubicBezTo>
                  <a:pt x="196" y="15"/>
                  <a:pt x="184" y="32"/>
                  <a:pt x="175" y="41"/>
                </a:cubicBezTo>
                <a:cubicBezTo>
                  <a:pt x="156" y="61"/>
                  <a:pt x="156" y="61"/>
                  <a:pt x="156" y="61"/>
                </a:cubicBezTo>
                <a:cubicBezTo>
                  <a:pt x="166" y="176"/>
                  <a:pt x="166" y="176"/>
                  <a:pt x="166" y="176"/>
                </a:cubicBezTo>
                <a:lnTo>
                  <a:pt x="150" y="192"/>
                </a:lnTo>
                <a:close/>
                <a:moveTo>
                  <a:pt x="14" y="121"/>
                </a:moveTo>
                <a:cubicBezTo>
                  <a:pt x="52" y="140"/>
                  <a:pt x="52" y="140"/>
                  <a:pt x="52" y="140"/>
                </a:cubicBezTo>
                <a:cubicBezTo>
                  <a:pt x="70" y="178"/>
                  <a:pt x="70" y="178"/>
                  <a:pt x="70" y="178"/>
                </a:cubicBezTo>
                <a:cubicBezTo>
                  <a:pt x="76" y="172"/>
                  <a:pt x="76" y="172"/>
                  <a:pt x="76" y="172"/>
                </a:cubicBezTo>
                <a:cubicBezTo>
                  <a:pt x="76" y="131"/>
                  <a:pt x="76" y="131"/>
                  <a:pt x="76" y="131"/>
                </a:cubicBezTo>
                <a:cubicBezTo>
                  <a:pt x="123" y="83"/>
                  <a:pt x="123" y="83"/>
                  <a:pt x="123" y="83"/>
                </a:cubicBezTo>
                <a:cubicBezTo>
                  <a:pt x="154" y="177"/>
                  <a:pt x="154" y="177"/>
                  <a:pt x="154" y="177"/>
                </a:cubicBezTo>
                <a:cubicBezTo>
                  <a:pt x="158" y="173"/>
                  <a:pt x="158" y="173"/>
                  <a:pt x="158" y="173"/>
                </a:cubicBezTo>
                <a:cubicBezTo>
                  <a:pt x="148" y="58"/>
                  <a:pt x="148" y="58"/>
                  <a:pt x="148" y="58"/>
                </a:cubicBezTo>
                <a:cubicBezTo>
                  <a:pt x="170" y="35"/>
                  <a:pt x="170" y="35"/>
                  <a:pt x="170" y="35"/>
                </a:cubicBezTo>
                <a:cubicBezTo>
                  <a:pt x="174" y="31"/>
                  <a:pt x="186" y="16"/>
                  <a:pt x="180" y="10"/>
                </a:cubicBezTo>
                <a:cubicBezTo>
                  <a:pt x="179" y="9"/>
                  <a:pt x="177" y="8"/>
                  <a:pt x="176" y="8"/>
                </a:cubicBezTo>
                <a:cubicBezTo>
                  <a:pt x="168" y="8"/>
                  <a:pt x="158" y="17"/>
                  <a:pt x="155" y="20"/>
                </a:cubicBezTo>
                <a:cubicBezTo>
                  <a:pt x="133" y="42"/>
                  <a:pt x="133" y="42"/>
                  <a:pt x="133" y="42"/>
                </a:cubicBezTo>
                <a:cubicBezTo>
                  <a:pt x="19" y="32"/>
                  <a:pt x="19" y="32"/>
                  <a:pt x="19" y="32"/>
                </a:cubicBezTo>
                <a:cubicBezTo>
                  <a:pt x="15" y="37"/>
                  <a:pt x="15" y="37"/>
                  <a:pt x="15" y="37"/>
                </a:cubicBezTo>
                <a:cubicBezTo>
                  <a:pt x="108" y="68"/>
                  <a:pt x="108" y="68"/>
                  <a:pt x="108" y="68"/>
                </a:cubicBezTo>
                <a:cubicBezTo>
                  <a:pt x="61" y="115"/>
                  <a:pt x="61" y="115"/>
                  <a:pt x="61" y="115"/>
                </a:cubicBezTo>
                <a:cubicBezTo>
                  <a:pt x="19" y="115"/>
                  <a:pt x="19" y="115"/>
                  <a:pt x="19" y="115"/>
                </a:cubicBezTo>
                <a:lnTo>
                  <a:pt x="14" y="1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9" name="Group 28">
            <a:extLst>
              <a:ext uri="{FF2B5EF4-FFF2-40B4-BE49-F238E27FC236}">
                <a16:creationId xmlns:a16="http://schemas.microsoft.com/office/drawing/2014/main" id="{FFDC54DC-76D6-4435-BF26-B3AEBEA92A59}"/>
              </a:ext>
            </a:extLst>
          </p:cNvPr>
          <p:cNvGrpSpPr/>
          <p:nvPr/>
        </p:nvGrpSpPr>
        <p:grpSpPr>
          <a:xfrm>
            <a:off x="3375545" y="5809997"/>
            <a:ext cx="1491290" cy="899046"/>
            <a:chOff x="1678720" y="3263854"/>
            <a:chExt cx="1416726" cy="899046"/>
          </a:xfrm>
        </p:grpSpPr>
        <p:sp>
          <p:nvSpPr>
            <p:cNvPr id="30" name="TextBox 29">
              <a:extLst>
                <a:ext uri="{FF2B5EF4-FFF2-40B4-BE49-F238E27FC236}">
                  <a16:creationId xmlns:a16="http://schemas.microsoft.com/office/drawing/2014/main" id="{37CF28E5-AAA2-4E50-A8AD-17F5B016E96F}"/>
                </a:ext>
              </a:extLst>
            </p:cNvPr>
            <p:cNvSpPr txBox="1"/>
            <p:nvPr/>
          </p:nvSpPr>
          <p:spPr>
            <a:xfrm>
              <a:off x="1678720" y="3263854"/>
              <a:ext cx="1416726"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Create Title</a:t>
              </a:r>
            </a:p>
          </p:txBody>
        </p:sp>
        <p:sp>
          <p:nvSpPr>
            <p:cNvPr id="31" name="Rectangle 30">
              <a:extLst>
                <a:ext uri="{FF2B5EF4-FFF2-40B4-BE49-F238E27FC236}">
                  <a16:creationId xmlns:a16="http://schemas.microsoft.com/office/drawing/2014/main" id="{822F25D0-AB0C-4F31-A4BD-B11F347B103A}"/>
                </a:ext>
              </a:extLst>
            </p:cNvPr>
            <p:cNvSpPr/>
            <p:nvPr/>
          </p:nvSpPr>
          <p:spPr>
            <a:xfrm flipH="1">
              <a:off x="1678720" y="3480021"/>
              <a:ext cx="1371482" cy="682879"/>
            </a:xfrm>
            <a:prstGeom prst="rect">
              <a:avLst/>
            </a:prstGeom>
          </p:spPr>
          <p:txBody>
            <a:bodyPr wrap="square">
              <a:spAutoFit/>
            </a:bodyPr>
            <a:lstStyle/>
            <a:p>
              <a:pPr>
                <a:lnSpc>
                  <a:spcPct val="120000"/>
                </a:lnSpc>
              </a:pPr>
              <a:r>
                <a:rPr lang="en-US" sz="1100" dirty="0">
                  <a:solidFill>
                    <a:schemeClr val="bg1"/>
                  </a:solidFill>
                  <a:latin typeface="Segoe UI Light" panose="020B0502040204020203" pitchFamily="34" charset="0"/>
                  <a:cs typeface="Segoe UI Light" panose="020B0502040204020203" pitchFamily="34" charset="0"/>
                </a:rPr>
                <a:t>A wonderful serenity has taken possession of my entire soul</a:t>
              </a:r>
            </a:p>
          </p:txBody>
        </p:sp>
      </p:grpSp>
      <p:sp>
        <p:nvSpPr>
          <p:cNvPr id="16" name="Rectangle 15">
            <a:extLst>
              <a:ext uri="{FF2B5EF4-FFF2-40B4-BE49-F238E27FC236}">
                <a16:creationId xmlns:a16="http://schemas.microsoft.com/office/drawing/2014/main" id="{1D732978-F20D-4527-8FBC-3546200453F6}"/>
              </a:ext>
            </a:extLst>
          </p:cNvPr>
          <p:cNvSpPr/>
          <p:nvPr/>
        </p:nvSpPr>
        <p:spPr>
          <a:xfrm>
            <a:off x="1631379" y="0"/>
            <a:ext cx="1631379" cy="17139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22" name="Freeform 34">
            <a:extLst>
              <a:ext uri="{FF2B5EF4-FFF2-40B4-BE49-F238E27FC236}">
                <a16:creationId xmlns:a16="http://schemas.microsoft.com/office/drawing/2014/main" id="{E9C652B9-114C-47BD-8CF9-06730C788AA4}"/>
              </a:ext>
            </a:extLst>
          </p:cNvPr>
          <p:cNvSpPr>
            <a:spLocks noEditPoints="1"/>
          </p:cNvSpPr>
          <p:nvPr/>
        </p:nvSpPr>
        <p:spPr bwMode="auto">
          <a:xfrm>
            <a:off x="1868892" y="207143"/>
            <a:ext cx="336560" cy="349505"/>
          </a:xfrm>
          <a:custGeom>
            <a:avLst/>
            <a:gdLst>
              <a:gd name="T0" fmla="*/ 160 w 184"/>
              <a:gd name="T1" fmla="*/ 88 h 192"/>
              <a:gd name="T2" fmla="*/ 160 w 184"/>
              <a:gd name="T3" fmla="*/ 76 h 192"/>
              <a:gd name="T4" fmla="*/ 160 w 184"/>
              <a:gd name="T5" fmla="*/ 69 h 192"/>
              <a:gd name="T6" fmla="*/ 131 w 184"/>
              <a:gd name="T7" fmla="*/ 36 h 192"/>
              <a:gd name="T8" fmla="*/ 24 w 184"/>
              <a:gd name="T9" fmla="*/ 65 h 192"/>
              <a:gd name="T10" fmla="*/ 24 w 184"/>
              <a:gd name="T11" fmla="*/ 76 h 192"/>
              <a:gd name="T12" fmla="*/ 24 w 184"/>
              <a:gd name="T13" fmla="*/ 88 h 192"/>
              <a:gd name="T14" fmla="*/ 0 w 184"/>
              <a:gd name="T15" fmla="*/ 132 h 192"/>
              <a:gd name="T16" fmla="*/ 146 w 184"/>
              <a:gd name="T17" fmla="*/ 160 h 192"/>
              <a:gd name="T18" fmla="*/ 160 w 184"/>
              <a:gd name="T19" fmla="*/ 88 h 192"/>
              <a:gd name="T20" fmla="*/ 32 w 184"/>
              <a:gd name="T21" fmla="*/ 65 h 192"/>
              <a:gd name="T22" fmla="*/ 131 w 184"/>
              <a:gd name="T23" fmla="*/ 44 h 192"/>
              <a:gd name="T24" fmla="*/ 152 w 184"/>
              <a:gd name="T25" fmla="*/ 69 h 192"/>
              <a:gd name="T26" fmla="*/ 152 w 184"/>
              <a:gd name="T27" fmla="*/ 76 h 192"/>
              <a:gd name="T28" fmla="*/ 146 w 184"/>
              <a:gd name="T29" fmla="*/ 84 h 192"/>
              <a:gd name="T30" fmla="*/ 32 w 184"/>
              <a:gd name="T31" fmla="*/ 85 h 192"/>
              <a:gd name="T32" fmla="*/ 31 w 184"/>
              <a:gd name="T33" fmla="*/ 76 h 192"/>
              <a:gd name="T34" fmla="*/ 146 w 184"/>
              <a:gd name="T35" fmla="*/ 152 h 192"/>
              <a:gd name="T36" fmla="*/ 8 w 184"/>
              <a:gd name="T37" fmla="*/ 132 h 192"/>
              <a:gd name="T38" fmla="*/ 146 w 184"/>
              <a:gd name="T39" fmla="*/ 92 h 192"/>
              <a:gd name="T40" fmla="*/ 146 w 184"/>
              <a:gd name="T41" fmla="*/ 152 h 192"/>
              <a:gd name="T42" fmla="*/ 20 w 184"/>
              <a:gd name="T43" fmla="*/ 128 h 192"/>
              <a:gd name="T44" fmla="*/ 52 w 184"/>
              <a:gd name="T45" fmla="*/ 128 h 192"/>
              <a:gd name="T46" fmla="*/ 36 w 184"/>
              <a:gd name="T47" fmla="*/ 136 h 192"/>
              <a:gd name="T48" fmla="*/ 36 w 184"/>
              <a:gd name="T49" fmla="*/ 120 h 192"/>
              <a:gd name="T50" fmla="*/ 36 w 184"/>
              <a:gd name="T51" fmla="*/ 136 h 192"/>
              <a:gd name="T52" fmla="*/ 132 w 184"/>
              <a:gd name="T53" fmla="*/ 128 h 192"/>
              <a:gd name="T54" fmla="*/ 164 w 184"/>
              <a:gd name="T55" fmla="*/ 128 h 192"/>
              <a:gd name="T56" fmla="*/ 148 w 184"/>
              <a:gd name="T57" fmla="*/ 136 h 192"/>
              <a:gd name="T58" fmla="*/ 148 w 184"/>
              <a:gd name="T59" fmla="*/ 120 h 192"/>
              <a:gd name="T60" fmla="*/ 148 w 184"/>
              <a:gd name="T61" fmla="*/ 136 h 192"/>
              <a:gd name="T62" fmla="*/ 64 w 184"/>
              <a:gd name="T63" fmla="*/ 0 h 192"/>
              <a:gd name="T64" fmla="*/ 120 w 184"/>
              <a:gd name="T65" fmla="*/ 28 h 192"/>
              <a:gd name="T66" fmla="*/ 112 w 184"/>
              <a:gd name="T67" fmla="*/ 20 h 192"/>
              <a:gd name="T68" fmla="*/ 72 w 184"/>
              <a:gd name="T69" fmla="*/ 8 h 192"/>
              <a:gd name="T70" fmla="*/ 112 w 184"/>
              <a:gd name="T71" fmla="*/ 20 h 192"/>
              <a:gd name="T72" fmla="*/ 26 w 184"/>
              <a:gd name="T73" fmla="*/ 176 h 192"/>
              <a:gd name="T74" fmla="*/ 36 w 184"/>
              <a:gd name="T75" fmla="*/ 192 h 192"/>
              <a:gd name="T76" fmla="*/ 46 w 184"/>
              <a:gd name="T77" fmla="*/ 176 h 192"/>
              <a:gd name="T78" fmla="*/ 146 w 184"/>
              <a:gd name="T79" fmla="*/ 184 h 192"/>
              <a:gd name="T80" fmla="*/ 128 w 184"/>
              <a:gd name="T81" fmla="*/ 176 h 192"/>
              <a:gd name="T82" fmla="*/ 164 w 184"/>
              <a:gd name="T83" fmla="*/ 176 h 192"/>
              <a:gd name="T84" fmla="*/ 146 w 184"/>
              <a:gd name="T85"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192">
                <a:moveTo>
                  <a:pt x="160" y="88"/>
                </a:moveTo>
                <a:cubicBezTo>
                  <a:pt x="160" y="88"/>
                  <a:pt x="160" y="88"/>
                  <a:pt x="160" y="88"/>
                </a:cubicBezTo>
                <a:cubicBezTo>
                  <a:pt x="160" y="76"/>
                  <a:pt x="160" y="76"/>
                  <a:pt x="160" y="76"/>
                </a:cubicBezTo>
                <a:cubicBezTo>
                  <a:pt x="160" y="76"/>
                  <a:pt x="160" y="76"/>
                  <a:pt x="160" y="76"/>
                </a:cubicBezTo>
                <a:cubicBezTo>
                  <a:pt x="160" y="75"/>
                  <a:pt x="160" y="75"/>
                  <a:pt x="160" y="74"/>
                </a:cubicBezTo>
                <a:cubicBezTo>
                  <a:pt x="160" y="69"/>
                  <a:pt x="160" y="69"/>
                  <a:pt x="160" y="69"/>
                </a:cubicBezTo>
                <a:cubicBezTo>
                  <a:pt x="160" y="67"/>
                  <a:pt x="160" y="66"/>
                  <a:pt x="160" y="65"/>
                </a:cubicBezTo>
                <a:cubicBezTo>
                  <a:pt x="160" y="49"/>
                  <a:pt x="147" y="36"/>
                  <a:pt x="131" y="36"/>
                </a:cubicBezTo>
                <a:cubicBezTo>
                  <a:pt x="53" y="36"/>
                  <a:pt x="53" y="36"/>
                  <a:pt x="53" y="36"/>
                </a:cubicBezTo>
                <a:cubicBezTo>
                  <a:pt x="37" y="36"/>
                  <a:pt x="24" y="49"/>
                  <a:pt x="24" y="65"/>
                </a:cubicBezTo>
                <a:cubicBezTo>
                  <a:pt x="24" y="75"/>
                  <a:pt x="24" y="75"/>
                  <a:pt x="24" y="75"/>
                </a:cubicBezTo>
                <a:cubicBezTo>
                  <a:pt x="24" y="75"/>
                  <a:pt x="24" y="76"/>
                  <a:pt x="24" y="76"/>
                </a:cubicBezTo>
                <a:cubicBezTo>
                  <a:pt x="24" y="76"/>
                  <a:pt x="24" y="76"/>
                  <a:pt x="24" y="76"/>
                </a:cubicBezTo>
                <a:cubicBezTo>
                  <a:pt x="24" y="88"/>
                  <a:pt x="24" y="88"/>
                  <a:pt x="24" y="88"/>
                </a:cubicBezTo>
                <a:cubicBezTo>
                  <a:pt x="24" y="88"/>
                  <a:pt x="24" y="88"/>
                  <a:pt x="24" y="88"/>
                </a:cubicBezTo>
                <a:cubicBezTo>
                  <a:pt x="10" y="96"/>
                  <a:pt x="0" y="115"/>
                  <a:pt x="0" y="132"/>
                </a:cubicBezTo>
                <a:cubicBezTo>
                  <a:pt x="0" y="151"/>
                  <a:pt x="13" y="160"/>
                  <a:pt x="38" y="160"/>
                </a:cubicBezTo>
                <a:cubicBezTo>
                  <a:pt x="146" y="160"/>
                  <a:pt x="146" y="160"/>
                  <a:pt x="146" y="160"/>
                </a:cubicBezTo>
                <a:cubicBezTo>
                  <a:pt x="171" y="160"/>
                  <a:pt x="184" y="151"/>
                  <a:pt x="184" y="132"/>
                </a:cubicBezTo>
                <a:cubicBezTo>
                  <a:pt x="184" y="115"/>
                  <a:pt x="174" y="96"/>
                  <a:pt x="160" y="88"/>
                </a:cubicBezTo>
                <a:close/>
                <a:moveTo>
                  <a:pt x="32" y="69"/>
                </a:moveTo>
                <a:cubicBezTo>
                  <a:pt x="32" y="67"/>
                  <a:pt x="32" y="66"/>
                  <a:pt x="32" y="65"/>
                </a:cubicBezTo>
                <a:cubicBezTo>
                  <a:pt x="32" y="53"/>
                  <a:pt x="41" y="44"/>
                  <a:pt x="53" y="44"/>
                </a:cubicBezTo>
                <a:cubicBezTo>
                  <a:pt x="131" y="44"/>
                  <a:pt x="131" y="44"/>
                  <a:pt x="131" y="44"/>
                </a:cubicBezTo>
                <a:cubicBezTo>
                  <a:pt x="143" y="44"/>
                  <a:pt x="152" y="53"/>
                  <a:pt x="152" y="65"/>
                </a:cubicBezTo>
                <a:cubicBezTo>
                  <a:pt x="152" y="66"/>
                  <a:pt x="152" y="67"/>
                  <a:pt x="152" y="69"/>
                </a:cubicBezTo>
                <a:cubicBezTo>
                  <a:pt x="152" y="71"/>
                  <a:pt x="152" y="74"/>
                  <a:pt x="153" y="76"/>
                </a:cubicBezTo>
                <a:cubicBezTo>
                  <a:pt x="152" y="76"/>
                  <a:pt x="152" y="76"/>
                  <a:pt x="152" y="76"/>
                </a:cubicBezTo>
                <a:cubicBezTo>
                  <a:pt x="152" y="85"/>
                  <a:pt x="152" y="85"/>
                  <a:pt x="152" y="85"/>
                </a:cubicBezTo>
                <a:cubicBezTo>
                  <a:pt x="150" y="84"/>
                  <a:pt x="148" y="84"/>
                  <a:pt x="146" y="84"/>
                </a:cubicBezTo>
                <a:cubicBezTo>
                  <a:pt x="38" y="84"/>
                  <a:pt x="38" y="84"/>
                  <a:pt x="38" y="84"/>
                </a:cubicBezTo>
                <a:cubicBezTo>
                  <a:pt x="36" y="84"/>
                  <a:pt x="34" y="84"/>
                  <a:pt x="32" y="85"/>
                </a:cubicBezTo>
                <a:cubicBezTo>
                  <a:pt x="32" y="76"/>
                  <a:pt x="32" y="76"/>
                  <a:pt x="32" y="76"/>
                </a:cubicBezTo>
                <a:cubicBezTo>
                  <a:pt x="31" y="76"/>
                  <a:pt x="31" y="76"/>
                  <a:pt x="31" y="76"/>
                </a:cubicBezTo>
                <a:cubicBezTo>
                  <a:pt x="32" y="74"/>
                  <a:pt x="32" y="71"/>
                  <a:pt x="32" y="69"/>
                </a:cubicBezTo>
                <a:close/>
                <a:moveTo>
                  <a:pt x="146" y="152"/>
                </a:moveTo>
                <a:cubicBezTo>
                  <a:pt x="38" y="152"/>
                  <a:pt x="38" y="152"/>
                  <a:pt x="38" y="152"/>
                </a:cubicBezTo>
                <a:cubicBezTo>
                  <a:pt x="11" y="152"/>
                  <a:pt x="8" y="141"/>
                  <a:pt x="8" y="132"/>
                </a:cubicBezTo>
                <a:cubicBezTo>
                  <a:pt x="8" y="114"/>
                  <a:pt x="22" y="92"/>
                  <a:pt x="38" y="92"/>
                </a:cubicBezTo>
                <a:cubicBezTo>
                  <a:pt x="146" y="92"/>
                  <a:pt x="146" y="92"/>
                  <a:pt x="146" y="92"/>
                </a:cubicBezTo>
                <a:cubicBezTo>
                  <a:pt x="162" y="92"/>
                  <a:pt x="176" y="114"/>
                  <a:pt x="176" y="132"/>
                </a:cubicBezTo>
                <a:cubicBezTo>
                  <a:pt x="176" y="141"/>
                  <a:pt x="173" y="152"/>
                  <a:pt x="146" y="152"/>
                </a:cubicBezTo>
                <a:close/>
                <a:moveTo>
                  <a:pt x="36" y="112"/>
                </a:moveTo>
                <a:cubicBezTo>
                  <a:pt x="27" y="112"/>
                  <a:pt x="20" y="119"/>
                  <a:pt x="20" y="128"/>
                </a:cubicBezTo>
                <a:cubicBezTo>
                  <a:pt x="20" y="137"/>
                  <a:pt x="27" y="144"/>
                  <a:pt x="36" y="144"/>
                </a:cubicBezTo>
                <a:cubicBezTo>
                  <a:pt x="45" y="144"/>
                  <a:pt x="52" y="137"/>
                  <a:pt x="52" y="128"/>
                </a:cubicBezTo>
                <a:cubicBezTo>
                  <a:pt x="52" y="119"/>
                  <a:pt x="45" y="112"/>
                  <a:pt x="36" y="112"/>
                </a:cubicBezTo>
                <a:close/>
                <a:moveTo>
                  <a:pt x="36" y="136"/>
                </a:moveTo>
                <a:cubicBezTo>
                  <a:pt x="32" y="136"/>
                  <a:pt x="28" y="132"/>
                  <a:pt x="28" y="128"/>
                </a:cubicBezTo>
                <a:cubicBezTo>
                  <a:pt x="28" y="124"/>
                  <a:pt x="32" y="120"/>
                  <a:pt x="36" y="120"/>
                </a:cubicBezTo>
                <a:cubicBezTo>
                  <a:pt x="40" y="120"/>
                  <a:pt x="44" y="124"/>
                  <a:pt x="44" y="128"/>
                </a:cubicBezTo>
                <a:cubicBezTo>
                  <a:pt x="44" y="132"/>
                  <a:pt x="40" y="136"/>
                  <a:pt x="36" y="136"/>
                </a:cubicBezTo>
                <a:close/>
                <a:moveTo>
                  <a:pt x="148" y="112"/>
                </a:moveTo>
                <a:cubicBezTo>
                  <a:pt x="139" y="112"/>
                  <a:pt x="132" y="119"/>
                  <a:pt x="132" y="128"/>
                </a:cubicBezTo>
                <a:cubicBezTo>
                  <a:pt x="132" y="137"/>
                  <a:pt x="139" y="144"/>
                  <a:pt x="148" y="144"/>
                </a:cubicBezTo>
                <a:cubicBezTo>
                  <a:pt x="157" y="144"/>
                  <a:pt x="164" y="137"/>
                  <a:pt x="164" y="128"/>
                </a:cubicBezTo>
                <a:cubicBezTo>
                  <a:pt x="164" y="119"/>
                  <a:pt x="157" y="112"/>
                  <a:pt x="148" y="112"/>
                </a:cubicBezTo>
                <a:close/>
                <a:moveTo>
                  <a:pt x="148" y="136"/>
                </a:moveTo>
                <a:cubicBezTo>
                  <a:pt x="144" y="136"/>
                  <a:pt x="140" y="132"/>
                  <a:pt x="140" y="128"/>
                </a:cubicBezTo>
                <a:cubicBezTo>
                  <a:pt x="140" y="124"/>
                  <a:pt x="144" y="120"/>
                  <a:pt x="148" y="120"/>
                </a:cubicBezTo>
                <a:cubicBezTo>
                  <a:pt x="152" y="120"/>
                  <a:pt x="156" y="124"/>
                  <a:pt x="156" y="128"/>
                </a:cubicBezTo>
                <a:cubicBezTo>
                  <a:pt x="156" y="132"/>
                  <a:pt x="152" y="136"/>
                  <a:pt x="148" y="136"/>
                </a:cubicBezTo>
                <a:close/>
                <a:moveTo>
                  <a:pt x="120" y="0"/>
                </a:moveTo>
                <a:cubicBezTo>
                  <a:pt x="64" y="0"/>
                  <a:pt x="64" y="0"/>
                  <a:pt x="64" y="0"/>
                </a:cubicBezTo>
                <a:cubicBezTo>
                  <a:pt x="64" y="28"/>
                  <a:pt x="64" y="28"/>
                  <a:pt x="64" y="28"/>
                </a:cubicBezTo>
                <a:cubicBezTo>
                  <a:pt x="120" y="28"/>
                  <a:pt x="120" y="28"/>
                  <a:pt x="120" y="28"/>
                </a:cubicBezTo>
                <a:lnTo>
                  <a:pt x="120" y="0"/>
                </a:lnTo>
                <a:close/>
                <a:moveTo>
                  <a:pt x="112" y="20"/>
                </a:moveTo>
                <a:cubicBezTo>
                  <a:pt x="72" y="20"/>
                  <a:pt x="72" y="20"/>
                  <a:pt x="72" y="20"/>
                </a:cubicBezTo>
                <a:cubicBezTo>
                  <a:pt x="72" y="8"/>
                  <a:pt x="72" y="8"/>
                  <a:pt x="72" y="8"/>
                </a:cubicBezTo>
                <a:cubicBezTo>
                  <a:pt x="112" y="8"/>
                  <a:pt x="112" y="8"/>
                  <a:pt x="112" y="8"/>
                </a:cubicBezTo>
                <a:lnTo>
                  <a:pt x="112" y="20"/>
                </a:lnTo>
                <a:close/>
                <a:moveTo>
                  <a:pt x="36" y="184"/>
                </a:moveTo>
                <a:cubicBezTo>
                  <a:pt x="31" y="184"/>
                  <a:pt x="27" y="181"/>
                  <a:pt x="26" y="176"/>
                </a:cubicBezTo>
                <a:cubicBezTo>
                  <a:pt x="18" y="176"/>
                  <a:pt x="18" y="176"/>
                  <a:pt x="18" y="176"/>
                </a:cubicBezTo>
                <a:cubicBezTo>
                  <a:pt x="19" y="185"/>
                  <a:pt x="27" y="192"/>
                  <a:pt x="36" y="192"/>
                </a:cubicBezTo>
                <a:cubicBezTo>
                  <a:pt x="45" y="192"/>
                  <a:pt x="53" y="185"/>
                  <a:pt x="54" y="176"/>
                </a:cubicBezTo>
                <a:cubicBezTo>
                  <a:pt x="46" y="176"/>
                  <a:pt x="46" y="176"/>
                  <a:pt x="46" y="176"/>
                </a:cubicBezTo>
                <a:cubicBezTo>
                  <a:pt x="45" y="181"/>
                  <a:pt x="41" y="184"/>
                  <a:pt x="36" y="184"/>
                </a:cubicBezTo>
                <a:close/>
                <a:moveTo>
                  <a:pt x="146" y="184"/>
                </a:moveTo>
                <a:cubicBezTo>
                  <a:pt x="141" y="184"/>
                  <a:pt x="137" y="181"/>
                  <a:pt x="136" y="176"/>
                </a:cubicBezTo>
                <a:cubicBezTo>
                  <a:pt x="128" y="176"/>
                  <a:pt x="128" y="176"/>
                  <a:pt x="128" y="176"/>
                </a:cubicBezTo>
                <a:cubicBezTo>
                  <a:pt x="129" y="185"/>
                  <a:pt x="137" y="192"/>
                  <a:pt x="146" y="192"/>
                </a:cubicBezTo>
                <a:cubicBezTo>
                  <a:pt x="155" y="192"/>
                  <a:pt x="163" y="185"/>
                  <a:pt x="164" y="176"/>
                </a:cubicBezTo>
                <a:cubicBezTo>
                  <a:pt x="156" y="176"/>
                  <a:pt x="156" y="176"/>
                  <a:pt x="156" y="176"/>
                </a:cubicBezTo>
                <a:cubicBezTo>
                  <a:pt x="155" y="181"/>
                  <a:pt x="151" y="184"/>
                  <a:pt x="146" y="1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31">
            <a:extLst>
              <a:ext uri="{FF2B5EF4-FFF2-40B4-BE49-F238E27FC236}">
                <a16:creationId xmlns:a16="http://schemas.microsoft.com/office/drawing/2014/main" id="{E3C78828-2F8A-432F-9C19-B92BB0F477D2}"/>
              </a:ext>
            </a:extLst>
          </p:cNvPr>
          <p:cNvGrpSpPr/>
          <p:nvPr/>
        </p:nvGrpSpPr>
        <p:grpSpPr>
          <a:xfrm>
            <a:off x="1765283" y="622022"/>
            <a:ext cx="1491290" cy="899046"/>
            <a:chOff x="1678720" y="3263854"/>
            <a:chExt cx="1416726" cy="899046"/>
          </a:xfrm>
        </p:grpSpPr>
        <p:sp>
          <p:nvSpPr>
            <p:cNvPr id="33" name="TextBox 32">
              <a:extLst>
                <a:ext uri="{FF2B5EF4-FFF2-40B4-BE49-F238E27FC236}">
                  <a16:creationId xmlns:a16="http://schemas.microsoft.com/office/drawing/2014/main" id="{8A6331EF-DE62-4297-BE56-5F90F4BA0F67}"/>
                </a:ext>
              </a:extLst>
            </p:cNvPr>
            <p:cNvSpPr txBox="1"/>
            <p:nvPr/>
          </p:nvSpPr>
          <p:spPr>
            <a:xfrm>
              <a:off x="1678720" y="3263854"/>
              <a:ext cx="1416726"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Create Title</a:t>
              </a:r>
            </a:p>
          </p:txBody>
        </p:sp>
        <p:sp>
          <p:nvSpPr>
            <p:cNvPr id="34" name="Rectangle 33">
              <a:extLst>
                <a:ext uri="{FF2B5EF4-FFF2-40B4-BE49-F238E27FC236}">
                  <a16:creationId xmlns:a16="http://schemas.microsoft.com/office/drawing/2014/main" id="{2D1E6C11-596B-47CF-8462-A05A9125FCED}"/>
                </a:ext>
              </a:extLst>
            </p:cNvPr>
            <p:cNvSpPr/>
            <p:nvPr/>
          </p:nvSpPr>
          <p:spPr>
            <a:xfrm flipH="1">
              <a:off x="1678720" y="3480021"/>
              <a:ext cx="1371482" cy="682879"/>
            </a:xfrm>
            <a:prstGeom prst="rect">
              <a:avLst/>
            </a:prstGeom>
          </p:spPr>
          <p:txBody>
            <a:bodyPr wrap="square">
              <a:spAutoFit/>
            </a:bodyPr>
            <a:lstStyle/>
            <a:p>
              <a:pPr>
                <a:lnSpc>
                  <a:spcPct val="120000"/>
                </a:lnSpc>
              </a:pPr>
              <a:r>
                <a:rPr lang="en-US" sz="1100" dirty="0">
                  <a:solidFill>
                    <a:schemeClr val="bg1"/>
                  </a:solidFill>
                  <a:latin typeface="Segoe UI Light" panose="020B0502040204020203" pitchFamily="34" charset="0"/>
                  <a:cs typeface="Segoe UI Light" panose="020B0502040204020203" pitchFamily="34" charset="0"/>
                </a:rPr>
                <a:t>A wonderful serenity has taken possession of my entire soul</a:t>
              </a:r>
            </a:p>
          </p:txBody>
        </p:sp>
      </p:grpSp>
      <p:sp>
        <p:nvSpPr>
          <p:cNvPr id="6" name="Rectangle 5">
            <a:extLst>
              <a:ext uri="{FF2B5EF4-FFF2-40B4-BE49-F238E27FC236}">
                <a16:creationId xmlns:a16="http://schemas.microsoft.com/office/drawing/2014/main" id="{05E9B638-1A54-4129-948A-1B2449F4E0C6}"/>
              </a:ext>
            </a:extLst>
          </p:cNvPr>
          <p:cNvSpPr/>
          <p:nvPr/>
        </p:nvSpPr>
        <p:spPr>
          <a:xfrm>
            <a:off x="7089257" y="3164952"/>
            <a:ext cx="3677077" cy="1361014"/>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 for the</a:t>
            </a:r>
          </a:p>
        </p:txBody>
      </p:sp>
      <p:grpSp>
        <p:nvGrpSpPr>
          <p:cNvPr id="7" name="Group 6">
            <a:extLst>
              <a:ext uri="{FF2B5EF4-FFF2-40B4-BE49-F238E27FC236}">
                <a16:creationId xmlns:a16="http://schemas.microsoft.com/office/drawing/2014/main" id="{A768669C-8A61-4DB1-A0A3-F2309FFC6611}"/>
              </a:ext>
            </a:extLst>
          </p:cNvPr>
          <p:cNvGrpSpPr/>
          <p:nvPr/>
        </p:nvGrpSpPr>
        <p:grpSpPr>
          <a:xfrm>
            <a:off x="7089257" y="1772456"/>
            <a:ext cx="4344350" cy="1263130"/>
            <a:chOff x="679685" y="1264242"/>
            <a:chExt cx="4344350" cy="1263130"/>
          </a:xfrm>
        </p:grpSpPr>
        <p:sp>
          <p:nvSpPr>
            <p:cNvPr id="8" name="Rectangle 7">
              <a:extLst>
                <a:ext uri="{FF2B5EF4-FFF2-40B4-BE49-F238E27FC236}">
                  <a16:creationId xmlns:a16="http://schemas.microsoft.com/office/drawing/2014/main" id="{54C56BC3-C6C7-4FC1-8956-52AAF9805319}"/>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bg1"/>
                </a:solidFill>
              </a:endParaRPr>
            </a:p>
          </p:txBody>
        </p:sp>
        <p:sp>
          <p:nvSpPr>
            <p:cNvPr id="9" name="TextBox 8">
              <a:extLst>
                <a:ext uri="{FF2B5EF4-FFF2-40B4-BE49-F238E27FC236}">
                  <a16:creationId xmlns:a16="http://schemas.microsoft.com/office/drawing/2014/main" id="{AF7CEE78-B377-4F1A-91F5-DCCDE95F87C3}"/>
                </a:ext>
              </a:extLst>
            </p:cNvPr>
            <p:cNvSpPr txBox="1"/>
            <p:nvPr/>
          </p:nvSpPr>
          <p:spPr>
            <a:xfrm>
              <a:off x="679685" y="1327043"/>
              <a:ext cx="4344350" cy="1200329"/>
            </a:xfrm>
            <a:prstGeom prst="rect">
              <a:avLst/>
            </a:prstGeom>
            <a:noFill/>
          </p:spPr>
          <p:txBody>
            <a:bodyPr wrap="square" rtlCol="0">
              <a:spAutoFit/>
            </a:bodyPr>
            <a:lstStyle/>
            <a:p>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Transportation Mockup 2018</a:t>
              </a:r>
              <a:endParaRPr lang="id-ID" sz="36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sp>
        <p:nvSpPr>
          <p:cNvPr id="11" name="Rectangle: Rounded Corners 10">
            <a:extLst>
              <a:ext uri="{FF2B5EF4-FFF2-40B4-BE49-F238E27FC236}">
                <a16:creationId xmlns:a16="http://schemas.microsoft.com/office/drawing/2014/main" id="{D436635C-12D1-4B50-BF4A-D89032C66B54}"/>
              </a:ext>
            </a:extLst>
          </p:cNvPr>
          <p:cNvSpPr/>
          <p:nvPr/>
        </p:nvSpPr>
        <p:spPr>
          <a:xfrm>
            <a:off x="8756291" y="4734465"/>
            <a:ext cx="1708470" cy="351080"/>
          </a:xfrm>
          <a:prstGeom prst="roundRect">
            <a:avLst>
              <a:gd name="adj" fmla="val 50000"/>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75000"/>
                  </a:schemeClr>
                </a:solidFill>
                <a:latin typeface="Segoe UI" panose="020B0502040204020203" pitchFamily="34" charset="0"/>
                <a:cs typeface="Segoe UI" panose="020B0502040204020203" pitchFamily="34" charset="0"/>
              </a:rPr>
              <a:t>Support Us</a:t>
            </a:r>
            <a:endParaRPr lang="id-ID" sz="1100" dirty="0">
              <a:solidFill>
                <a:schemeClr val="bg1">
                  <a:lumMod val="75000"/>
                </a:schemeClr>
              </a:solidFill>
              <a:latin typeface="Segoe UI" panose="020B0502040204020203" pitchFamily="34" charset="0"/>
              <a:cs typeface="Segoe UI" panose="020B0502040204020203" pitchFamily="34" charset="0"/>
            </a:endParaRPr>
          </a:p>
        </p:txBody>
      </p:sp>
      <p:sp>
        <p:nvSpPr>
          <p:cNvPr id="12" name="Rectangle: Rounded Corners 11">
            <a:extLst>
              <a:ext uri="{FF2B5EF4-FFF2-40B4-BE49-F238E27FC236}">
                <a16:creationId xmlns:a16="http://schemas.microsoft.com/office/drawing/2014/main" id="{13ABEC7C-E790-4765-955D-6391968C8021}"/>
              </a:ext>
            </a:extLst>
          </p:cNvPr>
          <p:cNvSpPr/>
          <p:nvPr/>
        </p:nvSpPr>
        <p:spPr>
          <a:xfrm>
            <a:off x="7129602" y="4734465"/>
            <a:ext cx="1446497" cy="351080"/>
          </a:xfrm>
          <a:prstGeom prst="roundRect">
            <a:avLst>
              <a:gd name="adj" fmla="val 50000"/>
            </a:avLst>
          </a:prstGeom>
          <a:gradFill>
            <a:gsLst>
              <a:gs pos="0">
                <a:schemeClr val="accent1"/>
              </a:gs>
              <a:gs pos="100000">
                <a:schemeClr val="accent1">
                  <a:lumMod val="75000"/>
                </a:schemeClr>
              </a:gs>
            </a:gsLst>
            <a:lin ang="2700000" scaled="0"/>
          </a:gradFill>
          <a:ln>
            <a:noFill/>
          </a:ln>
          <a:effectLst>
            <a:outerShdw blurRad="1270000" dist="165100" dir="5400000" sx="90000" sy="9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Segoe UI" panose="020B0502040204020203" pitchFamily="34" charset="0"/>
                <a:cs typeface="Segoe UI" panose="020B0502040204020203" pitchFamily="34" charset="0"/>
              </a:rPr>
              <a:t>Learn More</a:t>
            </a:r>
            <a:endParaRPr lang="id-ID" sz="1100" dirty="0">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25353A0C-6818-46F5-BB5A-D6D979537BA9}"/>
              </a:ext>
            </a:extLst>
          </p:cNvPr>
          <p:cNvSpPr/>
          <p:nvPr/>
        </p:nvSpPr>
        <p:spPr>
          <a:xfrm>
            <a:off x="0" y="1713917"/>
            <a:ext cx="1631379" cy="1713917"/>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7" name="Rectangle 16">
            <a:extLst>
              <a:ext uri="{FF2B5EF4-FFF2-40B4-BE49-F238E27FC236}">
                <a16:creationId xmlns:a16="http://schemas.microsoft.com/office/drawing/2014/main" id="{2066115B-A5CA-4BE3-9B12-1AC3A99038A4}"/>
              </a:ext>
            </a:extLst>
          </p:cNvPr>
          <p:cNvSpPr/>
          <p:nvPr/>
        </p:nvSpPr>
        <p:spPr>
          <a:xfrm>
            <a:off x="1631379" y="3427834"/>
            <a:ext cx="1631379" cy="1713917"/>
          </a:xfrm>
          <a:prstGeom prst="rect">
            <a:avLst/>
          </a:pr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grpSp>
        <p:nvGrpSpPr>
          <p:cNvPr id="19" name="Group 18">
            <a:extLst>
              <a:ext uri="{FF2B5EF4-FFF2-40B4-BE49-F238E27FC236}">
                <a16:creationId xmlns:a16="http://schemas.microsoft.com/office/drawing/2014/main" id="{506D40B9-DCDD-47A5-91D0-8895D83B5B64}"/>
              </a:ext>
            </a:extLst>
          </p:cNvPr>
          <p:cNvGrpSpPr/>
          <p:nvPr/>
        </p:nvGrpSpPr>
        <p:grpSpPr>
          <a:xfrm>
            <a:off x="91114" y="2307885"/>
            <a:ext cx="1491290" cy="899046"/>
            <a:chOff x="1678720" y="3263854"/>
            <a:chExt cx="1416726" cy="899046"/>
          </a:xfrm>
        </p:grpSpPr>
        <p:sp>
          <p:nvSpPr>
            <p:cNvPr id="20" name="TextBox 19">
              <a:extLst>
                <a:ext uri="{FF2B5EF4-FFF2-40B4-BE49-F238E27FC236}">
                  <a16:creationId xmlns:a16="http://schemas.microsoft.com/office/drawing/2014/main" id="{37B0DFAE-02FB-4E20-81C2-CF7017A5A811}"/>
                </a:ext>
              </a:extLst>
            </p:cNvPr>
            <p:cNvSpPr txBox="1"/>
            <p:nvPr/>
          </p:nvSpPr>
          <p:spPr>
            <a:xfrm>
              <a:off x="1678720" y="3263854"/>
              <a:ext cx="1416726"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Create Title</a:t>
              </a:r>
            </a:p>
          </p:txBody>
        </p:sp>
        <p:sp>
          <p:nvSpPr>
            <p:cNvPr id="21" name="Rectangle 20">
              <a:extLst>
                <a:ext uri="{FF2B5EF4-FFF2-40B4-BE49-F238E27FC236}">
                  <a16:creationId xmlns:a16="http://schemas.microsoft.com/office/drawing/2014/main" id="{102DC01C-D046-4B47-B58E-92164CA5E6C2}"/>
                </a:ext>
              </a:extLst>
            </p:cNvPr>
            <p:cNvSpPr/>
            <p:nvPr/>
          </p:nvSpPr>
          <p:spPr>
            <a:xfrm flipH="1">
              <a:off x="1678720" y="3480021"/>
              <a:ext cx="1371482" cy="682879"/>
            </a:xfrm>
            <a:prstGeom prst="rect">
              <a:avLst/>
            </a:prstGeom>
          </p:spPr>
          <p:txBody>
            <a:bodyPr wrap="square">
              <a:spAutoFit/>
            </a:bodyPr>
            <a:lstStyle/>
            <a:p>
              <a:pPr>
                <a:lnSpc>
                  <a:spcPct val="120000"/>
                </a:lnSpc>
              </a:pPr>
              <a:r>
                <a:rPr lang="en-US" sz="1100" dirty="0">
                  <a:solidFill>
                    <a:schemeClr val="bg1"/>
                  </a:solidFill>
                  <a:latin typeface="Segoe UI Light" panose="020B0502040204020203" pitchFamily="34" charset="0"/>
                  <a:cs typeface="Segoe UI Light" panose="020B0502040204020203" pitchFamily="34" charset="0"/>
                </a:rPr>
                <a:t>A wonderful serenity has taken possession of my entire soul</a:t>
              </a:r>
            </a:p>
          </p:txBody>
        </p:sp>
      </p:grpSp>
      <p:sp>
        <p:nvSpPr>
          <p:cNvPr id="24" name="Freeform 80">
            <a:extLst>
              <a:ext uri="{FF2B5EF4-FFF2-40B4-BE49-F238E27FC236}">
                <a16:creationId xmlns:a16="http://schemas.microsoft.com/office/drawing/2014/main" id="{06A487F8-01BB-4829-B869-4B2B407E5B9E}"/>
              </a:ext>
            </a:extLst>
          </p:cNvPr>
          <p:cNvSpPr>
            <a:spLocks noEditPoints="1"/>
          </p:cNvSpPr>
          <p:nvPr/>
        </p:nvSpPr>
        <p:spPr bwMode="auto">
          <a:xfrm>
            <a:off x="120426" y="1873357"/>
            <a:ext cx="393887" cy="401284"/>
          </a:xfrm>
          <a:custGeom>
            <a:avLst/>
            <a:gdLst>
              <a:gd name="T0" fmla="*/ 123 w 216"/>
              <a:gd name="T1" fmla="*/ 14 h 220"/>
              <a:gd name="T2" fmla="*/ 100 w 216"/>
              <a:gd name="T3" fmla="*/ 18 h 220"/>
              <a:gd name="T4" fmla="*/ 0 w 216"/>
              <a:gd name="T5" fmla="*/ 38 h 220"/>
              <a:gd name="T6" fmla="*/ 5 w 216"/>
              <a:gd name="T7" fmla="*/ 42 h 220"/>
              <a:gd name="T8" fmla="*/ 108 w 216"/>
              <a:gd name="T9" fmla="*/ 30 h 220"/>
              <a:gd name="T10" fmla="*/ 96 w 216"/>
              <a:gd name="T11" fmla="*/ 60 h 220"/>
              <a:gd name="T12" fmla="*/ 28 w 216"/>
              <a:gd name="T13" fmla="*/ 72 h 220"/>
              <a:gd name="T14" fmla="*/ 40 w 216"/>
              <a:gd name="T15" fmla="*/ 204 h 220"/>
              <a:gd name="T16" fmla="*/ 52 w 216"/>
              <a:gd name="T17" fmla="*/ 220 h 220"/>
              <a:gd name="T18" fmla="*/ 188 w 216"/>
              <a:gd name="T19" fmla="*/ 208 h 220"/>
              <a:gd name="T20" fmla="*/ 200 w 216"/>
              <a:gd name="T21" fmla="*/ 192 h 220"/>
              <a:gd name="T22" fmla="*/ 188 w 216"/>
              <a:gd name="T23" fmla="*/ 60 h 220"/>
              <a:gd name="T24" fmla="*/ 116 w 216"/>
              <a:gd name="T25" fmla="*/ 48 h 220"/>
              <a:gd name="T26" fmla="*/ 116 w 216"/>
              <a:gd name="T27" fmla="*/ 30 h 220"/>
              <a:gd name="T28" fmla="*/ 213 w 216"/>
              <a:gd name="T29" fmla="*/ 8 h 220"/>
              <a:gd name="T30" fmla="*/ 212 w 216"/>
              <a:gd name="T31" fmla="*/ 0 h 220"/>
              <a:gd name="T32" fmla="*/ 112 w 216"/>
              <a:gd name="T33" fmla="*/ 15 h 220"/>
              <a:gd name="T34" fmla="*/ 112 w 216"/>
              <a:gd name="T35" fmla="*/ 23 h 220"/>
              <a:gd name="T36" fmla="*/ 180 w 216"/>
              <a:gd name="T37" fmla="*/ 208 h 220"/>
              <a:gd name="T38" fmla="*/ 52 w 216"/>
              <a:gd name="T39" fmla="*/ 212 h 220"/>
              <a:gd name="T40" fmla="*/ 48 w 216"/>
              <a:gd name="T41" fmla="*/ 204 h 220"/>
              <a:gd name="T42" fmla="*/ 180 w 216"/>
              <a:gd name="T43" fmla="*/ 208 h 220"/>
              <a:gd name="T44" fmla="*/ 188 w 216"/>
              <a:gd name="T45" fmla="*/ 196 h 220"/>
              <a:gd name="T46" fmla="*/ 36 w 216"/>
              <a:gd name="T47" fmla="*/ 192 h 220"/>
              <a:gd name="T48" fmla="*/ 192 w 216"/>
              <a:gd name="T49" fmla="*/ 160 h 220"/>
              <a:gd name="T50" fmla="*/ 192 w 216"/>
              <a:gd name="T51" fmla="*/ 152 h 220"/>
              <a:gd name="T52" fmla="*/ 36 w 216"/>
              <a:gd name="T53" fmla="*/ 84 h 220"/>
              <a:gd name="T54" fmla="*/ 192 w 216"/>
              <a:gd name="T55" fmla="*/ 152 h 220"/>
              <a:gd name="T56" fmla="*/ 192 w 216"/>
              <a:gd name="T57" fmla="*/ 72 h 220"/>
              <a:gd name="T58" fmla="*/ 36 w 216"/>
              <a:gd name="T59" fmla="*/ 76 h 220"/>
              <a:gd name="T60" fmla="*/ 40 w 216"/>
              <a:gd name="T61" fmla="*/ 68 h 220"/>
              <a:gd name="T62" fmla="*/ 116 w 216"/>
              <a:gd name="T63" fmla="*/ 56 h 220"/>
              <a:gd name="T64" fmla="*/ 104 w 216"/>
              <a:gd name="T65" fmla="*/ 60 h 220"/>
              <a:gd name="T66" fmla="*/ 116 w 216"/>
              <a:gd name="T67" fmla="*/ 56 h 220"/>
              <a:gd name="T68" fmla="*/ 148 w 216"/>
              <a:gd name="T69" fmla="*/ 176 h 220"/>
              <a:gd name="T70" fmla="*/ 148 w 216"/>
              <a:gd name="T71" fmla="*/ 168 h 220"/>
              <a:gd name="T72" fmla="*/ 76 w 216"/>
              <a:gd name="T73" fmla="*/ 172 h 220"/>
              <a:gd name="T74" fmla="*/ 48 w 216"/>
              <a:gd name="T75" fmla="*/ 120 h 220"/>
              <a:gd name="T76" fmla="*/ 71 w 216"/>
              <a:gd name="T77" fmla="*/ 99 h 220"/>
              <a:gd name="T78" fmla="*/ 65 w 216"/>
              <a:gd name="T79" fmla="*/ 93 h 220"/>
              <a:gd name="T80" fmla="*/ 45 w 216"/>
              <a:gd name="T81" fmla="*/ 119 h 220"/>
              <a:gd name="T82" fmla="*/ 48 w 216"/>
              <a:gd name="T83" fmla="*/ 144 h 220"/>
              <a:gd name="T84" fmla="*/ 91 w 216"/>
              <a:gd name="T85" fmla="*/ 103 h 220"/>
              <a:gd name="T86" fmla="*/ 85 w 216"/>
              <a:gd name="T87" fmla="*/ 97 h 220"/>
              <a:gd name="T88" fmla="*/ 45 w 216"/>
              <a:gd name="T89" fmla="*/ 14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20">
                <a:moveTo>
                  <a:pt x="212" y="0"/>
                </a:moveTo>
                <a:cubicBezTo>
                  <a:pt x="123" y="14"/>
                  <a:pt x="123" y="14"/>
                  <a:pt x="123" y="14"/>
                </a:cubicBezTo>
                <a:cubicBezTo>
                  <a:pt x="121" y="10"/>
                  <a:pt x="117" y="7"/>
                  <a:pt x="112" y="7"/>
                </a:cubicBezTo>
                <a:cubicBezTo>
                  <a:pt x="106" y="7"/>
                  <a:pt x="101" y="12"/>
                  <a:pt x="100" y="18"/>
                </a:cubicBezTo>
                <a:cubicBezTo>
                  <a:pt x="3" y="34"/>
                  <a:pt x="3" y="34"/>
                  <a:pt x="3" y="34"/>
                </a:cubicBezTo>
                <a:cubicBezTo>
                  <a:pt x="1" y="34"/>
                  <a:pt x="0" y="36"/>
                  <a:pt x="0" y="38"/>
                </a:cubicBezTo>
                <a:cubicBezTo>
                  <a:pt x="0" y="40"/>
                  <a:pt x="2" y="42"/>
                  <a:pt x="4" y="42"/>
                </a:cubicBezTo>
                <a:cubicBezTo>
                  <a:pt x="4" y="42"/>
                  <a:pt x="4" y="42"/>
                  <a:pt x="5" y="42"/>
                </a:cubicBezTo>
                <a:cubicBezTo>
                  <a:pt x="102" y="26"/>
                  <a:pt x="102" y="26"/>
                  <a:pt x="102" y="26"/>
                </a:cubicBezTo>
                <a:cubicBezTo>
                  <a:pt x="104" y="28"/>
                  <a:pt x="106" y="29"/>
                  <a:pt x="108" y="30"/>
                </a:cubicBezTo>
                <a:cubicBezTo>
                  <a:pt x="108" y="48"/>
                  <a:pt x="108" y="48"/>
                  <a:pt x="108" y="48"/>
                </a:cubicBezTo>
                <a:cubicBezTo>
                  <a:pt x="102" y="48"/>
                  <a:pt x="96" y="53"/>
                  <a:pt x="96" y="60"/>
                </a:cubicBezTo>
                <a:cubicBezTo>
                  <a:pt x="40" y="60"/>
                  <a:pt x="40" y="60"/>
                  <a:pt x="40" y="60"/>
                </a:cubicBezTo>
                <a:cubicBezTo>
                  <a:pt x="34" y="60"/>
                  <a:pt x="28" y="65"/>
                  <a:pt x="28" y="72"/>
                </a:cubicBezTo>
                <a:cubicBezTo>
                  <a:pt x="28" y="192"/>
                  <a:pt x="28" y="192"/>
                  <a:pt x="28" y="192"/>
                </a:cubicBezTo>
                <a:cubicBezTo>
                  <a:pt x="28" y="199"/>
                  <a:pt x="34" y="204"/>
                  <a:pt x="40" y="204"/>
                </a:cubicBezTo>
                <a:cubicBezTo>
                  <a:pt x="40" y="208"/>
                  <a:pt x="40" y="208"/>
                  <a:pt x="40" y="208"/>
                </a:cubicBezTo>
                <a:cubicBezTo>
                  <a:pt x="40" y="215"/>
                  <a:pt x="46" y="220"/>
                  <a:pt x="52" y="220"/>
                </a:cubicBezTo>
                <a:cubicBezTo>
                  <a:pt x="176" y="220"/>
                  <a:pt x="176" y="220"/>
                  <a:pt x="176" y="220"/>
                </a:cubicBezTo>
                <a:cubicBezTo>
                  <a:pt x="183" y="220"/>
                  <a:pt x="188" y="215"/>
                  <a:pt x="188" y="208"/>
                </a:cubicBezTo>
                <a:cubicBezTo>
                  <a:pt x="188" y="204"/>
                  <a:pt x="188" y="204"/>
                  <a:pt x="188" y="204"/>
                </a:cubicBezTo>
                <a:cubicBezTo>
                  <a:pt x="195" y="204"/>
                  <a:pt x="200" y="199"/>
                  <a:pt x="200" y="192"/>
                </a:cubicBezTo>
                <a:cubicBezTo>
                  <a:pt x="200" y="72"/>
                  <a:pt x="200" y="72"/>
                  <a:pt x="200" y="72"/>
                </a:cubicBezTo>
                <a:cubicBezTo>
                  <a:pt x="200" y="65"/>
                  <a:pt x="195" y="60"/>
                  <a:pt x="188" y="60"/>
                </a:cubicBezTo>
                <a:cubicBezTo>
                  <a:pt x="128" y="60"/>
                  <a:pt x="128" y="60"/>
                  <a:pt x="128" y="60"/>
                </a:cubicBezTo>
                <a:cubicBezTo>
                  <a:pt x="128" y="53"/>
                  <a:pt x="123" y="48"/>
                  <a:pt x="116" y="48"/>
                </a:cubicBezTo>
                <a:cubicBezTo>
                  <a:pt x="116" y="48"/>
                  <a:pt x="116" y="48"/>
                  <a:pt x="116" y="48"/>
                </a:cubicBezTo>
                <a:cubicBezTo>
                  <a:pt x="116" y="30"/>
                  <a:pt x="116" y="30"/>
                  <a:pt x="116" y="30"/>
                </a:cubicBezTo>
                <a:cubicBezTo>
                  <a:pt x="119" y="29"/>
                  <a:pt x="122" y="26"/>
                  <a:pt x="123" y="22"/>
                </a:cubicBezTo>
                <a:cubicBezTo>
                  <a:pt x="213" y="8"/>
                  <a:pt x="213" y="8"/>
                  <a:pt x="213" y="8"/>
                </a:cubicBezTo>
                <a:cubicBezTo>
                  <a:pt x="215" y="8"/>
                  <a:pt x="216" y="6"/>
                  <a:pt x="216" y="3"/>
                </a:cubicBezTo>
                <a:cubicBezTo>
                  <a:pt x="216" y="1"/>
                  <a:pt x="214" y="0"/>
                  <a:pt x="212" y="0"/>
                </a:cubicBezTo>
                <a:close/>
                <a:moveTo>
                  <a:pt x="108" y="19"/>
                </a:moveTo>
                <a:cubicBezTo>
                  <a:pt x="108" y="17"/>
                  <a:pt x="110" y="15"/>
                  <a:pt x="112" y="15"/>
                </a:cubicBezTo>
                <a:cubicBezTo>
                  <a:pt x="114" y="15"/>
                  <a:pt x="116" y="17"/>
                  <a:pt x="116" y="19"/>
                </a:cubicBezTo>
                <a:cubicBezTo>
                  <a:pt x="116" y="21"/>
                  <a:pt x="114" y="23"/>
                  <a:pt x="112" y="23"/>
                </a:cubicBezTo>
                <a:cubicBezTo>
                  <a:pt x="110" y="23"/>
                  <a:pt x="108" y="21"/>
                  <a:pt x="108" y="19"/>
                </a:cubicBezTo>
                <a:close/>
                <a:moveTo>
                  <a:pt x="180" y="208"/>
                </a:moveTo>
                <a:cubicBezTo>
                  <a:pt x="180" y="210"/>
                  <a:pt x="178" y="212"/>
                  <a:pt x="176" y="212"/>
                </a:cubicBezTo>
                <a:cubicBezTo>
                  <a:pt x="52" y="212"/>
                  <a:pt x="52" y="212"/>
                  <a:pt x="52" y="212"/>
                </a:cubicBezTo>
                <a:cubicBezTo>
                  <a:pt x="50" y="212"/>
                  <a:pt x="48" y="210"/>
                  <a:pt x="48" y="208"/>
                </a:cubicBezTo>
                <a:cubicBezTo>
                  <a:pt x="48" y="204"/>
                  <a:pt x="48" y="204"/>
                  <a:pt x="48" y="204"/>
                </a:cubicBezTo>
                <a:cubicBezTo>
                  <a:pt x="180" y="204"/>
                  <a:pt x="180" y="204"/>
                  <a:pt x="180" y="204"/>
                </a:cubicBezTo>
                <a:lnTo>
                  <a:pt x="180" y="208"/>
                </a:lnTo>
                <a:close/>
                <a:moveTo>
                  <a:pt x="192" y="192"/>
                </a:moveTo>
                <a:cubicBezTo>
                  <a:pt x="192" y="194"/>
                  <a:pt x="190" y="196"/>
                  <a:pt x="188" y="196"/>
                </a:cubicBezTo>
                <a:cubicBezTo>
                  <a:pt x="40" y="196"/>
                  <a:pt x="40" y="196"/>
                  <a:pt x="40" y="196"/>
                </a:cubicBezTo>
                <a:cubicBezTo>
                  <a:pt x="38" y="196"/>
                  <a:pt x="36" y="194"/>
                  <a:pt x="36" y="192"/>
                </a:cubicBezTo>
                <a:cubicBezTo>
                  <a:pt x="36" y="160"/>
                  <a:pt x="36" y="160"/>
                  <a:pt x="36" y="160"/>
                </a:cubicBezTo>
                <a:cubicBezTo>
                  <a:pt x="192" y="160"/>
                  <a:pt x="192" y="160"/>
                  <a:pt x="192" y="160"/>
                </a:cubicBezTo>
                <a:lnTo>
                  <a:pt x="192" y="192"/>
                </a:lnTo>
                <a:close/>
                <a:moveTo>
                  <a:pt x="192" y="152"/>
                </a:moveTo>
                <a:cubicBezTo>
                  <a:pt x="36" y="152"/>
                  <a:pt x="36" y="152"/>
                  <a:pt x="36" y="152"/>
                </a:cubicBezTo>
                <a:cubicBezTo>
                  <a:pt x="36" y="84"/>
                  <a:pt x="36" y="84"/>
                  <a:pt x="36" y="84"/>
                </a:cubicBezTo>
                <a:cubicBezTo>
                  <a:pt x="192" y="84"/>
                  <a:pt x="192" y="84"/>
                  <a:pt x="192" y="84"/>
                </a:cubicBezTo>
                <a:lnTo>
                  <a:pt x="192" y="152"/>
                </a:lnTo>
                <a:close/>
                <a:moveTo>
                  <a:pt x="188" y="68"/>
                </a:moveTo>
                <a:cubicBezTo>
                  <a:pt x="190" y="68"/>
                  <a:pt x="192" y="70"/>
                  <a:pt x="192" y="72"/>
                </a:cubicBezTo>
                <a:cubicBezTo>
                  <a:pt x="192" y="76"/>
                  <a:pt x="192" y="76"/>
                  <a:pt x="192" y="76"/>
                </a:cubicBezTo>
                <a:cubicBezTo>
                  <a:pt x="36" y="76"/>
                  <a:pt x="36" y="76"/>
                  <a:pt x="36" y="76"/>
                </a:cubicBezTo>
                <a:cubicBezTo>
                  <a:pt x="36" y="72"/>
                  <a:pt x="36" y="72"/>
                  <a:pt x="36" y="72"/>
                </a:cubicBezTo>
                <a:cubicBezTo>
                  <a:pt x="36" y="70"/>
                  <a:pt x="38" y="68"/>
                  <a:pt x="40" y="68"/>
                </a:cubicBezTo>
                <a:lnTo>
                  <a:pt x="188" y="68"/>
                </a:lnTo>
                <a:close/>
                <a:moveTo>
                  <a:pt x="116" y="56"/>
                </a:moveTo>
                <a:cubicBezTo>
                  <a:pt x="118" y="56"/>
                  <a:pt x="120" y="58"/>
                  <a:pt x="120" y="60"/>
                </a:cubicBezTo>
                <a:cubicBezTo>
                  <a:pt x="104" y="60"/>
                  <a:pt x="104" y="60"/>
                  <a:pt x="104" y="60"/>
                </a:cubicBezTo>
                <a:cubicBezTo>
                  <a:pt x="104" y="58"/>
                  <a:pt x="106" y="56"/>
                  <a:pt x="108" y="56"/>
                </a:cubicBezTo>
                <a:lnTo>
                  <a:pt x="116" y="56"/>
                </a:lnTo>
                <a:close/>
                <a:moveTo>
                  <a:pt x="80" y="176"/>
                </a:moveTo>
                <a:cubicBezTo>
                  <a:pt x="148" y="176"/>
                  <a:pt x="148" y="176"/>
                  <a:pt x="148" y="176"/>
                </a:cubicBezTo>
                <a:cubicBezTo>
                  <a:pt x="150" y="176"/>
                  <a:pt x="152" y="174"/>
                  <a:pt x="152" y="172"/>
                </a:cubicBezTo>
                <a:cubicBezTo>
                  <a:pt x="152" y="170"/>
                  <a:pt x="150" y="168"/>
                  <a:pt x="148" y="168"/>
                </a:cubicBezTo>
                <a:cubicBezTo>
                  <a:pt x="80" y="168"/>
                  <a:pt x="80" y="168"/>
                  <a:pt x="80" y="168"/>
                </a:cubicBezTo>
                <a:cubicBezTo>
                  <a:pt x="78" y="168"/>
                  <a:pt x="76" y="170"/>
                  <a:pt x="76" y="172"/>
                </a:cubicBezTo>
                <a:cubicBezTo>
                  <a:pt x="76" y="174"/>
                  <a:pt x="78" y="176"/>
                  <a:pt x="80" y="176"/>
                </a:cubicBezTo>
                <a:close/>
                <a:moveTo>
                  <a:pt x="48" y="120"/>
                </a:moveTo>
                <a:cubicBezTo>
                  <a:pt x="49" y="120"/>
                  <a:pt x="50" y="120"/>
                  <a:pt x="51" y="119"/>
                </a:cubicBezTo>
                <a:cubicBezTo>
                  <a:pt x="71" y="99"/>
                  <a:pt x="71" y="99"/>
                  <a:pt x="71" y="99"/>
                </a:cubicBezTo>
                <a:cubicBezTo>
                  <a:pt x="73" y="97"/>
                  <a:pt x="73" y="95"/>
                  <a:pt x="71" y="93"/>
                </a:cubicBezTo>
                <a:cubicBezTo>
                  <a:pt x="69" y="92"/>
                  <a:pt x="67" y="92"/>
                  <a:pt x="65" y="93"/>
                </a:cubicBezTo>
                <a:cubicBezTo>
                  <a:pt x="45" y="113"/>
                  <a:pt x="45" y="113"/>
                  <a:pt x="45" y="113"/>
                </a:cubicBezTo>
                <a:cubicBezTo>
                  <a:pt x="44" y="115"/>
                  <a:pt x="44" y="117"/>
                  <a:pt x="45" y="119"/>
                </a:cubicBezTo>
                <a:cubicBezTo>
                  <a:pt x="46" y="120"/>
                  <a:pt x="47" y="120"/>
                  <a:pt x="48" y="120"/>
                </a:cubicBezTo>
                <a:close/>
                <a:moveTo>
                  <a:pt x="48" y="144"/>
                </a:moveTo>
                <a:cubicBezTo>
                  <a:pt x="49" y="144"/>
                  <a:pt x="50" y="144"/>
                  <a:pt x="51" y="143"/>
                </a:cubicBezTo>
                <a:cubicBezTo>
                  <a:pt x="91" y="103"/>
                  <a:pt x="91" y="103"/>
                  <a:pt x="91" y="103"/>
                </a:cubicBezTo>
                <a:cubicBezTo>
                  <a:pt x="93" y="101"/>
                  <a:pt x="93" y="99"/>
                  <a:pt x="91" y="97"/>
                </a:cubicBezTo>
                <a:cubicBezTo>
                  <a:pt x="89" y="96"/>
                  <a:pt x="87" y="96"/>
                  <a:pt x="85" y="97"/>
                </a:cubicBezTo>
                <a:cubicBezTo>
                  <a:pt x="45" y="137"/>
                  <a:pt x="45" y="137"/>
                  <a:pt x="45" y="137"/>
                </a:cubicBezTo>
                <a:cubicBezTo>
                  <a:pt x="44" y="139"/>
                  <a:pt x="44" y="141"/>
                  <a:pt x="45" y="143"/>
                </a:cubicBezTo>
                <a:cubicBezTo>
                  <a:pt x="46" y="144"/>
                  <a:pt x="47" y="144"/>
                  <a:pt x="48" y="1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84">
            <a:extLst>
              <a:ext uri="{FF2B5EF4-FFF2-40B4-BE49-F238E27FC236}">
                <a16:creationId xmlns:a16="http://schemas.microsoft.com/office/drawing/2014/main" id="{856E3FEF-EAAE-40AD-A21C-5927FA3A0B8F}"/>
              </a:ext>
            </a:extLst>
          </p:cNvPr>
          <p:cNvSpPr>
            <a:spLocks noEditPoints="1"/>
          </p:cNvSpPr>
          <p:nvPr/>
        </p:nvSpPr>
        <p:spPr bwMode="auto">
          <a:xfrm>
            <a:off x="1827582" y="3604564"/>
            <a:ext cx="423475" cy="430872"/>
          </a:xfrm>
          <a:custGeom>
            <a:avLst/>
            <a:gdLst>
              <a:gd name="T0" fmla="*/ 127 w 232"/>
              <a:gd name="T1" fmla="*/ 165 h 236"/>
              <a:gd name="T2" fmla="*/ 119 w 232"/>
              <a:gd name="T3" fmla="*/ 165 h 236"/>
              <a:gd name="T4" fmla="*/ 52 w 232"/>
              <a:gd name="T5" fmla="*/ 115 h 236"/>
              <a:gd name="T6" fmla="*/ 68 w 232"/>
              <a:gd name="T7" fmla="*/ 151 h 236"/>
              <a:gd name="T8" fmla="*/ 76 w 232"/>
              <a:gd name="T9" fmla="*/ 168 h 236"/>
              <a:gd name="T10" fmla="*/ 164 w 232"/>
              <a:gd name="T11" fmla="*/ 151 h 236"/>
              <a:gd name="T12" fmla="*/ 164 w 232"/>
              <a:gd name="T13" fmla="*/ 151 h 236"/>
              <a:gd name="T14" fmla="*/ 172 w 232"/>
              <a:gd name="T15" fmla="*/ 168 h 236"/>
              <a:gd name="T16" fmla="*/ 71 w 232"/>
              <a:gd name="T17" fmla="*/ 54 h 236"/>
              <a:gd name="T18" fmla="*/ 53 w 232"/>
              <a:gd name="T19" fmla="*/ 66 h 236"/>
              <a:gd name="T20" fmla="*/ 63 w 232"/>
              <a:gd name="T21" fmla="*/ 82 h 236"/>
              <a:gd name="T22" fmla="*/ 57 w 232"/>
              <a:gd name="T23" fmla="*/ 76 h 236"/>
              <a:gd name="T24" fmla="*/ 151 w 232"/>
              <a:gd name="T25" fmla="*/ 54 h 236"/>
              <a:gd name="T26" fmla="*/ 133 w 232"/>
              <a:gd name="T27" fmla="*/ 66 h 236"/>
              <a:gd name="T28" fmla="*/ 143 w 232"/>
              <a:gd name="T29" fmla="*/ 82 h 236"/>
              <a:gd name="T30" fmla="*/ 137 w 232"/>
              <a:gd name="T31" fmla="*/ 76 h 236"/>
              <a:gd name="T32" fmla="*/ 212 w 232"/>
              <a:gd name="T33" fmla="*/ 76 h 236"/>
              <a:gd name="T34" fmla="*/ 20 w 232"/>
              <a:gd name="T35" fmla="*/ 62 h 236"/>
              <a:gd name="T36" fmla="*/ 0 w 232"/>
              <a:gd name="T37" fmla="*/ 87 h 236"/>
              <a:gd name="T38" fmla="*/ 21 w 232"/>
              <a:gd name="T39" fmla="*/ 114 h 236"/>
              <a:gd name="T40" fmla="*/ 40 w 232"/>
              <a:gd name="T41" fmla="*/ 220 h 236"/>
              <a:gd name="T42" fmla="*/ 64 w 232"/>
              <a:gd name="T43" fmla="*/ 226 h 236"/>
              <a:gd name="T44" fmla="*/ 179 w 232"/>
              <a:gd name="T45" fmla="*/ 236 h 236"/>
              <a:gd name="T46" fmla="*/ 204 w 232"/>
              <a:gd name="T47" fmla="*/ 206 h 236"/>
              <a:gd name="T48" fmla="*/ 216 w 232"/>
              <a:gd name="T49" fmla="*/ 115 h 236"/>
              <a:gd name="T50" fmla="*/ 220 w 232"/>
              <a:gd name="T51" fmla="*/ 75 h 236"/>
              <a:gd name="T52" fmla="*/ 8 w 232"/>
              <a:gd name="T53" fmla="*/ 103 h 236"/>
              <a:gd name="T54" fmla="*/ 20 w 232"/>
              <a:gd name="T55" fmla="*/ 87 h 236"/>
              <a:gd name="T56" fmla="*/ 194 w 232"/>
              <a:gd name="T57" fmla="*/ 32 h 236"/>
              <a:gd name="T58" fmla="*/ 192 w 232"/>
              <a:gd name="T59" fmla="*/ 88 h 236"/>
              <a:gd name="T60" fmla="*/ 177 w 232"/>
              <a:gd name="T61" fmla="*/ 40 h 236"/>
              <a:gd name="T62" fmla="*/ 52 w 232"/>
              <a:gd name="T63" fmla="*/ 41 h 236"/>
              <a:gd name="T64" fmla="*/ 28 w 232"/>
              <a:gd name="T65" fmla="*/ 83 h 236"/>
              <a:gd name="T66" fmla="*/ 43 w 232"/>
              <a:gd name="T67" fmla="*/ 40 h 236"/>
              <a:gd name="T68" fmla="*/ 56 w 232"/>
              <a:gd name="T69" fmla="*/ 226 h 236"/>
              <a:gd name="T70" fmla="*/ 48 w 232"/>
              <a:gd name="T71" fmla="*/ 226 h 236"/>
              <a:gd name="T72" fmla="*/ 184 w 232"/>
              <a:gd name="T73" fmla="*/ 226 h 236"/>
              <a:gd name="T74" fmla="*/ 176 w 232"/>
              <a:gd name="T75" fmla="*/ 226 h 236"/>
              <a:gd name="T76" fmla="*/ 196 w 232"/>
              <a:gd name="T77" fmla="*/ 206 h 236"/>
              <a:gd name="T78" fmla="*/ 187 w 232"/>
              <a:gd name="T79" fmla="*/ 212 h 236"/>
              <a:gd name="T80" fmla="*/ 61 w 232"/>
              <a:gd name="T81" fmla="*/ 212 h 236"/>
              <a:gd name="T82" fmla="*/ 44 w 232"/>
              <a:gd name="T83" fmla="*/ 212 h 236"/>
              <a:gd name="T84" fmla="*/ 36 w 232"/>
              <a:gd name="T85" fmla="*/ 202 h 236"/>
              <a:gd name="T86" fmla="*/ 196 w 232"/>
              <a:gd name="T87" fmla="*/ 206 h 236"/>
              <a:gd name="T88" fmla="*/ 44 w 232"/>
              <a:gd name="T89" fmla="*/ 192 h 236"/>
              <a:gd name="T90" fmla="*/ 204 w 232"/>
              <a:gd name="T91" fmla="*/ 84 h 236"/>
              <a:gd name="T92" fmla="*/ 200 w 232"/>
              <a:gd name="T93" fmla="*/ 88 h 236"/>
              <a:gd name="T94" fmla="*/ 204 w 232"/>
              <a:gd name="T95" fmla="*/ 84 h 236"/>
              <a:gd name="T96" fmla="*/ 212 w 232"/>
              <a:gd name="T97" fmla="*/ 103 h 236"/>
              <a:gd name="T98" fmla="*/ 224 w 232"/>
              <a:gd name="T99"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236">
                <a:moveTo>
                  <a:pt x="56" y="119"/>
                </a:moveTo>
                <a:cubicBezTo>
                  <a:pt x="83" y="119"/>
                  <a:pt x="105" y="140"/>
                  <a:pt x="105" y="165"/>
                </a:cubicBezTo>
                <a:cubicBezTo>
                  <a:pt x="105" y="171"/>
                  <a:pt x="110" y="176"/>
                  <a:pt x="116" y="176"/>
                </a:cubicBezTo>
                <a:cubicBezTo>
                  <a:pt x="122" y="176"/>
                  <a:pt x="127" y="171"/>
                  <a:pt x="127" y="165"/>
                </a:cubicBezTo>
                <a:cubicBezTo>
                  <a:pt x="127" y="140"/>
                  <a:pt x="149" y="119"/>
                  <a:pt x="176" y="119"/>
                </a:cubicBezTo>
                <a:cubicBezTo>
                  <a:pt x="178" y="119"/>
                  <a:pt x="180" y="117"/>
                  <a:pt x="180" y="115"/>
                </a:cubicBezTo>
                <a:cubicBezTo>
                  <a:pt x="180" y="113"/>
                  <a:pt x="178" y="111"/>
                  <a:pt x="176" y="111"/>
                </a:cubicBezTo>
                <a:cubicBezTo>
                  <a:pt x="145" y="111"/>
                  <a:pt x="119" y="135"/>
                  <a:pt x="119" y="165"/>
                </a:cubicBezTo>
                <a:cubicBezTo>
                  <a:pt x="119" y="166"/>
                  <a:pt x="118" y="168"/>
                  <a:pt x="116" y="168"/>
                </a:cubicBezTo>
                <a:cubicBezTo>
                  <a:pt x="114" y="168"/>
                  <a:pt x="113" y="166"/>
                  <a:pt x="113" y="165"/>
                </a:cubicBezTo>
                <a:cubicBezTo>
                  <a:pt x="113" y="135"/>
                  <a:pt x="87" y="111"/>
                  <a:pt x="56" y="111"/>
                </a:cubicBezTo>
                <a:cubicBezTo>
                  <a:pt x="54" y="111"/>
                  <a:pt x="52" y="113"/>
                  <a:pt x="52" y="115"/>
                </a:cubicBezTo>
                <a:cubicBezTo>
                  <a:pt x="52" y="117"/>
                  <a:pt x="54" y="119"/>
                  <a:pt x="56" y="119"/>
                </a:cubicBezTo>
                <a:close/>
                <a:moveTo>
                  <a:pt x="68" y="184"/>
                </a:moveTo>
                <a:cubicBezTo>
                  <a:pt x="77" y="184"/>
                  <a:pt x="84" y="176"/>
                  <a:pt x="84" y="168"/>
                </a:cubicBezTo>
                <a:cubicBezTo>
                  <a:pt x="84" y="159"/>
                  <a:pt x="77" y="151"/>
                  <a:pt x="68" y="151"/>
                </a:cubicBezTo>
                <a:cubicBezTo>
                  <a:pt x="59" y="151"/>
                  <a:pt x="52" y="159"/>
                  <a:pt x="52" y="168"/>
                </a:cubicBezTo>
                <a:cubicBezTo>
                  <a:pt x="52" y="176"/>
                  <a:pt x="59" y="184"/>
                  <a:pt x="68" y="184"/>
                </a:cubicBezTo>
                <a:close/>
                <a:moveTo>
                  <a:pt x="68" y="159"/>
                </a:moveTo>
                <a:cubicBezTo>
                  <a:pt x="72" y="159"/>
                  <a:pt x="76" y="163"/>
                  <a:pt x="76" y="168"/>
                </a:cubicBezTo>
                <a:cubicBezTo>
                  <a:pt x="76" y="172"/>
                  <a:pt x="72" y="176"/>
                  <a:pt x="68" y="176"/>
                </a:cubicBezTo>
                <a:cubicBezTo>
                  <a:pt x="64" y="176"/>
                  <a:pt x="60" y="172"/>
                  <a:pt x="60" y="168"/>
                </a:cubicBezTo>
                <a:cubicBezTo>
                  <a:pt x="60" y="163"/>
                  <a:pt x="64" y="159"/>
                  <a:pt x="68" y="159"/>
                </a:cubicBezTo>
                <a:close/>
                <a:moveTo>
                  <a:pt x="164" y="151"/>
                </a:moveTo>
                <a:cubicBezTo>
                  <a:pt x="155" y="151"/>
                  <a:pt x="148" y="159"/>
                  <a:pt x="148" y="168"/>
                </a:cubicBezTo>
                <a:cubicBezTo>
                  <a:pt x="148" y="176"/>
                  <a:pt x="155" y="184"/>
                  <a:pt x="164" y="184"/>
                </a:cubicBezTo>
                <a:cubicBezTo>
                  <a:pt x="173" y="184"/>
                  <a:pt x="180" y="176"/>
                  <a:pt x="180" y="168"/>
                </a:cubicBezTo>
                <a:cubicBezTo>
                  <a:pt x="180" y="159"/>
                  <a:pt x="173" y="151"/>
                  <a:pt x="164" y="151"/>
                </a:cubicBezTo>
                <a:close/>
                <a:moveTo>
                  <a:pt x="164" y="176"/>
                </a:moveTo>
                <a:cubicBezTo>
                  <a:pt x="160" y="176"/>
                  <a:pt x="156" y="172"/>
                  <a:pt x="156" y="168"/>
                </a:cubicBezTo>
                <a:cubicBezTo>
                  <a:pt x="156" y="163"/>
                  <a:pt x="160" y="159"/>
                  <a:pt x="164" y="159"/>
                </a:cubicBezTo>
                <a:cubicBezTo>
                  <a:pt x="168" y="159"/>
                  <a:pt x="172" y="163"/>
                  <a:pt x="172" y="168"/>
                </a:cubicBezTo>
                <a:cubicBezTo>
                  <a:pt x="172" y="172"/>
                  <a:pt x="168" y="176"/>
                  <a:pt x="164" y="176"/>
                </a:cubicBezTo>
                <a:close/>
                <a:moveTo>
                  <a:pt x="56" y="67"/>
                </a:moveTo>
                <a:cubicBezTo>
                  <a:pt x="57" y="67"/>
                  <a:pt x="58" y="66"/>
                  <a:pt x="59" y="66"/>
                </a:cubicBezTo>
                <a:cubicBezTo>
                  <a:pt x="71" y="54"/>
                  <a:pt x="71" y="54"/>
                  <a:pt x="71" y="54"/>
                </a:cubicBezTo>
                <a:cubicBezTo>
                  <a:pt x="72" y="52"/>
                  <a:pt x="72" y="49"/>
                  <a:pt x="71" y="48"/>
                </a:cubicBezTo>
                <a:cubicBezTo>
                  <a:pt x="69" y="46"/>
                  <a:pt x="67" y="46"/>
                  <a:pt x="65" y="48"/>
                </a:cubicBezTo>
                <a:cubicBezTo>
                  <a:pt x="53" y="60"/>
                  <a:pt x="53" y="60"/>
                  <a:pt x="53" y="60"/>
                </a:cubicBezTo>
                <a:cubicBezTo>
                  <a:pt x="52" y="61"/>
                  <a:pt x="52" y="64"/>
                  <a:pt x="53" y="66"/>
                </a:cubicBezTo>
                <a:cubicBezTo>
                  <a:pt x="54" y="66"/>
                  <a:pt x="55" y="67"/>
                  <a:pt x="56" y="67"/>
                </a:cubicBezTo>
                <a:close/>
                <a:moveTo>
                  <a:pt x="57" y="82"/>
                </a:moveTo>
                <a:cubicBezTo>
                  <a:pt x="58" y="83"/>
                  <a:pt x="59" y="83"/>
                  <a:pt x="60" y="83"/>
                </a:cubicBezTo>
                <a:cubicBezTo>
                  <a:pt x="61" y="83"/>
                  <a:pt x="62" y="83"/>
                  <a:pt x="63" y="82"/>
                </a:cubicBezTo>
                <a:cubicBezTo>
                  <a:pt x="89" y="56"/>
                  <a:pt x="89" y="56"/>
                  <a:pt x="89" y="56"/>
                </a:cubicBezTo>
                <a:cubicBezTo>
                  <a:pt x="90" y="54"/>
                  <a:pt x="90" y="51"/>
                  <a:pt x="89" y="50"/>
                </a:cubicBezTo>
                <a:cubicBezTo>
                  <a:pt x="87" y="48"/>
                  <a:pt x="85" y="48"/>
                  <a:pt x="83" y="50"/>
                </a:cubicBezTo>
                <a:cubicBezTo>
                  <a:pt x="57" y="76"/>
                  <a:pt x="57" y="76"/>
                  <a:pt x="57" y="76"/>
                </a:cubicBezTo>
                <a:cubicBezTo>
                  <a:pt x="56" y="78"/>
                  <a:pt x="56" y="80"/>
                  <a:pt x="57" y="82"/>
                </a:cubicBezTo>
                <a:close/>
                <a:moveTo>
                  <a:pt x="136" y="67"/>
                </a:moveTo>
                <a:cubicBezTo>
                  <a:pt x="137" y="67"/>
                  <a:pt x="138" y="66"/>
                  <a:pt x="139" y="66"/>
                </a:cubicBezTo>
                <a:cubicBezTo>
                  <a:pt x="151" y="54"/>
                  <a:pt x="151" y="54"/>
                  <a:pt x="151" y="54"/>
                </a:cubicBezTo>
                <a:cubicBezTo>
                  <a:pt x="152" y="52"/>
                  <a:pt x="152" y="49"/>
                  <a:pt x="151" y="48"/>
                </a:cubicBezTo>
                <a:cubicBezTo>
                  <a:pt x="149" y="46"/>
                  <a:pt x="147" y="46"/>
                  <a:pt x="145" y="48"/>
                </a:cubicBezTo>
                <a:cubicBezTo>
                  <a:pt x="133" y="60"/>
                  <a:pt x="133" y="60"/>
                  <a:pt x="133" y="60"/>
                </a:cubicBezTo>
                <a:cubicBezTo>
                  <a:pt x="132" y="61"/>
                  <a:pt x="132" y="64"/>
                  <a:pt x="133" y="66"/>
                </a:cubicBezTo>
                <a:cubicBezTo>
                  <a:pt x="134" y="66"/>
                  <a:pt x="135" y="67"/>
                  <a:pt x="136" y="67"/>
                </a:cubicBezTo>
                <a:close/>
                <a:moveTo>
                  <a:pt x="137" y="82"/>
                </a:moveTo>
                <a:cubicBezTo>
                  <a:pt x="138" y="83"/>
                  <a:pt x="139" y="83"/>
                  <a:pt x="140" y="83"/>
                </a:cubicBezTo>
                <a:cubicBezTo>
                  <a:pt x="141" y="83"/>
                  <a:pt x="142" y="83"/>
                  <a:pt x="143" y="82"/>
                </a:cubicBezTo>
                <a:cubicBezTo>
                  <a:pt x="169" y="56"/>
                  <a:pt x="169" y="56"/>
                  <a:pt x="169" y="56"/>
                </a:cubicBezTo>
                <a:cubicBezTo>
                  <a:pt x="170" y="54"/>
                  <a:pt x="170" y="51"/>
                  <a:pt x="169" y="50"/>
                </a:cubicBezTo>
                <a:cubicBezTo>
                  <a:pt x="167" y="48"/>
                  <a:pt x="165" y="48"/>
                  <a:pt x="163" y="50"/>
                </a:cubicBezTo>
                <a:cubicBezTo>
                  <a:pt x="137" y="76"/>
                  <a:pt x="137" y="76"/>
                  <a:pt x="137" y="76"/>
                </a:cubicBezTo>
                <a:cubicBezTo>
                  <a:pt x="136" y="78"/>
                  <a:pt x="136" y="80"/>
                  <a:pt x="137" y="82"/>
                </a:cubicBezTo>
                <a:close/>
                <a:moveTo>
                  <a:pt x="220" y="75"/>
                </a:moveTo>
                <a:cubicBezTo>
                  <a:pt x="216" y="75"/>
                  <a:pt x="216" y="75"/>
                  <a:pt x="216" y="75"/>
                </a:cubicBezTo>
                <a:cubicBezTo>
                  <a:pt x="215" y="75"/>
                  <a:pt x="213" y="75"/>
                  <a:pt x="212" y="76"/>
                </a:cubicBezTo>
                <a:cubicBezTo>
                  <a:pt x="212" y="63"/>
                  <a:pt x="212" y="63"/>
                  <a:pt x="212" y="63"/>
                </a:cubicBezTo>
                <a:cubicBezTo>
                  <a:pt x="212" y="21"/>
                  <a:pt x="181" y="1"/>
                  <a:pt x="118" y="0"/>
                </a:cubicBezTo>
                <a:cubicBezTo>
                  <a:pt x="117" y="0"/>
                  <a:pt x="117" y="0"/>
                  <a:pt x="116" y="0"/>
                </a:cubicBezTo>
                <a:cubicBezTo>
                  <a:pt x="51" y="0"/>
                  <a:pt x="20" y="20"/>
                  <a:pt x="20" y="62"/>
                </a:cubicBezTo>
                <a:cubicBezTo>
                  <a:pt x="20" y="76"/>
                  <a:pt x="20" y="76"/>
                  <a:pt x="20" y="76"/>
                </a:cubicBezTo>
                <a:cubicBezTo>
                  <a:pt x="19" y="75"/>
                  <a:pt x="17" y="75"/>
                  <a:pt x="16" y="75"/>
                </a:cubicBezTo>
                <a:cubicBezTo>
                  <a:pt x="12" y="75"/>
                  <a:pt x="12" y="75"/>
                  <a:pt x="12" y="75"/>
                </a:cubicBezTo>
                <a:cubicBezTo>
                  <a:pt x="5" y="75"/>
                  <a:pt x="0" y="80"/>
                  <a:pt x="0" y="87"/>
                </a:cubicBezTo>
                <a:cubicBezTo>
                  <a:pt x="0" y="103"/>
                  <a:pt x="0" y="103"/>
                  <a:pt x="0" y="103"/>
                </a:cubicBezTo>
                <a:cubicBezTo>
                  <a:pt x="0" y="110"/>
                  <a:pt x="5" y="115"/>
                  <a:pt x="12" y="115"/>
                </a:cubicBezTo>
                <a:cubicBezTo>
                  <a:pt x="16" y="115"/>
                  <a:pt x="16" y="115"/>
                  <a:pt x="16" y="115"/>
                </a:cubicBezTo>
                <a:cubicBezTo>
                  <a:pt x="18" y="115"/>
                  <a:pt x="20" y="115"/>
                  <a:pt x="21" y="114"/>
                </a:cubicBezTo>
                <a:cubicBezTo>
                  <a:pt x="22" y="141"/>
                  <a:pt x="26" y="178"/>
                  <a:pt x="35" y="193"/>
                </a:cubicBezTo>
                <a:cubicBezTo>
                  <a:pt x="29" y="194"/>
                  <a:pt x="28" y="198"/>
                  <a:pt x="28" y="202"/>
                </a:cubicBezTo>
                <a:cubicBezTo>
                  <a:pt x="28" y="206"/>
                  <a:pt x="28" y="206"/>
                  <a:pt x="28" y="206"/>
                </a:cubicBezTo>
                <a:cubicBezTo>
                  <a:pt x="28" y="212"/>
                  <a:pt x="33" y="219"/>
                  <a:pt x="40" y="220"/>
                </a:cubicBezTo>
                <a:cubicBezTo>
                  <a:pt x="40" y="226"/>
                  <a:pt x="40" y="226"/>
                  <a:pt x="40" y="226"/>
                </a:cubicBezTo>
                <a:cubicBezTo>
                  <a:pt x="40" y="232"/>
                  <a:pt x="44" y="236"/>
                  <a:pt x="51" y="236"/>
                </a:cubicBezTo>
                <a:cubicBezTo>
                  <a:pt x="54" y="236"/>
                  <a:pt x="54" y="236"/>
                  <a:pt x="54" y="236"/>
                </a:cubicBezTo>
                <a:cubicBezTo>
                  <a:pt x="60" y="236"/>
                  <a:pt x="64" y="232"/>
                  <a:pt x="64" y="226"/>
                </a:cubicBezTo>
                <a:cubicBezTo>
                  <a:pt x="64" y="220"/>
                  <a:pt x="64" y="220"/>
                  <a:pt x="64" y="220"/>
                </a:cubicBezTo>
                <a:cubicBezTo>
                  <a:pt x="168" y="220"/>
                  <a:pt x="168" y="220"/>
                  <a:pt x="168" y="220"/>
                </a:cubicBezTo>
                <a:cubicBezTo>
                  <a:pt x="168" y="226"/>
                  <a:pt x="168" y="226"/>
                  <a:pt x="168" y="226"/>
                </a:cubicBezTo>
                <a:cubicBezTo>
                  <a:pt x="168" y="232"/>
                  <a:pt x="172" y="236"/>
                  <a:pt x="179" y="236"/>
                </a:cubicBezTo>
                <a:cubicBezTo>
                  <a:pt x="182" y="236"/>
                  <a:pt x="182" y="236"/>
                  <a:pt x="182" y="236"/>
                </a:cubicBezTo>
                <a:cubicBezTo>
                  <a:pt x="188" y="236"/>
                  <a:pt x="192" y="232"/>
                  <a:pt x="192" y="226"/>
                </a:cubicBezTo>
                <a:cubicBezTo>
                  <a:pt x="192" y="220"/>
                  <a:pt x="192" y="220"/>
                  <a:pt x="192" y="220"/>
                </a:cubicBezTo>
                <a:cubicBezTo>
                  <a:pt x="199" y="219"/>
                  <a:pt x="204" y="212"/>
                  <a:pt x="204" y="206"/>
                </a:cubicBezTo>
                <a:cubicBezTo>
                  <a:pt x="204" y="202"/>
                  <a:pt x="204" y="202"/>
                  <a:pt x="204" y="202"/>
                </a:cubicBezTo>
                <a:cubicBezTo>
                  <a:pt x="204" y="197"/>
                  <a:pt x="202" y="194"/>
                  <a:pt x="197" y="193"/>
                </a:cubicBezTo>
                <a:cubicBezTo>
                  <a:pt x="206" y="177"/>
                  <a:pt x="210" y="141"/>
                  <a:pt x="211" y="114"/>
                </a:cubicBezTo>
                <a:cubicBezTo>
                  <a:pt x="213" y="115"/>
                  <a:pt x="214" y="115"/>
                  <a:pt x="216" y="115"/>
                </a:cubicBezTo>
                <a:cubicBezTo>
                  <a:pt x="220" y="115"/>
                  <a:pt x="220" y="115"/>
                  <a:pt x="220" y="115"/>
                </a:cubicBezTo>
                <a:cubicBezTo>
                  <a:pt x="227" y="115"/>
                  <a:pt x="232" y="110"/>
                  <a:pt x="232" y="103"/>
                </a:cubicBezTo>
                <a:cubicBezTo>
                  <a:pt x="232" y="87"/>
                  <a:pt x="232" y="87"/>
                  <a:pt x="232" y="87"/>
                </a:cubicBezTo>
                <a:cubicBezTo>
                  <a:pt x="232" y="80"/>
                  <a:pt x="227" y="75"/>
                  <a:pt x="220" y="75"/>
                </a:cubicBezTo>
                <a:close/>
                <a:moveTo>
                  <a:pt x="20" y="103"/>
                </a:moveTo>
                <a:cubicBezTo>
                  <a:pt x="20" y="105"/>
                  <a:pt x="18" y="107"/>
                  <a:pt x="16" y="107"/>
                </a:cubicBezTo>
                <a:cubicBezTo>
                  <a:pt x="12" y="107"/>
                  <a:pt x="12" y="107"/>
                  <a:pt x="12" y="107"/>
                </a:cubicBezTo>
                <a:cubicBezTo>
                  <a:pt x="10" y="107"/>
                  <a:pt x="8" y="105"/>
                  <a:pt x="8" y="103"/>
                </a:cubicBezTo>
                <a:cubicBezTo>
                  <a:pt x="8" y="87"/>
                  <a:pt x="8" y="87"/>
                  <a:pt x="8" y="87"/>
                </a:cubicBezTo>
                <a:cubicBezTo>
                  <a:pt x="8" y="85"/>
                  <a:pt x="10" y="83"/>
                  <a:pt x="12" y="83"/>
                </a:cubicBezTo>
                <a:cubicBezTo>
                  <a:pt x="16" y="83"/>
                  <a:pt x="16" y="83"/>
                  <a:pt x="16" y="83"/>
                </a:cubicBezTo>
                <a:cubicBezTo>
                  <a:pt x="18" y="83"/>
                  <a:pt x="20" y="85"/>
                  <a:pt x="20" y="87"/>
                </a:cubicBezTo>
                <a:lnTo>
                  <a:pt x="20" y="103"/>
                </a:lnTo>
                <a:close/>
                <a:moveTo>
                  <a:pt x="116" y="8"/>
                </a:moveTo>
                <a:cubicBezTo>
                  <a:pt x="116" y="8"/>
                  <a:pt x="116" y="8"/>
                  <a:pt x="116" y="8"/>
                </a:cubicBezTo>
                <a:cubicBezTo>
                  <a:pt x="156" y="8"/>
                  <a:pt x="181" y="16"/>
                  <a:pt x="194" y="32"/>
                </a:cubicBezTo>
                <a:cubicBezTo>
                  <a:pt x="37" y="32"/>
                  <a:pt x="37" y="32"/>
                  <a:pt x="37" y="32"/>
                </a:cubicBezTo>
                <a:cubicBezTo>
                  <a:pt x="50" y="16"/>
                  <a:pt x="76" y="8"/>
                  <a:pt x="116" y="8"/>
                </a:cubicBezTo>
                <a:close/>
                <a:moveTo>
                  <a:pt x="177" y="40"/>
                </a:moveTo>
                <a:cubicBezTo>
                  <a:pt x="192" y="88"/>
                  <a:pt x="192" y="88"/>
                  <a:pt x="192" y="88"/>
                </a:cubicBezTo>
                <a:cubicBezTo>
                  <a:pt x="120" y="88"/>
                  <a:pt x="120" y="88"/>
                  <a:pt x="120" y="88"/>
                </a:cubicBezTo>
                <a:cubicBezTo>
                  <a:pt x="120" y="40"/>
                  <a:pt x="120" y="40"/>
                  <a:pt x="120" y="40"/>
                </a:cubicBezTo>
                <a:cubicBezTo>
                  <a:pt x="177" y="40"/>
                  <a:pt x="177" y="40"/>
                  <a:pt x="177" y="40"/>
                </a:cubicBezTo>
                <a:cubicBezTo>
                  <a:pt x="177" y="40"/>
                  <a:pt x="177" y="40"/>
                  <a:pt x="177" y="40"/>
                </a:cubicBezTo>
                <a:close/>
                <a:moveTo>
                  <a:pt x="112" y="40"/>
                </a:moveTo>
                <a:cubicBezTo>
                  <a:pt x="112" y="88"/>
                  <a:pt x="112" y="88"/>
                  <a:pt x="112" y="88"/>
                </a:cubicBezTo>
                <a:cubicBezTo>
                  <a:pt x="37" y="88"/>
                  <a:pt x="37" y="88"/>
                  <a:pt x="37" y="88"/>
                </a:cubicBezTo>
                <a:cubicBezTo>
                  <a:pt x="52" y="41"/>
                  <a:pt x="52" y="41"/>
                  <a:pt x="52" y="41"/>
                </a:cubicBezTo>
                <a:cubicBezTo>
                  <a:pt x="52" y="41"/>
                  <a:pt x="52" y="40"/>
                  <a:pt x="52" y="40"/>
                </a:cubicBezTo>
                <a:lnTo>
                  <a:pt x="112" y="40"/>
                </a:lnTo>
                <a:close/>
                <a:moveTo>
                  <a:pt x="28" y="86"/>
                </a:moveTo>
                <a:cubicBezTo>
                  <a:pt x="28" y="83"/>
                  <a:pt x="28" y="83"/>
                  <a:pt x="28" y="83"/>
                </a:cubicBezTo>
                <a:cubicBezTo>
                  <a:pt x="28" y="83"/>
                  <a:pt x="28" y="83"/>
                  <a:pt x="28" y="83"/>
                </a:cubicBezTo>
                <a:cubicBezTo>
                  <a:pt x="28" y="62"/>
                  <a:pt x="28" y="62"/>
                  <a:pt x="28" y="62"/>
                </a:cubicBezTo>
                <a:cubicBezTo>
                  <a:pt x="28" y="54"/>
                  <a:pt x="29" y="46"/>
                  <a:pt x="32" y="40"/>
                </a:cubicBezTo>
                <a:cubicBezTo>
                  <a:pt x="43" y="40"/>
                  <a:pt x="43" y="40"/>
                  <a:pt x="43" y="40"/>
                </a:cubicBezTo>
                <a:cubicBezTo>
                  <a:pt x="29" y="88"/>
                  <a:pt x="29" y="88"/>
                  <a:pt x="29" y="88"/>
                </a:cubicBezTo>
                <a:cubicBezTo>
                  <a:pt x="28" y="88"/>
                  <a:pt x="28" y="88"/>
                  <a:pt x="28" y="88"/>
                </a:cubicBezTo>
                <a:cubicBezTo>
                  <a:pt x="28" y="87"/>
                  <a:pt x="28" y="86"/>
                  <a:pt x="28" y="86"/>
                </a:cubicBezTo>
                <a:close/>
                <a:moveTo>
                  <a:pt x="56" y="226"/>
                </a:moveTo>
                <a:cubicBezTo>
                  <a:pt x="56" y="227"/>
                  <a:pt x="56" y="228"/>
                  <a:pt x="56" y="228"/>
                </a:cubicBezTo>
                <a:cubicBezTo>
                  <a:pt x="56" y="228"/>
                  <a:pt x="55" y="228"/>
                  <a:pt x="54" y="228"/>
                </a:cubicBezTo>
                <a:cubicBezTo>
                  <a:pt x="51" y="228"/>
                  <a:pt x="51" y="228"/>
                  <a:pt x="51" y="228"/>
                </a:cubicBezTo>
                <a:cubicBezTo>
                  <a:pt x="48" y="228"/>
                  <a:pt x="48" y="227"/>
                  <a:pt x="48" y="226"/>
                </a:cubicBezTo>
                <a:cubicBezTo>
                  <a:pt x="48" y="220"/>
                  <a:pt x="48" y="220"/>
                  <a:pt x="48" y="220"/>
                </a:cubicBezTo>
                <a:cubicBezTo>
                  <a:pt x="56" y="220"/>
                  <a:pt x="56" y="220"/>
                  <a:pt x="56" y="220"/>
                </a:cubicBezTo>
                <a:lnTo>
                  <a:pt x="56" y="226"/>
                </a:lnTo>
                <a:close/>
                <a:moveTo>
                  <a:pt x="184" y="226"/>
                </a:moveTo>
                <a:cubicBezTo>
                  <a:pt x="184" y="227"/>
                  <a:pt x="184" y="228"/>
                  <a:pt x="184" y="228"/>
                </a:cubicBezTo>
                <a:cubicBezTo>
                  <a:pt x="184" y="228"/>
                  <a:pt x="183" y="228"/>
                  <a:pt x="182" y="228"/>
                </a:cubicBezTo>
                <a:cubicBezTo>
                  <a:pt x="179" y="228"/>
                  <a:pt x="179" y="228"/>
                  <a:pt x="179" y="228"/>
                </a:cubicBezTo>
                <a:cubicBezTo>
                  <a:pt x="176" y="228"/>
                  <a:pt x="176" y="227"/>
                  <a:pt x="176" y="226"/>
                </a:cubicBezTo>
                <a:cubicBezTo>
                  <a:pt x="176" y="220"/>
                  <a:pt x="176" y="220"/>
                  <a:pt x="176" y="220"/>
                </a:cubicBezTo>
                <a:cubicBezTo>
                  <a:pt x="184" y="220"/>
                  <a:pt x="184" y="220"/>
                  <a:pt x="184" y="220"/>
                </a:cubicBezTo>
                <a:lnTo>
                  <a:pt x="184" y="226"/>
                </a:lnTo>
                <a:close/>
                <a:moveTo>
                  <a:pt x="196" y="206"/>
                </a:moveTo>
                <a:cubicBezTo>
                  <a:pt x="196" y="208"/>
                  <a:pt x="195" y="212"/>
                  <a:pt x="192" y="212"/>
                </a:cubicBezTo>
                <a:cubicBezTo>
                  <a:pt x="189" y="212"/>
                  <a:pt x="189" y="212"/>
                  <a:pt x="189" y="212"/>
                </a:cubicBezTo>
                <a:cubicBezTo>
                  <a:pt x="189" y="212"/>
                  <a:pt x="188" y="212"/>
                  <a:pt x="188" y="212"/>
                </a:cubicBezTo>
                <a:cubicBezTo>
                  <a:pt x="188" y="212"/>
                  <a:pt x="187" y="212"/>
                  <a:pt x="187" y="212"/>
                </a:cubicBezTo>
                <a:cubicBezTo>
                  <a:pt x="173" y="212"/>
                  <a:pt x="173" y="212"/>
                  <a:pt x="173" y="212"/>
                </a:cubicBezTo>
                <a:cubicBezTo>
                  <a:pt x="173" y="212"/>
                  <a:pt x="172" y="212"/>
                  <a:pt x="172" y="212"/>
                </a:cubicBezTo>
                <a:cubicBezTo>
                  <a:pt x="172" y="212"/>
                  <a:pt x="171" y="212"/>
                  <a:pt x="171" y="212"/>
                </a:cubicBezTo>
                <a:cubicBezTo>
                  <a:pt x="61" y="212"/>
                  <a:pt x="61" y="212"/>
                  <a:pt x="61" y="212"/>
                </a:cubicBezTo>
                <a:cubicBezTo>
                  <a:pt x="61" y="212"/>
                  <a:pt x="60" y="212"/>
                  <a:pt x="60" y="212"/>
                </a:cubicBezTo>
                <a:cubicBezTo>
                  <a:pt x="60" y="212"/>
                  <a:pt x="59" y="212"/>
                  <a:pt x="59" y="212"/>
                </a:cubicBezTo>
                <a:cubicBezTo>
                  <a:pt x="45" y="212"/>
                  <a:pt x="45" y="212"/>
                  <a:pt x="45" y="212"/>
                </a:cubicBezTo>
                <a:cubicBezTo>
                  <a:pt x="45" y="212"/>
                  <a:pt x="44" y="212"/>
                  <a:pt x="44" y="212"/>
                </a:cubicBezTo>
                <a:cubicBezTo>
                  <a:pt x="44" y="212"/>
                  <a:pt x="43" y="212"/>
                  <a:pt x="43" y="212"/>
                </a:cubicBezTo>
                <a:cubicBezTo>
                  <a:pt x="40" y="212"/>
                  <a:pt x="40" y="212"/>
                  <a:pt x="40" y="212"/>
                </a:cubicBezTo>
                <a:cubicBezTo>
                  <a:pt x="38" y="212"/>
                  <a:pt x="36" y="208"/>
                  <a:pt x="36" y="206"/>
                </a:cubicBezTo>
                <a:cubicBezTo>
                  <a:pt x="36" y="202"/>
                  <a:pt x="36" y="202"/>
                  <a:pt x="36" y="202"/>
                </a:cubicBezTo>
                <a:cubicBezTo>
                  <a:pt x="36" y="200"/>
                  <a:pt x="41" y="200"/>
                  <a:pt x="41" y="200"/>
                </a:cubicBezTo>
                <a:cubicBezTo>
                  <a:pt x="190" y="200"/>
                  <a:pt x="190" y="200"/>
                  <a:pt x="190" y="200"/>
                </a:cubicBezTo>
                <a:cubicBezTo>
                  <a:pt x="193" y="200"/>
                  <a:pt x="196" y="200"/>
                  <a:pt x="196" y="202"/>
                </a:cubicBezTo>
                <a:lnTo>
                  <a:pt x="196" y="206"/>
                </a:lnTo>
                <a:close/>
                <a:moveTo>
                  <a:pt x="188" y="192"/>
                </a:moveTo>
                <a:cubicBezTo>
                  <a:pt x="187" y="192"/>
                  <a:pt x="187" y="192"/>
                  <a:pt x="186" y="192"/>
                </a:cubicBezTo>
                <a:cubicBezTo>
                  <a:pt x="46" y="192"/>
                  <a:pt x="46" y="192"/>
                  <a:pt x="46" y="192"/>
                </a:cubicBezTo>
                <a:cubicBezTo>
                  <a:pt x="45" y="192"/>
                  <a:pt x="45" y="192"/>
                  <a:pt x="44" y="192"/>
                </a:cubicBezTo>
                <a:cubicBezTo>
                  <a:pt x="39" y="190"/>
                  <a:pt x="29" y="156"/>
                  <a:pt x="28" y="96"/>
                </a:cubicBezTo>
                <a:cubicBezTo>
                  <a:pt x="204" y="96"/>
                  <a:pt x="204" y="96"/>
                  <a:pt x="204" y="96"/>
                </a:cubicBezTo>
                <a:cubicBezTo>
                  <a:pt x="203" y="156"/>
                  <a:pt x="193" y="190"/>
                  <a:pt x="188" y="192"/>
                </a:cubicBezTo>
                <a:close/>
                <a:moveTo>
                  <a:pt x="204" y="84"/>
                </a:moveTo>
                <a:cubicBezTo>
                  <a:pt x="204" y="85"/>
                  <a:pt x="204" y="85"/>
                  <a:pt x="204" y="85"/>
                </a:cubicBezTo>
                <a:cubicBezTo>
                  <a:pt x="204" y="86"/>
                  <a:pt x="204" y="87"/>
                  <a:pt x="204" y="88"/>
                </a:cubicBezTo>
                <a:cubicBezTo>
                  <a:pt x="200" y="88"/>
                  <a:pt x="200" y="88"/>
                  <a:pt x="200" y="88"/>
                </a:cubicBezTo>
                <a:cubicBezTo>
                  <a:pt x="200" y="88"/>
                  <a:pt x="200" y="88"/>
                  <a:pt x="200" y="88"/>
                </a:cubicBezTo>
                <a:cubicBezTo>
                  <a:pt x="185" y="40"/>
                  <a:pt x="185" y="40"/>
                  <a:pt x="185" y="40"/>
                </a:cubicBezTo>
                <a:cubicBezTo>
                  <a:pt x="199" y="40"/>
                  <a:pt x="199" y="40"/>
                  <a:pt x="199" y="40"/>
                </a:cubicBezTo>
                <a:cubicBezTo>
                  <a:pt x="203" y="47"/>
                  <a:pt x="204" y="54"/>
                  <a:pt x="204" y="63"/>
                </a:cubicBezTo>
                <a:lnTo>
                  <a:pt x="204" y="84"/>
                </a:lnTo>
                <a:close/>
                <a:moveTo>
                  <a:pt x="224" y="103"/>
                </a:moveTo>
                <a:cubicBezTo>
                  <a:pt x="224" y="105"/>
                  <a:pt x="222" y="107"/>
                  <a:pt x="220" y="107"/>
                </a:cubicBezTo>
                <a:cubicBezTo>
                  <a:pt x="216" y="107"/>
                  <a:pt x="216" y="107"/>
                  <a:pt x="216" y="107"/>
                </a:cubicBezTo>
                <a:cubicBezTo>
                  <a:pt x="214" y="107"/>
                  <a:pt x="212" y="105"/>
                  <a:pt x="212" y="103"/>
                </a:cubicBezTo>
                <a:cubicBezTo>
                  <a:pt x="212" y="87"/>
                  <a:pt x="212" y="87"/>
                  <a:pt x="212" y="87"/>
                </a:cubicBezTo>
                <a:cubicBezTo>
                  <a:pt x="212" y="85"/>
                  <a:pt x="214" y="83"/>
                  <a:pt x="216" y="83"/>
                </a:cubicBezTo>
                <a:cubicBezTo>
                  <a:pt x="220" y="83"/>
                  <a:pt x="220" y="83"/>
                  <a:pt x="220" y="83"/>
                </a:cubicBezTo>
                <a:cubicBezTo>
                  <a:pt x="222" y="83"/>
                  <a:pt x="224" y="85"/>
                  <a:pt x="224" y="87"/>
                </a:cubicBezTo>
                <a:lnTo>
                  <a:pt x="224" y="10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F1C0BDF1-4C5F-48E0-8E28-FE8A9F330796}"/>
              </a:ext>
            </a:extLst>
          </p:cNvPr>
          <p:cNvGrpSpPr/>
          <p:nvPr/>
        </p:nvGrpSpPr>
        <p:grpSpPr>
          <a:xfrm>
            <a:off x="1712269" y="4085968"/>
            <a:ext cx="1491290" cy="899046"/>
            <a:chOff x="1678720" y="3263854"/>
            <a:chExt cx="1416726" cy="899046"/>
          </a:xfrm>
        </p:grpSpPr>
        <p:sp>
          <p:nvSpPr>
            <p:cNvPr id="27" name="TextBox 26">
              <a:extLst>
                <a:ext uri="{FF2B5EF4-FFF2-40B4-BE49-F238E27FC236}">
                  <a16:creationId xmlns:a16="http://schemas.microsoft.com/office/drawing/2014/main" id="{10F07591-7AFF-4493-BD44-A67DA3827CB7}"/>
                </a:ext>
              </a:extLst>
            </p:cNvPr>
            <p:cNvSpPr txBox="1"/>
            <p:nvPr/>
          </p:nvSpPr>
          <p:spPr>
            <a:xfrm>
              <a:off x="1678720" y="3263854"/>
              <a:ext cx="1416726" cy="301621"/>
            </a:xfrm>
            <a:prstGeom prst="rect">
              <a:avLst/>
            </a:prstGeom>
            <a:noFill/>
          </p:spPr>
          <p:txBody>
            <a:bodyPr wrap="square" rtlCol="0">
              <a:spAutoFit/>
            </a:bodyPr>
            <a:lstStyle/>
            <a:p>
              <a:pPr>
                <a:lnSpc>
                  <a:spcPct val="80000"/>
                </a:lnSpc>
              </a:pPr>
              <a:r>
                <a:rPr lang="en-US" sz="1600" dirty="0">
                  <a:solidFill>
                    <a:schemeClr val="bg1"/>
                  </a:solidFill>
                  <a:latin typeface="Nexa Bold" panose="02000000000000000000" pitchFamily="50" charset="0"/>
                </a:rPr>
                <a:t>Create Title</a:t>
              </a:r>
            </a:p>
          </p:txBody>
        </p:sp>
        <p:sp>
          <p:nvSpPr>
            <p:cNvPr id="28" name="Rectangle 27">
              <a:extLst>
                <a:ext uri="{FF2B5EF4-FFF2-40B4-BE49-F238E27FC236}">
                  <a16:creationId xmlns:a16="http://schemas.microsoft.com/office/drawing/2014/main" id="{397240F2-65FB-43E0-ADD8-B0D1DB1517C1}"/>
                </a:ext>
              </a:extLst>
            </p:cNvPr>
            <p:cNvSpPr/>
            <p:nvPr/>
          </p:nvSpPr>
          <p:spPr>
            <a:xfrm flipH="1">
              <a:off x="1678720" y="3480021"/>
              <a:ext cx="1371482" cy="682879"/>
            </a:xfrm>
            <a:prstGeom prst="rect">
              <a:avLst/>
            </a:prstGeom>
          </p:spPr>
          <p:txBody>
            <a:bodyPr wrap="square">
              <a:spAutoFit/>
            </a:bodyPr>
            <a:lstStyle/>
            <a:p>
              <a:pPr>
                <a:lnSpc>
                  <a:spcPct val="120000"/>
                </a:lnSpc>
              </a:pPr>
              <a:r>
                <a:rPr lang="en-US" sz="1100" dirty="0">
                  <a:solidFill>
                    <a:schemeClr val="bg1"/>
                  </a:solidFill>
                  <a:latin typeface="Segoe UI Light" panose="020B0502040204020203" pitchFamily="34" charset="0"/>
                  <a:cs typeface="Segoe UI Light" panose="020B0502040204020203" pitchFamily="34" charset="0"/>
                </a:rPr>
                <a:t>A wonderful serenity has taken possession of my entire soul</a:t>
              </a:r>
            </a:p>
          </p:txBody>
        </p:sp>
      </p:grpSp>
    </p:spTree>
    <p:extLst>
      <p:ext uri="{BB962C8B-B14F-4D97-AF65-F5344CB8AC3E}">
        <p14:creationId xmlns:p14="http://schemas.microsoft.com/office/powerpoint/2010/main" val="20677057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1+#ppt_w/2"/>
                                          </p:val>
                                        </p:tav>
                                        <p:tav tm="100000">
                                          <p:val>
                                            <p:strVal val="#ppt_x"/>
                                          </p:val>
                                        </p:tav>
                                      </p:tavLst>
                                    </p:anim>
                                    <p:anim calcmode="lin" valueType="num">
                                      <p:cBhvr additive="base">
                                        <p:cTn id="18" dur="75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decel="10000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1+#ppt_w/2"/>
                                          </p:val>
                                        </p:tav>
                                        <p:tav tm="100000">
                                          <p:val>
                                            <p:strVal val="#ppt_x"/>
                                          </p:val>
                                        </p:tav>
                                      </p:tavLst>
                                    </p:anim>
                                    <p:anim calcmode="lin" valueType="num">
                                      <p:cBhvr additive="base">
                                        <p:cTn id="22" dur="75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750" fill="hold"/>
                                        <p:tgtEl>
                                          <p:spTgt spid="2"/>
                                        </p:tgtEl>
                                        <p:attrNameLst>
                                          <p:attrName>ppt_x</p:attrName>
                                        </p:attrNameLst>
                                      </p:cBhvr>
                                      <p:tavLst>
                                        <p:tav tm="0">
                                          <p:val>
                                            <p:strVal val="0-#ppt_w/2"/>
                                          </p:val>
                                        </p:tav>
                                        <p:tav tm="100000">
                                          <p:val>
                                            <p:strVal val="#ppt_x"/>
                                          </p:val>
                                        </p:tav>
                                      </p:tavLst>
                                    </p:anim>
                                    <p:anim calcmode="lin" valueType="num">
                                      <p:cBhvr additive="base">
                                        <p:cTn id="26" dur="750" fill="hold"/>
                                        <p:tgtEl>
                                          <p:spTgt spid="2"/>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15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150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200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20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250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25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nodeType="withEffect">
                                  <p:stCondLst>
                                    <p:cond delay="250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par>
                                <p:cTn id="54" presetID="10" presetClass="entr" presetSubtype="0" fill="hold" grpId="0" nodeType="withEffect">
                                  <p:stCondLst>
                                    <p:cond delay="300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par>
                                <p:cTn id="57" presetID="10" presetClass="entr" presetSubtype="0" fill="hold" grpId="0" nodeType="withEffect">
                                  <p:stCondLst>
                                    <p:cond delay="3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nodeType="withEffect">
                                  <p:stCondLst>
                                    <p:cond delay="300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16" grpId="0" animBg="1"/>
      <p:bldP spid="22" grpId="0" animBg="1"/>
      <p:bldP spid="6" grpId="0"/>
      <p:bldP spid="11" grpId="0" animBg="1"/>
      <p:bldP spid="12" grpId="0" animBg="1"/>
      <p:bldP spid="15" grpId="0" animBg="1"/>
      <p:bldP spid="17"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86A4EB1-1B3B-4418-A05A-819DA7D6424B}"/>
              </a:ext>
            </a:extLst>
          </p:cNvPr>
          <p:cNvGrpSpPr/>
          <p:nvPr/>
        </p:nvGrpSpPr>
        <p:grpSpPr>
          <a:xfrm>
            <a:off x="716592" y="3068102"/>
            <a:ext cx="10758817" cy="2552677"/>
            <a:chOff x="716592" y="3068102"/>
            <a:chExt cx="10758817" cy="2552677"/>
          </a:xfrm>
        </p:grpSpPr>
        <p:grpSp>
          <p:nvGrpSpPr>
            <p:cNvPr id="3" name="Group 2">
              <a:extLst>
                <a:ext uri="{FF2B5EF4-FFF2-40B4-BE49-F238E27FC236}">
                  <a16:creationId xmlns:a16="http://schemas.microsoft.com/office/drawing/2014/main" id="{5B3C9D27-9820-45EB-B5FA-49EC7E1BC753}"/>
                </a:ext>
              </a:extLst>
            </p:cNvPr>
            <p:cNvGrpSpPr/>
            <p:nvPr/>
          </p:nvGrpSpPr>
          <p:grpSpPr>
            <a:xfrm>
              <a:off x="8327256" y="3068102"/>
              <a:ext cx="1852774" cy="1775752"/>
              <a:chOff x="7813490" y="2499318"/>
              <a:chExt cx="1492644" cy="1430593"/>
            </a:xfrm>
            <a:gradFill>
              <a:gsLst>
                <a:gs pos="0">
                  <a:schemeClr val="accent5"/>
                </a:gs>
                <a:gs pos="100000">
                  <a:schemeClr val="accent5">
                    <a:lumMod val="75000"/>
                  </a:schemeClr>
                </a:gs>
              </a:gsLst>
              <a:lin ang="2700000" scaled="1"/>
            </a:gradFill>
          </p:grpSpPr>
          <p:sp>
            <p:nvSpPr>
              <p:cNvPr id="41" name="Rectangle 40">
                <a:extLst>
                  <a:ext uri="{FF2B5EF4-FFF2-40B4-BE49-F238E27FC236}">
                    <a16:creationId xmlns:a16="http://schemas.microsoft.com/office/drawing/2014/main" id="{87DE8E9B-D2AE-48AE-8DA1-B5EFAB6B0D30}"/>
                  </a:ext>
                </a:extLst>
              </p:cNvPr>
              <p:cNvSpPr/>
              <p:nvPr/>
            </p:nvSpPr>
            <p:spPr>
              <a:xfrm>
                <a:off x="7813490" y="2501162"/>
                <a:ext cx="970919" cy="14287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lowchart: Delay 41">
                <a:extLst>
                  <a:ext uri="{FF2B5EF4-FFF2-40B4-BE49-F238E27FC236}">
                    <a16:creationId xmlns:a16="http://schemas.microsoft.com/office/drawing/2014/main" id="{2897E67C-F8B8-473F-A8F7-021E31A67364}"/>
                  </a:ext>
                </a:extLst>
              </p:cNvPr>
              <p:cNvSpPr/>
              <p:nvPr/>
            </p:nvSpPr>
            <p:spPr>
              <a:xfrm rot="10800000" flipH="1">
                <a:off x="8321431" y="2499318"/>
                <a:ext cx="984703" cy="142698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 name="Group 3">
              <a:extLst>
                <a:ext uri="{FF2B5EF4-FFF2-40B4-BE49-F238E27FC236}">
                  <a16:creationId xmlns:a16="http://schemas.microsoft.com/office/drawing/2014/main" id="{F7C5CF6A-17B6-441A-9315-C35A8E6AA81A}"/>
                </a:ext>
              </a:extLst>
            </p:cNvPr>
            <p:cNvGrpSpPr/>
            <p:nvPr/>
          </p:nvGrpSpPr>
          <p:grpSpPr>
            <a:xfrm>
              <a:off x="716592" y="3068103"/>
              <a:ext cx="2001577" cy="1775752"/>
              <a:chOff x="1682135" y="2499319"/>
              <a:chExt cx="1612524" cy="1430593"/>
            </a:xfrm>
            <a:gradFill>
              <a:gsLst>
                <a:gs pos="0">
                  <a:schemeClr val="accent1"/>
                </a:gs>
                <a:gs pos="100000">
                  <a:schemeClr val="accent1">
                    <a:lumMod val="75000"/>
                  </a:schemeClr>
                </a:gs>
              </a:gsLst>
              <a:lin ang="2700000" scaled="1"/>
            </a:gradFill>
          </p:grpSpPr>
          <p:sp>
            <p:nvSpPr>
              <p:cNvPr id="39" name="Rectangle 38">
                <a:extLst>
                  <a:ext uri="{FF2B5EF4-FFF2-40B4-BE49-F238E27FC236}">
                    <a16:creationId xmlns:a16="http://schemas.microsoft.com/office/drawing/2014/main" id="{A80DCCAA-780E-43DC-BD29-CC48BDCD2965}"/>
                  </a:ext>
                </a:extLst>
              </p:cNvPr>
              <p:cNvSpPr/>
              <p:nvPr/>
            </p:nvSpPr>
            <p:spPr>
              <a:xfrm>
                <a:off x="2378029" y="2501163"/>
                <a:ext cx="916630" cy="14287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lowchart: Delay 39">
                <a:extLst>
                  <a:ext uri="{FF2B5EF4-FFF2-40B4-BE49-F238E27FC236}">
                    <a16:creationId xmlns:a16="http://schemas.microsoft.com/office/drawing/2014/main" id="{A3B7F22A-740F-46A9-9C09-6AB846BDC9AB}"/>
                  </a:ext>
                </a:extLst>
              </p:cNvPr>
              <p:cNvSpPr/>
              <p:nvPr/>
            </p:nvSpPr>
            <p:spPr>
              <a:xfrm flipH="1">
                <a:off x="1682135" y="2499319"/>
                <a:ext cx="984703" cy="143059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5" name="Group 4">
              <a:extLst>
                <a:ext uri="{FF2B5EF4-FFF2-40B4-BE49-F238E27FC236}">
                  <a16:creationId xmlns:a16="http://schemas.microsoft.com/office/drawing/2014/main" id="{9949501B-8396-44BE-ACF2-38EA9E2F14B2}"/>
                </a:ext>
              </a:extLst>
            </p:cNvPr>
            <p:cNvGrpSpPr/>
            <p:nvPr/>
          </p:nvGrpSpPr>
          <p:grpSpPr>
            <a:xfrm>
              <a:off x="8093131" y="3270480"/>
              <a:ext cx="3382278" cy="2350299"/>
              <a:chOff x="5256213" y="2846388"/>
              <a:chExt cx="1893888" cy="1316037"/>
            </a:xfrm>
            <a:solidFill>
              <a:schemeClr val="tx1">
                <a:lumMod val="65000"/>
                <a:lumOff val="35000"/>
              </a:schemeClr>
            </a:solidFill>
          </p:grpSpPr>
          <p:sp>
            <p:nvSpPr>
              <p:cNvPr id="29" name="Freeform 5">
                <a:extLst>
                  <a:ext uri="{FF2B5EF4-FFF2-40B4-BE49-F238E27FC236}">
                    <a16:creationId xmlns:a16="http://schemas.microsoft.com/office/drawing/2014/main" id="{435DC29A-014D-4A55-B942-6344C502397D}"/>
                  </a:ext>
                </a:extLst>
              </p:cNvPr>
              <p:cNvSpPr>
                <a:spLocks noEditPoints="1"/>
              </p:cNvSpPr>
              <p:nvPr/>
            </p:nvSpPr>
            <p:spPr bwMode="auto">
              <a:xfrm>
                <a:off x="6443663" y="3179763"/>
                <a:ext cx="706438" cy="857250"/>
              </a:xfrm>
              <a:custGeom>
                <a:avLst/>
                <a:gdLst>
                  <a:gd name="T0" fmla="*/ 7 w 188"/>
                  <a:gd name="T1" fmla="*/ 165 h 227"/>
                  <a:gd name="T2" fmla="*/ 32 w 188"/>
                  <a:gd name="T3" fmla="*/ 134 h 227"/>
                  <a:gd name="T4" fmla="*/ 39 w 188"/>
                  <a:gd name="T5" fmla="*/ 125 h 227"/>
                  <a:gd name="T6" fmla="*/ 46 w 188"/>
                  <a:gd name="T7" fmla="*/ 15 h 227"/>
                  <a:gd name="T8" fmla="*/ 50 w 188"/>
                  <a:gd name="T9" fmla="*/ 0 h 227"/>
                  <a:gd name="T10" fmla="*/ 152 w 188"/>
                  <a:gd name="T11" fmla="*/ 5 h 227"/>
                  <a:gd name="T12" fmla="*/ 168 w 188"/>
                  <a:gd name="T13" fmla="*/ 11 h 227"/>
                  <a:gd name="T14" fmla="*/ 172 w 188"/>
                  <a:gd name="T15" fmla="*/ 24 h 227"/>
                  <a:gd name="T16" fmla="*/ 165 w 188"/>
                  <a:gd name="T17" fmla="*/ 25 h 227"/>
                  <a:gd name="T18" fmla="*/ 179 w 188"/>
                  <a:gd name="T19" fmla="*/ 84 h 227"/>
                  <a:gd name="T20" fmla="*/ 185 w 188"/>
                  <a:gd name="T21" fmla="*/ 88 h 227"/>
                  <a:gd name="T22" fmla="*/ 185 w 188"/>
                  <a:gd name="T23" fmla="*/ 134 h 227"/>
                  <a:gd name="T24" fmla="*/ 181 w 188"/>
                  <a:gd name="T25" fmla="*/ 154 h 227"/>
                  <a:gd name="T26" fmla="*/ 181 w 188"/>
                  <a:gd name="T27" fmla="*/ 159 h 227"/>
                  <a:gd name="T28" fmla="*/ 188 w 188"/>
                  <a:gd name="T29" fmla="*/ 165 h 227"/>
                  <a:gd name="T30" fmla="*/ 187 w 188"/>
                  <a:gd name="T31" fmla="*/ 191 h 227"/>
                  <a:gd name="T32" fmla="*/ 180 w 188"/>
                  <a:gd name="T33" fmla="*/ 202 h 227"/>
                  <a:gd name="T34" fmla="*/ 166 w 188"/>
                  <a:gd name="T35" fmla="*/ 202 h 227"/>
                  <a:gd name="T36" fmla="*/ 162 w 188"/>
                  <a:gd name="T37" fmla="*/ 202 h 227"/>
                  <a:gd name="T38" fmla="*/ 163 w 188"/>
                  <a:gd name="T39" fmla="*/ 221 h 227"/>
                  <a:gd name="T40" fmla="*/ 163 w 188"/>
                  <a:gd name="T41" fmla="*/ 221 h 227"/>
                  <a:gd name="T42" fmla="*/ 161 w 188"/>
                  <a:gd name="T43" fmla="*/ 225 h 227"/>
                  <a:gd name="T44" fmla="*/ 155 w 188"/>
                  <a:gd name="T45" fmla="*/ 227 h 227"/>
                  <a:gd name="T46" fmla="*/ 155 w 188"/>
                  <a:gd name="T47" fmla="*/ 227 h 227"/>
                  <a:gd name="T48" fmla="*/ 131 w 188"/>
                  <a:gd name="T49" fmla="*/ 227 h 227"/>
                  <a:gd name="T50" fmla="*/ 131 w 188"/>
                  <a:gd name="T51" fmla="*/ 227 h 227"/>
                  <a:gd name="T52" fmla="*/ 130 w 188"/>
                  <a:gd name="T53" fmla="*/ 227 h 227"/>
                  <a:gd name="T54" fmla="*/ 128 w 188"/>
                  <a:gd name="T55" fmla="*/ 225 h 227"/>
                  <a:gd name="T56" fmla="*/ 127 w 188"/>
                  <a:gd name="T57" fmla="*/ 220 h 227"/>
                  <a:gd name="T58" fmla="*/ 127 w 188"/>
                  <a:gd name="T59" fmla="*/ 219 h 227"/>
                  <a:gd name="T60" fmla="*/ 127 w 188"/>
                  <a:gd name="T61" fmla="*/ 202 h 227"/>
                  <a:gd name="T62" fmla="*/ 117 w 188"/>
                  <a:gd name="T63" fmla="*/ 202 h 227"/>
                  <a:gd name="T64" fmla="*/ 110 w 188"/>
                  <a:gd name="T65" fmla="*/ 172 h 227"/>
                  <a:gd name="T66" fmla="*/ 85 w 188"/>
                  <a:gd name="T67" fmla="*/ 146 h 227"/>
                  <a:gd name="T68" fmla="*/ 43 w 188"/>
                  <a:gd name="T69" fmla="*/ 144 h 227"/>
                  <a:gd name="T70" fmla="*/ 16 w 188"/>
                  <a:gd name="T71" fmla="*/ 170 h 227"/>
                  <a:gd name="T72" fmla="*/ 6 w 188"/>
                  <a:gd name="T73" fmla="*/ 215 h 227"/>
                  <a:gd name="T74" fmla="*/ 0 w 188"/>
                  <a:gd name="T75" fmla="*/ 215 h 227"/>
                  <a:gd name="T76" fmla="*/ 7 w 188"/>
                  <a:gd name="T77" fmla="*/ 165 h 227"/>
                  <a:gd name="T78" fmla="*/ 147 w 188"/>
                  <a:gd name="T79" fmla="*/ 15 h 227"/>
                  <a:gd name="T80" fmla="*/ 133 w 188"/>
                  <a:gd name="T81" fmla="*/ 14 h 227"/>
                  <a:gd name="T82" fmla="*/ 135 w 188"/>
                  <a:gd name="T83" fmla="*/ 112 h 227"/>
                  <a:gd name="T84" fmla="*/ 161 w 188"/>
                  <a:gd name="T85" fmla="*/ 112 h 227"/>
                  <a:gd name="T86" fmla="*/ 161 w 188"/>
                  <a:gd name="T87" fmla="*/ 80 h 227"/>
                  <a:gd name="T88" fmla="*/ 147 w 188"/>
                  <a:gd name="T89" fmla="*/ 15 h 227"/>
                  <a:gd name="T90" fmla="*/ 132 w 188"/>
                  <a:gd name="T91" fmla="*/ 219 h 227"/>
                  <a:gd name="T92" fmla="*/ 132 w 188"/>
                  <a:gd name="T93" fmla="*/ 220 h 227"/>
                  <a:gd name="T94" fmla="*/ 132 w 188"/>
                  <a:gd name="T95" fmla="*/ 222 h 227"/>
                  <a:gd name="T96" fmla="*/ 141 w 188"/>
                  <a:gd name="T97" fmla="*/ 222 h 227"/>
                  <a:gd name="T98" fmla="*/ 155 w 188"/>
                  <a:gd name="T99" fmla="*/ 222 h 227"/>
                  <a:gd name="T100" fmla="*/ 157 w 188"/>
                  <a:gd name="T101" fmla="*/ 222 h 227"/>
                  <a:gd name="T102" fmla="*/ 158 w 188"/>
                  <a:gd name="T103" fmla="*/ 221 h 227"/>
                  <a:gd name="T104" fmla="*/ 158 w 188"/>
                  <a:gd name="T105" fmla="*/ 221 h 227"/>
                  <a:gd name="T106" fmla="*/ 157 w 188"/>
                  <a:gd name="T107" fmla="*/ 202 h 227"/>
                  <a:gd name="T108" fmla="*/ 132 w 188"/>
                  <a:gd name="T109" fmla="*/ 202 h 227"/>
                  <a:gd name="T110" fmla="*/ 132 w 188"/>
                  <a:gd name="T111" fmla="*/ 219 h 227"/>
                  <a:gd name="T112" fmla="*/ 131 w 188"/>
                  <a:gd name="T113" fmla="*/ 81 h 227"/>
                  <a:gd name="T114" fmla="*/ 129 w 188"/>
                  <a:gd name="T115" fmla="*/ 15 h 227"/>
                  <a:gd name="T116" fmla="*/ 79 w 188"/>
                  <a:gd name="T117" fmla="*/ 13 h 227"/>
                  <a:gd name="T118" fmla="*/ 78 w 188"/>
                  <a:gd name="T119" fmla="*/ 65 h 227"/>
                  <a:gd name="T120" fmla="*/ 131 w 188"/>
                  <a:gd name="T121" fmla="*/ 8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27">
                    <a:moveTo>
                      <a:pt x="7" y="165"/>
                    </a:moveTo>
                    <a:cubicBezTo>
                      <a:pt x="11" y="154"/>
                      <a:pt x="25" y="139"/>
                      <a:pt x="32" y="134"/>
                    </a:cubicBezTo>
                    <a:cubicBezTo>
                      <a:pt x="39" y="128"/>
                      <a:pt x="39" y="125"/>
                      <a:pt x="39" y="125"/>
                    </a:cubicBezTo>
                    <a:cubicBezTo>
                      <a:pt x="39" y="125"/>
                      <a:pt x="44" y="30"/>
                      <a:pt x="46" y="15"/>
                    </a:cubicBezTo>
                    <a:cubicBezTo>
                      <a:pt x="48" y="0"/>
                      <a:pt x="50" y="0"/>
                      <a:pt x="50" y="0"/>
                    </a:cubicBezTo>
                    <a:cubicBezTo>
                      <a:pt x="50" y="0"/>
                      <a:pt x="137" y="4"/>
                      <a:pt x="152" y="5"/>
                    </a:cubicBezTo>
                    <a:cubicBezTo>
                      <a:pt x="166" y="5"/>
                      <a:pt x="165" y="8"/>
                      <a:pt x="168" y="11"/>
                    </a:cubicBezTo>
                    <a:cubicBezTo>
                      <a:pt x="171" y="13"/>
                      <a:pt x="172" y="22"/>
                      <a:pt x="172" y="24"/>
                    </a:cubicBezTo>
                    <a:cubicBezTo>
                      <a:pt x="172" y="26"/>
                      <a:pt x="165" y="25"/>
                      <a:pt x="165" y="25"/>
                    </a:cubicBezTo>
                    <a:cubicBezTo>
                      <a:pt x="165" y="25"/>
                      <a:pt x="179" y="82"/>
                      <a:pt x="179" y="84"/>
                    </a:cubicBezTo>
                    <a:cubicBezTo>
                      <a:pt x="179" y="86"/>
                      <a:pt x="185" y="88"/>
                      <a:pt x="185" y="88"/>
                    </a:cubicBezTo>
                    <a:cubicBezTo>
                      <a:pt x="185" y="88"/>
                      <a:pt x="184" y="113"/>
                      <a:pt x="185" y="134"/>
                    </a:cubicBezTo>
                    <a:cubicBezTo>
                      <a:pt x="185" y="155"/>
                      <a:pt x="181" y="154"/>
                      <a:pt x="181" y="154"/>
                    </a:cubicBezTo>
                    <a:cubicBezTo>
                      <a:pt x="181" y="154"/>
                      <a:pt x="177" y="159"/>
                      <a:pt x="181" y="159"/>
                    </a:cubicBezTo>
                    <a:cubicBezTo>
                      <a:pt x="186" y="159"/>
                      <a:pt x="188" y="165"/>
                      <a:pt x="188" y="165"/>
                    </a:cubicBezTo>
                    <a:cubicBezTo>
                      <a:pt x="188" y="165"/>
                      <a:pt x="187" y="181"/>
                      <a:pt x="187" y="191"/>
                    </a:cubicBezTo>
                    <a:cubicBezTo>
                      <a:pt x="187" y="202"/>
                      <a:pt x="180" y="202"/>
                      <a:pt x="180" y="202"/>
                    </a:cubicBezTo>
                    <a:cubicBezTo>
                      <a:pt x="166" y="202"/>
                      <a:pt x="166" y="202"/>
                      <a:pt x="166" y="202"/>
                    </a:cubicBezTo>
                    <a:cubicBezTo>
                      <a:pt x="162" y="202"/>
                      <a:pt x="162" y="202"/>
                      <a:pt x="162" y="202"/>
                    </a:cubicBezTo>
                    <a:cubicBezTo>
                      <a:pt x="163" y="221"/>
                      <a:pt x="163" y="221"/>
                      <a:pt x="163" y="221"/>
                    </a:cubicBezTo>
                    <a:cubicBezTo>
                      <a:pt x="163" y="221"/>
                      <a:pt x="163" y="221"/>
                      <a:pt x="163" y="221"/>
                    </a:cubicBezTo>
                    <a:cubicBezTo>
                      <a:pt x="163" y="222"/>
                      <a:pt x="162" y="223"/>
                      <a:pt x="161" y="225"/>
                    </a:cubicBezTo>
                    <a:cubicBezTo>
                      <a:pt x="160" y="226"/>
                      <a:pt x="158" y="227"/>
                      <a:pt x="155" y="227"/>
                    </a:cubicBezTo>
                    <a:cubicBezTo>
                      <a:pt x="155" y="227"/>
                      <a:pt x="155" y="227"/>
                      <a:pt x="155" y="227"/>
                    </a:cubicBezTo>
                    <a:cubicBezTo>
                      <a:pt x="151" y="227"/>
                      <a:pt x="131" y="227"/>
                      <a:pt x="131" y="227"/>
                    </a:cubicBezTo>
                    <a:cubicBezTo>
                      <a:pt x="131" y="227"/>
                      <a:pt x="131" y="227"/>
                      <a:pt x="131" y="227"/>
                    </a:cubicBezTo>
                    <a:cubicBezTo>
                      <a:pt x="130" y="227"/>
                      <a:pt x="130" y="227"/>
                      <a:pt x="130" y="227"/>
                    </a:cubicBezTo>
                    <a:cubicBezTo>
                      <a:pt x="130" y="227"/>
                      <a:pt x="129" y="226"/>
                      <a:pt x="128" y="225"/>
                    </a:cubicBezTo>
                    <a:cubicBezTo>
                      <a:pt x="127" y="224"/>
                      <a:pt x="127" y="222"/>
                      <a:pt x="127" y="220"/>
                    </a:cubicBezTo>
                    <a:cubicBezTo>
                      <a:pt x="127" y="219"/>
                      <a:pt x="127" y="219"/>
                      <a:pt x="127" y="219"/>
                    </a:cubicBezTo>
                    <a:cubicBezTo>
                      <a:pt x="127" y="216"/>
                      <a:pt x="127" y="207"/>
                      <a:pt x="127" y="202"/>
                    </a:cubicBezTo>
                    <a:cubicBezTo>
                      <a:pt x="117" y="202"/>
                      <a:pt x="117" y="202"/>
                      <a:pt x="117" y="202"/>
                    </a:cubicBezTo>
                    <a:cubicBezTo>
                      <a:pt x="117" y="202"/>
                      <a:pt x="114" y="193"/>
                      <a:pt x="110" y="172"/>
                    </a:cubicBezTo>
                    <a:cubicBezTo>
                      <a:pt x="106" y="152"/>
                      <a:pt x="85" y="146"/>
                      <a:pt x="85" y="146"/>
                    </a:cubicBezTo>
                    <a:cubicBezTo>
                      <a:pt x="43" y="144"/>
                      <a:pt x="43" y="144"/>
                      <a:pt x="43" y="144"/>
                    </a:cubicBezTo>
                    <a:cubicBezTo>
                      <a:pt x="43" y="144"/>
                      <a:pt x="27" y="149"/>
                      <a:pt x="16" y="170"/>
                    </a:cubicBezTo>
                    <a:cubicBezTo>
                      <a:pt x="6" y="190"/>
                      <a:pt x="6" y="215"/>
                      <a:pt x="6" y="215"/>
                    </a:cubicBezTo>
                    <a:cubicBezTo>
                      <a:pt x="0" y="215"/>
                      <a:pt x="0" y="215"/>
                      <a:pt x="0" y="215"/>
                    </a:cubicBezTo>
                    <a:cubicBezTo>
                      <a:pt x="0" y="215"/>
                      <a:pt x="4" y="177"/>
                      <a:pt x="7" y="165"/>
                    </a:cubicBezTo>
                    <a:close/>
                    <a:moveTo>
                      <a:pt x="147" y="15"/>
                    </a:moveTo>
                    <a:cubicBezTo>
                      <a:pt x="133" y="14"/>
                      <a:pt x="133" y="14"/>
                      <a:pt x="133" y="14"/>
                    </a:cubicBezTo>
                    <a:cubicBezTo>
                      <a:pt x="135" y="112"/>
                      <a:pt x="135" y="112"/>
                      <a:pt x="135" y="112"/>
                    </a:cubicBezTo>
                    <a:cubicBezTo>
                      <a:pt x="161" y="112"/>
                      <a:pt x="161" y="112"/>
                      <a:pt x="161" y="112"/>
                    </a:cubicBezTo>
                    <a:cubicBezTo>
                      <a:pt x="161" y="112"/>
                      <a:pt x="161" y="90"/>
                      <a:pt x="161" y="80"/>
                    </a:cubicBezTo>
                    <a:cubicBezTo>
                      <a:pt x="161" y="69"/>
                      <a:pt x="147" y="15"/>
                      <a:pt x="147" y="15"/>
                    </a:cubicBezTo>
                    <a:close/>
                    <a:moveTo>
                      <a:pt x="132" y="219"/>
                    </a:moveTo>
                    <a:cubicBezTo>
                      <a:pt x="132" y="219"/>
                      <a:pt x="132" y="219"/>
                      <a:pt x="132" y="220"/>
                    </a:cubicBezTo>
                    <a:cubicBezTo>
                      <a:pt x="132" y="221"/>
                      <a:pt x="132" y="221"/>
                      <a:pt x="132" y="222"/>
                    </a:cubicBezTo>
                    <a:cubicBezTo>
                      <a:pt x="134" y="222"/>
                      <a:pt x="137" y="222"/>
                      <a:pt x="141" y="222"/>
                    </a:cubicBezTo>
                    <a:cubicBezTo>
                      <a:pt x="147" y="222"/>
                      <a:pt x="153" y="222"/>
                      <a:pt x="155" y="222"/>
                    </a:cubicBezTo>
                    <a:cubicBezTo>
                      <a:pt x="157" y="222"/>
                      <a:pt x="157" y="222"/>
                      <a:pt x="157" y="222"/>
                    </a:cubicBezTo>
                    <a:cubicBezTo>
                      <a:pt x="157" y="221"/>
                      <a:pt x="158" y="221"/>
                      <a:pt x="158" y="221"/>
                    </a:cubicBezTo>
                    <a:cubicBezTo>
                      <a:pt x="158" y="221"/>
                      <a:pt x="158" y="221"/>
                      <a:pt x="158" y="221"/>
                    </a:cubicBezTo>
                    <a:cubicBezTo>
                      <a:pt x="157" y="202"/>
                      <a:pt x="157" y="202"/>
                      <a:pt x="157" y="202"/>
                    </a:cubicBezTo>
                    <a:cubicBezTo>
                      <a:pt x="132" y="202"/>
                      <a:pt x="132" y="202"/>
                      <a:pt x="132" y="202"/>
                    </a:cubicBezTo>
                    <a:cubicBezTo>
                      <a:pt x="132" y="207"/>
                      <a:pt x="132" y="216"/>
                      <a:pt x="132" y="219"/>
                    </a:cubicBezTo>
                    <a:close/>
                    <a:moveTo>
                      <a:pt x="131" y="81"/>
                    </a:moveTo>
                    <a:cubicBezTo>
                      <a:pt x="129" y="15"/>
                      <a:pt x="129" y="15"/>
                      <a:pt x="129" y="15"/>
                    </a:cubicBezTo>
                    <a:cubicBezTo>
                      <a:pt x="79" y="13"/>
                      <a:pt x="79" y="13"/>
                      <a:pt x="79" y="13"/>
                    </a:cubicBezTo>
                    <a:cubicBezTo>
                      <a:pt x="78" y="65"/>
                      <a:pt x="78" y="65"/>
                      <a:pt x="78" y="65"/>
                    </a:cubicBezTo>
                    <a:lnTo>
                      <a:pt x="131" y="8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a:extLst>
                  <a:ext uri="{FF2B5EF4-FFF2-40B4-BE49-F238E27FC236}">
                    <a16:creationId xmlns:a16="http://schemas.microsoft.com/office/drawing/2014/main" id="{9B21378C-62D7-4231-9916-2CB6B20170DD}"/>
                  </a:ext>
                </a:extLst>
              </p:cNvPr>
              <p:cNvSpPr>
                <a:spLocks noEditPoints="1"/>
              </p:cNvSpPr>
              <p:nvPr/>
            </p:nvSpPr>
            <p:spPr bwMode="auto">
              <a:xfrm>
                <a:off x="6488113" y="3784600"/>
                <a:ext cx="376238" cy="377825"/>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 name="T10" fmla="*/ 50 w 100"/>
                  <a:gd name="T11" fmla="*/ 77 h 100"/>
                  <a:gd name="T12" fmla="*/ 77 w 100"/>
                  <a:gd name="T13" fmla="*/ 50 h 100"/>
                  <a:gd name="T14" fmla="*/ 50 w 100"/>
                  <a:gd name="T15" fmla="*/ 23 h 100"/>
                  <a:gd name="T16" fmla="*/ 23 w 100"/>
                  <a:gd name="T17" fmla="*/ 50 h 100"/>
                  <a:gd name="T18" fmla="*/ 50 w 100"/>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78" y="0"/>
                      <a:pt x="100" y="23"/>
                      <a:pt x="100" y="50"/>
                    </a:cubicBezTo>
                    <a:cubicBezTo>
                      <a:pt x="100" y="78"/>
                      <a:pt x="78" y="100"/>
                      <a:pt x="50" y="100"/>
                    </a:cubicBezTo>
                    <a:cubicBezTo>
                      <a:pt x="23" y="100"/>
                      <a:pt x="0" y="78"/>
                      <a:pt x="0" y="50"/>
                    </a:cubicBezTo>
                    <a:cubicBezTo>
                      <a:pt x="0" y="23"/>
                      <a:pt x="23"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solidFill>
                <a:schemeClr val="tx1">
                  <a:lumMod val="65000"/>
                  <a:lumOff val="35000"/>
                </a:schemeClr>
              </a:solidFill>
              <a:ln w="317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Oval 7">
                <a:extLst>
                  <a:ext uri="{FF2B5EF4-FFF2-40B4-BE49-F238E27FC236}">
                    <a16:creationId xmlns:a16="http://schemas.microsoft.com/office/drawing/2014/main" id="{A35635DD-6919-4BD3-BBBE-CF09AB10CCCF}"/>
                  </a:ext>
                </a:extLst>
              </p:cNvPr>
              <p:cNvSpPr>
                <a:spLocks noChangeArrowheads="1"/>
              </p:cNvSpPr>
              <p:nvPr/>
            </p:nvSpPr>
            <p:spPr bwMode="auto">
              <a:xfrm>
                <a:off x="6592888" y="3894138"/>
                <a:ext cx="165100" cy="1651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Oval 8">
                <a:extLst>
                  <a:ext uri="{FF2B5EF4-FFF2-40B4-BE49-F238E27FC236}">
                    <a16:creationId xmlns:a16="http://schemas.microsoft.com/office/drawing/2014/main" id="{B4759007-9D13-463E-B71D-2414C4FE6255}"/>
                  </a:ext>
                </a:extLst>
              </p:cNvPr>
              <p:cNvSpPr>
                <a:spLocks noChangeArrowheads="1"/>
              </p:cNvSpPr>
              <p:nvPr/>
            </p:nvSpPr>
            <p:spPr bwMode="auto">
              <a:xfrm>
                <a:off x="5399088" y="3894138"/>
                <a:ext cx="160338" cy="1651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a:extLst>
                  <a:ext uri="{FF2B5EF4-FFF2-40B4-BE49-F238E27FC236}">
                    <a16:creationId xmlns:a16="http://schemas.microsoft.com/office/drawing/2014/main" id="{8534095F-A00C-4317-9E7A-E02214F001D4}"/>
                  </a:ext>
                </a:extLst>
              </p:cNvPr>
              <p:cNvSpPr>
                <a:spLocks/>
              </p:cNvSpPr>
              <p:nvPr/>
            </p:nvSpPr>
            <p:spPr bwMode="auto">
              <a:xfrm>
                <a:off x="6477000" y="3152775"/>
                <a:ext cx="123825" cy="615950"/>
              </a:xfrm>
              <a:custGeom>
                <a:avLst/>
                <a:gdLst>
                  <a:gd name="T0" fmla="*/ 2 w 33"/>
                  <a:gd name="T1" fmla="*/ 35 h 163"/>
                  <a:gd name="T2" fmla="*/ 4 w 33"/>
                  <a:gd name="T3" fmla="*/ 36 h 163"/>
                  <a:gd name="T4" fmla="*/ 5 w 33"/>
                  <a:gd name="T5" fmla="*/ 8 h 163"/>
                  <a:gd name="T6" fmla="*/ 15 w 33"/>
                  <a:gd name="T7" fmla="*/ 7 h 163"/>
                  <a:gd name="T8" fmla="*/ 16 w 33"/>
                  <a:gd name="T9" fmla="*/ 36 h 163"/>
                  <a:gd name="T10" fmla="*/ 19 w 33"/>
                  <a:gd name="T11" fmla="*/ 37 h 163"/>
                  <a:gd name="T12" fmla="*/ 33 w 33"/>
                  <a:gd name="T13" fmla="*/ 38 h 163"/>
                  <a:gd name="T14" fmla="*/ 27 w 33"/>
                  <a:gd name="T15" fmla="*/ 133 h 163"/>
                  <a:gd name="T16" fmla="*/ 10 w 33"/>
                  <a:gd name="T17" fmla="*/ 150 h 163"/>
                  <a:gd name="T18" fmla="*/ 0 w 33"/>
                  <a:gd name="T19" fmla="*/ 163 h 163"/>
                  <a:gd name="T20" fmla="*/ 2 w 33"/>
                  <a:gd name="T21" fmla="*/ 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63">
                    <a:moveTo>
                      <a:pt x="2" y="35"/>
                    </a:moveTo>
                    <a:cubicBezTo>
                      <a:pt x="4" y="36"/>
                      <a:pt x="4" y="36"/>
                      <a:pt x="4" y="36"/>
                    </a:cubicBezTo>
                    <a:cubicBezTo>
                      <a:pt x="5" y="8"/>
                      <a:pt x="5" y="8"/>
                      <a:pt x="5" y="8"/>
                    </a:cubicBezTo>
                    <a:cubicBezTo>
                      <a:pt x="5" y="8"/>
                      <a:pt x="10" y="0"/>
                      <a:pt x="15" y="7"/>
                    </a:cubicBezTo>
                    <a:cubicBezTo>
                      <a:pt x="16" y="36"/>
                      <a:pt x="16" y="36"/>
                      <a:pt x="16" y="36"/>
                    </a:cubicBezTo>
                    <a:cubicBezTo>
                      <a:pt x="19" y="37"/>
                      <a:pt x="19" y="37"/>
                      <a:pt x="19" y="37"/>
                    </a:cubicBezTo>
                    <a:cubicBezTo>
                      <a:pt x="33" y="38"/>
                      <a:pt x="33" y="38"/>
                      <a:pt x="33" y="38"/>
                    </a:cubicBezTo>
                    <a:cubicBezTo>
                      <a:pt x="27" y="133"/>
                      <a:pt x="27" y="133"/>
                      <a:pt x="27" y="133"/>
                    </a:cubicBezTo>
                    <a:cubicBezTo>
                      <a:pt x="27" y="133"/>
                      <a:pt x="19" y="139"/>
                      <a:pt x="10" y="150"/>
                    </a:cubicBezTo>
                    <a:cubicBezTo>
                      <a:pt x="1" y="160"/>
                      <a:pt x="0" y="163"/>
                      <a:pt x="0" y="163"/>
                    </a:cubicBezTo>
                    <a:lnTo>
                      <a:pt x="2" y="35"/>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a:extLst>
                  <a:ext uri="{FF2B5EF4-FFF2-40B4-BE49-F238E27FC236}">
                    <a16:creationId xmlns:a16="http://schemas.microsoft.com/office/drawing/2014/main" id="{4F8B1168-0644-4A0C-8AA5-FB2E59403D4D}"/>
                  </a:ext>
                </a:extLst>
              </p:cNvPr>
              <p:cNvSpPr>
                <a:spLocks noEditPoints="1"/>
              </p:cNvSpPr>
              <p:nvPr/>
            </p:nvSpPr>
            <p:spPr bwMode="auto">
              <a:xfrm>
                <a:off x="5289550" y="3784600"/>
                <a:ext cx="379413" cy="377825"/>
              </a:xfrm>
              <a:custGeom>
                <a:avLst/>
                <a:gdLst>
                  <a:gd name="T0" fmla="*/ 51 w 101"/>
                  <a:gd name="T1" fmla="*/ 0 h 100"/>
                  <a:gd name="T2" fmla="*/ 101 w 101"/>
                  <a:gd name="T3" fmla="*/ 50 h 100"/>
                  <a:gd name="T4" fmla="*/ 51 w 101"/>
                  <a:gd name="T5" fmla="*/ 100 h 100"/>
                  <a:gd name="T6" fmla="*/ 0 w 101"/>
                  <a:gd name="T7" fmla="*/ 50 h 100"/>
                  <a:gd name="T8" fmla="*/ 51 w 101"/>
                  <a:gd name="T9" fmla="*/ 0 h 100"/>
                  <a:gd name="T10" fmla="*/ 51 w 101"/>
                  <a:gd name="T11" fmla="*/ 77 h 100"/>
                  <a:gd name="T12" fmla="*/ 78 w 101"/>
                  <a:gd name="T13" fmla="*/ 50 h 100"/>
                  <a:gd name="T14" fmla="*/ 51 w 101"/>
                  <a:gd name="T15" fmla="*/ 23 h 100"/>
                  <a:gd name="T16" fmla="*/ 23 w 101"/>
                  <a:gd name="T17" fmla="*/ 50 h 100"/>
                  <a:gd name="T18" fmla="*/ 51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3" y="35"/>
                      <a:pt x="23" y="50"/>
                    </a:cubicBezTo>
                    <a:cubicBezTo>
                      <a:pt x="23" y="65"/>
                      <a:pt x="36" y="77"/>
                      <a:pt x="51" y="77"/>
                    </a:cubicBezTo>
                    <a:close/>
                  </a:path>
                </a:pathLst>
              </a:custGeom>
              <a:grpFill/>
              <a:ln w="317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17">
                <a:extLst>
                  <a:ext uri="{FF2B5EF4-FFF2-40B4-BE49-F238E27FC236}">
                    <a16:creationId xmlns:a16="http://schemas.microsoft.com/office/drawing/2014/main" id="{DE632769-6581-403B-AE8C-B3383F2A9578}"/>
                  </a:ext>
                </a:extLst>
              </p:cNvPr>
              <p:cNvSpPr>
                <a:spLocks noChangeArrowheads="1"/>
              </p:cNvSpPr>
              <p:nvPr/>
            </p:nvSpPr>
            <p:spPr bwMode="auto">
              <a:xfrm>
                <a:off x="5800725" y="3894138"/>
                <a:ext cx="165100" cy="1651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8">
                <a:extLst>
                  <a:ext uri="{FF2B5EF4-FFF2-40B4-BE49-F238E27FC236}">
                    <a16:creationId xmlns:a16="http://schemas.microsoft.com/office/drawing/2014/main" id="{4EDC3C9B-A162-4A97-B38A-D5DE783BE316}"/>
                  </a:ext>
                </a:extLst>
              </p:cNvPr>
              <p:cNvSpPr>
                <a:spLocks noEditPoints="1"/>
              </p:cNvSpPr>
              <p:nvPr/>
            </p:nvSpPr>
            <p:spPr bwMode="auto">
              <a:xfrm>
                <a:off x="5695950" y="3784600"/>
                <a:ext cx="379413" cy="377825"/>
              </a:xfrm>
              <a:custGeom>
                <a:avLst/>
                <a:gdLst>
                  <a:gd name="T0" fmla="*/ 50 w 101"/>
                  <a:gd name="T1" fmla="*/ 0 h 100"/>
                  <a:gd name="T2" fmla="*/ 101 w 101"/>
                  <a:gd name="T3" fmla="*/ 50 h 100"/>
                  <a:gd name="T4" fmla="*/ 50 w 101"/>
                  <a:gd name="T5" fmla="*/ 100 h 100"/>
                  <a:gd name="T6" fmla="*/ 0 w 101"/>
                  <a:gd name="T7" fmla="*/ 50 h 100"/>
                  <a:gd name="T8" fmla="*/ 50 w 101"/>
                  <a:gd name="T9" fmla="*/ 0 h 100"/>
                  <a:gd name="T10" fmla="*/ 50 w 101"/>
                  <a:gd name="T11" fmla="*/ 77 h 100"/>
                  <a:gd name="T12" fmla="*/ 78 w 101"/>
                  <a:gd name="T13" fmla="*/ 50 h 100"/>
                  <a:gd name="T14" fmla="*/ 50 w 101"/>
                  <a:gd name="T15" fmla="*/ 23 h 100"/>
                  <a:gd name="T16" fmla="*/ 23 w 101"/>
                  <a:gd name="T17" fmla="*/ 50 h 100"/>
                  <a:gd name="T18" fmla="*/ 50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grpFill/>
              <a:ln w="317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9">
                <a:extLst>
                  <a:ext uri="{FF2B5EF4-FFF2-40B4-BE49-F238E27FC236}">
                    <a16:creationId xmlns:a16="http://schemas.microsoft.com/office/drawing/2014/main" id="{8F1CB21B-C028-42AB-8C6F-06D8A13A526D}"/>
                  </a:ext>
                </a:extLst>
              </p:cNvPr>
              <p:cNvSpPr>
                <a:spLocks/>
              </p:cNvSpPr>
              <p:nvPr/>
            </p:nvSpPr>
            <p:spPr bwMode="auto">
              <a:xfrm>
                <a:off x="5256213" y="3757613"/>
                <a:ext cx="1176338" cy="234950"/>
              </a:xfrm>
              <a:custGeom>
                <a:avLst/>
                <a:gdLst>
                  <a:gd name="T0" fmla="*/ 8 w 313"/>
                  <a:gd name="T1" fmla="*/ 0 h 62"/>
                  <a:gd name="T2" fmla="*/ 304 w 313"/>
                  <a:gd name="T3" fmla="*/ 0 h 62"/>
                  <a:gd name="T4" fmla="*/ 313 w 313"/>
                  <a:gd name="T5" fmla="*/ 9 h 62"/>
                  <a:gd name="T6" fmla="*/ 313 w 313"/>
                  <a:gd name="T7" fmla="*/ 54 h 62"/>
                  <a:gd name="T8" fmla="*/ 304 w 313"/>
                  <a:gd name="T9" fmla="*/ 62 h 62"/>
                  <a:gd name="T10" fmla="*/ 223 w 313"/>
                  <a:gd name="T11" fmla="*/ 62 h 62"/>
                  <a:gd name="T12" fmla="*/ 224 w 313"/>
                  <a:gd name="T13" fmla="*/ 58 h 62"/>
                  <a:gd name="T14" fmla="*/ 167 w 313"/>
                  <a:gd name="T15" fmla="*/ 2 h 62"/>
                  <a:gd name="T16" fmla="*/ 113 w 313"/>
                  <a:gd name="T17" fmla="*/ 43 h 62"/>
                  <a:gd name="T18" fmla="*/ 59 w 313"/>
                  <a:gd name="T19" fmla="*/ 2 h 62"/>
                  <a:gd name="T20" fmla="*/ 3 w 313"/>
                  <a:gd name="T21" fmla="*/ 58 h 62"/>
                  <a:gd name="T22" fmla="*/ 3 w 313"/>
                  <a:gd name="T23" fmla="*/ 60 h 62"/>
                  <a:gd name="T24" fmla="*/ 0 w 313"/>
                  <a:gd name="T25" fmla="*/ 54 h 62"/>
                  <a:gd name="T26" fmla="*/ 0 w 313"/>
                  <a:gd name="T27" fmla="*/ 9 h 62"/>
                  <a:gd name="T28" fmla="*/ 8 w 31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 h="62">
                    <a:moveTo>
                      <a:pt x="8" y="0"/>
                    </a:moveTo>
                    <a:cubicBezTo>
                      <a:pt x="304" y="0"/>
                      <a:pt x="304" y="0"/>
                      <a:pt x="304" y="0"/>
                    </a:cubicBezTo>
                    <a:cubicBezTo>
                      <a:pt x="309" y="0"/>
                      <a:pt x="313" y="4"/>
                      <a:pt x="313" y="9"/>
                    </a:cubicBezTo>
                    <a:cubicBezTo>
                      <a:pt x="313" y="54"/>
                      <a:pt x="313" y="54"/>
                      <a:pt x="313" y="54"/>
                    </a:cubicBezTo>
                    <a:cubicBezTo>
                      <a:pt x="313" y="58"/>
                      <a:pt x="309" y="62"/>
                      <a:pt x="304" y="62"/>
                    </a:cubicBezTo>
                    <a:cubicBezTo>
                      <a:pt x="223" y="62"/>
                      <a:pt x="223" y="62"/>
                      <a:pt x="223" y="62"/>
                    </a:cubicBezTo>
                    <a:cubicBezTo>
                      <a:pt x="224" y="60"/>
                      <a:pt x="224" y="59"/>
                      <a:pt x="224" y="58"/>
                    </a:cubicBezTo>
                    <a:cubicBezTo>
                      <a:pt x="224" y="27"/>
                      <a:pt x="198" y="2"/>
                      <a:pt x="167" y="2"/>
                    </a:cubicBezTo>
                    <a:cubicBezTo>
                      <a:pt x="141" y="2"/>
                      <a:pt x="120" y="19"/>
                      <a:pt x="113" y="43"/>
                    </a:cubicBezTo>
                    <a:cubicBezTo>
                      <a:pt x="107" y="19"/>
                      <a:pt x="85" y="2"/>
                      <a:pt x="59" y="2"/>
                    </a:cubicBezTo>
                    <a:cubicBezTo>
                      <a:pt x="28" y="2"/>
                      <a:pt x="3" y="27"/>
                      <a:pt x="3" y="58"/>
                    </a:cubicBezTo>
                    <a:cubicBezTo>
                      <a:pt x="3" y="58"/>
                      <a:pt x="3" y="59"/>
                      <a:pt x="3" y="60"/>
                    </a:cubicBezTo>
                    <a:cubicBezTo>
                      <a:pt x="1" y="58"/>
                      <a:pt x="0" y="56"/>
                      <a:pt x="0" y="54"/>
                    </a:cubicBezTo>
                    <a:cubicBezTo>
                      <a:pt x="0" y="9"/>
                      <a:pt x="0" y="9"/>
                      <a:pt x="0" y="9"/>
                    </a:cubicBezTo>
                    <a:cubicBezTo>
                      <a:pt x="0" y="4"/>
                      <a:pt x="4" y="0"/>
                      <a:pt x="8"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1">
                <a:extLst>
                  <a:ext uri="{FF2B5EF4-FFF2-40B4-BE49-F238E27FC236}">
                    <a16:creationId xmlns:a16="http://schemas.microsoft.com/office/drawing/2014/main" id="{D12B9E02-14B6-48A3-AA1B-4452425C0F7F}"/>
                  </a:ext>
                </a:extLst>
              </p:cNvPr>
              <p:cNvSpPr>
                <a:spLocks/>
              </p:cNvSpPr>
              <p:nvPr/>
            </p:nvSpPr>
            <p:spPr bwMode="auto">
              <a:xfrm>
                <a:off x="6573838" y="2846388"/>
                <a:ext cx="290513" cy="333375"/>
              </a:xfrm>
              <a:custGeom>
                <a:avLst/>
                <a:gdLst>
                  <a:gd name="T0" fmla="*/ 77 w 77"/>
                  <a:gd name="T1" fmla="*/ 88 h 88"/>
                  <a:gd name="T2" fmla="*/ 34 w 77"/>
                  <a:gd name="T3" fmla="*/ 23 h 88"/>
                  <a:gd name="T4" fmla="*/ 0 w 77"/>
                  <a:gd name="T5" fmla="*/ 0 h 88"/>
                  <a:gd name="T6" fmla="*/ 12 w 77"/>
                  <a:gd name="T7" fmla="*/ 85 h 88"/>
                  <a:gd name="T8" fmla="*/ 77 w 77"/>
                  <a:gd name="T9" fmla="*/ 88 h 88"/>
                </a:gdLst>
                <a:ahLst/>
                <a:cxnLst>
                  <a:cxn ang="0">
                    <a:pos x="T0" y="T1"/>
                  </a:cxn>
                  <a:cxn ang="0">
                    <a:pos x="T2" y="T3"/>
                  </a:cxn>
                  <a:cxn ang="0">
                    <a:pos x="T4" y="T5"/>
                  </a:cxn>
                  <a:cxn ang="0">
                    <a:pos x="T6" y="T7"/>
                  </a:cxn>
                  <a:cxn ang="0">
                    <a:pos x="T8" y="T9"/>
                  </a:cxn>
                </a:cxnLst>
                <a:rect l="0" t="0" r="r" b="b"/>
                <a:pathLst>
                  <a:path w="77" h="88">
                    <a:moveTo>
                      <a:pt x="77" y="88"/>
                    </a:moveTo>
                    <a:cubicBezTo>
                      <a:pt x="77" y="88"/>
                      <a:pt x="49" y="40"/>
                      <a:pt x="34" y="23"/>
                    </a:cubicBezTo>
                    <a:cubicBezTo>
                      <a:pt x="20" y="7"/>
                      <a:pt x="0" y="0"/>
                      <a:pt x="0" y="0"/>
                    </a:cubicBezTo>
                    <a:cubicBezTo>
                      <a:pt x="12" y="85"/>
                      <a:pt x="12" y="85"/>
                      <a:pt x="12" y="85"/>
                    </a:cubicBezTo>
                    <a:lnTo>
                      <a:pt x="77"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a:extLst>
                <a:ext uri="{FF2B5EF4-FFF2-40B4-BE49-F238E27FC236}">
                  <a16:creationId xmlns:a16="http://schemas.microsoft.com/office/drawing/2014/main" id="{AEA01424-0969-4F3E-A769-16D0AC4444E6}"/>
                </a:ext>
              </a:extLst>
            </p:cNvPr>
            <p:cNvSpPr/>
            <p:nvPr/>
          </p:nvSpPr>
          <p:spPr>
            <a:xfrm>
              <a:off x="2718143" y="3070391"/>
              <a:ext cx="1878272" cy="1773463"/>
            </a:xfrm>
            <a:prstGeom prst="rect">
              <a:avLst/>
            </a:prstGeom>
            <a:gradFill>
              <a:gsLst>
                <a:gs pos="0">
                  <a:schemeClr val="accent2"/>
                </a:gs>
                <a:gs pos="100000">
                  <a:schemeClr val="accent2">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E82BB05-401D-44F5-8AB3-9EB7FC79B010}"/>
                </a:ext>
              </a:extLst>
            </p:cNvPr>
            <p:cNvSpPr/>
            <p:nvPr/>
          </p:nvSpPr>
          <p:spPr>
            <a:xfrm>
              <a:off x="4572876" y="3070391"/>
              <a:ext cx="1878272" cy="1773463"/>
            </a:xfrm>
            <a:prstGeom prst="rect">
              <a:avLst/>
            </a:prstGeom>
            <a:gradFill>
              <a:gsLst>
                <a:gs pos="0">
                  <a:schemeClr val="accent3"/>
                </a:gs>
                <a:gs pos="100000">
                  <a:schemeClr val="accent3">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04F409-5F30-4F91-9C2C-444FA399FCD1}"/>
                </a:ext>
              </a:extLst>
            </p:cNvPr>
            <p:cNvSpPr/>
            <p:nvPr/>
          </p:nvSpPr>
          <p:spPr>
            <a:xfrm>
              <a:off x="6451122" y="3070391"/>
              <a:ext cx="1878272" cy="1773463"/>
            </a:xfrm>
            <a:prstGeom prst="rect">
              <a:avLst/>
            </a:prstGeom>
            <a:gradFill>
              <a:gsLst>
                <a:gs pos="0">
                  <a:schemeClr val="accent4"/>
                </a:gs>
                <a:gs pos="100000">
                  <a:schemeClr val="accent4">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9">
              <a:extLst>
                <a:ext uri="{FF2B5EF4-FFF2-40B4-BE49-F238E27FC236}">
                  <a16:creationId xmlns:a16="http://schemas.microsoft.com/office/drawing/2014/main" id="{7F71F22B-EC14-4DB2-BA13-F483E161B2E1}"/>
                </a:ext>
              </a:extLst>
            </p:cNvPr>
            <p:cNvSpPr>
              <a:spLocks/>
            </p:cNvSpPr>
            <p:nvPr/>
          </p:nvSpPr>
          <p:spPr bwMode="auto">
            <a:xfrm>
              <a:off x="1265632" y="4916552"/>
              <a:ext cx="2100812" cy="419595"/>
            </a:xfrm>
            <a:custGeom>
              <a:avLst/>
              <a:gdLst>
                <a:gd name="T0" fmla="*/ 8 w 313"/>
                <a:gd name="T1" fmla="*/ 0 h 62"/>
                <a:gd name="T2" fmla="*/ 304 w 313"/>
                <a:gd name="T3" fmla="*/ 0 h 62"/>
                <a:gd name="T4" fmla="*/ 313 w 313"/>
                <a:gd name="T5" fmla="*/ 9 h 62"/>
                <a:gd name="T6" fmla="*/ 313 w 313"/>
                <a:gd name="T7" fmla="*/ 54 h 62"/>
                <a:gd name="T8" fmla="*/ 304 w 313"/>
                <a:gd name="T9" fmla="*/ 62 h 62"/>
                <a:gd name="T10" fmla="*/ 223 w 313"/>
                <a:gd name="T11" fmla="*/ 62 h 62"/>
                <a:gd name="T12" fmla="*/ 224 w 313"/>
                <a:gd name="T13" fmla="*/ 58 h 62"/>
                <a:gd name="T14" fmla="*/ 167 w 313"/>
                <a:gd name="T15" fmla="*/ 2 h 62"/>
                <a:gd name="T16" fmla="*/ 113 w 313"/>
                <a:gd name="T17" fmla="*/ 43 h 62"/>
                <a:gd name="T18" fmla="*/ 59 w 313"/>
                <a:gd name="T19" fmla="*/ 2 h 62"/>
                <a:gd name="T20" fmla="*/ 3 w 313"/>
                <a:gd name="T21" fmla="*/ 58 h 62"/>
                <a:gd name="T22" fmla="*/ 3 w 313"/>
                <a:gd name="T23" fmla="*/ 60 h 62"/>
                <a:gd name="T24" fmla="*/ 0 w 313"/>
                <a:gd name="T25" fmla="*/ 54 h 62"/>
                <a:gd name="T26" fmla="*/ 0 w 313"/>
                <a:gd name="T27" fmla="*/ 9 h 62"/>
                <a:gd name="T28" fmla="*/ 8 w 31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 h="62">
                  <a:moveTo>
                    <a:pt x="8" y="0"/>
                  </a:moveTo>
                  <a:cubicBezTo>
                    <a:pt x="304" y="0"/>
                    <a:pt x="304" y="0"/>
                    <a:pt x="304" y="0"/>
                  </a:cubicBezTo>
                  <a:cubicBezTo>
                    <a:pt x="309" y="0"/>
                    <a:pt x="313" y="4"/>
                    <a:pt x="313" y="9"/>
                  </a:cubicBezTo>
                  <a:cubicBezTo>
                    <a:pt x="313" y="54"/>
                    <a:pt x="313" y="54"/>
                    <a:pt x="313" y="54"/>
                  </a:cubicBezTo>
                  <a:cubicBezTo>
                    <a:pt x="313" y="58"/>
                    <a:pt x="309" y="62"/>
                    <a:pt x="304" y="62"/>
                  </a:cubicBezTo>
                  <a:cubicBezTo>
                    <a:pt x="223" y="62"/>
                    <a:pt x="223" y="62"/>
                    <a:pt x="223" y="62"/>
                  </a:cubicBezTo>
                  <a:cubicBezTo>
                    <a:pt x="224" y="60"/>
                    <a:pt x="224" y="59"/>
                    <a:pt x="224" y="58"/>
                  </a:cubicBezTo>
                  <a:cubicBezTo>
                    <a:pt x="224" y="27"/>
                    <a:pt x="198" y="2"/>
                    <a:pt x="167" y="2"/>
                  </a:cubicBezTo>
                  <a:cubicBezTo>
                    <a:pt x="141" y="2"/>
                    <a:pt x="120" y="19"/>
                    <a:pt x="113" y="43"/>
                  </a:cubicBezTo>
                  <a:cubicBezTo>
                    <a:pt x="107" y="19"/>
                    <a:pt x="85" y="2"/>
                    <a:pt x="59" y="2"/>
                  </a:cubicBezTo>
                  <a:cubicBezTo>
                    <a:pt x="28" y="2"/>
                    <a:pt x="3" y="27"/>
                    <a:pt x="3" y="58"/>
                  </a:cubicBezTo>
                  <a:cubicBezTo>
                    <a:pt x="3" y="58"/>
                    <a:pt x="3" y="59"/>
                    <a:pt x="3" y="60"/>
                  </a:cubicBezTo>
                  <a:cubicBezTo>
                    <a:pt x="1" y="58"/>
                    <a:pt x="0" y="56"/>
                    <a:pt x="0" y="54"/>
                  </a:cubicBezTo>
                  <a:cubicBezTo>
                    <a:pt x="0" y="9"/>
                    <a:pt x="0" y="9"/>
                    <a:pt x="0" y="9"/>
                  </a:cubicBezTo>
                  <a:cubicBezTo>
                    <a:pt x="0" y="4"/>
                    <a:pt x="4" y="0"/>
                    <a:pt x="8"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a:extLst>
                <a:ext uri="{FF2B5EF4-FFF2-40B4-BE49-F238E27FC236}">
                  <a16:creationId xmlns:a16="http://schemas.microsoft.com/office/drawing/2014/main" id="{6256CEF5-3356-48A6-AD92-E52F36CB1D19}"/>
                </a:ext>
              </a:extLst>
            </p:cNvPr>
            <p:cNvGrpSpPr/>
            <p:nvPr/>
          </p:nvGrpSpPr>
          <p:grpSpPr>
            <a:xfrm>
              <a:off x="1321458" y="4945862"/>
              <a:ext cx="2112155" cy="674754"/>
              <a:chOff x="5681887" y="3825436"/>
              <a:chExt cx="1182690" cy="377825"/>
            </a:xfrm>
            <a:solidFill>
              <a:schemeClr val="tx1">
                <a:lumMod val="65000"/>
                <a:lumOff val="35000"/>
              </a:schemeClr>
            </a:solidFill>
          </p:grpSpPr>
          <p:sp>
            <p:nvSpPr>
              <p:cNvPr id="23" name="Oval 11">
                <a:extLst>
                  <a:ext uri="{FF2B5EF4-FFF2-40B4-BE49-F238E27FC236}">
                    <a16:creationId xmlns:a16="http://schemas.microsoft.com/office/drawing/2014/main" id="{2027A7C4-A537-4258-8F5B-EDDFAE819388}"/>
                  </a:ext>
                </a:extLst>
              </p:cNvPr>
              <p:cNvSpPr>
                <a:spLocks noChangeArrowheads="1"/>
              </p:cNvSpPr>
              <p:nvPr/>
            </p:nvSpPr>
            <p:spPr bwMode="auto">
              <a:xfrm>
                <a:off x="6205869" y="3934974"/>
                <a:ext cx="165100" cy="1651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357C49D5-6830-48B1-949A-2313212CC57E}"/>
                  </a:ext>
                </a:extLst>
              </p:cNvPr>
              <p:cNvSpPr>
                <a:spLocks noEditPoints="1"/>
              </p:cNvSpPr>
              <p:nvPr/>
            </p:nvSpPr>
            <p:spPr bwMode="auto">
              <a:xfrm>
                <a:off x="6091464" y="3825436"/>
                <a:ext cx="379413" cy="377825"/>
              </a:xfrm>
              <a:custGeom>
                <a:avLst/>
                <a:gdLst>
                  <a:gd name="T0" fmla="*/ 50 w 101"/>
                  <a:gd name="T1" fmla="*/ 0 h 100"/>
                  <a:gd name="T2" fmla="*/ 101 w 101"/>
                  <a:gd name="T3" fmla="*/ 50 h 100"/>
                  <a:gd name="T4" fmla="*/ 50 w 101"/>
                  <a:gd name="T5" fmla="*/ 100 h 100"/>
                  <a:gd name="T6" fmla="*/ 0 w 101"/>
                  <a:gd name="T7" fmla="*/ 50 h 100"/>
                  <a:gd name="T8" fmla="*/ 50 w 101"/>
                  <a:gd name="T9" fmla="*/ 0 h 100"/>
                  <a:gd name="T10" fmla="*/ 50 w 101"/>
                  <a:gd name="T11" fmla="*/ 77 h 100"/>
                  <a:gd name="T12" fmla="*/ 78 w 101"/>
                  <a:gd name="T13" fmla="*/ 50 h 100"/>
                  <a:gd name="T14" fmla="*/ 50 w 101"/>
                  <a:gd name="T15" fmla="*/ 23 h 100"/>
                  <a:gd name="T16" fmla="*/ 23 w 101"/>
                  <a:gd name="T17" fmla="*/ 50 h 100"/>
                  <a:gd name="T18" fmla="*/ 50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grpFill/>
              <a:ln w="317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13">
                <a:extLst>
                  <a:ext uri="{FF2B5EF4-FFF2-40B4-BE49-F238E27FC236}">
                    <a16:creationId xmlns:a16="http://schemas.microsoft.com/office/drawing/2014/main" id="{9DDB7339-F997-444E-AAE1-8D7DE75F432A}"/>
                  </a:ext>
                </a:extLst>
              </p:cNvPr>
              <p:cNvSpPr>
                <a:spLocks noChangeArrowheads="1"/>
              </p:cNvSpPr>
              <p:nvPr/>
            </p:nvSpPr>
            <p:spPr bwMode="auto">
              <a:xfrm>
                <a:off x="6594702" y="3934974"/>
                <a:ext cx="165100" cy="165100"/>
              </a:xfrm>
              <a:prstGeom prst="ellipse">
                <a:avLst/>
              </a:prstGeom>
              <a:solidFill>
                <a:schemeClr val="tx1"/>
              </a:solidFill>
              <a:ln w="381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15">
                <a:extLst>
                  <a:ext uri="{FF2B5EF4-FFF2-40B4-BE49-F238E27FC236}">
                    <a16:creationId xmlns:a16="http://schemas.microsoft.com/office/drawing/2014/main" id="{1C3546C0-45D4-4508-ADD0-200017C98CFA}"/>
                  </a:ext>
                </a:extLst>
              </p:cNvPr>
              <p:cNvSpPr>
                <a:spLocks noChangeArrowheads="1"/>
              </p:cNvSpPr>
              <p:nvPr/>
            </p:nvSpPr>
            <p:spPr bwMode="auto">
              <a:xfrm>
                <a:off x="5791427" y="3934974"/>
                <a:ext cx="165100" cy="16510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BB9CB03A-1413-4995-9866-1A7E1C10BE5E}"/>
                  </a:ext>
                </a:extLst>
              </p:cNvPr>
              <p:cNvSpPr>
                <a:spLocks noEditPoints="1"/>
              </p:cNvSpPr>
              <p:nvPr/>
            </p:nvSpPr>
            <p:spPr bwMode="auto">
              <a:xfrm>
                <a:off x="5681887" y="3825436"/>
                <a:ext cx="379413" cy="377825"/>
              </a:xfrm>
              <a:custGeom>
                <a:avLst/>
                <a:gdLst>
                  <a:gd name="T0" fmla="*/ 51 w 101"/>
                  <a:gd name="T1" fmla="*/ 0 h 100"/>
                  <a:gd name="T2" fmla="*/ 101 w 101"/>
                  <a:gd name="T3" fmla="*/ 50 h 100"/>
                  <a:gd name="T4" fmla="*/ 51 w 101"/>
                  <a:gd name="T5" fmla="*/ 100 h 100"/>
                  <a:gd name="T6" fmla="*/ 0 w 101"/>
                  <a:gd name="T7" fmla="*/ 50 h 100"/>
                  <a:gd name="T8" fmla="*/ 51 w 101"/>
                  <a:gd name="T9" fmla="*/ 0 h 100"/>
                  <a:gd name="T10" fmla="*/ 51 w 101"/>
                  <a:gd name="T11" fmla="*/ 77 h 100"/>
                  <a:gd name="T12" fmla="*/ 78 w 101"/>
                  <a:gd name="T13" fmla="*/ 50 h 100"/>
                  <a:gd name="T14" fmla="*/ 51 w 101"/>
                  <a:gd name="T15" fmla="*/ 23 h 100"/>
                  <a:gd name="T16" fmla="*/ 24 w 101"/>
                  <a:gd name="T17" fmla="*/ 50 h 100"/>
                  <a:gd name="T18" fmla="*/ 51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4" y="35"/>
                      <a:pt x="24" y="50"/>
                    </a:cubicBezTo>
                    <a:cubicBezTo>
                      <a:pt x="24" y="65"/>
                      <a:pt x="36" y="77"/>
                      <a:pt x="51" y="77"/>
                    </a:cubicBezTo>
                    <a:close/>
                  </a:path>
                </a:pathLst>
              </a:custGeom>
              <a:grpFill/>
              <a:ln w="3175">
                <a:solidFill>
                  <a:schemeClr val="bg1">
                    <a:lumMod val="9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14">
                <a:extLst>
                  <a:ext uri="{FF2B5EF4-FFF2-40B4-BE49-F238E27FC236}">
                    <a16:creationId xmlns:a16="http://schemas.microsoft.com/office/drawing/2014/main" id="{91DC633F-3F3B-43D6-A183-DC4F806AF499}"/>
                  </a:ext>
                </a:extLst>
              </p:cNvPr>
              <p:cNvSpPr>
                <a:spLocks noEditPoints="1"/>
              </p:cNvSpPr>
              <p:nvPr/>
            </p:nvSpPr>
            <p:spPr bwMode="auto">
              <a:xfrm>
                <a:off x="6489927" y="3825436"/>
                <a:ext cx="374650" cy="377825"/>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 name="T10" fmla="*/ 50 w 100"/>
                  <a:gd name="T11" fmla="*/ 77 h 100"/>
                  <a:gd name="T12" fmla="*/ 77 w 100"/>
                  <a:gd name="T13" fmla="*/ 50 h 100"/>
                  <a:gd name="T14" fmla="*/ 50 w 100"/>
                  <a:gd name="T15" fmla="*/ 23 h 100"/>
                  <a:gd name="T16" fmla="*/ 23 w 100"/>
                  <a:gd name="T17" fmla="*/ 50 h 100"/>
                  <a:gd name="T18" fmla="*/ 50 w 100"/>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78" y="0"/>
                      <a:pt x="100" y="23"/>
                      <a:pt x="100" y="50"/>
                    </a:cubicBezTo>
                    <a:cubicBezTo>
                      <a:pt x="100" y="78"/>
                      <a:pt x="78" y="100"/>
                      <a:pt x="50" y="100"/>
                    </a:cubicBezTo>
                    <a:cubicBezTo>
                      <a:pt x="22" y="100"/>
                      <a:pt x="0" y="78"/>
                      <a:pt x="0" y="50"/>
                    </a:cubicBezTo>
                    <a:cubicBezTo>
                      <a:pt x="0" y="23"/>
                      <a:pt x="22"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grp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5" name="Freeform 44">
            <a:extLst>
              <a:ext uri="{FF2B5EF4-FFF2-40B4-BE49-F238E27FC236}">
                <a16:creationId xmlns:a16="http://schemas.microsoft.com/office/drawing/2014/main" id="{5BF8A4DE-BC74-443A-BE3E-4C6893AF58A9}"/>
              </a:ext>
            </a:extLst>
          </p:cNvPr>
          <p:cNvSpPr>
            <a:spLocks noEditPoints="1"/>
          </p:cNvSpPr>
          <p:nvPr/>
        </p:nvSpPr>
        <p:spPr bwMode="auto">
          <a:xfrm>
            <a:off x="5208411" y="3414878"/>
            <a:ext cx="607202" cy="337614"/>
          </a:xfrm>
          <a:custGeom>
            <a:avLst/>
            <a:gdLst>
              <a:gd name="T0" fmla="*/ 179 w 244"/>
              <a:gd name="T1" fmla="*/ 114 h 136"/>
              <a:gd name="T2" fmla="*/ 223 w 244"/>
              <a:gd name="T3" fmla="*/ 114 h 136"/>
              <a:gd name="T4" fmla="*/ 201 w 244"/>
              <a:gd name="T5" fmla="*/ 128 h 136"/>
              <a:gd name="T6" fmla="*/ 201 w 244"/>
              <a:gd name="T7" fmla="*/ 100 h 136"/>
              <a:gd name="T8" fmla="*/ 201 w 244"/>
              <a:gd name="T9" fmla="*/ 128 h 136"/>
              <a:gd name="T10" fmla="*/ 127 w 244"/>
              <a:gd name="T11" fmla="*/ 114 h 136"/>
              <a:gd name="T12" fmla="*/ 171 w 244"/>
              <a:gd name="T13" fmla="*/ 114 h 136"/>
              <a:gd name="T14" fmla="*/ 149 w 244"/>
              <a:gd name="T15" fmla="*/ 128 h 136"/>
              <a:gd name="T16" fmla="*/ 149 w 244"/>
              <a:gd name="T17" fmla="*/ 100 h 136"/>
              <a:gd name="T18" fmla="*/ 149 w 244"/>
              <a:gd name="T19" fmla="*/ 128 h 136"/>
              <a:gd name="T20" fmla="*/ 35 w 244"/>
              <a:gd name="T21" fmla="*/ 114 h 136"/>
              <a:gd name="T22" fmla="*/ 79 w 244"/>
              <a:gd name="T23" fmla="*/ 114 h 136"/>
              <a:gd name="T24" fmla="*/ 57 w 244"/>
              <a:gd name="T25" fmla="*/ 128 h 136"/>
              <a:gd name="T26" fmla="*/ 57 w 244"/>
              <a:gd name="T27" fmla="*/ 100 h 136"/>
              <a:gd name="T28" fmla="*/ 57 w 244"/>
              <a:gd name="T29" fmla="*/ 128 h 136"/>
              <a:gd name="T30" fmla="*/ 92 w 244"/>
              <a:gd name="T31" fmla="*/ 36 h 136"/>
              <a:gd name="T32" fmla="*/ 68 w 244"/>
              <a:gd name="T33" fmla="*/ 36 h 136"/>
              <a:gd name="T34" fmla="*/ 34 w 244"/>
              <a:gd name="T35" fmla="*/ 37 h 136"/>
              <a:gd name="T36" fmla="*/ 17 w 244"/>
              <a:gd name="T37" fmla="*/ 125 h 136"/>
              <a:gd name="T38" fmla="*/ 28 w 244"/>
              <a:gd name="T39" fmla="*/ 117 h 136"/>
              <a:gd name="T40" fmla="*/ 37 w 244"/>
              <a:gd name="T41" fmla="*/ 44 h 136"/>
              <a:gd name="T42" fmla="*/ 88 w 244"/>
              <a:gd name="T43" fmla="*/ 44 h 136"/>
              <a:gd name="T44" fmla="*/ 92 w 244"/>
              <a:gd name="T45" fmla="*/ 124 h 136"/>
              <a:gd name="T46" fmla="*/ 116 w 244"/>
              <a:gd name="T47" fmla="*/ 124 h 136"/>
              <a:gd name="T48" fmla="*/ 99 w 244"/>
              <a:gd name="T49" fmla="*/ 116 h 136"/>
              <a:gd name="T50" fmla="*/ 56 w 244"/>
              <a:gd name="T51" fmla="*/ 52 h 136"/>
              <a:gd name="T52" fmla="*/ 48 w 244"/>
              <a:gd name="T53" fmla="*/ 68 h 136"/>
              <a:gd name="T54" fmla="*/ 32 w 244"/>
              <a:gd name="T55" fmla="*/ 76 h 136"/>
              <a:gd name="T56" fmla="*/ 56 w 244"/>
              <a:gd name="T57" fmla="*/ 52 h 136"/>
              <a:gd name="T58" fmla="*/ 124 w 244"/>
              <a:gd name="T59" fmla="*/ 0 h 136"/>
              <a:gd name="T60" fmla="*/ 104 w 244"/>
              <a:gd name="T61" fmla="*/ 68 h 136"/>
              <a:gd name="T62" fmla="*/ 224 w 244"/>
              <a:gd name="T63" fmla="*/ 88 h 136"/>
              <a:gd name="T64" fmla="*/ 244 w 244"/>
              <a:gd name="T65" fmla="*/ 20 h 136"/>
              <a:gd name="T66" fmla="*/ 236 w 244"/>
              <a:gd name="T67" fmla="*/ 68 h 136"/>
              <a:gd name="T68" fmla="*/ 124 w 244"/>
              <a:gd name="T69" fmla="*/ 80 h 136"/>
              <a:gd name="T70" fmla="*/ 112 w 244"/>
              <a:gd name="T71" fmla="*/ 20 h 136"/>
              <a:gd name="T72" fmla="*/ 224 w 244"/>
              <a:gd name="T73" fmla="*/ 8 h 136"/>
              <a:gd name="T74" fmla="*/ 236 w 244"/>
              <a:gd name="T7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136">
                <a:moveTo>
                  <a:pt x="201" y="92"/>
                </a:moveTo>
                <a:cubicBezTo>
                  <a:pt x="189" y="92"/>
                  <a:pt x="179" y="102"/>
                  <a:pt x="179" y="114"/>
                </a:cubicBezTo>
                <a:cubicBezTo>
                  <a:pt x="179" y="126"/>
                  <a:pt x="189" y="136"/>
                  <a:pt x="201" y="136"/>
                </a:cubicBezTo>
                <a:cubicBezTo>
                  <a:pt x="214" y="136"/>
                  <a:pt x="223" y="126"/>
                  <a:pt x="223" y="114"/>
                </a:cubicBezTo>
                <a:cubicBezTo>
                  <a:pt x="223" y="102"/>
                  <a:pt x="214" y="92"/>
                  <a:pt x="201" y="92"/>
                </a:cubicBezTo>
                <a:close/>
                <a:moveTo>
                  <a:pt x="201" y="128"/>
                </a:moveTo>
                <a:cubicBezTo>
                  <a:pt x="194" y="128"/>
                  <a:pt x="187" y="122"/>
                  <a:pt x="187" y="114"/>
                </a:cubicBezTo>
                <a:cubicBezTo>
                  <a:pt x="187" y="106"/>
                  <a:pt x="194" y="100"/>
                  <a:pt x="201" y="100"/>
                </a:cubicBezTo>
                <a:cubicBezTo>
                  <a:pt x="209" y="100"/>
                  <a:pt x="215" y="106"/>
                  <a:pt x="215" y="114"/>
                </a:cubicBezTo>
                <a:cubicBezTo>
                  <a:pt x="215" y="122"/>
                  <a:pt x="209" y="128"/>
                  <a:pt x="201" y="128"/>
                </a:cubicBezTo>
                <a:close/>
                <a:moveTo>
                  <a:pt x="149" y="92"/>
                </a:moveTo>
                <a:cubicBezTo>
                  <a:pt x="137" y="92"/>
                  <a:pt x="127" y="102"/>
                  <a:pt x="127" y="114"/>
                </a:cubicBezTo>
                <a:cubicBezTo>
                  <a:pt x="127" y="126"/>
                  <a:pt x="137" y="136"/>
                  <a:pt x="149" y="136"/>
                </a:cubicBezTo>
                <a:cubicBezTo>
                  <a:pt x="162" y="136"/>
                  <a:pt x="171" y="126"/>
                  <a:pt x="171" y="114"/>
                </a:cubicBezTo>
                <a:cubicBezTo>
                  <a:pt x="171" y="102"/>
                  <a:pt x="162" y="92"/>
                  <a:pt x="149" y="92"/>
                </a:cubicBezTo>
                <a:close/>
                <a:moveTo>
                  <a:pt x="149" y="128"/>
                </a:moveTo>
                <a:cubicBezTo>
                  <a:pt x="142" y="128"/>
                  <a:pt x="135" y="122"/>
                  <a:pt x="135" y="114"/>
                </a:cubicBezTo>
                <a:cubicBezTo>
                  <a:pt x="135" y="106"/>
                  <a:pt x="142" y="100"/>
                  <a:pt x="149" y="100"/>
                </a:cubicBezTo>
                <a:cubicBezTo>
                  <a:pt x="157" y="100"/>
                  <a:pt x="163" y="106"/>
                  <a:pt x="163" y="114"/>
                </a:cubicBezTo>
                <a:cubicBezTo>
                  <a:pt x="163" y="122"/>
                  <a:pt x="157" y="128"/>
                  <a:pt x="149" y="128"/>
                </a:cubicBezTo>
                <a:close/>
                <a:moveTo>
                  <a:pt x="57" y="92"/>
                </a:moveTo>
                <a:cubicBezTo>
                  <a:pt x="45" y="92"/>
                  <a:pt x="35" y="102"/>
                  <a:pt x="35" y="114"/>
                </a:cubicBezTo>
                <a:cubicBezTo>
                  <a:pt x="35" y="126"/>
                  <a:pt x="45" y="136"/>
                  <a:pt x="57" y="136"/>
                </a:cubicBezTo>
                <a:cubicBezTo>
                  <a:pt x="70" y="136"/>
                  <a:pt x="79" y="126"/>
                  <a:pt x="79" y="114"/>
                </a:cubicBezTo>
                <a:cubicBezTo>
                  <a:pt x="79" y="102"/>
                  <a:pt x="70" y="92"/>
                  <a:pt x="57" y="92"/>
                </a:cubicBezTo>
                <a:close/>
                <a:moveTo>
                  <a:pt x="57" y="128"/>
                </a:moveTo>
                <a:cubicBezTo>
                  <a:pt x="50" y="128"/>
                  <a:pt x="43" y="122"/>
                  <a:pt x="43" y="114"/>
                </a:cubicBezTo>
                <a:cubicBezTo>
                  <a:pt x="43" y="106"/>
                  <a:pt x="50" y="100"/>
                  <a:pt x="57" y="100"/>
                </a:cubicBezTo>
                <a:cubicBezTo>
                  <a:pt x="65" y="100"/>
                  <a:pt x="71" y="106"/>
                  <a:pt x="71" y="114"/>
                </a:cubicBezTo>
                <a:cubicBezTo>
                  <a:pt x="71" y="122"/>
                  <a:pt x="65" y="128"/>
                  <a:pt x="57" y="128"/>
                </a:cubicBezTo>
                <a:close/>
                <a:moveTo>
                  <a:pt x="92" y="44"/>
                </a:moveTo>
                <a:cubicBezTo>
                  <a:pt x="92" y="36"/>
                  <a:pt x="92" y="36"/>
                  <a:pt x="92" y="36"/>
                </a:cubicBezTo>
                <a:cubicBezTo>
                  <a:pt x="68" y="36"/>
                  <a:pt x="68" y="36"/>
                  <a:pt x="68" y="36"/>
                </a:cubicBezTo>
                <a:cubicBezTo>
                  <a:pt x="68" y="36"/>
                  <a:pt x="68" y="36"/>
                  <a:pt x="68" y="36"/>
                </a:cubicBezTo>
                <a:cubicBezTo>
                  <a:pt x="35" y="37"/>
                  <a:pt x="35" y="37"/>
                  <a:pt x="35" y="37"/>
                </a:cubicBezTo>
                <a:cubicBezTo>
                  <a:pt x="34" y="37"/>
                  <a:pt x="34" y="37"/>
                  <a:pt x="34" y="37"/>
                </a:cubicBezTo>
                <a:cubicBezTo>
                  <a:pt x="0" y="58"/>
                  <a:pt x="15" y="119"/>
                  <a:pt x="16" y="122"/>
                </a:cubicBezTo>
                <a:cubicBezTo>
                  <a:pt x="17" y="125"/>
                  <a:pt x="17" y="125"/>
                  <a:pt x="17" y="125"/>
                </a:cubicBezTo>
                <a:cubicBezTo>
                  <a:pt x="28" y="125"/>
                  <a:pt x="28" y="125"/>
                  <a:pt x="28" y="125"/>
                </a:cubicBezTo>
                <a:cubicBezTo>
                  <a:pt x="28" y="117"/>
                  <a:pt x="28" y="117"/>
                  <a:pt x="28" y="117"/>
                </a:cubicBezTo>
                <a:cubicBezTo>
                  <a:pt x="23" y="117"/>
                  <a:pt x="23" y="117"/>
                  <a:pt x="23" y="117"/>
                </a:cubicBezTo>
                <a:cubicBezTo>
                  <a:pt x="21" y="105"/>
                  <a:pt x="13" y="61"/>
                  <a:pt x="37" y="44"/>
                </a:cubicBezTo>
                <a:cubicBezTo>
                  <a:pt x="84" y="44"/>
                  <a:pt x="84" y="44"/>
                  <a:pt x="84" y="44"/>
                </a:cubicBezTo>
                <a:cubicBezTo>
                  <a:pt x="88" y="44"/>
                  <a:pt x="88" y="44"/>
                  <a:pt x="88" y="44"/>
                </a:cubicBezTo>
                <a:cubicBezTo>
                  <a:pt x="84" y="44"/>
                  <a:pt x="84" y="44"/>
                  <a:pt x="84" y="44"/>
                </a:cubicBezTo>
                <a:cubicBezTo>
                  <a:pt x="92" y="124"/>
                  <a:pt x="92" y="124"/>
                  <a:pt x="92" y="124"/>
                </a:cubicBezTo>
                <a:cubicBezTo>
                  <a:pt x="96" y="124"/>
                  <a:pt x="96" y="124"/>
                  <a:pt x="96" y="124"/>
                </a:cubicBezTo>
                <a:cubicBezTo>
                  <a:pt x="116" y="124"/>
                  <a:pt x="116" y="124"/>
                  <a:pt x="116" y="124"/>
                </a:cubicBezTo>
                <a:cubicBezTo>
                  <a:pt x="116" y="116"/>
                  <a:pt x="116" y="116"/>
                  <a:pt x="116" y="116"/>
                </a:cubicBezTo>
                <a:cubicBezTo>
                  <a:pt x="99" y="116"/>
                  <a:pt x="99" y="116"/>
                  <a:pt x="99" y="116"/>
                </a:cubicBezTo>
                <a:lnTo>
                  <a:pt x="92" y="44"/>
                </a:lnTo>
                <a:close/>
                <a:moveTo>
                  <a:pt x="56" y="52"/>
                </a:moveTo>
                <a:cubicBezTo>
                  <a:pt x="48" y="52"/>
                  <a:pt x="48" y="52"/>
                  <a:pt x="48" y="52"/>
                </a:cubicBezTo>
                <a:cubicBezTo>
                  <a:pt x="48" y="68"/>
                  <a:pt x="48" y="68"/>
                  <a:pt x="48" y="68"/>
                </a:cubicBezTo>
                <a:cubicBezTo>
                  <a:pt x="32" y="68"/>
                  <a:pt x="32" y="68"/>
                  <a:pt x="32" y="68"/>
                </a:cubicBezTo>
                <a:cubicBezTo>
                  <a:pt x="32" y="76"/>
                  <a:pt x="32" y="76"/>
                  <a:pt x="32" y="76"/>
                </a:cubicBezTo>
                <a:cubicBezTo>
                  <a:pt x="56" y="76"/>
                  <a:pt x="56" y="76"/>
                  <a:pt x="56" y="76"/>
                </a:cubicBezTo>
                <a:lnTo>
                  <a:pt x="56" y="52"/>
                </a:lnTo>
                <a:close/>
                <a:moveTo>
                  <a:pt x="224" y="0"/>
                </a:moveTo>
                <a:cubicBezTo>
                  <a:pt x="124" y="0"/>
                  <a:pt x="124" y="0"/>
                  <a:pt x="124" y="0"/>
                </a:cubicBezTo>
                <a:cubicBezTo>
                  <a:pt x="113" y="0"/>
                  <a:pt x="104" y="9"/>
                  <a:pt x="104" y="20"/>
                </a:cubicBezTo>
                <a:cubicBezTo>
                  <a:pt x="104" y="68"/>
                  <a:pt x="104" y="68"/>
                  <a:pt x="104" y="68"/>
                </a:cubicBezTo>
                <a:cubicBezTo>
                  <a:pt x="104" y="79"/>
                  <a:pt x="113" y="88"/>
                  <a:pt x="124" y="88"/>
                </a:cubicBezTo>
                <a:cubicBezTo>
                  <a:pt x="224" y="88"/>
                  <a:pt x="224" y="88"/>
                  <a:pt x="224" y="88"/>
                </a:cubicBezTo>
                <a:cubicBezTo>
                  <a:pt x="235" y="88"/>
                  <a:pt x="244" y="79"/>
                  <a:pt x="244" y="68"/>
                </a:cubicBezTo>
                <a:cubicBezTo>
                  <a:pt x="244" y="20"/>
                  <a:pt x="244" y="20"/>
                  <a:pt x="244" y="20"/>
                </a:cubicBezTo>
                <a:cubicBezTo>
                  <a:pt x="244" y="9"/>
                  <a:pt x="235" y="0"/>
                  <a:pt x="224" y="0"/>
                </a:cubicBezTo>
                <a:close/>
                <a:moveTo>
                  <a:pt x="236" y="68"/>
                </a:moveTo>
                <a:cubicBezTo>
                  <a:pt x="236" y="75"/>
                  <a:pt x="231" y="80"/>
                  <a:pt x="224" y="80"/>
                </a:cubicBezTo>
                <a:cubicBezTo>
                  <a:pt x="124" y="80"/>
                  <a:pt x="124" y="80"/>
                  <a:pt x="124" y="80"/>
                </a:cubicBezTo>
                <a:cubicBezTo>
                  <a:pt x="117" y="80"/>
                  <a:pt x="112" y="75"/>
                  <a:pt x="112" y="68"/>
                </a:cubicBezTo>
                <a:cubicBezTo>
                  <a:pt x="112" y="20"/>
                  <a:pt x="112" y="20"/>
                  <a:pt x="112" y="20"/>
                </a:cubicBezTo>
                <a:cubicBezTo>
                  <a:pt x="112" y="13"/>
                  <a:pt x="117" y="8"/>
                  <a:pt x="124" y="8"/>
                </a:cubicBezTo>
                <a:cubicBezTo>
                  <a:pt x="224" y="8"/>
                  <a:pt x="224" y="8"/>
                  <a:pt x="224" y="8"/>
                </a:cubicBezTo>
                <a:cubicBezTo>
                  <a:pt x="231" y="8"/>
                  <a:pt x="236" y="13"/>
                  <a:pt x="236" y="20"/>
                </a:cubicBezTo>
                <a:lnTo>
                  <a:pt x="236" y="6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6">
            <a:extLst>
              <a:ext uri="{FF2B5EF4-FFF2-40B4-BE49-F238E27FC236}">
                <a16:creationId xmlns:a16="http://schemas.microsoft.com/office/drawing/2014/main" id="{B7C77A3E-3AAB-4061-84DA-31080A4CC39F}"/>
              </a:ext>
            </a:extLst>
          </p:cNvPr>
          <p:cNvSpPr>
            <a:spLocks noEditPoints="1"/>
          </p:cNvSpPr>
          <p:nvPr/>
        </p:nvSpPr>
        <p:spPr bwMode="auto">
          <a:xfrm>
            <a:off x="7182399" y="3320396"/>
            <a:ext cx="415720" cy="526578"/>
          </a:xfrm>
          <a:custGeom>
            <a:avLst/>
            <a:gdLst>
              <a:gd name="T0" fmla="*/ 12 w 168"/>
              <a:gd name="T1" fmla="*/ 212 h 212"/>
              <a:gd name="T2" fmla="*/ 156 w 168"/>
              <a:gd name="T3" fmla="*/ 212 h 212"/>
              <a:gd name="T4" fmla="*/ 156 w 168"/>
              <a:gd name="T5" fmla="*/ 176 h 212"/>
              <a:gd name="T6" fmla="*/ 12 w 168"/>
              <a:gd name="T7" fmla="*/ 176 h 212"/>
              <a:gd name="T8" fmla="*/ 12 w 168"/>
              <a:gd name="T9" fmla="*/ 212 h 212"/>
              <a:gd name="T10" fmla="*/ 20 w 168"/>
              <a:gd name="T11" fmla="*/ 184 h 212"/>
              <a:gd name="T12" fmla="*/ 148 w 168"/>
              <a:gd name="T13" fmla="*/ 184 h 212"/>
              <a:gd name="T14" fmla="*/ 148 w 168"/>
              <a:gd name="T15" fmla="*/ 204 h 212"/>
              <a:gd name="T16" fmla="*/ 20 w 168"/>
              <a:gd name="T17" fmla="*/ 204 h 212"/>
              <a:gd name="T18" fmla="*/ 20 w 168"/>
              <a:gd name="T19" fmla="*/ 184 h 212"/>
              <a:gd name="T20" fmla="*/ 84 w 168"/>
              <a:gd name="T21" fmla="*/ 72 h 212"/>
              <a:gd name="T22" fmla="*/ 12 w 168"/>
              <a:gd name="T23" fmla="*/ 164 h 212"/>
              <a:gd name="T24" fmla="*/ 16 w 168"/>
              <a:gd name="T25" fmla="*/ 168 h 212"/>
              <a:gd name="T26" fmla="*/ 20 w 168"/>
              <a:gd name="T27" fmla="*/ 164 h 212"/>
              <a:gd name="T28" fmla="*/ 84 w 168"/>
              <a:gd name="T29" fmla="*/ 80 h 212"/>
              <a:gd name="T30" fmla="*/ 148 w 168"/>
              <a:gd name="T31" fmla="*/ 164 h 212"/>
              <a:gd name="T32" fmla="*/ 152 w 168"/>
              <a:gd name="T33" fmla="*/ 168 h 212"/>
              <a:gd name="T34" fmla="*/ 156 w 168"/>
              <a:gd name="T35" fmla="*/ 164 h 212"/>
              <a:gd name="T36" fmla="*/ 84 w 168"/>
              <a:gd name="T37" fmla="*/ 72 h 212"/>
              <a:gd name="T38" fmla="*/ 44 w 168"/>
              <a:gd name="T39" fmla="*/ 132 h 212"/>
              <a:gd name="T40" fmla="*/ 48 w 168"/>
              <a:gd name="T41" fmla="*/ 129 h 212"/>
              <a:gd name="T42" fmla="*/ 67 w 168"/>
              <a:gd name="T43" fmla="*/ 103 h 212"/>
              <a:gd name="T44" fmla="*/ 68 w 168"/>
              <a:gd name="T45" fmla="*/ 98 h 212"/>
              <a:gd name="T46" fmla="*/ 62 w 168"/>
              <a:gd name="T47" fmla="*/ 97 h 212"/>
              <a:gd name="T48" fmla="*/ 41 w 168"/>
              <a:gd name="T49" fmla="*/ 127 h 212"/>
              <a:gd name="T50" fmla="*/ 43 w 168"/>
              <a:gd name="T51" fmla="*/ 132 h 212"/>
              <a:gd name="T52" fmla="*/ 44 w 168"/>
              <a:gd name="T53" fmla="*/ 132 h 212"/>
              <a:gd name="T54" fmla="*/ 84 w 168"/>
              <a:gd name="T55" fmla="*/ 64 h 212"/>
              <a:gd name="T56" fmla="*/ 88 w 168"/>
              <a:gd name="T57" fmla="*/ 60 h 212"/>
              <a:gd name="T58" fmla="*/ 88 w 168"/>
              <a:gd name="T59" fmla="*/ 4 h 212"/>
              <a:gd name="T60" fmla="*/ 84 w 168"/>
              <a:gd name="T61" fmla="*/ 0 h 212"/>
              <a:gd name="T62" fmla="*/ 80 w 168"/>
              <a:gd name="T63" fmla="*/ 4 h 212"/>
              <a:gd name="T64" fmla="*/ 80 w 168"/>
              <a:gd name="T65" fmla="*/ 60 h 212"/>
              <a:gd name="T66" fmla="*/ 84 w 168"/>
              <a:gd name="T67" fmla="*/ 64 h 212"/>
              <a:gd name="T68" fmla="*/ 167 w 168"/>
              <a:gd name="T69" fmla="*/ 21 h 212"/>
              <a:gd name="T70" fmla="*/ 161 w 168"/>
              <a:gd name="T71" fmla="*/ 21 h 212"/>
              <a:gd name="T72" fmla="*/ 122 w 168"/>
              <a:gd name="T73" fmla="*/ 61 h 212"/>
              <a:gd name="T74" fmla="*/ 122 w 168"/>
              <a:gd name="T75" fmla="*/ 66 h 212"/>
              <a:gd name="T76" fmla="*/ 124 w 168"/>
              <a:gd name="T77" fmla="*/ 68 h 212"/>
              <a:gd name="T78" fmla="*/ 127 w 168"/>
              <a:gd name="T79" fmla="*/ 66 h 212"/>
              <a:gd name="T80" fmla="*/ 167 w 168"/>
              <a:gd name="T81" fmla="*/ 27 h 212"/>
              <a:gd name="T82" fmla="*/ 167 w 168"/>
              <a:gd name="T83" fmla="*/ 21 h 212"/>
              <a:gd name="T84" fmla="*/ 44 w 168"/>
              <a:gd name="T85" fmla="*/ 68 h 212"/>
              <a:gd name="T86" fmla="*/ 47 w 168"/>
              <a:gd name="T87" fmla="*/ 66 h 212"/>
              <a:gd name="T88" fmla="*/ 47 w 168"/>
              <a:gd name="T89" fmla="*/ 61 h 212"/>
              <a:gd name="T90" fmla="*/ 7 w 168"/>
              <a:gd name="T91" fmla="*/ 21 h 212"/>
              <a:gd name="T92" fmla="*/ 2 w 168"/>
              <a:gd name="T93" fmla="*/ 21 h 212"/>
              <a:gd name="T94" fmla="*/ 2 w 168"/>
              <a:gd name="T95" fmla="*/ 27 h 212"/>
              <a:gd name="T96" fmla="*/ 41 w 168"/>
              <a:gd name="T97" fmla="*/ 66 h 212"/>
              <a:gd name="T98" fmla="*/ 44 w 168"/>
              <a:gd name="T99" fmla="*/ 6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212">
                <a:moveTo>
                  <a:pt x="12" y="212"/>
                </a:moveTo>
                <a:cubicBezTo>
                  <a:pt x="156" y="212"/>
                  <a:pt x="156" y="212"/>
                  <a:pt x="156" y="212"/>
                </a:cubicBezTo>
                <a:cubicBezTo>
                  <a:pt x="156" y="176"/>
                  <a:pt x="156" y="176"/>
                  <a:pt x="156" y="176"/>
                </a:cubicBezTo>
                <a:cubicBezTo>
                  <a:pt x="12" y="176"/>
                  <a:pt x="12" y="176"/>
                  <a:pt x="12" y="176"/>
                </a:cubicBezTo>
                <a:lnTo>
                  <a:pt x="12" y="212"/>
                </a:lnTo>
                <a:close/>
                <a:moveTo>
                  <a:pt x="20" y="184"/>
                </a:moveTo>
                <a:cubicBezTo>
                  <a:pt x="148" y="184"/>
                  <a:pt x="148" y="184"/>
                  <a:pt x="148" y="184"/>
                </a:cubicBezTo>
                <a:cubicBezTo>
                  <a:pt x="148" y="204"/>
                  <a:pt x="148" y="204"/>
                  <a:pt x="148" y="204"/>
                </a:cubicBezTo>
                <a:cubicBezTo>
                  <a:pt x="20" y="204"/>
                  <a:pt x="20" y="204"/>
                  <a:pt x="20" y="204"/>
                </a:cubicBezTo>
                <a:lnTo>
                  <a:pt x="20" y="184"/>
                </a:lnTo>
                <a:close/>
                <a:moveTo>
                  <a:pt x="84" y="72"/>
                </a:moveTo>
                <a:cubicBezTo>
                  <a:pt x="42" y="72"/>
                  <a:pt x="12" y="110"/>
                  <a:pt x="12" y="164"/>
                </a:cubicBezTo>
                <a:cubicBezTo>
                  <a:pt x="12" y="166"/>
                  <a:pt x="14" y="168"/>
                  <a:pt x="16" y="168"/>
                </a:cubicBezTo>
                <a:cubicBezTo>
                  <a:pt x="19" y="168"/>
                  <a:pt x="20" y="166"/>
                  <a:pt x="20" y="164"/>
                </a:cubicBezTo>
                <a:cubicBezTo>
                  <a:pt x="20" y="115"/>
                  <a:pt x="47" y="80"/>
                  <a:pt x="84" y="80"/>
                </a:cubicBezTo>
                <a:cubicBezTo>
                  <a:pt x="122" y="80"/>
                  <a:pt x="148" y="115"/>
                  <a:pt x="148" y="164"/>
                </a:cubicBezTo>
                <a:cubicBezTo>
                  <a:pt x="148" y="166"/>
                  <a:pt x="150" y="168"/>
                  <a:pt x="152" y="168"/>
                </a:cubicBezTo>
                <a:cubicBezTo>
                  <a:pt x="155" y="168"/>
                  <a:pt x="156" y="166"/>
                  <a:pt x="156" y="164"/>
                </a:cubicBezTo>
                <a:cubicBezTo>
                  <a:pt x="156" y="110"/>
                  <a:pt x="127" y="72"/>
                  <a:pt x="84" y="72"/>
                </a:cubicBezTo>
                <a:close/>
                <a:moveTo>
                  <a:pt x="44" y="132"/>
                </a:moveTo>
                <a:cubicBezTo>
                  <a:pt x="46" y="132"/>
                  <a:pt x="48" y="131"/>
                  <a:pt x="48" y="129"/>
                </a:cubicBezTo>
                <a:cubicBezTo>
                  <a:pt x="52" y="115"/>
                  <a:pt x="67" y="103"/>
                  <a:pt x="67" y="103"/>
                </a:cubicBezTo>
                <a:cubicBezTo>
                  <a:pt x="69" y="102"/>
                  <a:pt x="69" y="99"/>
                  <a:pt x="68" y="98"/>
                </a:cubicBezTo>
                <a:cubicBezTo>
                  <a:pt x="66" y="96"/>
                  <a:pt x="64" y="95"/>
                  <a:pt x="62" y="97"/>
                </a:cubicBezTo>
                <a:cubicBezTo>
                  <a:pt x="61" y="97"/>
                  <a:pt x="45" y="110"/>
                  <a:pt x="41" y="127"/>
                </a:cubicBezTo>
                <a:cubicBezTo>
                  <a:pt x="40" y="129"/>
                  <a:pt x="41" y="131"/>
                  <a:pt x="43" y="132"/>
                </a:cubicBezTo>
                <a:cubicBezTo>
                  <a:pt x="44" y="132"/>
                  <a:pt x="44" y="132"/>
                  <a:pt x="44" y="132"/>
                </a:cubicBezTo>
                <a:close/>
                <a:moveTo>
                  <a:pt x="84" y="64"/>
                </a:moveTo>
                <a:cubicBezTo>
                  <a:pt x="87" y="64"/>
                  <a:pt x="88" y="62"/>
                  <a:pt x="88" y="60"/>
                </a:cubicBezTo>
                <a:cubicBezTo>
                  <a:pt x="88" y="4"/>
                  <a:pt x="88" y="4"/>
                  <a:pt x="88" y="4"/>
                </a:cubicBezTo>
                <a:cubicBezTo>
                  <a:pt x="88" y="2"/>
                  <a:pt x="87" y="0"/>
                  <a:pt x="84" y="0"/>
                </a:cubicBezTo>
                <a:cubicBezTo>
                  <a:pt x="82" y="0"/>
                  <a:pt x="80" y="2"/>
                  <a:pt x="80" y="4"/>
                </a:cubicBezTo>
                <a:cubicBezTo>
                  <a:pt x="80" y="60"/>
                  <a:pt x="80" y="60"/>
                  <a:pt x="80" y="60"/>
                </a:cubicBezTo>
                <a:cubicBezTo>
                  <a:pt x="80" y="62"/>
                  <a:pt x="82" y="64"/>
                  <a:pt x="84" y="64"/>
                </a:cubicBezTo>
                <a:close/>
                <a:moveTo>
                  <a:pt x="167" y="21"/>
                </a:moveTo>
                <a:cubicBezTo>
                  <a:pt x="165" y="20"/>
                  <a:pt x="163" y="20"/>
                  <a:pt x="161" y="21"/>
                </a:cubicBezTo>
                <a:cubicBezTo>
                  <a:pt x="122" y="61"/>
                  <a:pt x="122" y="61"/>
                  <a:pt x="122" y="61"/>
                </a:cubicBezTo>
                <a:cubicBezTo>
                  <a:pt x="120" y="62"/>
                  <a:pt x="120" y="65"/>
                  <a:pt x="122" y="66"/>
                </a:cubicBezTo>
                <a:cubicBezTo>
                  <a:pt x="122" y="67"/>
                  <a:pt x="123" y="68"/>
                  <a:pt x="124" y="68"/>
                </a:cubicBezTo>
                <a:cubicBezTo>
                  <a:pt x="125" y="68"/>
                  <a:pt x="126" y="67"/>
                  <a:pt x="127" y="66"/>
                </a:cubicBezTo>
                <a:cubicBezTo>
                  <a:pt x="167" y="27"/>
                  <a:pt x="167" y="27"/>
                  <a:pt x="167" y="27"/>
                </a:cubicBezTo>
                <a:cubicBezTo>
                  <a:pt x="168" y="25"/>
                  <a:pt x="168" y="23"/>
                  <a:pt x="167" y="21"/>
                </a:cubicBezTo>
                <a:close/>
                <a:moveTo>
                  <a:pt x="44" y="68"/>
                </a:moveTo>
                <a:cubicBezTo>
                  <a:pt x="45" y="68"/>
                  <a:pt x="46" y="67"/>
                  <a:pt x="47" y="66"/>
                </a:cubicBezTo>
                <a:cubicBezTo>
                  <a:pt x="48" y="65"/>
                  <a:pt x="48" y="62"/>
                  <a:pt x="47" y="61"/>
                </a:cubicBezTo>
                <a:cubicBezTo>
                  <a:pt x="7" y="21"/>
                  <a:pt x="7" y="21"/>
                  <a:pt x="7" y="21"/>
                </a:cubicBezTo>
                <a:cubicBezTo>
                  <a:pt x="6" y="20"/>
                  <a:pt x="3" y="20"/>
                  <a:pt x="2" y="21"/>
                </a:cubicBezTo>
                <a:cubicBezTo>
                  <a:pt x="0" y="23"/>
                  <a:pt x="0" y="25"/>
                  <a:pt x="2" y="27"/>
                </a:cubicBezTo>
                <a:cubicBezTo>
                  <a:pt x="41" y="66"/>
                  <a:pt x="41" y="66"/>
                  <a:pt x="41" y="66"/>
                </a:cubicBezTo>
                <a:cubicBezTo>
                  <a:pt x="42" y="67"/>
                  <a:pt x="43" y="68"/>
                  <a:pt x="44" y="6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67">
            <a:extLst>
              <a:ext uri="{FF2B5EF4-FFF2-40B4-BE49-F238E27FC236}">
                <a16:creationId xmlns:a16="http://schemas.microsoft.com/office/drawing/2014/main" id="{41B66F73-D377-42BD-9725-290A6AF76AF7}"/>
              </a:ext>
            </a:extLst>
          </p:cNvPr>
          <p:cNvSpPr>
            <a:spLocks noEditPoints="1"/>
          </p:cNvSpPr>
          <p:nvPr/>
        </p:nvSpPr>
        <p:spPr bwMode="auto">
          <a:xfrm>
            <a:off x="3404068" y="3312838"/>
            <a:ext cx="506422" cy="541695"/>
          </a:xfrm>
          <a:custGeom>
            <a:avLst/>
            <a:gdLst>
              <a:gd name="T0" fmla="*/ 96 w 204"/>
              <a:gd name="T1" fmla="*/ 187 h 218"/>
              <a:gd name="T2" fmla="*/ 204 w 204"/>
              <a:gd name="T3" fmla="*/ 79 h 218"/>
              <a:gd name="T4" fmla="*/ 184 w 204"/>
              <a:gd name="T5" fmla="*/ 59 h 218"/>
              <a:gd name="T6" fmla="*/ 198 w 204"/>
              <a:gd name="T7" fmla="*/ 45 h 218"/>
              <a:gd name="T8" fmla="*/ 158 w 204"/>
              <a:gd name="T9" fmla="*/ 6 h 218"/>
              <a:gd name="T10" fmla="*/ 144 w 204"/>
              <a:gd name="T11" fmla="*/ 20 h 218"/>
              <a:gd name="T12" fmla="*/ 124 w 204"/>
              <a:gd name="T13" fmla="*/ 0 h 218"/>
              <a:gd name="T14" fmla="*/ 0 w 204"/>
              <a:gd name="T15" fmla="*/ 124 h 218"/>
              <a:gd name="T16" fmla="*/ 62 w 204"/>
              <a:gd name="T17" fmla="*/ 187 h 218"/>
              <a:gd name="T18" fmla="*/ 65 w 204"/>
              <a:gd name="T19" fmla="*/ 184 h 218"/>
              <a:gd name="T20" fmla="*/ 59 w 204"/>
              <a:gd name="T21" fmla="*/ 198 h 218"/>
              <a:gd name="T22" fmla="*/ 65 w 204"/>
              <a:gd name="T23" fmla="*/ 212 h 218"/>
              <a:gd name="T24" fmla="*/ 79 w 204"/>
              <a:gd name="T25" fmla="*/ 218 h 218"/>
              <a:gd name="T26" fmla="*/ 93 w 204"/>
              <a:gd name="T27" fmla="*/ 212 h 218"/>
              <a:gd name="T28" fmla="*/ 99 w 204"/>
              <a:gd name="T29" fmla="*/ 198 h 218"/>
              <a:gd name="T30" fmla="*/ 93 w 204"/>
              <a:gd name="T31" fmla="*/ 184 h 218"/>
              <a:gd name="T32" fmla="*/ 96 w 204"/>
              <a:gd name="T33" fmla="*/ 187 h 218"/>
              <a:gd name="T34" fmla="*/ 119 w 204"/>
              <a:gd name="T35" fmla="*/ 153 h 218"/>
              <a:gd name="T36" fmla="*/ 51 w 204"/>
              <a:gd name="T37" fmla="*/ 85 h 218"/>
              <a:gd name="T38" fmla="*/ 85 w 204"/>
              <a:gd name="T39" fmla="*/ 51 h 218"/>
              <a:gd name="T40" fmla="*/ 153 w 204"/>
              <a:gd name="T41" fmla="*/ 119 h 218"/>
              <a:gd name="T42" fmla="*/ 119 w 204"/>
              <a:gd name="T43" fmla="*/ 153 h 218"/>
              <a:gd name="T44" fmla="*/ 158 w 204"/>
              <a:gd name="T45" fmla="*/ 17 h 218"/>
              <a:gd name="T46" fmla="*/ 187 w 204"/>
              <a:gd name="T47" fmla="*/ 45 h 218"/>
              <a:gd name="T48" fmla="*/ 178 w 204"/>
              <a:gd name="T49" fmla="*/ 54 h 218"/>
              <a:gd name="T50" fmla="*/ 150 w 204"/>
              <a:gd name="T51" fmla="*/ 25 h 218"/>
              <a:gd name="T52" fmla="*/ 158 w 204"/>
              <a:gd name="T53" fmla="*/ 17 h 218"/>
              <a:gd name="T54" fmla="*/ 192 w 204"/>
              <a:gd name="T55" fmla="*/ 79 h 218"/>
              <a:gd name="T56" fmla="*/ 158 w 204"/>
              <a:gd name="T57" fmla="*/ 113 h 218"/>
              <a:gd name="T58" fmla="*/ 91 w 204"/>
              <a:gd name="T59" fmla="*/ 45 h 218"/>
              <a:gd name="T60" fmla="*/ 124 w 204"/>
              <a:gd name="T61" fmla="*/ 11 h 218"/>
              <a:gd name="T62" fmla="*/ 192 w 204"/>
              <a:gd name="T63" fmla="*/ 79 h 218"/>
              <a:gd name="T64" fmla="*/ 88 w 204"/>
              <a:gd name="T65" fmla="*/ 206 h 218"/>
              <a:gd name="T66" fmla="*/ 71 w 204"/>
              <a:gd name="T67" fmla="*/ 206 h 218"/>
              <a:gd name="T68" fmla="*/ 67 w 204"/>
              <a:gd name="T69" fmla="*/ 198 h 218"/>
              <a:gd name="T70" fmla="*/ 71 w 204"/>
              <a:gd name="T71" fmla="*/ 190 h 218"/>
              <a:gd name="T72" fmla="*/ 79 w 204"/>
              <a:gd name="T73" fmla="*/ 186 h 218"/>
              <a:gd name="T74" fmla="*/ 88 w 204"/>
              <a:gd name="T75" fmla="*/ 190 h 218"/>
              <a:gd name="T76" fmla="*/ 91 w 204"/>
              <a:gd name="T77" fmla="*/ 198 h 218"/>
              <a:gd name="T78" fmla="*/ 88 w 204"/>
              <a:gd name="T79" fmla="*/ 206 h 218"/>
              <a:gd name="T80" fmla="*/ 79 w 204"/>
              <a:gd name="T81" fmla="*/ 178 h 218"/>
              <a:gd name="T82" fmla="*/ 65 w 204"/>
              <a:gd name="T83" fmla="*/ 184 h 218"/>
              <a:gd name="T84" fmla="*/ 68 w 204"/>
              <a:gd name="T85" fmla="*/ 181 h 218"/>
              <a:gd name="T86" fmla="*/ 11 w 204"/>
              <a:gd name="T87" fmla="*/ 124 h 218"/>
              <a:gd name="T88" fmla="*/ 45 w 204"/>
              <a:gd name="T89" fmla="*/ 91 h 218"/>
              <a:gd name="T90" fmla="*/ 113 w 204"/>
              <a:gd name="T91" fmla="*/ 158 h 218"/>
              <a:gd name="T92" fmla="*/ 91 w 204"/>
              <a:gd name="T93" fmla="*/ 181 h 218"/>
              <a:gd name="T94" fmla="*/ 93 w 204"/>
              <a:gd name="T95" fmla="*/ 184 h 218"/>
              <a:gd name="T96" fmla="*/ 79 w 204"/>
              <a:gd name="T97"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 h="218">
                <a:moveTo>
                  <a:pt x="96" y="187"/>
                </a:moveTo>
                <a:cubicBezTo>
                  <a:pt x="204" y="79"/>
                  <a:pt x="204" y="79"/>
                  <a:pt x="204" y="79"/>
                </a:cubicBezTo>
                <a:cubicBezTo>
                  <a:pt x="184" y="59"/>
                  <a:pt x="184" y="59"/>
                  <a:pt x="184" y="59"/>
                </a:cubicBezTo>
                <a:cubicBezTo>
                  <a:pt x="198" y="45"/>
                  <a:pt x="198" y="45"/>
                  <a:pt x="198" y="45"/>
                </a:cubicBezTo>
                <a:cubicBezTo>
                  <a:pt x="158" y="6"/>
                  <a:pt x="158" y="6"/>
                  <a:pt x="158" y="6"/>
                </a:cubicBezTo>
                <a:cubicBezTo>
                  <a:pt x="144" y="20"/>
                  <a:pt x="144" y="20"/>
                  <a:pt x="144" y="20"/>
                </a:cubicBezTo>
                <a:cubicBezTo>
                  <a:pt x="124" y="0"/>
                  <a:pt x="124" y="0"/>
                  <a:pt x="124" y="0"/>
                </a:cubicBezTo>
                <a:cubicBezTo>
                  <a:pt x="0" y="124"/>
                  <a:pt x="0" y="124"/>
                  <a:pt x="0" y="124"/>
                </a:cubicBezTo>
                <a:cubicBezTo>
                  <a:pt x="62" y="187"/>
                  <a:pt x="62" y="187"/>
                  <a:pt x="62" y="187"/>
                </a:cubicBezTo>
                <a:cubicBezTo>
                  <a:pt x="65" y="184"/>
                  <a:pt x="65" y="184"/>
                  <a:pt x="65" y="184"/>
                </a:cubicBezTo>
                <a:cubicBezTo>
                  <a:pt x="61" y="188"/>
                  <a:pt x="59" y="193"/>
                  <a:pt x="59" y="198"/>
                </a:cubicBezTo>
                <a:cubicBezTo>
                  <a:pt x="59" y="203"/>
                  <a:pt x="61" y="208"/>
                  <a:pt x="65" y="212"/>
                </a:cubicBezTo>
                <a:cubicBezTo>
                  <a:pt x="69" y="216"/>
                  <a:pt x="74" y="218"/>
                  <a:pt x="79" y="218"/>
                </a:cubicBezTo>
                <a:cubicBezTo>
                  <a:pt x="85" y="218"/>
                  <a:pt x="90" y="216"/>
                  <a:pt x="93" y="212"/>
                </a:cubicBezTo>
                <a:cubicBezTo>
                  <a:pt x="97" y="208"/>
                  <a:pt x="99" y="203"/>
                  <a:pt x="99" y="198"/>
                </a:cubicBezTo>
                <a:cubicBezTo>
                  <a:pt x="99" y="193"/>
                  <a:pt x="97" y="188"/>
                  <a:pt x="93" y="184"/>
                </a:cubicBezTo>
                <a:lnTo>
                  <a:pt x="96" y="187"/>
                </a:lnTo>
                <a:close/>
                <a:moveTo>
                  <a:pt x="119" y="153"/>
                </a:moveTo>
                <a:cubicBezTo>
                  <a:pt x="51" y="85"/>
                  <a:pt x="51" y="85"/>
                  <a:pt x="51" y="85"/>
                </a:cubicBezTo>
                <a:cubicBezTo>
                  <a:pt x="85" y="51"/>
                  <a:pt x="85" y="51"/>
                  <a:pt x="85" y="51"/>
                </a:cubicBezTo>
                <a:cubicBezTo>
                  <a:pt x="153" y="119"/>
                  <a:pt x="153" y="119"/>
                  <a:pt x="153" y="119"/>
                </a:cubicBezTo>
                <a:lnTo>
                  <a:pt x="119" y="153"/>
                </a:lnTo>
                <a:close/>
                <a:moveTo>
                  <a:pt x="158" y="17"/>
                </a:moveTo>
                <a:cubicBezTo>
                  <a:pt x="187" y="45"/>
                  <a:pt x="187" y="45"/>
                  <a:pt x="187" y="45"/>
                </a:cubicBezTo>
                <a:cubicBezTo>
                  <a:pt x="178" y="54"/>
                  <a:pt x="178" y="54"/>
                  <a:pt x="178" y="54"/>
                </a:cubicBezTo>
                <a:cubicBezTo>
                  <a:pt x="150" y="25"/>
                  <a:pt x="150" y="25"/>
                  <a:pt x="150" y="25"/>
                </a:cubicBezTo>
                <a:lnTo>
                  <a:pt x="158" y="17"/>
                </a:lnTo>
                <a:close/>
                <a:moveTo>
                  <a:pt x="192" y="79"/>
                </a:moveTo>
                <a:cubicBezTo>
                  <a:pt x="158" y="113"/>
                  <a:pt x="158" y="113"/>
                  <a:pt x="158" y="113"/>
                </a:cubicBezTo>
                <a:cubicBezTo>
                  <a:pt x="91" y="45"/>
                  <a:pt x="91" y="45"/>
                  <a:pt x="91" y="45"/>
                </a:cubicBezTo>
                <a:cubicBezTo>
                  <a:pt x="124" y="11"/>
                  <a:pt x="124" y="11"/>
                  <a:pt x="124" y="11"/>
                </a:cubicBezTo>
                <a:lnTo>
                  <a:pt x="192" y="79"/>
                </a:lnTo>
                <a:close/>
                <a:moveTo>
                  <a:pt x="88" y="206"/>
                </a:moveTo>
                <a:cubicBezTo>
                  <a:pt x="83" y="211"/>
                  <a:pt x="75" y="211"/>
                  <a:pt x="71" y="206"/>
                </a:cubicBezTo>
                <a:cubicBezTo>
                  <a:pt x="68" y="204"/>
                  <a:pt x="67" y="201"/>
                  <a:pt x="67" y="198"/>
                </a:cubicBezTo>
                <a:cubicBezTo>
                  <a:pt x="67" y="195"/>
                  <a:pt x="68" y="192"/>
                  <a:pt x="71" y="190"/>
                </a:cubicBezTo>
                <a:cubicBezTo>
                  <a:pt x="73" y="187"/>
                  <a:pt x="76" y="186"/>
                  <a:pt x="79" y="186"/>
                </a:cubicBezTo>
                <a:cubicBezTo>
                  <a:pt x="82" y="186"/>
                  <a:pt x="85" y="187"/>
                  <a:pt x="88" y="190"/>
                </a:cubicBezTo>
                <a:cubicBezTo>
                  <a:pt x="90" y="192"/>
                  <a:pt x="91" y="195"/>
                  <a:pt x="91" y="198"/>
                </a:cubicBezTo>
                <a:cubicBezTo>
                  <a:pt x="91" y="201"/>
                  <a:pt x="90" y="204"/>
                  <a:pt x="88" y="206"/>
                </a:cubicBezTo>
                <a:close/>
                <a:moveTo>
                  <a:pt x="79" y="178"/>
                </a:moveTo>
                <a:cubicBezTo>
                  <a:pt x="74" y="178"/>
                  <a:pt x="69" y="180"/>
                  <a:pt x="65" y="184"/>
                </a:cubicBezTo>
                <a:cubicBezTo>
                  <a:pt x="68" y="181"/>
                  <a:pt x="68" y="181"/>
                  <a:pt x="68" y="181"/>
                </a:cubicBezTo>
                <a:cubicBezTo>
                  <a:pt x="11" y="124"/>
                  <a:pt x="11" y="124"/>
                  <a:pt x="11" y="124"/>
                </a:cubicBezTo>
                <a:cubicBezTo>
                  <a:pt x="45" y="91"/>
                  <a:pt x="45" y="91"/>
                  <a:pt x="45" y="91"/>
                </a:cubicBezTo>
                <a:cubicBezTo>
                  <a:pt x="113" y="158"/>
                  <a:pt x="113" y="158"/>
                  <a:pt x="113" y="158"/>
                </a:cubicBezTo>
                <a:cubicBezTo>
                  <a:pt x="91" y="181"/>
                  <a:pt x="91" y="181"/>
                  <a:pt x="91" y="181"/>
                </a:cubicBezTo>
                <a:cubicBezTo>
                  <a:pt x="93" y="184"/>
                  <a:pt x="93" y="184"/>
                  <a:pt x="93" y="184"/>
                </a:cubicBezTo>
                <a:cubicBezTo>
                  <a:pt x="90" y="180"/>
                  <a:pt x="85" y="178"/>
                  <a:pt x="79" y="17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70">
            <a:extLst>
              <a:ext uri="{FF2B5EF4-FFF2-40B4-BE49-F238E27FC236}">
                <a16:creationId xmlns:a16="http://schemas.microsoft.com/office/drawing/2014/main" id="{C1A147CC-0B1E-4CC8-BDB0-6FB959C3DF17}"/>
              </a:ext>
            </a:extLst>
          </p:cNvPr>
          <p:cNvSpPr>
            <a:spLocks noEditPoints="1"/>
          </p:cNvSpPr>
          <p:nvPr/>
        </p:nvSpPr>
        <p:spPr bwMode="auto">
          <a:xfrm>
            <a:off x="8990355" y="3334254"/>
            <a:ext cx="526578" cy="498863"/>
          </a:xfrm>
          <a:custGeom>
            <a:avLst/>
            <a:gdLst>
              <a:gd name="T0" fmla="*/ 112 w 212"/>
              <a:gd name="T1" fmla="*/ 96 h 201"/>
              <a:gd name="T2" fmla="*/ 56 w 212"/>
              <a:gd name="T3" fmla="*/ 40 h 201"/>
              <a:gd name="T4" fmla="*/ 0 w 212"/>
              <a:gd name="T5" fmla="*/ 96 h 201"/>
              <a:gd name="T6" fmla="*/ 56 w 212"/>
              <a:gd name="T7" fmla="*/ 180 h 201"/>
              <a:gd name="T8" fmla="*/ 112 w 212"/>
              <a:gd name="T9" fmla="*/ 96 h 201"/>
              <a:gd name="T10" fmla="*/ 56 w 212"/>
              <a:gd name="T11" fmla="*/ 172 h 201"/>
              <a:gd name="T12" fmla="*/ 8 w 212"/>
              <a:gd name="T13" fmla="*/ 96 h 201"/>
              <a:gd name="T14" fmla="*/ 56 w 212"/>
              <a:gd name="T15" fmla="*/ 48 h 201"/>
              <a:gd name="T16" fmla="*/ 104 w 212"/>
              <a:gd name="T17" fmla="*/ 96 h 201"/>
              <a:gd name="T18" fmla="*/ 56 w 212"/>
              <a:gd name="T19" fmla="*/ 172 h 201"/>
              <a:gd name="T20" fmla="*/ 56 w 212"/>
              <a:gd name="T21" fmla="*/ 64 h 201"/>
              <a:gd name="T22" fmla="*/ 28 w 212"/>
              <a:gd name="T23" fmla="*/ 92 h 201"/>
              <a:gd name="T24" fmla="*/ 56 w 212"/>
              <a:gd name="T25" fmla="*/ 120 h 201"/>
              <a:gd name="T26" fmla="*/ 84 w 212"/>
              <a:gd name="T27" fmla="*/ 92 h 201"/>
              <a:gd name="T28" fmla="*/ 56 w 212"/>
              <a:gd name="T29" fmla="*/ 64 h 201"/>
              <a:gd name="T30" fmla="*/ 56 w 212"/>
              <a:gd name="T31" fmla="*/ 112 h 201"/>
              <a:gd name="T32" fmla="*/ 36 w 212"/>
              <a:gd name="T33" fmla="*/ 92 h 201"/>
              <a:gd name="T34" fmla="*/ 56 w 212"/>
              <a:gd name="T35" fmla="*/ 72 h 201"/>
              <a:gd name="T36" fmla="*/ 76 w 212"/>
              <a:gd name="T37" fmla="*/ 92 h 201"/>
              <a:gd name="T38" fmla="*/ 56 w 212"/>
              <a:gd name="T39" fmla="*/ 112 h 201"/>
              <a:gd name="T40" fmla="*/ 174 w 212"/>
              <a:gd name="T41" fmla="*/ 0 h 201"/>
              <a:gd name="T42" fmla="*/ 136 w 212"/>
              <a:gd name="T43" fmla="*/ 38 h 201"/>
              <a:gd name="T44" fmla="*/ 174 w 212"/>
              <a:gd name="T45" fmla="*/ 94 h 201"/>
              <a:gd name="T46" fmla="*/ 212 w 212"/>
              <a:gd name="T47" fmla="*/ 38 h 201"/>
              <a:gd name="T48" fmla="*/ 174 w 212"/>
              <a:gd name="T49" fmla="*/ 0 h 201"/>
              <a:gd name="T50" fmla="*/ 174 w 212"/>
              <a:gd name="T51" fmla="*/ 86 h 201"/>
              <a:gd name="T52" fmla="*/ 144 w 212"/>
              <a:gd name="T53" fmla="*/ 38 h 201"/>
              <a:gd name="T54" fmla="*/ 174 w 212"/>
              <a:gd name="T55" fmla="*/ 8 h 201"/>
              <a:gd name="T56" fmla="*/ 204 w 212"/>
              <a:gd name="T57" fmla="*/ 38 h 201"/>
              <a:gd name="T58" fmla="*/ 174 w 212"/>
              <a:gd name="T59" fmla="*/ 86 h 201"/>
              <a:gd name="T60" fmla="*/ 174 w 212"/>
              <a:gd name="T61" fmla="*/ 16 h 201"/>
              <a:gd name="T62" fmla="*/ 154 w 212"/>
              <a:gd name="T63" fmla="*/ 35 h 201"/>
              <a:gd name="T64" fmla="*/ 174 w 212"/>
              <a:gd name="T65" fmla="*/ 55 h 201"/>
              <a:gd name="T66" fmla="*/ 194 w 212"/>
              <a:gd name="T67" fmla="*/ 35 h 201"/>
              <a:gd name="T68" fmla="*/ 174 w 212"/>
              <a:gd name="T69" fmla="*/ 16 h 201"/>
              <a:gd name="T70" fmla="*/ 174 w 212"/>
              <a:gd name="T71" fmla="*/ 47 h 201"/>
              <a:gd name="T72" fmla="*/ 162 w 212"/>
              <a:gd name="T73" fmla="*/ 35 h 201"/>
              <a:gd name="T74" fmla="*/ 174 w 212"/>
              <a:gd name="T75" fmla="*/ 24 h 201"/>
              <a:gd name="T76" fmla="*/ 186 w 212"/>
              <a:gd name="T77" fmla="*/ 35 h 201"/>
              <a:gd name="T78" fmla="*/ 174 w 212"/>
              <a:gd name="T79" fmla="*/ 47 h 201"/>
              <a:gd name="T80" fmla="*/ 150 w 212"/>
              <a:gd name="T81" fmla="*/ 149 h 201"/>
              <a:gd name="T82" fmla="*/ 140 w 212"/>
              <a:gd name="T83" fmla="*/ 133 h 201"/>
              <a:gd name="T84" fmla="*/ 161 w 212"/>
              <a:gd name="T85" fmla="*/ 108 h 201"/>
              <a:gd name="T86" fmla="*/ 159 w 212"/>
              <a:gd name="T87" fmla="*/ 100 h 201"/>
              <a:gd name="T88" fmla="*/ 132 w 212"/>
              <a:gd name="T89" fmla="*/ 131 h 201"/>
              <a:gd name="T90" fmla="*/ 146 w 212"/>
              <a:gd name="T91" fmla="*/ 156 h 201"/>
              <a:gd name="T92" fmla="*/ 164 w 212"/>
              <a:gd name="T93" fmla="*/ 180 h 201"/>
              <a:gd name="T94" fmla="*/ 160 w 212"/>
              <a:gd name="T95" fmla="*/ 187 h 201"/>
              <a:gd name="T96" fmla="*/ 77 w 212"/>
              <a:gd name="T97" fmla="*/ 184 h 201"/>
              <a:gd name="T98" fmla="*/ 75 w 212"/>
              <a:gd name="T99" fmla="*/ 192 h 201"/>
              <a:gd name="T100" fmla="*/ 135 w 212"/>
              <a:gd name="T101" fmla="*/ 201 h 201"/>
              <a:gd name="T102" fmla="*/ 165 w 212"/>
              <a:gd name="T103" fmla="*/ 194 h 201"/>
              <a:gd name="T104" fmla="*/ 172 w 212"/>
              <a:gd name="T105" fmla="*/ 180 h 201"/>
              <a:gd name="T106" fmla="*/ 150 w 212"/>
              <a:gd name="T107" fmla="*/ 14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 h="201">
                <a:moveTo>
                  <a:pt x="112" y="96"/>
                </a:moveTo>
                <a:cubicBezTo>
                  <a:pt x="112" y="65"/>
                  <a:pt x="87" y="40"/>
                  <a:pt x="56" y="40"/>
                </a:cubicBezTo>
                <a:cubicBezTo>
                  <a:pt x="25" y="40"/>
                  <a:pt x="0" y="65"/>
                  <a:pt x="0" y="96"/>
                </a:cubicBezTo>
                <a:cubicBezTo>
                  <a:pt x="0" y="126"/>
                  <a:pt x="33" y="180"/>
                  <a:pt x="56" y="180"/>
                </a:cubicBezTo>
                <a:cubicBezTo>
                  <a:pt x="79" y="180"/>
                  <a:pt x="112" y="126"/>
                  <a:pt x="112" y="96"/>
                </a:cubicBezTo>
                <a:close/>
                <a:moveTo>
                  <a:pt x="56" y="172"/>
                </a:moveTo>
                <a:cubicBezTo>
                  <a:pt x="39" y="172"/>
                  <a:pt x="8" y="123"/>
                  <a:pt x="8" y="96"/>
                </a:cubicBezTo>
                <a:cubicBezTo>
                  <a:pt x="8" y="70"/>
                  <a:pt x="30" y="48"/>
                  <a:pt x="56" y="48"/>
                </a:cubicBezTo>
                <a:cubicBezTo>
                  <a:pt x="82" y="48"/>
                  <a:pt x="104" y="70"/>
                  <a:pt x="104" y="96"/>
                </a:cubicBezTo>
                <a:cubicBezTo>
                  <a:pt x="104" y="123"/>
                  <a:pt x="73" y="172"/>
                  <a:pt x="56" y="172"/>
                </a:cubicBezTo>
                <a:close/>
                <a:moveTo>
                  <a:pt x="56" y="64"/>
                </a:moveTo>
                <a:cubicBezTo>
                  <a:pt x="41" y="64"/>
                  <a:pt x="28" y="77"/>
                  <a:pt x="28" y="92"/>
                </a:cubicBezTo>
                <a:cubicBezTo>
                  <a:pt x="28" y="107"/>
                  <a:pt x="41" y="120"/>
                  <a:pt x="56" y="120"/>
                </a:cubicBezTo>
                <a:cubicBezTo>
                  <a:pt x="71" y="120"/>
                  <a:pt x="84" y="107"/>
                  <a:pt x="84" y="92"/>
                </a:cubicBezTo>
                <a:cubicBezTo>
                  <a:pt x="84" y="77"/>
                  <a:pt x="71" y="64"/>
                  <a:pt x="56" y="64"/>
                </a:cubicBezTo>
                <a:close/>
                <a:moveTo>
                  <a:pt x="56" y="112"/>
                </a:moveTo>
                <a:cubicBezTo>
                  <a:pt x="45" y="112"/>
                  <a:pt x="36" y="103"/>
                  <a:pt x="36" y="92"/>
                </a:cubicBezTo>
                <a:cubicBezTo>
                  <a:pt x="36" y="81"/>
                  <a:pt x="45" y="72"/>
                  <a:pt x="56" y="72"/>
                </a:cubicBezTo>
                <a:cubicBezTo>
                  <a:pt x="67" y="72"/>
                  <a:pt x="76" y="81"/>
                  <a:pt x="76" y="92"/>
                </a:cubicBezTo>
                <a:cubicBezTo>
                  <a:pt x="76" y="103"/>
                  <a:pt x="67" y="112"/>
                  <a:pt x="56" y="112"/>
                </a:cubicBezTo>
                <a:close/>
                <a:moveTo>
                  <a:pt x="174" y="0"/>
                </a:moveTo>
                <a:cubicBezTo>
                  <a:pt x="153" y="0"/>
                  <a:pt x="136" y="17"/>
                  <a:pt x="136" y="38"/>
                </a:cubicBezTo>
                <a:cubicBezTo>
                  <a:pt x="136" y="58"/>
                  <a:pt x="158" y="94"/>
                  <a:pt x="174" y="94"/>
                </a:cubicBezTo>
                <a:cubicBezTo>
                  <a:pt x="190" y="94"/>
                  <a:pt x="212" y="58"/>
                  <a:pt x="212" y="38"/>
                </a:cubicBezTo>
                <a:cubicBezTo>
                  <a:pt x="212" y="17"/>
                  <a:pt x="195" y="0"/>
                  <a:pt x="174" y="0"/>
                </a:cubicBezTo>
                <a:close/>
                <a:moveTo>
                  <a:pt x="174" y="86"/>
                </a:moveTo>
                <a:cubicBezTo>
                  <a:pt x="164" y="86"/>
                  <a:pt x="144" y="56"/>
                  <a:pt x="144" y="38"/>
                </a:cubicBezTo>
                <a:cubicBezTo>
                  <a:pt x="144" y="21"/>
                  <a:pt x="157" y="8"/>
                  <a:pt x="174" y="8"/>
                </a:cubicBezTo>
                <a:cubicBezTo>
                  <a:pt x="191" y="8"/>
                  <a:pt x="204" y="21"/>
                  <a:pt x="204" y="38"/>
                </a:cubicBezTo>
                <a:cubicBezTo>
                  <a:pt x="204" y="56"/>
                  <a:pt x="184" y="86"/>
                  <a:pt x="174" y="86"/>
                </a:cubicBezTo>
                <a:close/>
                <a:moveTo>
                  <a:pt x="174" y="16"/>
                </a:moveTo>
                <a:cubicBezTo>
                  <a:pt x="163" y="16"/>
                  <a:pt x="154" y="25"/>
                  <a:pt x="154" y="35"/>
                </a:cubicBezTo>
                <a:cubicBezTo>
                  <a:pt x="154" y="46"/>
                  <a:pt x="163" y="55"/>
                  <a:pt x="174" y="55"/>
                </a:cubicBezTo>
                <a:cubicBezTo>
                  <a:pt x="185" y="55"/>
                  <a:pt x="194" y="46"/>
                  <a:pt x="194" y="35"/>
                </a:cubicBezTo>
                <a:cubicBezTo>
                  <a:pt x="194" y="25"/>
                  <a:pt x="185" y="16"/>
                  <a:pt x="174" y="16"/>
                </a:cubicBezTo>
                <a:close/>
                <a:moveTo>
                  <a:pt x="174" y="47"/>
                </a:moveTo>
                <a:cubicBezTo>
                  <a:pt x="168" y="47"/>
                  <a:pt x="162" y="42"/>
                  <a:pt x="162" y="35"/>
                </a:cubicBezTo>
                <a:cubicBezTo>
                  <a:pt x="162" y="29"/>
                  <a:pt x="168" y="24"/>
                  <a:pt x="174" y="24"/>
                </a:cubicBezTo>
                <a:cubicBezTo>
                  <a:pt x="180" y="24"/>
                  <a:pt x="186" y="29"/>
                  <a:pt x="186" y="35"/>
                </a:cubicBezTo>
                <a:cubicBezTo>
                  <a:pt x="186" y="42"/>
                  <a:pt x="180" y="47"/>
                  <a:pt x="174" y="47"/>
                </a:cubicBezTo>
                <a:close/>
                <a:moveTo>
                  <a:pt x="150" y="149"/>
                </a:moveTo>
                <a:cubicBezTo>
                  <a:pt x="141" y="144"/>
                  <a:pt x="137" y="141"/>
                  <a:pt x="140" y="133"/>
                </a:cubicBezTo>
                <a:cubicBezTo>
                  <a:pt x="147" y="112"/>
                  <a:pt x="160" y="108"/>
                  <a:pt x="161" y="108"/>
                </a:cubicBezTo>
                <a:cubicBezTo>
                  <a:pt x="159" y="100"/>
                  <a:pt x="159" y="100"/>
                  <a:pt x="159" y="100"/>
                </a:cubicBezTo>
                <a:cubicBezTo>
                  <a:pt x="158" y="100"/>
                  <a:pt x="141" y="105"/>
                  <a:pt x="132" y="131"/>
                </a:cubicBezTo>
                <a:cubicBezTo>
                  <a:pt x="127" y="146"/>
                  <a:pt x="138" y="151"/>
                  <a:pt x="146" y="156"/>
                </a:cubicBezTo>
                <a:cubicBezTo>
                  <a:pt x="155" y="161"/>
                  <a:pt x="164" y="166"/>
                  <a:pt x="164" y="180"/>
                </a:cubicBezTo>
                <a:cubicBezTo>
                  <a:pt x="164" y="183"/>
                  <a:pt x="163" y="186"/>
                  <a:pt x="160" y="187"/>
                </a:cubicBezTo>
                <a:cubicBezTo>
                  <a:pt x="146" y="199"/>
                  <a:pt x="95" y="189"/>
                  <a:pt x="77" y="184"/>
                </a:cubicBezTo>
                <a:cubicBezTo>
                  <a:pt x="75" y="192"/>
                  <a:pt x="75" y="192"/>
                  <a:pt x="75" y="192"/>
                </a:cubicBezTo>
                <a:cubicBezTo>
                  <a:pt x="80" y="193"/>
                  <a:pt x="110" y="201"/>
                  <a:pt x="135" y="201"/>
                </a:cubicBezTo>
                <a:cubicBezTo>
                  <a:pt x="147" y="201"/>
                  <a:pt x="159" y="199"/>
                  <a:pt x="165" y="194"/>
                </a:cubicBezTo>
                <a:cubicBezTo>
                  <a:pt x="170" y="190"/>
                  <a:pt x="172" y="186"/>
                  <a:pt x="172" y="180"/>
                </a:cubicBezTo>
                <a:cubicBezTo>
                  <a:pt x="172" y="161"/>
                  <a:pt x="159" y="154"/>
                  <a:pt x="150" y="1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uppieren 470">
            <a:extLst>
              <a:ext uri="{FF2B5EF4-FFF2-40B4-BE49-F238E27FC236}">
                <a16:creationId xmlns:a16="http://schemas.microsoft.com/office/drawing/2014/main" id="{51E94586-C97B-4F1C-B8EA-D27B2D842457}"/>
              </a:ext>
            </a:extLst>
          </p:cNvPr>
          <p:cNvGrpSpPr/>
          <p:nvPr/>
        </p:nvGrpSpPr>
        <p:grpSpPr>
          <a:xfrm>
            <a:off x="1474247" y="3306539"/>
            <a:ext cx="486266" cy="554293"/>
            <a:chOff x="2840831" y="4100512"/>
            <a:chExt cx="306388" cy="349250"/>
          </a:xfrm>
          <a:solidFill>
            <a:schemeClr val="bg1"/>
          </a:solidFill>
        </p:grpSpPr>
        <p:sp>
          <p:nvSpPr>
            <p:cNvPr id="50" name="Freeform 162">
              <a:extLst>
                <a:ext uri="{FF2B5EF4-FFF2-40B4-BE49-F238E27FC236}">
                  <a16:creationId xmlns:a16="http://schemas.microsoft.com/office/drawing/2014/main" id="{8A191BE3-7941-42BA-990A-C6E68AA21FFA}"/>
                </a:ext>
              </a:extLst>
            </p:cNvPr>
            <p:cNvSpPr>
              <a:spLocks noEditPoints="1"/>
            </p:cNvSpPr>
            <p:nvPr/>
          </p:nvSpPr>
          <p:spPr bwMode="auto">
            <a:xfrm>
              <a:off x="2880518" y="4144962"/>
              <a:ext cx="227013" cy="92075"/>
            </a:xfrm>
            <a:custGeom>
              <a:avLst/>
              <a:gdLst>
                <a:gd name="T0" fmla="*/ 128 w 145"/>
                <a:gd name="T1" fmla="*/ 59 h 59"/>
                <a:gd name="T2" fmla="*/ 17 w 145"/>
                <a:gd name="T3" fmla="*/ 59 h 59"/>
                <a:gd name="T4" fmla="*/ 4 w 145"/>
                <a:gd name="T5" fmla="*/ 52 h 59"/>
                <a:gd name="T6" fmla="*/ 2 w 145"/>
                <a:gd name="T7" fmla="*/ 38 h 59"/>
                <a:gd name="T8" fmla="*/ 26 w 145"/>
                <a:gd name="T9" fmla="*/ 17 h 59"/>
                <a:gd name="T10" fmla="*/ 47 w 145"/>
                <a:gd name="T11" fmla="*/ 7 h 59"/>
                <a:gd name="T12" fmla="*/ 61 w 145"/>
                <a:gd name="T13" fmla="*/ 13 h 59"/>
                <a:gd name="T14" fmla="*/ 88 w 145"/>
                <a:gd name="T15" fmla="*/ 0 h 59"/>
                <a:gd name="T16" fmla="*/ 89 w 145"/>
                <a:gd name="T17" fmla="*/ 0 h 59"/>
                <a:gd name="T18" fmla="*/ 116 w 145"/>
                <a:gd name="T19" fmla="*/ 15 h 59"/>
                <a:gd name="T20" fmla="*/ 119 w 145"/>
                <a:gd name="T21" fmla="*/ 16 h 59"/>
                <a:gd name="T22" fmla="*/ 124 w 145"/>
                <a:gd name="T23" fmla="*/ 18 h 59"/>
                <a:gd name="T24" fmla="*/ 141 w 145"/>
                <a:gd name="T25" fmla="*/ 34 h 59"/>
                <a:gd name="T26" fmla="*/ 142 w 145"/>
                <a:gd name="T27" fmla="*/ 51 h 59"/>
                <a:gd name="T28" fmla="*/ 128 w 145"/>
                <a:gd name="T29" fmla="*/ 59 h 59"/>
                <a:gd name="T30" fmla="*/ 47 w 145"/>
                <a:gd name="T31" fmla="*/ 15 h 59"/>
                <a:gd name="T32" fmla="*/ 34 w 145"/>
                <a:gd name="T33" fmla="*/ 21 h 59"/>
                <a:gd name="T34" fmla="*/ 27 w 145"/>
                <a:gd name="T35" fmla="*/ 25 h 59"/>
                <a:gd name="T36" fmla="*/ 10 w 145"/>
                <a:gd name="T37" fmla="*/ 41 h 59"/>
                <a:gd name="T38" fmla="*/ 10 w 145"/>
                <a:gd name="T39" fmla="*/ 48 h 59"/>
                <a:gd name="T40" fmla="*/ 17 w 145"/>
                <a:gd name="T41" fmla="*/ 51 h 59"/>
                <a:gd name="T42" fmla="*/ 128 w 145"/>
                <a:gd name="T43" fmla="*/ 51 h 59"/>
                <a:gd name="T44" fmla="*/ 135 w 145"/>
                <a:gd name="T45" fmla="*/ 47 h 59"/>
                <a:gd name="T46" fmla="*/ 135 w 145"/>
                <a:gd name="T47" fmla="*/ 39 h 59"/>
                <a:gd name="T48" fmla="*/ 120 w 145"/>
                <a:gd name="T49" fmla="*/ 25 h 59"/>
                <a:gd name="T50" fmla="*/ 117 w 145"/>
                <a:gd name="T51" fmla="*/ 24 h 59"/>
                <a:gd name="T52" fmla="*/ 108 w 145"/>
                <a:gd name="T53" fmla="*/ 17 h 59"/>
                <a:gd name="T54" fmla="*/ 89 w 145"/>
                <a:gd name="T55" fmla="*/ 8 h 59"/>
                <a:gd name="T56" fmla="*/ 88 w 145"/>
                <a:gd name="T57" fmla="*/ 8 h 59"/>
                <a:gd name="T58" fmla="*/ 64 w 145"/>
                <a:gd name="T59" fmla="*/ 22 h 59"/>
                <a:gd name="T60" fmla="*/ 63 w 145"/>
                <a:gd name="T61" fmla="*/ 24 h 59"/>
                <a:gd name="T62" fmla="*/ 57 w 145"/>
                <a:gd name="T63" fmla="*/ 25 h 59"/>
                <a:gd name="T64" fmla="*/ 56 w 145"/>
                <a:gd name="T65" fmla="*/ 21 h 59"/>
                <a:gd name="T66" fmla="*/ 47 w 145"/>
                <a:gd name="T67" fmla="*/ 1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5" h="59">
                  <a:moveTo>
                    <a:pt x="128" y="59"/>
                  </a:moveTo>
                  <a:cubicBezTo>
                    <a:pt x="17" y="59"/>
                    <a:pt x="17" y="59"/>
                    <a:pt x="17" y="59"/>
                  </a:cubicBezTo>
                  <a:cubicBezTo>
                    <a:pt x="12" y="59"/>
                    <a:pt x="7" y="56"/>
                    <a:pt x="4" y="52"/>
                  </a:cubicBezTo>
                  <a:cubicBezTo>
                    <a:pt x="1" y="48"/>
                    <a:pt x="0" y="42"/>
                    <a:pt x="2" y="38"/>
                  </a:cubicBezTo>
                  <a:cubicBezTo>
                    <a:pt x="7" y="25"/>
                    <a:pt x="16" y="18"/>
                    <a:pt x="26" y="17"/>
                  </a:cubicBezTo>
                  <a:cubicBezTo>
                    <a:pt x="28" y="14"/>
                    <a:pt x="33" y="7"/>
                    <a:pt x="47" y="7"/>
                  </a:cubicBezTo>
                  <a:cubicBezTo>
                    <a:pt x="51" y="7"/>
                    <a:pt x="58" y="8"/>
                    <a:pt x="61" y="13"/>
                  </a:cubicBezTo>
                  <a:cubicBezTo>
                    <a:pt x="66" y="7"/>
                    <a:pt x="75" y="0"/>
                    <a:pt x="88" y="0"/>
                  </a:cubicBezTo>
                  <a:cubicBezTo>
                    <a:pt x="88" y="0"/>
                    <a:pt x="89" y="0"/>
                    <a:pt x="89" y="0"/>
                  </a:cubicBezTo>
                  <a:cubicBezTo>
                    <a:pt x="94" y="0"/>
                    <a:pt x="111" y="1"/>
                    <a:pt x="116" y="15"/>
                  </a:cubicBezTo>
                  <a:cubicBezTo>
                    <a:pt x="116" y="15"/>
                    <a:pt x="117" y="16"/>
                    <a:pt x="119" y="16"/>
                  </a:cubicBezTo>
                  <a:cubicBezTo>
                    <a:pt x="121" y="17"/>
                    <a:pt x="122" y="17"/>
                    <a:pt x="124" y="18"/>
                  </a:cubicBezTo>
                  <a:cubicBezTo>
                    <a:pt x="128" y="21"/>
                    <a:pt x="136" y="26"/>
                    <a:pt x="141" y="34"/>
                  </a:cubicBezTo>
                  <a:cubicBezTo>
                    <a:pt x="145" y="39"/>
                    <a:pt x="145" y="46"/>
                    <a:pt x="142" y="51"/>
                  </a:cubicBezTo>
                  <a:cubicBezTo>
                    <a:pt x="139" y="56"/>
                    <a:pt x="134" y="59"/>
                    <a:pt x="128" y="59"/>
                  </a:cubicBezTo>
                  <a:close/>
                  <a:moveTo>
                    <a:pt x="47" y="15"/>
                  </a:moveTo>
                  <a:cubicBezTo>
                    <a:pt x="38" y="15"/>
                    <a:pt x="35" y="18"/>
                    <a:pt x="34" y="21"/>
                  </a:cubicBezTo>
                  <a:cubicBezTo>
                    <a:pt x="33" y="23"/>
                    <a:pt x="30" y="25"/>
                    <a:pt x="27" y="25"/>
                  </a:cubicBezTo>
                  <a:cubicBezTo>
                    <a:pt x="19" y="25"/>
                    <a:pt x="13" y="31"/>
                    <a:pt x="10" y="41"/>
                  </a:cubicBezTo>
                  <a:cubicBezTo>
                    <a:pt x="9" y="43"/>
                    <a:pt x="9" y="45"/>
                    <a:pt x="10" y="48"/>
                  </a:cubicBezTo>
                  <a:cubicBezTo>
                    <a:pt x="12" y="50"/>
                    <a:pt x="14" y="51"/>
                    <a:pt x="17" y="51"/>
                  </a:cubicBezTo>
                  <a:cubicBezTo>
                    <a:pt x="128" y="51"/>
                    <a:pt x="128" y="51"/>
                    <a:pt x="128" y="51"/>
                  </a:cubicBezTo>
                  <a:cubicBezTo>
                    <a:pt x="131" y="51"/>
                    <a:pt x="134" y="49"/>
                    <a:pt x="135" y="47"/>
                  </a:cubicBezTo>
                  <a:cubicBezTo>
                    <a:pt x="137" y="44"/>
                    <a:pt x="136" y="41"/>
                    <a:pt x="135" y="39"/>
                  </a:cubicBezTo>
                  <a:cubicBezTo>
                    <a:pt x="130" y="32"/>
                    <a:pt x="123" y="27"/>
                    <a:pt x="120" y="25"/>
                  </a:cubicBezTo>
                  <a:cubicBezTo>
                    <a:pt x="119" y="25"/>
                    <a:pt x="118" y="24"/>
                    <a:pt x="117" y="24"/>
                  </a:cubicBezTo>
                  <a:cubicBezTo>
                    <a:pt x="112" y="22"/>
                    <a:pt x="109" y="20"/>
                    <a:pt x="108" y="17"/>
                  </a:cubicBezTo>
                  <a:cubicBezTo>
                    <a:pt x="105" y="8"/>
                    <a:pt x="92" y="8"/>
                    <a:pt x="89" y="8"/>
                  </a:cubicBezTo>
                  <a:cubicBezTo>
                    <a:pt x="88" y="8"/>
                    <a:pt x="88" y="8"/>
                    <a:pt x="88" y="8"/>
                  </a:cubicBezTo>
                  <a:cubicBezTo>
                    <a:pt x="73" y="8"/>
                    <a:pt x="66" y="20"/>
                    <a:pt x="64" y="22"/>
                  </a:cubicBezTo>
                  <a:cubicBezTo>
                    <a:pt x="63" y="24"/>
                    <a:pt x="63" y="24"/>
                    <a:pt x="63" y="24"/>
                  </a:cubicBezTo>
                  <a:cubicBezTo>
                    <a:pt x="57" y="25"/>
                    <a:pt x="57" y="25"/>
                    <a:pt x="57" y="25"/>
                  </a:cubicBezTo>
                  <a:cubicBezTo>
                    <a:pt x="56" y="21"/>
                    <a:pt x="56" y="21"/>
                    <a:pt x="56" y="21"/>
                  </a:cubicBezTo>
                  <a:cubicBezTo>
                    <a:pt x="56" y="15"/>
                    <a:pt x="47" y="15"/>
                    <a:pt x="47"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Oval 163">
              <a:extLst>
                <a:ext uri="{FF2B5EF4-FFF2-40B4-BE49-F238E27FC236}">
                  <a16:creationId xmlns:a16="http://schemas.microsoft.com/office/drawing/2014/main" id="{0AB55A38-C3C3-4101-8786-5FB226667EA1}"/>
                </a:ext>
              </a:extLst>
            </p:cNvPr>
            <p:cNvSpPr>
              <a:spLocks noChangeArrowheads="1"/>
            </p:cNvSpPr>
            <p:nvPr/>
          </p:nvSpPr>
          <p:spPr bwMode="auto">
            <a:xfrm>
              <a:off x="3010693" y="4181474"/>
              <a:ext cx="12700" cy="12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164">
              <a:extLst>
                <a:ext uri="{FF2B5EF4-FFF2-40B4-BE49-F238E27FC236}">
                  <a16:creationId xmlns:a16="http://schemas.microsoft.com/office/drawing/2014/main" id="{420C7BA6-9AA7-4CFC-9159-0807F687EC70}"/>
                </a:ext>
              </a:extLst>
            </p:cNvPr>
            <p:cNvSpPr>
              <a:spLocks noChangeArrowheads="1"/>
            </p:cNvSpPr>
            <p:nvPr/>
          </p:nvSpPr>
          <p:spPr bwMode="auto">
            <a:xfrm>
              <a:off x="3029743" y="4206874"/>
              <a:ext cx="11113" cy="12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165">
              <a:extLst>
                <a:ext uri="{FF2B5EF4-FFF2-40B4-BE49-F238E27FC236}">
                  <a16:creationId xmlns:a16="http://schemas.microsoft.com/office/drawing/2014/main" id="{6096BA72-5209-400F-A106-43F7F656E35A}"/>
                </a:ext>
              </a:extLst>
            </p:cNvPr>
            <p:cNvSpPr>
              <a:spLocks noChangeArrowheads="1"/>
            </p:cNvSpPr>
            <p:nvPr/>
          </p:nvSpPr>
          <p:spPr bwMode="auto">
            <a:xfrm>
              <a:off x="3036093" y="4175124"/>
              <a:ext cx="11113" cy="12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166">
              <a:extLst>
                <a:ext uri="{FF2B5EF4-FFF2-40B4-BE49-F238E27FC236}">
                  <a16:creationId xmlns:a16="http://schemas.microsoft.com/office/drawing/2014/main" id="{4F2DE625-8A2A-4933-A087-A00F23C9ECAE}"/>
                </a:ext>
              </a:extLst>
            </p:cNvPr>
            <p:cNvSpPr>
              <a:spLocks noChangeArrowheads="1"/>
            </p:cNvSpPr>
            <p:nvPr/>
          </p:nvSpPr>
          <p:spPr bwMode="auto">
            <a:xfrm>
              <a:off x="3053556" y="4194174"/>
              <a:ext cx="12700" cy="12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67">
              <a:extLst>
                <a:ext uri="{FF2B5EF4-FFF2-40B4-BE49-F238E27FC236}">
                  <a16:creationId xmlns:a16="http://schemas.microsoft.com/office/drawing/2014/main" id="{F5FB3AA5-E3BE-4AF6-A9AB-4ED553843ED7}"/>
                </a:ext>
              </a:extLst>
            </p:cNvPr>
            <p:cNvSpPr>
              <a:spLocks noEditPoints="1"/>
            </p:cNvSpPr>
            <p:nvPr/>
          </p:nvSpPr>
          <p:spPr bwMode="auto">
            <a:xfrm>
              <a:off x="2866231" y="4225924"/>
              <a:ext cx="257175" cy="55563"/>
            </a:xfrm>
            <a:custGeom>
              <a:avLst/>
              <a:gdLst>
                <a:gd name="T0" fmla="*/ 152 w 164"/>
                <a:gd name="T1" fmla="*/ 36 h 36"/>
                <a:gd name="T2" fmla="*/ 12 w 164"/>
                <a:gd name="T3" fmla="*/ 36 h 36"/>
                <a:gd name="T4" fmla="*/ 0 w 164"/>
                <a:gd name="T5" fmla="*/ 24 h 36"/>
                <a:gd name="T6" fmla="*/ 0 w 164"/>
                <a:gd name="T7" fmla="*/ 12 h 36"/>
                <a:gd name="T8" fmla="*/ 12 w 164"/>
                <a:gd name="T9" fmla="*/ 0 h 36"/>
                <a:gd name="T10" fmla="*/ 152 w 164"/>
                <a:gd name="T11" fmla="*/ 0 h 36"/>
                <a:gd name="T12" fmla="*/ 164 w 164"/>
                <a:gd name="T13" fmla="*/ 12 h 36"/>
                <a:gd name="T14" fmla="*/ 164 w 164"/>
                <a:gd name="T15" fmla="*/ 24 h 36"/>
                <a:gd name="T16" fmla="*/ 152 w 164"/>
                <a:gd name="T17" fmla="*/ 36 h 36"/>
                <a:gd name="T18" fmla="*/ 12 w 164"/>
                <a:gd name="T19" fmla="*/ 8 h 36"/>
                <a:gd name="T20" fmla="*/ 8 w 164"/>
                <a:gd name="T21" fmla="*/ 12 h 36"/>
                <a:gd name="T22" fmla="*/ 8 w 164"/>
                <a:gd name="T23" fmla="*/ 24 h 36"/>
                <a:gd name="T24" fmla="*/ 12 w 164"/>
                <a:gd name="T25" fmla="*/ 28 h 36"/>
                <a:gd name="T26" fmla="*/ 152 w 164"/>
                <a:gd name="T27" fmla="*/ 28 h 36"/>
                <a:gd name="T28" fmla="*/ 156 w 164"/>
                <a:gd name="T29" fmla="*/ 24 h 36"/>
                <a:gd name="T30" fmla="*/ 156 w 164"/>
                <a:gd name="T31" fmla="*/ 12 h 36"/>
                <a:gd name="T32" fmla="*/ 152 w 164"/>
                <a:gd name="T33" fmla="*/ 8 h 36"/>
                <a:gd name="T34" fmla="*/ 12 w 164"/>
                <a:gd name="T35"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4" h="36">
                  <a:moveTo>
                    <a:pt x="152" y="36"/>
                  </a:moveTo>
                  <a:cubicBezTo>
                    <a:pt x="12" y="36"/>
                    <a:pt x="12" y="36"/>
                    <a:pt x="12" y="36"/>
                  </a:cubicBezTo>
                  <a:cubicBezTo>
                    <a:pt x="6" y="36"/>
                    <a:pt x="0" y="30"/>
                    <a:pt x="0" y="24"/>
                  </a:cubicBezTo>
                  <a:cubicBezTo>
                    <a:pt x="0" y="12"/>
                    <a:pt x="0" y="12"/>
                    <a:pt x="0" y="12"/>
                  </a:cubicBezTo>
                  <a:cubicBezTo>
                    <a:pt x="0" y="6"/>
                    <a:pt x="6" y="0"/>
                    <a:pt x="12" y="0"/>
                  </a:cubicBezTo>
                  <a:cubicBezTo>
                    <a:pt x="152" y="0"/>
                    <a:pt x="152" y="0"/>
                    <a:pt x="152" y="0"/>
                  </a:cubicBezTo>
                  <a:cubicBezTo>
                    <a:pt x="158" y="0"/>
                    <a:pt x="164" y="6"/>
                    <a:pt x="164" y="12"/>
                  </a:cubicBezTo>
                  <a:cubicBezTo>
                    <a:pt x="164" y="24"/>
                    <a:pt x="164" y="24"/>
                    <a:pt x="164" y="24"/>
                  </a:cubicBezTo>
                  <a:cubicBezTo>
                    <a:pt x="164" y="30"/>
                    <a:pt x="158" y="36"/>
                    <a:pt x="152" y="36"/>
                  </a:cubicBezTo>
                  <a:close/>
                  <a:moveTo>
                    <a:pt x="12" y="8"/>
                  </a:moveTo>
                  <a:cubicBezTo>
                    <a:pt x="10" y="8"/>
                    <a:pt x="8" y="10"/>
                    <a:pt x="8" y="12"/>
                  </a:cubicBezTo>
                  <a:cubicBezTo>
                    <a:pt x="8" y="24"/>
                    <a:pt x="8" y="24"/>
                    <a:pt x="8" y="24"/>
                  </a:cubicBezTo>
                  <a:cubicBezTo>
                    <a:pt x="8" y="26"/>
                    <a:pt x="10" y="28"/>
                    <a:pt x="12" y="28"/>
                  </a:cubicBezTo>
                  <a:cubicBezTo>
                    <a:pt x="152" y="28"/>
                    <a:pt x="152" y="28"/>
                    <a:pt x="152" y="28"/>
                  </a:cubicBezTo>
                  <a:cubicBezTo>
                    <a:pt x="154" y="28"/>
                    <a:pt x="156" y="26"/>
                    <a:pt x="156" y="24"/>
                  </a:cubicBezTo>
                  <a:cubicBezTo>
                    <a:pt x="156" y="12"/>
                    <a:pt x="156" y="12"/>
                    <a:pt x="156" y="12"/>
                  </a:cubicBezTo>
                  <a:cubicBezTo>
                    <a:pt x="156" y="10"/>
                    <a:pt x="154" y="8"/>
                    <a:pt x="152" y="8"/>
                  </a:cubicBezTo>
                  <a:lnTo>
                    <a:pt x="12"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68">
              <a:extLst>
                <a:ext uri="{FF2B5EF4-FFF2-40B4-BE49-F238E27FC236}">
                  <a16:creationId xmlns:a16="http://schemas.microsoft.com/office/drawing/2014/main" id="{AAFFDE46-237E-4C41-AF4B-50EE55146C92}"/>
                </a:ext>
              </a:extLst>
            </p:cNvPr>
            <p:cNvSpPr>
              <a:spLocks noEditPoints="1"/>
            </p:cNvSpPr>
            <p:nvPr/>
          </p:nvSpPr>
          <p:spPr bwMode="auto">
            <a:xfrm>
              <a:off x="2877343" y="4268787"/>
              <a:ext cx="234950" cy="180975"/>
            </a:xfrm>
            <a:custGeom>
              <a:avLst/>
              <a:gdLst>
                <a:gd name="T0" fmla="*/ 118 w 150"/>
                <a:gd name="T1" fmla="*/ 116 h 116"/>
                <a:gd name="T2" fmla="*/ 32 w 150"/>
                <a:gd name="T3" fmla="*/ 116 h 116"/>
                <a:gd name="T4" fmla="*/ 20 w 150"/>
                <a:gd name="T5" fmla="*/ 106 h 116"/>
                <a:gd name="T6" fmla="*/ 0 w 150"/>
                <a:gd name="T7" fmla="*/ 0 h 116"/>
                <a:gd name="T8" fmla="*/ 150 w 150"/>
                <a:gd name="T9" fmla="*/ 0 h 116"/>
                <a:gd name="T10" fmla="*/ 130 w 150"/>
                <a:gd name="T11" fmla="*/ 106 h 116"/>
                <a:gd name="T12" fmla="*/ 118 w 150"/>
                <a:gd name="T13" fmla="*/ 116 h 116"/>
                <a:gd name="T14" fmla="*/ 10 w 150"/>
                <a:gd name="T15" fmla="*/ 8 h 116"/>
                <a:gd name="T16" fmla="*/ 28 w 150"/>
                <a:gd name="T17" fmla="*/ 104 h 116"/>
                <a:gd name="T18" fmla="*/ 32 w 150"/>
                <a:gd name="T19" fmla="*/ 108 h 116"/>
                <a:gd name="T20" fmla="*/ 118 w 150"/>
                <a:gd name="T21" fmla="*/ 108 h 116"/>
                <a:gd name="T22" fmla="*/ 122 w 150"/>
                <a:gd name="T23" fmla="*/ 104 h 116"/>
                <a:gd name="T24" fmla="*/ 140 w 150"/>
                <a:gd name="T25" fmla="*/ 8 h 116"/>
                <a:gd name="T26" fmla="*/ 10 w 150"/>
                <a:gd name="T27" fmla="*/ 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16">
                  <a:moveTo>
                    <a:pt x="118" y="116"/>
                  </a:moveTo>
                  <a:cubicBezTo>
                    <a:pt x="32" y="116"/>
                    <a:pt x="32" y="116"/>
                    <a:pt x="32" y="116"/>
                  </a:cubicBezTo>
                  <a:cubicBezTo>
                    <a:pt x="26" y="116"/>
                    <a:pt x="21" y="112"/>
                    <a:pt x="20" y="106"/>
                  </a:cubicBezTo>
                  <a:cubicBezTo>
                    <a:pt x="0" y="0"/>
                    <a:pt x="0" y="0"/>
                    <a:pt x="0" y="0"/>
                  </a:cubicBezTo>
                  <a:cubicBezTo>
                    <a:pt x="150" y="0"/>
                    <a:pt x="150" y="0"/>
                    <a:pt x="150" y="0"/>
                  </a:cubicBezTo>
                  <a:cubicBezTo>
                    <a:pt x="130" y="106"/>
                    <a:pt x="130" y="106"/>
                    <a:pt x="130" y="106"/>
                  </a:cubicBezTo>
                  <a:cubicBezTo>
                    <a:pt x="129" y="112"/>
                    <a:pt x="124" y="116"/>
                    <a:pt x="118" y="116"/>
                  </a:cubicBezTo>
                  <a:close/>
                  <a:moveTo>
                    <a:pt x="10" y="8"/>
                  </a:moveTo>
                  <a:cubicBezTo>
                    <a:pt x="28" y="104"/>
                    <a:pt x="28" y="104"/>
                    <a:pt x="28" y="104"/>
                  </a:cubicBezTo>
                  <a:cubicBezTo>
                    <a:pt x="28" y="106"/>
                    <a:pt x="30" y="108"/>
                    <a:pt x="32" y="108"/>
                  </a:cubicBezTo>
                  <a:cubicBezTo>
                    <a:pt x="118" y="108"/>
                    <a:pt x="118" y="108"/>
                    <a:pt x="118" y="108"/>
                  </a:cubicBezTo>
                  <a:cubicBezTo>
                    <a:pt x="120" y="108"/>
                    <a:pt x="122" y="106"/>
                    <a:pt x="122" y="104"/>
                  </a:cubicBezTo>
                  <a:cubicBezTo>
                    <a:pt x="140" y="8"/>
                    <a:pt x="140" y="8"/>
                    <a:pt x="140" y="8"/>
                  </a:cubicBezTo>
                  <a:lnTo>
                    <a:pt x="10"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9">
              <a:extLst>
                <a:ext uri="{FF2B5EF4-FFF2-40B4-BE49-F238E27FC236}">
                  <a16:creationId xmlns:a16="http://schemas.microsoft.com/office/drawing/2014/main" id="{8052FDD7-224C-4EE4-A4E4-D538E699AAA6}"/>
                </a:ext>
              </a:extLst>
            </p:cNvPr>
            <p:cNvSpPr>
              <a:spLocks/>
            </p:cNvSpPr>
            <p:nvPr/>
          </p:nvSpPr>
          <p:spPr bwMode="auto">
            <a:xfrm>
              <a:off x="2840831" y="4100512"/>
              <a:ext cx="306388" cy="155575"/>
            </a:xfrm>
            <a:custGeom>
              <a:avLst/>
              <a:gdLst>
                <a:gd name="T0" fmla="*/ 192 w 196"/>
                <a:gd name="T1" fmla="*/ 100 h 100"/>
                <a:gd name="T2" fmla="*/ 188 w 196"/>
                <a:gd name="T3" fmla="*/ 96 h 100"/>
                <a:gd name="T4" fmla="*/ 100 w 196"/>
                <a:gd name="T5" fmla="*/ 8 h 100"/>
                <a:gd name="T6" fmla="*/ 8 w 196"/>
                <a:gd name="T7" fmla="*/ 96 h 100"/>
                <a:gd name="T8" fmla="*/ 4 w 196"/>
                <a:gd name="T9" fmla="*/ 100 h 100"/>
                <a:gd name="T10" fmla="*/ 0 w 196"/>
                <a:gd name="T11" fmla="*/ 96 h 100"/>
                <a:gd name="T12" fmla="*/ 100 w 196"/>
                <a:gd name="T13" fmla="*/ 0 h 100"/>
                <a:gd name="T14" fmla="*/ 196 w 196"/>
                <a:gd name="T15" fmla="*/ 96 h 100"/>
                <a:gd name="T16" fmla="*/ 192 w 196"/>
                <a:gd name="T1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100">
                  <a:moveTo>
                    <a:pt x="192" y="100"/>
                  </a:moveTo>
                  <a:cubicBezTo>
                    <a:pt x="190" y="100"/>
                    <a:pt x="188" y="98"/>
                    <a:pt x="188" y="96"/>
                  </a:cubicBezTo>
                  <a:cubicBezTo>
                    <a:pt x="188" y="47"/>
                    <a:pt x="149" y="8"/>
                    <a:pt x="100" y="8"/>
                  </a:cubicBezTo>
                  <a:cubicBezTo>
                    <a:pt x="45" y="8"/>
                    <a:pt x="8" y="43"/>
                    <a:pt x="8" y="96"/>
                  </a:cubicBezTo>
                  <a:cubicBezTo>
                    <a:pt x="8" y="98"/>
                    <a:pt x="6" y="100"/>
                    <a:pt x="4" y="100"/>
                  </a:cubicBezTo>
                  <a:cubicBezTo>
                    <a:pt x="2" y="100"/>
                    <a:pt x="0" y="98"/>
                    <a:pt x="0" y="96"/>
                  </a:cubicBezTo>
                  <a:cubicBezTo>
                    <a:pt x="0" y="39"/>
                    <a:pt x="40" y="0"/>
                    <a:pt x="100" y="0"/>
                  </a:cubicBezTo>
                  <a:cubicBezTo>
                    <a:pt x="154" y="0"/>
                    <a:pt x="196" y="42"/>
                    <a:pt x="196" y="96"/>
                  </a:cubicBezTo>
                  <a:cubicBezTo>
                    <a:pt x="196" y="98"/>
                    <a:pt x="194" y="100"/>
                    <a:pt x="192"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1E1C118C-A9E8-47E5-B817-E4A66B3A98E0}"/>
              </a:ext>
            </a:extLst>
          </p:cNvPr>
          <p:cNvGrpSpPr/>
          <p:nvPr/>
        </p:nvGrpSpPr>
        <p:grpSpPr>
          <a:xfrm>
            <a:off x="753149" y="3973546"/>
            <a:ext cx="1928462" cy="631874"/>
            <a:chOff x="2396590" y="1755002"/>
            <a:chExt cx="1928462" cy="631874"/>
          </a:xfrm>
        </p:grpSpPr>
        <p:sp>
          <p:nvSpPr>
            <p:cNvPr id="59" name="TextBox 58">
              <a:extLst>
                <a:ext uri="{FF2B5EF4-FFF2-40B4-BE49-F238E27FC236}">
                  <a16:creationId xmlns:a16="http://schemas.microsoft.com/office/drawing/2014/main" id="{7250D5C4-FFAF-47BA-8F4F-2E93E28BD8AC}"/>
                </a:ext>
              </a:extLst>
            </p:cNvPr>
            <p:cNvSpPr txBox="1"/>
            <p:nvPr/>
          </p:nvSpPr>
          <p:spPr>
            <a:xfrm>
              <a:off x="2396590" y="1755002"/>
              <a:ext cx="1928462" cy="275460"/>
            </a:xfrm>
            <a:prstGeom prst="rect">
              <a:avLst/>
            </a:prstGeom>
            <a:noFill/>
          </p:spPr>
          <p:txBody>
            <a:bodyPr wrap="square" rtlCol="0">
              <a:spAutoFit/>
            </a:bodyPr>
            <a:lstStyle/>
            <a:p>
              <a:pPr algn="ctr">
                <a:lnSpc>
                  <a:spcPct val="80000"/>
                </a:lnSpc>
              </a:pPr>
              <a:r>
                <a:rPr lang="en-US" sz="1400" dirty="0">
                  <a:solidFill>
                    <a:schemeClr val="bg1"/>
                  </a:solidFill>
                  <a:latin typeface="Nexa Bold" panose="02000000000000000000" pitchFamily="50" charset="0"/>
                </a:rPr>
                <a:t>Your Title Here</a:t>
              </a:r>
            </a:p>
          </p:txBody>
        </p:sp>
        <p:sp>
          <p:nvSpPr>
            <p:cNvPr id="60" name="Rectangle 59">
              <a:extLst>
                <a:ext uri="{FF2B5EF4-FFF2-40B4-BE49-F238E27FC236}">
                  <a16:creationId xmlns:a16="http://schemas.microsoft.com/office/drawing/2014/main" id="{604D3D8B-21BA-40A8-96E5-46508941D4C4}"/>
                </a:ext>
              </a:extLst>
            </p:cNvPr>
            <p:cNvSpPr/>
            <p:nvPr/>
          </p:nvSpPr>
          <p:spPr>
            <a:xfrm>
              <a:off x="2547504" y="1907129"/>
              <a:ext cx="1626632" cy="47974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Lorem ipsum dolor sit amet, consectetuer</a:t>
              </a:r>
              <a:endParaRPr kumimoji="0" lang="en-US"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grpSp>
      <p:grpSp>
        <p:nvGrpSpPr>
          <p:cNvPr id="63" name="Group 62">
            <a:extLst>
              <a:ext uri="{FF2B5EF4-FFF2-40B4-BE49-F238E27FC236}">
                <a16:creationId xmlns:a16="http://schemas.microsoft.com/office/drawing/2014/main" id="{E65A775B-4B4E-40E2-8FA2-82FB1B425F18}"/>
              </a:ext>
            </a:extLst>
          </p:cNvPr>
          <p:cNvGrpSpPr/>
          <p:nvPr/>
        </p:nvGrpSpPr>
        <p:grpSpPr>
          <a:xfrm>
            <a:off x="2681752" y="3973546"/>
            <a:ext cx="1928462" cy="631874"/>
            <a:chOff x="2396590" y="1755002"/>
            <a:chExt cx="1928462" cy="631874"/>
          </a:xfrm>
        </p:grpSpPr>
        <p:sp>
          <p:nvSpPr>
            <p:cNvPr id="64" name="TextBox 63">
              <a:extLst>
                <a:ext uri="{FF2B5EF4-FFF2-40B4-BE49-F238E27FC236}">
                  <a16:creationId xmlns:a16="http://schemas.microsoft.com/office/drawing/2014/main" id="{332C0D37-86B1-4074-9B70-BBBDB1710A5E}"/>
                </a:ext>
              </a:extLst>
            </p:cNvPr>
            <p:cNvSpPr txBox="1"/>
            <p:nvPr/>
          </p:nvSpPr>
          <p:spPr>
            <a:xfrm>
              <a:off x="2396590" y="1755002"/>
              <a:ext cx="1928462" cy="275460"/>
            </a:xfrm>
            <a:prstGeom prst="rect">
              <a:avLst/>
            </a:prstGeom>
            <a:noFill/>
          </p:spPr>
          <p:txBody>
            <a:bodyPr wrap="square" rtlCol="0">
              <a:spAutoFit/>
            </a:bodyPr>
            <a:lstStyle/>
            <a:p>
              <a:pPr algn="ctr">
                <a:lnSpc>
                  <a:spcPct val="80000"/>
                </a:lnSpc>
              </a:pPr>
              <a:r>
                <a:rPr lang="en-US" sz="1400" dirty="0">
                  <a:solidFill>
                    <a:schemeClr val="bg1"/>
                  </a:solidFill>
                  <a:latin typeface="Nexa Bold" panose="02000000000000000000" pitchFamily="50" charset="0"/>
                </a:rPr>
                <a:t>Your Title Here</a:t>
              </a:r>
            </a:p>
          </p:txBody>
        </p:sp>
        <p:sp>
          <p:nvSpPr>
            <p:cNvPr id="65" name="Rectangle 64">
              <a:extLst>
                <a:ext uri="{FF2B5EF4-FFF2-40B4-BE49-F238E27FC236}">
                  <a16:creationId xmlns:a16="http://schemas.microsoft.com/office/drawing/2014/main" id="{61914C46-5986-4D70-9B58-F1DCF31B639E}"/>
                </a:ext>
              </a:extLst>
            </p:cNvPr>
            <p:cNvSpPr/>
            <p:nvPr/>
          </p:nvSpPr>
          <p:spPr>
            <a:xfrm>
              <a:off x="2547504" y="1907129"/>
              <a:ext cx="1626632" cy="47974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Lorem ipsum dolor sit amet, consectetuer</a:t>
              </a:r>
              <a:endParaRPr kumimoji="0" lang="en-US"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grpSp>
      <p:grpSp>
        <p:nvGrpSpPr>
          <p:cNvPr id="66" name="Group 65">
            <a:extLst>
              <a:ext uri="{FF2B5EF4-FFF2-40B4-BE49-F238E27FC236}">
                <a16:creationId xmlns:a16="http://schemas.microsoft.com/office/drawing/2014/main" id="{B2F808B3-03C6-4098-8BBF-28C96F393949}"/>
              </a:ext>
            </a:extLst>
          </p:cNvPr>
          <p:cNvGrpSpPr/>
          <p:nvPr/>
        </p:nvGrpSpPr>
        <p:grpSpPr>
          <a:xfrm>
            <a:off x="4555401" y="3973546"/>
            <a:ext cx="1928462" cy="631874"/>
            <a:chOff x="2396590" y="1755002"/>
            <a:chExt cx="1928462" cy="631874"/>
          </a:xfrm>
        </p:grpSpPr>
        <p:sp>
          <p:nvSpPr>
            <p:cNvPr id="67" name="TextBox 66">
              <a:extLst>
                <a:ext uri="{FF2B5EF4-FFF2-40B4-BE49-F238E27FC236}">
                  <a16:creationId xmlns:a16="http://schemas.microsoft.com/office/drawing/2014/main" id="{137DB049-D749-4043-B82A-4FB5AC0450AD}"/>
                </a:ext>
              </a:extLst>
            </p:cNvPr>
            <p:cNvSpPr txBox="1"/>
            <p:nvPr/>
          </p:nvSpPr>
          <p:spPr>
            <a:xfrm>
              <a:off x="2396590" y="1755002"/>
              <a:ext cx="1928462" cy="275460"/>
            </a:xfrm>
            <a:prstGeom prst="rect">
              <a:avLst/>
            </a:prstGeom>
            <a:noFill/>
          </p:spPr>
          <p:txBody>
            <a:bodyPr wrap="square" rtlCol="0">
              <a:spAutoFit/>
            </a:bodyPr>
            <a:lstStyle/>
            <a:p>
              <a:pPr algn="ctr">
                <a:lnSpc>
                  <a:spcPct val="80000"/>
                </a:lnSpc>
              </a:pPr>
              <a:r>
                <a:rPr lang="en-US" sz="1400" dirty="0">
                  <a:solidFill>
                    <a:schemeClr val="bg1"/>
                  </a:solidFill>
                  <a:latin typeface="Nexa Bold" panose="02000000000000000000" pitchFamily="50" charset="0"/>
                </a:rPr>
                <a:t>Your Title Here</a:t>
              </a:r>
            </a:p>
          </p:txBody>
        </p:sp>
        <p:sp>
          <p:nvSpPr>
            <p:cNvPr id="68" name="Rectangle 67">
              <a:extLst>
                <a:ext uri="{FF2B5EF4-FFF2-40B4-BE49-F238E27FC236}">
                  <a16:creationId xmlns:a16="http://schemas.microsoft.com/office/drawing/2014/main" id="{AFF627DA-6DA0-4AC5-89AC-064E118DD0CD}"/>
                </a:ext>
              </a:extLst>
            </p:cNvPr>
            <p:cNvSpPr/>
            <p:nvPr/>
          </p:nvSpPr>
          <p:spPr>
            <a:xfrm>
              <a:off x="2547504" y="1907129"/>
              <a:ext cx="1626632" cy="47974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Lorem ipsum dolor sit amet, consectetuer</a:t>
              </a:r>
              <a:endParaRPr kumimoji="0" lang="en-US"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grpSp>
      <p:grpSp>
        <p:nvGrpSpPr>
          <p:cNvPr id="69" name="Group 68">
            <a:extLst>
              <a:ext uri="{FF2B5EF4-FFF2-40B4-BE49-F238E27FC236}">
                <a16:creationId xmlns:a16="http://schemas.microsoft.com/office/drawing/2014/main" id="{2567331D-8B97-4528-A1DE-E60847C6983D}"/>
              </a:ext>
            </a:extLst>
          </p:cNvPr>
          <p:cNvGrpSpPr/>
          <p:nvPr/>
        </p:nvGrpSpPr>
        <p:grpSpPr>
          <a:xfrm>
            <a:off x="6404006" y="3973546"/>
            <a:ext cx="1928462" cy="631874"/>
            <a:chOff x="2396590" y="1755002"/>
            <a:chExt cx="1928462" cy="631874"/>
          </a:xfrm>
        </p:grpSpPr>
        <p:sp>
          <p:nvSpPr>
            <p:cNvPr id="70" name="TextBox 69">
              <a:extLst>
                <a:ext uri="{FF2B5EF4-FFF2-40B4-BE49-F238E27FC236}">
                  <a16:creationId xmlns:a16="http://schemas.microsoft.com/office/drawing/2014/main" id="{99C6F2AD-31E5-4F97-8F20-77A3E0AFDCDD}"/>
                </a:ext>
              </a:extLst>
            </p:cNvPr>
            <p:cNvSpPr txBox="1"/>
            <p:nvPr/>
          </p:nvSpPr>
          <p:spPr>
            <a:xfrm>
              <a:off x="2396590" y="1755002"/>
              <a:ext cx="1928462" cy="275460"/>
            </a:xfrm>
            <a:prstGeom prst="rect">
              <a:avLst/>
            </a:prstGeom>
            <a:noFill/>
          </p:spPr>
          <p:txBody>
            <a:bodyPr wrap="square" rtlCol="0">
              <a:spAutoFit/>
            </a:bodyPr>
            <a:lstStyle/>
            <a:p>
              <a:pPr algn="ctr">
                <a:lnSpc>
                  <a:spcPct val="80000"/>
                </a:lnSpc>
              </a:pPr>
              <a:r>
                <a:rPr lang="en-US" sz="1400" dirty="0">
                  <a:solidFill>
                    <a:schemeClr val="bg1"/>
                  </a:solidFill>
                  <a:latin typeface="Nexa Bold" panose="02000000000000000000" pitchFamily="50" charset="0"/>
                </a:rPr>
                <a:t>Your Title Here</a:t>
              </a:r>
            </a:p>
          </p:txBody>
        </p:sp>
        <p:sp>
          <p:nvSpPr>
            <p:cNvPr id="71" name="Rectangle 70">
              <a:extLst>
                <a:ext uri="{FF2B5EF4-FFF2-40B4-BE49-F238E27FC236}">
                  <a16:creationId xmlns:a16="http://schemas.microsoft.com/office/drawing/2014/main" id="{D3C1C1B8-5E2F-4508-A43E-583AB46CEEA7}"/>
                </a:ext>
              </a:extLst>
            </p:cNvPr>
            <p:cNvSpPr/>
            <p:nvPr/>
          </p:nvSpPr>
          <p:spPr>
            <a:xfrm>
              <a:off x="2547504" y="1907129"/>
              <a:ext cx="1626632" cy="47974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Lorem ipsum dolor sit amet, consectetuer</a:t>
              </a:r>
              <a:endParaRPr kumimoji="0" lang="en-US"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grpSp>
      <p:grpSp>
        <p:nvGrpSpPr>
          <p:cNvPr id="72" name="Group 71">
            <a:extLst>
              <a:ext uri="{FF2B5EF4-FFF2-40B4-BE49-F238E27FC236}">
                <a16:creationId xmlns:a16="http://schemas.microsoft.com/office/drawing/2014/main" id="{7B6AB73A-34D0-40CE-9D60-BDDBC4087EF4}"/>
              </a:ext>
            </a:extLst>
          </p:cNvPr>
          <p:cNvGrpSpPr/>
          <p:nvPr/>
        </p:nvGrpSpPr>
        <p:grpSpPr>
          <a:xfrm>
            <a:off x="8286526" y="3973546"/>
            <a:ext cx="1928462" cy="631874"/>
            <a:chOff x="2396590" y="1755002"/>
            <a:chExt cx="1928462" cy="631874"/>
          </a:xfrm>
        </p:grpSpPr>
        <p:sp>
          <p:nvSpPr>
            <p:cNvPr id="73" name="TextBox 72">
              <a:extLst>
                <a:ext uri="{FF2B5EF4-FFF2-40B4-BE49-F238E27FC236}">
                  <a16:creationId xmlns:a16="http://schemas.microsoft.com/office/drawing/2014/main" id="{6ACE3B7C-3170-41B7-8720-F3A80A0CB152}"/>
                </a:ext>
              </a:extLst>
            </p:cNvPr>
            <p:cNvSpPr txBox="1"/>
            <p:nvPr/>
          </p:nvSpPr>
          <p:spPr>
            <a:xfrm>
              <a:off x="2396590" y="1755002"/>
              <a:ext cx="1928462" cy="275460"/>
            </a:xfrm>
            <a:prstGeom prst="rect">
              <a:avLst/>
            </a:prstGeom>
            <a:noFill/>
          </p:spPr>
          <p:txBody>
            <a:bodyPr wrap="square" rtlCol="0">
              <a:spAutoFit/>
            </a:bodyPr>
            <a:lstStyle/>
            <a:p>
              <a:pPr algn="ctr">
                <a:lnSpc>
                  <a:spcPct val="80000"/>
                </a:lnSpc>
              </a:pPr>
              <a:r>
                <a:rPr lang="en-US" sz="1400" dirty="0">
                  <a:solidFill>
                    <a:schemeClr val="bg1"/>
                  </a:solidFill>
                  <a:latin typeface="Nexa Bold" panose="02000000000000000000" pitchFamily="50" charset="0"/>
                </a:rPr>
                <a:t>Your Title Here</a:t>
              </a:r>
            </a:p>
          </p:txBody>
        </p:sp>
        <p:sp>
          <p:nvSpPr>
            <p:cNvPr id="74" name="Rectangle 73">
              <a:extLst>
                <a:ext uri="{FF2B5EF4-FFF2-40B4-BE49-F238E27FC236}">
                  <a16:creationId xmlns:a16="http://schemas.microsoft.com/office/drawing/2014/main" id="{485AD4F5-F5B1-4F20-9C75-8B31C811C6DF}"/>
                </a:ext>
              </a:extLst>
            </p:cNvPr>
            <p:cNvSpPr/>
            <p:nvPr/>
          </p:nvSpPr>
          <p:spPr>
            <a:xfrm>
              <a:off x="2547504" y="1907129"/>
              <a:ext cx="1626632" cy="479747"/>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Lorem ipsum dolor sit amet, consectetuer</a:t>
              </a:r>
              <a:endParaRPr kumimoji="0" lang="en-US" sz="11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grpSp>
      <p:sp>
        <p:nvSpPr>
          <p:cNvPr id="76" name="Rectangle 75">
            <a:extLst>
              <a:ext uri="{FF2B5EF4-FFF2-40B4-BE49-F238E27FC236}">
                <a16:creationId xmlns:a16="http://schemas.microsoft.com/office/drawing/2014/main" id="{227E9FF6-4FB0-457A-9BC9-DDB03F0F0CD8}"/>
              </a:ext>
            </a:extLst>
          </p:cNvPr>
          <p:cNvSpPr/>
          <p:nvPr/>
        </p:nvSpPr>
        <p:spPr>
          <a:xfrm>
            <a:off x="1270939" y="1942096"/>
            <a:ext cx="9650122" cy="514949"/>
          </a:xfrm>
          <a:prstGeom prst="rect">
            <a:avLst/>
          </a:prstGeom>
        </p:spPr>
        <p:txBody>
          <a:bodyPr wrap="square">
            <a:spAutoFit/>
          </a:bodyPr>
          <a:lstStyle/>
          <a:p>
            <a:pPr algn="ct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 for the</a:t>
            </a:r>
          </a:p>
        </p:txBody>
      </p:sp>
      <p:grpSp>
        <p:nvGrpSpPr>
          <p:cNvPr id="77" name="Group 76">
            <a:extLst>
              <a:ext uri="{FF2B5EF4-FFF2-40B4-BE49-F238E27FC236}">
                <a16:creationId xmlns:a16="http://schemas.microsoft.com/office/drawing/2014/main" id="{F6F9C15B-73AC-4BD0-ABD8-068363371939}"/>
              </a:ext>
            </a:extLst>
          </p:cNvPr>
          <p:cNvGrpSpPr/>
          <p:nvPr/>
        </p:nvGrpSpPr>
        <p:grpSpPr>
          <a:xfrm>
            <a:off x="3156797" y="1237222"/>
            <a:ext cx="5878407" cy="709132"/>
            <a:chOff x="2565542" y="1264242"/>
            <a:chExt cx="5878407" cy="709132"/>
          </a:xfrm>
        </p:grpSpPr>
        <p:sp>
          <p:nvSpPr>
            <p:cNvPr id="78" name="Rectangle 77">
              <a:extLst>
                <a:ext uri="{FF2B5EF4-FFF2-40B4-BE49-F238E27FC236}">
                  <a16:creationId xmlns:a16="http://schemas.microsoft.com/office/drawing/2014/main" id="{008724C7-37A5-4227-AAA4-F074FB9D3EE9}"/>
                </a:ext>
              </a:extLst>
            </p:cNvPr>
            <p:cNvSpPr/>
            <p:nvPr/>
          </p:nvSpPr>
          <p:spPr>
            <a:xfrm>
              <a:off x="5324745"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bg1"/>
                </a:solidFill>
              </a:endParaRPr>
            </a:p>
          </p:txBody>
        </p:sp>
        <p:sp>
          <p:nvSpPr>
            <p:cNvPr id="79" name="TextBox 78">
              <a:extLst>
                <a:ext uri="{FF2B5EF4-FFF2-40B4-BE49-F238E27FC236}">
                  <a16:creationId xmlns:a16="http://schemas.microsoft.com/office/drawing/2014/main" id="{79139568-CD08-4134-9740-CFD98A94A414}"/>
                </a:ext>
              </a:extLst>
            </p:cNvPr>
            <p:cNvSpPr txBox="1"/>
            <p:nvPr/>
          </p:nvSpPr>
          <p:spPr>
            <a:xfrm>
              <a:off x="2565542" y="1327043"/>
              <a:ext cx="5878407" cy="646331"/>
            </a:xfrm>
            <a:prstGeom prst="rect">
              <a:avLst/>
            </a:prstGeom>
            <a:noFill/>
          </p:spPr>
          <p:txBody>
            <a:bodyPr wrap="square" rtlCol="0">
              <a:spAutoFit/>
            </a:bodyPr>
            <a:lstStyle/>
            <a:p>
              <a:pPr algn="ctr"/>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Truck Infographic</a:t>
              </a:r>
              <a:endParaRPr lang="id-ID" sz="36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spTree>
    <p:extLst>
      <p:ext uri="{BB962C8B-B14F-4D97-AF65-F5344CB8AC3E}">
        <p14:creationId xmlns:p14="http://schemas.microsoft.com/office/powerpoint/2010/main" val="26649078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750" fill="hold"/>
                                        <p:tgtEl>
                                          <p:spTgt spid="77"/>
                                        </p:tgtEl>
                                        <p:attrNameLst>
                                          <p:attrName>ppt_x</p:attrName>
                                        </p:attrNameLst>
                                      </p:cBhvr>
                                      <p:tavLst>
                                        <p:tav tm="0">
                                          <p:val>
                                            <p:strVal val="#ppt_x"/>
                                          </p:val>
                                        </p:tav>
                                        <p:tav tm="100000">
                                          <p:val>
                                            <p:strVal val="#ppt_x"/>
                                          </p:val>
                                        </p:tav>
                                      </p:tavLst>
                                    </p:anim>
                                    <p:anim calcmode="lin" valueType="num">
                                      <p:cBhvr additive="base">
                                        <p:cTn id="8" dur="750" fill="hold"/>
                                        <p:tgtEl>
                                          <p:spTgt spid="77"/>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par>
                                <p:cTn id="12" presetID="2" presetClass="entr" presetSubtype="8" decel="100000" fill="hold"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750" fill="hold"/>
                                        <p:tgtEl>
                                          <p:spTgt spid="2"/>
                                        </p:tgtEl>
                                        <p:attrNameLst>
                                          <p:attrName>ppt_x</p:attrName>
                                        </p:attrNameLst>
                                      </p:cBhvr>
                                      <p:tavLst>
                                        <p:tav tm="0">
                                          <p:val>
                                            <p:strVal val="0-#ppt_w/2"/>
                                          </p:val>
                                        </p:tav>
                                        <p:tav tm="100000">
                                          <p:val>
                                            <p:strVal val="#ppt_x"/>
                                          </p:val>
                                        </p:tav>
                                      </p:tavLst>
                                    </p:anim>
                                    <p:anim calcmode="lin" valueType="num">
                                      <p:cBhvr additive="base">
                                        <p:cTn id="15" dur="750" fill="hold"/>
                                        <p:tgtEl>
                                          <p:spTgt spid="2"/>
                                        </p:tgtEl>
                                        <p:attrNameLst>
                                          <p:attrName>ppt_y</p:attrName>
                                        </p:attrNameLst>
                                      </p:cBhvr>
                                      <p:tavLst>
                                        <p:tav tm="0">
                                          <p:val>
                                            <p:strVal val="#ppt_y"/>
                                          </p:val>
                                        </p:tav>
                                        <p:tav tm="100000">
                                          <p:val>
                                            <p:strVal val="#ppt_y"/>
                                          </p:val>
                                        </p:tav>
                                      </p:tavLst>
                                    </p:anim>
                                  </p:childTnLst>
                                </p:cTn>
                              </p:par>
                              <p:par>
                                <p:cTn id="16" presetID="49" presetClass="entr" presetSubtype="0" decel="100000" fill="hold" nodeType="withEffect">
                                  <p:stCondLst>
                                    <p:cond delay="1500"/>
                                  </p:stCondLst>
                                  <p:childTnLst>
                                    <p:set>
                                      <p:cBhvr>
                                        <p:cTn id="17" dur="1" fill="hold">
                                          <p:stCondLst>
                                            <p:cond delay="0"/>
                                          </p:stCondLst>
                                        </p:cTn>
                                        <p:tgtEl>
                                          <p:spTgt spid="49"/>
                                        </p:tgtEl>
                                        <p:attrNameLst>
                                          <p:attrName>style.visibility</p:attrName>
                                        </p:attrNameLst>
                                      </p:cBhvr>
                                      <p:to>
                                        <p:strVal val="visible"/>
                                      </p:to>
                                    </p:set>
                                    <p:anim calcmode="lin" valueType="num">
                                      <p:cBhvr>
                                        <p:cTn id="18" dur="500" fill="hold"/>
                                        <p:tgtEl>
                                          <p:spTgt spid="49"/>
                                        </p:tgtEl>
                                        <p:attrNameLst>
                                          <p:attrName>ppt_w</p:attrName>
                                        </p:attrNameLst>
                                      </p:cBhvr>
                                      <p:tavLst>
                                        <p:tav tm="0">
                                          <p:val>
                                            <p:fltVal val="0"/>
                                          </p:val>
                                        </p:tav>
                                        <p:tav tm="100000">
                                          <p:val>
                                            <p:strVal val="#ppt_w"/>
                                          </p:val>
                                        </p:tav>
                                      </p:tavLst>
                                    </p:anim>
                                    <p:anim calcmode="lin" valueType="num">
                                      <p:cBhvr>
                                        <p:cTn id="19" dur="500" fill="hold"/>
                                        <p:tgtEl>
                                          <p:spTgt spid="49"/>
                                        </p:tgtEl>
                                        <p:attrNameLst>
                                          <p:attrName>ppt_h</p:attrName>
                                        </p:attrNameLst>
                                      </p:cBhvr>
                                      <p:tavLst>
                                        <p:tav tm="0">
                                          <p:val>
                                            <p:fltVal val="0"/>
                                          </p:val>
                                        </p:tav>
                                        <p:tav tm="100000">
                                          <p:val>
                                            <p:strVal val="#ppt_h"/>
                                          </p:val>
                                        </p:tav>
                                      </p:tavLst>
                                    </p:anim>
                                    <p:anim calcmode="lin" valueType="num">
                                      <p:cBhvr>
                                        <p:cTn id="20" dur="500" fill="hold"/>
                                        <p:tgtEl>
                                          <p:spTgt spid="49"/>
                                        </p:tgtEl>
                                        <p:attrNameLst>
                                          <p:attrName>style.rotation</p:attrName>
                                        </p:attrNameLst>
                                      </p:cBhvr>
                                      <p:tavLst>
                                        <p:tav tm="0">
                                          <p:val>
                                            <p:fltVal val="360"/>
                                          </p:val>
                                        </p:tav>
                                        <p:tav tm="100000">
                                          <p:val>
                                            <p:fltVal val="0"/>
                                          </p:val>
                                        </p:tav>
                                      </p:tavLst>
                                    </p:anim>
                                    <p:animEffect transition="in" filter="fade">
                                      <p:cBhvr>
                                        <p:cTn id="21" dur="500"/>
                                        <p:tgtEl>
                                          <p:spTgt spid="49"/>
                                        </p:tgtEl>
                                      </p:cBhvr>
                                    </p:animEffect>
                                  </p:childTnLst>
                                </p:cTn>
                              </p:par>
                              <p:par>
                                <p:cTn id="22" presetID="10" presetClass="entr" presetSubtype="0" fill="hold" nodeType="withEffect">
                                  <p:stCondLst>
                                    <p:cond delay="150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49" presetClass="entr" presetSubtype="0" decel="100000" fill="hold" grpId="0" nodeType="withEffect">
                                  <p:stCondLst>
                                    <p:cond delay="150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 calcmode="lin" valueType="num">
                                      <p:cBhvr>
                                        <p:cTn id="29" dur="500" fill="hold"/>
                                        <p:tgtEl>
                                          <p:spTgt spid="47"/>
                                        </p:tgtEl>
                                        <p:attrNameLst>
                                          <p:attrName>style.rotation</p:attrName>
                                        </p:attrNameLst>
                                      </p:cBhvr>
                                      <p:tavLst>
                                        <p:tav tm="0">
                                          <p:val>
                                            <p:fltVal val="360"/>
                                          </p:val>
                                        </p:tav>
                                        <p:tav tm="100000">
                                          <p:val>
                                            <p:fltVal val="0"/>
                                          </p:val>
                                        </p:tav>
                                      </p:tavLst>
                                    </p:anim>
                                    <p:animEffect transition="in" filter="fade">
                                      <p:cBhvr>
                                        <p:cTn id="30" dur="500"/>
                                        <p:tgtEl>
                                          <p:spTgt spid="47"/>
                                        </p:tgtEl>
                                      </p:cBhvr>
                                    </p:animEffect>
                                  </p:childTnLst>
                                </p:cTn>
                              </p:par>
                              <p:par>
                                <p:cTn id="31" presetID="10" presetClass="entr" presetSubtype="0" fill="hold" nodeType="withEffect">
                                  <p:stCondLst>
                                    <p:cond delay="15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49" presetClass="entr" presetSubtype="0" decel="100000" fill="hold" grpId="0" nodeType="withEffect">
                                  <p:stCondLst>
                                    <p:cond delay="150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anim calcmode="lin" valueType="num">
                                      <p:cBhvr>
                                        <p:cTn id="38" dur="500" fill="hold"/>
                                        <p:tgtEl>
                                          <p:spTgt spid="45"/>
                                        </p:tgtEl>
                                        <p:attrNameLst>
                                          <p:attrName>style.rotation</p:attrName>
                                        </p:attrNameLst>
                                      </p:cBhvr>
                                      <p:tavLst>
                                        <p:tav tm="0">
                                          <p:val>
                                            <p:fltVal val="360"/>
                                          </p:val>
                                        </p:tav>
                                        <p:tav tm="100000">
                                          <p:val>
                                            <p:fltVal val="0"/>
                                          </p:val>
                                        </p:tav>
                                      </p:tavLst>
                                    </p:anim>
                                    <p:animEffect transition="in" filter="fade">
                                      <p:cBhvr>
                                        <p:cTn id="39" dur="500"/>
                                        <p:tgtEl>
                                          <p:spTgt spid="45"/>
                                        </p:tgtEl>
                                      </p:cBhvr>
                                    </p:animEffect>
                                  </p:childTnLst>
                                </p:cTn>
                              </p:par>
                              <p:par>
                                <p:cTn id="40" presetID="10" presetClass="entr" presetSubtype="0" fill="hold" nodeType="withEffect">
                                  <p:stCondLst>
                                    <p:cond delay="150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49" presetClass="entr" presetSubtype="0" decel="100000" fill="hold" grpId="0" nodeType="withEffect">
                                  <p:stCondLst>
                                    <p:cond delay="150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 calcmode="lin" valueType="num">
                                      <p:cBhvr>
                                        <p:cTn id="47" dur="500" fill="hold"/>
                                        <p:tgtEl>
                                          <p:spTgt spid="46"/>
                                        </p:tgtEl>
                                        <p:attrNameLst>
                                          <p:attrName>style.rotation</p:attrName>
                                        </p:attrNameLst>
                                      </p:cBhvr>
                                      <p:tavLst>
                                        <p:tav tm="0">
                                          <p:val>
                                            <p:fltVal val="360"/>
                                          </p:val>
                                        </p:tav>
                                        <p:tav tm="100000">
                                          <p:val>
                                            <p:fltVal val="0"/>
                                          </p:val>
                                        </p:tav>
                                      </p:tavLst>
                                    </p:anim>
                                    <p:animEffect transition="in" filter="fade">
                                      <p:cBhvr>
                                        <p:cTn id="48" dur="500"/>
                                        <p:tgtEl>
                                          <p:spTgt spid="46"/>
                                        </p:tgtEl>
                                      </p:cBhvr>
                                    </p:animEffect>
                                  </p:childTnLst>
                                </p:cTn>
                              </p:par>
                              <p:par>
                                <p:cTn id="49" presetID="10" presetClass="entr" presetSubtype="0" fill="hold" nodeType="withEffect">
                                  <p:stCondLst>
                                    <p:cond delay="150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500"/>
                                        <p:tgtEl>
                                          <p:spTgt spid="69"/>
                                        </p:tgtEl>
                                      </p:cBhvr>
                                    </p:animEffect>
                                  </p:childTnLst>
                                </p:cTn>
                              </p:par>
                              <p:par>
                                <p:cTn id="52" presetID="49" presetClass="entr" presetSubtype="0" decel="100000" fill="hold" grpId="0" nodeType="withEffect">
                                  <p:stCondLst>
                                    <p:cond delay="150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 calcmode="lin" valueType="num">
                                      <p:cBhvr>
                                        <p:cTn id="56" dur="500" fill="hold"/>
                                        <p:tgtEl>
                                          <p:spTgt spid="48"/>
                                        </p:tgtEl>
                                        <p:attrNameLst>
                                          <p:attrName>style.rotation</p:attrName>
                                        </p:attrNameLst>
                                      </p:cBhvr>
                                      <p:tavLst>
                                        <p:tav tm="0">
                                          <p:val>
                                            <p:fltVal val="360"/>
                                          </p:val>
                                        </p:tav>
                                        <p:tav tm="100000">
                                          <p:val>
                                            <p:fltVal val="0"/>
                                          </p:val>
                                        </p:tav>
                                      </p:tavLst>
                                    </p:anim>
                                    <p:animEffect transition="in" filter="fade">
                                      <p:cBhvr>
                                        <p:cTn id="57" dur="500"/>
                                        <p:tgtEl>
                                          <p:spTgt spid="48"/>
                                        </p:tgtEl>
                                      </p:cBhvr>
                                    </p:animEffect>
                                  </p:childTnLst>
                                </p:cTn>
                              </p:par>
                              <p:par>
                                <p:cTn id="58" presetID="10" presetClass="entr" presetSubtype="0" fill="hold" nodeType="withEffect">
                                  <p:stCondLst>
                                    <p:cond delay="1500"/>
                                  </p:stCondLst>
                                  <p:childTnLst>
                                    <p:set>
                                      <p:cBhvr>
                                        <p:cTn id="59" dur="1" fill="hold">
                                          <p:stCondLst>
                                            <p:cond delay="0"/>
                                          </p:stCondLst>
                                        </p:cTn>
                                        <p:tgtEl>
                                          <p:spTgt spid="72"/>
                                        </p:tgtEl>
                                        <p:attrNameLst>
                                          <p:attrName>style.visibility</p:attrName>
                                        </p:attrNameLst>
                                      </p:cBhvr>
                                      <p:to>
                                        <p:strVal val="visible"/>
                                      </p:to>
                                    </p:set>
                                    <p:animEffect transition="in" filter="fade">
                                      <p:cBhvr>
                                        <p:cTn id="60"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B969AD1-DFE4-4DB8-8A0B-3E9AFECE672C}"/>
              </a:ext>
            </a:extLst>
          </p:cNvPr>
          <p:cNvGrpSpPr/>
          <p:nvPr/>
        </p:nvGrpSpPr>
        <p:grpSpPr>
          <a:xfrm>
            <a:off x="2072641" y="944945"/>
            <a:ext cx="8046720" cy="709132"/>
            <a:chOff x="1481386" y="1264242"/>
            <a:chExt cx="8046720" cy="709132"/>
          </a:xfrm>
        </p:grpSpPr>
        <p:sp>
          <p:nvSpPr>
            <p:cNvPr id="37" name="Rectangle 36">
              <a:extLst>
                <a:ext uri="{FF2B5EF4-FFF2-40B4-BE49-F238E27FC236}">
                  <a16:creationId xmlns:a16="http://schemas.microsoft.com/office/drawing/2014/main" id="{D37B0555-EB84-4C68-9B03-AD775442E4E5}"/>
                </a:ext>
              </a:extLst>
            </p:cNvPr>
            <p:cNvSpPr/>
            <p:nvPr/>
          </p:nvSpPr>
          <p:spPr>
            <a:xfrm>
              <a:off x="5324745"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38" name="TextBox 37">
              <a:extLst>
                <a:ext uri="{FF2B5EF4-FFF2-40B4-BE49-F238E27FC236}">
                  <a16:creationId xmlns:a16="http://schemas.microsoft.com/office/drawing/2014/main" id="{BB538437-A34C-4111-9447-188B68632D5B}"/>
                </a:ext>
              </a:extLst>
            </p:cNvPr>
            <p:cNvSpPr txBox="1"/>
            <p:nvPr/>
          </p:nvSpPr>
          <p:spPr>
            <a:xfrm>
              <a:off x="1481386" y="1327043"/>
              <a:ext cx="8046720" cy="646331"/>
            </a:xfrm>
            <a:prstGeom prst="rect">
              <a:avLst/>
            </a:prstGeom>
            <a:noFill/>
          </p:spPr>
          <p:txBody>
            <a:bodyPr wrap="square" rtlCol="0">
              <a:spAutoFit/>
            </a:bodyPr>
            <a:lstStyle/>
            <a:p>
              <a:pPr algn="ctr"/>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Tips To Avoid Accidents</a:t>
              </a:r>
              <a:endParaRPr lang="id-ID" sz="36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grpSp>
        <p:nvGrpSpPr>
          <p:cNvPr id="39" name="Group 38">
            <a:extLst>
              <a:ext uri="{FF2B5EF4-FFF2-40B4-BE49-F238E27FC236}">
                <a16:creationId xmlns:a16="http://schemas.microsoft.com/office/drawing/2014/main" id="{116B5C60-DB14-4BF6-A28A-40984B388130}"/>
              </a:ext>
            </a:extLst>
          </p:cNvPr>
          <p:cNvGrpSpPr/>
          <p:nvPr/>
        </p:nvGrpSpPr>
        <p:grpSpPr>
          <a:xfrm>
            <a:off x="1906499" y="1959402"/>
            <a:ext cx="2464689" cy="1657923"/>
            <a:chOff x="1310140" y="1093155"/>
            <a:chExt cx="2464689" cy="1657923"/>
          </a:xfrm>
        </p:grpSpPr>
        <p:sp>
          <p:nvSpPr>
            <p:cNvPr id="40" name="TextBox 39">
              <a:extLst>
                <a:ext uri="{FF2B5EF4-FFF2-40B4-BE49-F238E27FC236}">
                  <a16:creationId xmlns:a16="http://schemas.microsoft.com/office/drawing/2014/main" id="{C26AC8C0-FBC0-4D52-A4E3-F231C6CE2503}"/>
                </a:ext>
              </a:extLst>
            </p:cNvPr>
            <p:cNvSpPr txBox="1"/>
            <p:nvPr/>
          </p:nvSpPr>
          <p:spPr>
            <a:xfrm>
              <a:off x="2042110" y="1093155"/>
              <a:ext cx="1000749" cy="769441"/>
            </a:xfrm>
            <a:prstGeom prst="rect">
              <a:avLst/>
            </a:prstGeom>
            <a:noFill/>
          </p:spPr>
          <p:txBody>
            <a:bodyPr wrap="square" rtlCol="0" anchor="ctr">
              <a:spAutoFit/>
            </a:bodyPr>
            <a:lstStyle/>
            <a:p>
              <a:pPr algn="ctr"/>
              <a:r>
                <a:rPr lang="en-US" sz="4400" dirty="0">
                  <a:solidFill>
                    <a:schemeClr val="accent2"/>
                  </a:solidFill>
                  <a:latin typeface="Nexa Bold" panose="02000000000000000000" pitchFamily="50" charset="0"/>
                </a:rPr>
                <a:t>02</a:t>
              </a:r>
            </a:p>
          </p:txBody>
        </p:sp>
        <p:sp>
          <p:nvSpPr>
            <p:cNvPr id="41" name="TextBox 40">
              <a:extLst>
                <a:ext uri="{FF2B5EF4-FFF2-40B4-BE49-F238E27FC236}">
                  <a16:creationId xmlns:a16="http://schemas.microsoft.com/office/drawing/2014/main" id="{0326B16E-03DD-449B-948C-DE50361EC9DE}"/>
                </a:ext>
              </a:extLst>
            </p:cNvPr>
            <p:cNvSpPr txBox="1"/>
            <p:nvPr/>
          </p:nvSpPr>
          <p:spPr>
            <a:xfrm>
              <a:off x="1660990" y="1691502"/>
              <a:ext cx="1762989"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Title Here</a:t>
              </a:r>
            </a:p>
          </p:txBody>
        </p:sp>
        <p:sp>
          <p:nvSpPr>
            <p:cNvPr id="42" name="Rectangle 41">
              <a:extLst>
                <a:ext uri="{FF2B5EF4-FFF2-40B4-BE49-F238E27FC236}">
                  <a16:creationId xmlns:a16="http://schemas.microsoft.com/office/drawing/2014/main" id="{3CD87817-D5EB-429F-9F23-45E524277699}"/>
                </a:ext>
              </a:extLst>
            </p:cNvPr>
            <p:cNvSpPr/>
            <p:nvPr/>
          </p:nvSpPr>
          <p:spPr>
            <a:xfrm>
              <a:off x="1310140" y="1907129"/>
              <a:ext cx="2464689" cy="84394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sz="14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Lorem ipsum dolor sit amet, consectetuer adipiscing elit, sed diam nonummy</a:t>
              </a:r>
              <a:endParaRPr kumimoji="0" lang="en-US" sz="14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grpSp>
      <p:grpSp>
        <p:nvGrpSpPr>
          <p:cNvPr id="43" name="Group 42">
            <a:extLst>
              <a:ext uri="{FF2B5EF4-FFF2-40B4-BE49-F238E27FC236}">
                <a16:creationId xmlns:a16="http://schemas.microsoft.com/office/drawing/2014/main" id="{DE4CA889-EAC1-4D7B-BD3F-4EC4D11823DB}"/>
              </a:ext>
            </a:extLst>
          </p:cNvPr>
          <p:cNvGrpSpPr/>
          <p:nvPr/>
        </p:nvGrpSpPr>
        <p:grpSpPr>
          <a:xfrm>
            <a:off x="7862837" y="1959402"/>
            <a:ext cx="2464689" cy="1657923"/>
            <a:chOff x="1310140" y="1093155"/>
            <a:chExt cx="2464689" cy="1657923"/>
          </a:xfrm>
        </p:grpSpPr>
        <p:sp>
          <p:nvSpPr>
            <p:cNvPr id="44" name="TextBox 43">
              <a:extLst>
                <a:ext uri="{FF2B5EF4-FFF2-40B4-BE49-F238E27FC236}">
                  <a16:creationId xmlns:a16="http://schemas.microsoft.com/office/drawing/2014/main" id="{6751B6E0-0609-4184-8F97-272B743A7E6A}"/>
                </a:ext>
              </a:extLst>
            </p:cNvPr>
            <p:cNvSpPr txBox="1"/>
            <p:nvPr/>
          </p:nvSpPr>
          <p:spPr>
            <a:xfrm>
              <a:off x="2042110" y="1093155"/>
              <a:ext cx="1000749" cy="769441"/>
            </a:xfrm>
            <a:prstGeom prst="rect">
              <a:avLst/>
            </a:prstGeom>
            <a:noFill/>
          </p:spPr>
          <p:txBody>
            <a:bodyPr wrap="square" rtlCol="0" anchor="ctr">
              <a:spAutoFit/>
            </a:bodyPr>
            <a:lstStyle/>
            <a:p>
              <a:pPr algn="ctr"/>
              <a:r>
                <a:rPr lang="en-US" sz="4400" dirty="0">
                  <a:solidFill>
                    <a:schemeClr val="accent3"/>
                  </a:solidFill>
                  <a:latin typeface="Nexa Bold" panose="02000000000000000000" pitchFamily="50" charset="0"/>
                </a:rPr>
                <a:t>03</a:t>
              </a:r>
            </a:p>
          </p:txBody>
        </p:sp>
        <p:sp>
          <p:nvSpPr>
            <p:cNvPr id="45" name="TextBox 44">
              <a:extLst>
                <a:ext uri="{FF2B5EF4-FFF2-40B4-BE49-F238E27FC236}">
                  <a16:creationId xmlns:a16="http://schemas.microsoft.com/office/drawing/2014/main" id="{7C1DEF97-DA09-4FEA-809A-43134B1C571D}"/>
                </a:ext>
              </a:extLst>
            </p:cNvPr>
            <p:cNvSpPr txBox="1"/>
            <p:nvPr/>
          </p:nvSpPr>
          <p:spPr>
            <a:xfrm>
              <a:off x="1660990" y="1691502"/>
              <a:ext cx="1762989"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Title Here</a:t>
              </a:r>
            </a:p>
          </p:txBody>
        </p:sp>
        <p:sp>
          <p:nvSpPr>
            <p:cNvPr id="46" name="Rectangle 45">
              <a:extLst>
                <a:ext uri="{FF2B5EF4-FFF2-40B4-BE49-F238E27FC236}">
                  <a16:creationId xmlns:a16="http://schemas.microsoft.com/office/drawing/2014/main" id="{C853CB0C-2709-4590-BC4D-D815B866C320}"/>
                </a:ext>
              </a:extLst>
            </p:cNvPr>
            <p:cNvSpPr/>
            <p:nvPr/>
          </p:nvSpPr>
          <p:spPr>
            <a:xfrm>
              <a:off x="1310140" y="1907129"/>
              <a:ext cx="2464689" cy="84394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sz="14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Lorem ipsum dolor sit amet, consectetuer adipiscing elit, sed diam nonummy</a:t>
              </a:r>
              <a:endParaRPr kumimoji="0" lang="en-US" sz="14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grpSp>
      <p:grpSp>
        <p:nvGrpSpPr>
          <p:cNvPr id="47" name="Group 46">
            <a:extLst>
              <a:ext uri="{FF2B5EF4-FFF2-40B4-BE49-F238E27FC236}">
                <a16:creationId xmlns:a16="http://schemas.microsoft.com/office/drawing/2014/main" id="{15B06762-4563-4C33-9378-2281ED94D930}"/>
              </a:ext>
            </a:extLst>
          </p:cNvPr>
          <p:cNvGrpSpPr/>
          <p:nvPr/>
        </p:nvGrpSpPr>
        <p:grpSpPr>
          <a:xfrm>
            <a:off x="411407" y="4007266"/>
            <a:ext cx="2464689" cy="1657923"/>
            <a:chOff x="1310140" y="1093155"/>
            <a:chExt cx="2464689" cy="1657923"/>
          </a:xfrm>
        </p:grpSpPr>
        <p:sp>
          <p:nvSpPr>
            <p:cNvPr id="48" name="TextBox 47">
              <a:extLst>
                <a:ext uri="{FF2B5EF4-FFF2-40B4-BE49-F238E27FC236}">
                  <a16:creationId xmlns:a16="http://schemas.microsoft.com/office/drawing/2014/main" id="{9C898CA7-18C5-4B30-9372-AD6E4E013807}"/>
                </a:ext>
              </a:extLst>
            </p:cNvPr>
            <p:cNvSpPr txBox="1"/>
            <p:nvPr/>
          </p:nvSpPr>
          <p:spPr>
            <a:xfrm>
              <a:off x="2042110" y="1093155"/>
              <a:ext cx="1000749" cy="769441"/>
            </a:xfrm>
            <a:prstGeom prst="rect">
              <a:avLst/>
            </a:prstGeom>
            <a:noFill/>
          </p:spPr>
          <p:txBody>
            <a:bodyPr wrap="square" rtlCol="0" anchor="ctr">
              <a:spAutoFit/>
            </a:bodyPr>
            <a:lstStyle/>
            <a:p>
              <a:pPr algn="ctr"/>
              <a:r>
                <a:rPr lang="en-US" sz="4400" dirty="0">
                  <a:solidFill>
                    <a:schemeClr val="accent1"/>
                  </a:solidFill>
                  <a:latin typeface="Nexa Bold" panose="02000000000000000000" pitchFamily="50" charset="0"/>
                </a:rPr>
                <a:t>01</a:t>
              </a:r>
            </a:p>
          </p:txBody>
        </p:sp>
        <p:sp>
          <p:nvSpPr>
            <p:cNvPr id="49" name="TextBox 48">
              <a:extLst>
                <a:ext uri="{FF2B5EF4-FFF2-40B4-BE49-F238E27FC236}">
                  <a16:creationId xmlns:a16="http://schemas.microsoft.com/office/drawing/2014/main" id="{9D8D7261-663B-40F3-AB81-613BA39AB5A6}"/>
                </a:ext>
              </a:extLst>
            </p:cNvPr>
            <p:cNvSpPr txBox="1"/>
            <p:nvPr/>
          </p:nvSpPr>
          <p:spPr>
            <a:xfrm>
              <a:off x="1660990" y="1691502"/>
              <a:ext cx="1762989"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Title Here</a:t>
              </a:r>
            </a:p>
          </p:txBody>
        </p:sp>
        <p:sp>
          <p:nvSpPr>
            <p:cNvPr id="50" name="Rectangle 49">
              <a:extLst>
                <a:ext uri="{FF2B5EF4-FFF2-40B4-BE49-F238E27FC236}">
                  <a16:creationId xmlns:a16="http://schemas.microsoft.com/office/drawing/2014/main" id="{4E420BA6-3024-4F4B-9204-4224DE07F5FE}"/>
                </a:ext>
              </a:extLst>
            </p:cNvPr>
            <p:cNvSpPr/>
            <p:nvPr/>
          </p:nvSpPr>
          <p:spPr>
            <a:xfrm>
              <a:off x="1310140" y="1907129"/>
              <a:ext cx="2464689" cy="84394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sz="14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Lorem ipsum dolor sit amet, consectetuer adipiscing elit, sed diam nonummy</a:t>
              </a:r>
              <a:endParaRPr kumimoji="0" lang="en-US" sz="14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grpSp>
      <p:grpSp>
        <p:nvGrpSpPr>
          <p:cNvPr id="51" name="Group 50">
            <a:extLst>
              <a:ext uri="{FF2B5EF4-FFF2-40B4-BE49-F238E27FC236}">
                <a16:creationId xmlns:a16="http://schemas.microsoft.com/office/drawing/2014/main" id="{5F1F2F77-4DEC-4E89-9725-CC04BCBC2701}"/>
              </a:ext>
            </a:extLst>
          </p:cNvPr>
          <p:cNvGrpSpPr/>
          <p:nvPr/>
        </p:nvGrpSpPr>
        <p:grpSpPr>
          <a:xfrm>
            <a:off x="9120478" y="4007266"/>
            <a:ext cx="2464689" cy="1657923"/>
            <a:chOff x="1310140" y="1093155"/>
            <a:chExt cx="2464689" cy="1657923"/>
          </a:xfrm>
        </p:grpSpPr>
        <p:sp>
          <p:nvSpPr>
            <p:cNvPr id="52" name="TextBox 51">
              <a:extLst>
                <a:ext uri="{FF2B5EF4-FFF2-40B4-BE49-F238E27FC236}">
                  <a16:creationId xmlns:a16="http://schemas.microsoft.com/office/drawing/2014/main" id="{710F23E8-5CD3-428F-932D-AE244CAB36AC}"/>
                </a:ext>
              </a:extLst>
            </p:cNvPr>
            <p:cNvSpPr txBox="1"/>
            <p:nvPr/>
          </p:nvSpPr>
          <p:spPr>
            <a:xfrm>
              <a:off x="2042110" y="1093155"/>
              <a:ext cx="1000749" cy="769441"/>
            </a:xfrm>
            <a:prstGeom prst="rect">
              <a:avLst/>
            </a:prstGeom>
            <a:noFill/>
          </p:spPr>
          <p:txBody>
            <a:bodyPr wrap="square" rtlCol="0" anchor="ctr">
              <a:spAutoFit/>
            </a:bodyPr>
            <a:lstStyle/>
            <a:p>
              <a:pPr algn="ctr"/>
              <a:r>
                <a:rPr lang="en-US" sz="4400" dirty="0">
                  <a:solidFill>
                    <a:schemeClr val="accent4"/>
                  </a:solidFill>
                  <a:latin typeface="Nexa Bold" panose="02000000000000000000" pitchFamily="50" charset="0"/>
                </a:rPr>
                <a:t>04</a:t>
              </a:r>
            </a:p>
          </p:txBody>
        </p:sp>
        <p:sp>
          <p:nvSpPr>
            <p:cNvPr id="53" name="TextBox 52">
              <a:extLst>
                <a:ext uri="{FF2B5EF4-FFF2-40B4-BE49-F238E27FC236}">
                  <a16:creationId xmlns:a16="http://schemas.microsoft.com/office/drawing/2014/main" id="{35F6E4DC-D92A-48BE-BDEA-726701CFBFE0}"/>
                </a:ext>
              </a:extLst>
            </p:cNvPr>
            <p:cNvSpPr txBox="1"/>
            <p:nvPr/>
          </p:nvSpPr>
          <p:spPr>
            <a:xfrm>
              <a:off x="1660990" y="1691502"/>
              <a:ext cx="1762989" cy="301621"/>
            </a:xfrm>
            <a:prstGeom prst="rect">
              <a:avLst/>
            </a:prstGeom>
            <a:noFill/>
          </p:spPr>
          <p:txBody>
            <a:bodyPr wrap="square" rtlCol="0">
              <a:spAutoFit/>
            </a:bodyPr>
            <a:lstStyle/>
            <a:p>
              <a:pPr algn="ctr">
                <a:lnSpc>
                  <a:spcPct val="80000"/>
                </a:lnSpc>
              </a:pPr>
              <a:r>
                <a:rPr lang="en-US" sz="1600" dirty="0">
                  <a:solidFill>
                    <a:schemeClr val="bg1"/>
                  </a:solidFill>
                  <a:latin typeface="Nexa Bold" panose="02000000000000000000" pitchFamily="50" charset="0"/>
                </a:rPr>
                <a:t>Your Title Here</a:t>
              </a:r>
            </a:p>
          </p:txBody>
        </p:sp>
        <p:sp>
          <p:nvSpPr>
            <p:cNvPr id="54" name="Rectangle 53">
              <a:extLst>
                <a:ext uri="{FF2B5EF4-FFF2-40B4-BE49-F238E27FC236}">
                  <a16:creationId xmlns:a16="http://schemas.microsoft.com/office/drawing/2014/main" id="{CE6FBC2B-B2C4-44BA-B036-4A0991C3A25E}"/>
                </a:ext>
              </a:extLst>
            </p:cNvPr>
            <p:cNvSpPr/>
            <p:nvPr/>
          </p:nvSpPr>
          <p:spPr>
            <a:xfrm>
              <a:off x="1310140" y="1907129"/>
              <a:ext cx="2464689" cy="843949"/>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id-ID" sz="14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rPr>
                <a:t>Lorem ipsum dolor sit amet, consectetuer adipiscing elit, sed diam nonummy</a:t>
              </a:r>
              <a:endParaRPr kumimoji="0" lang="en-US" sz="1400" b="0" i="0" u="none" strike="noStrike" kern="1200" cap="none" spc="0" normalizeH="0" baseline="0" noProof="0" dirty="0">
                <a:ln>
                  <a:noFill/>
                </a:ln>
                <a:solidFill>
                  <a:schemeClr val="bg1"/>
                </a:solidFill>
                <a:effectLst/>
                <a:uLnTx/>
                <a:uFillTx/>
                <a:latin typeface="Segoe UI Light" panose="020B0502040204020203" pitchFamily="34" charset="0"/>
                <a:cs typeface="Segoe UI Light" panose="020B0502040204020203" pitchFamily="34" charset="0"/>
              </a:endParaRPr>
            </a:p>
          </p:txBody>
        </p:sp>
      </p:grpSp>
      <p:grpSp>
        <p:nvGrpSpPr>
          <p:cNvPr id="55" name="Graphic 4">
            <a:extLst>
              <a:ext uri="{FF2B5EF4-FFF2-40B4-BE49-F238E27FC236}">
                <a16:creationId xmlns:a16="http://schemas.microsoft.com/office/drawing/2014/main" id="{450EB22D-F5E0-45D9-8117-5B5B6A0DB096}"/>
              </a:ext>
            </a:extLst>
          </p:cNvPr>
          <p:cNvGrpSpPr/>
          <p:nvPr/>
        </p:nvGrpSpPr>
        <p:grpSpPr>
          <a:xfrm>
            <a:off x="3723584" y="2365884"/>
            <a:ext cx="4744832" cy="4052204"/>
            <a:chOff x="3002602" y="673212"/>
            <a:chExt cx="6429834" cy="5491238"/>
          </a:xfrm>
          <a:effectLst>
            <a:outerShdw blurRad="304800" dist="317500" dir="5400000" algn="t" rotWithShape="0">
              <a:prstClr val="black">
                <a:alpha val="21000"/>
              </a:prstClr>
            </a:outerShdw>
          </a:effectLst>
        </p:grpSpPr>
        <p:sp>
          <p:nvSpPr>
            <p:cNvPr id="56" name="Freeform: Shape 55">
              <a:extLst>
                <a:ext uri="{FF2B5EF4-FFF2-40B4-BE49-F238E27FC236}">
                  <a16:creationId xmlns:a16="http://schemas.microsoft.com/office/drawing/2014/main" id="{89406F47-4709-42F4-8806-C4E87FF270E8}"/>
                </a:ext>
              </a:extLst>
            </p:cNvPr>
            <p:cNvSpPr/>
            <p:nvPr/>
          </p:nvSpPr>
          <p:spPr>
            <a:xfrm>
              <a:off x="6316666" y="3940499"/>
              <a:ext cx="1138924" cy="691489"/>
            </a:xfrm>
            <a:custGeom>
              <a:avLst/>
              <a:gdLst>
                <a:gd name="connsiteX0" fmla="*/ 39659 w 1138923"/>
                <a:gd name="connsiteY0" fmla="*/ 285748 h 691489"/>
                <a:gd name="connsiteX1" fmla="*/ 674202 w 1138923"/>
                <a:gd name="connsiteY1" fmla="*/ 659965 h 691489"/>
                <a:gd name="connsiteX2" fmla="*/ 747419 w 1138923"/>
                <a:gd name="connsiteY2" fmla="*/ 659965 h 691489"/>
                <a:gd name="connsiteX3" fmla="*/ 1105366 w 1138923"/>
                <a:gd name="connsiteY3" fmla="*/ 452518 h 691489"/>
                <a:gd name="connsiteX4" fmla="*/ 1105366 w 1138923"/>
                <a:gd name="connsiteY4" fmla="*/ 424045 h 691489"/>
                <a:gd name="connsiteX5" fmla="*/ 442350 w 1138923"/>
                <a:gd name="connsiteY5" fmla="*/ 33558 h 691489"/>
                <a:gd name="connsiteX6" fmla="*/ 426080 w 1138923"/>
                <a:gd name="connsiteY6" fmla="*/ 33558 h 691489"/>
                <a:gd name="connsiteX7" fmla="*/ 39659 w 1138923"/>
                <a:gd name="connsiteY7" fmla="*/ 257275 h 691489"/>
                <a:gd name="connsiteX8" fmla="*/ 39659 w 1138923"/>
                <a:gd name="connsiteY8" fmla="*/ 285748 h 69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923" h="691489">
                  <a:moveTo>
                    <a:pt x="39659" y="285748"/>
                  </a:moveTo>
                  <a:lnTo>
                    <a:pt x="674202" y="659965"/>
                  </a:lnTo>
                  <a:cubicBezTo>
                    <a:pt x="694540" y="672168"/>
                    <a:pt x="723013" y="672168"/>
                    <a:pt x="747419" y="659965"/>
                  </a:cubicBezTo>
                  <a:lnTo>
                    <a:pt x="1105366" y="452518"/>
                  </a:lnTo>
                  <a:cubicBezTo>
                    <a:pt x="1117569" y="444383"/>
                    <a:pt x="1117569" y="432181"/>
                    <a:pt x="1105366" y="424045"/>
                  </a:cubicBezTo>
                  <a:lnTo>
                    <a:pt x="442350" y="33558"/>
                  </a:lnTo>
                  <a:cubicBezTo>
                    <a:pt x="438282" y="29490"/>
                    <a:pt x="430147" y="29490"/>
                    <a:pt x="426080" y="33558"/>
                  </a:cubicBezTo>
                  <a:lnTo>
                    <a:pt x="39659" y="257275"/>
                  </a:lnTo>
                  <a:cubicBezTo>
                    <a:pt x="27456" y="265410"/>
                    <a:pt x="27456" y="281680"/>
                    <a:pt x="39659" y="285748"/>
                  </a:cubicBezTo>
                  <a:close/>
                </a:path>
              </a:pathLst>
            </a:custGeom>
            <a:solidFill>
              <a:srgbClr val="DCEFFF"/>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7F45667-726E-4BA7-87B6-E7CA257051FE}"/>
                </a:ext>
              </a:extLst>
            </p:cNvPr>
            <p:cNvSpPr/>
            <p:nvPr/>
          </p:nvSpPr>
          <p:spPr>
            <a:xfrm>
              <a:off x="3002602" y="4212010"/>
              <a:ext cx="3376095" cy="1952440"/>
            </a:xfrm>
            <a:custGeom>
              <a:avLst/>
              <a:gdLst>
                <a:gd name="connsiteX0" fmla="*/ 30507 w 3376094"/>
                <a:gd name="connsiteY0" fmla="*/ 595901 h 1952440"/>
                <a:gd name="connsiteX1" fmla="*/ 2353097 w 3376094"/>
                <a:gd name="connsiteY1" fmla="*/ 1938203 h 1952440"/>
                <a:gd name="connsiteX2" fmla="*/ 3349656 w 3376094"/>
                <a:gd name="connsiteY2" fmla="*/ 1372810 h 1952440"/>
                <a:gd name="connsiteX3" fmla="*/ 1022997 w 3376094"/>
                <a:gd name="connsiteY3" fmla="*/ 30507 h 1952440"/>
              </a:gdLst>
              <a:ahLst/>
              <a:cxnLst>
                <a:cxn ang="0">
                  <a:pos x="connsiteX0" y="connsiteY0"/>
                </a:cxn>
                <a:cxn ang="0">
                  <a:pos x="connsiteX1" y="connsiteY1"/>
                </a:cxn>
                <a:cxn ang="0">
                  <a:pos x="connsiteX2" y="connsiteY2"/>
                </a:cxn>
                <a:cxn ang="0">
                  <a:pos x="connsiteX3" y="connsiteY3"/>
                </a:cxn>
              </a:cxnLst>
              <a:rect l="l" t="t" r="r" b="b"/>
              <a:pathLst>
                <a:path w="3376094" h="1952440">
                  <a:moveTo>
                    <a:pt x="30507" y="595901"/>
                  </a:moveTo>
                  <a:lnTo>
                    <a:pt x="2353097" y="1938203"/>
                  </a:lnTo>
                  <a:lnTo>
                    <a:pt x="3349656" y="1372810"/>
                  </a:lnTo>
                  <a:lnTo>
                    <a:pt x="1022997" y="30507"/>
                  </a:lnTo>
                  <a:close/>
                </a:path>
              </a:pathLst>
            </a:custGeom>
            <a:solidFill>
              <a:srgbClr val="DCEFFF">
                <a:alpha val="15000"/>
              </a:srgbClr>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28704DA0-350B-4235-BD60-9C78C00F4865}"/>
                </a:ext>
              </a:extLst>
            </p:cNvPr>
            <p:cNvSpPr/>
            <p:nvPr/>
          </p:nvSpPr>
          <p:spPr>
            <a:xfrm>
              <a:off x="5937796" y="4104219"/>
              <a:ext cx="366083" cy="244055"/>
            </a:xfrm>
            <a:custGeom>
              <a:avLst/>
              <a:gdLst>
                <a:gd name="connsiteX0" fmla="*/ 40244 w 366082"/>
                <a:gd name="connsiteY0" fmla="*/ 187109 h 244055"/>
                <a:gd name="connsiteX1" fmla="*/ 89055 w 366082"/>
                <a:gd name="connsiteY1" fmla="*/ 215582 h 244055"/>
                <a:gd name="connsiteX2" fmla="*/ 141934 w 366082"/>
                <a:gd name="connsiteY2" fmla="*/ 215582 h 244055"/>
                <a:gd name="connsiteX3" fmla="*/ 353448 w 366082"/>
                <a:gd name="connsiteY3" fmla="*/ 101689 h 244055"/>
                <a:gd name="connsiteX4" fmla="*/ 353448 w 366082"/>
                <a:gd name="connsiteY4" fmla="*/ 69149 h 244055"/>
                <a:gd name="connsiteX5" fmla="*/ 300569 w 366082"/>
                <a:gd name="connsiteY5" fmla="*/ 36608 h 244055"/>
                <a:gd name="connsiteX6" fmla="*/ 255826 w 366082"/>
                <a:gd name="connsiteY6" fmla="*/ 36608 h 244055"/>
                <a:gd name="connsiteX7" fmla="*/ 36177 w 366082"/>
                <a:gd name="connsiteY7" fmla="*/ 150501 h 244055"/>
                <a:gd name="connsiteX8" fmla="*/ 40244 w 366082"/>
                <a:gd name="connsiteY8" fmla="*/ 187109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82" h="244055">
                  <a:moveTo>
                    <a:pt x="40244" y="187109"/>
                  </a:moveTo>
                  <a:lnTo>
                    <a:pt x="89055" y="215582"/>
                  </a:lnTo>
                  <a:cubicBezTo>
                    <a:pt x="105325" y="223717"/>
                    <a:pt x="125663" y="223717"/>
                    <a:pt x="141934" y="215582"/>
                  </a:cubicBezTo>
                  <a:lnTo>
                    <a:pt x="353448" y="101689"/>
                  </a:lnTo>
                  <a:cubicBezTo>
                    <a:pt x="365651" y="93554"/>
                    <a:pt x="365651" y="77284"/>
                    <a:pt x="353448" y="69149"/>
                  </a:cubicBezTo>
                  <a:lnTo>
                    <a:pt x="300569" y="36608"/>
                  </a:lnTo>
                  <a:cubicBezTo>
                    <a:pt x="288367" y="28473"/>
                    <a:pt x="272097" y="28473"/>
                    <a:pt x="255826" y="36608"/>
                  </a:cubicBezTo>
                  <a:lnTo>
                    <a:pt x="36177" y="150501"/>
                  </a:lnTo>
                  <a:cubicBezTo>
                    <a:pt x="28041" y="158636"/>
                    <a:pt x="28041" y="178974"/>
                    <a:pt x="40244" y="187109"/>
                  </a:cubicBezTo>
                  <a:close/>
                </a:path>
              </a:pathLst>
            </a:custGeom>
            <a:solidFill>
              <a:srgbClr val="DCEFFF"/>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29CF6715-0491-4DC2-A182-5361C25EE387}"/>
                </a:ext>
              </a:extLst>
            </p:cNvPr>
            <p:cNvSpPr/>
            <p:nvPr/>
          </p:nvSpPr>
          <p:spPr>
            <a:xfrm>
              <a:off x="4503541" y="2776153"/>
              <a:ext cx="2481226" cy="1464330"/>
            </a:xfrm>
            <a:custGeom>
              <a:avLst/>
              <a:gdLst>
                <a:gd name="connsiteX0" fmla="*/ 30507 w 2481226"/>
                <a:gd name="connsiteY0" fmla="*/ 807415 h 1464330"/>
                <a:gd name="connsiteX1" fmla="*/ 1112484 w 2481226"/>
                <a:gd name="connsiteY1" fmla="*/ 1437891 h 1464330"/>
                <a:gd name="connsiteX2" fmla="*/ 2471057 w 2481226"/>
                <a:gd name="connsiteY2" fmla="*/ 656915 h 1464330"/>
                <a:gd name="connsiteX3" fmla="*/ 1385013 w 2481226"/>
                <a:gd name="connsiteY3" fmla="*/ 30507 h 1464330"/>
              </a:gdLst>
              <a:ahLst/>
              <a:cxnLst>
                <a:cxn ang="0">
                  <a:pos x="connsiteX0" y="connsiteY0"/>
                </a:cxn>
                <a:cxn ang="0">
                  <a:pos x="connsiteX1" y="connsiteY1"/>
                </a:cxn>
                <a:cxn ang="0">
                  <a:pos x="connsiteX2" y="connsiteY2"/>
                </a:cxn>
                <a:cxn ang="0">
                  <a:pos x="connsiteX3" y="connsiteY3"/>
                </a:cxn>
              </a:cxnLst>
              <a:rect l="l" t="t" r="r" b="b"/>
              <a:pathLst>
                <a:path w="2481226" h="1464330">
                  <a:moveTo>
                    <a:pt x="30507" y="807415"/>
                  </a:moveTo>
                  <a:lnTo>
                    <a:pt x="1112484" y="1437891"/>
                  </a:lnTo>
                  <a:lnTo>
                    <a:pt x="2471057" y="656915"/>
                  </a:lnTo>
                  <a:lnTo>
                    <a:pt x="1385013" y="30507"/>
                  </a:lnTo>
                  <a:close/>
                </a:path>
              </a:pathLst>
            </a:custGeom>
            <a:solidFill>
              <a:srgbClr val="DCE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3C6FB8DD-51D9-48BC-A2A0-D83C170AD5C8}"/>
                </a:ext>
              </a:extLst>
            </p:cNvPr>
            <p:cNvSpPr/>
            <p:nvPr/>
          </p:nvSpPr>
          <p:spPr>
            <a:xfrm>
              <a:off x="5797033" y="2843706"/>
              <a:ext cx="244055" cy="1179599"/>
            </a:xfrm>
            <a:custGeom>
              <a:avLst/>
              <a:gdLst>
                <a:gd name="connsiteX0" fmla="*/ 237954 w 244055"/>
                <a:gd name="connsiteY0" fmla="*/ 40238 h 1179599"/>
                <a:gd name="connsiteX1" fmla="*/ 225751 w 244055"/>
                <a:gd name="connsiteY1" fmla="*/ 32103 h 1179599"/>
                <a:gd name="connsiteX2" fmla="*/ 213548 w 244055"/>
                <a:gd name="connsiteY2" fmla="*/ 48373 h 1179599"/>
                <a:gd name="connsiteX3" fmla="*/ 213548 w 244055"/>
                <a:gd name="connsiteY3" fmla="*/ 154130 h 1179599"/>
                <a:gd name="connsiteX4" fmla="*/ 213548 w 244055"/>
                <a:gd name="connsiteY4" fmla="*/ 154130 h 1179599"/>
                <a:gd name="connsiteX5" fmla="*/ 54912 w 244055"/>
                <a:gd name="connsiteY5" fmla="*/ 239549 h 1179599"/>
                <a:gd name="connsiteX6" fmla="*/ 54912 w 244055"/>
                <a:gd name="connsiteY6" fmla="*/ 145995 h 1179599"/>
                <a:gd name="connsiteX7" fmla="*/ 42709 w 244055"/>
                <a:gd name="connsiteY7" fmla="*/ 137860 h 1179599"/>
                <a:gd name="connsiteX8" fmla="*/ 30507 w 244055"/>
                <a:gd name="connsiteY8" fmla="*/ 154130 h 1179599"/>
                <a:gd name="connsiteX9" fmla="*/ 38642 w 244055"/>
                <a:gd name="connsiteY9" fmla="*/ 1183229 h 1179599"/>
                <a:gd name="connsiteX10" fmla="*/ 250156 w 244055"/>
                <a:gd name="connsiteY10" fmla="*/ 1061201 h 1179599"/>
                <a:gd name="connsiteX11" fmla="*/ 237954 w 244055"/>
                <a:gd name="connsiteY11" fmla="*/ 40238 h 1179599"/>
                <a:gd name="connsiteX12" fmla="*/ 54912 w 244055"/>
                <a:gd name="connsiteY12" fmla="*/ 268022 h 1179599"/>
                <a:gd name="connsiteX13" fmla="*/ 209481 w 244055"/>
                <a:gd name="connsiteY13" fmla="*/ 178536 h 1179599"/>
                <a:gd name="connsiteX14" fmla="*/ 209481 w 244055"/>
                <a:gd name="connsiteY14" fmla="*/ 263955 h 1179599"/>
                <a:gd name="connsiteX15" fmla="*/ 209481 w 244055"/>
                <a:gd name="connsiteY15" fmla="*/ 263955 h 1179599"/>
                <a:gd name="connsiteX16" fmla="*/ 54912 w 244055"/>
                <a:gd name="connsiteY16" fmla="*/ 353442 h 1179599"/>
                <a:gd name="connsiteX17" fmla="*/ 54912 w 244055"/>
                <a:gd name="connsiteY17" fmla="*/ 268022 h 1179599"/>
                <a:gd name="connsiteX18" fmla="*/ 58980 w 244055"/>
                <a:gd name="connsiteY18" fmla="*/ 381915 h 1179599"/>
                <a:gd name="connsiteX19" fmla="*/ 213548 w 244055"/>
                <a:gd name="connsiteY19" fmla="*/ 292428 h 1179599"/>
                <a:gd name="connsiteX20" fmla="*/ 213548 w 244055"/>
                <a:gd name="connsiteY20" fmla="*/ 377847 h 1179599"/>
                <a:gd name="connsiteX21" fmla="*/ 213548 w 244055"/>
                <a:gd name="connsiteY21" fmla="*/ 377847 h 1179599"/>
                <a:gd name="connsiteX22" fmla="*/ 58980 w 244055"/>
                <a:gd name="connsiteY22" fmla="*/ 467334 h 1179599"/>
                <a:gd name="connsiteX23" fmla="*/ 58980 w 244055"/>
                <a:gd name="connsiteY23" fmla="*/ 381915 h 1179599"/>
                <a:gd name="connsiteX24" fmla="*/ 58980 w 244055"/>
                <a:gd name="connsiteY24" fmla="*/ 495807 h 1179599"/>
                <a:gd name="connsiteX25" fmla="*/ 213548 w 244055"/>
                <a:gd name="connsiteY25" fmla="*/ 406320 h 1179599"/>
                <a:gd name="connsiteX26" fmla="*/ 213548 w 244055"/>
                <a:gd name="connsiteY26" fmla="*/ 491739 h 1179599"/>
                <a:gd name="connsiteX27" fmla="*/ 213548 w 244055"/>
                <a:gd name="connsiteY27" fmla="*/ 491739 h 1179599"/>
                <a:gd name="connsiteX28" fmla="*/ 58980 w 244055"/>
                <a:gd name="connsiteY28" fmla="*/ 581226 h 1179599"/>
                <a:gd name="connsiteX29" fmla="*/ 58980 w 244055"/>
                <a:gd name="connsiteY29" fmla="*/ 495807 h 1179599"/>
                <a:gd name="connsiteX30" fmla="*/ 58980 w 244055"/>
                <a:gd name="connsiteY30" fmla="*/ 605632 h 1179599"/>
                <a:gd name="connsiteX31" fmla="*/ 213548 w 244055"/>
                <a:gd name="connsiteY31" fmla="*/ 516145 h 1179599"/>
                <a:gd name="connsiteX32" fmla="*/ 213548 w 244055"/>
                <a:gd name="connsiteY32" fmla="*/ 601564 h 1179599"/>
                <a:gd name="connsiteX33" fmla="*/ 213548 w 244055"/>
                <a:gd name="connsiteY33" fmla="*/ 601564 h 1179599"/>
                <a:gd name="connsiteX34" fmla="*/ 58980 w 244055"/>
                <a:gd name="connsiteY34" fmla="*/ 691051 h 1179599"/>
                <a:gd name="connsiteX35" fmla="*/ 58980 w 244055"/>
                <a:gd name="connsiteY35" fmla="*/ 605632 h 1179599"/>
                <a:gd name="connsiteX36" fmla="*/ 58980 w 244055"/>
                <a:gd name="connsiteY36" fmla="*/ 719524 h 1179599"/>
                <a:gd name="connsiteX37" fmla="*/ 213548 w 244055"/>
                <a:gd name="connsiteY37" fmla="*/ 630037 h 1179599"/>
                <a:gd name="connsiteX38" fmla="*/ 213548 w 244055"/>
                <a:gd name="connsiteY38" fmla="*/ 715457 h 1179599"/>
                <a:gd name="connsiteX39" fmla="*/ 213548 w 244055"/>
                <a:gd name="connsiteY39" fmla="*/ 715457 h 1179599"/>
                <a:gd name="connsiteX40" fmla="*/ 58980 w 244055"/>
                <a:gd name="connsiteY40" fmla="*/ 804944 h 1179599"/>
                <a:gd name="connsiteX41" fmla="*/ 58980 w 244055"/>
                <a:gd name="connsiteY41" fmla="*/ 719524 h 1179599"/>
                <a:gd name="connsiteX42" fmla="*/ 58980 w 244055"/>
                <a:gd name="connsiteY42" fmla="*/ 833417 h 1179599"/>
                <a:gd name="connsiteX43" fmla="*/ 213548 w 244055"/>
                <a:gd name="connsiteY43" fmla="*/ 743930 h 1179599"/>
                <a:gd name="connsiteX44" fmla="*/ 213548 w 244055"/>
                <a:gd name="connsiteY44" fmla="*/ 829349 h 1179599"/>
                <a:gd name="connsiteX45" fmla="*/ 213548 w 244055"/>
                <a:gd name="connsiteY45" fmla="*/ 829349 h 1179599"/>
                <a:gd name="connsiteX46" fmla="*/ 58980 w 244055"/>
                <a:gd name="connsiteY46" fmla="*/ 918836 h 1179599"/>
                <a:gd name="connsiteX47" fmla="*/ 58980 w 244055"/>
                <a:gd name="connsiteY47" fmla="*/ 833417 h 1179599"/>
                <a:gd name="connsiteX48" fmla="*/ 58980 w 244055"/>
                <a:gd name="connsiteY48" fmla="*/ 947309 h 1179599"/>
                <a:gd name="connsiteX49" fmla="*/ 213548 w 244055"/>
                <a:gd name="connsiteY49" fmla="*/ 857822 h 1179599"/>
                <a:gd name="connsiteX50" fmla="*/ 213548 w 244055"/>
                <a:gd name="connsiteY50" fmla="*/ 943241 h 1179599"/>
                <a:gd name="connsiteX51" fmla="*/ 213548 w 244055"/>
                <a:gd name="connsiteY51" fmla="*/ 943241 h 1179599"/>
                <a:gd name="connsiteX52" fmla="*/ 63047 w 244055"/>
                <a:gd name="connsiteY52" fmla="*/ 1032728 h 1179599"/>
                <a:gd name="connsiteX53" fmla="*/ 58980 w 244055"/>
                <a:gd name="connsiteY53" fmla="*/ 947309 h 1179599"/>
                <a:gd name="connsiteX54" fmla="*/ 217616 w 244055"/>
                <a:gd name="connsiteY54" fmla="*/ 1057134 h 1179599"/>
                <a:gd name="connsiteX55" fmla="*/ 63047 w 244055"/>
                <a:gd name="connsiteY55" fmla="*/ 1146621 h 1179599"/>
                <a:gd name="connsiteX56" fmla="*/ 63047 w 244055"/>
                <a:gd name="connsiteY56" fmla="*/ 1061201 h 1179599"/>
                <a:gd name="connsiteX57" fmla="*/ 217616 w 244055"/>
                <a:gd name="connsiteY57" fmla="*/ 971714 h 1179599"/>
                <a:gd name="connsiteX58" fmla="*/ 217616 w 244055"/>
                <a:gd name="connsiteY58" fmla="*/ 1057134 h 1179599"/>
                <a:gd name="connsiteX59" fmla="*/ 217616 w 244055"/>
                <a:gd name="connsiteY59" fmla="*/ 1057134 h 117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4055" h="1179599">
                  <a:moveTo>
                    <a:pt x="237954" y="40238"/>
                  </a:moveTo>
                  <a:cubicBezTo>
                    <a:pt x="237954" y="32103"/>
                    <a:pt x="229819" y="28035"/>
                    <a:pt x="225751" y="32103"/>
                  </a:cubicBezTo>
                  <a:cubicBezTo>
                    <a:pt x="217616" y="32103"/>
                    <a:pt x="213548" y="40238"/>
                    <a:pt x="213548" y="48373"/>
                  </a:cubicBezTo>
                  <a:lnTo>
                    <a:pt x="213548" y="154130"/>
                  </a:lnTo>
                  <a:cubicBezTo>
                    <a:pt x="213548" y="154130"/>
                    <a:pt x="213548" y="154130"/>
                    <a:pt x="213548" y="154130"/>
                  </a:cubicBezTo>
                  <a:lnTo>
                    <a:pt x="54912" y="239549"/>
                  </a:lnTo>
                  <a:lnTo>
                    <a:pt x="54912" y="145995"/>
                  </a:lnTo>
                  <a:cubicBezTo>
                    <a:pt x="54912" y="137860"/>
                    <a:pt x="46777" y="133792"/>
                    <a:pt x="42709" y="137860"/>
                  </a:cubicBezTo>
                  <a:cubicBezTo>
                    <a:pt x="34574" y="137860"/>
                    <a:pt x="30507" y="145995"/>
                    <a:pt x="30507" y="154130"/>
                  </a:cubicBezTo>
                  <a:lnTo>
                    <a:pt x="38642" y="1183229"/>
                  </a:lnTo>
                  <a:lnTo>
                    <a:pt x="250156" y="1061201"/>
                  </a:lnTo>
                  <a:lnTo>
                    <a:pt x="237954" y="40238"/>
                  </a:lnTo>
                  <a:close/>
                  <a:moveTo>
                    <a:pt x="54912" y="268022"/>
                  </a:moveTo>
                  <a:lnTo>
                    <a:pt x="209481" y="178536"/>
                  </a:lnTo>
                  <a:lnTo>
                    <a:pt x="209481" y="263955"/>
                  </a:lnTo>
                  <a:cubicBezTo>
                    <a:pt x="209481" y="263955"/>
                    <a:pt x="209481" y="263955"/>
                    <a:pt x="209481" y="263955"/>
                  </a:cubicBezTo>
                  <a:lnTo>
                    <a:pt x="54912" y="353442"/>
                  </a:lnTo>
                  <a:lnTo>
                    <a:pt x="54912" y="268022"/>
                  </a:lnTo>
                  <a:close/>
                  <a:moveTo>
                    <a:pt x="58980" y="381915"/>
                  </a:moveTo>
                  <a:lnTo>
                    <a:pt x="213548" y="292428"/>
                  </a:lnTo>
                  <a:lnTo>
                    <a:pt x="213548" y="377847"/>
                  </a:lnTo>
                  <a:cubicBezTo>
                    <a:pt x="213548" y="377847"/>
                    <a:pt x="213548" y="377847"/>
                    <a:pt x="213548" y="377847"/>
                  </a:cubicBezTo>
                  <a:lnTo>
                    <a:pt x="58980" y="467334"/>
                  </a:lnTo>
                  <a:lnTo>
                    <a:pt x="58980" y="381915"/>
                  </a:lnTo>
                  <a:close/>
                  <a:moveTo>
                    <a:pt x="58980" y="495807"/>
                  </a:moveTo>
                  <a:lnTo>
                    <a:pt x="213548" y="406320"/>
                  </a:lnTo>
                  <a:lnTo>
                    <a:pt x="213548" y="491739"/>
                  </a:lnTo>
                  <a:cubicBezTo>
                    <a:pt x="213548" y="491739"/>
                    <a:pt x="213548" y="491739"/>
                    <a:pt x="213548" y="491739"/>
                  </a:cubicBezTo>
                  <a:lnTo>
                    <a:pt x="58980" y="581226"/>
                  </a:lnTo>
                  <a:lnTo>
                    <a:pt x="58980" y="495807"/>
                  </a:lnTo>
                  <a:close/>
                  <a:moveTo>
                    <a:pt x="58980" y="605632"/>
                  </a:moveTo>
                  <a:lnTo>
                    <a:pt x="213548" y="516145"/>
                  </a:lnTo>
                  <a:lnTo>
                    <a:pt x="213548" y="601564"/>
                  </a:lnTo>
                  <a:cubicBezTo>
                    <a:pt x="213548" y="601564"/>
                    <a:pt x="213548" y="601564"/>
                    <a:pt x="213548" y="601564"/>
                  </a:cubicBezTo>
                  <a:lnTo>
                    <a:pt x="58980" y="691051"/>
                  </a:lnTo>
                  <a:lnTo>
                    <a:pt x="58980" y="605632"/>
                  </a:lnTo>
                  <a:close/>
                  <a:moveTo>
                    <a:pt x="58980" y="719524"/>
                  </a:moveTo>
                  <a:lnTo>
                    <a:pt x="213548" y="630037"/>
                  </a:lnTo>
                  <a:lnTo>
                    <a:pt x="213548" y="715457"/>
                  </a:lnTo>
                  <a:cubicBezTo>
                    <a:pt x="213548" y="715457"/>
                    <a:pt x="213548" y="715457"/>
                    <a:pt x="213548" y="715457"/>
                  </a:cubicBezTo>
                  <a:lnTo>
                    <a:pt x="58980" y="804944"/>
                  </a:lnTo>
                  <a:lnTo>
                    <a:pt x="58980" y="719524"/>
                  </a:lnTo>
                  <a:close/>
                  <a:moveTo>
                    <a:pt x="58980" y="833417"/>
                  </a:moveTo>
                  <a:lnTo>
                    <a:pt x="213548" y="743930"/>
                  </a:lnTo>
                  <a:lnTo>
                    <a:pt x="213548" y="829349"/>
                  </a:lnTo>
                  <a:cubicBezTo>
                    <a:pt x="213548" y="829349"/>
                    <a:pt x="213548" y="829349"/>
                    <a:pt x="213548" y="829349"/>
                  </a:cubicBezTo>
                  <a:lnTo>
                    <a:pt x="58980" y="918836"/>
                  </a:lnTo>
                  <a:lnTo>
                    <a:pt x="58980" y="833417"/>
                  </a:lnTo>
                  <a:close/>
                  <a:moveTo>
                    <a:pt x="58980" y="947309"/>
                  </a:moveTo>
                  <a:lnTo>
                    <a:pt x="213548" y="857822"/>
                  </a:lnTo>
                  <a:lnTo>
                    <a:pt x="213548" y="943241"/>
                  </a:lnTo>
                  <a:cubicBezTo>
                    <a:pt x="213548" y="943241"/>
                    <a:pt x="213548" y="943241"/>
                    <a:pt x="213548" y="943241"/>
                  </a:cubicBezTo>
                  <a:lnTo>
                    <a:pt x="63047" y="1032728"/>
                  </a:lnTo>
                  <a:lnTo>
                    <a:pt x="58980" y="947309"/>
                  </a:lnTo>
                  <a:close/>
                  <a:moveTo>
                    <a:pt x="217616" y="1057134"/>
                  </a:moveTo>
                  <a:lnTo>
                    <a:pt x="63047" y="1146621"/>
                  </a:lnTo>
                  <a:lnTo>
                    <a:pt x="63047" y="1061201"/>
                  </a:lnTo>
                  <a:lnTo>
                    <a:pt x="217616" y="971714"/>
                  </a:lnTo>
                  <a:lnTo>
                    <a:pt x="217616" y="1057134"/>
                  </a:lnTo>
                  <a:cubicBezTo>
                    <a:pt x="217616" y="1057134"/>
                    <a:pt x="217616" y="1057134"/>
                    <a:pt x="217616" y="1057134"/>
                  </a:cubicBezTo>
                  <a:close/>
                </a:path>
              </a:pathLst>
            </a:custGeom>
            <a:solidFill>
              <a:srgbClr val="454545">
                <a:alpha val="30000"/>
              </a:srgbClr>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64D194C-B859-49E9-BC60-9F840F3C99B7}"/>
                </a:ext>
              </a:extLst>
            </p:cNvPr>
            <p:cNvSpPr/>
            <p:nvPr/>
          </p:nvSpPr>
          <p:spPr>
            <a:xfrm>
              <a:off x="5939398" y="2613450"/>
              <a:ext cx="122028" cy="81352"/>
            </a:xfrm>
            <a:custGeom>
              <a:avLst/>
              <a:gdLst>
                <a:gd name="connsiteX0" fmla="*/ 91521 w 122027"/>
                <a:gd name="connsiteY0" fmla="*/ 58980 h 81351"/>
                <a:gd name="connsiteX1" fmla="*/ 30507 w 122027"/>
                <a:gd name="connsiteY1" fmla="*/ 75250 h 81351"/>
                <a:gd name="connsiteX2" fmla="*/ 38642 w 122027"/>
                <a:gd name="connsiteY2" fmla="*/ 46777 h 81351"/>
                <a:gd name="connsiteX3" fmla="*/ 71183 w 122027"/>
                <a:gd name="connsiteY3" fmla="*/ 30507 h 81351"/>
                <a:gd name="connsiteX4" fmla="*/ 95588 w 122027"/>
                <a:gd name="connsiteY4" fmla="*/ 42710 h 81351"/>
                <a:gd name="connsiteX5" fmla="*/ 91521 w 122027"/>
                <a:gd name="connsiteY5" fmla="*/ 58980 h 81351"/>
                <a:gd name="connsiteX6" fmla="*/ 91521 w 122027"/>
                <a:gd name="connsiteY6" fmla="*/ 58980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7" h="81351">
                  <a:moveTo>
                    <a:pt x="91521" y="58980"/>
                  </a:moveTo>
                  <a:cubicBezTo>
                    <a:pt x="63047" y="83385"/>
                    <a:pt x="42709" y="71183"/>
                    <a:pt x="30507" y="75250"/>
                  </a:cubicBezTo>
                  <a:cubicBezTo>
                    <a:pt x="38642" y="71183"/>
                    <a:pt x="42709" y="54912"/>
                    <a:pt x="38642" y="46777"/>
                  </a:cubicBezTo>
                  <a:lnTo>
                    <a:pt x="71183" y="30507"/>
                  </a:lnTo>
                  <a:lnTo>
                    <a:pt x="95588" y="42710"/>
                  </a:lnTo>
                  <a:cubicBezTo>
                    <a:pt x="87453" y="46777"/>
                    <a:pt x="87453" y="54912"/>
                    <a:pt x="91521" y="58980"/>
                  </a:cubicBezTo>
                  <a:lnTo>
                    <a:pt x="91521" y="58980"/>
                  </a:lnTo>
                  <a:close/>
                </a:path>
              </a:pathLst>
            </a:custGeom>
            <a:solidFill>
              <a:srgbClr val="454545">
                <a:alpha val="47000"/>
              </a:srgbClr>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2DB29A2-A34B-4A9A-B9A3-D06C225DD949}"/>
                </a:ext>
              </a:extLst>
            </p:cNvPr>
            <p:cNvSpPr/>
            <p:nvPr/>
          </p:nvSpPr>
          <p:spPr>
            <a:xfrm>
              <a:off x="5906857" y="2548368"/>
              <a:ext cx="81352" cy="122028"/>
            </a:xfrm>
            <a:custGeom>
              <a:avLst/>
              <a:gdLst>
                <a:gd name="connsiteX0" fmla="*/ 46777 w 81351"/>
                <a:gd name="connsiteY0" fmla="*/ 46777 h 122027"/>
                <a:gd name="connsiteX1" fmla="*/ 71183 w 81351"/>
                <a:gd name="connsiteY1" fmla="*/ 75250 h 122027"/>
                <a:gd name="connsiteX2" fmla="*/ 71183 w 81351"/>
                <a:gd name="connsiteY2" fmla="*/ 71183 h 122027"/>
                <a:gd name="connsiteX3" fmla="*/ 75250 w 81351"/>
                <a:gd name="connsiteY3" fmla="*/ 71183 h 122027"/>
                <a:gd name="connsiteX4" fmla="*/ 83386 w 81351"/>
                <a:gd name="connsiteY4" fmla="*/ 91521 h 122027"/>
                <a:gd name="connsiteX5" fmla="*/ 87453 w 81351"/>
                <a:gd name="connsiteY5" fmla="*/ 79318 h 122027"/>
                <a:gd name="connsiteX6" fmla="*/ 79318 w 81351"/>
                <a:gd name="connsiteY6" fmla="*/ 67115 h 122027"/>
                <a:gd name="connsiteX7" fmla="*/ 54912 w 81351"/>
                <a:gd name="connsiteY7" fmla="*/ 58980 h 122027"/>
                <a:gd name="connsiteX8" fmla="*/ 46777 w 81351"/>
                <a:gd name="connsiteY8" fmla="*/ 42710 h 122027"/>
                <a:gd name="connsiteX9" fmla="*/ 30507 w 81351"/>
                <a:gd name="connsiteY9" fmla="*/ 30507 h 122027"/>
                <a:gd name="connsiteX10" fmla="*/ 34574 w 81351"/>
                <a:gd name="connsiteY10" fmla="*/ 38642 h 122027"/>
                <a:gd name="connsiteX11" fmla="*/ 38642 w 81351"/>
                <a:gd name="connsiteY11" fmla="*/ 46777 h 122027"/>
                <a:gd name="connsiteX12" fmla="*/ 46777 w 81351"/>
                <a:gd name="connsiteY12" fmla="*/ 4677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51" h="122027">
                  <a:moveTo>
                    <a:pt x="46777" y="46777"/>
                  </a:moveTo>
                  <a:cubicBezTo>
                    <a:pt x="50845" y="58980"/>
                    <a:pt x="67115" y="75250"/>
                    <a:pt x="71183" y="75250"/>
                  </a:cubicBezTo>
                  <a:cubicBezTo>
                    <a:pt x="71183" y="75250"/>
                    <a:pt x="71183" y="71183"/>
                    <a:pt x="71183" y="71183"/>
                  </a:cubicBezTo>
                  <a:cubicBezTo>
                    <a:pt x="71183" y="71183"/>
                    <a:pt x="75250" y="67115"/>
                    <a:pt x="75250" y="71183"/>
                  </a:cubicBezTo>
                  <a:cubicBezTo>
                    <a:pt x="83386" y="75250"/>
                    <a:pt x="83386" y="87453"/>
                    <a:pt x="83386" y="91521"/>
                  </a:cubicBezTo>
                  <a:cubicBezTo>
                    <a:pt x="87453" y="87453"/>
                    <a:pt x="87453" y="83386"/>
                    <a:pt x="87453" y="79318"/>
                  </a:cubicBezTo>
                  <a:cubicBezTo>
                    <a:pt x="87453" y="75250"/>
                    <a:pt x="83386" y="71183"/>
                    <a:pt x="79318" y="67115"/>
                  </a:cubicBezTo>
                  <a:cubicBezTo>
                    <a:pt x="71183" y="63048"/>
                    <a:pt x="63048" y="63048"/>
                    <a:pt x="54912" y="58980"/>
                  </a:cubicBezTo>
                  <a:cubicBezTo>
                    <a:pt x="50845" y="54912"/>
                    <a:pt x="50845" y="46777"/>
                    <a:pt x="46777" y="42710"/>
                  </a:cubicBezTo>
                  <a:cubicBezTo>
                    <a:pt x="42710" y="38642"/>
                    <a:pt x="34574" y="30507"/>
                    <a:pt x="30507" y="30507"/>
                  </a:cubicBezTo>
                  <a:cubicBezTo>
                    <a:pt x="30507" y="34575"/>
                    <a:pt x="34574" y="34575"/>
                    <a:pt x="34574" y="38642"/>
                  </a:cubicBezTo>
                  <a:cubicBezTo>
                    <a:pt x="34574" y="42710"/>
                    <a:pt x="38642" y="42710"/>
                    <a:pt x="38642" y="46777"/>
                  </a:cubicBezTo>
                  <a:cubicBezTo>
                    <a:pt x="38642" y="38642"/>
                    <a:pt x="42710" y="38642"/>
                    <a:pt x="46777" y="46777"/>
                  </a:cubicBezTo>
                  <a:close/>
                </a:path>
              </a:pathLst>
            </a:custGeom>
            <a:solidFill>
              <a:srgbClr val="454545">
                <a:alpha val="47000"/>
              </a:srgbClr>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CB9EC43F-4C75-4C74-B53F-8420D7C66B6E}"/>
                </a:ext>
              </a:extLst>
            </p:cNvPr>
            <p:cNvSpPr/>
            <p:nvPr/>
          </p:nvSpPr>
          <p:spPr>
            <a:xfrm>
              <a:off x="5984141" y="2853437"/>
              <a:ext cx="122028" cy="406758"/>
            </a:xfrm>
            <a:custGeom>
              <a:avLst/>
              <a:gdLst>
                <a:gd name="connsiteX0" fmla="*/ 103724 w 122027"/>
                <a:gd name="connsiteY0" fmla="*/ 30507 h 406758"/>
                <a:gd name="connsiteX1" fmla="*/ 30507 w 122027"/>
                <a:gd name="connsiteY1" fmla="*/ 99656 h 406758"/>
                <a:gd name="connsiteX2" fmla="*/ 30507 w 122027"/>
                <a:gd name="connsiteY2" fmla="*/ 156602 h 406758"/>
                <a:gd name="connsiteX3" fmla="*/ 30507 w 122027"/>
                <a:gd name="connsiteY3" fmla="*/ 176940 h 406758"/>
                <a:gd name="connsiteX4" fmla="*/ 38642 w 122027"/>
                <a:gd name="connsiteY4" fmla="*/ 221683 h 406758"/>
                <a:gd name="connsiteX5" fmla="*/ 50845 w 122027"/>
                <a:gd name="connsiteY5" fmla="*/ 282697 h 406758"/>
                <a:gd name="connsiteX6" fmla="*/ 50845 w 122027"/>
                <a:gd name="connsiteY6" fmla="*/ 388454 h 406758"/>
                <a:gd name="connsiteX7" fmla="*/ 58980 w 122027"/>
                <a:gd name="connsiteY7" fmla="*/ 396589 h 406758"/>
                <a:gd name="connsiteX8" fmla="*/ 58980 w 122027"/>
                <a:gd name="connsiteY8" fmla="*/ 278630 h 406758"/>
                <a:gd name="connsiteX9" fmla="*/ 38642 w 122027"/>
                <a:gd name="connsiteY9" fmla="*/ 111859 h 406758"/>
                <a:gd name="connsiteX10" fmla="*/ 50845 w 122027"/>
                <a:gd name="connsiteY10" fmla="*/ 99656 h 406758"/>
                <a:gd name="connsiteX11" fmla="*/ 71183 w 122027"/>
                <a:gd name="connsiteY11" fmla="*/ 87453 h 406758"/>
                <a:gd name="connsiteX12" fmla="*/ 103724 w 122027"/>
                <a:gd name="connsiteY12" fmla="*/ 30507 h 40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027" h="406758">
                  <a:moveTo>
                    <a:pt x="103724" y="30507"/>
                  </a:moveTo>
                  <a:cubicBezTo>
                    <a:pt x="91521" y="63048"/>
                    <a:pt x="63048" y="91521"/>
                    <a:pt x="30507" y="99656"/>
                  </a:cubicBezTo>
                  <a:cubicBezTo>
                    <a:pt x="34574" y="119994"/>
                    <a:pt x="30507" y="136264"/>
                    <a:pt x="30507" y="156602"/>
                  </a:cubicBezTo>
                  <a:cubicBezTo>
                    <a:pt x="30507" y="164737"/>
                    <a:pt x="30507" y="168805"/>
                    <a:pt x="30507" y="176940"/>
                  </a:cubicBezTo>
                  <a:cubicBezTo>
                    <a:pt x="30507" y="185075"/>
                    <a:pt x="34574" y="209481"/>
                    <a:pt x="38642" y="221683"/>
                  </a:cubicBezTo>
                  <a:cubicBezTo>
                    <a:pt x="42710" y="242021"/>
                    <a:pt x="46777" y="250156"/>
                    <a:pt x="50845" y="282697"/>
                  </a:cubicBezTo>
                  <a:cubicBezTo>
                    <a:pt x="50845" y="319305"/>
                    <a:pt x="54912" y="372184"/>
                    <a:pt x="50845" y="388454"/>
                  </a:cubicBezTo>
                  <a:cubicBezTo>
                    <a:pt x="50845" y="392522"/>
                    <a:pt x="54912" y="396589"/>
                    <a:pt x="58980" y="396589"/>
                  </a:cubicBezTo>
                  <a:cubicBezTo>
                    <a:pt x="58980" y="351846"/>
                    <a:pt x="58980" y="319305"/>
                    <a:pt x="58980" y="278630"/>
                  </a:cubicBezTo>
                  <a:cubicBezTo>
                    <a:pt x="58980" y="237954"/>
                    <a:pt x="30507" y="172872"/>
                    <a:pt x="38642" y="111859"/>
                  </a:cubicBezTo>
                  <a:cubicBezTo>
                    <a:pt x="38642" y="103724"/>
                    <a:pt x="46777" y="103724"/>
                    <a:pt x="50845" y="99656"/>
                  </a:cubicBezTo>
                  <a:cubicBezTo>
                    <a:pt x="58980" y="95588"/>
                    <a:pt x="67115" y="91521"/>
                    <a:pt x="71183" y="87453"/>
                  </a:cubicBezTo>
                  <a:cubicBezTo>
                    <a:pt x="95588" y="71183"/>
                    <a:pt x="107791" y="50845"/>
                    <a:pt x="103724" y="30507"/>
                  </a:cubicBezTo>
                  <a:close/>
                </a:path>
              </a:pathLst>
            </a:custGeom>
            <a:solidFill>
              <a:srgbClr val="454545">
                <a:alpha val="40000"/>
              </a:srgb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D0ADB776-B32B-4CE0-8317-C8893CE39EB6}"/>
                </a:ext>
              </a:extLst>
            </p:cNvPr>
            <p:cNvSpPr/>
            <p:nvPr/>
          </p:nvSpPr>
          <p:spPr>
            <a:xfrm>
              <a:off x="5919060" y="2853121"/>
              <a:ext cx="203379" cy="81352"/>
            </a:xfrm>
            <a:custGeom>
              <a:avLst/>
              <a:gdLst>
                <a:gd name="connsiteX0" fmla="*/ 30507 w 203379"/>
                <a:gd name="connsiteY0" fmla="*/ 63363 h 81351"/>
                <a:gd name="connsiteX1" fmla="*/ 30507 w 203379"/>
                <a:gd name="connsiteY1" fmla="*/ 67431 h 81351"/>
                <a:gd name="connsiteX2" fmla="*/ 30507 w 203379"/>
                <a:gd name="connsiteY2" fmla="*/ 67431 h 81351"/>
                <a:gd name="connsiteX3" fmla="*/ 30507 w 203379"/>
                <a:gd name="connsiteY3" fmla="*/ 71498 h 81351"/>
                <a:gd name="connsiteX4" fmla="*/ 164737 w 203379"/>
                <a:gd name="connsiteY4" fmla="*/ 43025 h 81351"/>
                <a:gd name="connsiteX5" fmla="*/ 172872 w 203379"/>
                <a:gd name="connsiteY5" fmla="*/ 30822 h 81351"/>
                <a:gd name="connsiteX6" fmla="*/ 30507 w 203379"/>
                <a:gd name="connsiteY6" fmla="*/ 63363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79" h="81351">
                  <a:moveTo>
                    <a:pt x="30507" y="63363"/>
                  </a:moveTo>
                  <a:cubicBezTo>
                    <a:pt x="30507" y="63363"/>
                    <a:pt x="30507" y="67431"/>
                    <a:pt x="30507" y="67431"/>
                  </a:cubicBezTo>
                  <a:lnTo>
                    <a:pt x="30507" y="67431"/>
                  </a:lnTo>
                  <a:cubicBezTo>
                    <a:pt x="30507" y="67431"/>
                    <a:pt x="30507" y="67431"/>
                    <a:pt x="30507" y="71498"/>
                  </a:cubicBezTo>
                  <a:cubicBezTo>
                    <a:pt x="75250" y="83701"/>
                    <a:pt x="132196" y="71498"/>
                    <a:pt x="164737" y="43025"/>
                  </a:cubicBezTo>
                  <a:cubicBezTo>
                    <a:pt x="168805" y="38958"/>
                    <a:pt x="168805" y="34890"/>
                    <a:pt x="172872" y="30822"/>
                  </a:cubicBezTo>
                  <a:cubicBezTo>
                    <a:pt x="172872" y="26755"/>
                    <a:pt x="30507" y="63363"/>
                    <a:pt x="30507" y="63363"/>
                  </a:cubicBezTo>
                  <a:close/>
                </a:path>
              </a:pathLst>
            </a:custGeom>
            <a:solidFill>
              <a:srgbClr val="454545">
                <a:alpha val="20000"/>
              </a:srgbClr>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4EB0523-60D4-4999-AF67-CBACBB230BF6}"/>
                </a:ext>
              </a:extLst>
            </p:cNvPr>
            <p:cNvSpPr/>
            <p:nvPr/>
          </p:nvSpPr>
          <p:spPr>
            <a:xfrm>
              <a:off x="5906857" y="2654125"/>
              <a:ext cx="81352" cy="284731"/>
            </a:xfrm>
            <a:custGeom>
              <a:avLst/>
              <a:gdLst>
                <a:gd name="connsiteX0" fmla="*/ 58980 w 81351"/>
                <a:gd name="connsiteY0" fmla="*/ 274562 h 284730"/>
                <a:gd name="connsiteX1" fmla="*/ 54912 w 81351"/>
                <a:gd name="connsiteY1" fmla="*/ 181008 h 284730"/>
                <a:gd name="connsiteX2" fmla="*/ 58980 w 81351"/>
                <a:gd name="connsiteY2" fmla="*/ 111859 h 284730"/>
                <a:gd name="connsiteX3" fmla="*/ 46777 w 81351"/>
                <a:gd name="connsiteY3" fmla="*/ 54912 h 284730"/>
                <a:gd name="connsiteX4" fmla="*/ 75250 w 81351"/>
                <a:gd name="connsiteY4" fmla="*/ 34574 h 284730"/>
                <a:gd name="connsiteX5" fmla="*/ 67115 w 81351"/>
                <a:gd name="connsiteY5" fmla="*/ 30507 h 284730"/>
                <a:gd name="connsiteX6" fmla="*/ 30507 w 81351"/>
                <a:gd name="connsiteY6" fmla="*/ 58980 h 284730"/>
                <a:gd name="connsiteX7" fmla="*/ 54912 w 81351"/>
                <a:gd name="connsiteY7" fmla="*/ 91521 h 284730"/>
                <a:gd name="connsiteX8" fmla="*/ 42710 w 81351"/>
                <a:gd name="connsiteY8" fmla="*/ 266427 h 284730"/>
                <a:gd name="connsiteX9" fmla="*/ 50845 w 81351"/>
                <a:gd name="connsiteY9" fmla="*/ 270494 h 284730"/>
                <a:gd name="connsiteX10" fmla="*/ 58980 w 81351"/>
                <a:gd name="connsiteY10" fmla="*/ 274562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51" h="284730">
                  <a:moveTo>
                    <a:pt x="58980" y="274562"/>
                  </a:moveTo>
                  <a:cubicBezTo>
                    <a:pt x="54912" y="246089"/>
                    <a:pt x="50845" y="209480"/>
                    <a:pt x="54912" y="181008"/>
                  </a:cubicBezTo>
                  <a:cubicBezTo>
                    <a:pt x="58980" y="164737"/>
                    <a:pt x="54912" y="115926"/>
                    <a:pt x="58980" y="111859"/>
                  </a:cubicBezTo>
                  <a:cubicBezTo>
                    <a:pt x="75250" y="83385"/>
                    <a:pt x="50845" y="58980"/>
                    <a:pt x="46777" y="54912"/>
                  </a:cubicBezTo>
                  <a:cubicBezTo>
                    <a:pt x="54912" y="42710"/>
                    <a:pt x="58980" y="38642"/>
                    <a:pt x="75250" y="34574"/>
                  </a:cubicBezTo>
                  <a:lnTo>
                    <a:pt x="67115" y="30507"/>
                  </a:lnTo>
                  <a:cubicBezTo>
                    <a:pt x="54912" y="34574"/>
                    <a:pt x="38642" y="42710"/>
                    <a:pt x="30507" y="58980"/>
                  </a:cubicBezTo>
                  <a:cubicBezTo>
                    <a:pt x="42710" y="63048"/>
                    <a:pt x="50845" y="79318"/>
                    <a:pt x="54912" y="91521"/>
                  </a:cubicBezTo>
                  <a:cubicBezTo>
                    <a:pt x="54912" y="103723"/>
                    <a:pt x="42710" y="201345"/>
                    <a:pt x="42710" y="266427"/>
                  </a:cubicBezTo>
                  <a:cubicBezTo>
                    <a:pt x="42710" y="266427"/>
                    <a:pt x="46777" y="270494"/>
                    <a:pt x="50845" y="270494"/>
                  </a:cubicBezTo>
                  <a:cubicBezTo>
                    <a:pt x="50845" y="270494"/>
                    <a:pt x="58980" y="274562"/>
                    <a:pt x="58980" y="274562"/>
                  </a:cubicBezTo>
                  <a:close/>
                </a:path>
              </a:pathLst>
            </a:custGeom>
            <a:solidFill>
              <a:srgbClr val="454545">
                <a:alpha val="23000"/>
              </a:srgbClr>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9A726CCA-1E5D-421B-92A1-EE49650EE944}"/>
                </a:ext>
              </a:extLst>
            </p:cNvPr>
            <p:cNvSpPr/>
            <p:nvPr/>
          </p:nvSpPr>
          <p:spPr>
            <a:xfrm>
              <a:off x="6045948" y="2776153"/>
              <a:ext cx="40676" cy="122028"/>
            </a:xfrm>
            <a:custGeom>
              <a:avLst/>
              <a:gdLst>
                <a:gd name="connsiteX0" fmla="*/ 33781 w 40675"/>
                <a:gd name="connsiteY0" fmla="*/ 30507 h 122027"/>
                <a:gd name="connsiteX1" fmla="*/ 45984 w 40675"/>
                <a:gd name="connsiteY1" fmla="*/ 95588 h 122027"/>
                <a:gd name="connsiteX2" fmla="*/ 37849 w 40675"/>
                <a:gd name="connsiteY2" fmla="*/ 75250 h 122027"/>
                <a:gd name="connsiteX3" fmla="*/ 37849 w 40675"/>
                <a:gd name="connsiteY3" fmla="*/ 75250 h 122027"/>
                <a:gd name="connsiteX4" fmla="*/ 33781 w 40675"/>
                <a:gd name="connsiteY4" fmla="*/ 30507 h 122027"/>
                <a:gd name="connsiteX5" fmla="*/ 33781 w 40675"/>
                <a:gd name="connsiteY5" fmla="*/ 305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5" h="122027">
                  <a:moveTo>
                    <a:pt x="33781" y="30507"/>
                  </a:moveTo>
                  <a:cubicBezTo>
                    <a:pt x="25646" y="50845"/>
                    <a:pt x="33781" y="79318"/>
                    <a:pt x="45984" y="95588"/>
                  </a:cubicBezTo>
                  <a:cubicBezTo>
                    <a:pt x="45984" y="91521"/>
                    <a:pt x="41917" y="83385"/>
                    <a:pt x="37849" y="75250"/>
                  </a:cubicBezTo>
                  <a:cubicBezTo>
                    <a:pt x="37849" y="75250"/>
                    <a:pt x="37849" y="75250"/>
                    <a:pt x="37849" y="75250"/>
                  </a:cubicBezTo>
                  <a:cubicBezTo>
                    <a:pt x="33781" y="63048"/>
                    <a:pt x="29714" y="46777"/>
                    <a:pt x="33781" y="30507"/>
                  </a:cubicBezTo>
                  <a:lnTo>
                    <a:pt x="33781" y="30507"/>
                  </a:lnTo>
                  <a:close/>
                </a:path>
              </a:pathLst>
            </a:custGeom>
            <a:solidFill>
              <a:srgbClr val="454545">
                <a:alpha val="23000"/>
              </a:srgbClr>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AFB73913-6C0E-4F65-8F76-92C74434DC59}"/>
                </a:ext>
              </a:extLst>
            </p:cNvPr>
            <p:cNvSpPr/>
            <p:nvPr/>
          </p:nvSpPr>
          <p:spPr>
            <a:xfrm>
              <a:off x="5927195" y="2637855"/>
              <a:ext cx="122028" cy="81352"/>
            </a:xfrm>
            <a:custGeom>
              <a:avLst/>
              <a:gdLst>
                <a:gd name="connsiteX0" fmla="*/ 46777 w 122027"/>
                <a:gd name="connsiteY0" fmla="*/ 46777 h 81351"/>
                <a:gd name="connsiteX1" fmla="*/ 103724 w 122027"/>
                <a:gd name="connsiteY1" fmla="*/ 30507 h 81351"/>
                <a:gd name="connsiteX2" fmla="*/ 115926 w 122027"/>
                <a:gd name="connsiteY2" fmla="*/ 30507 h 81351"/>
                <a:gd name="connsiteX3" fmla="*/ 79318 w 122027"/>
                <a:gd name="connsiteY3" fmla="*/ 58980 h 81351"/>
                <a:gd name="connsiteX4" fmla="*/ 30507 w 122027"/>
                <a:gd name="connsiteY4" fmla="*/ 50845 h 81351"/>
                <a:gd name="connsiteX5" fmla="*/ 46777 w 122027"/>
                <a:gd name="connsiteY5" fmla="*/ 46777 h 81351"/>
                <a:gd name="connsiteX6" fmla="*/ 46777 w 122027"/>
                <a:gd name="connsiteY6" fmla="*/ 4677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7" h="81351">
                  <a:moveTo>
                    <a:pt x="46777" y="46777"/>
                  </a:moveTo>
                  <a:cubicBezTo>
                    <a:pt x="67115" y="50845"/>
                    <a:pt x="87453" y="46777"/>
                    <a:pt x="103724" y="30507"/>
                  </a:cubicBezTo>
                  <a:cubicBezTo>
                    <a:pt x="107791" y="30507"/>
                    <a:pt x="111859" y="30507"/>
                    <a:pt x="115926" y="30507"/>
                  </a:cubicBezTo>
                  <a:cubicBezTo>
                    <a:pt x="107791" y="42710"/>
                    <a:pt x="95588" y="54912"/>
                    <a:pt x="79318" y="58980"/>
                  </a:cubicBezTo>
                  <a:cubicBezTo>
                    <a:pt x="63048" y="58980"/>
                    <a:pt x="46777" y="58980"/>
                    <a:pt x="30507" y="50845"/>
                  </a:cubicBezTo>
                  <a:cubicBezTo>
                    <a:pt x="34574" y="46777"/>
                    <a:pt x="38642" y="46777"/>
                    <a:pt x="46777" y="46777"/>
                  </a:cubicBezTo>
                  <a:lnTo>
                    <a:pt x="46777" y="46777"/>
                  </a:lnTo>
                  <a:close/>
                </a:path>
              </a:pathLst>
            </a:custGeom>
            <a:solidFill>
              <a:srgbClr val="454545">
                <a:alpha val="44000"/>
              </a:srgbClr>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9DCEADB7-4230-4FB5-A562-DAA68540FFBD}"/>
                </a:ext>
              </a:extLst>
            </p:cNvPr>
            <p:cNvSpPr/>
            <p:nvPr/>
          </p:nvSpPr>
          <p:spPr>
            <a:xfrm>
              <a:off x="5849911" y="2686666"/>
              <a:ext cx="81352" cy="81352"/>
            </a:xfrm>
            <a:custGeom>
              <a:avLst/>
              <a:gdLst>
                <a:gd name="connsiteX0" fmla="*/ 79318 w 81351"/>
                <a:gd name="connsiteY0" fmla="*/ 30507 h 81351"/>
                <a:gd name="connsiteX1" fmla="*/ 30507 w 81351"/>
                <a:gd name="connsiteY1" fmla="*/ 67115 h 81351"/>
                <a:gd name="connsiteX2" fmla="*/ 46777 w 81351"/>
                <a:gd name="connsiteY2" fmla="*/ 54912 h 81351"/>
                <a:gd name="connsiteX3" fmla="*/ 79318 w 81351"/>
                <a:gd name="connsiteY3" fmla="*/ 30507 h 81351"/>
              </a:gdLst>
              <a:ahLst/>
              <a:cxnLst>
                <a:cxn ang="0">
                  <a:pos x="connsiteX0" y="connsiteY0"/>
                </a:cxn>
                <a:cxn ang="0">
                  <a:pos x="connsiteX1" y="connsiteY1"/>
                </a:cxn>
                <a:cxn ang="0">
                  <a:pos x="connsiteX2" y="connsiteY2"/>
                </a:cxn>
                <a:cxn ang="0">
                  <a:pos x="connsiteX3" y="connsiteY3"/>
                </a:cxn>
              </a:cxnLst>
              <a:rect l="l" t="t" r="r" b="b"/>
              <a:pathLst>
                <a:path w="81351" h="81351">
                  <a:moveTo>
                    <a:pt x="79318" y="30507"/>
                  </a:moveTo>
                  <a:cubicBezTo>
                    <a:pt x="67115" y="38642"/>
                    <a:pt x="34575" y="63048"/>
                    <a:pt x="30507" y="67115"/>
                  </a:cubicBezTo>
                  <a:cubicBezTo>
                    <a:pt x="30507" y="71183"/>
                    <a:pt x="42710" y="58980"/>
                    <a:pt x="46777" y="54912"/>
                  </a:cubicBezTo>
                  <a:cubicBezTo>
                    <a:pt x="46777" y="50845"/>
                    <a:pt x="79318" y="30507"/>
                    <a:pt x="79318" y="30507"/>
                  </a:cubicBezTo>
                  <a:close/>
                </a:path>
              </a:pathLst>
            </a:custGeom>
            <a:solidFill>
              <a:srgbClr val="454545">
                <a:alpha val="47000"/>
              </a:srgb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FFEE6BB-6323-4D46-8F91-44CA5B096FBD}"/>
                </a:ext>
              </a:extLst>
            </p:cNvPr>
            <p:cNvSpPr/>
            <p:nvPr/>
          </p:nvSpPr>
          <p:spPr>
            <a:xfrm>
              <a:off x="5573316" y="2198556"/>
              <a:ext cx="1342303" cy="1993116"/>
            </a:xfrm>
            <a:custGeom>
              <a:avLst/>
              <a:gdLst>
                <a:gd name="connsiteX0" fmla="*/ 1319931 w 1342302"/>
                <a:gd name="connsiteY0" fmla="*/ 1206039 h 1993115"/>
                <a:gd name="connsiteX1" fmla="*/ 1047403 w 1342302"/>
                <a:gd name="connsiteY1" fmla="*/ 1364674 h 1993115"/>
                <a:gd name="connsiteX2" fmla="*/ 717929 w 1342302"/>
                <a:gd name="connsiteY2" fmla="*/ 1559918 h 1993115"/>
                <a:gd name="connsiteX3" fmla="*/ 469806 w 1342302"/>
                <a:gd name="connsiteY3" fmla="*/ 1706351 h 1993115"/>
                <a:gd name="connsiteX4" fmla="*/ 258292 w 1342302"/>
                <a:gd name="connsiteY4" fmla="*/ 1828379 h 1993115"/>
                <a:gd name="connsiteX5" fmla="*/ 30507 w 1342302"/>
                <a:gd name="connsiteY5" fmla="*/ 1962609 h 1993115"/>
                <a:gd name="connsiteX6" fmla="*/ 30507 w 1342302"/>
                <a:gd name="connsiteY6" fmla="*/ 783010 h 1993115"/>
                <a:gd name="connsiteX7" fmla="*/ 1319931 w 1342302"/>
                <a:gd name="connsiteY7" fmla="*/ 30507 h 1993115"/>
                <a:gd name="connsiteX8" fmla="*/ 1319931 w 1342302"/>
                <a:gd name="connsiteY8" fmla="*/ 437265 h 1993115"/>
                <a:gd name="connsiteX9" fmla="*/ 1319931 w 1342302"/>
                <a:gd name="connsiteY9" fmla="*/ 441333 h 19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302" h="1993115">
                  <a:moveTo>
                    <a:pt x="1319931" y="1206039"/>
                  </a:moveTo>
                  <a:lnTo>
                    <a:pt x="1047403" y="1364674"/>
                  </a:lnTo>
                  <a:lnTo>
                    <a:pt x="717929" y="1559918"/>
                  </a:lnTo>
                  <a:lnTo>
                    <a:pt x="469806" y="1706351"/>
                  </a:lnTo>
                  <a:lnTo>
                    <a:pt x="258292" y="1828379"/>
                  </a:lnTo>
                  <a:lnTo>
                    <a:pt x="30507" y="1962609"/>
                  </a:lnTo>
                  <a:lnTo>
                    <a:pt x="30507" y="783010"/>
                  </a:lnTo>
                  <a:lnTo>
                    <a:pt x="1319931" y="30507"/>
                  </a:lnTo>
                  <a:lnTo>
                    <a:pt x="1319931" y="437265"/>
                  </a:lnTo>
                  <a:lnTo>
                    <a:pt x="1319931" y="441333"/>
                  </a:lnTo>
                  <a:close/>
                </a:path>
              </a:pathLst>
            </a:custGeom>
            <a:solidFill>
              <a:srgbClr val="BB8F4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475B2364-E6D9-4F61-BD32-67E9EC9A0D36}"/>
                </a:ext>
              </a:extLst>
            </p:cNvPr>
            <p:cNvSpPr/>
            <p:nvPr/>
          </p:nvSpPr>
          <p:spPr>
            <a:xfrm>
              <a:off x="4564555" y="2365327"/>
              <a:ext cx="1057572" cy="1789737"/>
            </a:xfrm>
            <a:custGeom>
              <a:avLst/>
              <a:gdLst>
                <a:gd name="connsiteX0" fmla="*/ 1039268 w 1057571"/>
                <a:gd name="connsiteY0" fmla="*/ 1795838 h 1789736"/>
                <a:gd name="connsiteX1" fmla="*/ 34575 w 1057571"/>
                <a:gd name="connsiteY1" fmla="*/ 1210106 h 1789736"/>
                <a:gd name="connsiteX2" fmla="*/ 30507 w 1057571"/>
                <a:gd name="connsiteY2" fmla="*/ 30507 h 1789736"/>
                <a:gd name="connsiteX3" fmla="*/ 1039268 w 1057571"/>
                <a:gd name="connsiteY3" fmla="*/ 616239 h 1789736"/>
              </a:gdLst>
              <a:ahLst/>
              <a:cxnLst>
                <a:cxn ang="0">
                  <a:pos x="connsiteX0" y="connsiteY0"/>
                </a:cxn>
                <a:cxn ang="0">
                  <a:pos x="connsiteX1" y="connsiteY1"/>
                </a:cxn>
                <a:cxn ang="0">
                  <a:pos x="connsiteX2" y="connsiteY2"/>
                </a:cxn>
                <a:cxn ang="0">
                  <a:pos x="connsiteX3" y="connsiteY3"/>
                </a:cxn>
              </a:cxnLst>
              <a:rect l="l" t="t" r="r" b="b"/>
              <a:pathLst>
                <a:path w="1057571" h="1789736">
                  <a:moveTo>
                    <a:pt x="1039268" y="1795838"/>
                  </a:moveTo>
                  <a:lnTo>
                    <a:pt x="34575" y="1210106"/>
                  </a:lnTo>
                  <a:lnTo>
                    <a:pt x="30507" y="30507"/>
                  </a:lnTo>
                  <a:lnTo>
                    <a:pt x="1039268" y="616239"/>
                  </a:lnTo>
                  <a:close/>
                </a:path>
              </a:pathLst>
            </a:custGeom>
            <a:solidFill>
              <a:srgbClr val="E0B977"/>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F9FFD69-DA86-46D8-A823-6C3AA8B3D3B1}"/>
                </a:ext>
              </a:extLst>
            </p:cNvPr>
            <p:cNvSpPr/>
            <p:nvPr/>
          </p:nvSpPr>
          <p:spPr>
            <a:xfrm>
              <a:off x="4564555" y="1612824"/>
              <a:ext cx="2359199" cy="1382978"/>
            </a:xfrm>
            <a:custGeom>
              <a:avLst/>
              <a:gdLst>
                <a:gd name="connsiteX0" fmla="*/ 2328692 w 2359198"/>
                <a:gd name="connsiteY0" fmla="*/ 616239 h 1382978"/>
                <a:gd name="connsiteX1" fmla="*/ 1039268 w 2359198"/>
                <a:gd name="connsiteY1" fmla="*/ 1368742 h 1382978"/>
                <a:gd name="connsiteX2" fmla="*/ 705726 w 2359198"/>
                <a:gd name="connsiteY2" fmla="*/ 1177565 h 1382978"/>
                <a:gd name="connsiteX3" fmla="*/ 331508 w 2359198"/>
                <a:gd name="connsiteY3" fmla="*/ 957916 h 1382978"/>
                <a:gd name="connsiteX4" fmla="*/ 30507 w 2359198"/>
                <a:gd name="connsiteY4" fmla="*/ 783010 h 1382978"/>
                <a:gd name="connsiteX5" fmla="*/ 1319931 w 2359198"/>
                <a:gd name="connsiteY5" fmla="*/ 30507 h 1382978"/>
                <a:gd name="connsiteX6" fmla="*/ 1620932 w 2359198"/>
                <a:gd name="connsiteY6" fmla="*/ 205413 h 1382978"/>
                <a:gd name="connsiteX7" fmla="*/ 1995150 w 2359198"/>
                <a:gd name="connsiteY7" fmla="*/ 420995 h 138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198" h="1382978">
                  <a:moveTo>
                    <a:pt x="2328692" y="616239"/>
                  </a:moveTo>
                  <a:lnTo>
                    <a:pt x="1039268" y="1368742"/>
                  </a:lnTo>
                  <a:lnTo>
                    <a:pt x="705726" y="1177565"/>
                  </a:lnTo>
                  <a:lnTo>
                    <a:pt x="331508" y="957916"/>
                  </a:lnTo>
                  <a:lnTo>
                    <a:pt x="30507" y="783010"/>
                  </a:lnTo>
                  <a:lnTo>
                    <a:pt x="1319931" y="30507"/>
                  </a:lnTo>
                  <a:lnTo>
                    <a:pt x="1620932" y="205413"/>
                  </a:lnTo>
                  <a:lnTo>
                    <a:pt x="1995150" y="420995"/>
                  </a:lnTo>
                  <a:close/>
                </a:path>
              </a:pathLst>
            </a:custGeom>
            <a:solidFill>
              <a:srgbClr val="EFD290"/>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65C2950-A37F-46AB-ABEB-8C901B420EB3}"/>
                </a:ext>
              </a:extLst>
            </p:cNvPr>
            <p:cNvSpPr/>
            <p:nvPr/>
          </p:nvSpPr>
          <p:spPr>
            <a:xfrm>
              <a:off x="4865556" y="1787730"/>
              <a:ext cx="1708385" cy="1016896"/>
            </a:xfrm>
            <a:custGeom>
              <a:avLst/>
              <a:gdLst>
                <a:gd name="connsiteX0" fmla="*/ 1694149 w 1708385"/>
                <a:gd name="connsiteY0" fmla="*/ 246089 h 1016895"/>
                <a:gd name="connsiteX1" fmla="*/ 404725 w 1708385"/>
                <a:gd name="connsiteY1" fmla="*/ 1002659 h 1016895"/>
                <a:gd name="connsiteX2" fmla="*/ 30507 w 1708385"/>
                <a:gd name="connsiteY2" fmla="*/ 783010 h 1016895"/>
                <a:gd name="connsiteX3" fmla="*/ 1319931 w 1708385"/>
                <a:gd name="connsiteY3" fmla="*/ 30507 h 1016895"/>
              </a:gdLst>
              <a:ahLst/>
              <a:cxnLst>
                <a:cxn ang="0">
                  <a:pos x="connsiteX0" y="connsiteY0"/>
                </a:cxn>
                <a:cxn ang="0">
                  <a:pos x="connsiteX1" y="connsiteY1"/>
                </a:cxn>
                <a:cxn ang="0">
                  <a:pos x="connsiteX2" y="connsiteY2"/>
                </a:cxn>
                <a:cxn ang="0">
                  <a:pos x="connsiteX3" y="connsiteY3"/>
                </a:cxn>
              </a:cxnLst>
              <a:rect l="l" t="t" r="r" b="b"/>
              <a:pathLst>
                <a:path w="1708385" h="1016895">
                  <a:moveTo>
                    <a:pt x="1694149" y="246089"/>
                  </a:moveTo>
                  <a:lnTo>
                    <a:pt x="404725" y="1002659"/>
                  </a:lnTo>
                  <a:lnTo>
                    <a:pt x="30507" y="783010"/>
                  </a:lnTo>
                  <a:lnTo>
                    <a:pt x="1319931" y="30507"/>
                  </a:lnTo>
                  <a:close/>
                </a:path>
              </a:pathLst>
            </a:custGeom>
            <a:solidFill>
              <a:srgbClr val="FAFBFD"/>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D24C913-8522-48BB-A93B-4A04F3A1380F}"/>
                </a:ext>
              </a:extLst>
            </p:cNvPr>
            <p:cNvSpPr/>
            <p:nvPr/>
          </p:nvSpPr>
          <p:spPr>
            <a:xfrm>
              <a:off x="4865556" y="2540233"/>
              <a:ext cx="406758" cy="650813"/>
            </a:xfrm>
            <a:custGeom>
              <a:avLst/>
              <a:gdLst>
                <a:gd name="connsiteX0" fmla="*/ 408792 w 406758"/>
                <a:gd name="connsiteY0" fmla="*/ 624374 h 650813"/>
                <a:gd name="connsiteX1" fmla="*/ 404725 w 406758"/>
                <a:gd name="connsiteY1" fmla="*/ 250156 h 650813"/>
                <a:gd name="connsiteX2" fmla="*/ 30507 w 406758"/>
                <a:gd name="connsiteY2" fmla="*/ 30507 h 650813"/>
                <a:gd name="connsiteX3" fmla="*/ 30507 w 406758"/>
                <a:gd name="connsiteY3" fmla="*/ 408792 h 650813"/>
              </a:gdLst>
              <a:ahLst/>
              <a:cxnLst>
                <a:cxn ang="0">
                  <a:pos x="connsiteX0" y="connsiteY0"/>
                </a:cxn>
                <a:cxn ang="0">
                  <a:pos x="connsiteX1" y="connsiteY1"/>
                </a:cxn>
                <a:cxn ang="0">
                  <a:pos x="connsiteX2" y="connsiteY2"/>
                </a:cxn>
                <a:cxn ang="0">
                  <a:pos x="connsiteX3" y="connsiteY3"/>
                </a:cxn>
              </a:cxnLst>
              <a:rect l="l" t="t" r="r" b="b"/>
              <a:pathLst>
                <a:path w="406758" h="650813">
                  <a:moveTo>
                    <a:pt x="408792" y="624374"/>
                  </a:moveTo>
                  <a:lnTo>
                    <a:pt x="404725" y="250156"/>
                  </a:lnTo>
                  <a:lnTo>
                    <a:pt x="30507" y="30507"/>
                  </a:lnTo>
                  <a:lnTo>
                    <a:pt x="30507" y="408792"/>
                  </a:lnTo>
                  <a:close/>
                </a:path>
              </a:pathLst>
            </a:custGeom>
            <a:solidFill>
              <a:srgbClr val="CECECE"/>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0881AF74-B55E-43E4-8EE3-F6C75599795E}"/>
                </a:ext>
              </a:extLst>
            </p:cNvPr>
            <p:cNvSpPr/>
            <p:nvPr/>
          </p:nvSpPr>
          <p:spPr>
            <a:xfrm>
              <a:off x="4702852" y="3008005"/>
              <a:ext cx="81352" cy="528786"/>
            </a:xfrm>
            <a:custGeom>
              <a:avLst/>
              <a:gdLst>
                <a:gd name="connsiteX0" fmla="*/ 79318 w 81351"/>
                <a:gd name="connsiteY0" fmla="*/ 58980 h 528785"/>
                <a:gd name="connsiteX1" fmla="*/ 30507 w 81351"/>
                <a:gd name="connsiteY1" fmla="*/ 30507 h 528785"/>
                <a:gd name="connsiteX2" fmla="*/ 30507 w 81351"/>
                <a:gd name="connsiteY2" fmla="*/ 477941 h 528785"/>
                <a:gd name="connsiteX3" fmla="*/ 75250 w 81351"/>
                <a:gd name="connsiteY3" fmla="*/ 502347 h 528785"/>
                <a:gd name="connsiteX4" fmla="*/ 79318 w 81351"/>
                <a:gd name="connsiteY4" fmla="*/ 58980 h 528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528785">
                  <a:moveTo>
                    <a:pt x="79318" y="58980"/>
                  </a:moveTo>
                  <a:lnTo>
                    <a:pt x="30507" y="30507"/>
                  </a:lnTo>
                  <a:lnTo>
                    <a:pt x="30507" y="477941"/>
                  </a:lnTo>
                  <a:lnTo>
                    <a:pt x="75250" y="502347"/>
                  </a:lnTo>
                  <a:lnTo>
                    <a:pt x="79318" y="58980"/>
                  </a:lnTo>
                </a:path>
              </a:pathLst>
            </a:custGeom>
            <a:solidFill>
              <a:srgbClr val="333333"/>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D956BE8-A80A-47C3-8AC3-68F185987456}"/>
                </a:ext>
              </a:extLst>
            </p:cNvPr>
            <p:cNvSpPr/>
            <p:nvPr/>
          </p:nvSpPr>
          <p:spPr>
            <a:xfrm>
              <a:off x="4759799" y="3044613"/>
              <a:ext cx="40676" cy="488110"/>
            </a:xfrm>
            <a:custGeom>
              <a:avLst/>
              <a:gdLst>
                <a:gd name="connsiteX0" fmla="*/ 46777 w 40675"/>
                <a:gd name="connsiteY0" fmla="*/ 38642 h 488110"/>
                <a:gd name="connsiteX1" fmla="*/ 30507 w 40675"/>
                <a:gd name="connsiteY1" fmla="*/ 30507 h 488110"/>
                <a:gd name="connsiteX2" fmla="*/ 30507 w 40675"/>
                <a:gd name="connsiteY2" fmla="*/ 473873 h 488110"/>
                <a:gd name="connsiteX3" fmla="*/ 46777 w 40675"/>
                <a:gd name="connsiteY3" fmla="*/ 482009 h 488110"/>
                <a:gd name="connsiteX4" fmla="*/ 46777 w 40675"/>
                <a:gd name="connsiteY4" fmla="*/ 38642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46777" y="38642"/>
                  </a:moveTo>
                  <a:lnTo>
                    <a:pt x="30507" y="30507"/>
                  </a:lnTo>
                  <a:lnTo>
                    <a:pt x="30507" y="473873"/>
                  </a:lnTo>
                  <a:lnTo>
                    <a:pt x="46777" y="482009"/>
                  </a:lnTo>
                  <a:lnTo>
                    <a:pt x="46777" y="38642"/>
                  </a:lnTo>
                </a:path>
              </a:pathLst>
            </a:custGeom>
            <a:solidFill>
              <a:srgbClr val="333333"/>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71D31F47-4E55-45C4-ACD8-432C0C75BB24}"/>
                </a:ext>
              </a:extLst>
            </p:cNvPr>
            <p:cNvSpPr/>
            <p:nvPr/>
          </p:nvSpPr>
          <p:spPr>
            <a:xfrm>
              <a:off x="4788272" y="3060884"/>
              <a:ext cx="40676" cy="488110"/>
            </a:xfrm>
            <a:custGeom>
              <a:avLst/>
              <a:gdLst>
                <a:gd name="connsiteX0" fmla="*/ 38642 w 40675"/>
                <a:gd name="connsiteY0" fmla="*/ 34574 h 488110"/>
                <a:gd name="connsiteX1" fmla="*/ 30507 w 40675"/>
                <a:gd name="connsiteY1" fmla="*/ 30507 h 488110"/>
                <a:gd name="connsiteX2" fmla="*/ 30507 w 40675"/>
                <a:gd name="connsiteY2" fmla="*/ 473873 h 488110"/>
                <a:gd name="connsiteX3" fmla="*/ 38642 w 40675"/>
                <a:gd name="connsiteY3" fmla="*/ 477941 h 488110"/>
                <a:gd name="connsiteX4" fmla="*/ 38642 w 40675"/>
                <a:gd name="connsiteY4" fmla="*/ 34574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38642" y="34574"/>
                  </a:moveTo>
                  <a:lnTo>
                    <a:pt x="30507" y="30507"/>
                  </a:lnTo>
                  <a:lnTo>
                    <a:pt x="30507" y="473873"/>
                  </a:lnTo>
                  <a:lnTo>
                    <a:pt x="38642" y="477941"/>
                  </a:lnTo>
                  <a:lnTo>
                    <a:pt x="38642" y="34574"/>
                  </a:lnTo>
                </a:path>
              </a:pathLst>
            </a:custGeom>
            <a:solidFill>
              <a:srgbClr val="333333"/>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FCBC7CAD-0604-4731-907C-8434E00E1EFF}"/>
                </a:ext>
              </a:extLst>
            </p:cNvPr>
            <p:cNvSpPr/>
            <p:nvPr/>
          </p:nvSpPr>
          <p:spPr>
            <a:xfrm>
              <a:off x="4808610" y="3069019"/>
              <a:ext cx="81352" cy="488110"/>
            </a:xfrm>
            <a:custGeom>
              <a:avLst/>
              <a:gdLst>
                <a:gd name="connsiteX0" fmla="*/ 50845 w 81351"/>
                <a:gd name="connsiteY0" fmla="*/ 42710 h 488110"/>
                <a:gd name="connsiteX1" fmla="*/ 30507 w 81351"/>
                <a:gd name="connsiteY1" fmla="*/ 30507 h 488110"/>
                <a:gd name="connsiteX2" fmla="*/ 30507 w 81351"/>
                <a:gd name="connsiteY2" fmla="*/ 473874 h 488110"/>
                <a:gd name="connsiteX3" fmla="*/ 50845 w 81351"/>
                <a:gd name="connsiteY3" fmla="*/ 486076 h 488110"/>
                <a:gd name="connsiteX4" fmla="*/ 50845 w 81351"/>
                <a:gd name="connsiteY4" fmla="*/ 42710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488110">
                  <a:moveTo>
                    <a:pt x="50845" y="42710"/>
                  </a:moveTo>
                  <a:lnTo>
                    <a:pt x="30507" y="30507"/>
                  </a:lnTo>
                  <a:lnTo>
                    <a:pt x="30507" y="473874"/>
                  </a:lnTo>
                  <a:lnTo>
                    <a:pt x="50845" y="486076"/>
                  </a:lnTo>
                  <a:lnTo>
                    <a:pt x="50845" y="42710"/>
                  </a:lnTo>
                </a:path>
              </a:pathLst>
            </a:custGeom>
            <a:solidFill>
              <a:srgbClr val="333333"/>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06DD598-239C-4940-8CF2-161CC3E37723}"/>
                </a:ext>
              </a:extLst>
            </p:cNvPr>
            <p:cNvSpPr/>
            <p:nvPr/>
          </p:nvSpPr>
          <p:spPr>
            <a:xfrm>
              <a:off x="4841150" y="3089357"/>
              <a:ext cx="40676" cy="488110"/>
            </a:xfrm>
            <a:custGeom>
              <a:avLst/>
              <a:gdLst>
                <a:gd name="connsiteX0" fmla="*/ 38642 w 40675"/>
                <a:gd name="connsiteY0" fmla="*/ 34574 h 488110"/>
                <a:gd name="connsiteX1" fmla="*/ 30507 w 40675"/>
                <a:gd name="connsiteY1" fmla="*/ 30507 h 488110"/>
                <a:gd name="connsiteX2" fmla="*/ 30507 w 40675"/>
                <a:gd name="connsiteY2" fmla="*/ 473874 h 488110"/>
                <a:gd name="connsiteX3" fmla="*/ 38642 w 40675"/>
                <a:gd name="connsiteY3" fmla="*/ 477941 h 488110"/>
                <a:gd name="connsiteX4" fmla="*/ 38642 w 40675"/>
                <a:gd name="connsiteY4" fmla="*/ 34574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38642" y="34574"/>
                  </a:moveTo>
                  <a:lnTo>
                    <a:pt x="30507" y="30507"/>
                  </a:lnTo>
                  <a:lnTo>
                    <a:pt x="30507" y="473874"/>
                  </a:lnTo>
                  <a:lnTo>
                    <a:pt x="38642" y="477941"/>
                  </a:lnTo>
                  <a:lnTo>
                    <a:pt x="38642" y="34574"/>
                  </a:lnTo>
                </a:path>
              </a:pathLst>
            </a:custGeom>
            <a:solidFill>
              <a:srgbClr val="333333"/>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77B18B65-50C7-4099-B52B-64133CBBB27E}"/>
                </a:ext>
              </a:extLst>
            </p:cNvPr>
            <p:cNvSpPr/>
            <p:nvPr/>
          </p:nvSpPr>
          <p:spPr>
            <a:xfrm>
              <a:off x="4861488" y="3101560"/>
              <a:ext cx="40676" cy="488110"/>
            </a:xfrm>
            <a:custGeom>
              <a:avLst/>
              <a:gdLst>
                <a:gd name="connsiteX0" fmla="*/ 42710 w 40675"/>
                <a:gd name="connsiteY0" fmla="*/ 34574 h 488110"/>
                <a:gd name="connsiteX1" fmla="*/ 30507 w 40675"/>
                <a:gd name="connsiteY1" fmla="*/ 30507 h 488110"/>
                <a:gd name="connsiteX2" fmla="*/ 30507 w 40675"/>
                <a:gd name="connsiteY2" fmla="*/ 473873 h 488110"/>
                <a:gd name="connsiteX3" fmla="*/ 38642 w 40675"/>
                <a:gd name="connsiteY3" fmla="*/ 477941 h 488110"/>
                <a:gd name="connsiteX4" fmla="*/ 42710 w 40675"/>
                <a:gd name="connsiteY4" fmla="*/ 34574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42710" y="34574"/>
                  </a:moveTo>
                  <a:lnTo>
                    <a:pt x="30507" y="30507"/>
                  </a:lnTo>
                  <a:lnTo>
                    <a:pt x="30507" y="473873"/>
                  </a:lnTo>
                  <a:lnTo>
                    <a:pt x="38642" y="477941"/>
                  </a:lnTo>
                  <a:lnTo>
                    <a:pt x="42710" y="34574"/>
                  </a:lnTo>
                </a:path>
              </a:pathLst>
            </a:custGeom>
            <a:solidFill>
              <a:srgbClr val="333333"/>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B27FEDD-D9FE-4D2A-9E26-3B8F4AE32399}"/>
                </a:ext>
              </a:extLst>
            </p:cNvPr>
            <p:cNvSpPr/>
            <p:nvPr/>
          </p:nvSpPr>
          <p:spPr>
            <a:xfrm>
              <a:off x="4881826" y="3113762"/>
              <a:ext cx="81352" cy="488110"/>
            </a:xfrm>
            <a:custGeom>
              <a:avLst/>
              <a:gdLst>
                <a:gd name="connsiteX0" fmla="*/ 58980 w 81351"/>
                <a:gd name="connsiteY0" fmla="*/ 46777 h 488110"/>
                <a:gd name="connsiteX1" fmla="*/ 30507 w 81351"/>
                <a:gd name="connsiteY1" fmla="*/ 30507 h 488110"/>
                <a:gd name="connsiteX2" fmla="*/ 30507 w 81351"/>
                <a:gd name="connsiteY2" fmla="*/ 473874 h 488110"/>
                <a:gd name="connsiteX3" fmla="*/ 58980 w 81351"/>
                <a:gd name="connsiteY3" fmla="*/ 490144 h 488110"/>
                <a:gd name="connsiteX4" fmla="*/ 58980 w 81351"/>
                <a:gd name="connsiteY4" fmla="*/ 46777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488110">
                  <a:moveTo>
                    <a:pt x="58980" y="46777"/>
                  </a:moveTo>
                  <a:lnTo>
                    <a:pt x="30507" y="30507"/>
                  </a:lnTo>
                  <a:lnTo>
                    <a:pt x="30507" y="473874"/>
                  </a:lnTo>
                  <a:lnTo>
                    <a:pt x="58980" y="490144"/>
                  </a:lnTo>
                  <a:lnTo>
                    <a:pt x="58980" y="46777"/>
                  </a:lnTo>
                </a:path>
              </a:pathLst>
            </a:custGeom>
            <a:solidFill>
              <a:srgbClr val="333333"/>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F1DAC68-19CF-4FC5-B672-9C26E12F1EBF}"/>
                </a:ext>
              </a:extLst>
            </p:cNvPr>
            <p:cNvSpPr/>
            <p:nvPr/>
          </p:nvSpPr>
          <p:spPr>
            <a:xfrm>
              <a:off x="4918434" y="3134100"/>
              <a:ext cx="40676" cy="488110"/>
            </a:xfrm>
            <a:custGeom>
              <a:avLst/>
              <a:gdLst>
                <a:gd name="connsiteX0" fmla="*/ 46777 w 40675"/>
                <a:gd name="connsiteY0" fmla="*/ 38642 h 488110"/>
                <a:gd name="connsiteX1" fmla="*/ 34575 w 40675"/>
                <a:gd name="connsiteY1" fmla="*/ 30507 h 488110"/>
                <a:gd name="connsiteX2" fmla="*/ 30507 w 40675"/>
                <a:gd name="connsiteY2" fmla="*/ 473874 h 488110"/>
                <a:gd name="connsiteX3" fmla="*/ 42710 w 40675"/>
                <a:gd name="connsiteY3" fmla="*/ 482009 h 488110"/>
                <a:gd name="connsiteX4" fmla="*/ 46777 w 40675"/>
                <a:gd name="connsiteY4" fmla="*/ 38642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46777" y="38642"/>
                  </a:moveTo>
                  <a:lnTo>
                    <a:pt x="34575" y="30507"/>
                  </a:lnTo>
                  <a:lnTo>
                    <a:pt x="30507" y="473874"/>
                  </a:lnTo>
                  <a:lnTo>
                    <a:pt x="42710" y="482009"/>
                  </a:lnTo>
                  <a:lnTo>
                    <a:pt x="46777" y="38642"/>
                  </a:lnTo>
                </a:path>
              </a:pathLst>
            </a:custGeom>
            <a:solidFill>
              <a:srgbClr val="333333"/>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0F49FBC-24EE-4271-86F2-CE9426A775D1}"/>
                </a:ext>
              </a:extLst>
            </p:cNvPr>
            <p:cNvSpPr/>
            <p:nvPr/>
          </p:nvSpPr>
          <p:spPr>
            <a:xfrm>
              <a:off x="4942840" y="3150371"/>
              <a:ext cx="81352" cy="528786"/>
            </a:xfrm>
            <a:custGeom>
              <a:avLst/>
              <a:gdLst>
                <a:gd name="connsiteX0" fmla="*/ 79318 w 81351"/>
                <a:gd name="connsiteY0" fmla="*/ 54912 h 528785"/>
                <a:gd name="connsiteX1" fmla="*/ 30507 w 81351"/>
                <a:gd name="connsiteY1" fmla="*/ 30507 h 528785"/>
                <a:gd name="connsiteX2" fmla="*/ 30507 w 81351"/>
                <a:gd name="connsiteY2" fmla="*/ 473874 h 528785"/>
                <a:gd name="connsiteX3" fmla="*/ 75250 w 81351"/>
                <a:gd name="connsiteY3" fmla="*/ 498279 h 528785"/>
                <a:gd name="connsiteX4" fmla="*/ 79318 w 81351"/>
                <a:gd name="connsiteY4" fmla="*/ 54912 h 528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528785">
                  <a:moveTo>
                    <a:pt x="79318" y="54912"/>
                  </a:moveTo>
                  <a:lnTo>
                    <a:pt x="30507" y="30507"/>
                  </a:lnTo>
                  <a:lnTo>
                    <a:pt x="30507" y="473874"/>
                  </a:lnTo>
                  <a:lnTo>
                    <a:pt x="75250" y="498279"/>
                  </a:lnTo>
                  <a:lnTo>
                    <a:pt x="79318" y="54912"/>
                  </a:lnTo>
                </a:path>
              </a:pathLst>
            </a:custGeom>
            <a:solidFill>
              <a:srgbClr val="333333"/>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1B7860D-8905-4795-AE27-BAFA63CCDF65}"/>
                </a:ext>
              </a:extLst>
            </p:cNvPr>
            <p:cNvSpPr/>
            <p:nvPr/>
          </p:nvSpPr>
          <p:spPr>
            <a:xfrm>
              <a:off x="4999786" y="3182911"/>
              <a:ext cx="81352" cy="488110"/>
            </a:xfrm>
            <a:custGeom>
              <a:avLst/>
              <a:gdLst>
                <a:gd name="connsiteX0" fmla="*/ 50845 w 81351"/>
                <a:gd name="connsiteY0" fmla="*/ 38642 h 488110"/>
                <a:gd name="connsiteX1" fmla="*/ 30507 w 81351"/>
                <a:gd name="connsiteY1" fmla="*/ 30507 h 488110"/>
                <a:gd name="connsiteX2" fmla="*/ 30507 w 81351"/>
                <a:gd name="connsiteY2" fmla="*/ 473873 h 488110"/>
                <a:gd name="connsiteX3" fmla="*/ 46777 w 81351"/>
                <a:gd name="connsiteY3" fmla="*/ 482009 h 488110"/>
                <a:gd name="connsiteX4" fmla="*/ 50845 w 81351"/>
                <a:gd name="connsiteY4" fmla="*/ 38642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488110">
                  <a:moveTo>
                    <a:pt x="50845" y="38642"/>
                  </a:moveTo>
                  <a:lnTo>
                    <a:pt x="30507" y="30507"/>
                  </a:lnTo>
                  <a:lnTo>
                    <a:pt x="30507" y="473873"/>
                  </a:lnTo>
                  <a:lnTo>
                    <a:pt x="46777" y="482009"/>
                  </a:lnTo>
                  <a:lnTo>
                    <a:pt x="50845" y="38642"/>
                  </a:lnTo>
                </a:path>
              </a:pathLst>
            </a:custGeom>
            <a:solidFill>
              <a:srgbClr val="333333"/>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A01B021-31E6-412B-9497-4BD565C0A06B}"/>
                </a:ext>
              </a:extLst>
            </p:cNvPr>
            <p:cNvSpPr/>
            <p:nvPr/>
          </p:nvSpPr>
          <p:spPr>
            <a:xfrm>
              <a:off x="5028259" y="3199181"/>
              <a:ext cx="40676" cy="488110"/>
            </a:xfrm>
            <a:custGeom>
              <a:avLst/>
              <a:gdLst>
                <a:gd name="connsiteX0" fmla="*/ 38642 w 40675"/>
                <a:gd name="connsiteY0" fmla="*/ 34575 h 488110"/>
                <a:gd name="connsiteX1" fmla="*/ 30507 w 40675"/>
                <a:gd name="connsiteY1" fmla="*/ 30507 h 488110"/>
                <a:gd name="connsiteX2" fmla="*/ 30507 w 40675"/>
                <a:gd name="connsiteY2" fmla="*/ 473874 h 488110"/>
                <a:gd name="connsiteX3" fmla="*/ 38642 w 40675"/>
                <a:gd name="connsiteY3" fmla="*/ 477941 h 488110"/>
                <a:gd name="connsiteX4" fmla="*/ 38642 w 40675"/>
                <a:gd name="connsiteY4" fmla="*/ 34575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38642" y="34575"/>
                  </a:moveTo>
                  <a:lnTo>
                    <a:pt x="30507" y="30507"/>
                  </a:lnTo>
                  <a:lnTo>
                    <a:pt x="30507" y="473874"/>
                  </a:lnTo>
                  <a:lnTo>
                    <a:pt x="38642" y="477941"/>
                  </a:lnTo>
                  <a:lnTo>
                    <a:pt x="38642" y="34575"/>
                  </a:lnTo>
                </a:path>
              </a:pathLst>
            </a:custGeom>
            <a:solidFill>
              <a:srgbClr val="333333"/>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0EEFAAC-56DE-4672-A8FA-4D455D55C895}"/>
                </a:ext>
              </a:extLst>
            </p:cNvPr>
            <p:cNvSpPr/>
            <p:nvPr/>
          </p:nvSpPr>
          <p:spPr>
            <a:xfrm>
              <a:off x="5048597" y="3207317"/>
              <a:ext cx="81352" cy="488110"/>
            </a:xfrm>
            <a:custGeom>
              <a:avLst/>
              <a:gdLst>
                <a:gd name="connsiteX0" fmla="*/ 50845 w 81351"/>
                <a:gd name="connsiteY0" fmla="*/ 46777 h 488110"/>
                <a:gd name="connsiteX1" fmla="*/ 30507 w 81351"/>
                <a:gd name="connsiteY1" fmla="*/ 30507 h 488110"/>
                <a:gd name="connsiteX2" fmla="*/ 30507 w 81351"/>
                <a:gd name="connsiteY2" fmla="*/ 473873 h 488110"/>
                <a:gd name="connsiteX3" fmla="*/ 50845 w 81351"/>
                <a:gd name="connsiteY3" fmla="*/ 490144 h 488110"/>
                <a:gd name="connsiteX4" fmla="*/ 50845 w 81351"/>
                <a:gd name="connsiteY4" fmla="*/ 46777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488110">
                  <a:moveTo>
                    <a:pt x="50845" y="46777"/>
                  </a:moveTo>
                  <a:lnTo>
                    <a:pt x="30507" y="30507"/>
                  </a:lnTo>
                  <a:lnTo>
                    <a:pt x="30507" y="473873"/>
                  </a:lnTo>
                  <a:lnTo>
                    <a:pt x="50845" y="490144"/>
                  </a:lnTo>
                  <a:lnTo>
                    <a:pt x="50845" y="46777"/>
                  </a:lnTo>
                </a:path>
              </a:pathLst>
            </a:custGeom>
            <a:solidFill>
              <a:srgbClr val="333333"/>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B78CAA8-6D05-4F25-9F68-E6422B94DECA}"/>
                </a:ext>
              </a:extLst>
            </p:cNvPr>
            <p:cNvSpPr/>
            <p:nvPr/>
          </p:nvSpPr>
          <p:spPr>
            <a:xfrm>
              <a:off x="5182827" y="3288668"/>
              <a:ext cx="40676" cy="488110"/>
            </a:xfrm>
            <a:custGeom>
              <a:avLst/>
              <a:gdLst>
                <a:gd name="connsiteX0" fmla="*/ 42710 w 40675"/>
                <a:gd name="connsiteY0" fmla="*/ 34574 h 488110"/>
                <a:gd name="connsiteX1" fmla="*/ 30507 w 40675"/>
                <a:gd name="connsiteY1" fmla="*/ 30507 h 488110"/>
                <a:gd name="connsiteX2" fmla="*/ 30507 w 40675"/>
                <a:gd name="connsiteY2" fmla="*/ 473873 h 488110"/>
                <a:gd name="connsiteX3" fmla="*/ 42710 w 40675"/>
                <a:gd name="connsiteY3" fmla="*/ 477941 h 488110"/>
                <a:gd name="connsiteX4" fmla="*/ 42710 w 40675"/>
                <a:gd name="connsiteY4" fmla="*/ 34574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42710" y="34574"/>
                  </a:moveTo>
                  <a:lnTo>
                    <a:pt x="30507" y="30507"/>
                  </a:lnTo>
                  <a:lnTo>
                    <a:pt x="30507" y="473873"/>
                  </a:lnTo>
                  <a:lnTo>
                    <a:pt x="42710" y="477941"/>
                  </a:lnTo>
                  <a:lnTo>
                    <a:pt x="42710" y="34574"/>
                  </a:lnTo>
                </a:path>
              </a:pathLst>
            </a:custGeom>
            <a:solidFill>
              <a:srgbClr val="333333"/>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04437B4C-E3C3-4D23-8330-3BC3A73BD4B3}"/>
                </a:ext>
              </a:extLst>
            </p:cNvPr>
            <p:cNvSpPr/>
            <p:nvPr/>
          </p:nvSpPr>
          <p:spPr>
            <a:xfrm>
              <a:off x="5203165" y="3300871"/>
              <a:ext cx="81352" cy="488110"/>
            </a:xfrm>
            <a:custGeom>
              <a:avLst/>
              <a:gdLst>
                <a:gd name="connsiteX0" fmla="*/ 63048 w 81351"/>
                <a:gd name="connsiteY0" fmla="*/ 46777 h 488110"/>
                <a:gd name="connsiteX1" fmla="*/ 34575 w 81351"/>
                <a:gd name="connsiteY1" fmla="*/ 30507 h 488110"/>
                <a:gd name="connsiteX2" fmla="*/ 30507 w 81351"/>
                <a:gd name="connsiteY2" fmla="*/ 473874 h 488110"/>
                <a:gd name="connsiteX3" fmla="*/ 58980 w 81351"/>
                <a:gd name="connsiteY3" fmla="*/ 490144 h 488110"/>
                <a:gd name="connsiteX4" fmla="*/ 63048 w 81351"/>
                <a:gd name="connsiteY4" fmla="*/ 46777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488110">
                  <a:moveTo>
                    <a:pt x="63048" y="46777"/>
                  </a:moveTo>
                  <a:lnTo>
                    <a:pt x="34575" y="30507"/>
                  </a:lnTo>
                  <a:lnTo>
                    <a:pt x="30507" y="473874"/>
                  </a:lnTo>
                  <a:lnTo>
                    <a:pt x="58980" y="490144"/>
                  </a:lnTo>
                  <a:lnTo>
                    <a:pt x="63048" y="46777"/>
                  </a:lnTo>
                </a:path>
              </a:pathLst>
            </a:custGeom>
            <a:solidFill>
              <a:srgbClr val="333333"/>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EBB551CD-CE6E-4E37-80C7-1A1DDF089DB6}"/>
                </a:ext>
              </a:extLst>
            </p:cNvPr>
            <p:cNvSpPr/>
            <p:nvPr/>
          </p:nvSpPr>
          <p:spPr>
            <a:xfrm>
              <a:off x="5243841" y="3321209"/>
              <a:ext cx="40676" cy="488110"/>
            </a:xfrm>
            <a:custGeom>
              <a:avLst/>
              <a:gdLst>
                <a:gd name="connsiteX0" fmla="*/ 42710 w 40675"/>
                <a:gd name="connsiteY0" fmla="*/ 38642 h 488110"/>
                <a:gd name="connsiteX1" fmla="*/ 30507 w 40675"/>
                <a:gd name="connsiteY1" fmla="*/ 30507 h 488110"/>
                <a:gd name="connsiteX2" fmla="*/ 30507 w 40675"/>
                <a:gd name="connsiteY2" fmla="*/ 473874 h 488110"/>
                <a:gd name="connsiteX3" fmla="*/ 42710 w 40675"/>
                <a:gd name="connsiteY3" fmla="*/ 482009 h 488110"/>
                <a:gd name="connsiteX4" fmla="*/ 42710 w 40675"/>
                <a:gd name="connsiteY4" fmla="*/ 38642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42710" y="38642"/>
                  </a:moveTo>
                  <a:lnTo>
                    <a:pt x="30507" y="30507"/>
                  </a:lnTo>
                  <a:lnTo>
                    <a:pt x="30507" y="473874"/>
                  </a:lnTo>
                  <a:lnTo>
                    <a:pt x="42710" y="482009"/>
                  </a:lnTo>
                  <a:lnTo>
                    <a:pt x="42710" y="38642"/>
                  </a:lnTo>
                </a:path>
              </a:pathLst>
            </a:custGeom>
            <a:solidFill>
              <a:srgbClr val="333333"/>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81EA7D26-EA15-41EE-8B90-B23D25228E77}"/>
                </a:ext>
              </a:extLst>
            </p:cNvPr>
            <p:cNvSpPr/>
            <p:nvPr/>
          </p:nvSpPr>
          <p:spPr>
            <a:xfrm>
              <a:off x="5264179" y="3333412"/>
              <a:ext cx="81352" cy="528786"/>
            </a:xfrm>
            <a:custGeom>
              <a:avLst/>
              <a:gdLst>
                <a:gd name="connsiteX0" fmla="*/ 79318 w 81351"/>
                <a:gd name="connsiteY0" fmla="*/ 58980 h 528785"/>
                <a:gd name="connsiteX1" fmla="*/ 34575 w 81351"/>
                <a:gd name="connsiteY1" fmla="*/ 30507 h 528785"/>
                <a:gd name="connsiteX2" fmla="*/ 30507 w 81351"/>
                <a:gd name="connsiteY2" fmla="*/ 477941 h 528785"/>
                <a:gd name="connsiteX3" fmla="*/ 79318 w 81351"/>
                <a:gd name="connsiteY3" fmla="*/ 502347 h 528785"/>
                <a:gd name="connsiteX4" fmla="*/ 79318 w 81351"/>
                <a:gd name="connsiteY4" fmla="*/ 58980 h 528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528785">
                  <a:moveTo>
                    <a:pt x="79318" y="58980"/>
                  </a:moveTo>
                  <a:lnTo>
                    <a:pt x="34575" y="30507"/>
                  </a:lnTo>
                  <a:lnTo>
                    <a:pt x="30507" y="477941"/>
                  </a:lnTo>
                  <a:lnTo>
                    <a:pt x="79318" y="502347"/>
                  </a:lnTo>
                  <a:lnTo>
                    <a:pt x="79318" y="58980"/>
                  </a:lnTo>
                </a:path>
              </a:pathLst>
            </a:custGeom>
            <a:solidFill>
              <a:srgbClr val="333333"/>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548FA980-E479-4225-A160-580106CA31F5}"/>
                </a:ext>
              </a:extLst>
            </p:cNvPr>
            <p:cNvSpPr/>
            <p:nvPr/>
          </p:nvSpPr>
          <p:spPr>
            <a:xfrm>
              <a:off x="5321125" y="3370020"/>
              <a:ext cx="81352" cy="488110"/>
            </a:xfrm>
            <a:custGeom>
              <a:avLst/>
              <a:gdLst>
                <a:gd name="connsiteX0" fmla="*/ 50845 w 81351"/>
                <a:gd name="connsiteY0" fmla="*/ 38642 h 488110"/>
                <a:gd name="connsiteX1" fmla="*/ 34574 w 81351"/>
                <a:gd name="connsiteY1" fmla="*/ 30507 h 488110"/>
                <a:gd name="connsiteX2" fmla="*/ 30507 w 81351"/>
                <a:gd name="connsiteY2" fmla="*/ 473873 h 488110"/>
                <a:gd name="connsiteX3" fmla="*/ 50845 w 81351"/>
                <a:gd name="connsiteY3" fmla="*/ 482009 h 488110"/>
                <a:gd name="connsiteX4" fmla="*/ 50845 w 81351"/>
                <a:gd name="connsiteY4" fmla="*/ 38642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488110">
                  <a:moveTo>
                    <a:pt x="50845" y="38642"/>
                  </a:moveTo>
                  <a:lnTo>
                    <a:pt x="34574" y="30507"/>
                  </a:lnTo>
                  <a:lnTo>
                    <a:pt x="30507" y="473873"/>
                  </a:lnTo>
                  <a:lnTo>
                    <a:pt x="50845" y="482009"/>
                  </a:lnTo>
                  <a:lnTo>
                    <a:pt x="50845" y="38642"/>
                  </a:lnTo>
                </a:path>
              </a:pathLst>
            </a:custGeom>
            <a:solidFill>
              <a:srgbClr val="333333"/>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6DF2185-7104-40F2-95D4-0E4AEB154C5F}"/>
                </a:ext>
              </a:extLst>
            </p:cNvPr>
            <p:cNvSpPr/>
            <p:nvPr/>
          </p:nvSpPr>
          <p:spPr>
            <a:xfrm>
              <a:off x="5349598" y="3386290"/>
              <a:ext cx="40676" cy="488110"/>
            </a:xfrm>
            <a:custGeom>
              <a:avLst/>
              <a:gdLst>
                <a:gd name="connsiteX0" fmla="*/ 42710 w 40675"/>
                <a:gd name="connsiteY0" fmla="*/ 34575 h 488110"/>
                <a:gd name="connsiteX1" fmla="*/ 34574 w 40675"/>
                <a:gd name="connsiteY1" fmla="*/ 30507 h 488110"/>
                <a:gd name="connsiteX2" fmla="*/ 30507 w 40675"/>
                <a:gd name="connsiteY2" fmla="*/ 473874 h 488110"/>
                <a:gd name="connsiteX3" fmla="*/ 38642 w 40675"/>
                <a:gd name="connsiteY3" fmla="*/ 477941 h 488110"/>
                <a:gd name="connsiteX4" fmla="*/ 42710 w 40675"/>
                <a:gd name="connsiteY4" fmla="*/ 34575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42710" y="34575"/>
                  </a:moveTo>
                  <a:lnTo>
                    <a:pt x="34574" y="30507"/>
                  </a:lnTo>
                  <a:lnTo>
                    <a:pt x="30507" y="473874"/>
                  </a:lnTo>
                  <a:lnTo>
                    <a:pt x="38642" y="477941"/>
                  </a:lnTo>
                  <a:lnTo>
                    <a:pt x="42710" y="34575"/>
                  </a:lnTo>
                </a:path>
              </a:pathLst>
            </a:custGeom>
            <a:solidFill>
              <a:srgbClr val="333333"/>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245FA4C-814C-47DD-9939-C00956B2E35E}"/>
                </a:ext>
              </a:extLst>
            </p:cNvPr>
            <p:cNvSpPr/>
            <p:nvPr/>
          </p:nvSpPr>
          <p:spPr>
            <a:xfrm>
              <a:off x="5369936" y="3394426"/>
              <a:ext cx="81352" cy="488110"/>
            </a:xfrm>
            <a:custGeom>
              <a:avLst/>
              <a:gdLst>
                <a:gd name="connsiteX0" fmla="*/ 54912 w 81351"/>
                <a:gd name="connsiteY0" fmla="*/ 42709 h 488110"/>
                <a:gd name="connsiteX1" fmla="*/ 30507 w 81351"/>
                <a:gd name="connsiteY1" fmla="*/ 30507 h 488110"/>
                <a:gd name="connsiteX2" fmla="*/ 30507 w 81351"/>
                <a:gd name="connsiteY2" fmla="*/ 473874 h 488110"/>
                <a:gd name="connsiteX3" fmla="*/ 54912 w 81351"/>
                <a:gd name="connsiteY3" fmla="*/ 486076 h 488110"/>
                <a:gd name="connsiteX4" fmla="*/ 54912 w 81351"/>
                <a:gd name="connsiteY4" fmla="*/ 42709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488110">
                  <a:moveTo>
                    <a:pt x="54912" y="42709"/>
                  </a:moveTo>
                  <a:lnTo>
                    <a:pt x="30507" y="30507"/>
                  </a:lnTo>
                  <a:lnTo>
                    <a:pt x="30507" y="473874"/>
                  </a:lnTo>
                  <a:lnTo>
                    <a:pt x="54912" y="486076"/>
                  </a:lnTo>
                  <a:lnTo>
                    <a:pt x="54912" y="42709"/>
                  </a:lnTo>
                </a:path>
              </a:pathLst>
            </a:custGeom>
            <a:solidFill>
              <a:srgbClr val="333333"/>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473777E2-6640-4648-AC9B-6F5D4561592A}"/>
                </a:ext>
              </a:extLst>
            </p:cNvPr>
            <p:cNvSpPr/>
            <p:nvPr/>
          </p:nvSpPr>
          <p:spPr>
            <a:xfrm>
              <a:off x="5081138" y="3227655"/>
              <a:ext cx="40676" cy="488110"/>
            </a:xfrm>
            <a:custGeom>
              <a:avLst/>
              <a:gdLst>
                <a:gd name="connsiteX0" fmla="*/ 38642 w 40675"/>
                <a:gd name="connsiteY0" fmla="*/ 34575 h 488110"/>
                <a:gd name="connsiteX1" fmla="*/ 30507 w 40675"/>
                <a:gd name="connsiteY1" fmla="*/ 30507 h 488110"/>
                <a:gd name="connsiteX2" fmla="*/ 30507 w 40675"/>
                <a:gd name="connsiteY2" fmla="*/ 473873 h 488110"/>
                <a:gd name="connsiteX3" fmla="*/ 38642 w 40675"/>
                <a:gd name="connsiteY3" fmla="*/ 477941 h 488110"/>
                <a:gd name="connsiteX4" fmla="*/ 38642 w 40675"/>
                <a:gd name="connsiteY4" fmla="*/ 34575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38642" y="34575"/>
                  </a:moveTo>
                  <a:lnTo>
                    <a:pt x="30507" y="30507"/>
                  </a:lnTo>
                  <a:lnTo>
                    <a:pt x="30507" y="473873"/>
                  </a:lnTo>
                  <a:lnTo>
                    <a:pt x="38642" y="477941"/>
                  </a:lnTo>
                  <a:lnTo>
                    <a:pt x="38642" y="34575"/>
                  </a:lnTo>
                </a:path>
              </a:pathLst>
            </a:custGeom>
            <a:solidFill>
              <a:srgbClr val="333333"/>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4060C8F-2A4F-415F-A0CE-E39EA2B34E6C}"/>
                </a:ext>
              </a:extLst>
            </p:cNvPr>
            <p:cNvSpPr/>
            <p:nvPr/>
          </p:nvSpPr>
          <p:spPr>
            <a:xfrm>
              <a:off x="5101476" y="3239857"/>
              <a:ext cx="40676" cy="488110"/>
            </a:xfrm>
            <a:custGeom>
              <a:avLst/>
              <a:gdLst>
                <a:gd name="connsiteX0" fmla="*/ 42710 w 40675"/>
                <a:gd name="connsiteY0" fmla="*/ 34575 h 488110"/>
                <a:gd name="connsiteX1" fmla="*/ 30507 w 40675"/>
                <a:gd name="connsiteY1" fmla="*/ 30507 h 488110"/>
                <a:gd name="connsiteX2" fmla="*/ 30507 w 40675"/>
                <a:gd name="connsiteY2" fmla="*/ 473874 h 488110"/>
                <a:gd name="connsiteX3" fmla="*/ 38642 w 40675"/>
                <a:gd name="connsiteY3" fmla="*/ 482009 h 488110"/>
                <a:gd name="connsiteX4" fmla="*/ 42710 w 40675"/>
                <a:gd name="connsiteY4" fmla="*/ 34575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42710" y="34575"/>
                  </a:moveTo>
                  <a:lnTo>
                    <a:pt x="30507" y="30507"/>
                  </a:lnTo>
                  <a:lnTo>
                    <a:pt x="30507" y="473874"/>
                  </a:lnTo>
                  <a:lnTo>
                    <a:pt x="38642" y="482009"/>
                  </a:lnTo>
                  <a:lnTo>
                    <a:pt x="42710" y="34575"/>
                  </a:lnTo>
                </a:path>
              </a:pathLst>
            </a:custGeom>
            <a:solidFill>
              <a:srgbClr val="333333"/>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18887074-CF98-4954-9856-D3B390E07348}"/>
                </a:ext>
              </a:extLst>
            </p:cNvPr>
            <p:cNvSpPr/>
            <p:nvPr/>
          </p:nvSpPr>
          <p:spPr>
            <a:xfrm>
              <a:off x="5121814" y="3252060"/>
              <a:ext cx="81352" cy="488110"/>
            </a:xfrm>
            <a:custGeom>
              <a:avLst/>
              <a:gdLst>
                <a:gd name="connsiteX0" fmla="*/ 58980 w 81351"/>
                <a:gd name="connsiteY0" fmla="*/ 46777 h 488110"/>
                <a:gd name="connsiteX1" fmla="*/ 30507 w 81351"/>
                <a:gd name="connsiteY1" fmla="*/ 30507 h 488110"/>
                <a:gd name="connsiteX2" fmla="*/ 30507 w 81351"/>
                <a:gd name="connsiteY2" fmla="*/ 473874 h 488110"/>
                <a:gd name="connsiteX3" fmla="*/ 58980 w 81351"/>
                <a:gd name="connsiteY3" fmla="*/ 490144 h 488110"/>
                <a:gd name="connsiteX4" fmla="*/ 58980 w 81351"/>
                <a:gd name="connsiteY4" fmla="*/ 46777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488110">
                  <a:moveTo>
                    <a:pt x="58980" y="46777"/>
                  </a:moveTo>
                  <a:lnTo>
                    <a:pt x="30507" y="30507"/>
                  </a:lnTo>
                  <a:lnTo>
                    <a:pt x="30507" y="473874"/>
                  </a:lnTo>
                  <a:lnTo>
                    <a:pt x="58980" y="490144"/>
                  </a:lnTo>
                  <a:lnTo>
                    <a:pt x="58980" y="46777"/>
                  </a:lnTo>
                </a:path>
              </a:pathLst>
            </a:custGeom>
            <a:solidFill>
              <a:srgbClr val="333333"/>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B63D853B-7C26-4E38-BFA4-C3DBC2179C62}"/>
                </a:ext>
              </a:extLst>
            </p:cNvPr>
            <p:cNvSpPr/>
            <p:nvPr/>
          </p:nvSpPr>
          <p:spPr>
            <a:xfrm>
              <a:off x="5158422" y="3272398"/>
              <a:ext cx="40676" cy="488110"/>
            </a:xfrm>
            <a:custGeom>
              <a:avLst/>
              <a:gdLst>
                <a:gd name="connsiteX0" fmla="*/ 46777 w 40675"/>
                <a:gd name="connsiteY0" fmla="*/ 38642 h 488110"/>
                <a:gd name="connsiteX1" fmla="*/ 34574 w 40675"/>
                <a:gd name="connsiteY1" fmla="*/ 30507 h 488110"/>
                <a:gd name="connsiteX2" fmla="*/ 30507 w 40675"/>
                <a:gd name="connsiteY2" fmla="*/ 477941 h 488110"/>
                <a:gd name="connsiteX3" fmla="*/ 42710 w 40675"/>
                <a:gd name="connsiteY3" fmla="*/ 482009 h 488110"/>
                <a:gd name="connsiteX4" fmla="*/ 46777 w 40675"/>
                <a:gd name="connsiteY4" fmla="*/ 38642 h 48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88110">
                  <a:moveTo>
                    <a:pt x="46777" y="38642"/>
                  </a:moveTo>
                  <a:lnTo>
                    <a:pt x="34574" y="30507"/>
                  </a:lnTo>
                  <a:lnTo>
                    <a:pt x="30507" y="477941"/>
                  </a:lnTo>
                  <a:lnTo>
                    <a:pt x="42710" y="482009"/>
                  </a:lnTo>
                  <a:lnTo>
                    <a:pt x="46777" y="38642"/>
                  </a:lnTo>
                </a:path>
              </a:pathLst>
            </a:custGeom>
            <a:solidFill>
              <a:srgbClr val="333333"/>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7740876D-354E-4F10-AD35-DD4487ADD803}"/>
                </a:ext>
              </a:extLst>
            </p:cNvPr>
            <p:cNvSpPr/>
            <p:nvPr/>
          </p:nvSpPr>
          <p:spPr>
            <a:xfrm>
              <a:off x="6012614" y="1409445"/>
              <a:ext cx="610138" cy="1016896"/>
            </a:xfrm>
            <a:custGeom>
              <a:avLst/>
              <a:gdLst>
                <a:gd name="connsiteX0" fmla="*/ 608104 w 610137"/>
                <a:gd name="connsiteY0" fmla="*/ 30507 h 1016895"/>
                <a:gd name="connsiteX1" fmla="*/ 608104 w 610137"/>
                <a:gd name="connsiteY1" fmla="*/ 693523 h 1016895"/>
                <a:gd name="connsiteX2" fmla="*/ 34575 w 610137"/>
                <a:gd name="connsiteY2" fmla="*/ 1027065 h 1016895"/>
                <a:gd name="connsiteX3" fmla="*/ 30507 w 610137"/>
                <a:gd name="connsiteY3" fmla="*/ 364049 h 1016895"/>
              </a:gdLst>
              <a:ahLst/>
              <a:cxnLst>
                <a:cxn ang="0">
                  <a:pos x="connsiteX0" y="connsiteY0"/>
                </a:cxn>
                <a:cxn ang="0">
                  <a:pos x="connsiteX1" y="connsiteY1"/>
                </a:cxn>
                <a:cxn ang="0">
                  <a:pos x="connsiteX2" y="connsiteY2"/>
                </a:cxn>
                <a:cxn ang="0">
                  <a:pos x="connsiteX3" y="connsiteY3"/>
                </a:cxn>
              </a:cxnLst>
              <a:rect l="l" t="t" r="r" b="b"/>
              <a:pathLst>
                <a:path w="610137" h="1016895">
                  <a:moveTo>
                    <a:pt x="608104" y="30507"/>
                  </a:moveTo>
                  <a:lnTo>
                    <a:pt x="608104" y="693523"/>
                  </a:lnTo>
                  <a:lnTo>
                    <a:pt x="34575" y="1027065"/>
                  </a:lnTo>
                  <a:lnTo>
                    <a:pt x="30507" y="364049"/>
                  </a:lnTo>
                  <a:close/>
                </a:path>
              </a:pathLst>
            </a:custGeom>
            <a:solidFill>
              <a:srgbClr val="BB8F4F"/>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82B35EA9-195C-4355-813B-B60AD79F67E0}"/>
                </a:ext>
              </a:extLst>
            </p:cNvPr>
            <p:cNvSpPr/>
            <p:nvPr/>
          </p:nvSpPr>
          <p:spPr>
            <a:xfrm>
              <a:off x="5447220" y="1413512"/>
              <a:ext cx="610138" cy="1016896"/>
            </a:xfrm>
            <a:custGeom>
              <a:avLst/>
              <a:gdLst>
                <a:gd name="connsiteX0" fmla="*/ 599969 w 610137"/>
                <a:gd name="connsiteY0" fmla="*/ 1022997 h 1016895"/>
                <a:gd name="connsiteX1" fmla="*/ 30507 w 610137"/>
                <a:gd name="connsiteY1" fmla="*/ 693523 h 1016895"/>
                <a:gd name="connsiteX2" fmla="*/ 30507 w 610137"/>
                <a:gd name="connsiteY2" fmla="*/ 30507 h 1016895"/>
                <a:gd name="connsiteX3" fmla="*/ 595901 w 610137"/>
                <a:gd name="connsiteY3" fmla="*/ 359981 h 1016895"/>
              </a:gdLst>
              <a:ahLst/>
              <a:cxnLst>
                <a:cxn ang="0">
                  <a:pos x="connsiteX0" y="connsiteY0"/>
                </a:cxn>
                <a:cxn ang="0">
                  <a:pos x="connsiteX1" y="connsiteY1"/>
                </a:cxn>
                <a:cxn ang="0">
                  <a:pos x="connsiteX2" y="connsiteY2"/>
                </a:cxn>
                <a:cxn ang="0">
                  <a:pos x="connsiteX3" y="connsiteY3"/>
                </a:cxn>
              </a:cxnLst>
              <a:rect l="l" t="t" r="r" b="b"/>
              <a:pathLst>
                <a:path w="610137" h="1016895">
                  <a:moveTo>
                    <a:pt x="599969" y="1022997"/>
                  </a:moveTo>
                  <a:lnTo>
                    <a:pt x="30507" y="693523"/>
                  </a:lnTo>
                  <a:lnTo>
                    <a:pt x="30507" y="30507"/>
                  </a:lnTo>
                  <a:lnTo>
                    <a:pt x="595901" y="359981"/>
                  </a:lnTo>
                  <a:close/>
                </a:path>
              </a:pathLst>
            </a:custGeom>
            <a:solidFill>
              <a:srgbClr val="E0B977"/>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349BBCB-40EC-482F-B99A-A4222631584C}"/>
                </a:ext>
              </a:extLst>
            </p:cNvPr>
            <p:cNvSpPr/>
            <p:nvPr/>
          </p:nvSpPr>
          <p:spPr>
            <a:xfrm>
              <a:off x="5447220" y="1079970"/>
              <a:ext cx="1179599" cy="691489"/>
            </a:xfrm>
            <a:custGeom>
              <a:avLst/>
              <a:gdLst>
                <a:gd name="connsiteX0" fmla="*/ 1173498 w 1179599"/>
                <a:gd name="connsiteY0" fmla="*/ 359981 h 691489"/>
                <a:gd name="connsiteX1" fmla="*/ 595901 w 1179599"/>
                <a:gd name="connsiteY1" fmla="*/ 693523 h 691489"/>
                <a:gd name="connsiteX2" fmla="*/ 408792 w 1179599"/>
                <a:gd name="connsiteY2" fmla="*/ 583698 h 691489"/>
                <a:gd name="connsiteX3" fmla="*/ 201345 w 1179599"/>
                <a:gd name="connsiteY3" fmla="*/ 461671 h 691489"/>
                <a:gd name="connsiteX4" fmla="*/ 30507 w 1179599"/>
                <a:gd name="connsiteY4" fmla="*/ 364049 h 691489"/>
                <a:gd name="connsiteX5" fmla="*/ 608104 w 1179599"/>
                <a:gd name="connsiteY5" fmla="*/ 30507 h 691489"/>
                <a:gd name="connsiteX6" fmla="*/ 774875 w 1179599"/>
                <a:gd name="connsiteY6" fmla="*/ 128129 h 691489"/>
                <a:gd name="connsiteX7" fmla="*/ 986389 w 1179599"/>
                <a:gd name="connsiteY7" fmla="*/ 254224 h 69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599" h="691489">
                  <a:moveTo>
                    <a:pt x="1173498" y="359981"/>
                  </a:moveTo>
                  <a:lnTo>
                    <a:pt x="595901" y="693523"/>
                  </a:lnTo>
                  <a:lnTo>
                    <a:pt x="408792" y="583698"/>
                  </a:lnTo>
                  <a:lnTo>
                    <a:pt x="201345" y="461671"/>
                  </a:lnTo>
                  <a:lnTo>
                    <a:pt x="30507" y="364049"/>
                  </a:lnTo>
                  <a:lnTo>
                    <a:pt x="608104" y="30507"/>
                  </a:lnTo>
                  <a:lnTo>
                    <a:pt x="774875" y="128129"/>
                  </a:lnTo>
                  <a:lnTo>
                    <a:pt x="986389" y="254224"/>
                  </a:lnTo>
                  <a:close/>
                </a:path>
              </a:pathLst>
            </a:custGeom>
            <a:solidFill>
              <a:srgbClr val="EFD290"/>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1E2C0326-C1B3-4616-A64B-4FF4C01CCE25}"/>
                </a:ext>
              </a:extLst>
            </p:cNvPr>
            <p:cNvSpPr/>
            <p:nvPr/>
          </p:nvSpPr>
          <p:spPr>
            <a:xfrm>
              <a:off x="5618059" y="1177592"/>
              <a:ext cx="813517" cy="488110"/>
            </a:xfrm>
            <a:custGeom>
              <a:avLst/>
              <a:gdLst>
                <a:gd name="connsiteX0" fmla="*/ 815551 w 813516"/>
                <a:gd name="connsiteY0" fmla="*/ 156602 h 488110"/>
                <a:gd name="connsiteX1" fmla="*/ 237954 w 813516"/>
                <a:gd name="connsiteY1" fmla="*/ 486076 h 488110"/>
                <a:gd name="connsiteX2" fmla="*/ 30507 w 813516"/>
                <a:gd name="connsiteY2" fmla="*/ 364049 h 488110"/>
                <a:gd name="connsiteX3" fmla="*/ 604036 w 813516"/>
                <a:gd name="connsiteY3" fmla="*/ 30507 h 488110"/>
              </a:gdLst>
              <a:ahLst/>
              <a:cxnLst>
                <a:cxn ang="0">
                  <a:pos x="connsiteX0" y="connsiteY0"/>
                </a:cxn>
                <a:cxn ang="0">
                  <a:pos x="connsiteX1" y="connsiteY1"/>
                </a:cxn>
                <a:cxn ang="0">
                  <a:pos x="connsiteX2" y="connsiteY2"/>
                </a:cxn>
                <a:cxn ang="0">
                  <a:pos x="connsiteX3" y="connsiteY3"/>
                </a:cxn>
              </a:cxnLst>
              <a:rect l="l" t="t" r="r" b="b"/>
              <a:pathLst>
                <a:path w="813516" h="488110">
                  <a:moveTo>
                    <a:pt x="815551" y="156602"/>
                  </a:moveTo>
                  <a:lnTo>
                    <a:pt x="237954" y="486076"/>
                  </a:lnTo>
                  <a:lnTo>
                    <a:pt x="30507" y="364049"/>
                  </a:lnTo>
                  <a:lnTo>
                    <a:pt x="604036" y="30507"/>
                  </a:lnTo>
                  <a:close/>
                </a:path>
              </a:pathLst>
            </a:custGeom>
            <a:solidFill>
              <a:srgbClr val="FAFBFD"/>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5CE77404-07D1-4114-B99F-0725F52E69DA}"/>
                </a:ext>
              </a:extLst>
            </p:cNvPr>
            <p:cNvSpPr/>
            <p:nvPr/>
          </p:nvSpPr>
          <p:spPr>
            <a:xfrm>
              <a:off x="5618059" y="1511134"/>
              <a:ext cx="244055" cy="366083"/>
            </a:xfrm>
            <a:custGeom>
              <a:avLst/>
              <a:gdLst>
                <a:gd name="connsiteX0" fmla="*/ 242021 w 244055"/>
                <a:gd name="connsiteY0" fmla="*/ 364049 h 366082"/>
                <a:gd name="connsiteX1" fmla="*/ 237954 w 244055"/>
                <a:gd name="connsiteY1" fmla="*/ 152534 h 366082"/>
                <a:gd name="connsiteX2" fmla="*/ 30507 w 244055"/>
                <a:gd name="connsiteY2" fmla="*/ 30507 h 366082"/>
                <a:gd name="connsiteX3" fmla="*/ 30507 w 244055"/>
                <a:gd name="connsiteY3" fmla="*/ 242021 h 366082"/>
              </a:gdLst>
              <a:ahLst/>
              <a:cxnLst>
                <a:cxn ang="0">
                  <a:pos x="connsiteX0" y="connsiteY0"/>
                </a:cxn>
                <a:cxn ang="0">
                  <a:pos x="connsiteX1" y="connsiteY1"/>
                </a:cxn>
                <a:cxn ang="0">
                  <a:pos x="connsiteX2" y="connsiteY2"/>
                </a:cxn>
                <a:cxn ang="0">
                  <a:pos x="connsiteX3" y="connsiteY3"/>
                </a:cxn>
              </a:cxnLst>
              <a:rect l="l" t="t" r="r" b="b"/>
              <a:pathLst>
                <a:path w="244055" h="366082">
                  <a:moveTo>
                    <a:pt x="242021" y="364049"/>
                  </a:moveTo>
                  <a:lnTo>
                    <a:pt x="237954" y="152534"/>
                  </a:lnTo>
                  <a:lnTo>
                    <a:pt x="30507" y="30507"/>
                  </a:lnTo>
                  <a:lnTo>
                    <a:pt x="30507" y="242021"/>
                  </a:lnTo>
                  <a:close/>
                </a:path>
              </a:pathLst>
            </a:custGeom>
            <a:solidFill>
              <a:srgbClr val="CECECE"/>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3910303-107D-41F1-8160-DEEF76107D53}"/>
                </a:ext>
              </a:extLst>
            </p:cNvPr>
            <p:cNvSpPr/>
            <p:nvPr/>
          </p:nvSpPr>
          <p:spPr>
            <a:xfrm>
              <a:off x="5524504" y="1775527"/>
              <a:ext cx="81352" cy="284731"/>
            </a:xfrm>
            <a:custGeom>
              <a:avLst/>
              <a:gdLst>
                <a:gd name="connsiteX0" fmla="*/ 58980 w 81351"/>
                <a:gd name="connsiteY0" fmla="*/ 46777 h 284730"/>
                <a:gd name="connsiteX1" fmla="*/ 30507 w 81351"/>
                <a:gd name="connsiteY1" fmla="*/ 30507 h 284730"/>
                <a:gd name="connsiteX2" fmla="*/ 30507 w 81351"/>
                <a:gd name="connsiteY2" fmla="*/ 278630 h 284730"/>
                <a:gd name="connsiteX3" fmla="*/ 54913 w 81351"/>
                <a:gd name="connsiteY3" fmla="*/ 294900 h 284730"/>
                <a:gd name="connsiteX4" fmla="*/ 58980 w 81351"/>
                <a:gd name="connsiteY4" fmla="*/ 46777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284730">
                  <a:moveTo>
                    <a:pt x="58980" y="46777"/>
                  </a:moveTo>
                  <a:lnTo>
                    <a:pt x="30507" y="30507"/>
                  </a:lnTo>
                  <a:lnTo>
                    <a:pt x="30507" y="278630"/>
                  </a:lnTo>
                  <a:lnTo>
                    <a:pt x="54913" y="294900"/>
                  </a:lnTo>
                  <a:lnTo>
                    <a:pt x="58980" y="46777"/>
                  </a:lnTo>
                </a:path>
              </a:pathLst>
            </a:custGeom>
            <a:solidFill>
              <a:srgbClr val="333333"/>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83801F4B-A9F0-4C15-B666-259342502752}"/>
                </a:ext>
              </a:extLst>
            </p:cNvPr>
            <p:cNvSpPr/>
            <p:nvPr/>
          </p:nvSpPr>
          <p:spPr>
            <a:xfrm>
              <a:off x="5557045" y="1795865"/>
              <a:ext cx="40676" cy="284731"/>
            </a:xfrm>
            <a:custGeom>
              <a:avLst/>
              <a:gdLst>
                <a:gd name="connsiteX0" fmla="*/ 38642 w 40675"/>
                <a:gd name="connsiteY0" fmla="*/ 34574 h 284730"/>
                <a:gd name="connsiteX1" fmla="*/ 30507 w 40675"/>
                <a:gd name="connsiteY1" fmla="*/ 30507 h 284730"/>
                <a:gd name="connsiteX2" fmla="*/ 30507 w 40675"/>
                <a:gd name="connsiteY2" fmla="*/ 278630 h 284730"/>
                <a:gd name="connsiteX3" fmla="*/ 38642 w 40675"/>
                <a:gd name="connsiteY3" fmla="*/ 282697 h 284730"/>
                <a:gd name="connsiteX4" fmla="*/ 38642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8642" y="34574"/>
                  </a:moveTo>
                  <a:lnTo>
                    <a:pt x="30507" y="30507"/>
                  </a:lnTo>
                  <a:lnTo>
                    <a:pt x="30507" y="278630"/>
                  </a:lnTo>
                  <a:lnTo>
                    <a:pt x="38642" y="282697"/>
                  </a:lnTo>
                  <a:lnTo>
                    <a:pt x="38642" y="34574"/>
                  </a:lnTo>
                </a:path>
              </a:pathLst>
            </a:custGeom>
            <a:solidFill>
              <a:srgbClr val="333333"/>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8D3B1AF-EA56-4C06-8B4F-55B84BBB9DDF}"/>
                </a:ext>
              </a:extLst>
            </p:cNvPr>
            <p:cNvSpPr/>
            <p:nvPr/>
          </p:nvSpPr>
          <p:spPr>
            <a:xfrm>
              <a:off x="5573316" y="1804000"/>
              <a:ext cx="40676" cy="284731"/>
            </a:xfrm>
            <a:custGeom>
              <a:avLst/>
              <a:gdLst>
                <a:gd name="connsiteX0" fmla="*/ 34574 w 40675"/>
                <a:gd name="connsiteY0" fmla="*/ 34574 h 284730"/>
                <a:gd name="connsiteX1" fmla="*/ 30507 w 40675"/>
                <a:gd name="connsiteY1" fmla="*/ 30507 h 284730"/>
                <a:gd name="connsiteX2" fmla="*/ 30507 w 40675"/>
                <a:gd name="connsiteY2" fmla="*/ 278630 h 284730"/>
                <a:gd name="connsiteX3" fmla="*/ 34574 w 40675"/>
                <a:gd name="connsiteY3" fmla="*/ 282697 h 284730"/>
                <a:gd name="connsiteX4" fmla="*/ 34574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4574" y="34574"/>
                  </a:moveTo>
                  <a:lnTo>
                    <a:pt x="30507" y="30507"/>
                  </a:lnTo>
                  <a:lnTo>
                    <a:pt x="30507" y="278630"/>
                  </a:lnTo>
                  <a:lnTo>
                    <a:pt x="34574" y="282697"/>
                  </a:lnTo>
                  <a:lnTo>
                    <a:pt x="34574" y="34574"/>
                  </a:lnTo>
                </a:path>
              </a:pathLst>
            </a:custGeom>
            <a:solidFill>
              <a:srgbClr val="333333"/>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58EF8A8C-10E3-4ABC-A934-945D48C32F0B}"/>
                </a:ext>
              </a:extLst>
            </p:cNvPr>
            <p:cNvSpPr/>
            <p:nvPr/>
          </p:nvSpPr>
          <p:spPr>
            <a:xfrm>
              <a:off x="5581451" y="1808068"/>
              <a:ext cx="40676" cy="284731"/>
            </a:xfrm>
            <a:custGeom>
              <a:avLst/>
              <a:gdLst>
                <a:gd name="connsiteX0" fmla="*/ 46777 w 40675"/>
                <a:gd name="connsiteY0" fmla="*/ 38642 h 284730"/>
                <a:gd name="connsiteX1" fmla="*/ 34574 w 40675"/>
                <a:gd name="connsiteY1" fmla="*/ 30507 h 284730"/>
                <a:gd name="connsiteX2" fmla="*/ 30507 w 40675"/>
                <a:gd name="connsiteY2" fmla="*/ 282697 h 284730"/>
                <a:gd name="connsiteX3" fmla="*/ 42710 w 40675"/>
                <a:gd name="connsiteY3" fmla="*/ 286765 h 284730"/>
                <a:gd name="connsiteX4" fmla="*/ 4677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46777" y="38642"/>
                  </a:moveTo>
                  <a:lnTo>
                    <a:pt x="34574" y="30507"/>
                  </a:lnTo>
                  <a:lnTo>
                    <a:pt x="30507" y="282697"/>
                  </a:lnTo>
                  <a:lnTo>
                    <a:pt x="42710" y="286765"/>
                  </a:lnTo>
                  <a:lnTo>
                    <a:pt x="46777" y="38642"/>
                  </a:lnTo>
                </a:path>
              </a:pathLst>
            </a:custGeom>
            <a:solidFill>
              <a:srgbClr val="333333"/>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4658E74D-4BBB-4AAD-815F-2EA826478202}"/>
                </a:ext>
              </a:extLst>
            </p:cNvPr>
            <p:cNvSpPr/>
            <p:nvPr/>
          </p:nvSpPr>
          <p:spPr>
            <a:xfrm>
              <a:off x="5601788" y="1820271"/>
              <a:ext cx="40676" cy="284731"/>
            </a:xfrm>
            <a:custGeom>
              <a:avLst/>
              <a:gdLst>
                <a:gd name="connsiteX0" fmla="*/ 34574 w 40675"/>
                <a:gd name="connsiteY0" fmla="*/ 34574 h 284730"/>
                <a:gd name="connsiteX1" fmla="*/ 30507 w 40675"/>
                <a:gd name="connsiteY1" fmla="*/ 30507 h 284730"/>
                <a:gd name="connsiteX2" fmla="*/ 30507 w 40675"/>
                <a:gd name="connsiteY2" fmla="*/ 278629 h 284730"/>
                <a:gd name="connsiteX3" fmla="*/ 34574 w 40675"/>
                <a:gd name="connsiteY3" fmla="*/ 282697 h 284730"/>
                <a:gd name="connsiteX4" fmla="*/ 34574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4574" y="34574"/>
                  </a:moveTo>
                  <a:lnTo>
                    <a:pt x="30507" y="30507"/>
                  </a:lnTo>
                  <a:lnTo>
                    <a:pt x="30507" y="278629"/>
                  </a:lnTo>
                  <a:lnTo>
                    <a:pt x="34574" y="282697"/>
                  </a:lnTo>
                  <a:lnTo>
                    <a:pt x="34574" y="34574"/>
                  </a:lnTo>
                </a:path>
              </a:pathLst>
            </a:custGeom>
            <a:solidFill>
              <a:srgbClr val="333333"/>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98E43D0-2B6E-4A57-A14A-751A799B234B}"/>
                </a:ext>
              </a:extLst>
            </p:cNvPr>
            <p:cNvSpPr/>
            <p:nvPr/>
          </p:nvSpPr>
          <p:spPr>
            <a:xfrm>
              <a:off x="5613991" y="1828406"/>
              <a:ext cx="40676" cy="284731"/>
            </a:xfrm>
            <a:custGeom>
              <a:avLst/>
              <a:gdLst>
                <a:gd name="connsiteX0" fmla="*/ 34574 w 40675"/>
                <a:gd name="connsiteY0" fmla="*/ 34574 h 284730"/>
                <a:gd name="connsiteX1" fmla="*/ 30507 w 40675"/>
                <a:gd name="connsiteY1" fmla="*/ 30507 h 284730"/>
                <a:gd name="connsiteX2" fmla="*/ 30507 w 40675"/>
                <a:gd name="connsiteY2" fmla="*/ 278630 h 284730"/>
                <a:gd name="connsiteX3" fmla="*/ 34574 w 40675"/>
                <a:gd name="connsiteY3" fmla="*/ 282697 h 284730"/>
                <a:gd name="connsiteX4" fmla="*/ 34574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4574" y="34574"/>
                  </a:moveTo>
                  <a:lnTo>
                    <a:pt x="30507" y="30507"/>
                  </a:lnTo>
                  <a:lnTo>
                    <a:pt x="30507" y="278630"/>
                  </a:lnTo>
                  <a:lnTo>
                    <a:pt x="34574" y="282697"/>
                  </a:lnTo>
                  <a:lnTo>
                    <a:pt x="34574" y="34574"/>
                  </a:lnTo>
                </a:path>
              </a:pathLst>
            </a:custGeom>
            <a:solidFill>
              <a:srgbClr val="333333"/>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040F235-1DFF-4BDF-9CC4-F134038B1F70}"/>
                </a:ext>
              </a:extLst>
            </p:cNvPr>
            <p:cNvSpPr/>
            <p:nvPr/>
          </p:nvSpPr>
          <p:spPr>
            <a:xfrm>
              <a:off x="5626194" y="1832473"/>
              <a:ext cx="40676" cy="284731"/>
            </a:xfrm>
            <a:custGeom>
              <a:avLst/>
              <a:gdLst>
                <a:gd name="connsiteX0" fmla="*/ 46777 w 40675"/>
                <a:gd name="connsiteY0" fmla="*/ 42710 h 284730"/>
                <a:gd name="connsiteX1" fmla="*/ 30507 w 40675"/>
                <a:gd name="connsiteY1" fmla="*/ 30507 h 284730"/>
                <a:gd name="connsiteX2" fmla="*/ 30507 w 40675"/>
                <a:gd name="connsiteY2" fmla="*/ 282697 h 284730"/>
                <a:gd name="connsiteX3" fmla="*/ 46777 w 40675"/>
                <a:gd name="connsiteY3" fmla="*/ 290832 h 284730"/>
                <a:gd name="connsiteX4" fmla="*/ 46777 w 40675"/>
                <a:gd name="connsiteY4" fmla="*/ 42710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46777" y="42710"/>
                  </a:moveTo>
                  <a:lnTo>
                    <a:pt x="30507" y="30507"/>
                  </a:lnTo>
                  <a:lnTo>
                    <a:pt x="30507" y="282697"/>
                  </a:lnTo>
                  <a:lnTo>
                    <a:pt x="46777" y="290832"/>
                  </a:lnTo>
                  <a:lnTo>
                    <a:pt x="46777" y="42710"/>
                  </a:lnTo>
                </a:path>
              </a:pathLst>
            </a:custGeom>
            <a:solidFill>
              <a:srgbClr val="333333"/>
            </a:solid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FB1157F2-04AE-4406-90F8-3B03DF810457}"/>
                </a:ext>
              </a:extLst>
            </p:cNvPr>
            <p:cNvSpPr/>
            <p:nvPr/>
          </p:nvSpPr>
          <p:spPr>
            <a:xfrm>
              <a:off x="5646532" y="1844676"/>
              <a:ext cx="40676" cy="284731"/>
            </a:xfrm>
            <a:custGeom>
              <a:avLst/>
              <a:gdLst>
                <a:gd name="connsiteX0" fmla="*/ 38642 w 40675"/>
                <a:gd name="connsiteY0" fmla="*/ 34574 h 284730"/>
                <a:gd name="connsiteX1" fmla="*/ 30507 w 40675"/>
                <a:gd name="connsiteY1" fmla="*/ 30507 h 284730"/>
                <a:gd name="connsiteX2" fmla="*/ 30507 w 40675"/>
                <a:gd name="connsiteY2" fmla="*/ 282697 h 284730"/>
                <a:gd name="connsiteX3" fmla="*/ 38642 w 40675"/>
                <a:gd name="connsiteY3" fmla="*/ 286765 h 284730"/>
                <a:gd name="connsiteX4" fmla="*/ 38642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8642" y="34574"/>
                  </a:moveTo>
                  <a:lnTo>
                    <a:pt x="30507" y="30507"/>
                  </a:lnTo>
                  <a:lnTo>
                    <a:pt x="30507" y="282697"/>
                  </a:lnTo>
                  <a:lnTo>
                    <a:pt x="38642" y="286765"/>
                  </a:lnTo>
                  <a:lnTo>
                    <a:pt x="38642" y="34574"/>
                  </a:lnTo>
                </a:path>
              </a:pathLst>
            </a:custGeom>
            <a:solidFill>
              <a:srgbClr val="333333"/>
            </a:solid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35DE93C-DBCD-4CB7-9BBB-70B42458306A}"/>
                </a:ext>
              </a:extLst>
            </p:cNvPr>
            <p:cNvSpPr/>
            <p:nvPr/>
          </p:nvSpPr>
          <p:spPr>
            <a:xfrm>
              <a:off x="5658735" y="1852811"/>
              <a:ext cx="81352" cy="325407"/>
            </a:xfrm>
            <a:custGeom>
              <a:avLst/>
              <a:gdLst>
                <a:gd name="connsiteX0" fmla="*/ 58980 w 81351"/>
                <a:gd name="connsiteY0" fmla="*/ 46777 h 325406"/>
                <a:gd name="connsiteX1" fmla="*/ 30507 w 81351"/>
                <a:gd name="connsiteY1" fmla="*/ 30507 h 325406"/>
                <a:gd name="connsiteX2" fmla="*/ 30507 w 81351"/>
                <a:gd name="connsiteY2" fmla="*/ 282697 h 325406"/>
                <a:gd name="connsiteX3" fmla="*/ 58980 w 81351"/>
                <a:gd name="connsiteY3" fmla="*/ 294900 h 325406"/>
                <a:gd name="connsiteX4" fmla="*/ 58980 w 81351"/>
                <a:gd name="connsiteY4" fmla="*/ 46777 h 32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325406">
                  <a:moveTo>
                    <a:pt x="58980" y="46777"/>
                  </a:moveTo>
                  <a:lnTo>
                    <a:pt x="30507" y="30507"/>
                  </a:lnTo>
                  <a:lnTo>
                    <a:pt x="30507" y="282697"/>
                  </a:lnTo>
                  <a:lnTo>
                    <a:pt x="58980" y="294900"/>
                  </a:lnTo>
                  <a:lnTo>
                    <a:pt x="58980" y="46777"/>
                  </a:lnTo>
                </a:path>
              </a:pathLst>
            </a:custGeom>
            <a:solidFill>
              <a:srgbClr val="333333"/>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9746EB76-48A2-429B-A73C-3D5AF66EA1B5}"/>
                </a:ext>
              </a:extLst>
            </p:cNvPr>
            <p:cNvSpPr/>
            <p:nvPr/>
          </p:nvSpPr>
          <p:spPr>
            <a:xfrm>
              <a:off x="5691276" y="1873149"/>
              <a:ext cx="40676" cy="284731"/>
            </a:xfrm>
            <a:custGeom>
              <a:avLst/>
              <a:gdLst>
                <a:gd name="connsiteX0" fmla="*/ 42709 w 40675"/>
                <a:gd name="connsiteY0" fmla="*/ 34574 h 284730"/>
                <a:gd name="connsiteX1" fmla="*/ 30507 w 40675"/>
                <a:gd name="connsiteY1" fmla="*/ 30507 h 284730"/>
                <a:gd name="connsiteX2" fmla="*/ 30507 w 40675"/>
                <a:gd name="connsiteY2" fmla="*/ 278629 h 284730"/>
                <a:gd name="connsiteX3" fmla="*/ 38642 w 40675"/>
                <a:gd name="connsiteY3" fmla="*/ 286765 h 284730"/>
                <a:gd name="connsiteX4" fmla="*/ 42709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42709" y="34574"/>
                  </a:moveTo>
                  <a:lnTo>
                    <a:pt x="30507" y="30507"/>
                  </a:lnTo>
                  <a:lnTo>
                    <a:pt x="30507" y="278629"/>
                  </a:lnTo>
                  <a:lnTo>
                    <a:pt x="38642" y="286765"/>
                  </a:lnTo>
                  <a:lnTo>
                    <a:pt x="42709" y="34574"/>
                  </a:lnTo>
                </a:path>
              </a:pathLst>
            </a:custGeom>
            <a:solidFill>
              <a:srgbClr val="333333"/>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BE7D64D-CFB4-4A8B-8E6F-156CBEE130FF}"/>
                </a:ext>
              </a:extLst>
            </p:cNvPr>
            <p:cNvSpPr/>
            <p:nvPr/>
          </p:nvSpPr>
          <p:spPr>
            <a:xfrm>
              <a:off x="5707546" y="1881284"/>
              <a:ext cx="40676" cy="284731"/>
            </a:xfrm>
            <a:custGeom>
              <a:avLst/>
              <a:gdLst>
                <a:gd name="connsiteX0" fmla="*/ 34575 w 40675"/>
                <a:gd name="connsiteY0" fmla="*/ 34574 h 284730"/>
                <a:gd name="connsiteX1" fmla="*/ 30507 w 40675"/>
                <a:gd name="connsiteY1" fmla="*/ 30507 h 284730"/>
                <a:gd name="connsiteX2" fmla="*/ 30507 w 40675"/>
                <a:gd name="connsiteY2" fmla="*/ 278629 h 284730"/>
                <a:gd name="connsiteX3" fmla="*/ 34575 w 40675"/>
                <a:gd name="connsiteY3" fmla="*/ 282697 h 284730"/>
                <a:gd name="connsiteX4" fmla="*/ 34575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4575" y="34574"/>
                  </a:moveTo>
                  <a:lnTo>
                    <a:pt x="30507" y="30507"/>
                  </a:lnTo>
                  <a:lnTo>
                    <a:pt x="30507" y="278629"/>
                  </a:lnTo>
                  <a:lnTo>
                    <a:pt x="34575" y="282697"/>
                  </a:lnTo>
                  <a:lnTo>
                    <a:pt x="34575" y="34574"/>
                  </a:lnTo>
                </a:path>
              </a:pathLst>
            </a:custGeom>
            <a:solidFill>
              <a:srgbClr val="333333"/>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44A63FB9-8190-4206-A6B4-EFA0191FD512}"/>
                </a:ext>
              </a:extLst>
            </p:cNvPr>
            <p:cNvSpPr/>
            <p:nvPr/>
          </p:nvSpPr>
          <p:spPr>
            <a:xfrm>
              <a:off x="5719748" y="1889420"/>
              <a:ext cx="40676" cy="284731"/>
            </a:xfrm>
            <a:custGeom>
              <a:avLst/>
              <a:gdLst>
                <a:gd name="connsiteX0" fmla="*/ 42710 w 40675"/>
                <a:gd name="connsiteY0" fmla="*/ 34574 h 284730"/>
                <a:gd name="connsiteX1" fmla="*/ 30507 w 40675"/>
                <a:gd name="connsiteY1" fmla="*/ 30507 h 284730"/>
                <a:gd name="connsiteX2" fmla="*/ 30507 w 40675"/>
                <a:gd name="connsiteY2" fmla="*/ 278630 h 284730"/>
                <a:gd name="connsiteX3" fmla="*/ 42710 w 40675"/>
                <a:gd name="connsiteY3" fmla="*/ 286765 h 284730"/>
                <a:gd name="connsiteX4" fmla="*/ 42710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42710" y="34574"/>
                  </a:moveTo>
                  <a:lnTo>
                    <a:pt x="30507" y="30507"/>
                  </a:lnTo>
                  <a:lnTo>
                    <a:pt x="30507" y="278630"/>
                  </a:lnTo>
                  <a:lnTo>
                    <a:pt x="42710" y="286765"/>
                  </a:lnTo>
                  <a:lnTo>
                    <a:pt x="42710" y="34574"/>
                  </a:lnTo>
                </a:path>
              </a:pathLst>
            </a:custGeom>
            <a:solidFill>
              <a:srgbClr val="333333"/>
            </a:solid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2CCF0865-84AC-4D74-99F8-502C794B0A1C}"/>
                </a:ext>
              </a:extLst>
            </p:cNvPr>
            <p:cNvSpPr/>
            <p:nvPr/>
          </p:nvSpPr>
          <p:spPr>
            <a:xfrm>
              <a:off x="5792965" y="1930095"/>
              <a:ext cx="40676" cy="284731"/>
            </a:xfrm>
            <a:custGeom>
              <a:avLst/>
              <a:gdLst>
                <a:gd name="connsiteX0" fmla="*/ 38642 w 40675"/>
                <a:gd name="connsiteY0" fmla="*/ 34574 h 284730"/>
                <a:gd name="connsiteX1" fmla="*/ 34574 w 40675"/>
                <a:gd name="connsiteY1" fmla="*/ 30507 h 284730"/>
                <a:gd name="connsiteX2" fmla="*/ 30507 w 40675"/>
                <a:gd name="connsiteY2" fmla="*/ 282697 h 284730"/>
                <a:gd name="connsiteX3" fmla="*/ 38642 w 40675"/>
                <a:gd name="connsiteY3" fmla="*/ 286765 h 284730"/>
                <a:gd name="connsiteX4" fmla="*/ 38642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8642" y="34574"/>
                  </a:moveTo>
                  <a:lnTo>
                    <a:pt x="34574" y="30507"/>
                  </a:lnTo>
                  <a:lnTo>
                    <a:pt x="30507" y="282697"/>
                  </a:lnTo>
                  <a:lnTo>
                    <a:pt x="38642" y="286765"/>
                  </a:lnTo>
                  <a:lnTo>
                    <a:pt x="38642" y="34574"/>
                  </a:lnTo>
                </a:path>
              </a:pathLst>
            </a:custGeom>
            <a:solidFill>
              <a:srgbClr val="333333"/>
            </a:solid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3D7801D4-1B73-4FDA-B4C3-534EE52FC117}"/>
                </a:ext>
              </a:extLst>
            </p:cNvPr>
            <p:cNvSpPr/>
            <p:nvPr/>
          </p:nvSpPr>
          <p:spPr>
            <a:xfrm>
              <a:off x="5805168" y="1938231"/>
              <a:ext cx="40676" cy="284731"/>
            </a:xfrm>
            <a:custGeom>
              <a:avLst/>
              <a:gdLst>
                <a:gd name="connsiteX0" fmla="*/ 46777 w 40675"/>
                <a:gd name="connsiteY0" fmla="*/ 38642 h 284730"/>
                <a:gd name="connsiteX1" fmla="*/ 34574 w 40675"/>
                <a:gd name="connsiteY1" fmla="*/ 30507 h 284730"/>
                <a:gd name="connsiteX2" fmla="*/ 30507 w 40675"/>
                <a:gd name="connsiteY2" fmla="*/ 278630 h 284730"/>
                <a:gd name="connsiteX3" fmla="*/ 46777 w 40675"/>
                <a:gd name="connsiteY3" fmla="*/ 290832 h 284730"/>
                <a:gd name="connsiteX4" fmla="*/ 4677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46777" y="38642"/>
                  </a:moveTo>
                  <a:lnTo>
                    <a:pt x="34574" y="30507"/>
                  </a:lnTo>
                  <a:lnTo>
                    <a:pt x="30507" y="278630"/>
                  </a:lnTo>
                  <a:lnTo>
                    <a:pt x="46777" y="290832"/>
                  </a:lnTo>
                  <a:lnTo>
                    <a:pt x="46777" y="38642"/>
                  </a:lnTo>
                </a:path>
              </a:pathLst>
            </a:custGeom>
            <a:solidFill>
              <a:srgbClr val="333333"/>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D039A513-1D32-4256-A3A4-FC1DC485469D}"/>
                </a:ext>
              </a:extLst>
            </p:cNvPr>
            <p:cNvSpPr/>
            <p:nvPr/>
          </p:nvSpPr>
          <p:spPr>
            <a:xfrm>
              <a:off x="5829573" y="1950433"/>
              <a:ext cx="40676" cy="284731"/>
            </a:xfrm>
            <a:custGeom>
              <a:avLst/>
              <a:gdLst>
                <a:gd name="connsiteX0" fmla="*/ 38642 w 40675"/>
                <a:gd name="connsiteY0" fmla="*/ 34574 h 284730"/>
                <a:gd name="connsiteX1" fmla="*/ 30507 w 40675"/>
                <a:gd name="connsiteY1" fmla="*/ 30507 h 284730"/>
                <a:gd name="connsiteX2" fmla="*/ 30507 w 40675"/>
                <a:gd name="connsiteY2" fmla="*/ 282697 h 284730"/>
                <a:gd name="connsiteX3" fmla="*/ 34575 w 40675"/>
                <a:gd name="connsiteY3" fmla="*/ 286765 h 284730"/>
                <a:gd name="connsiteX4" fmla="*/ 38642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8642" y="34574"/>
                  </a:moveTo>
                  <a:lnTo>
                    <a:pt x="30507" y="30507"/>
                  </a:lnTo>
                  <a:lnTo>
                    <a:pt x="30507" y="282697"/>
                  </a:lnTo>
                  <a:lnTo>
                    <a:pt x="34575" y="286765"/>
                  </a:lnTo>
                  <a:lnTo>
                    <a:pt x="38642" y="34574"/>
                  </a:lnTo>
                </a:path>
              </a:pathLst>
            </a:custGeom>
            <a:solidFill>
              <a:srgbClr val="333333"/>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BB8A5A80-E294-4096-A3A3-36DD56D27E98}"/>
                </a:ext>
              </a:extLst>
            </p:cNvPr>
            <p:cNvSpPr/>
            <p:nvPr/>
          </p:nvSpPr>
          <p:spPr>
            <a:xfrm>
              <a:off x="5841776" y="1958569"/>
              <a:ext cx="81352" cy="284731"/>
            </a:xfrm>
            <a:custGeom>
              <a:avLst/>
              <a:gdLst>
                <a:gd name="connsiteX0" fmla="*/ 54912 w 81351"/>
                <a:gd name="connsiteY0" fmla="*/ 46777 h 284730"/>
                <a:gd name="connsiteX1" fmla="*/ 30507 w 81351"/>
                <a:gd name="connsiteY1" fmla="*/ 30507 h 284730"/>
                <a:gd name="connsiteX2" fmla="*/ 30507 w 81351"/>
                <a:gd name="connsiteY2" fmla="*/ 278630 h 284730"/>
                <a:gd name="connsiteX3" fmla="*/ 54912 w 81351"/>
                <a:gd name="connsiteY3" fmla="*/ 294900 h 284730"/>
                <a:gd name="connsiteX4" fmla="*/ 54912 w 81351"/>
                <a:gd name="connsiteY4" fmla="*/ 46777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284730">
                  <a:moveTo>
                    <a:pt x="54912" y="46777"/>
                  </a:moveTo>
                  <a:lnTo>
                    <a:pt x="30507" y="30507"/>
                  </a:lnTo>
                  <a:lnTo>
                    <a:pt x="30507" y="278630"/>
                  </a:lnTo>
                  <a:lnTo>
                    <a:pt x="54912" y="294900"/>
                  </a:lnTo>
                  <a:lnTo>
                    <a:pt x="54912" y="46777"/>
                  </a:lnTo>
                </a:path>
              </a:pathLst>
            </a:custGeom>
            <a:solidFill>
              <a:srgbClr val="333333"/>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C3E0917-7543-4CA8-976B-ECCA9C792656}"/>
                </a:ext>
              </a:extLst>
            </p:cNvPr>
            <p:cNvSpPr/>
            <p:nvPr/>
          </p:nvSpPr>
          <p:spPr>
            <a:xfrm>
              <a:off x="5874317" y="1978906"/>
              <a:ext cx="40676" cy="284731"/>
            </a:xfrm>
            <a:custGeom>
              <a:avLst/>
              <a:gdLst>
                <a:gd name="connsiteX0" fmla="*/ 38642 w 40675"/>
                <a:gd name="connsiteY0" fmla="*/ 34575 h 284730"/>
                <a:gd name="connsiteX1" fmla="*/ 30507 w 40675"/>
                <a:gd name="connsiteY1" fmla="*/ 30507 h 284730"/>
                <a:gd name="connsiteX2" fmla="*/ 30507 w 40675"/>
                <a:gd name="connsiteY2" fmla="*/ 278630 h 284730"/>
                <a:gd name="connsiteX3" fmla="*/ 38642 w 40675"/>
                <a:gd name="connsiteY3" fmla="*/ 282697 h 284730"/>
                <a:gd name="connsiteX4" fmla="*/ 38642 w 40675"/>
                <a:gd name="connsiteY4" fmla="*/ 34575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8642" y="34575"/>
                  </a:moveTo>
                  <a:lnTo>
                    <a:pt x="30507" y="30507"/>
                  </a:lnTo>
                  <a:lnTo>
                    <a:pt x="30507" y="278630"/>
                  </a:lnTo>
                  <a:lnTo>
                    <a:pt x="38642" y="282697"/>
                  </a:lnTo>
                  <a:lnTo>
                    <a:pt x="38642" y="34575"/>
                  </a:lnTo>
                </a:path>
              </a:pathLst>
            </a:custGeom>
            <a:solidFill>
              <a:srgbClr val="333333"/>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15792195-4198-46FF-BC39-ED8F5328D918}"/>
                </a:ext>
              </a:extLst>
            </p:cNvPr>
            <p:cNvSpPr/>
            <p:nvPr/>
          </p:nvSpPr>
          <p:spPr>
            <a:xfrm>
              <a:off x="5890587" y="1987042"/>
              <a:ext cx="40676" cy="284731"/>
            </a:xfrm>
            <a:custGeom>
              <a:avLst/>
              <a:gdLst>
                <a:gd name="connsiteX0" fmla="*/ 34575 w 40675"/>
                <a:gd name="connsiteY0" fmla="*/ 34575 h 284730"/>
                <a:gd name="connsiteX1" fmla="*/ 30507 w 40675"/>
                <a:gd name="connsiteY1" fmla="*/ 30507 h 284730"/>
                <a:gd name="connsiteX2" fmla="*/ 30507 w 40675"/>
                <a:gd name="connsiteY2" fmla="*/ 278630 h 284730"/>
                <a:gd name="connsiteX3" fmla="*/ 34575 w 40675"/>
                <a:gd name="connsiteY3" fmla="*/ 282697 h 284730"/>
                <a:gd name="connsiteX4" fmla="*/ 34575 w 40675"/>
                <a:gd name="connsiteY4" fmla="*/ 34575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4575" y="34575"/>
                  </a:moveTo>
                  <a:lnTo>
                    <a:pt x="30507" y="30507"/>
                  </a:lnTo>
                  <a:lnTo>
                    <a:pt x="30507" y="278630"/>
                  </a:lnTo>
                  <a:lnTo>
                    <a:pt x="34575" y="282697"/>
                  </a:lnTo>
                  <a:lnTo>
                    <a:pt x="34575" y="34575"/>
                  </a:lnTo>
                </a:path>
              </a:pathLst>
            </a:custGeom>
            <a:solidFill>
              <a:srgbClr val="333333"/>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22C0534-56C4-4C48-9799-3E07BBDAED92}"/>
                </a:ext>
              </a:extLst>
            </p:cNvPr>
            <p:cNvSpPr/>
            <p:nvPr/>
          </p:nvSpPr>
          <p:spPr>
            <a:xfrm>
              <a:off x="5898722" y="1991109"/>
              <a:ext cx="40676" cy="284731"/>
            </a:xfrm>
            <a:custGeom>
              <a:avLst/>
              <a:gdLst>
                <a:gd name="connsiteX0" fmla="*/ 46777 w 40675"/>
                <a:gd name="connsiteY0" fmla="*/ 38642 h 284730"/>
                <a:gd name="connsiteX1" fmla="*/ 30507 w 40675"/>
                <a:gd name="connsiteY1" fmla="*/ 30507 h 284730"/>
                <a:gd name="connsiteX2" fmla="*/ 30507 w 40675"/>
                <a:gd name="connsiteY2" fmla="*/ 282697 h 284730"/>
                <a:gd name="connsiteX3" fmla="*/ 42709 w 40675"/>
                <a:gd name="connsiteY3" fmla="*/ 286765 h 284730"/>
                <a:gd name="connsiteX4" fmla="*/ 4677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46777" y="38642"/>
                  </a:moveTo>
                  <a:lnTo>
                    <a:pt x="30507" y="30507"/>
                  </a:lnTo>
                  <a:lnTo>
                    <a:pt x="30507" y="282697"/>
                  </a:lnTo>
                  <a:lnTo>
                    <a:pt x="42709" y="286765"/>
                  </a:lnTo>
                  <a:lnTo>
                    <a:pt x="46777" y="38642"/>
                  </a:lnTo>
                </a:path>
              </a:pathLst>
            </a:custGeom>
            <a:solidFill>
              <a:srgbClr val="333333"/>
            </a:solid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7A73C4A8-FE5D-42F8-84C0-9B68256E4559}"/>
                </a:ext>
              </a:extLst>
            </p:cNvPr>
            <p:cNvSpPr/>
            <p:nvPr/>
          </p:nvSpPr>
          <p:spPr>
            <a:xfrm>
              <a:off x="5736019" y="1897555"/>
              <a:ext cx="40676" cy="284731"/>
            </a:xfrm>
            <a:custGeom>
              <a:avLst/>
              <a:gdLst>
                <a:gd name="connsiteX0" fmla="*/ 38642 w 40675"/>
                <a:gd name="connsiteY0" fmla="*/ 34574 h 284730"/>
                <a:gd name="connsiteX1" fmla="*/ 30507 w 40675"/>
                <a:gd name="connsiteY1" fmla="*/ 30507 h 284730"/>
                <a:gd name="connsiteX2" fmla="*/ 30507 w 40675"/>
                <a:gd name="connsiteY2" fmla="*/ 282697 h 284730"/>
                <a:gd name="connsiteX3" fmla="*/ 34574 w 40675"/>
                <a:gd name="connsiteY3" fmla="*/ 282697 h 284730"/>
                <a:gd name="connsiteX4" fmla="*/ 38642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8642" y="34574"/>
                  </a:moveTo>
                  <a:lnTo>
                    <a:pt x="30507" y="30507"/>
                  </a:lnTo>
                  <a:lnTo>
                    <a:pt x="30507" y="282697"/>
                  </a:lnTo>
                  <a:lnTo>
                    <a:pt x="34574" y="282697"/>
                  </a:lnTo>
                  <a:lnTo>
                    <a:pt x="38642" y="34574"/>
                  </a:lnTo>
                </a:path>
              </a:pathLst>
            </a:custGeom>
            <a:solidFill>
              <a:srgbClr val="333333"/>
            </a:solid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AB4CF03-007D-494F-9319-5E8384C5A26A}"/>
                </a:ext>
              </a:extLst>
            </p:cNvPr>
            <p:cNvSpPr/>
            <p:nvPr/>
          </p:nvSpPr>
          <p:spPr>
            <a:xfrm>
              <a:off x="5748221" y="1905690"/>
              <a:ext cx="40676" cy="284731"/>
            </a:xfrm>
            <a:custGeom>
              <a:avLst/>
              <a:gdLst>
                <a:gd name="connsiteX0" fmla="*/ 38642 w 40675"/>
                <a:gd name="connsiteY0" fmla="*/ 34574 h 284730"/>
                <a:gd name="connsiteX1" fmla="*/ 30507 w 40675"/>
                <a:gd name="connsiteY1" fmla="*/ 30507 h 284730"/>
                <a:gd name="connsiteX2" fmla="*/ 30507 w 40675"/>
                <a:gd name="connsiteY2" fmla="*/ 278630 h 284730"/>
                <a:gd name="connsiteX3" fmla="*/ 34575 w 40675"/>
                <a:gd name="connsiteY3" fmla="*/ 282697 h 284730"/>
                <a:gd name="connsiteX4" fmla="*/ 38642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8642" y="34574"/>
                  </a:moveTo>
                  <a:lnTo>
                    <a:pt x="30507" y="30507"/>
                  </a:lnTo>
                  <a:lnTo>
                    <a:pt x="30507" y="278630"/>
                  </a:lnTo>
                  <a:lnTo>
                    <a:pt x="34575" y="282697"/>
                  </a:lnTo>
                  <a:lnTo>
                    <a:pt x="38642" y="34574"/>
                  </a:lnTo>
                </a:path>
              </a:pathLst>
            </a:custGeom>
            <a:solidFill>
              <a:srgbClr val="333333"/>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D52ADD4-CE0A-4852-8CBA-229BC7C12DDF}"/>
                </a:ext>
              </a:extLst>
            </p:cNvPr>
            <p:cNvSpPr/>
            <p:nvPr/>
          </p:nvSpPr>
          <p:spPr>
            <a:xfrm>
              <a:off x="5760424" y="1913825"/>
              <a:ext cx="40676" cy="284731"/>
            </a:xfrm>
            <a:custGeom>
              <a:avLst/>
              <a:gdLst>
                <a:gd name="connsiteX0" fmla="*/ 46777 w 40675"/>
                <a:gd name="connsiteY0" fmla="*/ 38642 h 284730"/>
                <a:gd name="connsiteX1" fmla="*/ 30507 w 40675"/>
                <a:gd name="connsiteY1" fmla="*/ 30507 h 284730"/>
                <a:gd name="connsiteX2" fmla="*/ 30507 w 40675"/>
                <a:gd name="connsiteY2" fmla="*/ 278629 h 284730"/>
                <a:gd name="connsiteX3" fmla="*/ 46777 w 40675"/>
                <a:gd name="connsiteY3" fmla="*/ 286765 h 284730"/>
                <a:gd name="connsiteX4" fmla="*/ 4677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46777" y="38642"/>
                  </a:moveTo>
                  <a:lnTo>
                    <a:pt x="30507" y="30507"/>
                  </a:lnTo>
                  <a:lnTo>
                    <a:pt x="30507" y="278629"/>
                  </a:lnTo>
                  <a:lnTo>
                    <a:pt x="46777" y="286765"/>
                  </a:lnTo>
                  <a:lnTo>
                    <a:pt x="46777" y="38642"/>
                  </a:lnTo>
                </a:path>
              </a:pathLst>
            </a:custGeom>
            <a:solidFill>
              <a:srgbClr val="333333"/>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A8742FC-AC41-461B-8207-98853D575EC2}"/>
                </a:ext>
              </a:extLst>
            </p:cNvPr>
            <p:cNvSpPr/>
            <p:nvPr/>
          </p:nvSpPr>
          <p:spPr>
            <a:xfrm>
              <a:off x="5780762" y="1926028"/>
              <a:ext cx="40676" cy="284731"/>
            </a:xfrm>
            <a:custGeom>
              <a:avLst/>
              <a:gdLst>
                <a:gd name="connsiteX0" fmla="*/ 38642 w 40675"/>
                <a:gd name="connsiteY0" fmla="*/ 34574 h 284730"/>
                <a:gd name="connsiteX1" fmla="*/ 30507 w 40675"/>
                <a:gd name="connsiteY1" fmla="*/ 30507 h 284730"/>
                <a:gd name="connsiteX2" fmla="*/ 30507 w 40675"/>
                <a:gd name="connsiteY2" fmla="*/ 278630 h 284730"/>
                <a:gd name="connsiteX3" fmla="*/ 38642 w 40675"/>
                <a:gd name="connsiteY3" fmla="*/ 282697 h 284730"/>
                <a:gd name="connsiteX4" fmla="*/ 38642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8642" y="34574"/>
                  </a:moveTo>
                  <a:lnTo>
                    <a:pt x="30507" y="30507"/>
                  </a:lnTo>
                  <a:lnTo>
                    <a:pt x="30507" y="278630"/>
                  </a:lnTo>
                  <a:lnTo>
                    <a:pt x="38642" y="282697"/>
                  </a:lnTo>
                  <a:lnTo>
                    <a:pt x="38642" y="34574"/>
                  </a:lnTo>
                </a:path>
              </a:pathLst>
            </a:custGeom>
            <a:solidFill>
              <a:srgbClr val="333333"/>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7BFDC78F-58F1-4D58-882F-5D529BC8AFD3}"/>
                </a:ext>
              </a:extLst>
            </p:cNvPr>
            <p:cNvSpPr/>
            <p:nvPr/>
          </p:nvSpPr>
          <p:spPr>
            <a:xfrm>
              <a:off x="4950975" y="1856879"/>
              <a:ext cx="610138" cy="1016896"/>
            </a:xfrm>
            <a:custGeom>
              <a:avLst/>
              <a:gdLst>
                <a:gd name="connsiteX0" fmla="*/ 34575 w 610137"/>
                <a:gd name="connsiteY0" fmla="*/ 30507 h 1016895"/>
                <a:gd name="connsiteX1" fmla="*/ 30507 w 610137"/>
                <a:gd name="connsiteY1" fmla="*/ 693523 h 1016895"/>
                <a:gd name="connsiteX2" fmla="*/ 608104 w 610137"/>
                <a:gd name="connsiteY2" fmla="*/ 1022997 h 1016895"/>
                <a:gd name="connsiteX3" fmla="*/ 608104 w 610137"/>
                <a:gd name="connsiteY3" fmla="*/ 364049 h 1016895"/>
              </a:gdLst>
              <a:ahLst/>
              <a:cxnLst>
                <a:cxn ang="0">
                  <a:pos x="connsiteX0" y="connsiteY0"/>
                </a:cxn>
                <a:cxn ang="0">
                  <a:pos x="connsiteX1" y="connsiteY1"/>
                </a:cxn>
                <a:cxn ang="0">
                  <a:pos x="connsiteX2" y="connsiteY2"/>
                </a:cxn>
                <a:cxn ang="0">
                  <a:pos x="connsiteX3" y="connsiteY3"/>
                </a:cxn>
              </a:cxnLst>
              <a:rect l="l" t="t" r="r" b="b"/>
              <a:pathLst>
                <a:path w="610137" h="1016895">
                  <a:moveTo>
                    <a:pt x="34575" y="30507"/>
                  </a:moveTo>
                  <a:lnTo>
                    <a:pt x="30507" y="693523"/>
                  </a:lnTo>
                  <a:lnTo>
                    <a:pt x="608104" y="1022997"/>
                  </a:lnTo>
                  <a:lnTo>
                    <a:pt x="608104" y="364049"/>
                  </a:lnTo>
                  <a:close/>
                </a:path>
              </a:pathLst>
            </a:custGeom>
            <a:solidFill>
              <a:srgbClr val="BB8F4F"/>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B5864CA-6E9E-473C-A225-C44D4D415CDA}"/>
                </a:ext>
              </a:extLst>
            </p:cNvPr>
            <p:cNvSpPr/>
            <p:nvPr/>
          </p:nvSpPr>
          <p:spPr>
            <a:xfrm>
              <a:off x="5528572" y="1860947"/>
              <a:ext cx="610138" cy="1016896"/>
            </a:xfrm>
            <a:custGeom>
              <a:avLst/>
              <a:gdLst>
                <a:gd name="connsiteX0" fmla="*/ 30507 w 610137"/>
                <a:gd name="connsiteY0" fmla="*/ 1018930 h 1016895"/>
                <a:gd name="connsiteX1" fmla="*/ 595901 w 610137"/>
                <a:gd name="connsiteY1" fmla="*/ 689455 h 1016895"/>
                <a:gd name="connsiteX2" fmla="*/ 599969 w 610137"/>
                <a:gd name="connsiteY2" fmla="*/ 30507 h 1016895"/>
                <a:gd name="connsiteX3" fmla="*/ 30507 w 610137"/>
                <a:gd name="connsiteY3" fmla="*/ 359981 h 1016895"/>
              </a:gdLst>
              <a:ahLst/>
              <a:cxnLst>
                <a:cxn ang="0">
                  <a:pos x="connsiteX0" y="connsiteY0"/>
                </a:cxn>
                <a:cxn ang="0">
                  <a:pos x="connsiteX1" y="connsiteY1"/>
                </a:cxn>
                <a:cxn ang="0">
                  <a:pos x="connsiteX2" y="connsiteY2"/>
                </a:cxn>
                <a:cxn ang="0">
                  <a:pos x="connsiteX3" y="connsiteY3"/>
                </a:cxn>
              </a:cxnLst>
              <a:rect l="l" t="t" r="r" b="b"/>
              <a:pathLst>
                <a:path w="610137" h="1016895">
                  <a:moveTo>
                    <a:pt x="30507" y="1018930"/>
                  </a:moveTo>
                  <a:lnTo>
                    <a:pt x="595901" y="689455"/>
                  </a:lnTo>
                  <a:lnTo>
                    <a:pt x="599969" y="30507"/>
                  </a:lnTo>
                  <a:lnTo>
                    <a:pt x="30507" y="359981"/>
                  </a:lnTo>
                  <a:close/>
                </a:path>
              </a:pathLst>
            </a:custGeom>
            <a:solidFill>
              <a:srgbClr val="E0B977"/>
            </a:solid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9C3F598-FE7B-4206-8A22-218AD194D98F}"/>
                </a:ext>
              </a:extLst>
            </p:cNvPr>
            <p:cNvSpPr/>
            <p:nvPr/>
          </p:nvSpPr>
          <p:spPr>
            <a:xfrm>
              <a:off x="4955043" y="1527405"/>
              <a:ext cx="1179599" cy="691489"/>
            </a:xfrm>
            <a:custGeom>
              <a:avLst/>
              <a:gdLst>
                <a:gd name="connsiteX0" fmla="*/ 30507 w 1179599"/>
                <a:gd name="connsiteY0" fmla="*/ 359981 h 691489"/>
                <a:gd name="connsiteX1" fmla="*/ 604036 w 1179599"/>
                <a:gd name="connsiteY1" fmla="*/ 693523 h 691489"/>
                <a:gd name="connsiteX2" fmla="*/ 791145 w 1179599"/>
                <a:gd name="connsiteY2" fmla="*/ 583698 h 691489"/>
                <a:gd name="connsiteX3" fmla="*/ 1002659 w 1179599"/>
                <a:gd name="connsiteY3" fmla="*/ 461671 h 691489"/>
                <a:gd name="connsiteX4" fmla="*/ 1173498 w 1179599"/>
                <a:gd name="connsiteY4" fmla="*/ 364049 h 691489"/>
                <a:gd name="connsiteX5" fmla="*/ 595901 w 1179599"/>
                <a:gd name="connsiteY5" fmla="*/ 30507 h 691489"/>
                <a:gd name="connsiteX6" fmla="*/ 425063 w 1179599"/>
                <a:gd name="connsiteY6" fmla="*/ 128129 h 691489"/>
                <a:gd name="connsiteX7" fmla="*/ 217616 w 1179599"/>
                <a:gd name="connsiteY7" fmla="*/ 250156 h 69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9599" h="691489">
                  <a:moveTo>
                    <a:pt x="30507" y="359981"/>
                  </a:moveTo>
                  <a:lnTo>
                    <a:pt x="604036" y="693523"/>
                  </a:lnTo>
                  <a:lnTo>
                    <a:pt x="791145" y="583698"/>
                  </a:lnTo>
                  <a:lnTo>
                    <a:pt x="1002659" y="461671"/>
                  </a:lnTo>
                  <a:lnTo>
                    <a:pt x="1173498" y="364049"/>
                  </a:lnTo>
                  <a:lnTo>
                    <a:pt x="595901" y="30507"/>
                  </a:lnTo>
                  <a:lnTo>
                    <a:pt x="425063" y="128129"/>
                  </a:lnTo>
                  <a:lnTo>
                    <a:pt x="217616" y="250156"/>
                  </a:lnTo>
                  <a:close/>
                </a:path>
              </a:pathLst>
            </a:custGeom>
            <a:solidFill>
              <a:srgbClr val="EFD290"/>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A21FFCB4-DF3A-4319-AA44-E86EC599216F}"/>
                </a:ext>
              </a:extLst>
            </p:cNvPr>
            <p:cNvSpPr/>
            <p:nvPr/>
          </p:nvSpPr>
          <p:spPr>
            <a:xfrm>
              <a:off x="5142152" y="1625027"/>
              <a:ext cx="813517" cy="488110"/>
            </a:xfrm>
            <a:custGeom>
              <a:avLst/>
              <a:gdLst>
                <a:gd name="connsiteX0" fmla="*/ 30507 w 813516"/>
                <a:gd name="connsiteY0" fmla="*/ 152534 h 488110"/>
                <a:gd name="connsiteX1" fmla="*/ 604036 w 813516"/>
                <a:gd name="connsiteY1" fmla="*/ 486076 h 488110"/>
                <a:gd name="connsiteX2" fmla="*/ 815551 w 813516"/>
                <a:gd name="connsiteY2" fmla="*/ 364049 h 488110"/>
                <a:gd name="connsiteX3" fmla="*/ 237954 w 813516"/>
                <a:gd name="connsiteY3" fmla="*/ 30507 h 488110"/>
              </a:gdLst>
              <a:ahLst/>
              <a:cxnLst>
                <a:cxn ang="0">
                  <a:pos x="connsiteX0" y="connsiteY0"/>
                </a:cxn>
                <a:cxn ang="0">
                  <a:pos x="connsiteX1" y="connsiteY1"/>
                </a:cxn>
                <a:cxn ang="0">
                  <a:pos x="connsiteX2" y="connsiteY2"/>
                </a:cxn>
                <a:cxn ang="0">
                  <a:pos x="connsiteX3" y="connsiteY3"/>
                </a:cxn>
              </a:cxnLst>
              <a:rect l="l" t="t" r="r" b="b"/>
              <a:pathLst>
                <a:path w="813516" h="488110">
                  <a:moveTo>
                    <a:pt x="30507" y="152534"/>
                  </a:moveTo>
                  <a:lnTo>
                    <a:pt x="604036" y="486076"/>
                  </a:lnTo>
                  <a:lnTo>
                    <a:pt x="815551" y="364049"/>
                  </a:lnTo>
                  <a:lnTo>
                    <a:pt x="237954" y="30507"/>
                  </a:lnTo>
                  <a:close/>
                </a:path>
              </a:pathLst>
            </a:custGeom>
            <a:solidFill>
              <a:srgbClr val="FAFBFD"/>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6BB30187-975F-475A-B34D-B63AC501B0FA}"/>
                </a:ext>
              </a:extLst>
            </p:cNvPr>
            <p:cNvSpPr/>
            <p:nvPr/>
          </p:nvSpPr>
          <p:spPr>
            <a:xfrm>
              <a:off x="5715681" y="1958569"/>
              <a:ext cx="244055" cy="366083"/>
            </a:xfrm>
            <a:custGeom>
              <a:avLst/>
              <a:gdLst>
                <a:gd name="connsiteX0" fmla="*/ 30507 w 244055"/>
                <a:gd name="connsiteY0" fmla="*/ 364049 h 366082"/>
                <a:gd name="connsiteX1" fmla="*/ 30507 w 244055"/>
                <a:gd name="connsiteY1" fmla="*/ 152534 h 366082"/>
                <a:gd name="connsiteX2" fmla="*/ 242021 w 244055"/>
                <a:gd name="connsiteY2" fmla="*/ 30507 h 366082"/>
                <a:gd name="connsiteX3" fmla="*/ 242021 w 244055"/>
                <a:gd name="connsiteY3" fmla="*/ 242021 h 366082"/>
              </a:gdLst>
              <a:ahLst/>
              <a:cxnLst>
                <a:cxn ang="0">
                  <a:pos x="connsiteX0" y="connsiteY0"/>
                </a:cxn>
                <a:cxn ang="0">
                  <a:pos x="connsiteX1" y="connsiteY1"/>
                </a:cxn>
                <a:cxn ang="0">
                  <a:pos x="connsiteX2" y="connsiteY2"/>
                </a:cxn>
                <a:cxn ang="0">
                  <a:pos x="connsiteX3" y="connsiteY3"/>
                </a:cxn>
              </a:cxnLst>
              <a:rect l="l" t="t" r="r" b="b"/>
              <a:pathLst>
                <a:path w="244055" h="366082">
                  <a:moveTo>
                    <a:pt x="30507" y="364049"/>
                  </a:moveTo>
                  <a:lnTo>
                    <a:pt x="30507" y="152534"/>
                  </a:lnTo>
                  <a:lnTo>
                    <a:pt x="242021" y="30507"/>
                  </a:lnTo>
                  <a:lnTo>
                    <a:pt x="242021" y="242021"/>
                  </a:lnTo>
                  <a:close/>
                </a:path>
              </a:pathLst>
            </a:custGeom>
            <a:solidFill>
              <a:srgbClr val="CECECE"/>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5CF081D-970D-4CAE-A636-377D8DD7C1EC}"/>
                </a:ext>
              </a:extLst>
            </p:cNvPr>
            <p:cNvSpPr/>
            <p:nvPr/>
          </p:nvSpPr>
          <p:spPr>
            <a:xfrm>
              <a:off x="5992276" y="2222961"/>
              <a:ext cx="81352" cy="325407"/>
            </a:xfrm>
            <a:custGeom>
              <a:avLst/>
              <a:gdLst>
                <a:gd name="connsiteX0" fmla="*/ 30507 w 81351"/>
                <a:gd name="connsiteY0" fmla="*/ 42710 h 325406"/>
                <a:gd name="connsiteX1" fmla="*/ 54913 w 81351"/>
                <a:gd name="connsiteY1" fmla="*/ 30507 h 325406"/>
                <a:gd name="connsiteX2" fmla="*/ 58980 w 81351"/>
                <a:gd name="connsiteY2" fmla="*/ 278630 h 325406"/>
                <a:gd name="connsiteX3" fmla="*/ 30507 w 81351"/>
                <a:gd name="connsiteY3" fmla="*/ 294900 h 325406"/>
                <a:gd name="connsiteX4" fmla="*/ 30507 w 81351"/>
                <a:gd name="connsiteY4" fmla="*/ 42710 h 32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325406">
                  <a:moveTo>
                    <a:pt x="30507" y="42710"/>
                  </a:moveTo>
                  <a:lnTo>
                    <a:pt x="54913" y="30507"/>
                  </a:lnTo>
                  <a:lnTo>
                    <a:pt x="58980" y="278630"/>
                  </a:lnTo>
                  <a:lnTo>
                    <a:pt x="30507" y="294900"/>
                  </a:lnTo>
                  <a:lnTo>
                    <a:pt x="30507" y="42710"/>
                  </a:lnTo>
                </a:path>
              </a:pathLst>
            </a:custGeom>
            <a:solidFill>
              <a:srgbClr val="333333"/>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80A306BA-7205-4D83-9E0C-F1130A767C0F}"/>
                </a:ext>
              </a:extLst>
            </p:cNvPr>
            <p:cNvSpPr/>
            <p:nvPr/>
          </p:nvSpPr>
          <p:spPr>
            <a:xfrm>
              <a:off x="5976006" y="2239232"/>
              <a:ext cx="40676" cy="284731"/>
            </a:xfrm>
            <a:custGeom>
              <a:avLst/>
              <a:gdLst>
                <a:gd name="connsiteX0" fmla="*/ 30507 w 40675"/>
                <a:gd name="connsiteY0" fmla="*/ 38642 h 284730"/>
                <a:gd name="connsiteX1" fmla="*/ 42709 w 40675"/>
                <a:gd name="connsiteY1" fmla="*/ 30507 h 284730"/>
                <a:gd name="connsiteX2" fmla="*/ 42709 w 40675"/>
                <a:gd name="connsiteY2" fmla="*/ 282697 h 284730"/>
                <a:gd name="connsiteX3" fmla="*/ 30507 w 40675"/>
                <a:gd name="connsiteY3" fmla="*/ 286765 h 284730"/>
                <a:gd name="connsiteX4" fmla="*/ 3050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8642"/>
                  </a:moveTo>
                  <a:lnTo>
                    <a:pt x="42709" y="30507"/>
                  </a:lnTo>
                  <a:lnTo>
                    <a:pt x="42709" y="282697"/>
                  </a:lnTo>
                  <a:lnTo>
                    <a:pt x="30507" y="286765"/>
                  </a:lnTo>
                  <a:lnTo>
                    <a:pt x="30507" y="38642"/>
                  </a:lnTo>
                </a:path>
              </a:pathLst>
            </a:custGeom>
            <a:solidFill>
              <a:srgbClr val="333333"/>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EDFDF6D-41CC-4A2B-B4E8-7848F219EE25}"/>
                </a:ext>
              </a:extLst>
            </p:cNvPr>
            <p:cNvSpPr/>
            <p:nvPr/>
          </p:nvSpPr>
          <p:spPr>
            <a:xfrm>
              <a:off x="5963804" y="2247367"/>
              <a:ext cx="40676" cy="284731"/>
            </a:xfrm>
            <a:custGeom>
              <a:avLst/>
              <a:gdLst>
                <a:gd name="connsiteX0" fmla="*/ 30507 w 40675"/>
                <a:gd name="connsiteY0" fmla="*/ 34574 h 284730"/>
                <a:gd name="connsiteX1" fmla="*/ 38642 w 40675"/>
                <a:gd name="connsiteY1" fmla="*/ 30507 h 284730"/>
                <a:gd name="connsiteX2" fmla="*/ 38642 w 40675"/>
                <a:gd name="connsiteY2" fmla="*/ 282697 h 284730"/>
                <a:gd name="connsiteX3" fmla="*/ 34574 w 40675"/>
                <a:gd name="connsiteY3" fmla="*/ 282697 h 284730"/>
                <a:gd name="connsiteX4" fmla="*/ 30507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4574"/>
                  </a:moveTo>
                  <a:lnTo>
                    <a:pt x="38642" y="30507"/>
                  </a:lnTo>
                  <a:lnTo>
                    <a:pt x="38642" y="282697"/>
                  </a:lnTo>
                  <a:lnTo>
                    <a:pt x="34574" y="282697"/>
                  </a:lnTo>
                  <a:lnTo>
                    <a:pt x="30507" y="34574"/>
                  </a:lnTo>
                </a:path>
              </a:pathLst>
            </a:custGeom>
            <a:solidFill>
              <a:srgbClr val="333333"/>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B7A8579-D235-4269-A29B-9EC40680CEA5}"/>
                </a:ext>
              </a:extLst>
            </p:cNvPr>
            <p:cNvSpPr/>
            <p:nvPr/>
          </p:nvSpPr>
          <p:spPr>
            <a:xfrm>
              <a:off x="5947533" y="2255502"/>
              <a:ext cx="40676" cy="284731"/>
            </a:xfrm>
            <a:custGeom>
              <a:avLst/>
              <a:gdLst>
                <a:gd name="connsiteX0" fmla="*/ 30507 w 40675"/>
                <a:gd name="connsiteY0" fmla="*/ 38642 h 284730"/>
                <a:gd name="connsiteX1" fmla="*/ 42710 w 40675"/>
                <a:gd name="connsiteY1" fmla="*/ 30507 h 284730"/>
                <a:gd name="connsiteX2" fmla="*/ 42710 w 40675"/>
                <a:gd name="connsiteY2" fmla="*/ 278629 h 284730"/>
                <a:gd name="connsiteX3" fmla="*/ 30507 w 40675"/>
                <a:gd name="connsiteY3" fmla="*/ 286765 h 284730"/>
                <a:gd name="connsiteX4" fmla="*/ 3050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8642"/>
                  </a:moveTo>
                  <a:lnTo>
                    <a:pt x="42710" y="30507"/>
                  </a:lnTo>
                  <a:lnTo>
                    <a:pt x="42710" y="278629"/>
                  </a:lnTo>
                  <a:lnTo>
                    <a:pt x="30507" y="286765"/>
                  </a:lnTo>
                  <a:lnTo>
                    <a:pt x="30507" y="38642"/>
                  </a:lnTo>
                </a:path>
              </a:pathLst>
            </a:custGeom>
            <a:solidFill>
              <a:srgbClr val="333333"/>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F4974F93-19FB-48FF-97E1-9A28DD4727F3}"/>
                </a:ext>
              </a:extLst>
            </p:cNvPr>
            <p:cNvSpPr/>
            <p:nvPr/>
          </p:nvSpPr>
          <p:spPr>
            <a:xfrm>
              <a:off x="5935331" y="2267705"/>
              <a:ext cx="40676" cy="284731"/>
            </a:xfrm>
            <a:custGeom>
              <a:avLst/>
              <a:gdLst>
                <a:gd name="connsiteX0" fmla="*/ 30507 w 40675"/>
                <a:gd name="connsiteY0" fmla="*/ 30507 h 284730"/>
                <a:gd name="connsiteX1" fmla="*/ 34574 w 40675"/>
                <a:gd name="connsiteY1" fmla="*/ 30507 h 284730"/>
                <a:gd name="connsiteX2" fmla="*/ 38642 w 40675"/>
                <a:gd name="connsiteY2" fmla="*/ 278629 h 284730"/>
                <a:gd name="connsiteX3" fmla="*/ 30507 w 40675"/>
                <a:gd name="connsiteY3" fmla="*/ 282697 h 284730"/>
                <a:gd name="connsiteX4" fmla="*/ 30507 w 40675"/>
                <a:gd name="connsiteY4" fmla="*/ 30507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0507"/>
                  </a:moveTo>
                  <a:lnTo>
                    <a:pt x="34574" y="30507"/>
                  </a:lnTo>
                  <a:lnTo>
                    <a:pt x="38642" y="278629"/>
                  </a:lnTo>
                  <a:lnTo>
                    <a:pt x="30507" y="282697"/>
                  </a:lnTo>
                  <a:lnTo>
                    <a:pt x="30507" y="30507"/>
                  </a:lnTo>
                </a:path>
              </a:pathLst>
            </a:custGeom>
            <a:solidFill>
              <a:srgbClr val="333333"/>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BD9D7406-6171-4902-9BC9-BDD899D13CD0}"/>
                </a:ext>
              </a:extLst>
            </p:cNvPr>
            <p:cNvSpPr/>
            <p:nvPr/>
          </p:nvSpPr>
          <p:spPr>
            <a:xfrm>
              <a:off x="5923128" y="2271772"/>
              <a:ext cx="40676" cy="284731"/>
            </a:xfrm>
            <a:custGeom>
              <a:avLst/>
              <a:gdLst>
                <a:gd name="connsiteX0" fmla="*/ 30507 w 40675"/>
                <a:gd name="connsiteY0" fmla="*/ 34575 h 284730"/>
                <a:gd name="connsiteX1" fmla="*/ 38642 w 40675"/>
                <a:gd name="connsiteY1" fmla="*/ 30507 h 284730"/>
                <a:gd name="connsiteX2" fmla="*/ 38642 w 40675"/>
                <a:gd name="connsiteY2" fmla="*/ 282697 h 284730"/>
                <a:gd name="connsiteX3" fmla="*/ 30507 w 40675"/>
                <a:gd name="connsiteY3" fmla="*/ 282697 h 284730"/>
                <a:gd name="connsiteX4" fmla="*/ 30507 w 40675"/>
                <a:gd name="connsiteY4" fmla="*/ 34575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4575"/>
                  </a:moveTo>
                  <a:lnTo>
                    <a:pt x="38642" y="30507"/>
                  </a:lnTo>
                  <a:lnTo>
                    <a:pt x="38642" y="282697"/>
                  </a:lnTo>
                  <a:lnTo>
                    <a:pt x="30507" y="282697"/>
                  </a:lnTo>
                  <a:lnTo>
                    <a:pt x="30507" y="34575"/>
                  </a:lnTo>
                </a:path>
              </a:pathLst>
            </a:custGeom>
            <a:solidFill>
              <a:srgbClr val="333333"/>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A329F91-240B-4A06-A719-5B1C22FB47C5}"/>
                </a:ext>
              </a:extLst>
            </p:cNvPr>
            <p:cNvSpPr/>
            <p:nvPr/>
          </p:nvSpPr>
          <p:spPr>
            <a:xfrm>
              <a:off x="5902790" y="2279908"/>
              <a:ext cx="40676" cy="284731"/>
            </a:xfrm>
            <a:custGeom>
              <a:avLst/>
              <a:gdLst>
                <a:gd name="connsiteX0" fmla="*/ 30507 w 40675"/>
                <a:gd name="connsiteY0" fmla="*/ 38642 h 284730"/>
                <a:gd name="connsiteX1" fmla="*/ 46777 w 40675"/>
                <a:gd name="connsiteY1" fmla="*/ 30507 h 284730"/>
                <a:gd name="connsiteX2" fmla="*/ 46777 w 40675"/>
                <a:gd name="connsiteY2" fmla="*/ 278629 h 284730"/>
                <a:gd name="connsiteX3" fmla="*/ 30507 w 40675"/>
                <a:gd name="connsiteY3" fmla="*/ 286765 h 284730"/>
                <a:gd name="connsiteX4" fmla="*/ 3050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8642"/>
                  </a:moveTo>
                  <a:lnTo>
                    <a:pt x="46777" y="30507"/>
                  </a:lnTo>
                  <a:lnTo>
                    <a:pt x="46777" y="278629"/>
                  </a:lnTo>
                  <a:lnTo>
                    <a:pt x="30507" y="286765"/>
                  </a:lnTo>
                  <a:lnTo>
                    <a:pt x="30507" y="38642"/>
                  </a:lnTo>
                </a:path>
              </a:pathLst>
            </a:custGeom>
            <a:solidFill>
              <a:srgbClr val="333333"/>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6F953EEC-CFAF-401D-A0FE-569CF9AD5A38}"/>
                </a:ext>
              </a:extLst>
            </p:cNvPr>
            <p:cNvSpPr/>
            <p:nvPr/>
          </p:nvSpPr>
          <p:spPr>
            <a:xfrm>
              <a:off x="5890587" y="2292110"/>
              <a:ext cx="40676" cy="284731"/>
            </a:xfrm>
            <a:custGeom>
              <a:avLst/>
              <a:gdLst>
                <a:gd name="connsiteX0" fmla="*/ 30507 w 40675"/>
                <a:gd name="connsiteY0" fmla="*/ 34575 h 284730"/>
                <a:gd name="connsiteX1" fmla="*/ 34575 w 40675"/>
                <a:gd name="connsiteY1" fmla="*/ 30507 h 284730"/>
                <a:gd name="connsiteX2" fmla="*/ 38642 w 40675"/>
                <a:gd name="connsiteY2" fmla="*/ 278630 h 284730"/>
                <a:gd name="connsiteX3" fmla="*/ 30507 w 40675"/>
                <a:gd name="connsiteY3" fmla="*/ 282697 h 284730"/>
                <a:gd name="connsiteX4" fmla="*/ 30507 w 40675"/>
                <a:gd name="connsiteY4" fmla="*/ 34575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4575"/>
                  </a:moveTo>
                  <a:lnTo>
                    <a:pt x="34575" y="30507"/>
                  </a:lnTo>
                  <a:lnTo>
                    <a:pt x="38642" y="278630"/>
                  </a:lnTo>
                  <a:lnTo>
                    <a:pt x="30507" y="282697"/>
                  </a:lnTo>
                  <a:lnTo>
                    <a:pt x="30507" y="34575"/>
                  </a:lnTo>
                </a:path>
              </a:pathLst>
            </a:custGeom>
            <a:solidFill>
              <a:srgbClr val="333333"/>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F5429C25-281C-4964-984F-0DD72EFF7C70}"/>
                </a:ext>
              </a:extLst>
            </p:cNvPr>
            <p:cNvSpPr/>
            <p:nvPr/>
          </p:nvSpPr>
          <p:spPr>
            <a:xfrm>
              <a:off x="5858046" y="2300246"/>
              <a:ext cx="81352" cy="325407"/>
            </a:xfrm>
            <a:custGeom>
              <a:avLst/>
              <a:gdLst>
                <a:gd name="connsiteX0" fmla="*/ 30507 w 81351"/>
                <a:gd name="connsiteY0" fmla="*/ 46777 h 325406"/>
                <a:gd name="connsiteX1" fmla="*/ 54912 w 81351"/>
                <a:gd name="connsiteY1" fmla="*/ 30507 h 325406"/>
                <a:gd name="connsiteX2" fmla="*/ 54912 w 81351"/>
                <a:gd name="connsiteY2" fmla="*/ 278629 h 325406"/>
                <a:gd name="connsiteX3" fmla="*/ 30507 w 81351"/>
                <a:gd name="connsiteY3" fmla="*/ 294900 h 325406"/>
                <a:gd name="connsiteX4" fmla="*/ 30507 w 81351"/>
                <a:gd name="connsiteY4" fmla="*/ 46777 h 32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325406">
                  <a:moveTo>
                    <a:pt x="30507" y="46777"/>
                  </a:moveTo>
                  <a:lnTo>
                    <a:pt x="54912" y="30507"/>
                  </a:lnTo>
                  <a:lnTo>
                    <a:pt x="54912" y="278629"/>
                  </a:lnTo>
                  <a:lnTo>
                    <a:pt x="30507" y="294900"/>
                  </a:lnTo>
                  <a:lnTo>
                    <a:pt x="30507" y="46777"/>
                  </a:lnTo>
                </a:path>
              </a:pathLst>
            </a:custGeom>
            <a:solidFill>
              <a:srgbClr val="333333"/>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DD7D186A-6E56-4200-99ED-63A733FABC94}"/>
                </a:ext>
              </a:extLst>
            </p:cNvPr>
            <p:cNvSpPr/>
            <p:nvPr/>
          </p:nvSpPr>
          <p:spPr>
            <a:xfrm>
              <a:off x="5841776" y="2316516"/>
              <a:ext cx="40676" cy="284731"/>
            </a:xfrm>
            <a:custGeom>
              <a:avLst/>
              <a:gdLst>
                <a:gd name="connsiteX0" fmla="*/ 30507 w 40675"/>
                <a:gd name="connsiteY0" fmla="*/ 38642 h 284730"/>
                <a:gd name="connsiteX1" fmla="*/ 38642 w 40675"/>
                <a:gd name="connsiteY1" fmla="*/ 30507 h 284730"/>
                <a:gd name="connsiteX2" fmla="*/ 42710 w 40675"/>
                <a:gd name="connsiteY2" fmla="*/ 282697 h 284730"/>
                <a:gd name="connsiteX3" fmla="*/ 30507 w 40675"/>
                <a:gd name="connsiteY3" fmla="*/ 286765 h 284730"/>
                <a:gd name="connsiteX4" fmla="*/ 3050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8642"/>
                  </a:moveTo>
                  <a:lnTo>
                    <a:pt x="38642" y="30507"/>
                  </a:lnTo>
                  <a:lnTo>
                    <a:pt x="42710" y="282697"/>
                  </a:lnTo>
                  <a:lnTo>
                    <a:pt x="30507" y="286765"/>
                  </a:lnTo>
                  <a:lnTo>
                    <a:pt x="30507" y="38642"/>
                  </a:lnTo>
                </a:path>
              </a:pathLst>
            </a:custGeom>
            <a:solidFill>
              <a:srgbClr val="333333"/>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01C392D6-2E17-434F-BEF1-61085995CFC2}"/>
                </a:ext>
              </a:extLst>
            </p:cNvPr>
            <p:cNvSpPr/>
            <p:nvPr/>
          </p:nvSpPr>
          <p:spPr>
            <a:xfrm>
              <a:off x="5829573" y="2328719"/>
              <a:ext cx="40676" cy="284731"/>
            </a:xfrm>
            <a:custGeom>
              <a:avLst/>
              <a:gdLst>
                <a:gd name="connsiteX0" fmla="*/ 30507 w 40675"/>
                <a:gd name="connsiteY0" fmla="*/ 30507 h 284730"/>
                <a:gd name="connsiteX1" fmla="*/ 34575 w 40675"/>
                <a:gd name="connsiteY1" fmla="*/ 30507 h 284730"/>
                <a:gd name="connsiteX2" fmla="*/ 38642 w 40675"/>
                <a:gd name="connsiteY2" fmla="*/ 278629 h 284730"/>
                <a:gd name="connsiteX3" fmla="*/ 30507 w 40675"/>
                <a:gd name="connsiteY3" fmla="*/ 282697 h 284730"/>
                <a:gd name="connsiteX4" fmla="*/ 30507 w 40675"/>
                <a:gd name="connsiteY4" fmla="*/ 30507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0507"/>
                  </a:moveTo>
                  <a:lnTo>
                    <a:pt x="34575" y="30507"/>
                  </a:lnTo>
                  <a:lnTo>
                    <a:pt x="38642" y="278629"/>
                  </a:lnTo>
                  <a:lnTo>
                    <a:pt x="30507" y="282697"/>
                  </a:lnTo>
                  <a:lnTo>
                    <a:pt x="30507" y="30507"/>
                  </a:lnTo>
                </a:path>
              </a:pathLst>
            </a:custGeom>
            <a:solidFill>
              <a:srgbClr val="333333"/>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26A7E14A-0119-4463-99D5-33CC5F42D173}"/>
                </a:ext>
              </a:extLst>
            </p:cNvPr>
            <p:cNvSpPr/>
            <p:nvPr/>
          </p:nvSpPr>
          <p:spPr>
            <a:xfrm>
              <a:off x="5813303" y="2332786"/>
              <a:ext cx="40676" cy="284731"/>
            </a:xfrm>
            <a:custGeom>
              <a:avLst/>
              <a:gdLst>
                <a:gd name="connsiteX0" fmla="*/ 30507 w 40675"/>
                <a:gd name="connsiteY0" fmla="*/ 38642 h 284730"/>
                <a:gd name="connsiteX1" fmla="*/ 42709 w 40675"/>
                <a:gd name="connsiteY1" fmla="*/ 30507 h 284730"/>
                <a:gd name="connsiteX2" fmla="*/ 42709 w 40675"/>
                <a:gd name="connsiteY2" fmla="*/ 278630 h 284730"/>
                <a:gd name="connsiteX3" fmla="*/ 30507 w 40675"/>
                <a:gd name="connsiteY3" fmla="*/ 286765 h 284730"/>
                <a:gd name="connsiteX4" fmla="*/ 3050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8642"/>
                  </a:moveTo>
                  <a:lnTo>
                    <a:pt x="42709" y="30507"/>
                  </a:lnTo>
                  <a:lnTo>
                    <a:pt x="42709" y="278630"/>
                  </a:lnTo>
                  <a:lnTo>
                    <a:pt x="30507" y="286765"/>
                  </a:lnTo>
                  <a:lnTo>
                    <a:pt x="30507" y="38642"/>
                  </a:lnTo>
                </a:path>
              </a:pathLst>
            </a:custGeom>
            <a:solidFill>
              <a:srgbClr val="333333"/>
            </a:solid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6AACC91C-9606-432F-8B67-38D144C0CCA9}"/>
                </a:ext>
              </a:extLst>
            </p:cNvPr>
            <p:cNvSpPr/>
            <p:nvPr/>
          </p:nvSpPr>
          <p:spPr>
            <a:xfrm>
              <a:off x="5740086" y="2377530"/>
              <a:ext cx="40676" cy="284731"/>
            </a:xfrm>
            <a:custGeom>
              <a:avLst/>
              <a:gdLst>
                <a:gd name="connsiteX0" fmla="*/ 30507 w 40675"/>
                <a:gd name="connsiteY0" fmla="*/ 34574 h 284730"/>
                <a:gd name="connsiteX1" fmla="*/ 38642 w 40675"/>
                <a:gd name="connsiteY1" fmla="*/ 30507 h 284730"/>
                <a:gd name="connsiteX2" fmla="*/ 38642 w 40675"/>
                <a:gd name="connsiteY2" fmla="*/ 278629 h 284730"/>
                <a:gd name="connsiteX3" fmla="*/ 34574 w 40675"/>
                <a:gd name="connsiteY3" fmla="*/ 282697 h 284730"/>
                <a:gd name="connsiteX4" fmla="*/ 30507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4574"/>
                  </a:moveTo>
                  <a:lnTo>
                    <a:pt x="38642" y="30507"/>
                  </a:lnTo>
                  <a:lnTo>
                    <a:pt x="38642" y="278629"/>
                  </a:lnTo>
                  <a:lnTo>
                    <a:pt x="34574" y="282697"/>
                  </a:lnTo>
                  <a:lnTo>
                    <a:pt x="30507" y="34574"/>
                  </a:lnTo>
                </a:path>
              </a:pathLst>
            </a:custGeom>
            <a:solidFill>
              <a:srgbClr val="333333"/>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B5FAF7E-10C5-4CB9-8535-6CD96BC8471E}"/>
                </a:ext>
              </a:extLst>
            </p:cNvPr>
            <p:cNvSpPr/>
            <p:nvPr/>
          </p:nvSpPr>
          <p:spPr>
            <a:xfrm>
              <a:off x="5719748" y="2385665"/>
              <a:ext cx="40676" cy="284731"/>
            </a:xfrm>
            <a:custGeom>
              <a:avLst/>
              <a:gdLst>
                <a:gd name="connsiteX0" fmla="*/ 30507 w 40675"/>
                <a:gd name="connsiteY0" fmla="*/ 38642 h 284730"/>
                <a:gd name="connsiteX1" fmla="*/ 46777 w 40675"/>
                <a:gd name="connsiteY1" fmla="*/ 30507 h 284730"/>
                <a:gd name="connsiteX2" fmla="*/ 46777 w 40675"/>
                <a:gd name="connsiteY2" fmla="*/ 278630 h 284730"/>
                <a:gd name="connsiteX3" fmla="*/ 30507 w 40675"/>
                <a:gd name="connsiteY3" fmla="*/ 286765 h 284730"/>
                <a:gd name="connsiteX4" fmla="*/ 3050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8642"/>
                  </a:moveTo>
                  <a:lnTo>
                    <a:pt x="46777" y="30507"/>
                  </a:lnTo>
                  <a:lnTo>
                    <a:pt x="46777" y="278630"/>
                  </a:lnTo>
                  <a:lnTo>
                    <a:pt x="30507" y="286765"/>
                  </a:lnTo>
                  <a:lnTo>
                    <a:pt x="30507" y="38642"/>
                  </a:lnTo>
                </a:path>
              </a:pathLst>
            </a:custGeom>
            <a:solidFill>
              <a:srgbClr val="333333"/>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1E9D82F4-C84E-40F5-B7E0-C0792D4FFD36}"/>
                </a:ext>
              </a:extLst>
            </p:cNvPr>
            <p:cNvSpPr/>
            <p:nvPr/>
          </p:nvSpPr>
          <p:spPr>
            <a:xfrm>
              <a:off x="5707546" y="2397868"/>
              <a:ext cx="40676" cy="284731"/>
            </a:xfrm>
            <a:custGeom>
              <a:avLst/>
              <a:gdLst>
                <a:gd name="connsiteX0" fmla="*/ 30507 w 40675"/>
                <a:gd name="connsiteY0" fmla="*/ 34574 h 284730"/>
                <a:gd name="connsiteX1" fmla="*/ 38642 w 40675"/>
                <a:gd name="connsiteY1" fmla="*/ 30507 h 284730"/>
                <a:gd name="connsiteX2" fmla="*/ 38642 w 40675"/>
                <a:gd name="connsiteY2" fmla="*/ 278629 h 284730"/>
                <a:gd name="connsiteX3" fmla="*/ 30507 w 40675"/>
                <a:gd name="connsiteY3" fmla="*/ 282697 h 284730"/>
                <a:gd name="connsiteX4" fmla="*/ 30507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4574"/>
                  </a:moveTo>
                  <a:lnTo>
                    <a:pt x="38642" y="30507"/>
                  </a:lnTo>
                  <a:lnTo>
                    <a:pt x="38642" y="278629"/>
                  </a:lnTo>
                  <a:lnTo>
                    <a:pt x="30507" y="282697"/>
                  </a:lnTo>
                  <a:lnTo>
                    <a:pt x="30507" y="34574"/>
                  </a:lnTo>
                </a:path>
              </a:pathLst>
            </a:custGeom>
            <a:solidFill>
              <a:srgbClr val="333333"/>
            </a:solid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A2C03CCD-8B9F-4553-8935-7807C257AFEB}"/>
                </a:ext>
              </a:extLst>
            </p:cNvPr>
            <p:cNvSpPr/>
            <p:nvPr/>
          </p:nvSpPr>
          <p:spPr>
            <a:xfrm>
              <a:off x="5675005" y="2406003"/>
              <a:ext cx="81352" cy="325407"/>
            </a:xfrm>
            <a:custGeom>
              <a:avLst/>
              <a:gdLst>
                <a:gd name="connsiteX0" fmla="*/ 30507 w 81351"/>
                <a:gd name="connsiteY0" fmla="*/ 42710 h 325406"/>
                <a:gd name="connsiteX1" fmla="*/ 58980 w 81351"/>
                <a:gd name="connsiteY1" fmla="*/ 30507 h 325406"/>
                <a:gd name="connsiteX2" fmla="*/ 58980 w 81351"/>
                <a:gd name="connsiteY2" fmla="*/ 278630 h 325406"/>
                <a:gd name="connsiteX3" fmla="*/ 30507 w 81351"/>
                <a:gd name="connsiteY3" fmla="*/ 294900 h 325406"/>
                <a:gd name="connsiteX4" fmla="*/ 30507 w 81351"/>
                <a:gd name="connsiteY4" fmla="*/ 42710 h 32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325406">
                  <a:moveTo>
                    <a:pt x="30507" y="42710"/>
                  </a:moveTo>
                  <a:lnTo>
                    <a:pt x="58980" y="30507"/>
                  </a:lnTo>
                  <a:lnTo>
                    <a:pt x="58980" y="278630"/>
                  </a:lnTo>
                  <a:lnTo>
                    <a:pt x="30507" y="294900"/>
                  </a:lnTo>
                  <a:lnTo>
                    <a:pt x="30507" y="42710"/>
                  </a:lnTo>
                </a:path>
              </a:pathLst>
            </a:custGeom>
            <a:solidFill>
              <a:srgbClr val="333333"/>
            </a:solid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3935A4F-C2EB-4D83-B5B4-243E63BB32E9}"/>
                </a:ext>
              </a:extLst>
            </p:cNvPr>
            <p:cNvSpPr/>
            <p:nvPr/>
          </p:nvSpPr>
          <p:spPr>
            <a:xfrm>
              <a:off x="5658735" y="2422273"/>
              <a:ext cx="40676" cy="284731"/>
            </a:xfrm>
            <a:custGeom>
              <a:avLst/>
              <a:gdLst>
                <a:gd name="connsiteX0" fmla="*/ 30507 w 40675"/>
                <a:gd name="connsiteY0" fmla="*/ 38642 h 284730"/>
                <a:gd name="connsiteX1" fmla="*/ 42710 w 40675"/>
                <a:gd name="connsiteY1" fmla="*/ 30507 h 284730"/>
                <a:gd name="connsiteX2" fmla="*/ 42710 w 40675"/>
                <a:gd name="connsiteY2" fmla="*/ 278629 h 284730"/>
                <a:gd name="connsiteX3" fmla="*/ 30507 w 40675"/>
                <a:gd name="connsiteY3" fmla="*/ 286765 h 284730"/>
                <a:gd name="connsiteX4" fmla="*/ 3050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8642"/>
                  </a:moveTo>
                  <a:lnTo>
                    <a:pt x="42710" y="30507"/>
                  </a:lnTo>
                  <a:lnTo>
                    <a:pt x="42710" y="278629"/>
                  </a:lnTo>
                  <a:lnTo>
                    <a:pt x="30507" y="286765"/>
                  </a:lnTo>
                  <a:lnTo>
                    <a:pt x="30507" y="38642"/>
                  </a:lnTo>
                </a:path>
              </a:pathLst>
            </a:custGeom>
            <a:solidFill>
              <a:srgbClr val="333333"/>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87934A7A-DD30-4605-9C65-35F77E71224F}"/>
                </a:ext>
              </a:extLst>
            </p:cNvPr>
            <p:cNvSpPr/>
            <p:nvPr/>
          </p:nvSpPr>
          <p:spPr>
            <a:xfrm>
              <a:off x="5650600" y="2430408"/>
              <a:ext cx="40676" cy="284731"/>
            </a:xfrm>
            <a:custGeom>
              <a:avLst/>
              <a:gdLst>
                <a:gd name="connsiteX0" fmla="*/ 30507 w 40675"/>
                <a:gd name="connsiteY0" fmla="*/ 34574 h 284730"/>
                <a:gd name="connsiteX1" fmla="*/ 34574 w 40675"/>
                <a:gd name="connsiteY1" fmla="*/ 30507 h 284730"/>
                <a:gd name="connsiteX2" fmla="*/ 34574 w 40675"/>
                <a:gd name="connsiteY2" fmla="*/ 282697 h 284730"/>
                <a:gd name="connsiteX3" fmla="*/ 30507 w 40675"/>
                <a:gd name="connsiteY3" fmla="*/ 282697 h 284730"/>
                <a:gd name="connsiteX4" fmla="*/ 30507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4574"/>
                  </a:moveTo>
                  <a:lnTo>
                    <a:pt x="34574" y="30507"/>
                  </a:lnTo>
                  <a:lnTo>
                    <a:pt x="34574" y="282697"/>
                  </a:lnTo>
                  <a:lnTo>
                    <a:pt x="30507" y="282697"/>
                  </a:lnTo>
                  <a:lnTo>
                    <a:pt x="30507" y="34574"/>
                  </a:lnTo>
                </a:path>
              </a:pathLst>
            </a:custGeom>
            <a:solidFill>
              <a:srgbClr val="333333"/>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B0EBE3AD-B54C-4BAB-BDB3-0D5D4FF42FCF}"/>
                </a:ext>
              </a:extLst>
            </p:cNvPr>
            <p:cNvSpPr/>
            <p:nvPr/>
          </p:nvSpPr>
          <p:spPr>
            <a:xfrm>
              <a:off x="5630262" y="2438543"/>
              <a:ext cx="40676" cy="284731"/>
            </a:xfrm>
            <a:custGeom>
              <a:avLst/>
              <a:gdLst>
                <a:gd name="connsiteX0" fmla="*/ 30507 w 40675"/>
                <a:gd name="connsiteY0" fmla="*/ 38642 h 284730"/>
                <a:gd name="connsiteX1" fmla="*/ 42709 w 40675"/>
                <a:gd name="connsiteY1" fmla="*/ 30507 h 284730"/>
                <a:gd name="connsiteX2" fmla="*/ 42709 w 40675"/>
                <a:gd name="connsiteY2" fmla="*/ 278629 h 284730"/>
                <a:gd name="connsiteX3" fmla="*/ 30507 w 40675"/>
                <a:gd name="connsiteY3" fmla="*/ 286765 h 284730"/>
                <a:gd name="connsiteX4" fmla="*/ 3050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8642"/>
                  </a:moveTo>
                  <a:lnTo>
                    <a:pt x="42709" y="30507"/>
                  </a:lnTo>
                  <a:lnTo>
                    <a:pt x="42709" y="278629"/>
                  </a:lnTo>
                  <a:lnTo>
                    <a:pt x="30507" y="286765"/>
                  </a:lnTo>
                  <a:lnTo>
                    <a:pt x="30507" y="38642"/>
                  </a:lnTo>
                </a:path>
              </a:pathLst>
            </a:custGeom>
            <a:solidFill>
              <a:srgbClr val="333333"/>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91C94FE-1909-401D-93FB-4F2646AA4EB4}"/>
                </a:ext>
              </a:extLst>
            </p:cNvPr>
            <p:cNvSpPr/>
            <p:nvPr/>
          </p:nvSpPr>
          <p:spPr>
            <a:xfrm>
              <a:off x="5801100" y="2344989"/>
              <a:ext cx="40676" cy="284731"/>
            </a:xfrm>
            <a:custGeom>
              <a:avLst/>
              <a:gdLst>
                <a:gd name="connsiteX0" fmla="*/ 30507 w 40675"/>
                <a:gd name="connsiteY0" fmla="*/ 34575 h 284730"/>
                <a:gd name="connsiteX1" fmla="*/ 34574 w 40675"/>
                <a:gd name="connsiteY1" fmla="*/ 30507 h 284730"/>
                <a:gd name="connsiteX2" fmla="*/ 34574 w 40675"/>
                <a:gd name="connsiteY2" fmla="*/ 278630 h 284730"/>
                <a:gd name="connsiteX3" fmla="*/ 30507 w 40675"/>
                <a:gd name="connsiteY3" fmla="*/ 282697 h 284730"/>
                <a:gd name="connsiteX4" fmla="*/ 30507 w 40675"/>
                <a:gd name="connsiteY4" fmla="*/ 34575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4575"/>
                  </a:moveTo>
                  <a:lnTo>
                    <a:pt x="34574" y="30507"/>
                  </a:lnTo>
                  <a:lnTo>
                    <a:pt x="34574" y="278630"/>
                  </a:lnTo>
                  <a:lnTo>
                    <a:pt x="30507" y="282697"/>
                  </a:lnTo>
                  <a:lnTo>
                    <a:pt x="30507" y="34575"/>
                  </a:lnTo>
                </a:path>
              </a:pathLst>
            </a:custGeom>
            <a:solidFill>
              <a:srgbClr val="333333"/>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3346C23-749B-4856-8BA6-FC880907638D}"/>
                </a:ext>
              </a:extLst>
            </p:cNvPr>
            <p:cNvSpPr/>
            <p:nvPr/>
          </p:nvSpPr>
          <p:spPr>
            <a:xfrm>
              <a:off x="5788897" y="2349057"/>
              <a:ext cx="40676" cy="284731"/>
            </a:xfrm>
            <a:custGeom>
              <a:avLst/>
              <a:gdLst>
                <a:gd name="connsiteX0" fmla="*/ 30507 w 40675"/>
                <a:gd name="connsiteY0" fmla="*/ 34574 h 284730"/>
                <a:gd name="connsiteX1" fmla="*/ 34575 w 40675"/>
                <a:gd name="connsiteY1" fmla="*/ 30507 h 284730"/>
                <a:gd name="connsiteX2" fmla="*/ 38642 w 40675"/>
                <a:gd name="connsiteY2" fmla="*/ 282697 h 284730"/>
                <a:gd name="connsiteX3" fmla="*/ 30507 w 40675"/>
                <a:gd name="connsiteY3" fmla="*/ 286765 h 284730"/>
                <a:gd name="connsiteX4" fmla="*/ 30507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4574"/>
                  </a:moveTo>
                  <a:lnTo>
                    <a:pt x="34575" y="30507"/>
                  </a:lnTo>
                  <a:lnTo>
                    <a:pt x="38642" y="282697"/>
                  </a:lnTo>
                  <a:lnTo>
                    <a:pt x="30507" y="286765"/>
                  </a:lnTo>
                  <a:lnTo>
                    <a:pt x="30507" y="34574"/>
                  </a:lnTo>
                </a:path>
              </a:pathLst>
            </a:custGeom>
            <a:solidFill>
              <a:srgbClr val="333333"/>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BDAE1099-B735-43EE-A5D7-10BC45FA1F75}"/>
                </a:ext>
              </a:extLst>
            </p:cNvPr>
            <p:cNvSpPr/>
            <p:nvPr/>
          </p:nvSpPr>
          <p:spPr>
            <a:xfrm>
              <a:off x="5768559" y="2357192"/>
              <a:ext cx="40676" cy="284731"/>
            </a:xfrm>
            <a:custGeom>
              <a:avLst/>
              <a:gdLst>
                <a:gd name="connsiteX0" fmla="*/ 30507 w 40675"/>
                <a:gd name="connsiteY0" fmla="*/ 38642 h 284730"/>
                <a:gd name="connsiteX1" fmla="*/ 42710 w 40675"/>
                <a:gd name="connsiteY1" fmla="*/ 30507 h 284730"/>
                <a:gd name="connsiteX2" fmla="*/ 46777 w 40675"/>
                <a:gd name="connsiteY2" fmla="*/ 278629 h 284730"/>
                <a:gd name="connsiteX3" fmla="*/ 30507 w 40675"/>
                <a:gd name="connsiteY3" fmla="*/ 290832 h 284730"/>
                <a:gd name="connsiteX4" fmla="*/ 30507 w 40675"/>
                <a:gd name="connsiteY4" fmla="*/ 38642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8642"/>
                  </a:moveTo>
                  <a:lnTo>
                    <a:pt x="42710" y="30507"/>
                  </a:lnTo>
                  <a:lnTo>
                    <a:pt x="46777" y="278629"/>
                  </a:lnTo>
                  <a:lnTo>
                    <a:pt x="30507" y="290832"/>
                  </a:lnTo>
                  <a:lnTo>
                    <a:pt x="30507" y="38642"/>
                  </a:lnTo>
                </a:path>
              </a:pathLst>
            </a:custGeom>
            <a:solidFill>
              <a:srgbClr val="333333"/>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DCD83715-0537-4ABE-86E4-1C73A99FE84B}"/>
                </a:ext>
              </a:extLst>
            </p:cNvPr>
            <p:cNvSpPr/>
            <p:nvPr/>
          </p:nvSpPr>
          <p:spPr>
            <a:xfrm>
              <a:off x="5752289" y="2369395"/>
              <a:ext cx="40676" cy="284731"/>
            </a:xfrm>
            <a:custGeom>
              <a:avLst/>
              <a:gdLst>
                <a:gd name="connsiteX0" fmla="*/ 30507 w 40675"/>
                <a:gd name="connsiteY0" fmla="*/ 34574 h 284730"/>
                <a:gd name="connsiteX1" fmla="*/ 38642 w 40675"/>
                <a:gd name="connsiteY1" fmla="*/ 30507 h 284730"/>
                <a:gd name="connsiteX2" fmla="*/ 38642 w 40675"/>
                <a:gd name="connsiteY2" fmla="*/ 278629 h 284730"/>
                <a:gd name="connsiteX3" fmla="*/ 34574 w 40675"/>
                <a:gd name="connsiteY3" fmla="*/ 282697 h 284730"/>
                <a:gd name="connsiteX4" fmla="*/ 30507 w 40675"/>
                <a:gd name="connsiteY4" fmla="*/ 34574 h 284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84730">
                  <a:moveTo>
                    <a:pt x="30507" y="34574"/>
                  </a:moveTo>
                  <a:lnTo>
                    <a:pt x="38642" y="30507"/>
                  </a:lnTo>
                  <a:lnTo>
                    <a:pt x="38642" y="278629"/>
                  </a:lnTo>
                  <a:lnTo>
                    <a:pt x="34574" y="282697"/>
                  </a:lnTo>
                  <a:lnTo>
                    <a:pt x="30507" y="34574"/>
                  </a:lnTo>
                </a:path>
              </a:pathLst>
            </a:custGeom>
            <a:solidFill>
              <a:srgbClr val="333333"/>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50E703A-0D62-428D-BD06-971463232803}"/>
                </a:ext>
              </a:extLst>
            </p:cNvPr>
            <p:cNvSpPr/>
            <p:nvPr/>
          </p:nvSpPr>
          <p:spPr>
            <a:xfrm>
              <a:off x="5654667" y="905064"/>
              <a:ext cx="447434" cy="732165"/>
            </a:xfrm>
            <a:custGeom>
              <a:avLst/>
              <a:gdLst>
                <a:gd name="connsiteX0" fmla="*/ 30507 w 447434"/>
                <a:gd name="connsiteY0" fmla="*/ 30507 h 732165"/>
                <a:gd name="connsiteX1" fmla="*/ 30507 w 447434"/>
                <a:gd name="connsiteY1" fmla="*/ 502347 h 732165"/>
                <a:gd name="connsiteX2" fmla="*/ 437265 w 447434"/>
                <a:gd name="connsiteY2" fmla="*/ 738266 h 732165"/>
                <a:gd name="connsiteX3" fmla="*/ 441333 w 447434"/>
                <a:gd name="connsiteY3" fmla="*/ 266427 h 732165"/>
              </a:gdLst>
              <a:ahLst/>
              <a:cxnLst>
                <a:cxn ang="0">
                  <a:pos x="connsiteX0" y="connsiteY0"/>
                </a:cxn>
                <a:cxn ang="0">
                  <a:pos x="connsiteX1" y="connsiteY1"/>
                </a:cxn>
                <a:cxn ang="0">
                  <a:pos x="connsiteX2" y="connsiteY2"/>
                </a:cxn>
                <a:cxn ang="0">
                  <a:pos x="connsiteX3" y="connsiteY3"/>
                </a:cxn>
              </a:cxnLst>
              <a:rect l="l" t="t" r="r" b="b"/>
              <a:pathLst>
                <a:path w="447434" h="732165">
                  <a:moveTo>
                    <a:pt x="30507" y="30507"/>
                  </a:moveTo>
                  <a:lnTo>
                    <a:pt x="30507" y="502347"/>
                  </a:lnTo>
                  <a:lnTo>
                    <a:pt x="437265" y="738266"/>
                  </a:lnTo>
                  <a:lnTo>
                    <a:pt x="441333" y="266427"/>
                  </a:lnTo>
                  <a:close/>
                </a:path>
              </a:pathLst>
            </a:custGeom>
            <a:solidFill>
              <a:srgbClr val="BB8F4F"/>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B3CB86-05BE-4ABB-A72A-E7AFE5912B1C}"/>
                </a:ext>
              </a:extLst>
            </p:cNvPr>
            <p:cNvSpPr/>
            <p:nvPr/>
          </p:nvSpPr>
          <p:spPr>
            <a:xfrm>
              <a:off x="6061426" y="909132"/>
              <a:ext cx="447434" cy="732165"/>
            </a:xfrm>
            <a:custGeom>
              <a:avLst/>
              <a:gdLst>
                <a:gd name="connsiteX0" fmla="*/ 30507 w 447434"/>
                <a:gd name="connsiteY0" fmla="*/ 734199 h 732165"/>
                <a:gd name="connsiteX1" fmla="*/ 433198 w 447434"/>
                <a:gd name="connsiteY1" fmla="*/ 502347 h 732165"/>
                <a:gd name="connsiteX2" fmla="*/ 433198 w 447434"/>
                <a:gd name="connsiteY2" fmla="*/ 30507 h 732165"/>
                <a:gd name="connsiteX3" fmla="*/ 34574 w 447434"/>
                <a:gd name="connsiteY3" fmla="*/ 262359 h 732165"/>
              </a:gdLst>
              <a:ahLst/>
              <a:cxnLst>
                <a:cxn ang="0">
                  <a:pos x="connsiteX0" y="connsiteY0"/>
                </a:cxn>
                <a:cxn ang="0">
                  <a:pos x="connsiteX1" y="connsiteY1"/>
                </a:cxn>
                <a:cxn ang="0">
                  <a:pos x="connsiteX2" y="connsiteY2"/>
                </a:cxn>
                <a:cxn ang="0">
                  <a:pos x="connsiteX3" y="connsiteY3"/>
                </a:cxn>
              </a:cxnLst>
              <a:rect l="l" t="t" r="r" b="b"/>
              <a:pathLst>
                <a:path w="447434" h="732165">
                  <a:moveTo>
                    <a:pt x="30507" y="734199"/>
                  </a:moveTo>
                  <a:lnTo>
                    <a:pt x="433198" y="502347"/>
                  </a:lnTo>
                  <a:lnTo>
                    <a:pt x="433198" y="30507"/>
                  </a:lnTo>
                  <a:lnTo>
                    <a:pt x="34574" y="262359"/>
                  </a:lnTo>
                  <a:close/>
                </a:path>
              </a:pathLst>
            </a:custGeom>
            <a:solidFill>
              <a:srgbClr val="E0B977"/>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347EB0E9-1270-4D8F-82E9-E0FFE302C15E}"/>
                </a:ext>
              </a:extLst>
            </p:cNvPr>
            <p:cNvSpPr/>
            <p:nvPr/>
          </p:nvSpPr>
          <p:spPr>
            <a:xfrm>
              <a:off x="5654667" y="673212"/>
              <a:ext cx="854193" cy="528786"/>
            </a:xfrm>
            <a:custGeom>
              <a:avLst/>
              <a:gdLst>
                <a:gd name="connsiteX0" fmla="*/ 30507 w 854192"/>
                <a:gd name="connsiteY0" fmla="*/ 262359 h 528785"/>
                <a:gd name="connsiteX1" fmla="*/ 441333 w 854192"/>
                <a:gd name="connsiteY1" fmla="*/ 498279 h 528785"/>
                <a:gd name="connsiteX2" fmla="*/ 571495 w 854192"/>
                <a:gd name="connsiteY2" fmla="*/ 425062 h 528785"/>
                <a:gd name="connsiteX3" fmla="*/ 721996 w 854192"/>
                <a:gd name="connsiteY3" fmla="*/ 335576 h 528785"/>
                <a:gd name="connsiteX4" fmla="*/ 839956 w 854192"/>
                <a:gd name="connsiteY4" fmla="*/ 266427 h 528785"/>
                <a:gd name="connsiteX5" fmla="*/ 433198 w 854192"/>
                <a:gd name="connsiteY5" fmla="*/ 30507 h 528785"/>
                <a:gd name="connsiteX6" fmla="*/ 311170 w 854192"/>
                <a:gd name="connsiteY6" fmla="*/ 99656 h 528785"/>
                <a:gd name="connsiteX7" fmla="*/ 164737 w 854192"/>
                <a:gd name="connsiteY7" fmla="*/ 189143 h 5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4192" h="528785">
                  <a:moveTo>
                    <a:pt x="30507" y="262359"/>
                  </a:moveTo>
                  <a:lnTo>
                    <a:pt x="441333" y="498279"/>
                  </a:lnTo>
                  <a:lnTo>
                    <a:pt x="571495" y="425062"/>
                  </a:lnTo>
                  <a:lnTo>
                    <a:pt x="721996" y="335576"/>
                  </a:lnTo>
                  <a:lnTo>
                    <a:pt x="839956" y="266427"/>
                  </a:lnTo>
                  <a:lnTo>
                    <a:pt x="433198" y="30507"/>
                  </a:lnTo>
                  <a:lnTo>
                    <a:pt x="311170" y="99656"/>
                  </a:lnTo>
                  <a:lnTo>
                    <a:pt x="164737" y="189143"/>
                  </a:lnTo>
                  <a:close/>
                </a:path>
              </a:pathLst>
            </a:custGeom>
            <a:solidFill>
              <a:srgbClr val="EFD290"/>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7820A83A-3C0C-4E1F-BFB4-B48875D87A36}"/>
                </a:ext>
              </a:extLst>
            </p:cNvPr>
            <p:cNvSpPr/>
            <p:nvPr/>
          </p:nvSpPr>
          <p:spPr>
            <a:xfrm>
              <a:off x="5788897" y="742361"/>
              <a:ext cx="610138" cy="366083"/>
            </a:xfrm>
            <a:custGeom>
              <a:avLst/>
              <a:gdLst>
                <a:gd name="connsiteX0" fmla="*/ 30507 w 610137"/>
                <a:gd name="connsiteY0" fmla="*/ 119994 h 366082"/>
                <a:gd name="connsiteX1" fmla="*/ 437265 w 610137"/>
                <a:gd name="connsiteY1" fmla="*/ 355914 h 366082"/>
                <a:gd name="connsiteX2" fmla="*/ 587766 w 610137"/>
                <a:gd name="connsiteY2" fmla="*/ 266427 h 366082"/>
                <a:gd name="connsiteX3" fmla="*/ 176940 w 610137"/>
                <a:gd name="connsiteY3" fmla="*/ 30507 h 366082"/>
              </a:gdLst>
              <a:ahLst/>
              <a:cxnLst>
                <a:cxn ang="0">
                  <a:pos x="connsiteX0" y="connsiteY0"/>
                </a:cxn>
                <a:cxn ang="0">
                  <a:pos x="connsiteX1" y="connsiteY1"/>
                </a:cxn>
                <a:cxn ang="0">
                  <a:pos x="connsiteX2" y="connsiteY2"/>
                </a:cxn>
                <a:cxn ang="0">
                  <a:pos x="connsiteX3" y="connsiteY3"/>
                </a:cxn>
              </a:cxnLst>
              <a:rect l="l" t="t" r="r" b="b"/>
              <a:pathLst>
                <a:path w="610137" h="366082">
                  <a:moveTo>
                    <a:pt x="30507" y="119994"/>
                  </a:moveTo>
                  <a:lnTo>
                    <a:pt x="437265" y="355914"/>
                  </a:lnTo>
                  <a:lnTo>
                    <a:pt x="587766" y="266427"/>
                  </a:lnTo>
                  <a:lnTo>
                    <a:pt x="176940" y="30507"/>
                  </a:lnTo>
                  <a:close/>
                </a:path>
              </a:pathLst>
            </a:custGeom>
            <a:solidFill>
              <a:srgbClr val="FAFBFD"/>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CC0FB09C-AD87-48FE-9CF6-C1E1F7FE9243}"/>
                </a:ext>
              </a:extLst>
            </p:cNvPr>
            <p:cNvSpPr/>
            <p:nvPr/>
          </p:nvSpPr>
          <p:spPr>
            <a:xfrm>
              <a:off x="6195656" y="978281"/>
              <a:ext cx="203379" cy="284731"/>
            </a:xfrm>
            <a:custGeom>
              <a:avLst/>
              <a:gdLst>
                <a:gd name="connsiteX0" fmla="*/ 30507 w 203379"/>
                <a:gd name="connsiteY0" fmla="*/ 266427 h 284730"/>
                <a:gd name="connsiteX1" fmla="*/ 30507 w 203379"/>
                <a:gd name="connsiteY1" fmla="*/ 119994 h 284730"/>
                <a:gd name="connsiteX2" fmla="*/ 181008 w 203379"/>
                <a:gd name="connsiteY2" fmla="*/ 30507 h 284730"/>
                <a:gd name="connsiteX3" fmla="*/ 181008 w 203379"/>
                <a:gd name="connsiteY3" fmla="*/ 181007 h 284730"/>
              </a:gdLst>
              <a:ahLst/>
              <a:cxnLst>
                <a:cxn ang="0">
                  <a:pos x="connsiteX0" y="connsiteY0"/>
                </a:cxn>
                <a:cxn ang="0">
                  <a:pos x="connsiteX1" y="connsiteY1"/>
                </a:cxn>
                <a:cxn ang="0">
                  <a:pos x="connsiteX2" y="connsiteY2"/>
                </a:cxn>
                <a:cxn ang="0">
                  <a:pos x="connsiteX3" y="connsiteY3"/>
                </a:cxn>
              </a:cxnLst>
              <a:rect l="l" t="t" r="r" b="b"/>
              <a:pathLst>
                <a:path w="203379" h="284730">
                  <a:moveTo>
                    <a:pt x="30507" y="266427"/>
                  </a:moveTo>
                  <a:lnTo>
                    <a:pt x="30507" y="119994"/>
                  </a:lnTo>
                  <a:lnTo>
                    <a:pt x="181008" y="30507"/>
                  </a:lnTo>
                  <a:lnTo>
                    <a:pt x="181008" y="181007"/>
                  </a:lnTo>
                  <a:close/>
                </a:path>
              </a:pathLst>
            </a:custGeom>
            <a:solidFill>
              <a:srgbClr val="CECECE"/>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AC10100-74EE-4348-8652-89C4386CF1C1}"/>
                </a:ext>
              </a:extLst>
            </p:cNvPr>
            <p:cNvSpPr/>
            <p:nvPr/>
          </p:nvSpPr>
          <p:spPr>
            <a:xfrm>
              <a:off x="6390900" y="1165390"/>
              <a:ext cx="81352" cy="244055"/>
            </a:xfrm>
            <a:custGeom>
              <a:avLst/>
              <a:gdLst>
                <a:gd name="connsiteX0" fmla="*/ 30507 w 81351"/>
                <a:gd name="connsiteY0" fmla="*/ 42710 h 244055"/>
                <a:gd name="connsiteX1" fmla="*/ 50845 w 81351"/>
                <a:gd name="connsiteY1" fmla="*/ 30507 h 244055"/>
                <a:gd name="connsiteX2" fmla="*/ 50845 w 81351"/>
                <a:gd name="connsiteY2" fmla="*/ 209481 h 244055"/>
                <a:gd name="connsiteX3" fmla="*/ 30507 w 81351"/>
                <a:gd name="connsiteY3" fmla="*/ 217616 h 244055"/>
                <a:gd name="connsiteX4" fmla="*/ 30507 w 81351"/>
                <a:gd name="connsiteY4" fmla="*/ 42710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244055">
                  <a:moveTo>
                    <a:pt x="30507" y="42710"/>
                  </a:moveTo>
                  <a:lnTo>
                    <a:pt x="50845" y="30507"/>
                  </a:lnTo>
                  <a:lnTo>
                    <a:pt x="50845" y="209481"/>
                  </a:lnTo>
                  <a:lnTo>
                    <a:pt x="30507" y="217616"/>
                  </a:lnTo>
                  <a:lnTo>
                    <a:pt x="30507" y="42710"/>
                  </a:lnTo>
                </a:path>
              </a:pathLst>
            </a:custGeom>
            <a:solidFill>
              <a:srgbClr val="333333"/>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36D2B610-6EEF-4D19-B05B-241B409729C8}"/>
                </a:ext>
              </a:extLst>
            </p:cNvPr>
            <p:cNvSpPr/>
            <p:nvPr/>
          </p:nvSpPr>
          <p:spPr>
            <a:xfrm>
              <a:off x="6382765" y="1177592"/>
              <a:ext cx="40676" cy="244055"/>
            </a:xfrm>
            <a:custGeom>
              <a:avLst/>
              <a:gdLst>
                <a:gd name="connsiteX0" fmla="*/ 30507 w 40675"/>
                <a:gd name="connsiteY0" fmla="*/ 34574 h 244055"/>
                <a:gd name="connsiteX1" fmla="*/ 34574 w 40675"/>
                <a:gd name="connsiteY1" fmla="*/ 30507 h 244055"/>
                <a:gd name="connsiteX2" fmla="*/ 34574 w 40675"/>
                <a:gd name="connsiteY2" fmla="*/ 209481 h 244055"/>
                <a:gd name="connsiteX3" fmla="*/ 30507 w 40675"/>
                <a:gd name="connsiteY3" fmla="*/ 213548 h 244055"/>
                <a:gd name="connsiteX4" fmla="*/ 30507 w 40675"/>
                <a:gd name="connsiteY4" fmla="*/ 34574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44055">
                  <a:moveTo>
                    <a:pt x="30507" y="34574"/>
                  </a:moveTo>
                  <a:lnTo>
                    <a:pt x="34574" y="30507"/>
                  </a:lnTo>
                  <a:lnTo>
                    <a:pt x="34574" y="209481"/>
                  </a:lnTo>
                  <a:lnTo>
                    <a:pt x="30507" y="213548"/>
                  </a:lnTo>
                  <a:lnTo>
                    <a:pt x="30507" y="34574"/>
                  </a:lnTo>
                </a:path>
              </a:pathLst>
            </a:custGeom>
            <a:solidFill>
              <a:srgbClr val="333333"/>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5584BC4-0CC3-40BF-80BD-1799D3BD8323}"/>
                </a:ext>
              </a:extLst>
            </p:cNvPr>
            <p:cNvSpPr/>
            <p:nvPr/>
          </p:nvSpPr>
          <p:spPr>
            <a:xfrm>
              <a:off x="6374629" y="1185728"/>
              <a:ext cx="40676" cy="203379"/>
            </a:xfrm>
            <a:custGeom>
              <a:avLst/>
              <a:gdLst>
                <a:gd name="connsiteX0" fmla="*/ 30507 w 40675"/>
                <a:gd name="connsiteY0" fmla="*/ 30507 h 203379"/>
                <a:gd name="connsiteX1" fmla="*/ 30507 w 40675"/>
                <a:gd name="connsiteY1" fmla="*/ 30507 h 203379"/>
                <a:gd name="connsiteX2" fmla="*/ 34574 w 40675"/>
                <a:gd name="connsiteY2" fmla="*/ 205413 h 203379"/>
                <a:gd name="connsiteX3" fmla="*/ 30507 w 40675"/>
                <a:gd name="connsiteY3" fmla="*/ 209481 h 203379"/>
                <a:gd name="connsiteX4" fmla="*/ 30507 w 40675"/>
                <a:gd name="connsiteY4" fmla="*/ 30507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0507"/>
                  </a:moveTo>
                  <a:lnTo>
                    <a:pt x="30507" y="30507"/>
                  </a:lnTo>
                  <a:lnTo>
                    <a:pt x="34574" y="205413"/>
                  </a:lnTo>
                  <a:lnTo>
                    <a:pt x="30507" y="209481"/>
                  </a:lnTo>
                  <a:lnTo>
                    <a:pt x="30507" y="30507"/>
                  </a:lnTo>
                </a:path>
              </a:pathLst>
            </a:custGeom>
            <a:solidFill>
              <a:srgbClr val="333333"/>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56347C13-AB59-4172-836A-92B93A6B6B54}"/>
                </a:ext>
              </a:extLst>
            </p:cNvPr>
            <p:cNvSpPr/>
            <p:nvPr/>
          </p:nvSpPr>
          <p:spPr>
            <a:xfrm>
              <a:off x="6358359" y="1189795"/>
              <a:ext cx="40676" cy="244055"/>
            </a:xfrm>
            <a:custGeom>
              <a:avLst/>
              <a:gdLst>
                <a:gd name="connsiteX0" fmla="*/ 30507 w 40675"/>
                <a:gd name="connsiteY0" fmla="*/ 34574 h 244055"/>
                <a:gd name="connsiteX1" fmla="*/ 42710 w 40675"/>
                <a:gd name="connsiteY1" fmla="*/ 30507 h 244055"/>
                <a:gd name="connsiteX2" fmla="*/ 42710 w 40675"/>
                <a:gd name="connsiteY2" fmla="*/ 209481 h 244055"/>
                <a:gd name="connsiteX3" fmla="*/ 34575 w 40675"/>
                <a:gd name="connsiteY3" fmla="*/ 213548 h 244055"/>
                <a:gd name="connsiteX4" fmla="*/ 30507 w 40675"/>
                <a:gd name="connsiteY4" fmla="*/ 34574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44055">
                  <a:moveTo>
                    <a:pt x="30507" y="34574"/>
                  </a:moveTo>
                  <a:lnTo>
                    <a:pt x="42710" y="30507"/>
                  </a:lnTo>
                  <a:lnTo>
                    <a:pt x="42710" y="209481"/>
                  </a:lnTo>
                  <a:lnTo>
                    <a:pt x="34575" y="213548"/>
                  </a:lnTo>
                  <a:lnTo>
                    <a:pt x="30507" y="34574"/>
                  </a:lnTo>
                </a:path>
              </a:pathLst>
            </a:custGeom>
            <a:solidFill>
              <a:srgbClr val="333333"/>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82939497-736F-4448-9C5A-854ECD2038A6}"/>
                </a:ext>
              </a:extLst>
            </p:cNvPr>
            <p:cNvSpPr/>
            <p:nvPr/>
          </p:nvSpPr>
          <p:spPr>
            <a:xfrm>
              <a:off x="6350224" y="1197930"/>
              <a:ext cx="40676" cy="203379"/>
            </a:xfrm>
            <a:custGeom>
              <a:avLst/>
              <a:gdLst>
                <a:gd name="connsiteX0" fmla="*/ 30507 w 40675"/>
                <a:gd name="connsiteY0" fmla="*/ 30507 h 203379"/>
                <a:gd name="connsiteX1" fmla="*/ 34574 w 40675"/>
                <a:gd name="connsiteY1" fmla="*/ 30507 h 203379"/>
                <a:gd name="connsiteX2" fmla="*/ 38642 w 40675"/>
                <a:gd name="connsiteY2" fmla="*/ 205413 h 203379"/>
                <a:gd name="connsiteX3" fmla="*/ 34574 w 40675"/>
                <a:gd name="connsiteY3" fmla="*/ 209481 h 203379"/>
                <a:gd name="connsiteX4" fmla="*/ 30507 w 40675"/>
                <a:gd name="connsiteY4" fmla="*/ 30507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0507"/>
                  </a:moveTo>
                  <a:lnTo>
                    <a:pt x="34574" y="30507"/>
                  </a:lnTo>
                  <a:lnTo>
                    <a:pt x="38642" y="205413"/>
                  </a:lnTo>
                  <a:lnTo>
                    <a:pt x="34574" y="209481"/>
                  </a:lnTo>
                  <a:lnTo>
                    <a:pt x="30507" y="30507"/>
                  </a:lnTo>
                </a:path>
              </a:pathLst>
            </a:custGeom>
            <a:solidFill>
              <a:srgbClr val="333333"/>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4FD8D83-0D57-4EBC-B940-3FDA08C7F727}"/>
                </a:ext>
              </a:extLst>
            </p:cNvPr>
            <p:cNvSpPr/>
            <p:nvPr/>
          </p:nvSpPr>
          <p:spPr>
            <a:xfrm>
              <a:off x="6342089" y="1201998"/>
              <a:ext cx="40676" cy="203379"/>
            </a:xfrm>
            <a:custGeom>
              <a:avLst/>
              <a:gdLst>
                <a:gd name="connsiteX0" fmla="*/ 30507 w 40675"/>
                <a:gd name="connsiteY0" fmla="*/ 34574 h 203379"/>
                <a:gd name="connsiteX1" fmla="*/ 34574 w 40675"/>
                <a:gd name="connsiteY1" fmla="*/ 30507 h 203379"/>
                <a:gd name="connsiteX2" fmla="*/ 38642 w 40675"/>
                <a:gd name="connsiteY2" fmla="*/ 209481 h 203379"/>
                <a:gd name="connsiteX3" fmla="*/ 30507 w 40675"/>
                <a:gd name="connsiteY3" fmla="*/ 209481 h 203379"/>
                <a:gd name="connsiteX4" fmla="*/ 30507 w 40675"/>
                <a:gd name="connsiteY4" fmla="*/ 34574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4574"/>
                  </a:moveTo>
                  <a:lnTo>
                    <a:pt x="34574" y="30507"/>
                  </a:lnTo>
                  <a:lnTo>
                    <a:pt x="38642" y="209481"/>
                  </a:lnTo>
                  <a:lnTo>
                    <a:pt x="30507" y="209481"/>
                  </a:lnTo>
                  <a:lnTo>
                    <a:pt x="30507" y="34574"/>
                  </a:lnTo>
                </a:path>
              </a:pathLst>
            </a:custGeom>
            <a:solidFill>
              <a:srgbClr val="333333"/>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45D3DA6E-E034-4BDC-BF57-AD44C87AEEA2}"/>
                </a:ext>
              </a:extLst>
            </p:cNvPr>
            <p:cNvSpPr/>
            <p:nvPr/>
          </p:nvSpPr>
          <p:spPr>
            <a:xfrm>
              <a:off x="6329886" y="1206066"/>
              <a:ext cx="40676" cy="244055"/>
            </a:xfrm>
            <a:custGeom>
              <a:avLst/>
              <a:gdLst>
                <a:gd name="connsiteX0" fmla="*/ 30507 w 40675"/>
                <a:gd name="connsiteY0" fmla="*/ 38642 h 244055"/>
                <a:gd name="connsiteX1" fmla="*/ 38642 w 40675"/>
                <a:gd name="connsiteY1" fmla="*/ 30507 h 244055"/>
                <a:gd name="connsiteX2" fmla="*/ 38642 w 40675"/>
                <a:gd name="connsiteY2" fmla="*/ 209481 h 244055"/>
                <a:gd name="connsiteX3" fmla="*/ 30507 w 40675"/>
                <a:gd name="connsiteY3" fmla="*/ 213548 h 244055"/>
                <a:gd name="connsiteX4" fmla="*/ 30507 w 40675"/>
                <a:gd name="connsiteY4" fmla="*/ 38642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44055">
                  <a:moveTo>
                    <a:pt x="30507" y="38642"/>
                  </a:moveTo>
                  <a:lnTo>
                    <a:pt x="38642" y="30507"/>
                  </a:lnTo>
                  <a:lnTo>
                    <a:pt x="38642" y="209481"/>
                  </a:lnTo>
                  <a:lnTo>
                    <a:pt x="30507" y="213548"/>
                  </a:lnTo>
                  <a:lnTo>
                    <a:pt x="30507" y="38642"/>
                  </a:lnTo>
                </a:path>
              </a:pathLst>
            </a:custGeom>
            <a:solidFill>
              <a:srgbClr val="333333"/>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0B9CFB1-73BC-477F-B16D-03BDD3188981}"/>
                </a:ext>
              </a:extLst>
            </p:cNvPr>
            <p:cNvSpPr/>
            <p:nvPr/>
          </p:nvSpPr>
          <p:spPr>
            <a:xfrm>
              <a:off x="6317683" y="1214201"/>
              <a:ext cx="40676" cy="203379"/>
            </a:xfrm>
            <a:custGeom>
              <a:avLst/>
              <a:gdLst>
                <a:gd name="connsiteX0" fmla="*/ 30507 w 40675"/>
                <a:gd name="connsiteY0" fmla="*/ 34574 h 203379"/>
                <a:gd name="connsiteX1" fmla="*/ 34575 w 40675"/>
                <a:gd name="connsiteY1" fmla="*/ 30507 h 203379"/>
                <a:gd name="connsiteX2" fmla="*/ 38642 w 40675"/>
                <a:gd name="connsiteY2" fmla="*/ 209481 h 203379"/>
                <a:gd name="connsiteX3" fmla="*/ 30507 w 40675"/>
                <a:gd name="connsiteY3" fmla="*/ 213548 h 203379"/>
                <a:gd name="connsiteX4" fmla="*/ 30507 w 40675"/>
                <a:gd name="connsiteY4" fmla="*/ 34574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4574"/>
                  </a:moveTo>
                  <a:lnTo>
                    <a:pt x="34575" y="30507"/>
                  </a:lnTo>
                  <a:lnTo>
                    <a:pt x="38642" y="209481"/>
                  </a:lnTo>
                  <a:lnTo>
                    <a:pt x="30507" y="213548"/>
                  </a:lnTo>
                  <a:lnTo>
                    <a:pt x="30507" y="34574"/>
                  </a:lnTo>
                </a:path>
              </a:pathLst>
            </a:custGeom>
            <a:solidFill>
              <a:srgbClr val="333333"/>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4F769CA8-8C11-4A4F-8C1E-629B20EC9DCF}"/>
                </a:ext>
              </a:extLst>
            </p:cNvPr>
            <p:cNvSpPr/>
            <p:nvPr/>
          </p:nvSpPr>
          <p:spPr>
            <a:xfrm>
              <a:off x="6297345" y="1222336"/>
              <a:ext cx="40676" cy="244055"/>
            </a:xfrm>
            <a:custGeom>
              <a:avLst/>
              <a:gdLst>
                <a:gd name="connsiteX0" fmla="*/ 30507 w 40675"/>
                <a:gd name="connsiteY0" fmla="*/ 38642 h 244055"/>
                <a:gd name="connsiteX1" fmla="*/ 46777 w 40675"/>
                <a:gd name="connsiteY1" fmla="*/ 30507 h 244055"/>
                <a:gd name="connsiteX2" fmla="*/ 46777 w 40675"/>
                <a:gd name="connsiteY2" fmla="*/ 205413 h 244055"/>
                <a:gd name="connsiteX3" fmla="*/ 30507 w 40675"/>
                <a:gd name="connsiteY3" fmla="*/ 217616 h 244055"/>
                <a:gd name="connsiteX4" fmla="*/ 30507 w 40675"/>
                <a:gd name="connsiteY4" fmla="*/ 38642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44055">
                  <a:moveTo>
                    <a:pt x="30507" y="38642"/>
                  </a:moveTo>
                  <a:lnTo>
                    <a:pt x="46777" y="30507"/>
                  </a:lnTo>
                  <a:lnTo>
                    <a:pt x="46777" y="205413"/>
                  </a:lnTo>
                  <a:lnTo>
                    <a:pt x="30507" y="217616"/>
                  </a:lnTo>
                  <a:lnTo>
                    <a:pt x="30507" y="38642"/>
                  </a:lnTo>
                </a:path>
              </a:pathLst>
            </a:custGeom>
            <a:solidFill>
              <a:srgbClr val="333333"/>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3285FABF-848C-489D-81BF-AB574A76315C}"/>
                </a:ext>
              </a:extLst>
            </p:cNvPr>
            <p:cNvSpPr/>
            <p:nvPr/>
          </p:nvSpPr>
          <p:spPr>
            <a:xfrm>
              <a:off x="6285143" y="1234539"/>
              <a:ext cx="40676" cy="203379"/>
            </a:xfrm>
            <a:custGeom>
              <a:avLst/>
              <a:gdLst>
                <a:gd name="connsiteX0" fmla="*/ 30507 w 40675"/>
                <a:gd name="connsiteY0" fmla="*/ 34574 h 203379"/>
                <a:gd name="connsiteX1" fmla="*/ 38642 w 40675"/>
                <a:gd name="connsiteY1" fmla="*/ 30507 h 203379"/>
                <a:gd name="connsiteX2" fmla="*/ 38642 w 40675"/>
                <a:gd name="connsiteY2" fmla="*/ 209481 h 203379"/>
                <a:gd name="connsiteX3" fmla="*/ 30507 w 40675"/>
                <a:gd name="connsiteY3" fmla="*/ 209481 h 203379"/>
                <a:gd name="connsiteX4" fmla="*/ 30507 w 40675"/>
                <a:gd name="connsiteY4" fmla="*/ 34574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4574"/>
                  </a:moveTo>
                  <a:lnTo>
                    <a:pt x="38642" y="30507"/>
                  </a:lnTo>
                  <a:lnTo>
                    <a:pt x="38642" y="209481"/>
                  </a:lnTo>
                  <a:lnTo>
                    <a:pt x="30507" y="209481"/>
                  </a:lnTo>
                  <a:lnTo>
                    <a:pt x="30507" y="34574"/>
                  </a:lnTo>
                </a:path>
              </a:pathLst>
            </a:custGeom>
            <a:solidFill>
              <a:srgbClr val="333333"/>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0B8F2A02-7383-4467-A317-F572447CC210}"/>
                </a:ext>
              </a:extLst>
            </p:cNvPr>
            <p:cNvSpPr/>
            <p:nvPr/>
          </p:nvSpPr>
          <p:spPr>
            <a:xfrm>
              <a:off x="6277007" y="1242674"/>
              <a:ext cx="40676" cy="203379"/>
            </a:xfrm>
            <a:custGeom>
              <a:avLst/>
              <a:gdLst>
                <a:gd name="connsiteX0" fmla="*/ 30507 w 40675"/>
                <a:gd name="connsiteY0" fmla="*/ 30507 h 203379"/>
                <a:gd name="connsiteX1" fmla="*/ 34575 w 40675"/>
                <a:gd name="connsiteY1" fmla="*/ 30507 h 203379"/>
                <a:gd name="connsiteX2" fmla="*/ 34575 w 40675"/>
                <a:gd name="connsiteY2" fmla="*/ 205413 h 203379"/>
                <a:gd name="connsiteX3" fmla="*/ 30507 w 40675"/>
                <a:gd name="connsiteY3" fmla="*/ 209481 h 203379"/>
                <a:gd name="connsiteX4" fmla="*/ 30507 w 40675"/>
                <a:gd name="connsiteY4" fmla="*/ 30507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0507"/>
                  </a:moveTo>
                  <a:lnTo>
                    <a:pt x="34575" y="30507"/>
                  </a:lnTo>
                  <a:lnTo>
                    <a:pt x="34575" y="205413"/>
                  </a:lnTo>
                  <a:lnTo>
                    <a:pt x="30507" y="209481"/>
                  </a:lnTo>
                  <a:lnTo>
                    <a:pt x="30507" y="30507"/>
                  </a:lnTo>
                </a:path>
              </a:pathLst>
            </a:custGeom>
            <a:solidFill>
              <a:srgbClr val="333333"/>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4DB2E54-8CA7-4B77-9B38-98DF78B0C2AE}"/>
                </a:ext>
              </a:extLst>
            </p:cNvPr>
            <p:cNvSpPr/>
            <p:nvPr/>
          </p:nvSpPr>
          <p:spPr>
            <a:xfrm>
              <a:off x="6264805" y="1246741"/>
              <a:ext cx="40676" cy="203379"/>
            </a:xfrm>
            <a:custGeom>
              <a:avLst/>
              <a:gdLst>
                <a:gd name="connsiteX0" fmla="*/ 30507 w 40675"/>
                <a:gd name="connsiteY0" fmla="*/ 34574 h 203379"/>
                <a:gd name="connsiteX1" fmla="*/ 38642 w 40675"/>
                <a:gd name="connsiteY1" fmla="*/ 30507 h 203379"/>
                <a:gd name="connsiteX2" fmla="*/ 38642 w 40675"/>
                <a:gd name="connsiteY2" fmla="*/ 205413 h 203379"/>
                <a:gd name="connsiteX3" fmla="*/ 30507 w 40675"/>
                <a:gd name="connsiteY3" fmla="*/ 209481 h 203379"/>
                <a:gd name="connsiteX4" fmla="*/ 30507 w 40675"/>
                <a:gd name="connsiteY4" fmla="*/ 34574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4574"/>
                  </a:moveTo>
                  <a:lnTo>
                    <a:pt x="38642" y="30507"/>
                  </a:lnTo>
                  <a:lnTo>
                    <a:pt x="38642" y="205413"/>
                  </a:lnTo>
                  <a:lnTo>
                    <a:pt x="30507" y="209481"/>
                  </a:lnTo>
                  <a:lnTo>
                    <a:pt x="30507" y="34574"/>
                  </a:lnTo>
                </a:path>
              </a:pathLst>
            </a:custGeom>
            <a:solidFill>
              <a:srgbClr val="333333"/>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58486A64-F44D-4846-B220-A24F3BA264A7}"/>
                </a:ext>
              </a:extLst>
            </p:cNvPr>
            <p:cNvSpPr/>
            <p:nvPr/>
          </p:nvSpPr>
          <p:spPr>
            <a:xfrm>
              <a:off x="6215994" y="1275215"/>
              <a:ext cx="40676" cy="203379"/>
            </a:xfrm>
            <a:custGeom>
              <a:avLst/>
              <a:gdLst>
                <a:gd name="connsiteX0" fmla="*/ 30507 w 40675"/>
                <a:gd name="connsiteY0" fmla="*/ 34574 h 203379"/>
                <a:gd name="connsiteX1" fmla="*/ 34575 w 40675"/>
                <a:gd name="connsiteY1" fmla="*/ 30507 h 203379"/>
                <a:gd name="connsiteX2" fmla="*/ 34575 w 40675"/>
                <a:gd name="connsiteY2" fmla="*/ 209481 h 203379"/>
                <a:gd name="connsiteX3" fmla="*/ 30507 w 40675"/>
                <a:gd name="connsiteY3" fmla="*/ 213548 h 203379"/>
                <a:gd name="connsiteX4" fmla="*/ 30507 w 40675"/>
                <a:gd name="connsiteY4" fmla="*/ 34574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4574"/>
                  </a:moveTo>
                  <a:lnTo>
                    <a:pt x="34575" y="30507"/>
                  </a:lnTo>
                  <a:lnTo>
                    <a:pt x="34575" y="209481"/>
                  </a:lnTo>
                  <a:lnTo>
                    <a:pt x="30507" y="213548"/>
                  </a:lnTo>
                  <a:lnTo>
                    <a:pt x="30507" y="34574"/>
                  </a:lnTo>
                </a:path>
              </a:pathLst>
            </a:custGeom>
            <a:solidFill>
              <a:srgbClr val="33333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33581FC8-92DA-479E-8FFF-3AE2A74E9E36}"/>
                </a:ext>
              </a:extLst>
            </p:cNvPr>
            <p:cNvSpPr/>
            <p:nvPr/>
          </p:nvSpPr>
          <p:spPr>
            <a:xfrm>
              <a:off x="6199724" y="1283350"/>
              <a:ext cx="40676" cy="244055"/>
            </a:xfrm>
            <a:custGeom>
              <a:avLst/>
              <a:gdLst>
                <a:gd name="connsiteX0" fmla="*/ 30507 w 40675"/>
                <a:gd name="connsiteY0" fmla="*/ 34574 h 244055"/>
                <a:gd name="connsiteX1" fmla="*/ 42709 w 40675"/>
                <a:gd name="connsiteY1" fmla="*/ 30507 h 244055"/>
                <a:gd name="connsiteX2" fmla="*/ 42709 w 40675"/>
                <a:gd name="connsiteY2" fmla="*/ 205413 h 244055"/>
                <a:gd name="connsiteX3" fmla="*/ 30507 w 40675"/>
                <a:gd name="connsiteY3" fmla="*/ 213548 h 244055"/>
                <a:gd name="connsiteX4" fmla="*/ 30507 w 40675"/>
                <a:gd name="connsiteY4" fmla="*/ 34574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44055">
                  <a:moveTo>
                    <a:pt x="30507" y="34574"/>
                  </a:moveTo>
                  <a:lnTo>
                    <a:pt x="42709" y="30507"/>
                  </a:lnTo>
                  <a:lnTo>
                    <a:pt x="42709" y="205413"/>
                  </a:lnTo>
                  <a:lnTo>
                    <a:pt x="30507" y="213548"/>
                  </a:lnTo>
                  <a:lnTo>
                    <a:pt x="30507" y="34574"/>
                  </a:lnTo>
                </a:path>
              </a:pathLst>
            </a:custGeom>
            <a:solidFill>
              <a:srgbClr val="333333"/>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51E395B3-D9C8-4092-8C78-9C15F65FACFF}"/>
                </a:ext>
              </a:extLst>
            </p:cNvPr>
            <p:cNvSpPr/>
            <p:nvPr/>
          </p:nvSpPr>
          <p:spPr>
            <a:xfrm>
              <a:off x="6191588" y="1291485"/>
              <a:ext cx="40676" cy="203379"/>
            </a:xfrm>
            <a:custGeom>
              <a:avLst/>
              <a:gdLst>
                <a:gd name="connsiteX0" fmla="*/ 30507 w 40675"/>
                <a:gd name="connsiteY0" fmla="*/ 30507 h 203379"/>
                <a:gd name="connsiteX1" fmla="*/ 34574 w 40675"/>
                <a:gd name="connsiteY1" fmla="*/ 30507 h 203379"/>
                <a:gd name="connsiteX2" fmla="*/ 34574 w 40675"/>
                <a:gd name="connsiteY2" fmla="*/ 205413 h 203379"/>
                <a:gd name="connsiteX3" fmla="*/ 30507 w 40675"/>
                <a:gd name="connsiteY3" fmla="*/ 209481 h 203379"/>
                <a:gd name="connsiteX4" fmla="*/ 30507 w 40675"/>
                <a:gd name="connsiteY4" fmla="*/ 30507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0507"/>
                  </a:moveTo>
                  <a:lnTo>
                    <a:pt x="34574" y="30507"/>
                  </a:lnTo>
                  <a:lnTo>
                    <a:pt x="34574" y="205413"/>
                  </a:lnTo>
                  <a:lnTo>
                    <a:pt x="30507" y="209481"/>
                  </a:lnTo>
                  <a:lnTo>
                    <a:pt x="30507" y="30507"/>
                  </a:lnTo>
                </a:path>
              </a:pathLst>
            </a:custGeom>
            <a:solidFill>
              <a:srgbClr val="333333"/>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2D4CA94-E27C-44AF-91E8-955D1F11CAA2}"/>
                </a:ext>
              </a:extLst>
            </p:cNvPr>
            <p:cNvSpPr/>
            <p:nvPr/>
          </p:nvSpPr>
          <p:spPr>
            <a:xfrm>
              <a:off x="6167183" y="1295552"/>
              <a:ext cx="81352" cy="244055"/>
            </a:xfrm>
            <a:custGeom>
              <a:avLst/>
              <a:gdLst>
                <a:gd name="connsiteX0" fmla="*/ 30507 w 81351"/>
                <a:gd name="connsiteY0" fmla="*/ 42710 h 244055"/>
                <a:gd name="connsiteX1" fmla="*/ 50845 w 81351"/>
                <a:gd name="connsiteY1" fmla="*/ 30507 h 244055"/>
                <a:gd name="connsiteX2" fmla="*/ 50845 w 81351"/>
                <a:gd name="connsiteY2" fmla="*/ 209481 h 244055"/>
                <a:gd name="connsiteX3" fmla="*/ 30507 w 81351"/>
                <a:gd name="connsiteY3" fmla="*/ 217616 h 244055"/>
                <a:gd name="connsiteX4" fmla="*/ 30507 w 81351"/>
                <a:gd name="connsiteY4" fmla="*/ 42710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244055">
                  <a:moveTo>
                    <a:pt x="30507" y="42710"/>
                  </a:moveTo>
                  <a:lnTo>
                    <a:pt x="50845" y="30507"/>
                  </a:lnTo>
                  <a:lnTo>
                    <a:pt x="50845" y="209481"/>
                  </a:lnTo>
                  <a:lnTo>
                    <a:pt x="30507" y="217616"/>
                  </a:lnTo>
                  <a:lnTo>
                    <a:pt x="30507" y="42710"/>
                  </a:lnTo>
                </a:path>
              </a:pathLst>
            </a:custGeom>
            <a:solidFill>
              <a:srgbClr val="333333"/>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53323AE1-9D6B-4182-BE49-16EC93775C49}"/>
                </a:ext>
              </a:extLst>
            </p:cNvPr>
            <p:cNvSpPr/>
            <p:nvPr/>
          </p:nvSpPr>
          <p:spPr>
            <a:xfrm>
              <a:off x="6154980" y="1307755"/>
              <a:ext cx="40676" cy="244055"/>
            </a:xfrm>
            <a:custGeom>
              <a:avLst/>
              <a:gdLst>
                <a:gd name="connsiteX0" fmla="*/ 30507 w 40675"/>
                <a:gd name="connsiteY0" fmla="*/ 34574 h 244055"/>
                <a:gd name="connsiteX1" fmla="*/ 38642 w 40675"/>
                <a:gd name="connsiteY1" fmla="*/ 30507 h 244055"/>
                <a:gd name="connsiteX2" fmla="*/ 38642 w 40675"/>
                <a:gd name="connsiteY2" fmla="*/ 209481 h 244055"/>
                <a:gd name="connsiteX3" fmla="*/ 30507 w 40675"/>
                <a:gd name="connsiteY3" fmla="*/ 213548 h 244055"/>
                <a:gd name="connsiteX4" fmla="*/ 30507 w 40675"/>
                <a:gd name="connsiteY4" fmla="*/ 34574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44055">
                  <a:moveTo>
                    <a:pt x="30507" y="34574"/>
                  </a:moveTo>
                  <a:lnTo>
                    <a:pt x="38642" y="30507"/>
                  </a:lnTo>
                  <a:lnTo>
                    <a:pt x="38642" y="209481"/>
                  </a:lnTo>
                  <a:lnTo>
                    <a:pt x="30507" y="213548"/>
                  </a:lnTo>
                  <a:lnTo>
                    <a:pt x="30507" y="34574"/>
                  </a:lnTo>
                </a:path>
              </a:pathLst>
            </a:custGeom>
            <a:solidFill>
              <a:srgbClr val="333333"/>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509BBC7-53F5-4426-928C-CD2EBA6F4784}"/>
                </a:ext>
              </a:extLst>
            </p:cNvPr>
            <p:cNvSpPr/>
            <p:nvPr/>
          </p:nvSpPr>
          <p:spPr>
            <a:xfrm>
              <a:off x="6146845" y="1315890"/>
              <a:ext cx="40676" cy="203379"/>
            </a:xfrm>
            <a:custGeom>
              <a:avLst/>
              <a:gdLst>
                <a:gd name="connsiteX0" fmla="*/ 30507 w 40675"/>
                <a:gd name="connsiteY0" fmla="*/ 30507 h 203379"/>
                <a:gd name="connsiteX1" fmla="*/ 34574 w 40675"/>
                <a:gd name="connsiteY1" fmla="*/ 30507 h 203379"/>
                <a:gd name="connsiteX2" fmla="*/ 34574 w 40675"/>
                <a:gd name="connsiteY2" fmla="*/ 205413 h 203379"/>
                <a:gd name="connsiteX3" fmla="*/ 34574 w 40675"/>
                <a:gd name="connsiteY3" fmla="*/ 209481 h 203379"/>
                <a:gd name="connsiteX4" fmla="*/ 30507 w 40675"/>
                <a:gd name="connsiteY4" fmla="*/ 30507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0507"/>
                  </a:moveTo>
                  <a:lnTo>
                    <a:pt x="34574" y="30507"/>
                  </a:lnTo>
                  <a:lnTo>
                    <a:pt x="34574" y="205413"/>
                  </a:lnTo>
                  <a:lnTo>
                    <a:pt x="34574" y="209481"/>
                  </a:lnTo>
                  <a:lnTo>
                    <a:pt x="30507" y="30507"/>
                  </a:lnTo>
                </a:path>
              </a:pathLst>
            </a:custGeom>
            <a:solidFill>
              <a:srgbClr val="333333"/>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7A6296BC-3C55-4487-8264-E0B3A1C7837F}"/>
                </a:ext>
              </a:extLst>
            </p:cNvPr>
            <p:cNvSpPr/>
            <p:nvPr/>
          </p:nvSpPr>
          <p:spPr>
            <a:xfrm>
              <a:off x="6134642" y="1319958"/>
              <a:ext cx="40676" cy="244055"/>
            </a:xfrm>
            <a:custGeom>
              <a:avLst/>
              <a:gdLst>
                <a:gd name="connsiteX0" fmla="*/ 30507 w 40675"/>
                <a:gd name="connsiteY0" fmla="*/ 34574 h 244055"/>
                <a:gd name="connsiteX1" fmla="*/ 38642 w 40675"/>
                <a:gd name="connsiteY1" fmla="*/ 30507 h 244055"/>
                <a:gd name="connsiteX2" fmla="*/ 38642 w 40675"/>
                <a:gd name="connsiteY2" fmla="*/ 205413 h 244055"/>
                <a:gd name="connsiteX3" fmla="*/ 30507 w 40675"/>
                <a:gd name="connsiteY3" fmla="*/ 213548 h 244055"/>
                <a:gd name="connsiteX4" fmla="*/ 30507 w 40675"/>
                <a:gd name="connsiteY4" fmla="*/ 34574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44055">
                  <a:moveTo>
                    <a:pt x="30507" y="34574"/>
                  </a:moveTo>
                  <a:lnTo>
                    <a:pt x="38642" y="30507"/>
                  </a:lnTo>
                  <a:lnTo>
                    <a:pt x="38642" y="205413"/>
                  </a:lnTo>
                  <a:lnTo>
                    <a:pt x="30507" y="213548"/>
                  </a:lnTo>
                  <a:lnTo>
                    <a:pt x="30507" y="34574"/>
                  </a:lnTo>
                </a:path>
              </a:pathLst>
            </a:custGeom>
            <a:solidFill>
              <a:srgbClr val="333333"/>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D6D038BD-FF76-41AB-944D-02CEA2F5D725}"/>
                </a:ext>
              </a:extLst>
            </p:cNvPr>
            <p:cNvSpPr/>
            <p:nvPr/>
          </p:nvSpPr>
          <p:spPr>
            <a:xfrm>
              <a:off x="6256669" y="1254877"/>
              <a:ext cx="40676" cy="203379"/>
            </a:xfrm>
            <a:custGeom>
              <a:avLst/>
              <a:gdLst>
                <a:gd name="connsiteX0" fmla="*/ 30507 w 40675"/>
                <a:gd name="connsiteY0" fmla="*/ 30507 h 203379"/>
                <a:gd name="connsiteX1" fmla="*/ 34575 w 40675"/>
                <a:gd name="connsiteY1" fmla="*/ 30507 h 203379"/>
                <a:gd name="connsiteX2" fmla="*/ 34575 w 40675"/>
                <a:gd name="connsiteY2" fmla="*/ 205413 h 203379"/>
                <a:gd name="connsiteX3" fmla="*/ 30507 w 40675"/>
                <a:gd name="connsiteY3" fmla="*/ 209481 h 203379"/>
                <a:gd name="connsiteX4" fmla="*/ 30507 w 40675"/>
                <a:gd name="connsiteY4" fmla="*/ 30507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0507"/>
                  </a:moveTo>
                  <a:lnTo>
                    <a:pt x="34575" y="30507"/>
                  </a:lnTo>
                  <a:lnTo>
                    <a:pt x="34575" y="205413"/>
                  </a:lnTo>
                  <a:lnTo>
                    <a:pt x="30507" y="209481"/>
                  </a:lnTo>
                  <a:lnTo>
                    <a:pt x="30507" y="30507"/>
                  </a:lnTo>
                </a:path>
              </a:pathLst>
            </a:custGeom>
            <a:solidFill>
              <a:srgbClr val="333333"/>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BB60792B-4A9C-4564-8CAB-E3370AF6A5D1}"/>
                </a:ext>
              </a:extLst>
            </p:cNvPr>
            <p:cNvSpPr/>
            <p:nvPr/>
          </p:nvSpPr>
          <p:spPr>
            <a:xfrm>
              <a:off x="6248534" y="1258944"/>
              <a:ext cx="40676" cy="203379"/>
            </a:xfrm>
            <a:custGeom>
              <a:avLst/>
              <a:gdLst>
                <a:gd name="connsiteX0" fmla="*/ 30507 w 40675"/>
                <a:gd name="connsiteY0" fmla="*/ 30507 h 203379"/>
                <a:gd name="connsiteX1" fmla="*/ 34574 w 40675"/>
                <a:gd name="connsiteY1" fmla="*/ 30507 h 203379"/>
                <a:gd name="connsiteX2" fmla="*/ 34574 w 40675"/>
                <a:gd name="connsiteY2" fmla="*/ 205413 h 203379"/>
                <a:gd name="connsiteX3" fmla="*/ 30507 w 40675"/>
                <a:gd name="connsiteY3" fmla="*/ 209481 h 203379"/>
                <a:gd name="connsiteX4" fmla="*/ 30507 w 40675"/>
                <a:gd name="connsiteY4" fmla="*/ 30507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0507"/>
                  </a:moveTo>
                  <a:lnTo>
                    <a:pt x="34574" y="30507"/>
                  </a:lnTo>
                  <a:lnTo>
                    <a:pt x="34574" y="205413"/>
                  </a:lnTo>
                  <a:lnTo>
                    <a:pt x="30507" y="209481"/>
                  </a:lnTo>
                  <a:lnTo>
                    <a:pt x="30507" y="30507"/>
                  </a:lnTo>
                </a:path>
              </a:pathLst>
            </a:custGeom>
            <a:solidFill>
              <a:srgbClr val="333333"/>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ECFBF847-FF48-49F0-8C65-7E42D7AABBA2}"/>
                </a:ext>
              </a:extLst>
            </p:cNvPr>
            <p:cNvSpPr/>
            <p:nvPr/>
          </p:nvSpPr>
          <p:spPr>
            <a:xfrm>
              <a:off x="6232264" y="1263012"/>
              <a:ext cx="40676" cy="244055"/>
            </a:xfrm>
            <a:custGeom>
              <a:avLst/>
              <a:gdLst>
                <a:gd name="connsiteX0" fmla="*/ 30507 w 40675"/>
                <a:gd name="connsiteY0" fmla="*/ 34574 h 244055"/>
                <a:gd name="connsiteX1" fmla="*/ 42710 w 40675"/>
                <a:gd name="connsiteY1" fmla="*/ 30507 h 244055"/>
                <a:gd name="connsiteX2" fmla="*/ 42710 w 40675"/>
                <a:gd name="connsiteY2" fmla="*/ 205413 h 244055"/>
                <a:gd name="connsiteX3" fmla="*/ 30507 w 40675"/>
                <a:gd name="connsiteY3" fmla="*/ 213548 h 244055"/>
                <a:gd name="connsiteX4" fmla="*/ 30507 w 40675"/>
                <a:gd name="connsiteY4" fmla="*/ 34574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44055">
                  <a:moveTo>
                    <a:pt x="30507" y="34574"/>
                  </a:moveTo>
                  <a:lnTo>
                    <a:pt x="42710" y="30507"/>
                  </a:lnTo>
                  <a:lnTo>
                    <a:pt x="42710" y="205413"/>
                  </a:lnTo>
                  <a:lnTo>
                    <a:pt x="30507" y="213548"/>
                  </a:lnTo>
                  <a:lnTo>
                    <a:pt x="30507" y="34574"/>
                  </a:lnTo>
                </a:path>
              </a:pathLst>
            </a:custGeom>
            <a:solidFill>
              <a:srgbClr val="333333"/>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F6E2AD5-6035-439F-9937-6FC3D648F1A7}"/>
                </a:ext>
              </a:extLst>
            </p:cNvPr>
            <p:cNvSpPr/>
            <p:nvPr/>
          </p:nvSpPr>
          <p:spPr>
            <a:xfrm>
              <a:off x="6224129" y="1271147"/>
              <a:ext cx="40676" cy="203379"/>
            </a:xfrm>
            <a:custGeom>
              <a:avLst/>
              <a:gdLst>
                <a:gd name="connsiteX0" fmla="*/ 30507 w 40675"/>
                <a:gd name="connsiteY0" fmla="*/ 34574 h 203379"/>
                <a:gd name="connsiteX1" fmla="*/ 34574 w 40675"/>
                <a:gd name="connsiteY1" fmla="*/ 30507 h 203379"/>
                <a:gd name="connsiteX2" fmla="*/ 34574 w 40675"/>
                <a:gd name="connsiteY2" fmla="*/ 209481 h 203379"/>
                <a:gd name="connsiteX3" fmla="*/ 30507 w 40675"/>
                <a:gd name="connsiteY3" fmla="*/ 209481 h 203379"/>
                <a:gd name="connsiteX4" fmla="*/ 30507 w 40675"/>
                <a:gd name="connsiteY4" fmla="*/ 34574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203379">
                  <a:moveTo>
                    <a:pt x="30507" y="34574"/>
                  </a:moveTo>
                  <a:lnTo>
                    <a:pt x="34574" y="30507"/>
                  </a:lnTo>
                  <a:lnTo>
                    <a:pt x="34574" y="209481"/>
                  </a:lnTo>
                  <a:lnTo>
                    <a:pt x="30507" y="209481"/>
                  </a:lnTo>
                  <a:lnTo>
                    <a:pt x="30507" y="34574"/>
                  </a:lnTo>
                </a:path>
              </a:pathLst>
            </a:custGeom>
            <a:solidFill>
              <a:srgbClr val="333333"/>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A1D78B1-7C02-4EFE-800A-BD99CBD75F0D}"/>
                </a:ext>
              </a:extLst>
            </p:cNvPr>
            <p:cNvSpPr/>
            <p:nvPr/>
          </p:nvSpPr>
          <p:spPr>
            <a:xfrm>
              <a:off x="5797033" y="2843706"/>
              <a:ext cx="244055" cy="1179599"/>
            </a:xfrm>
            <a:custGeom>
              <a:avLst/>
              <a:gdLst>
                <a:gd name="connsiteX0" fmla="*/ 237954 w 244055"/>
                <a:gd name="connsiteY0" fmla="*/ 40238 h 1179599"/>
                <a:gd name="connsiteX1" fmla="*/ 225751 w 244055"/>
                <a:gd name="connsiteY1" fmla="*/ 32103 h 1179599"/>
                <a:gd name="connsiteX2" fmla="*/ 213548 w 244055"/>
                <a:gd name="connsiteY2" fmla="*/ 48373 h 1179599"/>
                <a:gd name="connsiteX3" fmla="*/ 213548 w 244055"/>
                <a:gd name="connsiteY3" fmla="*/ 154130 h 1179599"/>
                <a:gd name="connsiteX4" fmla="*/ 213548 w 244055"/>
                <a:gd name="connsiteY4" fmla="*/ 154130 h 1179599"/>
                <a:gd name="connsiteX5" fmla="*/ 54912 w 244055"/>
                <a:gd name="connsiteY5" fmla="*/ 239549 h 1179599"/>
                <a:gd name="connsiteX6" fmla="*/ 54912 w 244055"/>
                <a:gd name="connsiteY6" fmla="*/ 145995 h 1179599"/>
                <a:gd name="connsiteX7" fmla="*/ 42709 w 244055"/>
                <a:gd name="connsiteY7" fmla="*/ 137860 h 1179599"/>
                <a:gd name="connsiteX8" fmla="*/ 30507 w 244055"/>
                <a:gd name="connsiteY8" fmla="*/ 154130 h 1179599"/>
                <a:gd name="connsiteX9" fmla="*/ 38642 w 244055"/>
                <a:gd name="connsiteY9" fmla="*/ 1183229 h 1179599"/>
                <a:gd name="connsiteX10" fmla="*/ 250156 w 244055"/>
                <a:gd name="connsiteY10" fmla="*/ 1061201 h 1179599"/>
                <a:gd name="connsiteX11" fmla="*/ 237954 w 244055"/>
                <a:gd name="connsiteY11" fmla="*/ 40238 h 1179599"/>
                <a:gd name="connsiteX12" fmla="*/ 54912 w 244055"/>
                <a:gd name="connsiteY12" fmla="*/ 268022 h 1179599"/>
                <a:gd name="connsiteX13" fmla="*/ 209481 w 244055"/>
                <a:gd name="connsiteY13" fmla="*/ 178536 h 1179599"/>
                <a:gd name="connsiteX14" fmla="*/ 209481 w 244055"/>
                <a:gd name="connsiteY14" fmla="*/ 263955 h 1179599"/>
                <a:gd name="connsiteX15" fmla="*/ 209481 w 244055"/>
                <a:gd name="connsiteY15" fmla="*/ 263955 h 1179599"/>
                <a:gd name="connsiteX16" fmla="*/ 54912 w 244055"/>
                <a:gd name="connsiteY16" fmla="*/ 353442 h 1179599"/>
                <a:gd name="connsiteX17" fmla="*/ 54912 w 244055"/>
                <a:gd name="connsiteY17" fmla="*/ 268022 h 1179599"/>
                <a:gd name="connsiteX18" fmla="*/ 58980 w 244055"/>
                <a:gd name="connsiteY18" fmla="*/ 381915 h 1179599"/>
                <a:gd name="connsiteX19" fmla="*/ 213548 w 244055"/>
                <a:gd name="connsiteY19" fmla="*/ 292428 h 1179599"/>
                <a:gd name="connsiteX20" fmla="*/ 213548 w 244055"/>
                <a:gd name="connsiteY20" fmla="*/ 377847 h 1179599"/>
                <a:gd name="connsiteX21" fmla="*/ 213548 w 244055"/>
                <a:gd name="connsiteY21" fmla="*/ 377847 h 1179599"/>
                <a:gd name="connsiteX22" fmla="*/ 58980 w 244055"/>
                <a:gd name="connsiteY22" fmla="*/ 467334 h 1179599"/>
                <a:gd name="connsiteX23" fmla="*/ 58980 w 244055"/>
                <a:gd name="connsiteY23" fmla="*/ 381915 h 1179599"/>
                <a:gd name="connsiteX24" fmla="*/ 58980 w 244055"/>
                <a:gd name="connsiteY24" fmla="*/ 495807 h 1179599"/>
                <a:gd name="connsiteX25" fmla="*/ 213548 w 244055"/>
                <a:gd name="connsiteY25" fmla="*/ 406320 h 1179599"/>
                <a:gd name="connsiteX26" fmla="*/ 213548 w 244055"/>
                <a:gd name="connsiteY26" fmla="*/ 491739 h 1179599"/>
                <a:gd name="connsiteX27" fmla="*/ 213548 w 244055"/>
                <a:gd name="connsiteY27" fmla="*/ 491739 h 1179599"/>
                <a:gd name="connsiteX28" fmla="*/ 58980 w 244055"/>
                <a:gd name="connsiteY28" fmla="*/ 581226 h 1179599"/>
                <a:gd name="connsiteX29" fmla="*/ 58980 w 244055"/>
                <a:gd name="connsiteY29" fmla="*/ 495807 h 1179599"/>
                <a:gd name="connsiteX30" fmla="*/ 58980 w 244055"/>
                <a:gd name="connsiteY30" fmla="*/ 605632 h 1179599"/>
                <a:gd name="connsiteX31" fmla="*/ 213548 w 244055"/>
                <a:gd name="connsiteY31" fmla="*/ 516145 h 1179599"/>
                <a:gd name="connsiteX32" fmla="*/ 213548 w 244055"/>
                <a:gd name="connsiteY32" fmla="*/ 601564 h 1179599"/>
                <a:gd name="connsiteX33" fmla="*/ 213548 w 244055"/>
                <a:gd name="connsiteY33" fmla="*/ 601564 h 1179599"/>
                <a:gd name="connsiteX34" fmla="*/ 58980 w 244055"/>
                <a:gd name="connsiteY34" fmla="*/ 691051 h 1179599"/>
                <a:gd name="connsiteX35" fmla="*/ 58980 w 244055"/>
                <a:gd name="connsiteY35" fmla="*/ 605632 h 1179599"/>
                <a:gd name="connsiteX36" fmla="*/ 58980 w 244055"/>
                <a:gd name="connsiteY36" fmla="*/ 719524 h 1179599"/>
                <a:gd name="connsiteX37" fmla="*/ 213548 w 244055"/>
                <a:gd name="connsiteY37" fmla="*/ 630037 h 1179599"/>
                <a:gd name="connsiteX38" fmla="*/ 213548 w 244055"/>
                <a:gd name="connsiteY38" fmla="*/ 715457 h 1179599"/>
                <a:gd name="connsiteX39" fmla="*/ 213548 w 244055"/>
                <a:gd name="connsiteY39" fmla="*/ 715457 h 1179599"/>
                <a:gd name="connsiteX40" fmla="*/ 58980 w 244055"/>
                <a:gd name="connsiteY40" fmla="*/ 804944 h 1179599"/>
                <a:gd name="connsiteX41" fmla="*/ 58980 w 244055"/>
                <a:gd name="connsiteY41" fmla="*/ 719524 h 1179599"/>
                <a:gd name="connsiteX42" fmla="*/ 58980 w 244055"/>
                <a:gd name="connsiteY42" fmla="*/ 833417 h 1179599"/>
                <a:gd name="connsiteX43" fmla="*/ 213548 w 244055"/>
                <a:gd name="connsiteY43" fmla="*/ 743930 h 1179599"/>
                <a:gd name="connsiteX44" fmla="*/ 213548 w 244055"/>
                <a:gd name="connsiteY44" fmla="*/ 829349 h 1179599"/>
                <a:gd name="connsiteX45" fmla="*/ 213548 w 244055"/>
                <a:gd name="connsiteY45" fmla="*/ 829349 h 1179599"/>
                <a:gd name="connsiteX46" fmla="*/ 58980 w 244055"/>
                <a:gd name="connsiteY46" fmla="*/ 918836 h 1179599"/>
                <a:gd name="connsiteX47" fmla="*/ 58980 w 244055"/>
                <a:gd name="connsiteY47" fmla="*/ 833417 h 1179599"/>
                <a:gd name="connsiteX48" fmla="*/ 58980 w 244055"/>
                <a:gd name="connsiteY48" fmla="*/ 947309 h 1179599"/>
                <a:gd name="connsiteX49" fmla="*/ 213548 w 244055"/>
                <a:gd name="connsiteY49" fmla="*/ 857822 h 1179599"/>
                <a:gd name="connsiteX50" fmla="*/ 213548 w 244055"/>
                <a:gd name="connsiteY50" fmla="*/ 943241 h 1179599"/>
                <a:gd name="connsiteX51" fmla="*/ 213548 w 244055"/>
                <a:gd name="connsiteY51" fmla="*/ 943241 h 1179599"/>
                <a:gd name="connsiteX52" fmla="*/ 63047 w 244055"/>
                <a:gd name="connsiteY52" fmla="*/ 1032728 h 1179599"/>
                <a:gd name="connsiteX53" fmla="*/ 58980 w 244055"/>
                <a:gd name="connsiteY53" fmla="*/ 947309 h 1179599"/>
                <a:gd name="connsiteX54" fmla="*/ 217616 w 244055"/>
                <a:gd name="connsiteY54" fmla="*/ 1057134 h 1179599"/>
                <a:gd name="connsiteX55" fmla="*/ 63047 w 244055"/>
                <a:gd name="connsiteY55" fmla="*/ 1146621 h 1179599"/>
                <a:gd name="connsiteX56" fmla="*/ 63047 w 244055"/>
                <a:gd name="connsiteY56" fmla="*/ 1061201 h 1179599"/>
                <a:gd name="connsiteX57" fmla="*/ 217616 w 244055"/>
                <a:gd name="connsiteY57" fmla="*/ 971714 h 1179599"/>
                <a:gd name="connsiteX58" fmla="*/ 217616 w 244055"/>
                <a:gd name="connsiteY58" fmla="*/ 1057134 h 1179599"/>
                <a:gd name="connsiteX59" fmla="*/ 217616 w 244055"/>
                <a:gd name="connsiteY59" fmla="*/ 1057134 h 117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44055" h="1179599">
                  <a:moveTo>
                    <a:pt x="237954" y="40238"/>
                  </a:moveTo>
                  <a:cubicBezTo>
                    <a:pt x="237954" y="32103"/>
                    <a:pt x="229819" y="28035"/>
                    <a:pt x="225751" y="32103"/>
                  </a:cubicBezTo>
                  <a:cubicBezTo>
                    <a:pt x="217616" y="32103"/>
                    <a:pt x="213548" y="40238"/>
                    <a:pt x="213548" y="48373"/>
                  </a:cubicBezTo>
                  <a:lnTo>
                    <a:pt x="213548" y="154130"/>
                  </a:lnTo>
                  <a:cubicBezTo>
                    <a:pt x="213548" y="154130"/>
                    <a:pt x="213548" y="154130"/>
                    <a:pt x="213548" y="154130"/>
                  </a:cubicBezTo>
                  <a:lnTo>
                    <a:pt x="54912" y="239549"/>
                  </a:lnTo>
                  <a:lnTo>
                    <a:pt x="54912" y="145995"/>
                  </a:lnTo>
                  <a:cubicBezTo>
                    <a:pt x="54912" y="137860"/>
                    <a:pt x="46777" y="133792"/>
                    <a:pt x="42709" y="137860"/>
                  </a:cubicBezTo>
                  <a:cubicBezTo>
                    <a:pt x="34574" y="137860"/>
                    <a:pt x="30507" y="145995"/>
                    <a:pt x="30507" y="154130"/>
                  </a:cubicBezTo>
                  <a:lnTo>
                    <a:pt x="38642" y="1183229"/>
                  </a:lnTo>
                  <a:lnTo>
                    <a:pt x="250156" y="1061201"/>
                  </a:lnTo>
                  <a:lnTo>
                    <a:pt x="237954" y="40238"/>
                  </a:lnTo>
                  <a:close/>
                  <a:moveTo>
                    <a:pt x="54912" y="268022"/>
                  </a:moveTo>
                  <a:lnTo>
                    <a:pt x="209481" y="178536"/>
                  </a:lnTo>
                  <a:lnTo>
                    <a:pt x="209481" y="263955"/>
                  </a:lnTo>
                  <a:cubicBezTo>
                    <a:pt x="209481" y="263955"/>
                    <a:pt x="209481" y="263955"/>
                    <a:pt x="209481" y="263955"/>
                  </a:cubicBezTo>
                  <a:lnTo>
                    <a:pt x="54912" y="353442"/>
                  </a:lnTo>
                  <a:lnTo>
                    <a:pt x="54912" y="268022"/>
                  </a:lnTo>
                  <a:close/>
                  <a:moveTo>
                    <a:pt x="58980" y="381915"/>
                  </a:moveTo>
                  <a:lnTo>
                    <a:pt x="213548" y="292428"/>
                  </a:lnTo>
                  <a:lnTo>
                    <a:pt x="213548" y="377847"/>
                  </a:lnTo>
                  <a:cubicBezTo>
                    <a:pt x="213548" y="377847"/>
                    <a:pt x="213548" y="377847"/>
                    <a:pt x="213548" y="377847"/>
                  </a:cubicBezTo>
                  <a:lnTo>
                    <a:pt x="58980" y="467334"/>
                  </a:lnTo>
                  <a:lnTo>
                    <a:pt x="58980" y="381915"/>
                  </a:lnTo>
                  <a:close/>
                  <a:moveTo>
                    <a:pt x="58980" y="495807"/>
                  </a:moveTo>
                  <a:lnTo>
                    <a:pt x="213548" y="406320"/>
                  </a:lnTo>
                  <a:lnTo>
                    <a:pt x="213548" y="491739"/>
                  </a:lnTo>
                  <a:cubicBezTo>
                    <a:pt x="213548" y="491739"/>
                    <a:pt x="213548" y="491739"/>
                    <a:pt x="213548" y="491739"/>
                  </a:cubicBezTo>
                  <a:lnTo>
                    <a:pt x="58980" y="581226"/>
                  </a:lnTo>
                  <a:lnTo>
                    <a:pt x="58980" y="495807"/>
                  </a:lnTo>
                  <a:close/>
                  <a:moveTo>
                    <a:pt x="58980" y="605632"/>
                  </a:moveTo>
                  <a:lnTo>
                    <a:pt x="213548" y="516145"/>
                  </a:lnTo>
                  <a:lnTo>
                    <a:pt x="213548" y="601564"/>
                  </a:lnTo>
                  <a:cubicBezTo>
                    <a:pt x="213548" y="601564"/>
                    <a:pt x="213548" y="601564"/>
                    <a:pt x="213548" y="601564"/>
                  </a:cubicBezTo>
                  <a:lnTo>
                    <a:pt x="58980" y="691051"/>
                  </a:lnTo>
                  <a:lnTo>
                    <a:pt x="58980" y="605632"/>
                  </a:lnTo>
                  <a:close/>
                  <a:moveTo>
                    <a:pt x="58980" y="719524"/>
                  </a:moveTo>
                  <a:lnTo>
                    <a:pt x="213548" y="630037"/>
                  </a:lnTo>
                  <a:lnTo>
                    <a:pt x="213548" y="715457"/>
                  </a:lnTo>
                  <a:cubicBezTo>
                    <a:pt x="213548" y="715457"/>
                    <a:pt x="213548" y="715457"/>
                    <a:pt x="213548" y="715457"/>
                  </a:cubicBezTo>
                  <a:lnTo>
                    <a:pt x="58980" y="804944"/>
                  </a:lnTo>
                  <a:lnTo>
                    <a:pt x="58980" y="719524"/>
                  </a:lnTo>
                  <a:close/>
                  <a:moveTo>
                    <a:pt x="58980" y="833417"/>
                  </a:moveTo>
                  <a:lnTo>
                    <a:pt x="213548" y="743930"/>
                  </a:lnTo>
                  <a:lnTo>
                    <a:pt x="213548" y="829349"/>
                  </a:lnTo>
                  <a:cubicBezTo>
                    <a:pt x="213548" y="829349"/>
                    <a:pt x="213548" y="829349"/>
                    <a:pt x="213548" y="829349"/>
                  </a:cubicBezTo>
                  <a:lnTo>
                    <a:pt x="58980" y="918836"/>
                  </a:lnTo>
                  <a:lnTo>
                    <a:pt x="58980" y="833417"/>
                  </a:lnTo>
                  <a:close/>
                  <a:moveTo>
                    <a:pt x="58980" y="947309"/>
                  </a:moveTo>
                  <a:lnTo>
                    <a:pt x="213548" y="857822"/>
                  </a:lnTo>
                  <a:lnTo>
                    <a:pt x="213548" y="943241"/>
                  </a:lnTo>
                  <a:cubicBezTo>
                    <a:pt x="213548" y="943241"/>
                    <a:pt x="213548" y="943241"/>
                    <a:pt x="213548" y="943241"/>
                  </a:cubicBezTo>
                  <a:lnTo>
                    <a:pt x="63047" y="1032728"/>
                  </a:lnTo>
                  <a:lnTo>
                    <a:pt x="58980" y="947309"/>
                  </a:lnTo>
                  <a:close/>
                  <a:moveTo>
                    <a:pt x="217616" y="1057134"/>
                  </a:moveTo>
                  <a:lnTo>
                    <a:pt x="63047" y="1146621"/>
                  </a:lnTo>
                  <a:lnTo>
                    <a:pt x="63047" y="1061201"/>
                  </a:lnTo>
                  <a:lnTo>
                    <a:pt x="217616" y="971714"/>
                  </a:lnTo>
                  <a:lnTo>
                    <a:pt x="217616" y="1057134"/>
                  </a:lnTo>
                  <a:cubicBezTo>
                    <a:pt x="217616" y="1057134"/>
                    <a:pt x="217616" y="1057134"/>
                    <a:pt x="217616" y="1057134"/>
                  </a:cubicBezTo>
                  <a:close/>
                </a:path>
              </a:pathLst>
            </a:custGeom>
            <a:solidFill>
              <a:srgbClr val="BB8F4F">
                <a:alpha val="30000"/>
              </a:srgb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0CB47E7-66F2-496E-A267-0122CBB6F9D4}"/>
                </a:ext>
              </a:extLst>
            </p:cNvPr>
            <p:cNvSpPr/>
            <p:nvPr/>
          </p:nvSpPr>
          <p:spPr>
            <a:xfrm>
              <a:off x="5980074" y="2849369"/>
              <a:ext cx="284731" cy="1382978"/>
            </a:xfrm>
            <a:custGeom>
              <a:avLst/>
              <a:gdLst>
                <a:gd name="connsiteX0" fmla="*/ 246089 w 284730"/>
                <a:gd name="connsiteY0" fmla="*/ 1360607 h 1382978"/>
                <a:gd name="connsiteX1" fmla="*/ 246089 w 284730"/>
                <a:gd name="connsiteY1" fmla="*/ 1360607 h 1382978"/>
                <a:gd name="connsiteX2" fmla="*/ 258292 w 284730"/>
                <a:gd name="connsiteY2" fmla="*/ 1344337 h 1382978"/>
                <a:gd name="connsiteX3" fmla="*/ 58980 w 284730"/>
                <a:gd name="connsiteY3" fmla="*/ 42710 h 1382978"/>
                <a:gd name="connsiteX4" fmla="*/ 42709 w 284730"/>
                <a:gd name="connsiteY4" fmla="*/ 30507 h 1382978"/>
                <a:gd name="connsiteX5" fmla="*/ 42709 w 284730"/>
                <a:gd name="connsiteY5" fmla="*/ 30507 h 1382978"/>
                <a:gd name="connsiteX6" fmla="*/ 30507 w 284730"/>
                <a:gd name="connsiteY6" fmla="*/ 46777 h 1382978"/>
                <a:gd name="connsiteX7" fmla="*/ 229819 w 284730"/>
                <a:gd name="connsiteY7" fmla="*/ 1348404 h 1382978"/>
                <a:gd name="connsiteX8" fmla="*/ 246089 w 284730"/>
                <a:gd name="connsiteY8" fmla="*/ 1360607 h 138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730" h="1382978">
                  <a:moveTo>
                    <a:pt x="246089" y="1360607"/>
                  </a:moveTo>
                  <a:lnTo>
                    <a:pt x="246089" y="1360607"/>
                  </a:lnTo>
                  <a:cubicBezTo>
                    <a:pt x="254224" y="1360607"/>
                    <a:pt x="258292" y="1352472"/>
                    <a:pt x="258292" y="1344337"/>
                  </a:cubicBezTo>
                  <a:lnTo>
                    <a:pt x="58980" y="42710"/>
                  </a:lnTo>
                  <a:cubicBezTo>
                    <a:pt x="58980" y="34574"/>
                    <a:pt x="50845" y="30507"/>
                    <a:pt x="42709" y="30507"/>
                  </a:cubicBezTo>
                  <a:lnTo>
                    <a:pt x="42709" y="30507"/>
                  </a:lnTo>
                  <a:cubicBezTo>
                    <a:pt x="34574" y="30507"/>
                    <a:pt x="30507" y="38642"/>
                    <a:pt x="30507" y="46777"/>
                  </a:cubicBezTo>
                  <a:lnTo>
                    <a:pt x="229819" y="1348404"/>
                  </a:lnTo>
                  <a:cubicBezTo>
                    <a:pt x="229819" y="1356539"/>
                    <a:pt x="237954" y="1360607"/>
                    <a:pt x="246089" y="1360607"/>
                  </a:cubicBezTo>
                  <a:close/>
                </a:path>
              </a:pathLst>
            </a:custGeom>
            <a:solidFill>
              <a:srgbClr val="666666"/>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CAFF312-BA69-48DF-843B-659467B1F27F}"/>
                </a:ext>
              </a:extLst>
            </p:cNvPr>
            <p:cNvSpPr/>
            <p:nvPr/>
          </p:nvSpPr>
          <p:spPr>
            <a:xfrm>
              <a:off x="5835037" y="2977936"/>
              <a:ext cx="203379" cy="162703"/>
            </a:xfrm>
            <a:custGeom>
              <a:avLst/>
              <a:gdLst>
                <a:gd name="connsiteX0" fmla="*/ 208085 w 203379"/>
                <a:gd name="connsiteY0" fmla="*/ 40238 h 162703"/>
                <a:gd name="connsiteX1" fmla="*/ 187747 w 203379"/>
                <a:gd name="connsiteY1" fmla="*/ 32103 h 162703"/>
                <a:gd name="connsiteX2" fmla="*/ 37246 w 203379"/>
                <a:gd name="connsiteY2" fmla="*/ 109387 h 162703"/>
                <a:gd name="connsiteX3" fmla="*/ 33179 w 203379"/>
                <a:gd name="connsiteY3" fmla="*/ 125657 h 162703"/>
                <a:gd name="connsiteX4" fmla="*/ 33179 w 203379"/>
                <a:gd name="connsiteY4" fmla="*/ 125657 h 162703"/>
                <a:gd name="connsiteX5" fmla="*/ 49449 w 203379"/>
                <a:gd name="connsiteY5" fmla="*/ 129725 h 162703"/>
                <a:gd name="connsiteX6" fmla="*/ 199950 w 203379"/>
                <a:gd name="connsiteY6" fmla="*/ 52441 h 162703"/>
                <a:gd name="connsiteX7" fmla="*/ 208085 w 203379"/>
                <a:gd name="connsiteY7" fmla="*/ 40238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8085" y="40238"/>
                  </a:moveTo>
                  <a:cubicBezTo>
                    <a:pt x="204017" y="32103"/>
                    <a:pt x="195882" y="28035"/>
                    <a:pt x="187747" y="32103"/>
                  </a:cubicBezTo>
                  <a:lnTo>
                    <a:pt x="37246" y="109387"/>
                  </a:lnTo>
                  <a:cubicBezTo>
                    <a:pt x="29111" y="113454"/>
                    <a:pt x="29111" y="121590"/>
                    <a:pt x="33179" y="125657"/>
                  </a:cubicBezTo>
                  <a:cubicBezTo>
                    <a:pt x="33179" y="125657"/>
                    <a:pt x="33179" y="125657"/>
                    <a:pt x="33179" y="125657"/>
                  </a:cubicBezTo>
                  <a:cubicBezTo>
                    <a:pt x="37246" y="133792"/>
                    <a:pt x="45381" y="133792"/>
                    <a:pt x="49449" y="129725"/>
                  </a:cubicBezTo>
                  <a:lnTo>
                    <a:pt x="199950" y="52441"/>
                  </a:lnTo>
                  <a:cubicBezTo>
                    <a:pt x="208085" y="52441"/>
                    <a:pt x="212152" y="48373"/>
                    <a:pt x="208085" y="40238"/>
                  </a:cubicBezTo>
                  <a:close/>
                </a:path>
              </a:pathLst>
            </a:custGeom>
            <a:solidFill>
              <a:srgbClr val="808080"/>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A2C3F1D9-C1E9-4B9F-B870-36297A39B80A}"/>
                </a:ext>
              </a:extLst>
            </p:cNvPr>
            <p:cNvSpPr/>
            <p:nvPr/>
          </p:nvSpPr>
          <p:spPr>
            <a:xfrm>
              <a:off x="5855375" y="3095896"/>
              <a:ext cx="203379" cy="162703"/>
            </a:xfrm>
            <a:custGeom>
              <a:avLst/>
              <a:gdLst>
                <a:gd name="connsiteX0" fmla="*/ 208085 w 203379"/>
                <a:gd name="connsiteY0" fmla="*/ 40238 h 162703"/>
                <a:gd name="connsiteX1" fmla="*/ 187747 w 203379"/>
                <a:gd name="connsiteY1" fmla="*/ 32103 h 162703"/>
                <a:gd name="connsiteX2" fmla="*/ 37246 w 203379"/>
                <a:gd name="connsiteY2" fmla="*/ 109387 h 162703"/>
                <a:gd name="connsiteX3" fmla="*/ 33179 w 203379"/>
                <a:gd name="connsiteY3" fmla="*/ 125657 h 162703"/>
                <a:gd name="connsiteX4" fmla="*/ 33179 w 203379"/>
                <a:gd name="connsiteY4" fmla="*/ 125657 h 162703"/>
                <a:gd name="connsiteX5" fmla="*/ 49449 w 203379"/>
                <a:gd name="connsiteY5" fmla="*/ 129725 h 162703"/>
                <a:gd name="connsiteX6" fmla="*/ 199950 w 203379"/>
                <a:gd name="connsiteY6" fmla="*/ 52441 h 162703"/>
                <a:gd name="connsiteX7" fmla="*/ 208085 w 203379"/>
                <a:gd name="connsiteY7" fmla="*/ 40238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8085" y="40238"/>
                  </a:moveTo>
                  <a:cubicBezTo>
                    <a:pt x="204017" y="32103"/>
                    <a:pt x="195882" y="28035"/>
                    <a:pt x="187747" y="32103"/>
                  </a:cubicBezTo>
                  <a:lnTo>
                    <a:pt x="37246" y="109387"/>
                  </a:lnTo>
                  <a:cubicBezTo>
                    <a:pt x="29111" y="113454"/>
                    <a:pt x="29111" y="121589"/>
                    <a:pt x="33179" y="125657"/>
                  </a:cubicBezTo>
                  <a:cubicBezTo>
                    <a:pt x="33179" y="125657"/>
                    <a:pt x="33179" y="125657"/>
                    <a:pt x="33179" y="125657"/>
                  </a:cubicBezTo>
                  <a:cubicBezTo>
                    <a:pt x="37246" y="133792"/>
                    <a:pt x="45381" y="133792"/>
                    <a:pt x="49449" y="129725"/>
                  </a:cubicBezTo>
                  <a:lnTo>
                    <a:pt x="199950" y="52441"/>
                  </a:lnTo>
                  <a:cubicBezTo>
                    <a:pt x="208085" y="56508"/>
                    <a:pt x="212152" y="48373"/>
                    <a:pt x="208085" y="40238"/>
                  </a:cubicBezTo>
                  <a:close/>
                </a:path>
              </a:pathLst>
            </a:custGeom>
            <a:solidFill>
              <a:srgbClr val="808080"/>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C0A16F7-AAC8-4B3C-A8B8-597EDF705367}"/>
                </a:ext>
              </a:extLst>
            </p:cNvPr>
            <p:cNvSpPr/>
            <p:nvPr/>
          </p:nvSpPr>
          <p:spPr>
            <a:xfrm>
              <a:off x="5871645" y="3213856"/>
              <a:ext cx="203379" cy="162703"/>
            </a:xfrm>
            <a:custGeom>
              <a:avLst/>
              <a:gdLst>
                <a:gd name="connsiteX0" fmla="*/ 208085 w 203379"/>
                <a:gd name="connsiteY0" fmla="*/ 40238 h 162703"/>
                <a:gd name="connsiteX1" fmla="*/ 187747 w 203379"/>
                <a:gd name="connsiteY1" fmla="*/ 32103 h 162703"/>
                <a:gd name="connsiteX2" fmla="*/ 37246 w 203379"/>
                <a:gd name="connsiteY2" fmla="*/ 109387 h 162703"/>
                <a:gd name="connsiteX3" fmla="*/ 33179 w 203379"/>
                <a:gd name="connsiteY3" fmla="*/ 125657 h 162703"/>
                <a:gd name="connsiteX4" fmla="*/ 33179 w 203379"/>
                <a:gd name="connsiteY4" fmla="*/ 125657 h 162703"/>
                <a:gd name="connsiteX5" fmla="*/ 49449 w 203379"/>
                <a:gd name="connsiteY5" fmla="*/ 129725 h 162703"/>
                <a:gd name="connsiteX6" fmla="*/ 199950 w 203379"/>
                <a:gd name="connsiteY6" fmla="*/ 52441 h 162703"/>
                <a:gd name="connsiteX7" fmla="*/ 208085 w 203379"/>
                <a:gd name="connsiteY7" fmla="*/ 40238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8085" y="40238"/>
                  </a:moveTo>
                  <a:cubicBezTo>
                    <a:pt x="204017" y="32103"/>
                    <a:pt x="195882" y="28035"/>
                    <a:pt x="187747" y="32103"/>
                  </a:cubicBezTo>
                  <a:lnTo>
                    <a:pt x="37246" y="109387"/>
                  </a:lnTo>
                  <a:cubicBezTo>
                    <a:pt x="29111" y="113454"/>
                    <a:pt x="29111" y="121589"/>
                    <a:pt x="33179" y="125657"/>
                  </a:cubicBezTo>
                  <a:cubicBezTo>
                    <a:pt x="33179" y="125657"/>
                    <a:pt x="33179" y="125657"/>
                    <a:pt x="33179" y="125657"/>
                  </a:cubicBezTo>
                  <a:cubicBezTo>
                    <a:pt x="37246" y="133792"/>
                    <a:pt x="45381" y="133792"/>
                    <a:pt x="49449" y="129725"/>
                  </a:cubicBezTo>
                  <a:lnTo>
                    <a:pt x="199950" y="52441"/>
                  </a:lnTo>
                  <a:cubicBezTo>
                    <a:pt x="208085" y="56508"/>
                    <a:pt x="212152" y="48373"/>
                    <a:pt x="208085" y="40238"/>
                  </a:cubicBezTo>
                  <a:close/>
                </a:path>
              </a:pathLst>
            </a:custGeom>
            <a:solidFill>
              <a:srgbClr val="808080"/>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FE7870F4-56AB-445F-AEFF-8B5134BA2FB3}"/>
                </a:ext>
              </a:extLst>
            </p:cNvPr>
            <p:cNvSpPr/>
            <p:nvPr/>
          </p:nvSpPr>
          <p:spPr>
            <a:xfrm>
              <a:off x="5896050" y="3331816"/>
              <a:ext cx="203379" cy="162703"/>
            </a:xfrm>
            <a:custGeom>
              <a:avLst/>
              <a:gdLst>
                <a:gd name="connsiteX0" fmla="*/ 204017 w 203379"/>
                <a:gd name="connsiteY0" fmla="*/ 40238 h 162703"/>
                <a:gd name="connsiteX1" fmla="*/ 183679 w 203379"/>
                <a:gd name="connsiteY1" fmla="*/ 32103 h 162703"/>
                <a:gd name="connsiteX2" fmla="*/ 37246 w 203379"/>
                <a:gd name="connsiteY2" fmla="*/ 113454 h 162703"/>
                <a:gd name="connsiteX3" fmla="*/ 33179 w 203379"/>
                <a:gd name="connsiteY3" fmla="*/ 129725 h 162703"/>
                <a:gd name="connsiteX4" fmla="*/ 33179 w 203379"/>
                <a:gd name="connsiteY4" fmla="*/ 129725 h 162703"/>
                <a:gd name="connsiteX5" fmla="*/ 49449 w 203379"/>
                <a:gd name="connsiteY5" fmla="*/ 133792 h 162703"/>
                <a:gd name="connsiteX6" fmla="*/ 199950 w 203379"/>
                <a:gd name="connsiteY6" fmla="*/ 56508 h 162703"/>
                <a:gd name="connsiteX7" fmla="*/ 204017 w 203379"/>
                <a:gd name="connsiteY7" fmla="*/ 40238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4017" y="40238"/>
                  </a:moveTo>
                  <a:cubicBezTo>
                    <a:pt x="199950" y="32103"/>
                    <a:pt x="191814" y="28035"/>
                    <a:pt x="183679" y="32103"/>
                  </a:cubicBezTo>
                  <a:lnTo>
                    <a:pt x="37246" y="113454"/>
                  </a:lnTo>
                  <a:cubicBezTo>
                    <a:pt x="29111" y="117522"/>
                    <a:pt x="29111" y="125657"/>
                    <a:pt x="33179" y="129725"/>
                  </a:cubicBezTo>
                  <a:cubicBezTo>
                    <a:pt x="33179" y="129725"/>
                    <a:pt x="33179" y="129725"/>
                    <a:pt x="33179" y="129725"/>
                  </a:cubicBezTo>
                  <a:cubicBezTo>
                    <a:pt x="37246" y="137860"/>
                    <a:pt x="45381" y="137860"/>
                    <a:pt x="49449" y="133792"/>
                  </a:cubicBezTo>
                  <a:lnTo>
                    <a:pt x="199950" y="56508"/>
                  </a:lnTo>
                  <a:cubicBezTo>
                    <a:pt x="204017" y="56508"/>
                    <a:pt x="208085" y="48373"/>
                    <a:pt x="204017" y="40238"/>
                  </a:cubicBezTo>
                  <a:close/>
                </a:path>
              </a:pathLst>
            </a:custGeom>
            <a:solidFill>
              <a:srgbClr val="808080"/>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3E6F200F-0B00-4A3A-97B4-30AC800EC449}"/>
                </a:ext>
              </a:extLst>
            </p:cNvPr>
            <p:cNvSpPr/>
            <p:nvPr/>
          </p:nvSpPr>
          <p:spPr>
            <a:xfrm>
              <a:off x="5912321" y="3453844"/>
              <a:ext cx="203379" cy="162703"/>
            </a:xfrm>
            <a:custGeom>
              <a:avLst/>
              <a:gdLst>
                <a:gd name="connsiteX0" fmla="*/ 208085 w 203379"/>
                <a:gd name="connsiteY0" fmla="*/ 40238 h 162703"/>
                <a:gd name="connsiteX1" fmla="*/ 187747 w 203379"/>
                <a:gd name="connsiteY1" fmla="*/ 32103 h 162703"/>
                <a:gd name="connsiteX2" fmla="*/ 37246 w 203379"/>
                <a:gd name="connsiteY2" fmla="*/ 109387 h 162703"/>
                <a:gd name="connsiteX3" fmla="*/ 33179 w 203379"/>
                <a:gd name="connsiteY3" fmla="*/ 125657 h 162703"/>
                <a:gd name="connsiteX4" fmla="*/ 33179 w 203379"/>
                <a:gd name="connsiteY4" fmla="*/ 125657 h 162703"/>
                <a:gd name="connsiteX5" fmla="*/ 49449 w 203379"/>
                <a:gd name="connsiteY5" fmla="*/ 129725 h 162703"/>
                <a:gd name="connsiteX6" fmla="*/ 199950 w 203379"/>
                <a:gd name="connsiteY6" fmla="*/ 52441 h 162703"/>
                <a:gd name="connsiteX7" fmla="*/ 208085 w 203379"/>
                <a:gd name="connsiteY7" fmla="*/ 40238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8085" y="40238"/>
                  </a:moveTo>
                  <a:cubicBezTo>
                    <a:pt x="204017" y="32103"/>
                    <a:pt x="195882" y="28035"/>
                    <a:pt x="187747" y="32103"/>
                  </a:cubicBezTo>
                  <a:lnTo>
                    <a:pt x="37246" y="109387"/>
                  </a:lnTo>
                  <a:cubicBezTo>
                    <a:pt x="29111" y="113454"/>
                    <a:pt x="29111" y="121589"/>
                    <a:pt x="33179" y="125657"/>
                  </a:cubicBezTo>
                  <a:cubicBezTo>
                    <a:pt x="33179" y="125657"/>
                    <a:pt x="33179" y="125657"/>
                    <a:pt x="33179" y="125657"/>
                  </a:cubicBezTo>
                  <a:cubicBezTo>
                    <a:pt x="37246" y="133792"/>
                    <a:pt x="45381" y="133792"/>
                    <a:pt x="49449" y="129725"/>
                  </a:cubicBezTo>
                  <a:lnTo>
                    <a:pt x="199950" y="52441"/>
                  </a:lnTo>
                  <a:cubicBezTo>
                    <a:pt x="204017" y="52441"/>
                    <a:pt x="208085" y="44305"/>
                    <a:pt x="208085" y="40238"/>
                  </a:cubicBezTo>
                  <a:close/>
                </a:path>
              </a:pathLst>
            </a:custGeom>
            <a:solidFill>
              <a:srgbClr val="808080"/>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AA76EE49-4772-40B2-B2E0-B2FD7AFDECE1}"/>
                </a:ext>
              </a:extLst>
            </p:cNvPr>
            <p:cNvSpPr/>
            <p:nvPr/>
          </p:nvSpPr>
          <p:spPr>
            <a:xfrm>
              <a:off x="5928591" y="3571803"/>
              <a:ext cx="203379" cy="162703"/>
            </a:xfrm>
            <a:custGeom>
              <a:avLst/>
              <a:gdLst>
                <a:gd name="connsiteX0" fmla="*/ 208085 w 203379"/>
                <a:gd name="connsiteY0" fmla="*/ 40238 h 162703"/>
                <a:gd name="connsiteX1" fmla="*/ 187747 w 203379"/>
                <a:gd name="connsiteY1" fmla="*/ 32103 h 162703"/>
                <a:gd name="connsiteX2" fmla="*/ 37246 w 203379"/>
                <a:gd name="connsiteY2" fmla="*/ 109387 h 162703"/>
                <a:gd name="connsiteX3" fmla="*/ 33179 w 203379"/>
                <a:gd name="connsiteY3" fmla="*/ 125657 h 162703"/>
                <a:gd name="connsiteX4" fmla="*/ 33179 w 203379"/>
                <a:gd name="connsiteY4" fmla="*/ 125657 h 162703"/>
                <a:gd name="connsiteX5" fmla="*/ 49449 w 203379"/>
                <a:gd name="connsiteY5" fmla="*/ 129724 h 162703"/>
                <a:gd name="connsiteX6" fmla="*/ 199950 w 203379"/>
                <a:gd name="connsiteY6" fmla="*/ 52441 h 162703"/>
                <a:gd name="connsiteX7" fmla="*/ 208085 w 203379"/>
                <a:gd name="connsiteY7" fmla="*/ 40238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8085" y="40238"/>
                  </a:moveTo>
                  <a:cubicBezTo>
                    <a:pt x="204017" y="32103"/>
                    <a:pt x="195882" y="28035"/>
                    <a:pt x="187747" y="32103"/>
                  </a:cubicBezTo>
                  <a:lnTo>
                    <a:pt x="37246" y="109387"/>
                  </a:lnTo>
                  <a:cubicBezTo>
                    <a:pt x="29111" y="113454"/>
                    <a:pt x="29111" y="121589"/>
                    <a:pt x="33179" y="125657"/>
                  </a:cubicBezTo>
                  <a:cubicBezTo>
                    <a:pt x="33179" y="125657"/>
                    <a:pt x="33179" y="125657"/>
                    <a:pt x="33179" y="125657"/>
                  </a:cubicBezTo>
                  <a:cubicBezTo>
                    <a:pt x="37246" y="133792"/>
                    <a:pt x="45382" y="133792"/>
                    <a:pt x="49449" y="129724"/>
                  </a:cubicBezTo>
                  <a:lnTo>
                    <a:pt x="199950" y="52441"/>
                  </a:lnTo>
                  <a:cubicBezTo>
                    <a:pt x="208085" y="52441"/>
                    <a:pt x="212152" y="44305"/>
                    <a:pt x="208085" y="40238"/>
                  </a:cubicBezTo>
                  <a:close/>
                </a:path>
              </a:pathLst>
            </a:custGeom>
            <a:solidFill>
              <a:srgbClr val="808080"/>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F5C21594-ACB8-4B20-848C-CFFE49143421}"/>
                </a:ext>
              </a:extLst>
            </p:cNvPr>
            <p:cNvSpPr/>
            <p:nvPr/>
          </p:nvSpPr>
          <p:spPr>
            <a:xfrm>
              <a:off x="5948929" y="3689763"/>
              <a:ext cx="203379" cy="162703"/>
            </a:xfrm>
            <a:custGeom>
              <a:avLst/>
              <a:gdLst>
                <a:gd name="connsiteX0" fmla="*/ 208085 w 203379"/>
                <a:gd name="connsiteY0" fmla="*/ 40238 h 162703"/>
                <a:gd name="connsiteX1" fmla="*/ 187747 w 203379"/>
                <a:gd name="connsiteY1" fmla="*/ 32103 h 162703"/>
                <a:gd name="connsiteX2" fmla="*/ 37246 w 203379"/>
                <a:gd name="connsiteY2" fmla="*/ 109387 h 162703"/>
                <a:gd name="connsiteX3" fmla="*/ 33179 w 203379"/>
                <a:gd name="connsiteY3" fmla="*/ 125657 h 162703"/>
                <a:gd name="connsiteX4" fmla="*/ 33179 w 203379"/>
                <a:gd name="connsiteY4" fmla="*/ 125657 h 162703"/>
                <a:gd name="connsiteX5" fmla="*/ 49449 w 203379"/>
                <a:gd name="connsiteY5" fmla="*/ 129725 h 162703"/>
                <a:gd name="connsiteX6" fmla="*/ 199950 w 203379"/>
                <a:gd name="connsiteY6" fmla="*/ 52440 h 162703"/>
                <a:gd name="connsiteX7" fmla="*/ 208085 w 203379"/>
                <a:gd name="connsiteY7" fmla="*/ 40238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8085" y="40238"/>
                  </a:moveTo>
                  <a:cubicBezTo>
                    <a:pt x="204017" y="32103"/>
                    <a:pt x="195882" y="28035"/>
                    <a:pt x="187747" y="32103"/>
                  </a:cubicBezTo>
                  <a:lnTo>
                    <a:pt x="37246" y="109387"/>
                  </a:lnTo>
                  <a:cubicBezTo>
                    <a:pt x="29111" y="113454"/>
                    <a:pt x="29111" y="121590"/>
                    <a:pt x="33179" y="125657"/>
                  </a:cubicBezTo>
                  <a:cubicBezTo>
                    <a:pt x="33179" y="125657"/>
                    <a:pt x="33179" y="125657"/>
                    <a:pt x="33179" y="125657"/>
                  </a:cubicBezTo>
                  <a:cubicBezTo>
                    <a:pt x="37246" y="133792"/>
                    <a:pt x="45382" y="133792"/>
                    <a:pt x="49449" y="129725"/>
                  </a:cubicBezTo>
                  <a:lnTo>
                    <a:pt x="199950" y="52440"/>
                  </a:lnTo>
                  <a:cubicBezTo>
                    <a:pt x="204017" y="52440"/>
                    <a:pt x="208085" y="44305"/>
                    <a:pt x="208085" y="40238"/>
                  </a:cubicBezTo>
                  <a:close/>
                </a:path>
              </a:pathLst>
            </a:custGeom>
            <a:solidFill>
              <a:srgbClr val="808080"/>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104F8A6B-BDD0-42C6-99A9-28600A9012F0}"/>
                </a:ext>
              </a:extLst>
            </p:cNvPr>
            <p:cNvSpPr/>
            <p:nvPr/>
          </p:nvSpPr>
          <p:spPr>
            <a:xfrm>
              <a:off x="5969267" y="3807723"/>
              <a:ext cx="203379" cy="162703"/>
            </a:xfrm>
            <a:custGeom>
              <a:avLst/>
              <a:gdLst>
                <a:gd name="connsiteX0" fmla="*/ 204017 w 203379"/>
                <a:gd name="connsiteY0" fmla="*/ 40238 h 162703"/>
                <a:gd name="connsiteX1" fmla="*/ 183679 w 203379"/>
                <a:gd name="connsiteY1" fmla="*/ 32103 h 162703"/>
                <a:gd name="connsiteX2" fmla="*/ 37246 w 203379"/>
                <a:gd name="connsiteY2" fmla="*/ 109387 h 162703"/>
                <a:gd name="connsiteX3" fmla="*/ 33179 w 203379"/>
                <a:gd name="connsiteY3" fmla="*/ 125657 h 162703"/>
                <a:gd name="connsiteX4" fmla="*/ 33179 w 203379"/>
                <a:gd name="connsiteY4" fmla="*/ 125657 h 162703"/>
                <a:gd name="connsiteX5" fmla="*/ 49449 w 203379"/>
                <a:gd name="connsiteY5" fmla="*/ 129725 h 162703"/>
                <a:gd name="connsiteX6" fmla="*/ 199950 w 203379"/>
                <a:gd name="connsiteY6" fmla="*/ 52440 h 162703"/>
                <a:gd name="connsiteX7" fmla="*/ 204017 w 203379"/>
                <a:gd name="connsiteY7" fmla="*/ 40238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4017" y="40238"/>
                  </a:moveTo>
                  <a:cubicBezTo>
                    <a:pt x="199950" y="32103"/>
                    <a:pt x="191814" y="28035"/>
                    <a:pt x="183679" y="32103"/>
                  </a:cubicBezTo>
                  <a:lnTo>
                    <a:pt x="37246" y="109387"/>
                  </a:lnTo>
                  <a:cubicBezTo>
                    <a:pt x="29111" y="113454"/>
                    <a:pt x="29111" y="121590"/>
                    <a:pt x="33179" y="125657"/>
                  </a:cubicBezTo>
                  <a:cubicBezTo>
                    <a:pt x="33179" y="125657"/>
                    <a:pt x="33179" y="125657"/>
                    <a:pt x="33179" y="125657"/>
                  </a:cubicBezTo>
                  <a:cubicBezTo>
                    <a:pt x="37246" y="133792"/>
                    <a:pt x="45382" y="133792"/>
                    <a:pt x="49449" y="129725"/>
                  </a:cubicBezTo>
                  <a:lnTo>
                    <a:pt x="199950" y="52440"/>
                  </a:lnTo>
                  <a:cubicBezTo>
                    <a:pt x="204017" y="56508"/>
                    <a:pt x="208085" y="48373"/>
                    <a:pt x="204017" y="40238"/>
                  </a:cubicBezTo>
                  <a:close/>
                </a:path>
              </a:pathLst>
            </a:custGeom>
            <a:solidFill>
              <a:srgbClr val="808080"/>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C35DAA2-DAA8-492D-B645-A112B620CEA4}"/>
                </a:ext>
              </a:extLst>
            </p:cNvPr>
            <p:cNvSpPr/>
            <p:nvPr/>
          </p:nvSpPr>
          <p:spPr>
            <a:xfrm>
              <a:off x="5985537" y="3927279"/>
              <a:ext cx="203379" cy="162703"/>
            </a:xfrm>
            <a:custGeom>
              <a:avLst/>
              <a:gdLst>
                <a:gd name="connsiteX0" fmla="*/ 208085 w 203379"/>
                <a:gd name="connsiteY0" fmla="*/ 38642 h 162703"/>
                <a:gd name="connsiteX1" fmla="*/ 187747 w 203379"/>
                <a:gd name="connsiteY1" fmla="*/ 30507 h 162703"/>
                <a:gd name="connsiteX2" fmla="*/ 37246 w 203379"/>
                <a:gd name="connsiteY2" fmla="*/ 111859 h 162703"/>
                <a:gd name="connsiteX3" fmla="*/ 33179 w 203379"/>
                <a:gd name="connsiteY3" fmla="*/ 128129 h 162703"/>
                <a:gd name="connsiteX4" fmla="*/ 33179 w 203379"/>
                <a:gd name="connsiteY4" fmla="*/ 128129 h 162703"/>
                <a:gd name="connsiteX5" fmla="*/ 49449 w 203379"/>
                <a:gd name="connsiteY5" fmla="*/ 132196 h 162703"/>
                <a:gd name="connsiteX6" fmla="*/ 199950 w 203379"/>
                <a:gd name="connsiteY6" fmla="*/ 54912 h 162703"/>
                <a:gd name="connsiteX7" fmla="*/ 208085 w 203379"/>
                <a:gd name="connsiteY7" fmla="*/ 38642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8085" y="38642"/>
                  </a:moveTo>
                  <a:cubicBezTo>
                    <a:pt x="204017" y="30507"/>
                    <a:pt x="195882" y="30507"/>
                    <a:pt x="187747" y="30507"/>
                  </a:cubicBezTo>
                  <a:lnTo>
                    <a:pt x="37246" y="111859"/>
                  </a:lnTo>
                  <a:cubicBezTo>
                    <a:pt x="29111" y="115926"/>
                    <a:pt x="29111" y="124061"/>
                    <a:pt x="33179" y="128129"/>
                  </a:cubicBezTo>
                  <a:cubicBezTo>
                    <a:pt x="33179" y="128129"/>
                    <a:pt x="33179" y="128129"/>
                    <a:pt x="33179" y="128129"/>
                  </a:cubicBezTo>
                  <a:cubicBezTo>
                    <a:pt x="37246" y="136264"/>
                    <a:pt x="45382" y="136264"/>
                    <a:pt x="49449" y="132196"/>
                  </a:cubicBezTo>
                  <a:lnTo>
                    <a:pt x="199950" y="54912"/>
                  </a:lnTo>
                  <a:cubicBezTo>
                    <a:pt x="208085" y="54912"/>
                    <a:pt x="208085" y="46777"/>
                    <a:pt x="208085" y="38642"/>
                  </a:cubicBezTo>
                  <a:close/>
                </a:path>
              </a:pathLst>
            </a:custGeom>
            <a:solidFill>
              <a:srgbClr val="808080"/>
            </a:solid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65B3A045-43D5-449D-A06A-1AE5186347D2}"/>
                </a:ext>
              </a:extLst>
            </p:cNvPr>
            <p:cNvSpPr/>
            <p:nvPr/>
          </p:nvSpPr>
          <p:spPr>
            <a:xfrm>
              <a:off x="6001808" y="4043643"/>
              <a:ext cx="203379" cy="162703"/>
            </a:xfrm>
            <a:custGeom>
              <a:avLst/>
              <a:gdLst>
                <a:gd name="connsiteX0" fmla="*/ 208085 w 203379"/>
                <a:gd name="connsiteY0" fmla="*/ 40238 h 162703"/>
                <a:gd name="connsiteX1" fmla="*/ 187747 w 203379"/>
                <a:gd name="connsiteY1" fmla="*/ 32103 h 162703"/>
                <a:gd name="connsiteX2" fmla="*/ 37246 w 203379"/>
                <a:gd name="connsiteY2" fmla="*/ 109387 h 162703"/>
                <a:gd name="connsiteX3" fmla="*/ 33179 w 203379"/>
                <a:gd name="connsiteY3" fmla="*/ 125657 h 162703"/>
                <a:gd name="connsiteX4" fmla="*/ 33179 w 203379"/>
                <a:gd name="connsiteY4" fmla="*/ 125657 h 162703"/>
                <a:gd name="connsiteX5" fmla="*/ 49449 w 203379"/>
                <a:gd name="connsiteY5" fmla="*/ 129725 h 162703"/>
                <a:gd name="connsiteX6" fmla="*/ 199950 w 203379"/>
                <a:gd name="connsiteY6" fmla="*/ 52441 h 162703"/>
                <a:gd name="connsiteX7" fmla="*/ 208085 w 203379"/>
                <a:gd name="connsiteY7" fmla="*/ 40238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79" h="162703">
                  <a:moveTo>
                    <a:pt x="208085" y="40238"/>
                  </a:moveTo>
                  <a:cubicBezTo>
                    <a:pt x="204017" y="32103"/>
                    <a:pt x="195882" y="28035"/>
                    <a:pt x="187747" y="32103"/>
                  </a:cubicBezTo>
                  <a:lnTo>
                    <a:pt x="37246" y="109387"/>
                  </a:lnTo>
                  <a:cubicBezTo>
                    <a:pt x="29111" y="113454"/>
                    <a:pt x="29111" y="121589"/>
                    <a:pt x="33179" y="125657"/>
                  </a:cubicBezTo>
                  <a:cubicBezTo>
                    <a:pt x="33179" y="125657"/>
                    <a:pt x="33179" y="125657"/>
                    <a:pt x="33179" y="125657"/>
                  </a:cubicBezTo>
                  <a:cubicBezTo>
                    <a:pt x="37246" y="133792"/>
                    <a:pt x="45382" y="133792"/>
                    <a:pt x="49449" y="129725"/>
                  </a:cubicBezTo>
                  <a:lnTo>
                    <a:pt x="199950" y="52441"/>
                  </a:lnTo>
                  <a:cubicBezTo>
                    <a:pt x="208085" y="56508"/>
                    <a:pt x="212152" y="48373"/>
                    <a:pt x="208085" y="40238"/>
                  </a:cubicBezTo>
                  <a:close/>
                </a:path>
              </a:pathLst>
            </a:custGeom>
            <a:solidFill>
              <a:srgbClr val="808080"/>
            </a:solid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84017F7A-1EB0-4711-97E2-EB75F7F16AB5}"/>
                </a:ext>
              </a:extLst>
            </p:cNvPr>
            <p:cNvSpPr/>
            <p:nvPr/>
          </p:nvSpPr>
          <p:spPr>
            <a:xfrm>
              <a:off x="5813303" y="2942924"/>
              <a:ext cx="284731" cy="1382978"/>
            </a:xfrm>
            <a:custGeom>
              <a:avLst/>
              <a:gdLst>
                <a:gd name="connsiteX0" fmla="*/ 246089 w 284730"/>
                <a:gd name="connsiteY0" fmla="*/ 1360607 h 1382978"/>
                <a:gd name="connsiteX1" fmla="*/ 246089 w 284730"/>
                <a:gd name="connsiteY1" fmla="*/ 1360607 h 1382978"/>
                <a:gd name="connsiteX2" fmla="*/ 258292 w 284730"/>
                <a:gd name="connsiteY2" fmla="*/ 1344336 h 1382978"/>
                <a:gd name="connsiteX3" fmla="*/ 58980 w 284730"/>
                <a:gd name="connsiteY3" fmla="*/ 42710 h 1382978"/>
                <a:gd name="connsiteX4" fmla="*/ 42709 w 284730"/>
                <a:gd name="connsiteY4" fmla="*/ 30507 h 1382978"/>
                <a:gd name="connsiteX5" fmla="*/ 42709 w 284730"/>
                <a:gd name="connsiteY5" fmla="*/ 30507 h 1382978"/>
                <a:gd name="connsiteX6" fmla="*/ 30507 w 284730"/>
                <a:gd name="connsiteY6" fmla="*/ 46777 h 1382978"/>
                <a:gd name="connsiteX7" fmla="*/ 229818 w 284730"/>
                <a:gd name="connsiteY7" fmla="*/ 1348404 h 1382978"/>
                <a:gd name="connsiteX8" fmla="*/ 246089 w 284730"/>
                <a:gd name="connsiteY8" fmla="*/ 1360607 h 138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730" h="1382978">
                  <a:moveTo>
                    <a:pt x="246089" y="1360607"/>
                  </a:moveTo>
                  <a:lnTo>
                    <a:pt x="246089" y="1360607"/>
                  </a:lnTo>
                  <a:cubicBezTo>
                    <a:pt x="254224" y="1360607"/>
                    <a:pt x="258292" y="1352472"/>
                    <a:pt x="258292" y="1344336"/>
                  </a:cubicBezTo>
                  <a:lnTo>
                    <a:pt x="58980" y="42710"/>
                  </a:lnTo>
                  <a:cubicBezTo>
                    <a:pt x="58980" y="34575"/>
                    <a:pt x="50845" y="30507"/>
                    <a:pt x="42709" y="30507"/>
                  </a:cubicBezTo>
                  <a:lnTo>
                    <a:pt x="42709" y="30507"/>
                  </a:lnTo>
                  <a:cubicBezTo>
                    <a:pt x="34574" y="30507"/>
                    <a:pt x="30507" y="38642"/>
                    <a:pt x="30507" y="46777"/>
                  </a:cubicBezTo>
                  <a:lnTo>
                    <a:pt x="229818" y="1348404"/>
                  </a:lnTo>
                  <a:cubicBezTo>
                    <a:pt x="233886" y="1356539"/>
                    <a:pt x="237954" y="1360607"/>
                    <a:pt x="246089" y="1360607"/>
                  </a:cubicBezTo>
                  <a:close/>
                </a:path>
              </a:pathLst>
            </a:custGeom>
            <a:solidFill>
              <a:srgbClr val="666666"/>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39E3931-6B3B-4738-9DCF-937FA3F009C2}"/>
                </a:ext>
              </a:extLst>
            </p:cNvPr>
            <p:cNvSpPr/>
            <p:nvPr/>
          </p:nvSpPr>
          <p:spPr>
            <a:xfrm>
              <a:off x="5807550" y="2597179"/>
              <a:ext cx="81352" cy="122028"/>
            </a:xfrm>
            <a:custGeom>
              <a:avLst/>
              <a:gdLst>
                <a:gd name="connsiteX0" fmla="*/ 40327 w 81351"/>
                <a:gd name="connsiteY0" fmla="*/ 91521 h 122027"/>
                <a:gd name="connsiteX1" fmla="*/ 40327 w 81351"/>
                <a:gd name="connsiteY1" fmla="*/ 91521 h 122027"/>
                <a:gd name="connsiteX2" fmla="*/ 36260 w 81351"/>
                <a:gd name="connsiteY2" fmla="*/ 79318 h 122027"/>
                <a:gd name="connsiteX3" fmla="*/ 32192 w 81351"/>
                <a:gd name="connsiteY3" fmla="*/ 46777 h 122027"/>
                <a:gd name="connsiteX4" fmla="*/ 40327 w 81351"/>
                <a:gd name="connsiteY4" fmla="*/ 34575 h 122027"/>
                <a:gd name="connsiteX5" fmla="*/ 52530 w 81351"/>
                <a:gd name="connsiteY5" fmla="*/ 30507 h 122027"/>
                <a:gd name="connsiteX6" fmla="*/ 64732 w 81351"/>
                <a:gd name="connsiteY6" fmla="*/ 38642 h 122027"/>
                <a:gd name="connsiteX7" fmla="*/ 68800 w 81351"/>
                <a:gd name="connsiteY7" fmla="*/ 58980 h 122027"/>
                <a:gd name="connsiteX8" fmla="*/ 72868 w 81351"/>
                <a:gd name="connsiteY8" fmla="*/ 63048 h 122027"/>
                <a:gd name="connsiteX9" fmla="*/ 76935 w 81351"/>
                <a:gd name="connsiteY9" fmla="*/ 42710 h 122027"/>
                <a:gd name="connsiteX10" fmla="*/ 76935 w 81351"/>
                <a:gd name="connsiteY10" fmla="*/ 42710 h 122027"/>
                <a:gd name="connsiteX11" fmla="*/ 76935 w 81351"/>
                <a:gd name="connsiteY11" fmla="*/ 83385 h 122027"/>
                <a:gd name="connsiteX12" fmla="*/ 72868 w 81351"/>
                <a:gd name="connsiteY12" fmla="*/ 87453 h 122027"/>
                <a:gd name="connsiteX13" fmla="*/ 72868 w 81351"/>
                <a:gd name="connsiteY13" fmla="*/ 103723 h 122027"/>
                <a:gd name="connsiteX14" fmla="*/ 40327 w 81351"/>
                <a:gd name="connsiteY14" fmla="*/ 91521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351" h="122027">
                  <a:moveTo>
                    <a:pt x="40327" y="91521"/>
                  </a:moveTo>
                  <a:cubicBezTo>
                    <a:pt x="40327" y="91521"/>
                    <a:pt x="36260" y="91521"/>
                    <a:pt x="40327" y="91521"/>
                  </a:cubicBezTo>
                  <a:cubicBezTo>
                    <a:pt x="36260" y="87453"/>
                    <a:pt x="36260" y="83385"/>
                    <a:pt x="36260" y="79318"/>
                  </a:cubicBezTo>
                  <a:cubicBezTo>
                    <a:pt x="32192" y="71183"/>
                    <a:pt x="28124" y="58980"/>
                    <a:pt x="32192" y="46777"/>
                  </a:cubicBezTo>
                  <a:cubicBezTo>
                    <a:pt x="32192" y="42710"/>
                    <a:pt x="36260" y="38642"/>
                    <a:pt x="40327" y="34575"/>
                  </a:cubicBezTo>
                  <a:cubicBezTo>
                    <a:pt x="44395" y="30507"/>
                    <a:pt x="48462" y="30507"/>
                    <a:pt x="52530" y="30507"/>
                  </a:cubicBezTo>
                  <a:cubicBezTo>
                    <a:pt x="56597" y="30507"/>
                    <a:pt x="60665" y="34575"/>
                    <a:pt x="64732" y="38642"/>
                  </a:cubicBezTo>
                  <a:cubicBezTo>
                    <a:pt x="64732" y="46777"/>
                    <a:pt x="64732" y="54912"/>
                    <a:pt x="68800" y="58980"/>
                  </a:cubicBezTo>
                  <a:cubicBezTo>
                    <a:pt x="68800" y="58980"/>
                    <a:pt x="68800" y="63048"/>
                    <a:pt x="72868" y="63048"/>
                  </a:cubicBezTo>
                  <a:cubicBezTo>
                    <a:pt x="76935" y="58980"/>
                    <a:pt x="76935" y="46777"/>
                    <a:pt x="76935" y="42710"/>
                  </a:cubicBezTo>
                  <a:cubicBezTo>
                    <a:pt x="76935" y="42710"/>
                    <a:pt x="76935" y="42710"/>
                    <a:pt x="76935" y="42710"/>
                  </a:cubicBezTo>
                  <a:cubicBezTo>
                    <a:pt x="85070" y="42710"/>
                    <a:pt x="85070" y="63048"/>
                    <a:pt x="76935" y="83385"/>
                  </a:cubicBezTo>
                  <a:cubicBezTo>
                    <a:pt x="76935" y="83385"/>
                    <a:pt x="76935" y="87453"/>
                    <a:pt x="72868" y="87453"/>
                  </a:cubicBezTo>
                  <a:cubicBezTo>
                    <a:pt x="68800" y="95588"/>
                    <a:pt x="72868" y="99656"/>
                    <a:pt x="72868" y="103723"/>
                  </a:cubicBezTo>
                  <a:cubicBezTo>
                    <a:pt x="56597" y="140332"/>
                    <a:pt x="32192" y="132196"/>
                    <a:pt x="40327" y="91521"/>
                  </a:cubicBezTo>
                  <a:close/>
                </a:path>
              </a:pathLst>
            </a:custGeom>
            <a:solidFill>
              <a:srgbClr val="F6E1CB"/>
            </a:solid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7BAE4173-C990-4B9D-853D-2ACA54227E95}"/>
                </a:ext>
              </a:extLst>
            </p:cNvPr>
            <p:cNvSpPr/>
            <p:nvPr/>
          </p:nvSpPr>
          <p:spPr>
            <a:xfrm>
              <a:off x="6028919" y="3417920"/>
              <a:ext cx="162703" cy="81352"/>
            </a:xfrm>
            <a:custGeom>
              <a:avLst/>
              <a:gdLst>
                <a:gd name="connsiteX0" fmla="*/ 75216 w 162703"/>
                <a:gd name="connsiteY0" fmla="*/ 35485 h 81351"/>
                <a:gd name="connsiteX1" fmla="*/ 34540 w 162703"/>
                <a:gd name="connsiteY1" fmla="*/ 51755 h 81351"/>
                <a:gd name="connsiteX2" fmla="*/ 103689 w 162703"/>
                <a:gd name="connsiteY2" fmla="*/ 72093 h 81351"/>
                <a:gd name="connsiteX3" fmla="*/ 103689 w 162703"/>
                <a:gd name="connsiteY3" fmla="*/ 72093 h 81351"/>
                <a:gd name="connsiteX4" fmla="*/ 132162 w 162703"/>
                <a:gd name="connsiteY4" fmla="*/ 72093 h 81351"/>
                <a:gd name="connsiteX5" fmla="*/ 132162 w 162703"/>
                <a:gd name="connsiteY5" fmla="*/ 35485 h 81351"/>
                <a:gd name="connsiteX6" fmla="*/ 75216 w 162703"/>
                <a:gd name="connsiteY6" fmla="*/ 35485 h 81351"/>
                <a:gd name="connsiteX7" fmla="*/ 75216 w 162703"/>
                <a:gd name="connsiteY7" fmla="*/ 35485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703" h="81351">
                  <a:moveTo>
                    <a:pt x="75216" y="35485"/>
                  </a:moveTo>
                  <a:cubicBezTo>
                    <a:pt x="26405" y="19215"/>
                    <a:pt x="26405" y="47688"/>
                    <a:pt x="34540" y="51755"/>
                  </a:cubicBezTo>
                  <a:cubicBezTo>
                    <a:pt x="63013" y="80228"/>
                    <a:pt x="103689" y="63958"/>
                    <a:pt x="103689" y="72093"/>
                  </a:cubicBezTo>
                  <a:cubicBezTo>
                    <a:pt x="103689" y="72093"/>
                    <a:pt x="103689" y="72093"/>
                    <a:pt x="103689" y="72093"/>
                  </a:cubicBezTo>
                  <a:cubicBezTo>
                    <a:pt x="103689" y="76161"/>
                    <a:pt x="128094" y="76161"/>
                    <a:pt x="132162" y="72093"/>
                  </a:cubicBezTo>
                  <a:cubicBezTo>
                    <a:pt x="136229" y="68026"/>
                    <a:pt x="136229" y="35485"/>
                    <a:pt x="132162" y="35485"/>
                  </a:cubicBezTo>
                  <a:cubicBezTo>
                    <a:pt x="111824" y="39553"/>
                    <a:pt x="95554" y="39553"/>
                    <a:pt x="75216" y="35485"/>
                  </a:cubicBezTo>
                  <a:lnTo>
                    <a:pt x="75216" y="35485"/>
                  </a:lnTo>
                  <a:close/>
                </a:path>
              </a:pathLst>
            </a:custGeom>
            <a:solidFill>
              <a:srgbClr val="333333"/>
            </a:solid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2148396B-05D7-4342-8388-FB24916B272A}"/>
                </a:ext>
              </a:extLst>
            </p:cNvPr>
            <p:cNvSpPr/>
            <p:nvPr/>
          </p:nvSpPr>
          <p:spPr>
            <a:xfrm>
              <a:off x="6028885" y="3439169"/>
              <a:ext cx="162703" cy="81352"/>
            </a:xfrm>
            <a:custGeom>
              <a:avLst/>
              <a:gdLst>
                <a:gd name="connsiteX0" fmla="*/ 132196 w 162703"/>
                <a:gd name="connsiteY0" fmla="*/ 50845 h 81351"/>
                <a:gd name="connsiteX1" fmla="*/ 128129 w 162703"/>
                <a:gd name="connsiteY1" fmla="*/ 58980 h 81351"/>
                <a:gd name="connsiteX2" fmla="*/ 99656 w 162703"/>
                <a:gd name="connsiteY2" fmla="*/ 58980 h 81351"/>
                <a:gd name="connsiteX3" fmla="*/ 99656 w 162703"/>
                <a:gd name="connsiteY3" fmla="*/ 54912 h 81351"/>
                <a:gd name="connsiteX4" fmla="*/ 30507 w 162703"/>
                <a:gd name="connsiteY4" fmla="*/ 34574 h 81351"/>
                <a:gd name="connsiteX5" fmla="*/ 30507 w 162703"/>
                <a:gd name="connsiteY5" fmla="*/ 30507 h 81351"/>
                <a:gd name="connsiteX6" fmla="*/ 87453 w 162703"/>
                <a:gd name="connsiteY6" fmla="*/ 50845 h 81351"/>
                <a:gd name="connsiteX7" fmla="*/ 103724 w 162703"/>
                <a:gd name="connsiteY7" fmla="*/ 50845 h 81351"/>
                <a:gd name="connsiteX8" fmla="*/ 103724 w 162703"/>
                <a:gd name="connsiteY8" fmla="*/ 54912 h 81351"/>
                <a:gd name="connsiteX9" fmla="*/ 132196 w 162703"/>
                <a:gd name="connsiteY9" fmla="*/ 50845 h 81351"/>
                <a:gd name="connsiteX10" fmla="*/ 132196 w 162703"/>
                <a:gd name="connsiteY10" fmla="*/ 50845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703" h="81351">
                  <a:moveTo>
                    <a:pt x="132196" y="50845"/>
                  </a:moveTo>
                  <a:cubicBezTo>
                    <a:pt x="132196" y="50845"/>
                    <a:pt x="132196" y="54912"/>
                    <a:pt x="128129" y="58980"/>
                  </a:cubicBezTo>
                  <a:cubicBezTo>
                    <a:pt x="124061" y="63048"/>
                    <a:pt x="107791" y="63048"/>
                    <a:pt x="99656" y="58980"/>
                  </a:cubicBezTo>
                  <a:cubicBezTo>
                    <a:pt x="99656" y="58980"/>
                    <a:pt x="99656" y="54912"/>
                    <a:pt x="99656" y="54912"/>
                  </a:cubicBezTo>
                  <a:cubicBezTo>
                    <a:pt x="95588" y="54912"/>
                    <a:pt x="50845" y="58980"/>
                    <a:pt x="30507" y="34574"/>
                  </a:cubicBezTo>
                  <a:cubicBezTo>
                    <a:pt x="30507" y="34574"/>
                    <a:pt x="30507" y="30507"/>
                    <a:pt x="30507" y="30507"/>
                  </a:cubicBezTo>
                  <a:cubicBezTo>
                    <a:pt x="42710" y="46777"/>
                    <a:pt x="67115" y="50845"/>
                    <a:pt x="87453" y="50845"/>
                  </a:cubicBezTo>
                  <a:cubicBezTo>
                    <a:pt x="91521" y="50845"/>
                    <a:pt x="103724" y="50845"/>
                    <a:pt x="103724" y="50845"/>
                  </a:cubicBezTo>
                  <a:cubicBezTo>
                    <a:pt x="103724" y="50845"/>
                    <a:pt x="103724" y="54912"/>
                    <a:pt x="103724" y="54912"/>
                  </a:cubicBezTo>
                  <a:cubicBezTo>
                    <a:pt x="107791" y="54912"/>
                    <a:pt x="119994" y="54912"/>
                    <a:pt x="132196" y="50845"/>
                  </a:cubicBezTo>
                  <a:lnTo>
                    <a:pt x="132196" y="50845"/>
                  </a:lnTo>
                  <a:close/>
                </a:path>
              </a:pathLst>
            </a:custGeom>
            <a:solidFill>
              <a:srgbClr val="1C191A"/>
            </a:solid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C893C32-34DD-4457-BCC0-50703228CEFB}"/>
                </a:ext>
              </a:extLst>
            </p:cNvPr>
            <p:cNvSpPr/>
            <p:nvPr/>
          </p:nvSpPr>
          <p:spPr>
            <a:xfrm>
              <a:off x="5984141" y="2658193"/>
              <a:ext cx="122028" cy="81352"/>
            </a:xfrm>
            <a:custGeom>
              <a:avLst/>
              <a:gdLst>
                <a:gd name="connsiteX0" fmla="*/ 107791 w 122027"/>
                <a:gd name="connsiteY0" fmla="*/ 67115 h 81351"/>
                <a:gd name="connsiteX1" fmla="*/ 30507 w 122027"/>
                <a:gd name="connsiteY1" fmla="*/ 87453 h 81351"/>
                <a:gd name="connsiteX2" fmla="*/ 38642 w 122027"/>
                <a:gd name="connsiteY2" fmla="*/ 50845 h 81351"/>
                <a:gd name="connsiteX3" fmla="*/ 79318 w 122027"/>
                <a:gd name="connsiteY3" fmla="*/ 30507 h 81351"/>
                <a:gd name="connsiteX4" fmla="*/ 107791 w 122027"/>
                <a:gd name="connsiteY4" fmla="*/ 46777 h 81351"/>
                <a:gd name="connsiteX5" fmla="*/ 107791 w 122027"/>
                <a:gd name="connsiteY5" fmla="*/ 67115 h 81351"/>
                <a:gd name="connsiteX6" fmla="*/ 107791 w 122027"/>
                <a:gd name="connsiteY6" fmla="*/ 67115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7" h="81351">
                  <a:moveTo>
                    <a:pt x="107791" y="67115"/>
                  </a:moveTo>
                  <a:cubicBezTo>
                    <a:pt x="63048" y="103723"/>
                    <a:pt x="50845" y="83385"/>
                    <a:pt x="30507" y="87453"/>
                  </a:cubicBezTo>
                  <a:cubicBezTo>
                    <a:pt x="38642" y="79318"/>
                    <a:pt x="42710" y="58980"/>
                    <a:pt x="38642" y="50845"/>
                  </a:cubicBezTo>
                  <a:lnTo>
                    <a:pt x="79318" y="30507"/>
                  </a:lnTo>
                  <a:lnTo>
                    <a:pt x="107791" y="46777"/>
                  </a:lnTo>
                  <a:cubicBezTo>
                    <a:pt x="103724" y="54912"/>
                    <a:pt x="107791" y="63048"/>
                    <a:pt x="107791" y="67115"/>
                  </a:cubicBezTo>
                  <a:lnTo>
                    <a:pt x="107791" y="67115"/>
                  </a:lnTo>
                  <a:close/>
                </a:path>
              </a:pathLst>
            </a:custGeom>
            <a:solidFill>
              <a:srgbClr val="F6E1CB"/>
            </a:solid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D2856C98-3BE8-437C-B6E3-5D8DA0C73FC1}"/>
                </a:ext>
              </a:extLst>
            </p:cNvPr>
            <p:cNvSpPr/>
            <p:nvPr/>
          </p:nvSpPr>
          <p:spPr>
            <a:xfrm>
              <a:off x="5984141" y="2658193"/>
              <a:ext cx="122028" cy="81352"/>
            </a:xfrm>
            <a:custGeom>
              <a:avLst/>
              <a:gdLst>
                <a:gd name="connsiteX0" fmla="*/ 107791 w 122027"/>
                <a:gd name="connsiteY0" fmla="*/ 67115 h 81351"/>
                <a:gd name="connsiteX1" fmla="*/ 30507 w 122027"/>
                <a:gd name="connsiteY1" fmla="*/ 87453 h 81351"/>
                <a:gd name="connsiteX2" fmla="*/ 38642 w 122027"/>
                <a:gd name="connsiteY2" fmla="*/ 50845 h 81351"/>
                <a:gd name="connsiteX3" fmla="*/ 79318 w 122027"/>
                <a:gd name="connsiteY3" fmla="*/ 30507 h 81351"/>
                <a:gd name="connsiteX4" fmla="*/ 107791 w 122027"/>
                <a:gd name="connsiteY4" fmla="*/ 46777 h 81351"/>
                <a:gd name="connsiteX5" fmla="*/ 107791 w 122027"/>
                <a:gd name="connsiteY5" fmla="*/ 67115 h 81351"/>
                <a:gd name="connsiteX6" fmla="*/ 107791 w 122027"/>
                <a:gd name="connsiteY6" fmla="*/ 67115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7" h="81351">
                  <a:moveTo>
                    <a:pt x="107791" y="67115"/>
                  </a:moveTo>
                  <a:cubicBezTo>
                    <a:pt x="75250" y="95588"/>
                    <a:pt x="46777" y="83385"/>
                    <a:pt x="30507" y="87453"/>
                  </a:cubicBezTo>
                  <a:cubicBezTo>
                    <a:pt x="38642" y="79318"/>
                    <a:pt x="42710" y="58980"/>
                    <a:pt x="38642" y="50845"/>
                  </a:cubicBezTo>
                  <a:lnTo>
                    <a:pt x="79318" y="30507"/>
                  </a:lnTo>
                  <a:lnTo>
                    <a:pt x="107791" y="46777"/>
                  </a:lnTo>
                  <a:cubicBezTo>
                    <a:pt x="103724" y="54912"/>
                    <a:pt x="107791" y="63048"/>
                    <a:pt x="107791" y="67115"/>
                  </a:cubicBezTo>
                  <a:lnTo>
                    <a:pt x="107791" y="67115"/>
                  </a:lnTo>
                  <a:close/>
                </a:path>
              </a:pathLst>
            </a:custGeom>
            <a:solidFill>
              <a:srgbClr val="F6E1CB"/>
            </a:solid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C698EB9-4D9A-4599-BB96-24C69C29910F}"/>
                </a:ext>
              </a:extLst>
            </p:cNvPr>
            <p:cNvSpPr/>
            <p:nvPr/>
          </p:nvSpPr>
          <p:spPr>
            <a:xfrm>
              <a:off x="5947533" y="2568706"/>
              <a:ext cx="122028" cy="162703"/>
            </a:xfrm>
            <a:custGeom>
              <a:avLst/>
              <a:gdLst>
                <a:gd name="connsiteX0" fmla="*/ 30507 w 122027"/>
                <a:gd name="connsiteY0" fmla="*/ 30507 h 162703"/>
                <a:gd name="connsiteX1" fmla="*/ 38642 w 122027"/>
                <a:gd name="connsiteY1" fmla="*/ 71183 h 162703"/>
                <a:gd name="connsiteX2" fmla="*/ 119994 w 122027"/>
                <a:gd name="connsiteY2" fmla="*/ 119994 h 162703"/>
                <a:gd name="connsiteX3" fmla="*/ 91521 w 122027"/>
                <a:gd name="connsiteY3" fmla="*/ 63048 h 162703"/>
                <a:gd name="connsiteX4" fmla="*/ 30507 w 122027"/>
                <a:gd name="connsiteY4" fmla="*/ 30507 h 16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7" h="162703">
                  <a:moveTo>
                    <a:pt x="30507" y="30507"/>
                  </a:moveTo>
                  <a:cubicBezTo>
                    <a:pt x="38642" y="46777"/>
                    <a:pt x="38642" y="54912"/>
                    <a:pt x="38642" y="71183"/>
                  </a:cubicBezTo>
                  <a:cubicBezTo>
                    <a:pt x="38642" y="144399"/>
                    <a:pt x="91521" y="160670"/>
                    <a:pt x="119994" y="119994"/>
                  </a:cubicBezTo>
                  <a:lnTo>
                    <a:pt x="91521" y="63048"/>
                  </a:lnTo>
                  <a:lnTo>
                    <a:pt x="30507" y="30507"/>
                  </a:lnTo>
                  <a:close/>
                </a:path>
              </a:pathLst>
            </a:custGeom>
            <a:solidFill>
              <a:srgbClr val="F6E1CB"/>
            </a:solid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071EC660-3068-42D0-BF17-B08D45B6A6B8}"/>
                </a:ext>
              </a:extLst>
            </p:cNvPr>
            <p:cNvSpPr/>
            <p:nvPr/>
          </p:nvSpPr>
          <p:spPr>
            <a:xfrm>
              <a:off x="5943466" y="2522465"/>
              <a:ext cx="203379" cy="203379"/>
            </a:xfrm>
            <a:custGeom>
              <a:avLst/>
              <a:gdLst>
                <a:gd name="connsiteX0" fmla="*/ 156602 w 203379"/>
                <a:gd name="connsiteY0" fmla="*/ 178438 h 203379"/>
                <a:gd name="connsiteX1" fmla="*/ 119994 w 203379"/>
                <a:gd name="connsiteY1" fmla="*/ 182505 h 203379"/>
                <a:gd name="connsiteX2" fmla="*/ 115926 w 203379"/>
                <a:gd name="connsiteY2" fmla="*/ 178438 h 203379"/>
                <a:gd name="connsiteX3" fmla="*/ 99656 w 203379"/>
                <a:gd name="connsiteY3" fmla="*/ 162167 h 203379"/>
                <a:gd name="connsiteX4" fmla="*/ 95588 w 203379"/>
                <a:gd name="connsiteY4" fmla="*/ 133694 h 203379"/>
                <a:gd name="connsiteX5" fmla="*/ 79318 w 203379"/>
                <a:gd name="connsiteY5" fmla="*/ 141830 h 203379"/>
                <a:gd name="connsiteX6" fmla="*/ 34574 w 203379"/>
                <a:gd name="connsiteY6" fmla="*/ 84883 h 203379"/>
                <a:gd name="connsiteX7" fmla="*/ 30507 w 203379"/>
                <a:gd name="connsiteY7" fmla="*/ 68613 h 203379"/>
                <a:gd name="connsiteX8" fmla="*/ 63048 w 203379"/>
                <a:gd name="connsiteY8" fmla="*/ 36072 h 203379"/>
                <a:gd name="connsiteX9" fmla="*/ 172872 w 203379"/>
                <a:gd name="connsiteY9" fmla="*/ 84883 h 203379"/>
                <a:gd name="connsiteX10" fmla="*/ 156602 w 203379"/>
                <a:gd name="connsiteY10" fmla="*/ 178438 h 20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3379" h="203379">
                  <a:moveTo>
                    <a:pt x="156602" y="178438"/>
                  </a:moveTo>
                  <a:cubicBezTo>
                    <a:pt x="148467" y="190641"/>
                    <a:pt x="132196" y="194708"/>
                    <a:pt x="119994" y="182505"/>
                  </a:cubicBezTo>
                  <a:cubicBezTo>
                    <a:pt x="119994" y="182505"/>
                    <a:pt x="115926" y="178438"/>
                    <a:pt x="115926" y="178438"/>
                  </a:cubicBezTo>
                  <a:cubicBezTo>
                    <a:pt x="107791" y="166235"/>
                    <a:pt x="107791" y="162167"/>
                    <a:pt x="99656" y="162167"/>
                  </a:cubicBezTo>
                  <a:cubicBezTo>
                    <a:pt x="99656" y="162167"/>
                    <a:pt x="107791" y="141830"/>
                    <a:pt x="95588" y="133694"/>
                  </a:cubicBezTo>
                  <a:cubicBezTo>
                    <a:pt x="91521" y="129627"/>
                    <a:pt x="79318" y="133694"/>
                    <a:pt x="79318" y="141830"/>
                  </a:cubicBezTo>
                  <a:cubicBezTo>
                    <a:pt x="58980" y="133694"/>
                    <a:pt x="46777" y="84883"/>
                    <a:pt x="34574" y="84883"/>
                  </a:cubicBezTo>
                  <a:cubicBezTo>
                    <a:pt x="30507" y="84883"/>
                    <a:pt x="30507" y="72681"/>
                    <a:pt x="30507" y="68613"/>
                  </a:cubicBezTo>
                  <a:cubicBezTo>
                    <a:pt x="30507" y="52343"/>
                    <a:pt x="46777" y="40140"/>
                    <a:pt x="63048" y="36072"/>
                  </a:cubicBezTo>
                  <a:cubicBezTo>
                    <a:pt x="103724" y="19802"/>
                    <a:pt x="156602" y="40140"/>
                    <a:pt x="172872" y="84883"/>
                  </a:cubicBezTo>
                  <a:cubicBezTo>
                    <a:pt x="185075" y="109289"/>
                    <a:pt x="176940" y="149965"/>
                    <a:pt x="156602" y="178438"/>
                  </a:cubicBezTo>
                  <a:close/>
                </a:path>
              </a:pathLst>
            </a:custGeom>
            <a:solidFill>
              <a:srgbClr val="461C07"/>
            </a:solid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D6E87F26-EC29-4A8E-938C-CE05F2575A29}"/>
                </a:ext>
              </a:extLst>
            </p:cNvPr>
            <p:cNvSpPr/>
            <p:nvPr/>
          </p:nvSpPr>
          <p:spPr>
            <a:xfrm>
              <a:off x="5947533" y="2572774"/>
              <a:ext cx="122028" cy="122028"/>
            </a:xfrm>
            <a:custGeom>
              <a:avLst/>
              <a:gdLst>
                <a:gd name="connsiteX0" fmla="*/ 46777 w 122027"/>
                <a:gd name="connsiteY0" fmla="*/ 54912 h 122027"/>
                <a:gd name="connsiteX1" fmla="*/ 79318 w 122027"/>
                <a:gd name="connsiteY1" fmla="*/ 87453 h 122027"/>
                <a:gd name="connsiteX2" fmla="*/ 83386 w 122027"/>
                <a:gd name="connsiteY2" fmla="*/ 83385 h 122027"/>
                <a:gd name="connsiteX3" fmla="*/ 91521 w 122027"/>
                <a:gd name="connsiteY3" fmla="*/ 83385 h 122027"/>
                <a:gd name="connsiteX4" fmla="*/ 99656 w 122027"/>
                <a:gd name="connsiteY4" fmla="*/ 107791 h 122027"/>
                <a:gd name="connsiteX5" fmla="*/ 103724 w 122027"/>
                <a:gd name="connsiteY5" fmla="*/ 91521 h 122027"/>
                <a:gd name="connsiteX6" fmla="*/ 95588 w 122027"/>
                <a:gd name="connsiteY6" fmla="*/ 75250 h 122027"/>
                <a:gd name="connsiteX7" fmla="*/ 63048 w 122027"/>
                <a:gd name="connsiteY7" fmla="*/ 67115 h 122027"/>
                <a:gd name="connsiteX8" fmla="*/ 54912 w 122027"/>
                <a:gd name="connsiteY8" fmla="*/ 46777 h 122027"/>
                <a:gd name="connsiteX9" fmla="*/ 30507 w 122027"/>
                <a:gd name="connsiteY9" fmla="*/ 30507 h 122027"/>
                <a:gd name="connsiteX10" fmla="*/ 34574 w 122027"/>
                <a:gd name="connsiteY10" fmla="*/ 38642 h 122027"/>
                <a:gd name="connsiteX11" fmla="*/ 38642 w 122027"/>
                <a:gd name="connsiteY11" fmla="*/ 50845 h 122027"/>
                <a:gd name="connsiteX12" fmla="*/ 46777 w 122027"/>
                <a:gd name="connsiteY12" fmla="*/ 54912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027" h="122027">
                  <a:moveTo>
                    <a:pt x="46777" y="54912"/>
                  </a:moveTo>
                  <a:cubicBezTo>
                    <a:pt x="54912" y="71183"/>
                    <a:pt x="71183" y="91521"/>
                    <a:pt x="79318" y="87453"/>
                  </a:cubicBezTo>
                  <a:cubicBezTo>
                    <a:pt x="79318" y="87453"/>
                    <a:pt x="79318" y="83385"/>
                    <a:pt x="83386" y="83385"/>
                  </a:cubicBezTo>
                  <a:cubicBezTo>
                    <a:pt x="83386" y="79318"/>
                    <a:pt x="87453" y="79318"/>
                    <a:pt x="91521" y="83385"/>
                  </a:cubicBezTo>
                  <a:cubicBezTo>
                    <a:pt x="103724" y="87453"/>
                    <a:pt x="99656" y="103723"/>
                    <a:pt x="99656" y="107791"/>
                  </a:cubicBezTo>
                  <a:cubicBezTo>
                    <a:pt x="103724" y="103723"/>
                    <a:pt x="103724" y="95588"/>
                    <a:pt x="103724" y="91521"/>
                  </a:cubicBezTo>
                  <a:cubicBezTo>
                    <a:pt x="103724" y="87453"/>
                    <a:pt x="99656" y="79318"/>
                    <a:pt x="95588" y="75250"/>
                  </a:cubicBezTo>
                  <a:cubicBezTo>
                    <a:pt x="87453" y="71183"/>
                    <a:pt x="75250" y="71183"/>
                    <a:pt x="63048" y="67115"/>
                  </a:cubicBezTo>
                  <a:cubicBezTo>
                    <a:pt x="58980" y="63048"/>
                    <a:pt x="58980" y="50845"/>
                    <a:pt x="54912" y="46777"/>
                  </a:cubicBezTo>
                  <a:cubicBezTo>
                    <a:pt x="50845" y="42710"/>
                    <a:pt x="38642" y="30507"/>
                    <a:pt x="30507" y="30507"/>
                  </a:cubicBezTo>
                  <a:cubicBezTo>
                    <a:pt x="30507" y="34574"/>
                    <a:pt x="34574" y="38642"/>
                    <a:pt x="34574" y="38642"/>
                  </a:cubicBezTo>
                  <a:cubicBezTo>
                    <a:pt x="34574" y="42710"/>
                    <a:pt x="38642" y="46777"/>
                    <a:pt x="38642" y="50845"/>
                  </a:cubicBezTo>
                  <a:cubicBezTo>
                    <a:pt x="38642" y="46777"/>
                    <a:pt x="42710" y="46777"/>
                    <a:pt x="46777" y="54912"/>
                  </a:cubicBezTo>
                  <a:close/>
                </a:path>
              </a:pathLst>
            </a:custGeom>
            <a:solidFill>
              <a:srgbClr val="F6E1CB">
                <a:alpha val="47000"/>
              </a:srgbClr>
            </a:solid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BB72C62B-FC9F-4CF8-907D-043C797BA33C}"/>
                </a:ext>
              </a:extLst>
            </p:cNvPr>
            <p:cNvSpPr/>
            <p:nvPr/>
          </p:nvSpPr>
          <p:spPr>
            <a:xfrm>
              <a:off x="5919262" y="3471710"/>
              <a:ext cx="162703" cy="81352"/>
            </a:xfrm>
            <a:custGeom>
              <a:avLst/>
              <a:gdLst>
                <a:gd name="connsiteX0" fmla="*/ 83183 w 162703"/>
                <a:gd name="connsiteY0" fmla="*/ 30507 h 81351"/>
                <a:gd name="connsiteX1" fmla="*/ 34372 w 162703"/>
                <a:gd name="connsiteY1" fmla="*/ 38642 h 81351"/>
                <a:gd name="connsiteX2" fmla="*/ 115724 w 162703"/>
                <a:gd name="connsiteY2" fmla="*/ 75250 h 81351"/>
                <a:gd name="connsiteX3" fmla="*/ 115724 w 162703"/>
                <a:gd name="connsiteY3" fmla="*/ 75250 h 81351"/>
                <a:gd name="connsiteX4" fmla="*/ 115724 w 162703"/>
                <a:gd name="connsiteY4" fmla="*/ 75250 h 81351"/>
                <a:gd name="connsiteX5" fmla="*/ 115724 w 162703"/>
                <a:gd name="connsiteY5" fmla="*/ 79318 h 81351"/>
                <a:gd name="connsiteX6" fmla="*/ 144197 w 162703"/>
                <a:gd name="connsiteY6" fmla="*/ 75250 h 81351"/>
                <a:gd name="connsiteX7" fmla="*/ 140129 w 162703"/>
                <a:gd name="connsiteY7" fmla="*/ 30507 h 81351"/>
                <a:gd name="connsiteX8" fmla="*/ 83183 w 162703"/>
                <a:gd name="connsiteY8" fmla="*/ 30507 h 81351"/>
                <a:gd name="connsiteX9" fmla="*/ 83183 w 162703"/>
                <a:gd name="connsiteY9" fmla="*/ 3050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03" h="81351">
                  <a:moveTo>
                    <a:pt x="83183" y="30507"/>
                  </a:moveTo>
                  <a:cubicBezTo>
                    <a:pt x="83183" y="38642"/>
                    <a:pt x="42507" y="34574"/>
                    <a:pt x="34372" y="38642"/>
                  </a:cubicBezTo>
                  <a:cubicBezTo>
                    <a:pt x="18102" y="50845"/>
                    <a:pt x="54710" y="79318"/>
                    <a:pt x="115724" y="75250"/>
                  </a:cubicBezTo>
                  <a:cubicBezTo>
                    <a:pt x="115724" y="75250"/>
                    <a:pt x="115724" y="75250"/>
                    <a:pt x="115724" y="75250"/>
                  </a:cubicBezTo>
                  <a:cubicBezTo>
                    <a:pt x="115724" y="75250"/>
                    <a:pt x="115724" y="75250"/>
                    <a:pt x="115724" y="75250"/>
                  </a:cubicBezTo>
                  <a:cubicBezTo>
                    <a:pt x="115724" y="75250"/>
                    <a:pt x="115724" y="75250"/>
                    <a:pt x="115724" y="79318"/>
                  </a:cubicBezTo>
                  <a:cubicBezTo>
                    <a:pt x="123859" y="83385"/>
                    <a:pt x="144197" y="75250"/>
                    <a:pt x="144197" y="75250"/>
                  </a:cubicBezTo>
                  <a:cubicBezTo>
                    <a:pt x="148265" y="63047"/>
                    <a:pt x="148265" y="46777"/>
                    <a:pt x="140129" y="30507"/>
                  </a:cubicBezTo>
                  <a:cubicBezTo>
                    <a:pt x="127927" y="42709"/>
                    <a:pt x="103521" y="42709"/>
                    <a:pt x="83183" y="30507"/>
                  </a:cubicBezTo>
                  <a:lnTo>
                    <a:pt x="83183" y="30507"/>
                  </a:lnTo>
                  <a:close/>
                </a:path>
              </a:pathLst>
            </a:custGeom>
            <a:solidFill>
              <a:srgbClr val="333333"/>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343D6FC2-D9FD-40C9-911E-62B9B157DC9A}"/>
                </a:ext>
              </a:extLst>
            </p:cNvPr>
            <p:cNvSpPr/>
            <p:nvPr/>
          </p:nvSpPr>
          <p:spPr>
            <a:xfrm>
              <a:off x="5923128" y="3487980"/>
              <a:ext cx="162703" cy="81352"/>
            </a:xfrm>
            <a:custGeom>
              <a:avLst/>
              <a:gdLst>
                <a:gd name="connsiteX0" fmla="*/ 144399 w 162703"/>
                <a:gd name="connsiteY0" fmla="*/ 54913 h 81351"/>
                <a:gd name="connsiteX1" fmla="*/ 144399 w 162703"/>
                <a:gd name="connsiteY1" fmla="*/ 58980 h 81351"/>
                <a:gd name="connsiteX2" fmla="*/ 115926 w 162703"/>
                <a:gd name="connsiteY2" fmla="*/ 58980 h 81351"/>
                <a:gd name="connsiteX3" fmla="*/ 115926 w 162703"/>
                <a:gd name="connsiteY3" fmla="*/ 58980 h 81351"/>
                <a:gd name="connsiteX4" fmla="*/ 58980 w 162703"/>
                <a:gd name="connsiteY4" fmla="*/ 54913 h 81351"/>
                <a:gd name="connsiteX5" fmla="*/ 30507 w 162703"/>
                <a:gd name="connsiteY5" fmla="*/ 30507 h 81351"/>
                <a:gd name="connsiteX6" fmla="*/ 115926 w 162703"/>
                <a:gd name="connsiteY6" fmla="*/ 58980 h 81351"/>
                <a:gd name="connsiteX7" fmla="*/ 119994 w 162703"/>
                <a:gd name="connsiteY7" fmla="*/ 58980 h 81351"/>
                <a:gd name="connsiteX8" fmla="*/ 144399 w 162703"/>
                <a:gd name="connsiteY8" fmla="*/ 54913 h 81351"/>
                <a:gd name="connsiteX9" fmla="*/ 144399 w 162703"/>
                <a:gd name="connsiteY9" fmla="*/ 54913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03" h="81351">
                  <a:moveTo>
                    <a:pt x="144399" y="54913"/>
                  </a:moveTo>
                  <a:cubicBezTo>
                    <a:pt x="144399" y="58980"/>
                    <a:pt x="144399" y="58980"/>
                    <a:pt x="144399" y="58980"/>
                  </a:cubicBezTo>
                  <a:cubicBezTo>
                    <a:pt x="136264" y="58980"/>
                    <a:pt x="119994" y="63048"/>
                    <a:pt x="115926" y="58980"/>
                  </a:cubicBezTo>
                  <a:cubicBezTo>
                    <a:pt x="115926" y="58980"/>
                    <a:pt x="115926" y="58980"/>
                    <a:pt x="115926" y="58980"/>
                  </a:cubicBezTo>
                  <a:cubicBezTo>
                    <a:pt x="115926" y="58980"/>
                    <a:pt x="87453" y="63048"/>
                    <a:pt x="58980" y="54913"/>
                  </a:cubicBezTo>
                  <a:cubicBezTo>
                    <a:pt x="54912" y="54913"/>
                    <a:pt x="30507" y="46777"/>
                    <a:pt x="30507" y="30507"/>
                  </a:cubicBezTo>
                  <a:cubicBezTo>
                    <a:pt x="38642" y="54913"/>
                    <a:pt x="91521" y="58980"/>
                    <a:pt x="115926" y="58980"/>
                  </a:cubicBezTo>
                  <a:cubicBezTo>
                    <a:pt x="115926" y="58980"/>
                    <a:pt x="115926" y="54913"/>
                    <a:pt x="119994" y="58980"/>
                  </a:cubicBezTo>
                  <a:cubicBezTo>
                    <a:pt x="128129" y="58980"/>
                    <a:pt x="136264" y="58980"/>
                    <a:pt x="144399" y="54913"/>
                  </a:cubicBezTo>
                  <a:lnTo>
                    <a:pt x="144399" y="54913"/>
                  </a:lnTo>
                  <a:close/>
                </a:path>
              </a:pathLst>
            </a:custGeom>
            <a:solidFill>
              <a:srgbClr val="1C191A"/>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28DC546C-8985-4329-A67C-EE411AD34E85}"/>
                </a:ext>
              </a:extLst>
            </p:cNvPr>
            <p:cNvSpPr/>
            <p:nvPr/>
          </p:nvSpPr>
          <p:spPr>
            <a:xfrm>
              <a:off x="6043347" y="2967329"/>
              <a:ext cx="122028" cy="528786"/>
            </a:xfrm>
            <a:custGeom>
              <a:avLst/>
              <a:gdLst>
                <a:gd name="connsiteX0" fmla="*/ 121801 w 122027"/>
                <a:gd name="connsiteY0" fmla="*/ 30507 h 528785"/>
                <a:gd name="connsiteX1" fmla="*/ 117734 w 122027"/>
                <a:gd name="connsiteY1" fmla="*/ 274562 h 528785"/>
                <a:gd name="connsiteX2" fmla="*/ 117734 w 122027"/>
                <a:gd name="connsiteY2" fmla="*/ 494211 h 528785"/>
                <a:gd name="connsiteX3" fmla="*/ 64855 w 122027"/>
                <a:gd name="connsiteY3" fmla="*/ 494211 h 528785"/>
                <a:gd name="connsiteX4" fmla="*/ 60788 w 122027"/>
                <a:gd name="connsiteY4" fmla="*/ 486076 h 528785"/>
                <a:gd name="connsiteX5" fmla="*/ 60788 w 122027"/>
                <a:gd name="connsiteY5" fmla="*/ 380319 h 528785"/>
                <a:gd name="connsiteX6" fmla="*/ 32315 w 122027"/>
                <a:gd name="connsiteY6" fmla="*/ 156602 h 528785"/>
                <a:gd name="connsiteX7" fmla="*/ 32315 w 122027"/>
                <a:gd name="connsiteY7" fmla="*/ 119994 h 528785"/>
                <a:gd name="connsiteX8" fmla="*/ 64855 w 122027"/>
                <a:gd name="connsiteY8" fmla="*/ 79318 h 528785"/>
                <a:gd name="connsiteX9" fmla="*/ 121801 w 122027"/>
                <a:gd name="connsiteY9" fmla="*/ 30507 h 528785"/>
                <a:gd name="connsiteX10" fmla="*/ 121801 w 122027"/>
                <a:gd name="connsiteY10" fmla="*/ 30507 h 5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27" h="528785">
                  <a:moveTo>
                    <a:pt x="121801" y="30507"/>
                  </a:moveTo>
                  <a:cubicBezTo>
                    <a:pt x="134004" y="95588"/>
                    <a:pt x="117734" y="213548"/>
                    <a:pt x="117734" y="274562"/>
                  </a:cubicBezTo>
                  <a:cubicBezTo>
                    <a:pt x="121801" y="335576"/>
                    <a:pt x="129937" y="477941"/>
                    <a:pt x="117734" y="494211"/>
                  </a:cubicBezTo>
                  <a:cubicBezTo>
                    <a:pt x="113666" y="498279"/>
                    <a:pt x="85193" y="506414"/>
                    <a:pt x="64855" y="494211"/>
                  </a:cubicBezTo>
                  <a:cubicBezTo>
                    <a:pt x="60788" y="494211"/>
                    <a:pt x="60788" y="490144"/>
                    <a:pt x="60788" y="486076"/>
                  </a:cubicBezTo>
                  <a:cubicBezTo>
                    <a:pt x="60788" y="465738"/>
                    <a:pt x="60788" y="420995"/>
                    <a:pt x="60788" y="380319"/>
                  </a:cubicBezTo>
                  <a:cubicBezTo>
                    <a:pt x="60788" y="294900"/>
                    <a:pt x="32315" y="258292"/>
                    <a:pt x="32315" y="156602"/>
                  </a:cubicBezTo>
                  <a:cubicBezTo>
                    <a:pt x="32315" y="140332"/>
                    <a:pt x="28247" y="136264"/>
                    <a:pt x="32315" y="119994"/>
                  </a:cubicBezTo>
                  <a:cubicBezTo>
                    <a:pt x="36382" y="103723"/>
                    <a:pt x="52653" y="91521"/>
                    <a:pt x="64855" y="79318"/>
                  </a:cubicBezTo>
                  <a:cubicBezTo>
                    <a:pt x="81126" y="58980"/>
                    <a:pt x="105531" y="42710"/>
                    <a:pt x="121801" y="30507"/>
                  </a:cubicBezTo>
                  <a:lnTo>
                    <a:pt x="121801" y="30507"/>
                  </a:lnTo>
                  <a:close/>
                </a:path>
              </a:pathLst>
            </a:custGeom>
            <a:solidFill>
              <a:srgbClr val="31459C"/>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0F1070F5-3D61-437B-BC4C-4D40E7C6321C}"/>
                </a:ext>
              </a:extLst>
            </p:cNvPr>
            <p:cNvSpPr/>
            <p:nvPr/>
          </p:nvSpPr>
          <p:spPr>
            <a:xfrm>
              <a:off x="6045155" y="2963262"/>
              <a:ext cx="122028" cy="528786"/>
            </a:xfrm>
            <a:custGeom>
              <a:avLst/>
              <a:gdLst>
                <a:gd name="connsiteX0" fmla="*/ 124061 w 122027"/>
                <a:gd name="connsiteY0" fmla="*/ 30507 h 528785"/>
                <a:gd name="connsiteX1" fmla="*/ 30507 w 122027"/>
                <a:gd name="connsiteY1" fmla="*/ 119994 h 528785"/>
                <a:gd name="connsiteX2" fmla="*/ 30507 w 122027"/>
                <a:gd name="connsiteY2" fmla="*/ 193210 h 528785"/>
                <a:gd name="connsiteX3" fmla="*/ 34574 w 122027"/>
                <a:gd name="connsiteY3" fmla="*/ 221683 h 528785"/>
                <a:gd name="connsiteX4" fmla="*/ 46777 w 122027"/>
                <a:gd name="connsiteY4" fmla="*/ 278630 h 528785"/>
                <a:gd name="connsiteX5" fmla="*/ 58980 w 122027"/>
                <a:gd name="connsiteY5" fmla="*/ 355914 h 528785"/>
                <a:gd name="connsiteX6" fmla="*/ 63048 w 122027"/>
                <a:gd name="connsiteY6" fmla="*/ 490144 h 528785"/>
                <a:gd name="connsiteX7" fmla="*/ 75250 w 122027"/>
                <a:gd name="connsiteY7" fmla="*/ 498279 h 528785"/>
                <a:gd name="connsiteX8" fmla="*/ 75250 w 122027"/>
                <a:gd name="connsiteY8" fmla="*/ 351846 h 528785"/>
                <a:gd name="connsiteX9" fmla="*/ 50845 w 122027"/>
                <a:gd name="connsiteY9" fmla="*/ 136264 h 528785"/>
                <a:gd name="connsiteX10" fmla="*/ 67115 w 122027"/>
                <a:gd name="connsiteY10" fmla="*/ 119994 h 528785"/>
                <a:gd name="connsiteX11" fmla="*/ 91521 w 122027"/>
                <a:gd name="connsiteY11" fmla="*/ 103723 h 528785"/>
                <a:gd name="connsiteX12" fmla="*/ 124061 w 122027"/>
                <a:gd name="connsiteY12" fmla="*/ 30507 h 5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027" h="528785">
                  <a:moveTo>
                    <a:pt x="124061" y="30507"/>
                  </a:moveTo>
                  <a:cubicBezTo>
                    <a:pt x="107791" y="71183"/>
                    <a:pt x="71183" y="107791"/>
                    <a:pt x="30507" y="119994"/>
                  </a:cubicBezTo>
                  <a:cubicBezTo>
                    <a:pt x="38642" y="144399"/>
                    <a:pt x="30507" y="168805"/>
                    <a:pt x="30507" y="193210"/>
                  </a:cubicBezTo>
                  <a:cubicBezTo>
                    <a:pt x="30507" y="201345"/>
                    <a:pt x="30507" y="209481"/>
                    <a:pt x="34574" y="221683"/>
                  </a:cubicBezTo>
                  <a:cubicBezTo>
                    <a:pt x="34574" y="233886"/>
                    <a:pt x="42710" y="266427"/>
                    <a:pt x="46777" y="278630"/>
                  </a:cubicBezTo>
                  <a:cubicBezTo>
                    <a:pt x="50845" y="303035"/>
                    <a:pt x="58980" y="315238"/>
                    <a:pt x="58980" y="355914"/>
                  </a:cubicBezTo>
                  <a:cubicBezTo>
                    <a:pt x="58980" y="400657"/>
                    <a:pt x="63048" y="469806"/>
                    <a:pt x="63048" y="490144"/>
                  </a:cubicBezTo>
                  <a:cubicBezTo>
                    <a:pt x="63048" y="494211"/>
                    <a:pt x="71183" y="498279"/>
                    <a:pt x="75250" y="498279"/>
                  </a:cubicBezTo>
                  <a:cubicBezTo>
                    <a:pt x="75250" y="441333"/>
                    <a:pt x="75250" y="396590"/>
                    <a:pt x="75250" y="351846"/>
                  </a:cubicBezTo>
                  <a:cubicBezTo>
                    <a:pt x="75250" y="298968"/>
                    <a:pt x="42710" y="217616"/>
                    <a:pt x="50845" y="136264"/>
                  </a:cubicBezTo>
                  <a:cubicBezTo>
                    <a:pt x="50845" y="124061"/>
                    <a:pt x="58980" y="124061"/>
                    <a:pt x="67115" y="119994"/>
                  </a:cubicBezTo>
                  <a:cubicBezTo>
                    <a:pt x="75250" y="115926"/>
                    <a:pt x="83386" y="107791"/>
                    <a:pt x="91521" y="103723"/>
                  </a:cubicBezTo>
                  <a:cubicBezTo>
                    <a:pt x="111859" y="83385"/>
                    <a:pt x="124061" y="58980"/>
                    <a:pt x="124061" y="30507"/>
                  </a:cubicBezTo>
                  <a:close/>
                </a:path>
              </a:pathLst>
            </a:custGeom>
            <a:solidFill>
              <a:srgbClr val="3F56A5">
                <a:alpha val="40000"/>
              </a:srgbClr>
            </a:solid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8DC19E99-3781-42D9-995B-A6D295832AAF}"/>
                </a:ext>
              </a:extLst>
            </p:cNvPr>
            <p:cNvSpPr/>
            <p:nvPr/>
          </p:nvSpPr>
          <p:spPr>
            <a:xfrm>
              <a:off x="5943273" y="2959194"/>
              <a:ext cx="244055" cy="569462"/>
            </a:xfrm>
            <a:custGeom>
              <a:avLst/>
              <a:gdLst>
                <a:gd name="connsiteX0" fmla="*/ 46970 w 244055"/>
                <a:gd name="connsiteY0" fmla="*/ 75250 h 569461"/>
                <a:gd name="connsiteX1" fmla="*/ 38835 w 244055"/>
                <a:gd name="connsiteY1" fmla="*/ 311170 h 569461"/>
                <a:gd name="connsiteX2" fmla="*/ 59173 w 244055"/>
                <a:gd name="connsiteY2" fmla="*/ 543023 h 569461"/>
                <a:gd name="connsiteX3" fmla="*/ 120186 w 244055"/>
                <a:gd name="connsiteY3" fmla="*/ 543023 h 569461"/>
                <a:gd name="connsiteX4" fmla="*/ 124254 w 244055"/>
                <a:gd name="connsiteY4" fmla="*/ 530820 h 569461"/>
                <a:gd name="connsiteX5" fmla="*/ 112051 w 244055"/>
                <a:gd name="connsiteY5" fmla="*/ 303035 h 569461"/>
                <a:gd name="connsiteX6" fmla="*/ 140524 w 244055"/>
                <a:gd name="connsiteY6" fmla="*/ 128129 h 569461"/>
                <a:gd name="connsiteX7" fmla="*/ 221876 w 244055"/>
                <a:gd name="connsiteY7" fmla="*/ 30507 h 569461"/>
                <a:gd name="connsiteX8" fmla="*/ 46970 w 244055"/>
                <a:gd name="connsiteY8" fmla="*/ 75250 h 569461"/>
                <a:gd name="connsiteX9" fmla="*/ 46970 w 244055"/>
                <a:gd name="connsiteY9" fmla="*/ 75250 h 56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055" h="569461">
                  <a:moveTo>
                    <a:pt x="46970" y="75250"/>
                  </a:moveTo>
                  <a:cubicBezTo>
                    <a:pt x="26632" y="152534"/>
                    <a:pt x="26632" y="233886"/>
                    <a:pt x="38835" y="311170"/>
                  </a:cubicBezTo>
                  <a:cubicBezTo>
                    <a:pt x="42902" y="327440"/>
                    <a:pt x="59173" y="494211"/>
                    <a:pt x="59173" y="543023"/>
                  </a:cubicBezTo>
                  <a:cubicBezTo>
                    <a:pt x="67308" y="559293"/>
                    <a:pt x="112051" y="563360"/>
                    <a:pt x="120186" y="543023"/>
                  </a:cubicBezTo>
                  <a:cubicBezTo>
                    <a:pt x="120186" y="538955"/>
                    <a:pt x="120186" y="534887"/>
                    <a:pt x="124254" y="530820"/>
                  </a:cubicBezTo>
                  <a:cubicBezTo>
                    <a:pt x="132389" y="437265"/>
                    <a:pt x="112051" y="339643"/>
                    <a:pt x="112051" y="303035"/>
                  </a:cubicBezTo>
                  <a:cubicBezTo>
                    <a:pt x="112051" y="246089"/>
                    <a:pt x="148660" y="176940"/>
                    <a:pt x="140524" y="128129"/>
                  </a:cubicBezTo>
                  <a:cubicBezTo>
                    <a:pt x="197470" y="107791"/>
                    <a:pt x="221876" y="67115"/>
                    <a:pt x="221876" y="30507"/>
                  </a:cubicBezTo>
                  <a:cubicBezTo>
                    <a:pt x="173065" y="75250"/>
                    <a:pt x="112051" y="87453"/>
                    <a:pt x="46970" y="75250"/>
                  </a:cubicBezTo>
                  <a:lnTo>
                    <a:pt x="46970" y="75250"/>
                  </a:lnTo>
                  <a:close/>
                </a:path>
              </a:pathLst>
            </a:custGeom>
            <a:solidFill>
              <a:srgbClr val="3656A5"/>
            </a:solid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F984267-7F47-45CB-8516-71A88EEC9230}"/>
                </a:ext>
              </a:extLst>
            </p:cNvPr>
            <p:cNvSpPr/>
            <p:nvPr/>
          </p:nvSpPr>
          <p:spPr>
            <a:xfrm>
              <a:off x="5959736" y="2963000"/>
              <a:ext cx="203379" cy="81352"/>
            </a:xfrm>
            <a:custGeom>
              <a:avLst/>
              <a:gdLst>
                <a:gd name="connsiteX0" fmla="*/ 30507 w 203379"/>
                <a:gd name="connsiteY0" fmla="*/ 71444 h 81351"/>
                <a:gd name="connsiteX1" fmla="*/ 30507 w 203379"/>
                <a:gd name="connsiteY1" fmla="*/ 79579 h 81351"/>
                <a:gd name="connsiteX2" fmla="*/ 30507 w 203379"/>
                <a:gd name="connsiteY2" fmla="*/ 79579 h 81351"/>
                <a:gd name="connsiteX3" fmla="*/ 30507 w 203379"/>
                <a:gd name="connsiteY3" fmla="*/ 83647 h 81351"/>
                <a:gd name="connsiteX4" fmla="*/ 201345 w 203379"/>
                <a:gd name="connsiteY4" fmla="*/ 47039 h 81351"/>
                <a:gd name="connsiteX5" fmla="*/ 209481 w 203379"/>
                <a:gd name="connsiteY5" fmla="*/ 30768 h 81351"/>
                <a:gd name="connsiteX6" fmla="*/ 30507 w 203379"/>
                <a:gd name="connsiteY6" fmla="*/ 71444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79" h="81351">
                  <a:moveTo>
                    <a:pt x="30507" y="71444"/>
                  </a:moveTo>
                  <a:cubicBezTo>
                    <a:pt x="30507" y="71444"/>
                    <a:pt x="30507" y="75512"/>
                    <a:pt x="30507" y="79579"/>
                  </a:cubicBezTo>
                  <a:lnTo>
                    <a:pt x="30507" y="79579"/>
                  </a:lnTo>
                  <a:cubicBezTo>
                    <a:pt x="30507" y="79579"/>
                    <a:pt x="30507" y="83647"/>
                    <a:pt x="30507" y="83647"/>
                  </a:cubicBezTo>
                  <a:cubicBezTo>
                    <a:pt x="87453" y="95850"/>
                    <a:pt x="160669" y="83647"/>
                    <a:pt x="201345" y="47039"/>
                  </a:cubicBezTo>
                  <a:cubicBezTo>
                    <a:pt x="209481" y="42971"/>
                    <a:pt x="209481" y="34836"/>
                    <a:pt x="209481" y="30768"/>
                  </a:cubicBezTo>
                  <a:cubicBezTo>
                    <a:pt x="209481" y="26701"/>
                    <a:pt x="30507" y="71444"/>
                    <a:pt x="30507" y="71444"/>
                  </a:cubicBezTo>
                  <a:close/>
                </a:path>
              </a:pathLst>
            </a:custGeom>
            <a:solidFill>
              <a:srgbClr val="189E98">
                <a:alpha val="20000"/>
              </a:srgbClr>
            </a:solid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16DAB356-429C-4E6A-A20F-C47270AD3F16}"/>
                </a:ext>
              </a:extLst>
            </p:cNvPr>
            <p:cNvSpPr/>
            <p:nvPr/>
          </p:nvSpPr>
          <p:spPr>
            <a:xfrm>
              <a:off x="6061426" y="2682598"/>
              <a:ext cx="122028" cy="203379"/>
            </a:xfrm>
            <a:custGeom>
              <a:avLst/>
              <a:gdLst>
                <a:gd name="connsiteX0" fmla="*/ 87453 w 122027"/>
                <a:gd name="connsiteY0" fmla="*/ 144399 h 203379"/>
                <a:gd name="connsiteX1" fmla="*/ 30507 w 122027"/>
                <a:gd name="connsiteY1" fmla="*/ 38642 h 203379"/>
                <a:gd name="connsiteX2" fmla="*/ 54912 w 122027"/>
                <a:gd name="connsiteY2" fmla="*/ 30507 h 203379"/>
                <a:gd name="connsiteX3" fmla="*/ 103723 w 122027"/>
                <a:gd name="connsiteY3" fmla="*/ 50845 h 203379"/>
                <a:gd name="connsiteX4" fmla="*/ 111859 w 122027"/>
                <a:gd name="connsiteY4" fmla="*/ 115926 h 203379"/>
                <a:gd name="connsiteX5" fmla="*/ 75250 w 122027"/>
                <a:gd name="connsiteY5" fmla="*/ 189143 h 203379"/>
                <a:gd name="connsiteX6" fmla="*/ 87453 w 122027"/>
                <a:gd name="connsiteY6" fmla="*/ 144399 h 20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7" h="203379">
                  <a:moveTo>
                    <a:pt x="87453" y="144399"/>
                  </a:moveTo>
                  <a:cubicBezTo>
                    <a:pt x="91521" y="103723"/>
                    <a:pt x="63047" y="63048"/>
                    <a:pt x="30507" y="38642"/>
                  </a:cubicBezTo>
                  <a:cubicBezTo>
                    <a:pt x="30507" y="38642"/>
                    <a:pt x="42709" y="30507"/>
                    <a:pt x="54912" y="30507"/>
                  </a:cubicBezTo>
                  <a:cubicBezTo>
                    <a:pt x="75250" y="30507"/>
                    <a:pt x="95588" y="34574"/>
                    <a:pt x="103723" y="50845"/>
                  </a:cubicBezTo>
                  <a:cubicBezTo>
                    <a:pt x="115926" y="71183"/>
                    <a:pt x="115926" y="91521"/>
                    <a:pt x="111859" y="115926"/>
                  </a:cubicBezTo>
                  <a:cubicBezTo>
                    <a:pt x="107791" y="136264"/>
                    <a:pt x="87453" y="168805"/>
                    <a:pt x="75250" y="189143"/>
                  </a:cubicBezTo>
                  <a:cubicBezTo>
                    <a:pt x="79318" y="164737"/>
                    <a:pt x="87453" y="164737"/>
                    <a:pt x="87453" y="144399"/>
                  </a:cubicBezTo>
                </a:path>
              </a:pathLst>
            </a:custGeom>
            <a:solidFill>
              <a:srgbClr val="FFE000"/>
            </a:solid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46652B5F-6066-41CE-9907-17C73EEFDC45}"/>
                </a:ext>
              </a:extLst>
            </p:cNvPr>
            <p:cNvSpPr/>
            <p:nvPr/>
          </p:nvSpPr>
          <p:spPr>
            <a:xfrm>
              <a:off x="5947533" y="2689832"/>
              <a:ext cx="244055" cy="366083"/>
            </a:xfrm>
            <a:custGeom>
              <a:avLst/>
              <a:gdLst>
                <a:gd name="connsiteX0" fmla="*/ 229819 w 244055"/>
                <a:gd name="connsiteY0" fmla="*/ 336477 h 366082"/>
                <a:gd name="connsiteX1" fmla="*/ 209481 w 244055"/>
                <a:gd name="connsiteY1" fmla="*/ 218517 h 366082"/>
                <a:gd name="connsiteX2" fmla="*/ 221684 w 244055"/>
                <a:gd name="connsiteY2" fmla="*/ 88355 h 366082"/>
                <a:gd name="connsiteX3" fmla="*/ 148467 w 244055"/>
                <a:gd name="connsiteY3" fmla="*/ 31408 h 366082"/>
                <a:gd name="connsiteX4" fmla="*/ 75250 w 244055"/>
                <a:gd name="connsiteY4" fmla="*/ 51746 h 366082"/>
                <a:gd name="connsiteX5" fmla="*/ 30507 w 244055"/>
                <a:gd name="connsiteY5" fmla="*/ 88355 h 366082"/>
                <a:gd name="connsiteX6" fmla="*/ 58980 w 244055"/>
                <a:gd name="connsiteY6" fmla="*/ 129031 h 366082"/>
                <a:gd name="connsiteX7" fmla="*/ 46777 w 244055"/>
                <a:gd name="connsiteY7" fmla="*/ 352748 h 366082"/>
                <a:gd name="connsiteX8" fmla="*/ 193210 w 244055"/>
                <a:gd name="connsiteY8" fmla="*/ 360883 h 366082"/>
                <a:gd name="connsiteX9" fmla="*/ 229819 w 244055"/>
                <a:gd name="connsiteY9" fmla="*/ 336477 h 36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055" h="366082">
                  <a:moveTo>
                    <a:pt x="229819" y="336477"/>
                  </a:moveTo>
                  <a:cubicBezTo>
                    <a:pt x="233886" y="316139"/>
                    <a:pt x="209481" y="275463"/>
                    <a:pt x="209481" y="218517"/>
                  </a:cubicBezTo>
                  <a:cubicBezTo>
                    <a:pt x="209481" y="181909"/>
                    <a:pt x="225751" y="124963"/>
                    <a:pt x="221684" y="88355"/>
                  </a:cubicBezTo>
                  <a:cubicBezTo>
                    <a:pt x="213548" y="35476"/>
                    <a:pt x="181008" y="27341"/>
                    <a:pt x="148467" y="31408"/>
                  </a:cubicBezTo>
                  <a:cubicBezTo>
                    <a:pt x="128129" y="51746"/>
                    <a:pt x="103724" y="55814"/>
                    <a:pt x="75250" y="51746"/>
                  </a:cubicBezTo>
                  <a:cubicBezTo>
                    <a:pt x="58980" y="55814"/>
                    <a:pt x="42710" y="68017"/>
                    <a:pt x="30507" y="88355"/>
                  </a:cubicBezTo>
                  <a:cubicBezTo>
                    <a:pt x="46777" y="92422"/>
                    <a:pt x="58980" y="116828"/>
                    <a:pt x="58980" y="129031"/>
                  </a:cubicBezTo>
                  <a:cubicBezTo>
                    <a:pt x="58980" y="145301"/>
                    <a:pt x="42710" y="271396"/>
                    <a:pt x="46777" y="352748"/>
                  </a:cubicBezTo>
                  <a:cubicBezTo>
                    <a:pt x="91521" y="377153"/>
                    <a:pt x="144399" y="385288"/>
                    <a:pt x="193210" y="360883"/>
                  </a:cubicBezTo>
                  <a:cubicBezTo>
                    <a:pt x="221684" y="340545"/>
                    <a:pt x="225751" y="344612"/>
                    <a:pt x="229819" y="336477"/>
                  </a:cubicBezTo>
                  <a:close/>
                </a:path>
              </a:pathLst>
            </a:custGeom>
            <a:solidFill>
              <a:srgbClr val="FFCE00"/>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AF91072C-54A7-44FB-BB10-4CCCB4447826}"/>
                </a:ext>
              </a:extLst>
            </p:cNvPr>
            <p:cNvSpPr/>
            <p:nvPr/>
          </p:nvSpPr>
          <p:spPr>
            <a:xfrm>
              <a:off x="5947533" y="2707004"/>
              <a:ext cx="81352" cy="366083"/>
            </a:xfrm>
            <a:custGeom>
              <a:avLst/>
              <a:gdLst>
                <a:gd name="connsiteX0" fmla="*/ 63048 w 81351"/>
                <a:gd name="connsiteY0" fmla="*/ 343711 h 366082"/>
                <a:gd name="connsiteX1" fmla="*/ 58980 w 81351"/>
                <a:gd name="connsiteY1" fmla="*/ 225751 h 366082"/>
                <a:gd name="connsiteX2" fmla="*/ 63048 w 81351"/>
                <a:gd name="connsiteY2" fmla="*/ 136264 h 366082"/>
                <a:gd name="connsiteX3" fmla="*/ 46777 w 81351"/>
                <a:gd name="connsiteY3" fmla="*/ 63048 h 366082"/>
                <a:gd name="connsiteX4" fmla="*/ 83386 w 81351"/>
                <a:gd name="connsiteY4" fmla="*/ 34574 h 366082"/>
                <a:gd name="connsiteX5" fmla="*/ 75250 w 81351"/>
                <a:gd name="connsiteY5" fmla="*/ 30507 h 366082"/>
                <a:gd name="connsiteX6" fmla="*/ 30507 w 81351"/>
                <a:gd name="connsiteY6" fmla="*/ 67115 h 366082"/>
                <a:gd name="connsiteX7" fmla="*/ 58980 w 81351"/>
                <a:gd name="connsiteY7" fmla="*/ 107791 h 366082"/>
                <a:gd name="connsiteX8" fmla="*/ 46777 w 81351"/>
                <a:gd name="connsiteY8" fmla="*/ 331508 h 366082"/>
                <a:gd name="connsiteX9" fmla="*/ 54912 w 81351"/>
                <a:gd name="connsiteY9" fmla="*/ 335576 h 366082"/>
                <a:gd name="connsiteX10" fmla="*/ 63048 w 81351"/>
                <a:gd name="connsiteY10" fmla="*/ 343711 h 36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51" h="366082">
                  <a:moveTo>
                    <a:pt x="63048" y="343711"/>
                  </a:moveTo>
                  <a:cubicBezTo>
                    <a:pt x="54912" y="307103"/>
                    <a:pt x="54912" y="262359"/>
                    <a:pt x="58980" y="225751"/>
                  </a:cubicBezTo>
                  <a:cubicBezTo>
                    <a:pt x="63048" y="205413"/>
                    <a:pt x="58980" y="144399"/>
                    <a:pt x="63048" y="136264"/>
                  </a:cubicBezTo>
                  <a:cubicBezTo>
                    <a:pt x="83386" y="99656"/>
                    <a:pt x="54912" y="67115"/>
                    <a:pt x="46777" y="63048"/>
                  </a:cubicBezTo>
                  <a:cubicBezTo>
                    <a:pt x="54912" y="50845"/>
                    <a:pt x="63048" y="38642"/>
                    <a:pt x="83386" y="34574"/>
                  </a:cubicBezTo>
                  <a:lnTo>
                    <a:pt x="75250" y="30507"/>
                  </a:lnTo>
                  <a:cubicBezTo>
                    <a:pt x="58980" y="34574"/>
                    <a:pt x="42710" y="46777"/>
                    <a:pt x="30507" y="67115"/>
                  </a:cubicBezTo>
                  <a:cubicBezTo>
                    <a:pt x="46777" y="71183"/>
                    <a:pt x="58980" y="95588"/>
                    <a:pt x="58980" y="107791"/>
                  </a:cubicBezTo>
                  <a:cubicBezTo>
                    <a:pt x="58980" y="124061"/>
                    <a:pt x="42710" y="250156"/>
                    <a:pt x="46777" y="331508"/>
                  </a:cubicBezTo>
                  <a:cubicBezTo>
                    <a:pt x="46777" y="331508"/>
                    <a:pt x="54912" y="335576"/>
                    <a:pt x="54912" y="335576"/>
                  </a:cubicBezTo>
                  <a:cubicBezTo>
                    <a:pt x="54912" y="339643"/>
                    <a:pt x="63048" y="343711"/>
                    <a:pt x="63048" y="343711"/>
                  </a:cubicBezTo>
                  <a:close/>
                </a:path>
              </a:pathLst>
            </a:custGeom>
            <a:solidFill>
              <a:srgbClr val="F7454D">
                <a:alpha val="23000"/>
              </a:srgbClr>
            </a:solid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A8F17B17-715F-4C53-A84B-D9FD42899AC5}"/>
                </a:ext>
              </a:extLst>
            </p:cNvPr>
            <p:cNvSpPr/>
            <p:nvPr/>
          </p:nvSpPr>
          <p:spPr>
            <a:xfrm>
              <a:off x="5812001" y="2664294"/>
              <a:ext cx="203379" cy="244055"/>
            </a:xfrm>
            <a:custGeom>
              <a:avLst/>
              <a:gdLst>
                <a:gd name="connsiteX0" fmla="*/ 194512 w 203379"/>
                <a:gd name="connsiteY0" fmla="*/ 174906 h 244055"/>
                <a:gd name="connsiteX1" fmla="*/ 194512 w 203379"/>
                <a:gd name="connsiteY1" fmla="*/ 174906 h 244055"/>
                <a:gd name="connsiteX2" fmla="*/ 194512 w 203379"/>
                <a:gd name="connsiteY2" fmla="*/ 138298 h 244055"/>
                <a:gd name="connsiteX3" fmla="*/ 161971 w 203379"/>
                <a:gd name="connsiteY3" fmla="*/ 113892 h 244055"/>
                <a:gd name="connsiteX4" fmla="*/ 92822 w 203379"/>
                <a:gd name="connsiteY4" fmla="*/ 162703 h 244055"/>
                <a:gd name="connsiteX5" fmla="*/ 72484 w 203379"/>
                <a:gd name="connsiteY5" fmla="*/ 40676 h 244055"/>
                <a:gd name="connsiteX6" fmla="*/ 31809 w 203379"/>
                <a:gd name="connsiteY6" fmla="*/ 32541 h 244055"/>
                <a:gd name="connsiteX7" fmla="*/ 64349 w 203379"/>
                <a:gd name="connsiteY7" fmla="*/ 223717 h 244055"/>
                <a:gd name="connsiteX8" fmla="*/ 194512 w 203379"/>
                <a:gd name="connsiteY8" fmla="*/ 174906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379" h="244055">
                  <a:moveTo>
                    <a:pt x="194512" y="174906"/>
                  </a:moveTo>
                  <a:lnTo>
                    <a:pt x="194512" y="174906"/>
                  </a:lnTo>
                  <a:cubicBezTo>
                    <a:pt x="202647" y="162703"/>
                    <a:pt x="202647" y="150501"/>
                    <a:pt x="194512" y="138298"/>
                  </a:cubicBezTo>
                  <a:cubicBezTo>
                    <a:pt x="190444" y="126095"/>
                    <a:pt x="178242" y="117960"/>
                    <a:pt x="161971" y="113892"/>
                  </a:cubicBezTo>
                  <a:cubicBezTo>
                    <a:pt x="149768" y="122028"/>
                    <a:pt x="96890" y="154568"/>
                    <a:pt x="92822" y="162703"/>
                  </a:cubicBezTo>
                  <a:cubicBezTo>
                    <a:pt x="96890" y="150501"/>
                    <a:pt x="68417" y="77284"/>
                    <a:pt x="72484" y="40676"/>
                  </a:cubicBezTo>
                  <a:cubicBezTo>
                    <a:pt x="60282" y="24405"/>
                    <a:pt x="27741" y="32541"/>
                    <a:pt x="31809" y="32541"/>
                  </a:cubicBezTo>
                  <a:cubicBezTo>
                    <a:pt x="27741" y="77284"/>
                    <a:pt x="31809" y="191177"/>
                    <a:pt x="64349" y="223717"/>
                  </a:cubicBezTo>
                  <a:cubicBezTo>
                    <a:pt x="92822" y="256258"/>
                    <a:pt x="174174" y="187109"/>
                    <a:pt x="194512" y="174906"/>
                  </a:cubicBezTo>
                  <a:close/>
                </a:path>
              </a:pathLst>
            </a:custGeom>
            <a:solidFill>
              <a:srgbClr val="FFE000"/>
            </a:solid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2E76EF-C41B-412A-B44F-8B18AA01D214}"/>
                </a:ext>
              </a:extLst>
            </p:cNvPr>
            <p:cNvSpPr/>
            <p:nvPr/>
          </p:nvSpPr>
          <p:spPr>
            <a:xfrm>
              <a:off x="6119248" y="2865640"/>
              <a:ext cx="40676" cy="122028"/>
            </a:xfrm>
            <a:custGeom>
              <a:avLst/>
              <a:gdLst>
                <a:gd name="connsiteX0" fmla="*/ 33698 w 40675"/>
                <a:gd name="connsiteY0" fmla="*/ 30507 h 122027"/>
                <a:gd name="connsiteX1" fmla="*/ 49969 w 40675"/>
                <a:gd name="connsiteY1" fmla="*/ 115926 h 122027"/>
                <a:gd name="connsiteX2" fmla="*/ 41833 w 40675"/>
                <a:gd name="connsiteY2" fmla="*/ 91521 h 122027"/>
                <a:gd name="connsiteX3" fmla="*/ 41833 w 40675"/>
                <a:gd name="connsiteY3" fmla="*/ 91521 h 122027"/>
                <a:gd name="connsiteX4" fmla="*/ 33698 w 40675"/>
                <a:gd name="connsiteY4" fmla="*/ 30507 h 122027"/>
                <a:gd name="connsiteX5" fmla="*/ 33698 w 40675"/>
                <a:gd name="connsiteY5" fmla="*/ 305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5" h="122027">
                  <a:moveTo>
                    <a:pt x="33698" y="30507"/>
                  </a:moveTo>
                  <a:cubicBezTo>
                    <a:pt x="25563" y="58980"/>
                    <a:pt x="33698" y="91521"/>
                    <a:pt x="49969" y="115926"/>
                  </a:cubicBezTo>
                  <a:cubicBezTo>
                    <a:pt x="49969" y="111859"/>
                    <a:pt x="41833" y="99656"/>
                    <a:pt x="41833" y="91521"/>
                  </a:cubicBezTo>
                  <a:cubicBezTo>
                    <a:pt x="41833" y="91521"/>
                    <a:pt x="41833" y="91521"/>
                    <a:pt x="41833" y="91521"/>
                  </a:cubicBezTo>
                  <a:cubicBezTo>
                    <a:pt x="33698" y="71183"/>
                    <a:pt x="33698" y="50845"/>
                    <a:pt x="33698" y="30507"/>
                  </a:cubicBezTo>
                  <a:lnTo>
                    <a:pt x="33698" y="30507"/>
                  </a:lnTo>
                  <a:close/>
                </a:path>
              </a:pathLst>
            </a:custGeom>
            <a:solidFill>
              <a:srgbClr val="F9C844">
                <a:alpha val="23000"/>
              </a:srgbClr>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6F71903-831E-473B-8E6D-7055E877AE58}"/>
                </a:ext>
              </a:extLst>
            </p:cNvPr>
            <p:cNvSpPr/>
            <p:nvPr/>
          </p:nvSpPr>
          <p:spPr>
            <a:xfrm>
              <a:off x="5967871" y="2690734"/>
              <a:ext cx="162703" cy="81352"/>
            </a:xfrm>
            <a:custGeom>
              <a:avLst/>
              <a:gdLst>
                <a:gd name="connsiteX0" fmla="*/ 50845 w 162703"/>
                <a:gd name="connsiteY0" fmla="*/ 50845 h 81351"/>
                <a:gd name="connsiteX1" fmla="*/ 124061 w 162703"/>
                <a:gd name="connsiteY1" fmla="*/ 30507 h 81351"/>
                <a:gd name="connsiteX2" fmla="*/ 136264 w 162703"/>
                <a:gd name="connsiteY2" fmla="*/ 30507 h 81351"/>
                <a:gd name="connsiteX3" fmla="*/ 91521 w 162703"/>
                <a:gd name="connsiteY3" fmla="*/ 67115 h 81351"/>
                <a:gd name="connsiteX4" fmla="*/ 30507 w 162703"/>
                <a:gd name="connsiteY4" fmla="*/ 58980 h 81351"/>
                <a:gd name="connsiteX5" fmla="*/ 50845 w 162703"/>
                <a:gd name="connsiteY5" fmla="*/ 50845 h 81351"/>
                <a:gd name="connsiteX6" fmla="*/ 50845 w 162703"/>
                <a:gd name="connsiteY6" fmla="*/ 50845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3" h="81351">
                  <a:moveTo>
                    <a:pt x="50845" y="50845"/>
                  </a:moveTo>
                  <a:cubicBezTo>
                    <a:pt x="75250" y="58980"/>
                    <a:pt x="103724" y="50845"/>
                    <a:pt x="124061" y="30507"/>
                  </a:cubicBezTo>
                  <a:cubicBezTo>
                    <a:pt x="128129" y="30507"/>
                    <a:pt x="132196" y="30507"/>
                    <a:pt x="136264" y="30507"/>
                  </a:cubicBezTo>
                  <a:cubicBezTo>
                    <a:pt x="128129" y="46777"/>
                    <a:pt x="111859" y="63048"/>
                    <a:pt x="91521" y="67115"/>
                  </a:cubicBezTo>
                  <a:cubicBezTo>
                    <a:pt x="71183" y="71183"/>
                    <a:pt x="54912" y="71183"/>
                    <a:pt x="30507" y="58980"/>
                  </a:cubicBezTo>
                  <a:cubicBezTo>
                    <a:pt x="38642" y="54912"/>
                    <a:pt x="42710" y="50845"/>
                    <a:pt x="50845" y="50845"/>
                  </a:cubicBezTo>
                  <a:lnTo>
                    <a:pt x="50845" y="50845"/>
                  </a:lnTo>
                  <a:close/>
                </a:path>
              </a:pathLst>
            </a:custGeom>
            <a:solidFill>
              <a:srgbClr val="252262">
                <a:alpha val="44000"/>
              </a:srgbClr>
            </a:solid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79A8A1-025F-4F96-8D5D-DA161419ACDA}"/>
                </a:ext>
              </a:extLst>
            </p:cNvPr>
            <p:cNvSpPr/>
            <p:nvPr/>
          </p:nvSpPr>
          <p:spPr>
            <a:xfrm>
              <a:off x="5870249" y="2751747"/>
              <a:ext cx="122028" cy="81352"/>
            </a:xfrm>
            <a:custGeom>
              <a:avLst/>
              <a:gdLst>
                <a:gd name="connsiteX0" fmla="*/ 91521 w 122027"/>
                <a:gd name="connsiteY0" fmla="*/ 30507 h 81351"/>
                <a:gd name="connsiteX1" fmla="*/ 30507 w 122027"/>
                <a:gd name="connsiteY1" fmla="*/ 75250 h 81351"/>
                <a:gd name="connsiteX2" fmla="*/ 50845 w 122027"/>
                <a:gd name="connsiteY2" fmla="*/ 58980 h 81351"/>
                <a:gd name="connsiteX3" fmla="*/ 91521 w 122027"/>
                <a:gd name="connsiteY3" fmla="*/ 30507 h 81351"/>
              </a:gdLst>
              <a:ahLst/>
              <a:cxnLst>
                <a:cxn ang="0">
                  <a:pos x="connsiteX0" y="connsiteY0"/>
                </a:cxn>
                <a:cxn ang="0">
                  <a:pos x="connsiteX1" y="connsiteY1"/>
                </a:cxn>
                <a:cxn ang="0">
                  <a:pos x="connsiteX2" y="connsiteY2"/>
                </a:cxn>
                <a:cxn ang="0">
                  <a:pos x="connsiteX3" y="connsiteY3"/>
                </a:cxn>
              </a:cxnLst>
              <a:rect l="l" t="t" r="r" b="b"/>
              <a:pathLst>
                <a:path w="122027" h="81351">
                  <a:moveTo>
                    <a:pt x="91521" y="30507"/>
                  </a:moveTo>
                  <a:cubicBezTo>
                    <a:pt x="75251" y="42710"/>
                    <a:pt x="30507" y="71183"/>
                    <a:pt x="30507" y="75250"/>
                  </a:cubicBezTo>
                  <a:cubicBezTo>
                    <a:pt x="30507" y="79318"/>
                    <a:pt x="46777" y="63048"/>
                    <a:pt x="50845" y="58980"/>
                  </a:cubicBezTo>
                  <a:cubicBezTo>
                    <a:pt x="50845" y="54912"/>
                    <a:pt x="91521" y="30507"/>
                    <a:pt x="91521" y="30507"/>
                  </a:cubicBezTo>
                  <a:close/>
                </a:path>
              </a:pathLst>
            </a:custGeom>
            <a:solidFill>
              <a:srgbClr val="F6E1CB">
                <a:alpha val="47000"/>
              </a:srgbClr>
            </a:solid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6F28D5E1-A2A6-4D08-B0E0-D6F5184EC399}"/>
                </a:ext>
              </a:extLst>
            </p:cNvPr>
            <p:cNvSpPr/>
            <p:nvPr/>
          </p:nvSpPr>
          <p:spPr>
            <a:xfrm>
              <a:off x="6788506" y="3046647"/>
              <a:ext cx="2643930" cy="1505006"/>
            </a:xfrm>
            <a:custGeom>
              <a:avLst/>
              <a:gdLst>
                <a:gd name="connsiteX0" fmla="*/ 39659 w 2643929"/>
                <a:gd name="connsiteY0" fmla="*/ 939612 h 1505005"/>
                <a:gd name="connsiteX1" fmla="*/ 1080961 w 2643929"/>
                <a:gd name="connsiteY1" fmla="*/ 1500938 h 1505005"/>
                <a:gd name="connsiteX2" fmla="*/ 1133839 w 2643929"/>
                <a:gd name="connsiteY2" fmla="*/ 1500938 h 1505005"/>
                <a:gd name="connsiteX3" fmla="*/ 2606305 w 2643929"/>
                <a:gd name="connsiteY3" fmla="*/ 646746 h 1505005"/>
                <a:gd name="connsiteX4" fmla="*/ 2606305 w 2643929"/>
                <a:gd name="connsiteY4" fmla="*/ 614205 h 1505005"/>
                <a:gd name="connsiteX5" fmla="*/ 1646355 w 2643929"/>
                <a:gd name="connsiteY5" fmla="*/ 36608 h 1505005"/>
                <a:gd name="connsiteX6" fmla="*/ 1601611 w 2643929"/>
                <a:gd name="connsiteY6" fmla="*/ 36608 h 1505005"/>
                <a:gd name="connsiteX7" fmla="*/ 39659 w 2643929"/>
                <a:gd name="connsiteY7" fmla="*/ 907071 h 1505005"/>
                <a:gd name="connsiteX8" fmla="*/ 39659 w 2643929"/>
                <a:gd name="connsiteY8" fmla="*/ 939612 h 150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3929" h="1505005">
                  <a:moveTo>
                    <a:pt x="39659" y="939612"/>
                  </a:moveTo>
                  <a:lnTo>
                    <a:pt x="1080961" y="1500938"/>
                  </a:lnTo>
                  <a:cubicBezTo>
                    <a:pt x="1097231" y="1509073"/>
                    <a:pt x="1117569" y="1509073"/>
                    <a:pt x="1133839" y="1500938"/>
                  </a:cubicBezTo>
                  <a:lnTo>
                    <a:pt x="2606305" y="646746"/>
                  </a:lnTo>
                  <a:cubicBezTo>
                    <a:pt x="2618507" y="638611"/>
                    <a:pt x="2618507" y="622340"/>
                    <a:pt x="2606305" y="614205"/>
                  </a:cubicBezTo>
                  <a:lnTo>
                    <a:pt x="1646355" y="36608"/>
                  </a:lnTo>
                  <a:cubicBezTo>
                    <a:pt x="1634152" y="28473"/>
                    <a:pt x="1617882" y="28473"/>
                    <a:pt x="1601611" y="36608"/>
                  </a:cubicBezTo>
                  <a:lnTo>
                    <a:pt x="39659" y="907071"/>
                  </a:lnTo>
                  <a:cubicBezTo>
                    <a:pt x="27456" y="915206"/>
                    <a:pt x="27456" y="935544"/>
                    <a:pt x="39659" y="939612"/>
                  </a:cubicBezTo>
                  <a:close/>
                </a:path>
              </a:pathLst>
            </a:custGeom>
            <a:solidFill>
              <a:srgbClr val="DCEFFF"/>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AA56238-CD82-449D-8353-DB78624FE53C}"/>
                </a:ext>
              </a:extLst>
            </p:cNvPr>
            <p:cNvSpPr/>
            <p:nvPr/>
          </p:nvSpPr>
          <p:spPr>
            <a:xfrm>
              <a:off x="6655293" y="1907901"/>
              <a:ext cx="2725281" cy="2603253"/>
            </a:xfrm>
            <a:custGeom>
              <a:avLst/>
              <a:gdLst>
                <a:gd name="connsiteX0" fmla="*/ 2694774 w 2725281"/>
                <a:gd name="connsiteY0" fmla="*/ 1781425 h 2603253"/>
                <a:gd name="connsiteX1" fmla="*/ 1323999 w 2725281"/>
                <a:gd name="connsiteY1" fmla="*/ 2574603 h 2603253"/>
                <a:gd name="connsiteX2" fmla="*/ 1197903 w 2725281"/>
                <a:gd name="connsiteY2" fmla="*/ 2574603 h 2603253"/>
                <a:gd name="connsiteX3" fmla="*/ 213548 w 2725281"/>
                <a:gd name="connsiteY3" fmla="*/ 2049885 h 2603253"/>
                <a:gd name="connsiteX4" fmla="*/ 193210 w 2725281"/>
                <a:gd name="connsiteY4" fmla="*/ 2017344 h 2603253"/>
                <a:gd name="connsiteX5" fmla="*/ 148467 w 2725281"/>
                <a:gd name="connsiteY5" fmla="*/ 1720411 h 2603253"/>
                <a:gd name="connsiteX6" fmla="*/ 50845 w 2725281"/>
                <a:gd name="connsiteY6" fmla="*/ 1053327 h 2603253"/>
                <a:gd name="connsiteX7" fmla="*/ 30507 w 2725281"/>
                <a:gd name="connsiteY7" fmla="*/ 927232 h 2603253"/>
                <a:gd name="connsiteX8" fmla="*/ 79318 w 2725281"/>
                <a:gd name="connsiteY8" fmla="*/ 841813 h 2603253"/>
                <a:gd name="connsiteX9" fmla="*/ 595901 w 2725281"/>
                <a:gd name="connsiteY9" fmla="*/ 544879 h 2603253"/>
                <a:gd name="connsiteX10" fmla="*/ 1474499 w 2725281"/>
                <a:gd name="connsiteY10" fmla="*/ 36431 h 2603253"/>
                <a:gd name="connsiteX11" fmla="*/ 1543648 w 2725281"/>
                <a:gd name="connsiteY11" fmla="*/ 77107 h 2603253"/>
                <a:gd name="connsiteX12" fmla="*/ 1612797 w 2725281"/>
                <a:gd name="connsiteY12" fmla="*/ 536744 h 2603253"/>
                <a:gd name="connsiteX13" fmla="*/ 1706351 w 2725281"/>
                <a:gd name="connsiteY13" fmla="*/ 1163152 h 2603253"/>
                <a:gd name="connsiteX14" fmla="*/ 270494 w 2725281"/>
                <a:gd name="connsiteY14" fmla="*/ 2013277 h 2603253"/>
                <a:gd name="connsiteX15" fmla="*/ 1193836 w 2725281"/>
                <a:gd name="connsiteY15" fmla="*/ 2546130 h 2603253"/>
                <a:gd name="connsiteX16" fmla="*/ 1319931 w 2725281"/>
                <a:gd name="connsiteY16" fmla="*/ 2546130 h 2603253"/>
                <a:gd name="connsiteX17" fmla="*/ 2702910 w 2725281"/>
                <a:gd name="connsiteY17" fmla="*/ 1748884 h 2603253"/>
                <a:gd name="connsiteX18" fmla="*/ 2715112 w 2725281"/>
                <a:gd name="connsiteY18" fmla="*/ 1712275 h 2603253"/>
                <a:gd name="connsiteX19" fmla="*/ 2694774 w 2725281"/>
                <a:gd name="connsiteY19" fmla="*/ 1781425 h 260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25281" h="2603253">
                  <a:moveTo>
                    <a:pt x="2694774" y="1781425"/>
                  </a:moveTo>
                  <a:lnTo>
                    <a:pt x="1323999" y="2574603"/>
                  </a:lnTo>
                  <a:cubicBezTo>
                    <a:pt x="1283323" y="2599009"/>
                    <a:pt x="1238579" y="2599009"/>
                    <a:pt x="1197903" y="2574603"/>
                  </a:cubicBezTo>
                  <a:lnTo>
                    <a:pt x="213548" y="2049885"/>
                  </a:lnTo>
                  <a:cubicBezTo>
                    <a:pt x="201345" y="2041750"/>
                    <a:pt x="193210" y="2029547"/>
                    <a:pt x="193210" y="2017344"/>
                  </a:cubicBezTo>
                  <a:lnTo>
                    <a:pt x="148467" y="1720411"/>
                  </a:lnTo>
                  <a:lnTo>
                    <a:pt x="50845" y="1053327"/>
                  </a:lnTo>
                  <a:lnTo>
                    <a:pt x="30507" y="927232"/>
                  </a:lnTo>
                  <a:cubicBezTo>
                    <a:pt x="30507" y="894691"/>
                    <a:pt x="50845" y="862151"/>
                    <a:pt x="79318" y="841813"/>
                  </a:cubicBezTo>
                  <a:lnTo>
                    <a:pt x="595901" y="544879"/>
                  </a:lnTo>
                  <a:lnTo>
                    <a:pt x="1474499" y="36431"/>
                  </a:lnTo>
                  <a:cubicBezTo>
                    <a:pt x="1515175" y="16093"/>
                    <a:pt x="1543648" y="52701"/>
                    <a:pt x="1543648" y="77107"/>
                  </a:cubicBezTo>
                  <a:lnTo>
                    <a:pt x="1612797" y="536744"/>
                  </a:lnTo>
                  <a:lnTo>
                    <a:pt x="1706351" y="1163152"/>
                  </a:lnTo>
                  <a:lnTo>
                    <a:pt x="270494" y="2013277"/>
                  </a:lnTo>
                  <a:lnTo>
                    <a:pt x="1193836" y="2546130"/>
                  </a:lnTo>
                  <a:cubicBezTo>
                    <a:pt x="1234512" y="2570536"/>
                    <a:pt x="1279255" y="2570536"/>
                    <a:pt x="1319931" y="2546130"/>
                  </a:cubicBezTo>
                  <a:lnTo>
                    <a:pt x="2702910" y="1748884"/>
                  </a:lnTo>
                  <a:cubicBezTo>
                    <a:pt x="2715112" y="1740749"/>
                    <a:pt x="2719180" y="1724478"/>
                    <a:pt x="2715112" y="1712275"/>
                  </a:cubicBezTo>
                  <a:cubicBezTo>
                    <a:pt x="2727315" y="1736681"/>
                    <a:pt x="2719180" y="1765154"/>
                    <a:pt x="2694774" y="1781425"/>
                  </a:cubicBezTo>
                  <a:close/>
                </a:path>
              </a:pathLst>
            </a:custGeom>
            <a:solidFill>
              <a:srgbClr val="21B9F4"/>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81719A87-F45A-4348-B9A6-CECEF6EABC70}"/>
                </a:ext>
              </a:extLst>
            </p:cNvPr>
            <p:cNvSpPr/>
            <p:nvPr/>
          </p:nvSpPr>
          <p:spPr>
            <a:xfrm>
              <a:off x="6590212" y="2601247"/>
              <a:ext cx="325407" cy="976220"/>
            </a:xfrm>
            <a:custGeom>
              <a:avLst/>
              <a:gdLst>
                <a:gd name="connsiteX0" fmla="*/ 303035 w 325406"/>
                <a:gd name="connsiteY0" fmla="*/ 803348 h 976220"/>
                <a:gd name="connsiteX1" fmla="*/ 30507 w 325406"/>
                <a:gd name="connsiteY1" fmla="*/ 961984 h 976220"/>
                <a:gd name="connsiteX2" fmla="*/ 42709 w 325406"/>
                <a:gd name="connsiteY2" fmla="*/ 237954 h 976220"/>
                <a:gd name="connsiteX3" fmla="*/ 91521 w 325406"/>
                <a:gd name="connsiteY3" fmla="*/ 152534 h 976220"/>
                <a:gd name="connsiteX4" fmla="*/ 298967 w 325406"/>
                <a:gd name="connsiteY4" fmla="*/ 30507 h 976220"/>
                <a:gd name="connsiteX5" fmla="*/ 298967 w 325406"/>
                <a:gd name="connsiteY5" fmla="*/ 34574 h 976220"/>
                <a:gd name="connsiteX6" fmla="*/ 303035 w 325406"/>
                <a:gd name="connsiteY6" fmla="*/ 803348 h 97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406" h="976220">
                  <a:moveTo>
                    <a:pt x="303035" y="803348"/>
                  </a:moveTo>
                  <a:lnTo>
                    <a:pt x="30507" y="961984"/>
                  </a:lnTo>
                  <a:lnTo>
                    <a:pt x="42709" y="237954"/>
                  </a:lnTo>
                  <a:cubicBezTo>
                    <a:pt x="42709" y="201345"/>
                    <a:pt x="63047" y="172872"/>
                    <a:pt x="91521" y="152534"/>
                  </a:cubicBezTo>
                  <a:lnTo>
                    <a:pt x="298967" y="30507"/>
                  </a:lnTo>
                  <a:lnTo>
                    <a:pt x="298967" y="34574"/>
                  </a:lnTo>
                  <a:lnTo>
                    <a:pt x="303035" y="803348"/>
                  </a:lnTo>
                  <a:close/>
                </a:path>
              </a:pathLst>
            </a:custGeom>
            <a:solidFill>
              <a:srgbClr val="BB8F4F"/>
            </a:solid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E7BACF42-30EA-4828-BAA9-842F33F078ED}"/>
                </a:ext>
              </a:extLst>
            </p:cNvPr>
            <p:cNvSpPr/>
            <p:nvPr/>
          </p:nvSpPr>
          <p:spPr>
            <a:xfrm>
              <a:off x="6675631" y="1925946"/>
              <a:ext cx="1708385" cy="1993116"/>
            </a:xfrm>
            <a:custGeom>
              <a:avLst/>
              <a:gdLst>
                <a:gd name="connsiteX0" fmla="*/ 30507 w 1708385"/>
                <a:gd name="connsiteY0" fmla="*/ 921390 h 1993115"/>
                <a:gd name="connsiteX1" fmla="*/ 193210 w 1708385"/>
                <a:gd name="connsiteY1" fmla="*/ 1966759 h 1993115"/>
                <a:gd name="connsiteX2" fmla="*/ 1686013 w 1708385"/>
                <a:gd name="connsiteY2" fmla="*/ 1108499 h 1993115"/>
                <a:gd name="connsiteX3" fmla="*/ 1523310 w 1708385"/>
                <a:gd name="connsiteY3" fmla="*/ 63130 h 1993115"/>
                <a:gd name="connsiteX4" fmla="*/ 1474499 w 1708385"/>
                <a:gd name="connsiteY4" fmla="*/ 34657 h 1993115"/>
                <a:gd name="connsiteX5" fmla="*/ 79318 w 1708385"/>
                <a:gd name="connsiteY5" fmla="*/ 835971 h 1993115"/>
                <a:gd name="connsiteX6" fmla="*/ 30507 w 1708385"/>
                <a:gd name="connsiteY6" fmla="*/ 921390 h 199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8385" h="1993115">
                  <a:moveTo>
                    <a:pt x="30507" y="921390"/>
                  </a:moveTo>
                  <a:lnTo>
                    <a:pt x="193210" y="1966759"/>
                  </a:lnTo>
                  <a:lnTo>
                    <a:pt x="1686013" y="1108499"/>
                  </a:lnTo>
                  <a:lnTo>
                    <a:pt x="1523310" y="63130"/>
                  </a:lnTo>
                  <a:cubicBezTo>
                    <a:pt x="1523310" y="38724"/>
                    <a:pt x="1494837" y="22454"/>
                    <a:pt x="1474499" y="34657"/>
                  </a:cubicBezTo>
                  <a:lnTo>
                    <a:pt x="79318" y="835971"/>
                  </a:lnTo>
                  <a:cubicBezTo>
                    <a:pt x="50845" y="852241"/>
                    <a:pt x="30507" y="884782"/>
                    <a:pt x="30507" y="921390"/>
                  </a:cubicBezTo>
                  <a:close/>
                </a:path>
              </a:pathLst>
            </a:custGeom>
            <a:solidFill>
              <a:srgbClr val="B6E9FF"/>
            </a:solid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0D0357AE-16F1-4412-86D3-564BA6AB837E}"/>
                </a:ext>
              </a:extLst>
            </p:cNvPr>
            <p:cNvSpPr/>
            <p:nvPr/>
          </p:nvSpPr>
          <p:spPr>
            <a:xfrm>
              <a:off x="6740712" y="2011447"/>
              <a:ext cx="1586358" cy="1789737"/>
            </a:xfrm>
            <a:custGeom>
              <a:avLst/>
              <a:gdLst>
                <a:gd name="connsiteX0" fmla="*/ 30507 w 1586357"/>
                <a:gd name="connsiteY0" fmla="*/ 819618 h 1789736"/>
                <a:gd name="connsiteX1" fmla="*/ 189143 w 1586357"/>
                <a:gd name="connsiteY1" fmla="*/ 1779568 h 1789736"/>
                <a:gd name="connsiteX2" fmla="*/ 1559918 w 1586357"/>
                <a:gd name="connsiteY2" fmla="*/ 990457 h 1789736"/>
                <a:gd name="connsiteX3" fmla="*/ 1397215 w 1586357"/>
                <a:gd name="connsiteY3" fmla="*/ 30507 h 1789736"/>
              </a:gdLst>
              <a:ahLst/>
              <a:cxnLst>
                <a:cxn ang="0">
                  <a:pos x="connsiteX0" y="connsiteY0"/>
                </a:cxn>
                <a:cxn ang="0">
                  <a:pos x="connsiteX1" y="connsiteY1"/>
                </a:cxn>
                <a:cxn ang="0">
                  <a:pos x="connsiteX2" y="connsiteY2"/>
                </a:cxn>
                <a:cxn ang="0">
                  <a:pos x="connsiteX3" y="connsiteY3"/>
                </a:cxn>
              </a:cxnLst>
              <a:rect l="l" t="t" r="r" b="b"/>
              <a:pathLst>
                <a:path w="1586357" h="1789736">
                  <a:moveTo>
                    <a:pt x="30507" y="819618"/>
                  </a:moveTo>
                  <a:lnTo>
                    <a:pt x="189143" y="1779568"/>
                  </a:lnTo>
                  <a:lnTo>
                    <a:pt x="1559918" y="990457"/>
                  </a:lnTo>
                  <a:lnTo>
                    <a:pt x="1397215" y="30507"/>
                  </a:lnTo>
                  <a:close/>
                </a:path>
              </a:pathLst>
            </a:custGeom>
            <a:solidFill>
              <a:srgbClr val="323157"/>
            </a:solid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1C5F71EC-9150-4965-8F3D-5308F9B1D2DE}"/>
                </a:ext>
              </a:extLst>
            </p:cNvPr>
            <p:cNvSpPr/>
            <p:nvPr/>
          </p:nvSpPr>
          <p:spPr>
            <a:xfrm>
              <a:off x="6838334" y="2995802"/>
              <a:ext cx="2562578" cy="1505006"/>
            </a:xfrm>
            <a:custGeom>
              <a:avLst/>
              <a:gdLst>
                <a:gd name="connsiteX0" fmla="*/ 2519868 w 2562577"/>
                <a:gd name="connsiteY0" fmla="*/ 665050 h 1505005"/>
                <a:gd name="connsiteX1" fmla="*/ 1136890 w 2562577"/>
                <a:gd name="connsiteY1" fmla="*/ 1462297 h 1505005"/>
                <a:gd name="connsiteX2" fmla="*/ 1010795 w 2562577"/>
                <a:gd name="connsiteY2" fmla="*/ 1462297 h 1505005"/>
                <a:gd name="connsiteX3" fmla="*/ 30507 w 2562577"/>
                <a:gd name="connsiteY3" fmla="*/ 892835 h 1505005"/>
                <a:gd name="connsiteX4" fmla="*/ 579631 w 2562577"/>
                <a:gd name="connsiteY4" fmla="*/ 575563 h 1505005"/>
                <a:gd name="connsiteX5" fmla="*/ 1067741 w 2562577"/>
                <a:gd name="connsiteY5" fmla="*/ 294900 h 1505005"/>
                <a:gd name="connsiteX6" fmla="*/ 1523310 w 2562577"/>
                <a:gd name="connsiteY6" fmla="*/ 30507 h 1505005"/>
                <a:gd name="connsiteX7" fmla="*/ 2519868 w 2562577"/>
                <a:gd name="connsiteY7" fmla="*/ 608104 h 1505005"/>
                <a:gd name="connsiteX8" fmla="*/ 2519868 w 2562577"/>
                <a:gd name="connsiteY8" fmla="*/ 665050 h 1505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2577" h="1505005">
                  <a:moveTo>
                    <a:pt x="2519868" y="665050"/>
                  </a:moveTo>
                  <a:lnTo>
                    <a:pt x="1136890" y="1462297"/>
                  </a:lnTo>
                  <a:cubicBezTo>
                    <a:pt x="1096214" y="1486702"/>
                    <a:pt x="1051470" y="1486702"/>
                    <a:pt x="1010795" y="1462297"/>
                  </a:cubicBezTo>
                  <a:lnTo>
                    <a:pt x="30507" y="892835"/>
                  </a:lnTo>
                  <a:lnTo>
                    <a:pt x="579631" y="575563"/>
                  </a:lnTo>
                  <a:lnTo>
                    <a:pt x="1067741" y="294900"/>
                  </a:lnTo>
                  <a:lnTo>
                    <a:pt x="1523310" y="30507"/>
                  </a:lnTo>
                  <a:lnTo>
                    <a:pt x="2519868" y="608104"/>
                  </a:lnTo>
                  <a:cubicBezTo>
                    <a:pt x="2540206" y="624374"/>
                    <a:pt x="2540206" y="652847"/>
                    <a:pt x="2519868" y="665050"/>
                  </a:cubicBezTo>
                  <a:close/>
                </a:path>
              </a:pathLst>
            </a:custGeom>
            <a:solidFill>
              <a:srgbClr val="D4F1FF"/>
            </a:solid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501B3ED1-1896-40FE-B336-E537C10D2210}"/>
                </a:ext>
              </a:extLst>
            </p:cNvPr>
            <p:cNvSpPr/>
            <p:nvPr/>
          </p:nvSpPr>
          <p:spPr>
            <a:xfrm>
              <a:off x="6991885" y="3070036"/>
              <a:ext cx="1871089" cy="1098248"/>
            </a:xfrm>
            <a:custGeom>
              <a:avLst/>
              <a:gdLst>
                <a:gd name="connsiteX0" fmla="*/ 1841599 w 1871088"/>
                <a:gd name="connsiteY0" fmla="*/ 302018 h 1098247"/>
                <a:gd name="connsiteX1" fmla="*/ 1377894 w 1871088"/>
                <a:gd name="connsiteY1" fmla="*/ 33558 h 1098247"/>
                <a:gd name="connsiteX2" fmla="*/ 1345354 w 1871088"/>
                <a:gd name="connsiteY2" fmla="*/ 33558 h 1098247"/>
                <a:gd name="connsiteX3" fmla="*/ 39659 w 1871088"/>
                <a:gd name="connsiteY3" fmla="*/ 781993 h 1098247"/>
                <a:gd name="connsiteX4" fmla="*/ 39659 w 1871088"/>
                <a:gd name="connsiteY4" fmla="*/ 818601 h 1098247"/>
                <a:gd name="connsiteX5" fmla="*/ 499296 w 1871088"/>
                <a:gd name="connsiteY5" fmla="*/ 1082994 h 1098247"/>
                <a:gd name="connsiteX6" fmla="*/ 556242 w 1871088"/>
                <a:gd name="connsiteY6" fmla="*/ 1082994 h 1098247"/>
                <a:gd name="connsiteX7" fmla="*/ 1845666 w 1871088"/>
                <a:gd name="connsiteY7" fmla="*/ 338626 h 1098247"/>
                <a:gd name="connsiteX8" fmla="*/ 1841599 w 1871088"/>
                <a:gd name="connsiteY8" fmla="*/ 302018 h 109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088" h="1098247">
                  <a:moveTo>
                    <a:pt x="1841599" y="302018"/>
                  </a:moveTo>
                  <a:lnTo>
                    <a:pt x="1377894" y="33558"/>
                  </a:lnTo>
                  <a:cubicBezTo>
                    <a:pt x="1365692" y="29490"/>
                    <a:pt x="1353489" y="29490"/>
                    <a:pt x="1345354" y="33558"/>
                  </a:cubicBezTo>
                  <a:lnTo>
                    <a:pt x="39659" y="781993"/>
                  </a:lnTo>
                  <a:cubicBezTo>
                    <a:pt x="27456" y="790128"/>
                    <a:pt x="27456" y="810466"/>
                    <a:pt x="39659" y="818601"/>
                  </a:cubicBezTo>
                  <a:lnTo>
                    <a:pt x="499296" y="1082994"/>
                  </a:lnTo>
                  <a:cubicBezTo>
                    <a:pt x="515566" y="1091129"/>
                    <a:pt x="539972" y="1091129"/>
                    <a:pt x="556242" y="1082994"/>
                  </a:cubicBezTo>
                  <a:lnTo>
                    <a:pt x="1845666" y="338626"/>
                  </a:lnTo>
                  <a:cubicBezTo>
                    <a:pt x="1857869" y="330491"/>
                    <a:pt x="1857869" y="310153"/>
                    <a:pt x="1841599" y="302018"/>
                  </a:cubicBezTo>
                  <a:close/>
                </a:path>
              </a:pathLst>
            </a:custGeom>
            <a:solidFill>
              <a:srgbClr val="FFFFFF"/>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A43E537C-B212-4E5E-A220-7566531CD447}"/>
                </a:ext>
              </a:extLst>
            </p:cNvPr>
            <p:cNvSpPr/>
            <p:nvPr/>
          </p:nvSpPr>
          <p:spPr>
            <a:xfrm>
              <a:off x="7053916" y="3113762"/>
              <a:ext cx="1749061" cy="1016896"/>
            </a:xfrm>
            <a:custGeom>
              <a:avLst/>
              <a:gdLst>
                <a:gd name="connsiteX0" fmla="*/ 140332 w 1749061"/>
                <a:gd name="connsiteY0" fmla="*/ 726064 h 1016895"/>
                <a:gd name="connsiteX1" fmla="*/ 140332 w 1749061"/>
                <a:gd name="connsiteY1" fmla="*/ 717929 h 1016895"/>
                <a:gd name="connsiteX2" fmla="*/ 140332 w 1749061"/>
                <a:gd name="connsiteY2" fmla="*/ 721996 h 1016895"/>
                <a:gd name="connsiteX3" fmla="*/ 140332 w 1749061"/>
                <a:gd name="connsiteY3" fmla="*/ 717929 h 1016895"/>
                <a:gd name="connsiteX4" fmla="*/ 132196 w 1749061"/>
                <a:gd name="connsiteY4" fmla="*/ 726064 h 1016895"/>
                <a:gd name="connsiteX5" fmla="*/ 79318 w 1749061"/>
                <a:gd name="connsiteY5" fmla="*/ 754537 h 1016895"/>
                <a:gd name="connsiteX6" fmla="*/ 50845 w 1749061"/>
                <a:gd name="connsiteY6" fmla="*/ 754537 h 1016895"/>
                <a:gd name="connsiteX7" fmla="*/ 34574 w 1749061"/>
                <a:gd name="connsiteY7" fmla="*/ 746402 h 1016895"/>
                <a:gd name="connsiteX8" fmla="*/ 30507 w 1749061"/>
                <a:gd name="connsiteY8" fmla="*/ 738267 h 1016895"/>
                <a:gd name="connsiteX9" fmla="*/ 30507 w 1749061"/>
                <a:gd name="connsiteY9" fmla="*/ 742334 h 1016895"/>
                <a:gd name="connsiteX10" fmla="*/ 30507 w 1749061"/>
                <a:gd name="connsiteY10" fmla="*/ 742334 h 1016895"/>
                <a:gd name="connsiteX11" fmla="*/ 30507 w 1749061"/>
                <a:gd name="connsiteY11" fmla="*/ 742334 h 1016895"/>
                <a:gd name="connsiteX12" fmla="*/ 30507 w 1749061"/>
                <a:gd name="connsiteY12" fmla="*/ 738267 h 1016895"/>
                <a:gd name="connsiteX13" fmla="*/ 30507 w 1749061"/>
                <a:gd name="connsiteY13" fmla="*/ 746402 h 1016895"/>
                <a:gd name="connsiteX14" fmla="*/ 30507 w 1749061"/>
                <a:gd name="connsiteY14" fmla="*/ 746402 h 1016895"/>
                <a:gd name="connsiteX15" fmla="*/ 30507 w 1749061"/>
                <a:gd name="connsiteY15" fmla="*/ 746402 h 1016895"/>
                <a:gd name="connsiteX16" fmla="*/ 30507 w 1749061"/>
                <a:gd name="connsiteY16" fmla="*/ 746402 h 1016895"/>
                <a:gd name="connsiteX17" fmla="*/ 30507 w 1749061"/>
                <a:gd name="connsiteY17" fmla="*/ 746402 h 1016895"/>
                <a:gd name="connsiteX18" fmla="*/ 30507 w 1749061"/>
                <a:gd name="connsiteY18" fmla="*/ 746402 h 1016895"/>
                <a:gd name="connsiteX19" fmla="*/ 30507 w 1749061"/>
                <a:gd name="connsiteY19" fmla="*/ 746402 h 1016895"/>
                <a:gd name="connsiteX20" fmla="*/ 30507 w 1749061"/>
                <a:gd name="connsiteY20" fmla="*/ 746402 h 1016895"/>
                <a:gd name="connsiteX21" fmla="*/ 30507 w 1749061"/>
                <a:gd name="connsiteY21" fmla="*/ 746402 h 1016895"/>
                <a:gd name="connsiteX22" fmla="*/ 30507 w 1749061"/>
                <a:gd name="connsiteY22" fmla="*/ 746402 h 1016895"/>
                <a:gd name="connsiteX23" fmla="*/ 30507 w 1749061"/>
                <a:gd name="connsiteY23" fmla="*/ 746402 h 1016895"/>
                <a:gd name="connsiteX24" fmla="*/ 30507 w 1749061"/>
                <a:gd name="connsiteY24" fmla="*/ 746402 h 1016895"/>
                <a:gd name="connsiteX25" fmla="*/ 30507 w 1749061"/>
                <a:gd name="connsiteY25" fmla="*/ 746402 h 1016895"/>
                <a:gd name="connsiteX26" fmla="*/ 30507 w 1749061"/>
                <a:gd name="connsiteY26" fmla="*/ 746402 h 1016895"/>
                <a:gd name="connsiteX27" fmla="*/ 30507 w 1749061"/>
                <a:gd name="connsiteY27" fmla="*/ 746402 h 1016895"/>
                <a:gd name="connsiteX28" fmla="*/ 46777 w 1749061"/>
                <a:gd name="connsiteY28" fmla="*/ 754537 h 1016895"/>
                <a:gd name="connsiteX29" fmla="*/ 50845 w 1749061"/>
                <a:gd name="connsiteY29" fmla="*/ 754537 h 1016895"/>
                <a:gd name="connsiteX30" fmla="*/ 50845 w 1749061"/>
                <a:gd name="connsiteY30" fmla="*/ 754537 h 1016895"/>
                <a:gd name="connsiteX31" fmla="*/ 50845 w 1749061"/>
                <a:gd name="connsiteY31" fmla="*/ 754537 h 1016895"/>
                <a:gd name="connsiteX32" fmla="*/ 54912 w 1749061"/>
                <a:gd name="connsiteY32" fmla="*/ 754537 h 1016895"/>
                <a:gd name="connsiteX33" fmla="*/ 54912 w 1749061"/>
                <a:gd name="connsiteY33" fmla="*/ 754537 h 1016895"/>
                <a:gd name="connsiteX34" fmla="*/ 54912 w 1749061"/>
                <a:gd name="connsiteY34" fmla="*/ 754537 h 1016895"/>
                <a:gd name="connsiteX35" fmla="*/ 54912 w 1749061"/>
                <a:gd name="connsiteY35" fmla="*/ 754537 h 1016895"/>
                <a:gd name="connsiteX36" fmla="*/ 54912 w 1749061"/>
                <a:gd name="connsiteY36" fmla="*/ 754537 h 1016895"/>
                <a:gd name="connsiteX37" fmla="*/ 58980 w 1749061"/>
                <a:gd name="connsiteY37" fmla="*/ 754537 h 1016895"/>
                <a:gd name="connsiteX38" fmla="*/ 58980 w 1749061"/>
                <a:gd name="connsiteY38" fmla="*/ 754537 h 1016895"/>
                <a:gd name="connsiteX39" fmla="*/ 58980 w 1749061"/>
                <a:gd name="connsiteY39" fmla="*/ 754537 h 1016895"/>
                <a:gd name="connsiteX40" fmla="*/ 58980 w 1749061"/>
                <a:gd name="connsiteY40" fmla="*/ 754537 h 1016895"/>
                <a:gd name="connsiteX41" fmla="*/ 63047 w 1749061"/>
                <a:gd name="connsiteY41" fmla="*/ 754537 h 1016895"/>
                <a:gd name="connsiteX42" fmla="*/ 63047 w 1749061"/>
                <a:gd name="connsiteY42" fmla="*/ 754537 h 1016895"/>
                <a:gd name="connsiteX43" fmla="*/ 63047 w 1749061"/>
                <a:gd name="connsiteY43" fmla="*/ 754537 h 1016895"/>
                <a:gd name="connsiteX44" fmla="*/ 63047 w 1749061"/>
                <a:gd name="connsiteY44" fmla="*/ 754537 h 1016895"/>
                <a:gd name="connsiteX45" fmla="*/ 67115 w 1749061"/>
                <a:gd name="connsiteY45" fmla="*/ 754537 h 1016895"/>
                <a:gd name="connsiteX46" fmla="*/ 67115 w 1749061"/>
                <a:gd name="connsiteY46" fmla="*/ 754537 h 1016895"/>
                <a:gd name="connsiteX47" fmla="*/ 67115 w 1749061"/>
                <a:gd name="connsiteY47" fmla="*/ 754537 h 1016895"/>
                <a:gd name="connsiteX48" fmla="*/ 67115 w 1749061"/>
                <a:gd name="connsiteY48" fmla="*/ 754537 h 1016895"/>
                <a:gd name="connsiteX49" fmla="*/ 67115 w 1749061"/>
                <a:gd name="connsiteY49" fmla="*/ 754537 h 1016895"/>
                <a:gd name="connsiteX50" fmla="*/ 67115 w 1749061"/>
                <a:gd name="connsiteY50" fmla="*/ 754537 h 1016895"/>
                <a:gd name="connsiteX51" fmla="*/ 67115 w 1749061"/>
                <a:gd name="connsiteY51" fmla="*/ 754537 h 1016895"/>
                <a:gd name="connsiteX52" fmla="*/ 71183 w 1749061"/>
                <a:gd name="connsiteY52" fmla="*/ 754537 h 1016895"/>
                <a:gd name="connsiteX53" fmla="*/ 124061 w 1749061"/>
                <a:gd name="connsiteY53" fmla="*/ 726064 h 1016895"/>
                <a:gd name="connsiteX54" fmla="*/ 140332 w 1749061"/>
                <a:gd name="connsiteY54" fmla="*/ 726064 h 1016895"/>
                <a:gd name="connsiteX55" fmla="*/ 34574 w 1749061"/>
                <a:gd name="connsiteY55" fmla="*/ 746402 h 1016895"/>
                <a:gd name="connsiteX56" fmla="*/ 34574 w 1749061"/>
                <a:gd name="connsiteY56" fmla="*/ 746402 h 1016895"/>
                <a:gd name="connsiteX57" fmla="*/ 34574 w 1749061"/>
                <a:gd name="connsiteY57" fmla="*/ 746402 h 1016895"/>
                <a:gd name="connsiteX58" fmla="*/ 34574 w 1749061"/>
                <a:gd name="connsiteY58" fmla="*/ 746402 h 1016895"/>
                <a:gd name="connsiteX59" fmla="*/ 34574 w 1749061"/>
                <a:gd name="connsiteY59" fmla="*/ 746402 h 1016895"/>
                <a:gd name="connsiteX60" fmla="*/ 34574 w 1749061"/>
                <a:gd name="connsiteY60" fmla="*/ 746402 h 1016895"/>
                <a:gd name="connsiteX61" fmla="*/ 67115 w 1749061"/>
                <a:gd name="connsiteY61" fmla="*/ 758604 h 1016895"/>
                <a:gd name="connsiteX62" fmla="*/ 67115 w 1749061"/>
                <a:gd name="connsiteY62" fmla="*/ 758604 h 1016895"/>
                <a:gd name="connsiteX63" fmla="*/ 63047 w 1749061"/>
                <a:gd name="connsiteY63" fmla="*/ 758604 h 1016895"/>
                <a:gd name="connsiteX64" fmla="*/ 58980 w 1749061"/>
                <a:gd name="connsiteY64" fmla="*/ 758604 h 1016895"/>
                <a:gd name="connsiteX65" fmla="*/ 54912 w 1749061"/>
                <a:gd name="connsiteY65" fmla="*/ 758604 h 1016895"/>
                <a:gd name="connsiteX66" fmla="*/ 54912 w 1749061"/>
                <a:gd name="connsiteY66" fmla="*/ 758604 h 1016895"/>
                <a:gd name="connsiteX67" fmla="*/ 50845 w 1749061"/>
                <a:gd name="connsiteY67" fmla="*/ 758604 h 1016895"/>
                <a:gd name="connsiteX68" fmla="*/ 67115 w 1749061"/>
                <a:gd name="connsiteY68" fmla="*/ 758604 h 1016895"/>
                <a:gd name="connsiteX69" fmla="*/ 67115 w 1749061"/>
                <a:gd name="connsiteY69" fmla="*/ 758604 h 1016895"/>
                <a:gd name="connsiteX70" fmla="*/ 79318 w 1749061"/>
                <a:gd name="connsiteY70" fmla="*/ 758604 h 1016895"/>
                <a:gd name="connsiteX71" fmla="*/ 79318 w 1749061"/>
                <a:gd name="connsiteY71" fmla="*/ 758604 h 1016895"/>
                <a:gd name="connsiteX72" fmla="*/ 79318 w 1749061"/>
                <a:gd name="connsiteY72" fmla="*/ 758604 h 1016895"/>
                <a:gd name="connsiteX73" fmla="*/ 79318 w 1749061"/>
                <a:gd name="connsiteY73" fmla="*/ 758604 h 1016895"/>
                <a:gd name="connsiteX74" fmla="*/ 71183 w 1749061"/>
                <a:gd name="connsiteY74" fmla="*/ 758604 h 1016895"/>
                <a:gd name="connsiteX75" fmla="*/ 71183 w 1749061"/>
                <a:gd name="connsiteY75" fmla="*/ 758604 h 1016895"/>
                <a:gd name="connsiteX76" fmla="*/ 67115 w 1749061"/>
                <a:gd name="connsiteY76" fmla="*/ 758604 h 1016895"/>
                <a:gd name="connsiteX77" fmla="*/ 67115 w 1749061"/>
                <a:gd name="connsiteY77" fmla="*/ 758604 h 1016895"/>
                <a:gd name="connsiteX78" fmla="*/ 79318 w 1749061"/>
                <a:gd name="connsiteY78" fmla="*/ 758604 h 1016895"/>
                <a:gd name="connsiteX79" fmla="*/ 79318 w 1749061"/>
                <a:gd name="connsiteY79" fmla="*/ 758604 h 1016895"/>
                <a:gd name="connsiteX80" fmla="*/ 140332 w 1749061"/>
                <a:gd name="connsiteY80" fmla="*/ 721996 h 1016895"/>
                <a:gd name="connsiteX81" fmla="*/ 136264 w 1749061"/>
                <a:gd name="connsiteY81" fmla="*/ 726064 h 1016895"/>
                <a:gd name="connsiteX82" fmla="*/ 140332 w 1749061"/>
                <a:gd name="connsiteY82" fmla="*/ 721996 h 1016895"/>
                <a:gd name="connsiteX83" fmla="*/ 132196 w 1749061"/>
                <a:gd name="connsiteY83" fmla="*/ 685388 h 1016895"/>
                <a:gd name="connsiteX84" fmla="*/ 132196 w 1749061"/>
                <a:gd name="connsiteY84" fmla="*/ 685388 h 1016895"/>
                <a:gd name="connsiteX85" fmla="*/ 132196 w 1749061"/>
                <a:gd name="connsiteY85" fmla="*/ 693523 h 1016895"/>
                <a:gd name="connsiteX86" fmla="*/ 132196 w 1749061"/>
                <a:gd name="connsiteY86" fmla="*/ 693523 h 1016895"/>
                <a:gd name="connsiteX87" fmla="*/ 132196 w 1749061"/>
                <a:gd name="connsiteY87" fmla="*/ 693523 h 1016895"/>
                <a:gd name="connsiteX88" fmla="*/ 132196 w 1749061"/>
                <a:gd name="connsiteY88" fmla="*/ 693523 h 1016895"/>
                <a:gd name="connsiteX89" fmla="*/ 132196 w 1749061"/>
                <a:gd name="connsiteY89" fmla="*/ 693523 h 1016895"/>
                <a:gd name="connsiteX90" fmla="*/ 132196 w 1749061"/>
                <a:gd name="connsiteY90" fmla="*/ 693523 h 1016895"/>
                <a:gd name="connsiteX91" fmla="*/ 132196 w 1749061"/>
                <a:gd name="connsiteY91" fmla="*/ 693523 h 1016895"/>
                <a:gd name="connsiteX92" fmla="*/ 132196 w 1749061"/>
                <a:gd name="connsiteY92" fmla="*/ 693523 h 1016895"/>
                <a:gd name="connsiteX93" fmla="*/ 132196 w 1749061"/>
                <a:gd name="connsiteY93" fmla="*/ 693523 h 1016895"/>
                <a:gd name="connsiteX94" fmla="*/ 132196 w 1749061"/>
                <a:gd name="connsiteY94" fmla="*/ 693523 h 1016895"/>
                <a:gd name="connsiteX95" fmla="*/ 132196 w 1749061"/>
                <a:gd name="connsiteY95" fmla="*/ 693523 h 1016895"/>
                <a:gd name="connsiteX96" fmla="*/ 132196 w 1749061"/>
                <a:gd name="connsiteY96" fmla="*/ 693523 h 1016895"/>
                <a:gd name="connsiteX97" fmla="*/ 132196 w 1749061"/>
                <a:gd name="connsiteY97" fmla="*/ 693523 h 1016895"/>
                <a:gd name="connsiteX98" fmla="*/ 132196 w 1749061"/>
                <a:gd name="connsiteY98" fmla="*/ 693523 h 1016895"/>
                <a:gd name="connsiteX99" fmla="*/ 132196 w 1749061"/>
                <a:gd name="connsiteY99" fmla="*/ 693523 h 1016895"/>
                <a:gd name="connsiteX100" fmla="*/ 148467 w 1749061"/>
                <a:gd name="connsiteY100" fmla="*/ 701658 h 1016895"/>
                <a:gd name="connsiteX101" fmla="*/ 152534 w 1749061"/>
                <a:gd name="connsiteY101" fmla="*/ 701658 h 1016895"/>
                <a:gd name="connsiteX102" fmla="*/ 152534 w 1749061"/>
                <a:gd name="connsiteY102" fmla="*/ 701658 h 1016895"/>
                <a:gd name="connsiteX103" fmla="*/ 152534 w 1749061"/>
                <a:gd name="connsiteY103" fmla="*/ 701658 h 1016895"/>
                <a:gd name="connsiteX104" fmla="*/ 156602 w 1749061"/>
                <a:gd name="connsiteY104" fmla="*/ 701658 h 1016895"/>
                <a:gd name="connsiteX105" fmla="*/ 156602 w 1749061"/>
                <a:gd name="connsiteY105" fmla="*/ 701658 h 1016895"/>
                <a:gd name="connsiteX106" fmla="*/ 156602 w 1749061"/>
                <a:gd name="connsiteY106" fmla="*/ 701658 h 1016895"/>
                <a:gd name="connsiteX107" fmla="*/ 156602 w 1749061"/>
                <a:gd name="connsiteY107" fmla="*/ 701658 h 1016895"/>
                <a:gd name="connsiteX108" fmla="*/ 156602 w 1749061"/>
                <a:gd name="connsiteY108" fmla="*/ 701658 h 1016895"/>
                <a:gd name="connsiteX109" fmla="*/ 160669 w 1749061"/>
                <a:gd name="connsiteY109" fmla="*/ 701658 h 1016895"/>
                <a:gd name="connsiteX110" fmla="*/ 160669 w 1749061"/>
                <a:gd name="connsiteY110" fmla="*/ 701658 h 1016895"/>
                <a:gd name="connsiteX111" fmla="*/ 160669 w 1749061"/>
                <a:gd name="connsiteY111" fmla="*/ 701658 h 1016895"/>
                <a:gd name="connsiteX112" fmla="*/ 160669 w 1749061"/>
                <a:gd name="connsiteY112" fmla="*/ 701658 h 1016895"/>
                <a:gd name="connsiteX113" fmla="*/ 164737 w 1749061"/>
                <a:gd name="connsiteY113" fmla="*/ 701658 h 1016895"/>
                <a:gd name="connsiteX114" fmla="*/ 164737 w 1749061"/>
                <a:gd name="connsiteY114" fmla="*/ 701658 h 1016895"/>
                <a:gd name="connsiteX115" fmla="*/ 164737 w 1749061"/>
                <a:gd name="connsiteY115" fmla="*/ 701658 h 1016895"/>
                <a:gd name="connsiteX116" fmla="*/ 164737 w 1749061"/>
                <a:gd name="connsiteY116" fmla="*/ 701658 h 1016895"/>
                <a:gd name="connsiteX117" fmla="*/ 168804 w 1749061"/>
                <a:gd name="connsiteY117" fmla="*/ 701658 h 1016895"/>
                <a:gd name="connsiteX118" fmla="*/ 168804 w 1749061"/>
                <a:gd name="connsiteY118" fmla="*/ 701658 h 1016895"/>
                <a:gd name="connsiteX119" fmla="*/ 168804 w 1749061"/>
                <a:gd name="connsiteY119" fmla="*/ 701658 h 1016895"/>
                <a:gd name="connsiteX120" fmla="*/ 168804 w 1749061"/>
                <a:gd name="connsiteY120" fmla="*/ 701658 h 1016895"/>
                <a:gd name="connsiteX121" fmla="*/ 168804 w 1749061"/>
                <a:gd name="connsiteY121" fmla="*/ 701658 h 1016895"/>
                <a:gd name="connsiteX122" fmla="*/ 168804 w 1749061"/>
                <a:gd name="connsiteY122" fmla="*/ 701658 h 1016895"/>
                <a:gd name="connsiteX123" fmla="*/ 168804 w 1749061"/>
                <a:gd name="connsiteY123" fmla="*/ 701658 h 1016895"/>
                <a:gd name="connsiteX124" fmla="*/ 172872 w 1749061"/>
                <a:gd name="connsiteY124" fmla="*/ 701658 h 1016895"/>
                <a:gd name="connsiteX125" fmla="*/ 225751 w 1749061"/>
                <a:gd name="connsiteY125" fmla="*/ 673185 h 1016895"/>
                <a:gd name="connsiteX126" fmla="*/ 233886 w 1749061"/>
                <a:gd name="connsiteY126" fmla="*/ 665050 h 1016895"/>
                <a:gd name="connsiteX127" fmla="*/ 233886 w 1749061"/>
                <a:gd name="connsiteY127" fmla="*/ 656915 h 1016895"/>
                <a:gd name="connsiteX128" fmla="*/ 233886 w 1749061"/>
                <a:gd name="connsiteY128" fmla="*/ 660982 h 1016895"/>
                <a:gd name="connsiteX129" fmla="*/ 233886 w 1749061"/>
                <a:gd name="connsiteY129" fmla="*/ 656915 h 1016895"/>
                <a:gd name="connsiteX130" fmla="*/ 225751 w 1749061"/>
                <a:gd name="connsiteY130" fmla="*/ 665050 h 1016895"/>
                <a:gd name="connsiteX131" fmla="*/ 172872 w 1749061"/>
                <a:gd name="connsiteY131" fmla="*/ 693523 h 1016895"/>
                <a:gd name="connsiteX132" fmla="*/ 144399 w 1749061"/>
                <a:gd name="connsiteY132" fmla="*/ 693523 h 1016895"/>
                <a:gd name="connsiteX133" fmla="*/ 128129 w 1749061"/>
                <a:gd name="connsiteY133" fmla="*/ 685388 h 1016895"/>
                <a:gd name="connsiteX134" fmla="*/ 132196 w 1749061"/>
                <a:gd name="connsiteY134" fmla="*/ 685388 h 1016895"/>
                <a:gd name="connsiteX135" fmla="*/ 132196 w 1749061"/>
                <a:gd name="connsiteY135" fmla="*/ 685388 h 1016895"/>
                <a:gd name="connsiteX136" fmla="*/ 132196 w 1749061"/>
                <a:gd name="connsiteY136" fmla="*/ 685388 h 1016895"/>
                <a:gd name="connsiteX137" fmla="*/ 132196 w 1749061"/>
                <a:gd name="connsiteY137" fmla="*/ 685388 h 1016895"/>
                <a:gd name="connsiteX138" fmla="*/ 237954 w 1749061"/>
                <a:gd name="connsiteY138" fmla="*/ 665050 h 1016895"/>
                <a:gd name="connsiteX139" fmla="*/ 233886 w 1749061"/>
                <a:gd name="connsiteY139" fmla="*/ 669117 h 1016895"/>
                <a:gd name="connsiteX140" fmla="*/ 237954 w 1749061"/>
                <a:gd name="connsiteY140" fmla="*/ 665050 h 1016895"/>
                <a:gd name="connsiteX141" fmla="*/ 176940 w 1749061"/>
                <a:gd name="connsiteY141" fmla="*/ 701658 h 1016895"/>
                <a:gd name="connsiteX142" fmla="*/ 176940 w 1749061"/>
                <a:gd name="connsiteY142" fmla="*/ 701658 h 1016895"/>
                <a:gd name="connsiteX143" fmla="*/ 176940 w 1749061"/>
                <a:gd name="connsiteY143" fmla="*/ 701658 h 1016895"/>
                <a:gd name="connsiteX144" fmla="*/ 176940 w 1749061"/>
                <a:gd name="connsiteY144" fmla="*/ 701658 h 1016895"/>
                <a:gd name="connsiteX145" fmla="*/ 168804 w 1749061"/>
                <a:gd name="connsiteY145" fmla="*/ 701658 h 1016895"/>
                <a:gd name="connsiteX146" fmla="*/ 168804 w 1749061"/>
                <a:gd name="connsiteY146" fmla="*/ 701658 h 1016895"/>
                <a:gd name="connsiteX147" fmla="*/ 164737 w 1749061"/>
                <a:gd name="connsiteY147" fmla="*/ 701658 h 1016895"/>
                <a:gd name="connsiteX148" fmla="*/ 164737 w 1749061"/>
                <a:gd name="connsiteY148" fmla="*/ 701658 h 1016895"/>
                <a:gd name="connsiteX149" fmla="*/ 176940 w 1749061"/>
                <a:gd name="connsiteY149" fmla="*/ 701658 h 1016895"/>
                <a:gd name="connsiteX150" fmla="*/ 176940 w 1749061"/>
                <a:gd name="connsiteY150" fmla="*/ 701658 h 1016895"/>
                <a:gd name="connsiteX151" fmla="*/ 164737 w 1749061"/>
                <a:gd name="connsiteY151" fmla="*/ 701658 h 1016895"/>
                <a:gd name="connsiteX152" fmla="*/ 164737 w 1749061"/>
                <a:gd name="connsiteY152" fmla="*/ 701658 h 1016895"/>
                <a:gd name="connsiteX153" fmla="*/ 164737 w 1749061"/>
                <a:gd name="connsiteY153" fmla="*/ 701658 h 1016895"/>
                <a:gd name="connsiteX154" fmla="*/ 160669 w 1749061"/>
                <a:gd name="connsiteY154" fmla="*/ 701658 h 1016895"/>
                <a:gd name="connsiteX155" fmla="*/ 156602 w 1749061"/>
                <a:gd name="connsiteY155" fmla="*/ 701658 h 1016895"/>
                <a:gd name="connsiteX156" fmla="*/ 152534 w 1749061"/>
                <a:gd name="connsiteY156" fmla="*/ 701658 h 1016895"/>
                <a:gd name="connsiteX157" fmla="*/ 152534 w 1749061"/>
                <a:gd name="connsiteY157" fmla="*/ 701658 h 1016895"/>
                <a:gd name="connsiteX158" fmla="*/ 148467 w 1749061"/>
                <a:gd name="connsiteY158" fmla="*/ 701658 h 1016895"/>
                <a:gd name="connsiteX159" fmla="*/ 164737 w 1749061"/>
                <a:gd name="connsiteY159" fmla="*/ 701658 h 1016895"/>
                <a:gd name="connsiteX160" fmla="*/ 136264 w 1749061"/>
                <a:gd name="connsiteY160" fmla="*/ 689455 h 1016895"/>
                <a:gd name="connsiteX161" fmla="*/ 136264 w 1749061"/>
                <a:gd name="connsiteY161" fmla="*/ 689455 h 1016895"/>
                <a:gd name="connsiteX162" fmla="*/ 136264 w 1749061"/>
                <a:gd name="connsiteY162" fmla="*/ 689455 h 1016895"/>
                <a:gd name="connsiteX163" fmla="*/ 132196 w 1749061"/>
                <a:gd name="connsiteY163" fmla="*/ 685388 h 1016895"/>
                <a:gd name="connsiteX164" fmla="*/ 132196 w 1749061"/>
                <a:gd name="connsiteY164" fmla="*/ 685388 h 1016895"/>
                <a:gd name="connsiteX165" fmla="*/ 136264 w 1749061"/>
                <a:gd name="connsiteY165" fmla="*/ 689455 h 1016895"/>
                <a:gd name="connsiteX166" fmla="*/ 229818 w 1749061"/>
                <a:gd name="connsiteY166" fmla="*/ 628442 h 1016895"/>
                <a:gd name="connsiteX167" fmla="*/ 229818 w 1749061"/>
                <a:gd name="connsiteY167" fmla="*/ 628442 h 1016895"/>
                <a:gd name="connsiteX168" fmla="*/ 229818 w 1749061"/>
                <a:gd name="connsiteY168" fmla="*/ 636577 h 1016895"/>
                <a:gd name="connsiteX169" fmla="*/ 229818 w 1749061"/>
                <a:gd name="connsiteY169" fmla="*/ 636577 h 1016895"/>
                <a:gd name="connsiteX170" fmla="*/ 229818 w 1749061"/>
                <a:gd name="connsiteY170" fmla="*/ 636577 h 1016895"/>
                <a:gd name="connsiteX171" fmla="*/ 229818 w 1749061"/>
                <a:gd name="connsiteY171" fmla="*/ 636577 h 1016895"/>
                <a:gd name="connsiteX172" fmla="*/ 229818 w 1749061"/>
                <a:gd name="connsiteY172" fmla="*/ 636577 h 1016895"/>
                <a:gd name="connsiteX173" fmla="*/ 229818 w 1749061"/>
                <a:gd name="connsiteY173" fmla="*/ 636577 h 1016895"/>
                <a:gd name="connsiteX174" fmla="*/ 229818 w 1749061"/>
                <a:gd name="connsiteY174" fmla="*/ 636577 h 1016895"/>
                <a:gd name="connsiteX175" fmla="*/ 229818 w 1749061"/>
                <a:gd name="connsiteY175" fmla="*/ 636577 h 1016895"/>
                <a:gd name="connsiteX176" fmla="*/ 229818 w 1749061"/>
                <a:gd name="connsiteY176" fmla="*/ 636577 h 1016895"/>
                <a:gd name="connsiteX177" fmla="*/ 229818 w 1749061"/>
                <a:gd name="connsiteY177" fmla="*/ 636577 h 1016895"/>
                <a:gd name="connsiteX178" fmla="*/ 229818 w 1749061"/>
                <a:gd name="connsiteY178" fmla="*/ 636577 h 1016895"/>
                <a:gd name="connsiteX179" fmla="*/ 229818 w 1749061"/>
                <a:gd name="connsiteY179" fmla="*/ 636577 h 1016895"/>
                <a:gd name="connsiteX180" fmla="*/ 229818 w 1749061"/>
                <a:gd name="connsiteY180" fmla="*/ 636577 h 1016895"/>
                <a:gd name="connsiteX181" fmla="*/ 229818 w 1749061"/>
                <a:gd name="connsiteY181" fmla="*/ 636577 h 1016895"/>
                <a:gd name="connsiteX182" fmla="*/ 229818 w 1749061"/>
                <a:gd name="connsiteY182" fmla="*/ 636577 h 1016895"/>
                <a:gd name="connsiteX183" fmla="*/ 246089 w 1749061"/>
                <a:gd name="connsiteY183" fmla="*/ 644712 h 1016895"/>
                <a:gd name="connsiteX184" fmla="*/ 250156 w 1749061"/>
                <a:gd name="connsiteY184" fmla="*/ 644712 h 1016895"/>
                <a:gd name="connsiteX185" fmla="*/ 250156 w 1749061"/>
                <a:gd name="connsiteY185" fmla="*/ 644712 h 1016895"/>
                <a:gd name="connsiteX186" fmla="*/ 250156 w 1749061"/>
                <a:gd name="connsiteY186" fmla="*/ 644712 h 1016895"/>
                <a:gd name="connsiteX187" fmla="*/ 254224 w 1749061"/>
                <a:gd name="connsiteY187" fmla="*/ 644712 h 1016895"/>
                <a:gd name="connsiteX188" fmla="*/ 254224 w 1749061"/>
                <a:gd name="connsiteY188" fmla="*/ 644712 h 1016895"/>
                <a:gd name="connsiteX189" fmla="*/ 254224 w 1749061"/>
                <a:gd name="connsiteY189" fmla="*/ 644712 h 1016895"/>
                <a:gd name="connsiteX190" fmla="*/ 254224 w 1749061"/>
                <a:gd name="connsiteY190" fmla="*/ 644712 h 1016895"/>
                <a:gd name="connsiteX191" fmla="*/ 254224 w 1749061"/>
                <a:gd name="connsiteY191" fmla="*/ 644712 h 1016895"/>
                <a:gd name="connsiteX192" fmla="*/ 258292 w 1749061"/>
                <a:gd name="connsiteY192" fmla="*/ 644712 h 1016895"/>
                <a:gd name="connsiteX193" fmla="*/ 258292 w 1749061"/>
                <a:gd name="connsiteY193" fmla="*/ 644712 h 1016895"/>
                <a:gd name="connsiteX194" fmla="*/ 258292 w 1749061"/>
                <a:gd name="connsiteY194" fmla="*/ 644712 h 1016895"/>
                <a:gd name="connsiteX195" fmla="*/ 258292 w 1749061"/>
                <a:gd name="connsiteY195" fmla="*/ 644712 h 1016895"/>
                <a:gd name="connsiteX196" fmla="*/ 262359 w 1749061"/>
                <a:gd name="connsiteY196" fmla="*/ 644712 h 1016895"/>
                <a:gd name="connsiteX197" fmla="*/ 262359 w 1749061"/>
                <a:gd name="connsiteY197" fmla="*/ 644712 h 1016895"/>
                <a:gd name="connsiteX198" fmla="*/ 262359 w 1749061"/>
                <a:gd name="connsiteY198" fmla="*/ 644712 h 1016895"/>
                <a:gd name="connsiteX199" fmla="*/ 262359 w 1749061"/>
                <a:gd name="connsiteY199" fmla="*/ 644712 h 1016895"/>
                <a:gd name="connsiteX200" fmla="*/ 266427 w 1749061"/>
                <a:gd name="connsiteY200" fmla="*/ 644712 h 1016895"/>
                <a:gd name="connsiteX201" fmla="*/ 266427 w 1749061"/>
                <a:gd name="connsiteY201" fmla="*/ 644712 h 1016895"/>
                <a:gd name="connsiteX202" fmla="*/ 266427 w 1749061"/>
                <a:gd name="connsiteY202" fmla="*/ 644712 h 1016895"/>
                <a:gd name="connsiteX203" fmla="*/ 266427 w 1749061"/>
                <a:gd name="connsiteY203" fmla="*/ 644712 h 1016895"/>
                <a:gd name="connsiteX204" fmla="*/ 266427 w 1749061"/>
                <a:gd name="connsiteY204" fmla="*/ 644712 h 1016895"/>
                <a:gd name="connsiteX205" fmla="*/ 266427 w 1749061"/>
                <a:gd name="connsiteY205" fmla="*/ 644712 h 1016895"/>
                <a:gd name="connsiteX206" fmla="*/ 266427 w 1749061"/>
                <a:gd name="connsiteY206" fmla="*/ 644712 h 1016895"/>
                <a:gd name="connsiteX207" fmla="*/ 270494 w 1749061"/>
                <a:gd name="connsiteY207" fmla="*/ 644712 h 1016895"/>
                <a:gd name="connsiteX208" fmla="*/ 323373 w 1749061"/>
                <a:gd name="connsiteY208" fmla="*/ 616239 h 1016895"/>
                <a:gd name="connsiteX209" fmla="*/ 331508 w 1749061"/>
                <a:gd name="connsiteY209" fmla="*/ 608104 h 1016895"/>
                <a:gd name="connsiteX210" fmla="*/ 331508 w 1749061"/>
                <a:gd name="connsiteY210" fmla="*/ 599969 h 1016895"/>
                <a:gd name="connsiteX211" fmla="*/ 331508 w 1749061"/>
                <a:gd name="connsiteY211" fmla="*/ 604036 h 1016895"/>
                <a:gd name="connsiteX212" fmla="*/ 331508 w 1749061"/>
                <a:gd name="connsiteY212" fmla="*/ 599969 h 1016895"/>
                <a:gd name="connsiteX213" fmla="*/ 323373 w 1749061"/>
                <a:gd name="connsiteY213" fmla="*/ 608104 h 1016895"/>
                <a:gd name="connsiteX214" fmla="*/ 270494 w 1749061"/>
                <a:gd name="connsiteY214" fmla="*/ 636577 h 1016895"/>
                <a:gd name="connsiteX215" fmla="*/ 242021 w 1749061"/>
                <a:gd name="connsiteY215" fmla="*/ 636577 h 1016895"/>
                <a:gd name="connsiteX216" fmla="*/ 225751 w 1749061"/>
                <a:gd name="connsiteY216" fmla="*/ 628442 h 1016895"/>
                <a:gd name="connsiteX217" fmla="*/ 229818 w 1749061"/>
                <a:gd name="connsiteY217" fmla="*/ 628442 h 1016895"/>
                <a:gd name="connsiteX218" fmla="*/ 229818 w 1749061"/>
                <a:gd name="connsiteY218" fmla="*/ 628442 h 1016895"/>
                <a:gd name="connsiteX219" fmla="*/ 229818 w 1749061"/>
                <a:gd name="connsiteY219" fmla="*/ 628442 h 1016895"/>
                <a:gd name="connsiteX220" fmla="*/ 229818 w 1749061"/>
                <a:gd name="connsiteY220" fmla="*/ 628442 h 1016895"/>
                <a:gd name="connsiteX221" fmla="*/ 335576 w 1749061"/>
                <a:gd name="connsiteY221" fmla="*/ 608104 h 1016895"/>
                <a:gd name="connsiteX222" fmla="*/ 331508 w 1749061"/>
                <a:gd name="connsiteY222" fmla="*/ 612171 h 1016895"/>
                <a:gd name="connsiteX223" fmla="*/ 335576 w 1749061"/>
                <a:gd name="connsiteY223" fmla="*/ 608104 h 1016895"/>
                <a:gd name="connsiteX224" fmla="*/ 278629 w 1749061"/>
                <a:gd name="connsiteY224" fmla="*/ 644712 h 1016895"/>
                <a:gd name="connsiteX225" fmla="*/ 278629 w 1749061"/>
                <a:gd name="connsiteY225" fmla="*/ 644712 h 1016895"/>
                <a:gd name="connsiteX226" fmla="*/ 278629 w 1749061"/>
                <a:gd name="connsiteY226" fmla="*/ 644712 h 1016895"/>
                <a:gd name="connsiteX227" fmla="*/ 278629 w 1749061"/>
                <a:gd name="connsiteY227" fmla="*/ 644712 h 1016895"/>
                <a:gd name="connsiteX228" fmla="*/ 270494 w 1749061"/>
                <a:gd name="connsiteY228" fmla="*/ 644712 h 1016895"/>
                <a:gd name="connsiteX229" fmla="*/ 270494 w 1749061"/>
                <a:gd name="connsiteY229" fmla="*/ 644712 h 1016895"/>
                <a:gd name="connsiteX230" fmla="*/ 266427 w 1749061"/>
                <a:gd name="connsiteY230" fmla="*/ 644712 h 1016895"/>
                <a:gd name="connsiteX231" fmla="*/ 266427 w 1749061"/>
                <a:gd name="connsiteY231" fmla="*/ 644712 h 1016895"/>
                <a:gd name="connsiteX232" fmla="*/ 278629 w 1749061"/>
                <a:gd name="connsiteY232" fmla="*/ 644712 h 1016895"/>
                <a:gd name="connsiteX233" fmla="*/ 278629 w 1749061"/>
                <a:gd name="connsiteY233" fmla="*/ 644712 h 1016895"/>
                <a:gd name="connsiteX234" fmla="*/ 266427 w 1749061"/>
                <a:gd name="connsiteY234" fmla="*/ 644712 h 1016895"/>
                <a:gd name="connsiteX235" fmla="*/ 266427 w 1749061"/>
                <a:gd name="connsiteY235" fmla="*/ 644712 h 1016895"/>
                <a:gd name="connsiteX236" fmla="*/ 266427 w 1749061"/>
                <a:gd name="connsiteY236" fmla="*/ 644712 h 1016895"/>
                <a:gd name="connsiteX237" fmla="*/ 262359 w 1749061"/>
                <a:gd name="connsiteY237" fmla="*/ 644712 h 1016895"/>
                <a:gd name="connsiteX238" fmla="*/ 258292 w 1749061"/>
                <a:gd name="connsiteY238" fmla="*/ 644712 h 1016895"/>
                <a:gd name="connsiteX239" fmla="*/ 254224 w 1749061"/>
                <a:gd name="connsiteY239" fmla="*/ 644712 h 1016895"/>
                <a:gd name="connsiteX240" fmla="*/ 254224 w 1749061"/>
                <a:gd name="connsiteY240" fmla="*/ 644712 h 1016895"/>
                <a:gd name="connsiteX241" fmla="*/ 250156 w 1749061"/>
                <a:gd name="connsiteY241" fmla="*/ 644712 h 1016895"/>
                <a:gd name="connsiteX242" fmla="*/ 266427 w 1749061"/>
                <a:gd name="connsiteY242" fmla="*/ 644712 h 1016895"/>
                <a:gd name="connsiteX243" fmla="*/ 233886 w 1749061"/>
                <a:gd name="connsiteY243" fmla="*/ 632509 h 1016895"/>
                <a:gd name="connsiteX244" fmla="*/ 233886 w 1749061"/>
                <a:gd name="connsiteY244" fmla="*/ 632509 h 1016895"/>
                <a:gd name="connsiteX245" fmla="*/ 233886 w 1749061"/>
                <a:gd name="connsiteY245" fmla="*/ 632509 h 1016895"/>
                <a:gd name="connsiteX246" fmla="*/ 229818 w 1749061"/>
                <a:gd name="connsiteY246" fmla="*/ 628442 h 1016895"/>
                <a:gd name="connsiteX247" fmla="*/ 229818 w 1749061"/>
                <a:gd name="connsiteY247" fmla="*/ 628442 h 1016895"/>
                <a:gd name="connsiteX248" fmla="*/ 233886 w 1749061"/>
                <a:gd name="connsiteY248" fmla="*/ 632509 h 1016895"/>
                <a:gd name="connsiteX249" fmla="*/ 327440 w 1749061"/>
                <a:gd name="connsiteY249" fmla="*/ 571496 h 1016895"/>
                <a:gd name="connsiteX250" fmla="*/ 327440 w 1749061"/>
                <a:gd name="connsiteY250" fmla="*/ 571496 h 1016895"/>
                <a:gd name="connsiteX251" fmla="*/ 327440 w 1749061"/>
                <a:gd name="connsiteY251" fmla="*/ 579631 h 1016895"/>
                <a:gd name="connsiteX252" fmla="*/ 327440 w 1749061"/>
                <a:gd name="connsiteY252" fmla="*/ 579631 h 1016895"/>
                <a:gd name="connsiteX253" fmla="*/ 327440 w 1749061"/>
                <a:gd name="connsiteY253" fmla="*/ 579631 h 1016895"/>
                <a:gd name="connsiteX254" fmla="*/ 327440 w 1749061"/>
                <a:gd name="connsiteY254" fmla="*/ 579631 h 1016895"/>
                <a:gd name="connsiteX255" fmla="*/ 327440 w 1749061"/>
                <a:gd name="connsiteY255" fmla="*/ 579631 h 1016895"/>
                <a:gd name="connsiteX256" fmla="*/ 327440 w 1749061"/>
                <a:gd name="connsiteY256" fmla="*/ 579631 h 1016895"/>
                <a:gd name="connsiteX257" fmla="*/ 327440 w 1749061"/>
                <a:gd name="connsiteY257" fmla="*/ 579631 h 1016895"/>
                <a:gd name="connsiteX258" fmla="*/ 327440 w 1749061"/>
                <a:gd name="connsiteY258" fmla="*/ 579631 h 1016895"/>
                <a:gd name="connsiteX259" fmla="*/ 327440 w 1749061"/>
                <a:gd name="connsiteY259" fmla="*/ 579631 h 1016895"/>
                <a:gd name="connsiteX260" fmla="*/ 327440 w 1749061"/>
                <a:gd name="connsiteY260" fmla="*/ 579631 h 1016895"/>
                <a:gd name="connsiteX261" fmla="*/ 327440 w 1749061"/>
                <a:gd name="connsiteY261" fmla="*/ 579631 h 1016895"/>
                <a:gd name="connsiteX262" fmla="*/ 327440 w 1749061"/>
                <a:gd name="connsiteY262" fmla="*/ 579631 h 1016895"/>
                <a:gd name="connsiteX263" fmla="*/ 327440 w 1749061"/>
                <a:gd name="connsiteY263" fmla="*/ 579631 h 1016895"/>
                <a:gd name="connsiteX264" fmla="*/ 327440 w 1749061"/>
                <a:gd name="connsiteY264" fmla="*/ 579631 h 1016895"/>
                <a:gd name="connsiteX265" fmla="*/ 327440 w 1749061"/>
                <a:gd name="connsiteY265" fmla="*/ 579631 h 1016895"/>
                <a:gd name="connsiteX266" fmla="*/ 343711 w 1749061"/>
                <a:gd name="connsiteY266" fmla="*/ 587766 h 1016895"/>
                <a:gd name="connsiteX267" fmla="*/ 347778 w 1749061"/>
                <a:gd name="connsiteY267" fmla="*/ 587766 h 1016895"/>
                <a:gd name="connsiteX268" fmla="*/ 347778 w 1749061"/>
                <a:gd name="connsiteY268" fmla="*/ 587766 h 1016895"/>
                <a:gd name="connsiteX269" fmla="*/ 347778 w 1749061"/>
                <a:gd name="connsiteY269" fmla="*/ 587766 h 1016895"/>
                <a:gd name="connsiteX270" fmla="*/ 351846 w 1749061"/>
                <a:gd name="connsiteY270" fmla="*/ 587766 h 1016895"/>
                <a:gd name="connsiteX271" fmla="*/ 351846 w 1749061"/>
                <a:gd name="connsiteY271" fmla="*/ 587766 h 1016895"/>
                <a:gd name="connsiteX272" fmla="*/ 351846 w 1749061"/>
                <a:gd name="connsiteY272" fmla="*/ 587766 h 1016895"/>
                <a:gd name="connsiteX273" fmla="*/ 351846 w 1749061"/>
                <a:gd name="connsiteY273" fmla="*/ 587766 h 1016895"/>
                <a:gd name="connsiteX274" fmla="*/ 351846 w 1749061"/>
                <a:gd name="connsiteY274" fmla="*/ 587766 h 1016895"/>
                <a:gd name="connsiteX275" fmla="*/ 355914 w 1749061"/>
                <a:gd name="connsiteY275" fmla="*/ 587766 h 1016895"/>
                <a:gd name="connsiteX276" fmla="*/ 355914 w 1749061"/>
                <a:gd name="connsiteY276" fmla="*/ 587766 h 1016895"/>
                <a:gd name="connsiteX277" fmla="*/ 355914 w 1749061"/>
                <a:gd name="connsiteY277" fmla="*/ 587766 h 1016895"/>
                <a:gd name="connsiteX278" fmla="*/ 355914 w 1749061"/>
                <a:gd name="connsiteY278" fmla="*/ 587766 h 1016895"/>
                <a:gd name="connsiteX279" fmla="*/ 359981 w 1749061"/>
                <a:gd name="connsiteY279" fmla="*/ 587766 h 1016895"/>
                <a:gd name="connsiteX280" fmla="*/ 359981 w 1749061"/>
                <a:gd name="connsiteY280" fmla="*/ 587766 h 1016895"/>
                <a:gd name="connsiteX281" fmla="*/ 359981 w 1749061"/>
                <a:gd name="connsiteY281" fmla="*/ 587766 h 1016895"/>
                <a:gd name="connsiteX282" fmla="*/ 359981 w 1749061"/>
                <a:gd name="connsiteY282" fmla="*/ 587766 h 1016895"/>
                <a:gd name="connsiteX283" fmla="*/ 364049 w 1749061"/>
                <a:gd name="connsiteY283" fmla="*/ 587766 h 1016895"/>
                <a:gd name="connsiteX284" fmla="*/ 364049 w 1749061"/>
                <a:gd name="connsiteY284" fmla="*/ 587766 h 1016895"/>
                <a:gd name="connsiteX285" fmla="*/ 364049 w 1749061"/>
                <a:gd name="connsiteY285" fmla="*/ 587766 h 1016895"/>
                <a:gd name="connsiteX286" fmla="*/ 364049 w 1749061"/>
                <a:gd name="connsiteY286" fmla="*/ 587766 h 1016895"/>
                <a:gd name="connsiteX287" fmla="*/ 364049 w 1749061"/>
                <a:gd name="connsiteY287" fmla="*/ 587766 h 1016895"/>
                <a:gd name="connsiteX288" fmla="*/ 364049 w 1749061"/>
                <a:gd name="connsiteY288" fmla="*/ 587766 h 1016895"/>
                <a:gd name="connsiteX289" fmla="*/ 364049 w 1749061"/>
                <a:gd name="connsiteY289" fmla="*/ 587766 h 1016895"/>
                <a:gd name="connsiteX290" fmla="*/ 368116 w 1749061"/>
                <a:gd name="connsiteY290" fmla="*/ 587766 h 1016895"/>
                <a:gd name="connsiteX291" fmla="*/ 420995 w 1749061"/>
                <a:gd name="connsiteY291" fmla="*/ 559293 h 1016895"/>
                <a:gd name="connsiteX292" fmla="*/ 429130 w 1749061"/>
                <a:gd name="connsiteY292" fmla="*/ 551158 h 1016895"/>
                <a:gd name="connsiteX293" fmla="*/ 429130 w 1749061"/>
                <a:gd name="connsiteY293" fmla="*/ 543022 h 1016895"/>
                <a:gd name="connsiteX294" fmla="*/ 429130 w 1749061"/>
                <a:gd name="connsiteY294" fmla="*/ 547090 h 1016895"/>
                <a:gd name="connsiteX295" fmla="*/ 429130 w 1749061"/>
                <a:gd name="connsiteY295" fmla="*/ 543022 h 1016895"/>
                <a:gd name="connsiteX296" fmla="*/ 420995 w 1749061"/>
                <a:gd name="connsiteY296" fmla="*/ 551158 h 1016895"/>
                <a:gd name="connsiteX297" fmla="*/ 368116 w 1749061"/>
                <a:gd name="connsiteY297" fmla="*/ 579631 h 1016895"/>
                <a:gd name="connsiteX298" fmla="*/ 339643 w 1749061"/>
                <a:gd name="connsiteY298" fmla="*/ 579631 h 1016895"/>
                <a:gd name="connsiteX299" fmla="*/ 323373 w 1749061"/>
                <a:gd name="connsiteY299" fmla="*/ 571496 h 1016895"/>
                <a:gd name="connsiteX300" fmla="*/ 327440 w 1749061"/>
                <a:gd name="connsiteY300" fmla="*/ 571496 h 1016895"/>
                <a:gd name="connsiteX301" fmla="*/ 327440 w 1749061"/>
                <a:gd name="connsiteY301" fmla="*/ 571496 h 1016895"/>
                <a:gd name="connsiteX302" fmla="*/ 327440 w 1749061"/>
                <a:gd name="connsiteY302" fmla="*/ 571496 h 1016895"/>
                <a:gd name="connsiteX303" fmla="*/ 327440 w 1749061"/>
                <a:gd name="connsiteY303" fmla="*/ 571496 h 1016895"/>
                <a:gd name="connsiteX304" fmla="*/ 433197 w 1749061"/>
                <a:gd name="connsiteY304" fmla="*/ 551158 h 1016895"/>
                <a:gd name="connsiteX305" fmla="*/ 429130 w 1749061"/>
                <a:gd name="connsiteY305" fmla="*/ 555225 h 1016895"/>
                <a:gd name="connsiteX306" fmla="*/ 433197 w 1749061"/>
                <a:gd name="connsiteY306" fmla="*/ 551158 h 1016895"/>
                <a:gd name="connsiteX307" fmla="*/ 376252 w 1749061"/>
                <a:gd name="connsiteY307" fmla="*/ 587766 h 1016895"/>
                <a:gd name="connsiteX308" fmla="*/ 376252 w 1749061"/>
                <a:gd name="connsiteY308" fmla="*/ 587766 h 1016895"/>
                <a:gd name="connsiteX309" fmla="*/ 376252 w 1749061"/>
                <a:gd name="connsiteY309" fmla="*/ 587766 h 1016895"/>
                <a:gd name="connsiteX310" fmla="*/ 376252 w 1749061"/>
                <a:gd name="connsiteY310" fmla="*/ 587766 h 1016895"/>
                <a:gd name="connsiteX311" fmla="*/ 368116 w 1749061"/>
                <a:gd name="connsiteY311" fmla="*/ 587766 h 1016895"/>
                <a:gd name="connsiteX312" fmla="*/ 368116 w 1749061"/>
                <a:gd name="connsiteY312" fmla="*/ 587766 h 1016895"/>
                <a:gd name="connsiteX313" fmla="*/ 364049 w 1749061"/>
                <a:gd name="connsiteY313" fmla="*/ 587766 h 1016895"/>
                <a:gd name="connsiteX314" fmla="*/ 364049 w 1749061"/>
                <a:gd name="connsiteY314" fmla="*/ 587766 h 1016895"/>
                <a:gd name="connsiteX315" fmla="*/ 376252 w 1749061"/>
                <a:gd name="connsiteY315" fmla="*/ 587766 h 1016895"/>
                <a:gd name="connsiteX316" fmla="*/ 376252 w 1749061"/>
                <a:gd name="connsiteY316" fmla="*/ 587766 h 1016895"/>
                <a:gd name="connsiteX317" fmla="*/ 364049 w 1749061"/>
                <a:gd name="connsiteY317" fmla="*/ 587766 h 1016895"/>
                <a:gd name="connsiteX318" fmla="*/ 364049 w 1749061"/>
                <a:gd name="connsiteY318" fmla="*/ 587766 h 1016895"/>
                <a:gd name="connsiteX319" fmla="*/ 364049 w 1749061"/>
                <a:gd name="connsiteY319" fmla="*/ 587766 h 1016895"/>
                <a:gd name="connsiteX320" fmla="*/ 359981 w 1749061"/>
                <a:gd name="connsiteY320" fmla="*/ 587766 h 1016895"/>
                <a:gd name="connsiteX321" fmla="*/ 355914 w 1749061"/>
                <a:gd name="connsiteY321" fmla="*/ 587766 h 1016895"/>
                <a:gd name="connsiteX322" fmla="*/ 351846 w 1749061"/>
                <a:gd name="connsiteY322" fmla="*/ 587766 h 1016895"/>
                <a:gd name="connsiteX323" fmla="*/ 351846 w 1749061"/>
                <a:gd name="connsiteY323" fmla="*/ 587766 h 1016895"/>
                <a:gd name="connsiteX324" fmla="*/ 347778 w 1749061"/>
                <a:gd name="connsiteY324" fmla="*/ 587766 h 1016895"/>
                <a:gd name="connsiteX325" fmla="*/ 364049 w 1749061"/>
                <a:gd name="connsiteY325" fmla="*/ 587766 h 1016895"/>
                <a:gd name="connsiteX326" fmla="*/ 335576 w 1749061"/>
                <a:gd name="connsiteY326" fmla="*/ 575563 h 1016895"/>
                <a:gd name="connsiteX327" fmla="*/ 335576 w 1749061"/>
                <a:gd name="connsiteY327" fmla="*/ 575563 h 1016895"/>
                <a:gd name="connsiteX328" fmla="*/ 335576 w 1749061"/>
                <a:gd name="connsiteY328" fmla="*/ 575563 h 1016895"/>
                <a:gd name="connsiteX329" fmla="*/ 331508 w 1749061"/>
                <a:gd name="connsiteY329" fmla="*/ 571496 h 1016895"/>
                <a:gd name="connsiteX330" fmla="*/ 331508 w 1749061"/>
                <a:gd name="connsiteY330" fmla="*/ 571496 h 1016895"/>
                <a:gd name="connsiteX331" fmla="*/ 335576 w 1749061"/>
                <a:gd name="connsiteY331" fmla="*/ 575563 h 1016895"/>
                <a:gd name="connsiteX332" fmla="*/ 425062 w 1749061"/>
                <a:gd name="connsiteY332" fmla="*/ 514549 h 1016895"/>
                <a:gd name="connsiteX333" fmla="*/ 425062 w 1749061"/>
                <a:gd name="connsiteY333" fmla="*/ 514549 h 1016895"/>
                <a:gd name="connsiteX334" fmla="*/ 425062 w 1749061"/>
                <a:gd name="connsiteY334" fmla="*/ 522684 h 1016895"/>
                <a:gd name="connsiteX335" fmla="*/ 425062 w 1749061"/>
                <a:gd name="connsiteY335" fmla="*/ 522684 h 1016895"/>
                <a:gd name="connsiteX336" fmla="*/ 425062 w 1749061"/>
                <a:gd name="connsiteY336" fmla="*/ 522684 h 1016895"/>
                <a:gd name="connsiteX337" fmla="*/ 425062 w 1749061"/>
                <a:gd name="connsiteY337" fmla="*/ 522684 h 1016895"/>
                <a:gd name="connsiteX338" fmla="*/ 425062 w 1749061"/>
                <a:gd name="connsiteY338" fmla="*/ 522684 h 1016895"/>
                <a:gd name="connsiteX339" fmla="*/ 425062 w 1749061"/>
                <a:gd name="connsiteY339" fmla="*/ 522684 h 1016895"/>
                <a:gd name="connsiteX340" fmla="*/ 425062 w 1749061"/>
                <a:gd name="connsiteY340" fmla="*/ 522684 h 1016895"/>
                <a:gd name="connsiteX341" fmla="*/ 425062 w 1749061"/>
                <a:gd name="connsiteY341" fmla="*/ 522684 h 1016895"/>
                <a:gd name="connsiteX342" fmla="*/ 425062 w 1749061"/>
                <a:gd name="connsiteY342" fmla="*/ 522684 h 1016895"/>
                <a:gd name="connsiteX343" fmla="*/ 425062 w 1749061"/>
                <a:gd name="connsiteY343" fmla="*/ 522684 h 1016895"/>
                <a:gd name="connsiteX344" fmla="*/ 425062 w 1749061"/>
                <a:gd name="connsiteY344" fmla="*/ 522684 h 1016895"/>
                <a:gd name="connsiteX345" fmla="*/ 425062 w 1749061"/>
                <a:gd name="connsiteY345" fmla="*/ 522684 h 1016895"/>
                <a:gd name="connsiteX346" fmla="*/ 425062 w 1749061"/>
                <a:gd name="connsiteY346" fmla="*/ 522684 h 1016895"/>
                <a:gd name="connsiteX347" fmla="*/ 425062 w 1749061"/>
                <a:gd name="connsiteY347" fmla="*/ 522684 h 1016895"/>
                <a:gd name="connsiteX348" fmla="*/ 425062 w 1749061"/>
                <a:gd name="connsiteY348" fmla="*/ 522684 h 1016895"/>
                <a:gd name="connsiteX349" fmla="*/ 441333 w 1749061"/>
                <a:gd name="connsiteY349" fmla="*/ 530820 h 1016895"/>
                <a:gd name="connsiteX350" fmla="*/ 445400 w 1749061"/>
                <a:gd name="connsiteY350" fmla="*/ 530820 h 1016895"/>
                <a:gd name="connsiteX351" fmla="*/ 445400 w 1749061"/>
                <a:gd name="connsiteY351" fmla="*/ 530820 h 1016895"/>
                <a:gd name="connsiteX352" fmla="*/ 445400 w 1749061"/>
                <a:gd name="connsiteY352" fmla="*/ 530820 h 1016895"/>
                <a:gd name="connsiteX353" fmla="*/ 449468 w 1749061"/>
                <a:gd name="connsiteY353" fmla="*/ 530820 h 1016895"/>
                <a:gd name="connsiteX354" fmla="*/ 449468 w 1749061"/>
                <a:gd name="connsiteY354" fmla="*/ 530820 h 1016895"/>
                <a:gd name="connsiteX355" fmla="*/ 449468 w 1749061"/>
                <a:gd name="connsiteY355" fmla="*/ 530820 h 1016895"/>
                <a:gd name="connsiteX356" fmla="*/ 449468 w 1749061"/>
                <a:gd name="connsiteY356" fmla="*/ 530820 h 1016895"/>
                <a:gd name="connsiteX357" fmla="*/ 449468 w 1749061"/>
                <a:gd name="connsiteY357" fmla="*/ 530820 h 1016895"/>
                <a:gd name="connsiteX358" fmla="*/ 453535 w 1749061"/>
                <a:gd name="connsiteY358" fmla="*/ 530820 h 1016895"/>
                <a:gd name="connsiteX359" fmla="*/ 453535 w 1749061"/>
                <a:gd name="connsiteY359" fmla="*/ 530820 h 1016895"/>
                <a:gd name="connsiteX360" fmla="*/ 453535 w 1749061"/>
                <a:gd name="connsiteY360" fmla="*/ 530820 h 1016895"/>
                <a:gd name="connsiteX361" fmla="*/ 453535 w 1749061"/>
                <a:gd name="connsiteY361" fmla="*/ 530820 h 1016895"/>
                <a:gd name="connsiteX362" fmla="*/ 457603 w 1749061"/>
                <a:gd name="connsiteY362" fmla="*/ 530820 h 1016895"/>
                <a:gd name="connsiteX363" fmla="*/ 457603 w 1749061"/>
                <a:gd name="connsiteY363" fmla="*/ 530820 h 1016895"/>
                <a:gd name="connsiteX364" fmla="*/ 457603 w 1749061"/>
                <a:gd name="connsiteY364" fmla="*/ 530820 h 1016895"/>
                <a:gd name="connsiteX365" fmla="*/ 457603 w 1749061"/>
                <a:gd name="connsiteY365" fmla="*/ 530820 h 1016895"/>
                <a:gd name="connsiteX366" fmla="*/ 461671 w 1749061"/>
                <a:gd name="connsiteY366" fmla="*/ 530820 h 1016895"/>
                <a:gd name="connsiteX367" fmla="*/ 461671 w 1749061"/>
                <a:gd name="connsiteY367" fmla="*/ 530820 h 1016895"/>
                <a:gd name="connsiteX368" fmla="*/ 461671 w 1749061"/>
                <a:gd name="connsiteY368" fmla="*/ 530820 h 1016895"/>
                <a:gd name="connsiteX369" fmla="*/ 461671 w 1749061"/>
                <a:gd name="connsiteY369" fmla="*/ 530820 h 1016895"/>
                <a:gd name="connsiteX370" fmla="*/ 461671 w 1749061"/>
                <a:gd name="connsiteY370" fmla="*/ 530820 h 1016895"/>
                <a:gd name="connsiteX371" fmla="*/ 461671 w 1749061"/>
                <a:gd name="connsiteY371" fmla="*/ 530820 h 1016895"/>
                <a:gd name="connsiteX372" fmla="*/ 461671 w 1749061"/>
                <a:gd name="connsiteY372" fmla="*/ 530820 h 1016895"/>
                <a:gd name="connsiteX373" fmla="*/ 465738 w 1749061"/>
                <a:gd name="connsiteY373" fmla="*/ 530820 h 1016895"/>
                <a:gd name="connsiteX374" fmla="*/ 518617 w 1749061"/>
                <a:gd name="connsiteY374" fmla="*/ 502347 h 1016895"/>
                <a:gd name="connsiteX375" fmla="*/ 526752 w 1749061"/>
                <a:gd name="connsiteY375" fmla="*/ 494211 h 1016895"/>
                <a:gd name="connsiteX376" fmla="*/ 526752 w 1749061"/>
                <a:gd name="connsiteY376" fmla="*/ 486076 h 1016895"/>
                <a:gd name="connsiteX377" fmla="*/ 526752 w 1749061"/>
                <a:gd name="connsiteY377" fmla="*/ 490144 h 1016895"/>
                <a:gd name="connsiteX378" fmla="*/ 526752 w 1749061"/>
                <a:gd name="connsiteY378" fmla="*/ 486076 h 1016895"/>
                <a:gd name="connsiteX379" fmla="*/ 518617 w 1749061"/>
                <a:gd name="connsiteY379" fmla="*/ 494211 h 1016895"/>
                <a:gd name="connsiteX380" fmla="*/ 465738 w 1749061"/>
                <a:gd name="connsiteY380" fmla="*/ 522684 h 1016895"/>
                <a:gd name="connsiteX381" fmla="*/ 437265 w 1749061"/>
                <a:gd name="connsiteY381" fmla="*/ 522684 h 1016895"/>
                <a:gd name="connsiteX382" fmla="*/ 420995 w 1749061"/>
                <a:gd name="connsiteY382" fmla="*/ 514549 h 1016895"/>
                <a:gd name="connsiteX383" fmla="*/ 425062 w 1749061"/>
                <a:gd name="connsiteY383" fmla="*/ 514549 h 1016895"/>
                <a:gd name="connsiteX384" fmla="*/ 425062 w 1749061"/>
                <a:gd name="connsiteY384" fmla="*/ 514549 h 1016895"/>
                <a:gd name="connsiteX385" fmla="*/ 425062 w 1749061"/>
                <a:gd name="connsiteY385" fmla="*/ 514549 h 1016895"/>
                <a:gd name="connsiteX386" fmla="*/ 425062 w 1749061"/>
                <a:gd name="connsiteY386" fmla="*/ 514549 h 1016895"/>
                <a:gd name="connsiteX387" fmla="*/ 534887 w 1749061"/>
                <a:gd name="connsiteY387" fmla="*/ 494211 h 1016895"/>
                <a:gd name="connsiteX388" fmla="*/ 530820 w 1749061"/>
                <a:gd name="connsiteY388" fmla="*/ 498279 h 1016895"/>
                <a:gd name="connsiteX389" fmla="*/ 534887 w 1749061"/>
                <a:gd name="connsiteY389" fmla="*/ 494211 h 1016895"/>
                <a:gd name="connsiteX390" fmla="*/ 473873 w 1749061"/>
                <a:gd name="connsiteY390" fmla="*/ 530820 h 1016895"/>
                <a:gd name="connsiteX391" fmla="*/ 473873 w 1749061"/>
                <a:gd name="connsiteY391" fmla="*/ 530820 h 1016895"/>
                <a:gd name="connsiteX392" fmla="*/ 473873 w 1749061"/>
                <a:gd name="connsiteY392" fmla="*/ 530820 h 1016895"/>
                <a:gd name="connsiteX393" fmla="*/ 473873 w 1749061"/>
                <a:gd name="connsiteY393" fmla="*/ 530820 h 1016895"/>
                <a:gd name="connsiteX394" fmla="*/ 465738 w 1749061"/>
                <a:gd name="connsiteY394" fmla="*/ 530820 h 1016895"/>
                <a:gd name="connsiteX395" fmla="*/ 465738 w 1749061"/>
                <a:gd name="connsiteY395" fmla="*/ 530820 h 1016895"/>
                <a:gd name="connsiteX396" fmla="*/ 461671 w 1749061"/>
                <a:gd name="connsiteY396" fmla="*/ 530820 h 1016895"/>
                <a:gd name="connsiteX397" fmla="*/ 461671 w 1749061"/>
                <a:gd name="connsiteY397" fmla="*/ 530820 h 1016895"/>
                <a:gd name="connsiteX398" fmla="*/ 473873 w 1749061"/>
                <a:gd name="connsiteY398" fmla="*/ 530820 h 1016895"/>
                <a:gd name="connsiteX399" fmla="*/ 473873 w 1749061"/>
                <a:gd name="connsiteY399" fmla="*/ 530820 h 1016895"/>
                <a:gd name="connsiteX400" fmla="*/ 461671 w 1749061"/>
                <a:gd name="connsiteY400" fmla="*/ 530820 h 1016895"/>
                <a:gd name="connsiteX401" fmla="*/ 461671 w 1749061"/>
                <a:gd name="connsiteY401" fmla="*/ 530820 h 1016895"/>
                <a:gd name="connsiteX402" fmla="*/ 461671 w 1749061"/>
                <a:gd name="connsiteY402" fmla="*/ 530820 h 1016895"/>
                <a:gd name="connsiteX403" fmla="*/ 457603 w 1749061"/>
                <a:gd name="connsiteY403" fmla="*/ 530820 h 1016895"/>
                <a:gd name="connsiteX404" fmla="*/ 453535 w 1749061"/>
                <a:gd name="connsiteY404" fmla="*/ 530820 h 1016895"/>
                <a:gd name="connsiteX405" fmla="*/ 449468 w 1749061"/>
                <a:gd name="connsiteY405" fmla="*/ 530820 h 1016895"/>
                <a:gd name="connsiteX406" fmla="*/ 449468 w 1749061"/>
                <a:gd name="connsiteY406" fmla="*/ 530820 h 1016895"/>
                <a:gd name="connsiteX407" fmla="*/ 445400 w 1749061"/>
                <a:gd name="connsiteY407" fmla="*/ 530820 h 1016895"/>
                <a:gd name="connsiteX408" fmla="*/ 461671 w 1749061"/>
                <a:gd name="connsiteY408" fmla="*/ 530820 h 1016895"/>
                <a:gd name="connsiteX409" fmla="*/ 433197 w 1749061"/>
                <a:gd name="connsiteY409" fmla="*/ 518617 h 1016895"/>
                <a:gd name="connsiteX410" fmla="*/ 433197 w 1749061"/>
                <a:gd name="connsiteY410" fmla="*/ 518617 h 1016895"/>
                <a:gd name="connsiteX411" fmla="*/ 433197 w 1749061"/>
                <a:gd name="connsiteY411" fmla="*/ 518617 h 1016895"/>
                <a:gd name="connsiteX412" fmla="*/ 429130 w 1749061"/>
                <a:gd name="connsiteY412" fmla="*/ 514549 h 1016895"/>
                <a:gd name="connsiteX413" fmla="*/ 429130 w 1749061"/>
                <a:gd name="connsiteY413" fmla="*/ 514549 h 1016895"/>
                <a:gd name="connsiteX414" fmla="*/ 433197 w 1749061"/>
                <a:gd name="connsiteY414" fmla="*/ 518617 h 1016895"/>
                <a:gd name="connsiteX415" fmla="*/ 526752 w 1749061"/>
                <a:gd name="connsiteY415" fmla="*/ 457603 h 1016895"/>
                <a:gd name="connsiteX416" fmla="*/ 526752 w 1749061"/>
                <a:gd name="connsiteY416" fmla="*/ 457603 h 1016895"/>
                <a:gd name="connsiteX417" fmla="*/ 526752 w 1749061"/>
                <a:gd name="connsiteY417" fmla="*/ 465738 h 1016895"/>
                <a:gd name="connsiteX418" fmla="*/ 526752 w 1749061"/>
                <a:gd name="connsiteY418" fmla="*/ 465738 h 1016895"/>
                <a:gd name="connsiteX419" fmla="*/ 526752 w 1749061"/>
                <a:gd name="connsiteY419" fmla="*/ 465738 h 1016895"/>
                <a:gd name="connsiteX420" fmla="*/ 526752 w 1749061"/>
                <a:gd name="connsiteY420" fmla="*/ 465738 h 1016895"/>
                <a:gd name="connsiteX421" fmla="*/ 526752 w 1749061"/>
                <a:gd name="connsiteY421" fmla="*/ 465738 h 1016895"/>
                <a:gd name="connsiteX422" fmla="*/ 526752 w 1749061"/>
                <a:gd name="connsiteY422" fmla="*/ 465738 h 1016895"/>
                <a:gd name="connsiteX423" fmla="*/ 526752 w 1749061"/>
                <a:gd name="connsiteY423" fmla="*/ 465738 h 1016895"/>
                <a:gd name="connsiteX424" fmla="*/ 526752 w 1749061"/>
                <a:gd name="connsiteY424" fmla="*/ 465738 h 1016895"/>
                <a:gd name="connsiteX425" fmla="*/ 526752 w 1749061"/>
                <a:gd name="connsiteY425" fmla="*/ 465738 h 1016895"/>
                <a:gd name="connsiteX426" fmla="*/ 526752 w 1749061"/>
                <a:gd name="connsiteY426" fmla="*/ 465738 h 1016895"/>
                <a:gd name="connsiteX427" fmla="*/ 526752 w 1749061"/>
                <a:gd name="connsiteY427" fmla="*/ 465738 h 1016895"/>
                <a:gd name="connsiteX428" fmla="*/ 526752 w 1749061"/>
                <a:gd name="connsiteY428" fmla="*/ 465738 h 1016895"/>
                <a:gd name="connsiteX429" fmla="*/ 526752 w 1749061"/>
                <a:gd name="connsiteY429" fmla="*/ 465738 h 1016895"/>
                <a:gd name="connsiteX430" fmla="*/ 526752 w 1749061"/>
                <a:gd name="connsiteY430" fmla="*/ 465738 h 1016895"/>
                <a:gd name="connsiteX431" fmla="*/ 526752 w 1749061"/>
                <a:gd name="connsiteY431" fmla="*/ 465738 h 1016895"/>
                <a:gd name="connsiteX432" fmla="*/ 543022 w 1749061"/>
                <a:gd name="connsiteY432" fmla="*/ 473874 h 1016895"/>
                <a:gd name="connsiteX433" fmla="*/ 547090 w 1749061"/>
                <a:gd name="connsiteY433" fmla="*/ 473874 h 1016895"/>
                <a:gd name="connsiteX434" fmla="*/ 547090 w 1749061"/>
                <a:gd name="connsiteY434" fmla="*/ 473874 h 1016895"/>
                <a:gd name="connsiteX435" fmla="*/ 547090 w 1749061"/>
                <a:gd name="connsiteY435" fmla="*/ 473874 h 1016895"/>
                <a:gd name="connsiteX436" fmla="*/ 551157 w 1749061"/>
                <a:gd name="connsiteY436" fmla="*/ 473874 h 1016895"/>
                <a:gd name="connsiteX437" fmla="*/ 551157 w 1749061"/>
                <a:gd name="connsiteY437" fmla="*/ 473874 h 1016895"/>
                <a:gd name="connsiteX438" fmla="*/ 551157 w 1749061"/>
                <a:gd name="connsiteY438" fmla="*/ 473874 h 1016895"/>
                <a:gd name="connsiteX439" fmla="*/ 551157 w 1749061"/>
                <a:gd name="connsiteY439" fmla="*/ 473874 h 1016895"/>
                <a:gd name="connsiteX440" fmla="*/ 551157 w 1749061"/>
                <a:gd name="connsiteY440" fmla="*/ 473874 h 1016895"/>
                <a:gd name="connsiteX441" fmla="*/ 555225 w 1749061"/>
                <a:gd name="connsiteY441" fmla="*/ 473874 h 1016895"/>
                <a:gd name="connsiteX442" fmla="*/ 555225 w 1749061"/>
                <a:gd name="connsiteY442" fmla="*/ 473874 h 1016895"/>
                <a:gd name="connsiteX443" fmla="*/ 555225 w 1749061"/>
                <a:gd name="connsiteY443" fmla="*/ 473874 h 1016895"/>
                <a:gd name="connsiteX444" fmla="*/ 555225 w 1749061"/>
                <a:gd name="connsiteY444" fmla="*/ 473874 h 1016895"/>
                <a:gd name="connsiteX445" fmla="*/ 559293 w 1749061"/>
                <a:gd name="connsiteY445" fmla="*/ 473874 h 1016895"/>
                <a:gd name="connsiteX446" fmla="*/ 559293 w 1749061"/>
                <a:gd name="connsiteY446" fmla="*/ 473874 h 1016895"/>
                <a:gd name="connsiteX447" fmla="*/ 559293 w 1749061"/>
                <a:gd name="connsiteY447" fmla="*/ 473874 h 1016895"/>
                <a:gd name="connsiteX448" fmla="*/ 559293 w 1749061"/>
                <a:gd name="connsiteY448" fmla="*/ 473874 h 1016895"/>
                <a:gd name="connsiteX449" fmla="*/ 563360 w 1749061"/>
                <a:gd name="connsiteY449" fmla="*/ 473874 h 1016895"/>
                <a:gd name="connsiteX450" fmla="*/ 563360 w 1749061"/>
                <a:gd name="connsiteY450" fmla="*/ 473874 h 1016895"/>
                <a:gd name="connsiteX451" fmla="*/ 563360 w 1749061"/>
                <a:gd name="connsiteY451" fmla="*/ 473874 h 1016895"/>
                <a:gd name="connsiteX452" fmla="*/ 563360 w 1749061"/>
                <a:gd name="connsiteY452" fmla="*/ 473874 h 1016895"/>
                <a:gd name="connsiteX453" fmla="*/ 563360 w 1749061"/>
                <a:gd name="connsiteY453" fmla="*/ 473874 h 1016895"/>
                <a:gd name="connsiteX454" fmla="*/ 563360 w 1749061"/>
                <a:gd name="connsiteY454" fmla="*/ 473874 h 1016895"/>
                <a:gd name="connsiteX455" fmla="*/ 563360 w 1749061"/>
                <a:gd name="connsiteY455" fmla="*/ 473874 h 1016895"/>
                <a:gd name="connsiteX456" fmla="*/ 567428 w 1749061"/>
                <a:gd name="connsiteY456" fmla="*/ 473874 h 1016895"/>
                <a:gd name="connsiteX457" fmla="*/ 620307 w 1749061"/>
                <a:gd name="connsiteY457" fmla="*/ 445400 h 1016895"/>
                <a:gd name="connsiteX458" fmla="*/ 628442 w 1749061"/>
                <a:gd name="connsiteY458" fmla="*/ 437265 h 1016895"/>
                <a:gd name="connsiteX459" fmla="*/ 628442 w 1749061"/>
                <a:gd name="connsiteY459" fmla="*/ 429130 h 1016895"/>
                <a:gd name="connsiteX460" fmla="*/ 628442 w 1749061"/>
                <a:gd name="connsiteY460" fmla="*/ 433198 h 1016895"/>
                <a:gd name="connsiteX461" fmla="*/ 628442 w 1749061"/>
                <a:gd name="connsiteY461" fmla="*/ 429130 h 1016895"/>
                <a:gd name="connsiteX462" fmla="*/ 620307 w 1749061"/>
                <a:gd name="connsiteY462" fmla="*/ 437265 h 1016895"/>
                <a:gd name="connsiteX463" fmla="*/ 567428 w 1749061"/>
                <a:gd name="connsiteY463" fmla="*/ 465738 h 1016895"/>
                <a:gd name="connsiteX464" fmla="*/ 538955 w 1749061"/>
                <a:gd name="connsiteY464" fmla="*/ 465738 h 1016895"/>
                <a:gd name="connsiteX465" fmla="*/ 522684 w 1749061"/>
                <a:gd name="connsiteY465" fmla="*/ 457603 h 1016895"/>
                <a:gd name="connsiteX466" fmla="*/ 526752 w 1749061"/>
                <a:gd name="connsiteY466" fmla="*/ 457603 h 1016895"/>
                <a:gd name="connsiteX467" fmla="*/ 526752 w 1749061"/>
                <a:gd name="connsiteY467" fmla="*/ 457603 h 1016895"/>
                <a:gd name="connsiteX468" fmla="*/ 526752 w 1749061"/>
                <a:gd name="connsiteY468" fmla="*/ 457603 h 1016895"/>
                <a:gd name="connsiteX469" fmla="*/ 526752 w 1749061"/>
                <a:gd name="connsiteY469" fmla="*/ 457603 h 1016895"/>
                <a:gd name="connsiteX470" fmla="*/ 632509 w 1749061"/>
                <a:gd name="connsiteY470" fmla="*/ 437265 h 1016895"/>
                <a:gd name="connsiteX471" fmla="*/ 628442 w 1749061"/>
                <a:gd name="connsiteY471" fmla="*/ 441333 h 1016895"/>
                <a:gd name="connsiteX472" fmla="*/ 632509 w 1749061"/>
                <a:gd name="connsiteY472" fmla="*/ 437265 h 1016895"/>
                <a:gd name="connsiteX473" fmla="*/ 571495 w 1749061"/>
                <a:gd name="connsiteY473" fmla="*/ 473874 h 1016895"/>
                <a:gd name="connsiteX474" fmla="*/ 571495 w 1749061"/>
                <a:gd name="connsiteY474" fmla="*/ 473874 h 1016895"/>
                <a:gd name="connsiteX475" fmla="*/ 571495 w 1749061"/>
                <a:gd name="connsiteY475" fmla="*/ 473874 h 1016895"/>
                <a:gd name="connsiteX476" fmla="*/ 571495 w 1749061"/>
                <a:gd name="connsiteY476" fmla="*/ 473874 h 1016895"/>
                <a:gd name="connsiteX477" fmla="*/ 563360 w 1749061"/>
                <a:gd name="connsiteY477" fmla="*/ 473874 h 1016895"/>
                <a:gd name="connsiteX478" fmla="*/ 563360 w 1749061"/>
                <a:gd name="connsiteY478" fmla="*/ 473874 h 1016895"/>
                <a:gd name="connsiteX479" fmla="*/ 559293 w 1749061"/>
                <a:gd name="connsiteY479" fmla="*/ 473874 h 1016895"/>
                <a:gd name="connsiteX480" fmla="*/ 559293 w 1749061"/>
                <a:gd name="connsiteY480" fmla="*/ 473874 h 1016895"/>
                <a:gd name="connsiteX481" fmla="*/ 571495 w 1749061"/>
                <a:gd name="connsiteY481" fmla="*/ 473874 h 1016895"/>
                <a:gd name="connsiteX482" fmla="*/ 571495 w 1749061"/>
                <a:gd name="connsiteY482" fmla="*/ 473874 h 1016895"/>
                <a:gd name="connsiteX483" fmla="*/ 559293 w 1749061"/>
                <a:gd name="connsiteY483" fmla="*/ 473874 h 1016895"/>
                <a:gd name="connsiteX484" fmla="*/ 559293 w 1749061"/>
                <a:gd name="connsiteY484" fmla="*/ 473874 h 1016895"/>
                <a:gd name="connsiteX485" fmla="*/ 559293 w 1749061"/>
                <a:gd name="connsiteY485" fmla="*/ 473874 h 1016895"/>
                <a:gd name="connsiteX486" fmla="*/ 555225 w 1749061"/>
                <a:gd name="connsiteY486" fmla="*/ 473874 h 1016895"/>
                <a:gd name="connsiteX487" fmla="*/ 551157 w 1749061"/>
                <a:gd name="connsiteY487" fmla="*/ 473874 h 1016895"/>
                <a:gd name="connsiteX488" fmla="*/ 547090 w 1749061"/>
                <a:gd name="connsiteY488" fmla="*/ 473874 h 1016895"/>
                <a:gd name="connsiteX489" fmla="*/ 547090 w 1749061"/>
                <a:gd name="connsiteY489" fmla="*/ 473874 h 1016895"/>
                <a:gd name="connsiteX490" fmla="*/ 543022 w 1749061"/>
                <a:gd name="connsiteY490" fmla="*/ 473874 h 1016895"/>
                <a:gd name="connsiteX491" fmla="*/ 559293 w 1749061"/>
                <a:gd name="connsiteY491" fmla="*/ 473874 h 1016895"/>
                <a:gd name="connsiteX492" fmla="*/ 530820 w 1749061"/>
                <a:gd name="connsiteY492" fmla="*/ 461671 h 1016895"/>
                <a:gd name="connsiteX493" fmla="*/ 530820 w 1749061"/>
                <a:gd name="connsiteY493" fmla="*/ 461671 h 1016895"/>
                <a:gd name="connsiteX494" fmla="*/ 530820 w 1749061"/>
                <a:gd name="connsiteY494" fmla="*/ 461671 h 1016895"/>
                <a:gd name="connsiteX495" fmla="*/ 526752 w 1749061"/>
                <a:gd name="connsiteY495" fmla="*/ 457603 h 1016895"/>
                <a:gd name="connsiteX496" fmla="*/ 526752 w 1749061"/>
                <a:gd name="connsiteY496" fmla="*/ 457603 h 1016895"/>
                <a:gd name="connsiteX497" fmla="*/ 530820 w 1749061"/>
                <a:gd name="connsiteY497" fmla="*/ 461671 h 1016895"/>
                <a:gd name="connsiteX498" fmla="*/ 624374 w 1749061"/>
                <a:gd name="connsiteY498" fmla="*/ 400657 h 1016895"/>
                <a:gd name="connsiteX499" fmla="*/ 624374 w 1749061"/>
                <a:gd name="connsiteY499" fmla="*/ 400657 h 1016895"/>
                <a:gd name="connsiteX500" fmla="*/ 624374 w 1749061"/>
                <a:gd name="connsiteY500" fmla="*/ 408792 h 1016895"/>
                <a:gd name="connsiteX501" fmla="*/ 624374 w 1749061"/>
                <a:gd name="connsiteY501" fmla="*/ 408792 h 1016895"/>
                <a:gd name="connsiteX502" fmla="*/ 624374 w 1749061"/>
                <a:gd name="connsiteY502" fmla="*/ 408792 h 1016895"/>
                <a:gd name="connsiteX503" fmla="*/ 624374 w 1749061"/>
                <a:gd name="connsiteY503" fmla="*/ 408792 h 1016895"/>
                <a:gd name="connsiteX504" fmla="*/ 624374 w 1749061"/>
                <a:gd name="connsiteY504" fmla="*/ 408792 h 1016895"/>
                <a:gd name="connsiteX505" fmla="*/ 624374 w 1749061"/>
                <a:gd name="connsiteY505" fmla="*/ 408792 h 1016895"/>
                <a:gd name="connsiteX506" fmla="*/ 624374 w 1749061"/>
                <a:gd name="connsiteY506" fmla="*/ 408792 h 1016895"/>
                <a:gd name="connsiteX507" fmla="*/ 624374 w 1749061"/>
                <a:gd name="connsiteY507" fmla="*/ 408792 h 1016895"/>
                <a:gd name="connsiteX508" fmla="*/ 624374 w 1749061"/>
                <a:gd name="connsiteY508" fmla="*/ 408792 h 1016895"/>
                <a:gd name="connsiteX509" fmla="*/ 624374 w 1749061"/>
                <a:gd name="connsiteY509" fmla="*/ 408792 h 1016895"/>
                <a:gd name="connsiteX510" fmla="*/ 624374 w 1749061"/>
                <a:gd name="connsiteY510" fmla="*/ 408792 h 1016895"/>
                <a:gd name="connsiteX511" fmla="*/ 624374 w 1749061"/>
                <a:gd name="connsiteY511" fmla="*/ 408792 h 1016895"/>
                <a:gd name="connsiteX512" fmla="*/ 624374 w 1749061"/>
                <a:gd name="connsiteY512" fmla="*/ 408792 h 1016895"/>
                <a:gd name="connsiteX513" fmla="*/ 624374 w 1749061"/>
                <a:gd name="connsiteY513" fmla="*/ 408792 h 1016895"/>
                <a:gd name="connsiteX514" fmla="*/ 624374 w 1749061"/>
                <a:gd name="connsiteY514" fmla="*/ 408792 h 1016895"/>
                <a:gd name="connsiteX515" fmla="*/ 640645 w 1749061"/>
                <a:gd name="connsiteY515" fmla="*/ 416927 h 1016895"/>
                <a:gd name="connsiteX516" fmla="*/ 644712 w 1749061"/>
                <a:gd name="connsiteY516" fmla="*/ 416927 h 1016895"/>
                <a:gd name="connsiteX517" fmla="*/ 644712 w 1749061"/>
                <a:gd name="connsiteY517" fmla="*/ 416927 h 1016895"/>
                <a:gd name="connsiteX518" fmla="*/ 644712 w 1749061"/>
                <a:gd name="connsiteY518" fmla="*/ 416927 h 1016895"/>
                <a:gd name="connsiteX519" fmla="*/ 648780 w 1749061"/>
                <a:gd name="connsiteY519" fmla="*/ 416927 h 1016895"/>
                <a:gd name="connsiteX520" fmla="*/ 648780 w 1749061"/>
                <a:gd name="connsiteY520" fmla="*/ 416927 h 1016895"/>
                <a:gd name="connsiteX521" fmla="*/ 648780 w 1749061"/>
                <a:gd name="connsiteY521" fmla="*/ 416927 h 1016895"/>
                <a:gd name="connsiteX522" fmla="*/ 648780 w 1749061"/>
                <a:gd name="connsiteY522" fmla="*/ 416927 h 1016895"/>
                <a:gd name="connsiteX523" fmla="*/ 648780 w 1749061"/>
                <a:gd name="connsiteY523" fmla="*/ 416927 h 1016895"/>
                <a:gd name="connsiteX524" fmla="*/ 652847 w 1749061"/>
                <a:gd name="connsiteY524" fmla="*/ 416927 h 1016895"/>
                <a:gd name="connsiteX525" fmla="*/ 652847 w 1749061"/>
                <a:gd name="connsiteY525" fmla="*/ 416927 h 1016895"/>
                <a:gd name="connsiteX526" fmla="*/ 652847 w 1749061"/>
                <a:gd name="connsiteY526" fmla="*/ 416927 h 1016895"/>
                <a:gd name="connsiteX527" fmla="*/ 652847 w 1749061"/>
                <a:gd name="connsiteY527" fmla="*/ 416927 h 1016895"/>
                <a:gd name="connsiteX528" fmla="*/ 656915 w 1749061"/>
                <a:gd name="connsiteY528" fmla="*/ 416927 h 1016895"/>
                <a:gd name="connsiteX529" fmla="*/ 656915 w 1749061"/>
                <a:gd name="connsiteY529" fmla="*/ 416927 h 1016895"/>
                <a:gd name="connsiteX530" fmla="*/ 656915 w 1749061"/>
                <a:gd name="connsiteY530" fmla="*/ 416927 h 1016895"/>
                <a:gd name="connsiteX531" fmla="*/ 656915 w 1749061"/>
                <a:gd name="connsiteY531" fmla="*/ 416927 h 1016895"/>
                <a:gd name="connsiteX532" fmla="*/ 660982 w 1749061"/>
                <a:gd name="connsiteY532" fmla="*/ 416927 h 1016895"/>
                <a:gd name="connsiteX533" fmla="*/ 660982 w 1749061"/>
                <a:gd name="connsiteY533" fmla="*/ 416927 h 1016895"/>
                <a:gd name="connsiteX534" fmla="*/ 660982 w 1749061"/>
                <a:gd name="connsiteY534" fmla="*/ 416927 h 1016895"/>
                <a:gd name="connsiteX535" fmla="*/ 660982 w 1749061"/>
                <a:gd name="connsiteY535" fmla="*/ 416927 h 1016895"/>
                <a:gd name="connsiteX536" fmla="*/ 660982 w 1749061"/>
                <a:gd name="connsiteY536" fmla="*/ 416927 h 1016895"/>
                <a:gd name="connsiteX537" fmla="*/ 660982 w 1749061"/>
                <a:gd name="connsiteY537" fmla="*/ 416927 h 1016895"/>
                <a:gd name="connsiteX538" fmla="*/ 660982 w 1749061"/>
                <a:gd name="connsiteY538" fmla="*/ 416927 h 1016895"/>
                <a:gd name="connsiteX539" fmla="*/ 665050 w 1749061"/>
                <a:gd name="connsiteY539" fmla="*/ 416927 h 1016895"/>
                <a:gd name="connsiteX540" fmla="*/ 717928 w 1749061"/>
                <a:gd name="connsiteY540" fmla="*/ 388454 h 1016895"/>
                <a:gd name="connsiteX541" fmla="*/ 726064 w 1749061"/>
                <a:gd name="connsiteY541" fmla="*/ 380319 h 1016895"/>
                <a:gd name="connsiteX542" fmla="*/ 726064 w 1749061"/>
                <a:gd name="connsiteY542" fmla="*/ 372184 h 1016895"/>
                <a:gd name="connsiteX543" fmla="*/ 726064 w 1749061"/>
                <a:gd name="connsiteY543" fmla="*/ 376251 h 1016895"/>
                <a:gd name="connsiteX544" fmla="*/ 726064 w 1749061"/>
                <a:gd name="connsiteY544" fmla="*/ 372184 h 1016895"/>
                <a:gd name="connsiteX545" fmla="*/ 717928 w 1749061"/>
                <a:gd name="connsiteY545" fmla="*/ 380319 h 1016895"/>
                <a:gd name="connsiteX546" fmla="*/ 665050 w 1749061"/>
                <a:gd name="connsiteY546" fmla="*/ 408792 h 1016895"/>
                <a:gd name="connsiteX547" fmla="*/ 636577 w 1749061"/>
                <a:gd name="connsiteY547" fmla="*/ 408792 h 1016895"/>
                <a:gd name="connsiteX548" fmla="*/ 620307 w 1749061"/>
                <a:gd name="connsiteY548" fmla="*/ 400657 h 1016895"/>
                <a:gd name="connsiteX549" fmla="*/ 624374 w 1749061"/>
                <a:gd name="connsiteY549" fmla="*/ 400657 h 1016895"/>
                <a:gd name="connsiteX550" fmla="*/ 624374 w 1749061"/>
                <a:gd name="connsiteY550" fmla="*/ 400657 h 1016895"/>
                <a:gd name="connsiteX551" fmla="*/ 624374 w 1749061"/>
                <a:gd name="connsiteY551" fmla="*/ 400657 h 1016895"/>
                <a:gd name="connsiteX552" fmla="*/ 624374 w 1749061"/>
                <a:gd name="connsiteY552" fmla="*/ 400657 h 1016895"/>
                <a:gd name="connsiteX553" fmla="*/ 730131 w 1749061"/>
                <a:gd name="connsiteY553" fmla="*/ 380319 h 1016895"/>
                <a:gd name="connsiteX554" fmla="*/ 726064 w 1749061"/>
                <a:gd name="connsiteY554" fmla="*/ 384387 h 1016895"/>
                <a:gd name="connsiteX555" fmla="*/ 730131 w 1749061"/>
                <a:gd name="connsiteY555" fmla="*/ 380319 h 1016895"/>
                <a:gd name="connsiteX556" fmla="*/ 673185 w 1749061"/>
                <a:gd name="connsiteY556" fmla="*/ 416927 h 1016895"/>
                <a:gd name="connsiteX557" fmla="*/ 673185 w 1749061"/>
                <a:gd name="connsiteY557" fmla="*/ 416927 h 1016895"/>
                <a:gd name="connsiteX558" fmla="*/ 673185 w 1749061"/>
                <a:gd name="connsiteY558" fmla="*/ 416927 h 1016895"/>
                <a:gd name="connsiteX559" fmla="*/ 673185 w 1749061"/>
                <a:gd name="connsiteY559" fmla="*/ 416927 h 1016895"/>
                <a:gd name="connsiteX560" fmla="*/ 665050 w 1749061"/>
                <a:gd name="connsiteY560" fmla="*/ 416927 h 1016895"/>
                <a:gd name="connsiteX561" fmla="*/ 665050 w 1749061"/>
                <a:gd name="connsiteY561" fmla="*/ 416927 h 1016895"/>
                <a:gd name="connsiteX562" fmla="*/ 660982 w 1749061"/>
                <a:gd name="connsiteY562" fmla="*/ 416927 h 1016895"/>
                <a:gd name="connsiteX563" fmla="*/ 660982 w 1749061"/>
                <a:gd name="connsiteY563" fmla="*/ 416927 h 1016895"/>
                <a:gd name="connsiteX564" fmla="*/ 673185 w 1749061"/>
                <a:gd name="connsiteY564" fmla="*/ 416927 h 1016895"/>
                <a:gd name="connsiteX565" fmla="*/ 673185 w 1749061"/>
                <a:gd name="connsiteY565" fmla="*/ 416927 h 1016895"/>
                <a:gd name="connsiteX566" fmla="*/ 660982 w 1749061"/>
                <a:gd name="connsiteY566" fmla="*/ 416927 h 1016895"/>
                <a:gd name="connsiteX567" fmla="*/ 660982 w 1749061"/>
                <a:gd name="connsiteY567" fmla="*/ 416927 h 1016895"/>
                <a:gd name="connsiteX568" fmla="*/ 660982 w 1749061"/>
                <a:gd name="connsiteY568" fmla="*/ 416927 h 1016895"/>
                <a:gd name="connsiteX569" fmla="*/ 656915 w 1749061"/>
                <a:gd name="connsiteY569" fmla="*/ 416927 h 1016895"/>
                <a:gd name="connsiteX570" fmla="*/ 652847 w 1749061"/>
                <a:gd name="connsiteY570" fmla="*/ 416927 h 1016895"/>
                <a:gd name="connsiteX571" fmla="*/ 648780 w 1749061"/>
                <a:gd name="connsiteY571" fmla="*/ 416927 h 1016895"/>
                <a:gd name="connsiteX572" fmla="*/ 648780 w 1749061"/>
                <a:gd name="connsiteY572" fmla="*/ 416927 h 1016895"/>
                <a:gd name="connsiteX573" fmla="*/ 644712 w 1749061"/>
                <a:gd name="connsiteY573" fmla="*/ 416927 h 1016895"/>
                <a:gd name="connsiteX574" fmla="*/ 660982 w 1749061"/>
                <a:gd name="connsiteY574" fmla="*/ 416927 h 1016895"/>
                <a:gd name="connsiteX575" fmla="*/ 628442 w 1749061"/>
                <a:gd name="connsiteY575" fmla="*/ 404724 h 1016895"/>
                <a:gd name="connsiteX576" fmla="*/ 628442 w 1749061"/>
                <a:gd name="connsiteY576" fmla="*/ 404724 h 1016895"/>
                <a:gd name="connsiteX577" fmla="*/ 628442 w 1749061"/>
                <a:gd name="connsiteY577" fmla="*/ 404724 h 1016895"/>
                <a:gd name="connsiteX578" fmla="*/ 624374 w 1749061"/>
                <a:gd name="connsiteY578" fmla="*/ 400657 h 1016895"/>
                <a:gd name="connsiteX579" fmla="*/ 624374 w 1749061"/>
                <a:gd name="connsiteY579" fmla="*/ 400657 h 1016895"/>
                <a:gd name="connsiteX580" fmla="*/ 628442 w 1749061"/>
                <a:gd name="connsiteY580" fmla="*/ 404724 h 1016895"/>
                <a:gd name="connsiteX581" fmla="*/ 721996 w 1749061"/>
                <a:gd name="connsiteY581" fmla="*/ 343711 h 1016895"/>
                <a:gd name="connsiteX582" fmla="*/ 721996 w 1749061"/>
                <a:gd name="connsiteY582" fmla="*/ 343711 h 1016895"/>
                <a:gd name="connsiteX583" fmla="*/ 721996 w 1749061"/>
                <a:gd name="connsiteY583" fmla="*/ 351846 h 1016895"/>
                <a:gd name="connsiteX584" fmla="*/ 721996 w 1749061"/>
                <a:gd name="connsiteY584" fmla="*/ 351846 h 1016895"/>
                <a:gd name="connsiteX585" fmla="*/ 721996 w 1749061"/>
                <a:gd name="connsiteY585" fmla="*/ 351846 h 1016895"/>
                <a:gd name="connsiteX586" fmla="*/ 721996 w 1749061"/>
                <a:gd name="connsiteY586" fmla="*/ 351846 h 1016895"/>
                <a:gd name="connsiteX587" fmla="*/ 721996 w 1749061"/>
                <a:gd name="connsiteY587" fmla="*/ 351846 h 1016895"/>
                <a:gd name="connsiteX588" fmla="*/ 721996 w 1749061"/>
                <a:gd name="connsiteY588" fmla="*/ 351846 h 1016895"/>
                <a:gd name="connsiteX589" fmla="*/ 721996 w 1749061"/>
                <a:gd name="connsiteY589" fmla="*/ 351846 h 1016895"/>
                <a:gd name="connsiteX590" fmla="*/ 721996 w 1749061"/>
                <a:gd name="connsiteY590" fmla="*/ 351846 h 1016895"/>
                <a:gd name="connsiteX591" fmla="*/ 721996 w 1749061"/>
                <a:gd name="connsiteY591" fmla="*/ 351846 h 1016895"/>
                <a:gd name="connsiteX592" fmla="*/ 721996 w 1749061"/>
                <a:gd name="connsiteY592" fmla="*/ 351846 h 1016895"/>
                <a:gd name="connsiteX593" fmla="*/ 721996 w 1749061"/>
                <a:gd name="connsiteY593" fmla="*/ 351846 h 1016895"/>
                <a:gd name="connsiteX594" fmla="*/ 721996 w 1749061"/>
                <a:gd name="connsiteY594" fmla="*/ 351846 h 1016895"/>
                <a:gd name="connsiteX595" fmla="*/ 721996 w 1749061"/>
                <a:gd name="connsiteY595" fmla="*/ 351846 h 1016895"/>
                <a:gd name="connsiteX596" fmla="*/ 721996 w 1749061"/>
                <a:gd name="connsiteY596" fmla="*/ 351846 h 1016895"/>
                <a:gd name="connsiteX597" fmla="*/ 721996 w 1749061"/>
                <a:gd name="connsiteY597" fmla="*/ 351846 h 1016895"/>
                <a:gd name="connsiteX598" fmla="*/ 738266 w 1749061"/>
                <a:gd name="connsiteY598" fmla="*/ 359981 h 1016895"/>
                <a:gd name="connsiteX599" fmla="*/ 742334 w 1749061"/>
                <a:gd name="connsiteY599" fmla="*/ 359981 h 1016895"/>
                <a:gd name="connsiteX600" fmla="*/ 742334 w 1749061"/>
                <a:gd name="connsiteY600" fmla="*/ 359981 h 1016895"/>
                <a:gd name="connsiteX601" fmla="*/ 742334 w 1749061"/>
                <a:gd name="connsiteY601" fmla="*/ 359981 h 1016895"/>
                <a:gd name="connsiteX602" fmla="*/ 746402 w 1749061"/>
                <a:gd name="connsiteY602" fmla="*/ 359981 h 1016895"/>
                <a:gd name="connsiteX603" fmla="*/ 746402 w 1749061"/>
                <a:gd name="connsiteY603" fmla="*/ 359981 h 1016895"/>
                <a:gd name="connsiteX604" fmla="*/ 746402 w 1749061"/>
                <a:gd name="connsiteY604" fmla="*/ 359981 h 1016895"/>
                <a:gd name="connsiteX605" fmla="*/ 746402 w 1749061"/>
                <a:gd name="connsiteY605" fmla="*/ 359981 h 1016895"/>
                <a:gd name="connsiteX606" fmla="*/ 746402 w 1749061"/>
                <a:gd name="connsiteY606" fmla="*/ 359981 h 1016895"/>
                <a:gd name="connsiteX607" fmla="*/ 750469 w 1749061"/>
                <a:gd name="connsiteY607" fmla="*/ 359981 h 1016895"/>
                <a:gd name="connsiteX608" fmla="*/ 750469 w 1749061"/>
                <a:gd name="connsiteY608" fmla="*/ 359981 h 1016895"/>
                <a:gd name="connsiteX609" fmla="*/ 750469 w 1749061"/>
                <a:gd name="connsiteY609" fmla="*/ 359981 h 1016895"/>
                <a:gd name="connsiteX610" fmla="*/ 750469 w 1749061"/>
                <a:gd name="connsiteY610" fmla="*/ 359981 h 1016895"/>
                <a:gd name="connsiteX611" fmla="*/ 754537 w 1749061"/>
                <a:gd name="connsiteY611" fmla="*/ 359981 h 1016895"/>
                <a:gd name="connsiteX612" fmla="*/ 754537 w 1749061"/>
                <a:gd name="connsiteY612" fmla="*/ 359981 h 1016895"/>
                <a:gd name="connsiteX613" fmla="*/ 754537 w 1749061"/>
                <a:gd name="connsiteY613" fmla="*/ 359981 h 1016895"/>
                <a:gd name="connsiteX614" fmla="*/ 754537 w 1749061"/>
                <a:gd name="connsiteY614" fmla="*/ 359981 h 1016895"/>
                <a:gd name="connsiteX615" fmla="*/ 758604 w 1749061"/>
                <a:gd name="connsiteY615" fmla="*/ 359981 h 1016895"/>
                <a:gd name="connsiteX616" fmla="*/ 758604 w 1749061"/>
                <a:gd name="connsiteY616" fmla="*/ 359981 h 1016895"/>
                <a:gd name="connsiteX617" fmla="*/ 758604 w 1749061"/>
                <a:gd name="connsiteY617" fmla="*/ 359981 h 1016895"/>
                <a:gd name="connsiteX618" fmla="*/ 758604 w 1749061"/>
                <a:gd name="connsiteY618" fmla="*/ 359981 h 1016895"/>
                <a:gd name="connsiteX619" fmla="*/ 758604 w 1749061"/>
                <a:gd name="connsiteY619" fmla="*/ 359981 h 1016895"/>
                <a:gd name="connsiteX620" fmla="*/ 758604 w 1749061"/>
                <a:gd name="connsiteY620" fmla="*/ 359981 h 1016895"/>
                <a:gd name="connsiteX621" fmla="*/ 758604 w 1749061"/>
                <a:gd name="connsiteY621" fmla="*/ 359981 h 1016895"/>
                <a:gd name="connsiteX622" fmla="*/ 762672 w 1749061"/>
                <a:gd name="connsiteY622" fmla="*/ 359981 h 1016895"/>
                <a:gd name="connsiteX623" fmla="*/ 815550 w 1749061"/>
                <a:gd name="connsiteY623" fmla="*/ 331508 h 1016895"/>
                <a:gd name="connsiteX624" fmla="*/ 823686 w 1749061"/>
                <a:gd name="connsiteY624" fmla="*/ 323373 h 1016895"/>
                <a:gd name="connsiteX625" fmla="*/ 823686 w 1749061"/>
                <a:gd name="connsiteY625" fmla="*/ 315238 h 1016895"/>
                <a:gd name="connsiteX626" fmla="*/ 823686 w 1749061"/>
                <a:gd name="connsiteY626" fmla="*/ 319305 h 1016895"/>
                <a:gd name="connsiteX627" fmla="*/ 823686 w 1749061"/>
                <a:gd name="connsiteY627" fmla="*/ 315238 h 1016895"/>
                <a:gd name="connsiteX628" fmla="*/ 815550 w 1749061"/>
                <a:gd name="connsiteY628" fmla="*/ 323373 h 1016895"/>
                <a:gd name="connsiteX629" fmla="*/ 762672 w 1749061"/>
                <a:gd name="connsiteY629" fmla="*/ 351846 h 1016895"/>
                <a:gd name="connsiteX630" fmla="*/ 734199 w 1749061"/>
                <a:gd name="connsiteY630" fmla="*/ 351846 h 1016895"/>
                <a:gd name="connsiteX631" fmla="*/ 717928 w 1749061"/>
                <a:gd name="connsiteY631" fmla="*/ 343711 h 1016895"/>
                <a:gd name="connsiteX632" fmla="*/ 721996 w 1749061"/>
                <a:gd name="connsiteY632" fmla="*/ 343711 h 1016895"/>
                <a:gd name="connsiteX633" fmla="*/ 721996 w 1749061"/>
                <a:gd name="connsiteY633" fmla="*/ 343711 h 1016895"/>
                <a:gd name="connsiteX634" fmla="*/ 721996 w 1749061"/>
                <a:gd name="connsiteY634" fmla="*/ 343711 h 1016895"/>
                <a:gd name="connsiteX635" fmla="*/ 721996 w 1749061"/>
                <a:gd name="connsiteY635" fmla="*/ 343711 h 1016895"/>
                <a:gd name="connsiteX636" fmla="*/ 827753 w 1749061"/>
                <a:gd name="connsiteY636" fmla="*/ 323373 h 1016895"/>
                <a:gd name="connsiteX637" fmla="*/ 823686 w 1749061"/>
                <a:gd name="connsiteY637" fmla="*/ 327441 h 1016895"/>
                <a:gd name="connsiteX638" fmla="*/ 827753 w 1749061"/>
                <a:gd name="connsiteY638" fmla="*/ 323373 h 1016895"/>
                <a:gd name="connsiteX639" fmla="*/ 770807 w 1749061"/>
                <a:gd name="connsiteY639" fmla="*/ 359981 h 1016895"/>
                <a:gd name="connsiteX640" fmla="*/ 770807 w 1749061"/>
                <a:gd name="connsiteY640" fmla="*/ 359981 h 1016895"/>
                <a:gd name="connsiteX641" fmla="*/ 770807 w 1749061"/>
                <a:gd name="connsiteY641" fmla="*/ 359981 h 1016895"/>
                <a:gd name="connsiteX642" fmla="*/ 770807 w 1749061"/>
                <a:gd name="connsiteY642" fmla="*/ 359981 h 1016895"/>
                <a:gd name="connsiteX643" fmla="*/ 762672 w 1749061"/>
                <a:gd name="connsiteY643" fmla="*/ 359981 h 1016895"/>
                <a:gd name="connsiteX644" fmla="*/ 762672 w 1749061"/>
                <a:gd name="connsiteY644" fmla="*/ 359981 h 1016895"/>
                <a:gd name="connsiteX645" fmla="*/ 758604 w 1749061"/>
                <a:gd name="connsiteY645" fmla="*/ 359981 h 1016895"/>
                <a:gd name="connsiteX646" fmla="*/ 758604 w 1749061"/>
                <a:gd name="connsiteY646" fmla="*/ 359981 h 1016895"/>
                <a:gd name="connsiteX647" fmla="*/ 770807 w 1749061"/>
                <a:gd name="connsiteY647" fmla="*/ 359981 h 1016895"/>
                <a:gd name="connsiteX648" fmla="*/ 770807 w 1749061"/>
                <a:gd name="connsiteY648" fmla="*/ 359981 h 1016895"/>
                <a:gd name="connsiteX649" fmla="*/ 758604 w 1749061"/>
                <a:gd name="connsiteY649" fmla="*/ 359981 h 1016895"/>
                <a:gd name="connsiteX650" fmla="*/ 758604 w 1749061"/>
                <a:gd name="connsiteY650" fmla="*/ 359981 h 1016895"/>
                <a:gd name="connsiteX651" fmla="*/ 758604 w 1749061"/>
                <a:gd name="connsiteY651" fmla="*/ 359981 h 1016895"/>
                <a:gd name="connsiteX652" fmla="*/ 754537 w 1749061"/>
                <a:gd name="connsiteY652" fmla="*/ 359981 h 1016895"/>
                <a:gd name="connsiteX653" fmla="*/ 750469 w 1749061"/>
                <a:gd name="connsiteY653" fmla="*/ 359981 h 1016895"/>
                <a:gd name="connsiteX654" fmla="*/ 746402 w 1749061"/>
                <a:gd name="connsiteY654" fmla="*/ 359981 h 1016895"/>
                <a:gd name="connsiteX655" fmla="*/ 746402 w 1749061"/>
                <a:gd name="connsiteY655" fmla="*/ 359981 h 1016895"/>
                <a:gd name="connsiteX656" fmla="*/ 742334 w 1749061"/>
                <a:gd name="connsiteY656" fmla="*/ 359981 h 1016895"/>
                <a:gd name="connsiteX657" fmla="*/ 758604 w 1749061"/>
                <a:gd name="connsiteY657" fmla="*/ 359981 h 1016895"/>
                <a:gd name="connsiteX658" fmla="*/ 730131 w 1749061"/>
                <a:gd name="connsiteY658" fmla="*/ 347779 h 1016895"/>
                <a:gd name="connsiteX659" fmla="*/ 730131 w 1749061"/>
                <a:gd name="connsiteY659" fmla="*/ 347779 h 1016895"/>
                <a:gd name="connsiteX660" fmla="*/ 730131 w 1749061"/>
                <a:gd name="connsiteY660" fmla="*/ 347779 h 1016895"/>
                <a:gd name="connsiteX661" fmla="*/ 726064 w 1749061"/>
                <a:gd name="connsiteY661" fmla="*/ 343711 h 1016895"/>
                <a:gd name="connsiteX662" fmla="*/ 726064 w 1749061"/>
                <a:gd name="connsiteY662" fmla="*/ 343711 h 1016895"/>
                <a:gd name="connsiteX663" fmla="*/ 730131 w 1749061"/>
                <a:gd name="connsiteY663" fmla="*/ 347779 h 1016895"/>
                <a:gd name="connsiteX664" fmla="*/ 819618 w 1749061"/>
                <a:gd name="connsiteY664" fmla="*/ 286765 h 1016895"/>
                <a:gd name="connsiteX665" fmla="*/ 819618 w 1749061"/>
                <a:gd name="connsiteY665" fmla="*/ 286765 h 1016895"/>
                <a:gd name="connsiteX666" fmla="*/ 819618 w 1749061"/>
                <a:gd name="connsiteY666" fmla="*/ 294900 h 1016895"/>
                <a:gd name="connsiteX667" fmla="*/ 819618 w 1749061"/>
                <a:gd name="connsiteY667" fmla="*/ 294900 h 1016895"/>
                <a:gd name="connsiteX668" fmla="*/ 819618 w 1749061"/>
                <a:gd name="connsiteY668" fmla="*/ 294900 h 1016895"/>
                <a:gd name="connsiteX669" fmla="*/ 819618 w 1749061"/>
                <a:gd name="connsiteY669" fmla="*/ 294900 h 1016895"/>
                <a:gd name="connsiteX670" fmla="*/ 819618 w 1749061"/>
                <a:gd name="connsiteY670" fmla="*/ 294900 h 1016895"/>
                <a:gd name="connsiteX671" fmla="*/ 819618 w 1749061"/>
                <a:gd name="connsiteY671" fmla="*/ 294900 h 1016895"/>
                <a:gd name="connsiteX672" fmla="*/ 819618 w 1749061"/>
                <a:gd name="connsiteY672" fmla="*/ 294900 h 1016895"/>
                <a:gd name="connsiteX673" fmla="*/ 819618 w 1749061"/>
                <a:gd name="connsiteY673" fmla="*/ 294900 h 1016895"/>
                <a:gd name="connsiteX674" fmla="*/ 819618 w 1749061"/>
                <a:gd name="connsiteY674" fmla="*/ 294900 h 1016895"/>
                <a:gd name="connsiteX675" fmla="*/ 819618 w 1749061"/>
                <a:gd name="connsiteY675" fmla="*/ 294900 h 1016895"/>
                <a:gd name="connsiteX676" fmla="*/ 819618 w 1749061"/>
                <a:gd name="connsiteY676" fmla="*/ 294900 h 1016895"/>
                <a:gd name="connsiteX677" fmla="*/ 819618 w 1749061"/>
                <a:gd name="connsiteY677" fmla="*/ 294900 h 1016895"/>
                <a:gd name="connsiteX678" fmla="*/ 819618 w 1749061"/>
                <a:gd name="connsiteY678" fmla="*/ 294900 h 1016895"/>
                <a:gd name="connsiteX679" fmla="*/ 819618 w 1749061"/>
                <a:gd name="connsiteY679" fmla="*/ 294900 h 1016895"/>
                <a:gd name="connsiteX680" fmla="*/ 819618 w 1749061"/>
                <a:gd name="connsiteY680" fmla="*/ 294900 h 1016895"/>
                <a:gd name="connsiteX681" fmla="*/ 835888 w 1749061"/>
                <a:gd name="connsiteY681" fmla="*/ 303035 h 1016895"/>
                <a:gd name="connsiteX682" fmla="*/ 839956 w 1749061"/>
                <a:gd name="connsiteY682" fmla="*/ 303035 h 1016895"/>
                <a:gd name="connsiteX683" fmla="*/ 839956 w 1749061"/>
                <a:gd name="connsiteY683" fmla="*/ 303035 h 1016895"/>
                <a:gd name="connsiteX684" fmla="*/ 839956 w 1749061"/>
                <a:gd name="connsiteY684" fmla="*/ 303035 h 1016895"/>
                <a:gd name="connsiteX685" fmla="*/ 844024 w 1749061"/>
                <a:gd name="connsiteY685" fmla="*/ 303035 h 1016895"/>
                <a:gd name="connsiteX686" fmla="*/ 844024 w 1749061"/>
                <a:gd name="connsiteY686" fmla="*/ 303035 h 1016895"/>
                <a:gd name="connsiteX687" fmla="*/ 844024 w 1749061"/>
                <a:gd name="connsiteY687" fmla="*/ 303035 h 1016895"/>
                <a:gd name="connsiteX688" fmla="*/ 844024 w 1749061"/>
                <a:gd name="connsiteY688" fmla="*/ 303035 h 1016895"/>
                <a:gd name="connsiteX689" fmla="*/ 844024 w 1749061"/>
                <a:gd name="connsiteY689" fmla="*/ 303035 h 1016895"/>
                <a:gd name="connsiteX690" fmla="*/ 848091 w 1749061"/>
                <a:gd name="connsiteY690" fmla="*/ 303035 h 1016895"/>
                <a:gd name="connsiteX691" fmla="*/ 848091 w 1749061"/>
                <a:gd name="connsiteY691" fmla="*/ 303035 h 1016895"/>
                <a:gd name="connsiteX692" fmla="*/ 848091 w 1749061"/>
                <a:gd name="connsiteY692" fmla="*/ 303035 h 1016895"/>
                <a:gd name="connsiteX693" fmla="*/ 848091 w 1749061"/>
                <a:gd name="connsiteY693" fmla="*/ 303035 h 1016895"/>
                <a:gd name="connsiteX694" fmla="*/ 852159 w 1749061"/>
                <a:gd name="connsiteY694" fmla="*/ 303035 h 1016895"/>
                <a:gd name="connsiteX695" fmla="*/ 852159 w 1749061"/>
                <a:gd name="connsiteY695" fmla="*/ 303035 h 1016895"/>
                <a:gd name="connsiteX696" fmla="*/ 852159 w 1749061"/>
                <a:gd name="connsiteY696" fmla="*/ 303035 h 1016895"/>
                <a:gd name="connsiteX697" fmla="*/ 852159 w 1749061"/>
                <a:gd name="connsiteY697" fmla="*/ 303035 h 1016895"/>
                <a:gd name="connsiteX698" fmla="*/ 856226 w 1749061"/>
                <a:gd name="connsiteY698" fmla="*/ 303035 h 1016895"/>
                <a:gd name="connsiteX699" fmla="*/ 856226 w 1749061"/>
                <a:gd name="connsiteY699" fmla="*/ 303035 h 1016895"/>
                <a:gd name="connsiteX700" fmla="*/ 856226 w 1749061"/>
                <a:gd name="connsiteY700" fmla="*/ 303035 h 1016895"/>
                <a:gd name="connsiteX701" fmla="*/ 856226 w 1749061"/>
                <a:gd name="connsiteY701" fmla="*/ 303035 h 1016895"/>
                <a:gd name="connsiteX702" fmla="*/ 856226 w 1749061"/>
                <a:gd name="connsiteY702" fmla="*/ 303035 h 1016895"/>
                <a:gd name="connsiteX703" fmla="*/ 856226 w 1749061"/>
                <a:gd name="connsiteY703" fmla="*/ 303035 h 1016895"/>
                <a:gd name="connsiteX704" fmla="*/ 856226 w 1749061"/>
                <a:gd name="connsiteY704" fmla="*/ 303035 h 1016895"/>
                <a:gd name="connsiteX705" fmla="*/ 860294 w 1749061"/>
                <a:gd name="connsiteY705" fmla="*/ 303035 h 1016895"/>
                <a:gd name="connsiteX706" fmla="*/ 913173 w 1749061"/>
                <a:gd name="connsiteY706" fmla="*/ 274562 h 1016895"/>
                <a:gd name="connsiteX707" fmla="*/ 921308 w 1749061"/>
                <a:gd name="connsiteY707" fmla="*/ 266427 h 1016895"/>
                <a:gd name="connsiteX708" fmla="*/ 921308 w 1749061"/>
                <a:gd name="connsiteY708" fmla="*/ 258292 h 1016895"/>
                <a:gd name="connsiteX709" fmla="*/ 921308 w 1749061"/>
                <a:gd name="connsiteY709" fmla="*/ 262359 h 1016895"/>
                <a:gd name="connsiteX710" fmla="*/ 921308 w 1749061"/>
                <a:gd name="connsiteY710" fmla="*/ 258292 h 1016895"/>
                <a:gd name="connsiteX711" fmla="*/ 913173 w 1749061"/>
                <a:gd name="connsiteY711" fmla="*/ 266427 h 1016895"/>
                <a:gd name="connsiteX712" fmla="*/ 860294 w 1749061"/>
                <a:gd name="connsiteY712" fmla="*/ 294900 h 1016895"/>
                <a:gd name="connsiteX713" fmla="*/ 831821 w 1749061"/>
                <a:gd name="connsiteY713" fmla="*/ 294900 h 1016895"/>
                <a:gd name="connsiteX714" fmla="*/ 815550 w 1749061"/>
                <a:gd name="connsiteY714" fmla="*/ 286765 h 1016895"/>
                <a:gd name="connsiteX715" fmla="*/ 819618 w 1749061"/>
                <a:gd name="connsiteY715" fmla="*/ 286765 h 1016895"/>
                <a:gd name="connsiteX716" fmla="*/ 819618 w 1749061"/>
                <a:gd name="connsiteY716" fmla="*/ 286765 h 1016895"/>
                <a:gd name="connsiteX717" fmla="*/ 819618 w 1749061"/>
                <a:gd name="connsiteY717" fmla="*/ 286765 h 1016895"/>
                <a:gd name="connsiteX718" fmla="*/ 819618 w 1749061"/>
                <a:gd name="connsiteY718" fmla="*/ 286765 h 1016895"/>
                <a:gd name="connsiteX719" fmla="*/ 929443 w 1749061"/>
                <a:gd name="connsiteY719" fmla="*/ 266427 h 1016895"/>
                <a:gd name="connsiteX720" fmla="*/ 925375 w 1749061"/>
                <a:gd name="connsiteY720" fmla="*/ 270494 h 1016895"/>
                <a:gd name="connsiteX721" fmla="*/ 929443 w 1749061"/>
                <a:gd name="connsiteY721" fmla="*/ 266427 h 1016895"/>
                <a:gd name="connsiteX722" fmla="*/ 868429 w 1749061"/>
                <a:gd name="connsiteY722" fmla="*/ 303035 h 1016895"/>
                <a:gd name="connsiteX723" fmla="*/ 868429 w 1749061"/>
                <a:gd name="connsiteY723" fmla="*/ 303035 h 1016895"/>
                <a:gd name="connsiteX724" fmla="*/ 868429 w 1749061"/>
                <a:gd name="connsiteY724" fmla="*/ 303035 h 1016895"/>
                <a:gd name="connsiteX725" fmla="*/ 868429 w 1749061"/>
                <a:gd name="connsiteY725" fmla="*/ 303035 h 1016895"/>
                <a:gd name="connsiteX726" fmla="*/ 860294 w 1749061"/>
                <a:gd name="connsiteY726" fmla="*/ 303035 h 1016895"/>
                <a:gd name="connsiteX727" fmla="*/ 860294 w 1749061"/>
                <a:gd name="connsiteY727" fmla="*/ 303035 h 1016895"/>
                <a:gd name="connsiteX728" fmla="*/ 856226 w 1749061"/>
                <a:gd name="connsiteY728" fmla="*/ 303035 h 1016895"/>
                <a:gd name="connsiteX729" fmla="*/ 856226 w 1749061"/>
                <a:gd name="connsiteY729" fmla="*/ 303035 h 1016895"/>
                <a:gd name="connsiteX730" fmla="*/ 868429 w 1749061"/>
                <a:gd name="connsiteY730" fmla="*/ 303035 h 1016895"/>
                <a:gd name="connsiteX731" fmla="*/ 868429 w 1749061"/>
                <a:gd name="connsiteY731" fmla="*/ 303035 h 1016895"/>
                <a:gd name="connsiteX732" fmla="*/ 856226 w 1749061"/>
                <a:gd name="connsiteY732" fmla="*/ 303035 h 1016895"/>
                <a:gd name="connsiteX733" fmla="*/ 856226 w 1749061"/>
                <a:gd name="connsiteY733" fmla="*/ 303035 h 1016895"/>
                <a:gd name="connsiteX734" fmla="*/ 856226 w 1749061"/>
                <a:gd name="connsiteY734" fmla="*/ 303035 h 1016895"/>
                <a:gd name="connsiteX735" fmla="*/ 852159 w 1749061"/>
                <a:gd name="connsiteY735" fmla="*/ 303035 h 1016895"/>
                <a:gd name="connsiteX736" fmla="*/ 848091 w 1749061"/>
                <a:gd name="connsiteY736" fmla="*/ 303035 h 1016895"/>
                <a:gd name="connsiteX737" fmla="*/ 844024 w 1749061"/>
                <a:gd name="connsiteY737" fmla="*/ 303035 h 1016895"/>
                <a:gd name="connsiteX738" fmla="*/ 844024 w 1749061"/>
                <a:gd name="connsiteY738" fmla="*/ 303035 h 1016895"/>
                <a:gd name="connsiteX739" fmla="*/ 839956 w 1749061"/>
                <a:gd name="connsiteY739" fmla="*/ 303035 h 1016895"/>
                <a:gd name="connsiteX740" fmla="*/ 856226 w 1749061"/>
                <a:gd name="connsiteY740" fmla="*/ 303035 h 1016895"/>
                <a:gd name="connsiteX741" fmla="*/ 827753 w 1749061"/>
                <a:gd name="connsiteY741" fmla="*/ 290832 h 1016895"/>
                <a:gd name="connsiteX742" fmla="*/ 827753 w 1749061"/>
                <a:gd name="connsiteY742" fmla="*/ 290832 h 1016895"/>
                <a:gd name="connsiteX743" fmla="*/ 827753 w 1749061"/>
                <a:gd name="connsiteY743" fmla="*/ 290832 h 1016895"/>
                <a:gd name="connsiteX744" fmla="*/ 823686 w 1749061"/>
                <a:gd name="connsiteY744" fmla="*/ 286765 h 1016895"/>
                <a:gd name="connsiteX745" fmla="*/ 823686 w 1749061"/>
                <a:gd name="connsiteY745" fmla="*/ 286765 h 1016895"/>
                <a:gd name="connsiteX746" fmla="*/ 827753 w 1749061"/>
                <a:gd name="connsiteY746" fmla="*/ 290832 h 1016895"/>
                <a:gd name="connsiteX747" fmla="*/ 921308 w 1749061"/>
                <a:gd name="connsiteY747" fmla="*/ 229819 h 1016895"/>
                <a:gd name="connsiteX748" fmla="*/ 921308 w 1749061"/>
                <a:gd name="connsiteY748" fmla="*/ 229819 h 1016895"/>
                <a:gd name="connsiteX749" fmla="*/ 921308 w 1749061"/>
                <a:gd name="connsiteY749" fmla="*/ 229819 h 1016895"/>
                <a:gd name="connsiteX750" fmla="*/ 921308 w 1749061"/>
                <a:gd name="connsiteY750" fmla="*/ 237954 h 1016895"/>
                <a:gd name="connsiteX751" fmla="*/ 921308 w 1749061"/>
                <a:gd name="connsiteY751" fmla="*/ 237954 h 1016895"/>
                <a:gd name="connsiteX752" fmla="*/ 921308 w 1749061"/>
                <a:gd name="connsiteY752" fmla="*/ 237954 h 1016895"/>
                <a:gd name="connsiteX753" fmla="*/ 921308 w 1749061"/>
                <a:gd name="connsiteY753" fmla="*/ 237954 h 1016895"/>
                <a:gd name="connsiteX754" fmla="*/ 921308 w 1749061"/>
                <a:gd name="connsiteY754" fmla="*/ 237954 h 1016895"/>
                <a:gd name="connsiteX755" fmla="*/ 921308 w 1749061"/>
                <a:gd name="connsiteY755" fmla="*/ 237954 h 1016895"/>
                <a:gd name="connsiteX756" fmla="*/ 921308 w 1749061"/>
                <a:gd name="connsiteY756" fmla="*/ 237954 h 1016895"/>
                <a:gd name="connsiteX757" fmla="*/ 921308 w 1749061"/>
                <a:gd name="connsiteY757" fmla="*/ 237954 h 1016895"/>
                <a:gd name="connsiteX758" fmla="*/ 921308 w 1749061"/>
                <a:gd name="connsiteY758" fmla="*/ 237954 h 1016895"/>
                <a:gd name="connsiteX759" fmla="*/ 921308 w 1749061"/>
                <a:gd name="connsiteY759" fmla="*/ 237954 h 1016895"/>
                <a:gd name="connsiteX760" fmla="*/ 921308 w 1749061"/>
                <a:gd name="connsiteY760" fmla="*/ 237954 h 1016895"/>
                <a:gd name="connsiteX761" fmla="*/ 921308 w 1749061"/>
                <a:gd name="connsiteY761" fmla="*/ 237954 h 1016895"/>
                <a:gd name="connsiteX762" fmla="*/ 921308 w 1749061"/>
                <a:gd name="connsiteY762" fmla="*/ 237954 h 1016895"/>
                <a:gd name="connsiteX763" fmla="*/ 921308 w 1749061"/>
                <a:gd name="connsiteY763" fmla="*/ 237954 h 1016895"/>
                <a:gd name="connsiteX764" fmla="*/ 921308 w 1749061"/>
                <a:gd name="connsiteY764" fmla="*/ 237954 h 1016895"/>
                <a:gd name="connsiteX765" fmla="*/ 937578 w 1749061"/>
                <a:gd name="connsiteY765" fmla="*/ 246089 h 1016895"/>
                <a:gd name="connsiteX766" fmla="*/ 941645 w 1749061"/>
                <a:gd name="connsiteY766" fmla="*/ 246089 h 1016895"/>
                <a:gd name="connsiteX767" fmla="*/ 941645 w 1749061"/>
                <a:gd name="connsiteY767" fmla="*/ 246089 h 1016895"/>
                <a:gd name="connsiteX768" fmla="*/ 941645 w 1749061"/>
                <a:gd name="connsiteY768" fmla="*/ 246089 h 1016895"/>
                <a:gd name="connsiteX769" fmla="*/ 945713 w 1749061"/>
                <a:gd name="connsiteY769" fmla="*/ 246089 h 1016895"/>
                <a:gd name="connsiteX770" fmla="*/ 945713 w 1749061"/>
                <a:gd name="connsiteY770" fmla="*/ 246089 h 1016895"/>
                <a:gd name="connsiteX771" fmla="*/ 945713 w 1749061"/>
                <a:gd name="connsiteY771" fmla="*/ 246089 h 1016895"/>
                <a:gd name="connsiteX772" fmla="*/ 945713 w 1749061"/>
                <a:gd name="connsiteY772" fmla="*/ 246089 h 1016895"/>
                <a:gd name="connsiteX773" fmla="*/ 945713 w 1749061"/>
                <a:gd name="connsiteY773" fmla="*/ 246089 h 1016895"/>
                <a:gd name="connsiteX774" fmla="*/ 949781 w 1749061"/>
                <a:gd name="connsiteY774" fmla="*/ 246089 h 1016895"/>
                <a:gd name="connsiteX775" fmla="*/ 949781 w 1749061"/>
                <a:gd name="connsiteY775" fmla="*/ 246089 h 1016895"/>
                <a:gd name="connsiteX776" fmla="*/ 949781 w 1749061"/>
                <a:gd name="connsiteY776" fmla="*/ 246089 h 1016895"/>
                <a:gd name="connsiteX777" fmla="*/ 949781 w 1749061"/>
                <a:gd name="connsiteY777" fmla="*/ 246089 h 1016895"/>
                <a:gd name="connsiteX778" fmla="*/ 953848 w 1749061"/>
                <a:gd name="connsiteY778" fmla="*/ 246089 h 1016895"/>
                <a:gd name="connsiteX779" fmla="*/ 953848 w 1749061"/>
                <a:gd name="connsiteY779" fmla="*/ 246089 h 1016895"/>
                <a:gd name="connsiteX780" fmla="*/ 953848 w 1749061"/>
                <a:gd name="connsiteY780" fmla="*/ 246089 h 1016895"/>
                <a:gd name="connsiteX781" fmla="*/ 953848 w 1749061"/>
                <a:gd name="connsiteY781" fmla="*/ 246089 h 1016895"/>
                <a:gd name="connsiteX782" fmla="*/ 957916 w 1749061"/>
                <a:gd name="connsiteY782" fmla="*/ 246089 h 1016895"/>
                <a:gd name="connsiteX783" fmla="*/ 957916 w 1749061"/>
                <a:gd name="connsiteY783" fmla="*/ 246089 h 1016895"/>
                <a:gd name="connsiteX784" fmla="*/ 957916 w 1749061"/>
                <a:gd name="connsiteY784" fmla="*/ 246089 h 1016895"/>
                <a:gd name="connsiteX785" fmla="*/ 957916 w 1749061"/>
                <a:gd name="connsiteY785" fmla="*/ 246089 h 1016895"/>
                <a:gd name="connsiteX786" fmla="*/ 957916 w 1749061"/>
                <a:gd name="connsiteY786" fmla="*/ 246089 h 1016895"/>
                <a:gd name="connsiteX787" fmla="*/ 957916 w 1749061"/>
                <a:gd name="connsiteY787" fmla="*/ 246089 h 1016895"/>
                <a:gd name="connsiteX788" fmla="*/ 957916 w 1749061"/>
                <a:gd name="connsiteY788" fmla="*/ 246089 h 1016895"/>
                <a:gd name="connsiteX789" fmla="*/ 961983 w 1749061"/>
                <a:gd name="connsiteY789" fmla="*/ 246089 h 1016895"/>
                <a:gd name="connsiteX790" fmla="*/ 1014862 w 1749061"/>
                <a:gd name="connsiteY790" fmla="*/ 217616 h 1016895"/>
                <a:gd name="connsiteX791" fmla="*/ 1022997 w 1749061"/>
                <a:gd name="connsiteY791" fmla="*/ 209481 h 1016895"/>
                <a:gd name="connsiteX792" fmla="*/ 1022997 w 1749061"/>
                <a:gd name="connsiteY792" fmla="*/ 201345 h 1016895"/>
                <a:gd name="connsiteX793" fmla="*/ 1022997 w 1749061"/>
                <a:gd name="connsiteY793" fmla="*/ 205413 h 1016895"/>
                <a:gd name="connsiteX794" fmla="*/ 1022997 w 1749061"/>
                <a:gd name="connsiteY794" fmla="*/ 201345 h 1016895"/>
                <a:gd name="connsiteX795" fmla="*/ 1014862 w 1749061"/>
                <a:gd name="connsiteY795" fmla="*/ 209481 h 1016895"/>
                <a:gd name="connsiteX796" fmla="*/ 961983 w 1749061"/>
                <a:gd name="connsiteY796" fmla="*/ 237954 h 1016895"/>
                <a:gd name="connsiteX797" fmla="*/ 933510 w 1749061"/>
                <a:gd name="connsiteY797" fmla="*/ 237954 h 1016895"/>
                <a:gd name="connsiteX798" fmla="*/ 917240 w 1749061"/>
                <a:gd name="connsiteY798" fmla="*/ 229819 h 1016895"/>
                <a:gd name="connsiteX799" fmla="*/ 921308 w 1749061"/>
                <a:gd name="connsiteY799" fmla="*/ 229819 h 1016895"/>
                <a:gd name="connsiteX800" fmla="*/ 921308 w 1749061"/>
                <a:gd name="connsiteY800" fmla="*/ 229819 h 1016895"/>
                <a:gd name="connsiteX801" fmla="*/ 921308 w 1749061"/>
                <a:gd name="connsiteY801" fmla="*/ 229819 h 1016895"/>
                <a:gd name="connsiteX802" fmla="*/ 921308 w 1749061"/>
                <a:gd name="connsiteY802" fmla="*/ 229819 h 1016895"/>
                <a:gd name="connsiteX803" fmla="*/ 1027065 w 1749061"/>
                <a:gd name="connsiteY803" fmla="*/ 209481 h 1016895"/>
                <a:gd name="connsiteX804" fmla="*/ 1022997 w 1749061"/>
                <a:gd name="connsiteY804" fmla="*/ 213548 h 1016895"/>
                <a:gd name="connsiteX805" fmla="*/ 1027065 w 1749061"/>
                <a:gd name="connsiteY805" fmla="*/ 209481 h 1016895"/>
                <a:gd name="connsiteX806" fmla="*/ 966051 w 1749061"/>
                <a:gd name="connsiteY806" fmla="*/ 246089 h 1016895"/>
                <a:gd name="connsiteX807" fmla="*/ 966051 w 1749061"/>
                <a:gd name="connsiteY807" fmla="*/ 246089 h 1016895"/>
                <a:gd name="connsiteX808" fmla="*/ 966051 w 1749061"/>
                <a:gd name="connsiteY808" fmla="*/ 246089 h 1016895"/>
                <a:gd name="connsiteX809" fmla="*/ 966051 w 1749061"/>
                <a:gd name="connsiteY809" fmla="*/ 246089 h 1016895"/>
                <a:gd name="connsiteX810" fmla="*/ 957916 w 1749061"/>
                <a:gd name="connsiteY810" fmla="*/ 246089 h 1016895"/>
                <a:gd name="connsiteX811" fmla="*/ 957916 w 1749061"/>
                <a:gd name="connsiteY811" fmla="*/ 246089 h 1016895"/>
                <a:gd name="connsiteX812" fmla="*/ 953848 w 1749061"/>
                <a:gd name="connsiteY812" fmla="*/ 246089 h 1016895"/>
                <a:gd name="connsiteX813" fmla="*/ 953848 w 1749061"/>
                <a:gd name="connsiteY813" fmla="*/ 246089 h 1016895"/>
                <a:gd name="connsiteX814" fmla="*/ 966051 w 1749061"/>
                <a:gd name="connsiteY814" fmla="*/ 246089 h 1016895"/>
                <a:gd name="connsiteX815" fmla="*/ 966051 w 1749061"/>
                <a:gd name="connsiteY815" fmla="*/ 246089 h 1016895"/>
                <a:gd name="connsiteX816" fmla="*/ 957916 w 1749061"/>
                <a:gd name="connsiteY816" fmla="*/ 246089 h 1016895"/>
                <a:gd name="connsiteX817" fmla="*/ 957916 w 1749061"/>
                <a:gd name="connsiteY817" fmla="*/ 246089 h 1016895"/>
                <a:gd name="connsiteX818" fmla="*/ 957916 w 1749061"/>
                <a:gd name="connsiteY818" fmla="*/ 246089 h 1016895"/>
                <a:gd name="connsiteX819" fmla="*/ 953848 w 1749061"/>
                <a:gd name="connsiteY819" fmla="*/ 246089 h 1016895"/>
                <a:gd name="connsiteX820" fmla="*/ 949781 w 1749061"/>
                <a:gd name="connsiteY820" fmla="*/ 246089 h 1016895"/>
                <a:gd name="connsiteX821" fmla="*/ 945713 w 1749061"/>
                <a:gd name="connsiteY821" fmla="*/ 246089 h 1016895"/>
                <a:gd name="connsiteX822" fmla="*/ 945713 w 1749061"/>
                <a:gd name="connsiteY822" fmla="*/ 246089 h 1016895"/>
                <a:gd name="connsiteX823" fmla="*/ 941645 w 1749061"/>
                <a:gd name="connsiteY823" fmla="*/ 246089 h 1016895"/>
                <a:gd name="connsiteX824" fmla="*/ 957916 w 1749061"/>
                <a:gd name="connsiteY824" fmla="*/ 246089 h 1016895"/>
                <a:gd name="connsiteX825" fmla="*/ 925375 w 1749061"/>
                <a:gd name="connsiteY825" fmla="*/ 233886 h 1016895"/>
                <a:gd name="connsiteX826" fmla="*/ 925375 w 1749061"/>
                <a:gd name="connsiteY826" fmla="*/ 233886 h 1016895"/>
                <a:gd name="connsiteX827" fmla="*/ 925375 w 1749061"/>
                <a:gd name="connsiteY827" fmla="*/ 233886 h 1016895"/>
                <a:gd name="connsiteX828" fmla="*/ 921308 w 1749061"/>
                <a:gd name="connsiteY828" fmla="*/ 229819 h 1016895"/>
                <a:gd name="connsiteX829" fmla="*/ 921308 w 1749061"/>
                <a:gd name="connsiteY829" fmla="*/ 229819 h 1016895"/>
                <a:gd name="connsiteX830" fmla="*/ 925375 w 1749061"/>
                <a:gd name="connsiteY830" fmla="*/ 233886 h 1016895"/>
                <a:gd name="connsiteX831" fmla="*/ 1018930 w 1749061"/>
                <a:gd name="connsiteY831" fmla="*/ 172872 h 1016895"/>
                <a:gd name="connsiteX832" fmla="*/ 1018930 w 1749061"/>
                <a:gd name="connsiteY832" fmla="*/ 172872 h 1016895"/>
                <a:gd name="connsiteX833" fmla="*/ 1018930 w 1749061"/>
                <a:gd name="connsiteY833" fmla="*/ 181008 h 1016895"/>
                <a:gd name="connsiteX834" fmla="*/ 1018930 w 1749061"/>
                <a:gd name="connsiteY834" fmla="*/ 181008 h 1016895"/>
                <a:gd name="connsiteX835" fmla="*/ 1018930 w 1749061"/>
                <a:gd name="connsiteY835" fmla="*/ 181008 h 1016895"/>
                <a:gd name="connsiteX836" fmla="*/ 1018930 w 1749061"/>
                <a:gd name="connsiteY836" fmla="*/ 181008 h 1016895"/>
                <a:gd name="connsiteX837" fmla="*/ 1018930 w 1749061"/>
                <a:gd name="connsiteY837" fmla="*/ 181008 h 1016895"/>
                <a:gd name="connsiteX838" fmla="*/ 1018930 w 1749061"/>
                <a:gd name="connsiteY838" fmla="*/ 181008 h 1016895"/>
                <a:gd name="connsiteX839" fmla="*/ 1018930 w 1749061"/>
                <a:gd name="connsiteY839" fmla="*/ 181008 h 1016895"/>
                <a:gd name="connsiteX840" fmla="*/ 1018930 w 1749061"/>
                <a:gd name="connsiteY840" fmla="*/ 181008 h 1016895"/>
                <a:gd name="connsiteX841" fmla="*/ 1018930 w 1749061"/>
                <a:gd name="connsiteY841" fmla="*/ 181008 h 1016895"/>
                <a:gd name="connsiteX842" fmla="*/ 1018930 w 1749061"/>
                <a:gd name="connsiteY842" fmla="*/ 181008 h 1016895"/>
                <a:gd name="connsiteX843" fmla="*/ 1018930 w 1749061"/>
                <a:gd name="connsiteY843" fmla="*/ 181008 h 1016895"/>
                <a:gd name="connsiteX844" fmla="*/ 1018930 w 1749061"/>
                <a:gd name="connsiteY844" fmla="*/ 181008 h 1016895"/>
                <a:gd name="connsiteX845" fmla="*/ 1018930 w 1749061"/>
                <a:gd name="connsiteY845" fmla="*/ 181008 h 1016895"/>
                <a:gd name="connsiteX846" fmla="*/ 1018930 w 1749061"/>
                <a:gd name="connsiteY846" fmla="*/ 181008 h 1016895"/>
                <a:gd name="connsiteX847" fmla="*/ 1018930 w 1749061"/>
                <a:gd name="connsiteY847" fmla="*/ 181008 h 1016895"/>
                <a:gd name="connsiteX848" fmla="*/ 1035200 w 1749061"/>
                <a:gd name="connsiteY848" fmla="*/ 189143 h 1016895"/>
                <a:gd name="connsiteX849" fmla="*/ 1039268 w 1749061"/>
                <a:gd name="connsiteY849" fmla="*/ 189143 h 1016895"/>
                <a:gd name="connsiteX850" fmla="*/ 1039268 w 1749061"/>
                <a:gd name="connsiteY850" fmla="*/ 189143 h 1016895"/>
                <a:gd name="connsiteX851" fmla="*/ 1039268 w 1749061"/>
                <a:gd name="connsiteY851" fmla="*/ 189143 h 1016895"/>
                <a:gd name="connsiteX852" fmla="*/ 1043335 w 1749061"/>
                <a:gd name="connsiteY852" fmla="*/ 189143 h 1016895"/>
                <a:gd name="connsiteX853" fmla="*/ 1043335 w 1749061"/>
                <a:gd name="connsiteY853" fmla="*/ 189143 h 1016895"/>
                <a:gd name="connsiteX854" fmla="*/ 1043335 w 1749061"/>
                <a:gd name="connsiteY854" fmla="*/ 189143 h 1016895"/>
                <a:gd name="connsiteX855" fmla="*/ 1043335 w 1749061"/>
                <a:gd name="connsiteY855" fmla="*/ 189143 h 1016895"/>
                <a:gd name="connsiteX856" fmla="*/ 1043335 w 1749061"/>
                <a:gd name="connsiteY856" fmla="*/ 189143 h 1016895"/>
                <a:gd name="connsiteX857" fmla="*/ 1047403 w 1749061"/>
                <a:gd name="connsiteY857" fmla="*/ 189143 h 1016895"/>
                <a:gd name="connsiteX858" fmla="*/ 1047403 w 1749061"/>
                <a:gd name="connsiteY858" fmla="*/ 189143 h 1016895"/>
                <a:gd name="connsiteX859" fmla="*/ 1047403 w 1749061"/>
                <a:gd name="connsiteY859" fmla="*/ 189143 h 1016895"/>
                <a:gd name="connsiteX860" fmla="*/ 1047403 w 1749061"/>
                <a:gd name="connsiteY860" fmla="*/ 189143 h 1016895"/>
                <a:gd name="connsiteX861" fmla="*/ 1051470 w 1749061"/>
                <a:gd name="connsiteY861" fmla="*/ 189143 h 1016895"/>
                <a:gd name="connsiteX862" fmla="*/ 1051470 w 1749061"/>
                <a:gd name="connsiteY862" fmla="*/ 189143 h 1016895"/>
                <a:gd name="connsiteX863" fmla="*/ 1051470 w 1749061"/>
                <a:gd name="connsiteY863" fmla="*/ 189143 h 1016895"/>
                <a:gd name="connsiteX864" fmla="*/ 1051470 w 1749061"/>
                <a:gd name="connsiteY864" fmla="*/ 189143 h 1016895"/>
                <a:gd name="connsiteX865" fmla="*/ 1055538 w 1749061"/>
                <a:gd name="connsiteY865" fmla="*/ 189143 h 1016895"/>
                <a:gd name="connsiteX866" fmla="*/ 1055538 w 1749061"/>
                <a:gd name="connsiteY866" fmla="*/ 189143 h 1016895"/>
                <a:gd name="connsiteX867" fmla="*/ 1055538 w 1749061"/>
                <a:gd name="connsiteY867" fmla="*/ 189143 h 1016895"/>
                <a:gd name="connsiteX868" fmla="*/ 1055538 w 1749061"/>
                <a:gd name="connsiteY868" fmla="*/ 189143 h 1016895"/>
                <a:gd name="connsiteX869" fmla="*/ 1055538 w 1749061"/>
                <a:gd name="connsiteY869" fmla="*/ 189143 h 1016895"/>
                <a:gd name="connsiteX870" fmla="*/ 1055538 w 1749061"/>
                <a:gd name="connsiteY870" fmla="*/ 189143 h 1016895"/>
                <a:gd name="connsiteX871" fmla="*/ 1055538 w 1749061"/>
                <a:gd name="connsiteY871" fmla="*/ 189143 h 1016895"/>
                <a:gd name="connsiteX872" fmla="*/ 1059606 w 1749061"/>
                <a:gd name="connsiteY872" fmla="*/ 189143 h 1016895"/>
                <a:gd name="connsiteX873" fmla="*/ 1112484 w 1749061"/>
                <a:gd name="connsiteY873" fmla="*/ 160670 h 1016895"/>
                <a:gd name="connsiteX874" fmla="*/ 1120620 w 1749061"/>
                <a:gd name="connsiteY874" fmla="*/ 152534 h 1016895"/>
                <a:gd name="connsiteX875" fmla="*/ 1120620 w 1749061"/>
                <a:gd name="connsiteY875" fmla="*/ 144399 h 1016895"/>
                <a:gd name="connsiteX876" fmla="*/ 1120620 w 1749061"/>
                <a:gd name="connsiteY876" fmla="*/ 148467 h 1016895"/>
                <a:gd name="connsiteX877" fmla="*/ 1120620 w 1749061"/>
                <a:gd name="connsiteY877" fmla="*/ 144399 h 1016895"/>
                <a:gd name="connsiteX878" fmla="*/ 1112484 w 1749061"/>
                <a:gd name="connsiteY878" fmla="*/ 152534 h 1016895"/>
                <a:gd name="connsiteX879" fmla="*/ 1059606 w 1749061"/>
                <a:gd name="connsiteY879" fmla="*/ 181008 h 1016895"/>
                <a:gd name="connsiteX880" fmla="*/ 1031132 w 1749061"/>
                <a:gd name="connsiteY880" fmla="*/ 181008 h 1016895"/>
                <a:gd name="connsiteX881" fmla="*/ 1014862 w 1749061"/>
                <a:gd name="connsiteY881" fmla="*/ 172872 h 1016895"/>
                <a:gd name="connsiteX882" fmla="*/ 1018930 w 1749061"/>
                <a:gd name="connsiteY882" fmla="*/ 172872 h 1016895"/>
                <a:gd name="connsiteX883" fmla="*/ 1018930 w 1749061"/>
                <a:gd name="connsiteY883" fmla="*/ 172872 h 1016895"/>
                <a:gd name="connsiteX884" fmla="*/ 1018930 w 1749061"/>
                <a:gd name="connsiteY884" fmla="*/ 172872 h 1016895"/>
                <a:gd name="connsiteX885" fmla="*/ 1018930 w 1749061"/>
                <a:gd name="connsiteY885" fmla="*/ 172872 h 1016895"/>
                <a:gd name="connsiteX886" fmla="*/ 1124687 w 1749061"/>
                <a:gd name="connsiteY886" fmla="*/ 152534 h 1016895"/>
                <a:gd name="connsiteX887" fmla="*/ 1120620 w 1749061"/>
                <a:gd name="connsiteY887" fmla="*/ 156602 h 1016895"/>
                <a:gd name="connsiteX888" fmla="*/ 1124687 w 1749061"/>
                <a:gd name="connsiteY888" fmla="*/ 152534 h 1016895"/>
                <a:gd name="connsiteX889" fmla="*/ 1067741 w 1749061"/>
                <a:gd name="connsiteY889" fmla="*/ 189143 h 1016895"/>
                <a:gd name="connsiteX890" fmla="*/ 1067741 w 1749061"/>
                <a:gd name="connsiteY890" fmla="*/ 189143 h 1016895"/>
                <a:gd name="connsiteX891" fmla="*/ 1067741 w 1749061"/>
                <a:gd name="connsiteY891" fmla="*/ 189143 h 1016895"/>
                <a:gd name="connsiteX892" fmla="*/ 1067741 w 1749061"/>
                <a:gd name="connsiteY892" fmla="*/ 189143 h 1016895"/>
                <a:gd name="connsiteX893" fmla="*/ 1059606 w 1749061"/>
                <a:gd name="connsiteY893" fmla="*/ 189143 h 1016895"/>
                <a:gd name="connsiteX894" fmla="*/ 1059606 w 1749061"/>
                <a:gd name="connsiteY894" fmla="*/ 189143 h 1016895"/>
                <a:gd name="connsiteX895" fmla="*/ 1055538 w 1749061"/>
                <a:gd name="connsiteY895" fmla="*/ 189143 h 1016895"/>
                <a:gd name="connsiteX896" fmla="*/ 1055538 w 1749061"/>
                <a:gd name="connsiteY896" fmla="*/ 189143 h 1016895"/>
                <a:gd name="connsiteX897" fmla="*/ 1067741 w 1749061"/>
                <a:gd name="connsiteY897" fmla="*/ 189143 h 1016895"/>
                <a:gd name="connsiteX898" fmla="*/ 1067741 w 1749061"/>
                <a:gd name="connsiteY898" fmla="*/ 189143 h 1016895"/>
                <a:gd name="connsiteX899" fmla="*/ 1055538 w 1749061"/>
                <a:gd name="connsiteY899" fmla="*/ 189143 h 1016895"/>
                <a:gd name="connsiteX900" fmla="*/ 1055538 w 1749061"/>
                <a:gd name="connsiteY900" fmla="*/ 189143 h 1016895"/>
                <a:gd name="connsiteX901" fmla="*/ 1055538 w 1749061"/>
                <a:gd name="connsiteY901" fmla="*/ 189143 h 1016895"/>
                <a:gd name="connsiteX902" fmla="*/ 1051470 w 1749061"/>
                <a:gd name="connsiteY902" fmla="*/ 189143 h 1016895"/>
                <a:gd name="connsiteX903" fmla="*/ 1047403 w 1749061"/>
                <a:gd name="connsiteY903" fmla="*/ 189143 h 1016895"/>
                <a:gd name="connsiteX904" fmla="*/ 1043335 w 1749061"/>
                <a:gd name="connsiteY904" fmla="*/ 189143 h 1016895"/>
                <a:gd name="connsiteX905" fmla="*/ 1043335 w 1749061"/>
                <a:gd name="connsiteY905" fmla="*/ 189143 h 1016895"/>
                <a:gd name="connsiteX906" fmla="*/ 1039268 w 1749061"/>
                <a:gd name="connsiteY906" fmla="*/ 189143 h 1016895"/>
                <a:gd name="connsiteX907" fmla="*/ 1055538 w 1749061"/>
                <a:gd name="connsiteY907" fmla="*/ 189143 h 1016895"/>
                <a:gd name="connsiteX908" fmla="*/ 1022997 w 1749061"/>
                <a:gd name="connsiteY908" fmla="*/ 176940 h 1016895"/>
                <a:gd name="connsiteX909" fmla="*/ 1022997 w 1749061"/>
                <a:gd name="connsiteY909" fmla="*/ 176940 h 1016895"/>
                <a:gd name="connsiteX910" fmla="*/ 1022997 w 1749061"/>
                <a:gd name="connsiteY910" fmla="*/ 176940 h 1016895"/>
                <a:gd name="connsiteX911" fmla="*/ 1018930 w 1749061"/>
                <a:gd name="connsiteY911" fmla="*/ 172872 h 1016895"/>
                <a:gd name="connsiteX912" fmla="*/ 1018930 w 1749061"/>
                <a:gd name="connsiteY912" fmla="*/ 172872 h 1016895"/>
                <a:gd name="connsiteX913" fmla="*/ 1022997 w 1749061"/>
                <a:gd name="connsiteY913" fmla="*/ 176940 h 1016895"/>
                <a:gd name="connsiteX914" fmla="*/ 1116552 w 1749061"/>
                <a:gd name="connsiteY914" fmla="*/ 115926 h 1016895"/>
                <a:gd name="connsiteX915" fmla="*/ 1116552 w 1749061"/>
                <a:gd name="connsiteY915" fmla="*/ 115926 h 1016895"/>
                <a:gd name="connsiteX916" fmla="*/ 1116552 w 1749061"/>
                <a:gd name="connsiteY916" fmla="*/ 124061 h 1016895"/>
                <a:gd name="connsiteX917" fmla="*/ 1116552 w 1749061"/>
                <a:gd name="connsiteY917" fmla="*/ 124061 h 1016895"/>
                <a:gd name="connsiteX918" fmla="*/ 1116552 w 1749061"/>
                <a:gd name="connsiteY918" fmla="*/ 124061 h 1016895"/>
                <a:gd name="connsiteX919" fmla="*/ 1116552 w 1749061"/>
                <a:gd name="connsiteY919" fmla="*/ 124061 h 1016895"/>
                <a:gd name="connsiteX920" fmla="*/ 1116552 w 1749061"/>
                <a:gd name="connsiteY920" fmla="*/ 124061 h 1016895"/>
                <a:gd name="connsiteX921" fmla="*/ 1116552 w 1749061"/>
                <a:gd name="connsiteY921" fmla="*/ 124061 h 1016895"/>
                <a:gd name="connsiteX922" fmla="*/ 1116552 w 1749061"/>
                <a:gd name="connsiteY922" fmla="*/ 124061 h 1016895"/>
                <a:gd name="connsiteX923" fmla="*/ 1116552 w 1749061"/>
                <a:gd name="connsiteY923" fmla="*/ 124061 h 1016895"/>
                <a:gd name="connsiteX924" fmla="*/ 1116552 w 1749061"/>
                <a:gd name="connsiteY924" fmla="*/ 124061 h 1016895"/>
                <a:gd name="connsiteX925" fmla="*/ 1116552 w 1749061"/>
                <a:gd name="connsiteY925" fmla="*/ 124061 h 1016895"/>
                <a:gd name="connsiteX926" fmla="*/ 1116552 w 1749061"/>
                <a:gd name="connsiteY926" fmla="*/ 124061 h 1016895"/>
                <a:gd name="connsiteX927" fmla="*/ 1116552 w 1749061"/>
                <a:gd name="connsiteY927" fmla="*/ 124061 h 1016895"/>
                <a:gd name="connsiteX928" fmla="*/ 1116552 w 1749061"/>
                <a:gd name="connsiteY928" fmla="*/ 124061 h 1016895"/>
                <a:gd name="connsiteX929" fmla="*/ 1116552 w 1749061"/>
                <a:gd name="connsiteY929" fmla="*/ 124061 h 1016895"/>
                <a:gd name="connsiteX930" fmla="*/ 1116552 w 1749061"/>
                <a:gd name="connsiteY930" fmla="*/ 124061 h 1016895"/>
                <a:gd name="connsiteX931" fmla="*/ 1132822 w 1749061"/>
                <a:gd name="connsiteY931" fmla="*/ 132196 h 1016895"/>
                <a:gd name="connsiteX932" fmla="*/ 1136890 w 1749061"/>
                <a:gd name="connsiteY932" fmla="*/ 132196 h 1016895"/>
                <a:gd name="connsiteX933" fmla="*/ 1136890 w 1749061"/>
                <a:gd name="connsiteY933" fmla="*/ 132196 h 1016895"/>
                <a:gd name="connsiteX934" fmla="*/ 1136890 w 1749061"/>
                <a:gd name="connsiteY934" fmla="*/ 132196 h 1016895"/>
                <a:gd name="connsiteX935" fmla="*/ 1140957 w 1749061"/>
                <a:gd name="connsiteY935" fmla="*/ 132196 h 1016895"/>
                <a:gd name="connsiteX936" fmla="*/ 1140957 w 1749061"/>
                <a:gd name="connsiteY936" fmla="*/ 132196 h 1016895"/>
                <a:gd name="connsiteX937" fmla="*/ 1140957 w 1749061"/>
                <a:gd name="connsiteY937" fmla="*/ 132196 h 1016895"/>
                <a:gd name="connsiteX938" fmla="*/ 1140957 w 1749061"/>
                <a:gd name="connsiteY938" fmla="*/ 132196 h 1016895"/>
                <a:gd name="connsiteX939" fmla="*/ 1140957 w 1749061"/>
                <a:gd name="connsiteY939" fmla="*/ 132196 h 1016895"/>
                <a:gd name="connsiteX940" fmla="*/ 1145025 w 1749061"/>
                <a:gd name="connsiteY940" fmla="*/ 132196 h 1016895"/>
                <a:gd name="connsiteX941" fmla="*/ 1145025 w 1749061"/>
                <a:gd name="connsiteY941" fmla="*/ 132196 h 1016895"/>
                <a:gd name="connsiteX942" fmla="*/ 1145025 w 1749061"/>
                <a:gd name="connsiteY942" fmla="*/ 132196 h 1016895"/>
                <a:gd name="connsiteX943" fmla="*/ 1145025 w 1749061"/>
                <a:gd name="connsiteY943" fmla="*/ 132196 h 1016895"/>
                <a:gd name="connsiteX944" fmla="*/ 1149093 w 1749061"/>
                <a:gd name="connsiteY944" fmla="*/ 132196 h 1016895"/>
                <a:gd name="connsiteX945" fmla="*/ 1149093 w 1749061"/>
                <a:gd name="connsiteY945" fmla="*/ 132196 h 1016895"/>
                <a:gd name="connsiteX946" fmla="*/ 1149093 w 1749061"/>
                <a:gd name="connsiteY946" fmla="*/ 132196 h 1016895"/>
                <a:gd name="connsiteX947" fmla="*/ 1149093 w 1749061"/>
                <a:gd name="connsiteY947" fmla="*/ 132196 h 1016895"/>
                <a:gd name="connsiteX948" fmla="*/ 1153160 w 1749061"/>
                <a:gd name="connsiteY948" fmla="*/ 132196 h 1016895"/>
                <a:gd name="connsiteX949" fmla="*/ 1153160 w 1749061"/>
                <a:gd name="connsiteY949" fmla="*/ 132196 h 1016895"/>
                <a:gd name="connsiteX950" fmla="*/ 1153160 w 1749061"/>
                <a:gd name="connsiteY950" fmla="*/ 132196 h 1016895"/>
                <a:gd name="connsiteX951" fmla="*/ 1153160 w 1749061"/>
                <a:gd name="connsiteY951" fmla="*/ 132196 h 1016895"/>
                <a:gd name="connsiteX952" fmla="*/ 1153160 w 1749061"/>
                <a:gd name="connsiteY952" fmla="*/ 132196 h 1016895"/>
                <a:gd name="connsiteX953" fmla="*/ 1153160 w 1749061"/>
                <a:gd name="connsiteY953" fmla="*/ 132196 h 1016895"/>
                <a:gd name="connsiteX954" fmla="*/ 1153160 w 1749061"/>
                <a:gd name="connsiteY954" fmla="*/ 132196 h 1016895"/>
                <a:gd name="connsiteX955" fmla="*/ 1157228 w 1749061"/>
                <a:gd name="connsiteY955" fmla="*/ 132196 h 1016895"/>
                <a:gd name="connsiteX956" fmla="*/ 1210106 w 1749061"/>
                <a:gd name="connsiteY956" fmla="*/ 103723 h 1016895"/>
                <a:gd name="connsiteX957" fmla="*/ 1218241 w 1749061"/>
                <a:gd name="connsiteY957" fmla="*/ 95588 h 1016895"/>
                <a:gd name="connsiteX958" fmla="*/ 1218241 w 1749061"/>
                <a:gd name="connsiteY958" fmla="*/ 87453 h 1016895"/>
                <a:gd name="connsiteX959" fmla="*/ 1218241 w 1749061"/>
                <a:gd name="connsiteY959" fmla="*/ 91521 h 1016895"/>
                <a:gd name="connsiteX960" fmla="*/ 1218241 w 1749061"/>
                <a:gd name="connsiteY960" fmla="*/ 87453 h 1016895"/>
                <a:gd name="connsiteX961" fmla="*/ 1210106 w 1749061"/>
                <a:gd name="connsiteY961" fmla="*/ 95588 h 1016895"/>
                <a:gd name="connsiteX962" fmla="*/ 1157228 w 1749061"/>
                <a:gd name="connsiteY962" fmla="*/ 124061 h 1016895"/>
                <a:gd name="connsiteX963" fmla="*/ 1128755 w 1749061"/>
                <a:gd name="connsiteY963" fmla="*/ 124061 h 1016895"/>
                <a:gd name="connsiteX964" fmla="*/ 1112484 w 1749061"/>
                <a:gd name="connsiteY964" fmla="*/ 115926 h 1016895"/>
                <a:gd name="connsiteX965" fmla="*/ 1116552 w 1749061"/>
                <a:gd name="connsiteY965" fmla="*/ 115926 h 1016895"/>
                <a:gd name="connsiteX966" fmla="*/ 1116552 w 1749061"/>
                <a:gd name="connsiteY966" fmla="*/ 115926 h 1016895"/>
                <a:gd name="connsiteX967" fmla="*/ 1116552 w 1749061"/>
                <a:gd name="connsiteY967" fmla="*/ 115926 h 1016895"/>
                <a:gd name="connsiteX968" fmla="*/ 1116552 w 1749061"/>
                <a:gd name="connsiteY968" fmla="*/ 115926 h 1016895"/>
                <a:gd name="connsiteX969" fmla="*/ 1222309 w 1749061"/>
                <a:gd name="connsiteY969" fmla="*/ 95588 h 1016895"/>
                <a:gd name="connsiteX970" fmla="*/ 1218241 w 1749061"/>
                <a:gd name="connsiteY970" fmla="*/ 99656 h 1016895"/>
                <a:gd name="connsiteX971" fmla="*/ 1222309 w 1749061"/>
                <a:gd name="connsiteY971" fmla="*/ 95588 h 1016895"/>
                <a:gd name="connsiteX972" fmla="*/ 1165363 w 1749061"/>
                <a:gd name="connsiteY972" fmla="*/ 132196 h 1016895"/>
                <a:gd name="connsiteX973" fmla="*/ 1165363 w 1749061"/>
                <a:gd name="connsiteY973" fmla="*/ 132196 h 1016895"/>
                <a:gd name="connsiteX974" fmla="*/ 1165363 w 1749061"/>
                <a:gd name="connsiteY974" fmla="*/ 132196 h 1016895"/>
                <a:gd name="connsiteX975" fmla="*/ 1165363 w 1749061"/>
                <a:gd name="connsiteY975" fmla="*/ 132196 h 1016895"/>
                <a:gd name="connsiteX976" fmla="*/ 1157228 w 1749061"/>
                <a:gd name="connsiteY976" fmla="*/ 132196 h 1016895"/>
                <a:gd name="connsiteX977" fmla="*/ 1157228 w 1749061"/>
                <a:gd name="connsiteY977" fmla="*/ 132196 h 1016895"/>
                <a:gd name="connsiteX978" fmla="*/ 1153160 w 1749061"/>
                <a:gd name="connsiteY978" fmla="*/ 132196 h 1016895"/>
                <a:gd name="connsiteX979" fmla="*/ 1153160 w 1749061"/>
                <a:gd name="connsiteY979" fmla="*/ 132196 h 1016895"/>
                <a:gd name="connsiteX980" fmla="*/ 1165363 w 1749061"/>
                <a:gd name="connsiteY980" fmla="*/ 132196 h 1016895"/>
                <a:gd name="connsiteX981" fmla="*/ 1165363 w 1749061"/>
                <a:gd name="connsiteY981" fmla="*/ 132196 h 1016895"/>
                <a:gd name="connsiteX982" fmla="*/ 1153160 w 1749061"/>
                <a:gd name="connsiteY982" fmla="*/ 132196 h 1016895"/>
                <a:gd name="connsiteX983" fmla="*/ 1153160 w 1749061"/>
                <a:gd name="connsiteY983" fmla="*/ 132196 h 1016895"/>
                <a:gd name="connsiteX984" fmla="*/ 1153160 w 1749061"/>
                <a:gd name="connsiteY984" fmla="*/ 132196 h 1016895"/>
                <a:gd name="connsiteX985" fmla="*/ 1149093 w 1749061"/>
                <a:gd name="connsiteY985" fmla="*/ 132196 h 1016895"/>
                <a:gd name="connsiteX986" fmla="*/ 1145025 w 1749061"/>
                <a:gd name="connsiteY986" fmla="*/ 132196 h 1016895"/>
                <a:gd name="connsiteX987" fmla="*/ 1140957 w 1749061"/>
                <a:gd name="connsiteY987" fmla="*/ 132196 h 1016895"/>
                <a:gd name="connsiteX988" fmla="*/ 1140957 w 1749061"/>
                <a:gd name="connsiteY988" fmla="*/ 132196 h 1016895"/>
                <a:gd name="connsiteX989" fmla="*/ 1136890 w 1749061"/>
                <a:gd name="connsiteY989" fmla="*/ 132196 h 1016895"/>
                <a:gd name="connsiteX990" fmla="*/ 1153160 w 1749061"/>
                <a:gd name="connsiteY990" fmla="*/ 132196 h 1016895"/>
                <a:gd name="connsiteX991" fmla="*/ 1124687 w 1749061"/>
                <a:gd name="connsiteY991" fmla="*/ 119994 h 1016895"/>
                <a:gd name="connsiteX992" fmla="*/ 1124687 w 1749061"/>
                <a:gd name="connsiteY992" fmla="*/ 119994 h 1016895"/>
                <a:gd name="connsiteX993" fmla="*/ 1124687 w 1749061"/>
                <a:gd name="connsiteY993" fmla="*/ 119994 h 1016895"/>
                <a:gd name="connsiteX994" fmla="*/ 1120620 w 1749061"/>
                <a:gd name="connsiteY994" fmla="*/ 115926 h 1016895"/>
                <a:gd name="connsiteX995" fmla="*/ 1120620 w 1749061"/>
                <a:gd name="connsiteY995" fmla="*/ 115926 h 1016895"/>
                <a:gd name="connsiteX996" fmla="*/ 1124687 w 1749061"/>
                <a:gd name="connsiteY996" fmla="*/ 119994 h 1016895"/>
                <a:gd name="connsiteX997" fmla="*/ 1218241 w 1749061"/>
                <a:gd name="connsiteY997" fmla="*/ 58980 h 1016895"/>
                <a:gd name="connsiteX998" fmla="*/ 1218241 w 1749061"/>
                <a:gd name="connsiteY998" fmla="*/ 58980 h 1016895"/>
                <a:gd name="connsiteX999" fmla="*/ 1218241 w 1749061"/>
                <a:gd name="connsiteY999" fmla="*/ 58980 h 1016895"/>
                <a:gd name="connsiteX1000" fmla="*/ 1218241 w 1749061"/>
                <a:gd name="connsiteY1000" fmla="*/ 67115 h 1016895"/>
                <a:gd name="connsiteX1001" fmla="*/ 1218241 w 1749061"/>
                <a:gd name="connsiteY1001" fmla="*/ 67115 h 1016895"/>
                <a:gd name="connsiteX1002" fmla="*/ 1218241 w 1749061"/>
                <a:gd name="connsiteY1002" fmla="*/ 67115 h 1016895"/>
                <a:gd name="connsiteX1003" fmla="*/ 1218241 w 1749061"/>
                <a:gd name="connsiteY1003" fmla="*/ 67115 h 1016895"/>
                <a:gd name="connsiteX1004" fmla="*/ 1218241 w 1749061"/>
                <a:gd name="connsiteY1004" fmla="*/ 67115 h 1016895"/>
                <a:gd name="connsiteX1005" fmla="*/ 1218241 w 1749061"/>
                <a:gd name="connsiteY1005" fmla="*/ 67115 h 1016895"/>
                <a:gd name="connsiteX1006" fmla="*/ 1218241 w 1749061"/>
                <a:gd name="connsiteY1006" fmla="*/ 67115 h 1016895"/>
                <a:gd name="connsiteX1007" fmla="*/ 1218241 w 1749061"/>
                <a:gd name="connsiteY1007" fmla="*/ 67115 h 1016895"/>
                <a:gd name="connsiteX1008" fmla="*/ 1218241 w 1749061"/>
                <a:gd name="connsiteY1008" fmla="*/ 67115 h 1016895"/>
                <a:gd name="connsiteX1009" fmla="*/ 1218241 w 1749061"/>
                <a:gd name="connsiteY1009" fmla="*/ 67115 h 1016895"/>
                <a:gd name="connsiteX1010" fmla="*/ 1218241 w 1749061"/>
                <a:gd name="connsiteY1010" fmla="*/ 67115 h 1016895"/>
                <a:gd name="connsiteX1011" fmla="*/ 1218241 w 1749061"/>
                <a:gd name="connsiteY1011" fmla="*/ 67115 h 1016895"/>
                <a:gd name="connsiteX1012" fmla="*/ 1218241 w 1749061"/>
                <a:gd name="connsiteY1012" fmla="*/ 67115 h 1016895"/>
                <a:gd name="connsiteX1013" fmla="*/ 1218241 w 1749061"/>
                <a:gd name="connsiteY1013" fmla="*/ 67115 h 1016895"/>
                <a:gd name="connsiteX1014" fmla="*/ 1218241 w 1749061"/>
                <a:gd name="connsiteY1014" fmla="*/ 67115 h 1016895"/>
                <a:gd name="connsiteX1015" fmla="*/ 1234511 w 1749061"/>
                <a:gd name="connsiteY1015" fmla="*/ 75250 h 1016895"/>
                <a:gd name="connsiteX1016" fmla="*/ 1238579 w 1749061"/>
                <a:gd name="connsiteY1016" fmla="*/ 75250 h 1016895"/>
                <a:gd name="connsiteX1017" fmla="*/ 1238579 w 1749061"/>
                <a:gd name="connsiteY1017" fmla="*/ 75250 h 1016895"/>
                <a:gd name="connsiteX1018" fmla="*/ 1238579 w 1749061"/>
                <a:gd name="connsiteY1018" fmla="*/ 75250 h 1016895"/>
                <a:gd name="connsiteX1019" fmla="*/ 1242647 w 1749061"/>
                <a:gd name="connsiteY1019" fmla="*/ 75250 h 1016895"/>
                <a:gd name="connsiteX1020" fmla="*/ 1242647 w 1749061"/>
                <a:gd name="connsiteY1020" fmla="*/ 75250 h 1016895"/>
                <a:gd name="connsiteX1021" fmla="*/ 1242647 w 1749061"/>
                <a:gd name="connsiteY1021" fmla="*/ 75250 h 1016895"/>
                <a:gd name="connsiteX1022" fmla="*/ 1242647 w 1749061"/>
                <a:gd name="connsiteY1022" fmla="*/ 75250 h 1016895"/>
                <a:gd name="connsiteX1023" fmla="*/ 1242647 w 1749061"/>
                <a:gd name="connsiteY1023" fmla="*/ 75250 h 1016895"/>
                <a:gd name="connsiteX1024" fmla="*/ 1246714 w 1749061"/>
                <a:gd name="connsiteY1024" fmla="*/ 75250 h 1016895"/>
                <a:gd name="connsiteX1025" fmla="*/ 1246714 w 1749061"/>
                <a:gd name="connsiteY1025" fmla="*/ 75250 h 1016895"/>
                <a:gd name="connsiteX1026" fmla="*/ 1246714 w 1749061"/>
                <a:gd name="connsiteY1026" fmla="*/ 75250 h 1016895"/>
                <a:gd name="connsiteX1027" fmla="*/ 1246714 w 1749061"/>
                <a:gd name="connsiteY1027" fmla="*/ 75250 h 1016895"/>
                <a:gd name="connsiteX1028" fmla="*/ 1250782 w 1749061"/>
                <a:gd name="connsiteY1028" fmla="*/ 75250 h 1016895"/>
                <a:gd name="connsiteX1029" fmla="*/ 1250782 w 1749061"/>
                <a:gd name="connsiteY1029" fmla="*/ 75250 h 1016895"/>
                <a:gd name="connsiteX1030" fmla="*/ 1250782 w 1749061"/>
                <a:gd name="connsiteY1030" fmla="*/ 75250 h 1016895"/>
                <a:gd name="connsiteX1031" fmla="*/ 1250782 w 1749061"/>
                <a:gd name="connsiteY1031" fmla="*/ 75250 h 1016895"/>
                <a:gd name="connsiteX1032" fmla="*/ 1254849 w 1749061"/>
                <a:gd name="connsiteY1032" fmla="*/ 75250 h 1016895"/>
                <a:gd name="connsiteX1033" fmla="*/ 1254849 w 1749061"/>
                <a:gd name="connsiteY1033" fmla="*/ 75250 h 1016895"/>
                <a:gd name="connsiteX1034" fmla="*/ 1254849 w 1749061"/>
                <a:gd name="connsiteY1034" fmla="*/ 75250 h 1016895"/>
                <a:gd name="connsiteX1035" fmla="*/ 1254849 w 1749061"/>
                <a:gd name="connsiteY1035" fmla="*/ 75250 h 1016895"/>
                <a:gd name="connsiteX1036" fmla="*/ 1254849 w 1749061"/>
                <a:gd name="connsiteY1036" fmla="*/ 75250 h 1016895"/>
                <a:gd name="connsiteX1037" fmla="*/ 1254849 w 1749061"/>
                <a:gd name="connsiteY1037" fmla="*/ 75250 h 1016895"/>
                <a:gd name="connsiteX1038" fmla="*/ 1254849 w 1749061"/>
                <a:gd name="connsiteY1038" fmla="*/ 75250 h 1016895"/>
                <a:gd name="connsiteX1039" fmla="*/ 1258917 w 1749061"/>
                <a:gd name="connsiteY1039" fmla="*/ 75250 h 1016895"/>
                <a:gd name="connsiteX1040" fmla="*/ 1311796 w 1749061"/>
                <a:gd name="connsiteY1040" fmla="*/ 46777 h 1016895"/>
                <a:gd name="connsiteX1041" fmla="*/ 1319931 w 1749061"/>
                <a:gd name="connsiteY1041" fmla="*/ 38642 h 1016895"/>
                <a:gd name="connsiteX1042" fmla="*/ 1319931 w 1749061"/>
                <a:gd name="connsiteY1042" fmla="*/ 30507 h 1016895"/>
                <a:gd name="connsiteX1043" fmla="*/ 1319931 w 1749061"/>
                <a:gd name="connsiteY1043" fmla="*/ 34574 h 1016895"/>
                <a:gd name="connsiteX1044" fmla="*/ 1319931 w 1749061"/>
                <a:gd name="connsiteY1044" fmla="*/ 30507 h 1016895"/>
                <a:gd name="connsiteX1045" fmla="*/ 1311796 w 1749061"/>
                <a:gd name="connsiteY1045" fmla="*/ 38642 h 1016895"/>
                <a:gd name="connsiteX1046" fmla="*/ 1258917 w 1749061"/>
                <a:gd name="connsiteY1046" fmla="*/ 67115 h 1016895"/>
                <a:gd name="connsiteX1047" fmla="*/ 1230444 w 1749061"/>
                <a:gd name="connsiteY1047" fmla="*/ 67115 h 1016895"/>
                <a:gd name="connsiteX1048" fmla="*/ 1214173 w 1749061"/>
                <a:gd name="connsiteY1048" fmla="*/ 58980 h 1016895"/>
                <a:gd name="connsiteX1049" fmla="*/ 1218241 w 1749061"/>
                <a:gd name="connsiteY1049" fmla="*/ 58980 h 1016895"/>
                <a:gd name="connsiteX1050" fmla="*/ 1218241 w 1749061"/>
                <a:gd name="connsiteY1050" fmla="*/ 58980 h 1016895"/>
                <a:gd name="connsiteX1051" fmla="*/ 1218241 w 1749061"/>
                <a:gd name="connsiteY1051" fmla="*/ 58980 h 1016895"/>
                <a:gd name="connsiteX1052" fmla="*/ 1218241 w 1749061"/>
                <a:gd name="connsiteY1052" fmla="*/ 58980 h 1016895"/>
                <a:gd name="connsiteX1053" fmla="*/ 1323999 w 1749061"/>
                <a:gd name="connsiteY1053" fmla="*/ 38642 h 1016895"/>
                <a:gd name="connsiteX1054" fmla="*/ 1319931 w 1749061"/>
                <a:gd name="connsiteY1054" fmla="*/ 42710 h 1016895"/>
                <a:gd name="connsiteX1055" fmla="*/ 1323999 w 1749061"/>
                <a:gd name="connsiteY1055" fmla="*/ 38642 h 1016895"/>
                <a:gd name="connsiteX1056" fmla="*/ 1262985 w 1749061"/>
                <a:gd name="connsiteY1056" fmla="*/ 75250 h 1016895"/>
                <a:gd name="connsiteX1057" fmla="*/ 1262985 w 1749061"/>
                <a:gd name="connsiteY1057" fmla="*/ 75250 h 1016895"/>
                <a:gd name="connsiteX1058" fmla="*/ 1262985 w 1749061"/>
                <a:gd name="connsiteY1058" fmla="*/ 75250 h 1016895"/>
                <a:gd name="connsiteX1059" fmla="*/ 1262985 w 1749061"/>
                <a:gd name="connsiteY1059" fmla="*/ 75250 h 1016895"/>
                <a:gd name="connsiteX1060" fmla="*/ 1254849 w 1749061"/>
                <a:gd name="connsiteY1060" fmla="*/ 75250 h 1016895"/>
                <a:gd name="connsiteX1061" fmla="*/ 1254849 w 1749061"/>
                <a:gd name="connsiteY1061" fmla="*/ 75250 h 1016895"/>
                <a:gd name="connsiteX1062" fmla="*/ 1250782 w 1749061"/>
                <a:gd name="connsiteY1062" fmla="*/ 75250 h 1016895"/>
                <a:gd name="connsiteX1063" fmla="*/ 1250782 w 1749061"/>
                <a:gd name="connsiteY1063" fmla="*/ 75250 h 1016895"/>
                <a:gd name="connsiteX1064" fmla="*/ 1262985 w 1749061"/>
                <a:gd name="connsiteY1064" fmla="*/ 75250 h 1016895"/>
                <a:gd name="connsiteX1065" fmla="*/ 1262985 w 1749061"/>
                <a:gd name="connsiteY1065" fmla="*/ 75250 h 1016895"/>
                <a:gd name="connsiteX1066" fmla="*/ 1250782 w 1749061"/>
                <a:gd name="connsiteY1066" fmla="*/ 75250 h 1016895"/>
                <a:gd name="connsiteX1067" fmla="*/ 1250782 w 1749061"/>
                <a:gd name="connsiteY1067" fmla="*/ 75250 h 1016895"/>
                <a:gd name="connsiteX1068" fmla="*/ 1250782 w 1749061"/>
                <a:gd name="connsiteY1068" fmla="*/ 75250 h 1016895"/>
                <a:gd name="connsiteX1069" fmla="*/ 1246714 w 1749061"/>
                <a:gd name="connsiteY1069" fmla="*/ 75250 h 1016895"/>
                <a:gd name="connsiteX1070" fmla="*/ 1242647 w 1749061"/>
                <a:gd name="connsiteY1070" fmla="*/ 75250 h 1016895"/>
                <a:gd name="connsiteX1071" fmla="*/ 1238579 w 1749061"/>
                <a:gd name="connsiteY1071" fmla="*/ 75250 h 1016895"/>
                <a:gd name="connsiteX1072" fmla="*/ 1238579 w 1749061"/>
                <a:gd name="connsiteY1072" fmla="*/ 75250 h 1016895"/>
                <a:gd name="connsiteX1073" fmla="*/ 1234511 w 1749061"/>
                <a:gd name="connsiteY1073" fmla="*/ 75250 h 1016895"/>
                <a:gd name="connsiteX1074" fmla="*/ 1250782 w 1749061"/>
                <a:gd name="connsiteY1074" fmla="*/ 75250 h 1016895"/>
                <a:gd name="connsiteX1075" fmla="*/ 1222309 w 1749061"/>
                <a:gd name="connsiteY1075" fmla="*/ 63048 h 1016895"/>
                <a:gd name="connsiteX1076" fmla="*/ 1222309 w 1749061"/>
                <a:gd name="connsiteY1076" fmla="*/ 63048 h 1016895"/>
                <a:gd name="connsiteX1077" fmla="*/ 1222309 w 1749061"/>
                <a:gd name="connsiteY1077" fmla="*/ 63048 h 1016895"/>
                <a:gd name="connsiteX1078" fmla="*/ 1218241 w 1749061"/>
                <a:gd name="connsiteY1078" fmla="*/ 58980 h 1016895"/>
                <a:gd name="connsiteX1079" fmla="*/ 1218241 w 1749061"/>
                <a:gd name="connsiteY1079" fmla="*/ 58980 h 1016895"/>
                <a:gd name="connsiteX1080" fmla="*/ 1222309 w 1749061"/>
                <a:gd name="connsiteY1080" fmla="*/ 63048 h 1016895"/>
                <a:gd name="connsiteX1081" fmla="*/ 307102 w 1749061"/>
                <a:gd name="connsiteY1081" fmla="*/ 673185 h 1016895"/>
                <a:gd name="connsiteX1082" fmla="*/ 307102 w 1749061"/>
                <a:gd name="connsiteY1082" fmla="*/ 673185 h 1016895"/>
                <a:gd name="connsiteX1083" fmla="*/ 307102 w 1749061"/>
                <a:gd name="connsiteY1083" fmla="*/ 673185 h 1016895"/>
                <a:gd name="connsiteX1084" fmla="*/ 307102 w 1749061"/>
                <a:gd name="connsiteY1084" fmla="*/ 681320 h 1016895"/>
                <a:gd name="connsiteX1085" fmla="*/ 307102 w 1749061"/>
                <a:gd name="connsiteY1085" fmla="*/ 681320 h 1016895"/>
                <a:gd name="connsiteX1086" fmla="*/ 307102 w 1749061"/>
                <a:gd name="connsiteY1086" fmla="*/ 681320 h 1016895"/>
                <a:gd name="connsiteX1087" fmla="*/ 307102 w 1749061"/>
                <a:gd name="connsiteY1087" fmla="*/ 681320 h 1016895"/>
                <a:gd name="connsiteX1088" fmla="*/ 307102 w 1749061"/>
                <a:gd name="connsiteY1088" fmla="*/ 681320 h 1016895"/>
                <a:gd name="connsiteX1089" fmla="*/ 307102 w 1749061"/>
                <a:gd name="connsiteY1089" fmla="*/ 681320 h 1016895"/>
                <a:gd name="connsiteX1090" fmla="*/ 307102 w 1749061"/>
                <a:gd name="connsiteY1090" fmla="*/ 681320 h 1016895"/>
                <a:gd name="connsiteX1091" fmla="*/ 307102 w 1749061"/>
                <a:gd name="connsiteY1091" fmla="*/ 681320 h 1016895"/>
                <a:gd name="connsiteX1092" fmla="*/ 307102 w 1749061"/>
                <a:gd name="connsiteY1092" fmla="*/ 681320 h 1016895"/>
                <a:gd name="connsiteX1093" fmla="*/ 307102 w 1749061"/>
                <a:gd name="connsiteY1093" fmla="*/ 681320 h 1016895"/>
                <a:gd name="connsiteX1094" fmla="*/ 307102 w 1749061"/>
                <a:gd name="connsiteY1094" fmla="*/ 681320 h 1016895"/>
                <a:gd name="connsiteX1095" fmla="*/ 307102 w 1749061"/>
                <a:gd name="connsiteY1095" fmla="*/ 681320 h 1016895"/>
                <a:gd name="connsiteX1096" fmla="*/ 307102 w 1749061"/>
                <a:gd name="connsiteY1096" fmla="*/ 681320 h 1016895"/>
                <a:gd name="connsiteX1097" fmla="*/ 307102 w 1749061"/>
                <a:gd name="connsiteY1097" fmla="*/ 681320 h 1016895"/>
                <a:gd name="connsiteX1098" fmla="*/ 307102 w 1749061"/>
                <a:gd name="connsiteY1098" fmla="*/ 681320 h 1016895"/>
                <a:gd name="connsiteX1099" fmla="*/ 335576 w 1749061"/>
                <a:gd name="connsiteY1099" fmla="*/ 697591 h 1016895"/>
                <a:gd name="connsiteX1100" fmla="*/ 339643 w 1749061"/>
                <a:gd name="connsiteY1100" fmla="*/ 697591 h 1016895"/>
                <a:gd name="connsiteX1101" fmla="*/ 339643 w 1749061"/>
                <a:gd name="connsiteY1101" fmla="*/ 697591 h 1016895"/>
                <a:gd name="connsiteX1102" fmla="*/ 339643 w 1749061"/>
                <a:gd name="connsiteY1102" fmla="*/ 697591 h 1016895"/>
                <a:gd name="connsiteX1103" fmla="*/ 343711 w 1749061"/>
                <a:gd name="connsiteY1103" fmla="*/ 697591 h 1016895"/>
                <a:gd name="connsiteX1104" fmla="*/ 343711 w 1749061"/>
                <a:gd name="connsiteY1104" fmla="*/ 697591 h 1016895"/>
                <a:gd name="connsiteX1105" fmla="*/ 343711 w 1749061"/>
                <a:gd name="connsiteY1105" fmla="*/ 697591 h 1016895"/>
                <a:gd name="connsiteX1106" fmla="*/ 343711 w 1749061"/>
                <a:gd name="connsiteY1106" fmla="*/ 697591 h 1016895"/>
                <a:gd name="connsiteX1107" fmla="*/ 343711 w 1749061"/>
                <a:gd name="connsiteY1107" fmla="*/ 697591 h 1016895"/>
                <a:gd name="connsiteX1108" fmla="*/ 347778 w 1749061"/>
                <a:gd name="connsiteY1108" fmla="*/ 697591 h 1016895"/>
                <a:gd name="connsiteX1109" fmla="*/ 347778 w 1749061"/>
                <a:gd name="connsiteY1109" fmla="*/ 697591 h 1016895"/>
                <a:gd name="connsiteX1110" fmla="*/ 347778 w 1749061"/>
                <a:gd name="connsiteY1110" fmla="*/ 697591 h 1016895"/>
                <a:gd name="connsiteX1111" fmla="*/ 347778 w 1749061"/>
                <a:gd name="connsiteY1111" fmla="*/ 697591 h 1016895"/>
                <a:gd name="connsiteX1112" fmla="*/ 351846 w 1749061"/>
                <a:gd name="connsiteY1112" fmla="*/ 697591 h 1016895"/>
                <a:gd name="connsiteX1113" fmla="*/ 351846 w 1749061"/>
                <a:gd name="connsiteY1113" fmla="*/ 697591 h 1016895"/>
                <a:gd name="connsiteX1114" fmla="*/ 351846 w 1749061"/>
                <a:gd name="connsiteY1114" fmla="*/ 697591 h 1016895"/>
                <a:gd name="connsiteX1115" fmla="*/ 351846 w 1749061"/>
                <a:gd name="connsiteY1115" fmla="*/ 697591 h 1016895"/>
                <a:gd name="connsiteX1116" fmla="*/ 355914 w 1749061"/>
                <a:gd name="connsiteY1116" fmla="*/ 697591 h 1016895"/>
                <a:gd name="connsiteX1117" fmla="*/ 355914 w 1749061"/>
                <a:gd name="connsiteY1117" fmla="*/ 697591 h 1016895"/>
                <a:gd name="connsiteX1118" fmla="*/ 355914 w 1749061"/>
                <a:gd name="connsiteY1118" fmla="*/ 697591 h 1016895"/>
                <a:gd name="connsiteX1119" fmla="*/ 355914 w 1749061"/>
                <a:gd name="connsiteY1119" fmla="*/ 697591 h 1016895"/>
                <a:gd name="connsiteX1120" fmla="*/ 355914 w 1749061"/>
                <a:gd name="connsiteY1120" fmla="*/ 697591 h 1016895"/>
                <a:gd name="connsiteX1121" fmla="*/ 355914 w 1749061"/>
                <a:gd name="connsiteY1121" fmla="*/ 697591 h 1016895"/>
                <a:gd name="connsiteX1122" fmla="*/ 355914 w 1749061"/>
                <a:gd name="connsiteY1122" fmla="*/ 697591 h 1016895"/>
                <a:gd name="connsiteX1123" fmla="*/ 359981 w 1749061"/>
                <a:gd name="connsiteY1123" fmla="*/ 697591 h 1016895"/>
                <a:gd name="connsiteX1124" fmla="*/ 412860 w 1749061"/>
                <a:gd name="connsiteY1124" fmla="*/ 669117 h 1016895"/>
                <a:gd name="connsiteX1125" fmla="*/ 420995 w 1749061"/>
                <a:gd name="connsiteY1125" fmla="*/ 660982 h 1016895"/>
                <a:gd name="connsiteX1126" fmla="*/ 420995 w 1749061"/>
                <a:gd name="connsiteY1126" fmla="*/ 652847 h 1016895"/>
                <a:gd name="connsiteX1127" fmla="*/ 420995 w 1749061"/>
                <a:gd name="connsiteY1127" fmla="*/ 656915 h 1016895"/>
                <a:gd name="connsiteX1128" fmla="*/ 420995 w 1749061"/>
                <a:gd name="connsiteY1128" fmla="*/ 652847 h 1016895"/>
                <a:gd name="connsiteX1129" fmla="*/ 412860 w 1749061"/>
                <a:gd name="connsiteY1129" fmla="*/ 660982 h 1016895"/>
                <a:gd name="connsiteX1130" fmla="*/ 359981 w 1749061"/>
                <a:gd name="connsiteY1130" fmla="*/ 689455 h 1016895"/>
                <a:gd name="connsiteX1131" fmla="*/ 331508 w 1749061"/>
                <a:gd name="connsiteY1131" fmla="*/ 689455 h 1016895"/>
                <a:gd name="connsiteX1132" fmla="*/ 303035 w 1749061"/>
                <a:gd name="connsiteY1132" fmla="*/ 673185 h 1016895"/>
                <a:gd name="connsiteX1133" fmla="*/ 307102 w 1749061"/>
                <a:gd name="connsiteY1133" fmla="*/ 673185 h 1016895"/>
                <a:gd name="connsiteX1134" fmla="*/ 307102 w 1749061"/>
                <a:gd name="connsiteY1134" fmla="*/ 673185 h 1016895"/>
                <a:gd name="connsiteX1135" fmla="*/ 307102 w 1749061"/>
                <a:gd name="connsiteY1135" fmla="*/ 673185 h 1016895"/>
                <a:gd name="connsiteX1136" fmla="*/ 307102 w 1749061"/>
                <a:gd name="connsiteY1136" fmla="*/ 673185 h 1016895"/>
                <a:gd name="connsiteX1137" fmla="*/ 429130 w 1749061"/>
                <a:gd name="connsiteY1137" fmla="*/ 660982 h 1016895"/>
                <a:gd name="connsiteX1138" fmla="*/ 425062 w 1749061"/>
                <a:gd name="connsiteY1138" fmla="*/ 665050 h 1016895"/>
                <a:gd name="connsiteX1139" fmla="*/ 429130 w 1749061"/>
                <a:gd name="connsiteY1139" fmla="*/ 660982 h 1016895"/>
                <a:gd name="connsiteX1140" fmla="*/ 368116 w 1749061"/>
                <a:gd name="connsiteY1140" fmla="*/ 697591 h 1016895"/>
                <a:gd name="connsiteX1141" fmla="*/ 368116 w 1749061"/>
                <a:gd name="connsiteY1141" fmla="*/ 697591 h 1016895"/>
                <a:gd name="connsiteX1142" fmla="*/ 368116 w 1749061"/>
                <a:gd name="connsiteY1142" fmla="*/ 697591 h 1016895"/>
                <a:gd name="connsiteX1143" fmla="*/ 368116 w 1749061"/>
                <a:gd name="connsiteY1143" fmla="*/ 697591 h 1016895"/>
                <a:gd name="connsiteX1144" fmla="*/ 359981 w 1749061"/>
                <a:gd name="connsiteY1144" fmla="*/ 697591 h 1016895"/>
                <a:gd name="connsiteX1145" fmla="*/ 359981 w 1749061"/>
                <a:gd name="connsiteY1145" fmla="*/ 697591 h 1016895"/>
                <a:gd name="connsiteX1146" fmla="*/ 355914 w 1749061"/>
                <a:gd name="connsiteY1146" fmla="*/ 697591 h 1016895"/>
                <a:gd name="connsiteX1147" fmla="*/ 355914 w 1749061"/>
                <a:gd name="connsiteY1147" fmla="*/ 697591 h 1016895"/>
                <a:gd name="connsiteX1148" fmla="*/ 368116 w 1749061"/>
                <a:gd name="connsiteY1148" fmla="*/ 697591 h 1016895"/>
                <a:gd name="connsiteX1149" fmla="*/ 368116 w 1749061"/>
                <a:gd name="connsiteY1149" fmla="*/ 697591 h 1016895"/>
                <a:gd name="connsiteX1150" fmla="*/ 355914 w 1749061"/>
                <a:gd name="connsiteY1150" fmla="*/ 701658 h 1016895"/>
                <a:gd name="connsiteX1151" fmla="*/ 355914 w 1749061"/>
                <a:gd name="connsiteY1151" fmla="*/ 701658 h 1016895"/>
                <a:gd name="connsiteX1152" fmla="*/ 355914 w 1749061"/>
                <a:gd name="connsiteY1152" fmla="*/ 701658 h 1016895"/>
                <a:gd name="connsiteX1153" fmla="*/ 351846 w 1749061"/>
                <a:gd name="connsiteY1153" fmla="*/ 701658 h 1016895"/>
                <a:gd name="connsiteX1154" fmla="*/ 347778 w 1749061"/>
                <a:gd name="connsiteY1154" fmla="*/ 701658 h 1016895"/>
                <a:gd name="connsiteX1155" fmla="*/ 343711 w 1749061"/>
                <a:gd name="connsiteY1155" fmla="*/ 701658 h 1016895"/>
                <a:gd name="connsiteX1156" fmla="*/ 343711 w 1749061"/>
                <a:gd name="connsiteY1156" fmla="*/ 701658 h 1016895"/>
                <a:gd name="connsiteX1157" fmla="*/ 339643 w 1749061"/>
                <a:gd name="connsiteY1157" fmla="*/ 701658 h 1016895"/>
                <a:gd name="connsiteX1158" fmla="*/ 355914 w 1749061"/>
                <a:gd name="connsiteY1158" fmla="*/ 701658 h 1016895"/>
                <a:gd name="connsiteX1159" fmla="*/ 311170 w 1749061"/>
                <a:gd name="connsiteY1159" fmla="*/ 677253 h 1016895"/>
                <a:gd name="connsiteX1160" fmla="*/ 311170 w 1749061"/>
                <a:gd name="connsiteY1160" fmla="*/ 677253 h 1016895"/>
                <a:gd name="connsiteX1161" fmla="*/ 311170 w 1749061"/>
                <a:gd name="connsiteY1161" fmla="*/ 677253 h 1016895"/>
                <a:gd name="connsiteX1162" fmla="*/ 307102 w 1749061"/>
                <a:gd name="connsiteY1162" fmla="*/ 673185 h 1016895"/>
                <a:gd name="connsiteX1163" fmla="*/ 307102 w 1749061"/>
                <a:gd name="connsiteY1163" fmla="*/ 673185 h 1016895"/>
                <a:gd name="connsiteX1164" fmla="*/ 311170 w 1749061"/>
                <a:gd name="connsiteY1164" fmla="*/ 677253 h 1016895"/>
                <a:gd name="connsiteX1165" fmla="*/ 404724 w 1749061"/>
                <a:gd name="connsiteY1165" fmla="*/ 616239 h 1016895"/>
                <a:gd name="connsiteX1166" fmla="*/ 404724 w 1749061"/>
                <a:gd name="connsiteY1166" fmla="*/ 616239 h 1016895"/>
                <a:gd name="connsiteX1167" fmla="*/ 404724 w 1749061"/>
                <a:gd name="connsiteY1167" fmla="*/ 616239 h 1016895"/>
                <a:gd name="connsiteX1168" fmla="*/ 404724 w 1749061"/>
                <a:gd name="connsiteY1168" fmla="*/ 624374 h 1016895"/>
                <a:gd name="connsiteX1169" fmla="*/ 404724 w 1749061"/>
                <a:gd name="connsiteY1169" fmla="*/ 624374 h 1016895"/>
                <a:gd name="connsiteX1170" fmla="*/ 404724 w 1749061"/>
                <a:gd name="connsiteY1170" fmla="*/ 624374 h 1016895"/>
                <a:gd name="connsiteX1171" fmla="*/ 404724 w 1749061"/>
                <a:gd name="connsiteY1171" fmla="*/ 624374 h 1016895"/>
                <a:gd name="connsiteX1172" fmla="*/ 404724 w 1749061"/>
                <a:gd name="connsiteY1172" fmla="*/ 624374 h 1016895"/>
                <a:gd name="connsiteX1173" fmla="*/ 404724 w 1749061"/>
                <a:gd name="connsiteY1173" fmla="*/ 624374 h 1016895"/>
                <a:gd name="connsiteX1174" fmla="*/ 404724 w 1749061"/>
                <a:gd name="connsiteY1174" fmla="*/ 624374 h 1016895"/>
                <a:gd name="connsiteX1175" fmla="*/ 404724 w 1749061"/>
                <a:gd name="connsiteY1175" fmla="*/ 624374 h 1016895"/>
                <a:gd name="connsiteX1176" fmla="*/ 404724 w 1749061"/>
                <a:gd name="connsiteY1176" fmla="*/ 624374 h 1016895"/>
                <a:gd name="connsiteX1177" fmla="*/ 404724 w 1749061"/>
                <a:gd name="connsiteY1177" fmla="*/ 624374 h 1016895"/>
                <a:gd name="connsiteX1178" fmla="*/ 404724 w 1749061"/>
                <a:gd name="connsiteY1178" fmla="*/ 624374 h 1016895"/>
                <a:gd name="connsiteX1179" fmla="*/ 404724 w 1749061"/>
                <a:gd name="connsiteY1179" fmla="*/ 624374 h 1016895"/>
                <a:gd name="connsiteX1180" fmla="*/ 404724 w 1749061"/>
                <a:gd name="connsiteY1180" fmla="*/ 624374 h 1016895"/>
                <a:gd name="connsiteX1181" fmla="*/ 404724 w 1749061"/>
                <a:gd name="connsiteY1181" fmla="*/ 624374 h 1016895"/>
                <a:gd name="connsiteX1182" fmla="*/ 404724 w 1749061"/>
                <a:gd name="connsiteY1182" fmla="*/ 624374 h 1016895"/>
                <a:gd name="connsiteX1183" fmla="*/ 433197 w 1749061"/>
                <a:gd name="connsiteY1183" fmla="*/ 640644 h 1016895"/>
                <a:gd name="connsiteX1184" fmla="*/ 437265 w 1749061"/>
                <a:gd name="connsiteY1184" fmla="*/ 640644 h 1016895"/>
                <a:gd name="connsiteX1185" fmla="*/ 437265 w 1749061"/>
                <a:gd name="connsiteY1185" fmla="*/ 640644 h 1016895"/>
                <a:gd name="connsiteX1186" fmla="*/ 437265 w 1749061"/>
                <a:gd name="connsiteY1186" fmla="*/ 640644 h 1016895"/>
                <a:gd name="connsiteX1187" fmla="*/ 441333 w 1749061"/>
                <a:gd name="connsiteY1187" fmla="*/ 640644 h 1016895"/>
                <a:gd name="connsiteX1188" fmla="*/ 441333 w 1749061"/>
                <a:gd name="connsiteY1188" fmla="*/ 640644 h 1016895"/>
                <a:gd name="connsiteX1189" fmla="*/ 441333 w 1749061"/>
                <a:gd name="connsiteY1189" fmla="*/ 640644 h 1016895"/>
                <a:gd name="connsiteX1190" fmla="*/ 441333 w 1749061"/>
                <a:gd name="connsiteY1190" fmla="*/ 640644 h 1016895"/>
                <a:gd name="connsiteX1191" fmla="*/ 441333 w 1749061"/>
                <a:gd name="connsiteY1191" fmla="*/ 640644 h 1016895"/>
                <a:gd name="connsiteX1192" fmla="*/ 445400 w 1749061"/>
                <a:gd name="connsiteY1192" fmla="*/ 640644 h 1016895"/>
                <a:gd name="connsiteX1193" fmla="*/ 445400 w 1749061"/>
                <a:gd name="connsiteY1193" fmla="*/ 640644 h 1016895"/>
                <a:gd name="connsiteX1194" fmla="*/ 445400 w 1749061"/>
                <a:gd name="connsiteY1194" fmla="*/ 640644 h 1016895"/>
                <a:gd name="connsiteX1195" fmla="*/ 445400 w 1749061"/>
                <a:gd name="connsiteY1195" fmla="*/ 640644 h 1016895"/>
                <a:gd name="connsiteX1196" fmla="*/ 449468 w 1749061"/>
                <a:gd name="connsiteY1196" fmla="*/ 640644 h 1016895"/>
                <a:gd name="connsiteX1197" fmla="*/ 449468 w 1749061"/>
                <a:gd name="connsiteY1197" fmla="*/ 640644 h 1016895"/>
                <a:gd name="connsiteX1198" fmla="*/ 449468 w 1749061"/>
                <a:gd name="connsiteY1198" fmla="*/ 640644 h 1016895"/>
                <a:gd name="connsiteX1199" fmla="*/ 449468 w 1749061"/>
                <a:gd name="connsiteY1199" fmla="*/ 640644 h 1016895"/>
                <a:gd name="connsiteX1200" fmla="*/ 453535 w 1749061"/>
                <a:gd name="connsiteY1200" fmla="*/ 640644 h 1016895"/>
                <a:gd name="connsiteX1201" fmla="*/ 453535 w 1749061"/>
                <a:gd name="connsiteY1201" fmla="*/ 640644 h 1016895"/>
                <a:gd name="connsiteX1202" fmla="*/ 453535 w 1749061"/>
                <a:gd name="connsiteY1202" fmla="*/ 640644 h 1016895"/>
                <a:gd name="connsiteX1203" fmla="*/ 453535 w 1749061"/>
                <a:gd name="connsiteY1203" fmla="*/ 640644 h 1016895"/>
                <a:gd name="connsiteX1204" fmla="*/ 453535 w 1749061"/>
                <a:gd name="connsiteY1204" fmla="*/ 640644 h 1016895"/>
                <a:gd name="connsiteX1205" fmla="*/ 453535 w 1749061"/>
                <a:gd name="connsiteY1205" fmla="*/ 640644 h 1016895"/>
                <a:gd name="connsiteX1206" fmla="*/ 453535 w 1749061"/>
                <a:gd name="connsiteY1206" fmla="*/ 640644 h 1016895"/>
                <a:gd name="connsiteX1207" fmla="*/ 457603 w 1749061"/>
                <a:gd name="connsiteY1207" fmla="*/ 640644 h 1016895"/>
                <a:gd name="connsiteX1208" fmla="*/ 510482 w 1749061"/>
                <a:gd name="connsiteY1208" fmla="*/ 612171 h 1016895"/>
                <a:gd name="connsiteX1209" fmla="*/ 518617 w 1749061"/>
                <a:gd name="connsiteY1209" fmla="*/ 604036 h 1016895"/>
                <a:gd name="connsiteX1210" fmla="*/ 518617 w 1749061"/>
                <a:gd name="connsiteY1210" fmla="*/ 595901 h 1016895"/>
                <a:gd name="connsiteX1211" fmla="*/ 518617 w 1749061"/>
                <a:gd name="connsiteY1211" fmla="*/ 599969 h 1016895"/>
                <a:gd name="connsiteX1212" fmla="*/ 518617 w 1749061"/>
                <a:gd name="connsiteY1212" fmla="*/ 595901 h 1016895"/>
                <a:gd name="connsiteX1213" fmla="*/ 510482 w 1749061"/>
                <a:gd name="connsiteY1213" fmla="*/ 604036 h 1016895"/>
                <a:gd name="connsiteX1214" fmla="*/ 457603 w 1749061"/>
                <a:gd name="connsiteY1214" fmla="*/ 632509 h 1016895"/>
                <a:gd name="connsiteX1215" fmla="*/ 429130 w 1749061"/>
                <a:gd name="connsiteY1215" fmla="*/ 632509 h 1016895"/>
                <a:gd name="connsiteX1216" fmla="*/ 400657 w 1749061"/>
                <a:gd name="connsiteY1216" fmla="*/ 616239 h 1016895"/>
                <a:gd name="connsiteX1217" fmla="*/ 404724 w 1749061"/>
                <a:gd name="connsiteY1217" fmla="*/ 616239 h 1016895"/>
                <a:gd name="connsiteX1218" fmla="*/ 404724 w 1749061"/>
                <a:gd name="connsiteY1218" fmla="*/ 616239 h 1016895"/>
                <a:gd name="connsiteX1219" fmla="*/ 404724 w 1749061"/>
                <a:gd name="connsiteY1219" fmla="*/ 616239 h 1016895"/>
                <a:gd name="connsiteX1220" fmla="*/ 404724 w 1749061"/>
                <a:gd name="connsiteY1220" fmla="*/ 616239 h 1016895"/>
                <a:gd name="connsiteX1221" fmla="*/ 526752 w 1749061"/>
                <a:gd name="connsiteY1221" fmla="*/ 604036 h 1016895"/>
                <a:gd name="connsiteX1222" fmla="*/ 522684 w 1749061"/>
                <a:gd name="connsiteY1222" fmla="*/ 608104 h 1016895"/>
                <a:gd name="connsiteX1223" fmla="*/ 526752 w 1749061"/>
                <a:gd name="connsiteY1223" fmla="*/ 604036 h 1016895"/>
                <a:gd name="connsiteX1224" fmla="*/ 469806 w 1749061"/>
                <a:gd name="connsiteY1224" fmla="*/ 640644 h 1016895"/>
                <a:gd name="connsiteX1225" fmla="*/ 469806 w 1749061"/>
                <a:gd name="connsiteY1225" fmla="*/ 640644 h 1016895"/>
                <a:gd name="connsiteX1226" fmla="*/ 469806 w 1749061"/>
                <a:gd name="connsiteY1226" fmla="*/ 640644 h 1016895"/>
                <a:gd name="connsiteX1227" fmla="*/ 469806 w 1749061"/>
                <a:gd name="connsiteY1227" fmla="*/ 640644 h 1016895"/>
                <a:gd name="connsiteX1228" fmla="*/ 461671 w 1749061"/>
                <a:gd name="connsiteY1228" fmla="*/ 640644 h 1016895"/>
                <a:gd name="connsiteX1229" fmla="*/ 461671 w 1749061"/>
                <a:gd name="connsiteY1229" fmla="*/ 640644 h 1016895"/>
                <a:gd name="connsiteX1230" fmla="*/ 457603 w 1749061"/>
                <a:gd name="connsiteY1230" fmla="*/ 640644 h 1016895"/>
                <a:gd name="connsiteX1231" fmla="*/ 457603 w 1749061"/>
                <a:gd name="connsiteY1231" fmla="*/ 640644 h 1016895"/>
                <a:gd name="connsiteX1232" fmla="*/ 469806 w 1749061"/>
                <a:gd name="connsiteY1232" fmla="*/ 640644 h 1016895"/>
                <a:gd name="connsiteX1233" fmla="*/ 469806 w 1749061"/>
                <a:gd name="connsiteY1233" fmla="*/ 640644 h 1016895"/>
                <a:gd name="connsiteX1234" fmla="*/ 457603 w 1749061"/>
                <a:gd name="connsiteY1234" fmla="*/ 644712 h 1016895"/>
                <a:gd name="connsiteX1235" fmla="*/ 457603 w 1749061"/>
                <a:gd name="connsiteY1235" fmla="*/ 644712 h 1016895"/>
                <a:gd name="connsiteX1236" fmla="*/ 457603 w 1749061"/>
                <a:gd name="connsiteY1236" fmla="*/ 644712 h 1016895"/>
                <a:gd name="connsiteX1237" fmla="*/ 453535 w 1749061"/>
                <a:gd name="connsiteY1237" fmla="*/ 644712 h 1016895"/>
                <a:gd name="connsiteX1238" fmla="*/ 449468 w 1749061"/>
                <a:gd name="connsiteY1238" fmla="*/ 644712 h 1016895"/>
                <a:gd name="connsiteX1239" fmla="*/ 445400 w 1749061"/>
                <a:gd name="connsiteY1239" fmla="*/ 644712 h 1016895"/>
                <a:gd name="connsiteX1240" fmla="*/ 445400 w 1749061"/>
                <a:gd name="connsiteY1240" fmla="*/ 644712 h 1016895"/>
                <a:gd name="connsiteX1241" fmla="*/ 441333 w 1749061"/>
                <a:gd name="connsiteY1241" fmla="*/ 644712 h 1016895"/>
                <a:gd name="connsiteX1242" fmla="*/ 457603 w 1749061"/>
                <a:gd name="connsiteY1242" fmla="*/ 644712 h 1016895"/>
                <a:gd name="connsiteX1243" fmla="*/ 412860 w 1749061"/>
                <a:gd name="connsiteY1243" fmla="*/ 620307 h 1016895"/>
                <a:gd name="connsiteX1244" fmla="*/ 412860 w 1749061"/>
                <a:gd name="connsiteY1244" fmla="*/ 620307 h 1016895"/>
                <a:gd name="connsiteX1245" fmla="*/ 412860 w 1749061"/>
                <a:gd name="connsiteY1245" fmla="*/ 620307 h 1016895"/>
                <a:gd name="connsiteX1246" fmla="*/ 408792 w 1749061"/>
                <a:gd name="connsiteY1246" fmla="*/ 616239 h 1016895"/>
                <a:gd name="connsiteX1247" fmla="*/ 408792 w 1749061"/>
                <a:gd name="connsiteY1247" fmla="*/ 616239 h 1016895"/>
                <a:gd name="connsiteX1248" fmla="*/ 412860 w 1749061"/>
                <a:gd name="connsiteY1248" fmla="*/ 620307 h 1016895"/>
                <a:gd name="connsiteX1249" fmla="*/ 502347 w 1749061"/>
                <a:gd name="connsiteY1249" fmla="*/ 559293 h 1016895"/>
                <a:gd name="connsiteX1250" fmla="*/ 502347 w 1749061"/>
                <a:gd name="connsiteY1250" fmla="*/ 559293 h 1016895"/>
                <a:gd name="connsiteX1251" fmla="*/ 502347 w 1749061"/>
                <a:gd name="connsiteY1251" fmla="*/ 559293 h 1016895"/>
                <a:gd name="connsiteX1252" fmla="*/ 502347 w 1749061"/>
                <a:gd name="connsiteY1252" fmla="*/ 567428 h 1016895"/>
                <a:gd name="connsiteX1253" fmla="*/ 502347 w 1749061"/>
                <a:gd name="connsiteY1253" fmla="*/ 567428 h 1016895"/>
                <a:gd name="connsiteX1254" fmla="*/ 502347 w 1749061"/>
                <a:gd name="connsiteY1254" fmla="*/ 567428 h 1016895"/>
                <a:gd name="connsiteX1255" fmla="*/ 502347 w 1749061"/>
                <a:gd name="connsiteY1255" fmla="*/ 567428 h 1016895"/>
                <a:gd name="connsiteX1256" fmla="*/ 502347 w 1749061"/>
                <a:gd name="connsiteY1256" fmla="*/ 567428 h 1016895"/>
                <a:gd name="connsiteX1257" fmla="*/ 502347 w 1749061"/>
                <a:gd name="connsiteY1257" fmla="*/ 567428 h 1016895"/>
                <a:gd name="connsiteX1258" fmla="*/ 502347 w 1749061"/>
                <a:gd name="connsiteY1258" fmla="*/ 567428 h 1016895"/>
                <a:gd name="connsiteX1259" fmla="*/ 502347 w 1749061"/>
                <a:gd name="connsiteY1259" fmla="*/ 567428 h 1016895"/>
                <a:gd name="connsiteX1260" fmla="*/ 502347 w 1749061"/>
                <a:gd name="connsiteY1260" fmla="*/ 567428 h 1016895"/>
                <a:gd name="connsiteX1261" fmla="*/ 502347 w 1749061"/>
                <a:gd name="connsiteY1261" fmla="*/ 567428 h 1016895"/>
                <a:gd name="connsiteX1262" fmla="*/ 502347 w 1749061"/>
                <a:gd name="connsiteY1262" fmla="*/ 567428 h 1016895"/>
                <a:gd name="connsiteX1263" fmla="*/ 502347 w 1749061"/>
                <a:gd name="connsiteY1263" fmla="*/ 567428 h 1016895"/>
                <a:gd name="connsiteX1264" fmla="*/ 502347 w 1749061"/>
                <a:gd name="connsiteY1264" fmla="*/ 567428 h 1016895"/>
                <a:gd name="connsiteX1265" fmla="*/ 502347 w 1749061"/>
                <a:gd name="connsiteY1265" fmla="*/ 567428 h 1016895"/>
                <a:gd name="connsiteX1266" fmla="*/ 502347 w 1749061"/>
                <a:gd name="connsiteY1266" fmla="*/ 567428 h 1016895"/>
                <a:gd name="connsiteX1267" fmla="*/ 530820 w 1749061"/>
                <a:gd name="connsiteY1267" fmla="*/ 583698 h 1016895"/>
                <a:gd name="connsiteX1268" fmla="*/ 534887 w 1749061"/>
                <a:gd name="connsiteY1268" fmla="*/ 583698 h 1016895"/>
                <a:gd name="connsiteX1269" fmla="*/ 534887 w 1749061"/>
                <a:gd name="connsiteY1269" fmla="*/ 583698 h 1016895"/>
                <a:gd name="connsiteX1270" fmla="*/ 534887 w 1749061"/>
                <a:gd name="connsiteY1270" fmla="*/ 583698 h 1016895"/>
                <a:gd name="connsiteX1271" fmla="*/ 538955 w 1749061"/>
                <a:gd name="connsiteY1271" fmla="*/ 583698 h 1016895"/>
                <a:gd name="connsiteX1272" fmla="*/ 538955 w 1749061"/>
                <a:gd name="connsiteY1272" fmla="*/ 583698 h 1016895"/>
                <a:gd name="connsiteX1273" fmla="*/ 538955 w 1749061"/>
                <a:gd name="connsiteY1273" fmla="*/ 583698 h 1016895"/>
                <a:gd name="connsiteX1274" fmla="*/ 538955 w 1749061"/>
                <a:gd name="connsiteY1274" fmla="*/ 583698 h 1016895"/>
                <a:gd name="connsiteX1275" fmla="*/ 538955 w 1749061"/>
                <a:gd name="connsiteY1275" fmla="*/ 583698 h 1016895"/>
                <a:gd name="connsiteX1276" fmla="*/ 543022 w 1749061"/>
                <a:gd name="connsiteY1276" fmla="*/ 583698 h 1016895"/>
                <a:gd name="connsiteX1277" fmla="*/ 543022 w 1749061"/>
                <a:gd name="connsiteY1277" fmla="*/ 583698 h 1016895"/>
                <a:gd name="connsiteX1278" fmla="*/ 543022 w 1749061"/>
                <a:gd name="connsiteY1278" fmla="*/ 583698 h 1016895"/>
                <a:gd name="connsiteX1279" fmla="*/ 543022 w 1749061"/>
                <a:gd name="connsiteY1279" fmla="*/ 583698 h 1016895"/>
                <a:gd name="connsiteX1280" fmla="*/ 547090 w 1749061"/>
                <a:gd name="connsiteY1280" fmla="*/ 583698 h 1016895"/>
                <a:gd name="connsiteX1281" fmla="*/ 547090 w 1749061"/>
                <a:gd name="connsiteY1281" fmla="*/ 583698 h 1016895"/>
                <a:gd name="connsiteX1282" fmla="*/ 547090 w 1749061"/>
                <a:gd name="connsiteY1282" fmla="*/ 583698 h 1016895"/>
                <a:gd name="connsiteX1283" fmla="*/ 547090 w 1749061"/>
                <a:gd name="connsiteY1283" fmla="*/ 583698 h 1016895"/>
                <a:gd name="connsiteX1284" fmla="*/ 551157 w 1749061"/>
                <a:gd name="connsiteY1284" fmla="*/ 583698 h 1016895"/>
                <a:gd name="connsiteX1285" fmla="*/ 551157 w 1749061"/>
                <a:gd name="connsiteY1285" fmla="*/ 583698 h 1016895"/>
                <a:gd name="connsiteX1286" fmla="*/ 551157 w 1749061"/>
                <a:gd name="connsiteY1286" fmla="*/ 583698 h 1016895"/>
                <a:gd name="connsiteX1287" fmla="*/ 551157 w 1749061"/>
                <a:gd name="connsiteY1287" fmla="*/ 583698 h 1016895"/>
                <a:gd name="connsiteX1288" fmla="*/ 551157 w 1749061"/>
                <a:gd name="connsiteY1288" fmla="*/ 583698 h 1016895"/>
                <a:gd name="connsiteX1289" fmla="*/ 551157 w 1749061"/>
                <a:gd name="connsiteY1289" fmla="*/ 583698 h 1016895"/>
                <a:gd name="connsiteX1290" fmla="*/ 551157 w 1749061"/>
                <a:gd name="connsiteY1290" fmla="*/ 583698 h 1016895"/>
                <a:gd name="connsiteX1291" fmla="*/ 555225 w 1749061"/>
                <a:gd name="connsiteY1291" fmla="*/ 583698 h 1016895"/>
                <a:gd name="connsiteX1292" fmla="*/ 608104 w 1749061"/>
                <a:gd name="connsiteY1292" fmla="*/ 555225 h 1016895"/>
                <a:gd name="connsiteX1293" fmla="*/ 616239 w 1749061"/>
                <a:gd name="connsiteY1293" fmla="*/ 547090 h 1016895"/>
                <a:gd name="connsiteX1294" fmla="*/ 616239 w 1749061"/>
                <a:gd name="connsiteY1294" fmla="*/ 538955 h 1016895"/>
                <a:gd name="connsiteX1295" fmla="*/ 616239 w 1749061"/>
                <a:gd name="connsiteY1295" fmla="*/ 543022 h 1016895"/>
                <a:gd name="connsiteX1296" fmla="*/ 616239 w 1749061"/>
                <a:gd name="connsiteY1296" fmla="*/ 538955 h 1016895"/>
                <a:gd name="connsiteX1297" fmla="*/ 608104 w 1749061"/>
                <a:gd name="connsiteY1297" fmla="*/ 547090 h 1016895"/>
                <a:gd name="connsiteX1298" fmla="*/ 555225 w 1749061"/>
                <a:gd name="connsiteY1298" fmla="*/ 575563 h 1016895"/>
                <a:gd name="connsiteX1299" fmla="*/ 526752 w 1749061"/>
                <a:gd name="connsiteY1299" fmla="*/ 575563 h 1016895"/>
                <a:gd name="connsiteX1300" fmla="*/ 498279 w 1749061"/>
                <a:gd name="connsiteY1300" fmla="*/ 559293 h 1016895"/>
                <a:gd name="connsiteX1301" fmla="*/ 502347 w 1749061"/>
                <a:gd name="connsiteY1301" fmla="*/ 559293 h 1016895"/>
                <a:gd name="connsiteX1302" fmla="*/ 502347 w 1749061"/>
                <a:gd name="connsiteY1302" fmla="*/ 559293 h 1016895"/>
                <a:gd name="connsiteX1303" fmla="*/ 502347 w 1749061"/>
                <a:gd name="connsiteY1303" fmla="*/ 559293 h 1016895"/>
                <a:gd name="connsiteX1304" fmla="*/ 502347 w 1749061"/>
                <a:gd name="connsiteY1304" fmla="*/ 559293 h 1016895"/>
                <a:gd name="connsiteX1305" fmla="*/ 624374 w 1749061"/>
                <a:gd name="connsiteY1305" fmla="*/ 547090 h 1016895"/>
                <a:gd name="connsiteX1306" fmla="*/ 620307 w 1749061"/>
                <a:gd name="connsiteY1306" fmla="*/ 551158 h 1016895"/>
                <a:gd name="connsiteX1307" fmla="*/ 624374 w 1749061"/>
                <a:gd name="connsiteY1307" fmla="*/ 547090 h 1016895"/>
                <a:gd name="connsiteX1308" fmla="*/ 567428 w 1749061"/>
                <a:gd name="connsiteY1308" fmla="*/ 583698 h 1016895"/>
                <a:gd name="connsiteX1309" fmla="*/ 567428 w 1749061"/>
                <a:gd name="connsiteY1309" fmla="*/ 583698 h 1016895"/>
                <a:gd name="connsiteX1310" fmla="*/ 567428 w 1749061"/>
                <a:gd name="connsiteY1310" fmla="*/ 583698 h 1016895"/>
                <a:gd name="connsiteX1311" fmla="*/ 567428 w 1749061"/>
                <a:gd name="connsiteY1311" fmla="*/ 583698 h 1016895"/>
                <a:gd name="connsiteX1312" fmla="*/ 559293 w 1749061"/>
                <a:gd name="connsiteY1312" fmla="*/ 583698 h 1016895"/>
                <a:gd name="connsiteX1313" fmla="*/ 559293 w 1749061"/>
                <a:gd name="connsiteY1313" fmla="*/ 583698 h 1016895"/>
                <a:gd name="connsiteX1314" fmla="*/ 555225 w 1749061"/>
                <a:gd name="connsiteY1314" fmla="*/ 583698 h 1016895"/>
                <a:gd name="connsiteX1315" fmla="*/ 555225 w 1749061"/>
                <a:gd name="connsiteY1315" fmla="*/ 583698 h 1016895"/>
                <a:gd name="connsiteX1316" fmla="*/ 567428 w 1749061"/>
                <a:gd name="connsiteY1316" fmla="*/ 583698 h 1016895"/>
                <a:gd name="connsiteX1317" fmla="*/ 567428 w 1749061"/>
                <a:gd name="connsiteY1317" fmla="*/ 583698 h 1016895"/>
                <a:gd name="connsiteX1318" fmla="*/ 555225 w 1749061"/>
                <a:gd name="connsiteY1318" fmla="*/ 587766 h 1016895"/>
                <a:gd name="connsiteX1319" fmla="*/ 555225 w 1749061"/>
                <a:gd name="connsiteY1319" fmla="*/ 587766 h 1016895"/>
                <a:gd name="connsiteX1320" fmla="*/ 555225 w 1749061"/>
                <a:gd name="connsiteY1320" fmla="*/ 587766 h 1016895"/>
                <a:gd name="connsiteX1321" fmla="*/ 551157 w 1749061"/>
                <a:gd name="connsiteY1321" fmla="*/ 587766 h 1016895"/>
                <a:gd name="connsiteX1322" fmla="*/ 547090 w 1749061"/>
                <a:gd name="connsiteY1322" fmla="*/ 587766 h 1016895"/>
                <a:gd name="connsiteX1323" fmla="*/ 543022 w 1749061"/>
                <a:gd name="connsiteY1323" fmla="*/ 587766 h 1016895"/>
                <a:gd name="connsiteX1324" fmla="*/ 543022 w 1749061"/>
                <a:gd name="connsiteY1324" fmla="*/ 587766 h 1016895"/>
                <a:gd name="connsiteX1325" fmla="*/ 538955 w 1749061"/>
                <a:gd name="connsiteY1325" fmla="*/ 587766 h 1016895"/>
                <a:gd name="connsiteX1326" fmla="*/ 555225 w 1749061"/>
                <a:gd name="connsiteY1326" fmla="*/ 587766 h 1016895"/>
                <a:gd name="connsiteX1327" fmla="*/ 510482 w 1749061"/>
                <a:gd name="connsiteY1327" fmla="*/ 563360 h 1016895"/>
                <a:gd name="connsiteX1328" fmla="*/ 510482 w 1749061"/>
                <a:gd name="connsiteY1328" fmla="*/ 563360 h 1016895"/>
                <a:gd name="connsiteX1329" fmla="*/ 510482 w 1749061"/>
                <a:gd name="connsiteY1329" fmla="*/ 563360 h 1016895"/>
                <a:gd name="connsiteX1330" fmla="*/ 506414 w 1749061"/>
                <a:gd name="connsiteY1330" fmla="*/ 559293 h 1016895"/>
                <a:gd name="connsiteX1331" fmla="*/ 506414 w 1749061"/>
                <a:gd name="connsiteY1331" fmla="*/ 559293 h 1016895"/>
                <a:gd name="connsiteX1332" fmla="*/ 510482 w 1749061"/>
                <a:gd name="connsiteY1332" fmla="*/ 563360 h 1016895"/>
                <a:gd name="connsiteX1333" fmla="*/ 604036 w 1749061"/>
                <a:gd name="connsiteY1333" fmla="*/ 502347 h 1016895"/>
                <a:gd name="connsiteX1334" fmla="*/ 604036 w 1749061"/>
                <a:gd name="connsiteY1334" fmla="*/ 502347 h 1016895"/>
                <a:gd name="connsiteX1335" fmla="*/ 604036 w 1749061"/>
                <a:gd name="connsiteY1335" fmla="*/ 502347 h 1016895"/>
                <a:gd name="connsiteX1336" fmla="*/ 604036 w 1749061"/>
                <a:gd name="connsiteY1336" fmla="*/ 510482 h 1016895"/>
                <a:gd name="connsiteX1337" fmla="*/ 604036 w 1749061"/>
                <a:gd name="connsiteY1337" fmla="*/ 510482 h 1016895"/>
                <a:gd name="connsiteX1338" fmla="*/ 604036 w 1749061"/>
                <a:gd name="connsiteY1338" fmla="*/ 510482 h 1016895"/>
                <a:gd name="connsiteX1339" fmla="*/ 604036 w 1749061"/>
                <a:gd name="connsiteY1339" fmla="*/ 510482 h 1016895"/>
                <a:gd name="connsiteX1340" fmla="*/ 604036 w 1749061"/>
                <a:gd name="connsiteY1340" fmla="*/ 510482 h 1016895"/>
                <a:gd name="connsiteX1341" fmla="*/ 604036 w 1749061"/>
                <a:gd name="connsiteY1341" fmla="*/ 510482 h 1016895"/>
                <a:gd name="connsiteX1342" fmla="*/ 604036 w 1749061"/>
                <a:gd name="connsiteY1342" fmla="*/ 510482 h 1016895"/>
                <a:gd name="connsiteX1343" fmla="*/ 604036 w 1749061"/>
                <a:gd name="connsiteY1343" fmla="*/ 510482 h 1016895"/>
                <a:gd name="connsiteX1344" fmla="*/ 604036 w 1749061"/>
                <a:gd name="connsiteY1344" fmla="*/ 510482 h 1016895"/>
                <a:gd name="connsiteX1345" fmla="*/ 604036 w 1749061"/>
                <a:gd name="connsiteY1345" fmla="*/ 510482 h 1016895"/>
                <a:gd name="connsiteX1346" fmla="*/ 604036 w 1749061"/>
                <a:gd name="connsiteY1346" fmla="*/ 510482 h 1016895"/>
                <a:gd name="connsiteX1347" fmla="*/ 604036 w 1749061"/>
                <a:gd name="connsiteY1347" fmla="*/ 510482 h 1016895"/>
                <a:gd name="connsiteX1348" fmla="*/ 604036 w 1749061"/>
                <a:gd name="connsiteY1348" fmla="*/ 510482 h 1016895"/>
                <a:gd name="connsiteX1349" fmla="*/ 604036 w 1749061"/>
                <a:gd name="connsiteY1349" fmla="*/ 510482 h 1016895"/>
                <a:gd name="connsiteX1350" fmla="*/ 604036 w 1749061"/>
                <a:gd name="connsiteY1350" fmla="*/ 510482 h 1016895"/>
                <a:gd name="connsiteX1351" fmla="*/ 632509 w 1749061"/>
                <a:gd name="connsiteY1351" fmla="*/ 526752 h 1016895"/>
                <a:gd name="connsiteX1352" fmla="*/ 636577 w 1749061"/>
                <a:gd name="connsiteY1352" fmla="*/ 526752 h 1016895"/>
                <a:gd name="connsiteX1353" fmla="*/ 636577 w 1749061"/>
                <a:gd name="connsiteY1353" fmla="*/ 526752 h 1016895"/>
                <a:gd name="connsiteX1354" fmla="*/ 636577 w 1749061"/>
                <a:gd name="connsiteY1354" fmla="*/ 526752 h 1016895"/>
                <a:gd name="connsiteX1355" fmla="*/ 640645 w 1749061"/>
                <a:gd name="connsiteY1355" fmla="*/ 526752 h 1016895"/>
                <a:gd name="connsiteX1356" fmla="*/ 640645 w 1749061"/>
                <a:gd name="connsiteY1356" fmla="*/ 526752 h 1016895"/>
                <a:gd name="connsiteX1357" fmla="*/ 640645 w 1749061"/>
                <a:gd name="connsiteY1357" fmla="*/ 526752 h 1016895"/>
                <a:gd name="connsiteX1358" fmla="*/ 640645 w 1749061"/>
                <a:gd name="connsiteY1358" fmla="*/ 526752 h 1016895"/>
                <a:gd name="connsiteX1359" fmla="*/ 640645 w 1749061"/>
                <a:gd name="connsiteY1359" fmla="*/ 526752 h 1016895"/>
                <a:gd name="connsiteX1360" fmla="*/ 644712 w 1749061"/>
                <a:gd name="connsiteY1360" fmla="*/ 526752 h 1016895"/>
                <a:gd name="connsiteX1361" fmla="*/ 644712 w 1749061"/>
                <a:gd name="connsiteY1361" fmla="*/ 526752 h 1016895"/>
                <a:gd name="connsiteX1362" fmla="*/ 644712 w 1749061"/>
                <a:gd name="connsiteY1362" fmla="*/ 526752 h 1016895"/>
                <a:gd name="connsiteX1363" fmla="*/ 644712 w 1749061"/>
                <a:gd name="connsiteY1363" fmla="*/ 526752 h 1016895"/>
                <a:gd name="connsiteX1364" fmla="*/ 648780 w 1749061"/>
                <a:gd name="connsiteY1364" fmla="*/ 526752 h 1016895"/>
                <a:gd name="connsiteX1365" fmla="*/ 648780 w 1749061"/>
                <a:gd name="connsiteY1365" fmla="*/ 526752 h 1016895"/>
                <a:gd name="connsiteX1366" fmla="*/ 648780 w 1749061"/>
                <a:gd name="connsiteY1366" fmla="*/ 526752 h 1016895"/>
                <a:gd name="connsiteX1367" fmla="*/ 648780 w 1749061"/>
                <a:gd name="connsiteY1367" fmla="*/ 526752 h 1016895"/>
                <a:gd name="connsiteX1368" fmla="*/ 652847 w 1749061"/>
                <a:gd name="connsiteY1368" fmla="*/ 526752 h 1016895"/>
                <a:gd name="connsiteX1369" fmla="*/ 652847 w 1749061"/>
                <a:gd name="connsiteY1369" fmla="*/ 526752 h 1016895"/>
                <a:gd name="connsiteX1370" fmla="*/ 652847 w 1749061"/>
                <a:gd name="connsiteY1370" fmla="*/ 526752 h 1016895"/>
                <a:gd name="connsiteX1371" fmla="*/ 652847 w 1749061"/>
                <a:gd name="connsiteY1371" fmla="*/ 526752 h 1016895"/>
                <a:gd name="connsiteX1372" fmla="*/ 652847 w 1749061"/>
                <a:gd name="connsiteY1372" fmla="*/ 526752 h 1016895"/>
                <a:gd name="connsiteX1373" fmla="*/ 652847 w 1749061"/>
                <a:gd name="connsiteY1373" fmla="*/ 526752 h 1016895"/>
                <a:gd name="connsiteX1374" fmla="*/ 652847 w 1749061"/>
                <a:gd name="connsiteY1374" fmla="*/ 526752 h 1016895"/>
                <a:gd name="connsiteX1375" fmla="*/ 656915 w 1749061"/>
                <a:gd name="connsiteY1375" fmla="*/ 526752 h 1016895"/>
                <a:gd name="connsiteX1376" fmla="*/ 709793 w 1749061"/>
                <a:gd name="connsiteY1376" fmla="*/ 498279 h 1016895"/>
                <a:gd name="connsiteX1377" fmla="*/ 717928 w 1749061"/>
                <a:gd name="connsiteY1377" fmla="*/ 490144 h 1016895"/>
                <a:gd name="connsiteX1378" fmla="*/ 717928 w 1749061"/>
                <a:gd name="connsiteY1378" fmla="*/ 482009 h 1016895"/>
                <a:gd name="connsiteX1379" fmla="*/ 717928 w 1749061"/>
                <a:gd name="connsiteY1379" fmla="*/ 486076 h 1016895"/>
                <a:gd name="connsiteX1380" fmla="*/ 717928 w 1749061"/>
                <a:gd name="connsiteY1380" fmla="*/ 482009 h 1016895"/>
                <a:gd name="connsiteX1381" fmla="*/ 709793 w 1749061"/>
                <a:gd name="connsiteY1381" fmla="*/ 490144 h 1016895"/>
                <a:gd name="connsiteX1382" fmla="*/ 656915 w 1749061"/>
                <a:gd name="connsiteY1382" fmla="*/ 518617 h 1016895"/>
                <a:gd name="connsiteX1383" fmla="*/ 628442 w 1749061"/>
                <a:gd name="connsiteY1383" fmla="*/ 518617 h 1016895"/>
                <a:gd name="connsiteX1384" fmla="*/ 599969 w 1749061"/>
                <a:gd name="connsiteY1384" fmla="*/ 502347 h 1016895"/>
                <a:gd name="connsiteX1385" fmla="*/ 604036 w 1749061"/>
                <a:gd name="connsiteY1385" fmla="*/ 502347 h 1016895"/>
                <a:gd name="connsiteX1386" fmla="*/ 604036 w 1749061"/>
                <a:gd name="connsiteY1386" fmla="*/ 502347 h 1016895"/>
                <a:gd name="connsiteX1387" fmla="*/ 604036 w 1749061"/>
                <a:gd name="connsiteY1387" fmla="*/ 502347 h 1016895"/>
                <a:gd name="connsiteX1388" fmla="*/ 604036 w 1749061"/>
                <a:gd name="connsiteY1388" fmla="*/ 502347 h 1016895"/>
                <a:gd name="connsiteX1389" fmla="*/ 726064 w 1749061"/>
                <a:gd name="connsiteY1389" fmla="*/ 490144 h 1016895"/>
                <a:gd name="connsiteX1390" fmla="*/ 721996 w 1749061"/>
                <a:gd name="connsiteY1390" fmla="*/ 494211 h 1016895"/>
                <a:gd name="connsiteX1391" fmla="*/ 726064 w 1749061"/>
                <a:gd name="connsiteY1391" fmla="*/ 490144 h 1016895"/>
                <a:gd name="connsiteX1392" fmla="*/ 665050 w 1749061"/>
                <a:gd name="connsiteY1392" fmla="*/ 526752 h 1016895"/>
                <a:gd name="connsiteX1393" fmla="*/ 665050 w 1749061"/>
                <a:gd name="connsiteY1393" fmla="*/ 526752 h 1016895"/>
                <a:gd name="connsiteX1394" fmla="*/ 665050 w 1749061"/>
                <a:gd name="connsiteY1394" fmla="*/ 526752 h 1016895"/>
                <a:gd name="connsiteX1395" fmla="*/ 665050 w 1749061"/>
                <a:gd name="connsiteY1395" fmla="*/ 526752 h 1016895"/>
                <a:gd name="connsiteX1396" fmla="*/ 656915 w 1749061"/>
                <a:gd name="connsiteY1396" fmla="*/ 526752 h 1016895"/>
                <a:gd name="connsiteX1397" fmla="*/ 656915 w 1749061"/>
                <a:gd name="connsiteY1397" fmla="*/ 526752 h 1016895"/>
                <a:gd name="connsiteX1398" fmla="*/ 652847 w 1749061"/>
                <a:gd name="connsiteY1398" fmla="*/ 526752 h 1016895"/>
                <a:gd name="connsiteX1399" fmla="*/ 652847 w 1749061"/>
                <a:gd name="connsiteY1399" fmla="*/ 526752 h 1016895"/>
                <a:gd name="connsiteX1400" fmla="*/ 665050 w 1749061"/>
                <a:gd name="connsiteY1400" fmla="*/ 526752 h 1016895"/>
                <a:gd name="connsiteX1401" fmla="*/ 665050 w 1749061"/>
                <a:gd name="connsiteY1401" fmla="*/ 526752 h 1016895"/>
                <a:gd name="connsiteX1402" fmla="*/ 652847 w 1749061"/>
                <a:gd name="connsiteY1402" fmla="*/ 530820 h 1016895"/>
                <a:gd name="connsiteX1403" fmla="*/ 652847 w 1749061"/>
                <a:gd name="connsiteY1403" fmla="*/ 530820 h 1016895"/>
                <a:gd name="connsiteX1404" fmla="*/ 652847 w 1749061"/>
                <a:gd name="connsiteY1404" fmla="*/ 530820 h 1016895"/>
                <a:gd name="connsiteX1405" fmla="*/ 648780 w 1749061"/>
                <a:gd name="connsiteY1405" fmla="*/ 530820 h 1016895"/>
                <a:gd name="connsiteX1406" fmla="*/ 644712 w 1749061"/>
                <a:gd name="connsiteY1406" fmla="*/ 530820 h 1016895"/>
                <a:gd name="connsiteX1407" fmla="*/ 640645 w 1749061"/>
                <a:gd name="connsiteY1407" fmla="*/ 530820 h 1016895"/>
                <a:gd name="connsiteX1408" fmla="*/ 640645 w 1749061"/>
                <a:gd name="connsiteY1408" fmla="*/ 530820 h 1016895"/>
                <a:gd name="connsiteX1409" fmla="*/ 636577 w 1749061"/>
                <a:gd name="connsiteY1409" fmla="*/ 530820 h 1016895"/>
                <a:gd name="connsiteX1410" fmla="*/ 652847 w 1749061"/>
                <a:gd name="connsiteY1410" fmla="*/ 530820 h 1016895"/>
                <a:gd name="connsiteX1411" fmla="*/ 608104 w 1749061"/>
                <a:gd name="connsiteY1411" fmla="*/ 506414 h 1016895"/>
                <a:gd name="connsiteX1412" fmla="*/ 608104 w 1749061"/>
                <a:gd name="connsiteY1412" fmla="*/ 506414 h 1016895"/>
                <a:gd name="connsiteX1413" fmla="*/ 608104 w 1749061"/>
                <a:gd name="connsiteY1413" fmla="*/ 506414 h 1016895"/>
                <a:gd name="connsiteX1414" fmla="*/ 604036 w 1749061"/>
                <a:gd name="connsiteY1414" fmla="*/ 502347 h 1016895"/>
                <a:gd name="connsiteX1415" fmla="*/ 604036 w 1749061"/>
                <a:gd name="connsiteY1415" fmla="*/ 502347 h 1016895"/>
                <a:gd name="connsiteX1416" fmla="*/ 608104 w 1749061"/>
                <a:gd name="connsiteY1416" fmla="*/ 506414 h 1016895"/>
                <a:gd name="connsiteX1417" fmla="*/ 701658 w 1749061"/>
                <a:gd name="connsiteY1417" fmla="*/ 445400 h 1016895"/>
                <a:gd name="connsiteX1418" fmla="*/ 701658 w 1749061"/>
                <a:gd name="connsiteY1418" fmla="*/ 445400 h 1016895"/>
                <a:gd name="connsiteX1419" fmla="*/ 701658 w 1749061"/>
                <a:gd name="connsiteY1419" fmla="*/ 445400 h 1016895"/>
                <a:gd name="connsiteX1420" fmla="*/ 701658 w 1749061"/>
                <a:gd name="connsiteY1420" fmla="*/ 453536 h 1016895"/>
                <a:gd name="connsiteX1421" fmla="*/ 701658 w 1749061"/>
                <a:gd name="connsiteY1421" fmla="*/ 453536 h 1016895"/>
                <a:gd name="connsiteX1422" fmla="*/ 701658 w 1749061"/>
                <a:gd name="connsiteY1422" fmla="*/ 453536 h 1016895"/>
                <a:gd name="connsiteX1423" fmla="*/ 701658 w 1749061"/>
                <a:gd name="connsiteY1423" fmla="*/ 453536 h 1016895"/>
                <a:gd name="connsiteX1424" fmla="*/ 701658 w 1749061"/>
                <a:gd name="connsiteY1424" fmla="*/ 453536 h 1016895"/>
                <a:gd name="connsiteX1425" fmla="*/ 701658 w 1749061"/>
                <a:gd name="connsiteY1425" fmla="*/ 453536 h 1016895"/>
                <a:gd name="connsiteX1426" fmla="*/ 701658 w 1749061"/>
                <a:gd name="connsiteY1426" fmla="*/ 453536 h 1016895"/>
                <a:gd name="connsiteX1427" fmla="*/ 701658 w 1749061"/>
                <a:gd name="connsiteY1427" fmla="*/ 453536 h 1016895"/>
                <a:gd name="connsiteX1428" fmla="*/ 701658 w 1749061"/>
                <a:gd name="connsiteY1428" fmla="*/ 453536 h 1016895"/>
                <a:gd name="connsiteX1429" fmla="*/ 701658 w 1749061"/>
                <a:gd name="connsiteY1429" fmla="*/ 453536 h 1016895"/>
                <a:gd name="connsiteX1430" fmla="*/ 701658 w 1749061"/>
                <a:gd name="connsiteY1430" fmla="*/ 453536 h 1016895"/>
                <a:gd name="connsiteX1431" fmla="*/ 701658 w 1749061"/>
                <a:gd name="connsiteY1431" fmla="*/ 453536 h 1016895"/>
                <a:gd name="connsiteX1432" fmla="*/ 701658 w 1749061"/>
                <a:gd name="connsiteY1432" fmla="*/ 453536 h 1016895"/>
                <a:gd name="connsiteX1433" fmla="*/ 701658 w 1749061"/>
                <a:gd name="connsiteY1433" fmla="*/ 453536 h 1016895"/>
                <a:gd name="connsiteX1434" fmla="*/ 701658 w 1749061"/>
                <a:gd name="connsiteY1434" fmla="*/ 453536 h 1016895"/>
                <a:gd name="connsiteX1435" fmla="*/ 730131 w 1749061"/>
                <a:gd name="connsiteY1435" fmla="*/ 469806 h 1016895"/>
                <a:gd name="connsiteX1436" fmla="*/ 734199 w 1749061"/>
                <a:gd name="connsiteY1436" fmla="*/ 469806 h 1016895"/>
                <a:gd name="connsiteX1437" fmla="*/ 734199 w 1749061"/>
                <a:gd name="connsiteY1437" fmla="*/ 469806 h 1016895"/>
                <a:gd name="connsiteX1438" fmla="*/ 734199 w 1749061"/>
                <a:gd name="connsiteY1438" fmla="*/ 469806 h 1016895"/>
                <a:gd name="connsiteX1439" fmla="*/ 738266 w 1749061"/>
                <a:gd name="connsiteY1439" fmla="*/ 469806 h 1016895"/>
                <a:gd name="connsiteX1440" fmla="*/ 738266 w 1749061"/>
                <a:gd name="connsiteY1440" fmla="*/ 469806 h 1016895"/>
                <a:gd name="connsiteX1441" fmla="*/ 738266 w 1749061"/>
                <a:gd name="connsiteY1441" fmla="*/ 469806 h 1016895"/>
                <a:gd name="connsiteX1442" fmla="*/ 738266 w 1749061"/>
                <a:gd name="connsiteY1442" fmla="*/ 469806 h 1016895"/>
                <a:gd name="connsiteX1443" fmla="*/ 738266 w 1749061"/>
                <a:gd name="connsiteY1443" fmla="*/ 469806 h 1016895"/>
                <a:gd name="connsiteX1444" fmla="*/ 742334 w 1749061"/>
                <a:gd name="connsiteY1444" fmla="*/ 469806 h 1016895"/>
                <a:gd name="connsiteX1445" fmla="*/ 742334 w 1749061"/>
                <a:gd name="connsiteY1445" fmla="*/ 469806 h 1016895"/>
                <a:gd name="connsiteX1446" fmla="*/ 742334 w 1749061"/>
                <a:gd name="connsiteY1446" fmla="*/ 469806 h 1016895"/>
                <a:gd name="connsiteX1447" fmla="*/ 742334 w 1749061"/>
                <a:gd name="connsiteY1447" fmla="*/ 469806 h 1016895"/>
                <a:gd name="connsiteX1448" fmla="*/ 746402 w 1749061"/>
                <a:gd name="connsiteY1448" fmla="*/ 469806 h 1016895"/>
                <a:gd name="connsiteX1449" fmla="*/ 746402 w 1749061"/>
                <a:gd name="connsiteY1449" fmla="*/ 469806 h 1016895"/>
                <a:gd name="connsiteX1450" fmla="*/ 746402 w 1749061"/>
                <a:gd name="connsiteY1450" fmla="*/ 469806 h 1016895"/>
                <a:gd name="connsiteX1451" fmla="*/ 746402 w 1749061"/>
                <a:gd name="connsiteY1451" fmla="*/ 469806 h 1016895"/>
                <a:gd name="connsiteX1452" fmla="*/ 750469 w 1749061"/>
                <a:gd name="connsiteY1452" fmla="*/ 469806 h 1016895"/>
                <a:gd name="connsiteX1453" fmla="*/ 750469 w 1749061"/>
                <a:gd name="connsiteY1453" fmla="*/ 469806 h 1016895"/>
                <a:gd name="connsiteX1454" fmla="*/ 750469 w 1749061"/>
                <a:gd name="connsiteY1454" fmla="*/ 469806 h 1016895"/>
                <a:gd name="connsiteX1455" fmla="*/ 750469 w 1749061"/>
                <a:gd name="connsiteY1455" fmla="*/ 469806 h 1016895"/>
                <a:gd name="connsiteX1456" fmla="*/ 750469 w 1749061"/>
                <a:gd name="connsiteY1456" fmla="*/ 469806 h 1016895"/>
                <a:gd name="connsiteX1457" fmla="*/ 750469 w 1749061"/>
                <a:gd name="connsiteY1457" fmla="*/ 469806 h 1016895"/>
                <a:gd name="connsiteX1458" fmla="*/ 750469 w 1749061"/>
                <a:gd name="connsiteY1458" fmla="*/ 469806 h 1016895"/>
                <a:gd name="connsiteX1459" fmla="*/ 754537 w 1749061"/>
                <a:gd name="connsiteY1459" fmla="*/ 469806 h 1016895"/>
                <a:gd name="connsiteX1460" fmla="*/ 807415 w 1749061"/>
                <a:gd name="connsiteY1460" fmla="*/ 441333 h 1016895"/>
                <a:gd name="connsiteX1461" fmla="*/ 815550 w 1749061"/>
                <a:gd name="connsiteY1461" fmla="*/ 433198 h 1016895"/>
                <a:gd name="connsiteX1462" fmla="*/ 815550 w 1749061"/>
                <a:gd name="connsiteY1462" fmla="*/ 425062 h 1016895"/>
                <a:gd name="connsiteX1463" fmla="*/ 815550 w 1749061"/>
                <a:gd name="connsiteY1463" fmla="*/ 429130 h 1016895"/>
                <a:gd name="connsiteX1464" fmla="*/ 815550 w 1749061"/>
                <a:gd name="connsiteY1464" fmla="*/ 425062 h 1016895"/>
                <a:gd name="connsiteX1465" fmla="*/ 807415 w 1749061"/>
                <a:gd name="connsiteY1465" fmla="*/ 433198 h 1016895"/>
                <a:gd name="connsiteX1466" fmla="*/ 754537 w 1749061"/>
                <a:gd name="connsiteY1466" fmla="*/ 461671 h 1016895"/>
                <a:gd name="connsiteX1467" fmla="*/ 726064 w 1749061"/>
                <a:gd name="connsiteY1467" fmla="*/ 461671 h 1016895"/>
                <a:gd name="connsiteX1468" fmla="*/ 697590 w 1749061"/>
                <a:gd name="connsiteY1468" fmla="*/ 445400 h 1016895"/>
                <a:gd name="connsiteX1469" fmla="*/ 701658 w 1749061"/>
                <a:gd name="connsiteY1469" fmla="*/ 445400 h 1016895"/>
                <a:gd name="connsiteX1470" fmla="*/ 701658 w 1749061"/>
                <a:gd name="connsiteY1470" fmla="*/ 445400 h 1016895"/>
                <a:gd name="connsiteX1471" fmla="*/ 701658 w 1749061"/>
                <a:gd name="connsiteY1471" fmla="*/ 445400 h 1016895"/>
                <a:gd name="connsiteX1472" fmla="*/ 701658 w 1749061"/>
                <a:gd name="connsiteY1472" fmla="*/ 445400 h 1016895"/>
                <a:gd name="connsiteX1473" fmla="*/ 823686 w 1749061"/>
                <a:gd name="connsiteY1473" fmla="*/ 433198 h 1016895"/>
                <a:gd name="connsiteX1474" fmla="*/ 819618 w 1749061"/>
                <a:gd name="connsiteY1474" fmla="*/ 437265 h 1016895"/>
                <a:gd name="connsiteX1475" fmla="*/ 823686 w 1749061"/>
                <a:gd name="connsiteY1475" fmla="*/ 433198 h 1016895"/>
                <a:gd name="connsiteX1476" fmla="*/ 762672 w 1749061"/>
                <a:gd name="connsiteY1476" fmla="*/ 469806 h 1016895"/>
                <a:gd name="connsiteX1477" fmla="*/ 762672 w 1749061"/>
                <a:gd name="connsiteY1477" fmla="*/ 469806 h 1016895"/>
                <a:gd name="connsiteX1478" fmla="*/ 762672 w 1749061"/>
                <a:gd name="connsiteY1478" fmla="*/ 469806 h 1016895"/>
                <a:gd name="connsiteX1479" fmla="*/ 762672 w 1749061"/>
                <a:gd name="connsiteY1479" fmla="*/ 469806 h 1016895"/>
                <a:gd name="connsiteX1480" fmla="*/ 754537 w 1749061"/>
                <a:gd name="connsiteY1480" fmla="*/ 469806 h 1016895"/>
                <a:gd name="connsiteX1481" fmla="*/ 754537 w 1749061"/>
                <a:gd name="connsiteY1481" fmla="*/ 469806 h 1016895"/>
                <a:gd name="connsiteX1482" fmla="*/ 750469 w 1749061"/>
                <a:gd name="connsiteY1482" fmla="*/ 469806 h 1016895"/>
                <a:gd name="connsiteX1483" fmla="*/ 750469 w 1749061"/>
                <a:gd name="connsiteY1483" fmla="*/ 469806 h 1016895"/>
                <a:gd name="connsiteX1484" fmla="*/ 762672 w 1749061"/>
                <a:gd name="connsiteY1484" fmla="*/ 469806 h 1016895"/>
                <a:gd name="connsiteX1485" fmla="*/ 762672 w 1749061"/>
                <a:gd name="connsiteY1485" fmla="*/ 469806 h 1016895"/>
                <a:gd name="connsiteX1486" fmla="*/ 750469 w 1749061"/>
                <a:gd name="connsiteY1486" fmla="*/ 473874 h 1016895"/>
                <a:gd name="connsiteX1487" fmla="*/ 750469 w 1749061"/>
                <a:gd name="connsiteY1487" fmla="*/ 473874 h 1016895"/>
                <a:gd name="connsiteX1488" fmla="*/ 750469 w 1749061"/>
                <a:gd name="connsiteY1488" fmla="*/ 473874 h 1016895"/>
                <a:gd name="connsiteX1489" fmla="*/ 746402 w 1749061"/>
                <a:gd name="connsiteY1489" fmla="*/ 473874 h 1016895"/>
                <a:gd name="connsiteX1490" fmla="*/ 742334 w 1749061"/>
                <a:gd name="connsiteY1490" fmla="*/ 473874 h 1016895"/>
                <a:gd name="connsiteX1491" fmla="*/ 738266 w 1749061"/>
                <a:gd name="connsiteY1491" fmla="*/ 473874 h 1016895"/>
                <a:gd name="connsiteX1492" fmla="*/ 738266 w 1749061"/>
                <a:gd name="connsiteY1492" fmla="*/ 473874 h 1016895"/>
                <a:gd name="connsiteX1493" fmla="*/ 734199 w 1749061"/>
                <a:gd name="connsiteY1493" fmla="*/ 473874 h 1016895"/>
                <a:gd name="connsiteX1494" fmla="*/ 750469 w 1749061"/>
                <a:gd name="connsiteY1494" fmla="*/ 473874 h 1016895"/>
                <a:gd name="connsiteX1495" fmla="*/ 705726 w 1749061"/>
                <a:gd name="connsiteY1495" fmla="*/ 449468 h 1016895"/>
                <a:gd name="connsiteX1496" fmla="*/ 705726 w 1749061"/>
                <a:gd name="connsiteY1496" fmla="*/ 449468 h 1016895"/>
                <a:gd name="connsiteX1497" fmla="*/ 705726 w 1749061"/>
                <a:gd name="connsiteY1497" fmla="*/ 449468 h 1016895"/>
                <a:gd name="connsiteX1498" fmla="*/ 701658 w 1749061"/>
                <a:gd name="connsiteY1498" fmla="*/ 445400 h 1016895"/>
                <a:gd name="connsiteX1499" fmla="*/ 701658 w 1749061"/>
                <a:gd name="connsiteY1499" fmla="*/ 445400 h 1016895"/>
                <a:gd name="connsiteX1500" fmla="*/ 705726 w 1749061"/>
                <a:gd name="connsiteY1500" fmla="*/ 449468 h 1016895"/>
                <a:gd name="connsiteX1501" fmla="*/ 799280 w 1749061"/>
                <a:gd name="connsiteY1501" fmla="*/ 388454 h 1016895"/>
                <a:gd name="connsiteX1502" fmla="*/ 799280 w 1749061"/>
                <a:gd name="connsiteY1502" fmla="*/ 388454 h 1016895"/>
                <a:gd name="connsiteX1503" fmla="*/ 799280 w 1749061"/>
                <a:gd name="connsiteY1503" fmla="*/ 388454 h 1016895"/>
                <a:gd name="connsiteX1504" fmla="*/ 799280 w 1749061"/>
                <a:gd name="connsiteY1504" fmla="*/ 396589 h 1016895"/>
                <a:gd name="connsiteX1505" fmla="*/ 799280 w 1749061"/>
                <a:gd name="connsiteY1505" fmla="*/ 396589 h 1016895"/>
                <a:gd name="connsiteX1506" fmla="*/ 799280 w 1749061"/>
                <a:gd name="connsiteY1506" fmla="*/ 396589 h 1016895"/>
                <a:gd name="connsiteX1507" fmla="*/ 799280 w 1749061"/>
                <a:gd name="connsiteY1507" fmla="*/ 396589 h 1016895"/>
                <a:gd name="connsiteX1508" fmla="*/ 799280 w 1749061"/>
                <a:gd name="connsiteY1508" fmla="*/ 396589 h 1016895"/>
                <a:gd name="connsiteX1509" fmla="*/ 799280 w 1749061"/>
                <a:gd name="connsiteY1509" fmla="*/ 396589 h 1016895"/>
                <a:gd name="connsiteX1510" fmla="*/ 799280 w 1749061"/>
                <a:gd name="connsiteY1510" fmla="*/ 396589 h 1016895"/>
                <a:gd name="connsiteX1511" fmla="*/ 799280 w 1749061"/>
                <a:gd name="connsiteY1511" fmla="*/ 396589 h 1016895"/>
                <a:gd name="connsiteX1512" fmla="*/ 799280 w 1749061"/>
                <a:gd name="connsiteY1512" fmla="*/ 396589 h 1016895"/>
                <a:gd name="connsiteX1513" fmla="*/ 799280 w 1749061"/>
                <a:gd name="connsiteY1513" fmla="*/ 396589 h 1016895"/>
                <a:gd name="connsiteX1514" fmla="*/ 799280 w 1749061"/>
                <a:gd name="connsiteY1514" fmla="*/ 396589 h 1016895"/>
                <a:gd name="connsiteX1515" fmla="*/ 799280 w 1749061"/>
                <a:gd name="connsiteY1515" fmla="*/ 396589 h 1016895"/>
                <a:gd name="connsiteX1516" fmla="*/ 799280 w 1749061"/>
                <a:gd name="connsiteY1516" fmla="*/ 396589 h 1016895"/>
                <a:gd name="connsiteX1517" fmla="*/ 799280 w 1749061"/>
                <a:gd name="connsiteY1517" fmla="*/ 396589 h 1016895"/>
                <a:gd name="connsiteX1518" fmla="*/ 799280 w 1749061"/>
                <a:gd name="connsiteY1518" fmla="*/ 396589 h 1016895"/>
                <a:gd name="connsiteX1519" fmla="*/ 827753 w 1749061"/>
                <a:gd name="connsiteY1519" fmla="*/ 412860 h 1016895"/>
                <a:gd name="connsiteX1520" fmla="*/ 831821 w 1749061"/>
                <a:gd name="connsiteY1520" fmla="*/ 412860 h 1016895"/>
                <a:gd name="connsiteX1521" fmla="*/ 831821 w 1749061"/>
                <a:gd name="connsiteY1521" fmla="*/ 412860 h 1016895"/>
                <a:gd name="connsiteX1522" fmla="*/ 831821 w 1749061"/>
                <a:gd name="connsiteY1522" fmla="*/ 412860 h 1016895"/>
                <a:gd name="connsiteX1523" fmla="*/ 835888 w 1749061"/>
                <a:gd name="connsiteY1523" fmla="*/ 412860 h 1016895"/>
                <a:gd name="connsiteX1524" fmla="*/ 835888 w 1749061"/>
                <a:gd name="connsiteY1524" fmla="*/ 412860 h 1016895"/>
                <a:gd name="connsiteX1525" fmla="*/ 835888 w 1749061"/>
                <a:gd name="connsiteY1525" fmla="*/ 412860 h 1016895"/>
                <a:gd name="connsiteX1526" fmla="*/ 835888 w 1749061"/>
                <a:gd name="connsiteY1526" fmla="*/ 412860 h 1016895"/>
                <a:gd name="connsiteX1527" fmla="*/ 835888 w 1749061"/>
                <a:gd name="connsiteY1527" fmla="*/ 412860 h 1016895"/>
                <a:gd name="connsiteX1528" fmla="*/ 839956 w 1749061"/>
                <a:gd name="connsiteY1528" fmla="*/ 412860 h 1016895"/>
                <a:gd name="connsiteX1529" fmla="*/ 839956 w 1749061"/>
                <a:gd name="connsiteY1529" fmla="*/ 412860 h 1016895"/>
                <a:gd name="connsiteX1530" fmla="*/ 839956 w 1749061"/>
                <a:gd name="connsiteY1530" fmla="*/ 412860 h 1016895"/>
                <a:gd name="connsiteX1531" fmla="*/ 839956 w 1749061"/>
                <a:gd name="connsiteY1531" fmla="*/ 412860 h 1016895"/>
                <a:gd name="connsiteX1532" fmla="*/ 844024 w 1749061"/>
                <a:gd name="connsiteY1532" fmla="*/ 412860 h 1016895"/>
                <a:gd name="connsiteX1533" fmla="*/ 844024 w 1749061"/>
                <a:gd name="connsiteY1533" fmla="*/ 412860 h 1016895"/>
                <a:gd name="connsiteX1534" fmla="*/ 844024 w 1749061"/>
                <a:gd name="connsiteY1534" fmla="*/ 412860 h 1016895"/>
                <a:gd name="connsiteX1535" fmla="*/ 844024 w 1749061"/>
                <a:gd name="connsiteY1535" fmla="*/ 412860 h 1016895"/>
                <a:gd name="connsiteX1536" fmla="*/ 848091 w 1749061"/>
                <a:gd name="connsiteY1536" fmla="*/ 412860 h 1016895"/>
                <a:gd name="connsiteX1537" fmla="*/ 848091 w 1749061"/>
                <a:gd name="connsiteY1537" fmla="*/ 412860 h 1016895"/>
                <a:gd name="connsiteX1538" fmla="*/ 848091 w 1749061"/>
                <a:gd name="connsiteY1538" fmla="*/ 412860 h 1016895"/>
                <a:gd name="connsiteX1539" fmla="*/ 848091 w 1749061"/>
                <a:gd name="connsiteY1539" fmla="*/ 412860 h 1016895"/>
                <a:gd name="connsiteX1540" fmla="*/ 848091 w 1749061"/>
                <a:gd name="connsiteY1540" fmla="*/ 412860 h 1016895"/>
                <a:gd name="connsiteX1541" fmla="*/ 848091 w 1749061"/>
                <a:gd name="connsiteY1541" fmla="*/ 412860 h 1016895"/>
                <a:gd name="connsiteX1542" fmla="*/ 848091 w 1749061"/>
                <a:gd name="connsiteY1542" fmla="*/ 412860 h 1016895"/>
                <a:gd name="connsiteX1543" fmla="*/ 852159 w 1749061"/>
                <a:gd name="connsiteY1543" fmla="*/ 412860 h 1016895"/>
                <a:gd name="connsiteX1544" fmla="*/ 905037 w 1749061"/>
                <a:gd name="connsiteY1544" fmla="*/ 384387 h 1016895"/>
                <a:gd name="connsiteX1545" fmla="*/ 913173 w 1749061"/>
                <a:gd name="connsiteY1545" fmla="*/ 376251 h 1016895"/>
                <a:gd name="connsiteX1546" fmla="*/ 913173 w 1749061"/>
                <a:gd name="connsiteY1546" fmla="*/ 368116 h 1016895"/>
                <a:gd name="connsiteX1547" fmla="*/ 913173 w 1749061"/>
                <a:gd name="connsiteY1547" fmla="*/ 372184 h 1016895"/>
                <a:gd name="connsiteX1548" fmla="*/ 913173 w 1749061"/>
                <a:gd name="connsiteY1548" fmla="*/ 368116 h 1016895"/>
                <a:gd name="connsiteX1549" fmla="*/ 905037 w 1749061"/>
                <a:gd name="connsiteY1549" fmla="*/ 376251 h 1016895"/>
                <a:gd name="connsiteX1550" fmla="*/ 852159 w 1749061"/>
                <a:gd name="connsiteY1550" fmla="*/ 404724 h 1016895"/>
                <a:gd name="connsiteX1551" fmla="*/ 823686 w 1749061"/>
                <a:gd name="connsiteY1551" fmla="*/ 404724 h 1016895"/>
                <a:gd name="connsiteX1552" fmla="*/ 795213 w 1749061"/>
                <a:gd name="connsiteY1552" fmla="*/ 388454 h 1016895"/>
                <a:gd name="connsiteX1553" fmla="*/ 799280 w 1749061"/>
                <a:gd name="connsiteY1553" fmla="*/ 388454 h 1016895"/>
                <a:gd name="connsiteX1554" fmla="*/ 799280 w 1749061"/>
                <a:gd name="connsiteY1554" fmla="*/ 388454 h 1016895"/>
                <a:gd name="connsiteX1555" fmla="*/ 799280 w 1749061"/>
                <a:gd name="connsiteY1555" fmla="*/ 388454 h 1016895"/>
                <a:gd name="connsiteX1556" fmla="*/ 799280 w 1749061"/>
                <a:gd name="connsiteY1556" fmla="*/ 388454 h 1016895"/>
                <a:gd name="connsiteX1557" fmla="*/ 921308 w 1749061"/>
                <a:gd name="connsiteY1557" fmla="*/ 376251 h 1016895"/>
                <a:gd name="connsiteX1558" fmla="*/ 917240 w 1749061"/>
                <a:gd name="connsiteY1558" fmla="*/ 380319 h 1016895"/>
                <a:gd name="connsiteX1559" fmla="*/ 921308 w 1749061"/>
                <a:gd name="connsiteY1559" fmla="*/ 376251 h 1016895"/>
                <a:gd name="connsiteX1560" fmla="*/ 864362 w 1749061"/>
                <a:gd name="connsiteY1560" fmla="*/ 412860 h 1016895"/>
                <a:gd name="connsiteX1561" fmla="*/ 864362 w 1749061"/>
                <a:gd name="connsiteY1561" fmla="*/ 412860 h 1016895"/>
                <a:gd name="connsiteX1562" fmla="*/ 864362 w 1749061"/>
                <a:gd name="connsiteY1562" fmla="*/ 412860 h 1016895"/>
                <a:gd name="connsiteX1563" fmla="*/ 864362 w 1749061"/>
                <a:gd name="connsiteY1563" fmla="*/ 412860 h 1016895"/>
                <a:gd name="connsiteX1564" fmla="*/ 856226 w 1749061"/>
                <a:gd name="connsiteY1564" fmla="*/ 412860 h 1016895"/>
                <a:gd name="connsiteX1565" fmla="*/ 856226 w 1749061"/>
                <a:gd name="connsiteY1565" fmla="*/ 412860 h 1016895"/>
                <a:gd name="connsiteX1566" fmla="*/ 852159 w 1749061"/>
                <a:gd name="connsiteY1566" fmla="*/ 412860 h 1016895"/>
                <a:gd name="connsiteX1567" fmla="*/ 852159 w 1749061"/>
                <a:gd name="connsiteY1567" fmla="*/ 412860 h 1016895"/>
                <a:gd name="connsiteX1568" fmla="*/ 864362 w 1749061"/>
                <a:gd name="connsiteY1568" fmla="*/ 412860 h 1016895"/>
                <a:gd name="connsiteX1569" fmla="*/ 864362 w 1749061"/>
                <a:gd name="connsiteY1569" fmla="*/ 412860 h 1016895"/>
                <a:gd name="connsiteX1570" fmla="*/ 852159 w 1749061"/>
                <a:gd name="connsiteY1570" fmla="*/ 416927 h 1016895"/>
                <a:gd name="connsiteX1571" fmla="*/ 852159 w 1749061"/>
                <a:gd name="connsiteY1571" fmla="*/ 416927 h 1016895"/>
                <a:gd name="connsiteX1572" fmla="*/ 852159 w 1749061"/>
                <a:gd name="connsiteY1572" fmla="*/ 416927 h 1016895"/>
                <a:gd name="connsiteX1573" fmla="*/ 848091 w 1749061"/>
                <a:gd name="connsiteY1573" fmla="*/ 416927 h 1016895"/>
                <a:gd name="connsiteX1574" fmla="*/ 844024 w 1749061"/>
                <a:gd name="connsiteY1574" fmla="*/ 416927 h 1016895"/>
                <a:gd name="connsiteX1575" fmla="*/ 839956 w 1749061"/>
                <a:gd name="connsiteY1575" fmla="*/ 416927 h 1016895"/>
                <a:gd name="connsiteX1576" fmla="*/ 839956 w 1749061"/>
                <a:gd name="connsiteY1576" fmla="*/ 416927 h 1016895"/>
                <a:gd name="connsiteX1577" fmla="*/ 835888 w 1749061"/>
                <a:gd name="connsiteY1577" fmla="*/ 416927 h 1016895"/>
                <a:gd name="connsiteX1578" fmla="*/ 852159 w 1749061"/>
                <a:gd name="connsiteY1578" fmla="*/ 416927 h 1016895"/>
                <a:gd name="connsiteX1579" fmla="*/ 807415 w 1749061"/>
                <a:gd name="connsiteY1579" fmla="*/ 392522 h 1016895"/>
                <a:gd name="connsiteX1580" fmla="*/ 807415 w 1749061"/>
                <a:gd name="connsiteY1580" fmla="*/ 392522 h 1016895"/>
                <a:gd name="connsiteX1581" fmla="*/ 807415 w 1749061"/>
                <a:gd name="connsiteY1581" fmla="*/ 392522 h 1016895"/>
                <a:gd name="connsiteX1582" fmla="*/ 803348 w 1749061"/>
                <a:gd name="connsiteY1582" fmla="*/ 388454 h 1016895"/>
                <a:gd name="connsiteX1583" fmla="*/ 803348 w 1749061"/>
                <a:gd name="connsiteY1583" fmla="*/ 388454 h 1016895"/>
                <a:gd name="connsiteX1584" fmla="*/ 807415 w 1749061"/>
                <a:gd name="connsiteY1584" fmla="*/ 392522 h 1016895"/>
                <a:gd name="connsiteX1585" fmla="*/ 896902 w 1749061"/>
                <a:gd name="connsiteY1585" fmla="*/ 331508 h 1016895"/>
                <a:gd name="connsiteX1586" fmla="*/ 896902 w 1749061"/>
                <a:gd name="connsiteY1586" fmla="*/ 331508 h 1016895"/>
                <a:gd name="connsiteX1587" fmla="*/ 896902 w 1749061"/>
                <a:gd name="connsiteY1587" fmla="*/ 331508 h 1016895"/>
                <a:gd name="connsiteX1588" fmla="*/ 896902 w 1749061"/>
                <a:gd name="connsiteY1588" fmla="*/ 339643 h 1016895"/>
                <a:gd name="connsiteX1589" fmla="*/ 896902 w 1749061"/>
                <a:gd name="connsiteY1589" fmla="*/ 339643 h 1016895"/>
                <a:gd name="connsiteX1590" fmla="*/ 896902 w 1749061"/>
                <a:gd name="connsiteY1590" fmla="*/ 339643 h 1016895"/>
                <a:gd name="connsiteX1591" fmla="*/ 896902 w 1749061"/>
                <a:gd name="connsiteY1591" fmla="*/ 339643 h 1016895"/>
                <a:gd name="connsiteX1592" fmla="*/ 896902 w 1749061"/>
                <a:gd name="connsiteY1592" fmla="*/ 339643 h 1016895"/>
                <a:gd name="connsiteX1593" fmla="*/ 896902 w 1749061"/>
                <a:gd name="connsiteY1593" fmla="*/ 339643 h 1016895"/>
                <a:gd name="connsiteX1594" fmla="*/ 896902 w 1749061"/>
                <a:gd name="connsiteY1594" fmla="*/ 339643 h 1016895"/>
                <a:gd name="connsiteX1595" fmla="*/ 896902 w 1749061"/>
                <a:gd name="connsiteY1595" fmla="*/ 339643 h 1016895"/>
                <a:gd name="connsiteX1596" fmla="*/ 896902 w 1749061"/>
                <a:gd name="connsiteY1596" fmla="*/ 339643 h 1016895"/>
                <a:gd name="connsiteX1597" fmla="*/ 896902 w 1749061"/>
                <a:gd name="connsiteY1597" fmla="*/ 339643 h 1016895"/>
                <a:gd name="connsiteX1598" fmla="*/ 896902 w 1749061"/>
                <a:gd name="connsiteY1598" fmla="*/ 339643 h 1016895"/>
                <a:gd name="connsiteX1599" fmla="*/ 896902 w 1749061"/>
                <a:gd name="connsiteY1599" fmla="*/ 339643 h 1016895"/>
                <a:gd name="connsiteX1600" fmla="*/ 896902 w 1749061"/>
                <a:gd name="connsiteY1600" fmla="*/ 339643 h 1016895"/>
                <a:gd name="connsiteX1601" fmla="*/ 896902 w 1749061"/>
                <a:gd name="connsiteY1601" fmla="*/ 339643 h 1016895"/>
                <a:gd name="connsiteX1602" fmla="*/ 896902 w 1749061"/>
                <a:gd name="connsiteY1602" fmla="*/ 339643 h 1016895"/>
                <a:gd name="connsiteX1603" fmla="*/ 925375 w 1749061"/>
                <a:gd name="connsiteY1603" fmla="*/ 355914 h 1016895"/>
                <a:gd name="connsiteX1604" fmla="*/ 929443 w 1749061"/>
                <a:gd name="connsiteY1604" fmla="*/ 355914 h 1016895"/>
                <a:gd name="connsiteX1605" fmla="*/ 929443 w 1749061"/>
                <a:gd name="connsiteY1605" fmla="*/ 355914 h 1016895"/>
                <a:gd name="connsiteX1606" fmla="*/ 929443 w 1749061"/>
                <a:gd name="connsiteY1606" fmla="*/ 355914 h 1016895"/>
                <a:gd name="connsiteX1607" fmla="*/ 933510 w 1749061"/>
                <a:gd name="connsiteY1607" fmla="*/ 355914 h 1016895"/>
                <a:gd name="connsiteX1608" fmla="*/ 933510 w 1749061"/>
                <a:gd name="connsiteY1608" fmla="*/ 355914 h 1016895"/>
                <a:gd name="connsiteX1609" fmla="*/ 933510 w 1749061"/>
                <a:gd name="connsiteY1609" fmla="*/ 355914 h 1016895"/>
                <a:gd name="connsiteX1610" fmla="*/ 933510 w 1749061"/>
                <a:gd name="connsiteY1610" fmla="*/ 355914 h 1016895"/>
                <a:gd name="connsiteX1611" fmla="*/ 933510 w 1749061"/>
                <a:gd name="connsiteY1611" fmla="*/ 355914 h 1016895"/>
                <a:gd name="connsiteX1612" fmla="*/ 937578 w 1749061"/>
                <a:gd name="connsiteY1612" fmla="*/ 355914 h 1016895"/>
                <a:gd name="connsiteX1613" fmla="*/ 937578 w 1749061"/>
                <a:gd name="connsiteY1613" fmla="*/ 355914 h 1016895"/>
                <a:gd name="connsiteX1614" fmla="*/ 937578 w 1749061"/>
                <a:gd name="connsiteY1614" fmla="*/ 355914 h 1016895"/>
                <a:gd name="connsiteX1615" fmla="*/ 937578 w 1749061"/>
                <a:gd name="connsiteY1615" fmla="*/ 355914 h 1016895"/>
                <a:gd name="connsiteX1616" fmla="*/ 941645 w 1749061"/>
                <a:gd name="connsiteY1616" fmla="*/ 355914 h 1016895"/>
                <a:gd name="connsiteX1617" fmla="*/ 941645 w 1749061"/>
                <a:gd name="connsiteY1617" fmla="*/ 355914 h 1016895"/>
                <a:gd name="connsiteX1618" fmla="*/ 941645 w 1749061"/>
                <a:gd name="connsiteY1618" fmla="*/ 355914 h 1016895"/>
                <a:gd name="connsiteX1619" fmla="*/ 941645 w 1749061"/>
                <a:gd name="connsiteY1619" fmla="*/ 355914 h 1016895"/>
                <a:gd name="connsiteX1620" fmla="*/ 945713 w 1749061"/>
                <a:gd name="connsiteY1620" fmla="*/ 355914 h 1016895"/>
                <a:gd name="connsiteX1621" fmla="*/ 945713 w 1749061"/>
                <a:gd name="connsiteY1621" fmla="*/ 355914 h 1016895"/>
                <a:gd name="connsiteX1622" fmla="*/ 945713 w 1749061"/>
                <a:gd name="connsiteY1622" fmla="*/ 355914 h 1016895"/>
                <a:gd name="connsiteX1623" fmla="*/ 945713 w 1749061"/>
                <a:gd name="connsiteY1623" fmla="*/ 355914 h 1016895"/>
                <a:gd name="connsiteX1624" fmla="*/ 945713 w 1749061"/>
                <a:gd name="connsiteY1624" fmla="*/ 355914 h 1016895"/>
                <a:gd name="connsiteX1625" fmla="*/ 945713 w 1749061"/>
                <a:gd name="connsiteY1625" fmla="*/ 355914 h 1016895"/>
                <a:gd name="connsiteX1626" fmla="*/ 945713 w 1749061"/>
                <a:gd name="connsiteY1626" fmla="*/ 355914 h 1016895"/>
                <a:gd name="connsiteX1627" fmla="*/ 949781 w 1749061"/>
                <a:gd name="connsiteY1627" fmla="*/ 355914 h 1016895"/>
                <a:gd name="connsiteX1628" fmla="*/ 1002659 w 1749061"/>
                <a:gd name="connsiteY1628" fmla="*/ 327441 h 1016895"/>
                <a:gd name="connsiteX1629" fmla="*/ 1010794 w 1749061"/>
                <a:gd name="connsiteY1629" fmla="*/ 319305 h 1016895"/>
                <a:gd name="connsiteX1630" fmla="*/ 1010794 w 1749061"/>
                <a:gd name="connsiteY1630" fmla="*/ 311170 h 1016895"/>
                <a:gd name="connsiteX1631" fmla="*/ 1010794 w 1749061"/>
                <a:gd name="connsiteY1631" fmla="*/ 315238 h 1016895"/>
                <a:gd name="connsiteX1632" fmla="*/ 1010794 w 1749061"/>
                <a:gd name="connsiteY1632" fmla="*/ 311170 h 1016895"/>
                <a:gd name="connsiteX1633" fmla="*/ 1002659 w 1749061"/>
                <a:gd name="connsiteY1633" fmla="*/ 319305 h 1016895"/>
                <a:gd name="connsiteX1634" fmla="*/ 949781 w 1749061"/>
                <a:gd name="connsiteY1634" fmla="*/ 347779 h 1016895"/>
                <a:gd name="connsiteX1635" fmla="*/ 921308 w 1749061"/>
                <a:gd name="connsiteY1635" fmla="*/ 347779 h 1016895"/>
                <a:gd name="connsiteX1636" fmla="*/ 892835 w 1749061"/>
                <a:gd name="connsiteY1636" fmla="*/ 331508 h 1016895"/>
                <a:gd name="connsiteX1637" fmla="*/ 896902 w 1749061"/>
                <a:gd name="connsiteY1637" fmla="*/ 331508 h 1016895"/>
                <a:gd name="connsiteX1638" fmla="*/ 896902 w 1749061"/>
                <a:gd name="connsiteY1638" fmla="*/ 331508 h 1016895"/>
                <a:gd name="connsiteX1639" fmla="*/ 896902 w 1749061"/>
                <a:gd name="connsiteY1639" fmla="*/ 331508 h 1016895"/>
                <a:gd name="connsiteX1640" fmla="*/ 896902 w 1749061"/>
                <a:gd name="connsiteY1640" fmla="*/ 331508 h 1016895"/>
                <a:gd name="connsiteX1641" fmla="*/ 1018930 w 1749061"/>
                <a:gd name="connsiteY1641" fmla="*/ 319305 h 1016895"/>
                <a:gd name="connsiteX1642" fmla="*/ 1014862 w 1749061"/>
                <a:gd name="connsiteY1642" fmla="*/ 323373 h 1016895"/>
                <a:gd name="connsiteX1643" fmla="*/ 1018930 w 1749061"/>
                <a:gd name="connsiteY1643" fmla="*/ 319305 h 1016895"/>
                <a:gd name="connsiteX1644" fmla="*/ 961983 w 1749061"/>
                <a:gd name="connsiteY1644" fmla="*/ 355914 h 1016895"/>
                <a:gd name="connsiteX1645" fmla="*/ 961983 w 1749061"/>
                <a:gd name="connsiteY1645" fmla="*/ 355914 h 1016895"/>
                <a:gd name="connsiteX1646" fmla="*/ 961983 w 1749061"/>
                <a:gd name="connsiteY1646" fmla="*/ 355914 h 1016895"/>
                <a:gd name="connsiteX1647" fmla="*/ 961983 w 1749061"/>
                <a:gd name="connsiteY1647" fmla="*/ 355914 h 1016895"/>
                <a:gd name="connsiteX1648" fmla="*/ 953848 w 1749061"/>
                <a:gd name="connsiteY1648" fmla="*/ 355914 h 1016895"/>
                <a:gd name="connsiteX1649" fmla="*/ 953848 w 1749061"/>
                <a:gd name="connsiteY1649" fmla="*/ 355914 h 1016895"/>
                <a:gd name="connsiteX1650" fmla="*/ 949781 w 1749061"/>
                <a:gd name="connsiteY1650" fmla="*/ 355914 h 1016895"/>
                <a:gd name="connsiteX1651" fmla="*/ 949781 w 1749061"/>
                <a:gd name="connsiteY1651" fmla="*/ 355914 h 1016895"/>
                <a:gd name="connsiteX1652" fmla="*/ 961983 w 1749061"/>
                <a:gd name="connsiteY1652" fmla="*/ 355914 h 1016895"/>
                <a:gd name="connsiteX1653" fmla="*/ 961983 w 1749061"/>
                <a:gd name="connsiteY1653" fmla="*/ 355914 h 1016895"/>
                <a:gd name="connsiteX1654" fmla="*/ 949781 w 1749061"/>
                <a:gd name="connsiteY1654" fmla="*/ 359981 h 1016895"/>
                <a:gd name="connsiteX1655" fmla="*/ 949781 w 1749061"/>
                <a:gd name="connsiteY1655" fmla="*/ 359981 h 1016895"/>
                <a:gd name="connsiteX1656" fmla="*/ 949781 w 1749061"/>
                <a:gd name="connsiteY1656" fmla="*/ 359981 h 1016895"/>
                <a:gd name="connsiteX1657" fmla="*/ 945713 w 1749061"/>
                <a:gd name="connsiteY1657" fmla="*/ 359981 h 1016895"/>
                <a:gd name="connsiteX1658" fmla="*/ 941645 w 1749061"/>
                <a:gd name="connsiteY1658" fmla="*/ 359981 h 1016895"/>
                <a:gd name="connsiteX1659" fmla="*/ 937578 w 1749061"/>
                <a:gd name="connsiteY1659" fmla="*/ 359981 h 1016895"/>
                <a:gd name="connsiteX1660" fmla="*/ 937578 w 1749061"/>
                <a:gd name="connsiteY1660" fmla="*/ 359981 h 1016895"/>
                <a:gd name="connsiteX1661" fmla="*/ 933510 w 1749061"/>
                <a:gd name="connsiteY1661" fmla="*/ 359981 h 1016895"/>
                <a:gd name="connsiteX1662" fmla="*/ 949781 w 1749061"/>
                <a:gd name="connsiteY1662" fmla="*/ 359981 h 1016895"/>
                <a:gd name="connsiteX1663" fmla="*/ 905037 w 1749061"/>
                <a:gd name="connsiteY1663" fmla="*/ 335576 h 1016895"/>
                <a:gd name="connsiteX1664" fmla="*/ 905037 w 1749061"/>
                <a:gd name="connsiteY1664" fmla="*/ 335576 h 1016895"/>
                <a:gd name="connsiteX1665" fmla="*/ 905037 w 1749061"/>
                <a:gd name="connsiteY1665" fmla="*/ 335576 h 1016895"/>
                <a:gd name="connsiteX1666" fmla="*/ 900970 w 1749061"/>
                <a:gd name="connsiteY1666" fmla="*/ 331508 h 1016895"/>
                <a:gd name="connsiteX1667" fmla="*/ 900970 w 1749061"/>
                <a:gd name="connsiteY1667" fmla="*/ 331508 h 1016895"/>
                <a:gd name="connsiteX1668" fmla="*/ 905037 w 1749061"/>
                <a:gd name="connsiteY1668" fmla="*/ 335576 h 1016895"/>
                <a:gd name="connsiteX1669" fmla="*/ 998592 w 1749061"/>
                <a:gd name="connsiteY1669" fmla="*/ 274562 h 1016895"/>
                <a:gd name="connsiteX1670" fmla="*/ 998592 w 1749061"/>
                <a:gd name="connsiteY1670" fmla="*/ 274562 h 1016895"/>
                <a:gd name="connsiteX1671" fmla="*/ 998592 w 1749061"/>
                <a:gd name="connsiteY1671" fmla="*/ 274562 h 1016895"/>
                <a:gd name="connsiteX1672" fmla="*/ 998592 w 1749061"/>
                <a:gd name="connsiteY1672" fmla="*/ 282697 h 1016895"/>
                <a:gd name="connsiteX1673" fmla="*/ 998592 w 1749061"/>
                <a:gd name="connsiteY1673" fmla="*/ 282697 h 1016895"/>
                <a:gd name="connsiteX1674" fmla="*/ 998592 w 1749061"/>
                <a:gd name="connsiteY1674" fmla="*/ 282697 h 1016895"/>
                <a:gd name="connsiteX1675" fmla="*/ 998592 w 1749061"/>
                <a:gd name="connsiteY1675" fmla="*/ 282697 h 1016895"/>
                <a:gd name="connsiteX1676" fmla="*/ 998592 w 1749061"/>
                <a:gd name="connsiteY1676" fmla="*/ 282697 h 1016895"/>
                <a:gd name="connsiteX1677" fmla="*/ 998592 w 1749061"/>
                <a:gd name="connsiteY1677" fmla="*/ 282697 h 1016895"/>
                <a:gd name="connsiteX1678" fmla="*/ 998592 w 1749061"/>
                <a:gd name="connsiteY1678" fmla="*/ 282697 h 1016895"/>
                <a:gd name="connsiteX1679" fmla="*/ 998592 w 1749061"/>
                <a:gd name="connsiteY1679" fmla="*/ 282697 h 1016895"/>
                <a:gd name="connsiteX1680" fmla="*/ 998592 w 1749061"/>
                <a:gd name="connsiteY1680" fmla="*/ 282697 h 1016895"/>
                <a:gd name="connsiteX1681" fmla="*/ 998592 w 1749061"/>
                <a:gd name="connsiteY1681" fmla="*/ 282697 h 1016895"/>
                <a:gd name="connsiteX1682" fmla="*/ 998592 w 1749061"/>
                <a:gd name="connsiteY1682" fmla="*/ 282697 h 1016895"/>
                <a:gd name="connsiteX1683" fmla="*/ 998592 w 1749061"/>
                <a:gd name="connsiteY1683" fmla="*/ 282697 h 1016895"/>
                <a:gd name="connsiteX1684" fmla="*/ 998592 w 1749061"/>
                <a:gd name="connsiteY1684" fmla="*/ 282697 h 1016895"/>
                <a:gd name="connsiteX1685" fmla="*/ 998592 w 1749061"/>
                <a:gd name="connsiteY1685" fmla="*/ 282697 h 1016895"/>
                <a:gd name="connsiteX1686" fmla="*/ 998592 w 1749061"/>
                <a:gd name="connsiteY1686" fmla="*/ 282697 h 1016895"/>
                <a:gd name="connsiteX1687" fmla="*/ 1027065 w 1749061"/>
                <a:gd name="connsiteY1687" fmla="*/ 298967 h 1016895"/>
                <a:gd name="connsiteX1688" fmla="*/ 1031132 w 1749061"/>
                <a:gd name="connsiteY1688" fmla="*/ 298967 h 1016895"/>
                <a:gd name="connsiteX1689" fmla="*/ 1031132 w 1749061"/>
                <a:gd name="connsiteY1689" fmla="*/ 298967 h 1016895"/>
                <a:gd name="connsiteX1690" fmla="*/ 1031132 w 1749061"/>
                <a:gd name="connsiteY1690" fmla="*/ 298967 h 1016895"/>
                <a:gd name="connsiteX1691" fmla="*/ 1035200 w 1749061"/>
                <a:gd name="connsiteY1691" fmla="*/ 298967 h 1016895"/>
                <a:gd name="connsiteX1692" fmla="*/ 1035200 w 1749061"/>
                <a:gd name="connsiteY1692" fmla="*/ 298967 h 1016895"/>
                <a:gd name="connsiteX1693" fmla="*/ 1035200 w 1749061"/>
                <a:gd name="connsiteY1693" fmla="*/ 298967 h 1016895"/>
                <a:gd name="connsiteX1694" fmla="*/ 1035200 w 1749061"/>
                <a:gd name="connsiteY1694" fmla="*/ 298967 h 1016895"/>
                <a:gd name="connsiteX1695" fmla="*/ 1035200 w 1749061"/>
                <a:gd name="connsiteY1695" fmla="*/ 298967 h 1016895"/>
                <a:gd name="connsiteX1696" fmla="*/ 1039268 w 1749061"/>
                <a:gd name="connsiteY1696" fmla="*/ 298967 h 1016895"/>
                <a:gd name="connsiteX1697" fmla="*/ 1039268 w 1749061"/>
                <a:gd name="connsiteY1697" fmla="*/ 298967 h 1016895"/>
                <a:gd name="connsiteX1698" fmla="*/ 1039268 w 1749061"/>
                <a:gd name="connsiteY1698" fmla="*/ 298967 h 1016895"/>
                <a:gd name="connsiteX1699" fmla="*/ 1039268 w 1749061"/>
                <a:gd name="connsiteY1699" fmla="*/ 298967 h 1016895"/>
                <a:gd name="connsiteX1700" fmla="*/ 1043335 w 1749061"/>
                <a:gd name="connsiteY1700" fmla="*/ 298967 h 1016895"/>
                <a:gd name="connsiteX1701" fmla="*/ 1043335 w 1749061"/>
                <a:gd name="connsiteY1701" fmla="*/ 298967 h 1016895"/>
                <a:gd name="connsiteX1702" fmla="*/ 1043335 w 1749061"/>
                <a:gd name="connsiteY1702" fmla="*/ 298967 h 1016895"/>
                <a:gd name="connsiteX1703" fmla="*/ 1043335 w 1749061"/>
                <a:gd name="connsiteY1703" fmla="*/ 298967 h 1016895"/>
                <a:gd name="connsiteX1704" fmla="*/ 1047403 w 1749061"/>
                <a:gd name="connsiteY1704" fmla="*/ 298967 h 1016895"/>
                <a:gd name="connsiteX1705" fmla="*/ 1047403 w 1749061"/>
                <a:gd name="connsiteY1705" fmla="*/ 298967 h 1016895"/>
                <a:gd name="connsiteX1706" fmla="*/ 1047403 w 1749061"/>
                <a:gd name="connsiteY1706" fmla="*/ 298967 h 1016895"/>
                <a:gd name="connsiteX1707" fmla="*/ 1047403 w 1749061"/>
                <a:gd name="connsiteY1707" fmla="*/ 298967 h 1016895"/>
                <a:gd name="connsiteX1708" fmla="*/ 1047403 w 1749061"/>
                <a:gd name="connsiteY1708" fmla="*/ 298967 h 1016895"/>
                <a:gd name="connsiteX1709" fmla="*/ 1047403 w 1749061"/>
                <a:gd name="connsiteY1709" fmla="*/ 298967 h 1016895"/>
                <a:gd name="connsiteX1710" fmla="*/ 1047403 w 1749061"/>
                <a:gd name="connsiteY1710" fmla="*/ 298967 h 1016895"/>
                <a:gd name="connsiteX1711" fmla="*/ 1051470 w 1749061"/>
                <a:gd name="connsiteY1711" fmla="*/ 298967 h 1016895"/>
                <a:gd name="connsiteX1712" fmla="*/ 1104349 w 1749061"/>
                <a:gd name="connsiteY1712" fmla="*/ 270494 h 1016895"/>
                <a:gd name="connsiteX1713" fmla="*/ 1112484 w 1749061"/>
                <a:gd name="connsiteY1713" fmla="*/ 262359 h 1016895"/>
                <a:gd name="connsiteX1714" fmla="*/ 1112484 w 1749061"/>
                <a:gd name="connsiteY1714" fmla="*/ 254224 h 1016895"/>
                <a:gd name="connsiteX1715" fmla="*/ 1112484 w 1749061"/>
                <a:gd name="connsiteY1715" fmla="*/ 258292 h 1016895"/>
                <a:gd name="connsiteX1716" fmla="*/ 1112484 w 1749061"/>
                <a:gd name="connsiteY1716" fmla="*/ 254224 h 1016895"/>
                <a:gd name="connsiteX1717" fmla="*/ 1104349 w 1749061"/>
                <a:gd name="connsiteY1717" fmla="*/ 262359 h 1016895"/>
                <a:gd name="connsiteX1718" fmla="*/ 1051470 w 1749061"/>
                <a:gd name="connsiteY1718" fmla="*/ 290832 h 1016895"/>
                <a:gd name="connsiteX1719" fmla="*/ 1022997 w 1749061"/>
                <a:gd name="connsiteY1719" fmla="*/ 290832 h 1016895"/>
                <a:gd name="connsiteX1720" fmla="*/ 994524 w 1749061"/>
                <a:gd name="connsiteY1720" fmla="*/ 274562 h 1016895"/>
                <a:gd name="connsiteX1721" fmla="*/ 998592 w 1749061"/>
                <a:gd name="connsiteY1721" fmla="*/ 274562 h 1016895"/>
                <a:gd name="connsiteX1722" fmla="*/ 998592 w 1749061"/>
                <a:gd name="connsiteY1722" fmla="*/ 274562 h 1016895"/>
                <a:gd name="connsiteX1723" fmla="*/ 998592 w 1749061"/>
                <a:gd name="connsiteY1723" fmla="*/ 274562 h 1016895"/>
                <a:gd name="connsiteX1724" fmla="*/ 998592 w 1749061"/>
                <a:gd name="connsiteY1724" fmla="*/ 274562 h 1016895"/>
                <a:gd name="connsiteX1725" fmla="*/ 1120620 w 1749061"/>
                <a:gd name="connsiteY1725" fmla="*/ 262359 h 1016895"/>
                <a:gd name="connsiteX1726" fmla="*/ 1116552 w 1749061"/>
                <a:gd name="connsiteY1726" fmla="*/ 266427 h 1016895"/>
                <a:gd name="connsiteX1727" fmla="*/ 1120620 w 1749061"/>
                <a:gd name="connsiteY1727" fmla="*/ 262359 h 1016895"/>
                <a:gd name="connsiteX1728" fmla="*/ 1059606 w 1749061"/>
                <a:gd name="connsiteY1728" fmla="*/ 298967 h 1016895"/>
                <a:gd name="connsiteX1729" fmla="*/ 1059606 w 1749061"/>
                <a:gd name="connsiteY1729" fmla="*/ 298967 h 1016895"/>
                <a:gd name="connsiteX1730" fmla="*/ 1059606 w 1749061"/>
                <a:gd name="connsiteY1730" fmla="*/ 298967 h 1016895"/>
                <a:gd name="connsiteX1731" fmla="*/ 1059606 w 1749061"/>
                <a:gd name="connsiteY1731" fmla="*/ 298967 h 1016895"/>
                <a:gd name="connsiteX1732" fmla="*/ 1051470 w 1749061"/>
                <a:gd name="connsiteY1732" fmla="*/ 298967 h 1016895"/>
                <a:gd name="connsiteX1733" fmla="*/ 1051470 w 1749061"/>
                <a:gd name="connsiteY1733" fmla="*/ 298967 h 1016895"/>
                <a:gd name="connsiteX1734" fmla="*/ 1047403 w 1749061"/>
                <a:gd name="connsiteY1734" fmla="*/ 298967 h 1016895"/>
                <a:gd name="connsiteX1735" fmla="*/ 1047403 w 1749061"/>
                <a:gd name="connsiteY1735" fmla="*/ 298967 h 1016895"/>
                <a:gd name="connsiteX1736" fmla="*/ 1059606 w 1749061"/>
                <a:gd name="connsiteY1736" fmla="*/ 298967 h 1016895"/>
                <a:gd name="connsiteX1737" fmla="*/ 1059606 w 1749061"/>
                <a:gd name="connsiteY1737" fmla="*/ 298967 h 1016895"/>
                <a:gd name="connsiteX1738" fmla="*/ 1047403 w 1749061"/>
                <a:gd name="connsiteY1738" fmla="*/ 303035 h 1016895"/>
                <a:gd name="connsiteX1739" fmla="*/ 1047403 w 1749061"/>
                <a:gd name="connsiteY1739" fmla="*/ 303035 h 1016895"/>
                <a:gd name="connsiteX1740" fmla="*/ 1047403 w 1749061"/>
                <a:gd name="connsiteY1740" fmla="*/ 303035 h 1016895"/>
                <a:gd name="connsiteX1741" fmla="*/ 1043335 w 1749061"/>
                <a:gd name="connsiteY1741" fmla="*/ 303035 h 1016895"/>
                <a:gd name="connsiteX1742" fmla="*/ 1039268 w 1749061"/>
                <a:gd name="connsiteY1742" fmla="*/ 303035 h 1016895"/>
                <a:gd name="connsiteX1743" fmla="*/ 1035200 w 1749061"/>
                <a:gd name="connsiteY1743" fmla="*/ 303035 h 1016895"/>
                <a:gd name="connsiteX1744" fmla="*/ 1035200 w 1749061"/>
                <a:gd name="connsiteY1744" fmla="*/ 303035 h 1016895"/>
                <a:gd name="connsiteX1745" fmla="*/ 1031132 w 1749061"/>
                <a:gd name="connsiteY1745" fmla="*/ 303035 h 1016895"/>
                <a:gd name="connsiteX1746" fmla="*/ 1047403 w 1749061"/>
                <a:gd name="connsiteY1746" fmla="*/ 303035 h 1016895"/>
                <a:gd name="connsiteX1747" fmla="*/ 1002659 w 1749061"/>
                <a:gd name="connsiteY1747" fmla="*/ 278629 h 1016895"/>
                <a:gd name="connsiteX1748" fmla="*/ 1002659 w 1749061"/>
                <a:gd name="connsiteY1748" fmla="*/ 278629 h 1016895"/>
                <a:gd name="connsiteX1749" fmla="*/ 1002659 w 1749061"/>
                <a:gd name="connsiteY1749" fmla="*/ 278629 h 1016895"/>
                <a:gd name="connsiteX1750" fmla="*/ 998592 w 1749061"/>
                <a:gd name="connsiteY1750" fmla="*/ 274562 h 1016895"/>
                <a:gd name="connsiteX1751" fmla="*/ 998592 w 1749061"/>
                <a:gd name="connsiteY1751" fmla="*/ 274562 h 1016895"/>
                <a:gd name="connsiteX1752" fmla="*/ 1002659 w 1749061"/>
                <a:gd name="connsiteY1752" fmla="*/ 278629 h 1016895"/>
                <a:gd name="connsiteX1753" fmla="*/ 1096214 w 1749061"/>
                <a:gd name="connsiteY1753" fmla="*/ 217616 h 1016895"/>
                <a:gd name="connsiteX1754" fmla="*/ 1096214 w 1749061"/>
                <a:gd name="connsiteY1754" fmla="*/ 217616 h 1016895"/>
                <a:gd name="connsiteX1755" fmla="*/ 1096214 w 1749061"/>
                <a:gd name="connsiteY1755" fmla="*/ 217616 h 1016895"/>
                <a:gd name="connsiteX1756" fmla="*/ 1096214 w 1749061"/>
                <a:gd name="connsiteY1756" fmla="*/ 225751 h 1016895"/>
                <a:gd name="connsiteX1757" fmla="*/ 1096214 w 1749061"/>
                <a:gd name="connsiteY1757" fmla="*/ 225751 h 1016895"/>
                <a:gd name="connsiteX1758" fmla="*/ 1096214 w 1749061"/>
                <a:gd name="connsiteY1758" fmla="*/ 225751 h 1016895"/>
                <a:gd name="connsiteX1759" fmla="*/ 1096214 w 1749061"/>
                <a:gd name="connsiteY1759" fmla="*/ 225751 h 1016895"/>
                <a:gd name="connsiteX1760" fmla="*/ 1096214 w 1749061"/>
                <a:gd name="connsiteY1760" fmla="*/ 225751 h 1016895"/>
                <a:gd name="connsiteX1761" fmla="*/ 1096214 w 1749061"/>
                <a:gd name="connsiteY1761" fmla="*/ 225751 h 1016895"/>
                <a:gd name="connsiteX1762" fmla="*/ 1096214 w 1749061"/>
                <a:gd name="connsiteY1762" fmla="*/ 225751 h 1016895"/>
                <a:gd name="connsiteX1763" fmla="*/ 1096214 w 1749061"/>
                <a:gd name="connsiteY1763" fmla="*/ 225751 h 1016895"/>
                <a:gd name="connsiteX1764" fmla="*/ 1096214 w 1749061"/>
                <a:gd name="connsiteY1764" fmla="*/ 225751 h 1016895"/>
                <a:gd name="connsiteX1765" fmla="*/ 1096214 w 1749061"/>
                <a:gd name="connsiteY1765" fmla="*/ 225751 h 1016895"/>
                <a:gd name="connsiteX1766" fmla="*/ 1096214 w 1749061"/>
                <a:gd name="connsiteY1766" fmla="*/ 225751 h 1016895"/>
                <a:gd name="connsiteX1767" fmla="*/ 1096214 w 1749061"/>
                <a:gd name="connsiteY1767" fmla="*/ 225751 h 1016895"/>
                <a:gd name="connsiteX1768" fmla="*/ 1096214 w 1749061"/>
                <a:gd name="connsiteY1768" fmla="*/ 225751 h 1016895"/>
                <a:gd name="connsiteX1769" fmla="*/ 1096214 w 1749061"/>
                <a:gd name="connsiteY1769" fmla="*/ 225751 h 1016895"/>
                <a:gd name="connsiteX1770" fmla="*/ 1096214 w 1749061"/>
                <a:gd name="connsiteY1770" fmla="*/ 225751 h 1016895"/>
                <a:gd name="connsiteX1771" fmla="*/ 1124687 w 1749061"/>
                <a:gd name="connsiteY1771" fmla="*/ 242021 h 1016895"/>
                <a:gd name="connsiteX1772" fmla="*/ 1128755 w 1749061"/>
                <a:gd name="connsiteY1772" fmla="*/ 242021 h 1016895"/>
                <a:gd name="connsiteX1773" fmla="*/ 1128755 w 1749061"/>
                <a:gd name="connsiteY1773" fmla="*/ 242021 h 1016895"/>
                <a:gd name="connsiteX1774" fmla="*/ 1128755 w 1749061"/>
                <a:gd name="connsiteY1774" fmla="*/ 242021 h 1016895"/>
                <a:gd name="connsiteX1775" fmla="*/ 1132822 w 1749061"/>
                <a:gd name="connsiteY1775" fmla="*/ 242021 h 1016895"/>
                <a:gd name="connsiteX1776" fmla="*/ 1132822 w 1749061"/>
                <a:gd name="connsiteY1776" fmla="*/ 242021 h 1016895"/>
                <a:gd name="connsiteX1777" fmla="*/ 1132822 w 1749061"/>
                <a:gd name="connsiteY1777" fmla="*/ 242021 h 1016895"/>
                <a:gd name="connsiteX1778" fmla="*/ 1132822 w 1749061"/>
                <a:gd name="connsiteY1778" fmla="*/ 242021 h 1016895"/>
                <a:gd name="connsiteX1779" fmla="*/ 1132822 w 1749061"/>
                <a:gd name="connsiteY1779" fmla="*/ 242021 h 1016895"/>
                <a:gd name="connsiteX1780" fmla="*/ 1136890 w 1749061"/>
                <a:gd name="connsiteY1780" fmla="*/ 242021 h 1016895"/>
                <a:gd name="connsiteX1781" fmla="*/ 1136890 w 1749061"/>
                <a:gd name="connsiteY1781" fmla="*/ 242021 h 1016895"/>
                <a:gd name="connsiteX1782" fmla="*/ 1136890 w 1749061"/>
                <a:gd name="connsiteY1782" fmla="*/ 242021 h 1016895"/>
                <a:gd name="connsiteX1783" fmla="*/ 1136890 w 1749061"/>
                <a:gd name="connsiteY1783" fmla="*/ 242021 h 1016895"/>
                <a:gd name="connsiteX1784" fmla="*/ 1140957 w 1749061"/>
                <a:gd name="connsiteY1784" fmla="*/ 242021 h 1016895"/>
                <a:gd name="connsiteX1785" fmla="*/ 1140957 w 1749061"/>
                <a:gd name="connsiteY1785" fmla="*/ 242021 h 1016895"/>
                <a:gd name="connsiteX1786" fmla="*/ 1140957 w 1749061"/>
                <a:gd name="connsiteY1786" fmla="*/ 242021 h 1016895"/>
                <a:gd name="connsiteX1787" fmla="*/ 1140957 w 1749061"/>
                <a:gd name="connsiteY1787" fmla="*/ 242021 h 1016895"/>
                <a:gd name="connsiteX1788" fmla="*/ 1145025 w 1749061"/>
                <a:gd name="connsiteY1788" fmla="*/ 242021 h 1016895"/>
                <a:gd name="connsiteX1789" fmla="*/ 1145025 w 1749061"/>
                <a:gd name="connsiteY1789" fmla="*/ 242021 h 1016895"/>
                <a:gd name="connsiteX1790" fmla="*/ 1145025 w 1749061"/>
                <a:gd name="connsiteY1790" fmla="*/ 242021 h 1016895"/>
                <a:gd name="connsiteX1791" fmla="*/ 1145025 w 1749061"/>
                <a:gd name="connsiteY1791" fmla="*/ 242021 h 1016895"/>
                <a:gd name="connsiteX1792" fmla="*/ 1145025 w 1749061"/>
                <a:gd name="connsiteY1792" fmla="*/ 242021 h 1016895"/>
                <a:gd name="connsiteX1793" fmla="*/ 1145025 w 1749061"/>
                <a:gd name="connsiteY1793" fmla="*/ 242021 h 1016895"/>
                <a:gd name="connsiteX1794" fmla="*/ 1145025 w 1749061"/>
                <a:gd name="connsiteY1794" fmla="*/ 242021 h 1016895"/>
                <a:gd name="connsiteX1795" fmla="*/ 1149093 w 1749061"/>
                <a:gd name="connsiteY1795" fmla="*/ 242021 h 1016895"/>
                <a:gd name="connsiteX1796" fmla="*/ 1201971 w 1749061"/>
                <a:gd name="connsiteY1796" fmla="*/ 213548 h 1016895"/>
                <a:gd name="connsiteX1797" fmla="*/ 1210106 w 1749061"/>
                <a:gd name="connsiteY1797" fmla="*/ 205413 h 1016895"/>
                <a:gd name="connsiteX1798" fmla="*/ 1210106 w 1749061"/>
                <a:gd name="connsiteY1798" fmla="*/ 197278 h 1016895"/>
                <a:gd name="connsiteX1799" fmla="*/ 1210106 w 1749061"/>
                <a:gd name="connsiteY1799" fmla="*/ 201345 h 1016895"/>
                <a:gd name="connsiteX1800" fmla="*/ 1210106 w 1749061"/>
                <a:gd name="connsiteY1800" fmla="*/ 197278 h 1016895"/>
                <a:gd name="connsiteX1801" fmla="*/ 1201971 w 1749061"/>
                <a:gd name="connsiteY1801" fmla="*/ 205413 h 1016895"/>
                <a:gd name="connsiteX1802" fmla="*/ 1149093 w 1749061"/>
                <a:gd name="connsiteY1802" fmla="*/ 233886 h 1016895"/>
                <a:gd name="connsiteX1803" fmla="*/ 1120620 w 1749061"/>
                <a:gd name="connsiteY1803" fmla="*/ 233886 h 1016895"/>
                <a:gd name="connsiteX1804" fmla="*/ 1092146 w 1749061"/>
                <a:gd name="connsiteY1804" fmla="*/ 217616 h 1016895"/>
                <a:gd name="connsiteX1805" fmla="*/ 1096214 w 1749061"/>
                <a:gd name="connsiteY1805" fmla="*/ 217616 h 1016895"/>
                <a:gd name="connsiteX1806" fmla="*/ 1096214 w 1749061"/>
                <a:gd name="connsiteY1806" fmla="*/ 217616 h 1016895"/>
                <a:gd name="connsiteX1807" fmla="*/ 1096214 w 1749061"/>
                <a:gd name="connsiteY1807" fmla="*/ 217616 h 1016895"/>
                <a:gd name="connsiteX1808" fmla="*/ 1096214 w 1749061"/>
                <a:gd name="connsiteY1808" fmla="*/ 217616 h 1016895"/>
                <a:gd name="connsiteX1809" fmla="*/ 1218241 w 1749061"/>
                <a:gd name="connsiteY1809" fmla="*/ 205413 h 1016895"/>
                <a:gd name="connsiteX1810" fmla="*/ 1214173 w 1749061"/>
                <a:gd name="connsiteY1810" fmla="*/ 209481 h 1016895"/>
                <a:gd name="connsiteX1811" fmla="*/ 1218241 w 1749061"/>
                <a:gd name="connsiteY1811" fmla="*/ 205413 h 1016895"/>
                <a:gd name="connsiteX1812" fmla="*/ 1157228 w 1749061"/>
                <a:gd name="connsiteY1812" fmla="*/ 242021 h 1016895"/>
                <a:gd name="connsiteX1813" fmla="*/ 1157228 w 1749061"/>
                <a:gd name="connsiteY1813" fmla="*/ 242021 h 1016895"/>
                <a:gd name="connsiteX1814" fmla="*/ 1157228 w 1749061"/>
                <a:gd name="connsiteY1814" fmla="*/ 242021 h 1016895"/>
                <a:gd name="connsiteX1815" fmla="*/ 1157228 w 1749061"/>
                <a:gd name="connsiteY1815" fmla="*/ 242021 h 1016895"/>
                <a:gd name="connsiteX1816" fmla="*/ 1149093 w 1749061"/>
                <a:gd name="connsiteY1816" fmla="*/ 242021 h 1016895"/>
                <a:gd name="connsiteX1817" fmla="*/ 1149093 w 1749061"/>
                <a:gd name="connsiteY1817" fmla="*/ 242021 h 1016895"/>
                <a:gd name="connsiteX1818" fmla="*/ 1145025 w 1749061"/>
                <a:gd name="connsiteY1818" fmla="*/ 242021 h 1016895"/>
                <a:gd name="connsiteX1819" fmla="*/ 1145025 w 1749061"/>
                <a:gd name="connsiteY1819" fmla="*/ 242021 h 1016895"/>
                <a:gd name="connsiteX1820" fmla="*/ 1157228 w 1749061"/>
                <a:gd name="connsiteY1820" fmla="*/ 242021 h 1016895"/>
                <a:gd name="connsiteX1821" fmla="*/ 1157228 w 1749061"/>
                <a:gd name="connsiteY1821" fmla="*/ 242021 h 1016895"/>
                <a:gd name="connsiteX1822" fmla="*/ 1145025 w 1749061"/>
                <a:gd name="connsiteY1822" fmla="*/ 242021 h 1016895"/>
                <a:gd name="connsiteX1823" fmla="*/ 1145025 w 1749061"/>
                <a:gd name="connsiteY1823" fmla="*/ 242021 h 1016895"/>
                <a:gd name="connsiteX1824" fmla="*/ 1145025 w 1749061"/>
                <a:gd name="connsiteY1824" fmla="*/ 242021 h 1016895"/>
                <a:gd name="connsiteX1825" fmla="*/ 1140957 w 1749061"/>
                <a:gd name="connsiteY1825" fmla="*/ 242021 h 1016895"/>
                <a:gd name="connsiteX1826" fmla="*/ 1136890 w 1749061"/>
                <a:gd name="connsiteY1826" fmla="*/ 242021 h 1016895"/>
                <a:gd name="connsiteX1827" fmla="*/ 1132822 w 1749061"/>
                <a:gd name="connsiteY1827" fmla="*/ 242021 h 1016895"/>
                <a:gd name="connsiteX1828" fmla="*/ 1132822 w 1749061"/>
                <a:gd name="connsiteY1828" fmla="*/ 242021 h 1016895"/>
                <a:gd name="connsiteX1829" fmla="*/ 1128755 w 1749061"/>
                <a:gd name="connsiteY1829" fmla="*/ 242021 h 1016895"/>
                <a:gd name="connsiteX1830" fmla="*/ 1145025 w 1749061"/>
                <a:gd name="connsiteY1830" fmla="*/ 242021 h 1016895"/>
                <a:gd name="connsiteX1831" fmla="*/ 1100282 w 1749061"/>
                <a:gd name="connsiteY1831" fmla="*/ 221683 h 1016895"/>
                <a:gd name="connsiteX1832" fmla="*/ 1100282 w 1749061"/>
                <a:gd name="connsiteY1832" fmla="*/ 221683 h 1016895"/>
                <a:gd name="connsiteX1833" fmla="*/ 1100282 w 1749061"/>
                <a:gd name="connsiteY1833" fmla="*/ 221683 h 1016895"/>
                <a:gd name="connsiteX1834" fmla="*/ 1096214 w 1749061"/>
                <a:gd name="connsiteY1834" fmla="*/ 217616 h 1016895"/>
                <a:gd name="connsiteX1835" fmla="*/ 1096214 w 1749061"/>
                <a:gd name="connsiteY1835" fmla="*/ 217616 h 1016895"/>
                <a:gd name="connsiteX1836" fmla="*/ 1100282 w 1749061"/>
                <a:gd name="connsiteY1836" fmla="*/ 221683 h 1016895"/>
                <a:gd name="connsiteX1837" fmla="*/ 1193836 w 1749061"/>
                <a:gd name="connsiteY1837" fmla="*/ 160670 h 1016895"/>
                <a:gd name="connsiteX1838" fmla="*/ 1193836 w 1749061"/>
                <a:gd name="connsiteY1838" fmla="*/ 160670 h 1016895"/>
                <a:gd name="connsiteX1839" fmla="*/ 1193836 w 1749061"/>
                <a:gd name="connsiteY1839" fmla="*/ 160670 h 1016895"/>
                <a:gd name="connsiteX1840" fmla="*/ 1193836 w 1749061"/>
                <a:gd name="connsiteY1840" fmla="*/ 168805 h 1016895"/>
                <a:gd name="connsiteX1841" fmla="*/ 1193836 w 1749061"/>
                <a:gd name="connsiteY1841" fmla="*/ 168805 h 1016895"/>
                <a:gd name="connsiteX1842" fmla="*/ 1193836 w 1749061"/>
                <a:gd name="connsiteY1842" fmla="*/ 168805 h 1016895"/>
                <a:gd name="connsiteX1843" fmla="*/ 1193836 w 1749061"/>
                <a:gd name="connsiteY1843" fmla="*/ 168805 h 1016895"/>
                <a:gd name="connsiteX1844" fmla="*/ 1193836 w 1749061"/>
                <a:gd name="connsiteY1844" fmla="*/ 168805 h 1016895"/>
                <a:gd name="connsiteX1845" fmla="*/ 1193836 w 1749061"/>
                <a:gd name="connsiteY1845" fmla="*/ 168805 h 1016895"/>
                <a:gd name="connsiteX1846" fmla="*/ 1193836 w 1749061"/>
                <a:gd name="connsiteY1846" fmla="*/ 168805 h 1016895"/>
                <a:gd name="connsiteX1847" fmla="*/ 1193836 w 1749061"/>
                <a:gd name="connsiteY1847" fmla="*/ 168805 h 1016895"/>
                <a:gd name="connsiteX1848" fmla="*/ 1193836 w 1749061"/>
                <a:gd name="connsiteY1848" fmla="*/ 168805 h 1016895"/>
                <a:gd name="connsiteX1849" fmla="*/ 1193836 w 1749061"/>
                <a:gd name="connsiteY1849" fmla="*/ 168805 h 1016895"/>
                <a:gd name="connsiteX1850" fmla="*/ 1193836 w 1749061"/>
                <a:gd name="connsiteY1850" fmla="*/ 168805 h 1016895"/>
                <a:gd name="connsiteX1851" fmla="*/ 1193836 w 1749061"/>
                <a:gd name="connsiteY1851" fmla="*/ 168805 h 1016895"/>
                <a:gd name="connsiteX1852" fmla="*/ 1193836 w 1749061"/>
                <a:gd name="connsiteY1852" fmla="*/ 168805 h 1016895"/>
                <a:gd name="connsiteX1853" fmla="*/ 1193836 w 1749061"/>
                <a:gd name="connsiteY1853" fmla="*/ 168805 h 1016895"/>
                <a:gd name="connsiteX1854" fmla="*/ 1193836 w 1749061"/>
                <a:gd name="connsiteY1854" fmla="*/ 168805 h 1016895"/>
                <a:gd name="connsiteX1855" fmla="*/ 1222309 w 1749061"/>
                <a:gd name="connsiteY1855" fmla="*/ 185075 h 1016895"/>
                <a:gd name="connsiteX1856" fmla="*/ 1226376 w 1749061"/>
                <a:gd name="connsiteY1856" fmla="*/ 185075 h 1016895"/>
                <a:gd name="connsiteX1857" fmla="*/ 1226376 w 1749061"/>
                <a:gd name="connsiteY1857" fmla="*/ 185075 h 1016895"/>
                <a:gd name="connsiteX1858" fmla="*/ 1226376 w 1749061"/>
                <a:gd name="connsiteY1858" fmla="*/ 185075 h 1016895"/>
                <a:gd name="connsiteX1859" fmla="*/ 1230444 w 1749061"/>
                <a:gd name="connsiteY1859" fmla="*/ 185075 h 1016895"/>
                <a:gd name="connsiteX1860" fmla="*/ 1230444 w 1749061"/>
                <a:gd name="connsiteY1860" fmla="*/ 185075 h 1016895"/>
                <a:gd name="connsiteX1861" fmla="*/ 1230444 w 1749061"/>
                <a:gd name="connsiteY1861" fmla="*/ 185075 h 1016895"/>
                <a:gd name="connsiteX1862" fmla="*/ 1230444 w 1749061"/>
                <a:gd name="connsiteY1862" fmla="*/ 185075 h 1016895"/>
                <a:gd name="connsiteX1863" fmla="*/ 1230444 w 1749061"/>
                <a:gd name="connsiteY1863" fmla="*/ 185075 h 1016895"/>
                <a:gd name="connsiteX1864" fmla="*/ 1234511 w 1749061"/>
                <a:gd name="connsiteY1864" fmla="*/ 185075 h 1016895"/>
                <a:gd name="connsiteX1865" fmla="*/ 1234511 w 1749061"/>
                <a:gd name="connsiteY1865" fmla="*/ 185075 h 1016895"/>
                <a:gd name="connsiteX1866" fmla="*/ 1234511 w 1749061"/>
                <a:gd name="connsiteY1866" fmla="*/ 185075 h 1016895"/>
                <a:gd name="connsiteX1867" fmla="*/ 1234511 w 1749061"/>
                <a:gd name="connsiteY1867" fmla="*/ 185075 h 1016895"/>
                <a:gd name="connsiteX1868" fmla="*/ 1238579 w 1749061"/>
                <a:gd name="connsiteY1868" fmla="*/ 185075 h 1016895"/>
                <a:gd name="connsiteX1869" fmla="*/ 1238579 w 1749061"/>
                <a:gd name="connsiteY1869" fmla="*/ 185075 h 1016895"/>
                <a:gd name="connsiteX1870" fmla="*/ 1238579 w 1749061"/>
                <a:gd name="connsiteY1870" fmla="*/ 185075 h 1016895"/>
                <a:gd name="connsiteX1871" fmla="*/ 1238579 w 1749061"/>
                <a:gd name="connsiteY1871" fmla="*/ 185075 h 1016895"/>
                <a:gd name="connsiteX1872" fmla="*/ 1242647 w 1749061"/>
                <a:gd name="connsiteY1872" fmla="*/ 185075 h 1016895"/>
                <a:gd name="connsiteX1873" fmla="*/ 1242647 w 1749061"/>
                <a:gd name="connsiteY1873" fmla="*/ 185075 h 1016895"/>
                <a:gd name="connsiteX1874" fmla="*/ 1242647 w 1749061"/>
                <a:gd name="connsiteY1874" fmla="*/ 185075 h 1016895"/>
                <a:gd name="connsiteX1875" fmla="*/ 1242647 w 1749061"/>
                <a:gd name="connsiteY1875" fmla="*/ 185075 h 1016895"/>
                <a:gd name="connsiteX1876" fmla="*/ 1242647 w 1749061"/>
                <a:gd name="connsiteY1876" fmla="*/ 185075 h 1016895"/>
                <a:gd name="connsiteX1877" fmla="*/ 1242647 w 1749061"/>
                <a:gd name="connsiteY1877" fmla="*/ 185075 h 1016895"/>
                <a:gd name="connsiteX1878" fmla="*/ 1242647 w 1749061"/>
                <a:gd name="connsiteY1878" fmla="*/ 185075 h 1016895"/>
                <a:gd name="connsiteX1879" fmla="*/ 1246714 w 1749061"/>
                <a:gd name="connsiteY1879" fmla="*/ 185075 h 1016895"/>
                <a:gd name="connsiteX1880" fmla="*/ 1299593 w 1749061"/>
                <a:gd name="connsiteY1880" fmla="*/ 156602 h 1016895"/>
                <a:gd name="connsiteX1881" fmla="*/ 1307728 w 1749061"/>
                <a:gd name="connsiteY1881" fmla="*/ 148467 h 1016895"/>
                <a:gd name="connsiteX1882" fmla="*/ 1307728 w 1749061"/>
                <a:gd name="connsiteY1882" fmla="*/ 140332 h 1016895"/>
                <a:gd name="connsiteX1883" fmla="*/ 1307728 w 1749061"/>
                <a:gd name="connsiteY1883" fmla="*/ 144399 h 1016895"/>
                <a:gd name="connsiteX1884" fmla="*/ 1307728 w 1749061"/>
                <a:gd name="connsiteY1884" fmla="*/ 140332 h 1016895"/>
                <a:gd name="connsiteX1885" fmla="*/ 1299593 w 1749061"/>
                <a:gd name="connsiteY1885" fmla="*/ 148467 h 1016895"/>
                <a:gd name="connsiteX1886" fmla="*/ 1246714 w 1749061"/>
                <a:gd name="connsiteY1886" fmla="*/ 176940 h 1016895"/>
                <a:gd name="connsiteX1887" fmla="*/ 1218241 w 1749061"/>
                <a:gd name="connsiteY1887" fmla="*/ 176940 h 1016895"/>
                <a:gd name="connsiteX1888" fmla="*/ 1189768 w 1749061"/>
                <a:gd name="connsiteY1888" fmla="*/ 160670 h 1016895"/>
                <a:gd name="connsiteX1889" fmla="*/ 1193836 w 1749061"/>
                <a:gd name="connsiteY1889" fmla="*/ 160670 h 1016895"/>
                <a:gd name="connsiteX1890" fmla="*/ 1193836 w 1749061"/>
                <a:gd name="connsiteY1890" fmla="*/ 160670 h 1016895"/>
                <a:gd name="connsiteX1891" fmla="*/ 1193836 w 1749061"/>
                <a:gd name="connsiteY1891" fmla="*/ 160670 h 1016895"/>
                <a:gd name="connsiteX1892" fmla="*/ 1193836 w 1749061"/>
                <a:gd name="connsiteY1892" fmla="*/ 160670 h 1016895"/>
                <a:gd name="connsiteX1893" fmla="*/ 1315863 w 1749061"/>
                <a:gd name="connsiteY1893" fmla="*/ 148467 h 1016895"/>
                <a:gd name="connsiteX1894" fmla="*/ 1311796 w 1749061"/>
                <a:gd name="connsiteY1894" fmla="*/ 152534 h 1016895"/>
                <a:gd name="connsiteX1895" fmla="*/ 1315863 w 1749061"/>
                <a:gd name="connsiteY1895" fmla="*/ 148467 h 1016895"/>
                <a:gd name="connsiteX1896" fmla="*/ 1258917 w 1749061"/>
                <a:gd name="connsiteY1896" fmla="*/ 185075 h 1016895"/>
                <a:gd name="connsiteX1897" fmla="*/ 1258917 w 1749061"/>
                <a:gd name="connsiteY1897" fmla="*/ 185075 h 1016895"/>
                <a:gd name="connsiteX1898" fmla="*/ 1258917 w 1749061"/>
                <a:gd name="connsiteY1898" fmla="*/ 185075 h 1016895"/>
                <a:gd name="connsiteX1899" fmla="*/ 1258917 w 1749061"/>
                <a:gd name="connsiteY1899" fmla="*/ 185075 h 1016895"/>
                <a:gd name="connsiteX1900" fmla="*/ 1250782 w 1749061"/>
                <a:gd name="connsiteY1900" fmla="*/ 185075 h 1016895"/>
                <a:gd name="connsiteX1901" fmla="*/ 1250782 w 1749061"/>
                <a:gd name="connsiteY1901" fmla="*/ 185075 h 1016895"/>
                <a:gd name="connsiteX1902" fmla="*/ 1246714 w 1749061"/>
                <a:gd name="connsiteY1902" fmla="*/ 185075 h 1016895"/>
                <a:gd name="connsiteX1903" fmla="*/ 1246714 w 1749061"/>
                <a:gd name="connsiteY1903" fmla="*/ 185075 h 1016895"/>
                <a:gd name="connsiteX1904" fmla="*/ 1258917 w 1749061"/>
                <a:gd name="connsiteY1904" fmla="*/ 185075 h 1016895"/>
                <a:gd name="connsiteX1905" fmla="*/ 1258917 w 1749061"/>
                <a:gd name="connsiteY1905" fmla="*/ 185075 h 1016895"/>
                <a:gd name="connsiteX1906" fmla="*/ 1246714 w 1749061"/>
                <a:gd name="connsiteY1906" fmla="*/ 185075 h 1016895"/>
                <a:gd name="connsiteX1907" fmla="*/ 1246714 w 1749061"/>
                <a:gd name="connsiteY1907" fmla="*/ 185075 h 1016895"/>
                <a:gd name="connsiteX1908" fmla="*/ 1246714 w 1749061"/>
                <a:gd name="connsiteY1908" fmla="*/ 185075 h 1016895"/>
                <a:gd name="connsiteX1909" fmla="*/ 1242647 w 1749061"/>
                <a:gd name="connsiteY1909" fmla="*/ 185075 h 1016895"/>
                <a:gd name="connsiteX1910" fmla="*/ 1238579 w 1749061"/>
                <a:gd name="connsiteY1910" fmla="*/ 185075 h 1016895"/>
                <a:gd name="connsiteX1911" fmla="*/ 1234511 w 1749061"/>
                <a:gd name="connsiteY1911" fmla="*/ 185075 h 1016895"/>
                <a:gd name="connsiteX1912" fmla="*/ 1234511 w 1749061"/>
                <a:gd name="connsiteY1912" fmla="*/ 185075 h 1016895"/>
                <a:gd name="connsiteX1913" fmla="*/ 1230444 w 1749061"/>
                <a:gd name="connsiteY1913" fmla="*/ 185075 h 1016895"/>
                <a:gd name="connsiteX1914" fmla="*/ 1246714 w 1749061"/>
                <a:gd name="connsiteY1914" fmla="*/ 185075 h 1016895"/>
                <a:gd name="connsiteX1915" fmla="*/ 1201971 w 1749061"/>
                <a:gd name="connsiteY1915" fmla="*/ 164737 h 1016895"/>
                <a:gd name="connsiteX1916" fmla="*/ 1201971 w 1749061"/>
                <a:gd name="connsiteY1916" fmla="*/ 164737 h 1016895"/>
                <a:gd name="connsiteX1917" fmla="*/ 1201971 w 1749061"/>
                <a:gd name="connsiteY1917" fmla="*/ 164737 h 1016895"/>
                <a:gd name="connsiteX1918" fmla="*/ 1197903 w 1749061"/>
                <a:gd name="connsiteY1918" fmla="*/ 160670 h 1016895"/>
                <a:gd name="connsiteX1919" fmla="*/ 1197903 w 1749061"/>
                <a:gd name="connsiteY1919" fmla="*/ 160670 h 1016895"/>
                <a:gd name="connsiteX1920" fmla="*/ 1201971 w 1749061"/>
                <a:gd name="connsiteY1920" fmla="*/ 164737 h 1016895"/>
                <a:gd name="connsiteX1921" fmla="*/ 1291458 w 1749061"/>
                <a:gd name="connsiteY1921" fmla="*/ 99656 h 1016895"/>
                <a:gd name="connsiteX1922" fmla="*/ 1291458 w 1749061"/>
                <a:gd name="connsiteY1922" fmla="*/ 103723 h 1016895"/>
                <a:gd name="connsiteX1923" fmla="*/ 1291458 w 1749061"/>
                <a:gd name="connsiteY1923" fmla="*/ 103723 h 1016895"/>
                <a:gd name="connsiteX1924" fmla="*/ 1291458 w 1749061"/>
                <a:gd name="connsiteY1924" fmla="*/ 99656 h 1016895"/>
                <a:gd name="connsiteX1925" fmla="*/ 1291458 w 1749061"/>
                <a:gd name="connsiteY1925" fmla="*/ 99656 h 1016895"/>
                <a:gd name="connsiteX1926" fmla="*/ 1291458 w 1749061"/>
                <a:gd name="connsiteY1926" fmla="*/ 99656 h 1016895"/>
                <a:gd name="connsiteX1927" fmla="*/ 1291458 w 1749061"/>
                <a:gd name="connsiteY1927" fmla="*/ 107791 h 1016895"/>
                <a:gd name="connsiteX1928" fmla="*/ 1291458 w 1749061"/>
                <a:gd name="connsiteY1928" fmla="*/ 107791 h 1016895"/>
                <a:gd name="connsiteX1929" fmla="*/ 1291458 w 1749061"/>
                <a:gd name="connsiteY1929" fmla="*/ 107791 h 1016895"/>
                <a:gd name="connsiteX1930" fmla="*/ 1291458 w 1749061"/>
                <a:gd name="connsiteY1930" fmla="*/ 107791 h 1016895"/>
                <a:gd name="connsiteX1931" fmla="*/ 1291458 w 1749061"/>
                <a:gd name="connsiteY1931" fmla="*/ 107791 h 1016895"/>
                <a:gd name="connsiteX1932" fmla="*/ 1291458 w 1749061"/>
                <a:gd name="connsiteY1932" fmla="*/ 107791 h 1016895"/>
                <a:gd name="connsiteX1933" fmla="*/ 1291458 w 1749061"/>
                <a:gd name="connsiteY1933" fmla="*/ 107791 h 1016895"/>
                <a:gd name="connsiteX1934" fmla="*/ 1291458 w 1749061"/>
                <a:gd name="connsiteY1934" fmla="*/ 107791 h 1016895"/>
                <a:gd name="connsiteX1935" fmla="*/ 1291458 w 1749061"/>
                <a:gd name="connsiteY1935" fmla="*/ 107791 h 1016895"/>
                <a:gd name="connsiteX1936" fmla="*/ 1291458 w 1749061"/>
                <a:gd name="connsiteY1936" fmla="*/ 107791 h 1016895"/>
                <a:gd name="connsiteX1937" fmla="*/ 1291458 w 1749061"/>
                <a:gd name="connsiteY1937" fmla="*/ 107791 h 1016895"/>
                <a:gd name="connsiteX1938" fmla="*/ 1291458 w 1749061"/>
                <a:gd name="connsiteY1938" fmla="*/ 107791 h 1016895"/>
                <a:gd name="connsiteX1939" fmla="*/ 1291458 w 1749061"/>
                <a:gd name="connsiteY1939" fmla="*/ 107791 h 1016895"/>
                <a:gd name="connsiteX1940" fmla="*/ 1291458 w 1749061"/>
                <a:gd name="connsiteY1940" fmla="*/ 107791 h 1016895"/>
                <a:gd name="connsiteX1941" fmla="*/ 1291458 w 1749061"/>
                <a:gd name="connsiteY1941" fmla="*/ 107791 h 1016895"/>
                <a:gd name="connsiteX1942" fmla="*/ 1319931 w 1749061"/>
                <a:gd name="connsiteY1942" fmla="*/ 124061 h 1016895"/>
                <a:gd name="connsiteX1943" fmla="*/ 1323999 w 1749061"/>
                <a:gd name="connsiteY1943" fmla="*/ 124061 h 1016895"/>
                <a:gd name="connsiteX1944" fmla="*/ 1323999 w 1749061"/>
                <a:gd name="connsiteY1944" fmla="*/ 124061 h 1016895"/>
                <a:gd name="connsiteX1945" fmla="*/ 1323999 w 1749061"/>
                <a:gd name="connsiteY1945" fmla="*/ 124061 h 1016895"/>
                <a:gd name="connsiteX1946" fmla="*/ 1328066 w 1749061"/>
                <a:gd name="connsiteY1946" fmla="*/ 124061 h 1016895"/>
                <a:gd name="connsiteX1947" fmla="*/ 1328066 w 1749061"/>
                <a:gd name="connsiteY1947" fmla="*/ 124061 h 1016895"/>
                <a:gd name="connsiteX1948" fmla="*/ 1328066 w 1749061"/>
                <a:gd name="connsiteY1948" fmla="*/ 124061 h 1016895"/>
                <a:gd name="connsiteX1949" fmla="*/ 1328066 w 1749061"/>
                <a:gd name="connsiteY1949" fmla="*/ 124061 h 1016895"/>
                <a:gd name="connsiteX1950" fmla="*/ 1328066 w 1749061"/>
                <a:gd name="connsiteY1950" fmla="*/ 124061 h 1016895"/>
                <a:gd name="connsiteX1951" fmla="*/ 1332134 w 1749061"/>
                <a:gd name="connsiteY1951" fmla="*/ 124061 h 1016895"/>
                <a:gd name="connsiteX1952" fmla="*/ 1332134 w 1749061"/>
                <a:gd name="connsiteY1952" fmla="*/ 124061 h 1016895"/>
                <a:gd name="connsiteX1953" fmla="*/ 1332134 w 1749061"/>
                <a:gd name="connsiteY1953" fmla="*/ 124061 h 1016895"/>
                <a:gd name="connsiteX1954" fmla="*/ 1332134 w 1749061"/>
                <a:gd name="connsiteY1954" fmla="*/ 124061 h 1016895"/>
                <a:gd name="connsiteX1955" fmla="*/ 1336201 w 1749061"/>
                <a:gd name="connsiteY1955" fmla="*/ 124061 h 1016895"/>
                <a:gd name="connsiteX1956" fmla="*/ 1336201 w 1749061"/>
                <a:gd name="connsiteY1956" fmla="*/ 124061 h 1016895"/>
                <a:gd name="connsiteX1957" fmla="*/ 1336201 w 1749061"/>
                <a:gd name="connsiteY1957" fmla="*/ 124061 h 1016895"/>
                <a:gd name="connsiteX1958" fmla="*/ 1336201 w 1749061"/>
                <a:gd name="connsiteY1958" fmla="*/ 124061 h 1016895"/>
                <a:gd name="connsiteX1959" fmla="*/ 1340269 w 1749061"/>
                <a:gd name="connsiteY1959" fmla="*/ 124061 h 1016895"/>
                <a:gd name="connsiteX1960" fmla="*/ 1340269 w 1749061"/>
                <a:gd name="connsiteY1960" fmla="*/ 124061 h 1016895"/>
                <a:gd name="connsiteX1961" fmla="*/ 1340269 w 1749061"/>
                <a:gd name="connsiteY1961" fmla="*/ 124061 h 1016895"/>
                <a:gd name="connsiteX1962" fmla="*/ 1340269 w 1749061"/>
                <a:gd name="connsiteY1962" fmla="*/ 124061 h 1016895"/>
                <a:gd name="connsiteX1963" fmla="*/ 1340269 w 1749061"/>
                <a:gd name="connsiteY1963" fmla="*/ 124061 h 1016895"/>
                <a:gd name="connsiteX1964" fmla="*/ 1340269 w 1749061"/>
                <a:gd name="connsiteY1964" fmla="*/ 124061 h 1016895"/>
                <a:gd name="connsiteX1965" fmla="*/ 1340269 w 1749061"/>
                <a:gd name="connsiteY1965" fmla="*/ 124061 h 1016895"/>
                <a:gd name="connsiteX1966" fmla="*/ 1344337 w 1749061"/>
                <a:gd name="connsiteY1966" fmla="*/ 124061 h 1016895"/>
                <a:gd name="connsiteX1967" fmla="*/ 1397215 w 1749061"/>
                <a:gd name="connsiteY1967" fmla="*/ 95588 h 1016895"/>
                <a:gd name="connsiteX1968" fmla="*/ 1405350 w 1749061"/>
                <a:gd name="connsiteY1968" fmla="*/ 87453 h 1016895"/>
                <a:gd name="connsiteX1969" fmla="*/ 1405350 w 1749061"/>
                <a:gd name="connsiteY1969" fmla="*/ 79318 h 1016895"/>
                <a:gd name="connsiteX1970" fmla="*/ 1405350 w 1749061"/>
                <a:gd name="connsiteY1970" fmla="*/ 83385 h 1016895"/>
                <a:gd name="connsiteX1971" fmla="*/ 1405350 w 1749061"/>
                <a:gd name="connsiteY1971" fmla="*/ 79318 h 1016895"/>
                <a:gd name="connsiteX1972" fmla="*/ 1397215 w 1749061"/>
                <a:gd name="connsiteY1972" fmla="*/ 87453 h 1016895"/>
                <a:gd name="connsiteX1973" fmla="*/ 1344337 w 1749061"/>
                <a:gd name="connsiteY1973" fmla="*/ 115926 h 1016895"/>
                <a:gd name="connsiteX1974" fmla="*/ 1315863 w 1749061"/>
                <a:gd name="connsiteY1974" fmla="*/ 115926 h 1016895"/>
                <a:gd name="connsiteX1975" fmla="*/ 1287390 w 1749061"/>
                <a:gd name="connsiteY1975" fmla="*/ 99656 h 1016895"/>
                <a:gd name="connsiteX1976" fmla="*/ 1291458 w 1749061"/>
                <a:gd name="connsiteY1976" fmla="*/ 99656 h 1016895"/>
                <a:gd name="connsiteX1977" fmla="*/ 1299593 w 1749061"/>
                <a:gd name="connsiteY1977" fmla="*/ 107791 h 1016895"/>
                <a:gd name="connsiteX1978" fmla="*/ 1299593 w 1749061"/>
                <a:gd name="connsiteY1978" fmla="*/ 107791 h 1016895"/>
                <a:gd name="connsiteX1979" fmla="*/ 1299593 w 1749061"/>
                <a:gd name="connsiteY1979" fmla="*/ 107791 h 1016895"/>
                <a:gd name="connsiteX1980" fmla="*/ 1299593 w 1749061"/>
                <a:gd name="connsiteY1980" fmla="*/ 107791 h 1016895"/>
                <a:gd name="connsiteX1981" fmla="*/ 1299593 w 1749061"/>
                <a:gd name="connsiteY1981" fmla="*/ 107791 h 1016895"/>
                <a:gd name="connsiteX1982" fmla="*/ 1299593 w 1749061"/>
                <a:gd name="connsiteY1982" fmla="*/ 107791 h 1016895"/>
                <a:gd name="connsiteX1983" fmla="*/ 1413485 w 1749061"/>
                <a:gd name="connsiteY1983" fmla="*/ 91521 h 1016895"/>
                <a:gd name="connsiteX1984" fmla="*/ 1409418 w 1749061"/>
                <a:gd name="connsiteY1984" fmla="*/ 95588 h 1016895"/>
                <a:gd name="connsiteX1985" fmla="*/ 1413485 w 1749061"/>
                <a:gd name="connsiteY1985" fmla="*/ 91521 h 1016895"/>
                <a:gd name="connsiteX1986" fmla="*/ 1356539 w 1749061"/>
                <a:gd name="connsiteY1986" fmla="*/ 128129 h 1016895"/>
                <a:gd name="connsiteX1987" fmla="*/ 1356539 w 1749061"/>
                <a:gd name="connsiteY1987" fmla="*/ 128129 h 1016895"/>
                <a:gd name="connsiteX1988" fmla="*/ 1356539 w 1749061"/>
                <a:gd name="connsiteY1988" fmla="*/ 128129 h 1016895"/>
                <a:gd name="connsiteX1989" fmla="*/ 1356539 w 1749061"/>
                <a:gd name="connsiteY1989" fmla="*/ 128129 h 1016895"/>
                <a:gd name="connsiteX1990" fmla="*/ 1348404 w 1749061"/>
                <a:gd name="connsiteY1990" fmla="*/ 128129 h 1016895"/>
                <a:gd name="connsiteX1991" fmla="*/ 1348404 w 1749061"/>
                <a:gd name="connsiteY1991" fmla="*/ 128129 h 1016895"/>
                <a:gd name="connsiteX1992" fmla="*/ 1344337 w 1749061"/>
                <a:gd name="connsiteY1992" fmla="*/ 128129 h 1016895"/>
                <a:gd name="connsiteX1993" fmla="*/ 1344337 w 1749061"/>
                <a:gd name="connsiteY1993" fmla="*/ 128129 h 1016895"/>
                <a:gd name="connsiteX1994" fmla="*/ 1356539 w 1749061"/>
                <a:gd name="connsiteY1994" fmla="*/ 128129 h 1016895"/>
                <a:gd name="connsiteX1995" fmla="*/ 1356539 w 1749061"/>
                <a:gd name="connsiteY1995" fmla="*/ 128129 h 1016895"/>
                <a:gd name="connsiteX1996" fmla="*/ 1344337 w 1749061"/>
                <a:gd name="connsiteY1996" fmla="*/ 128129 h 1016895"/>
                <a:gd name="connsiteX1997" fmla="*/ 1344337 w 1749061"/>
                <a:gd name="connsiteY1997" fmla="*/ 128129 h 1016895"/>
                <a:gd name="connsiteX1998" fmla="*/ 1344337 w 1749061"/>
                <a:gd name="connsiteY1998" fmla="*/ 128129 h 1016895"/>
                <a:gd name="connsiteX1999" fmla="*/ 1340269 w 1749061"/>
                <a:gd name="connsiteY1999" fmla="*/ 128129 h 1016895"/>
                <a:gd name="connsiteX2000" fmla="*/ 1336201 w 1749061"/>
                <a:gd name="connsiteY2000" fmla="*/ 128129 h 1016895"/>
                <a:gd name="connsiteX2001" fmla="*/ 1332134 w 1749061"/>
                <a:gd name="connsiteY2001" fmla="*/ 128129 h 1016895"/>
                <a:gd name="connsiteX2002" fmla="*/ 1332134 w 1749061"/>
                <a:gd name="connsiteY2002" fmla="*/ 128129 h 1016895"/>
                <a:gd name="connsiteX2003" fmla="*/ 1328066 w 1749061"/>
                <a:gd name="connsiteY2003" fmla="*/ 128129 h 1016895"/>
                <a:gd name="connsiteX2004" fmla="*/ 1344337 w 1749061"/>
                <a:gd name="connsiteY2004" fmla="*/ 128129 h 1016895"/>
                <a:gd name="connsiteX2005" fmla="*/ 307102 w 1749061"/>
                <a:gd name="connsiteY2005" fmla="*/ 738267 h 1016895"/>
                <a:gd name="connsiteX2006" fmla="*/ 307102 w 1749061"/>
                <a:gd name="connsiteY2006" fmla="*/ 730131 h 1016895"/>
                <a:gd name="connsiteX2007" fmla="*/ 307102 w 1749061"/>
                <a:gd name="connsiteY2007" fmla="*/ 734199 h 1016895"/>
                <a:gd name="connsiteX2008" fmla="*/ 307102 w 1749061"/>
                <a:gd name="connsiteY2008" fmla="*/ 730131 h 1016895"/>
                <a:gd name="connsiteX2009" fmla="*/ 298967 w 1749061"/>
                <a:gd name="connsiteY2009" fmla="*/ 738267 h 1016895"/>
                <a:gd name="connsiteX2010" fmla="*/ 172872 w 1749061"/>
                <a:gd name="connsiteY2010" fmla="*/ 811483 h 1016895"/>
                <a:gd name="connsiteX2011" fmla="*/ 144399 w 1749061"/>
                <a:gd name="connsiteY2011" fmla="*/ 811483 h 1016895"/>
                <a:gd name="connsiteX2012" fmla="*/ 115926 w 1749061"/>
                <a:gd name="connsiteY2012" fmla="*/ 795213 h 1016895"/>
                <a:gd name="connsiteX2013" fmla="*/ 111859 w 1749061"/>
                <a:gd name="connsiteY2013" fmla="*/ 787077 h 1016895"/>
                <a:gd name="connsiteX2014" fmla="*/ 111859 w 1749061"/>
                <a:gd name="connsiteY2014" fmla="*/ 791145 h 1016895"/>
                <a:gd name="connsiteX2015" fmla="*/ 111859 w 1749061"/>
                <a:gd name="connsiteY2015" fmla="*/ 791145 h 1016895"/>
                <a:gd name="connsiteX2016" fmla="*/ 111859 w 1749061"/>
                <a:gd name="connsiteY2016" fmla="*/ 791145 h 1016895"/>
                <a:gd name="connsiteX2017" fmla="*/ 111859 w 1749061"/>
                <a:gd name="connsiteY2017" fmla="*/ 787077 h 1016895"/>
                <a:gd name="connsiteX2018" fmla="*/ 111859 w 1749061"/>
                <a:gd name="connsiteY2018" fmla="*/ 795213 h 1016895"/>
                <a:gd name="connsiteX2019" fmla="*/ 111859 w 1749061"/>
                <a:gd name="connsiteY2019" fmla="*/ 795213 h 1016895"/>
                <a:gd name="connsiteX2020" fmla="*/ 111859 w 1749061"/>
                <a:gd name="connsiteY2020" fmla="*/ 795213 h 1016895"/>
                <a:gd name="connsiteX2021" fmla="*/ 111859 w 1749061"/>
                <a:gd name="connsiteY2021" fmla="*/ 795213 h 1016895"/>
                <a:gd name="connsiteX2022" fmla="*/ 111859 w 1749061"/>
                <a:gd name="connsiteY2022" fmla="*/ 795213 h 1016895"/>
                <a:gd name="connsiteX2023" fmla="*/ 111859 w 1749061"/>
                <a:gd name="connsiteY2023" fmla="*/ 795213 h 1016895"/>
                <a:gd name="connsiteX2024" fmla="*/ 111859 w 1749061"/>
                <a:gd name="connsiteY2024" fmla="*/ 795213 h 1016895"/>
                <a:gd name="connsiteX2025" fmla="*/ 111859 w 1749061"/>
                <a:gd name="connsiteY2025" fmla="*/ 795213 h 1016895"/>
                <a:gd name="connsiteX2026" fmla="*/ 111859 w 1749061"/>
                <a:gd name="connsiteY2026" fmla="*/ 795213 h 1016895"/>
                <a:gd name="connsiteX2027" fmla="*/ 111859 w 1749061"/>
                <a:gd name="connsiteY2027" fmla="*/ 795213 h 1016895"/>
                <a:gd name="connsiteX2028" fmla="*/ 111859 w 1749061"/>
                <a:gd name="connsiteY2028" fmla="*/ 795213 h 1016895"/>
                <a:gd name="connsiteX2029" fmla="*/ 111859 w 1749061"/>
                <a:gd name="connsiteY2029" fmla="*/ 795213 h 1016895"/>
                <a:gd name="connsiteX2030" fmla="*/ 111859 w 1749061"/>
                <a:gd name="connsiteY2030" fmla="*/ 795213 h 1016895"/>
                <a:gd name="connsiteX2031" fmla="*/ 111859 w 1749061"/>
                <a:gd name="connsiteY2031" fmla="*/ 795213 h 1016895"/>
                <a:gd name="connsiteX2032" fmla="*/ 111859 w 1749061"/>
                <a:gd name="connsiteY2032" fmla="*/ 795213 h 1016895"/>
                <a:gd name="connsiteX2033" fmla="*/ 140332 w 1749061"/>
                <a:gd name="connsiteY2033" fmla="*/ 811483 h 1016895"/>
                <a:gd name="connsiteX2034" fmla="*/ 144399 w 1749061"/>
                <a:gd name="connsiteY2034" fmla="*/ 811483 h 1016895"/>
                <a:gd name="connsiteX2035" fmla="*/ 144399 w 1749061"/>
                <a:gd name="connsiteY2035" fmla="*/ 811483 h 1016895"/>
                <a:gd name="connsiteX2036" fmla="*/ 144399 w 1749061"/>
                <a:gd name="connsiteY2036" fmla="*/ 811483 h 1016895"/>
                <a:gd name="connsiteX2037" fmla="*/ 148467 w 1749061"/>
                <a:gd name="connsiteY2037" fmla="*/ 811483 h 1016895"/>
                <a:gd name="connsiteX2038" fmla="*/ 148467 w 1749061"/>
                <a:gd name="connsiteY2038" fmla="*/ 811483 h 1016895"/>
                <a:gd name="connsiteX2039" fmla="*/ 148467 w 1749061"/>
                <a:gd name="connsiteY2039" fmla="*/ 811483 h 1016895"/>
                <a:gd name="connsiteX2040" fmla="*/ 148467 w 1749061"/>
                <a:gd name="connsiteY2040" fmla="*/ 811483 h 1016895"/>
                <a:gd name="connsiteX2041" fmla="*/ 148467 w 1749061"/>
                <a:gd name="connsiteY2041" fmla="*/ 811483 h 1016895"/>
                <a:gd name="connsiteX2042" fmla="*/ 152534 w 1749061"/>
                <a:gd name="connsiteY2042" fmla="*/ 811483 h 1016895"/>
                <a:gd name="connsiteX2043" fmla="*/ 152534 w 1749061"/>
                <a:gd name="connsiteY2043" fmla="*/ 811483 h 1016895"/>
                <a:gd name="connsiteX2044" fmla="*/ 152534 w 1749061"/>
                <a:gd name="connsiteY2044" fmla="*/ 811483 h 1016895"/>
                <a:gd name="connsiteX2045" fmla="*/ 152534 w 1749061"/>
                <a:gd name="connsiteY2045" fmla="*/ 811483 h 1016895"/>
                <a:gd name="connsiteX2046" fmla="*/ 156602 w 1749061"/>
                <a:gd name="connsiteY2046" fmla="*/ 811483 h 1016895"/>
                <a:gd name="connsiteX2047" fmla="*/ 156602 w 1749061"/>
                <a:gd name="connsiteY2047" fmla="*/ 811483 h 1016895"/>
                <a:gd name="connsiteX2048" fmla="*/ 156602 w 1749061"/>
                <a:gd name="connsiteY2048" fmla="*/ 811483 h 1016895"/>
                <a:gd name="connsiteX2049" fmla="*/ 156602 w 1749061"/>
                <a:gd name="connsiteY2049" fmla="*/ 811483 h 1016895"/>
                <a:gd name="connsiteX2050" fmla="*/ 160669 w 1749061"/>
                <a:gd name="connsiteY2050" fmla="*/ 811483 h 1016895"/>
                <a:gd name="connsiteX2051" fmla="*/ 160669 w 1749061"/>
                <a:gd name="connsiteY2051" fmla="*/ 811483 h 1016895"/>
                <a:gd name="connsiteX2052" fmla="*/ 160669 w 1749061"/>
                <a:gd name="connsiteY2052" fmla="*/ 811483 h 1016895"/>
                <a:gd name="connsiteX2053" fmla="*/ 160669 w 1749061"/>
                <a:gd name="connsiteY2053" fmla="*/ 811483 h 1016895"/>
                <a:gd name="connsiteX2054" fmla="*/ 160669 w 1749061"/>
                <a:gd name="connsiteY2054" fmla="*/ 811483 h 1016895"/>
                <a:gd name="connsiteX2055" fmla="*/ 160669 w 1749061"/>
                <a:gd name="connsiteY2055" fmla="*/ 811483 h 1016895"/>
                <a:gd name="connsiteX2056" fmla="*/ 160669 w 1749061"/>
                <a:gd name="connsiteY2056" fmla="*/ 811483 h 1016895"/>
                <a:gd name="connsiteX2057" fmla="*/ 164737 w 1749061"/>
                <a:gd name="connsiteY2057" fmla="*/ 811483 h 1016895"/>
                <a:gd name="connsiteX2058" fmla="*/ 290832 w 1749061"/>
                <a:gd name="connsiteY2058" fmla="*/ 738267 h 1016895"/>
                <a:gd name="connsiteX2059" fmla="*/ 307102 w 1749061"/>
                <a:gd name="connsiteY2059" fmla="*/ 738267 h 1016895"/>
                <a:gd name="connsiteX2060" fmla="*/ 111859 w 1749061"/>
                <a:gd name="connsiteY2060" fmla="*/ 791145 h 1016895"/>
                <a:gd name="connsiteX2061" fmla="*/ 111859 w 1749061"/>
                <a:gd name="connsiteY2061" fmla="*/ 791145 h 1016895"/>
                <a:gd name="connsiteX2062" fmla="*/ 111859 w 1749061"/>
                <a:gd name="connsiteY2062" fmla="*/ 791145 h 1016895"/>
                <a:gd name="connsiteX2063" fmla="*/ 111859 w 1749061"/>
                <a:gd name="connsiteY2063" fmla="*/ 791145 h 1016895"/>
                <a:gd name="connsiteX2064" fmla="*/ 111859 w 1749061"/>
                <a:gd name="connsiteY2064" fmla="*/ 791145 h 1016895"/>
                <a:gd name="connsiteX2065" fmla="*/ 111859 w 1749061"/>
                <a:gd name="connsiteY2065" fmla="*/ 791145 h 1016895"/>
                <a:gd name="connsiteX2066" fmla="*/ 160669 w 1749061"/>
                <a:gd name="connsiteY2066" fmla="*/ 815551 h 1016895"/>
                <a:gd name="connsiteX2067" fmla="*/ 160669 w 1749061"/>
                <a:gd name="connsiteY2067" fmla="*/ 815551 h 1016895"/>
                <a:gd name="connsiteX2068" fmla="*/ 156602 w 1749061"/>
                <a:gd name="connsiteY2068" fmla="*/ 815551 h 1016895"/>
                <a:gd name="connsiteX2069" fmla="*/ 152534 w 1749061"/>
                <a:gd name="connsiteY2069" fmla="*/ 815551 h 1016895"/>
                <a:gd name="connsiteX2070" fmla="*/ 148467 w 1749061"/>
                <a:gd name="connsiteY2070" fmla="*/ 815551 h 1016895"/>
                <a:gd name="connsiteX2071" fmla="*/ 148467 w 1749061"/>
                <a:gd name="connsiteY2071" fmla="*/ 815551 h 1016895"/>
                <a:gd name="connsiteX2072" fmla="*/ 144399 w 1749061"/>
                <a:gd name="connsiteY2072" fmla="*/ 815551 h 1016895"/>
                <a:gd name="connsiteX2073" fmla="*/ 160669 w 1749061"/>
                <a:gd name="connsiteY2073" fmla="*/ 815551 h 1016895"/>
                <a:gd name="connsiteX2074" fmla="*/ 160669 w 1749061"/>
                <a:gd name="connsiteY2074" fmla="*/ 815551 h 1016895"/>
                <a:gd name="connsiteX2075" fmla="*/ 172872 w 1749061"/>
                <a:gd name="connsiteY2075" fmla="*/ 811483 h 1016895"/>
                <a:gd name="connsiteX2076" fmla="*/ 172872 w 1749061"/>
                <a:gd name="connsiteY2076" fmla="*/ 811483 h 1016895"/>
                <a:gd name="connsiteX2077" fmla="*/ 172872 w 1749061"/>
                <a:gd name="connsiteY2077" fmla="*/ 811483 h 1016895"/>
                <a:gd name="connsiteX2078" fmla="*/ 172872 w 1749061"/>
                <a:gd name="connsiteY2078" fmla="*/ 811483 h 1016895"/>
                <a:gd name="connsiteX2079" fmla="*/ 164737 w 1749061"/>
                <a:gd name="connsiteY2079" fmla="*/ 811483 h 1016895"/>
                <a:gd name="connsiteX2080" fmla="*/ 164737 w 1749061"/>
                <a:gd name="connsiteY2080" fmla="*/ 811483 h 1016895"/>
                <a:gd name="connsiteX2081" fmla="*/ 160669 w 1749061"/>
                <a:gd name="connsiteY2081" fmla="*/ 811483 h 1016895"/>
                <a:gd name="connsiteX2082" fmla="*/ 160669 w 1749061"/>
                <a:gd name="connsiteY2082" fmla="*/ 811483 h 1016895"/>
                <a:gd name="connsiteX2083" fmla="*/ 172872 w 1749061"/>
                <a:gd name="connsiteY2083" fmla="*/ 811483 h 1016895"/>
                <a:gd name="connsiteX2084" fmla="*/ 172872 w 1749061"/>
                <a:gd name="connsiteY2084" fmla="*/ 811483 h 1016895"/>
                <a:gd name="connsiteX2085" fmla="*/ 303035 w 1749061"/>
                <a:gd name="connsiteY2085" fmla="*/ 734199 h 1016895"/>
                <a:gd name="connsiteX2086" fmla="*/ 298967 w 1749061"/>
                <a:gd name="connsiteY2086" fmla="*/ 738267 h 1016895"/>
                <a:gd name="connsiteX2087" fmla="*/ 303035 w 1749061"/>
                <a:gd name="connsiteY2087" fmla="*/ 734199 h 1016895"/>
                <a:gd name="connsiteX2088" fmla="*/ 384387 w 1749061"/>
                <a:gd name="connsiteY2088" fmla="*/ 717929 h 1016895"/>
                <a:gd name="connsiteX2089" fmla="*/ 384387 w 1749061"/>
                <a:gd name="connsiteY2089" fmla="*/ 717929 h 1016895"/>
                <a:gd name="connsiteX2090" fmla="*/ 384387 w 1749061"/>
                <a:gd name="connsiteY2090" fmla="*/ 717929 h 1016895"/>
                <a:gd name="connsiteX2091" fmla="*/ 384387 w 1749061"/>
                <a:gd name="connsiteY2091" fmla="*/ 726064 h 1016895"/>
                <a:gd name="connsiteX2092" fmla="*/ 384387 w 1749061"/>
                <a:gd name="connsiteY2092" fmla="*/ 726064 h 1016895"/>
                <a:gd name="connsiteX2093" fmla="*/ 384387 w 1749061"/>
                <a:gd name="connsiteY2093" fmla="*/ 726064 h 1016895"/>
                <a:gd name="connsiteX2094" fmla="*/ 384387 w 1749061"/>
                <a:gd name="connsiteY2094" fmla="*/ 726064 h 1016895"/>
                <a:gd name="connsiteX2095" fmla="*/ 384387 w 1749061"/>
                <a:gd name="connsiteY2095" fmla="*/ 726064 h 1016895"/>
                <a:gd name="connsiteX2096" fmla="*/ 384387 w 1749061"/>
                <a:gd name="connsiteY2096" fmla="*/ 726064 h 1016895"/>
                <a:gd name="connsiteX2097" fmla="*/ 384387 w 1749061"/>
                <a:gd name="connsiteY2097" fmla="*/ 726064 h 1016895"/>
                <a:gd name="connsiteX2098" fmla="*/ 384387 w 1749061"/>
                <a:gd name="connsiteY2098" fmla="*/ 726064 h 1016895"/>
                <a:gd name="connsiteX2099" fmla="*/ 384387 w 1749061"/>
                <a:gd name="connsiteY2099" fmla="*/ 726064 h 1016895"/>
                <a:gd name="connsiteX2100" fmla="*/ 384387 w 1749061"/>
                <a:gd name="connsiteY2100" fmla="*/ 726064 h 1016895"/>
                <a:gd name="connsiteX2101" fmla="*/ 384387 w 1749061"/>
                <a:gd name="connsiteY2101" fmla="*/ 726064 h 1016895"/>
                <a:gd name="connsiteX2102" fmla="*/ 384387 w 1749061"/>
                <a:gd name="connsiteY2102" fmla="*/ 726064 h 1016895"/>
                <a:gd name="connsiteX2103" fmla="*/ 384387 w 1749061"/>
                <a:gd name="connsiteY2103" fmla="*/ 726064 h 1016895"/>
                <a:gd name="connsiteX2104" fmla="*/ 384387 w 1749061"/>
                <a:gd name="connsiteY2104" fmla="*/ 726064 h 1016895"/>
                <a:gd name="connsiteX2105" fmla="*/ 384387 w 1749061"/>
                <a:gd name="connsiteY2105" fmla="*/ 726064 h 1016895"/>
                <a:gd name="connsiteX2106" fmla="*/ 412860 w 1749061"/>
                <a:gd name="connsiteY2106" fmla="*/ 742334 h 1016895"/>
                <a:gd name="connsiteX2107" fmla="*/ 416927 w 1749061"/>
                <a:gd name="connsiteY2107" fmla="*/ 742334 h 1016895"/>
                <a:gd name="connsiteX2108" fmla="*/ 416927 w 1749061"/>
                <a:gd name="connsiteY2108" fmla="*/ 742334 h 1016895"/>
                <a:gd name="connsiteX2109" fmla="*/ 416927 w 1749061"/>
                <a:gd name="connsiteY2109" fmla="*/ 742334 h 1016895"/>
                <a:gd name="connsiteX2110" fmla="*/ 420995 w 1749061"/>
                <a:gd name="connsiteY2110" fmla="*/ 742334 h 1016895"/>
                <a:gd name="connsiteX2111" fmla="*/ 420995 w 1749061"/>
                <a:gd name="connsiteY2111" fmla="*/ 742334 h 1016895"/>
                <a:gd name="connsiteX2112" fmla="*/ 420995 w 1749061"/>
                <a:gd name="connsiteY2112" fmla="*/ 742334 h 1016895"/>
                <a:gd name="connsiteX2113" fmla="*/ 420995 w 1749061"/>
                <a:gd name="connsiteY2113" fmla="*/ 742334 h 1016895"/>
                <a:gd name="connsiteX2114" fmla="*/ 420995 w 1749061"/>
                <a:gd name="connsiteY2114" fmla="*/ 742334 h 1016895"/>
                <a:gd name="connsiteX2115" fmla="*/ 425062 w 1749061"/>
                <a:gd name="connsiteY2115" fmla="*/ 742334 h 1016895"/>
                <a:gd name="connsiteX2116" fmla="*/ 425062 w 1749061"/>
                <a:gd name="connsiteY2116" fmla="*/ 742334 h 1016895"/>
                <a:gd name="connsiteX2117" fmla="*/ 425062 w 1749061"/>
                <a:gd name="connsiteY2117" fmla="*/ 742334 h 1016895"/>
                <a:gd name="connsiteX2118" fmla="*/ 425062 w 1749061"/>
                <a:gd name="connsiteY2118" fmla="*/ 742334 h 1016895"/>
                <a:gd name="connsiteX2119" fmla="*/ 429130 w 1749061"/>
                <a:gd name="connsiteY2119" fmla="*/ 742334 h 1016895"/>
                <a:gd name="connsiteX2120" fmla="*/ 429130 w 1749061"/>
                <a:gd name="connsiteY2120" fmla="*/ 742334 h 1016895"/>
                <a:gd name="connsiteX2121" fmla="*/ 429130 w 1749061"/>
                <a:gd name="connsiteY2121" fmla="*/ 742334 h 1016895"/>
                <a:gd name="connsiteX2122" fmla="*/ 429130 w 1749061"/>
                <a:gd name="connsiteY2122" fmla="*/ 742334 h 1016895"/>
                <a:gd name="connsiteX2123" fmla="*/ 433197 w 1749061"/>
                <a:gd name="connsiteY2123" fmla="*/ 742334 h 1016895"/>
                <a:gd name="connsiteX2124" fmla="*/ 433197 w 1749061"/>
                <a:gd name="connsiteY2124" fmla="*/ 742334 h 1016895"/>
                <a:gd name="connsiteX2125" fmla="*/ 433197 w 1749061"/>
                <a:gd name="connsiteY2125" fmla="*/ 742334 h 1016895"/>
                <a:gd name="connsiteX2126" fmla="*/ 433197 w 1749061"/>
                <a:gd name="connsiteY2126" fmla="*/ 742334 h 1016895"/>
                <a:gd name="connsiteX2127" fmla="*/ 433197 w 1749061"/>
                <a:gd name="connsiteY2127" fmla="*/ 742334 h 1016895"/>
                <a:gd name="connsiteX2128" fmla="*/ 433197 w 1749061"/>
                <a:gd name="connsiteY2128" fmla="*/ 742334 h 1016895"/>
                <a:gd name="connsiteX2129" fmla="*/ 433197 w 1749061"/>
                <a:gd name="connsiteY2129" fmla="*/ 742334 h 1016895"/>
                <a:gd name="connsiteX2130" fmla="*/ 437265 w 1749061"/>
                <a:gd name="connsiteY2130" fmla="*/ 742334 h 1016895"/>
                <a:gd name="connsiteX2131" fmla="*/ 490144 w 1749061"/>
                <a:gd name="connsiteY2131" fmla="*/ 713861 h 1016895"/>
                <a:gd name="connsiteX2132" fmla="*/ 498279 w 1749061"/>
                <a:gd name="connsiteY2132" fmla="*/ 705726 h 1016895"/>
                <a:gd name="connsiteX2133" fmla="*/ 498279 w 1749061"/>
                <a:gd name="connsiteY2133" fmla="*/ 697591 h 1016895"/>
                <a:gd name="connsiteX2134" fmla="*/ 498279 w 1749061"/>
                <a:gd name="connsiteY2134" fmla="*/ 701658 h 1016895"/>
                <a:gd name="connsiteX2135" fmla="*/ 498279 w 1749061"/>
                <a:gd name="connsiteY2135" fmla="*/ 697591 h 1016895"/>
                <a:gd name="connsiteX2136" fmla="*/ 490144 w 1749061"/>
                <a:gd name="connsiteY2136" fmla="*/ 705726 h 1016895"/>
                <a:gd name="connsiteX2137" fmla="*/ 437265 w 1749061"/>
                <a:gd name="connsiteY2137" fmla="*/ 734199 h 1016895"/>
                <a:gd name="connsiteX2138" fmla="*/ 408792 w 1749061"/>
                <a:gd name="connsiteY2138" fmla="*/ 734199 h 1016895"/>
                <a:gd name="connsiteX2139" fmla="*/ 380319 w 1749061"/>
                <a:gd name="connsiteY2139" fmla="*/ 717929 h 1016895"/>
                <a:gd name="connsiteX2140" fmla="*/ 384387 w 1749061"/>
                <a:gd name="connsiteY2140" fmla="*/ 717929 h 1016895"/>
                <a:gd name="connsiteX2141" fmla="*/ 384387 w 1749061"/>
                <a:gd name="connsiteY2141" fmla="*/ 717929 h 1016895"/>
                <a:gd name="connsiteX2142" fmla="*/ 384387 w 1749061"/>
                <a:gd name="connsiteY2142" fmla="*/ 717929 h 1016895"/>
                <a:gd name="connsiteX2143" fmla="*/ 384387 w 1749061"/>
                <a:gd name="connsiteY2143" fmla="*/ 717929 h 1016895"/>
                <a:gd name="connsiteX2144" fmla="*/ 506414 w 1749061"/>
                <a:gd name="connsiteY2144" fmla="*/ 709793 h 1016895"/>
                <a:gd name="connsiteX2145" fmla="*/ 502347 w 1749061"/>
                <a:gd name="connsiteY2145" fmla="*/ 713861 h 1016895"/>
                <a:gd name="connsiteX2146" fmla="*/ 506414 w 1749061"/>
                <a:gd name="connsiteY2146" fmla="*/ 709793 h 1016895"/>
                <a:gd name="connsiteX2147" fmla="*/ 445400 w 1749061"/>
                <a:gd name="connsiteY2147" fmla="*/ 742334 h 1016895"/>
                <a:gd name="connsiteX2148" fmla="*/ 445400 w 1749061"/>
                <a:gd name="connsiteY2148" fmla="*/ 742334 h 1016895"/>
                <a:gd name="connsiteX2149" fmla="*/ 445400 w 1749061"/>
                <a:gd name="connsiteY2149" fmla="*/ 742334 h 1016895"/>
                <a:gd name="connsiteX2150" fmla="*/ 445400 w 1749061"/>
                <a:gd name="connsiteY2150" fmla="*/ 742334 h 1016895"/>
                <a:gd name="connsiteX2151" fmla="*/ 437265 w 1749061"/>
                <a:gd name="connsiteY2151" fmla="*/ 742334 h 1016895"/>
                <a:gd name="connsiteX2152" fmla="*/ 437265 w 1749061"/>
                <a:gd name="connsiteY2152" fmla="*/ 742334 h 1016895"/>
                <a:gd name="connsiteX2153" fmla="*/ 433197 w 1749061"/>
                <a:gd name="connsiteY2153" fmla="*/ 742334 h 1016895"/>
                <a:gd name="connsiteX2154" fmla="*/ 433197 w 1749061"/>
                <a:gd name="connsiteY2154" fmla="*/ 742334 h 1016895"/>
                <a:gd name="connsiteX2155" fmla="*/ 445400 w 1749061"/>
                <a:gd name="connsiteY2155" fmla="*/ 742334 h 1016895"/>
                <a:gd name="connsiteX2156" fmla="*/ 445400 w 1749061"/>
                <a:gd name="connsiteY2156" fmla="*/ 742334 h 1016895"/>
                <a:gd name="connsiteX2157" fmla="*/ 433197 w 1749061"/>
                <a:gd name="connsiteY2157" fmla="*/ 746402 h 1016895"/>
                <a:gd name="connsiteX2158" fmla="*/ 433197 w 1749061"/>
                <a:gd name="connsiteY2158" fmla="*/ 746402 h 1016895"/>
                <a:gd name="connsiteX2159" fmla="*/ 433197 w 1749061"/>
                <a:gd name="connsiteY2159" fmla="*/ 746402 h 1016895"/>
                <a:gd name="connsiteX2160" fmla="*/ 429130 w 1749061"/>
                <a:gd name="connsiteY2160" fmla="*/ 746402 h 1016895"/>
                <a:gd name="connsiteX2161" fmla="*/ 425062 w 1749061"/>
                <a:gd name="connsiteY2161" fmla="*/ 746402 h 1016895"/>
                <a:gd name="connsiteX2162" fmla="*/ 420995 w 1749061"/>
                <a:gd name="connsiteY2162" fmla="*/ 746402 h 1016895"/>
                <a:gd name="connsiteX2163" fmla="*/ 420995 w 1749061"/>
                <a:gd name="connsiteY2163" fmla="*/ 746402 h 1016895"/>
                <a:gd name="connsiteX2164" fmla="*/ 416927 w 1749061"/>
                <a:gd name="connsiteY2164" fmla="*/ 746402 h 1016895"/>
                <a:gd name="connsiteX2165" fmla="*/ 433197 w 1749061"/>
                <a:gd name="connsiteY2165" fmla="*/ 746402 h 1016895"/>
                <a:gd name="connsiteX2166" fmla="*/ 388454 w 1749061"/>
                <a:gd name="connsiteY2166" fmla="*/ 726064 h 1016895"/>
                <a:gd name="connsiteX2167" fmla="*/ 388454 w 1749061"/>
                <a:gd name="connsiteY2167" fmla="*/ 726064 h 1016895"/>
                <a:gd name="connsiteX2168" fmla="*/ 388454 w 1749061"/>
                <a:gd name="connsiteY2168" fmla="*/ 726064 h 1016895"/>
                <a:gd name="connsiteX2169" fmla="*/ 384387 w 1749061"/>
                <a:gd name="connsiteY2169" fmla="*/ 721996 h 1016895"/>
                <a:gd name="connsiteX2170" fmla="*/ 384387 w 1749061"/>
                <a:gd name="connsiteY2170" fmla="*/ 721996 h 1016895"/>
                <a:gd name="connsiteX2171" fmla="*/ 388454 w 1749061"/>
                <a:gd name="connsiteY2171" fmla="*/ 726064 h 1016895"/>
                <a:gd name="connsiteX2172" fmla="*/ 286764 w 1749061"/>
                <a:gd name="connsiteY2172" fmla="*/ 774875 h 1016895"/>
                <a:gd name="connsiteX2173" fmla="*/ 286764 w 1749061"/>
                <a:gd name="connsiteY2173" fmla="*/ 774875 h 1016895"/>
                <a:gd name="connsiteX2174" fmla="*/ 286764 w 1749061"/>
                <a:gd name="connsiteY2174" fmla="*/ 774875 h 1016895"/>
                <a:gd name="connsiteX2175" fmla="*/ 286764 w 1749061"/>
                <a:gd name="connsiteY2175" fmla="*/ 783010 h 1016895"/>
                <a:gd name="connsiteX2176" fmla="*/ 286764 w 1749061"/>
                <a:gd name="connsiteY2176" fmla="*/ 783010 h 1016895"/>
                <a:gd name="connsiteX2177" fmla="*/ 286764 w 1749061"/>
                <a:gd name="connsiteY2177" fmla="*/ 783010 h 1016895"/>
                <a:gd name="connsiteX2178" fmla="*/ 286764 w 1749061"/>
                <a:gd name="connsiteY2178" fmla="*/ 783010 h 1016895"/>
                <a:gd name="connsiteX2179" fmla="*/ 286764 w 1749061"/>
                <a:gd name="connsiteY2179" fmla="*/ 783010 h 1016895"/>
                <a:gd name="connsiteX2180" fmla="*/ 286764 w 1749061"/>
                <a:gd name="connsiteY2180" fmla="*/ 783010 h 1016895"/>
                <a:gd name="connsiteX2181" fmla="*/ 286764 w 1749061"/>
                <a:gd name="connsiteY2181" fmla="*/ 783010 h 1016895"/>
                <a:gd name="connsiteX2182" fmla="*/ 286764 w 1749061"/>
                <a:gd name="connsiteY2182" fmla="*/ 783010 h 1016895"/>
                <a:gd name="connsiteX2183" fmla="*/ 286764 w 1749061"/>
                <a:gd name="connsiteY2183" fmla="*/ 783010 h 1016895"/>
                <a:gd name="connsiteX2184" fmla="*/ 286764 w 1749061"/>
                <a:gd name="connsiteY2184" fmla="*/ 783010 h 1016895"/>
                <a:gd name="connsiteX2185" fmla="*/ 286764 w 1749061"/>
                <a:gd name="connsiteY2185" fmla="*/ 783010 h 1016895"/>
                <a:gd name="connsiteX2186" fmla="*/ 286764 w 1749061"/>
                <a:gd name="connsiteY2186" fmla="*/ 783010 h 1016895"/>
                <a:gd name="connsiteX2187" fmla="*/ 286764 w 1749061"/>
                <a:gd name="connsiteY2187" fmla="*/ 783010 h 1016895"/>
                <a:gd name="connsiteX2188" fmla="*/ 286764 w 1749061"/>
                <a:gd name="connsiteY2188" fmla="*/ 783010 h 1016895"/>
                <a:gd name="connsiteX2189" fmla="*/ 286764 w 1749061"/>
                <a:gd name="connsiteY2189" fmla="*/ 783010 h 1016895"/>
                <a:gd name="connsiteX2190" fmla="*/ 315238 w 1749061"/>
                <a:gd name="connsiteY2190" fmla="*/ 799280 h 1016895"/>
                <a:gd name="connsiteX2191" fmla="*/ 319305 w 1749061"/>
                <a:gd name="connsiteY2191" fmla="*/ 799280 h 1016895"/>
                <a:gd name="connsiteX2192" fmla="*/ 319305 w 1749061"/>
                <a:gd name="connsiteY2192" fmla="*/ 799280 h 1016895"/>
                <a:gd name="connsiteX2193" fmla="*/ 319305 w 1749061"/>
                <a:gd name="connsiteY2193" fmla="*/ 799280 h 1016895"/>
                <a:gd name="connsiteX2194" fmla="*/ 323373 w 1749061"/>
                <a:gd name="connsiteY2194" fmla="*/ 799280 h 1016895"/>
                <a:gd name="connsiteX2195" fmla="*/ 323373 w 1749061"/>
                <a:gd name="connsiteY2195" fmla="*/ 799280 h 1016895"/>
                <a:gd name="connsiteX2196" fmla="*/ 323373 w 1749061"/>
                <a:gd name="connsiteY2196" fmla="*/ 799280 h 1016895"/>
                <a:gd name="connsiteX2197" fmla="*/ 323373 w 1749061"/>
                <a:gd name="connsiteY2197" fmla="*/ 799280 h 1016895"/>
                <a:gd name="connsiteX2198" fmla="*/ 323373 w 1749061"/>
                <a:gd name="connsiteY2198" fmla="*/ 799280 h 1016895"/>
                <a:gd name="connsiteX2199" fmla="*/ 327440 w 1749061"/>
                <a:gd name="connsiteY2199" fmla="*/ 799280 h 1016895"/>
                <a:gd name="connsiteX2200" fmla="*/ 327440 w 1749061"/>
                <a:gd name="connsiteY2200" fmla="*/ 799280 h 1016895"/>
                <a:gd name="connsiteX2201" fmla="*/ 327440 w 1749061"/>
                <a:gd name="connsiteY2201" fmla="*/ 799280 h 1016895"/>
                <a:gd name="connsiteX2202" fmla="*/ 327440 w 1749061"/>
                <a:gd name="connsiteY2202" fmla="*/ 799280 h 1016895"/>
                <a:gd name="connsiteX2203" fmla="*/ 331508 w 1749061"/>
                <a:gd name="connsiteY2203" fmla="*/ 799280 h 1016895"/>
                <a:gd name="connsiteX2204" fmla="*/ 331508 w 1749061"/>
                <a:gd name="connsiteY2204" fmla="*/ 799280 h 1016895"/>
                <a:gd name="connsiteX2205" fmla="*/ 331508 w 1749061"/>
                <a:gd name="connsiteY2205" fmla="*/ 799280 h 1016895"/>
                <a:gd name="connsiteX2206" fmla="*/ 331508 w 1749061"/>
                <a:gd name="connsiteY2206" fmla="*/ 799280 h 1016895"/>
                <a:gd name="connsiteX2207" fmla="*/ 335576 w 1749061"/>
                <a:gd name="connsiteY2207" fmla="*/ 799280 h 1016895"/>
                <a:gd name="connsiteX2208" fmla="*/ 335576 w 1749061"/>
                <a:gd name="connsiteY2208" fmla="*/ 799280 h 1016895"/>
                <a:gd name="connsiteX2209" fmla="*/ 335576 w 1749061"/>
                <a:gd name="connsiteY2209" fmla="*/ 799280 h 1016895"/>
                <a:gd name="connsiteX2210" fmla="*/ 335576 w 1749061"/>
                <a:gd name="connsiteY2210" fmla="*/ 799280 h 1016895"/>
                <a:gd name="connsiteX2211" fmla="*/ 335576 w 1749061"/>
                <a:gd name="connsiteY2211" fmla="*/ 799280 h 1016895"/>
                <a:gd name="connsiteX2212" fmla="*/ 335576 w 1749061"/>
                <a:gd name="connsiteY2212" fmla="*/ 799280 h 1016895"/>
                <a:gd name="connsiteX2213" fmla="*/ 335576 w 1749061"/>
                <a:gd name="connsiteY2213" fmla="*/ 799280 h 1016895"/>
                <a:gd name="connsiteX2214" fmla="*/ 339643 w 1749061"/>
                <a:gd name="connsiteY2214" fmla="*/ 799280 h 1016895"/>
                <a:gd name="connsiteX2215" fmla="*/ 392522 w 1749061"/>
                <a:gd name="connsiteY2215" fmla="*/ 770807 h 1016895"/>
                <a:gd name="connsiteX2216" fmla="*/ 400657 w 1749061"/>
                <a:gd name="connsiteY2216" fmla="*/ 762672 h 1016895"/>
                <a:gd name="connsiteX2217" fmla="*/ 400657 w 1749061"/>
                <a:gd name="connsiteY2217" fmla="*/ 754537 h 1016895"/>
                <a:gd name="connsiteX2218" fmla="*/ 400657 w 1749061"/>
                <a:gd name="connsiteY2218" fmla="*/ 758604 h 1016895"/>
                <a:gd name="connsiteX2219" fmla="*/ 400657 w 1749061"/>
                <a:gd name="connsiteY2219" fmla="*/ 754537 h 1016895"/>
                <a:gd name="connsiteX2220" fmla="*/ 392522 w 1749061"/>
                <a:gd name="connsiteY2220" fmla="*/ 762672 h 1016895"/>
                <a:gd name="connsiteX2221" fmla="*/ 339643 w 1749061"/>
                <a:gd name="connsiteY2221" fmla="*/ 791145 h 1016895"/>
                <a:gd name="connsiteX2222" fmla="*/ 311170 w 1749061"/>
                <a:gd name="connsiteY2222" fmla="*/ 791145 h 1016895"/>
                <a:gd name="connsiteX2223" fmla="*/ 282697 w 1749061"/>
                <a:gd name="connsiteY2223" fmla="*/ 774875 h 1016895"/>
                <a:gd name="connsiteX2224" fmla="*/ 286764 w 1749061"/>
                <a:gd name="connsiteY2224" fmla="*/ 774875 h 1016895"/>
                <a:gd name="connsiteX2225" fmla="*/ 286764 w 1749061"/>
                <a:gd name="connsiteY2225" fmla="*/ 774875 h 1016895"/>
                <a:gd name="connsiteX2226" fmla="*/ 286764 w 1749061"/>
                <a:gd name="connsiteY2226" fmla="*/ 774875 h 1016895"/>
                <a:gd name="connsiteX2227" fmla="*/ 286764 w 1749061"/>
                <a:gd name="connsiteY2227" fmla="*/ 774875 h 1016895"/>
                <a:gd name="connsiteX2228" fmla="*/ 408792 w 1749061"/>
                <a:gd name="connsiteY2228" fmla="*/ 766739 h 1016895"/>
                <a:gd name="connsiteX2229" fmla="*/ 404724 w 1749061"/>
                <a:gd name="connsiteY2229" fmla="*/ 770807 h 1016895"/>
                <a:gd name="connsiteX2230" fmla="*/ 408792 w 1749061"/>
                <a:gd name="connsiteY2230" fmla="*/ 766739 h 1016895"/>
                <a:gd name="connsiteX2231" fmla="*/ 347778 w 1749061"/>
                <a:gd name="connsiteY2231" fmla="*/ 799280 h 1016895"/>
                <a:gd name="connsiteX2232" fmla="*/ 347778 w 1749061"/>
                <a:gd name="connsiteY2232" fmla="*/ 799280 h 1016895"/>
                <a:gd name="connsiteX2233" fmla="*/ 347778 w 1749061"/>
                <a:gd name="connsiteY2233" fmla="*/ 799280 h 1016895"/>
                <a:gd name="connsiteX2234" fmla="*/ 347778 w 1749061"/>
                <a:gd name="connsiteY2234" fmla="*/ 799280 h 1016895"/>
                <a:gd name="connsiteX2235" fmla="*/ 339643 w 1749061"/>
                <a:gd name="connsiteY2235" fmla="*/ 799280 h 1016895"/>
                <a:gd name="connsiteX2236" fmla="*/ 339643 w 1749061"/>
                <a:gd name="connsiteY2236" fmla="*/ 799280 h 1016895"/>
                <a:gd name="connsiteX2237" fmla="*/ 335576 w 1749061"/>
                <a:gd name="connsiteY2237" fmla="*/ 799280 h 1016895"/>
                <a:gd name="connsiteX2238" fmla="*/ 335576 w 1749061"/>
                <a:gd name="connsiteY2238" fmla="*/ 799280 h 1016895"/>
                <a:gd name="connsiteX2239" fmla="*/ 347778 w 1749061"/>
                <a:gd name="connsiteY2239" fmla="*/ 799280 h 1016895"/>
                <a:gd name="connsiteX2240" fmla="*/ 347778 w 1749061"/>
                <a:gd name="connsiteY2240" fmla="*/ 799280 h 1016895"/>
                <a:gd name="connsiteX2241" fmla="*/ 335576 w 1749061"/>
                <a:gd name="connsiteY2241" fmla="*/ 803348 h 1016895"/>
                <a:gd name="connsiteX2242" fmla="*/ 335576 w 1749061"/>
                <a:gd name="connsiteY2242" fmla="*/ 803348 h 1016895"/>
                <a:gd name="connsiteX2243" fmla="*/ 335576 w 1749061"/>
                <a:gd name="connsiteY2243" fmla="*/ 803348 h 1016895"/>
                <a:gd name="connsiteX2244" fmla="*/ 331508 w 1749061"/>
                <a:gd name="connsiteY2244" fmla="*/ 803348 h 1016895"/>
                <a:gd name="connsiteX2245" fmla="*/ 327440 w 1749061"/>
                <a:gd name="connsiteY2245" fmla="*/ 803348 h 1016895"/>
                <a:gd name="connsiteX2246" fmla="*/ 323373 w 1749061"/>
                <a:gd name="connsiteY2246" fmla="*/ 803348 h 1016895"/>
                <a:gd name="connsiteX2247" fmla="*/ 323373 w 1749061"/>
                <a:gd name="connsiteY2247" fmla="*/ 803348 h 1016895"/>
                <a:gd name="connsiteX2248" fmla="*/ 319305 w 1749061"/>
                <a:gd name="connsiteY2248" fmla="*/ 803348 h 1016895"/>
                <a:gd name="connsiteX2249" fmla="*/ 335576 w 1749061"/>
                <a:gd name="connsiteY2249" fmla="*/ 803348 h 1016895"/>
                <a:gd name="connsiteX2250" fmla="*/ 290832 w 1749061"/>
                <a:gd name="connsiteY2250" fmla="*/ 783010 h 1016895"/>
                <a:gd name="connsiteX2251" fmla="*/ 290832 w 1749061"/>
                <a:gd name="connsiteY2251" fmla="*/ 783010 h 1016895"/>
                <a:gd name="connsiteX2252" fmla="*/ 290832 w 1749061"/>
                <a:gd name="connsiteY2252" fmla="*/ 783010 h 1016895"/>
                <a:gd name="connsiteX2253" fmla="*/ 286764 w 1749061"/>
                <a:gd name="connsiteY2253" fmla="*/ 778942 h 1016895"/>
                <a:gd name="connsiteX2254" fmla="*/ 286764 w 1749061"/>
                <a:gd name="connsiteY2254" fmla="*/ 778942 h 1016895"/>
                <a:gd name="connsiteX2255" fmla="*/ 290832 w 1749061"/>
                <a:gd name="connsiteY2255" fmla="*/ 783010 h 1016895"/>
                <a:gd name="connsiteX2256" fmla="*/ 311170 w 1749061"/>
                <a:gd name="connsiteY2256" fmla="*/ 827753 h 1016895"/>
                <a:gd name="connsiteX2257" fmla="*/ 311170 w 1749061"/>
                <a:gd name="connsiteY2257" fmla="*/ 819618 h 1016895"/>
                <a:gd name="connsiteX2258" fmla="*/ 311170 w 1749061"/>
                <a:gd name="connsiteY2258" fmla="*/ 823686 h 1016895"/>
                <a:gd name="connsiteX2259" fmla="*/ 311170 w 1749061"/>
                <a:gd name="connsiteY2259" fmla="*/ 819618 h 1016895"/>
                <a:gd name="connsiteX2260" fmla="*/ 303035 w 1749061"/>
                <a:gd name="connsiteY2260" fmla="*/ 827753 h 1016895"/>
                <a:gd name="connsiteX2261" fmla="*/ 250156 w 1749061"/>
                <a:gd name="connsiteY2261" fmla="*/ 856226 h 1016895"/>
                <a:gd name="connsiteX2262" fmla="*/ 221683 w 1749061"/>
                <a:gd name="connsiteY2262" fmla="*/ 856226 h 1016895"/>
                <a:gd name="connsiteX2263" fmla="*/ 193210 w 1749061"/>
                <a:gd name="connsiteY2263" fmla="*/ 839956 h 1016895"/>
                <a:gd name="connsiteX2264" fmla="*/ 185075 w 1749061"/>
                <a:gd name="connsiteY2264" fmla="*/ 831821 h 1016895"/>
                <a:gd name="connsiteX2265" fmla="*/ 185075 w 1749061"/>
                <a:gd name="connsiteY2265" fmla="*/ 835889 h 1016895"/>
                <a:gd name="connsiteX2266" fmla="*/ 185075 w 1749061"/>
                <a:gd name="connsiteY2266" fmla="*/ 835889 h 1016895"/>
                <a:gd name="connsiteX2267" fmla="*/ 185075 w 1749061"/>
                <a:gd name="connsiteY2267" fmla="*/ 835889 h 1016895"/>
                <a:gd name="connsiteX2268" fmla="*/ 185075 w 1749061"/>
                <a:gd name="connsiteY2268" fmla="*/ 835889 h 1016895"/>
                <a:gd name="connsiteX2269" fmla="*/ 185075 w 1749061"/>
                <a:gd name="connsiteY2269" fmla="*/ 831821 h 1016895"/>
                <a:gd name="connsiteX2270" fmla="*/ 185075 w 1749061"/>
                <a:gd name="connsiteY2270" fmla="*/ 839956 h 1016895"/>
                <a:gd name="connsiteX2271" fmla="*/ 185075 w 1749061"/>
                <a:gd name="connsiteY2271" fmla="*/ 839956 h 1016895"/>
                <a:gd name="connsiteX2272" fmla="*/ 185075 w 1749061"/>
                <a:gd name="connsiteY2272" fmla="*/ 839956 h 1016895"/>
                <a:gd name="connsiteX2273" fmla="*/ 185075 w 1749061"/>
                <a:gd name="connsiteY2273" fmla="*/ 839956 h 1016895"/>
                <a:gd name="connsiteX2274" fmla="*/ 185075 w 1749061"/>
                <a:gd name="connsiteY2274" fmla="*/ 839956 h 1016895"/>
                <a:gd name="connsiteX2275" fmla="*/ 185075 w 1749061"/>
                <a:gd name="connsiteY2275" fmla="*/ 839956 h 1016895"/>
                <a:gd name="connsiteX2276" fmla="*/ 185075 w 1749061"/>
                <a:gd name="connsiteY2276" fmla="*/ 839956 h 1016895"/>
                <a:gd name="connsiteX2277" fmla="*/ 185075 w 1749061"/>
                <a:gd name="connsiteY2277" fmla="*/ 839956 h 1016895"/>
                <a:gd name="connsiteX2278" fmla="*/ 185075 w 1749061"/>
                <a:gd name="connsiteY2278" fmla="*/ 839956 h 1016895"/>
                <a:gd name="connsiteX2279" fmla="*/ 185075 w 1749061"/>
                <a:gd name="connsiteY2279" fmla="*/ 839956 h 1016895"/>
                <a:gd name="connsiteX2280" fmla="*/ 185075 w 1749061"/>
                <a:gd name="connsiteY2280" fmla="*/ 839956 h 1016895"/>
                <a:gd name="connsiteX2281" fmla="*/ 185075 w 1749061"/>
                <a:gd name="connsiteY2281" fmla="*/ 839956 h 1016895"/>
                <a:gd name="connsiteX2282" fmla="*/ 185075 w 1749061"/>
                <a:gd name="connsiteY2282" fmla="*/ 839956 h 1016895"/>
                <a:gd name="connsiteX2283" fmla="*/ 185075 w 1749061"/>
                <a:gd name="connsiteY2283" fmla="*/ 839956 h 1016895"/>
                <a:gd name="connsiteX2284" fmla="*/ 185075 w 1749061"/>
                <a:gd name="connsiteY2284" fmla="*/ 839956 h 1016895"/>
                <a:gd name="connsiteX2285" fmla="*/ 213548 w 1749061"/>
                <a:gd name="connsiteY2285" fmla="*/ 856226 h 1016895"/>
                <a:gd name="connsiteX2286" fmla="*/ 217616 w 1749061"/>
                <a:gd name="connsiteY2286" fmla="*/ 856226 h 1016895"/>
                <a:gd name="connsiteX2287" fmla="*/ 217616 w 1749061"/>
                <a:gd name="connsiteY2287" fmla="*/ 856226 h 1016895"/>
                <a:gd name="connsiteX2288" fmla="*/ 217616 w 1749061"/>
                <a:gd name="connsiteY2288" fmla="*/ 856226 h 1016895"/>
                <a:gd name="connsiteX2289" fmla="*/ 221683 w 1749061"/>
                <a:gd name="connsiteY2289" fmla="*/ 856226 h 1016895"/>
                <a:gd name="connsiteX2290" fmla="*/ 221683 w 1749061"/>
                <a:gd name="connsiteY2290" fmla="*/ 856226 h 1016895"/>
                <a:gd name="connsiteX2291" fmla="*/ 221683 w 1749061"/>
                <a:gd name="connsiteY2291" fmla="*/ 856226 h 1016895"/>
                <a:gd name="connsiteX2292" fmla="*/ 221683 w 1749061"/>
                <a:gd name="connsiteY2292" fmla="*/ 856226 h 1016895"/>
                <a:gd name="connsiteX2293" fmla="*/ 221683 w 1749061"/>
                <a:gd name="connsiteY2293" fmla="*/ 856226 h 1016895"/>
                <a:gd name="connsiteX2294" fmla="*/ 225751 w 1749061"/>
                <a:gd name="connsiteY2294" fmla="*/ 856226 h 1016895"/>
                <a:gd name="connsiteX2295" fmla="*/ 225751 w 1749061"/>
                <a:gd name="connsiteY2295" fmla="*/ 856226 h 1016895"/>
                <a:gd name="connsiteX2296" fmla="*/ 225751 w 1749061"/>
                <a:gd name="connsiteY2296" fmla="*/ 856226 h 1016895"/>
                <a:gd name="connsiteX2297" fmla="*/ 225751 w 1749061"/>
                <a:gd name="connsiteY2297" fmla="*/ 856226 h 1016895"/>
                <a:gd name="connsiteX2298" fmla="*/ 229818 w 1749061"/>
                <a:gd name="connsiteY2298" fmla="*/ 856226 h 1016895"/>
                <a:gd name="connsiteX2299" fmla="*/ 229818 w 1749061"/>
                <a:gd name="connsiteY2299" fmla="*/ 856226 h 1016895"/>
                <a:gd name="connsiteX2300" fmla="*/ 229818 w 1749061"/>
                <a:gd name="connsiteY2300" fmla="*/ 856226 h 1016895"/>
                <a:gd name="connsiteX2301" fmla="*/ 229818 w 1749061"/>
                <a:gd name="connsiteY2301" fmla="*/ 856226 h 1016895"/>
                <a:gd name="connsiteX2302" fmla="*/ 233886 w 1749061"/>
                <a:gd name="connsiteY2302" fmla="*/ 856226 h 1016895"/>
                <a:gd name="connsiteX2303" fmla="*/ 233886 w 1749061"/>
                <a:gd name="connsiteY2303" fmla="*/ 856226 h 1016895"/>
                <a:gd name="connsiteX2304" fmla="*/ 233886 w 1749061"/>
                <a:gd name="connsiteY2304" fmla="*/ 856226 h 1016895"/>
                <a:gd name="connsiteX2305" fmla="*/ 233886 w 1749061"/>
                <a:gd name="connsiteY2305" fmla="*/ 856226 h 1016895"/>
                <a:gd name="connsiteX2306" fmla="*/ 233886 w 1749061"/>
                <a:gd name="connsiteY2306" fmla="*/ 856226 h 1016895"/>
                <a:gd name="connsiteX2307" fmla="*/ 233886 w 1749061"/>
                <a:gd name="connsiteY2307" fmla="*/ 856226 h 1016895"/>
                <a:gd name="connsiteX2308" fmla="*/ 233886 w 1749061"/>
                <a:gd name="connsiteY2308" fmla="*/ 856226 h 1016895"/>
                <a:gd name="connsiteX2309" fmla="*/ 237954 w 1749061"/>
                <a:gd name="connsiteY2309" fmla="*/ 856226 h 1016895"/>
                <a:gd name="connsiteX2310" fmla="*/ 290832 w 1749061"/>
                <a:gd name="connsiteY2310" fmla="*/ 827753 h 1016895"/>
                <a:gd name="connsiteX2311" fmla="*/ 311170 w 1749061"/>
                <a:gd name="connsiteY2311" fmla="*/ 827753 h 1016895"/>
                <a:gd name="connsiteX2312" fmla="*/ 189142 w 1749061"/>
                <a:gd name="connsiteY2312" fmla="*/ 835889 h 1016895"/>
                <a:gd name="connsiteX2313" fmla="*/ 189142 w 1749061"/>
                <a:gd name="connsiteY2313" fmla="*/ 835889 h 1016895"/>
                <a:gd name="connsiteX2314" fmla="*/ 189142 w 1749061"/>
                <a:gd name="connsiteY2314" fmla="*/ 835889 h 1016895"/>
                <a:gd name="connsiteX2315" fmla="*/ 189142 w 1749061"/>
                <a:gd name="connsiteY2315" fmla="*/ 835889 h 1016895"/>
                <a:gd name="connsiteX2316" fmla="*/ 189142 w 1749061"/>
                <a:gd name="connsiteY2316" fmla="*/ 835889 h 1016895"/>
                <a:gd name="connsiteX2317" fmla="*/ 189142 w 1749061"/>
                <a:gd name="connsiteY2317" fmla="*/ 835889 h 1016895"/>
                <a:gd name="connsiteX2318" fmla="*/ 237954 w 1749061"/>
                <a:gd name="connsiteY2318" fmla="*/ 860294 h 1016895"/>
                <a:gd name="connsiteX2319" fmla="*/ 237954 w 1749061"/>
                <a:gd name="connsiteY2319" fmla="*/ 860294 h 1016895"/>
                <a:gd name="connsiteX2320" fmla="*/ 233886 w 1749061"/>
                <a:gd name="connsiteY2320" fmla="*/ 860294 h 1016895"/>
                <a:gd name="connsiteX2321" fmla="*/ 229818 w 1749061"/>
                <a:gd name="connsiteY2321" fmla="*/ 860294 h 1016895"/>
                <a:gd name="connsiteX2322" fmla="*/ 225751 w 1749061"/>
                <a:gd name="connsiteY2322" fmla="*/ 860294 h 1016895"/>
                <a:gd name="connsiteX2323" fmla="*/ 225751 w 1749061"/>
                <a:gd name="connsiteY2323" fmla="*/ 860294 h 1016895"/>
                <a:gd name="connsiteX2324" fmla="*/ 221683 w 1749061"/>
                <a:gd name="connsiteY2324" fmla="*/ 860294 h 1016895"/>
                <a:gd name="connsiteX2325" fmla="*/ 237954 w 1749061"/>
                <a:gd name="connsiteY2325" fmla="*/ 860294 h 1016895"/>
                <a:gd name="connsiteX2326" fmla="*/ 237954 w 1749061"/>
                <a:gd name="connsiteY2326" fmla="*/ 860294 h 1016895"/>
                <a:gd name="connsiteX2327" fmla="*/ 250156 w 1749061"/>
                <a:gd name="connsiteY2327" fmla="*/ 856226 h 1016895"/>
                <a:gd name="connsiteX2328" fmla="*/ 250156 w 1749061"/>
                <a:gd name="connsiteY2328" fmla="*/ 856226 h 1016895"/>
                <a:gd name="connsiteX2329" fmla="*/ 250156 w 1749061"/>
                <a:gd name="connsiteY2329" fmla="*/ 856226 h 1016895"/>
                <a:gd name="connsiteX2330" fmla="*/ 250156 w 1749061"/>
                <a:gd name="connsiteY2330" fmla="*/ 856226 h 1016895"/>
                <a:gd name="connsiteX2331" fmla="*/ 242021 w 1749061"/>
                <a:gd name="connsiteY2331" fmla="*/ 856226 h 1016895"/>
                <a:gd name="connsiteX2332" fmla="*/ 242021 w 1749061"/>
                <a:gd name="connsiteY2332" fmla="*/ 856226 h 1016895"/>
                <a:gd name="connsiteX2333" fmla="*/ 237954 w 1749061"/>
                <a:gd name="connsiteY2333" fmla="*/ 856226 h 1016895"/>
                <a:gd name="connsiteX2334" fmla="*/ 237954 w 1749061"/>
                <a:gd name="connsiteY2334" fmla="*/ 856226 h 1016895"/>
                <a:gd name="connsiteX2335" fmla="*/ 250156 w 1749061"/>
                <a:gd name="connsiteY2335" fmla="*/ 856226 h 1016895"/>
                <a:gd name="connsiteX2336" fmla="*/ 250156 w 1749061"/>
                <a:gd name="connsiteY2336" fmla="*/ 856226 h 1016895"/>
                <a:gd name="connsiteX2337" fmla="*/ 307102 w 1749061"/>
                <a:gd name="connsiteY2337" fmla="*/ 823686 h 1016895"/>
                <a:gd name="connsiteX2338" fmla="*/ 303035 w 1749061"/>
                <a:gd name="connsiteY2338" fmla="*/ 827753 h 1016895"/>
                <a:gd name="connsiteX2339" fmla="*/ 307102 w 1749061"/>
                <a:gd name="connsiteY2339" fmla="*/ 823686 h 1016895"/>
                <a:gd name="connsiteX2340" fmla="*/ 522684 w 1749061"/>
                <a:gd name="connsiteY2340" fmla="*/ 697591 h 1016895"/>
                <a:gd name="connsiteX2341" fmla="*/ 522684 w 1749061"/>
                <a:gd name="connsiteY2341" fmla="*/ 697591 h 1016895"/>
                <a:gd name="connsiteX2342" fmla="*/ 522684 w 1749061"/>
                <a:gd name="connsiteY2342" fmla="*/ 697591 h 1016895"/>
                <a:gd name="connsiteX2343" fmla="*/ 522684 w 1749061"/>
                <a:gd name="connsiteY2343" fmla="*/ 697591 h 1016895"/>
                <a:gd name="connsiteX2344" fmla="*/ 526752 w 1749061"/>
                <a:gd name="connsiteY2344" fmla="*/ 697591 h 1016895"/>
                <a:gd name="connsiteX2345" fmla="*/ 526752 w 1749061"/>
                <a:gd name="connsiteY2345" fmla="*/ 697591 h 1016895"/>
                <a:gd name="connsiteX2346" fmla="*/ 526752 w 1749061"/>
                <a:gd name="connsiteY2346" fmla="*/ 697591 h 1016895"/>
                <a:gd name="connsiteX2347" fmla="*/ 526752 w 1749061"/>
                <a:gd name="connsiteY2347" fmla="*/ 697591 h 1016895"/>
                <a:gd name="connsiteX2348" fmla="*/ 530820 w 1749061"/>
                <a:gd name="connsiteY2348" fmla="*/ 697591 h 1016895"/>
                <a:gd name="connsiteX2349" fmla="*/ 530820 w 1749061"/>
                <a:gd name="connsiteY2349" fmla="*/ 697591 h 1016895"/>
                <a:gd name="connsiteX2350" fmla="*/ 530820 w 1749061"/>
                <a:gd name="connsiteY2350" fmla="*/ 697591 h 1016895"/>
                <a:gd name="connsiteX2351" fmla="*/ 530820 w 1749061"/>
                <a:gd name="connsiteY2351" fmla="*/ 697591 h 1016895"/>
                <a:gd name="connsiteX2352" fmla="*/ 534887 w 1749061"/>
                <a:gd name="connsiteY2352" fmla="*/ 697591 h 1016895"/>
                <a:gd name="connsiteX2353" fmla="*/ 534887 w 1749061"/>
                <a:gd name="connsiteY2353" fmla="*/ 697591 h 1016895"/>
                <a:gd name="connsiteX2354" fmla="*/ 534887 w 1749061"/>
                <a:gd name="connsiteY2354" fmla="*/ 697591 h 1016895"/>
                <a:gd name="connsiteX2355" fmla="*/ 534887 w 1749061"/>
                <a:gd name="connsiteY2355" fmla="*/ 697591 h 1016895"/>
                <a:gd name="connsiteX2356" fmla="*/ 538955 w 1749061"/>
                <a:gd name="connsiteY2356" fmla="*/ 697591 h 1016895"/>
                <a:gd name="connsiteX2357" fmla="*/ 538955 w 1749061"/>
                <a:gd name="connsiteY2357" fmla="*/ 697591 h 1016895"/>
                <a:gd name="connsiteX2358" fmla="*/ 538955 w 1749061"/>
                <a:gd name="connsiteY2358" fmla="*/ 697591 h 1016895"/>
                <a:gd name="connsiteX2359" fmla="*/ 538955 w 1749061"/>
                <a:gd name="connsiteY2359" fmla="*/ 697591 h 1016895"/>
                <a:gd name="connsiteX2360" fmla="*/ 538955 w 1749061"/>
                <a:gd name="connsiteY2360" fmla="*/ 697591 h 1016895"/>
                <a:gd name="connsiteX2361" fmla="*/ 538955 w 1749061"/>
                <a:gd name="connsiteY2361" fmla="*/ 697591 h 1016895"/>
                <a:gd name="connsiteX2362" fmla="*/ 538955 w 1749061"/>
                <a:gd name="connsiteY2362" fmla="*/ 697591 h 1016895"/>
                <a:gd name="connsiteX2363" fmla="*/ 543022 w 1749061"/>
                <a:gd name="connsiteY2363" fmla="*/ 697591 h 1016895"/>
                <a:gd name="connsiteX2364" fmla="*/ 595901 w 1749061"/>
                <a:gd name="connsiteY2364" fmla="*/ 669117 h 1016895"/>
                <a:gd name="connsiteX2365" fmla="*/ 604036 w 1749061"/>
                <a:gd name="connsiteY2365" fmla="*/ 660982 h 1016895"/>
                <a:gd name="connsiteX2366" fmla="*/ 604036 w 1749061"/>
                <a:gd name="connsiteY2366" fmla="*/ 652847 h 1016895"/>
                <a:gd name="connsiteX2367" fmla="*/ 604036 w 1749061"/>
                <a:gd name="connsiteY2367" fmla="*/ 656915 h 1016895"/>
                <a:gd name="connsiteX2368" fmla="*/ 604036 w 1749061"/>
                <a:gd name="connsiteY2368" fmla="*/ 652847 h 1016895"/>
                <a:gd name="connsiteX2369" fmla="*/ 595901 w 1749061"/>
                <a:gd name="connsiteY2369" fmla="*/ 660982 h 1016895"/>
                <a:gd name="connsiteX2370" fmla="*/ 543022 w 1749061"/>
                <a:gd name="connsiteY2370" fmla="*/ 689455 h 1016895"/>
                <a:gd name="connsiteX2371" fmla="*/ 514549 w 1749061"/>
                <a:gd name="connsiteY2371" fmla="*/ 689455 h 1016895"/>
                <a:gd name="connsiteX2372" fmla="*/ 486076 w 1749061"/>
                <a:gd name="connsiteY2372" fmla="*/ 673185 h 1016895"/>
                <a:gd name="connsiteX2373" fmla="*/ 477941 w 1749061"/>
                <a:gd name="connsiteY2373" fmla="*/ 665050 h 1016895"/>
                <a:gd name="connsiteX2374" fmla="*/ 477941 w 1749061"/>
                <a:gd name="connsiteY2374" fmla="*/ 669117 h 1016895"/>
                <a:gd name="connsiteX2375" fmla="*/ 477941 w 1749061"/>
                <a:gd name="connsiteY2375" fmla="*/ 669117 h 1016895"/>
                <a:gd name="connsiteX2376" fmla="*/ 477941 w 1749061"/>
                <a:gd name="connsiteY2376" fmla="*/ 669117 h 1016895"/>
                <a:gd name="connsiteX2377" fmla="*/ 477941 w 1749061"/>
                <a:gd name="connsiteY2377" fmla="*/ 669117 h 1016895"/>
                <a:gd name="connsiteX2378" fmla="*/ 477941 w 1749061"/>
                <a:gd name="connsiteY2378" fmla="*/ 665050 h 1016895"/>
                <a:gd name="connsiteX2379" fmla="*/ 477941 w 1749061"/>
                <a:gd name="connsiteY2379" fmla="*/ 673185 h 1016895"/>
                <a:gd name="connsiteX2380" fmla="*/ 477941 w 1749061"/>
                <a:gd name="connsiteY2380" fmla="*/ 673185 h 1016895"/>
                <a:gd name="connsiteX2381" fmla="*/ 477941 w 1749061"/>
                <a:gd name="connsiteY2381" fmla="*/ 673185 h 1016895"/>
                <a:gd name="connsiteX2382" fmla="*/ 477941 w 1749061"/>
                <a:gd name="connsiteY2382" fmla="*/ 673185 h 1016895"/>
                <a:gd name="connsiteX2383" fmla="*/ 477941 w 1749061"/>
                <a:gd name="connsiteY2383" fmla="*/ 673185 h 1016895"/>
                <a:gd name="connsiteX2384" fmla="*/ 477941 w 1749061"/>
                <a:gd name="connsiteY2384" fmla="*/ 673185 h 1016895"/>
                <a:gd name="connsiteX2385" fmla="*/ 477941 w 1749061"/>
                <a:gd name="connsiteY2385" fmla="*/ 673185 h 1016895"/>
                <a:gd name="connsiteX2386" fmla="*/ 477941 w 1749061"/>
                <a:gd name="connsiteY2386" fmla="*/ 673185 h 1016895"/>
                <a:gd name="connsiteX2387" fmla="*/ 477941 w 1749061"/>
                <a:gd name="connsiteY2387" fmla="*/ 673185 h 1016895"/>
                <a:gd name="connsiteX2388" fmla="*/ 477941 w 1749061"/>
                <a:gd name="connsiteY2388" fmla="*/ 673185 h 1016895"/>
                <a:gd name="connsiteX2389" fmla="*/ 477941 w 1749061"/>
                <a:gd name="connsiteY2389" fmla="*/ 673185 h 1016895"/>
                <a:gd name="connsiteX2390" fmla="*/ 477941 w 1749061"/>
                <a:gd name="connsiteY2390" fmla="*/ 673185 h 1016895"/>
                <a:gd name="connsiteX2391" fmla="*/ 477941 w 1749061"/>
                <a:gd name="connsiteY2391" fmla="*/ 673185 h 1016895"/>
                <a:gd name="connsiteX2392" fmla="*/ 477941 w 1749061"/>
                <a:gd name="connsiteY2392" fmla="*/ 673185 h 1016895"/>
                <a:gd name="connsiteX2393" fmla="*/ 477941 w 1749061"/>
                <a:gd name="connsiteY2393" fmla="*/ 673185 h 1016895"/>
                <a:gd name="connsiteX2394" fmla="*/ 506414 w 1749061"/>
                <a:gd name="connsiteY2394" fmla="*/ 689455 h 1016895"/>
                <a:gd name="connsiteX2395" fmla="*/ 522684 w 1749061"/>
                <a:gd name="connsiteY2395" fmla="*/ 697591 h 1016895"/>
                <a:gd name="connsiteX2396" fmla="*/ 604036 w 1749061"/>
                <a:gd name="connsiteY2396" fmla="*/ 652847 h 1016895"/>
                <a:gd name="connsiteX2397" fmla="*/ 599969 w 1749061"/>
                <a:gd name="connsiteY2397" fmla="*/ 656915 h 1016895"/>
                <a:gd name="connsiteX2398" fmla="*/ 604036 w 1749061"/>
                <a:gd name="connsiteY2398" fmla="*/ 652847 h 1016895"/>
                <a:gd name="connsiteX2399" fmla="*/ 547090 w 1749061"/>
                <a:gd name="connsiteY2399" fmla="*/ 685388 h 1016895"/>
                <a:gd name="connsiteX2400" fmla="*/ 547090 w 1749061"/>
                <a:gd name="connsiteY2400" fmla="*/ 685388 h 1016895"/>
                <a:gd name="connsiteX2401" fmla="*/ 547090 w 1749061"/>
                <a:gd name="connsiteY2401" fmla="*/ 685388 h 1016895"/>
                <a:gd name="connsiteX2402" fmla="*/ 547090 w 1749061"/>
                <a:gd name="connsiteY2402" fmla="*/ 685388 h 1016895"/>
                <a:gd name="connsiteX2403" fmla="*/ 538955 w 1749061"/>
                <a:gd name="connsiteY2403" fmla="*/ 685388 h 1016895"/>
                <a:gd name="connsiteX2404" fmla="*/ 538955 w 1749061"/>
                <a:gd name="connsiteY2404" fmla="*/ 685388 h 1016895"/>
                <a:gd name="connsiteX2405" fmla="*/ 534887 w 1749061"/>
                <a:gd name="connsiteY2405" fmla="*/ 685388 h 1016895"/>
                <a:gd name="connsiteX2406" fmla="*/ 534887 w 1749061"/>
                <a:gd name="connsiteY2406" fmla="*/ 685388 h 1016895"/>
                <a:gd name="connsiteX2407" fmla="*/ 547090 w 1749061"/>
                <a:gd name="connsiteY2407" fmla="*/ 685388 h 1016895"/>
                <a:gd name="connsiteX2408" fmla="*/ 547090 w 1749061"/>
                <a:gd name="connsiteY2408" fmla="*/ 685388 h 1016895"/>
                <a:gd name="connsiteX2409" fmla="*/ 486076 w 1749061"/>
                <a:gd name="connsiteY2409" fmla="*/ 665050 h 1016895"/>
                <a:gd name="connsiteX2410" fmla="*/ 486076 w 1749061"/>
                <a:gd name="connsiteY2410" fmla="*/ 665050 h 1016895"/>
                <a:gd name="connsiteX2411" fmla="*/ 486076 w 1749061"/>
                <a:gd name="connsiteY2411" fmla="*/ 665050 h 1016895"/>
                <a:gd name="connsiteX2412" fmla="*/ 486076 w 1749061"/>
                <a:gd name="connsiteY2412" fmla="*/ 665050 h 1016895"/>
                <a:gd name="connsiteX2413" fmla="*/ 486076 w 1749061"/>
                <a:gd name="connsiteY2413" fmla="*/ 665050 h 1016895"/>
                <a:gd name="connsiteX2414" fmla="*/ 486076 w 1749061"/>
                <a:gd name="connsiteY2414" fmla="*/ 665050 h 1016895"/>
                <a:gd name="connsiteX2415" fmla="*/ 534887 w 1749061"/>
                <a:gd name="connsiteY2415" fmla="*/ 689455 h 1016895"/>
                <a:gd name="connsiteX2416" fmla="*/ 534887 w 1749061"/>
                <a:gd name="connsiteY2416" fmla="*/ 689455 h 1016895"/>
                <a:gd name="connsiteX2417" fmla="*/ 534887 w 1749061"/>
                <a:gd name="connsiteY2417" fmla="*/ 689455 h 1016895"/>
                <a:gd name="connsiteX2418" fmla="*/ 530820 w 1749061"/>
                <a:gd name="connsiteY2418" fmla="*/ 689455 h 1016895"/>
                <a:gd name="connsiteX2419" fmla="*/ 526752 w 1749061"/>
                <a:gd name="connsiteY2419" fmla="*/ 689455 h 1016895"/>
                <a:gd name="connsiteX2420" fmla="*/ 522684 w 1749061"/>
                <a:gd name="connsiteY2420" fmla="*/ 689455 h 1016895"/>
                <a:gd name="connsiteX2421" fmla="*/ 522684 w 1749061"/>
                <a:gd name="connsiteY2421" fmla="*/ 689455 h 1016895"/>
                <a:gd name="connsiteX2422" fmla="*/ 518617 w 1749061"/>
                <a:gd name="connsiteY2422" fmla="*/ 689455 h 1016895"/>
                <a:gd name="connsiteX2423" fmla="*/ 534887 w 1749061"/>
                <a:gd name="connsiteY2423" fmla="*/ 689455 h 1016895"/>
                <a:gd name="connsiteX2424" fmla="*/ 583698 w 1749061"/>
                <a:gd name="connsiteY2424" fmla="*/ 604036 h 1016895"/>
                <a:gd name="connsiteX2425" fmla="*/ 583698 w 1749061"/>
                <a:gd name="connsiteY2425" fmla="*/ 604036 h 1016895"/>
                <a:gd name="connsiteX2426" fmla="*/ 583698 w 1749061"/>
                <a:gd name="connsiteY2426" fmla="*/ 604036 h 1016895"/>
                <a:gd name="connsiteX2427" fmla="*/ 583698 w 1749061"/>
                <a:gd name="connsiteY2427" fmla="*/ 612171 h 1016895"/>
                <a:gd name="connsiteX2428" fmla="*/ 583698 w 1749061"/>
                <a:gd name="connsiteY2428" fmla="*/ 612171 h 1016895"/>
                <a:gd name="connsiteX2429" fmla="*/ 583698 w 1749061"/>
                <a:gd name="connsiteY2429" fmla="*/ 612171 h 1016895"/>
                <a:gd name="connsiteX2430" fmla="*/ 583698 w 1749061"/>
                <a:gd name="connsiteY2430" fmla="*/ 612171 h 1016895"/>
                <a:gd name="connsiteX2431" fmla="*/ 583698 w 1749061"/>
                <a:gd name="connsiteY2431" fmla="*/ 612171 h 1016895"/>
                <a:gd name="connsiteX2432" fmla="*/ 583698 w 1749061"/>
                <a:gd name="connsiteY2432" fmla="*/ 612171 h 1016895"/>
                <a:gd name="connsiteX2433" fmla="*/ 583698 w 1749061"/>
                <a:gd name="connsiteY2433" fmla="*/ 612171 h 1016895"/>
                <a:gd name="connsiteX2434" fmla="*/ 583698 w 1749061"/>
                <a:gd name="connsiteY2434" fmla="*/ 612171 h 1016895"/>
                <a:gd name="connsiteX2435" fmla="*/ 583698 w 1749061"/>
                <a:gd name="connsiteY2435" fmla="*/ 612171 h 1016895"/>
                <a:gd name="connsiteX2436" fmla="*/ 583698 w 1749061"/>
                <a:gd name="connsiteY2436" fmla="*/ 612171 h 1016895"/>
                <a:gd name="connsiteX2437" fmla="*/ 583698 w 1749061"/>
                <a:gd name="connsiteY2437" fmla="*/ 612171 h 1016895"/>
                <a:gd name="connsiteX2438" fmla="*/ 583698 w 1749061"/>
                <a:gd name="connsiteY2438" fmla="*/ 612171 h 1016895"/>
                <a:gd name="connsiteX2439" fmla="*/ 583698 w 1749061"/>
                <a:gd name="connsiteY2439" fmla="*/ 612171 h 1016895"/>
                <a:gd name="connsiteX2440" fmla="*/ 583698 w 1749061"/>
                <a:gd name="connsiteY2440" fmla="*/ 612171 h 1016895"/>
                <a:gd name="connsiteX2441" fmla="*/ 583698 w 1749061"/>
                <a:gd name="connsiteY2441" fmla="*/ 612171 h 1016895"/>
                <a:gd name="connsiteX2442" fmla="*/ 612171 w 1749061"/>
                <a:gd name="connsiteY2442" fmla="*/ 628442 h 1016895"/>
                <a:gd name="connsiteX2443" fmla="*/ 616239 w 1749061"/>
                <a:gd name="connsiteY2443" fmla="*/ 628442 h 1016895"/>
                <a:gd name="connsiteX2444" fmla="*/ 616239 w 1749061"/>
                <a:gd name="connsiteY2444" fmla="*/ 628442 h 1016895"/>
                <a:gd name="connsiteX2445" fmla="*/ 616239 w 1749061"/>
                <a:gd name="connsiteY2445" fmla="*/ 628442 h 1016895"/>
                <a:gd name="connsiteX2446" fmla="*/ 620307 w 1749061"/>
                <a:gd name="connsiteY2446" fmla="*/ 628442 h 1016895"/>
                <a:gd name="connsiteX2447" fmla="*/ 620307 w 1749061"/>
                <a:gd name="connsiteY2447" fmla="*/ 628442 h 1016895"/>
                <a:gd name="connsiteX2448" fmla="*/ 620307 w 1749061"/>
                <a:gd name="connsiteY2448" fmla="*/ 628442 h 1016895"/>
                <a:gd name="connsiteX2449" fmla="*/ 620307 w 1749061"/>
                <a:gd name="connsiteY2449" fmla="*/ 628442 h 1016895"/>
                <a:gd name="connsiteX2450" fmla="*/ 620307 w 1749061"/>
                <a:gd name="connsiteY2450" fmla="*/ 628442 h 1016895"/>
                <a:gd name="connsiteX2451" fmla="*/ 624374 w 1749061"/>
                <a:gd name="connsiteY2451" fmla="*/ 628442 h 1016895"/>
                <a:gd name="connsiteX2452" fmla="*/ 624374 w 1749061"/>
                <a:gd name="connsiteY2452" fmla="*/ 628442 h 1016895"/>
                <a:gd name="connsiteX2453" fmla="*/ 624374 w 1749061"/>
                <a:gd name="connsiteY2453" fmla="*/ 628442 h 1016895"/>
                <a:gd name="connsiteX2454" fmla="*/ 624374 w 1749061"/>
                <a:gd name="connsiteY2454" fmla="*/ 628442 h 1016895"/>
                <a:gd name="connsiteX2455" fmla="*/ 628442 w 1749061"/>
                <a:gd name="connsiteY2455" fmla="*/ 628442 h 1016895"/>
                <a:gd name="connsiteX2456" fmla="*/ 628442 w 1749061"/>
                <a:gd name="connsiteY2456" fmla="*/ 628442 h 1016895"/>
                <a:gd name="connsiteX2457" fmla="*/ 628442 w 1749061"/>
                <a:gd name="connsiteY2457" fmla="*/ 628442 h 1016895"/>
                <a:gd name="connsiteX2458" fmla="*/ 628442 w 1749061"/>
                <a:gd name="connsiteY2458" fmla="*/ 628442 h 1016895"/>
                <a:gd name="connsiteX2459" fmla="*/ 632509 w 1749061"/>
                <a:gd name="connsiteY2459" fmla="*/ 628442 h 1016895"/>
                <a:gd name="connsiteX2460" fmla="*/ 632509 w 1749061"/>
                <a:gd name="connsiteY2460" fmla="*/ 628442 h 1016895"/>
                <a:gd name="connsiteX2461" fmla="*/ 632509 w 1749061"/>
                <a:gd name="connsiteY2461" fmla="*/ 628442 h 1016895"/>
                <a:gd name="connsiteX2462" fmla="*/ 632509 w 1749061"/>
                <a:gd name="connsiteY2462" fmla="*/ 628442 h 1016895"/>
                <a:gd name="connsiteX2463" fmla="*/ 632509 w 1749061"/>
                <a:gd name="connsiteY2463" fmla="*/ 628442 h 1016895"/>
                <a:gd name="connsiteX2464" fmla="*/ 632509 w 1749061"/>
                <a:gd name="connsiteY2464" fmla="*/ 628442 h 1016895"/>
                <a:gd name="connsiteX2465" fmla="*/ 632509 w 1749061"/>
                <a:gd name="connsiteY2465" fmla="*/ 628442 h 1016895"/>
                <a:gd name="connsiteX2466" fmla="*/ 636577 w 1749061"/>
                <a:gd name="connsiteY2466" fmla="*/ 628442 h 1016895"/>
                <a:gd name="connsiteX2467" fmla="*/ 689455 w 1749061"/>
                <a:gd name="connsiteY2467" fmla="*/ 599969 h 1016895"/>
                <a:gd name="connsiteX2468" fmla="*/ 697590 w 1749061"/>
                <a:gd name="connsiteY2468" fmla="*/ 591834 h 1016895"/>
                <a:gd name="connsiteX2469" fmla="*/ 697590 w 1749061"/>
                <a:gd name="connsiteY2469" fmla="*/ 583698 h 1016895"/>
                <a:gd name="connsiteX2470" fmla="*/ 697590 w 1749061"/>
                <a:gd name="connsiteY2470" fmla="*/ 587766 h 1016895"/>
                <a:gd name="connsiteX2471" fmla="*/ 697590 w 1749061"/>
                <a:gd name="connsiteY2471" fmla="*/ 583698 h 1016895"/>
                <a:gd name="connsiteX2472" fmla="*/ 689455 w 1749061"/>
                <a:gd name="connsiteY2472" fmla="*/ 591834 h 1016895"/>
                <a:gd name="connsiteX2473" fmla="*/ 636577 w 1749061"/>
                <a:gd name="connsiteY2473" fmla="*/ 620307 h 1016895"/>
                <a:gd name="connsiteX2474" fmla="*/ 608104 w 1749061"/>
                <a:gd name="connsiteY2474" fmla="*/ 620307 h 1016895"/>
                <a:gd name="connsiteX2475" fmla="*/ 579631 w 1749061"/>
                <a:gd name="connsiteY2475" fmla="*/ 604036 h 1016895"/>
                <a:gd name="connsiteX2476" fmla="*/ 583698 w 1749061"/>
                <a:gd name="connsiteY2476" fmla="*/ 604036 h 1016895"/>
                <a:gd name="connsiteX2477" fmla="*/ 583698 w 1749061"/>
                <a:gd name="connsiteY2477" fmla="*/ 604036 h 1016895"/>
                <a:gd name="connsiteX2478" fmla="*/ 583698 w 1749061"/>
                <a:gd name="connsiteY2478" fmla="*/ 604036 h 1016895"/>
                <a:gd name="connsiteX2479" fmla="*/ 583698 w 1749061"/>
                <a:gd name="connsiteY2479" fmla="*/ 604036 h 1016895"/>
                <a:gd name="connsiteX2480" fmla="*/ 701658 w 1749061"/>
                <a:gd name="connsiteY2480" fmla="*/ 595901 h 1016895"/>
                <a:gd name="connsiteX2481" fmla="*/ 697590 w 1749061"/>
                <a:gd name="connsiteY2481" fmla="*/ 599969 h 1016895"/>
                <a:gd name="connsiteX2482" fmla="*/ 701658 w 1749061"/>
                <a:gd name="connsiteY2482" fmla="*/ 595901 h 1016895"/>
                <a:gd name="connsiteX2483" fmla="*/ 644712 w 1749061"/>
                <a:gd name="connsiteY2483" fmla="*/ 628442 h 1016895"/>
                <a:gd name="connsiteX2484" fmla="*/ 644712 w 1749061"/>
                <a:gd name="connsiteY2484" fmla="*/ 628442 h 1016895"/>
                <a:gd name="connsiteX2485" fmla="*/ 644712 w 1749061"/>
                <a:gd name="connsiteY2485" fmla="*/ 628442 h 1016895"/>
                <a:gd name="connsiteX2486" fmla="*/ 644712 w 1749061"/>
                <a:gd name="connsiteY2486" fmla="*/ 628442 h 1016895"/>
                <a:gd name="connsiteX2487" fmla="*/ 636577 w 1749061"/>
                <a:gd name="connsiteY2487" fmla="*/ 628442 h 1016895"/>
                <a:gd name="connsiteX2488" fmla="*/ 636577 w 1749061"/>
                <a:gd name="connsiteY2488" fmla="*/ 628442 h 1016895"/>
                <a:gd name="connsiteX2489" fmla="*/ 632509 w 1749061"/>
                <a:gd name="connsiteY2489" fmla="*/ 628442 h 1016895"/>
                <a:gd name="connsiteX2490" fmla="*/ 632509 w 1749061"/>
                <a:gd name="connsiteY2490" fmla="*/ 628442 h 1016895"/>
                <a:gd name="connsiteX2491" fmla="*/ 644712 w 1749061"/>
                <a:gd name="connsiteY2491" fmla="*/ 628442 h 1016895"/>
                <a:gd name="connsiteX2492" fmla="*/ 644712 w 1749061"/>
                <a:gd name="connsiteY2492" fmla="*/ 628442 h 1016895"/>
                <a:gd name="connsiteX2493" fmla="*/ 632509 w 1749061"/>
                <a:gd name="connsiteY2493" fmla="*/ 632509 h 1016895"/>
                <a:gd name="connsiteX2494" fmla="*/ 632509 w 1749061"/>
                <a:gd name="connsiteY2494" fmla="*/ 632509 h 1016895"/>
                <a:gd name="connsiteX2495" fmla="*/ 632509 w 1749061"/>
                <a:gd name="connsiteY2495" fmla="*/ 632509 h 1016895"/>
                <a:gd name="connsiteX2496" fmla="*/ 628442 w 1749061"/>
                <a:gd name="connsiteY2496" fmla="*/ 632509 h 1016895"/>
                <a:gd name="connsiteX2497" fmla="*/ 624374 w 1749061"/>
                <a:gd name="connsiteY2497" fmla="*/ 632509 h 1016895"/>
                <a:gd name="connsiteX2498" fmla="*/ 620307 w 1749061"/>
                <a:gd name="connsiteY2498" fmla="*/ 632509 h 1016895"/>
                <a:gd name="connsiteX2499" fmla="*/ 620307 w 1749061"/>
                <a:gd name="connsiteY2499" fmla="*/ 632509 h 1016895"/>
                <a:gd name="connsiteX2500" fmla="*/ 616239 w 1749061"/>
                <a:gd name="connsiteY2500" fmla="*/ 632509 h 1016895"/>
                <a:gd name="connsiteX2501" fmla="*/ 632509 w 1749061"/>
                <a:gd name="connsiteY2501" fmla="*/ 632509 h 1016895"/>
                <a:gd name="connsiteX2502" fmla="*/ 587766 w 1749061"/>
                <a:gd name="connsiteY2502" fmla="*/ 608104 h 1016895"/>
                <a:gd name="connsiteX2503" fmla="*/ 587766 w 1749061"/>
                <a:gd name="connsiteY2503" fmla="*/ 608104 h 1016895"/>
                <a:gd name="connsiteX2504" fmla="*/ 587766 w 1749061"/>
                <a:gd name="connsiteY2504" fmla="*/ 608104 h 1016895"/>
                <a:gd name="connsiteX2505" fmla="*/ 583698 w 1749061"/>
                <a:gd name="connsiteY2505" fmla="*/ 604036 h 1016895"/>
                <a:gd name="connsiteX2506" fmla="*/ 583698 w 1749061"/>
                <a:gd name="connsiteY2506" fmla="*/ 604036 h 1016895"/>
                <a:gd name="connsiteX2507" fmla="*/ 587766 w 1749061"/>
                <a:gd name="connsiteY2507" fmla="*/ 608104 h 1016895"/>
                <a:gd name="connsiteX2508" fmla="*/ 681320 w 1749061"/>
                <a:gd name="connsiteY2508" fmla="*/ 547090 h 1016895"/>
                <a:gd name="connsiteX2509" fmla="*/ 681320 w 1749061"/>
                <a:gd name="connsiteY2509" fmla="*/ 547090 h 1016895"/>
                <a:gd name="connsiteX2510" fmla="*/ 681320 w 1749061"/>
                <a:gd name="connsiteY2510" fmla="*/ 547090 h 1016895"/>
                <a:gd name="connsiteX2511" fmla="*/ 681320 w 1749061"/>
                <a:gd name="connsiteY2511" fmla="*/ 555225 h 1016895"/>
                <a:gd name="connsiteX2512" fmla="*/ 681320 w 1749061"/>
                <a:gd name="connsiteY2512" fmla="*/ 555225 h 1016895"/>
                <a:gd name="connsiteX2513" fmla="*/ 681320 w 1749061"/>
                <a:gd name="connsiteY2513" fmla="*/ 555225 h 1016895"/>
                <a:gd name="connsiteX2514" fmla="*/ 681320 w 1749061"/>
                <a:gd name="connsiteY2514" fmla="*/ 555225 h 1016895"/>
                <a:gd name="connsiteX2515" fmla="*/ 681320 w 1749061"/>
                <a:gd name="connsiteY2515" fmla="*/ 555225 h 1016895"/>
                <a:gd name="connsiteX2516" fmla="*/ 681320 w 1749061"/>
                <a:gd name="connsiteY2516" fmla="*/ 555225 h 1016895"/>
                <a:gd name="connsiteX2517" fmla="*/ 681320 w 1749061"/>
                <a:gd name="connsiteY2517" fmla="*/ 555225 h 1016895"/>
                <a:gd name="connsiteX2518" fmla="*/ 681320 w 1749061"/>
                <a:gd name="connsiteY2518" fmla="*/ 555225 h 1016895"/>
                <a:gd name="connsiteX2519" fmla="*/ 681320 w 1749061"/>
                <a:gd name="connsiteY2519" fmla="*/ 555225 h 1016895"/>
                <a:gd name="connsiteX2520" fmla="*/ 681320 w 1749061"/>
                <a:gd name="connsiteY2520" fmla="*/ 555225 h 1016895"/>
                <a:gd name="connsiteX2521" fmla="*/ 681320 w 1749061"/>
                <a:gd name="connsiteY2521" fmla="*/ 555225 h 1016895"/>
                <a:gd name="connsiteX2522" fmla="*/ 681320 w 1749061"/>
                <a:gd name="connsiteY2522" fmla="*/ 555225 h 1016895"/>
                <a:gd name="connsiteX2523" fmla="*/ 681320 w 1749061"/>
                <a:gd name="connsiteY2523" fmla="*/ 555225 h 1016895"/>
                <a:gd name="connsiteX2524" fmla="*/ 681320 w 1749061"/>
                <a:gd name="connsiteY2524" fmla="*/ 555225 h 1016895"/>
                <a:gd name="connsiteX2525" fmla="*/ 681320 w 1749061"/>
                <a:gd name="connsiteY2525" fmla="*/ 555225 h 1016895"/>
                <a:gd name="connsiteX2526" fmla="*/ 709793 w 1749061"/>
                <a:gd name="connsiteY2526" fmla="*/ 571496 h 1016895"/>
                <a:gd name="connsiteX2527" fmla="*/ 713861 w 1749061"/>
                <a:gd name="connsiteY2527" fmla="*/ 571496 h 1016895"/>
                <a:gd name="connsiteX2528" fmla="*/ 713861 w 1749061"/>
                <a:gd name="connsiteY2528" fmla="*/ 571496 h 1016895"/>
                <a:gd name="connsiteX2529" fmla="*/ 713861 w 1749061"/>
                <a:gd name="connsiteY2529" fmla="*/ 571496 h 1016895"/>
                <a:gd name="connsiteX2530" fmla="*/ 717928 w 1749061"/>
                <a:gd name="connsiteY2530" fmla="*/ 571496 h 1016895"/>
                <a:gd name="connsiteX2531" fmla="*/ 717928 w 1749061"/>
                <a:gd name="connsiteY2531" fmla="*/ 571496 h 1016895"/>
                <a:gd name="connsiteX2532" fmla="*/ 717928 w 1749061"/>
                <a:gd name="connsiteY2532" fmla="*/ 571496 h 1016895"/>
                <a:gd name="connsiteX2533" fmla="*/ 717928 w 1749061"/>
                <a:gd name="connsiteY2533" fmla="*/ 571496 h 1016895"/>
                <a:gd name="connsiteX2534" fmla="*/ 717928 w 1749061"/>
                <a:gd name="connsiteY2534" fmla="*/ 571496 h 1016895"/>
                <a:gd name="connsiteX2535" fmla="*/ 721996 w 1749061"/>
                <a:gd name="connsiteY2535" fmla="*/ 571496 h 1016895"/>
                <a:gd name="connsiteX2536" fmla="*/ 721996 w 1749061"/>
                <a:gd name="connsiteY2536" fmla="*/ 571496 h 1016895"/>
                <a:gd name="connsiteX2537" fmla="*/ 721996 w 1749061"/>
                <a:gd name="connsiteY2537" fmla="*/ 571496 h 1016895"/>
                <a:gd name="connsiteX2538" fmla="*/ 721996 w 1749061"/>
                <a:gd name="connsiteY2538" fmla="*/ 571496 h 1016895"/>
                <a:gd name="connsiteX2539" fmla="*/ 726064 w 1749061"/>
                <a:gd name="connsiteY2539" fmla="*/ 571496 h 1016895"/>
                <a:gd name="connsiteX2540" fmla="*/ 726064 w 1749061"/>
                <a:gd name="connsiteY2540" fmla="*/ 571496 h 1016895"/>
                <a:gd name="connsiteX2541" fmla="*/ 726064 w 1749061"/>
                <a:gd name="connsiteY2541" fmla="*/ 571496 h 1016895"/>
                <a:gd name="connsiteX2542" fmla="*/ 726064 w 1749061"/>
                <a:gd name="connsiteY2542" fmla="*/ 571496 h 1016895"/>
                <a:gd name="connsiteX2543" fmla="*/ 730131 w 1749061"/>
                <a:gd name="connsiteY2543" fmla="*/ 571496 h 1016895"/>
                <a:gd name="connsiteX2544" fmla="*/ 730131 w 1749061"/>
                <a:gd name="connsiteY2544" fmla="*/ 571496 h 1016895"/>
                <a:gd name="connsiteX2545" fmla="*/ 730131 w 1749061"/>
                <a:gd name="connsiteY2545" fmla="*/ 571496 h 1016895"/>
                <a:gd name="connsiteX2546" fmla="*/ 730131 w 1749061"/>
                <a:gd name="connsiteY2546" fmla="*/ 571496 h 1016895"/>
                <a:gd name="connsiteX2547" fmla="*/ 730131 w 1749061"/>
                <a:gd name="connsiteY2547" fmla="*/ 571496 h 1016895"/>
                <a:gd name="connsiteX2548" fmla="*/ 730131 w 1749061"/>
                <a:gd name="connsiteY2548" fmla="*/ 571496 h 1016895"/>
                <a:gd name="connsiteX2549" fmla="*/ 730131 w 1749061"/>
                <a:gd name="connsiteY2549" fmla="*/ 571496 h 1016895"/>
                <a:gd name="connsiteX2550" fmla="*/ 734199 w 1749061"/>
                <a:gd name="connsiteY2550" fmla="*/ 571496 h 1016895"/>
                <a:gd name="connsiteX2551" fmla="*/ 787077 w 1749061"/>
                <a:gd name="connsiteY2551" fmla="*/ 543022 h 1016895"/>
                <a:gd name="connsiteX2552" fmla="*/ 795213 w 1749061"/>
                <a:gd name="connsiteY2552" fmla="*/ 534887 h 1016895"/>
                <a:gd name="connsiteX2553" fmla="*/ 795213 w 1749061"/>
                <a:gd name="connsiteY2553" fmla="*/ 526752 h 1016895"/>
                <a:gd name="connsiteX2554" fmla="*/ 795213 w 1749061"/>
                <a:gd name="connsiteY2554" fmla="*/ 530820 h 1016895"/>
                <a:gd name="connsiteX2555" fmla="*/ 795213 w 1749061"/>
                <a:gd name="connsiteY2555" fmla="*/ 526752 h 1016895"/>
                <a:gd name="connsiteX2556" fmla="*/ 787077 w 1749061"/>
                <a:gd name="connsiteY2556" fmla="*/ 534887 h 1016895"/>
                <a:gd name="connsiteX2557" fmla="*/ 734199 w 1749061"/>
                <a:gd name="connsiteY2557" fmla="*/ 563360 h 1016895"/>
                <a:gd name="connsiteX2558" fmla="*/ 705726 w 1749061"/>
                <a:gd name="connsiteY2558" fmla="*/ 563360 h 1016895"/>
                <a:gd name="connsiteX2559" fmla="*/ 677253 w 1749061"/>
                <a:gd name="connsiteY2559" fmla="*/ 547090 h 1016895"/>
                <a:gd name="connsiteX2560" fmla="*/ 681320 w 1749061"/>
                <a:gd name="connsiteY2560" fmla="*/ 547090 h 1016895"/>
                <a:gd name="connsiteX2561" fmla="*/ 681320 w 1749061"/>
                <a:gd name="connsiteY2561" fmla="*/ 547090 h 1016895"/>
                <a:gd name="connsiteX2562" fmla="*/ 681320 w 1749061"/>
                <a:gd name="connsiteY2562" fmla="*/ 547090 h 1016895"/>
                <a:gd name="connsiteX2563" fmla="*/ 681320 w 1749061"/>
                <a:gd name="connsiteY2563" fmla="*/ 547090 h 1016895"/>
                <a:gd name="connsiteX2564" fmla="*/ 803348 w 1749061"/>
                <a:gd name="connsiteY2564" fmla="*/ 534887 h 1016895"/>
                <a:gd name="connsiteX2565" fmla="*/ 799280 w 1749061"/>
                <a:gd name="connsiteY2565" fmla="*/ 538955 h 1016895"/>
                <a:gd name="connsiteX2566" fmla="*/ 803348 w 1749061"/>
                <a:gd name="connsiteY2566" fmla="*/ 534887 h 1016895"/>
                <a:gd name="connsiteX2567" fmla="*/ 742334 w 1749061"/>
                <a:gd name="connsiteY2567" fmla="*/ 571496 h 1016895"/>
                <a:gd name="connsiteX2568" fmla="*/ 742334 w 1749061"/>
                <a:gd name="connsiteY2568" fmla="*/ 571496 h 1016895"/>
                <a:gd name="connsiteX2569" fmla="*/ 742334 w 1749061"/>
                <a:gd name="connsiteY2569" fmla="*/ 571496 h 1016895"/>
                <a:gd name="connsiteX2570" fmla="*/ 742334 w 1749061"/>
                <a:gd name="connsiteY2570" fmla="*/ 571496 h 1016895"/>
                <a:gd name="connsiteX2571" fmla="*/ 734199 w 1749061"/>
                <a:gd name="connsiteY2571" fmla="*/ 571496 h 1016895"/>
                <a:gd name="connsiteX2572" fmla="*/ 734199 w 1749061"/>
                <a:gd name="connsiteY2572" fmla="*/ 571496 h 1016895"/>
                <a:gd name="connsiteX2573" fmla="*/ 730131 w 1749061"/>
                <a:gd name="connsiteY2573" fmla="*/ 571496 h 1016895"/>
                <a:gd name="connsiteX2574" fmla="*/ 730131 w 1749061"/>
                <a:gd name="connsiteY2574" fmla="*/ 571496 h 1016895"/>
                <a:gd name="connsiteX2575" fmla="*/ 742334 w 1749061"/>
                <a:gd name="connsiteY2575" fmla="*/ 571496 h 1016895"/>
                <a:gd name="connsiteX2576" fmla="*/ 742334 w 1749061"/>
                <a:gd name="connsiteY2576" fmla="*/ 571496 h 1016895"/>
                <a:gd name="connsiteX2577" fmla="*/ 730131 w 1749061"/>
                <a:gd name="connsiteY2577" fmla="*/ 575563 h 1016895"/>
                <a:gd name="connsiteX2578" fmla="*/ 730131 w 1749061"/>
                <a:gd name="connsiteY2578" fmla="*/ 575563 h 1016895"/>
                <a:gd name="connsiteX2579" fmla="*/ 730131 w 1749061"/>
                <a:gd name="connsiteY2579" fmla="*/ 575563 h 1016895"/>
                <a:gd name="connsiteX2580" fmla="*/ 726064 w 1749061"/>
                <a:gd name="connsiteY2580" fmla="*/ 575563 h 1016895"/>
                <a:gd name="connsiteX2581" fmla="*/ 721996 w 1749061"/>
                <a:gd name="connsiteY2581" fmla="*/ 575563 h 1016895"/>
                <a:gd name="connsiteX2582" fmla="*/ 717928 w 1749061"/>
                <a:gd name="connsiteY2582" fmla="*/ 575563 h 1016895"/>
                <a:gd name="connsiteX2583" fmla="*/ 717928 w 1749061"/>
                <a:gd name="connsiteY2583" fmla="*/ 575563 h 1016895"/>
                <a:gd name="connsiteX2584" fmla="*/ 713861 w 1749061"/>
                <a:gd name="connsiteY2584" fmla="*/ 575563 h 1016895"/>
                <a:gd name="connsiteX2585" fmla="*/ 730131 w 1749061"/>
                <a:gd name="connsiteY2585" fmla="*/ 575563 h 1016895"/>
                <a:gd name="connsiteX2586" fmla="*/ 685388 w 1749061"/>
                <a:gd name="connsiteY2586" fmla="*/ 551158 h 1016895"/>
                <a:gd name="connsiteX2587" fmla="*/ 685388 w 1749061"/>
                <a:gd name="connsiteY2587" fmla="*/ 551158 h 1016895"/>
                <a:gd name="connsiteX2588" fmla="*/ 685388 w 1749061"/>
                <a:gd name="connsiteY2588" fmla="*/ 551158 h 1016895"/>
                <a:gd name="connsiteX2589" fmla="*/ 681320 w 1749061"/>
                <a:gd name="connsiteY2589" fmla="*/ 547090 h 1016895"/>
                <a:gd name="connsiteX2590" fmla="*/ 681320 w 1749061"/>
                <a:gd name="connsiteY2590" fmla="*/ 547090 h 1016895"/>
                <a:gd name="connsiteX2591" fmla="*/ 685388 w 1749061"/>
                <a:gd name="connsiteY2591" fmla="*/ 551158 h 1016895"/>
                <a:gd name="connsiteX2592" fmla="*/ 778942 w 1749061"/>
                <a:gd name="connsiteY2592" fmla="*/ 490144 h 1016895"/>
                <a:gd name="connsiteX2593" fmla="*/ 778942 w 1749061"/>
                <a:gd name="connsiteY2593" fmla="*/ 490144 h 1016895"/>
                <a:gd name="connsiteX2594" fmla="*/ 778942 w 1749061"/>
                <a:gd name="connsiteY2594" fmla="*/ 490144 h 1016895"/>
                <a:gd name="connsiteX2595" fmla="*/ 778942 w 1749061"/>
                <a:gd name="connsiteY2595" fmla="*/ 498279 h 1016895"/>
                <a:gd name="connsiteX2596" fmla="*/ 778942 w 1749061"/>
                <a:gd name="connsiteY2596" fmla="*/ 498279 h 1016895"/>
                <a:gd name="connsiteX2597" fmla="*/ 778942 w 1749061"/>
                <a:gd name="connsiteY2597" fmla="*/ 498279 h 1016895"/>
                <a:gd name="connsiteX2598" fmla="*/ 778942 w 1749061"/>
                <a:gd name="connsiteY2598" fmla="*/ 498279 h 1016895"/>
                <a:gd name="connsiteX2599" fmla="*/ 778942 w 1749061"/>
                <a:gd name="connsiteY2599" fmla="*/ 498279 h 1016895"/>
                <a:gd name="connsiteX2600" fmla="*/ 778942 w 1749061"/>
                <a:gd name="connsiteY2600" fmla="*/ 498279 h 1016895"/>
                <a:gd name="connsiteX2601" fmla="*/ 778942 w 1749061"/>
                <a:gd name="connsiteY2601" fmla="*/ 498279 h 1016895"/>
                <a:gd name="connsiteX2602" fmla="*/ 778942 w 1749061"/>
                <a:gd name="connsiteY2602" fmla="*/ 498279 h 1016895"/>
                <a:gd name="connsiteX2603" fmla="*/ 778942 w 1749061"/>
                <a:gd name="connsiteY2603" fmla="*/ 498279 h 1016895"/>
                <a:gd name="connsiteX2604" fmla="*/ 778942 w 1749061"/>
                <a:gd name="connsiteY2604" fmla="*/ 498279 h 1016895"/>
                <a:gd name="connsiteX2605" fmla="*/ 778942 w 1749061"/>
                <a:gd name="connsiteY2605" fmla="*/ 498279 h 1016895"/>
                <a:gd name="connsiteX2606" fmla="*/ 778942 w 1749061"/>
                <a:gd name="connsiteY2606" fmla="*/ 498279 h 1016895"/>
                <a:gd name="connsiteX2607" fmla="*/ 778942 w 1749061"/>
                <a:gd name="connsiteY2607" fmla="*/ 498279 h 1016895"/>
                <a:gd name="connsiteX2608" fmla="*/ 778942 w 1749061"/>
                <a:gd name="connsiteY2608" fmla="*/ 498279 h 1016895"/>
                <a:gd name="connsiteX2609" fmla="*/ 778942 w 1749061"/>
                <a:gd name="connsiteY2609" fmla="*/ 498279 h 1016895"/>
                <a:gd name="connsiteX2610" fmla="*/ 807415 w 1749061"/>
                <a:gd name="connsiteY2610" fmla="*/ 514549 h 1016895"/>
                <a:gd name="connsiteX2611" fmla="*/ 811483 w 1749061"/>
                <a:gd name="connsiteY2611" fmla="*/ 514549 h 1016895"/>
                <a:gd name="connsiteX2612" fmla="*/ 811483 w 1749061"/>
                <a:gd name="connsiteY2612" fmla="*/ 514549 h 1016895"/>
                <a:gd name="connsiteX2613" fmla="*/ 811483 w 1749061"/>
                <a:gd name="connsiteY2613" fmla="*/ 514549 h 1016895"/>
                <a:gd name="connsiteX2614" fmla="*/ 815550 w 1749061"/>
                <a:gd name="connsiteY2614" fmla="*/ 514549 h 1016895"/>
                <a:gd name="connsiteX2615" fmla="*/ 815550 w 1749061"/>
                <a:gd name="connsiteY2615" fmla="*/ 514549 h 1016895"/>
                <a:gd name="connsiteX2616" fmla="*/ 815550 w 1749061"/>
                <a:gd name="connsiteY2616" fmla="*/ 514549 h 1016895"/>
                <a:gd name="connsiteX2617" fmla="*/ 815550 w 1749061"/>
                <a:gd name="connsiteY2617" fmla="*/ 514549 h 1016895"/>
                <a:gd name="connsiteX2618" fmla="*/ 815550 w 1749061"/>
                <a:gd name="connsiteY2618" fmla="*/ 514549 h 1016895"/>
                <a:gd name="connsiteX2619" fmla="*/ 819618 w 1749061"/>
                <a:gd name="connsiteY2619" fmla="*/ 514549 h 1016895"/>
                <a:gd name="connsiteX2620" fmla="*/ 819618 w 1749061"/>
                <a:gd name="connsiteY2620" fmla="*/ 514549 h 1016895"/>
                <a:gd name="connsiteX2621" fmla="*/ 819618 w 1749061"/>
                <a:gd name="connsiteY2621" fmla="*/ 514549 h 1016895"/>
                <a:gd name="connsiteX2622" fmla="*/ 819618 w 1749061"/>
                <a:gd name="connsiteY2622" fmla="*/ 514549 h 1016895"/>
                <a:gd name="connsiteX2623" fmla="*/ 823686 w 1749061"/>
                <a:gd name="connsiteY2623" fmla="*/ 514549 h 1016895"/>
                <a:gd name="connsiteX2624" fmla="*/ 823686 w 1749061"/>
                <a:gd name="connsiteY2624" fmla="*/ 514549 h 1016895"/>
                <a:gd name="connsiteX2625" fmla="*/ 823686 w 1749061"/>
                <a:gd name="connsiteY2625" fmla="*/ 514549 h 1016895"/>
                <a:gd name="connsiteX2626" fmla="*/ 823686 w 1749061"/>
                <a:gd name="connsiteY2626" fmla="*/ 514549 h 1016895"/>
                <a:gd name="connsiteX2627" fmla="*/ 827753 w 1749061"/>
                <a:gd name="connsiteY2627" fmla="*/ 514549 h 1016895"/>
                <a:gd name="connsiteX2628" fmla="*/ 827753 w 1749061"/>
                <a:gd name="connsiteY2628" fmla="*/ 514549 h 1016895"/>
                <a:gd name="connsiteX2629" fmla="*/ 827753 w 1749061"/>
                <a:gd name="connsiteY2629" fmla="*/ 514549 h 1016895"/>
                <a:gd name="connsiteX2630" fmla="*/ 827753 w 1749061"/>
                <a:gd name="connsiteY2630" fmla="*/ 514549 h 1016895"/>
                <a:gd name="connsiteX2631" fmla="*/ 827753 w 1749061"/>
                <a:gd name="connsiteY2631" fmla="*/ 514549 h 1016895"/>
                <a:gd name="connsiteX2632" fmla="*/ 827753 w 1749061"/>
                <a:gd name="connsiteY2632" fmla="*/ 514549 h 1016895"/>
                <a:gd name="connsiteX2633" fmla="*/ 827753 w 1749061"/>
                <a:gd name="connsiteY2633" fmla="*/ 514549 h 1016895"/>
                <a:gd name="connsiteX2634" fmla="*/ 831821 w 1749061"/>
                <a:gd name="connsiteY2634" fmla="*/ 514549 h 1016895"/>
                <a:gd name="connsiteX2635" fmla="*/ 884700 w 1749061"/>
                <a:gd name="connsiteY2635" fmla="*/ 486076 h 1016895"/>
                <a:gd name="connsiteX2636" fmla="*/ 892835 w 1749061"/>
                <a:gd name="connsiteY2636" fmla="*/ 477941 h 1016895"/>
                <a:gd name="connsiteX2637" fmla="*/ 892835 w 1749061"/>
                <a:gd name="connsiteY2637" fmla="*/ 469806 h 1016895"/>
                <a:gd name="connsiteX2638" fmla="*/ 892835 w 1749061"/>
                <a:gd name="connsiteY2638" fmla="*/ 473874 h 1016895"/>
                <a:gd name="connsiteX2639" fmla="*/ 892835 w 1749061"/>
                <a:gd name="connsiteY2639" fmla="*/ 469806 h 1016895"/>
                <a:gd name="connsiteX2640" fmla="*/ 884700 w 1749061"/>
                <a:gd name="connsiteY2640" fmla="*/ 477941 h 1016895"/>
                <a:gd name="connsiteX2641" fmla="*/ 831821 w 1749061"/>
                <a:gd name="connsiteY2641" fmla="*/ 506414 h 1016895"/>
                <a:gd name="connsiteX2642" fmla="*/ 803348 w 1749061"/>
                <a:gd name="connsiteY2642" fmla="*/ 506414 h 1016895"/>
                <a:gd name="connsiteX2643" fmla="*/ 774875 w 1749061"/>
                <a:gd name="connsiteY2643" fmla="*/ 490144 h 1016895"/>
                <a:gd name="connsiteX2644" fmla="*/ 778942 w 1749061"/>
                <a:gd name="connsiteY2644" fmla="*/ 490144 h 1016895"/>
                <a:gd name="connsiteX2645" fmla="*/ 778942 w 1749061"/>
                <a:gd name="connsiteY2645" fmla="*/ 490144 h 1016895"/>
                <a:gd name="connsiteX2646" fmla="*/ 778942 w 1749061"/>
                <a:gd name="connsiteY2646" fmla="*/ 490144 h 1016895"/>
                <a:gd name="connsiteX2647" fmla="*/ 778942 w 1749061"/>
                <a:gd name="connsiteY2647" fmla="*/ 490144 h 1016895"/>
                <a:gd name="connsiteX2648" fmla="*/ 900970 w 1749061"/>
                <a:gd name="connsiteY2648" fmla="*/ 477941 h 1016895"/>
                <a:gd name="connsiteX2649" fmla="*/ 896902 w 1749061"/>
                <a:gd name="connsiteY2649" fmla="*/ 482009 h 1016895"/>
                <a:gd name="connsiteX2650" fmla="*/ 900970 w 1749061"/>
                <a:gd name="connsiteY2650" fmla="*/ 477941 h 1016895"/>
                <a:gd name="connsiteX2651" fmla="*/ 839956 w 1749061"/>
                <a:gd name="connsiteY2651" fmla="*/ 514549 h 1016895"/>
                <a:gd name="connsiteX2652" fmla="*/ 839956 w 1749061"/>
                <a:gd name="connsiteY2652" fmla="*/ 514549 h 1016895"/>
                <a:gd name="connsiteX2653" fmla="*/ 839956 w 1749061"/>
                <a:gd name="connsiteY2653" fmla="*/ 514549 h 1016895"/>
                <a:gd name="connsiteX2654" fmla="*/ 839956 w 1749061"/>
                <a:gd name="connsiteY2654" fmla="*/ 514549 h 1016895"/>
                <a:gd name="connsiteX2655" fmla="*/ 831821 w 1749061"/>
                <a:gd name="connsiteY2655" fmla="*/ 514549 h 1016895"/>
                <a:gd name="connsiteX2656" fmla="*/ 831821 w 1749061"/>
                <a:gd name="connsiteY2656" fmla="*/ 514549 h 1016895"/>
                <a:gd name="connsiteX2657" fmla="*/ 827753 w 1749061"/>
                <a:gd name="connsiteY2657" fmla="*/ 514549 h 1016895"/>
                <a:gd name="connsiteX2658" fmla="*/ 827753 w 1749061"/>
                <a:gd name="connsiteY2658" fmla="*/ 514549 h 1016895"/>
                <a:gd name="connsiteX2659" fmla="*/ 839956 w 1749061"/>
                <a:gd name="connsiteY2659" fmla="*/ 514549 h 1016895"/>
                <a:gd name="connsiteX2660" fmla="*/ 839956 w 1749061"/>
                <a:gd name="connsiteY2660" fmla="*/ 514549 h 1016895"/>
                <a:gd name="connsiteX2661" fmla="*/ 831821 w 1749061"/>
                <a:gd name="connsiteY2661" fmla="*/ 518617 h 1016895"/>
                <a:gd name="connsiteX2662" fmla="*/ 831821 w 1749061"/>
                <a:gd name="connsiteY2662" fmla="*/ 518617 h 1016895"/>
                <a:gd name="connsiteX2663" fmla="*/ 831821 w 1749061"/>
                <a:gd name="connsiteY2663" fmla="*/ 518617 h 1016895"/>
                <a:gd name="connsiteX2664" fmla="*/ 827753 w 1749061"/>
                <a:gd name="connsiteY2664" fmla="*/ 518617 h 1016895"/>
                <a:gd name="connsiteX2665" fmla="*/ 823686 w 1749061"/>
                <a:gd name="connsiteY2665" fmla="*/ 518617 h 1016895"/>
                <a:gd name="connsiteX2666" fmla="*/ 819618 w 1749061"/>
                <a:gd name="connsiteY2666" fmla="*/ 518617 h 1016895"/>
                <a:gd name="connsiteX2667" fmla="*/ 819618 w 1749061"/>
                <a:gd name="connsiteY2667" fmla="*/ 518617 h 1016895"/>
                <a:gd name="connsiteX2668" fmla="*/ 815550 w 1749061"/>
                <a:gd name="connsiteY2668" fmla="*/ 518617 h 1016895"/>
                <a:gd name="connsiteX2669" fmla="*/ 831821 w 1749061"/>
                <a:gd name="connsiteY2669" fmla="*/ 518617 h 1016895"/>
                <a:gd name="connsiteX2670" fmla="*/ 783010 w 1749061"/>
                <a:gd name="connsiteY2670" fmla="*/ 494211 h 1016895"/>
                <a:gd name="connsiteX2671" fmla="*/ 783010 w 1749061"/>
                <a:gd name="connsiteY2671" fmla="*/ 494211 h 1016895"/>
                <a:gd name="connsiteX2672" fmla="*/ 783010 w 1749061"/>
                <a:gd name="connsiteY2672" fmla="*/ 494211 h 1016895"/>
                <a:gd name="connsiteX2673" fmla="*/ 778942 w 1749061"/>
                <a:gd name="connsiteY2673" fmla="*/ 490144 h 1016895"/>
                <a:gd name="connsiteX2674" fmla="*/ 778942 w 1749061"/>
                <a:gd name="connsiteY2674" fmla="*/ 490144 h 1016895"/>
                <a:gd name="connsiteX2675" fmla="*/ 783010 w 1749061"/>
                <a:gd name="connsiteY2675" fmla="*/ 494211 h 1016895"/>
                <a:gd name="connsiteX2676" fmla="*/ 876564 w 1749061"/>
                <a:gd name="connsiteY2676" fmla="*/ 433198 h 1016895"/>
                <a:gd name="connsiteX2677" fmla="*/ 876564 w 1749061"/>
                <a:gd name="connsiteY2677" fmla="*/ 433198 h 1016895"/>
                <a:gd name="connsiteX2678" fmla="*/ 876564 w 1749061"/>
                <a:gd name="connsiteY2678" fmla="*/ 433198 h 1016895"/>
                <a:gd name="connsiteX2679" fmla="*/ 876564 w 1749061"/>
                <a:gd name="connsiteY2679" fmla="*/ 441333 h 1016895"/>
                <a:gd name="connsiteX2680" fmla="*/ 876564 w 1749061"/>
                <a:gd name="connsiteY2680" fmla="*/ 441333 h 1016895"/>
                <a:gd name="connsiteX2681" fmla="*/ 876564 w 1749061"/>
                <a:gd name="connsiteY2681" fmla="*/ 441333 h 1016895"/>
                <a:gd name="connsiteX2682" fmla="*/ 876564 w 1749061"/>
                <a:gd name="connsiteY2682" fmla="*/ 441333 h 1016895"/>
                <a:gd name="connsiteX2683" fmla="*/ 876564 w 1749061"/>
                <a:gd name="connsiteY2683" fmla="*/ 441333 h 1016895"/>
                <a:gd name="connsiteX2684" fmla="*/ 876564 w 1749061"/>
                <a:gd name="connsiteY2684" fmla="*/ 441333 h 1016895"/>
                <a:gd name="connsiteX2685" fmla="*/ 876564 w 1749061"/>
                <a:gd name="connsiteY2685" fmla="*/ 441333 h 1016895"/>
                <a:gd name="connsiteX2686" fmla="*/ 876564 w 1749061"/>
                <a:gd name="connsiteY2686" fmla="*/ 441333 h 1016895"/>
                <a:gd name="connsiteX2687" fmla="*/ 876564 w 1749061"/>
                <a:gd name="connsiteY2687" fmla="*/ 441333 h 1016895"/>
                <a:gd name="connsiteX2688" fmla="*/ 876564 w 1749061"/>
                <a:gd name="connsiteY2688" fmla="*/ 441333 h 1016895"/>
                <a:gd name="connsiteX2689" fmla="*/ 876564 w 1749061"/>
                <a:gd name="connsiteY2689" fmla="*/ 441333 h 1016895"/>
                <a:gd name="connsiteX2690" fmla="*/ 876564 w 1749061"/>
                <a:gd name="connsiteY2690" fmla="*/ 441333 h 1016895"/>
                <a:gd name="connsiteX2691" fmla="*/ 876564 w 1749061"/>
                <a:gd name="connsiteY2691" fmla="*/ 441333 h 1016895"/>
                <a:gd name="connsiteX2692" fmla="*/ 876564 w 1749061"/>
                <a:gd name="connsiteY2692" fmla="*/ 441333 h 1016895"/>
                <a:gd name="connsiteX2693" fmla="*/ 876564 w 1749061"/>
                <a:gd name="connsiteY2693" fmla="*/ 441333 h 1016895"/>
                <a:gd name="connsiteX2694" fmla="*/ 905037 w 1749061"/>
                <a:gd name="connsiteY2694" fmla="*/ 457603 h 1016895"/>
                <a:gd name="connsiteX2695" fmla="*/ 909105 w 1749061"/>
                <a:gd name="connsiteY2695" fmla="*/ 457603 h 1016895"/>
                <a:gd name="connsiteX2696" fmla="*/ 909105 w 1749061"/>
                <a:gd name="connsiteY2696" fmla="*/ 457603 h 1016895"/>
                <a:gd name="connsiteX2697" fmla="*/ 909105 w 1749061"/>
                <a:gd name="connsiteY2697" fmla="*/ 457603 h 1016895"/>
                <a:gd name="connsiteX2698" fmla="*/ 913173 w 1749061"/>
                <a:gd name="connsiteY2698" fmla="*/ 457603 h 1016895"/>
                <a:gd name="connsiteX2699" fmla="*/ 913173 w 1749061"/>
                <a:gd name="connsiteY2699" fmla="*/ 457603 h 1016895"/>
                <a:gd name="connsiteX2700" fmla="*/ 913173 w 1749061"/>
                <a:gd name="connsiteY2700" fmla="*/ 457603 h 1016895"/>
                <a:gd name="connsiteX2701" fmla="*/ 913173 w 1749061"/>
                <a:gd name="connsiteY2701" fmla="*/ 457603 h 1016895"/>
                <a:gd name="connsiteX2702" fmla="*/ 913173 w 1749061"/>
                <a:gd name="connsiteY2702" fmla="*/ 457603 h 1016895"/>
                <a:gd name="connsiteX2703" fmla="*/ 917240 w 1749061"/>
                <a:gd name="connsiteY2703" fmla="*/ 457603 h 1016895"/>
                <a:gd name="connsiteX2704" fmla="*/ 917240 w 1749061"/>
                <a:gd name="connsiteY2704" fmla="*/ 457603 h 1016895"/>
                <a:gd name="connsiteX2705" fmla="*/ 917240 w 1749061"/>
                <a:gd name="connsiteY2705" fmla="*/ 457603 h 1016895"/>
                <a:gd name="connsiteX2706" fmla="*/ 917240 w 1749061"/>
                <a:gd name="connsiteY2706" fmla="*/ 457603 h 1016895"/>
                <a:gd name="connsiteX2707" fmla="*/ 921308 w 1749061"/>
                <a:gd name="connsiteY2707" fmla="*/ 457603 h 1016895"/>
                <a:gd name="connsiteX2708" fmla="*/ 921308 w 1749061"/>
                <a:gd name="connsiteY2708" fmla="*/ 457603 h 1016895"/>
                <a:gd name="connsiteX2709" fmla="*/ 921308 w 1749061"/>
                <a:gd name="connsiteY2709" fmla="*/ 457603 h 1016895"/>
                <a:gd name="connsiteX2710" fmla="*/ 921308 w 1749061"/>
                <a:gd name="connsiteY2710" fmla="*/ 457603 h 1016895"/>
                <a:gd name="connsiteX2711" fmla="*/ 925375 w 1749061"/>
                <a:gd name="connsiteY2711" fmla="*/ 457603 h 1016895"/>
                <a:gd name="connsiteX2712" fmla="*/ 925375 w 1749061"/>
                <a:gd name="connsiteY2712" fmla="*/ 457603 h 1016895"/>
                <a:gd name="connsiteX2713" fmla="*/ 925375 w 1749061"/>
                <a:gd name="connsiteY2713" fmla="*/ 457603 h 1016895"/>
                <a:gd name="connsiteX2714" fmla="*/ 925375 w 1749061"/>
                <a:gd name="connsiteY2714" fmla="*/ 457603 h 1016895"/>
                <a:gd name="connsiteX2715" fmla="*/ 925375 w 1749061"/>
                <a:gd name="connsiteY2715" fmla="*/ 457603 h 1016895"/>
                <a:gd name="connsiteX2716" fmla="*/ 925375 w 1749061"/>
                <a:gd name="connsiteY2716" fmla="*/ 457603 h 1016895"/>
                <a:gd name="connsiteX2717" fmla="*/ 925375 w 1749061"/>
                <a:gd name="connsiteY2717" fmla="*/ 457603 h 1016895"/>
                <a:gd name="connsiteX2718" fmla="*/ 929443 w 1749061"/>
                <a:gd name="connsiteY2718" fmla="*/ 457603 h 1016895"/>
                <a:gd name="connsiteX2719" fmla="*/ 994524 w 1749061"/>
                <a:gd name="connsiteY2719" fmla="*/ 437265 h 1016895"/>
                <a:gd name="connsiteX2720" fmla="*/ 1002659 w 1749061"/>
                <a:gd name="connsiteY2720" fmla="*/ 429130 h 1016895"/>
                <a:gd name="connsiteX2721" fmla="*/ 1002659 w 1749061"/>
                <a:gd name="connsiteY2721" fmla="*/ 420995 h 1016895"/>
                <a:gd name="connsiteX2722" fmla="*/ 1002659 w 1749061"/>
                <a:gd name="connsiteY2722" fmla="*/ 425062 h 1016895"/>
                <a:gd name="connsiteX2723" fmla="*/ 1002659 w 1749061"/>
                <a:gd name="connsiteY2723" fmla="*/ 420995 h 1016895"/>
                <a:gd name="connsiteX2724" fmla="*/ 994524 w 1749061"/>
                <a:gd name="connsiteY2724" fmla="*/ 429130 h 1016895"/>
                <a:gd name="connsiteX2725" fmla="*/ 941645 w 1749061"/>
                <a:gd name="connsiteY2725" fmla="*/ 457603 h 1016895"/>
                <a:gd name="connsiteX2726" fmla="*/ 913173 w 1749061"/>
                <a:gd name="connsiteY2726" fmla="*/ 457603 h 1016895"/>
                <a:gd name="connsiteX2727" fmla="*/ 884700 w 1749061"/>
                <a:gd name="connsiteY2727" fmla="*/ 441333 h 1016895"/>
                <a:gd name="connsiteX2728" fmla="*/ 876564 w 1749061"/>
                <a:gd name="connsiteY2728" fmla="*/ 433198 h 1016895"/>
                <a:gd name="connsiteX2729" fmla="*/ 876564 w 1749061"/>
                <a:gd name="connsiteY2729" fmla="*/ 433198 h 1016895"/>
                <a:gd name="connsiteX2730" fmla="*/ 876564 w 1749061"/>
                <a:gd name="connsiteY2730" fmla="*/ 433198 h 1016895"/>
                <a:gd name="connsiteX2731" fmla="*/ 876564 w 1749061"/>
                <a:gd name="connsiteY2731" fmla="*/ 433198 h 1016895"/>
                <a:gd name="connsiteX2732" fmla="*/ 998592 w 1749061"/>
                <a:gd name="connsiteY2732" fmla="*/ 420995 h 1016895"/>
                <a:gd name="connsiteX2733" fmla="*/ 994524 w 1749061"/>
                <a:gd name="connsiteY2733" fmla="*/ 425062 h 1016895"/>
                <a:gd name="connsiteX2734" fmla="*/ 998592 w 1749061"/>
                <a:gd name="connsiteY2734" fmla="*/ 420995 h 1016895"/>
                <a:gd name="connsiteX2735" fmla="*/ 941645 w 1749061"/>
                <a:gd name="connsiteY2735" fmla="*/ 457603 h 1016895"/>
                <a:gd name="connsiteX2736" fmla="*/ 941645 w 1749061"/>
                <a:gd name="connsiteY2736" fmla="*/ 457603 h 1016895"/>
                <a:gd name="connsiteX2737" fmla="*/ 941645 w 1749061"/>
                <a:gd name="connsiteY2737" fmla="*/ 457603 h 1016895"/>
                <a:gd name="connsiteX2738" fmla="*/ 941645 w 1749061"/>
                <a:gd name="connsiteY2738" fmla="*/ 457603 h 1016895"/>
                <a:gd name="connsiteX2739" fmla="*/ 933510 w 1749061"/>
                <a:gd name="connsiteY2739" fmla="*/ 457603 h 1016895"/>
                <a:gd name="connsiteX2740" fmla="*/ 933510 w 1749061"/>
                <a:gd name="connsiteY2740" fmla="*/ 457603 h 1016895"/>
                <a:gd name="connsiteX2741" fmla="*/ 929443 w 1749061"/>
                <a:gd name="connsiteY2741" fmla="*/ 457603 h 1016895"/>
                <a:gd name="connsiteX2742" fmla="*/ 929443 w 1749061"/>
                <a:gd name="connsiteY2742" fmla="*/ 457603 h 1016895"/>
                <a:gd name="connsiteX2743" fmla="*/ 941645 w 1749061"/>
                <a:gd name="connsiteY2743" fmla="*/ 457603 h 1016895"/>
                <a:gd name="connsiteX2744" fmla="*/ 941645 w 1749061"/>
                <a:gd name="connsiteY2744" fmla="*/ 457603 h 1016895"/>
                <a:gd name="connsiteX2745" fmla="*/ 929443 w 1749061"/>
                <a:gd name="connsiteY2745" fmla="*/ 461671 h 1016895"/>
                <a:gd name="connsiteX2746" fmla="*/ 929443 w 1749061"/>
                <a:gd name="connsiteY2746" fmla="*/ 461671 h 1016895"/>
                <a:gd name="connsiteX2747" fmla="*/ 929443 w 1749061"/>
                <a:gd name="connsiteY2747" fmla="*/ 461671 h 1016895"/>
                <a:gd name="connsiteX2748" fmla="*/ 925375 w 1749061"/>
                <a:gd name="connsiteY2748" fmla="*/ 461671 h 1016895"/>
                <a:gd name="connsiteX2749" fmla="*/ 921308 w 1749061"/>
                <a:gd name="connsiteY2749" fmla="*/ 461671 h 1016895"/>
                <a:gd name="connsiteX2750" fmla="*/ 917240 w 1749061"/>
                <a:gd name="connsiteY2750" fmla="*/ 461671 h 1016895"/>
                <a:gd name="connsiteX2751" fmla="*/ 917240 w 1749061"/>
                <a:gd name="connsiteY2751" fmla="*/ 461671 h 1016895"/>
                <a:gd name="connsiteX2752" fmla="*/ 913173 w 1749061"/>
                <a:gd name="connsiteY2752" fmla="*/ 461671 h 1016895"/>
                <a:gd name="connsiteX2753" fmla="*/ 929443 w 1749061"/>
                <a:gd name="connsiteY2753" fmla="*/ 461671 h 1016895"/>
                <a:gd name="connsiteX2754" fmla="*/ 884700 w 1749061"/>
                <a:gd name="connsiteY2754" fmla="*/ 437265 h 1016895"/>
                <a:gd name="connsiteX2755" fmla="*/ 884700 w 1749061"/>
                <a:gd name="connsiteY2755" fmla="*/ 437265 h 1016895"/>
                <a:gd name="connsiteX2756" fmla="*/ 884700 w 1749061"/>
                <a:gd name="connsiteY2756" fmla="*/ 437265 h 1016895"/>
                <a:gd name="connsiteX2757" fmla="*/ 880632 w 1749061"/>
                <a:gd name="connsiteY2757" fmla="*/ 433198 h 1016895"/>
                <a:gd name="connsiteX2758" fmla="*/ 880632 w 1749061"/>
                <a:gd name="connsiteY2758" fmla="*/ 433198 h 1016895"/>
                <a:gd name="connsiteX2759" fmla="*/ 884700 w 1749061"/>
                <a:gd name="connsiteY2759" fmla="*/ 437265 h 1016895"/>
                <a:gd name="connsiteX2760" fmla="*/ 978254 w 1749061"/>
                <a:gd name="connsiteY2760" fmla="*/ 376251 h 1016895"/>
                <a:gd name="connsiteX2761" fmla="*/ 978254 w 1749061"/>
                <a:gd name="connsiteY2761" fmla="*/ 376251 h 1016895"/>
                <a:gd name="connsiteX2762" fmla="*/ 978254 w 1749061"/>
                <a:gd name="connsiteY2762" fmla="*/ 376251 h 1016895"/>
                <a:gd name="connsiteX2763" fmla="*/ 978254 w 1749061"/>
                <a:gd name="connsiteY2763" fmla="*/ 384387 h 1016895"/>
                <a:gd name="connsiteX2764" fmla="*/ 978254 w 1749061"/>
                <a:gd name="connsiteY2764" fmla="*/ 384387 h 1016895"/>
                <a:gd name="connsiteX2765" fmla="*/ 978254 w 1749061"/>
                <a:gd name="connsiteY2765" fmla="*/ 384387 h 1016895"/>
                <a:gd name="connsiteX2766" fmla="*/ 978254 w 1749061"/>
                <a:gd name="connsiteY2766" fmla="*/ 384387 h 1016895"/>
                <a:gd name="connsiteX2767" fmla="*/ 978254 w 1749061"/>
                <a:gd name="connsiteY2767" fmla="*/ 384387 h 1016895"/>
                <a:gd name="connsiteX2768" fmla="*/ 978254 w 1749061"/>
                <a:gd name="connsiteY2768" fmla="*/ 384387 h 1016895"/>
                <a:gd name="connsiteX2769" fmla="*/ 978254 w 1749061"/>
                <a:gd name="connsiteY2769" fmla="*/ 384387 h 1016895"/>
                <a:gd name="connsiteX2770" fmla="*/ 978254 w 1749061"/>
                <a:gd name="connsiteY2770" fmla="*/ 384387 h 1016895"/>
                <a:gd name="connsiteX2771" fmla="*/ 978254 w 1749061"/>
                <a:gd name="connsiteY2771" fmla="*/ 384387 h 1016895"/>
                <a:gd name="connsiteX2772" fmla="*/ 978254 w 1749061"/>
                <a:gd name="connsiteY2772" fmla="*/ 384387 h 1016895"/>
                <a:gd name="connsiteX2773" fmla="*/ 978254 w 1749061"/>
                <a:gd name="connsiteY2773" fmla="*/ 384387 h 1016895"/>
                <a:gd name="connsiteX2774" fmla="*/ 978254 w 1749061"/>
                <a:gd name="connsiteY2774" fmla="*/ 384387 h 1016895"/>
                <a:gd name="connsiteX2775" fmla="*/ 978254 w 1749061"/>
                <a:gd name="connsiteY2775" fmla="*/ 384387 h 1016895"/>
                <a:gd name="connsiteX2776" fmla="*/ 978254 w 1749061"/>
                <a:gd name="connsiteY2776" fmla="*/ 384387 h 1016895"/>
                <a:gd name="connsiteX2777" fmla="*/ 978254 w 1749061"/>
                <a:gd name="connsiteY2777" fmla="*/ 384387 h 1016895"/>
                <a:gd name="connsiteX2778" fmla="*/ 1006727 w 1749061"/>
                <a:gd name="connsiteY2778" fmla="*/ 400657 h 1016895"/>
                <a:gd name="connsiteX2779" fmla="*/ 1010794 w 1749061"/>
                <a:gd name="connsiteY2779" fmla="*/ 400657 h 1016895"/>
                <a:gd name="connsiteX2780" fmla="*/ 1010794 w 1749061"/>
                <a:gd name="connsiteY2780" fmla="*/ 400657 h 1016895"/>
                <a:gd name="connsiteX2781" fmla="*/ 1010794 w 1749061"/>
                <a:gd name="connsiteY2781" fmla="*/ 400657 h 1016895"/>
                <a:gd name="connsiteX2782" fmla="*/ 1014862 w 1749061"/>
                <a:gd name="connsiteY2782" fmla="*/ 400657 h 1016895"/>
                <a:gd name="connsiteX2783" fmla="*/ 1014862 w 1749061"/>
                <a:gd name="connsiteY2783" fmla="*/ 400657 h 1016895"/>
                <a:gd name="connsiteX2784" fmla="*/ 1014862 w 1749061"/>
                <a:gd name="connsiteY2784" fmla="*/ 400657 h 1016895"/>
                <a:gd name="connsiteX2785" fmla="*/ 1014862 w 1749061"/>
                <a:gd name="connsiteY2785" fmla="*/ 400657 h 1016895"/>
                <a:gd name="connsiteX2786" fmla="*/ 1014862 w 1749061"/>
                <a:gd name="connsiteY2786" fmla="*/ 400657 h 1016895"/>
                <a:gd name="connsiteX2787" fmla="*/ 1018930 w 1749061"/>
                <a:gd name="connsiteY2787" fmla="*/ 400657 h 1016895"/>
                <a:gd name="connsiteX2788" fmla="*/ 1018930 w 1749061"/>
                <a:gd name="connsiteY2788" fmla="*/ 400657 h 1016895"/>
                <a:gd name="connsiteX2789" fmla="*/ 1018930 w 1749061"/>
                <a:gd name="connsiteY2789" fmla="*/ 400657 h 1016895"/>
                <a:gd name="connsiteX2790" fmla="*/ 1018930 w 1749061"/>
                <a:gd name="connsiteY2790" fmla="*/ 400657 h 1016895"/>
                <a:gd name="connsiteX2791" fmla="*/ 1022997 w 1749061"/>
                <a:gd name="connsiteY2791" fmla="*/ 400657 h 1016895"/>
                <a:gd name="connsiteX2792" fmla="*/ 1022997 w 1749061"/>
                <a:gd name="connsiteY2792" fmla="*/ 400657 h 1016895"/>
                <a:gd name="connsiteX2793" fmla="*/ 1022997 w 1749061"/>
                <a:gd name="connsiteY2793" fmla="*/ 400657 h 1016895"/>
                <a:gd name="connsiteX2794" fmla="*/ 1022997 w 1749061"/>
                <a:gd name="connsiteY2794" fmla="*/ 400657 h 1016895"/>
                <a:gd name="connsiteX2795" fmla="*/ 1027065 w 1749061"/>
                <a:gd name="connsiteY2795" fmla="*/ 400657 h 1016895"/>
                <a:gd name="connsiteX2796" fmla="*/ 1027065 w 1749061"/>
                <a:gd name="connsiteY2796" fmla="*/ 400657 h 1016895"/>
                <a:gd name="connsiteX2797" fmla="*/ 1027065 w 1749061"/>
                <a:gd name="connsiteY2797" fmla="*/ 400657 h 1016895"/>
                <a:gd name="connsiteX2798" fmla="*/ 1027065 w 1749061"/>
                <a:gd name="connsiteY2798" fmla="*/ 400657 h 1016895"/>
                <a:gd name="connsiteX2799" fmla="*/ 1027065 w 1749061"/>
                <a:gd name="connsiteY2799" fmla="*/ 400657 h 1016895"/>
                <a:gd name="connsiteX2800" fmla="*/ 1027065 w 1749061"/>
                <a:gd name="connsiteY2800" fmla="*/ 400657 h 1016895"/>
                <a:gd name="connsiteX2801" fmla="*/ 1027065 w 1749061"/>
                <a:gd name="connsiteY2801" fmla="*/ 400657 h 1016895"/>
                <a:gd name="connsiteX2802" fmla="*/ 1031132 w 1749061"/>
                <a:gd name="connsiteY2802" fmla="*/ 400657 h 1016895"/>
                <a:gd name="connsiteX2803" fmla="*/ 1084011 w 1749061"/>
                <a:gd name="connsiteY2803" fmla="*/ 372184 h 1016895"/>
                <a:gd name="connsiteX2804" fmla="*/ 1092146 w 1749061"/>
                <a:gd name="connsiteY2804" fmla="*/ 364049 h 1016895"/>
                <a:gd name="connsiteX2805" fmla="*/ 1092146 w 1749061"/>
                <a:gd name="connsiteY2805" fmla="*/ 355914 h 1016895"/>
                <a:gd name="connsiteX2806" fmla="*/ 1092146 w 1749061"/>
                <a:gd name="connsiteY2806" fmla="*/ 359981 h 1016895"/>
                <a:gd name="connsiteX2807" fmla="*/ 1092146 w 1749061"/>
                <a:gd name="connsiteY2807" fmla="*/ 355914 h 1016895"/>
                <a:gd name="connsiteX2808" fmla="*/ 1084011 w 1749061"/>
                <a:gd name="connsiteY2808" fmla="*/ 364049 h 1016895"/>
                <a:gd name="connsiteX2809" fmla="*/ 1031132 w 1749061"/>
                <a:gd name="connsiteY2809" fmla="*/ 392522 h 1016895"/>
                <a:gd name="connsiteX2810" fmla="*/ 1002659 w 1749061"/>
                <a:gd name="connsiteY2810" fmla="*/ 392522 h 1016895"/>
                <a:gd name="connsiteX2811" fmla="*/ 974186 w 1749061"/>
                <a:gd name="connsiteY2811" fmla="*/ 376251 h 1016895"/>
                <a:gd name="connsiteX2812" fmla="*/ 978254 w 1749061"/>
                <a:gd name="connsiteY2812" fmla="*/ 376251 h 1016895"/>
                <a:gd name="connsiteX2813" fmla="*/ 978254 w 1749061"/>
                <a:gd name="connsiteY2813" fmla="*/ 376251 h 1016895"/>
                <a:gd name="connsiteX2814" fmla="*/ 978254 w 1749061"/>
                <a:gd name="connsiteY2814" fmla="*/ 376251 h 1016895"/>
                <a:gd name="connsiteX2815" fmla="*/ 978254 w 1749061"/>
                <a:gd name="connsiteY2815" fmla="*/ 376251 h 1016895"/>
                <a:gd name="connsiteX2816" fmla="*/ 1100282 w 1749061"/>
                <a:gd name="connsiteY2816" fmla="*/ 364049 h 1016895"/>
                <a:gd name="connsiteX2817" fmla="*/ 1096214 w 1749061"/>
                <a:gd name="connsiteY2817" fmla="*/ 368116 h 1016895"/>
                <a:gd name="connsiteX2818" fmla="*/ 1100282 w 1749061"/>
                <a:gd name="connsiteY2818" fmla="*/ 364049 h 1016895"/>
                <a:gd name="connsiteX2819" fmla="*/ 1039268 w 1749061"/>
                <a:gd name="connsiteY2819" fmla="*/ 400657 h 1016895"/>
                <a:gd name="connsiteX2820" fmla="*/ 1039268 w 1749061"/>
                <a:gd name="connsiteY2820" fmla="*/ 400657 h 1016895"/>
                <a:gd name="connsiteX2821" fmla="*/ 1039268 w 1749061"/>
                <a:gd name="connsiteY2821" fmla="*/ 400657 h 1016895"/>
                <a:gd name="connsiteX2822" fmla="*/ 1039268 w 1749061"/>
                <a:gd name="connsiteY2822" fmla="*/ 400657 h 1016895"/>
                <a:gd name="connsiteX2823" fmla="*/ 1031132 w 1749061"/>
                <a:gd name="connsiteY2823" fmla="*/ 400657 h 1016895"/>
                <a:gd name="connsiteX2824" fmla="*/ 1031132 w 1749061"/>
                <a:gd name="connsiteY2824" fmla="*/ 400657 h 1016895"/>
                <a:gd name="connsiteX2825" fmla="*/ 1027065 w 1749061"/>
                <a:gd name="connsiteY2825" fmla="*/ 400657 h 1016895"/>
                <a:gd name="connsiteX2826" fmla="*/ 1027065 w 1749061"/>
                <a:gd name="connsiteY2826" fmla="*/ 400657 h 1016895"/>
                <a:gd name="connsiteX2827" fmla="*/ 1039268 w 1749061"/>
                <a:gd name="connsiteY2827" fmla="*/ 400657 h 1016895"/>
                <a:gd name="connsiteX2828" fmla="*/ 1039268 w 1749061"/>
                <a:gd name="connsiteY2828" fmla="*/ 400657 h 1016895"/>
                <a:gd name="connsiteX2829" fmla="*/ 1027065 w 1749061"/>
                <a:gd name="connsiteY2829" fmla="*/ 404724 h 1016895"/>
                <a:gd name="connsiteX2830" fmla="*/ 1027065 w 1749061"/>
                <a:gd name="connsiteY2830" fmla="*/ 404724 h 1016895"/>
                <a:gd name="connsiteX2831" fmla="*/ 1027065 w 1749061"/>
                <a:gd name="connsiteY2831" fmla="*/ 404724 h 1016895"/>
                <a:gd name="connsiteX2832" fmla="*/ 1022997 w 1749061"/>
                <a:gd name="connsiteY2832" fmla="*/ 404724 h 1016895"/>
                <a:gd name="connsiteX2833" fmla="*/ 1018930 w 1749061"/>
                <a:gd name="connsiteY2833" fmla="*/ 404724 h 1016895"/>
                <a:gd name="connsiteX2834" fmla="*/ 1014862 w 1749061"/>
                <a:gd name="connsiteY2834" fmla="*/ 404724 h 1016895"/>
                <a:gd name="connsiteX2835" fmla="*/ 1014862 w 1749061"/>
                <a:gd name="connsiteY2835" fmla="*/ 404724 h 1016895"/>
                <a:gd name="connsiteX2836" fmla="*/ 1010794 w 1749061"/>
                <a:gd name="connsiteY2836" fmla="*/ 404724 h 1016895"/>
                <a:gd name="connsiteX2837" fmla="*/ 1027065 w 1749061"/>
                <a:gd name="connsiteY2837" fmla="*/ 404724 h 1016895"/>
                <a:gd name="connsiteX2838" fmla="*/ 982321 w 1749061"/>
                <a:gd name="connsiteY2838" fmla="*/ 380319 h 1016895"/>
                <a:gd name="connsiteX2839" fmla="*/ 982321 w 1749061"/>
                <a:gd name="connsiteY2839" fmla="*/ 380319 h 1016895"/>
                <a:gd name="connsiteX2840" fmla="*/ 982321 w 1749061"/>
                <a:gd name="connsiteY2840" fmla="*/ 380319 h 1016895"/>
                <a:gd name="connsiteX2841" fmla="*/ 978254 w 1749061"/>
                <a:gd name="connsiteY2841" fmla="*/ 376251 h 1016895"/>
                <a:gd name="connsiteX2842" fmla="*/ 978254 w 1749061"/>
                <a:gd name="connsiteY2842" fmla="*/ 376251 h 1016895"/>
                <a:gd name="connsiteX2843" fmla="*/ 982321 w 1749061"/>
                <a:gd name="connsiteY2843" fmla="*/ 380319 h 1016895"/>
                <a:gd name="connsiteX2844" fmla="*/ 1075876 w 1749061"/>
                <a:gd name="connsiteY2844" fmla="*/ 319305 h 1016895"/>
                <a:gd name="connsiteX2845" fmla="*/ 1075876 w 1749061"/>
                <a:gd name="connsiteY2845" fmla="*/ 319305 h 1016895"/>
                <a:gd name="connsiteX2846" fmla="*/ 1075876 w 1749061"/>
                <a:gd name="connsiteY2846" fmla="*/ 319305 h 1016895"/>
                <a:gd name="connsiteX2847" fmla="*/ 1075876 w 1749061"/>
                <a:gd name="connsiteY2847" fmla="*/ 327441 h 1016895"/>
                <a:gd name="connsiteX2848" fmla="*/ 1075876 w 1749061"/>
                <a:gd name="connsiteY2848" fmla="*/ 327441 h 1016895"/>
                <a:gd name="connsiteX2849" fmla="*/ 1075876 w 1749061"/>
                <a:gd name="connsiteY2849" fmla="*/ 327441 h 1016895"/>
                <a:gd name="connsiteX2850" fmla="*/ 1075876 w 1749061"/>
                <a:gd name="connsiteY2850" fmla="*/ 327441 h 1016895"/>
                <a:gd name="connsiteX2851" fmla="*/ 1075876 w 1749061"/>
                <a:gd name="connsiteY2851" fmla="*/ 327441 h 1016895"/>
                <a:gd name="connsiteX2852" fmla="*/ 1075876 w 1749061"/>
                <a:gd name="connsiteY2852" fmla="*/ 327441 h 1016895"/>
                <a:gd name="connsiteX2853" fmla="*/ 1075876 w 1749061"/>
                <a:gd name="connsiteY2853" fmla="*/ 327441 h 1016895"/>
                <a:gd name="connsiteX2854" fmla="*/ 1075876 w 1749061"/>
                <a:gd name="connsiteY2854" fmla="*/ 327441 h 1016895"/>
                <a:gd name="connsiteX2855" fmla="*/ 1075876 w 1749061"/>
                <a:gd name="connsiteY2855" fmla="*/ 327441 h 1016895"/>
                <a:gd name="connsiteX2856" fmla="*/ 1075876 w 1749061"/>
                <a:gd name="connsiteY2856" fmla="*/ 327441 h 1016895"/>
                <a:gd name="connsiteX2857" fmla="*/ 1075876 w 1749061"/>
                <a:gd name="connsiteY2857" fmla="*/ 327441 h 1016895"/>
                <a:gd name="connsiteX2858" fmla="*/ 1075876 w 1749061"/>
                <a:gd name="connsiteY2858" fmla="*/ 327441 h 1016895"/>
                <a:gd name="connsiteX2859" fmla="*/ 1075876 w 1749061"/>
                <a:gd name="connsiteY2859" fmla="*/ 327441 h 1016895"/>
                <a:gd name="connsiteX2860" fmla="*/ 1075876 w 1749061"/>
                <a:gd name="connsiteY2860" fmla="*/ 327441 h 1016895"/>
                <a:gd name="connsiteX2861" fmla="*/ 1075876 w 1749061"/>
                <a:gd name="connsiteY2861" fmla="*/ 327441 h 1016895"/>
                <a:gd name="connsiteX2862" fmla="*/ 1104349 w 1749061"/>
                <a:gd name="connsiteY2862" fmla="*/ 343711 h 1016895"/>
                <a:gd name="connsiteX2863" fmla="*/ 1108417 w 1749061"/>
                <a:gd name="connsiteY2863" fmla="*/ 343711 h 1016895"/>
                <a:gd name="connsiteX2864" fmla="*/ 1108417 w 1749061"/>
                <a:gd name="connsiteY2864" fmla="*/ 343711 h 1016895"/>
                <a:gd name="connsiteX2865" fmla="*/ 1108417 w 1749061"/>
                <a:gd name="connsiteY2865" fmla="*/ 343711 h 1016895"/>
                <a:gd name="connsiteX2866" fmla="*/ 1112484 w 1749061"/>
                <a:gd name="connsiteY2866" fmla="*/ 343711 h 1016895"/>
                <a:gd name="connsiteX2867" fmla="*/ 1112484 w 1749061"/>
                <a:gd name="connsiteY2867" fmla="*/ 343711 h 1016895"/>
                <a:gd name="connsiteX2868" fmla="*/ 1112484 w 1749061"/>
                <a:gd name="connsiteY2868" fmla="*/ 343711 h 1016895"/>
                <a:gd name="connsiteX2869" fmla="*/ 1112484 w 1749061"/>
                <a:gd name="connsiteY2869" fmla="*/ 343711 h 1016895"/>
                <a:gd name="connsiteX2870" fmla="*/ 1112484 w 1749061"/>
                <a:gd name="connsiteY2870" fmla="*/ 343711 h 1016895"/>
                <a:gd name="connsiteX2871" fmla="*/ 1116552 w 1749061"/>
                <a:gd name="connsiteY2871" fmla="*/ 343711 h 1016895"/>
                <a:gd name="connsiteX2872" fmla="*/ 1116552 w 1749061"/>
                <a:gd name="connsiteY2872" fmla="*/ 343711 h 1016895"/>
                <a:gd name="connsiteX2873" fmla="*/ 1116552 w 1749061"/>
                <a:gd name="connsiteY2873" fmla="*/ 343711 h 1016895"/>
                <a:gd name="connsiteX2874" fmla="*/ 1116552 w 1749061"/>
                <a:gd name="connsiteY2874" fmla="*/ 343711 h 1016895"/>
                <a:gd name="connsiteX2875" fmla="*/ 1120620 w 1749061"/>
                <a:gd name="connsiteY2875" fmla="*/ 343711 h 1016895"/>
                <a:gd name="connsiteX2876" fmla="*/ 1120620 w 1749061"/>
                <a:gd name="connsiteY2876" fmla="*/ 343711 h 1016895"/>
                <a:gd name="connsiteX2877" fmla="*/ 1120620 w 1749061"/>
                <a:gd name="connsiteY2877" fmla="*/ 343711 h 1016895"/>
                <a:gd name="connsiteX2878" fmla="*/ 1120620 w 1749061"/>
                <a:gd name="connsiteY2878" fmla="*/ 343711 h 1016895"/>
                <a:gd name="connsiteX2879" fmla="*/ 1124687 w 1749061"/>
                <a:gd name="connsiteY2879" fmla="*/ 343711 h 1016895"/>
                <a:gd name="connsiteX2880" fmla="*/ 1124687 w 1749061"/>
                <a:gd name="connsiteY2880" fmla="*/ 343711 h 1016895"/>
                <a:gd name="connsiteX2881" fmla="*/ 1124687 w 1749061"/>
                <a:gd name="connsiteY2881" fmla="*/ 343711 h 1016895"/>
                <a:gd name="connsiteX2882" fmla="*/ 1124687 w 1749061"/>
                <a:gd name="connsiteY2882" fmla="*/ 343711 h 1016895"/>
                <a:gd name="connsiteX2883" fmla="*/ 1124687 w 1749061"/>
                <a:gd name="connsiteY2883" fmla="*/ 343711 h 1016895"/>
                <a:gd name="connsiteX2884" fmla="*/ 1124687 w 1749061"/>
                <a:gd name="connsiteY2884" fmla="*/ 343711 h 1016895"/>
                <a:gd name="connsiteX2885" fmla="*/ 1124687 w 1749061"/>
                <a:gd name="connsiteY2885" fmla="*/ 343711 h 1016895"/>
                <a:gd name="connsiteX2886" fmla="*/ 1128755 w 1749061"/>
                <a:gd name="connsiteY2886" fmla="*/ 343711 h 1016895"/>
                <a:gd name="connsiteX2887" fmla="*/ 1181633 w 1749061"/>
                <a:gd name="connsiteY2887" fmla="*/ 315238 h 1016895"/>
                <a:gd name="connsiteX2888" fmla="*/ 1197903 w 1749061"/>
                <a:gd name="connsiteY2888" fmla="*/ 315238 h 1016895"/>
                <a:gd name="connsiteX2889" fmla="*/ 1197903 w 1749061"/>
                <a:gd name="connsiteY2889" fmla="*/ 307103 h 1016895"/>
                <a:gd name="connsiteX2890" fmla="*/ 1197903 w 1749061"/>
                <a:gd name="connsiteY2890" fmla="*/ 311170 h 1016895"/>
                <a:gd name="connsiteX2891" fmla="*/ 1197903 w 1749061"/>
                <a:gd name="connsiteY2891" fmla="*/ 307103 h 1016895"/>
                <a:gd name="connsiteX2892" fmla="*/ 1189768 w 1749061"/>
                <a:gd name="connsiteY2892" fmla="*/ 315238 h 1016895"/>
                <a:gd name="connsiteX2893" fmla="*/ 1136890 w 1749061"/>
                <a:gd name="connsiteY2893" fmla="*/ 343711 h 1016895"/>
                <a:gd name="connsiteX2894" fmla="*/ 1108417 w 1749061"/>
                <a:gd name="connsiteY2894" fmla="*/ 343711 h 1016895"/>
                <a:gd name="connsiteX2895" fmla="*/ 1079944 w 1749061"/>
                <a:gd name="connsiteY2895" fmla="*/ 327441 h 1016895"/>
                <a:gd name="connsiteX2896" fmla="*/ 1075876 w 1749061"/>
                <a:gd name="connsiteY2896" fmla="*/ 319305 h 1016895"/>
                <a:gd name="connsiteX2897" fmla="*/ 1075876 w 1749061"/>
                <a:gd name="connsiteY2897" fmla="*/ 319305 h 1016895"/>
                <a:gd name="connsiteX2898" fmla="*/ 1075876 w 1749061"/>
                <a:gd name="connsiteY2898" fmla="*/ 319305 h 1016895"/>
                <a:gd name="connsiteX2899" fmla="*/ 1075876 w 1749061"/>
                <a:gd name="connsiteY2899" fmla="*/ 319305 h 1016895"/>
                <a:gd name="connsiteX2900" fmla="*/ 1197903 w 1749061"/>
                <a:gd name="connsiteY2900" fmla="*/ 307103 h 1016895"/>
                <a:gd name="connsiteX2901" fmla="*/ 1193836 w 1749061"/>
                <a:gd name="connsiteY2901" fmla="*/ 311170 h 1016895"/>
                <a:gd name="connsiteX2902" fmla="*/ 1197903 w 1749061"/>
                <a:gd name="connsiteY2902" fmla="*/ 307103 h 1016895"/>
                <a:gd name="connsiteX2903" fmla="*/ 1136890 w 1749061"/>
                <a:gd name="connsiteY2903" fmla="*/ 343711 h 1016895"/>
                <a:gd name="connsiteX2904" fmla="*/ 1136890 w 1749061"/>
                <a:gd name="connsiteY2904" fmla="*/ 343711 h 1016895"/>
                <a:gd name="connsiteX2905" fmla="*/ 1136890 w 1749061"/>
                <a:gd name="connsiteY2905" fmla="*/ 343711 h 1016895"/>
                <a:gd name="connsiteX2906" fmla="*/ 1136890 w 1749061"/>
                <a:gd name="connsiteY2906" fmla="*/ 343711 h 1016895"/>
                <a:gd name="connsiteX2907" fmla="*/ 1128755 w 1749061"/>
                <a:gd name="connsiteY2907" fmla="*/ 343711 h 1016895"/>
                <a:gd name="connsiteX2908" fmla="*/ 1128755 w 1749061"/>
                <a:gd name="connsiteY2908" fmla="*/ 343711 h 1016895"/>
                <a:gd name="connsiteX2909" fmla="*/ 1124687 w 1749061"/>
                <a:gd name="connsiteY2909" fmla="*/ 343711 h 1016895"/>
                <a:gd name="connsiteX2910" fmla="*/ 1124687 w 1749061"/>
                <a:gd name="connsiteY2910" fmla="*/ 343711 h 1016895"/>
                <a:gd name="connsiteX2911" fmla="*/ 1136890 w 1749061"/>
                <a:gd name="connsiteY2911" fmla="*/ 343711 h 1016895"/>
                <a:gd name="connsiteX2912" fmla="*/ 1136890 w 1749061"/>
                <a:gd name="connsiteY2912" fmla="*/ 343711 h 1016895"/>
                <a:gd name="connsiteX2913" fmla="*/ 1124687 w 1749061"/>
                <a:gd name="connsiteY2913" fmla="*/ 347779 h 1016895"/>
                <a:gd name="connsiteX2914" fmla="*/ 1124687 w 1749061"/>
                <a:gd name="connsiteY2914" fmla="*/ 347779 h 1016895"/>
                <a:gd name="connsiteX2915" fmla="*/ 1124687 w 1749061"/>
                <a:gd name="connsiteY2915" fmla="*/ 347779 h 1016895"/>
                <a:gd name="connsiteX2916" fmla="*/ 1120620 w 1749061"/>
                <a:gd name="connsiteY2916" fmla="*/ 347779 h 1016895"/>
                <a:gd name="connsiteX2917" fmla="*/ 1116552 w 1749061"/>
                <a:gd name="connsiteY2917" fmla="*/ 347779 h 1016895"/>
                <a:gd name="connsiteX2918" fmla="*/ 1112484 w 1749061"/>
                <a:gd name="connsiteY2918" fmla="*/ 347779 h 1016895"/>
                <a:gd name="connsiteX2919" fmla="*/ 1112484 w 1749061"/>
                <a:gd name="connsiteY2919" fmla="*/ 347779 h 1016895"/>
                <a:gd name="connsiteX2920" fmla="*/ 1108417 w 1749061"/>
                <a:gd name="connsiteY2920" fmla="*/ 347779 h 1016895"/>
                <a:gd name="connsiteX2921" fmla="*/ 1124687 w 1749061"/>
                <a:gd name="connsiteY2921" fmla="*/ 347779 h 1016895"/>
                <a:gd name="connsiteX2922" fmla="*/ 1079944 w 1749061"/>
                <a:gd name="connsiteY2922" fmla="*/ 323373 h 1016895"/>
                <a:gd name="connsiteX2923" fmla="*/ 1079944 w 1749061"/>
                <a:gd name="connsiteY2923" fmla="*/ 323373 h 1016895"/>
                <a:gd name="connsiteX2924" fmla="*/ 1079944 w 1749061"/>
                <a:gd name="connsiteY2924" fmla="*/ 323373 h 1016895"/>
                <a:gd name="connsiteX2925" fmla="*/ 1075876 w 1749061"/>
                <a:gd name="connsiteY2925" fmla="*/ 319305 h 1016895"/>
                <a:gd name="connsiteX2926" fmla="*/ 1075876 w 1749061"/>
                <a:gd name="connsiteY2926" fmla="*/ 319305 h 1016895"/>
                <a:gd name="connsiteX2927" fmla="*/ 1079944 w 1749061"/>
                <a:gd name="connsiteY2927" fmla="*/ 323373 h 1016895"/>
                <a:gd name="connsiteX2928" fmla="*/ 1173498 w 1749061"/>
                <a:gd name="connsiteY2928" fmla="*/ 262359 h 1016895"/>
                <a:gd name="connsiteX2929" fmla="*/ 1173498 w 1749061"/>
                <a:gd name="connsiteY2929" fmla="*/ 262359 h 1016895"/>
                <a:gd name="connsiteX2930" fmla="*/ 1173498 w 1749061"/>
                <a:gd name="connsiteY2930" fmla="*/ 262359 h 1016895"/>
                <a:gd name="connsiteX2931" fmla="*/ 1173498 w 1749061"/>
                <a:gd name="connsiteY2931" fmla="*/ 270494 h 1016895"/>
                <a:gd name="connsiteX2932" fmla="*/ 1173498 w 1749061"/>
                <a:gd name="connsiteY2932" fmla="*/ 270494 h 1016895"/>
                <a:gd name="connsiteX2933" fmla="*/ 1173498 w 1749061"/>
                <a:gd name="connsiteY2933" fmla="*/ 270494 h 1016895"/>
                <a:gd name="connsiteX2934" fmla="*/ 1173498 w 1749061"/>
                <a:gd name="connsiteY2934" fmla="*/ 270494 h 1016895"/>
                <a:gd name="connsiteX2935" fmla="*/ 1173498 w 1749061"/>
                <a:gd name="connsiteY2935" fmla="*/ 270494 h 1016895"/>
                <a:gd name="connsiteX2936" fmla="*/ 1173498 w 1749061"/>
                <a:gd name="connsiteY2936" fmla="*/ 270494 h 1016895"/>
                <a:gd name="connsiteX2937" fmla="*/ 1173498 w 1749061"/>
                <a:gd name="connsiteY2937" fmla="*/ 270494 h 1016895"/>
                <a:gd name="connsiteX2938" fmla="*/ 1173498 w 1749061"/>
                <a:gd name="connsiteY2938" fmla="*/ 270494 h 1016895"/>
                <a:gd name="connsiteX2939" fmla="*/ 1173498 w 1749061"/>
                <a:gd name="connsiteY2939" fmla="*/ 270494 h 1016895"/>
                <a:gd name="connsiteX2940" fmla="*/ 1173498 w 1749061"/>
                <a:gd name="connsiteY2940" fmla="*/ 270494 h 1016895"/>
                <a:gd name="connsiteX2941" fmla="*/ 1173498 w 1749061"/>
                <a:gd name="connsiteY2941" fmla="*/ 270494 h 1016895"/>
                <a:gd name="connsiteX2942" fmla="*/ 1173498 w 1749061"/>
                <a:gd name="connsiteY2942" fmla="*/ 270494 h 1016895"/>
                <a:gd name="connsiteX2943" fmla="*/ 1173498 w 1749061"/>
                <a:gd name="connsiteY2943" fmla="*/ 270494 h 1016895"/>
                <a:gd name="connsiteX2944" fmla="*/ 1173498 w 1749061"/>
                <a:gd name="connsiteY2944" fmla="*/ 270494 h 1016895"/>
                <a:gd name="connsiteX2945" fmla="*/ 1173498 w 1749061"/>
                <a:gd name="connsiteY2945" fmla="*/ 270494 h 1016895"/>
                <a:gd name="connsiteX2946" fmla="*/ 1201971 w 1749061"/>
                <a:gd name="connsiteY2946" fmla="*/ 286765 h 1016895"/>
                <a:gd name="connsiteX2947" fmla="*/ 1206038 w 1749061"/>
                <a:gd name="connsiteY2947" fmla="*/ 286765 h 1016895"/>
                <a:gd name="connsiteX2948" fmla="*/ 1206038 w 1749061"/>
                <a:gd name="connsiteY2948" fmla="*/ 286765 h 1016895"/>
                <a:gd name="connsiteX2949" fmla="*/ 1206038 w 1749061"/>
                <a:gd name="connsiteY2949" fmla="*/ 286765 h 1016895"/>
                <a:gd name="connsiteX2950" fmla="*/ 1210106 w 1749061"/>
                <a:gd name="connsiteY2950" fmla="*/ 286765 h 1016895"/>
                <a:gd name="connsiteX2951" fmla="*/ 1210106 w 1749061"/>
                <a:gd name="connsiteY2951" fmla="*/ 286765 h 1016895"/>
                <a:gd name="connsiteX2952" fmla="*/ 1210106 w 1749061"/>
                <a:gd name="connsiteY2952" fmla="*/ 286765 h 1016895"/>
                <a:gd name="connsiteX2953" fmla="*/ 1210106 w 1749061"/>
                <a:gd name="connsiteY2953" fmla="*/ 286765 h 1016895"/>
                <a:gd name="connsiteX2954" fmla="*/ 1210106 w 1749061"/>
                <a:gd name="connsiteY2954" fmla="*/ 286765 h 1016895"/>
                <a:gd name="connsiteX2955" fmla="*/ 1214173 w 1749061"/>
                <a:gd name="connsiteY2955" fmla="*/ 286765 h 1016895"/>
                <a:gd name="connsiteX2956" fmla="*/ 1214173 w 1749061"/>
                <a:gd name="connsiteY2956" fmla="*/ 286765 h 1016895"/>
                <a:gd name="connsiteX2957" fmla="*/ 1214173 w 1749061"/>
                <a:gd name="connsiteY2957" fmla="*/ 286765 h 1016895"/>
                <a:gd name="connsiteX2958" fmla="*/ 1214173 w 1749061"/>
                <a:gd name="connsiteY2958" fmla="*/ 286765 h 1016895"/>
                <a:gd name="connsiteX2959" fmla="*/ 1218241 w 1749061"/>
                <a:gd name="connsiteY2959" fmla="*/ 286765 h 1016895"/>
                <a:gd name="connsiteX2960" fmla="*/ 1218241 w 1749061"/>
                <a:gd name="connsiteY2960" fmla="*/ 286765 h 1016895"/>
                <a:gd name="connsiteX2961" fmla="*/ 1218241 w 1749061"/>
                <a:gd name="connsiteY2961" fmla="*/ 286765 h 1016895"/>
                <a:gd name="connsiteX2962" fmla="*/ 1218241 w 1749061"/>
                <a:gd name="connsiteY2962" fmla="*/ 286765 h 1016895"/>
                <a:gd name="connsiteX2963" fmla="*/ 1222309 w 1749061"/>
                <a:gd name="connsiteY2963" fmla="*/ 286765 h 1016895"/>
                <a:gd name="connsiteX2964" fmla="*/ 1222309 w 1749061"/>
                <a:gd name="connsiteY2964" fmla="*/ 286765 h 1016895"/>
                <a:gd name="connsiteX2965" fmla="*/ 1222309 w 1749061"/>
                <a:gd name="connsiteY2965" fmla="*/ 286765 h 1016895"/>
                <a:gd name="connsiteX2966" fmla="*/ 1222309 w 1749061"/>
                <a:gd name="connsiteY2966" fmla="*/ 286765 h 1016895"/>
                <a:gd name="connsiteX2967" fmla="*/ 1222309 w 1749061"/>
                <a:gd name="connsiteY2967" fmla="*/ 286765 h 1016895"/>
                <a:gd name="connsiteX2968" fmla="*/ 1222309 w 1749061"/>
                <a:gd name="connsiteY2968" fmla="*/ 286765 h 1016895"/>
                <a:gd name="connsiteX2969" fmla="*/ 1222309 w 1749061"/>
                <a:gd name="connsiteY2969" fmla="*/ 286765 h 1016895"/>
                <a:gd name="connsiteX2970" fmla="*/ 1226376 w 1749061"/>
                <a:gd name="connsiteY2970" fmla="*/ 286765 h 1016895"/>
                <a:gd name="connsiteX2971" fmla="*/ 1279255 w 1749061"/>
                <a:gd name="connsiteY2971" fmla="*/ 258292 h 1016895"/>
                <a:gd name="connsiteX2972" fmla="*/ 1287390 w 1749061"/>
                <a:gd name="connsiteY2972" fmla="*/ 250156 h 1016895"/>
                <a:gd name="connsiteX2973" fmla="*/ 1287390 w 1749061"/>
                <a:gd name="connsiteY2973" fmla="*/ 242021 h 1016895"/>
                <a:gd name="connsiteX2974" fmla="*/ 1287390 w 1749061"/>
                <a:gd name="connsiteY2974" fmla="*/ 246089 h 1016895"/>
                <a:gd name="connsiteX2975" fmla="*/ 1287390 w 1749061"/>
                <a:gd name="connsiteY2975" fmla="*/ 242021 h 1016895"/>
                <a:gd name="connsiteX2976" fmla="*/ 1279255 w 1749061"/>
                <a:gd name="connsiteY2976" fmla="*/ 250156 h 1016895"/>
                <a:gd name="connsiteX2977" fmla="*/ 1226376 w 1749061"/>
                <a:gd name="connsiteY2977" fmla="*/ 278629 h 1016895"/>
                <a:gd name="connsiteX2978" fmla="*/ 1197903 w 1749061"/>
                <a:gd name="connsiteY2978" fmla="*/ 278629 h 1016895"/>
                <a:gd name="connsiteX2979" fmla="*/ 1169430 w 1749061"/>
                <a:gd name="connsiteY2979" fmla="*/ 262359 h 1016895"/>
                <a:gd name="connsiteX2980" fmla="*/ 1173498 w 1749061"/>
                <a:gd name="connsiteY2980" fmla="*/ 262359 h 1016895"/>
                <a:gd name="connsiteX2981" fmla="*/ 1173498 w 1749061"/>
                <a:gd name="connsiteY2981" fmla="*/ 262359 h 1016895"/>
                <a:gd name="connsiteX2982" fmla="*/ 1173498 w 1749061"/>
                <a:gd name="connsiteY2982" fmla="*/ 262359 h 1016895"/>
                <a:gd name="connsiteX2983" fmla="*/ 1173498 w 1749061"/>
                <a:gd name="connsiteY2983" fmla="*/ 262359 h 1016895"/>
                <a:gd name="connsiteX2984" fmla="*/ 1295525 w 1749061"/>
                <a:gd name="connsiteY2984" fmla="*/ 250156 h 1016895"/>
                <a:gd name="connsiteX2985" fmla="*/ 1291458 w 1749061"/>
                <a:gd name="connsiteY2985" fmla="*/ 254224 h 1016895"/>
                <a:gd name="connsiteX2986" fmla="*/ 1295525 w 1749061"/>
                <a:gd name="connsiteY2986" fmla="*/ 250156 h 1016895"/>
                <a:gd name="connsiteX2987" fmla="*/ 1234511 w 1749061"/>
                <a:gd name="connsiteY2987" fmla="*/ 286765 h 1016895"/>
                <a:gd name="connsiteX2988" fmla="*/ 1234511 w 1749061"/>
                <a:gd name="connsiteY2988" fmla="*/ 286765 h 1016895"/>
                <a:gd name="connsiteX2989" fmla="*/ 1234511 w 1749061"/>
                <a:gd name="connsiteY2989" fmla="*/ 286765 h 1016895"/>
                <a:gd name="connsiteX2990" fmla="*/ 1234511 w 1749061"/>
                <a:gd name="connsiteY2990" fmla="*/ 286765 h 1016895"/>
                <a:gd name="connsiteX2991" fmla="*/ 1226376 w 1749061"/>
                <a:gd name="connsiteY2991" fmla="*/ 286765 h 1016895"/>
                <a:gd name="connsiteX2992" fmla="*/ 1226376 w 1749061"/>
                <a:gd name="connsiteY2992" fmla="*/ 286765 h 1016895"/>
                <a:gd name="connsiteX2993" fmla="*/ 1222309 w 1749061"/>
                <a:gd name="connsiteY2993" fmla="*/ 286765 h 1016895"/>
                <a:gd name="connsiteX2994" fmla="*/ 1222309 w 1749061"/>
                <a:gd name="connsiteY2994" fmla="*/ 286765 h 1016895"/>
                <a:gd name="connsiteX2995" fmla="*/ 1234511 w 1749061"/>
                <a:gd name="connsiteY2995" fmla="*/ 286765 h 1016895"/>
                <a:gd name="connsiteX2996" fmla="*/ 1234511 w 1749061"/>
                <a:gd name="connsiteY2996" fmla="*/ 286765 h 1016895"/>
                <a:gd name="connsiteX2997" fmla="*/ 1226376 w 1749061"/>
                <a:gd name="connsiteY2997" fmla="*/ 290832 h 1016895"/>
                <a:gd name="connsiteX2998" fmla="*/ 1226376 w 1749061"/>
                <a:gd name="connsiteY2998" fmla="*/ 290832 h 1016895"/>
                <a:gd name="connsiteX2999" fmla="*/ 1226376 w 1749061"/>
                <a:gd name="connsiteY2999" fmla="*/ 290832 h 1016895"/>
                <a:gd name="connsiteX3000" fmla="*/ 1222309 w 1749061"/>
                <a:gd name="connsiteY3000" fmla="*/ 290832 h 1016895"/>
                <a:gd name="connsiteX3001" fmla="*/ 1218241 w 1749061"/>
                <a:gd name="connsiteY3001" fmla="*/ 290832 h 1016895"/>
                <a:gd name="connsiteX3002" fmla="*/ 1214173 w 1749061"/>
                <a:gd name="connsiteY3002" fmla="*/ 290832 h 1016895"/>
                <a:gd name="connsiteX3003" fmla="*/ 1214173 w 1749061"/>
                <a:gd name="connsiteY3003" fmla="*/ 290832 h 1016895"/>
                <a:gd name="connsiteX3004" fmla="*/ 1210106 w 1749061"/>
                <a:gd name="connsiteY3004" fmla="*/ 290832 h 1016895"/>
                <a:gd name="connsiteX3005" fmla="*/ 1226376 w 1749061"/>
                <a:gd name="connsiteY3005" fmla="*/ 290832 h 1016895"/>
                <a:gd name="connsiteX3006" fmla="*/ 1181633 w 1749061"/>
                <a:gd name="connsiteY3006" fmla="*/ 266427 h 1016895"/>
                <a:gd name="connsiteX3007" fmla="*/ 1181633 w 1749061"/>
                <a:gd name="connsiteY3007" fmla="*/ 266427 h 1016895"/>
                <a:gd name="connsiteX3008" fmla="*/ 1181633 w 1749061"/>
                <a:gd name="connsiteY3008" fmla="*/ 266427 h 1016895"/>
                <a:gd name="connsiteX3009" fmla="*/ 1177565 w 1749061"/>
                <a:gd name="connsiteY3009" fmla="*/ 262359 h 1016895"/>
                <a:gd name="connsiteX3010" fmla="*/ 1177565 w 1749061"/>
                <a:gd name="connsiteY3010" fmla="*/ 262359 h 1016895"/>
                <a:gd name="connsiteX3011" fmla="*/ 1181633 w 1749061"/>
                <a:gd name="connsiteY3011" fmla="*/ 266427 h 1016895"/>
                <a:gd name="connsiteX3012" fmla="*/ 1389080 w 1749061"/>
                <a:gd name="connsiteY3012" fmla="*/ 197278 h 1016895"/>
                <a:gd name="connsiteX3013" fmla="*/ 1336201 w 1749061"/>
                <a:gd name="connsiteY3013" fmla="*/ 225751 h 1016895"/>
                <a:gd name="connsiteX3014" fmla="*/ 1307728 w 1749061"/>
                <a:gd name="connsiteY3014" fmla="*/ 225751 h 1016895"/>
                <a:gd name="connsiteX3015" fmla="*/ 1279255 w 1749061"/>
                <a:gd name="connsiteY3015" fmla="*/ 209481 h 1016895"/>
                <a:gd name="connsiteX3016" fmla="*/ 1271120 w 1749061"/>
                <a:gd name="connsiteY3016" fmla="*/ 201345 h 1016895"/>
                <a:gd name="connsiteX3017" fmla="*/ 1271120 w 1749061"/>
                <a:gd name="connsiteY3017" fmla="*/ 205413 h 1016895"/>
                <a:gd name="connsiteX3018" fmla="*/ 1271120 w 1749061"/>
                <a:gd name="connsiteY3018" fmla="*/ 205413 h 1016895"/>
                <a:gd name="connsiteX3019" fmla="*/ 1271120 w 1749061"/>
                <a:gd name="connsiteY3019" fmla="*/ 205413 h 1016895"/>
                <a:gd name="connsiteX3020" fmla="*/ 1271120 w 1749061"/>
                <a:gd name="connsiteY3020" fmla="*/ 205413 h 1016895"/>
                <a:gd name="connsiteX3021" fmla="*/ 1271120 w 1749061"/>
                <a:gd name="connsiteY3021" fmla="*/ 201345 h 1016895"/>
                <a:gd name="connsiteX3022" fmla="*/ 1271120 w 1749061"/>
                <a:gd name="connsiteY3022" fmla="*/ 209481 h 1016895"/>
                <a:gd name="connsiteX3023" fmla="*/ 1271120 w 1749061"/>
                <a:gd name="connsiteY3023" fmla="*/ 209481 h 1016895"/>
                <a:gd name="connsiteX3024" fmla="*/ 1271120 w 1749061"/>
                <a:gd name="connsiteY3024" fmla="*/ 209481 h 1016895"/>
                <a:gd name="connsiteX3025" fmla="*/ 1271120 w 1749061"/>
                <a:gd name="connsiteY3025" fmla="*/ 209481 h 1016895"/>
                <a:gd name="connsiteX3026" fmla="*/ 1271120 w 1749061"/>
                <a:gd name="connsiteY3026" fmla="*/ 209481 h 1016895"/>
                <a:gd name="connsiteX3027" fmla="*/ 1271120 w 1749061"/>
                <a:gd name="connsiteY3027" fmla="*/ 209481 h 1016895"/>
                <a:gd name="connsiteX3028" fmla="*/ 1271120 w 1749061"/>
                <a:gd name="connsiteY3028" fmla="*/ 209481 h 1016895"/>
                <a:gd name="connsiteX3029" fmla="*/ 1271120 w 1749061"/>
                <a:gd name="connsiteY3029" fmla="*/ 209481 h 1016895"/>
                <a:gd name="connsiteX3030" fmla="*/ 1271120 w 1749061"/>
                <a:gd name="connsiteY3030" fmla="*/ 209481 h 1016895"/>
                <a:gd name="connsiteX3031" fmla="*/ 1271120 w 1749061"/>
                <a:gd name="connsiteY3031" fmla="*/ 209481 h 1016895"/>
                <a:gd name="connsiteX3032" fmla="*/ 1271120 w 1749061"/>
                <a:gd name="connsiteY3032" fmla="*/ 209481 h 1016895"/>
                <a:gd name="connsiteX3033" fmla="*/ 1271120 w 1749061"/>
                <a:gd name="connsiteY3033" fmla="*/ 209481 h 1016895"/>
                <a:gd name="connsiteX3034" fmla="*/ 1271120 w 1749061"/>
                <a:gd name="connsiteY3034" fmla="*/ 209481 h 1016895"/>
                <a:gd name="connsiteX3035" fmla="*/ 1271120 w 1749061"/>
                <a:gd name="connsiteY3035" fmla="*/ 209481 h 1016895"/>
                <a:gd name="connsiteX3036" fmla="*/ 1271120 w 1749061"/>
                <a:gd name="connsiteY3036" fmla="*/ 209481 h 1016895"/>
                <a:gd name="connsiteX3037" fmla="*/ 1299593 w 1749061"/>
                <a:gd name="connsiteY3037" fmla="*/ 225751 h 1016895"/>
                <a:gd name="connsiteX3038" fmla="*/ 1303661 w 1749061"/>
                <a:gd name="connsiteY3038" fmla="*/ 225751 h 1016895"/>
                <a:gd name="connsiteX3039" fmla="*/ 1303661 w 1749061"/>
                <a:gd name="connsiteY3039" fmla="*/ 225751 h 1016895"/>
                <a:gd name="connsiteX3040" fmla="*/ 1303661 w 1749061"/>
                <a:gd name="connsiteY3040" fmla="*/ 225751 h 1016895"/>
                <a:gd name="connsiteX3041" fmla="*/ 1307728 w 1749061"/>
                <a:gd name="connsiteY3041" fmla="*/ 225751 h 1016895"/>
                <a:gd name="connsiteX3042" fmla="*/ 1307728 w 1749061"/>
                <a:gd name="connsiteY3042" fmla="*/ 225751 h 1016895"/>
                <a:gd name="connsiteX3043" fmla="*/ 1307728 w 1749061"/>
                <a:gd name="connsiteY3043" fmla="*/ 225751 h 1016895"/>
                <a:gd name="connsiteX3044" fmla="*/ 1307728 w 1749061"/>
                <a:gd name="connsiteY3044" fmla="*/ 225751 h 1016895"/>
                <a:gd name="connsiteX3045" fmla="*/ 1307728 w 1749061"/>
                <a:gd name="connsiteY3045" fmla="*/ 225751 h 1016895"/>
                <a:gd name="connsiteX3046" fmla="*/ 1311796 w 1749061"/>
                <a:gd name="connsiteY3046" fmla="*/ 225751 h 1016895"/>
                <a:gd name="connsiteX3047" fmla="*/ 1311796 w 1749061"/>
                <a:gd name="connsiteY3047" fmla="*/ 225751 h 1016895"/>
                <a:gd name="connsiteX3048" fmla="*/ 1311796 w 1749061"/>
                <a:gd name="connsiteY3048" fmla="*/ 225751 h 1016895"/>
                <a:gd name="connsiteX3049" fmla="*/ 1311796 w 1749061"/>
                <a:gd name="connsiteY3049" fmla="*/ 225751 h 1016895"/>
                <a:gd name="connsiteX3050" fmla="*/ 1315863 w 1749061"/>
                <a:gd name="connsiteY3050" fmla="*/ 225751 h 1016895"/>
                <a:gd name="connsiteX3051" fmla="*/ 1315863 w 1749061"/>
                <a:gd name="connsiteY3051" fmla="*/ 225751 h 1016895"/>
                <a:gd name="connsiteX3052" fmla="*/ 1315863 w 1749061"/>
                <a:gd name="connsiteY3052" fmla="*/ 225751 h 1016895"/>
                <a:gd name="connsiteX3053" fmla="*/ 1315863 w 1749061"/>
                <a:gd name="connsiteY3053" fmla="*/ 225751 h 1016895"/>
                <a:gd name="connsiteX3054" fmla="*/ 1319931 w 1749061"/>
                <a:gd name="connsiteY3054" fmla="*/ 225751 h 1016895"/>
                <a:gd name="connsiteX3055" fmla="*/ 1319931 w 1749061"/>
                <a:gd name="connsiteY3055" fmla="*/ 225751 h 1016895"/>
                <a:gd name="connsiteX3056" fmla="*/ 1319931 w 1749061"/>
                <a:gd name="connsiteY3056" fmla="*/ 225751 h 1016895"/>
                <a:gd name="connsiteX3057" fmla="*/ 1319931 w 1749061"/>
                <a:gd name="connsiteY3057" fmla="*/ 225751 h 1016895"/>
                <a:gd name="connsiteX3058" fmla="*/ 1319931 w 1749061"/>
                <a:gd name="connsiteY3058" fmla="*/ 225751 h 1016895"/>
                <a:gd name="connsiteX3059" fmla="*/ 1319931 w 1749061"/>
                <a:gd name="connsiteY3059" fmla="*/ 225751 h 1016895"/>
                <a:gd name="connsiteX3060" fmla="*/ 1319931 w 1749061"/>
                <a:gd name="connsiteY3060" fmla="*/ 225751 h 1016895"/>
                <a:gd name="connsiteX3061" fmla="*/ 1323999 w 1749061"/>
                <a:gd name="connsiteY3061" fmla="*/ 225751 h 1016895"/>
                <a:gd name="connsiteX3062" fmla="*/ 1376877 w 1749061"/>
                <a:gd name="connsiteY3062" fmla="*/ 197278 h 1016895"/>
                <a:gd name="connsiteX3063" fmla="*/ 1385013 w 1749061"/>
                <a:gd name="connsiteY3063" fmla="*/ 189143 h 1016895"/>
                <a:gd name="connsiteX3064" fmla="*/ 1385013 w 1749061"/>
                <a:gd name="connsiteY3064" fmla="*/ 181008 h 1016895"/>
                <a:gd name="connsiteX3065" fmla="*/ 1385013 w 1749061"/>
                <a:gd name="connsiteY3065" fmla="*/ 185075 h 1016895"/>
                <a:gd name="connsiteX3066" fmla="*/ 1385013 w 1749061"/>
                <a:gd name="connsiteY3066" fmla="*/ 181008 h 1016895"/>
                <a:gd name="connsiteX3067" fmla="*/ 1389080 w 1749061"/>
                <a:gd name="connsiteY3067" fmla="*/ 197278 h 1016895"/>
                <a:gd name="connsiteX3068" fmla="*/ 1275187 w 1749061"/>
                <a:gd name="connsiteY3068" fmla="*/ 209481 h 1016895"/>
                <a:gd name="connsiteX3069" fmla="*/ 1275187 w 1749061"/>
                <a:gd name="connsiteY3069" fmla="*/ 209481 h 1016895"/>
                <a:gd name="connsiteX3070" fmla="*/ 1275187 w 1749061"/>
                <a:gd name="connsiteY3070" fmla="*/ 209481 h 1016895"/>
                <a:gd name="connsiteX3071" fmla="*/ 1275187 w 1749061"/>
                <a:gd name="connsiteY3071" fmla="*/ 209481 h 1016895"/>
                <a:gd name="connsiteX3072" fmla="*/ 1275187 w 1749061"/>
                <a:gd name="connsiteY3072" fmla="*/ 209481 h 1016895"/>
                <a:gd name="connsiteX3073" fmla="*/ 1275187 w 1749061"/>
                <a:gd name="connsiteY3073" fmla="*/ 209481 h 1016895"/>
                <a:gd name="connsiteX3074" fmla="*/ 1323999 w 1749061"/>
                <a:gd name="connsiteY3074" fmla="*/ 233886 h 1016895"/>
                <a:gd name="connsiteX3075" fmla="*/ 1323999 w 1749061"/>
                <a:gd name="connsiteY3075" fmla="*/ 233886 h 1016895"/>
                <a:gd name="connsiteX3076" fmla="*/ 1319931 w 1749061"/>
                <a:gd name="connsiteY3076" fmla="*/ 233886 h 1016895"/>
                <a:gd name="connsiteX3077" fmla="*/ 1315863 w 1749061"/>
                <a:gd name="connsiteY3077" fmla="*/ 233886 h 1016895"/>
                <a:gd name="connsiteX3078" fmla="*/ 1311796 w 1749061"/>
                <a:gd name="connsiteY3078" fmla="*/ 233886 h 1016895"/>
                <a:gd name="connsiteX3079" fmla="*/ 1311796 w 1749061"/>
                <a:gd name="connsiteY3079" fmla="*/ 233886 h 1016895"/>
                <a:gd name="connsiteX3080" fmla="*/ 1307728 w 1749061"/>
                <a:gd name="connsiteY3080" fmla="*/ 233886 h 1016895"/>
                <a:gd name="connsiteX3081" fmla="*/ 1323999 w 1749061"/>
                <a:gd name="connsiteY3081" fmla="*/ 233886 h 1016895"/>
                <a:gd name="connsiteX3082" fmla="*/ 1323999 w 1749061"/>
                <a:gd name="connsiteY3082" fmla="*/ 233886 h 1016895"/>
                <a:gd name="connsiteX3083" fmla="*/ 1336201 w 1749061"/>
                <a:gd name="connsiteY3083" fmla="*/ 229819 h 1016895"/>
                <a:gd name="connsiteX3084" fmla="*/ 1336201 w 1749061"/>
                <a:gd name="connsiteY3084" fmla="*/ 229819 h 1016895"/>
                <a:gd name="connsiteX3085" fmla="*/ 1336201 w 1749061"/>
                <a:gd name="connsiteY3085" fmla="*/ 229819 h 1016895"/>
                <a:gd name="connsiteX3086" fmla="*/ 1336201 w 1749061"/>
                <a:gd name="connsiteY3086" fmla="*/ 229819 h 1016895"/>
                <a:gd name="connsiteX3087" fmla="*/ 1328066 w 1749061"/>
                <a:gd name="connsiteY3087" fmla="*/ 229819 h 1016895"/>
                <a:gd name="connsiteX3088" fmla="*/ 1328066 w 1749061"/>
                <a:gd name="connsiteY3088" fmla="*/ 229819 h 1016895"/>
                <a:gd name="connsiteX3089" fmla="*/ 1323999 w 1749061"/>
                <a:gd name="connsiteY3089" fmla="*/ 229819 h 1016895"/>
                <a:gd name="connsiteX3090" fmla="*/ 1323999 w 1749061"/>
                <a:gd name="connsiteY3090" fmla="*/ 229819 h 1016895"/>
                <a:gd name="connsiteX3091" fmla="*/ 1336201 w 1749061"/>
                <a:gd name="connsiteY3091" fmla="*/ 229819 h 1016895"/>
                <a:gd name="connsiteX3092" fmla="*/ 1336201 w 1749061"/>
                <a:gd name="connsiteY3092" fmla="*/ 229819 h 1016895"/>
                <a:gd name="connsiteX3093" fmla="*/ 1389080 w 1749061"/>
                <a:gd name="connsiteY3093" fmla="*/ 197278 h 1016895"/>
                <a:gd name="connsiteX3094" fmla="*/ 1393148 w 1749061"/>
                <a:gd name="connsiteY3094" fmla="*/ 193210 h 1016895"/>
                <a:gd name="connsiteX3095" fmla="*/ 1389080 w 1749061"/>
                <a:gd name="connsiteY3095" fmla="*/ 197278 h 1016895"/>
                <a:gd name="connsiteX3096" fmla="*/ 1376877 w 1749061"/>
                <a:gd name="connsiteY3096" fmla="*/ 152534 h 1016895"/>
                <a:gd name="connsiteX3097" fmla="*/ 1368742 w 1749061"/>
                <a:gd name="connsiteY3097" fmla="*/ 144399 h 1016895"/>
                <a:gd name="connsiteX3098" fmla="*/ 1368742 w 1749061"/>
                <a:gd name="connsiteY3098" fmla="*/ 148467 h 1016895"/>
                <a:gd name="connsiteX3099" fmla="*/ 1368742 w 1749061"/>
                <a:gd name="connsiteY3099" fmla="*/ 148467 h 1016895"/>
                <a:gd name="connsiteX3100" fmla="*/ 1368742 w 1749061"/>
                <a:gd name="connsiteY3100" fmla="*/ 148467 h 1016895"/>
                <a:gd name="connsiteX3101" fmla="*/ 1368742 w 1749061"/>
                <a:gd name="connsiteY3101" fmla="*/ 148467 h 1016895"/>
                <a:gd name="connsiteX3102" fmla="*/ 1368742 w 1749061"/>
                <a:gd name="connsiteY3102" fmla="*/ 144399 h 1016895"/>
                <a:gd name="connsiteX3103" fmla="*/ 1368742 w 1749061"/>
                <a:gd name="connsiteY3103" fmla="*/ 152534 h 1016895"/>
                <a:gd name="connsiteX3104" fmla="*/ 1368742 w 1749061"/>
                <a:gd name="connsiteY3104" fmla="*/ 152534 h 1016895"/>
                <a:gd name="connsiteX3105" fmla="*/ 1368742 w 1749061"/>
                <a:gd name="connsiteY3105" fmla="*/ 152534 h 1016895"/>
                <a:gd name="connsiteX3106" fmla="*/ 1368742 w 1749061"/>
                <a:gd name="connsiteY3106" fmla="*/ 152534 h 1016895"/>
                <a:gd name="connsiteX3107" fmla="*/ 1368742 w 1749061"/>
                <a:gd name="connsiteY3107" fmla="*/ 152534 h 1016895"/>
                <a:gd name="connsiteX3108" fmla="*/ 1368742 w 1749061"/>
                <a:gd name="connsiteY3108" fmla="*/ 152534 h 1016895"/>
                <a:gd name="connsiteX3109" fmla="*/ 1368742 w 1749061"/>
                <a:gd name="connsiteY3109" fmla="*/ 152534 h 1016895"/>
                <a:gd name="connsiteX3110" fmla="*/ 1368742 w 1749061"/>
                <a:gd name="connsiteY3110" fmla="*/ 152534 h 1016895"/>
                <a:gd name="connsiteX3111" fmla="*/ 1368742 w 1749061"/>
                <a:gd name="connsiteY3111" fmla="*/ 152534 h 1016895"/>
                <a:gd name="connsiteX3112" fmla="*/ 1368742 w 1749061"/>
                <a:gd name="connsiteY3112" fmla="*/ 152534 h 1016895"/>
                <a:gd name="connsiteX3113" fmla="*/ 1368742 w 1749061"/>
                <a:gd name="connsiteY3113" fmla="*/ 152534 h 1016895"/>
                <a:gd name="connsiteX3114" fmla="*/ 1368742 w 1749061"/>
                <a:gd name="connsiteY3114" fmla="*/ 152534 h 1016895"/>
                <a:gd name="connsiteX3115" fmla="*/ 1368742 w 1749061"/>
                <a:gd name="connsiteY3115" fmla="*/ 152534 h 1016895"/>
                <a:gd name="connsiteX3116" fmla="*/ 1368742 w 1749061"/>
                <a:gd name="connsiteY3116" fmla="*/ 152534 h 1016895"/>
                <a:gd name="connsiteX3117" fmla="*/ 1368742 w 1749061"/>
                <a:gd name="connsiteY3117" fmla="*/ 152534 h 1016895"/>
                <a:gd name="connsiteX3118" fmla="*/ 1397215 w 1749061"/>
                <a:gd name="connsiteY3118" fmla="*/ 168805 h 1016895"/>
                <a:gd name="connsiteX3119" fmla="*/ 1401283 w 1749061"/>
                <a:gd name="connsiteY3119" fmla="*/ 168805 h 1016895"/>
                <a:gd name="connsiteX3120" fmla="*/ 1401283 w 1749061"/>
                <a:gd name="connsiteY3120" fmla="*/ 168805 h 1016895"/>
                <a:gd name="connsiteX3121" fmla="*/ 1401283 w 1749061"/>
                <a:gd name="connsiteY3121" fmla="*/ 168805 h 1016895"/>
                <a:gd name="connsiteX3122" fmla="*/ 1405350 w 1749061"/>
                <a:gd name="connsiteY3122" fmla="*/ 168805 h 1016895"/>
                <a:gd name="connsiteX3123" fmla="*/ 1405350 w 1749061"/>
                <a:gd name="connsiteY3123" fmla="*/ 168805 h 1016895"/>
                <a:gd name="connsiteX3124" fmla="*/ 1405350 w 1749061"/>
                <a:gd name="connsiteY3124" fmla="*/ 168805 h 1016895"/>
                <a:gd name="connsiteX3125" fmla="*/ 1405350 w 1749061"/>
                <a:gd name="connsiteY3125" fmla="*/ 168805 h 1016895"/>
                <a:gd name="connsiteX3126" fmla="*/ 1405350 w 1749061"/>
                <a:gd name="connsiteY3126" fmla="*/ 168805 h 1016895"/>
                <a:gd name="connsiteX3127" fmla="*/ 1409418 w 1749061"/>
                <a:gd name="connsiteY3127" fmla="*/ 168805 h 1016895"/>
                <a:gd name="connsiteX3128" fmla="*/ 1409418 w 1749061"/>
                <a:gd name="connsiteY3128" fmla="*/ 168805 h 1016895"/>
                <a:gd name="connsiteX3129" fmla="*/ 1409418 w 1749061"/>
                <a:gd name="connsiteY3129" fmla="*/ 168805 h 1016895"/>
                <a:gd name="connsiteX3130" fmla="*/ 1409418 w 1749061"/>
                <a:gd name="connsiteY3130" fmla="*/ 168805 h 1016895"/>
                <a:gd name="connsiteX3131" fmla="*/ 1413485 w 1749061"/>
                <a:gd name="connsiteY3131" fmla="*/ 168805 h 1016895"/>
                <a:gd name="connsiteX3132" fmla="*/ 1413485 w 1749061"/>
                <a:gd name="connsiteY3132" fmla="*/ 168805 h 1016895"/>
                <a:gd name="connsiteX3133" fmla="*/ 1413485 w 1749061"/>
                <a:gd name="connsiteY3133" fmla="*/ 168805 h 1016895"/>
                <a:gd name="connsiteX3134" fmla="*/ 1413485 w 1749061"/>
                <a:gd name="connsiteY3134" fmla="*/ 168805 h 1016895"/>
                <a:gd name="connsiteX3135" fmla="*/ 1417553 w 1749061"/>
                <a:gd name="connsiteY3135" fmla="*/ 168805 h 1016895"/>
                <a:gd name="connsiteX3136" fmla="*/ 1417553 w 1749061"/>
                <a:gd name="connsiteY3136" fmla="*/ 168805 h 1016895"/>
                <a:gd name="connsiteX3137" fmla="*/ 1417553 w 1749061"/>
                <a:gd name="connsiteY3137" fmla="*/ 168805 h 1016895"/>
                <a:gd name="connsiteX3138" fmla="*/ 1417553 w 1749061"/>
                <a:gd name="connsiteY3138" fmla="*/ 168805 h 1016895"/>
                <a:gd name="connsiteX3139" fmla="*/ 1417553 w 1749061"/>
                <a:gd name="connsiteY3139" fmla="*/ 168805 h 1016895"/>
                <a:gd name="connsiteX3140" fmla="*/ 1417553 w 1749061"/>
                <a:gd name="connsiteY3140" fmla="*/ 168805 h 1016895"/>
                <a:gd name="connsiteX3141" fmla="*/ 1417553 w 1749061"/>
                <a:gd name="connsiteY3141" fmla="*/ 168805 h 1016895"/>
                <a:gd name="connsiteX3142" fmla="*/ 1421621 w 1749061"/>
                <a:gd name="connsiteY3142" fmla="*/ 168805 h 1016895"/>
                <a:gd name="connsiteX3143" fmla="*/ 1474499 w 1749061"/>
                <a:gd name="connsiteY3143" fmla="*/ 140332 h 1016895"/>
                <a:gd name="connsiteX3144" fmla="*/ 1482634 w 1749061"/>
                <a:gd name="connsiteY3144" fmla="*/ 132196 h 1016895"/>
                <a:gd name="connsiteX3145" fmla="*/ 1482634 w 1749061"/>
                <a:gd name="connsiteY3145" fmla="*/ 124061 h 1016895"/>
                <a:gd name="connsiteX3146" fmla="*/ 1482634 w 1749061"/>
                <a:gd name="connsiteY3146" fmla="*/ 128129 h 1016895"/>
                <a:gd name="connsiteX3147" fmla="*/ 1482634 w 1749061"/>
                <a:gd name="connsiteY3147" fmla="*/ 124061 h 1016895"/>
                <a:gd name="connsiteX3148" fmla="*/ 1474499 w 1749061"/>
                <a:gd name="connsiteY3148" fmla="*/ 132196 h 1016895"/>
                <a:gd name="connsiteX3149" fmla="*/ 1421621 w 1749061"/>
                <a:gd name="connsiteY3149" fmla="*/ 160670 h 1016895"/>
                <a:gd name="connsiteX3150" fmla="*/ 1393148 w 1749061"/>
                <a:gd name="connsiteY3150" fmla="*/ 160670 h 1016895"/>
                <a:gd name="connsiteX3151" fmla="*/ 1376877 w 1749061"/>
                <a:gd name="connsiteY3151" fmla="*/ 152534 h 1016895"/>
                <a:gd name="connsiteX3152" fmla="*/ 1376877 w 1749061"/>
                <a:gd name="connsiteY3152" fmla="*/ 152534 h 1016895"/>
                <a:gd name="connsiteX3153" fmla="*/ 1376877 w 1749061"/>
                <a:gd name="connsiteY3153" fmla="*/ 152534 h 1016895"/>
                <a:gd name="connsiteX3154" fmla="*/ 1376877 w 1749061"/>
                <a:gd name="connsiteY3154" fmla="*/ 152534 h 1016895"/>
                <a:gd name="connsiteX3155" fmla="*/ 1376877 w 1749061"/>
                <a:gd name="connsiteY3155" fmla="*/ 152534 h 1016895"/>
                <a:gd name="connsiteX3156" fmla="*/ 1376877 w 1749061"/>
                <a:gd name="connsiteY3156" fmla="*/ 152534 h 1016895"/>
                <a:gd name="connsiteX3157" fmla="*/ 1376877 w 1749061"/>
                <a:gd name="connsiteY3157" fmla="*/ 152534 h 1016895"/>
                <a:gd name="connsiteX3158" fmla="*/ 1421621 w 1749061"/>
                <a:gd name="connsiteY3158" fmla="*/ 176940 h 1016895"/>
                <a:gd name="connsiteX3159" fmla="*/ 1421621 w 1749061"/>
                <a:gd name="connsiteY3159" fmla="*/ 176940 h 1016895"/>
                <a:gd name="connsiteX3160" fmla="*/ 1417553 w 1749061"/>
                <a:gd name="connsiteY3160" fmla="*/ 176940 h 1016895"/>
                <a:gd name="connsiteX3161" fmla="*/ 1413485 w 1749061"/>
                <a:gd name="connsiteY3161" fmla="*/ 176940 h 1016895"/>
                <a:gd name="connsiteX3162" fmla="*/ 1409418 w 1749061"/>
                <a:gd name="connsiteY3162" fmla="*/ 176940 h 1016895"/>
                <a:gd name="connsiteX3163" fmla="*/ 1409418 w 1749061"/>
                <a:gd name="connsiteY3163" fmla="*/ 176940 h 1016895"/>
                <a:gd name="connsiteX3164" fmla="*/ 1405350 w 1749061"/>
                <a:gd name="connsiteY3164" fmla="*/ 176940 h 1016895"/>
                <a:gd name="connsiteX3165" fmla="*/ 1421621 w 1749061"/>
                <a:gd name="connsiteY3165" fmla="*/ 176940 h 1016895"/>
                <a:gd name="connsiteX3166" fmla="*/ 1421621 w 1749061"/>
                <a:gd name="connsiteY3166" fmla="*/ 176940 h 1016895"/>
                <a:gd name="connsiteX3167" fmla="*/ 1494837 w 1749061"/>
                <a:gd name="connsiteY3167" fmla="*/ 136264 h 1016895"/>
                <a:gd name="connsiteX3168" fmla="*/ 1490769 w 1749061"/>
                <a:gd name="connsiteY3168" fmla="*/ 140332 h 1016895"/>
                <a:gd name="connsiteX3169" fmla="*/ 1494837 w 1749061"/>
                <a:gd name="connsiteY3169" fmla="*/ 136264 h 1016895"/>
                <a:gd name="connsiteX3170" fmla="*/ 1433823 w 1749061"/>
                <a:gd name="connsiteY3170" fmla="*/ 172872 h 1016895"/>
                <a:gd name="connsiteX3171" fmla="*/ 1433823 w 1749061"/>
                <a:gd name="connsiteY3171" fmla="*/ 172872 h 1016895"/>
                <a:gd name="connsiteX3172" fmla="*/ 1433823 w 1749061"/>
                <a:gd name="connsiteY3172" fmla="*/ 172872 h 1016895"/>
                <a:gd name="connsiteX3173" fmla="*/ 1433823 w 1749061"/>
                <a:gd name="connsiteY3173" fmla="*/ 172872 h 1016895"/>
                <a:gd name="connsiteX3174" fmla="*/ 1425688 w 1749061"/>
                <a:gd name="connsiteY3174" fmla="*/ 172872 h 1016895"/>
                <a:gd name="connsiteX3175" fmla="*/ 1425688 w 1749061"/>
                <a:gd name="connsiteY3175" fmla="*/ 172872 h 1016895"/>
                <a:gd name="connsiteX3176" fmla="*/ 1421621 w 1749061"/>
                <a:gd name="connsiteY3176" fmla="*/ 172872 h 1016895"/>
                <a:gd name="connsiteX3177" fmla="*/ 1421621 w 1749061"/>
                <a:gd name="connsiteY3177" fmla="*/ 172872 h 1016895"/>
                <a:gd name="connsiteX3178" fmla="*/ 1433823 w 1749061"/>
                <a:gd name="connsiteY3178" fmla="*/ 172872 h 1016895"/>
                <a:gd name="connsiteX3179" fmla="*/ 1433823 w 1749061"/>
                <a:gd name="connsiteY3179" fmla="*/ 172872 h 1016895"/>
                <a:gd name="connsiteX3180" fmla="*/ 502347 w 1749061"/>
                <a:gd name="connsiteY3180" fmla="*/ 799280 h 1016895"/>
                <a:gd name="connsiteX3181" fmla="*/ 502347 w 1749061"/>
                <a:gd name="connsiteY3181" fmla="*/ 799280 h 1016895"/>
                <a:gd name="connsiteX3182" fmla="*/ 502347 w 1749061"/>
                <a:gd name="connsiteY3182" fmla="*/ 799280 h 1016895"/>
                <a:gd name="connsiteX3183" fmla="*/ 502347 w 1749061"/>
                <a:gd name="connsiteY3183" fmla="*/ 799280 h 1016895"/>
                <a:gd name="connsiteX3184" fmla="*/ 506414 w 1749061"/>
                <a:gd name="connsiteY3184" fmla="*/ 799280 h 1016895"/>
                <a:gd name="connsiteX3185" fmla="*/ 506414 w 1749061"/>
                <a:gd name="connsiteY3185" fmla="*/ 799280 h 1016895"/>
                <a:gd name="connsiteX3186" fmla="*/ 506414 w 1749061"/>
                <a:gd name="connsiteY3186" fmla="*/ 799280 h 1016895"/>
                <a:gd name="connsiteX3187" fmla="*/ 506414 w 1749061"/>
                <a:gd name="connsiteY3187" fmla="*/ 799280 h 1016895"/>
                <a:gd name="connsiteX3188" fmla="*/ 510482 w 1749061"/>
                <a:gd name="connsiteY3188" fmla="*/ 799280 h 1016895"/>
                <a:gd name="connsiteX3189" fmla="*/ 510482 w 1749061"/>
                <a:gd name="connsiteY3189" fmla="*/ 799280 h 1016895"/>
                <a:gd name="connsiteX3190" fmla="*/ 510482 w 1749061"/>
                <a:gd name="connsiteY3190" fmla="*/ 799280 h 1016895"/>
                <a:gd name="connsiteX3191" fmla="*/ 510482 w 1749061"/>
                <a:gd name="connsiteY3191" fmla="*/ 799280 h 1016895"/>
                <a:gd name="connsiteX3192" fmla="*/ 514549 w 1749061"/>
                <a:gd name="connsiteY3192" fmla="*/ 799280 h 1016895"/>
                <a:gd name="connsiteX3193" fmla="*/ 514549 w 1749061"/>
                <a:gd name="connsiteY3193" fmla="*/ 799280 h 1016895"/>
                <a:gd name="connsiteX3194" fmla="*/ 514549 w 1749061"/>
                <a:gd name="connsiteY3194" fmla="*/ 799280 h 1016895"/>
                <a:gd name="connsiteX3195" fmla="*/ 514549 w 1749061"/>
                <a:gd name="connsiteY3195" fmla="*/ 799280 h 1016895"/>
                <a:gd name="connsiteX3196" fmla="*/ 518617 w 1749061"/>
                <a:gd name="connsiteY3196" fmla="*/ 799280 h 1016895"/>
                <a:gd name="connsiteX3197" fmla="*/ 518617 w 1749061"/>
                <a:gd name="connsiteY3197" fmla="*/ 799280 h 1016895"/>
                <a:gd name="connsiteX3198" fmla="*/ 518617 w 1749061"/>
                <a:gd name="connsiteY3198" fmla="*/ 799280 h 1016895"/>
                <a:gd name="connsiteX3199" fmla="*/ 518617 w 1749061"/>
                <a:gd name="connsiteY3199" fmla="*/ 799280 h 1016895"/>
                <a:gd name="connsiteX3200" fmla="*/ 518617 w 1749061"/>
                <a:gd name="connsiteY3200" fmla="*/ 799280 h 1016895"/>
                <a:gd name="connsiteX3201" fmla="*/ 518617 w 1749061"/>
                <a:gd name="connsiteY3201" fmla="*/ 799280 h 1016895"/>
                <a:gd name="connsiteX3202" fmla="*/ 518617 w 1749061"/>
                <a:gd name="connsiteY3202" fmla="*/ 799280 h 1016895"/>
                <a:gd name="connsiteX3203" fmla="*/ 522684 w 1749061"/>
                <a:gd name="connsiteY3203" fmla="*/ 799280 h 1016895"/>
                <a:gd name="connsiteX3204" fmla="*/ 575563 w 1749061"/>
                <a:gd name="connsiteY3204" fmla="*/ 770807 h 1016895"/>
                <a:gd name="connsiteX3205" fmla="*/ 583698 w 1749061"/>
                <a:gd name="connsiteY3205" fmla="*/ 762672 h 1016895"/>
                <a:gd name="connsiteX3206" fmla="*/ 583698 w 1749061"/>
                <a:gd name="connsiteY3206" fmla="*/ 754537 h 1016895"/>
                <a:gd name="connsiteX3207" fmla="*/ 583698 w 1749061"/>
                <a:gd name="connsiteY3207" fmla="*/ 758604 h 1016895"/>
                <a:gd name="connsiteX3208" fmla="*/ 583698 w 1749061"/>
                <a:gd name="connsiteY3208" fmla="*/ 754537 h 1016895"/>
                <a:gd name="connsiteX3209" fmla="*/ 575563 w 1749061"/>
                <a:gd name="connsiteY3209" fmla="*/ 762672 h 1016895"/>
                <a:gd name="connsiteX3210" fmla="*/ 522684 w 1749061"/>
                <a:gd name="connsiteY3210" fmla="*/ 791145 h 1016895"/>
                <a:gd name="connsiteX3211" fmla="*/ 494211 w 1749061"/>
                <a:gd name="connsiteY3211" fmla="*/ 791145 h 1016895"/>
                <a:gd name="connsiteX3212" fmla="*/ 465738 w 1749061"/>
                <a:gd name="connsiteY3212" fmla="*/ 774875 h 1016895"/>
                <a:gd name="connsiteX3213" fmla="*/ 457603 w 1749061"/>
                <a:gd name="connsiteY3213" fmla="*/ 766739 h 1016895"/>
                <a:gd name="connsiteX3214" fmla="*/ 457603 w 1749061"/>
                <a:gd name="connsiteY3214" fmla="*/ 770807 h 1016895"/>
                <a:gd name="connsiteX3215" fmla="*/ 457603 w 1749061"/>
                <a:gd name="connsiteY3215" fmla="*/ 770807 h 1016895"/>
                <a:gd name="connsiteX3216" fmla="*/ 457603 w 1749061"/>
                <a:gd name="connsiteY3216" fmla="*/ 770807 h 1016895"/>
                <a:gd name="connsiteX3217" fmla="*/ 457603 w 1749061"/>
                <a:gd name="connsiteY3217" fmla="*/ 770807 h 1016895"/>
                <a:gd name="connsiteX3218" fmla="*/ 457603 w 1749061"/>
                <a:gd name="connsiteY3218" fmla="*/ 766739 h 1016895"/>
                <a:gd name="connsiteX3219" fmla="*/ 457603 w 1749061"/>
                <a:gd name="connsiteY3219" fmla="*/ 774875 h 1016895"/>
                <a:gd name="connsiteX3220" fmla="*/ 457603 w 1749061"/>
                <a:gd name="connsiteY3220" fmla="*/ 774875 h 1016895"/>
                <a:gd name="connsiteX3221" fmla="*/ 457603 w 1749061"/>
                <a:gd name="connsiteY3221" fmla="*/ 774875 h 1016895"/>
                <a:gd name="connsiteX3222" fmla="*/ 457603 w 1749061"/>
                <a:gd name="connsiteY3222" fmla="*/ 774875 h 1016895"/>
                <a:gd name="connsiteX3223" fmla="*/ 457603 w 1749061"/>
                <a:gd name="connsiteY3223" fmla="*/ 774875 h 1016895"/>
                <a:gd name="connsiteX3224" fmla="*/ 457603 w 1749061"/>
                <a:gd name="connsiteY3224" fmla="*/ 774875 h 1016895"/>
                <a:gd name="connsiteX3225" fmla="*/ 457603 w 1749061"/>
                <a:gd name="connsiteY3225" fmla="*/ 774875 h 1016895"/>
                <a:gd name="connsiteX3226" fmla="*/ 457603 w 1749061"/>
                <a:gd name="connsiteY3226" fmla="*/ 774875 h 1016895"/>
                <a:gd name="connsiteX3227" fmla="*/ 457603 w 1749061"/>
                <a:gd name="connsiteY3227" fmla="*/ 774875 h 1016895"/>
                <a:gd name="connsiteX3228" fmla="*/ 457603 w 1749061"/>
                <a:gd name="connsiteY3228" fmla="*/ 774875 h 1016895"/>
                <a:gd name="connsiteX3229" fmla="*/ 457603 w 1749061"/>
                <a:gd name="connsiteY3229" fmla="*/ 774875 h 1016895"/>
                <a:gd name="connsiteX3230" fmla="*/ 457603 w 1749061"/>
                <a:gd name="connsiteY3230" fmla="*/ 774875 h 1016895"/>
                <a:gd name="connsiteX3231" fmla="*/ 457603 w 1749061"/>
                <a:gd name="connsiteY3231" fmla="*/ 774875 h 1016895"/>
                <a:gd name="connsiteX3232" fmla="*/ 457603 w 1749061"/>
                <a:gd name="connsiteY3232" fmla="*/ 774875 h 1016895"/>
                <a:gd name="connsiteX3233" fmla="*/ 457603 w 1749061"/>
                <a:gd name="connsiteY3233" fmla="*/ 774875 h 1016895"/>
                <a:gd name="connsiteX3234" fmla="*/ 486076 w 1749061"/>
                <a:gd name="connsiteY3234" fmla="*/ 791145 h 1016895"/>
                <a:gd name="connsiteX3235" fmla="*/ 502347 w 1749061"/>
                <a:gd name="connsiteY3235" fmla="*/ 799280 h 1016895"/>
                <a:gd name="connsiteX3236" fmla="*/ 583698 w 1749061"/>
                <a:gd name="connsiteY3236" fmla="*/ 754537 h 1016895"/>
                <a:gd name="connsiteX3237" fmla="*/ 579631 w 1749061"/>
                <a:gd name="connsiteY3237" fmla="*/ 758604 h 1016895"/>
                <a:gd name="connsiteX3238" fmla="*/ 583698 w 1749061"/>
                <a:gd name="connsiteY3238" fmla="*/ 754537 h 1016895"/>
                <a:gd name="connsiteX3239" fmla="*/ 522684 w 1749061"/>
                <a:gd name="connsiteY3239" fmla="*/ 787077 h 1016895"/>
                <a:gd name="connsiteX3240" fmla="*/ 522684 w 1749061"/>
                <a:gd name="connsiteY3240" fmla="*/ 787077 h 1016895"/>
                <a:gd name="connsiteX3241" fmla="*/ 522684 w 1749061"/>
                <a:gd name="connsiteY3241" fmla="*/ 787077 h 1016895"/>
                <a:gd name="connsiteX3242" fmla="*/ 522684 w 1749061"/>
                <a:gd name="connsiteY3242" fmla="*/ 787077 h 1016895"/>
                <a:gd name="connsiteX3243" fmla="*/ 514549 w 1749061"/>
                <a:gd name="connsiteY3243" fmla="*/ 787077 h 1016895"/>
                <a:gd name="connsiteX3244" fmla="*/ 514549 w 1749061"/>
                <a:gd name="connsiteY3244" fmla="*/ 787077 h 1016895"/>
                <a:gd name="connsiteX3245" fmla="*/ 510482 w 1749061"/>
                <a:gd name="connsiteY3245" fmla="*/ 787077 h 1016895"/>
                <a:gd name="connsiteX3246" fmla="*/ 510482 w 1749061"/>
                <a:gd name="connsiteY3246" fmla="*/ 787077 h 1016895"/>
                <a:gd name="connsiteX3247" fmla="*/ 522684 w 1749061"/>
                <a:gd name="connsiteY3247" fmla="*/ 787077 h 1016895"/>
                <a:gd name="connsiteX3248" fmla="*/ 522684 w 1749061"/>
                <a:gd name="connsiteY3248" fmla="*/ 787077 h 1016895"/>
                <a:gd name="connsiteX3249" fmla="*/ 465738 w 1749061"/>
                <a:gd name="connsiteY3249" fmla="*/ 766739 h 1016895"/>
                <a:gd name="connsiteX3250" fmla="*/ 465738 w 1749061"/>
                <a:gd name="connsiteY3250" fmla="*/ 766739 h 1016895"/>
                <a:gd name="connsiteX3251" fmla="*/ 465738 w 1749061"/>
                <a:gd name="connsiteY3251" fmla="*/ 766739 h 1016895"/>
                <a:gd name="connsiteX3252" fmla="*/ 465738 w 1749061"/>
                <a:gd name="connsiteY3252" fmla="*/ 766739 h 1016895"/>
                <a:gd name="connsiteX3253" fmla="*/ 465738 w 1749061"/>
                <a:gd name="connsiteY3253" fmla="*/ 766739 h 1016895"/>
                <a:gd name="connsiteX3254" fmla="*/ 465738 w 1749061"/>
                <a:gd name="connsiteY3254" fmla="*/ 766739 h 1016895"/>
                <a:gd name="connsiteX3255" fmla="*/ 514549 w 1749061"/>
                <a:gd name="connsiteY3255" fmla="*/ 791145 h 1016895"/>
                <a:gd name="connsiteX3256" fmla="*/ 514549 w 1749061"/>
                <a:gd name="connsiteY3256" fmla="*/ 791145 h 1016895"/>
                <a:gd name="connsiteX3257" fmla="*/ 514549 w 1749061"/>
                <a:gd name="connsiteY3257" fmla="*/ 791145 h 1016895"/>
                <a:gd name="connsiteX3258" fmla="*/ 510482 w 1749061"/>
                <a:gd name="connsiteY3258" fmla="*/ 791145 h 1016895"/>
                <a:gd name="connsiteX3259" fmla="*/ 506414 w 1749061"/>
                <a:gd name="connsiteY3259" fmla="*/ 791145 h 1016895"/>
                <a:gd name="connsiteX3260" fmla="*/ 502347 w 1749061"/>
                <a:gd name="connsiteY3260" fmla="*/ 791145 h 1016895"/>
                <a:gd name="connsiteX3261" fmla="*/ 502347 w 1749061"/>
                <a:gd name="connsiteY3261" fmla="*/ 791145 h 1016895"/>
                <a:gd name="connsiteX3262" fmla="*/ 498279 w 1749061"/>
                <a:gd name="connsiteY3262" fmla="*/ 791145 h 1016895"/>
                <a:gd name="connsiteX3263" fmla="*/ 514549 w 1749061"/>
                <a:gd name="connsiteY3263" fmla="*/ 791145 h 1016895"/>
                <a:gd name="connsiteX3264" fmla="*/ 364049 w 1749061"/>
                <a:gd name="connsiteY3264" fmla="*/ 819618 h 1016895"/>
                <a:gd name="connsiteX3265" fmla="*/ 364049 w 1749061"/>
                <a:gd name="connsiteY3265" fmla="*/ 819618 h 1016895"/>
                <a:gd name="connsiteX3266" fmla="*/ 364049 w 1749061"/>
                <a:gd name="connsiteY3266" fmla="*/ 819618 h 1016895"/>
                <a:gd name="connsiteX3267" fmla="*/ 364049 w 1749061"/>
                <a:gd name="connsiteY3267" fmla="*/ 827753 h 1016895"/>
                <a:gd name="connsiteX3268" fmla="*/ 364049 w 1749061"/>
                <a:gd name="connsiteY3268" fmla="*/ 827753 h 1016895"/>
                <a:gd name="connsiteX3269" fmla="*/ 364049 w 1749061"/>
                <a:gd name="connsiteY3269" fmla="*/ 827753 h 1016895"/>
                <a:gd name="connsiteX3270" fmla="*/ 364049 w 1749061"/>
                <a:gd name="connsiteY3270" fmla="*/ 827753 h 1016895"/>
                <a:gd name="connsiteX3271" fmla="*/ 364049 w 1749061"/>
                <a:gd name="connsiteY3271" fmla="*/ 827753 h 1016895"/>
                <a:gd name="connsiteX3272" fmla="*/ 364049 w 1749061"/>
                <a:gd name="connsiteY3272" fmla="*/ 827753 h 1016895"/>
                <a:gd name="connsiteX3273" fmla="*/ 364049 w 1749061"/>
                <a:gd name="connsiteY3273" fmla="*/ 827753 h 1016895"/>
                <a:gd name="connsiteX3274" fmla="*/ 364049 w 1749061"/>
                <a:gd name="connsiteY3274" fmla="*/ 827753 h 1016895"/>
                <a:gd name="connsiteX3275" fmla="*/ 364049 w 1749061"/>
                <a:gd name="connsiteY3275" fmla="*/ 827753 h 1016895"/>
                <a:gd name="connsiteX3276" fmla="*/ 364049 w 1749061"/>
                <a:gd name="connsiteY3276" fmla="*/ 827753 h 1016895"/>
                <a:gd name="connsiteX3277" fmla="*/ 364049 w 1749061"/>
                <a:gd name="connsiteY3277" fmla="*/ 827753 h 1016895"/>
                <a:gd name="connsiteX3278" fmla="*/ 364049 w 1749061"/>
                <a:gd name="connsiteY3278" fmla="*/ 827753 h 1016895"/>
                <a:gd name="connsiteX3279" fmla="*/ 364049 w 1749061"/>
                <a:gd name="connsiteY3279" fmla="*/ 827753 h 1016895"/>
                <a:gd name="connsiteX3280" fmla="*/ 364049 w 1749061"/>
                <a:gd name="connsiteY3280" fmla="*/ 827753 h 1016895"/>
                <a:gd name="connsiteX3281" fmla="*/ 364049 w 1749061"/>
                <a:gd name="connsiteY3281" fmla="*/ 827753 h 1016895"/>
                <a:gd name="connsiteX3282" fmla="*/ 392522 w 1749061"/>
                <a:gd name="connsiteY3282" fmla="*/ 844024 h 1016895"/>
                <a:gd name="connsiteX3283" fmla="*/ 396589 w 1749061"/>
                <a:gd name="connsiteY3283" fmla="*/ 844024 h 1016895"/>
                <a:gd name="connsiteX3284" fmla="*/ 396589 w 1749061"/>
                <a:gd name="connsiteY3284" fmla="*/ 844024 h 1016895"/>
                <a:gd name="connsiteX3285" fmla="*/ 396589 w 1749061"/>
                <a:gd name="connsiteY3285" fmla="*/ 844024 h 1016895"/>
                <a:gd name="connsiteX3286" fmla="*/ 400657 w 1749061"/>
                <a:gd name="connsiteY3286" fmla="*/ 844024 h 1016895"/>
                <a:gd name="connsiteX3287" fmla="*/ 400657 w 1749061"/>
                <a:gd name="connsiteY3287" fmla="*/ 844024 h 1016895"/>
                <a:gd name="connsiteX3288" fmla="*/ 400657 w 1749061"/>
                <a:gd name="connsiteY3288" fmla="*/ 844024 h 1016895"/>
                <a:gd name="connsiteX3289" fmla="*/ 400657 w 1749061"/>
                <a:gd name="connsiteY3289" fmla="*/ 844024 h 1016895"/>
                <a:gd name="connsiteX3290" fmla="*/ 400657 w 1749061"/>
                <a:gd name="connsiteY3290" fmla="*/ 844024 h 1016895"/>
                <a:gd name="connsiteX3291" fmla="*/ 404724 w 1749061"/>
                <a:gd name="connsiteY3291" fmla="*/ 844024 h 1016895"/>
                <a:gd name="connsiteX3292" fmla="*/ 404724 w 1749061"/>
                <a:gd name="connsiteY3292" fmla="*/ 844024 h 1016895"/>
                <a:gd name="connsiteX3293" fmla="*/ 404724 w 1749061"/>
                <a:gd name="connsiteY3293" fmla="*/ 844024 h 1016895"/>
                <a:gd name="connsiteX3294" fmla="*/ 404724 w 1749061"/>
                <a:gd name="connsiteY3294" fmla="*/ 844024 h 1016895"/>
                <a:gd name="connsiteX3295" fmla="*/ 408792 w 1749061"/>
                <a:gd name="connsiteY3295" fmla="*/ 844024 h 1016895"/>
                <a:gd name="connsiteX3296" fmla="*/ 408792 w 1749061"/>
                <a:gd name="connsiteY3296" fmla="*/ 844024 h 1016895"/>
                <a:gd name="connsiteX3297" fmla="*/ 408792 w 1749061"/>
                <a:gd name="connsiteY3297" fmla="*/ 844024 h 1016895"/>
                <a:gd name="connsiteX3298" fmla="*/ 408792 w 1749061"/>
                <a:gd name="connsiteY3298" fmla="*/ 844024 h 1016895"/>
                <a:gd name="connsiteX3299" fmla="*/ 412860 w 1749061"/>
                <a:gd name="connsiteY3299" fmla="*/ 844024 h 1016895"/>
                <a:gd name="connsiteX3300" fmla="*/ 412860 w 1749061"/>
                <a:gd name="connsiteY3300" fmla="*/ 844024 h 1016895"/>
                <a:gd name="connsiteX3301" fmla="*/ 412860 w 1749061"/>
                <a:gd name="connsiteY3301" fmla="*/ 844024 h 1016895"/>
                <a:gd name="connsiteX3302" fmla="*/ 412860 w 1749061"/>
                <a:gd name="connsiteY3302" fmla="*/ 844024 h 1016895"/>
                <a:gd name="connsiteX3303" fmla="*/ 412860 w 1749061"/>
                <a:gd name="connsiteY3303" fmla="*/ 844024 h 1016895"/>
                <a:gd name="connsiteX3304" fmla="*/ 412860 w 1749061"/>
                <a:gd name="connsiteY3304" fmla="*/ 844024 h 1016895"/>
                <a:gd name="connsiteX3305" fmla="*/ 412860 w 1749061"/>
                <a:gd name="connsiteY3305" fmla="*/ 844024 h 1016895"/>
                <a:gd name="connsiteX3306" fmla="*/ 416927 w 1749061"/>
                <a:gd name="connsiteY3306" fmla="*/ 844024 h 1016895"/>
                <a:gd name="connsiteX3307" fmla="*/ 469806 w 1749061"/>
                <a:gd name="connsiteY3307" fmla="*/ 815551 h 1016895"/>
                <a:gd name="connsiteX3308" fmla="*/ 477941 w 1749061"/>
                <a:gd name="connsiteY3308" fmla="*/ 807415 h 1016895"/>
                <a:gd name="connsiteX3309" fmla="*/ 477941 w 1749061"/>
                <a:gd name="connsiteY3309" fmla="*/ 799280 h 1016895"/>
                <a:gd name="connsiteX3310" fmla="*/ 477941 w 1749061"/>
                <a:gd name="connsiteY3310" fmla="*/ 803348 h 1016895"/>
                <a:gd name="connsiteX3311" fmla="*/ 477941 w 1749061"/>
                <a:gd name="connsiteY3311" fmla="*/ 799280 h 1016895"/>
                <a:gd name="connsiteX3312" fmla="*/ 469806 w 1749061"/>
                <a:gd name="connsiteY3312" fmla="*/ 807415 h 1016895"/>
                <a:gd name="connsiteX3313" fmla="*/ 416927 w 1749061"/>
                <a:gd name="connsiteY3313" fmla="*/ 835889 h 1016895"/>
                <a:gd name="connsiteX3314" fmla="*/ 388454 w 1749061"/>
                <a:gd name="connsiteY3314" fmla="*/ 835889 h 1016895"/>
                <a:gd name="connsiteX3315" fmla="*/ 359981 w 1749061"/>
                <a:gd name="connsiteY3315" fmla="*/ 819618 h 1016895"/>
                <a:gd name="connsiteX3316" fmla="*/ 364049 w 1749061"/>
                <a:gd name="connsiteY3316" fmla="*/ 819618 h 1016895"/>
                <a:gd name="connsiteX3317" fmla="*/ 364049 w 1749061"/>
                <a:gd name="connsiteY3317" fmla="*/ 819618 h 1016895"/>
                <a:gd name="connsiteX3318" fmla="*/ 364049 w 1749061"/>
                <a:gd name="connsiteY3318" fmla="*/ 819618 h 1016895"/>
                <a:gd name="connsiteX3319" fmla="*/ 364049 w 1749061"/>
                <a:gd name="connsiteY3319" fmla="*/ 819618 h 1016895"/>
                <a:gd name="connsiteX3320" fmla="*/ 486076 w 1749061"/>
                <a:gd name="connsiteY3320" fmla="*/ 811483 h 1016895"/>
                <a:gd name="connsiteX3321" fmla="*/ 482009 w 1749061"/>
                <a:gd name="connsiteY3321" fmla="*/ 815551 h 1016895"/>
                <a:gd name="connsiteX3322" fmla="*/ 486076 w 1749061"/>
                <a:gd name="connsiteY3322" fmla="*/ 811483 h 1016895"/>
                <a:gd name="connsiteX3323" fmla="*/ 425062 w 1749061"/>
                <a:gd name="connsiteY3323" fmla="*/ 844024 h 1016895"/>
                <a:gd name="connsiteX3324" fmla="*/ 425062 w 1749061"/>
                <a:gd name="connsiteY3324" fmla="*/ 844024 h 1016895"/>
                <a:gd name="connsiteX3325" fmla="*/ 425062 w 1749061"/>
                <a:gd name="connsiteY3325" fmla="*/ 844024 h 1016895"/>
                <a:gd name="connsiteX3326" fmla="*/ 425062 w 1749061"/>
                <a:gd name="connsiteY3326" fmla="*/ 844024 h 1016895"/>
                <a:gd name="connsiteX3327" fmla="*/ 416927 w 1749061"/>
                <a:gd name="connsiteY3327" fmla="*/ 844024 h 1016895"/>
                <a:gd name="connsiteX3328" fmla="*/ 416927 w 1749061"/>
                <a:gd name="connsiteY3328" fmla="*/ 844024 h 1016895"/>
                <a:gd name="connsiteX3329" fmla="*/ 412860 w 1749061"/>
                <a:gd name="connsiteY3329" fmla="*/ 844024 h 1016895"/>
                <a:gd name="connsiteX3330" fmla="*/ 412860 w 1749061"/>
                <a:gd name="connsiteY3330" fmla="*/ 844024 h 1016895"/>
                <a:gd name="connsiteX3331" fmla="*/ 425062 w 1749061"/>
                <a:gd name="connsiteY3331" fmla="*/ 844024 h 1016895"/>
                <a:gd name="connsiteX3332" fmla="*/ 425062 w 1749061"/>
                <a:gd name="connsiteY3332" fmla="*/ 844024 h 1016895"/>
                <a:gd name="connsiteX3333" fmla="*/ 412860 w 1749061"/>
                <a:gd name="connsiteY3333" fmla="*/ 848091 h 1016895"/>
                <a:gd name="connsiteX3334" fmla="*/ 412860 w 1749061"/>
                <a:gd name="connsiteY3334" fmla="*/ 848091 h 1016895"/>
                <a:gd name="connsiteX3335" fmla="*/ 412860 w 1749061"/>
                <a:gd name="connsiteY3335" fmla="*/ 848091 h 1016895"/>
                <a:gd name="connsiteX3336" fmla="*/ 408792 w 1749061"/>
                <a:gd name="connsiteY3336" fmla="*/ 848091 h 1016895"/>
                <a:gd name="connsiteX3337" fmla="*/ 404724 w 1749061"/>
                <a:gd name="connsiteY3337" fmla="*/ 848091 h 1016895"/>
                <a:gd name="connsiteX3338" fmla="*/ 400657 w 1749061"/>
                <a:gd name="connsiteY3338" fmla="*/ 848091 h 1016895"/>
                <a:gd name="connsiteX3339" fmla="*/ 400657 w 1749061"/>
                <a:gd name="connsiteY3339" fmla="*/ 848091 h 1016895"/>
                <a:gd name="connsiteX3340" fmla="*/ 396589 w 1749061"/>
                <a:gd name="connsiteY3340" fmla="*/ 848091 h 1016895"/>
                <a:gd name="connsiteX3341" fmla="*/ 412860 w 1749061"/>
                <a:gd name="connsiteY3341" fmla="*/ 848091 h 1016895"/>
                <a:gd name="connsiteX3342" fmla="*/ 368116 w 1749061"/>
                <a:gd name="connsiteY3342" fmla="*/ 827753 h 1016895"/>
                <a:gd name="connsiteX3343" fmla="*/ 368116 w 1749061"/>
                <a:gd name="connsiteY3343" fmla="*/ 827753 h 1016895"/>
                <a:gd name="connsiteX3344" fmla="*/ 368116 w 1749061"/>
                <a:gd name="connsiteY3344" fmla="*/ 827753 h 1016895"/>
                <a:gd name="connsiteX3345" fmla="*/ 364049 w 1749061"/>
                <a:gd name="connsiteY3345" fmla="*/ 823686 h 1016895"/>
                <a:gd name="connsiteX3346" fmla="*/ 364049 w 1749061"/>
                <a:gd name="connsiteY3346" fmla="*/ 823686 h 1016895"/>
                <a:gd name="connsiteX3347" fmla="*/ 368116 w 1749061"/>
                <a:gd name="connsiteY3347" fmla="*/ 827753 h 1016895"/>
                <a:gd name="connsiteX3348" fmla="*/ 388454 w 1749061"/>
                <a:gd name="connsiteY3348" fmla="*/ 872497 h 1016895"/>
                <a:gd name="connsiteX3349" fmla="*/ 388454 w 1749061"/>
                <a:gd name="connsiteY3349" fmla="*/ 864362 h 1016895"/>
                <a:gd name="connsiteX3350" fmla="*/ 388454 w 1749061"/>
                <a:gd name="connsiteY3350" fmla="*/ 868429 h 1016895"/>
                <a:gd name="connsiteX3351" fmla="*/ 388454 w 1749061"/>
                <a:gd name="connsiteY3351" fmla="*/ 864362 h 1016895"/>
                <a:gd name="connsiteX3352" fmla="*/ 380319 w 1749061"/>
                <a:gd name="connsiteY3352" fmla="*/ 872497 h 1016895"/>
                <a:gd name="connsiteX3353" fmla="*/ 327440 w 1749061"/>
                <a:gd name="connsiteY3353" fmla="*/ 900970 h 1016895"/>
                <a:gd name="connsiteX3354" fmla="*/ 298967 w 1749061"/>
                <a:gd name="connsiteY3354" fmla="*/ 900970 h 1016895"/>
                <a:gd name="connsiteX3355" fmla="*/ 270494 w 1749061"/>
                <a:gd name="connsiteY3355" fmla="*/ 884699 h 1016895"/>
                <a:gd name="connsiteX3356" fmla="*/ 262359 w 1749061"/>
                <a:gd name="connsiteY3356" fmla="*/ 876564 h 1016895"/>
                <a:gd name="connsiteX3357" fmla="*/ 262359 w 1749061"/>
                <a:gd name="connsiteY3357" fmla="*/ 880632 h 1016895"/>
                <a:gd name="connsiteX3358" fmla="*/ 262359 w 1749061"/>
                <a:gd name="connsiteY3358" fmla="*/ 880632 h 1016895"/>
                <a:gd name="connsiteX3359" fmla="*/ 262359 w 1749061"/>
                <a:gd name="connsiteY3359" fmla="*/ 880632 h 1016895"/>
                <a:gd name="connsiteX3360" fmla="*/ 262359 w 1749061"/>
                <a:gd name="connsiteY3360" fmla="*/ 880632 h 1016895"/>
                <a:gd name="connsiteX3361" fmla="*/ 262359 w 1749061"/>
                <a:gd name="connsiteY3361" fmla="*/ 876564 h 1016895"/>
                <a:gd name="connsiteX3362" fmla="*/ 262359 w 1749061"/>
                <a:gd name="connsiteY3362" fmla="*/ 884699 h 1016895"/>
                <a:gd name="connsiteX3363" fmla="*/ 262359 w 1749061"/>
                <a:gd name="connsiteY3363" fmla="*/ 884699 h 1016895"/>
                <a:gd name="connsiteX3364" fmla="*/ 262359 w 1749061"/>
                <a:gd name="connsiteY3364" fmla="*/ 884699 h 1016895"/>
                <a:gd name="connsiteX3365" fmla="*/ 262359 w 1749061"/>
                <a:gd name="connsiteY3365" fmla="*/ 884699 h 1016895"/>
                <a:gd name="connsiteX3366" fmla="*/ 262359 w 1749061"/>
                <a:gd name="connsiteY3366" fmla="*/ 884699 h 1016895"/>
                <a:gd name="connsiteX3367" fmla="*/ 262359 w 1749061"/>
                <a:gd name="connsiteY3367" fmla="*/ 884699 h 1016895"/>
                <a:gd name="connsiteX3368" fmla="*/ 262359 w 1749061"/>
                <a:gd name="connsiteY3368" fmla="*/ 884699 h 1016895"/>
                <a:gd name="connsiteX3369" fmla="*/ 262359 w 1749061"/>
                <a:gd name="connsiteY3369" fmla="*/ 884699 h 1016895"/>
                <a:gd name="connsiteX3370" fmla="*/ 262359 w 1749061"/>
                <a:gd name="connsiteY3370" fmla="*/ 884699 h 1016895"/>
                <a:gd name="connsiteX3371" fmla="*/ 262359 w 1749061"/>
                <a:gd name="connsiteY3371" fmla="*/ 884699 h 1016895"/>
                <a:gd name="connsiteX3372" fmla="*/ 262359 w 1749061"/>
                <a:gd name="connsiteY3372" fmla="*/ 884699 h 1016895"/>
                <a:gd name="connsiteX3373" fmla="*/ 262359 w 1749061"/>
                <a:gd name="connsiteY3373" fmla="*/ 884699 h 1016895"/>
                <a:gd name="connsiteX3374" fmla="*/ 262359 w 1749061"/>
                <a:gd name="connsiteY3374" fmla="*/ 884699 h 1016895"/>
                <a:gd name="connsiteX3375" fmla="*/ 262359 w 1749061"/>
                <a:gd name="connsiteY3375" fmla="*/ 884699 h 1016895"/>
                <a:gd name="connsiteX3376" fmla="*/ 262359 w 1749061"/>
                <a:gd name="connsiteY3376" fmla="*/ 884699 h 1016895"/>
                <a:gd name="connsiteX3377" fmla="*/ 290832 w 1749061"/>
                <a:gd name="connsiteY3377" fmla="*/ 900970 h 1016895"/>
                <a:gd name="connsiteX3378" fmla="*/ 294900 w 1749061"/>
                <a:gd name="connsiteY3378" fmla="*/ 900970 h 1016895"/>
                <a:gd name="connsiteX3379" fmla="*/ 294900 w 1749061"/>
                <a:gd name="connsiteY3379" fmla="*/ 900970 h 1016895"/>
                <a:gd name="connsiteX3380" fmla="*/ 294900 w 1749061"/>
                <a:gd name="connsiteY3380" fmla="*/ 900970 h 1016895"/>
                <a:gd name="connsiteX3381" fmla="*/ 298967 w 1749061"/>
                <a:gd name="connsiteY3381" fmla="*/ 900970 h 1016895"/>
                <a:gd name="connsiteX3382" fmla="*/ 298967 w 1749061"/>
                <a:gd name="connsiteY3382" fmla="*/ 900970 h 1016895"/>
                <a:gd name="connsiteX3383" fmla="*/ 298967 w 1749061"/>
                <a:gd name="connsiteY3383" fmla="*/ 900970 h 1016895"/>
                <a:gd name="connsiteX3384" fmla="*/ 298967 w 1749061"/>
                <a:gd name="connsiteY3384" fmla="*/ 900970 h 1016895"/>
                <a:gd name="connsiteX3385" fmla="*/ 298967 w 1749061"/>
                <a:gd name="connsiteY3385" fmla="*/ 900970 h 1016895"/>
                <a:gd name="connsiteX3386" fmla="*/ 303035 w 1749061"/>
                <a:gd name="connsiteY3386" fmla="*/ 900970 h 1016895"/>
                <a:gd name="connsiteX3387" fmla="*/ 303035 w 1749061"/>
                <a:gd name="connsiteY3387" fmla="*/ 900970 h 1016895"/>
                <a:gd name="connsiteX3388" fmla="*/ 303035 w 1749061"/>
                <a:gd name="connsiteY3388" fmla="*/ 900970 h 1016895"/>
                <a:gd name="connsiteX3389" fmla="*/ 303035 w 1749061"/>
                <a:gd name="connsiteY3389" fmla="*/ 900970 h 1016895"/>
                <a:gd name="connsiteX3390" fmla="*/ 307102 w 1749061"/>
                <a:gd name="connsiteY3390" fmla="*/ 900970 h 1016895"/>
                <a:gd name="connsiteX3391" fmla="*/ 307102 w 1749061"/>
                <a:gd name="connsiteY3391" fmla="*/ 900970 h 1016895"/>
                <a:gd name="connsiteX3392" fmla="*/ 307102 w 1749061"/>
                <a:gd name="connsiteY3392" fmla="*/ 900970 h 1016895"/>
                <a:gd name="connsiteX3393" fmla="*/ 307102 w 1749061"/>
                <a:gd name="connsiteY3393" fmla="*/ 900970 h 1016895"/>
                <a:gd name="connsiteX3394" fmla="*/ 311170 w 1749061"/>
                <a:gd name="connsiteY3394" fmla="*/ 900970 h 1016895"/>
                <a:gd name="connsiteX3395" fmla="*/ 311170 w 1749061"/>
                <a:gd name="connsiteY3395" fmla="*/ 900970 h 1016895"/>
                <a:gd name="connsiteX3396" fmla="*/ 311170 w 1749061"/>
                <a:gd name="connsiteY3396" fmla="*/ 900970 h 1016895"/>
                <a:gd name="connsiteX3397" fmla="*/ 311170 w 1749061"/>
                <a:gd name="connsiteY3397" fmla="*/ 900970 h 1016895"/>
                <a:gd name="connsiteX3398" fmla="*/ 311170 w 1749061"/>
                <a:gd name="connsiteY3398" fmla="*/ 900970 h 1016895"/>
                <a:gd name="connsiteX3399" fmla="*/ 311170 w 1749061"/>
                <a:gd name="connsiteY3399" fmla="*/ 900970 h 1016895"/>
                <a:gd name="connsiteX3400" fmla="*/ 311170 w 1749061"/>
                <a:gd name="connsiteY3400" fmla="*/ 900970 h 1016895"/>
                <a:gd name="connsiteX3401" fmla="*/ 315238 w 1749061"/>
                <a:gd name="connsiteY3401" fmla="*/ 900970 h 1016895"/>
                <a:gd name="connsiteX3402" fmla="*/ 368116 w 1749061"/>
                <a:gd name="connsiteY3402" fmla="*/ 872497 h 1016895"/>
                <a:gd name="connsiteX3403" fmla="*/ 388454 w 1749061"/>
                <a:gd name="connsiteY3403" fmla="*/ 872497 h 1016895"/>
                <a:gd name="connsiteX3404" fmla="*/ 270494 w 1749061"/>
                <a:gd name="connsiteY3404" fmla="*/ 880632 h 1016895"/>
                <a:gd name="connsiteX3405" fmla="*/ 270494 w 1749061"/>
                <a:gd name="connsiteY3405" fmla="*/ 880632 h 1016895"/>
                <a:gd name="connsiteX3406" fmla="*/ 270494 w 1749061"/>
                <a:gd name="connsiteY3406" fmla="*/ 880632 h 1016895"/>
                <a:gd name="connsiteX3407" fmla="*/ 270494 w 1749061"/>
                <a:gd name="connsiteY3407" fmla="*/ 880632 h 1016895"/>
                <a:gd name="connsiteX3408" fmla="*/ 270494 w 1749061"/>
                <a:gd name="connsiteY3408" fmla="*/ 880632 h 1016895"/>
                <a:gd name="connsiteX3409" fmla="*/ 270494 w 1749061"/>
                <a:gd name="connsiteY3409" fmla="*/ 880632 h 1016895"/>
                <a:gd name="connsiteX3410" fmla="*/ 315238 w 1749061"/>
                <a:gd name="connsiteY3410" fmla="*/ 905037 h 1016895"/>
                <a:gd name="connsiteX3411" fmla="*/ 315238 w 1749061"/>
                <a:gd name="connsiteY3411" fmla="*/ 905037 h 1016895"/>
                <a:gd name="connsiteX3412" fmla="*/ 311170 w 1749061"/>
                <a:gd name="connsiteY3412" fmla="*/ 905037 h 1016895"/>
                <a:gd name="connsiteX3413" fmla="*/ 307102 w 1749061"/>
                <a:gd name="connsiteY3413" fmla="*/ 905037 h 1016895"/>
                <a:gd name="connsiteX3414" fmla="*/ 303035 w 1749061"/>
                <a:gd name="connsiteY3414" fmla="*/ 905037 h 1016895"/>
                <a:gd name="connsiteX3415" fmla="*/ 303035 w 1749061"/>
                <a:gd name="connsiteY3415" fmla="*/ 905037 h 1016895"/>
                <a:gd name="connsiteX3416" fmla="*/ 298967 w 1749061"/>
                <a:gd name="connsiteY3416" fmla="*/ 905037 h 1016895"/>
                <a:gd name="connsiteX3417" fmla="*/ 315238 w 1749061"/>
                <a:gd name="connsiteY3417" fmla="*/ 905037 h 1016895"/>
                <a:gd name="connsiteX3418" fmla="*/ 315238 w 1749061"/>
                <a:gd name="connsiteY3418" fmla="*/ 905037 h 1016895"/>
                <a:gd name="connsiteX3419" fmla="*/ 327440 w 1749061"/>
                <a:gd name="connsiteY3419" fmla="*/ 900970 h 1016895"/>
                <a:gd name="connsiteX3420" fmla="*/ 327440 w 1749061"/>
                <a:gd name="connsiteY3420" fmla="*/ 900970 h 1016895"/>
                <a:gd name="connsiteX3421" fmla="*/ 327440 w 1749061"/>
                <a:gd name="connsiteY3421" fmla="*/ 900970 h 1016895"/>
                <a:gd name="connsiteX3422" fmla="*/ 327440 w 1749061"/>
                <a:gd name="connsiteY3422" fmla="*/ 900970 h 1016895"/>
                <a:gd name="connsiteX3423" fmla="*/ 319305 w 1749061"/>
                <a:gd name="connsiteY3423" fmla="*/ 900970 h 1016895"/>
                <a:gd name="connsiteX3424" fmla="*/ 319305 w 1749061"/>
                <a:gd name="connsiteY3424" fmla="*/ 900970 h 1016895"/>
                <a:gd name="connsiteX3425" fmla="*/ 315238 w 1749061"/>
                <a:gd name="connsiteY3425" fmla="*/ 900970 h 1016895"/>
                <a:gd name="connsiteX3426" fmla="*/ 315238 w 1749061"/>
                <a:gd name="connsiteY3426" fmla="*/ 900970 h 1016895"/>
                <a:gd name="connsiteX3427" fmla="*/ 327440 w 1749061"/>
                <a:gd name="connsiteY3427" fmla="*/ 900970 h 1016895"/>
                <a:gd name="connsiteX3428" fmla="*/ 327440 w 1749061"/>
                <a:gd name="connsiteY3428" fmla="*/ 900970 h 1016895"/>
                <a:gd name="connsiteX3429" fmla="*/ 384387 w 1749061"/>
                <a:gd name="connsiteY3429" fmla="*/ 868429 h 1016895"/>
                <a:gd name="connsiteX3430" fmla="*/ 380319 w 1749061"/>
                <a:gd name="connsiteY3430" fmla="*/ 872497 h 1016895"/>
                <a:gd name="connsiteX3431" fmla="*/ 384387 w 1749061"/>
                <a:gd name="connsiteY3431" fmla="*/ 868429 h 1016895"/>
                <a:gd name="connsiteX3432" fmla="*/ 559293 w 1749061"/>
                <a:gd name="connsiteY3432" fmla="*/ 705726 h 1016895"/>
                <a:gd name="connsiteX3433" fmla="*/ 559293 w 1749061"/>
                <a:gd name="connsiteY3433" fmla="*/ 705726 h 1016895"/>
                <a:gd name="connsiteX3434" fmla="*/ 559293 w 1749061"/>
                <a:gd name="connsiteY3434" fmla="*/ 705726 h 1016895"/>
                <a:gd name="connsiteX3435" fmla="*/ 559293 w 1749061"/>
                <a:gd name="connsiteY3435" fmla="*/ 713861 h 1016895"/>
                <a:gd name="connsiteX3436" fmla="*/ 559293 w 1749061"/>
                <a:gd name="connsiteY3436" fmla="*/ 713861 h 1016895"/>
                <a:gd name="connsiteX3437" fmla="*/ 559293 w 1749061"/>
                <a:gd name="connsiteY3437" fmla="*/ 713861 h 1016895"/>
                <a:gd name="connsiteX3438" fmla="*/ 559293 w 1749061"/>
                <a:gd name="connsiteY3438" fmla="*/ 713861 h 1016895"/>
                <a:gd name="connsiteX3439" fmla="*/ 559293 w 1749061"/>
                <a:gd name="connsiteY3439" fmla="*/ 713861 h 1016895"/>
                <a:gd name="connsiteX3440" fmla="*/ 559293 w 1749061"/>
                <a:gd name="connsiteY3440" fmla="*/ 713861 h 1016895"/>
                <a:gd name="connsiteX3441" fmla="*/ 559293 w 1749061"/>
                <a:gd name="connsiteY3441" fmla="*/ 713861 h 1016895"/>
                <a:gd name="connsiteX3442" fmla="*/ 559293 w 1749061"/>
                <a:gd name="connsiteY3442" fmla="*/ 713861 h 1016895"/>
                <a:gd name="connsiteX3443" fmla="*/ 559293 w 1749061"/>
                <a:gd name="connsiteY3443" fmla="*/ 713861 h 1016895"/>
                <a:gd name="connsiteX3444" fmla="*/ 559293 w 1749061"/>
                <a:gd name="connsiteY3444" fmla="*/ 713861 h 1016895"/>
                <a:gd name="connsiteX3445" fmla="*/ 559293 w 1749061"/>
                <a:gd name="connsiteY3445" fmla="*/ 713861 h 1016895"/>
                <a:gd name="connsiteX3446" fmla="*/ 559293 w 1749061"/>
                <a:gd name="connsiteY3446" fmla="*/ 713861 h 1016895"/>
                <a:gd name="connsiteX3447" fmla="*/ 559293 w 1749061"/>
                <a:gd name="connsiteY3447" fmla="*/ 713861 h 1016895"/>
                <a:gd name="connsiteX3448" fmla="*/ 559293 w 1749061"/>
                <a:gd name="connsiteY3448" fmla="*/ 713861 h 1016895"/>
                <a:gd name="connsiteX3449" fmla="*/ 559293 w 1749061"/>
                <a:gd name="connsiteY3449" fmla="*/ 713861 h 1016895"/>
                <a:gd name="connsiteX3450" fmla="*/ 587766 w 1749061"/>
                <a:gd name="connsiteY3450" fmla="*/ 730131 h 1016895"/>
                <a:gd name="connsiteX3451" fmla="*/ 591833 w 1749061"/>
                <a:gd name="connsiteY3451" fmla="*/ 730131 h 1016895"/>
                <a:gd name="connsiteX3452" fmla="*/ 591833 w 1749061"/>
                <a:gd name="connsiteY3452" fmla="*/ 730131 h 1016895"/>
                <a:gd name="connsiteX3453" fmla="*/ 591833 w 1749061"/>
                <a:gd name="connsiteY3453" fmla="*/ 730131 h 1016895"/>
                <a:gd name="connsiteX3454" fmla="*/ 595901 w 1749061"/>
                <a:gd name="connsiteY3454" fmla="*/ 730131 h 1016895"/>
                <a:gd name="connsiteX3455" fmla="*/ 595901 w 1749061"/>
                <a:gd name="connsiteY3455" fmla="*/ 730131 h 1016895"/>
                <a:gd name="connsiteX3456" fmla="*/ 595901 w 1749061"/>
                <a:gd name="connsiteY3456" fmla="*/ 730131 h 1016895"/>
                <a:gd name="connsiteX3457" fmla="*/ 595901 w 1749061"/>
                <a:gd name="connsiteY3457" fmla="*/ 730131 h 1016895"/>
                <a:gd name="connsiteX3458" fmla="*/ 595901 w 1749061"/>
                <a:gd name="connsiteY3458" fmla="*/ 730131 h 1016895"/>
                <a:gd name="connsiteX3459" fmla="*/ 599969 w 1749061"/>
                <a:gd name="connsiteY3459" fmla="*/ 730131 h 1016895"/>
                <a:gd name="connsiteX3460" fmla="*/ 599969 w 1749061"/>
                <a:gd name="connsiteY3460" fmla="*/ 730131 h 1016895"/>
                <a:gd name="connsiteX3461" fmla="*/ 599969 w 1749061"/>
                <a:gd name="connsiteY3461" fmla="*/ 730131 h 1016895"/>
                <a:gd name="connsiteX3462" fmla="*/ 599969 w 1749061"/>
                <a:gd name="connsiteY3462" fmla="*/ 730131 h 1016895"/>
                <a:gd name="connsiteX3463" fmla="*/ 604036 w 1749061"/>
                <a:gd name="connsiteY3463" fmla="*/ 730131 h 1016895"/>
                <a:gd name="connsiteX3464" fmla="*/ 604036 w 1749061"/>
                <a:gd name="connsiteY3464" fmla="*/ 730131 h 1016895"/>
                <a:gd name="connsiteX3465" fmla="*/ 604036 w 1749061"/>
                <a:gd name="connsiteY3465" fmla="*/ 730131 h 1016895"/>
                <a:gd name="connsiteX3466" fmla="*/ 604036 w 1749061"/>
                <a:gd name="connsiteY3466" fmla="*/ 730131 h 1016895"/>
                <a:gd name="connsiteX3467" fmla="*/ 608104 w 1749061"/>
                <a:gd name="connsiteY3467" fmla="*/ 730131 h 1016895"/>
                <a:gd name="connsiteX3468" fmla="*/ 608104 w 1749061"/>
                <a:gd name="connsiteY3468" fmla="*/ 730131 h 1016895"/>
                <a:gd name="connsiteX3469" fmla="*/ 608104 w 1749061"/>
                <a:gd name="connsiteY3469" fmla="*/ 730131 h 1016895"/>
                <a:gd name="connsiteX3470" fmla="*/ 608104 w 1749061"/>
                <a:gd name="connsiteY3470" fmla="*/ 730131 h 1016895"/>
                <a:gd name="connsiteX3471" fmla="*/ 608104 w 1749061"/>
                <a:gd name="connsiteY3471" fmla="*/ 730131 h 1016895"/>
                <a:gd name="connsiteX3472" fmla="*/ 608104 w 1749061"/>
                <a:gd name="connsiteY3472" fmla="*/ 730131 h 1016895"/>
                <a:gd name="connsiteX3473" fmla="*/ 608104 w 1749061"/>
                <a:gd name="connsiteY3473" fmla="*/ 730131 h 1016895"/>
                <a:gd name="connsiteX3474" fmla="*/ 612171 w 1749061"/>
                <a:gd name="connsiteY3474" fmla="*/ 730131 h 1016895"/>
                <a:gd name="connsiteX3475" fmla="*/ 665050 w 1749061"/>
                <a:gd name="connsiteY3475" fmla="*/ 701658 h 1016895"/>
                <a:gd name="connsiteX3476" fmla="*/ 673185 w 1749061"/>
                <a:gd name="connsiteY3476" fmla="*/ 693523 h 1016895"/>
                <a:gd name="connsiteX3477" fmla="*/ 673185 w 1749061"/>
                <a:gd name="connsiteY3477" fmla="*/ 685388 h 1016895"/>
                <a:gd name="connsiteX3478" fmla="*/ 673185 w 1749061"/>
                <a:gd name="connsiteY3478" fmla="*/ 689455 h 1016895"/>
                <a:gd name="connsiteX3479" fmla="*/ 673185 w 1749061"/>
                <a:gd name="connsiteY3479" fmla="*/ 685388 h 1016895"/>
                <a:gd name="connsiteX3480" fmla="*/ 665050 w 1749061"/>
                <a:gd name="connsiteY3480" fmla="*/ 693523 h 1016895"/>
                <a:gd name="connsiteX3481" fmla="*/ 612171 w 1749061"/>
                <a:gd name="connsiteY3481" fmla="*/ 721996 h 1016895"/>
                <a:gd name="connsiteX3482" fmla="*/ 583698 w 1749061"/>
                <a:gd name="connsiteY3482" fmla="*/ 721996 h 1016895"/>
                <a:gd name="connsiteX3483" fmla="*/ 555225 w 1749061"/>
                <a:gd name="connsiteY3483" fmla="*/ 705726 h 1016895"/>
                <a:gd name="connsiteX3484" fmla="*/ 559293 w 1749061"/>
                <a:gd name="connsiteY3484" fmla="*/ 705726 h 1016895"/>
                <a:gd name="connsiteX3485" fmla="*/ 559293 w 1749061"/>
                <a:gd name="connsiteY3485" fmla="*/ 705726 h 1016895"/>
                <a:gd name="connsiteX3486" fmla="*/ 559293 w 1749061"/>
                <a:gd name="connsiteY3486" fmla="*/ 705726 h 1016895"/>
                <a:gd name="connsiteX3487" fmla="*/ 559293 w 1749061"/>
                <a:gd name="connsiteY3487" fmla="*/ 705726 h 1016895"/>
                <a:gd name="connsiteX3488" fmla="*/ 681320 w 1749061"/>
                <a:gd name="connsiteY3488" fmla="*/ 697591 h 1016895"/>
                <a:gd name="connsiteX3489" fmla="*/ 677253 w 1749061"/>
                <a:gd name="connsiteY3489" fmla="*/ 701658 h 1016895"/>
                <a:gd name="connsiteX3490" fmla="*/ 681320 w 1749061"/>
                <a:gd name="connsiteY3490" fmla="*/ 697591 h 1016895"/>
                <a:gd name="connsiteX3491" fmla="*/ 624374 w 1749061"/>
                <a:gd name="connsiteY3491" fmla="*/ 730131 h 1016895"/>
                <a:gd name="connsiteX3492" fmla="*/ 624374 w 1749061"/>
                <a:gd name="connsiteY3492" fmla="*/ 730131 h 1016895"/>
                <a:gd name="connsiteX3493" fmla="*/ 624374 w 1749061"/>
                <a:gd name="connsiteY3493" fmla="*/ 730131 h 1016895"/>
                <a:gd name="connsiteX3494" fmla="*/ 624374 w 1749061"/>
                <a:gd name="connsiteY3494" fmla="*/ 730131 h 1016895"/>
                <a:gd name="connsiteX3495" fmla="*/ 616239 w 1749061"/>
                <a:gd name="connsiteY3495" fmla="*/ 730131 h 1016895"/>
                <a:gd name="connsiteX3496" fmla="*/ 616239 w 1749061"/>
                <a:gd name="connsiteY3496" fmla="*/ 730131 h 1016895"/>
                <a:gd name="connsiteX3497" fmla="*/ 612171 w 1749061"/>
                <a:gd name="connsiteY3497" fmla="*/ 730131 h 1016895"/>
                <a:gd name="connsiteX3498" fmla="*/ 612171 w 1749061"/>
                <a:gd name="connsiteY3498" fmla="*/ 730131 h 1016895"/>
                <a:gd name="connsiteX3499" fmla="*/ 624374 w 1749061"/>
                <a:gd name="connsiteY3499" fmla="*/ 730131 h 1016895"/>
                <a:gd name="connsiteX3500" fmla="*/ 624374 w 1749061"/>
                <a:gd name="connsiteY3500" fmla="*/ 730131 h 1016895"/>
                <a:gd name="connsiteX3501" fmla="*/ 612171 w 1749061"/>
                <a:gd name="connsiteY3501" fmla="*/ 734199 h 1016895"/>
                <a:gd name="connsiteX3502" fmla="*/ 612171 w 1749061"/>
                <a:gd name="connsiteY3502" fmla="*/ 734199 h 1016895"/>
                <a:gd name="connsiteX3503" fmla="*/ 612171 w 1749061"/>
                <a:gd name="connsiteY3503" fmla="*/ 734199 h 1016895"/>
                <a:gd name="connsiteX3504" fmla="*/ 608104 w 1749061"/>
                <a:gd name="connsiteY3504" fmla="*/ 734199 h 1016895"/>
                <a:gd name="connsiteX3505" fmla="*/ 604036 w 1749061"/>
                <a:gd name="connsiteY3505" fmla="*/ 734199 h 1016895"/>
                <a:gd name="connsiteX3506" fmla="*/ 599969 w 1749061"/>
                <a:gd name="connsiteY3506" fmla="*/ 734199 h 1016895"/>
                <a:gd name="connsiteX3507" fmla="*/ 599969 w 1749061"/>
                <a:gd name="connsiteY3507" fmla="*/ 734199 h 1016895"/>
                <a:gd name="connsiteX3508" fmla="*/ 595901 w 1749061"/>
                <a:gd name="connsiteY3508" fmla="*/ 734199 h 1016895"/>
                <a:gd name="connsiteX3509" fmla="*/ 612171 w 1749061"/>
                <a:gd name="connsiteY3509" fmla="*/ 734199 h 1016895"/>
                <a:gd name="connsiteX3510" fmla="*/ 567428 w 1749061"/>
                <a:gd name="connsiteY3510" fmla="*/ 713861 h 1016895"/>
                <a:gd name="connsiteX3511" fmla="*/ 567428 w 1749061"/>
                <a:gd name="connsiteY3511" fmla="*/ 713861 h 1016895"/>
                <a:gd name="connsiteX3512" fmla="*/ 567428 w 1749061"/>
                <a:gd name="connsiteY3512" fmla="*/ 713861 h 1016895"/>
                <a:gd name="connsiteX3513" fmla="*/ 563360 w 1749061"/>
                <a:gd name="connsiteY3513" fmla="*/ 709793 h 1016895"/>
                <a:gd name="connsiteX3514" fmla="*/ 563360 w 1749061"/>
                <a:gd name="connsiteY3514" fmla="*/ 709793 h 1016895"/>
                <a:gd name="connsiteX3515" fmla="*/ 567428 w 1749061"/>
                <a:gd name="connsiteY3515" fmla="*/ 713861 h 1016895"/>
                <a:gd name="connsiteX3516" fmla="*/ 697590 w 1749061"/>
                <a:gd name="connsiteY3516" fmla="*/ 685388 h 1016895"/>
                <a:gd name="connsiteX3517" fmla="*/ 697590 w 1749061"/>
                <a:gd name="connsiteY3517" fmla="*/ 685388 h 1016895"/>
                <a:gd name="connsiteX3518" fmla="*/ 697590 w 1749061"/>
                <a:gd name="connsiteY3518" fmla="*/ 685388 h 1016895"/>
                <a:gd name="connsiteX3519" fmla="*/ 697590 w 1749061"/>
                <a:gd name="connsiteY3519" fmla="*/ 685388 h 1016895"/>
                <a:gd name="connsiteX3520" fmla="*/ 701658 w 1749061"/>
                <a:gd name="connsiteY3520" fmla="*/ 685388 h 1016895"/>
                <a:gd name="connsiteX3521" fmla="*/ 701658 w 1749061"/>
                <a:gd name="connsiteY3521" fmla="*/ 685388 h 1016895"/>
                <a:gd name="connsiteX3522" fmla="*/ 701658 w 1749061"/>
                <a:gd name="connsiteY3522" fmla="*/ 685388 h 1016895"/>
                <a:gd name="connsiteX3523" fmla="*/ 701658 w 1749061"/>
                <a:gd name="connsiteY3523" fmla="*/ 685388 h 1016895"/>
                <a:gd name="connsiteX3524" fmla="*/ 705726 w 1749061"/>
                <a:gd name="connsiteY3524" fmla="*/ 685388 h 1016895"/>
                <a:gd name="connsiteX3525" fmla="*/ 705726 w 1749061"/>
                <a:gd name="connsiteY3525" fmla="*/ 685388 h 1016895"/>
                <a:gd name="connsiteX3526" fmla="*/ 705726 w 1749061"/>
                <a:gd name="connsiteY3526" fmla="*/ 685388 h 1016895"/>
                <a:gd name="connsiteX3527" fmla="*/ 705726 w 1749061"/>
                <a:gd name="connsiteY3527" fmla="*/ 685388 h 1016895"/>
                <a:gd name="connsiteX3528" fmla="*/ 709793 w 1749061"/>
                <a:gd name="connsiteY3528" fmla="*/ 685388 h 1016895"/>
                <a:gd name="connsiteX3529" fmla="*/ 709793 w 1749061"/>
                <a:gd name="connsiteY3529" fmla="*/ 685388 h 1016895"/>
                <a:gd name="connsiteX3530" fmla="*/ 709793 w 1749061"/>
                <a:gd name="connsiteY3530" fmla="*/ 685388 h 1016895"/>
                <a:gd name="connsiteX3531" fmla="*/ 709793 w 1749061"/>
                <a:gd name="connsiteY3531" fmla="*/ 685388 h 1016895"/>
                <a:gd name="connsiteX3532" fmla="*/ 713861 w 1749061"/>
                <a:gd name="connsiteY3532" fmla="*/ 685388 h 1016895"/>
                <a:gd name="connsiteX3533" fmla="*/ 713861 w 1749061"/>
                <a:gd name="connsiteY3533" fmla="*/ 685388 h 1016895"/>
                <a:gd name="connsiteX3534" fmla="*/ 713861 w 1749061"/>
                <a:gd name="connsiteY3534" fmla="*/ 685388 h 1016895"/>
                <a:gd name="connsiteX3535" fmla="*/ 713861 w 1749061"/>
                <a:gd name="connsiteY3535" fmla="*/ 685388 h 1016895"/>
                <a:gd name="connsiteX3536" fmla="*/ 713861 w 1749061"/>
                <a:gd name="connsiteY3536" fmla="*/ 685388 h 1016895"/>
                <a:gd name="connsiteX3537" fmla="*/ 713861 w 1749061"/>
                <a:gd name="connsiteY3537" fmla="*/ 685388 h 1016895"/>
                <a:gd name="connsiteX3538" fmla="*/ 713861 w 1749061"/>
                <a:gd name="connsiteY3538" fmla="*/ 685388 h 1016895"/>
                <a:gd name="connsiteX3539" fmla="*/ 717928 w 1749061"/>
                <a:gd name="connsiteY3539" fmla="*/ 685388 h 1016895"/>
                <a:gd name="connsiteX3540" fmla="*/ 770807 w 1749061"/>
                <a:gd name="connsiteY3540" fmla="*/ 656915 h 1016895"/>
                <a:gd name="connsiteX3541" fmla="*/ 778942 w 1749061"/>
                <a:gd name="connsiteY3541" fmla="*/ 648779 h 1016895"/>
                <a:gd name="connsiteX3542" fmla="*/ 778942 w 1749061"/>
                <a:gd name="connsiteY3542" fmla="*/ 640644 h 1016895"/>
                <a:gd name="connsiteX3543" fmla="*/ 778942 w 1749061"/>
                <a:gd name="connsiteY3543" fmla="*/ 644712 h 1016895"/>
                <a:gd name="connsiteX3544" fmla="*/ 778942 w 1749061"/>
                <a:gd name="connsiteY3544" fmla="*/ 640644 h 1016895"/>
                <a:gd name="connsiteX3545" fmla="*/ 770807 w 1749061"/>
                <a:gd name="connsiteY3545" fmla="*/ 648779 h 1016895"/>
                <a:gd name="connsiteX3546" fmla="*/ 717928 w 1749061"/>
                <a:gd name="connsiteY3546" fmla="*/ 677253 h 1016895"/>
                <a:gd name="connsiteX3547" fmla="*/ 689455 w 1749061"/>
                <a:gd name="connsiteY3547" fmla="*/ 677253 h 1016895"/>
                <a:gd name="connsiteX3548" fmla="*/ 660982 w 1749061"/>
                <a:gd name="connsiteY3548" fmla="*/ 660982 h 1016895"/>
                <a:gd name="connsiteX3549" fmla="*/ 652847 w 1749061"/>
                <a:gd name="connsiteY3549" fmla="*/ 652847 h 1016895"/>
                <a:gd name="connsiteX3550" fmla="*/ 652847 w 1749061"/>
                <a:gd name="connsiteY3550" fmla="*/ 656915 h 1016895"/>
                <a:gd name="connsiteX3551" fmla="*/ 652847 w 1749061"/>
                <a:gd name="connsiteY3551" fmla="*/ 656915 h 1016895"/>
                <a:gd name="connsiteX3552" fmla="*/ 652847 w 1749061"/>
                <a:gd name="connsiteY3552" fmla="*/ 656915 h 1016895"/>
                <a:gd name="connsiteX3553" fmla="*/ 652847 w 1749061"/>
                <a:gd name="connsiteY3553" fmla="*/ 656915 h 1016895"/>
                <a:gd name="connsiteX3554" fmla="*/ 652847 w 1749061"/>
                <a:gd name="connsiteY3554" fmla="*/ 652847 h 1016895"/>
                <a:gd name="connsiteX3555" fmla="*/ 652847 w 1749061"/>
                <a:gd name="connsiteY3555" fmla="*/ 660982 h 1016895"/>
                <a:gd name="connsiteX3556" fmla="*/ 652847 w 1749061"/>
                <a:gd name="connsiteY3556" fmla="*/ 660982 h 1016895"/>
                <a:gd name="connsiteX3557" fmla="*/ 652847 w 1749061"/>
                <a:gd name="connsiteY3557" fmla="*/ 660982 h 1016895"/>
                <a:gd name="connsiteX3558" fmla="*/ 652847 w 1749061"/>
                <a:gd name="connsiteY3558" fmla="*/ 660982 h 1016895"/>
                <a:gd name="connsiteX3559" fmla="*/ 652847 w 1749061"/>
                <a:gd name="connsiteY3559" fmla="*/ 660982 h 1016895"/>
                <a:gd name="connsiteX3560" fmla="*/ 652847 w 1749061"/>
                <a:gd name="connsiteY3560" fmla="*/ 660982 h 1016895"/>
                <a:gd name="connsiteX3561" fmla="*/ 652847 w 1749061"/>
                <a:gd name="connsiteY3561" fmla="*/ 660982 h 1016895"/>
                <a:gd name="connsiteX3562" fmla="*/ 652847 w 1749061"/>
                <a:gd name="connsiteY3562" fmla="*/ 660982 h 1016895"/>
                <a:gd name="connsiteX3563" fmla="*/ 652847 w 1749061"/>
                <a:gd name="connsiteY3563" fmla="*/ 660982 h 1016895"/>
                <a:gd name="connsiteX3564" fmla="*/ 652847 w 1749061"/>
                <a:gd name="connsiteY3564" fmla="*/ 660982 h 1016895"/>
                <a:gd name="connsiteX3565" fmla="*/ 652847 w 1749061"/>
                <a:gd name="connsiteY3565" fmla="*/ 660982 h 1016895"/>
                <a:gd name="connsiteX3566" fmla="*/ 652847 w 1749061"/>
                <a:gd name="connsiteY3566" fmla="*/ 660982 h 1016895"/>
                <a:gd name="connsiteX3567" fmla="*/ 652847 w 1749061"/>
                <a:gd name="connsiteY3567" fmla="*/ 660982 h 1016895"/>
                <a:gd name="connsiteX3568" fmla="*/ 652847 w 1749061"/>
                <a:gd name="connsiteY3568" fmla="*/ 660982 h 1016895"/>
                <a:gd name="connsiteX3569" fmla="*/ 652847 w 1749061"/>
                <a:gd name="connsiteY3569" fmla="*/ 660982 h 1016895"/>
                <a:gd name="connsiteX3570" fmla="*/ 681320 w 1749061"/>
                <a:gd name="connsiteY3570" fmla="*/ 677253 h 1016895"/>
                <a:gd name="connsiteX3571" fmla="*/ 697590 w 1749061"/>
                <a:gd name="connsiteY3571" fmla="*/ 685388 h 1016895"/>
                <a:gd name="connsiteX3572" fmla="*/ 783010 w 1749061"/>
                <a:gd name="connsiteY3572" fmla="*/ 640644 h 1016895"/>
                <a:gd name="connsiteX3573" fmla="*/ 778942 w 1749061"/>
                <a:gd name="connsiteY3573" fmla="*/ 644712 h 1016895"/>
                <a:gd name="connsiteX3574" fmla="*/ 783010 w 1749061"/>
                <a:gd name="connsiteY3574" fmla="*/ 640644 h 1016895"/>
                <a:gd name="connsiteX3575" fmla="*/ 721996 w 1749061"/>
                <a:gd name="connsiteY3575" fmla="*/ 673185 h 1016895"/>
                <a:gd name="connsiteX3576" fmla="*/ 721996 w 1749061"/>
                <a:gd name="connsiteY3576" fmla="*/ 673185 h 1016895"/>
                <a:gd name="connsiteX3577" fmla="*/ 721996 w 1749061"/>
                <a:gd name="connsiteY3577" fmla="*/ 673185 h 1016895"/>
                <a:gd name="connsiteX3578" fmla="*/ 721996 w 1749061"/>
                <a:gd name="connsiteY3578" fmla="*/ 673185 h 1016895"/>
                <a:gd name="connsiteX3579" fmla="*/ 713861 w 1749061"/>
                <a:gd name="connsiteY3579" fmla="*/ 673185 h 1016895"/>
                <a:gd name="connsiteX3580" fmla="*/ 713861 w 1749061"/>
                <a:gd name="connsiteY3580" fmla="*/ 673185 h 1016895"/>
                <a:gd name="connsiteX3581" fmla="*/ 709793 w 1749061"/>
                <a:gd name="connsiteY3581" fmla="*/ 673185 h 1016895"/>
                <a:gd name="connsiteX3582" fmla="*/ 709793 w 1749061"/>
                <a:gd name="connsiteY3582" fmla="*/ 673185 h 1016895"/>
                <a:gd name="connsiteX3583" fmla="*/ 721996 w 1749061"/>
                <a:gd name="connsiteY3583" fmla="*/ 673185 h 1016895"/>
                <a:gd name="connsiteX3584" fmla="*/ 721996 w 1749061"/>
                <a:gd name="connsiteY3584" fmla="*/ 673185 h 1016895"/>
                <a:gd name="connsiteX3585" fmla="*/ 665050 w 1749061"/>
                <a:gd name="connsiteY3585" fmla="*/ 652847 h 1016895"/>
                <a:gd name="connsiteX3586" fmla="*/ 665050 w 1749061"/>
                <a:gd name="connsiteY3586" fmla="*/ 652847 h 1016895"/>
                <a:gd name="connsiteX3587" fmla="*/ 665050 w 1749061"/>
                <a:gd name="connsiteY3587" fmla="*/ 652847 h 1016895"/>
                <a:gd name="connsiteX3588" fmla="*/ 665050 w 1749061"/>
                <a:gd name="connsiteY3588" fmla="*/ 652847 h 1016895"/>
                <a:gd name="connsiteX3589" fmla="*/ 665050 w 1749061"/>
                <a:gd name="connsiteY3589" fmla="*/ 652847 h 1016895"/>
                <a:gd name="connsiteX3590" fmla="*/ 665050 w 1749061"/>
                <a:gd name="connsiteY3590" fmla="*/ 652847 h 1016895"/>
                <a:gd name="connsiteX3591" fmla="*/ 709793 w 1749061"/>
                <a:gd name="connsiteY3591" fmla="*/ 677253 h 1016895"/>
                <a:gd name="connsiteX3592" fmla="*/ 709793 w 1749061"/>
                <a:gd name="connsiteY3592" fmla="*/ 677253 h 1016895"/>
                <a:gd name="connsiteX3593" fmla="*/ 709793 w 1749061"/>
                <a:gd name="connsiteY3593" fmla="*/ 677253 h 1016895"/>
                <a:gd name="connsiteX3594" fmla="*/ 705726 w 1749061"/>
                <a:gd name="connsiteY3594" fmla="*/ 677253 h 1016895"/>
                <a:gd name="connsiteX3595" fmla="*/ 701658 w 1749061"/>
                <a:gd name="connsiteY3595" fmla="*/ 677253 h 1016895"/>
                <a:gd name="connsiteX3596" fmla="*/ 697590 w 1749061"/>
                <a:gd name="connsiteY3596" fmla="*/ 677253 h 1016895"/>
                <a:gd name="connsiteX3597" fmla="*/ 697590 w 1749061"/>
                <a:gd name="connsiteY3597" fmla="*/ 677253 h 1016895"/>
                <a:gd name="connsiteX3598" fmla="*/ 693523 w 1749061"/>
                <a:gd name="connsiteY3598" fmla="*/ 677253 h 1016895"/>
                <a:gd name="connsiteX3599" fmla="*/ 709793 w 1749061"/>
                <a:gd name="connsiteY3599" fmla="*/ 677253 h 1016895"/>
                <a:gd name="connsiteX3600" fmla="*/ 799280 w 1749061"/>
                <a:gd name="connsiteY3600" fmla="*/ 628442 h 1016895"/>
                <a:gd name="connsiteX3601" fmla="*/ 799280 w 1749061"/>
                <a:gd name="connsiteY3601" fmla="*/ 628442 h 1016895"/>
                <a:gd name="connsiteX3602" fmla="*/ 799280 w 1749061"/>
                <a:gd name="connsiteY3602" fmla="*/ 628442 h 1016895"/>
                <a:gd name="connsiteX3603" fmla="*/ 799280 w 1749061"/>
                <a:gd name="connsiteY3603" fmla="*/ 628442 h 1016895"/>
                <a:gd name="connsiteX3604" fmla="*/ 803348 w 1749061"/>
                <a:gd name="connsiteY3604" fmla="*/ 628442 h 1016895"/>
                <a:gd name="connsiteX3605" fmla="*/ 803348 w 1749061"/>
                <a:gd name="connsiteY3605" fmla="*/ 628442 h 1016895"/>
                <a:gd name="connsiteX3606" fmla="*/ 803348 w 1749061"/>
                <a:gd name="connsiteY3606" fmla="*/ 628442 h 1016895"/>
                <a:gd name="connsiteX3607" fmla="*/ 803348 w 1749061"/>
                <a:gd name="connsiteY3607" fmla="*/ 628442 h 1016895"/>
                <a:gd name="connsiteX3608" fmla="*/ 807415 w 1749061"/>
                <a:gd name="connsiteY3608" fmla="*/ 628442 h 1016895"/>
                <a:gd name="connsiteX3609" fmla="*/ 807415 w 1749061"/>
                <a:gd name="connsiteY3609" fmla="*/ 628442 h 1016895"/>
                <a:gd name="connsiteX3610" fmla="*/ 807415 w 1749061"/>
                <a:gd name="connsiteY3610" fmla="*/ 628442 h 1016895"/>
                <a:gd name="connsiteX3611" fmla="*/ 807415 w 1749061"/>
                <a:gd name="connsiteY3611" fmla="*/ 628442 h 1016895"/>
                <a:gd name="connsiteX3612" fmla="*/ 811483 w 1749061"/>
                <a:gd name="connsiteY3612" fmla="*/ 628442 h 1016895"/>
                <a:gd name="connsiteX3613" fmla="*/ 811483 w 1749061"/>
                <a:gd name="connsiteY3613" fmla="*/ 628442 h 1016895"/>
                <a:gd name="connsiteX3614" fmla="*/ 811483 w 1749061"/>
                <a:gd name="connsiteY3614" fmla="*/ 628442 h 1016895"/>
                <a:gd name="connsiteX3615" fmla="*/ 811483 w 1749061"/>
                <a:gd name="connsiteY3615" fmla="*/ 628442 h 1016895"/>
                <a:gd name="connsiteX3616" fmla="*/ 815550 w 1749061"/>
                <a:gd name="connsiteY3616" fmla="*/ 628442 h 1016895"/>
                <a:gd name="connsiteX3617" fmla="*/ 815550 w 1749061"/>
                <a:gd name="connsiteY3617" fmla="*/ 628442 h 1016895"/>
                <a:gd name="connsiteX3618" fmla="*/ 815550 w 1749061"/>
                <a:gd name="connsiteY3618" fmla="*/ 628442 h 1016895"/>
                <a:gd name="connsiteX3619" fmla="*/ 815550 w 1749061"/>
                <a:gd name="connsiteY3619" fmla="*/ 628442 h 1016895"/>
                <a:gd name="connsiteX3620" fmla="*/ 815550 w 1749061"/>
                <a:gd name="connsiteY3620" fmla="*/ 628442 h 1016895"/>
                <a:gd name="connsiteX3621" fmla="*/ 815550 w 1749061"/>
                <a:gd name="connsiteY3621" fmla="*/ 628442 h 1016895"/>
                <a:gd name="connsiteX3622" fmla="*/ 815550 w 1749061"/>
                <a:gd name="connsiteY3622" fmla="*/ 628442 h 1016895"/>
                <a:gd name="connsiteX3623" fmla="*/ 819618 w 1749061"/>
                <a:gd name="connsiteY3623" fmla="*/ 628442 h 1016895"/>
                <a:gd name="connsiteX3624" fmla="*/ 872497 w 1749061"/>
                <a:gd name="connsiteY3624" fmla="*/ 599969 h 1016895"/>
                <a:gd name="connsiteX3625" fmla="*/ 880632 w 1749061"/>
                <a:gd name="connsiteY3625" fmla="*/ 591834 h 1016895"/>
                <a:gd name="connsiteX3626" fmla="*/ 880632 w 1749061"/>
                <a:gd name="connsiteY3626" fmla="*/ 583698 h 1016895"/>
                <a:gd name="connsiteX3627" fmla="*/ 880632 w 1749061"/>
                <a:gd name="connsiteY3627" fmla="*/ 587766 h 1016895"/>
                <a:gd name="connsiteX3628" fmla="*/ 880632 w 1749061"/>
                <a:gd name="connsiteY3628" fmla="*/ 583698 h 1016895"/>
                <a:gd name="connsiteX3629" fmla="*/ 872497 w 1749061"/>
                <a:gd name="connsiteY3629" fmla="*/ 591834 h 1016895"/>
                <a:gd name="connsiteX3630" fmla="*/ 819618 w 1749061"/>
                <a:gd name="connsiteY3630" fmla="*/ 620307 h 1016895"/>
                <a:gd name="connsiteX3631" fmla="*/ 791145 w 1749061"/>
                <a:gd name="connsiteY3631" fmla="*/ 620307 h 1016895"/>
                <a:gd name="connsiteX3632" fmla="*/ 762672 w 1749061"/>
                <a:gd name="connsiteY3632" fmla="*/ 604036 h 1016895"/>
                <a:gd name="connsiteX3633" fmla="*/ 754537 w 1749061"/>
                <a:gd name="connsiteY3633" fmla="*/ 595901 h 1016895"/>
                <a:gd name="connsiteX3634" fmla="*/ 754537 w 1749061"/>
                <a:gd name="connsiteY3634" fmla="*/ 599969 h 1016895"/>
                <a:gd name="connsiteX3635" fmla="*/ 754537 w 1749061"/>
                <a:gd name="connsiteY3635" fmla="*/ 599969 h 1016895"/>
                <a:gd name="connsiteX3636" fmla="*/ 754537 w 1749061"/>
                <a:gd name="connsiteY3636" fmla="*/ 599969 h 1016895"/>
                <a:gd name="connsiteX3637" fmla="*/ 754537 w 1749061"/>
                <a:gd name="connsiteY3637" fmla="*/ 599969 h 1016895"/>
                <a:gd name="connsiteX3638" fmla="*/ 754537 w 1749061"/>
                <a:gd name="connsiteY3638" fmla="*/ 595901 h 1016895"/>
                <a:gd name="connsiteX3639" fmla="*/ 754537 w 1749061"/>
                <a:gd name="connsiteY3639" fmla="*/ 604036 h 1016895"/>
                <a:gd name="connsiteX3640" fmla="*/ 754537 w 1749061"/>
                <a:gd name="connsiteY3640" fmla="*/ 604036 h 1016895"/>
                <a:gd name="connsiteX3641" fmla="*/ 754537 w 1749061"/>
                <a:gd name="connsiteY3641" fmla="*/ 604036 h 1016895"/>
                <a:gd name="connsiteX3642" fmla="*/ 754537 w 1749061"/>
                <a:gd name="connsiteY3642" fmla="*/ 604036 h 1016895"/>
                <a:gd name="connsiteX3643" fmla="*/ 754537 w 1749061"/>
                <a:gd name="connsiteY3643" fmla="*/ 604036 h 1016895"/>
                <a:gd name="connsiteX3644" fmla="*/ 754537 w 1749061"/>
                <a:gd name="connsiteY3644" fmla="*/ 604036 h 1016895"/>
                <a:gd name="connsiteX3645" fmla="*/ 754537 w 1749061"/>
                <a:gd name="connsiteY3645" fmla="*/ 604036 h 1016895"/>
                <a:gd name="connsiteX3646" fmla="*/ 754537 w 1749061"/>
                <a:gd name="connsiteY3646" fmla="*/ 604036 h 1016895"/>
                <a:gd name="connsiteX3647" fmla="*/ 754537 w 1749061"/>
                <a:gd name="connsiteY3647" fmla="*/ 604036 h 1016895"/>
                <a:gd name="connsiteX3648" fmla="*/ 754537 w 1749061"/>
                <a:gd name="connsiteY3648" fmla="*/ 604036 h 1016895"/>
                <a:gd name="connsiteX3649" fmla="*/ 754537 w 1749061"/>
                <a:gd name="connsiteY3649" fmla="*/ 604036 h 1016895"/>
                <a:gd name="connsiteX3650" fmla="*/ 754537 w 1749061"/>
                <a:gd name="connsiteY3650" fmla="*/ 604036 h 1016895"/>
                <a:gd name="connsiteX3651" fmla="*/ 754537 w 1749061"/>
                <a:gd name="connsiteY3651" fmla="*/ 604036 h 1016895"/>
                <a:gd name="connsiteX3652" fmla="*/ 754537 w 1749061"/>
                <a:gd name="connsiteY3652" fmla="*/ 604036 h 1016895"/>
                <a:gd name="connsiteX3653" fmla="*/ 754537 w 1749061"/>
                <a:gd name="connsiteY3653" fmla="*/ 604036 h 1016895"/>
                <a:gd name="connsiteX3654" fmla="*/ 783010 w 1749061"/>
                <a:gd name="connsiteY3654" fmla="*/ 620307 h 1016895"/>
                <a:gd name="connsiteX3655" fmla="*/ 799280 w 1749061"/>
                <a:gd name="connsiteY3655" fmla="*/ 628442 h 1016895"/>
                <a:gd name="connsiteX3656" fmla="*/ 880632 w 1749061"/>
                <a:gd name="connsiteY3656" fmla="*/ 583698 h 1016895"/>
                <a:gd name="connsiteX3657" fmla="*/ 876564 w 1749061"/>
                <a:gd name="connsiteY3657" fmla="*/ 587766 h 1016895"/>
                <a:gd name="connsiteX3658" fmla="*/ 880632 w 1749061"/>
                <a:gd name="connsiteY3658" fmla="*/ 583698 h 1016895"/>
                <a:gd name="connsiteX3659" fmla="*/ 819618 w 1749061"/>
                <a:gd name="connsiteY3659" fmla="*/ 616239 h 1016895"/>
                <a:gd name="connsiteX3660" fmla="*/ 819618 w 1749061"/>
                <a:gd name="connsiteY3660" fmla="*/ 616239 h 1016895"/>
                <a:gd name="connsiteX3661" fmla="*/ 819618 w 1749061"/>
                <a:gd name="connsiteY3661" fmla="*/ 616239 h 1016895"/>
                <a:gd name="connsiteX3662" fmla="*/ 819618 w 1749061"/>
                <a:gd name="connsiteY3662" fmla="*/ 616239 h 1016895"/>
                <a:gd name="connsiteX3663" fmla="*/ 811483 w 1749061"/>
                <a:gd name="connsiteY3663" fmla="*/ 616239 h 1016895"/>
                <a:gd name="connsiteX3664" fmla="*/ 811483 w 1749061"/>
                <a:gd name="connsiteY3664" fmla="*/ 616239 h 1016895"/>
                <a:gd name="connsiteX3665" fmla="*/ 807415 w 1749061"/>
                <a:gd name="connsiteY3665" fmla="*/ 616239 h 1016895"/>
                <a:gd name="connsiteX3666" fmla="*/ 807415 w 1749061"/>
                <a:gd name="connsiteY3666" fmla="*/ 616239 h 1016895"/>
                <a:gd name="connsiteX3667" fmla="*/ 819618 w 1749061"/>
                <a:gd name="connsiteY3667" fmla="*/ 616239 h 1016895"/>
                <a:gd name="connsiteX3668" fmla="*/ 819618 w 1749061"/>
                <a:gd name="connsiteY3668" fmla="*/ 616239 h 1016895"/>
                <a:gd name="connsiteX3669" fmla="*/ 762672 w 1749061"/>
                <a:gd name="connsiteY3669" fmla="*/ 595901 h 1016895"/>
                <a:gd name="connsiteX3670" fmla="*/ 762672 w 1749061"/>
                <a:gd name="connsiteY3670" fmla="*/ 595901 h 1016895"/>
                <a:gd name="connsiteX3671" fmla="*/ 762672 w 1749061"/>
                <a:gd name="connsiteY3671" fmla="*/ 595901 h 1016895"/>
                <a:gd name="connsiteX3672" fmla="*/ 762672 w 1749061"/>
                <a:gd name="connsiteY3672" fmla="*/ 595901 h 1016895"/>
                <a:gd name="connsiteX3673" fmla="*/ 762672 w 1749061"/>
                <a:gd name="connsiteY3673" fmla="*/ 595901 h 1016895"/>
                <a:gd name="connsiteX3674" fmla="*/ 762672 w 1749061"/>
                <a:gd name="connsiteY3674" fmla="*/ 595901 h 1016895"/>
                <a:gd name="connsiteX3675" fmla="*/ 807415 w 1749061"/>
                <a:gd name="connsiteY3675" fmla="*/ 620307 h 1016895"/>
                <a:gd name="connsiteX3676" fmla="*/ 807415 w 1749061"/>
                <a:gd name="connsiteY3676" fmla="*/ 620307 h 1016895"/>
                <a:gd name="connsiteX3677" fmla="*/ 807415 w 1749061"/>
                <a:gd name="connsiteY3677" fmla="*/ 620307 h 1016895"/>
                <a:gd name="connsiteX3678" fmla="*/ 803348 w 1749061"/>
                <a:gd name="connsiteY3678" fmla="*/ 620307 h 1016895"/>
                <a:gd name="connsiteX3679" fmla="*/ 799280 w 1749061"/>
                <a:gd name="connsiteY3679" fmla="*/ 620307 h 1016895"/>
                <a:gd name="connsiteX3680" fmla="*/ 795213 w 1749061"/>
                <a:gd name="connsiteY3680" fmla="*/ 620307 h 1016895"/>
                <a:gd name="connsiteX3681" fmla="*/ 795213 w 1749061"/>
                <a:gd name="connsiteY3681" fmla="*/ 620307 h 1016895"/>
                <a:gd name="connsiteX3682" fmla="*/ 791145 w 1749061"/>
                <a:gd name="connsiteY3682" fmla="*/ 620307 h 1016895"/>
                <a:gd name="connsiteX3683" fmla="*/ 807415 w 1749061"/>
                <a:gd name="connsiteY3683" fmla="*/ 620307 h 1016895"/>
                <a:gd name="connsiteX3684" fmla="*/ 896902 w 1749061"/>
                <a:gd name="connsiteY3684" fmla="*/ 571496 h 1016895"/>
                <a:gd name="connsiteX3685" fmla="*/ 896902 w 1749061"/>
                <a:gd name="connsiteY3685" fmla="*/ 571496 h 1016895"/>
                <a:gd name="connsiteX3686" fmla="*/ 896902 w 1749061"/>
                <a:gd name="connsiteY3686" fmla="*/ 571496 h 1016895"/>
                <a:gd name="connsiteX3687" fmla="*/ 896902 w 1749061"/>
                <a:gd name="connsiteY3687" fmla="*/ 571496 h 1016895"/>
                <a:gd name="connsiteX3688" fmla="*/ 900970 w 1749061"/>
                <a:gd name="connsiteY3688" fmla="*/ 571496 h 1016895"/>
                <a:gd name="connsiteX3689" fmla="*/ 900970 w 1749061"/>
                <a:gd name="connsiteY3689" fmla="*/ 571496 h 1016895"/>
                <a:gd name="connsiteX3690" fmla="*/ 900970 w 1749061"/>
                <a:gd name="connsiteY3690" fmla="*/ 571496 h 1016895"/>
                <a:gd name="connsiteX3691" fmla="*/ 900970 w 1749061"/>
                <a:gd name="connsiteY3691" fmla="*/ 571496 h 1016895"/>
                <a:gd name="connsiteX3692" fmla="*/ 905037 w 1749061"/>
                <a:gd name="connsiteY3692" fmla="*/ 571496 h 1016895"/>
                <a:gd name="connsiteX3693" fmla="*/ 905037 w 1749061"/>
                <a:gd name="connsiteY3693" fmla="*/ 571496 h 1016895"/>
                <a:gd name="connsiteX3694" fmla="*/ 905037 w 1749061"/>
                <a:gd name="connsiteY3694" fmla="*/ 571496 h 1016895"/>
                <a:gd name="connsiteX3695" fmla="*/ 905037 w 1749061"/>
                <a:gd name="connsiteY3695" fmla="*/ 571496 h 1016895"/>
                <a:gd name="connsiteX3696" fmla="*/ 909105 w 1749061"/>
                <a:gd name="connsiteY3696" fmla="*/ 571496 h 1016895"/>
                <a:gd name="connsiteX3697" fmla="*/ 909105 w 1749061"/>
                <a:gd name="connsiteY3697" fmla="*/ 571496 h 1016895"/>
                <a:gd name="connsiteX3698" fmla="*/ 909105 w 1749061"/>
                <a:gd name="connsiteY3698" fmla="*/ 571496 h 1016895"/>
                <a:gd name="connsiteX3699" fmla="*/ 909105 w 1749061"/>
                <a:gd name="connsiteY3699" fmla="*/ 571496 h 1016895"/>
                <a:gd name="connsiteX3700" fmla="*/ 913173 w 1749061"/>
                <a:gd name="connsiteY3700" fmla="*/ 571496 h 1016895"/>
                <a:gd name="connsiteX3701" fmla="*/ 913173 w 1749061"/>
                <a:gd name="connsiteY3701" fmla="*/ 571496 h 1016895"/>
                <a:gd name="connsiteX3702" fmla="*/ 913173 w 1749061"/>
                <a:gd name="connsiteY3702" fmla="*/ 571496 h 1016895"/>
                <a:gd name="connsiteX3703" fmla="*/ 913173 w 1749061"/>
                <a:gd name="connsiteY3703" fmla="*/ 571496 h 1016895"/>
                <a:gd name="connsiteX3704" fmla="*/ 913173 w 1749061"/>
                <a:gd name="connsiteY3704" fmla="*/ 571496 h 1016895"/>
                <a:gd name="connsiteX3705" fmla="*/ 913173 w 1749061"/>
                <a:gd name="connsiteY3705" fmla="*/ 571496 h 1016895"/>
                <a:gd name="connsiteX3706" fmla="*/ 913173 w 1749061"/>
                <a:gd name="connsiteY3706" fmla="*/ 571496 h 1016895"/>
                <a:gd name="connsiteX3707" fmla="*/ 917240 w 1749061"/>
                <a:gd name="connsiteY3707" fmla="*/ 571496 h 1016895"/>
                <a:gd name="connsiteX3708" fmla="*/ 970118 w 1749061"/>
                <a:gd name="connsiteY3708" fmla="*/ 543022 h 1016895"/>
                <a:gd name="connsiteX3709" fmla="*/ 978254 w 1749061"/>
                <a:gd name="connsiteY3709" fmla="*/ 534887 h 1016895"/>
                <a:gd name="connsiteX3710" fmla="*/ 978254 w 1749061"/>
                <a:gd name="connsiteY3710" fmla="*/ 526752 h 1016895"/>
                <a:gd name="connsiteX3711" fmla="*/ 978254 w 1749061"/>
                <a:gd name="connsiteY3711" fmla="*/ 530820 h 1016895"/>
                <a:gd name="connsiteX3712" fmla="*/ 978254 w 1749061"/>
                <a:gd name="connsiteY3712" fmla="*/ 526752 h 1016895"/>
                <a:gd name="connsiteX3713" fmla="*/ 970118 w 1749061"/>
                <a:gd name="connsiteY3713" fmla="*/ 534887 h 1016895"/>
                <a:gd name="connsiteX3714" fmla="*/ 917240 w 1749061"/>
                <a:gd name="connsiteY3714" fmla="*/ 563360 h 1016895"/>
                <a:gd name="connsiteX3715" fmla="*/ 888767 w 1749061"/>
                <a:gd name="connsiteY3715" fmla="*/ 563360 h 1016895"/>
                <a:gd name="connsiteX3716" fmla="*/ 860294 w 1749061"/>
                <a:gd name="connsiteY3716" fmla="*/ 547090 h 1016895"/>
                <a:gd name="connsiteX3717" fmla="*/ 852159 w 1749061"/>
                <a:gd name="connsiteY3717" fmla="*/ 538955 h 1016895"/>
                <a:gd name="connsiteX3718" fmla="*/ 852159 w 1749061"/>
                <a:gd name="connsiteY3718" fmla="*/ 543022 h 1016895"/>
                <a:gd name="connsiteX3719" fmla="*/ 852159 w 1749061"/>
                <a:gd name="connsiteY3719" fmla="*/ 543022 h 1016895"/>
                <a:gd name="connsiteX3720" fmla="*/ 852159 w 1749061"/>
                <a:gd name="connsiteY3720" fmla="*/ 543022 h 1016895"/>
                <a:gd name="connsiteX3721" fmla="*/ 852159 w 1749061"/>
                <a:gd name="connsiteY3721" fmla="*/ 543022 h 1016895"/>
                <a:gd name="connsiteX3722" fmla="*/ 852159 w 1749061"/>
                <a:gd name="connsiteY3722" fmla="*/ 538955 h 1016895"/>
                <a:gd name="connsiteX3723" fmla="*/ 852159 w 1749061"/>
                <a:gd name="connsiteY3723" fmla="*/ 547090 h 1016895"/>
                <a:gd name="connsiteX3724" fmla="*/ 852159 w 1749061"/>
                <a:gd name="connsiteY3724" fmla="*/ 547090 h 1016895"/>
                <a:gd name="connsiteX3725" fmla="*/ 852159 w 1749061"/>
                <a:gd name="connsiteY3725" fmla="*/ 547090 h 1016895"/>
                <a:gd name="connsiteX3726" fmla="*/ 852159 w 1749061"/>
                <a:gd name="connsiteY3726" fmla="*/ 547090 h 1016895"/>
                <a:gd name="connsiteX3727" fmla="*/ 852159 w 1749061"/>
                <a:gd name="connsiteY3727" fmla="*/ 547090 h 1016895"/>
                <a:gd name="connsiteX3728" fmla="*/ 852159 w 1749061"/>
                <a:gd name="connsiteY3728" fmla="*/ 547090 h 1016895"/>
                <a:gd name="connsiteX3729" fmla="*/ 852159 w 1749061"/>
                <a:gd name="connsiteY3729" fmla="*/ 547090 h 1016895"/>
                <a:gd name="connsiteX3730" fmla="*/ 852159 w 1749061"/>
                <a:gd name="connsiteY3730" fmla="*/ 547090 h 1016895"/>
                <a:gd name="connsiteX3731" fmla="*/ 852159 w 1749061"/>
                <a:gd name="connsiteY3731" fmla="*/ 547090 h 1016895"/>
                <a:gd name="connsiteX3732" fmla="*/ 852159 w 1749061"/>
                <a:gd name="connsiteY3732" fmla="*/ 547090 h 1016895"/>
                <a:gd name="connsiteX3733" fmla="*/ 852159 w 1749061"/>
                <a:gd name="connsiteY3733" fmla="*/ 547090 h 1016895"/>
                <a:gd name="connsiteX3734" fmla="*/ 852159 w 1749061"/>
                <a:gd name="connsiteY3734" fmla="*/ 547090 h 1016895"/>
                <a:gd name="connsiteX3735" fmla="*/ 852159 w 1749061"/>
                <a:gd name="connsiteY3735" fmla="*/ 547090 h 1016895"/>
                <a:gd name="connsiteX3736" fmla="*/ 852159 w 1749061"/>
                <a:gd name="connsiteY3736" fmla="*/ 547090 h 1016895"/>
                <a:gd name="connsiteX3737" fmla="*/ 852159 w 1749061"/>
                <a:gd name="connsiteY3737" fmla="*/ 547090 h 1016895"/>
                <a:gd name="connsiteX3738" fmla="*/ 880632 w 1749061"/>
                <a:gd name="connsiteY3738" fmla="*/ 563360 h 1016895"/>
                <a:gd name="connsiteX3739" fmla="*/ 896902 w 1749061"/>
                <a:gd name="connsiteY3739" fmla="*/ 571496 h 1016895"/>
                <a:gd name="connsiteX3740" fmla="*/ 978254 w 1749061"/>
                <a:gd name="connsiteY3740" fmla="*/ 526752 h 1016895"/>
                <a:gd name="connsiteX3741" fmla="*/ 974186 w 1749061"/>
                <a:gd name="connsiteY3741" fmla="*/ 530820 h 1016895"/>
                <a:gd name="connsiteX3742" fmla="*/ 978254 w 1749061"/>
                <a:gd name="connsiteY3742" fmla="*/ 526752 h 1016895"/>
                <a:gd name="connsiteX3743" fmla="*/ 921308 w 1749061"/>
                <a:gd name="connsiteY3743" fmla="*/ 559293 h 1016895"/>
                <a:gd name="connsiteX3744" fmla="*/ 921308 w 1749061"/>
                <a:gd name="connsiteY3744" fmla="*/ 559293 h 1016895"/>
                <a:gd name="connsiteX3745" fmla="*/ 921308 w 1749061"/>
                <a:gd name="connsiteY3745" fmla="*/ 559293 h 1016895"/>
                <a:gd name="connsiteX3746" fmla="*/ 921308 w 1749061"/>
                <a:gd name="connsiteY3746" fmla="*/ 559293 h 1016895"/>
                <a:gd name="connsiteX3747" fmla="*/ 913173 w 1749061"/>
                <a:gd name="connsiteY3747" fmla="*/ 559293 h 1016895"/>
                <a:gd name="connsiteX3748" fmla="*/ 913173 w 1749061"/>
                <a:gd name="connsiteY3748" fmla="*/ 559293 h 1016895"/>
                <a:gd name="connsiteX3749" fmla="*/ 909105 w 1749061"/>
                <a:gd name="connsiteY3749" fmla="*/ 559293 h 1016895"/>
                <a:gd name="connsiteX3750" fmla="*/ 909105 w 1749061"/>
                <a:gd name="connsiteY3750" fmla="*/ 559293 h 1016895"/>
                <a:gd name="connsiteX3751" fmla="*/ 921308 w 1749061"/>
                <a:gd name="connsiteY3751" fmla="*/ 559293 h 1016895"/>
                <a:gd name="connsiteX3752" fmla="*/ 921308 w 1749061"/>
                <a:gd name="connsiteY3752" fmla="*/ 559293 h 1016895"/>
                <a:gd name="connsiteX3753" fmla="*/ 860294 w 1749061"/>
                <a:gd name="connsiteY3753" fmla="*/ 538955 h 1016895"/>
                <a:gd name="connsiteX3754" fmla="*/ 860294 w 1749061"/>
                <a:gd name="connsiteY3754" fmla="*/ 538955 h 1016895"/>
                <a:gd name="connsiteX3755" fmla="*/ 860294 w 1749061"/>
                <a:gd name="connsiteY3755" fmla="*/ 538955 h 1016895"/>
                <a:gd name="connsiteX3756" fmla="*/ 860294 w 1749061"/>
                <a:gd name="connsiteY3756" fmla="*/ 538955 h 1016895"/>
                <a:gd name="connsiteX3757" fmla="*/ 860294 w 1749061"/>
                <a:gd name="connsiteY3757" fmla="*/ 538955 h 1016895"/>
                <a:gd name="connsiteX3758" fmla="*/ 860294 w 1749061"/>
                <a:gd name="connsiteY3758" fmla="*/ 538955 h 1016895"/>
                <a:gd name="connsiteX3759" fmla="*/ 909105 w 1749061"/>
                <a:gd name="connsiteY3759" fmla="*/ 563360 h 1016895"/>
                <a:gd name="connsiteX3760" fmla="*/ 909105 w 1749061"/>
                <a:gd name="connsiteY3760" fmla="*/ 563360 h 1016895"/>
                <a:gd name="connsiteX3761" fmla="*/ 909105 w 1749061"/>
                <a:gd name="connsiteY3761" fmla="*/ 563360 h 1016895"/>
                <a:gd name="connsiteX3762" fmla="*/ 905037 w 1749061"/>
                <a:gd name="connsiteY3762" fmla="*/ 563360 h 1016895"/>
                <a:gd name="connsiteX3763" fmla="*/ 900970 w 1749061"/>
                <a:gd name="connsiteY3763" fmla="*/ 563360 h 1016895"/>
                <a:gd name="connsiteX3764" fmla="*/ 896902 w 1749061"/>
                <a:gd name="connsiteY3764" fmla="*/ 563360 h 1016895"/>
                <a:gd name="connsiteX3765" fmla="*/ 896902 w 1749061"/>
                <a:gd name="connsiteY3765" fmla="*/ 563360 h 1016895"/>
                <a:gd name="connsiteX3766" fmla="*/ 892835 w 1749061"/>
                <a:gd name="connsiteY3766" fmla="*/ 563360 h 1016895"/>
                <a:gd name="connsiteX3767" fmla="*/ 909105 w 1749061"/>
                <a:gd name="connsiteY3767" fmla="*/ 563360 h 1016895"/>
                <a:gd name="connsiteX3768" fmla="*/ 994524 w 1749061"/>
                <a:gd name="connsiteY3768" fmla="*/ 514549 h 1016895"/>
                <a:gd name="connsiteX3769" fmla="*/ 994524 w 1749061"/>
                <a:gd name="connsiteY3769" fmla="*/ 514549 h 1016895"/>
                <a:gd name="connsiteX3770" fmla="*/ 994524 w 1749061"/>
                <a:gd name="connsiteY3770" fmla="*/ 514549 h 1016895"/>
                <a:gd name="connsiteX3771" fmla="*/ 994524 w 1749061"/>
                <a:gd name="connsiteY3771" fmla="*/ 514549 h 1016895"/>
                <a:gd name="connsiteX3772" fmla="*/ 998592 w 1749061"/>
                <a:gd name="connsiteY3772" fmla="*/ 514549 h 1016895"/>
                <a:gd name="connsiteX3773" fmla="*/ 998592 w 1749061"/>
                <a:gd name="connsiteY3773" fmla="*/ 514549 h 1016895"/>
                <a:gd name="connsiteX3774" fmla="*/ 998592 w 1749061"/>
                <a:gd name="connsiteY3774" fmla="*/ 514549 h 1016895"/>
                <a:gd name="connsiteX3775" fmla="*/ 998592 w 1749061"/>
                <a:gd name="connsiteY3775" fmla="*/ 514549 h 1016895"/>
                <a:gd name="connsiteX3776" fmla="*/ 1002659 w 1749061"/>
                <a:gd name="connsiteY3776" fmla="*/ 514549 h 1016895"/>
                <a:gd name="connsiteX3777" fmla="*/ 1002659 w 1749061"/>
                <a:gd name="connsiteY3777" fmla="*/ 514549 h 1016895"/>
                <a:gd name="connsiteX3778" fmla="*/ 1002659 w 1749061"/>
                <a:gd name="connsiteY3778" fmla="*/ 514549 h 1016895"/>
                <a:gd name="connsiteX3779" fmla="*/ 1002659 w 1749061"/>
                <a:gd name="connsiteY3779" fmla="*/ 514549 h 1016895"/>
                <a:gd name="connsiteX3780" fmla="*/ 1006727 w 1749061"/>
                <a:gd name="connsiteY3780" fmla="*/ 514549 h 1016895"/>
                <a:gd name="connsiteX3781" fmla="*/ 1006727 w 1749061"/>
                <a:gd name="connsiteY3781" fmla="*/ 514549 h 1016895"/>
                <a:gd name="connsiteX3782" fmla="*/ 1006727 w 1749061"/>
                <a:gd name="connsiteY3782" fmla="*/ 514549 h 1016895"/>
                <a:gd name="connsiteX3783" fmla="*/ 1006727 w 1749061"/>
                <a:gd name="connsiteY3783" fmla="*/ 514549 h 1016895"/>
                <a:gd name="connsiteX3784" fmla="*/ 1010794 w 1749061"/>
                <a:gd name="connsiteY3784" fmla="*/ 514549 h 1016895"/>
                <a:gd name="connsiteX3785" fmla="*/ 1010794 w 1749061"/>
                <a:gd name="connsiteY3785" fmla="*/ 514549 h 1016895"/>
                <a:gd name="connsiteX3786" fmla="*/ 1010794 w 1749061"/>
                <a:gd name="connsiteY3786" fmla="*/ 514549 h 1016895"/>
                <a:gd name="connsiteX3787" fmla="*/ 1010794 w 1749061"/>
                <a:gd name="connsiteY3787" fmla="*/ 514549 h 1016895"/>
                <a:gd name="connsiteX3788" fmla="*/ 1010794 w 1749061"/>
                <a:gd name="connsiteY3788" fmla="*/ 514549 h 1016895"/>
                <a:gd name="connsiteX3789" fmla="*/ 1010794 w 1749061"/>
                <a:gd name="connsiteY3789" fmla="*/ 514549 h 1016895"/>
                <a:gd name="connsiteX3790" fmla="*/ 1010794 w 1749061"/>
                <a:gd name="connsiteY3790" fmla="*/ 514549 h 1016895"/>
                <a:gd name="connsiteX3791" fmla="*/ 1014862 w 1749061"/>
                <a:gd name="connsiteY3791" fmla="*/ 514549 h 1016895"/>
                <a:gd name="connsiteX3792" fmla="*/ 1067741 w 1749061"/>
                <a:gd name="connsiteY3792" fmla="*/ 486076 h 1016895"/>
                <a:gd name="connsiteX3793" fmla="*/ 1075876 w 1749061"/>
                <a:gd name="connsiteY3793" fmla="*/ 477941 h 1016895"/>
                <a:gd name="connsiteX3794" fmla="*/ 1075876 w 1749061"/>
                <a:gd name="connsiteY3794" fmla="*/ 469806 h 1016895"/>
                <a:gd name="connsiteX3795" fmla="*/ 1075876 w 1749061"/>
                <a:gd name="connsiteY3795" fmla="*/ 473874 h 1016895"/>
                <a:gd name="connsiteX3796" fmla="*/ 1075876 w 1749061"/>
                <a:gd name="connsiteY3796" fmla="*/ 469806 h 1016895"/>
                <a:gd name="connsiteX3797" fmla="*/ 1067741 w 1749061"/>
                <a:gd name="connsiteY3797" fmla="*/ 477941 h 1016895"/>
                <a:gd name="connsiteX3798" fmla="*/ 1014862 w 1749061"/>
                <a:gd name="connsiteY3798" fmla="*/ 506414 h 1016895"/>
                <a:gd name="connsiteX3799" fmla="*/ 986389 w 1749061"/>
                <a:gd name="connsiteY3799" fmla="*/ 506414 h 1016895"/>
                <a:gd name="connsiteX3800" fmla="*/ 957916 w 1749061"/>
                <a:gd name="connsiteY3800" fmla="*/ 490144 h 1016895"/>
                <a:gd name="connsiteX3801" fmla="*/ 949781 w 1749061"/>
                <a:gd name="connsiteY3801" fmla="*/ 482009 h 1016895"/>
                <a:gd name="connsiteX3802" fmla="*/ 949781 w 1749061"/>
                <a:gd name="connsiteY3802" fmla="*/ 486076 h 1016895"/>
                <a:gd name="connsiteX3803" fmla="*/ 949781 w 1749061"/>
                <a:gd name="connsiteY3803" fmla="*/ 486076 h 1016895"/>
                <a:gd name="connsiteX3804" fmla="*/ 949781 w 1749061"/>
                <a:gd name="connsiteY3804" fmla="*/ 486076 h 1016895"/>
                <a:gd name="connsiteX3805" fmla="*/ 949781 w 1749061"/>
                <a:gd name="connsiteY3805" fmla="*/ 486076 h 1016895"/>
                <a:gd name="connsiteX3806" fmla="*/ 949781 w 1749061"/>
                <a:gd name="connsiteY3806" fmla="*/ 482009 h 1016895"/>
                <a:gd name="connsiteX3807" fmla="*/ 949781 w 1749061"/>
                <a:gd name="connsiteY3807" fmla="*/ 490144 h 1016895"/>
                <a:gd name="connsiteX3808" fmla="*/ 949781 w 1749061"/>
                <a:gd name="connsiteY3808" fmla="*/ 490144 h 1016895"/>
                <a:gd name="connsiteX3809" fmla="*/ 949781 w 1749061"/>
                <a:gd name="connsiteY3809" fmla="*/ 490144 h 1016895"/>
                <a:gd name="connsiteX3810" fmla="*/ 949781 w 1749061"/>
                <a:gd name="connsiteY3810" fmla="*/ 490144 h 1016895"/>
                <a:gd name="connsiteX3811" fmla="*/ 949781 w 1749061"/>
                <a:gd name="connsiteY3811" fmla="*/ 490144 h 1016895"/>
                <a:gd name="connsiteX3812" fmla="*/ 949781 w 1749061"/>
                <a:gd name="connsiteY3812" fmla="*/ 490144 h 1016895"/>
                <a:gd name="connsiteX3813" fmla="*/ 949781 w 1749061"/>
                <a:gd name="connsiteY3813" fmla="*/ 490144 h 1016895"/>
                <a:gd name="connsiteX3814" fmla="*/ 949781 w 1749061"/>
                <a:gd name="connsiteY3814" fmla="*/ 490144 h 1016895"/>
                <a:gd name="connsiteX3815" fmla="*/ 949781 w 1749061"/>
                <a:gd name="connsiteY3815" fmla="*/ 490144 h 1016895"/>
                <a:gd name="connsiteX3816" fmla="*/ 949781 w 1749061"/>
                <a:gd name="connsiteY3816" fmla="*/ 490144 h 1016895"/>
                <a:gd name="connsiteX3817" fmla="*/ 949781 w 1749061"/>
                <a:gd name="connsiteY3817" fmla="*/ 490144 h 1016895"/>
                <a:gd name="connsiteX3818" fmla="*/ 949781 w 1749061"/>
                <a:gd name="connsiteY3818" fmla="*/ 490144 h 1016895"/>
                <a:gd name="connsiteX3819" fmla="*/ 949781 w 1749061"/>
                <a:gd name="connsiteY3819" fmla="*/ 490144 h 1016895"/>
                <a:gd name="connsiteX3820" fmla="*/ 949781 w 1749061"/>
                <a:gd name="connsiteY3820" fmla="*/ 490144 h 1016895"/>
                <a:gd name="connsiteX3821" fmla="*/ 949781 w 1749061"/>
                <a:gd name="connsiteY3821" fmla="*/ 490144 h 1016895"/>
                <a:gd name="connsiteX3822" fmla="*/ 978254 w 1749061"/>
                <a:gd name="connsiteY3822" fmla="*/ 506414 h 1016895"/>
                <a:gd name="connsiteX3823" fmla="*/ 994524 w 1749061"/>
                <a:gd name="connsiteY3823" fmla="*/ 514549 h 1016895"/>
                <a:gd name="connsiteX3824" fmla="*/ 1075876 w 1749061"/>
                <a:gd name="connsiteY3824" fmla="*/ 469806 h 1016895"/>
                <a:gd name="connsiteX3825" fmla="*/ 1071808 w 1749061"/>
                <a:gd name="connsiteY3825" fmla="*/ 473874 h 1016895"/>
                <a:gd name="connsiteX3826" fmla="*/ 1075876 w 1749061"/>
                <a:gd name="connsiteY3826" fmla="*/ 469806 h 1016895"/>
                <a:gd name="connsiteX3827" fmla="*/ 1018930 w 1749061"/>
                <a:gd name="connsiteY3827" fmla="*/ 502347 h 1016895"/>
                <a:gd name="connsiteX3828" fmla="*/ 1018930 w 1749061"/>
                <a:gd name="connsiteY3828" fmla="*/ 502347 h 1016895"/>
                <a:gd name="connsiteX3829" fmla="*/ 1018930 w 1749061"/>
                <a:gd name="connsiteY3829" fmla="*/ 502347 h 1016895"/>
                <a:gd name="connsiteX3830" fmla="*/ 1018930 w 1749061"/>
                <a:gd name="connsiteY3830" fmla="*/ 502347 h 1016895"/>
                <a:gd name="connsiteX3831" fmla="*/ 1010794 w 1749061"/>
                <a:gd name="connsiteY3831" fmla="*/ 502347 h 1016895"/>
                <a:gd name="connsiteX3832" fmla="*/ 1010794 w 1749061"/>
                <a:gd name="connsiteY3832" fmla="*/ 502347 h 1016895"/>
                <a:gd name="connsiteX3833" fmla="*/ 1006727 w 1749061"/>
                <a:gd name="connsiteY3833" fmla="*/ 502347 h 1016895"/>
                <a:gd name="connsiteX3834" fmla="*/ 1006727 w 1749061"/>
                <a:gd name="connsiteY3834" fmla="*/ 502347 h 1016895"/>
                <a:gd name="connsiteX3835" fmla="*/ 1018930 w 1749061"/>
                <a:gd name="connsiteY3835" fmla="*/ 502347 h 1016895"/>
                <a:gd name="connsiteX3836" fmla="*/ 1018930 w 1749061"/>
                <a:gd name="connsiteY3836" fmla="*/ 502347 h 1016895"/>
                <a:gd name="connsiteX3837" fmla="*/ 961983 w 1749061"/>
                <a:gd name="connsiteY3837" fmla="*/ 482009 h 1016895"/>
                <a:gd name="connsiteX3838" fmla="*/ 961983 w 1749061"/>
                <a:gd name="connsiteY3838" fmla="*/ 482009 h 1016895"/>
                <a:gd name="connsiteX3839" fmla="*/ 961983 w 1749061"/>
                <a:gd name="connsiteY3839" fmla="*/ 482009 h 1016895"/>
                <a:gd name="connsiteX3840" fmla="*/ 961983 w 1749061"/>
                <a:gd name="connsiteY3840" fmla="*/ 482009 h 1016895"/>
                <a:gd name="connsiteX3841" fmla="*/ 961983 w 1749061"/>
                <a:gd name="connsiteY3841" fmla="*/ 482009 h 1016895"/>
                <a:gd name="connsiteX3842" fmla="*/ 961983 w 1749061"/>
                <a:gd name="connsiteY3842" fmla="*/ 482009 h 1016895"/>
                <a:gd name="connsiteX3843" fmla="*/ 1006727 w 1749061"/>
                <a:gd name="connsiteY3843" fmla="*/ 506414 h 1016895"/>
                <a:gd name="connsiteX3844" fmla="*/ 1006727 w 1749061"/>
                <a:gd name="connsiteY3844" fmla="*/ 506414 h 1016895"/>
                <a:gd name="connsiteX3845" fmla="*/ 1006727 w 1749061"/>
                <a:gd name="connsiteY3845" fmla="*/ 506414 h 1016895"/>
                <a:gd name="connsiteX3846" fmla="*/ 1002659 w 1749061"/>
                <a:gd name="connsiteY3846" fmla="*/ 506414 h 1016895"/>
                <a:gd name="connsiteX3847" fmla="*/ 998592 w 1749061"/>
                <a:gd name="connsiteY3847" fmla="*/ 506414 h 1016895"/>
                <a:gd name="connsiteX3848" fmla="*/ 994524 w 1749061"/>
                <a:gd name="connsiteY3848" fmla="*/ 506414 h 1016895"/>
                <a:gd name="connsiteX3849" fmla="*/ 994524 w 1749061"/>
                <a:gd name="connsiteY3849" fmla="*/ 506414 h 1016895"/>
                <a:gd name="connsiteX3850" fmla="*/ 990456 w 1749061"/>
                <a:gd name="connsiteY3850" fmla="*/ 506414 h 1016895"/>
                <a:gd name="connsiteX3851" fmla="*/ 1006727 w 1749061"/>
                <a:gd name="connsiteY3851" fmla="*/ 506414 h 1016895"/>
                <a:gd name="connsiteX3852" fmla="*/ 1096214 w 1749061"/>
                <a:gd name="connsiteY3852" fmla="*/ 457603 h 1016895"/>
                <a:gd name="connsiteX3853" fmla="*/ 1096214 w 1749061"/>
                <a:gd name="connsiteY3853" fmla="*/ 457603 h 1016895"/>
                <a:gd name="connsiteX3854" fmla="*/ 1096214 w 1749061"/>
                <a:gd name="connsiteY3854" fmla="*/ 457603 h 1016895"/>
                <a:gd name="connsiteX3855" fmla="*/ 1096214 w 1749061"/>
                <a:gd name="connsiteY3855" fmla="*/ 457603 h 1016895"/>
                <a:gd name="connsiteX3856" fmla="*/ 1100282 w 1749061"/>
                <a:gd name="connsiteY3856" fmla="*/ 457603 h 1016895"/>
                <a:gd name="connsiteX3857" fmla="*/ 1100282 w 1749061"/>
                <a:gd name="connsiteY3857" fmla="*/ 457603 h 1016895"/>
                <a:gd name="connsiteX3858" fmla="*/ 1100282 w 1749061"/>
                <a:gd name="connsiteY3858" fmla="*/ 457603 h 1016895"/>
                <a:gd name="connsiteX3859" fmla="*/ 1100282 w 1749061"/>
                <a:gd name="connsiteY3859" fmla="*/ 457603 h 1016895"/>
                <a:gd name="connsiteX3860" fmla="*/ 1104349 w 1749061"/>
                <a:gd name="connsiteY3860" fmla="*/ 457603 h 1016895"/>
                <a:gd name="connsiteX3861" fmla="*/ 1104349 w 1749061"/>
                <a:gd name="connsiteY3861" fmla="*/ 457603 h 1016895"/>
                <a:gd name="connsiteX3862" fmla="*/ 1104349 w 1749061"/>
                <a:gd name="connsiteY3862" fmla="*/ 457603 h 1016895"/>
                <a:gd name="connsiteX3863" fmla="*/ 1104349 w 1749061"/>
                <a:gd name="connsiteY3863" fmla="*/ 457603 h 1016895"/>
                <a:gd name="connsiteX3864" fmla="*/ 1108417 w 1749061"/>
                <a:gd name="connsiteY3864" fmla="*/ 457603 h 1016895"/>
                <a:gd name="connsiteX3865" fmla="*/ 1108417 w 1749061"/>
                <a:gd name="connsiteY3865" fmla="*/ 457603 h 1016895"/>
                <a:gd name="connsiteX3866" fmla="*/ 1108417 w 1749061"/>
                <a:gd name="connsiteY3866" fmla="*/ 457603 h 1016895"/>
                <a:gd name="connsiteX3867" fmla="*/ 1108417 w 1749061"/>
                <a:gd name="connsiteY3867" fmla="*/ 457603 h 1016895"/>
                <a:gd name="connsiteX3868" fmla="*/ 1112484 w 1749061"/>
                <a:gd name="connsiteY3868" fmla="*/ 457603 h 1016895"/>
                <a:gd name="connsiteX3869" fmla="*/ 1112484 w 1749061"/>
                <a:gd name="connsiteY3869" fmla="*/ 457603 h 1016895"/>
                <a:gd name="connsiteX3870" fmla="*/ 1112484 w 1749061"/>
                <a:gd name="connsiteY3870" fmla="*/ 457603 h 1016895"/>
                <a:gd name="connsiteX3871" fmla="*/ 1112484 w 1749061"/>
                <a:gd name="connsiteY3871" fmla="*/ 457603 h 1016895"/>
                <a:gd name="connsiteX3872" fmla="*/ 1112484 w 1749061"/>
                <a:gd name="connsiteY3872" fmla="*/ 457603 h 1016895"/>
                <a:gd name="connsiteX3873" fmla="*/ 1112484 w 1749061"/>
                <a:gd name="connsiteY3873" fmla="*/ 457603 h 1016895"/>
                <a:gd name="connsiteX3874" fmla="*/ 1112484 w 1749061"/>
                <a:gd name="connsiteY3874" fmla="*/ 457603 h 1016895"/>
                <a:gd name="connsiteX3875" fmla="*/ 1116552 w 1749061"/>
                <a:gd name="connsiteY3875" fmla="*/ 457603 h 1016895"/>
                <a:gd name="connsiteX3876" fmla="*/ 1169430 w 1749061"/>
                <a:gd name="connsiteY3876" fmla="*/ 429130 h 1016895"/>
                <a:gd name="connsiteX3877" fmla="*/ 1177565 w 1749061"/>
                <a:gd name="connsiteY3877" fmla="*/ 420995 h 1016895"/>
                <a:gd name="connsiteX3878" fmla="*/ 1177565 w 1749061"/>
                <a:gd name="connsiteY3878" fmla="*/ 412860 h 1016895"/>
                <a:gd name="connsiteX3879" fmla="*/ 1177565 w 1749061"/>
                <a:gd name="connsiteY3879" fmla="*/ 416927 h 1016895"/>
                <a:gd name="connsiteX3880" fmla="*/ 1177565 w 1749061"/>
                <a:gd name="connsiteY3880" fmla="*/ 412860 h 1016895"/>
                <a:gd name="connsiteX3881" fmla="*/ 1169430 w 1749061"/>
                <a:gd name="connsiteY3881" fmla="*/ 420995 h 1016895"/>
                <a:gd name="connsiteX3882" fmla="*/ 1116552 w 1749061"/>
                <a:gd name="connsiteY3882" fmla="*/ 449468 h 1016895"/>
                <a:gd name="connsiteX3883" fmla="*/ 1088079 w 1749061"/>
                <a:gd name="connsiteY3883" fmla="*/ 449468 h 1016895"/>
                <a:gd name="connsiteX3884" fmla="*/ 1059606 w 1749061"/>
                <a:gd name="connsiteY3884" fmla="*/ 433198 h 1016895"/>
                <a:gd name="connsiteX3885" fmla="*/ 1051470 w 1749061"/>
                <a:gd name="connsiteY3885" fmla="*/ 425062 h 1016895"/>
                <a:gd name="connsiteX3886" fmla="*/ 1051470 w 1749061"/>
                <a:gd name="connsiteY3886" fmla="*/ 429130 h 1016895"/>
                <a:gd name="connsiteX3887" fmla="*/ 1051470 w 1749061"/>
                <a:gd name="connsiteY3887" fmla="*/ 429130 h 1016895"/>
                <a:gd name="connsiteX3888" fmla="*/ 1051470 w 1749061"/>
                <a:gd name="connsiteY3888" fmla="*/ 429130 h 1016895"/>
                <a:gd name="connsiteX3889" fmla="*/ 1051470 w 1749061"/>
                <a:gd name="connsiteY3889" fmla="*/ 429130 h 1016895"/>
                <a:gd name="connsiteX3890" fmla="*/ 1051470 w 1749061"/>
                <a:gd name="connsiteY3890" fmla="*/ 425062 h 1016895"/>
                <a:gd name="connsiteX3891" fmla="*/ 1051470 w 1749061"/>
                <a:gd name="connsiteY3891" fmla="*/ 433198 h 1016895"/>
                <a:gd name="connsiteX3892" fmla="*/ 1051470 w 1749061"/>
                <a:gd name="connsiteY3892" fmla="*/ 433198 h 1016895"/>
                <a:gd name="connsiteX3893" fmla="*/ 1051470 w 1749061"/>
                <a:gd name="connsiteY3893" fmla="*/ 433198 h 1016895"/>
                <a:gd name="connsiteX3894" fmla="*/ 1051470 w 1749061"/>
                <a:gd name="connsiteY3894" fmla="*/ 433198 h 1016895"/>
                <a:gd name="connsiteX3895" fmla="*/ 1051470 w 1749061"/>
                <a:gd name="connsiteY3895" fmla="*/ 433198 h 1016895"/>
                <a:gd name="connsiteX3896" fmla="*/ 1051470 w 1749061"/>
                <a:gd name="connsiteY3896" fmla="*/ 433198 h 1016895"/>
                <a:gd name="connsiteX3897" fmla="*/ 1051470 w 1749061"/>
                <a:gd name="connsiteY3897" fmla="*/ 433198 h 1016895"/>
                <a:gd name="connsiteX3898" fmla="*/ 1051470 w 1749061"/>
                <a:gd name="connsiteY3898" fmla="*/ 433198 h 1016895"/>
                <a:gd name="connsiteX3899" fmla="*/ 1051470 w 1749061"/>
                <a:gd name="connsiteY3899" fmla="*/ 433198 h 1016895"/>
                <a:gd name="connsiteX3900" fmla="*/ 1051470 w 1749061"/>
                <a:gd name="connsiteY3900" fmla="*/ 433198 h 1016895"/>
                <a:gd name="connsiteX3901" fmla="*/ 1051470 w 1749061"/>
                <a:gd name="connsiteY3901" fmla="*/ 433198 h 1016895"/>
                <a:gd name="connsiteX3902" fmla="*/ 1051470 w 1749061"/>
                <a:gd name="connsiteY3902" fmla="*/ 433198 h 1016895"/>
                <a:gd name="connsiteX3903" fmla="*/ 1051470 w 1749061"/>
                <a:gd name="connsiteY3903" fmla="*/ 433198 h 1016895"/>
                <a:gd name="connsiteX3904" fmla="*/ 1051470 w 1749061"/>
                <a:gd name="connsiteY3904" fmla="*/ 433198 h 1016895"/>
                <a:gd name="connsiteX3905" fmla="*/ 1051470 w 1749061"/>
                <a:gd name="connsiteY3905" fmla="*/ 433198 h 1016895"/>
                <a:gd name="connsiteX3906" fmla="*/ 1079944 w 1749061"/>
                <a:gd name="connsiteY3906" fmla="*/ 449468 h 1016895"/>
                <a:gd name="connsiteX3907" fmla="*/ 1096214 w 1749061"/>
                <a:gd name="connsiteY3907" fmla="*/ 457603 h 1016895"/>
                <a:gd name="connsiteX3908" fmla="*/ 1177565 w 1749061"/>
                <a:gd name="connsiteY3908" fmla="*/ 412860 h 1016895"/>
                <a:gd name="connsiteX3909" fmla="*/ 1173498 w 1749061"/>
                <a:gd name="connsiteY3909" fmla="*/ 416927 h 1016895"/>
                <a:gd name="connsiteX3910" fmla="*/ 1177565 w 1749061"/>
                <a:gd name="connsiteY3910" fmla="*/ 412860 h 1016895"/>
                <a:gd name="connsiteX3911" fmla="*/ 1116552 w 1749061"/>
                <a:gd name="connsiteY3911" fmla="*/ 445400 h 1016895"/>
                <a:gd name="connsiteX3912" fmla="*/ 1116552 w 1749061"/>
                <a:gd name="connsiteY3912" fmla="*/ 445400 h 1016895"/>
                <a:gd name="connsiteX3913" fmla="*/ 1116552 w 1749061"/>
                <a:gd name="connsiteY3913" fmla="*/ 445400 h 1016895"/>
                <a:gd name="connsiteX3914" fmla="*/ 1116552 w 1749061"/>
                <a:gd name="connsiteY3914" fmla="*/ 445400 h 1016895"/>
                <a:gd name="connsiteX3915" fmla="*/ 1108417 w 1749061"/>
                <a:gd name="connsiteY3915" fmla="*/ 445400 h 1016895"/>
                <a:gd name="connsiteX3916" fmla="*/ 1108417 w 1749061"/>
                <a:gd name="connsiteY3916" fmla="*/ 445400 h 1016895"/>
                <a:gd name="connsiteX3917" fmla="*/ 1104349 w 1749061"/>
                <a:gd name="connsiteY3917" fmla="*/ 445400 h 1016895"/>
                <a:gd name="connsiteX3918" fmla="*/ 1104349 w 1749061"/>
                <a:gd name="connsiteY3918" fmla="*/ 445400 h 1016895"/>
                <a:gd name="connsiteX3919" fmla="*/ 1116552 w 1749061"/>
                <a:gd name="connsiteY3919" fmla="*/ 445400 h 1016895"/>
                <a:gd name="connsiteX3920" fmla="*/ 1116552 w 1749061"/>
                <a:gd name="connsiteY3920" fmla="*/ 445400 h 1016895"/>
                <a:gd name="connsiteX3921" fmla="*/ 1059606 w 1749061"/>
                <a:gd name="connsiteY3921" fmla="*/ 425062 h 1016895"/>
                <a:gd name="connsiteX3922" fmla="*/ 1059606 w 1749061"/>
                <a:gd name="connsiteY3922" fmla="*/ 425062 h 1016895"/>
                <a:gd name="connsiteX3923" fmla="*/ 1059606 w 1749061"/>
                <a:gd name="connsiteY3923" fmla="*/ 425062 h 1016895"/>
                <a:gd name="connsiteX3924" fmla="*/ 1059606 w 1749061"/>
                <a:gd name="connsiteY3924" fmla="*/ 425062 h 1016895"/>
                <a:gd name="connsiteX3925" fmla="*/ 1059606 w 1749061"/>
                <a:gd name="connsiteY3925" fmla="*/ 425062 h 1016895"/>
                <a:gd name="connsiteX3926" fmla="*/ 1059606 w 1749061"/>
                <a:gd name="connsiteY3926" fmla="*/ 425062 h 1016895"/>
                <a:gd name="connsiteX3927" fmla="*/ 1104349 w 1749061"/>
                <a:gd name="connsiteY3927" fmla="*/ 449468 h 1016895"/>
                <a:gd name="connsiteX3928" fmla="*/ 1104349 w 1749061"/>
                <a:gd name="connsiteY3928" fmla="*/ 449468 h 1016895"/>
                <a:gd name="connsiteX3929" fmla="*/ 1104349 w 1749061"/>
                <a:gd name="connsiteY3929" fmla="*/ 449468 h 1016895"/>
                <a:gd name="connsiteX3930" fmla="*/ 1100282 w 1749061"/>
                <a:gd name="connsiteY3930" fmla="*/ 449468 h 1016895"/>
                <a:gd name="connsiteX3931" fmla="*/ 1096214 w 1749061"/>
                <a:gd name="connsiteY3931" fmla="*/ 449468 h 1016895"/>
                <a:gd name="connsiteX3932" fmla="*/ 1092146 w 1749061"/>
                <a:gd name="connsiteY3932" fmla="*/ 449468 h 1016895"/>
                <a:gd name="connsiteX3933" fmla="*/ 1092146 w 1749061"/>
                <a:gd name="connsiteY3933" fmla="*/ 449468 h 1016895"/>
                <a:gd name="connsiteX3934" fmla="*/ 1088079 w 1749061"/>
                <a:gd name="connsiteY3934" fmla="*/ 449468 h 1016895"/>
                <a:gd name="connsiteX3935" fmla="*/ 1104349 w 1749061"/>
                <a:gd name="connsiteY3935" fmla="*/ 449468 h 1016895"/>
                <a:gd name="connsiteX3936" fmla="*/ 1193836 w 1749061"/>
                <a:gd name="connsiteY3936" fmla="*/ 400657 h 1016895"/>
                <a:gd name="connsiteX3937" fmla="*/ 1193836 w 1749061"/>
                <a:gd name="connsiteY3937" fmla="*/ 400657 h 1016895"/>
                <a:gd name="connsiteX3938" fmla="*/ 1193836 w 1749061"/>
                <a:gd name="connsiteY3938" fmla="*/ 400657 h 1016895"/>
                <a:gd name="connsiteX3939" fmla="*/ 1193836 w 1749061"/>
                <a:gd name="connsiteY3939" fmla="*/ 400657 h 1016895"/>
                <a:gd name="connsiteX3940" fmla="*/ 1197903 w 1749061"/>
                <a:gd name="connsiteY3940" fmla="*/ 400657 h 1016895"/>
                <a:gd name="connsiteX3941" fmla="*/ 1197903 w 1749061"/>
                <a:gd name="connsiteY3941" fmla="*/ 400657 h 1016895"/>
                <a:gd name="connsiteX3942" fmla="*/ 1197903 w 1749061"/>
                <a:gd name="connsiteY3942" fmla="*/ 400657 h 1016895"/>
                <a:gd name="connsiteX3943" fmla="*/ 1197903 w 1749061"/>
                <a:gd name="connsiteY3943" fmla="*/ 400657 h 1016895"/>
                <a:gd name="connsiteX3944" fmla="*/ 1201971 w 1749061"/>
                <a:gd name="connsiteY3944" fmla="*/ 400657 h 1016895"/>
                <a:gd name="connsiteX3945" fmla="*/ 1201971 w 1749061"/>
                <a:gd name="connsiteY3945" fmla="*/ 400657 h 1016895"/>
                <a:gd name="connsiteX3946" fmla="*/ 1201971 w 1749061"/>
                <a:gd name="connsiteY3946" fmla="*/ 400657 h 1016895"/>
                <a:gd name="connsiteX3947" fmla="*/ 1201971 w 1749061"/>
                <a:gd name="connsiteY3947" fmla="*/ 400657 h 1016895"/>
                <a:gd name="connsiteX3948" fmla="*/ 1206038 w 1749061"/>
                <a:gd name="connsiteY3948" fmla="*/ 400657 h 1016895"/>
                <a:gd name="connsiteX3949" fmla="*/ 1206038 w 1749061"/>
                <a:gd name="connsiteY3949" fmla="*/ 400657 h 1016895"/>
                <a:gd name="connsiteX3950" fmla="*/ 1206038 w 1749061"/>
                <a:gd name="connsiteY3950" fmla="*/ 400657 h 1016895"/>
                <a:gd name="connsiteX3951" fmla="*/ 1206038 w 1749061"/>
                <a:gd name="connsiteY3951" fmla="*/ 400657 h 1016895"/>
                <a:gd name="connsiteX3952" fmla="*/ 1210106 w 1749061"/>
                <a:gd name="connsiteY3952" fmla="*/ 400657 h 1016895"/>
                <a:gd name="connsiteX3953" fmla="*/ 1210106 w 1749061"/>
                <a:gd name="connsiteY3953" fmla="*/ 400657 h 1016895"/>
                <a:gd name="connsiteX3954" fmla="*/ 1210106 w 1749061"/>
                <a:gd name="connsiteY3954" fmla="*/ 400657 h 1016895"/>
                <a:gd name="connsiteX3955" fmla="*/ 1210106 w 1749061"/>
                <a:gd name="connsiteY3955" fmla="*/ 400657 h 1016895"/>
                <a:gd name="connsiteX3956" fmla="*/ 1210106 w 1749061"/>
                <a:gd name="connsiteY3956" fmla="*/ 400657 h 1016895"/>
                <a:gd name="connsiteX3957" fmla="*/ 1210106 w 1749061"/>
                <a:gd name="connsiteY3957" fmla="*/ 400657 h 1016895"/>
                <a:gd name="connsiteX3958" fmla="*/ 1210106 w 1749061"/>
                <a:gd name="connsiteY3958" fmla="*/ 400657 h 1016895"/>
                <a:gd name="connsiteX3959" fmla="*/ 1214173 w 1749061"/>
                <a:gd name="connsiteY3959" fmla="*/ 400657 h 1016895"/>
                <a:gd name="connsiteX3960" fmla="*/ 1267052 w 1749061"/>
                <a:gd name="connsiteY3960" fmla="*/ 372184 h 1016895"/>
                <a:gd name="connsiteX3961" fmla="*/ 1275187 w 1749061"/>
                <a:gd name="connsiteY3961" fmla="*/ 364049 h 1016895"/>
                <a:gd name="connsiteX3962" fmla="*/ 1275187 w 1749061"/>
                <a:gd name="connsiteY3962" fmla="*/ 355914 h 1016895"/>
                <a:gd name="connsiteX3963" fmla="*/ 1275187 w 1749061"/>
                <a:gd name="connsiteY3963" fmla="*/ 359981 h 1016895"/>
                <a:gd name="connsiteX3964" fmla="*/ 1275187 w 1749061"/>
                <a:gd name="connsiteY3964" fmla="*/ 355914 h 1016895"/>
                <a:gd name="connsiteX3965" fmla="*/ 1267052 w 1749061"/>
                <a:gd name="connsiteY3965" fmla="*/ 364049 h 1016895"/>
                <a:gd name="connsiteX3966" fmla="*/ 1214173 w 1749061"/>
                <a:gd name="connsiteY3966" fmla="*/ 392522 h 1016895"/>
                <a:gd name="connsiteX3967" fmla="*/ 1185701 w 1749061"/>
                <a:gd name="connsiteY3967" fmla="*/ 392522 h 1016895"/>
                <a:gd name="connsiteX3968" fmla="*/ 1157228 w 1749061"/>
                <a:gd name="connsiteY3968" fmla="*/ 376251 h 1016895"/>
                <a:gd name="connsiteX3969" fmla="*/ 1149093 w 1749061"/>
                <a:gd name="connsiteY3969" fmla="*/ 368116 h 1016895"/>
                <a:gd name="connsiteX3970" fmla="*/ 1149093 w 1749061"/>
                <a:gd name="connsiteY3970" fmla="*/ 372184 h 1016895"/>
                <a:gd name="connsiteX3971" fmla="*/ 1149093 w 1749061"/>
                <a:gd name="connsiteY3971" fmla="*/ 372184 h 1016895"/>
                <a:gd name="connsiteX3972" fmla="*/ 1149093 w 1749061"/>
                <a:gd name="connsiteY3972" fmla="*/ 372184 h 1016895"/>
                <a:gd name="connsiteX3973" fmla="*/ 1149093 w 1749061"/>
                <a:gd name="connsiteY3973" fmla="*/ 372184 h 1016895"/>
                <a:gd name="connsiteX3974" fmla="*/ 1149093 w 1749061"/>
                <a:gd name="connsiteY3974" fmla="*/ 368116 h 1016895"/>
                <a:gd name="connsiteX3975" fmla="*/ 1149093 w 1749061"/>
                <a:gd name="connsiteY3975" fmla="*/ 376251 h 1016895"/>
                <a:gd name="connsiteX3976" fmla="*/ 1149093 w 1749061"/>
                <a:gd name="connsiteY3976" fmla="*/ 376251 h 1016895"/>
                <a:gd name="connsiteX3977" fmla="*/ 1149093 w 1749061"/>
                <a:gd name="connsiteY3977" fmla="*/ 376251 h 1016895"/>
                <a:gd name="connsiteX3978" fmla="*/ 1149093 w 1749061"/>
                <a:gd name="connsiteY3978" fmla="*/ 376251 h 1016895"/>
                <a:gd name="connsiteX3979" fmla="*/ 1149093 w 1749061"/>
                <a:gd name="connsiteY3979" fmla="*/ 376251 h 1016895"/>
                <a:gd name="connsiteX3980" fmla="*/ 1149093 w 1749061"/>
                <a:gd name="connsiteY3980" fmla="*/ 376251 h 1016895"/>
                <a:gd name="connsiteX3981" fmla="*/ 1149093 w 1749061"/>
                <a:gd name="connsiteY3981" fmla="*/ 376251 h 1016895"/>
                <a:gd name="connsiteX3982" fmla="*/ 1149093 w 1749061"/>
                <a:gd name="connsiteY3982" fmla="*/ 376251 h 1016895"/>
                <a:gd name="connsiteX3983" fmla="*/ 1149093 w 1749061"/>
                <a:gd name="connsiteY3983" fmla="*/ 376251 h 1016895"/>
                <a:gd name="connsiteX3984" fmla="*/ 1149093 w 1749061"/>
                <a:gd name="connsiteY3984" fmla="*/ 376251 h 1016895"/>
                <a:gd name="connsiteX3985" fmla="*/ 1149093 w 1749061"/>
                <a:gd name="connsiteY3985" fmla="*/ 376251 h 1016895"/>
                <a:gd name="connsiteX3986" fmla="*/ 1149093 w 1749061"/>
                <a:gd name="connsiteY3986" fmla="*/ 376251 h 1016895"/>
                <a:gd name="connsiteX3987" fmla="*/ 1149093 w 1749061"/>
                <a:gd name="connsiteY3987" fmla="*/ 376251 h 1016895"/>
                <a:gd name="connsiteX3988" fmla="*/ 1149093 w 1749061"/>
                <a:gd name="connsiteY3988" fmla="*/ 376251 h 1016895"/>
                <a:gd name="connsiteX3989" fmla="*/ 1149093 w 1749061"/>
                <a:gd name="connsiteY3989" fmla="*/ 376251 h 1016895"/>
                <a:gd name="connsiteX3990" fmla="*/ 1177565 w 1749061"/>
                <a:gd name="connsiteY3990" fmla="*/ 392522 h 1016895"/>
                <a:gd name="connsiteX3991" fmla="*/ 1193836 w 1749061"/>
                <a:gd name="connsiteY3991" fmla="*/ 400657 h 1016895"/>
                <a:gd name="connsiteX3992" fmla="*/ 1275187 w 1749061"/>
                <a:gd name="connsiteY3992" fmla="*/ 355914 h 1016895"/>
                <a:gd name="connsiteX3993" fmla="*/ 1271120 w 1749061"/>
                <a:gd name="connsiteY3993" fmla="*/ 359981 h 1016895"/>
                <a:gd name="connsiteX3994" fmla="*/ 1275187 w 1749061"/>
                <a:gd name="connsiteY3994" fmla="*/ 355914 h 1016895"/>
                <a:gd name="connsiteX3995" fmla="*/ 1214173 w 1749061"/>
                <a:gd name="connsiteY3995" fmla="*/ 388454 h 1016895"/>
                <a:gd name="connsiteX3996" fmla="*/ 1214173 w 1749061"/>
                <a:gd name="connsiteY3996" fmla="*/ 388454 h 1016895"/>
                <a:gd name="connsiteX3997" fmla="*/ 1214173 w 1749061"/>
                <a:gd name="connsiteY3997" fmla="*/ 388454 h 1016895"/>
                <a:gd name="connsiteX3998" fmla="*/ 1214173 w 1749061"/>
                <a:gd name="connsiteY3998" fmla="*/ 388454 h 1016895"/>
                <a:gd name="connsiteX3999" fmla="*/ 1206038 w 1749061"/>
                <a:gd name="connsiteY3999" fmla="*/ 388454 h 1016895"/>
                <a:gd name="connsiteX4000" fmla="*/ 1206038 w 1749061"/>
                <a:gd name="connsiteY4000" fmla="*/ 388454 h 1016895"/>
                <a:gd name="connsiteX4001" fmla="*/ 1201971 w 1749061"/>
                <a:gd name="connsiteY4001" fmla="*/ 388454 h 1016895"/>
                <a:gd name="connsiteX4002" fmla="*/ 1201971 w 1749061"/>
                <a:gd name="connsiteY4002" fmla="*/ 388454 h 1016895"/>
                <a:gd name="connsiteX4003" fmla="*/ 1214173 w 1749061"/>
                <a:gd name="connsiteY4003" fmla="*/ 388454 h 1016895"/>
                <a:gd name="connsiteX4004" fmla="*/ 1214173 w 1749061"/>
                <a:gd name="connsiteY4004" fmla="*/ 388454 h 1016895"/>
                <a:gd name="connsiteX4005" fmla="*/ 1157228 w 1749061"/>
                <a:gd name="connsiteY4005" fmla="*/ 368116 h 1016895"/>
                <a:gd name="connsiteX4006" fmla="*/ 1157228 w 1749061"/>
                <a:gd name="connsiteY4006" fmla="*/ 368116 h 1016895"/>
                <a:gd name="connsiteX4007" fmla="*/ 1157228 w 1749061"/>
                <a:gd name="connsiteY4007" fmla="*/ 368116 h 1016895"/>
                <a:gd name="connsiteX4008" fmla="*/ 1157228 w 1749061"/>
                <a:gd name="connsiteY4008" fmla="*/ 368116 h 1016895"/>
                <a:gd name="connsiteX4009" fmla="*/ 1157228 w 1749061"/>
                <a:gd name="connsiteY4009" fmla="*/ 368116 h 1016895"/>
                <a:gd name="connsiteX4010" fmla="*/ 1157228 w 1749061"/>
                <a:gd name="connsiteY4010" fmla="*/ 368116 h 1016895"/>
                <a:gd name="connsiteX4011" fmla="*/ 1201971 w 1749061"/>
                <a:gd name="connsiteY4011" fmla="*/ 392522 h 1016895"/>
                <a:gd name="connsiteX4012" fmla="*/ 1201971 w 1749061"/>
                <a:gd name="connsiteY4012" fmla="*/ 392522 h 1016895"/>
                <a:gd name="connsiteX4013" fmla="*/ 1201971 w 1749061"/>
                <a:gd name="connsiteY4013" fmla="*/ 392522 h 1016895"/>
                <a:gd name="connsiteX4014" fmla="*/ 1197903 w 1749061"/>
                <a:gd name="connsiteY4014" fmla="*/ 392522 h 1016895"/>
                <a:gd name="connsiteX4015" fmla="*/ 1193836 w 1749061"/>
                <a:gd name="connsiteY4015" fmla="*/ 392522 h 1016895"/>
                <a:gd name="connsiteX4016" fmla="*/ 1189768 w 1749061"/>
                <a:gd name="connsiteY4016" fmla="*/ 392522 h 1016895"/>
                <a:gd name="connsiteX4017" fmla="*/ 1189768 w 1749061"/>
                <a:gd name="connsiteY4017" fmla="*/ 392522 h 1016895"/>
                <a:gd name="connsiteX4018" fmla="*/ 1185701 w 1749061"/>
                <a:gd name="connsiteY4018" fmla="*/ 392522 h 1016895"/>
                <a:gd name="connsiteX4019" fmla="*/ 1201971 w 1749061"/>
                <a:gd name="connsiteY4019" fmla="*/ 392522 h 1016895"/>
                <a:gd name="connsiteX4020" fmla="*/ 1291458 w 1749061"/>
                <a:gd name="connsiteY4020" fmla="*/ 343711 h 1016895"/>
                <a:gd name="connsiteX4021" fmla="*/ 1291458 w 1749061"/>
                <a:gd name="connsiteY4021" fmla="*/ 343711 h 1016895"/>
                <a:gd name="connsiteX4022" fmla="*/ 1291458 w 1749061"/>
                <a:gd name="connsiteY4022" fmla="*/ 343711 h 1016895"/>
                <a:gd name="connsiteX4023" fmla="*/ 1291458 w 1749061"/>
                <a:gd name="connsiteY4023" fmla="*/ 343711 h 1016895"/>
                <a:gd name="connsiteX4024" fmla="*/ 1295525 w 1749061"/>
                <a:gd name="connsiteY4024" fmla="*/ 343711 h 1016895"/>
                <a:gd name="connsiteX4025" fmla="*/ 1295525 w 1749061"/>
                <a:gd name="connsiteY4025" fmla="*/ 343711 h 1016895"/>
                <a:gd name="connsiteX4026" fmla="*/ 1295525 w 1749061"/>
                <a:gd name="connsiteY4026" fmla="*/ 343711 h 1016895"/>
                <a:gd name="connsiteX4027" fmla="*/ 1295525 w 1749061"/>
                <a:gd name="connsiteY4027" fmla="*/ 343711 h 1016895"/>
                <a:gd name="connsiteX4028" fmla="*/ 1299593 w 1749061"/>
                <a:gd name="connsiteY4028" fmla="*/ 343711 h 1016895"/>
                <a:gd name="connsiteX4029" fmla="*/ 1299593 w 1749061"/>
                <a:gd name="connsiteY4029" fmla="*/ 343711 h 1016895"/>
                <a:gd name="connsiteX4030" fmla="*/ 1299593 w 1749061"/>
                <a:gd name="connsiteY4030" fmla="*/ 343711 h 1016895"/>
                <a:gd name="connsiteX4031" fmla="*/ 1299593 w 1749061"/>
                <a:gd name="connsiteY4031" fmla="*/ 343711 h 1016895"/>
                <a:gd name="connsiteX4032" fmla="*/ 1303661 w 1749061"/>
                <a:gd name="connsiteY4032" fmla="*/ 343711 h 1016895"/>
                <a:gd name="connsiteX4033" fmla="*/ 1303661 w 1749061"/>
                <a:gd name="connsiteY4033" fmla="*/ 343711 h 1016895"/>
                <a:gd name="connsiteX4034" fmla="*/ 1303661 w 1749061"/>
                <a:gd name="connsiteY4034" fmla="*/ 343711 h 1016895"/>
                <a:gd name="connsiteX4035" fmla="*/ 1303661 w 1749061"/>
                <a:gd name="connsiteY4035" fmla="*/ 343711 h 1016895"/>
                <a:gd name="connsiteX4036" fmla="*/ 1307728 w 1749061"/>
                <a:gd name="connsiteY4036" fmla="*/ 343711 h 1016895"/>
                <a:gd name="connsiteX4037" fmla="*/ 1307728 w 1749061"/>
                <a:gd name="connsiteY4037" fmla="*/ 343711 h 1016895"/>
                <a:gd name="connsiteX4038" fmla="*/ 1307728 w 1749061"/>
                <a:gd name="connsiteY4038" fmla="*/ 343711 h 1016895"/>
                <a:gd name="connsiteX4039" fmla="*/ 1307728 w 1749061"/>
                <a:gd name="connsiteY4039" fmla="*/ 343711 h 1016895"/>
                <a:gd name="connsiteX4040" fmla="*/ 1307728 w 1749061"/>
                <a:gd name="connsiteY4040" fmla="*/ 343711 h 1016895"/>
                <a:gd name="connsiteX4041" fmla="*/ 1307728 w 1749061"/>
                <a:gd name="connsiteY4041" fmla="*/ 343711 h 1016895"/>
                <a:gd name="connsiteX4042" fmla="*/ 1307728 w 1749061"/>
                <a:gd name="connsiteY4042" fmla="*/ 343711 h 1016895"/>
                <a:gd name="connsiteX4043" fmla="*/ 1311796 w 1749061"/>
                <a:gd name="connsiteY4043" fmla="*/ 343711 h 1016895"/>
                <a:gd name="connsiteX4044" fmla="*/ 1364675 w 1749061"/>
                <a:gd name="connsiteY4044" fmla="*/ 315238 h 1016895"/>
                <a:gd name="connsiteX4045" fmla="*/ 1372810 w 1749061"/>
                <a:gd name="connsiteY4045" fmla="*/ 307103 h 1016895"/>
                <a:gd name="connsiteX4046" fmla="*/ 1372810 w 1749061"/>
                <a:gd name="connsiteY4046" fmla="*/ 298967 h 1016895"/>
                <a:gd name="connsiteX4047" fmla="*/ 1372810 w 1749061"/>
                <a:gd name="connsiteY4047" fmla="*/ 303035 h 1016895"/>
                <a:gd name="connsiteX4048" fmla="*/ 1372810 w 1749061"/>
                <a:gd name="connsiteY4048" fmla="*/ 298967 h 1016895"/>
                <a:gd name="connsiteX4049" fmla="*/ 1364675 w 1749061"/>
                <a:gd name="connsiteY4049" fmla="*/ 307103 h 1016895"/>
                <a:gd name="connsiteX4050" fmla="*/ 1311796 w 1749061"/>
                <a:gd name="connsiteY4050" fmla="*/ 335576 h 1016895"/>
                <a:gd name="connsiteX4051" fmla="*/ 1283323 w 1749061"/>
                <a:gd name="connsiteY4051" fmla="*/ 335576 h 1016895"/>
                <a:gd name="connsiteX4052" fmla="*/ 1254849 w 1749061"/>
                <a:gd name="connsiteY4052" fmla="*/ 319305 h 1016895"/>
                <a:gd name="connsiteX4053" fmla="*/ 1246714 w 1749061"/>
                <a:gd name="connsiteY4053" fmla="*/ 311170 h 1016895"/>
                <a:gd name="connsiteX4054" fmla="*/ 1246714 w 1749061"/>
                <a:gd name="connsiteY4054" fmla="*/ 315238 h 1016895"/>
                <a:gd name="connsiteX4055" fmla="*/ 1246714 w 1749061"/>
                <a:gd name="connsiteY4055" fmla="*/ 315238 h 1016895"/>
                <a:gd name="connsiteX4056" fmla="*/ 1246714 w 1749061"/>
                <a:gd name="connsiteY4056" fmla="*/ 315238 h 1016895"/>
                <a:gd name="connsiteX4057" fmla="*/ 1246714 w 1749061"/>
                <a:gd name="connsiteY4057" fmla="*/ 315238 h 1016895"/>
                <a:gd name="connsiteX4058" fmla="*/ 1246714 w 1749061"/>
                <a:gd name="connsiteY4058" fmla="*/ 311170 h 1016895"/>
                <a:gd name="connsiteX4059" fmla="*/ 1246714 w 1749061"/>
                <a:gd name="connsiteY4059" fmla="*/ 319305 h 1016895"/>
                <a:gd name="connsiteX4060" fmla="*/ 1246714 w 1749061"/>
                <a:gd name="connsiteY4060" fmla="*/ 319305 h 1016895"/>
                <a:gd name="connsiteX4061" fmla="*/ 1246714 w 1749061"/>
                <a:gd name="connsiteY4061" fmla="*/ 319305 h 1016895"/>
                <a:gd name="connsiteX4062" fmla="*/ 1246714 w 1749061"/>
                <a:gd name="connsiteY4062" fmla="*/ 319305 h 1016895"/>
                <a:gd name="connsiteX4063" fmla="*/ 1246714 w 1749061"/>
                <a:gd name="connsiteY4063" fmla="*/ 319305 h 1016895"/>
                <a:gd name="connsiteX4064" fmla="*/ 1246714 w 1749061"/>
                <a:gd name="connsiteY4064" fmla="*/ 319305 h 1016895"/>
                <a:gd name="connsiteX4065" fmla="*/ 1246714 w 1749061"/>
                <a:gd name="connsiteY4065" fmla="*/ 319305 h 1016895"/>
                <a:gd name="connsiteX4066" fmla="*/ 1246714 w 1749061"/>
                <a:gd name="connsiteY4066" fmla="*/ 319305 h 1016895"/>
                <a:gd name="connsiteX4067" fmla="*/ 1246714 w 1749061"/>
                <a:gd name="connsiteY4067" fmla="*/ 319305 h 1016895"/>
                <a:gd name="connsiteX4068" fmla="*/ 1246714 w 1749061"/>
                <a:gd name="connsiteY4068" fmla="*/ 319305 h 1016895"/>
                <a:gd name="connsiteX4069" fmla="*/ 1246714 w 1749061"/>
                <a:gd name="connsiteY4069" fmla="*/ 319305 h 1016895"/>
                <a:gd name="connsiteX4070" fmla="*/ 1246714 w 1749061"/>
                <a:gd name="connsiteY4070" fmla="*/ 319305 h 1016895"/>
                <a:gd name="connsiteX4071" fmla="*/ 1246714 w 1749061"/>
                <a:gd name="connsiteY4071" fmla="*/ 319305 h 1016895"/>
                <a:gd name="connsiteX4072" fmla="*/ 1246714 w 1749061"/>
                <a:gd name="connsiteY4072" fmla="*/ 319305 h 1016895"/>
                <a:gd name="connsiteX4073" fmla="*/ 1246714 w 1749061"/>
                <a:gd name="connsiteY4073" fmla="*/ 319305 h 1016895"/>
                <a:gd name="connsiteX4074" fmla="*/ 1275187 w 1749061"/>
                <a:gd name="connsiteY4074" fmla="*/ 335576 h 1016895"/>
                <a:gd name="connsiteX4075" fmla="*/ 1291458 w 1749061"/>
                <a:gd name="connsiteY4075" fmla="*/ 343711 h 1016895"/>
                <a:gd name="connsiteX4076" fmla="*/ 1372810 w 1749061"/>
                <a:gd name="connsiteY4076" fmla="*/ 298967 h 1016895"/>
                <a:gd name="connsiteX4077" fmla="*/ 1368742 w 1749061"/>
                <a:gd name="connsiteY4077" fmla="*/ 303035 h 1016895"/>
                <a:gd name="connsiteX4078" fmla="*/ 1372810 w 1749061"/>
                <a:gd name="connsiteY4078" fmla="*/ 298967 h 1016895"/>
                <a:gd name="connsiteX4079" fmla="*/ 1315863 w 1749061"/>
                <a:gd name="connsiteY4079" fmla="*/ 331508 h 1016895"/>
                <a:gd name="connsiteX4080" fmla="*/ 1315863 w 1749061"/>
                <a:gd name="connsiteY4080" fmla="*/ 331508 h 1016895"/>
                <a:gd name="connsiteX4081" fmla="*/ 1315863 w 1749061"/>
                <a:gd name="connsiteY4081" fmla="*/ 331508 h 1016895"/>
                <a:gd name="connsiteX4082" fmla="*/ 1315863 w 1749061"/>
                <a:gd name="connsiteY4082" fmla="*/ 331508 h 1016895"/>
                <a:gd name="connsiteX4083" fmla="*/ 1307728 w 1749061"/>
                <a:gd name="connsiteY4083" fmla="*/ 331508 h 1016895"/>
                <a:gd name="connsiteX4084" fmla="*/ 1307728 w 1749061"/>
                <a:gd name="connsiteY4084" fmla="*/ 331508 h 1016895"/>
                <a:gd name="connsiteX4085" fmla="*/ 1303661 w 1749061"/>
                <a:gd name="connsiteY4085" fmla="*/ 331508 h 1016895"/>
                <a:gd name="connsiteX4086" fmla="*/ 1303661 w 1749061"/>
                <a:gd name="connsiteY4086" fmla="*/ 331508 h 1016895"/>
                <a:gd name="connsiteX4087" fmla="*/ 1315863 w 1749061"/>
                <a:gd name="connsiteY4087" fmla="*/ 331508 h 1016895"/>
                <a:gd name="connsiteX4088" fmla="*/ 1315863 w 1749061"/>
                <a:gd name="connsiteY4088" fmla="*/ 331508 h 1016895"/>
                <a:gd name="connsiteX4089" fmla="*/ 1254849 w 1749061"/>
                <a:gd name="connsiteY4089" fmla="*/ 311170 h 1016895"/>
                <a:gd name="connsiteX4090" fmla="*/ 1254849 w 1749061"/>
                <a:gd name="connsiteY4090" fmla="*/ 311170 h 1016895"/>
                <a:gd name="connsiteX4091" fmla="*/ 1254849 w 1749061"/>
                <a:gd name="connsiteY4091" fmla="*/ 311170 h 1016895"/>
                <a:gd name="connsiteX4092" fmla="*/ 1254849 w 1749061"/>
                <a:gd name="connsiteY4092" fmla="*/ 311170 h 1016895"/>
                <a:gd name="connsiteX4093" fmla="*/ 1254849 w 1749061"/>
                <a:gd name="connsiteY4093" fmla="*/ 311170 h 1016895"/>
                <a:gd name="connsiteX4094" fmla="*/ 1254849 w 1749061"/>
                <a:gd name="connsiteY4094" fmla="*/ 311170 h 1016895"/>
                <a:gd name="connsiteX4095" fmla="*/ 1303661 w 1749061"/>
                <a:gd name="connsiteY4095" fmla="*/ 335576 h 1016895"/>
                <a:gd name="connsiteX4096" fmla="*/ 1303661 w 1749061"/>
                <a:gd name="connsiteY4096" fmla="*/ 335576 h 1016895"/>
                <a:gd name="connsiteX4097" fmla="*/ 1303661 w 1749061"/>
                <a:gd name="connsiteY4097" fmla="*/ 335576 h 1016895"/>
                <a:gd name="connsiteX4098" fmla="*/ 1299593 w 1749061"/>
                <a:gd name="connsiteY4098" fmla="*/ 335576 h 1016895"/>
                <a:gd name="connsiteX4099" fmla="*/ 1295525 w 1749061"/>
                <a:gd name="connsiteY4099" fmla="*/ 335576 h 1016895"/>
                <a:gd name="connsiteX4100" fmla="*/ 1291458 w 1749061"/>
                <a:gd name="connsiteY4100" fmla="*/ 335576 h 1016895"/>
                <a:gd name="connsiteX4101" fmla="*/ 1291458 w 1749061"/>
                <a:gd name="connsiteY4101" fmla="*/ 335576 h 1016895"/>
                <a:gd name="connsiteX4102" fmla="*/ 1287390 w 1749061"/>
                <a:gd name="connsiteY4102" fmla="*/ 335576 h 1016895"/>
                <a:gd name="connsiteX4103" fmla="*/ 1303661 w 1749061"/>
                <a:gd name="connsiteY4103" fmla="*/ 335576 h 1016895"/>
                <a:gd name="connsiteX4104" fmla="*/ 1466364 w 1749061"/>
                <a:gd name="connsiteY4104" fmla="*/ 242021 h 1016895"/>
                <a:gd name="connsiteX4105" fmla="*/ 1413485 w 1749061"/>
                <a:gd name="connsiteY4105" fmla="*/ 270494 h 1016895"/>
                <a:gd name="connsiteX4106" fmla="*/ 1385013 w 1749061"/>
                <a:gd name="connsiteY4106" fmla="*/ 270494 h 1016895"/>
                <a:gd name="connsiteX4107" fmla="*/ 1356539 w 1749061"/>
                <a:gd name="connsiteY4107" fmla="*/ 254224 h 1016895"/>
                <a:gd name="connsiteX4108" fmla="*/ 1348404 w 1749061"/>
                <a:gd name="connsiteY4108" fmla="*/ 246089 h 1016895"/>
                <a:gd name="connsiteX4109" fmla="*/ 1348404 w 1749061"/>
                <a:gd name="connsiteY4109" fmla="*/ 250156 h 1016895"/>
                <a:gd name="connsiteX4110" fmla="*/ 1348404 w 1749061"/>
                <a:gd name="connsiteY4110" fmla="*/ 250156 h 1016895"/>
                <a:gd name="connsiteX4111" fmla="*/ 1348404 w 1749061"/>
                <a:gd name="connsiteY4111" fmla="*/ 250156 h 1016895"/>
                <a:gd name="connsiteX4112" fmla="*/ 1348404 w 1749061"/>
                <a:gd name="connsiteY4112" fmla="*/ 250156 h 1016895"/>
                <a:gd name="connsiteX4113" fmla="*/ 1348404 w 1749061"/>
                <a:gd name="connsiteY4113" fmla="*/ 246089 h 1016895"/>
                <a:gd name="connsiteX4114" fmla="*/ 1348404 w 1749061"/>
                <a:gd name="connsiteY4114" fmla="*/ 254224 h 1016895"/>
                <a:gd name="connsiteX4115" fmla="*/ 1348404 w 1749061"/>
                <a:gd name="connsiteY4115" fmla="*/ 254224 h 1016895"/>
                <a:gd name="connsiteX4116" fmla="*/ 1348404 w 1749061"/>
                <a:gd name="connsiteY4116" fmla="*/ 254224 h 1016895"/>
                <a:gd name="connsiteX4117" fmla="*/ 1348404 w 1749061"/>
                <a:gd name="connsiteY4117" fmla="*/ 254224 h 1016895"/>
                <a:gd name="connsiteX4118" fmla="*/ 1348404 w 1749061"/>
                <a:gd name="connsiteY4118" fmla="*/ 254224 h 1016895"/>
                <a:gd name="connsiteX4119" fmla="*/ 1348404 w 1749061"/>
                <a:gd name="connsiteY4119" fmla="*/ 254224 h 1016895"/>
                <a:gd name="connsiteX4120" fmla="*/ 1348404 w 1749061"/>
                <a:gd name="connsiteY4120" fmla="*/ 254224 h 1016895"/>
                <a:gd name="connsiteX4121" fmla="*/ 1348404 w 1749061"/>
                <a:gd name="connsiteY4121" fmla="*/ 254224 h 1016895"/>
                <a:gd name="connsiteX4122" fmla="*/ 1348404 w 1749061"/>
                <a:gd name="connsiteY4122" fmla="*/ 254224 h 1016895"/>
                <a:gd name="connsiteX4123" fmla="*/ 1348404 w 1749061"/>
                <a:gd name="connsiteY4123" fmla="*/ 254224 h 1016895"/>
                <a:gd name="connsiteX4124" fmla="*/ 1348404 w 1749061"/>
                <a:gd name="connsiteY4124" fmla="*/ 254224 h 1016895"/>
                <a:gd name="connsiteX4125" fmla="*/ 1348404 w 1749061"/>
                <a:gd name="connsiteY4125" fmla="*/ 254224 h 1016895"/>
                <a:gd name="connsiteX4126" fmla="*/ 1348404 w 1749061"/>
                <a:gd name="connsiteY4126" fmla="*/ 254224 h 1016895"/>
                <a:gd name="connsiteX4127" fmla="*/ 1348404 w 1749061"/>
                <a:gd name="connsiteY4127" fmla="*/ 254224 h 1016895"/>
                <a:gd name="connsiteX4128" fmla="*/ 1348404 w 1749061"/>
                <a:gd name="connsiteY4128" fmla="*/ 254224 h 1016895"/>
                <a:gd name="connsiteX4129" fmla="*/ 1376877 w 1749061"/>
                <a:gd name="connsiteY4129" fmla="*/ 270494 h 1016895"/>
                <a:gd name="connsiteX4130" fmla="*/ 1380945 w 1749061"/>
                <a:gd name="connsiteY4130" fmla="*/ 270494 h 1016895"/>
                <a:gd name="connsiteX4131" fmla="*/ 1380945 w 1749061"/>
                <a:gd name="connsiteY4131" fmla="*/ 270494 h 1016895"/>
                <a:gd name="connsiteX4132" fmla="*/ 1380945 w 1749061"/>
                <a:gd name="connsiteY4132" fmla="*/ 270494 h 1016895"/>
                <a:gd name="connsiteX4133" fmla="*/ 1385013 w 1749061"/>
                <a:gd name="connsiteY4133" fmla="*/ 270494 h 1016895"/>
                <a:gd name="connsiteX4134" fmla="*/ 1385013 w 1749061"/>
                <a:gd name="connsiteY4134" fmla="*/ 270494 h 1016895"/>
                <a:gd name="connsiteX4135" fmla="*/ 1385013 w 1749061"/>
                <a:gd name="connsiteY4135" fmla="*/ 270494 h 1016895"/>
                <a:gd name="connsiteX4136" fmla="*/ 1385013 w 1749061"/>
                <a:gd name="connsiteY4136" fmla="*/ 270494 h 1016895"/>
                <a:gd name="connsiteX4137" fmla="*/ 1385013 w 1749061"/>
                <a:gd name="connsiteY4137" fmla="*/ 270494 h 1016895"/>
                <a:gd name="connsiteX4138" fmla="*/ 1389080 w 1749061"/>
                <a:gd name="connsiteY4138" fmla="*/ 270494 h 1016895"/>
                <a:gd name="connsiteX4139" fmla="*/ 1389080 w 1749061"/>
                <a:gd name="connsiteY4139" fmla="*/ 270494 h 1016895"/>
                <a:gd name="connsiteX4140" fmla="*/ 1389080 w 1749061"/>
                <a:gd name="connsiteY4140" fmla="*/ 270494 h 1016895"/>
                <a:gd name="connsiteX4141" fmla="*/ 1389080 w 1749061"/>
                <a:gd name="connsiteY4141" fmla="*/ 270494 h 1016895"/>
                <a:gd name="connsiteX4142" fmla="*/ 1393148 w 1749061"/>
                <a:gd name="connsiteY4142" fmla="*/ 270494 h 1016895"/>
                <a:gd name="connsiteX4143" fmla="*/ 1393148 w 1749061"/>
                <a:gd name="connsiteY4143" fmla="*/ 270494 h 1016895"/>
                <a:gd name="connsiteX4144" fmla="*/ 1393148 w 1749061"/>
                <a:gd name="connsiteY4144" fmla="*/ 270494 h 1016895"/>
                <a:gd name="connsiteX4145" fmla="*/ 1393148 w 1749061"/>
                <a:gd name="connsiteY4145" fmla="*/ 270494 h 1016895"/>
                <a:gd name="connsiteX4146" fmla="*/ 1397215 w 1749061"/>
                <a:gd name="connsiteY4146" fmla="*/ 270494 h 1016895"/>
                <a:gd name="connsiteX4147" fmla="*/ 1397215 w 1749061"/>
                <a:gd name="connsiteY4147" fmla="*/ 270494 h 1016895"/>
                <a:gd name="connsiteX4148" fmla="*/ 1397215 w 1749061"/>
                <a:gd name="connsiteY4148" fmla="*/ 270494 h 1016895"/>
                <a:gd name="connsiteX4149" fmla="*/ 1397215 w 1749061"/>
                <a:gd name="connsiteY4149" fmla="*/ 270494 h 1016895"/>
                <a:gd name="connsiteX4150" fmla="*/ 1397215 w 1749061"/>
                <a:gd name="connsiteY4150" fmla="*/ 270494 h 1016895"/>
                <a:gd name="connsiteX4151" fmla="*/ 1397215 w 1749061"/>
                <a:gd name="connsiteY4151" fmla="*/ 270494 h 1016895"/>
                <a:gd name="connsiteX4152" fmla="*/ 1397215 w 1749061"/>
                <a:gd name="connsiteY4152" fmla="*/ 270494 h 1016895"/>
                <a:gd name="connsiteX4153" fmla="*/ 1401283 w 1749061"/>
                <a:gd name="connsiteY4153" fmla="*/ 270494 h 1016895"/>
                <a:gd name="connsiteX4154" fmla="*/ 1454161 w 1749061"/>
                <a:gd name="connsiteY4154" fmla="*/ 242021 h 1016895"/>
                <a:gd name="connsiteX4155" fmla="*/ 1462296 w 1749061"/>
                <a:gd name="connsiteY4155" fmla="*/ 233886 h 1016895"/>
                <a:gd name="connsiteX4156" fmla="*/ 1462296 w 1749061"/>
                <a:gd name="connsiteY4156" fmla="*/ 225751 h 1016895"/>
                <a:gd name="connsiteX4157" fmla="*/ 1462296 w 1749061"/>
                <a:gd name="connsiteY4157" fmla="*/ 229819 h 1016895"/>
                <a:gd name="connsiteX4158" fmla="*/ 1462296 w 1749061"/>
                <a:gd name="connsiteY4158" fmla="*/ 225751 h 1016895"/>
                <a:gd name="connsiteX4159" fmla="*/ 1466364 w 1749061"/>
                <a:gd name="connsiteY4159" fmla="*/ 242021 h 1016895"/>
                <a:gd name="connsiteX4160" fmla="*/ 1356539 w 1749061"/>
                <a:gd name="connsiteY4160" fmla="*/ 254224 h 1016895"/>
                <a:gd name="connsiteX4161" fmla="*/ 1356539 w 1749061"/>
                <a:gd name="connsiteY4161" fmla="*/ 254224 h 1016895"/>
                <a:gd name="connsiteX4162" fmla="*/ 1356539 w 1749061"/>
                <a:gd name="connsiteY4162" fmla="*/ 254224 h 1016895"/>
                <a:gd name="connsiteX4163" fmla="*/ 1356539 w 1749061"/>
                <a:gd name="connsiteY4163" fmla="*/ 254224 h 1016895"/>
                <a:gd name="connsiteX4164" fmla="*/ 1356539 w 1749061"/>
                <a:gd name="connsiteY4164" fmla="*/ 254224 h 1016895"/>
                <a:gd name="connsiteX4165" fmla="*/ 1356539 w 1749061"/>
                <a:gd name="connsiteY4165" fmla="*/ 254224 h 1016895"/>
                <a:gd name="connsiteX4166" fmla="*/ 1401283 w 1749061"/>
                <a:gd name="connsiteY4166" fmla="*/ 278629 h 1016895"/>
                <a:gd name="connsiteX4167" fmla="*/ 1401283 w 1749061"/>
                <a:gd name="connsiteY4167" fmla="*/ 278629 h 1016895"/>
                <a:gd name="connsiteX4168" fmla="*/ 1397215 w 1749061"/>
                <a:gd name="connsiteY4168" fmla="*/ 278629 h 1016895"/>
                <a:gd name="connsiteX4169" fmla="*/ 1393148 w 1749061"/>
                <a:gd name="connsiteY4169" fmla="*/ 278629 h 1016895"/>
                <a:gd name="connsiteX4170" fmla="*/ 1389080 w 1749061"/>
                <a:gd name="connsiteY4170" fmla="*/ 278629 h 1016895"/>
                <a:gd name="connsiteX4171" fmla="*/ 1389080 w 1749061"/>
                <a:gd name="connsiteY4171" fmla="*/ 278629 h 1016895"/>
                <a:gd name="connsiteX4172" fmla="*/ 1385013 w 1749061"/>
                <a:gd name="connsiteY4172" fmla="*/ 278629 h 1016895"/>
                <a:gd name="connsiteX4173" fmla="*/ 1401283 w 1749061"/>
                <a:gd name="connsiteY4173" fmla="*/ 278629 h 1016895"/>
                <a:gd name="connsiteX4174" fmla="*/ 1401283 w 1749061"/>
                <a:gd name="connsiteY4174" fmla="*/ 278629 h 1016895"/>
                <a:gd name="connsiteX4175" fmla="*/ 1413485 w 1749061"/>
                <a:gd name="connsiteY4175" fmla="*/ 274562 h 1016895"/>
                <a:gd name="connsiteX4176" fmla="*/ 1413485 w 1749061"/>
                <a:gd name="connsiteY4176" fmla="*/ 274562 h 1016895"/>
                <a:gd name="connsiteX4177" fmla="*/ 1413485 w 1749061"/>
                <a:gd name="connsiteY4177" fmla="*/ 274562 h 1016895"/>
                <a:gd name="connsiteX4178" fmla="*/ 1413485 w 1749061"/>
                <a:gd name="connsiteY4178" fmla="*/ 274562 h 1016895"/>
                <a:gd name="connsiteX4179" fmla="*/ 1405350 w 1749061"/>
                <a:gd name="connsiteY4179" fmla="*/ 274562 h 1016895"/>
                <a:gd name="connsiteX4180" fmla="*/ 1405350 w 1749061"/>
                <a:gd name="connsiteY4180" fmla="*/ 274562 h 1016895"/>
                <a:gd name="connsiteX4181" fmla="*/ 1401283 w 1749061"/>
                <a:gd name="connsiteY4181" fmla="*/ 274562 h 1016895"/>
                <a:gd name="connsiteX4182" fmla="*/ 1401283 w 1749061"/>
                <a:gd name="connsiteY4182" fmla="*/ 274562 h 1016895"/>
                <a:gd name="connsiteX4183" fmla="*/ 1413485 w 1749061"/>
                <a:gd name="connsiteY4183" fmla="*/ 274562 h 1016895"/>
                <a:gd name="connsiteX4184" fmla="*/ 1413485 w 1749061"/>
                <a:gd name="connsiteY4184" fmla="*/ 274562 h 1016895"/>
                <a:gd name="connsiteX4185" fmla="*/ 1466364 w 1749061"/>
                <a:gd name="connsiteY4185" fmla="*/ 246089 h 1016895"/>
                <a:gd name="connsiteX4186" fmla="*/ 1470431 w 1749061"/>
                <a:gd name="connsiteY4186" fmla="*/ 242021 h 1016895"/>
                <a:gd name="connsiteX4187" fmla="*/ 1466364 w 1749061"/>
                <a:gd name="connsiteY4187" fmla="*/ 246089 h 1016895"/>
                <a:gd name="connsiteX4188" fmla="*/ 1454161 w 1749061"/>
                <a:gd name="connsiteY4188" fmla="*/ 197278 h 1016895"/>
                <a:gd name="connsiteX4189" fmla="*/ 1446026 w 1749061"/>
                <a:gd name="connsiteY4189" fmla="*/ 189143 h 1016895"/>
                <a:gd name="connsiteX4190" fmla="*/ 1446026 w 1749061"/>
                <a:gd name="connsiteY4190" fmla="*/ 193210 h 1016895"/>
                <a:gd name="connsiteX4191" fmla="*/ 1446026 w 1749061"/>
                <a:gd name="connsiteY4191" fmla="*/ 193210 h 1016895"/>
                <a:gd name="connsiteX4192" fmla="*/ 1446026 w 1749061"/>
                <a:gd name="connsiteY4192" fmla="*/ 193210 h 1016895"/>
                <a:gd name="connsiteX4193" fmla="*/ 1446026 w 1749061"/>
                <a:gd name="connsiteY4193" fmla="*/ 193210 h 1016895"/>
                <a:gd name="connsiteX4194" fmla="*/ 1446026 w 1749061"/>
                <a:gd name="connsiteY4194" fmla="*/ 189143 h 1016895"/>
                <a:gd name="connsiteX4195" fmla="*/ 1446026 w 1749061"/>
                <a:gd name="connsiteY4195" fmla="*/ 197278 h 1016895"/>
                <a:gd name="connsiteX4196" fmla="*/ 1446026 w 1749061"/>
                <a:gd name="connsiteY4196" fmla="*/ 197278 h 1016895"/>
                <a:gd name="connsiteX4197" fmla="*/ 1446026 w 1749061"/>
                <a:gd name="connsiteY4197" fmla="*/ 197278 h 1016895"/>
                <a:gd name="connsiteX4198" fmla="*/ 1446026 w 1749061"/>
                <a:gd name="connsiteY4198" fmla="*/ 197278 h 1016895"/>
                <a:gd name="connsiteX4199" fmla="*/ 1446026 w 1749061"/>
                <a:gd name="connsiteY4199" fmla="*/ 197278 h 1016895"/>
                <a:gd name="connsiteX4200" fmla="*/ 1446026 w 1749061"/>
                <a:gd name="connsiteY4200" fmla="*/ 197278 h 1016895"/>
                <a:gd name="connsiteX4201" fmla="*/ 1446026 w 1749061"/>
                <a:gd name="connsiteY4201" fmla="*/ 197278 h 1016895"/>
                <a:gd name="connsiteX4202" fmla="*/ 1446026 w 1749061"/>
                <a:gd name="connsiteY4202" fmla="*/ 197278 h 1016895"/>
                <a:gd name="connsiteX4203" fmla="*/ 1446026 w 1749061"/>
                <a:gd name="connsiteY4203" fmla="*/ 197278 h 1016895"/>
                <a:gd name="connsiteX4204" fmla="*/ 1446026 w 1749061"/>
                <a:gd name="connsiteY4204" fmla="*/ 197278 h 1016895"/>
                <a:gd name="connsiteX4205" fmla="*/ 1446026 w 1749061"/>
                <a:gd name="connsiteY4205" fmla="*/ 197278 h 1016895"/>
                <a:gd name="connsiteX4206" fmla="*/ 1446026 w 1749061"/>
                <a:gd name="connsiteY4206" fmla="*/ 197278 h 1016895"/>
                <a:gd name="connsiteX4207" fmla="*/ 1446026 w 1749061"/>
                <a:gd name="connsiteY4207" fmla="*/ 197278 h 1016895"/>
                <a:gd name="connsiteX4208" fmla="*/ 1446026 w 1749061"/>
                <a:gd name="connsiteY4208" fmla="*/ 197278 h 1016895"/>
                <a:gd name="connsiteX4209" fmla="*/ 1446026 w 1749061"/>
                <a:gd name="connsiteY4209" fmla="*/ 197278 h 1016895"/>
                <a:gd name="connsiteX4210" fmla="*/ 1474499 w 1749061"/>
                <a:gd name="connsiteY4210" fmla="*/ 213548 h 1016895"/>
                <a:gd name="connsiteX4211" fmla="*/ 1478566 w 1749061"/>
                <a:gd name="connsiteY4211" fmla="*/ 213548 h 1016895"/>
                <a:gd name="connsiteX4212" fmla="*/ 1478566 w 1749061"/>
                <a:gd name="connsiteY4212" fmla="*/ 213548 h 1016895"/>
                <a:gd name="connsiteX4213" fmla="*/ 1478566 w 1749061"/>
                <a:gd name="connsiteY4213" fmla="*/ 213548 h 1016895"/>
                <a:gd name="connsiteX4214" fmla="*/ 1482634 w 1749061"/>
                <a:gd name="connsiteY4214" fmla="*/ 213548 h 1016895"/>
                <a:gd name="connsiteX4215" fmla="*/ 1482634 w 1749061"/>
                <a:gd name="connsiteY4215" fmla="*/ 213548 h 1016895"/>
                <a:gd name="connsiteX4216" fmla="*/ 1482634 w 1749061"/>
                <a:gd name="connsiteY4216" fmla="*/ 213548 h 1016895"/>
                <a:gd name="connsiteX4217" fmla="*/ 1482634 w 1749061"/>
                <a:gd name="connsiteY4217" fmla="*/ 213548 h 1016895"/>
                <a:gd name="connsiteX4218" fmla="*/ 1482634 w 1749061"/>
                <a:gd name="connsiteY4218" fmla="*/ 213548 h 1016895"/>
                <a:gd name="connsiteX4219" fmla="*/ 1486702 w 1749061"/>
                <a:gd name="connsiteY4219" fmla="*/ 213548 h 1016895"/>
                <a:gd name="connsiteX4220" fmla="*/ 1486702 w 1749061"/>
                <a:gd name="connsiteY4220" fmla="*/ 213548 h 1016895"/>
                <a:gd name="connsiteX4221" fmla="*/ 1486702 w 1749061"/>
                <a:gd name="connsiteY4221" fmla="*/ 213548 h 1016895"/>
                <a:gd name="connsiteX4222" fmla="*/ 1486702 w 1749061"/>
                <a:gd name="connsiteY4222" fmla="*/ 213548 h 1016895"/>
                <a:gd name="connsiteX4223" fmla="*/ 1490769 w 1749061"/>
                <a:gd name="connsiteY4223" fmla="*/ 213548 h 1016895"/>
                <a:gd name="connsiteX4224" fmla="*/ 1490769 w 1749061"/>
                <a:gd name="connsiteY4224" fmla="*/ 213548 h 1016895"/>
                <a:gd name="connsiteX4225" fmla="*/ 1490769 w 1749061"/>
                <a:gd name="connsiteY4225" fmla="*/ 213548 h 1016895"/>
                <a:gd name="connsiteX4226" fmla="*/ 1490769 w 1749061"/>
                <a:gd name="connsiteY4226" fmla="*/ 213548 h 1016895"/>
                <a:gd name="connsiteX4227" fmla="*/ 1494837 w 1749061"/>
                <a:gd name="connsiteY4227" fmla="*/ 213548 h 1016895"/>
                <a:gd name="connsiteX4228" fmla="*/ 1494837 w 1749061"/>
                <a:gd name="connsiteY4228" fmla="*/ 213548 h 1016895"/>
                <a:gd name="connsiteX4229" fmla="*/ 1494837 w 1749061"/>
                <a:gd name="connsiteY4229" fmla="*/ 213548 h 1016895"/>
                <a:gd name="connsiteX4230" fmla="*/ 1494837 w 1749061"/>
                <a:gd name="connsiteY4230" fmla="*/ 213548 h 1016895"/>
                <a:gd name="connsiteX4231" fmla="*/ 1494837 w 1749061"/>
                <a:gd name="connsiteY4231" fmla="*/ 213548 h 1016895"/>
                <a:gd name="connsiteX4232" fmla="*/ 1494837 w 1749061"/>
                <a:gd name="connsiteY4232" fmla="*/ 213548 h 1016895"/>
                <a:gd name="connsiteX4233" fmla="*/ 1494837 w 1749061"/>
                <a:gd name="connsiteY4233" fmla="*/ 213548 h 1016895"/>
                <a:gd name="connsiteX4234" fmla="*/ 1498904 w 1749061"/>
                <a:gd name="connsiteY4234" fmla="*/ 213548 h 1016895"/>
                <a:gd name="connsiteX4235" fmla="*/ 1551783 w 1749061"/>
                <a:gd name="connsiteY4235" fmla="*/ 185075 h 1016895"/>
                <a:gd name="connsiteX4236" fmla="*/ 1559918 w 1749061"/>
                <a:gd name="connsiteY4236" fmla="*/ 176940 h 1016895"/>
                <a:gd name="connsiteX4237" fmla="*/ 1559918 w 1749061"/>
                <a:gd name="connsiteY4237" fmla="*/ 168805 h 1016895"/>
                <a:gd name="connsiteX4238" fmla="*/ 1559918 w 1749061"/>
                <a:gd name="connsiteY4238" fmla="*/ 172872 h 1016895"/>
                <a:gd name="connsiteX4239" fmla="*/ 1559918 w 1749061"/>
                <a:gd name="connsiteY4239" fmla="*/ 168805 h 1016895"/>
                <a:gd name="connsiteX4240" fmla="*/ 1551783 w 1749061"/>
                <a:gd name="connsiteY4240" fmla="*/ 176940 h 1016895"/>
                <a:gd name="connsiteX4241" fmla="*/ 1498904 w 1749061"/>
                <a:gd name="connsiteY4241" fmla="*/ 205413 h 1016895"/>
                <a:gd name="connsiteX4242" fmla="*/ 1470431 w 1749061"/>
                <a:gd name="connsiteY4242" fmla="*/ 205413 h 1016895"/>
                <a:gd name="connsiteX4243" fmla="*/ 1454161 w 1749061"/>
                <a:gd name="connsiteY4243" fmla="*/ 197278 h 1016895"/>
                <a:gd name="connsiteX4244" fmla="*/ 1454161 w 1749061"/>
                <a:gd name="connsiteY4244" fmla="*/ 197278 h 1016895"/>
                <a:gd name="connsiteX4245" fmla="*/ 1454161 w 1749061"/>
                <a:gd name="connsiteY4245" fmla="*/ 197278 h 1016895"/>
                <a:gd name="connsiteX4246" fmla="*/ 1454161 w 1749061"/>
                <a:gd name="connsiteY4246" fmla="*/ 197278 h 1016895"/>
                <a:gd name="connsiteX4247" fmla="*/ 1454161 w 1749061"/>
                <a:gd name="connsiteY4247" fmla="*/ 197278 h 1016895"/>
                <a:gd name="connsiteX4248" fmla="*/ 1454161 w 1749061"/>
                <a:gd name="connsiteY4248" fmla="*/ 197278 h 1016895"/>
                <a:gd name="connsiteX4249" fmla="*/ 1454161 w 1749061"/>
                <a:gd name="connsiteY4249" fmla="*/ 197278 h 1016895"/>
                <a:gd name="connsiteX4250" fmla="*/ 1498904 w 1749061"/>
                <a:gd name="connsiteY4250" fmla="*/ 221683 h 1016895"/>
                <a:gd name="connsiteX4251" fmla="*/ 1498904 w 1749061"/>
                <a:gd name="connsiteY4251" fmla="*/ 221683 h 1016895"/>
                <a:gd name="connsiteX4252" fmla="*/ 1494837 w 1749061"/>
                <a:gd name="connsiteY4252" fmla="*/ 221683 h 1016895"/>
                <a:gd name="connsiteX4253" fmla="*/ 1490769 w 1749061"/>
                <a:gd name="connsiteY4253" fmla="*/ 221683 h 1016895"/>
                <a:gd name="connsiteX4254" fmla="*/ 1486702 w 1749061"/>
                <a:gd name="connsiteY4254" fmla="*/ 221683 h 1016895"/>
                <a:gd name="connsiteX4255" fmla="*/ 1486702 w 1749061"/>
                <a:gd name="connsiteY4255" fmla="*/ 221683 h 1016895"/>
                <a:gd name="connsiteX4256" fmla="*/ 1482634 w 1749061"/>
                <a:gd name="connsiteY4256" fmla="*/ 221683 h 1016895"/>
                <a:gd name="connsiteX4257" fmla="*/ 1498904 w 1749061"/>
                <a:gd name="connsiteY4257" fmla="*/ 221683 h 1016895"/>
                <a:gd name="connsiteX4258" fmla="*/ 1498904 w 1749061"/>
                <a:gd name="connsiteY4258" fmla="*/ 221683 h 1016895"/>
                <a:gd name="connsiteX4259" fmla="*/ 1572121 w 1749061"/>
                <a:gd name="connsiteY4259" fmla="*/ 181008 h 1016895"/>
                <a:gd name="connsiteX4260" fmla="*/ 1568054 w 1749061"/>
                <a:gd name="connsiteY4260" fmla="*/ 185075 h 1016895"/>
                <a:gd name="connsiteX4261" fmla="*/ 1572121 w 1749061"/>
                <a:gd name="connsiteY4261" fmla="*/ 181008 h 1016895"/>
                <a:gd name="connsiteX4262" fmla="*/ 1511107 w 1749061"/>
                <a:gd name="connsiteY4262" fmla="*/ 217616 h 1016895"/>
                <a:gd name="connsiteX4263" fmla="*/ 1511107 w 1749061"/>
                <a:gd name="connsiteY4263" fmla="*/ 217616 h 1016895"/>
                <a:gd name="connsiteX4264" fmla="*/ 1511107 w 1749061"/>
                <a:gd name="connsiteY4264" fmla="*/ 217616 h 1016895"/>
                <a:gd name="connsiteX4265" fmla="*/ 1511107 w 1749061"/>
                <a:gd name="connsiteY4265" fmla="*/ 217616 h 1016895"/>
                <a:gd name="connsiteX4266" fmla="*/ 1502972 w 1749061"/>
                <a:gd name="connsiteY4266" fmla="*/ 217616 h 1016895"/>
                <a:gd name="connsiteX4267" fmla="*/ 1502972 w 1749061"/>
                <a:gd name="connsiteY4267" fmla="*/ 217616 h 1016895"/>
                <a:gd name="connsiteX4268" fmla="*/ 1498904 w 1749061"/>
                <a:gd name="connsiteY4268" fmla="*/ 217616 h 1016895"/>
                <a:gd name="connsiteX4269" fmla="*/ 1498904 w 1749061"/>
                <a:gd name="connsiteY4269" fmla="*/ 217616 h 1016895"/>
                <a:gd name="connsiteX4270" fmla="*/ 1511107 w 1749061"/>
                <a:gd name="connsiteY4270" fmla="*/ 217616 h 1016895"/>
                <a:gd name="connsiteX4271" fmla="*/ 1511107 w 1749061"/>
                <a:gd name="connsiteY4271" fmla="*/ 217616 h 1016895"/>
                <a:gd name="connsiteX4272" fmla="*/ 538955 w 1749061"/>
                <a:gd name="connsiteY4272" fmla="*/ 807415 h 1016895"/>
                <a:gd name="connsiteX4273" fmla="*/ 538955 w 1749061"/>
                <a:gd name="connsiteY4273" fmla="*/ 807415 h 1016895"/>
                <a:gd name="connsiteX4274" fmla="*/ 538955 w 1749061"/>
                <a:gd name="connsiteY4274" fmla="*/ 807415 h 1016895"/>
                <a:gd name="connsiteX4275" fmla="*/ 538955 w 1749061"/>
                <a:gd name="connsiteY4275" fmla="*/ 815551 h 1016895"/>
                <a:gd name="connsiteX4276" fmla="*/ 538955 w 1749061"/>
                <a:gd name="connsiteY4276" fmla="*/ 815551 h 1016895"/>
                <a:gd name="connsiteX4277" fmla="*/ 538955 w 1749061"/>
                <a:gd name="connsiteY4277" fmla="*/ 815551 h 1016895"/>
                <a:gd name="connsiteX4278" fmla="*/ 538955 w 1749061"/>
                <a:gd name="connsiteY4278" fmla="*/ 815551 h 1016895"/>
                <a:gd name="connsiteX4279" fmla="*/ 538955 w 1749061"/>
                <a:gd name="connsiteY4279" fmla="*/ 815551 h 1016895"/>
                <a:gd name="connsiteX4280" fmla="*/ 538955 w 1749061"/>
                <a:gd name="connsiteY4280" fmla="*/ 815551 h 1016895"/>
                <a:gd name="connsiteX4281" fmla="*/ 538955 w 1749061"/>
                <a:gd name="connsiteY4281" fmla="*/ 815551 h 1016895"/>
                <a:gd name="connsiteX4282" fmla="*/ 538955 w 1749061"/>
                <a:gd name="connsiteY4282" fmla="*/ 815551 h 1016895"/>
                <a:gd name="connsiteX4283" fmla="*/ 538955 w 1749061"/>
                <a:gd name="connsiteY4283" fmla="*/ 815551 h 1016895"/>
                <a:gd name="connsiteX4284" fmla="*/ 538955 w 1749061"/>
                <a:gd name="connsiteY4284" fmla="*/ 815551 h 1016895"/>
                <a:gd name="connsiteX4285" fmla="*/ 538955 w 1749061"/>
                <a:gd name="connsiteY4285" fmla="*/ 815551 h 1016895"/>
                <a:gd name="connsiteX4286" fmla="*/ 538955 w 1749061"/>
                <a:gd name="connsiteY4286" fmla="*/ 815551 h 1016895"/>
                <a:gd name="connsiteX4287" fmla="*/ 538955 w 1749061"/>
                <a:gd name="connsiteY4287" fmla="*/ 815551 h 1016895"/>
                <a:gd name="connsiteX4288" fmla="*/ 538955 w 1749061"/>
                <a:gd name="connsiteY4288" fmla="*/ 815551 h 1016895"/>
                <a:gd name="connsiteX4289" fmla="*/ 538955 w 1749061"/>
                <a:gd name="connsiteY4289" fmla="*/ 815551 h 1016895"/>
                <a:gd name="connsiteX4290" fmla="*/ 567428 w 1749061"/>
                <a:gd name="connsiteY4290" fmla="*/ 831821 h 1016895"/>
                <a:gd name="connsiteX4291" fmla="*/ 571495 w 1749061"/>
                <a:gd name="connsiteY4291" fmla="*/ 831821 h 1016895"/>
                <a:gd name="connsiteX4292" fmla="*/ 571495 w 1749061"/>
                <a:gd name="connsiteY4292" fmla="*/ 831821 h 1016895"/>
                <a:gd name="connsiteX4293" fmla="*/ 571495 w 1749061"/>
                <a:gd name="connsiteY4293" fmla="*/ 831821 h 1016895"/>
                <a:gd name="connsiteX4294" fmla="*/ 575563 w 1749061"/>
                <a:gd name="connsiteY4294" fmla="*/ 831821 h 1016895"/>
                <a:gd name="connsiteX4295" fmla="*/ 575563 w 1749061"/>
                <a:gd name="connsiteY4295" fmla="*/ 831821 h 1016895"/>
                <a:gd name="connsiteX4296" fmla="*/ 575563 w 1749061"/>
                <a:gd name="connsiteY4296" fmla="*/ 831821 h 1016895"/>
                <a:gd name="connsiteX4297" fmla="*/ 575563 w 1749061"/>
                <a:gd name="connsiteY4297" fmla="*/ 831821 h 1016895"/>
                <a:gd name="connsiteX4298" fmla="*/ 575563 w 1749061"/>
                <a:gd name="connsiteY4298" fmla="*/ 831821 h 1016895"/>
                <a:gd name="connsiteX4299" fmla="*/ 579631 w 1749061"/>
                <a:gd name="connsiteY4299" fmla="*/ 831821 h 1016895"/>
                <a:gd name="connsiteX4300" fmla="*/ 579631 w 1749061"/>
                <a:gd name="connsiteY4300" fmla="*/ 831821 h 1016895"/>
                <a:gd name="connsiteX4301" fmla="*/ 579631 w 1749061"/>
                <a:gd name="connsiteY4301" fmla="*/ 831821 h 1016895"/>
                <a:gd name="connsiteX4302" fmla="*/ 579631 w 1749061"/>
                <a:gd name="connsiteY4302" fmla="*/ 831821 h 1016895"/>
                <a:gd name="connsiteX4303" fmla="*/ 583698 w 1749061"/>
                <a:gd name="connsiteY4303" fmla="*/ 831821 h 1016895"/>
                <a:gd name="connsiteX4304" fmla="*/ 583698 w 1749061"/>
                <a:gd name="connsiteY4304" fmla="*/ 831821 h 1016895"/>
                <a:gd name="connsiteX4305" fmla="*/ 583698 w 1749061"/>
                <a:gd name="connsiteY4305" fmla="*/ 831821 h 1016895"/>
                <a:gd name="connsiteX4306" fmla="*/ 583698 w 1749061"/>
                <a:gd name="connsiteY4306" fmla="*/ 831821 h 1016895"/>
                <a:gd name="connsiteX4307" fmla="*/ 587766 w 1749061"/>
                <a:gd name="connsiteY4307" fmla="*/ 831821 h 1016895"/>
                <a:gd name="connsiteX4308" fmla="*/ 587766 w 1749061"/>
                <a:gd name="connsiteY4308" fmla="*/ 831821 h 1016895"/>
                <a:gd name="connsiteX4309" fmla="*/ 587766 w 1749061"/>
                <a:gd name="connsiteY4309" fmla="*/ 831821 h 1016895"/>
                <a:gd name="connsiteX4310" fmla="*/ 587766 w 1749061"/>
                <a:gd name="connsiteY4310" fmla="*/ 831821 h 1016895"/>
                <a:gd name="connsiteX4311" fmla="*/ 587766 w 1749061"/>
                <a:gd name="connsiteY4311" fmla="*/ 831821 h 1016895"/>
                <a:gd name="connsiteX4312" fmla="*/ 587766 w 1749061"/>
                <a:gd name="connsiteY4312" fmla="*/ 831821 h 1016895"/>
                <a:gd name="connsiteX4313" fmla="*/ 587766 w 1749061"/>
                <a:gd name="connsiteY4313" fmla="*/ 831821 h 1016895"/>
                <a:gd name="connsiteX4314" fmla="*/ 591833 w 1749061"/>
                <a:gd name="connsiteY4314" fmla="*/ 831821 h 1016895"/>
                <a:gd name="connsiteX4315" fmla="*/ 644712 w 1749061"/>
                <a:gd name="connsiteY4315" fmla="*/ 803348 h 1016895"/>
                <a:gd name="connsiteX4316" fmla="*/ 652847 w 1749061"/>
                <a:gd name="connsiteY4316" fmla="*/ 795213 h 1016895"/>
                <a:gd name="connsiteX4317" fmla="*/ 652847 w 1749061"/>
                <a:gd name="connsiteY4317" fmla="*/ 787077 h 1016895"/>
                <a:gd name="connsiteX4318" fmla="*/ 652847 w 1749061"/>
                <a:gd name="connsiteY4318" fmla="*/ 791145 h 1016895"/>
                <a:gd name="connsiteX4319" fmla="*/ 652847 w 1749061"/>
                <a:gd name="connsiteY4319" fmla="*/ 787077 h 1016895"/>
                <a:gd name="connsiteX4320" fmla="*/ 644712 w 1749061"/>
                <a:gd name="connsiteY4320" fmla="*/ 795213 h 1016895"/>
                <a:gd name="connsiteX4321" fmla="*/ 591833 w 1749061"/>
                <a:gd name="connsiteY4321" fmla="*/ 823686 h 1016895"/>
                <a:gd name="connsiteX4322" fmla="*/ 563360 w 1749061"/>
                <a:gd name="connsiteY4322" fmla="*/ 823686 h 1016895"/>
                <a:gd name="connsiteX4323" fmla="*/ 534887 w 1749061"/>
                <a:gd name="connsiteY4323" fmla="*/ 807415 h 1016895"/>
                <a:gd name="connsiteX4324" fmla="*/ 538955 w 1749061"/>
                <a:gd name="connsiteY4324" fmla="*/ 807415 h 1016895"/>
                <a:gd name="connsiteX4325" fmla="*/ 538955 w 1749061"/>
                <a:gd name="connsiteY4325" fmla="*/ 807415 h 1016895"/>
                <a:gd name="connsiteX4326" fmla="*/ 538955 w 1749061"/>
                <a:gd name="connsiteY4326" fmla="*/ 807415 h 1016895"/>
                <a:gd name="connsiteX4327" fmla="*/ 538955 w 1749061"/>
                <a:gd name="connsiteY4327" fmla="*/ 807415 h 1016895"/>
                <a:gd name="connsiteX4328" fmla="*/ 660982 w 1749061"/>
                <a:gd name="connsiteY4328" fmla="*/ 799280 h 1016895"/>
                <a:gd name="connsiteX4329" fmla="*/ 656915 w 1749061"/>
                <a:gd name="connsiteY4329" fmla="*/ 803348 h 1016895"/>
                <a:gd name="connsiteX4330" fmla="*/ 660982 w 1749061"/>
                <a:gd name="connsiteY4330" fmla="*/ 799280 h 1016895"/>
                <a:gd name="connsiteX4331" fmla="*/ 599969 w 1749061"/>
                <a:gd name="connsiteY4331" fmla="*/ 831821 h 1016895"/>
                <a:gd name="connsiteX4332" fmla="*/ 599969 w 1749061"/>
                <a:gd name="connsiteY4332" fmla="*/ 831821 h 1016895"/>
                <a:gd name="connsiteX4333" fmla="*/ 599969 w 1749061"/>
                <a:gd name="connsiteY4333" fmla="*/ 831821 h 1016895"/>
                <a:gd name="connsiteX4334" fmla="*/ 599969 w 1749061"/>
                <a:gd name="connsiteY4334" fmla="*/ 831821 h 1016895"/>
                <a:gd name="connsiteX4335" fmla="*/ 591833 w 1749061"/>
                <a:gd name="connsiteY4335" fmla="*/ 831821 h 1016895"/>
                <a:gd name="connsiteX4336" fmla="*/ 591833 w 1749061"/>
                <a:gd name="connsiteY4336" fmla="*/ 831821 h 1016895"/>
                <a:gd name="connsiteX4337" fmla="*/ 587766 w 1749061"/>
                <a:gd name="connsiteY4337" fmla="*/ 831821 h 1016895"/>
                <a:gd name="connsiteX4338" fmla="*/ 587766 w 1749061"/>
                <a:gd name="connsiteY4338" fmla="*/ 831821 h 1016895"/>
                <a:gd name="connsiteX4339" fmla="*/ 599969 w 1749061"/>
                <a:gd name="connsiteY4339" fmla="*/ 831821 h 1016895"/>
                <a:gd name="connsiteX4340" fmla="*/ 599969 w 1749061"/>
                <a:gd name="connsiteY4340" fmla="*/ 831821 h 1016895"/>
                <a:gd name="connsiteX4341" fmla="*/ 591833 w 1749061"/>
                <a:gd name="connsiteY4341" fmla="*/ 835889 h 1016895"/>
                <a:gd name="connsiteX4342" fmla="*/ 591833 w 1749061"/>
                <a:gd name="connsiteY4342" fmla="*/ 835889 h 1016895"/>
                <a:gd name="connsiteX4343" fmla="*/ 591833 w 1749061"/>
                <a:gd name="connsiteY4343" fmla="*/ 835889 h 1016895"/>
                <a:gd name="connsiteX4344" fmla="*/ 587766 w 1749061"/>
                <a:gd name="connsiteY4344" fmla="*/ 835889 h 1016895"/>
                <a:gd name="connsiteX4345" fmla="*/ 583698 w 1749061"/>
                <a:gd name="connsiteY4345" fmla="*/ 835889 h 1016895"/>
                <a:gd name="connsiteX4346" fmla="*/ 579631 w 1749061"/>
                <a:gd name="connsiteY4346" fmla="*/ 835889 h 1016895"/>
                <a:gd name="connsiteX4347" fmla="*/ 579631 w 1749061"/>
                <a:gd name="connsiteY4347" fmla="*/ 835889 h 1016895"/>
                <a:gd name="connsiteX4348" fmla="*/ 575563 w 1749061"/>
                <a:gd name="connsiteY4348" fmla="*/ 835889 h 1016895"/>
                <a:gd name="connsiteX4349" fmla="*/ 591833 w 1749061"/>
                <a:gd name="connsiteY4349" fmla="*/ 835889 h 1016895"/>
                <a:gd name="connsiteX4350" fmla="*/ 547090 w 1749061"/>
                <a:gd name="connsiteY4350" fmla="*/ 815551 h 1016895"/>
                <a:gd name="connsiteX4351" fmla="*/ 547090 w 1749061"/>
                <a:gd name="connsiteY4351" fmla="*/ 815551 h 1016895"/>
                <a:gd name="connsiteX4352" fmla="*/ 547090 w 1749061"/>
                <a:gd name="connsiteY4352" fmla="*/ 815551 h 1016895"/>
                <a:gd name="connsiteX4353" fmla="*/ 543022 w 1749061"/>
                <a:gd name="connsiteY4353" fmla="*/ 811483 h 1016895"/>
                <a:gd name="connsiteX4354" fmla="*/ 543022 w 1749061"/>
                <a:gd name="connsiteY4354" fmla="*/ 811483 h 1016895"/>
                <a:gd name="connsiteX4355" fmla="*/ 547090 w 1749061"/>
                <a:gd name="connsiteY4355" fmla="*/ 815551 h 1016895"/>
                <a:gd name="connsiteX4356" fmla="*/ 563360 w 1749061"/>
                <a:gd name="connsiteY4356" fmla="*/ 860294 h 1016895"/>
                <a:gd name="connsiteX4357" fmla="*/ 563360 w 1749061"/>
                <a:gd name="connsiteY4357" fmla="*/ 852159 h 1016895"/>
                <a:gd name="connsiteX4358" fmla="*/ 563360 w 1749061"/>
                <a:gd name="connsiteY4358" fmla="*/ 856226 h 1016895"/>
                <a:gd name="connsiteX4359" fmla="*/ 563360 w 1749061"/>
                <a:gd name="connsiteY4359" fmla="*/ 852159 h 1016895"/>
                <a:gd name="connsiteX4360" fmla="*/ 555225 w 1749061"/>
                <a:gd name="connsiteY4360" fmla="*/ 860294 h 1016895"/>
                <a:gd name="connsiteX4361" fmla="*/ 404724 w 1749061"/>
                <a:gd name="connsiteY4361" fmla="*/ 945713 h 1016895"/>
                <a:gd name="connsiteX4362" fmla="*/ 376252 w 1749061"/>
                <a:gd name="connsiteY4362" fmla="*/ 945713 h 1016895"/>
                <a:gd name="connsiteX4363" fmla="*/ 347778 w 1749061"/>
                <a:gd name="connsiteY4363" fmla="*/ 929443 h 1016895"/>
                <a:gd name="connsiteX4364" fmla="*/ 339643 w 1749061"/>
                <a:gd name="connsiteY4364" fmla="*/ 921308 h 1016895"/>
                <a:gd name="connsiteX4365" fmla="*/ 339643 w 1749061"/>
                <a:gd name="connsiteY4365" fmla="*/ 925375 h 1016895"/>
                <a:gd name="connsiteX4366" fmla="*/ 339643 w 1749061"/>
                <a:gd name="connsiteY4366" fmla="*/ 925375 h 1016895"/>
                <a:gd name="connsiteX4367" fmla="*/ 339643 w 1749061"/>
                <a:gd name="connsiteY4367" fmla="*/ 925375 h 1016895"/>
                <a:gd name="connsiteX4368" fmla="*/ 339643 w 1749061"/>
                <a:gd name="connsiteY4368" fmla="*/ 925375 h 1016895"/>
                <a:gd name="connsiteX4369" fmla="*/ 339643 w 1749061"/>
                <a:gd name="connsiteY4369" fmla="*/ 921308 h 1016895"/>
                <a:gd name="connsiteX4370" fmla="*/ 339643 w 1749061"/>
                <a:gd name="connsiteY4370" fmla="*/ 929443 h 1016895"/>
                <a:gd name="connsiteX4371" fmla="*/ 339643 w 1749061"/>
                <a:gd name="connsiteY4371" fmla="*/ 929443 h 1016895"/>
                <a:gd name="connsiteX4372" fmla="*/ 339643 w 1749061"/>
                <a:gd name="connsiteY4372" fmla="*/ 929443 h 1016895"/>
                <a:gd name="connsiteX4373" fmla="*/ 339643 w 1749061"/>
                <a:gd name="connsiteY4373" fmla="*/ 929443 h 1016895"/>
                <a:gd name="connsiteX4374" fmla="*/ 339643 w 1749061"/>
                <a:gd name="connsiteY4374" fmla="*/ 929443 h 1016895"/>
                <a:gd name="connsiteX4375" fmla="*/ 339643 w 1749061"/>
                <a:gd name="connsiteY4375" fmla="*/ 929443 h 1016895"/>
                <a:gd name="connsiteX4376" fmla="*/ 339643 w 1749061"/>
                <a:gd name="connsiteY4376" fmla="*/ 929443 h 1016895"/>
                <a:gd name="connsiteX4377" fmla="*/ 339643 w 1749061"/>
                <a:gd name="connsiteY4377" fmla="*/ 929443 h 1016895"/>
                <a:gd name="connsiteX4378" fmla="*/ 339643 w 1749061"/>
                <a:gd name="connsiteY4378" fmla="*/ 929443 h 1016895"/>
                <a:gd name="connsiteX4379" fmla="*/ 339643 w 1749061"/>
                <a:gd name="connsiteY4379" fmla="*/ 929443 h 1016895"/>
                <a:gd name="connsiteX4380" fmla="*/ 339643 w 1749061"/>
                <a:gd name="connsiteY4380" fmla="*/ 929443 h 1016895"/>
                <a:gd name="connsiteX4381" fmla="*/ 339643 w 1749061"/>
                <a:gd name="connsiteY4381" fmla="*/ 929443 h 1016895"/>
                <a:gd name="connsiteX4382" fmla="*/ 339643 w 1749061"/>
                <a:gd name="connsiteY4382" fmla="*/ 929443 h 1016895"/>
                <a:gd name="connsiteX4383" fmla="*/ 339643 w 1749061"/>
                <a:gd name="connsiteY4383" fmla="*/ 929443 h 1016895"/>
                <a:gd name="connsiteX4384" fmla="*/ 339643 w 1749061"/>
                <a:gd name="connsiteY4384" fmla="*/ 929443 h 1016895"/>
                <a:gd name="connsiteX4385" fmla="*/ 368116 w 1749061"/>
                <a:gd name="connsiteY4385" fmla="*/ 945713 h 1016895"/>
                <a:gd name="connsiteX4386" fmla="*/ 372184 w 1749061"/>
                <a:gd name="connsiteY4386" fmla="*/ 945713 h 1016895"/>
                <a:gd name="connsiteX4387" fmla="*/ 372184 w 1749061"/>
                <a:gd name="connsiteY4387" fmla="*/ 945713 h 1016895"/>
                <a:gd name="connsiteX4388" fmla="*/ 372184 w 1749061"/>
                <a:gd name="connsiteY4388" fmla="*/ 945713 h 1016895"/>
                <a:gd name="connsiteX4389" fmla="*/ 376252 w 1749061"/>
                <a:gd name="connsiteY4389" fmla="*/ 945713 h 1016895"/>
                <a:gd name="connsiteX4390" fmla="*/ 376252 w 1749061"/>
                <a:gd name="connsiteY4390" fmla="*/ 945713 h 1016895"/>
                <a:gd name="connsiteX4391" fmla="*/ 376252 w 1749061"/>
                <a:gd name="connsiteY4391" fmla="*/ 945713 h 1016895"/>
                <a:gd name="connsiteX4392" fmla="*/ 376252 w 1749061"/>
                <a:gd name="connsiteY4392" fmla="*/ 945713 h 1016895"/>
                <a:gd name="connsiteX4393" fmla="*/ 376252 w 1749061"/>
                <a:gd name="connsiteY4393" fmla="*/ 945713 h 1016895"/>
                <a:gd name="connsiteX4394" fmla="*/ 380319 w 1749061"/>
                <a:gd name="connsiteY4394" fmla="*/ 945713 h 1016895"/>
                <a:gd name="connsiteX4395" fmla="*/ 380319 w 1749061"/>
                <a:gd name="connsiteY4395" fmla="*/ 945713 h 1016895"/>
                <a:gd name="connsiteX4396" fmla="*/ 380319 w 1749061"/>
                <a:gd name="connsiteY4396" fmla="*/ 945713 h 1016895"/>
                <a:gd name="connsiteX4397" fmla="*/ 380319 w 1749061"/>
                <a:gd name="connsiteY4397" fmla="*/ 945713 h 1016895"/>
                <a:gd name="connsiteX4398" fmla="*/ 384387 w 1749061"/>
                <a:gd name="connsiteY4398" fmla="*/ 945713 h 1016895"/>
                <a:gd name="connsiteX4399" fmla="*/ 384387 w 1749061"/>
                <a:gd name="connsiteY4399" fmla="*/ 945713 h 1016895"/>
                <a:gd name="connsiteX4400" fmla="*/ 384387 w 1749061"/>
                <a:gd name="connsiteY4400" fmla="*/ 945713 h 1016895"/>
                <a:gd name="connsiteX4401" fmla="*/ 384387 w 1749061"/>
                <a:gd name="connsiteY4401" fmla="*/ 945713 h 1016895"/>
                <a:gd name="connsiteX4402" fmla="*/ 388454 w 1749061"/>
                <a:gd name="connsiteY4402" fmla="*/ 945713 h 1016895"/>
                <a:gd name="connsiteX4403" fmla="*/ 388454 w 1749061"/>
                <a:gd name="connsiteY4403" fmla="*/ 945713 h 1016895"/>
                <a:gd name="connsiteX4404" fmla="*/ 388454 w 1749061"/>
                <a:gd name="connsiteY4404" fmla="*/ 945713 h 1016895"/>
                <a:gd name="connsiteX4405" fmla="*/ 388454 w 1749061"/>
                <a:gd name="connsiteY4405" fmla="*/ 945713 h 1016895"/>
                <a:gd name="connsiteX4406" fmla="*/ 388454 w 1749061"/>
                <a:gd name="connsiteY4406" fmla="*/ 945713 h 1016895"/>
                <a:gd name="connsiteX4407" fmla="*/ 388454 w 1749061"/>
                <a:gd name="connsiteY4407" fmla="*/ 945713 h 1016895"/>
                <a:gd name="connsiteX4408" fmla="*/ 388454 w 1749061"/>
                <a:gd name="connsiteY4408" fmla="*/ 945713 h 1016895"/>
                <a:gd name="connsiteX4409" fmla="*/ 392522 w 1749061"/>
                <a:gd name="connsiteY4409" fmla="*/ 945713 h 1016895"/>
                <a:gd name="connsiteX4410" fmla="*/ 543022 w 1749061"/>
                <a:gd name="connsiteY4410" fmla="*/ 860294 h 1016895"/>
                <a:gd name="connsiteX4411" fmla="*/ 563360 w 1749061"/>
                <a:gd name="connsiteY4411" fmla="*/ 860294 h 1016895"/>
                <a:gd name="connsiteX4412" fmla="*/ 347778 w 1749061"/>
                <a:gd name="connsiteY4412" fmla="*/ 925375 h 1016895"/>
                <a:gd name="connsiteX4413" fmla="*/ 347778 w 1749061"/>
                <a:gd name="connsiteY4413" fmla="*/ 925375 h 1016895"/>
                <a:gd name="connsiteX4414" fmla="*/ 347778 w 1749061"/>
                <a:gd name="connsiteY4414" fmla="*/ 925375 h 1016895"/>
                <a:gd name="connsiteX4415" fmla="*/ 347778 w 1749061"/>
                <a:gd name="connsiteY4415" fmla="*/ 925375 h 1016895"/>
                <a:gd name="connsiteX4416" fmla="*/ 347778 w 1749061"/>
                <a:gd name="connsiteY4416" fmla="*/ 925375 h 1016895"/>
                <a:gd name="connsiteX4417" fmla="*/ 347778 w 1749061"/>
                <a:gd name="connsiteY4417" fmla="*/ 925375 h 1016895"/>
                <a:gd name="connsiteX4418" fmla="*/ 392522 w 1749061"/>
                <a:gd name="connsiteY4418" fmla="*/ 949781 h 1016895"/>
                <a:gd name="connsiteX4419" fmla="*/ 392522 w 1749061"/>
                <a:gd name="connsiteY4419" fmla="*/ 949781 h 1016895"/>
                <a:gd name="connsiteX4420" fmla="*/ 388454 w 1749061"/>
                <a:gd name="connsiteY4420" fmla="*/ 949781 h 1016895"/>
                <a:gd name="connsiteX4421" fmla="*/ 384387 w 1749061"/>
                <a:gd name="connsiteY4421" fmla="*/ 949781 h 1016895"/>
                <a:gd name="connsiteX4422" fmla="*/ 380319 w 1749061"/>
                <a:gd name="connsiteY4422" fmla="*/ 949781 h 1016895"/>
                <a:gd name="connsiteX4423" fmla="*/ 380319 w 1749061"/>
                <a:gd name="connsiteY4423" fmla="*/ 949781 h 1016895"/>
                <a:gd name="connsiteX4424" fmla="*/ 376252 w 1749061"/>
                <a:gd name="connsiteY4424" fmla="*/ 949781 h 1016895"/>
                <a:gd name="connsiteX4425" fmla="*/ 392522 w 1749061"/>
                <a:gd name="connsiteY4425" fmla="*/ 949781 h 1016895"/>
                <a:gd name="connsiteX4426" fmla="*/ 392522 w 1749061"/>
                <a:gd name="connsiteY4426" fmla="*/ 949781 h 1016895"/>
                <a:gd name="connsiteX4427" fmla="*/ 404724 w 1749061"/>
                <a:gd name="connsiteY4427" fmla="*/ 945713 h 1016895"/>
                <a:gd name="connsiteX4428" fmla="*/ 404724 w 1749061"/>
                <a:gd name="connsiteY4428" fmla="*/ 945713 h 1016895"/>
                <a:gd name="connsiteX4429" fmla="*/ 404724 w 1749061"/>
                <a:gd name="connsiteY4429" fmla="*/ 945713 h 1016895"/>
                <a:gd name="connsiteX4430" fmla="*/ 404724 w 1749061"/>
                <a:gd name="connsiteY4430" fmla="*/ 945713 h 1016895"/>
                <a:gd name="connsiteX4431" fmla="*/ 396589 w 1749061"/>
                <a:gd name="connsiteY4431" fmla="*/ 945713 h 1016895"/>
                <a:gd name="connsiteX4432" fmla="*/ 396589 w 1749061"/>
                <a:gd name="connsiteY4432" fmla="*/ 945713 h 1016895"/>
                <a:gd name="connsiteX4433" fmla="*/ 392522 w 1749061"/>
                <a:gd name="connsiteY4433" fmla="*/ 945713 h 1016895"/>
                <a:gd name="connsiteX4434" fmla="*/ 392522 w 1749061"/>
                <a:gd name="connsiteY4434" fmla="*/ 945713 h 1016895"/>
                <a:gd name="connsiteX4435" fmla="*/ 404724 w 1749061"/>
                <a:gd name="connsiteY4435" fmla="*/ 945713 h 1016895"/>
                <a:gd name="connsiteX4436" fmla="*/ 404724 w 1749061"/>
                <a:gd name="connsiteY4436" fmla="*/ 945713 h 1016895"/>
                <a:gd name="connsiteX4437" fmla="*/ 563360 w 1749061"/>
                <a:gd name="connsiteY4437" fmla="*/ 856226 h 1016895"/>
                <a:gd name="connsiteX4438" fmla="*/ 559293 w 1749061"/>
                <a:gd name="connsiteY4438" fmla="*/ 860294 h 1016895"/>
                <a:gd name="connsiteX4439" fmla="*/ 563360 w 1749061"/>
                <a:gd name="connsiteY4439" fmla="*/ 856226 h 1016895"/>
                <a:gd name="connsiteX4440" fmla="*/ 1462296 w 1749061"/>
                <a:gd name="connsiteY4440" fmla="*/ 319305 h 1016895"/>
                <a:gd name="connsiteX4441" fmla="*/ 1433823 w 1749061"/>
                <a:gd name="connsiteY4441" fmla="*/ 303035 h 1016895"/>
                <a:gd name="connsiteX4442" fmla="*/ 1425688 w 1749061"/>
                <a:gd name="connsiteY4442" fmla="*/ 294900 h 1016895"/>
                <a:gd name="connsiteX4443" fmla="*/ 1425688 w 1749061"/>
                <a:gd name="connsiteY4443" fmla="*/ 298967 h 1016895"/>
                <a:gd name="connsiteX4444" fmla="*/ 1425688 w 1749061"/>
                <a:gd name="connsiteY4444" fmla="*/ 298967 h 1016895"/>
                <a:gd name="connsiteX4445" fmla="*/ 1425688 w 1749061"/>
                <a:gd name="connsiteY4445" fmla="*/ 298967 h 1016895"/>
                <a:gd name="connsiteX4446" fmla="*/ 1425688 w 1749061"/>
                <a:gd name="connsiteY4446" fmla="*/ 298967 h 1016895"/>
                <a:gd name="connsiteX4447" fmla="*/ 1425688 w 1749061"/>
                <a:gd name="connsiteY4447" fmla="*/ 294900 h 1016895"/>
                <a:gd name="connsiteX4448" fmla="*/ 1425688 w 1749061"/>
                <a:gd name="connsiteY4448" fmla="*/ 303035 h 1016895"/>
                <a:gd name="connsiteX4449" fmla="*/ 1425688 w 1749061"/>
                <a:gd name="connsiteY4449" fmla="*/ 303035 h 1016895"/>
                <a:gd name="connsiteX4450" fmla="*/ 1425688 w 1749061"/>
                <a:gd name="connsiteY4450" fmla="*/ 303035 h 1016895"/>
                <a:gd name="connsiteX4451" fmla="*/ 1425688 w 1749061"/>
                <a:gd name="connsiteY4451" fmla="*/ 303035 h 1016895"/>
                <a:gd name="connsiteX4452" fmla="*/ 1425688 w 1749061"/>
                <a:gd name="connsiteY4452" fmla="*/ 303035 h 1016895"/>
                <a:gd name="connsiteX4453" fmla="*/ 1425688 w 1749061"/>
                <a:gd name="connsiteY4453" fmla="*/ 303035 h 1016895"/>
                <a:gd name="connsiteX4454" fmla="*/ 1425688 w 1749061"/>
                <a:gd name="connsiteY4454" fmla="*/ 303035 h 1016895"/>
                <a:gd name="connsiteX4455" fmla="*/ 1425688 w 1749061"/>
                <a:gd name="connsiteY4455" fmla="*/ 303035 h 1016895"/>
                <a:gd name="connsiteX4456" fmla="*/ 1425688 w 1749061"/>
                <a:gd name="connsiteY4456" fmla="*/ 303035 h 1016895"/>
                <a:gd name="connsiteX4457" fmla="*/ 1425688 w 1749061"/>
                <a:gd name="connsiteY4457" fmla="*/ 303035 h 1016895"/>
                <a:gd name="connsiteX4458" fmla="*/ 1425688 w 1749061"/>
                <a:gd name="connsiteY4458" fmla="*/ 303035 h 1016895"/>
                <a:gd name="connsiteX4459" fmla="*/ 1425688 w 1749061"/>
                <a:gd name="connsiteY4459" fmla="*/ 303035 h 1016895"/>
                <a:gd name="connsiteX4460" fmla="*/ 1425688 w 1749061"/>
                <a:gd name="connsiteY4460" fmla="*/ 303035 h 1016895"/>
                <a:gd name="connsiteX4461" fmla="*/ 1425688 w 1749061"/>
                <a:gd name="connsiteY4461" fmla="*/ 303035 h 1016895"/>
                <a:gd name="connsiteX4462" fmla="*/ 1425688 w 1749061"/>
                <a:gd name="connsiteY4462" fmla="*/ 303035 h 1016895"/>
                <a:gd name="connsiteX4463" fmla="*/ 1454161 w 1749061"/>
                <a:gd name="connsiteY4463" fmla="*/ 319305 h 1016895"/>
                <a:gd name="connsiteX4464" fmla="*/ 1458229 w 1749061"/>
                <a:gd name="connsiteY4464" fmla="*/ 319305 h 1016895"/>
                <a:gd name="connsiteX4465" fmla="*/ 1458229 w 1749061"/>
                <a:gd name="connsiteY4465" fmla="*/ 319305 h 1016895"/>
                <a:gd name="connsiteX4466" fmla="*/ 1458229 w 1749061"/>
                <a:gd name="connsiteY4466" fmla="*/ 319305 h 1016895"/>
                <a:gd name="connsiteX4467" fmla="*/ 1462296 w 1749061"/>
                <a:gd name="connsiteY4467" fmla="*/ 319305 h 1016895"/>
                <a:gd name="connsiteX4468" fmla="*/ 1462296 w 1749061"/>
                <a:gd name="connsiteY4468" fmla="*/ 319305 h 1016895"/>
                <a:gd name="connsiteX4469" fmla="*/ 1462296 w 1749061"/>
                <a:gd name="connsiteY4469" fmla="*/ 319305 h 1016895"/>
                <a:gd name="connsiteX4470" fmla="*/ 1462296 w 1749061"/>
                <a:gd name="connsiteY4470" fmla="*/ 319305 h 1016895"/>
                <a:gd name="connsiteX4471" fmla="*/ 1462296 w 1749061"/>
                <a:gd name="connsiteY4471" fmla="*/ 319305 h 1016895"/>
                <a:gd name="connsiteX4472" fmla="*/ 1466364 w 1749061"/>
                <a:gd name="connsiteY4472" fmla="*/ 319305 h 1016895"/>
                <a:gd name="connsiteX4473" fmla="*/ 1466364 w 1749061"/>
                <a:gd name="connsiteY4473" fmla="*/ 319305 h 1016895"/>
                <a:gd name="connsiteX4474" fmla="*/ 1466364 w 1749061"/>
                <a:gd name="connsiteY4474" fmla="*/ 319305 h 1016895"/>
                <a:gd name="connsiteX4475" fmla="*/ 1466364 w 1749061"/>
                <a:gd name="connsiteY4475" fmla="*/ 319305 h 1016895"/>
                <a:gd name="connsiteX4476" fmla="*/ 1470431 w 1749061"/>
                <a:gd name="connsiteY4476" fmla="*/ 319305 h 1016895"/>
                <a:gd name="connsiteX4477" fmla="*/ 1470431 w 1749061"/>
                <a:gd name="connsiteY4477" fmla="*/ 319305 h 1016895"/>
                <a:gd name="connsiteX4478" fmla="*/ 1470431 w 1749061"/>
                <a:gd name="connsiteY4478" fmla="*/ 319305 h 1016895"/>
                <a:gd name="connsiteX4479" fmla="*/ 1470431 w 1749061"/>
                <a:gd name="connsiteY4479" fmla="*/ 319305 h 1016895"/>
                <a:gd name="connsiteX4480" fmla="*/ 1474499 w 1749061"/>
                <a:gd name="connsiteY4480" fmla="*/ 319305 h 1016895"/>
                <a:gd name="connsiteX4481" fmla="*/ 1474499 w 1749061"/>
                <a:gd name="connsiteY4481" fmla="*/ 319305 h 1016895"/>
                <a:gd name="connsiteX4482" fmla="*/ 1474499 w 1749061"/>
                <a:gd name="connsiteY4482" fmla="*/ 319305 h 1016895"/>
                <a:gd name="connsiteX4483" fmla="*/ 1474499 w 1749061"/>
                <a:gd name="connsiteY4483" fmla="*/ 319305 h 1016895"/>
                <a:gd name="connsiteX4484" fmla="*/ 1474499 w 1749061"/>
                <a:gd name="connsiteY4484" fmla="*/ 319305 h 1016895"/>
                <a:gd name="connsiteX4485" fmla="*/ 1474499 w 1749061"/>
                <a:gd name="connsiteY4485" fmla="*/ 319305 h 1016895"/>
                <a:gd name="connsiteX4486" fmla="*/ 1474499 w 1749061"/>
                <a:gd name="connsiteY4486" fmla="*/ 319305 h 1016895"/>
                <a:gd name="connsiteX4487" fmla="*/ 1478566 w 1749061"/>
                <a:gd name="connsiteY4487" fmla="*/ 319305 h 1016895"/>
                <a:gd name="connsiteX4488" fmla="*/ 1629068 w 1749061"/>
                <a:gd name="connsiteY4488" fmla="*/ 233886 h 1016895"/>
                <a:gd name="connsiteX4489" fmla="*/ 1637203 w 1749061"/>
                <a:gd name="connsiteY4489" fmla="*/ 225751 h 1016895"/>
                <a:gd name="connsiteX4490" fmla="*/ 1637203 w 1749061"/>
                <a:gd name="connsiteY4490" fmla="*/ 217616 h 1016895"/>
                <a:gd name="connsiteX4491" fmla="*/ 1637203 w 1749061"/>
                <a:gd name="connsiteY4491" fmla="*/ 221683 h 1016895"/>
                <a:gd name="connsiteX4492" fmla="*/ 1637203 w 1749061"/>
                <a:gd name="connsiteY4492" fmla="*/ 217616 h 1016895"/>
                <a:gd name="connsiteX4493" fmla="*/ 1629068 w 1749061"/>
                <a:gd name="connsiteY4493" fmla="*/ 225751 h 1016895"/>
                <a:gd name="connsiteX4494" fmla="*/ 1478566 w 1749061"/>
                <a:gd name="connsiteY4494" fmla="*/ 311170 h 1016895"/>
                <a:gd name="connsiteX4495" fmla="*/ 1462296 w 1749061"/>
                <a:gd name="connsiteY4495" fmla="*/ 319305 h 1016895"/>
                <a:gd name="connsiteX4496" fmla="*/ 1433823 w 1749061"/>
                <a:gd name="connsiteY4496" fmla="*/ 298967 h 1016895"/>
                <a:gd name="connsiteX4497" fmla="*/ 1433823 w 1749061"/>
                <a:gd name="connsiteY4497" fmla="*/ 298967 h 1016895"/>
                <a:gd name="connsiteX4498" fmla="*/ 1433823 w 1749061"/>
                <a:gd name="connsiteY4498" fmla="*/ 298967 h 1016895"/>
                <a:gd name="connsiteX4499" fmla="*/ 1433823 w 1749061"/>
                <a:gd name="connsiteY4499" fmla="*/ 298967 h 1016895"/>
                <a:gd name="connsiteX4500" fmla="*/ 1433823 w 1749061"/>
                <a:gd name="connsiteY4500" fmla="*/ 298967 h 1016895"/>
                <a:gd name="connsiteX4501" fmla="*/ 1433823 w 1749061"/>
                <a:gd name="connsiteY4501" fmla="*/ 298967 h 1016895"/>
                <a:gd name="connsiteX4502" fmla="*/ 1478566 w 1749061"/>
                <a:gd name="connsiteY4502" fmla="*/ 323373 h 1016895"/>
                <a:gd name="connsiteX4503" fmla="*/ 1478566 w 1749061"/>
                <a:gd name="connsiteY4503" fmla="*/ 323373 h 1016895"/>
                <a:gd name="connsiteX4504" fmla="*/ 1474499 w 1749061"/>
                <a:gd name="connsiteY4504" fmla="*/ 323373 h 1016895"/>
                <a:gd name="connsiteX4505" fmla="*/ 1470431 w 1749061"/>
                <a:gd name="connsiteY4505" fmla="*/ 323373 h 1016895"/>
                <a:gd name="connsiteX4506" fmla="*/ 1466364 w 1749061"/>
                <a:gd name="connsiteY4506" fmla="*/ 323373 h 1016895"/>
                <a:gd name="connsiteX4507" fmla="*/ 1466364 w 1749061"/>
                <a:gd name="connsiteY4507" fmla="*/ 323373 h 1016895"/>
                <a:gd name="connsiteX4508" fmla="*/ 1462296 w 1749061"/>
                <a:gd name="connsiteY4508" fmla="*/ 323373 h 1016895"/>
                <a:gd name="connsiteX4509" fmla="*/ 1478566 w 1749061"/>
                <a:gd name="connsiteY4509" fmla="*/ 323373 h 1016895"/>
                <a:gd name="connsiteX4510" fmla="*/ 1478566 w 1749061"/>
                <a:gd name="connsiteY4510" fmla="*/ 323373 h 1016895"/>
                <a:gd name="connsiteX4511" fmla="*/ 1490769 w 1749061"/>
                <a:gd name="connsiteY4511" fmla="*/ 319305 h 1016895"/>
                <a:gd name="connsiteX4512" fmla="*/ 1490769 w 1749061"/>
                <a:gd name="connsiteY4512" fmla="*/ 319305 h 1016895"/>
                <a:gd name="connsiteX4513" fmla="*/ 1490769 w 1749061"/>
                <a:gd name="connsiteY4513" fmla="*/ 319305 h 1016895"/>
                <a:gd name="connsiteX4514" fmla="*/ 1490769 w 1749061"/>
                <a:gd name="connsiteY4514" fmla="*/ 319305 h 1016895"/>
                <a:gd name="connsiteX4515" fmla="*/ 1482634 w 1749061"/>
                <a:gd name="connsiteY4515" fmla="*/ 319305 h 1016895"/>
                <a:gd name="connsiteX4516" fmla="*/ 1482634 w 1749061"/>
                <a:gd name="connsiteY4516" fmla="*/ 319305 h 1016895"/>
                <a:gd name="connsiteX4517" fmla="*/ 1478566 w 1749061"/>
                <a:gd name="connsiteY4517" fmla="*/ 319305 h 1016895"/>
                <a:gd name="connsiteX4518" fmla="*/ 1478566 w 1749061"/>
                <a:gd name="connsiteY4518" fmla="*/ 319305 h 1016895"/>
                <a:gd name="connsiteX4519" fmla="*/ 1490769 w 1749061"/>
                <a:gd name="connsiteY4519" fmla="*/ 319305 h 1016895"/>
                <a:gd name="connsiteX4520" fmla="*/ 1490769 w 1749061"/>
                <a:gd name="connsiteY4520" fmla="*/ 319305 h 1016895"/>
                <a:gd name="connsiteX4521" fmla="*/ 1649405 w 1749061"/>
                <a:gd name="connsiteY4521" fmla="*/ 229819 h 1016895"/>
                <a:gd name="connsiteX4522" fmla="*/ 1645338 w 1749061"/>
                <a:gd name="connsiteY4522" fmla="*/ 233886 h 1016895"/>
                <a:gd name="connsiteX4523" fmla="*/ 1649405 w 1749061"/>
                <a:gd name="connsiteY4523" fmla="*/ 229819 h 1016895"/>
                <a:gd name="connsiteX4524" fmla="*/ 677253 w 1749061"/>
                <a:gd name="connsiteY4524" fmla="*/ 787077 h 1016895"/>
                <a:gd name="connsiteX4525" fmla="*/ 677253 w 1749061"/>
                <a:gd name="connsiteY4525" fmla="*/ 787077 h 1016895"/>
                <a:gd name="connsiteX4526" fmla="*/ 677253 w 1749061"/>
                <a:gd name="connsiteY4526" fmla="*/ 787077 h 1016895"/>
                <a:gd name="connsiteX4527" fmla="*/ 677253 w 1749061"/>
                <a:gd name="connsiteY4527" fmla="*/ 787077 h 1016895"/>
                <a:gd name="connsiteX4528" fmla="*/ 681320 w 1749061"/>
                <a:gd name="connsiteY4528" fmla="*/ 787077 h 1016895"/>
                <a:gd name="connsiteX4529" fmla="*/ 681320 w 1749061"/>
                <a:gd name="connsiteY4529" fmla="*/ 787077 h 1016895"/>
                <a:gd name="connsiteX4530" fmla="*/ 681320 w 1749061"/>
                <a:gd name="connsiteY4530" fmla="*/ 787077 h 1016895"/>
                <a:gd name="connsiteX4531" fmla="*/ 681320 w 1749061"/>
                <a:gd name="connsiteY4531" fmla="*/ 787077 h 1016895"/>
                <a:gd name="connsiteX4532" fmla="*/ 685388 w 1749061"/>
                <a:gd name="connsiteY4532" fmla="*/ 787077 h 1016895"/>
                <a:gd name="connsiteX4533" fmla="*/ 685388 w 1749061"/>
                <a:gd name="connsiteY4533" fmla="*/ 787077 h 1016895"/>
                <a:gd name="connsiteX4534" fmla="*/ 685388 w 1749061"/>
                <a:gd name="connsiteY4534" fmla="*/ 787077 h 1016895"/>
                <a:gd name="connsiteX4535" fmla="*/ 685388 w 1749061"/>
                <a:gd name="connsiteY4535" fmla="*/ 787077 h 1016895"/>
                <a:gd name="connsiteX4536" fmla="*/ 689455 w 1749061"/>
                <a:gd name="connsiteY4536" fmla="*/ 787077 h 1016895"/>
                <a:gd name="connsiteX4537" fmla="*/ 689455 w 1749061"/>
                <a:gd name="connsiteY4537" fmla="*/ 787077 h 1016895"/>
                <a:gd name="connsiteX4538" fmla="*/ 689455 w 1749061"/>
                <a:gd name="connsiteY4538" fmla="*/ 787077 h 1016895"/>
                <a:gd name="connsiteX4539" fmla="*/ 689455 w 1749061"/>
                <a:gd name="connsiteY4539" fmla="*/ 787077 h 1016895"/>
                <a:gd name="connsiteX4540" fmla="*/ 693523 w 1749061"/>
                <a:gd name="connsiteY4540" fmla="*/ 787077 h 1016895"/>
                <a:gd name="connsiteX4541" fmla="*/ 693523 w 1749061"/>
                <a:gd name="connsiteY4541" fmla="*/ 787077 h 1016895"/>
                <a:gd name="connsiteX4542" fmla="*/ 693523 w 1749061"/>
                <a:gd name="connsiteY4542" fmla="*/ 787077 h 1016895"/>
                <a:gd name="connsiteX4543" fmla="*/ 693523 w 1749061"/>
                <a:gd name="connsiteY4543" fmla="*/ 787077 h 1016895"/>
                <a:gd name="connsiteX4544" fmla="*/ 693523 w 1749061"/>
                <a:gd name="connsiteY4544" fmla="*/ 787077 h 1016895"/>
                <a:gd name="connsiteX4545" fmla="*/ 693523 w 1749061"/>
                <a:gd name="connsiteY4545" fmla="*/ 787077 h 1016895"/>
                <a:gd name="connsiteX4546" fmla="*/ 693523 w 1749061"/>
                <a:gd name="connsiteY4546" fmla="*/ 787077 h 1016895"/>
                <a:gd name="connsiteX4547" fmla="*/ 697590 w 1749061"/>
                <a:gd name="connsiteY4547" fmla="*/ 787077 h 1016895"/>
                <a:gd name="connsiteX4548" fmla="*/ 750469 w 1749061"/>
                <a:gd name="connsiteY4548" fmla="*/ 758604 h 1016895"/>
                <a:gd name="connsiteX4549" fmla="*/ 758604 w 1749061"/>
                <a:gd name="connsiteY4549" fmla="*/ 750469 h 1016895"/>
                <a:gd name="connsiteX4550" fmla="*/ 758604 w 1749061"/>
                <a:gd name="connsiteY4550" fmla="*/ 742334 h 1016895"/>
                <a:gd name="connsiteX4551" fmla="*/ 758604 w 1749061"/>
                <a:gd name="connsiteY4551" fmla="*/ 746402 h 1016895"/>
                <a:gd name="connsiteX4552" fmla="*/ 758604 w 1749061"/>
                <a:gd name="connsiteY4552" fmla="*/ 742334 h 1016895"/>
                <a:gd name="connsiteX4553" fmla="*/ 750469 w 1749061"/>
                <a:gd name="connsiteY4553" fmla="*/ 750469 h 1016895"/>
                <a:gd name="connsiteX4554" fmla="*/ 697590 w 1749061"/>
                <a:gd name="connsiteY4554" fmla="*/ 778942 h 1016895"/>
                <a:gd name="connsiteX4555" fmla="*/ 669117 w 1749061"/>
                <a:gd name="connsiteY4555" fmla="*/ 778942 h 1016895"/>
                <a:gd name="connsiteX4556" fmla="*/ 640645 w 1749061"/>
                <a:gd name="connsiteY4556" fmla="*/ 762672 h 1016895"/>
                <a:gd name="connsiteX4557" fmla="*/ 632509 w 1749061"/>
                <a:gd name="connsiteY4557" fmla="*/ 754537 h 1016895"/>
                <a:gd name="connsiteX4558" fmla="*/ 632509 w 1749061"/>
                <a:gd name="connsiteY4558" fmla="*/ 758604 h 1016895"/>
                <a:gd name="connsiteX4559" fmla="*/ 632509 w 1749061"/>
                <a:gd name="connsiteY4559" fmla="*/ 758604 h 1016895"/>
                <a:gd name="connsiteX4560" fmla="*/ 632509 w 1749061"/>
                <a:gd name="connsiteY4560" fmla="*/ 758604 h 1016895"/>
                <a:gd name="connsiteX4561" fmla="*/ 632509 w 1749061"/>
                <a:gd name="connsiteY4561" fmla="*/ 758604 h 1016895"/>
                <a:gd name="connsiteX4562" fmla="*/ 632509 w 1749061"/>
                <a:gd name="connsiteY4562" fmla="*/ 754537 h 1016895"/>
                <a:gd name="connsiteX4563" fmla="*/ 632509 w 1749061"/>
                <a:gd name="connsiteY4563" fmla="*/ 762672 h 1016895"/>
                <a:gd name="connsiteX4564" fmla="*/ 632509 w 1749061"/>
                <a:gd name="connsiteY4564" fmla="*/ 762672 h 1016895"/>
                <a:gd name="connsiteX4565" fmla="*/ 632509 w 1749061"/>
                <a:gd name="connsiteY4565" fmla="*/ 762672 h 1016895"/>
                <a:gd name="connsiteX4566" fmla="*/ 632509 w 1749061"/>
                <a:gd name="connsiteY4566" fmla="*/ 762672 h 1016895"/>
                <a:gd name="connsiteX4567" fmla="*/ 632509 w 1749061"/>
                <a:gd name="connsiteY4567" fmla="*/ 762672 h 1016895"/>
                <a:gd name="connsiteX4568" fmla="*/ 632509 w 1749061"/>
                <a:gd name="connsiteY4568" fmla="*/ 762672 h 1016895"/>
                <a:gd name="connsiteX4569" fmla="*/ 632509 w 1749061"/>
                <a:gd name="connsiteY4569" fmla="*/ 762672 h 1016895"/>
                <a:gd name="connsiteX4570" fmla="*/ 632509 w 1749061"/>
                <a:gd name="connsiteY4570" fmla="*/ 762672 h 1016895"/>
                <a:gd name="connsiteX4571" fmla="*/ 632509 w 1749061"/>
                <a:gd name="connsiteY4571" fmla="*/ 762672 h 1016895"/>
                <a:gd name="connsiteX4572" fmla="*/ 632509 w 1749061"/>
                <a:gd name="connsiteY4572" fmla="*/ 762672 h 1016895"/>
                <a:gd name="connsiteX4573" fmla="*/ 632509 w 1749061"/>
                <a:gd name="connsiteY4573" fmla="*/ 762672 h 1016895"/>
                <a:gd name="connsiteX4574" fmla="*/ 632509 w 1749061"/>
                <a:gd name="connsiteY4574" fmla="*/ 762672 h 1016895"/>
                <a:gd name="connsiteX4575" fmla="*/ 632509 w 1749061"/>
                <a:gd name="connsiteY4575" fmla="*/ 762672 h 1016895"/>
                <a:gd name="connsiteX4576" fmla="*/ 632509 w 1749061"/>
                <a:gd name="connsiteY4576" fmla="*/ 762672 h 1016895"/>
                <a:gd name="connsiteX4577" fmla="*/ 632509 w 1749061"/>
                <a:gd name="connsiteY4577" fmla="*/ 762672 h 1016895"/>
                <a:gd name="connsiteX4578" fmla="*/ 660982 w 1749061"/>
                <a:gd name="connsiteY4578" fmla="*/ 778942 h 1016895"/>
                <a:gd name="connsiteX4579" fmla="*/ 677253 w 1749061"/>
                <a:gd name="connsiteY4579" fmla="*/ 787077 h 1016895"/>
                <a:gd name="connsiteX4580" fmla="*/ 758604 w 1749061"/>
                <a:gd name="connsiteY4580" fmla="*/ 742334 h 1016895"/>
                <a:gd name="connsiteX4581" fmla="*/ 754537 w 1749061"/>
                <a:gd name="connsiteY4581" fmla="*/ 746402 h 1016895"/>
                <a:gd name="connsiteX4582" fmla="*/ 758604 w 1749061"/>
                <a:gd name="connsiteY4582" fmla="*/ 742334 h 1016895"/>
                <a:gd name="connsiteX4583" fmla="*/ 701658 w 1749061"/>
                <a:gd name="connsiteY4583" fmla="*/ 774875 h 1016895"/>
                <a:gd name="connsiteX4584" fmla="*/ 701658 w 1749061"/>
                <a:gd name="connsiteY4584" fmla="*/ 774875 h 1016895"/>
                <a:gd name="connsiteX4585" fmla="*/ 701658 w 1749061"/>
                <a:gd name="connsiteY4585" fmla="*/ 774875 h 1016895"/>
                <a:gd name="connsiteX4586" fmla="*/ 701658 w 1749061"/>
                <a:gd name="connsiteY4586" fmla="*/ 774875 h 1016895"/>
                <a:gd name="connsiteX4587" fmla="*/ 693523 w 1749061"/>
                <a:gd name="connsiteY4587" fmla="*/ 774875 h 1016895"/>
                <a:gd name="connsiteX4588" fmla="*/ 693523 w 1749061"/>
                <a:gd name="connsiteY4588" fmla="*/ 774875 h 1016895"/>
                <a:gd name="connsiteX4589" fmla="*/ 689455 w 1749061"/>
                <a:gd name="connsiteY4589" fmla="*/ 774875 h 1016895"/>
                <a:gd name="connsiteX4590" fmla="*/ 689455 w 1749061"/>
                <a:gd name="connsiteY4590" fmla="*/ 774875 h 1016895"/>
                <a:gd name="connsiteX4591" fmla="*/ 701658 w 1749061"/>
                <a:gd name="connsiteY4591" fmla="*/ 774875 h 1016895"/>
                <a:gd name="connsiteX4592" fmla="*/ 701658 w 1749061"/>
                <a:gd name="connsiteY4592" fmla="*/ 774875 h 1016895"/>
                <a:gd name="connsiteX4593" fmla="*/ 640645 w 1749061"/>
                <a:gd name="connsiteY4593" fmla="*/ 754537 h 1016895"/>
                <a:gd name="connsiteX4594" fmla="*/ 640645 w 1749061"/>
                <a:gd name="connsiteY4594" fmla="*/ 754537 h 1016895"/>
                <a:gd name="connsiteX4595" fmla="*/ 640645 w 1749061"/>
                <a:gd name="connsiteY4595" fmla="*/ 754537 h 1016895"/>
                <a:gd name="connsiteX4596" fmla="*/ 640645 w 1749061"/>
                <a:gd name="connsiteY4596" fmla="*/ 754537 h 1016895"/>
                <a:gd name="connsiteX4597" fmla="*/ 640645 w 1749061"/>
                <a:gd name="connsiteY4597" fmla="*/ 754537 h 1016895"/>
                <a:gd name="connsiteX4598" fmla="*/ 640645 w 1749061"/>
                <a:gd name="connsiteY4598" fmla="*/ 754537 h 1016895"/>
                <a:gd name="connsiteX4599" fmla="*/ 689455 w 1749061"/>
                <a:gd name="connsiteY4599" fmla="*/ 778942 h 1016895"/>
                <a:gd name="connsiteX4600" fmla="*/ 689455 w 1749061"/>
                <a:gd name="connsiteY4600" fmla="*/ 778942 h 1016895"/>
                <a:gd name="connsiteX4601" fmla="*/ 689455 w 1749061"/>
                <a:gd name="connsiteY4601" fmla="*/ 778942 h 1016895"/>
                <a:gd name="connsiteX4602" fmla="*/ 685388 w 1749061"/>
                <a:gd name="connsiteY4602" fmla="*/ 778942 h 1016895"/>
                <a:gd name="connsiteX4603" fmla="*/ 681320 w 1749061"/>
                <a:gd name="connsiteY4603" fmla="*/ 778942 h 1016895"/>
                <a:gd name="connsiteX4604" fmla="*/ 677253 w 1749061"/>
                <a:gd name="connsiteY4604" fmla="*/ 778942 h 1016895"/>
                <a:gd name="connsiteX4605" fmla="*/ 677253 w 1749061"/>
                <a:gd name="connsiteY4605" fmla="*/ 778942 h 1016895"/>
                <a:gd name="connsiteX4606" fmla="*/ 673185 w 1749061"/>
                <a:gd name="connsiteY4606" fmla="*/ 778942 h 1016895"/>
                <a:gd name="connsiteX4607" fmla="*/ 689455 w 1749061"/>
                <a:gd name="connsiteY4607" fmla="*/ 778942 h 1016895"/>
                <a:gd name="connsiteX4608" fmla="*/ 774875 w 1749061"/>
                <a:gd name="connsiteY4608" fmla="*/ 730131 h 1016895"/>
                <a:gd name="connsiteX4609" fmla="*/ 774875 w 1749061"/>
                <a:gd name="connsiteY4609" fmla="*/ 730131 h 1016895"/>
                <a:gd name="connsiteX4610" fmla="*/ 774875 w 1749061"/>
                <a:gd name="connsiteY4610" fmla="*/ 730131 h 1016895"/>
                <a:gd name="connsiteX4611" fmla="*/ 774875 w 1749061"/>
                <a:gd name="connsiteY4611" fmla="*/ 730131 h 1016895"/>
                <a:gd name="connsiteX4612" fmla="*/ 778942 w 1749061"/>
                <a:gd name="connsiteY4612" fmla="*/ 730131 h 1016895"/>
                <a:gd name="connsiteX4613" fmla="*/ 778942 w 1749061"/>
                <a:gd name="connsiteY4613" fmla="*/ 730131 h 1016895"/>
                <a:gd name="connsiteX4614" fmla="*/ 778942 w 1749061"/>
                <a:gd name="connsiteY4614" fmla="*/ 730131 h 1016895"/>
                <a:gd name="connsiteX4615" fmla="*/ 778942 w 1749061"/>
                <a:gd name="connsiteY4615" fmla="*/ 730131 h 1016895"/>
                <a:gd name="connsiteX4616" fmla="*/ 783010 w 1749061"/>
                <a:gd name="connsiteY4616" fmla="*/ 730131 h 1016895"/>
                <a:gd name="connsiteX4617" fmla="*/ 783010 w 1749061"/>
                <a:gd name="connsiteY4617" fmla="*/ 730131 h 1016895"/>
                <a:gd name="connsiteX4618" fmla="*/ 783010 w 1749061"/>
                <a:gd name="connsiteY4618" fmla="*/ 730131 h 1016895"/>
                <a:gd name="connsiteX4619" fmla="*/ 783010 w 1749061"/>
                <a:gd name="connsiteY4619" fmla="*/ 730131 h 1016895"/>
                <a:gd name="connsiteX4620" fmla="*/ 787077 w 1749061"/>
                <a:gd name="connsiteY4620" fmla="*/ 730131 h 1016895"/>
                <a:gd name="connsiteX4621" fmla="*/ 787077 w 1749061"/>
                <a:gd name="connsiteY4621" fmla="*/ 730131 h 1016895"/>
                <a:gd name="connsiteX4622" fmla="*/ 787077 w 1749061"/>
                <a:gd name="connsiteY4622" fmla="*/ 730131 h 1016895"/>
                <a:gd name="connsiteX4623" fmla="*/ 787077 w 1749061"/>
                <a:gd name="connsiteY4623" fmla="*/ 730131 h 1016895"/>
                <a:gd name="connsiteX4624" fmla="*/ 791145 w 1749061"/>
                <a:gd name="connsiteY4624" fmla="*/ 730131 h 1016895"/>
                <a:gd name="connsiteX4625" fmla="*/ 791145 w 1749061"/>
                <a:gd name="connsiteY4625" fmla="*/ 730131 h 1016895"/>
                <a:gd name="connsiteX4626" fmla="*/ 791145 w 1749061"/>
                <a:gd name="connsiteY4626" fmla="*/ 730131 h 1016895"/>
                <a:gd name="connsiteX4627" fmla="*/ 791145 w 1749061"/>
                <a:gd name="connsiteY4627" fmla="*/ 730131 h 1016895"/>
                <a:gd name="connsiteX4628" fmla="*/ 791145 w 1749061"/>
                <a:gd name="connsiteY4628" fmla="*/ 730131 h 1016895"/>
                <a:gd name="connsiteX4629" fmla="*/ 791145 w 1749061"/>
                <a:gd name="connsiteY4629" fmla="*/ 730131 h 1016895"/>
                <a:gd name="connsiteX4630" fmla="*/ 791145 w 1749061"/>
                <a:gd name="connsiteY4630" fmla="*/ 730131 h 1016895"/>
                <a:gd name="connsiteX4631" fmla="*/ 795213 w 1749061"/>
                <a:gd name="connsiteY4631" fmla="*/ 730131 h 1016895"/>
                <a:gd name="connsiteX4632" fmla="*/ 848091 w 1749061"/>
                <a:gd name="connsiteY4632" fmla="*/ 701658 h 1016895"/>
                <a:gd name="connsiteX4633" fmla="*/ 856226 w 1749061"/>
                <a:gd name="connsiteY4633" fmla="*/ 693523 h 1016895"/>
                <a:gd name="connsiteX4634" fmla="*/ 856226 w 1749061"/>
                <a:gd name="connsiteY4634" fmla="*/ 685388 h 1016895"/>
                <a:gd name="connsiteX4635" fmla="*/ 856226 w 1749061"/>
                <a:gd name="connsiteY4635" fmla="*/ 689455 h 1016895"/>
                <a:gd name="connsiteX4636" fmla="*/ 856226 w 1749061"/>
                <a:gd name="connsiteY4636" fmla="*/ 685388 h 1016895"/>
                <a:gd name="connsiteX4637" fmla="*/ 848091 w 1749061"/>
                <a:gd name="connsiteY4637" fmla="*/ 693523 h 1016895"/>
                <a:gd name="connsiteX4638" fmla="*/ 795213 w 1749061"/>
                <a:gd name="connsiteY4638" fmla="*/ 721996 h 1016895"/>
                <a:gd name="connsiteX4639" fmla="*/ 766740 w 1749061"/>
                <a:gd name="connsiteY4639" fmla="*/ 721996 h 1016895"/>
                <a:gd name="connsiteX4640" fmla="*/ 738266 w 1749061"/>
                <a:gd name="connsiteY4640" fmla="*/ 705726 h 1016895"/>
                <a:gd name="connsiteX4641" fmla="*/ 730131 w 1749061"/>
                <a:gd name="connsiteY4641" fmla="*/ 697591 h 1016895"/>
                <a:gd name="connsiteX4642" fmla="*/ 730131 w 1749061"/>
                <a:gd name="connsiteY4642" fmla="*/ 701658 h 1016895"/>
                <a:gd name="connsiteX4643" fmla="*/ 730131 w 1749061"/>
                <a:gd name="connsiteY4643" fmla="*/ 701658 h 1016895"/>
                <a:gd name="connsiteX4644" fmla="*/ 730131 w 1749061"/>
                <a:gd name="connsiteY4644" fmla="*/ 701658 h 1016895"/>
                <a:gd name="connsiteX4645" fmla="*/ 730131 w 1749061"/>
                <a:gd name="connsiteY4645" fmla="*/ 701658 h 1016895"/>
                <a:gd name="connsiteX4646" fmla="*/ 730131 w 1749061"/>
                <a:gd name="connsiteY4646" fmla="*/ 697591 h 1016895"/>
                <a:gd name="connsiteX4647" fmla="*/ 730131 w 1749061"/>
                <a:gd name="connsiteY4647" fmla="*/ 705726 h 1016895"/>
                <a:gd name="connsiteX4648" fmla="*/ 730131 w 1749061"/>
                <a:gd name="connsiteY4648" fmla="*/ 705726 h 1016895"/>
                <a:gd name="connsiteX4649" fmla="*/ 730131 w 1749061"/>
                <a:gd name="connsiteY4649" fmla="*/ 705726 h 1016895"/>
                <a:gd name="connsiteX4650" fmla="*/ 730131 w 1749061"/>
                <a:gd name="connsiteY4650" fmla="*/ 705726 h 1016895"/>
                <a:gd name="connsiteX4651" fmla="*/ 730131 w 1749061"/>
                <a:gd name="connsiteY4651" fmla="*/ 705726 h 1016895"/>
                <a:gd name="connsiteX4652" fmla="*/ 730131 w 1749061"/>
                <a:gd name="connsiteY4652" fmla="*/ 705726 h 1016895"/>
                <a:gd name="connsiteX4653" fmla="*/ 730131 w 1749061"/>
                <a:gd name="connsiteY4653" fmla="*/ 705726 h 1016895"/>
                <a:gd name="connsiteX4654" fmla="*/ 730131 w 1749061"/>
                <a:gd name="connsiteY4654" fmla="*/ 705726 h 1016895"/>
                <a:gd name="connsiteX4655" fmla="*/ 730131 w 1749061"/>
                <a:gd name="connsiteY4655" fmla="*/ 705726 h 1016895"/>
                <a:gd name="connsiteX4656" fmla="*/ 730131 w 1749061"/>
                <a:gd name="connsiteY4656" fmla="*/ 705726 h 1016895"/>
                <a:gd name="connsiteX4657" fmla="*/ 730131 w 1749061"/>
                <a:gd name="connsiteY4657" fmla="*/ 705726 h 1016895"/>
                <a:gd name="connsiteX4658" fmla="*/ 730131 w 1749061"/>
                <a:gd name="connsiteY4658" fmla="*/ 705726 h 1016895"/>
                <a:gd name="connsiteX4659" fmla="*/ 730131 w 1749061"/>
                <a:gd name="connsiteY4659" fmla="*/ 705726 h 1016895"/>
                <a:gd name="connsiteX4660" fmla="*/ 730131 w 1749061"/>
                <a:gd name="connsiteY4660" fmla="*/ 705726 h 1016895"/>
                <a:gd name="connsiteX4661" fmla="*/ 730131 w 1749061"/>
                <a:gd name="connsiteY4661" fmla="*/ 705726 h 1016895"/>
                <a:gd name="connsiteX4662" fmla="*/ 758604 w 1749061"/>
                <a:gd name="connsiteY4662" fmla="*/ 721996 h 1016895"/>
                <a:gd name="connsiteX4663" fmla="*/ 774875 w 1749061"/>
                <a:gd name="connsiteY4663" fmla="*/ 730131 h 1016895"/>
                <a:gd name="connsiteX4664" fmla="*/ 860294 w 1749061"/>
                <a:gd name="connsiteY4664" fmla="*/ 685388 h 1016895"/>
                <a:gd name="connsiteX4665" fmla="*/ 856226 w 1749061"/>
                <a:gd name="connsiteY4665" fmla="*/ 689455 h 1016895"/>
                <a:gd name="connsiteX4666" fmla="*/ 860294 w 1749061"/>
                <a:gd name="connsiteY4666" fmla="*/ 685388 h 1016895"/>
                <a:gd name="connsiteX4667" fmla="*/ 799280 w 1749061"/>
                <a:gd name="connsiteY4667" fmla="*/ 717929 h 1016895"/>
                <a:gd name="connsiteX4668" fmla="*/ 799280 w 1749061"/>
                <a:gd name="connsiteY4668" fmla="*/ 717929 h 1016895"/>
                <a:gd name="connsiteX4669" fmla="*/ 799280 w 1749061"/>
                <a:gd name="connsiteY4669" fmla="*/ 717929 h 1016895"/>
                <a:gd name="connsiteX4670" fmla="*/ 799280 w 1749061"/>
                <a:gd name="connsiteY4670" fmla="*/ 717929 h 1016895"/>
                <a:gd name="connsiteX4671" fmla="*/ 791145 w 1749061"/>
                <a:gd name="connsiteY4671" fmla="*/ 717929 h 1016895"/>
                <a:gd name="connsiteX4672" fmla="*/ 791145 w 1749061"/>
                <a:gd name="connsiteY4672" fmla="*/ 717929 h 1016895"/>
                <a:gd name="connsiteX4673" fmla="*/ 787077 w 1749061"/>
                <a:gd name="connsiteY4673" fmla="*/ 717929 h 1016895"/>
                <a:gd name="connsiteX4674" fmla="*/ 787077 w 1749061"/>
                <a:gd name="connsiteY4674" fmla="*/ 717929 h 1016895"/>
                <a:gd name="connsiteX4675" fmla="*/ 799280 w 1749061"/>
                <a:gd name="connsiteY4675" fmla="*/ 717929 h 1016895"/>
                <a:gd name="connsiteX4676" fmla="*/ 799280 w 1749061"/>
                <a:gd name="connsiteY4676" fmla="*/ 717929 h 1016895"/>
                <a:gd name="connsiteX4677" fmla="*/ 742334 w 1749061"/>
                <a:gd name="connsiteY4677" fmla="*/ 697591 h 1016895"/>
                <a:gd name="connsiteX4678" fmla="*/ 742334 w 1749061"/>
                <a:gd name="connsiteY4678" fmla="*/ 697591 h 1016895"/>
                <a:gd name="connsiteX4679" fmla="*/ 742334 w 1749061"/>
                <a:gd name="connsiteY4679" fmla="*/ 697591 h 1016895"/>
                <a:gd name="connsiteX4680" fmla="*/ 742334 w 1749061"/>
                <a:gd name="connsiteY4680" fmla="*/ 697591 h 1016895"/>
                <a:gd name="connsiteX4681" fmla="*/ 742334 w 1749061"/>
                <a:gd name="connsiteY4681" fmla="*/ 697591 h 1016895"/>
                <a:gd name="connsiteX4682" fmla="*/ 742334 w 1749061"/>
                <a:gd name="connsiteY4682" fmla="*/ 697591 h 1016895"/>
                <a:gd name="connsiteX4683" fmla="*/ 787077 w 1749061"/>
                <a:gd name="connsiteY4683" fmla="*/ 721996 h 1016895"/>
                <a:gd name="connsiteX4684" fmla="*/ 787077 w 1749061"/>
                <a:gd name="connsiteY4684" fmla="*/ 721996 h 1016895"/>
                <a:gd name="connsiteX4685" fmla="*/ 787077 w 1749061"/>
                <a:gd name="connsiteY4685" fmla="*/ 721996 h 1016895"/>
                <a:gd name="connsiteX4686" fmla="*/ 783010 w 1749061"/>
                <a:gd name="connsiteY4686" fmla="*/ 721996 h 1016895"/>
                <a:gd name="connsiteX4687" fmla="*/ 778942 w 1749061"/>
                <a:gd name="connsiteY4687" fmla="*/ 721996 h 1016895"/>
                <a:gd name="connsiteX4688" fmla="*/ 774875 w 1749061"/>
                <a:gd name="connsiteY4688" fmla="*/ 721996 h 1016895"/>
                <a:gd name="connsiteX4689" fmla="*/ 774875 w 1749061"/>
                <a:gd name="connsiteY4689" fmla="*/ 721996 h 1016895"/>
                <a:gd name="connsiteX4690" fmla="*/ 770807 w 1749061"/>
                <a:gd name="connsiteY4690" fmla="*/ 721996 h 1016895"/>
                <a:gd name="connsiteX4691" fmla="*/ 787077 w 1749061"/>
                <a:gd name="connsiteY4691" fmla="*/ 721996 h 1016895"/>
                <a:gd name="connsiteX4692" fmla="*/ 876564 w 1749061"/>
                <a:gd name="connsiteY4692" fmla="*/ 673185 h 1016895"/>
                <a:gd name="connsiteX4693" fmla="*/ 876564 w 1749061"/>
                <a:gd name="connsiteY4693" fmla="*/ 673185 h 1016895"/>
                <a:gd name="connsiteX4694" fmla="*/ 876564 w 1749061"/>
                <a:gd name="connsiteY4694" fmla="*/ 673185 h 1016895"/>
                <a:gd name="connsiteX4695" fmla="*/ 876564 w 1749061"/>
                <a:gd name="connsiteY4695" fmla="*/ 673185 h 1016895"/>
                <a:gd name="connsiteX4696" fmla="*/ 880632 w 1749061"/>
                <a:gd name="connsiteY4696" fmla="*/ 673185 h 1016895"/>
                <a:gd name="connsiteX4697" fmla="*/ 880632 w 1749061"/>
                <a:gd name="connsiteY4697" fmla="*/ 673185 h 1016895"/>
                <a:gd name="connsiteX4698" fmla="*/ 880632 w 1749061"/>
                <a:gd name="connsiteY4698" fmla="*/ 673185 h 1016895"/>
                <a:gd name="connsiteX4699" fmla="*/ 880632 w 1749061"/>
                <a:gd name="connsiteY4699" fmla="*/ 673185 h 1016895"/>
                <a:gd name="connsiteX4700" fmla="*/ 884700 w 1749061"/>
                <a:gd name="connsiteY4700" fmla="*/ 673185 h 1016895"/>
                <a:gd name="connsiteX4701" fmla="*/ 884700 w 1749061"/>
                <a:gd name="connsiteY4701" fmla="*/ 673185 h 1016895"/>
                <a:gd name="connsiteX4702" fmla="*/ 884700 w 1749061"/>
                <a:gd name="connsiteY4702" fmla="*/ 673185 h 1016895"/>
                <a:gd name="connsiteX4703" fmla="*/ 884700 w 1749061"/>
                <a:gd name="connsiteY4703" fmla="*/ 673185 h 1016895"/>
                <a:gd name="connsiteX4704" fmla="*/ 888767 w 1749061"/>
                <a:gd name="connsiteY4704" fmla="*/ 673185 h 1016895"/>
                <a:gd name="connsiteX4705" fmla="*/ 888767 w 1749061"/>
                <a:gd name="connsiteY4705" fmla="*/ 673185 h 1016895"/>
                <a:gd name="connsiteX4706" fmla="*/ 888767 w 1749061"/>
                <a:gd name="connsiteY4706" fmla="*/ 673185 h 1016895"/>
                <a:gd name="connsiteX4707" fmla="*/ 888767 w 1749061"/>
                <a:gd name="connsiteY4707" fmla="*/ 673185 h 1016895"/>
                <a:gd name="connsiteX4708" fmla="*/ 892835 w 1749061"/>
                <a:gd name="connsiteY4708" fmla="*/ 673185 h 1016895"/>
                <a:gd name="connsiteX4709" fmla="*/ 892835 w 1749061"/>
                <a:gd name="connsiteY4709" fmla="*/ 673185 h 1016895"/>
                <a:gd name="connsiteX4710" fmla="*/ 892835 w 1749061"/>
                <a:gd name="connsiteY4710" fmla="*/ 673185 h 1016895"/>
                <a:gd name="connsiteX4711" fmla="*/ 892835 w 1749061"/>
                <a:gd name="connsiteY4711" fmla="*/ 673185 h 1016895"/>
                <a:gd name="connsiteX4712" fmla="*/ 892835 w 1749061"/>
                <a:gd name="connsiteY4712" fmla="*/ 673185 h 1016895"/>
                <a:gd name="connsiteX4713" fmla="*/ 892835 w 1749061"/>
                <a:gd name="connsiteY4713" fmla="*/ 673185 h 1016895"/>
                <a:gd name="connsiteX4714" fmla="*/ 892835 w 1749061"/>
                <a:gd name="connsiteY4714" fmla="*/ 673185 h 1016895"/>
                <a:gd name="connsiteX4715" fmla="*/ 896902 w 1749061"/>
                <a:gd name="connsiteY4715" fmla="*/ 673185 h 1016895"/>
                <a:gd name="connsiteX4716" fmla="*/ 953848 w 1749061"/>
                <a:gd name="connsiteY4716" fmla="*/ 640644 h 1016895"/>
                <a:gd name="connsiteX4717" fmla="*/ 961983 w 1749061"/>
                <a:gd name="connsiteY4717" fmla="*/ 632509 h 1016895"/>
                <a:gd name="connsiteX4718" fmla="*/ 961983 w 1749061"/>
                <a:gd name="connsiteY4718" fmla="*/ 624374 h 1016895"/>
                <a:gd name="connsiteX4719" fmla="*/ 961983 w 1749061"/>
                <a:gd name="connsiteY4719" fmla="*/ 628442 h 1016895"/>
                <a:gd name="connsiteX4720" fmla="*/ 961983 w 1749061"/>
                <a:gd name="connsiteY4720" fmla="*/ 624374 h 1016895"/>
                <a:gd name="connsiteX4721" fmla="*/ 953848 w 1749061"/>
                <a:gd name="connsiteY4721" fmla="*/ 632509 h 1016895"/>
                <a:gd name="connsiteX4722" fmla="*/ 900970 w 1749061"/>
                <a:gd name="connsiteY4722" fmla="*/ 660982 h 1016895"/>
                <a:gd name="connsiteX4723" fmla="*/ 872497 w 1749061"/>
                <a:gd name="connsiteY4723" fmla="*/ 660982 h 1016895"/>
                <a:gd name="connsiteX4724" fmla="*/ 844024 w 1749061"/>
                <a:gd name="connsiteY4724" fmla="*/ 644712 h 1016895"/>
                <a:gd name="connsiteX4725" fmla="*/ 835888 w 1749061"/>
                <a:gd name="connsiteY4725" fmla="*/ 636577 h 1016895"/>
                <a:gd name="connsiteX4726" fmla="*/ 835888 w 1749061"/>
                <a:gd name="connsiteY4726" fmla="*/ 640644 h 1016895"/>
                <a:gd name="connsiteX4727" fmla="*/ 835888 w 1749061"/>
                <a:gd name="connsiteY4727" fmla="*/ 640644 h 1016895"/>
                <a:gd name="connsiteX4728" fmla="*/ 835888 w 1749061"/>
                <a:gd name="connsiteY4728" fmla="*/ 640644 h 1016895"/>
                <a:gd name="connsiteX4729" fmla="*/ 835888 w 1749061"/>
                <a:gd name="connsiteY4729" fmla="*/ 640644 h 1016895"/>
                <a:gd name="connsiteX4730" fmla="*/ 835888 w 1749061"/>
                <a:gd name="connsiteY4730" fmla="*/ 636577 h 1016895"/>
                <a:gd name="connsiteX4731" fmla="*/ 835888 w 1749061"/>
                <a:gd name="connsiteY4731" fmla="*/ 644712 h 1016895"/>
                <a:gd name="connsiteX4732" fmla="*/ 835888 w 1749061"/>
                <a:gd name="connsiteY4732" fmla="*/ 644712 h 1016895"/>
                <a:gd name="connsiteX4733" fmla="*/ 835888 w 1749061"/>
                <a:gd name="connsiteY4733" fmla="*/ 644712 h 1016895"/>
                <a:gd name="connsiteX4734" fmla="*/ 835888 w 1749061"/>
                <a:gd name="connsiteY4734" fmla="*/ 644712 h 1016895"/>
                <a:gd name="connsiteX4735" fmla="*/ 835888 w 1749061"/>
                <a:gd name="connsiteY4735" fmla="*/ 644712 h 1016895"/>
                <a:gd name="connsiteX4736" fmla="*/ 835888 w 1749061"/>
                <a:gd name="connsiteY4736" fmla="*/ 644712 h 1016895"/>
                <a:gd name="connsiteX4737" fmla="*/ 835888 w 1749061"/>
                <a:gd name="connsiteY4737" fmla="*/ 644712 h 1016895"/>
                <a:gd name="connsiteX4738" fmla="*/ 835888 w 1749061"/>
                <a:gd name="connsiteY4738" fmla="*/ 644712 h 1016895"/>
                <a:gd name="connsiteX4739" fmla="*/ 835888 w 1749061"/>
                <a:gd name="connsiteY4739" fmla="*/ 644712 h 1016895"/>
                <a:gd name="connsiteX4740" fmla="*/ 835888 w 1749061"/>
                <a:gd name="connsiteY4740" fmla="*/ 644712 h 1016895"/>
                <a:gd name="connsiteX4741" fmla="*/ 835888 w 1749061"/>
                <a:gd name="connsiteY4741" fmla="*/ 644712 h 1016895"/>
                <a:gd name="connsiteX4742" fmla="*/ 835888 w 1749061"/>
                <a:gd name="connsiteY4742" fmla="*/ 644712 h 1016895"/>
                <a:gd name="connsiteX4743" fmla="*/ 835888 w 1749061"/>
                <a:gd name="connsiteY4743" fmla="*/ 644712 h 1016895"/>
                <a:gd name="connsiteX4744" fmla="*/ 835888 w 1749061"/>
                <a:gd name="connsiteY4744" fmla="*/ 644712 h 1016895"/>
                <a:gd name="connsiteX4745" fmla="*/ 835888 w 1749061"/>
                <a:gd name="connsiteY4745" fmla="*/ 644712 h 1016895"/>
                <a:gd name="connsiteX4746" fmla="*/ 864362 w 1749061"/>
                <a:gd name="connsiteY4746" fmla="*/ 660982 h 1016895"/>
                <a:gd name="connsiteX4747" fmla="*/ 876564 w 1749061"/>
                <a:gd name="connsiteY4747" fmla="*/ 673185 h 1016895"/>
                <a:gd name="connsiteX4748" fmla="*/ 957916 w 1749061"/>
                <a:gd name="connsiteY4748" fmla="*/ 628442 h 1016895"/>
                <a:gd name="connsiteX4749" fmla="*/ 953848 w 1749061"/>
                <a:gd name="connsiteY4749" fmla="*/ 632509 h 1016895"/>
                <a:gd name="connsiteX4750" fmla="*/ 957916 w 1749061"/>
                <a:gd name="connsiteY4750" fmla="*/ 628442 h 1016895"/>
                <a:gd name="connsiteX4751" fmla="*/ 896902 w 1749061"/>
                <a:gd name="connsiteY4751" fmla="*/ 660982 h 1016895"/>
                <a:gd name="connsiteX4752" fmla="*/ 896902 w 1749061"/>
                <a:gd name="connsiteY4752" fmla="*/ 660982 h 1016895"/>
                <a:gd name="connsiteX4753" fmla="*/ 896902 w 1749061"/>
                <a:gd name="connsiteY4753" fmla="*/ 660982 h 1016895"/>
                <a:gd name="connsiteX4754" fmla="*/ 896902 w 1749061"/>
                <a:gd name="connsiteY4754" fmla="*/ 660982 h 1016895"/>
                <a:gd name="connsiteX4755" fmla="*/ 888767 w 1749061"/>
                <a:gd name="connsiteY4755" fmla="*/ 660982 h 1016895"/>
                <a:gd name="connsiteX4756" fmla="*/ 888767 w 1749061"/>
                <a:gd name="connsiteY4756" fmla="*/ 660982 h 1016895"/>
                <a:gd name="connsiteX4757" fmla="*/ 884700 w 1749061"/>
                <a:gd name="connsiteY4757" fmla="*/ 660982 h 1016895"/>
                <a:gd name="connsiteX4758" fmla="*/ 884700 w 1749061"/>
                <a:gd name="connsiteY4758" fmla="*/ 660982 h 1016895"/>
                <a:gd name="connsiteX4759" fmla="*/ 896902 w 1749061"/>
                <a:gd name="connsiteY4759" fmla="*/ 660982 h 1016895"/>
                <a:gd name="connsiteX4760" fmla="*/ 896902 w 1749061"/>
                <a:gd name="connsiteY4760" fmla="*/ 660982 h 1016895"/>
                <a:gd name="connsiteX4761" fmla="*/ 839956 w 1749061"/>
                <a:gd name="connsiteY4761" fmla="*/ 640644 h 1016895"/>
                <a:gd name="connsiteX4762" fmla="*/ 839956 w 1749061"/>
                <a:gd name="connsiteY4762" fmla="*/ 640644 h 1016895"/>
                <a:gd name="connsiteX4763" fmla="*/ 839956 w 1749061"/>
                <a:gd name="connsiteY4763" fmla="*/ 640644 h 1016895"/>
                <a:gd name="connsiteX4764" fmla="*/ 839956 w 1749061"/>
                <a:gd name="connsiteY4764" fmla="*/ 640644 h 1016895"/>
                <a:gd name="connsiteX4765" fmla="*/ 839956 w 1749061"/>
                <a:gd name="connsiteY4765" fmla="*/ 640644 h 1016895"/>
                <a:gd name="connsiteX4766" fmla="*/ 839956 w 1749061"/>
                <a:gd name="connsiteY4766" fmla="*/ 640644 h 1016895"/>
                <a:gd name="connsiteX4767" fmla="*/ 884700 w 1749061"/>
                <a:gd name="connsiteY4767" fmla="*/ 665050 h 1016895"/>
                <a:gd name="connsiteX4768" fmla="*/ 884700 w 1749061"/>
                <a:gd name="connsiteY4768" fmla="*/ 665050 h 1016895"/>
                <a:gd name="connsiteX4769" fmla="*/ 884700 w 1749061"/>
                <a:gd name="connsiteY4769" fmla="*/ 665050 h 1016895"/>
                <a:gd name="connsiteX4770" fmla="*/ 880632 w 1749061"/>
                <a:gd name="connsiteY4770" fmla="*/ 665050 h 1016895"/>
                <a:gd name="connsiteX4771" fmla="*/ 876564 w 1749061"/>
                <a:gd name="connsiteY4771" fmla="*/ 665050 h 1016895"/>
                <a:gd name="connsiteX4772" fmla="*/ 872497 w 1749061"/>
                <a:gd name="connsiteY4772" fmla="*/ 665050 h 1016895"/>
                <a:gd name="connsiteX4773" fmla="*/ 872497 w 1749061"/>
                <a:gd name="connsiteY4773" fmla="*/ 665050 h 1016895"/>
                <a:gd name="connsiteX4774" fmla="*/ 868429 w 1749061"/>
                <a:gd name="connsiteY4774" fmla="*/ 665050 h 1016895"/>
                <a:gd name="connsiteX4775" fmla="*/ 884700 w 1749061"/>
                <a:gd name="connsiteY4775" fmla="*/ 665050 h 1016895"/>
                <a:gd name="connsiteX4776" fmla="*/ 974186 w 1749061"/>
                <a:gd name="connsiteY4776" fmla="*/ 616239 h 1016895"/>
                <a:gd name="connsiteX4777" fmla="*/ 974186 w 1749061"/>
                <a:gd name="connsiteY4777" fmla="*/ 616239 h 1016895"/>
                <a:gd name="connsiteX4778" fmla="*/ 974186 w 1749061"/>
                <a:gd name="connsiteY4778" fmla="*/ 616239 h 1016895"/>
                <a:gd name="connsiteX4779" fmla="*/ 974186 w 1749061"/>
                <a:gd name="connsiteY4779" fmla="*/ 616239 h 1016895"/>
                <a:gd name="connsiteX4780" fmla="*/ 978254 w 1749061"/>
                <a:gd name="connsiteY4780" fmla="*/ 616239 h 1016895"/>
                <a:gd name="connsiteX4781" fmla="*/ 978254 w 1749061"/>
                <a:gd name="connsiteY4781" fmla="*/ 616239 h 1016895"/>
                <a:gd name="connsiteX4782" fmla="*/ 978254 w 1749061"/>
                <a:gd name="connsiteY4782" fmla="*/ 616239 h 1016895"/>
                <a:gd name="connsiteX4783" fmla="*/ 978254 w 1749061"/>
                <a:gd name="connsiteY4783" fmla="*/ 616239 h 1016895"/>
                <a:gd name="connsiteX4784" fmla="*/ 982321 w 1749061"/>
                <a:gd name="connsiteY4784" fmla="*/ 616239 h 1016895"/>
                <a:gd name="connsiteX4785" fmla="*/ 982321 w 1749061"/>
                <a:gd name="connsiteY4785" fmla="*/ 616239 h 1016895"/>
                <a:gd name="connsiteX4786" fmla="*/ 982321 w 1749061"/>
                <a:gd name="connsiteY4786" fmla="*/ 616239 h 1016895"/>
                <a:gd name="connsiteX4787" fmla="*/ 982321 w 1749061"/>
                <a:gd name="connsiteY4787" fmla="*/ 616239 h 1016895"/>
                <a:gd name="connsiteX4788" fmla="*/ 986389 w 1749061"/>
                <a:gd name="connsiteY4788" fmla="*/ 616239 h 1016895"/>
                <a:gd name="connsiteX4789" fmla="*/ 986389 w 1749061"/>
                <a:gd name="connsiteY4789" fmla="*/ 616239 h 1016895"/>
                <a:gd name="connsiteX4790" fmla="*/ 986389 w 1749061"/>
                <a:gd name="connsiteY4790" fmla="*/ 616239 h 1016895"/>
                <a:gd name="connsiteX4791" fmla="*/ 986389 w 1749061"/>
                <a:gd name="connsiteY4791" fmla="*/ 616239 h 1016895"/>
                <a:gd name="connsiteX4792" fmla="*/ 990456 w 1749061"/>
                <a:gd name="connsiteY4792" fmla="*/ 616239 h 1016895"/>
                <a:gd name="connsiteX4793" fmla="*/ 990456 w 1749061"/>
                <a:gd name="connsiteY4793" fmla="*/ 616239 h 1016895"/>
                <a:gd name="connsiteX4794" fmla="*/ 990456 w 1749061"/>
                <a:gd name="connsiteY4794" fmla="*/ 616239 h 1016895"/>
                <a:gd name="connsiteX4795" fmla="*/ 990456 w 1749061"/>
                <a:gd name="connsiteY4795" fmla="*/ 616239 h 1016895"/>
                <a:gd name="connsiteX4796" fmla="*/ 990456 w 1749061"/>
                <a:gd name="connsiteY4796" fmla="*/ 616239 h 1016895"/>
                <a:gd name="connsiteX4797" fmla="*/ 990456 w 1749061"/>
                <a:gd name="connsiteY4797" fmla="*/ 616239 h 1016895"/>
                <a:gd name="connsiteX4798" fmla="*/ 990456 w 1749061"/>
                <a:gd name="connsiteY4798" fmla="*/ 616239 h 1016895"/>
                <a:gd name="connsiteX4799" fmla="*/ 994524 w 1749061"/>
                <a:gd name="connsiteY4799" fmla="*/ 616239 h 1016895"/>
                <a:gd name="connsiteX4800" fmla="*/ 1047403 w 1749061"/>
                <a:gd name="connsiteY4800" fmla="*/ 587766 h 1016895"/>
                <a:gd name="connsiteX4801" fmla="*/ 1055538 w 1749061"/>
                <a:gd name="connsiteY4801" fmla="*/ 579631 h 1016895"/>
                <a:gd name="connsiteX4802" fmla="*/ 1055538 w 1749061"/>
                <a:gd name="connsiteY4802" fmla="*/ 571496 h 1016895"/>
                <a:gd name="connsiteX4803" fmla="*/ 1055538 w 1749061"/>
                <a:gd name="connsiteY4803" fmla="*/ 575563 h 1016895"/>
                <a:gd name="connsiteX4804" fmla="*/ 1055538 w 1749061"/>
                <a:gd name="connsiteY4804" fmla="*/ 571496 h 1016895"/>
                <a:gd name="connsiteX4805" fmla="*/ 1047403 w 1749061"/>
                <a:gd name="connsiteY4805" fmla="*/ 579631 h 1016895"/>
                <a:gd name="connsiteX4806" fmla="*/ 994524 w 1749061"/>
                <a:gd name="connsiteY4806" fmla="*/ 608104 h 1016895"/>
                <a:gd name="connsiteX4807" fmla="*/ 966051 w 1749061"/>
                <a:gd name="connsiteY4807" fmla="*/ 608104 h 1016895"/>
                <a:gd name="connsiteX4808" fmla="*/ 937578 w 1749061"/>
                <a:gd name="connsiteY4808" fmla="*/ 591834 h 1016895"/>
                <a:gd name="connsiteX4809" fmla="*/ 929443 w 1749061"/>
                <a:gd name="connsiteY4809" fmla="*/ 583698 h 1016895"/>
                <a:gd name="connsiteX4810" fmla="*/ 929443 w 1749061"/>
                <a:gd name="connsiteY4810" fmla="*/ 587766 h 1016895"/>
                <a:gd name="connsiteX4811" fmla="*/ 929443 w 1749061"/>
                <a:gd name="connsiteY4811" fmla="*/ 587766 h 1016895"/>
                <a:gd name="connsiteX4812" fmla="*/ 929443 w 1749061"/>
                <a:gd name="connsiteY4812" fmla="*/ 587766 h 1016895"/>
                <a:gd name="connsiteX4813" fmla="*/ 929443 w 1749061"/>
                <a:gd name="connsiteY4813" fmla="*/ 587766 h 1016895"/>
                <a:gd name="connsiteX4814" fmla="*/ 929443 w 1749061"/>
                <a:gd name="connsiteY4814" fmla="*/ 583698 h 1016895"/>
                <a:gd name="connsiteX4815" fmla="*/ 929443 w 1749061"/>
                <a:gd name="connsiteY4815" fmla="*/ 591834 h 1016895"/>
                <a:gd name="connsiteX4816" fmla="*/ 929443 w 1749061"/>
                <a:gd name="connsiteY4816" fmla="*/ 591834 h 1016895"/>
                <a:gd name="connsiteX4817" fmla="*/ 929443 w 1749061"/>
                <a:gd name="connsiteY4817" fmla="*/ 591834 h 1016895"/>
                <a:gd name="connsiteX4818" fmla="*/ 929443 w 1749061"/>
                <a:gd name="connsiteY4818" fmla="*/ 591834 h 1016895"/>
                <a:gd name="connsiteX4819" fmla="*/ 929443 w 1749061"/>
                <a:gd name="connsiteY4819" fmla="*/ 591834 h 1016895"/>
                <a:gd name="connsiteX4820" fmla="*/ 929443 w 1749061"/>
                <a:gd name="connsiteY4820" fmla="*/ 591834 h 1016895"/>
                <a:gd name="connsiteX4821" fmla="*/ 929443 w 1749061"/>
                <a:gd name="connsiteY4821" fmla="*/ 591834 h 1016895"/>
                <a:gd name="connsiteX4822" fmla="*/ 929443 w 1749061"/>
                <a:gd name="connsiteY4822" fmla="*/ 591834 h 1016895"/>
                <a:gd name="connsiteX4823" fmla="*/ 929443 w 1749061"/>
                <a:gd name="connsiteY4823" fmla="*/ 591834 h 1016895"/>
                <a:gd name="connsiteX4824" fmla="*/ 929443 w 1749061"/>
                <a:gd name="connsiteY4824" fmla="*/ 591834 h 1016895"/>
                <a:gd name="connsiteX4825" fmla="*/ 929443 w 1749061"/>
                <a:gd name="connsiteY4825" fmla="*/ 591834 h 1016895"/>
                <a:gd name="connsiteX4826" fmla="*/ 929443 w 1749061"/>
                <a:gd name="connsiteY4826" fmla="*/ 591834 h 1016895"/>
                <a:gd name="connsiteX4827" fmla="*/ 929443 w 1749061"/>
                <a:gd name="connsiteY4827" fmla="*/ 591834 h 1016895"/>
                <a:gd name="connsiteX4828" fmla="*/ 929443 w 1749061"/>
                <a:gd name="connsiteY4828" fmla="*/ 591834 h 1016895"/>
                <a:gd name="connsiteX4829" fmla="*/ 929443 w 1749061"/>
                <a:gd name="connsiteY4829" fmla="*/ 591834 h 1016895"/>
                <a:gd name="connsiteX4830" fmla="*/ 957916 w 1749061"/>
                <a:gd name="connsiteY4830" fmla="*/ 608104 h 1016895"/>
                <a:gd name="connsiteX4831" fmla="*/ 974186 w 1749061"/>
                <a:gd name="connsiteY4831" fmla="*/ 616239 h 1016895"/>
                <a:gd name="connsiteX4832" fmla="*/ 1055538 w 1749061"/>
                <a:gd name="connsiteY4832" fmla="*/ 571496 h 1016895"/>
                <a:gd name="connsiteX4833" fmla="*/ 1051470 w 1749061"/>
                <a:gd name="connsiteY4833" fmla="*/ 575563 h 1016895"/>
                <a:gd name="connsiteX4834" fmla="*/ 1055538 w 1749061"/>
                <a:gd name="connsiteY4834" fmla="*/ 571496 h 1016895"/>
                <a:gd name="connsiteX4835" fmla="*/ 998592 w 1749061"/>
                <a:gd name="connsiteY4835" fmla="*/ 604036 h 1016895"/>
                <a:gd name="connsiteX4836" fmla="*/ 998592 w 1749061"/>
                <a:gd name="connsiteY4836" fmla="*/ 604036 h 1016895"/>
                <a:gd name="connsiteX4837" fmla="*/ 998592 w 1749061"/>
                <a:gd name="connsiteY4837" fmla="*/ 604036 h 1016895"/>
                <a:gd name="connsiteX4838" fmla="*/ 998592 w 1749061"/>
                <a:gd name="connsiteY4838" fmla="*/ 604036 h 1016895"/>
                <a:gd name="connsiteX4839" fmla="*/ 990456 w 1749061"/>
                <a:gd name="connsiteY4839" fmla="*/ 604036 h 1016895"/>
                <a:gd name="connsiteX4840" fmla="*/ 990456 w 1749061"/>
                <a:gd name="connsiteY4840" fmla="*/ 604036 h 1016895"/>
                <a:gd name="connsiteX4841" fmla="*/ 986389 w 1749061"/>
                <a:gd name="connsiteY4841" fmla="*/ 604036 h 1016895"/>
                <a:gd name="connsiteX4842" fmla="*/ 986389 w 1749061"/>
                <a:gd name="connsiteY4842" fmla="*/ 604036 h 1016895"/>
                <a:gd name="connsiteX4843" fmla="*/ 998592 w 1749061"/>
                <a:gd name="connsiteY4843" fmla="*/ 604036 h 1016895"/>
                <a:gd name="connsiteX4844" fmla="*/ 998592 w 1749061"/>
                <a:gd name="connsiteY4844" fmla="*/ 604036 h 1016895"/>
                <a:gd name="connsiteX4845" fmla="*/ 937578 w 1749061"/>
                <a:gd name="connsiteY4845" fmla="*/ 583698 h 1016895"/>
                <a:gd name="connsiteX4846" fmla="*/ 937578 w 1749061"/>
                <a:gd name="connsiteY4846" fmla="*/ 583698 h 1016895"/>
                <a:gd name="connsiteX4847" fmla="*/ 937578 w 1749061"/>
                <a:gd name="connsiteY4847" fmla="*/ 583698 h 1016895"/>
                <a:gd name="connsiteX4848" fmla="*/ 937578 w 1749061"/>
                <a:gd name="connsiteY4848" fmla="*/ 583698 h 1016895"/>
                <a:gd name="connsiteX4849" fmla="*/ 937578 w 1749061"/>
                <a:gd name="connsiteY4849" fmla="*/ 583698 h 1016895"/>
                <a:gd name="connsiteX4850" fmla="*/ 937578 w 1749061"/>
                <a:gd name="connsiteY4850" fmla="*/ 583698 h 1016895"/>
                <a:gd name="connsiteX4851" fmla="*/ 986389 w 1749061"/>
                <a:gd name="connsiteY4851" fmla="*/ 608104 h 1016895"/>
                <a:gd name="connsiteX4852" fmla="*/ 986389 w 1749061"/>
                <a:gd name="connsiteY4852" fmla="*/ 608104 h 1016895"/>
                <a:gd name="connsiteX4853" fmla="*/ 986389 w 1749061"/>
                <a:gd name="connsiteY4853" fmla="*/ 608104 h 1016895"/>
                <a:gd name="connsiteX4854" fmla="*/ 982321 w 1749061"/>
                <a:gd name="connsiteY4854" fmla="*/ 608104 h 1016895"/>
                <a:gd name="connsiteX4855" fmla="*/ 978254 w 1749061"/>
                <a:gd name="connsiteY4855" fmla="*/ 608104 h 1016895"/>
                <a:gd name="connsiteX4856" fmla="*/ 974186 w 1749061"/>
                <a:gd name="connsiteY4856" fmla="*/ 608104 h 1016895"/>
                <a:gd name="connsiteX4857" fmla="*/ 974186 w 1749061"/>
                <a:gd name="connsiteY4857" fmla="*/ 608104 h 1016895"/>
                <a:gd name="connsiteX4858" fmla="*/ 970118 w 1749061"/>
                <a:gd name="connsiteY4858" fmla="*/ 608104 h 1016895"/>
                <a:gd name="connsiteX4859" fmla="*/ 986389 w 1749061"/>
                <a:gd name="connsiteY4859" fmla="*/ 608104 h 1016895"/>
                <a:gd name="connsiteX4860" fmla="*/ 1071808 w 1749061"/>
                <a:gd name="connsiteY4860" fmla="*/ 559293 h 1016895"/>
                <a:gd name="connsiteX4861" fmla="*/ 1071808 w 1749061"/>
                <a:gd name="connsiteY4861" fmla="*/ 559293 h 1016895"/>
                <a:gd name="connsiteX4862" fmla="*/ 1071808 w 1749061"/>
                <a:gd name="connsiteY4862" fmla="*/ 559293 h 1016895"/>
                <a:gd name="connsiteX4863" fmla="*/ 1071808 w 1749061"/>
                <a:gd name="connsiteY4863" fmla="*/ 559293 h 1016895"/>
                <a:gd name="connsiteX4864" fmla="*/ 1075876 w 1749061"/>
                <a:gd name="connsiteY4864" fmla="*/ 559293 h 1016895"/>
                <a:gd name="connsiteX4865" fmla="*/ 1075876 w 1749061"/>
                <a:gd name="connsiteY4865" fmla="*/ 559293 h 1016895"/>
                <a:gd name="connsiteX4866" fmla="*/ 1075876 w 1749061"/>
                <a:gd name="connsiteY4866" fmla="*/ 559293 h 1016895"/>
                <a:gd name="connsiteX4867" fmla="*/ 1075876 w 1749061"/>
                <a:gd name="connsiteY4867" fmla="*/ 559293 h 1016895"/>
                <a:gd name="connsiteX4868" fmla="*/ 1079944 w 1749061"/>
                <a:gd name="connsiteY4868" fmla="*/ 559293 h 1016895"/>
                <a:gd name="connsiteX4869" fmla="*/ 1079944 w 1749061"/>
                <a:gd name="connsiteY4869" fmla="*/ 559293 h 1016895"/>
                <a:gd name="connsiteX4870" fmla="*/ 1079944 w 1749061"/>
                <a:gd name="connsiteY4870" fmla="*/ 559293 h 1016895"/>
                <a:gd name="connsiteX4871" fmla="*/ 1079944 w 1749061"/>
                <a:gd name="connsiteY4871" fmla="*/ 559293 h 1016895"/>
                <a:gd name="connsiteX4872" fmla="*/ 1084011 w 1749061"/>
                <a:gd name="connsiteY4872" fmla="*/ 559293 h 1016895"/>
                <a:gd name="connsiteX4873" fmla="*/ 1084011 w 1749061"/>
                <a:gd name="connsiteY4873" fmla="*/ 559293 h 1016895"/>
                <a:gd name="connsiteX4874" fmla="*/ 1084011 w 1749061"/>
                <a:gd name="connsiteY4874" fmla="*/ 559293 h 1016895"/>
                <a:gd name="connsiteX4875" fmla="*/ 1084011 w 1749061"/>
                <a:gd name="connsiteY4875" fmla="*/ 559293 h 1016895"/>
                <a:gd name="connsiteX4876" fmla="*/ 1088079 w 1749061"/>
                <a:gd name="connsiteY4876" fmla="*/ 559293 h 1016895"/>
                <a:gd name="connsiteX4877" fmla="*/ 1088079 w 1749061"/>
                <a:gd name="connsiteY4877" fmla="*/ 559293 h 1016895"/>
                <a:gd name="connsiteX4878" fmla="*/ 1088079 w 1749061"/>
                <a:gd name="connsiteY4878" fmla="*/ 559293 h 1016895"/>
                <a:gd name="connsiteX4879" fmla="*/ 1088079 w 1749061"/>
                <a:gd name="connsiteY4879" fmla="*/ 559293 h 1016895"/>
                <a:gd name="connsiteX4880" fmla="*/ 1088079 w 1749061"/>
                <a:gd name="connsiteY4880" fmla="*/ 559293 h 1016895"/>
                <a:gd name="connsiteX4881" fmla="*/ 1088079 w 1749061"/>
                <a:gd name="connsiteY4881" fmla="*/ 559293 h 1016895"/>
                <a:gd name="connsiteX4882" fmla="*/ 1088079 w 1749061"/>
                <a:gd name="connsiteY4882" fmla="*/ 559293 h 1016895"/>
                <a:gd name="connsiteX4883" fmla="*/ 1092146 w 1749061"/>
                <a:gd name="connsiteY4883" fmla="*/ 559293 h 1016895"/>
                <a:gd name="connsiteX4884" fmla="*/ 1145025 w 1749061"/>
                <a:gd name="connsiteY4884" fmla="*/ 530820 h 1016895"/>
                <a:gd name="connsiteX4885" fmla="*/ 1153160 w 1749061"/>
                <a:gd name="connsiteY4885" fmla="*/ 522684 h 1016895"/>
                <a:gd name="connsiteX4886" fmla="*/ 1153160 w 1749061"/>
                <a:gd name="connsiteY4886" fmla="*/ 514549 h 1016895"/>
                <a:gd name="connsiteX4887" fmla="*/ 1153160 w 1749061"/>
                <a:gd name="connsiteY4887" fmla="*/ 518617 h 1016895"/>
                <a:gd name="connsiteX4888" fmla="*/ 1153160 w 1749061"/>
                <a:gd name="connsiteY4888" fmla="*/ 514549 h 1016895"/>
                <a:gd name="connsiteX4889" fmla="*/ 1145025 w 1749061"/>
                <a:gd name="connsiteY4889" fmla="*/ 522684 h 1016895"/>
                <a:gd name="connsiteX4890" fmla="*/ 1092146 w 1749061"/>
                <a:gd name="connsiteY4890" fmla="*/ 551158 h 1016895"/>
                <a:gd name="connsiteX4891" fmla="*/ 1063673 w 1749061"/>
                <a:gd name="connsiteY4891" fmla="*/ 551158 h 1016895"/>
                <a:gd name="connsiteX4892" fmla="*/ 1035200 w 1749061"/>
                <a:gd name="connsiteY4892" fmla="*/ 534887 h 1016895"/>
                <a:gd name="connsiteX4893" fmla="*/ 1027065 w 1749061"/>
                <a:gd name="connsiteY4893" fmla="*/ 526752 h 1016895"/>
                <a:gd name="connsiteX4894" fmla="*/ 1027065 w 1749061"/>
                <a:gd name="connsiteY4894" fmla="*/ 530820 h 1016895"/>
                <a:gd name="connsiteX4895" fmla="*/ 1027065 w 1749061"/>
                <a:gd name="connsiteY4895" fmla="*/ 530820 h 1016895"/>
                <a:gd name="connsiteX4896" fmla="*/ 1027065 w 1749061"/>
                <a:gd name="connsiteY4896" fmla="*/ 530820 h 1016895"/>
                <a:gd name="connsiteX4897" fmla="*/ 1027065 w 1749061"/>
                <a:gd name="connsiteY4897" fmla="*/ 530820 h 1016895"/>
                <a:gd name="connsiteX4898" fmla="*/ 1027065 w 1749061"/>
                <a:gd name="connsiteY4898" fmla="*/ 526752 h 1016895"/>
                <a:gd name="connsiteX4899" fmla="*/ 1027065 w 1749061"/>
                <a:gd name="connsiteY4899" fmla="*/ 534887 h 1016895"/>
                <a:gd name="connsiteX4900" fmla="*/ 1027065 w 1749061"/>
                <a:gd name="connsiteY4900" fmla="*/ 534887 h 1016895"/>
                <a:gd name="connsiteX4901" fmla="*/ 1027065 w 1749061"/>
                <a:gd name="connsiteY4901" fmla="*/ 534887 h 1016895"/>
                <a:gd name="connsiteX4902" fmla="*/ 1027065 w 1749061"/>
                <a:gd name="connsiteY4902" fmla="*/ 534887 h 1016895"/>
                <a:gd name="connsiteX4903" fmla="*/ 1027065 w 1749061"/>
                <a:gd name="connsiteY4903" fmla="*/ 534887 h 1016895"/>
                <a:gd name="connsiteX4904" fmla="*/ 1027065 w 1749061"/>
                <a:gd name="connsiteY4904" fmla="*/ 534887 h 1016895"/>
                <a:gd name="connsiteX4905" fmla="*/ 1027065 w 1749061"/>
                <a:gd name="connsiteY4905" fmla="*/ 534887 h 1016895"/>
                <a:gd name="connsiteX4906" fmla="*/ 1027065 w 1749061"/>
                <a:gd name="connsiteY4906" fmla="*/ 534887 h 1016895"/>
                <a:gd name="connsiteX4907" fmla="*/ 1027065 w 1749061"/>
                <a:gd name="connsiteY4907" fmla="*/ 534887 h 1016895"/>
                <a:gd name="connsiteX4908" fmla="*/ 1027065 w 1749061"/>
                <a:gd name="connsiteY4908" fmla="*/ 534887 h 1016895"/>
                <a:gd name="connsiteX4909" fmla="*/ 1027065 w 1749061"/>
                <a:gd name="connsiteY4909" fmla="*/ 534887 h 1016895"/>
                <a:gd name="connsiteX4910" fmla="*/ 1027065 w 1749061"/>
                <a:gd name="connsiteY4910" fmla="*/ 534887 h 1016895"/>
                <a:gd name="connsiteX4911" fmla="*/ 1027065 w 1749061"/>
                <a:gd name="connsiteY4911" fmla="*/ 534887 h 1016895"/>
                <a:gd name="connsiteX4912" fmla="*/ 1027065 w 1749061"/>
                <a:gd name="connsiteY4912" fmla="*/ 534887 h 1016895"/>
                <a:gd name="connsiteX4913" fmla="*/ 1027065 w 1749061"/>
                <a:gd name="connsiteY4913" fmla="*/ 534887 h 1016895"/>
                <a:gd name="connsiteX4914" fmla="*/ 1055538 w 1749061"/>
                <a:gd name="connsiteY4914" fmla="*/ 551158 h 1016895"/>
                <a:gd name="connsiteX4915" fmla="*/ 1071808 w 1749061"/>
                <a:gd name="connsiteY4915" fmla="*/ 559293 h 1016895"/>
                <a:gd name="connsiteX4916" fmla="*/ 1153160 w 1749061"/>
                <a:gd name="connsiteY4916" fmla="*/ 514549 h 1016895"/>
                <a:gd name="connsiteX4917" fmla="*/ 1149093 w 1749061"/>
                <a:gd name="connsiteY4917" fmla="*/ 518617 h 1016895"/>
                <a:gd name="connsiteX4918" fmla="*/ 1153160 w 1749061"/>
                <a:gd name="connsiteY4918" fmla="*/ 514549 h 1016895"/>
                <a:gd name="connsiteX4919" fmla="*/ 1096214 w 1749061"/>
                <a:gd name="connsiteY4919" fmla="*/ 547090 h 1016895"/>
                <a:gd name="connsiteX4920" fmla="*/ 1096214 w 1749061"/>
                <a:gd name="connsiteY4920" fmla="*/ 547090 h 1016895"/>
                <a:gd name="connsiteX4921" fmla="*/ 1096214 w 1749061"/>
                <a:gd name="connsiteY4921" fmla="*/ 547090 h 1016895"/>
                <a:gd name="connsiteX4922" fmla="*/ 1096214 w 1749061"/>
                <a:gd name="connsiteY4922" fmla="*/ 547090 h 1016895"/>
                <a:gd name="connsiteX4923" fmla="*/ 1088079 w 1749061"/>
                <a:gd name="connsiteY4923" fmla="*/ 547090 h 1016895"/>
                <a:gd name="connsiteX4924" fmla="*/ 1088079 w 1749061"/>
                <a:gd name="connsiteY4924" fmla="*/ 547090 h 1016895"/>
                <a:gd name="connsiteX4925" fmla="*/ 1084011 w 1749061"/>
                <a:gd name="connsiteY4925" fmla="*/ 547090 h 1016895"/>
                <a:gd name="connsiteX4926" fmla="*/ 1084011 w 1749061"/>
                <a:gd name="connsiteY4926" fmla="*/ 547090 h 1016895"/>
                <a:gd name="connsiteX4927" fmla="*/ 1096214 w 1749061"/>
                <a:gd name="connsiteY4927" fmla="*/ 547090 h 1016895"/>
                <a:gd name="connsiteX4928" fmla="*/ 1096214 w 1749061"/>
                <a:gd name="connsiteY4928" fmla="*/ 547090 h 1016895"/>
                <a:gd name="connsiteX4929" fmla="*/ 1039268 w 1749061"/>
                <a:gd name="connsiteY4929" fmla="*/ 526752 h 1016895"/>
                <a:gd name="connsiteX4930" fmla="*/ 1039268 w 1749061"/>
                <a:gd name="connsiteY4930" fmla="*/ 526752 h 1016895"/>
                <a:gd name="connsiteX4931" fmla="*/ 1039268 w 1749061"/>
                <a:gd name="connsiteY4931" fmla="*/ 526752 h 1016895"/>
                <a:gd name="connsiteX4932" fmla="*/ 1039268 w 1749061"/>
                <a:gd name="connsiteY4932" fmla="*/ 526752 h 1016895"/>
                <a:gd name="connsiteX4933" fmla="*/ 1039268 w 1749061"/>
                <a:gd name="connsiteY4933" fmla="*/ 526752 h 1016895"/>
                <a:gd name="connsiteX4934" fmla="*/ 1039268 w 1749061"/>
                <a:gd name="connsiteY4934" fmla="*/ 526752 h 1016895"/>
                <a:gd name="connsiteX4935" fmla="*/ 1084011 w 1749061"/>
                <a:gd name="connsiteY4935" fmla="*/ 551158 h 1016895"/>
                <a:gd name="connsiteX4936" fmla="*/ 1084011 w 1749061"/>
                <a:gd name="connsiteY4936" fmla="*/ 551158 h 1016895"/>
                <a:gd name="connsiteX4937" fmla="*/ 1084011 w 1749061"/>
                <a:gd name="connsiteY4937" fmla="*/ 551158 h 1016895"/>
                <a:gd name="connsiteX4938" fmla="*/ 1079944 w 1749061"/>
                <a:gd name="connsiteY4938" fmla="*/ 551158 h 1016895"/>
                <a:gd name="connsiteX4939" fmla="*/ 1075876 w 1749061"/>
                <a:gd name="connsiteY4939" fmla="*/ 551158 h 1016895"/>
                <a:gd name="connsiteX4940" fmla="*/ 1071808 w 1749061"/>
                <a:gd name="connsiteY4940" fmla="*/ 551158 h 1016895"/>
                <a:gd name="connsiteX4941" fmla="*/ 1071808 w 1749061"/>
                <a:gd name="connsiteY4941" fmla="*/ 551158 h 1016895"/>
                <a:gd name="connsiteX4942" fmla="*/ 1067741 w 1749061"/>
                <a:gd name="connsiteY4942" fmla="*/ 551158 h 1016895"/>
                <a:gd name="connsiteX4943" fmla="*/ 1084011 w 1749061"/>
                <a:gd name="connsiteY4943" fmla="*/ 551158 h 1016895"/>
                <a:gd name="connsiteX4944" fmla="*/ 1173498 w 1749061"/>
                <a:gd name="connsiteY4944" fmla="*/ 502347 h 1016895"/>
                <a:gd name="connsiteX4945" fmla="*/ 1173498 w 1749061"/>
                <a:gd name="connsiteY4945" fmla="*/ 502347 h 1016895"/>
                <a:gd name="connsiteX4946" fmla="*/ 1173498 w 1749061"/>
                <a:gd name="connsiteY4946" fmla="*/ 502347 h 1016895"/>
                <a:gd name="connsiteX4947" fmla="*/ 1173498 w 1749061"/>
                <a:gd name="connsiteY4947" fmla="*/ 502347 h 1016895"/>
                <a:gd name="connsiteX4948" fmla="*/ 1177565 w 1749061"/>
                <a:gd name="connsiteY4948" fmla="*/ 502347 h 1016895"/>
                <a:gd name="connsiteX4949" fmla="*/ 1177565 w 1749061"/>
                <a:gd name="connsiteY4949" fmla="*/ 502347 h 1016895"/>
                <a:gd name="connsiteX4950" fmla="*/ 1177565 w 1749061"/>
                <a:gd name="connsiteY4950" fmla="*/ 502347 h 1016895"/>
                <a:gd name="connsiteX4951" fmla="*/ 1177565 w 1749061"/>
                <a:gd name="connsiteY4951" fmla="*/ 502347 h 1016895"/>
                <a:gd name="connsiteX4952" fmla="*/ 1181633 w 1749061"/>
                <a:gd name="connsiteY4952" fmla="*/ 502347 h 1016895"/>
                <a:gd name="connsiteX4953" fmla="*/ 1181633 w 1749061"/>
                <a:gd name="connsiteY4953" fmla="*/ 502347 h 1016895"/>
                <a:gd name="connsiteX4954" fmla="*/ 1181633 w 1749061"/>
                <a:gd name="connsiteY4954" fmla="*/ 502347 h 1016895"/>
                <a:gd name="connsiteX4955" fmla="*/ 1181633 w 1749061"/>
                <a:gd name="connsiteY4955" fmla="*/ 502347 h 1016895"/>
                <a:gd name="connsiteX4956" fmla="*/ 1185701 w 1749061"/>
                <a:gd name="connsiteY4956" fmla="*/ 502347 h 1016895"/>
                <a:gd name="connsiteX4957" fmla="*/ 1185701 w 1749061"/>
                <a:gd name="connsiteY4957" fmla="*/ 502347 h 1016895"/>
                <a:gd name="connsiteX4958" fmla="*/ 1185701 w 1749061"/>
                <a:gd name="connsiteY4958" fmla="*/ 502347 h 1016895"/>
                <a:gd name="connsiteX4959" fmla="*/ 1185701 w 1749061"/>
                <a:gd name="connsiteY4959" fmla="*/ 502347 h 1016895"/>
                <a:gd name="connsiteX4960" fmla="*/ 1189768 w 1749061"/>
                <a:gd name="connsiteY4960" fmla="*/ 502347 h 1016895"/>
                <a:gd name="connsiteX4961" fmla="*/ 1189768 w 1749061"/>
                <a:gd name="connsiteY4961" fmla="*/ 502347 h 1016895"/>
                <a:gd name="connsiteX4962" fmla="*/ 1189768 w 1749061"/>
                <a:gd name="connsiteY4962" fmla="*/ 502347 h 1016895"/>
                <a:gd name="connsiteX4963" fmla="*/ 1189768 w 1749061"/>
                <a:gd name="connsiteY4963" fmla="*/ 502347 h 1016895"/>
                <a:gd name="connsiteX4964" fmla="*/ 1189768 w 1749061"/>
                <a:gd name="connsiteY4964" fmla="*/ 502347 h 1016895"/>
                <a:gd name="connsiteX4965" fmla="*/ 1189768 w 1749061"/>
                <a:gd name="connsiteY4965" fmla="*/ 502347 h 1016895"/>
                <a:gd name="connsiteX4966" fmla="*/ 1189768 w 1749061"/>
                <a:gd name="connsiteY4966" fmla="*/ 502347 h 1016895"/>
                <a:gd name="connsiteX4967" fmla="*/ 1193836 w 1749061"/>
                <a:gd name="connsiteY4967" fmla="*/ 502347 h 1016895"/>
                <a:gd name="connsiteX4968" fmla="*/ 1246714 w 1749061"/>
                <a:gd name="connsiteY4968" fmla="*/ 473874 h 1016895"/>
                <a:gd name="connsiteX4969" fmla="*/ 1254849 w 1749061"/>
                <a:gd name="connsiteY4969" fmla="*/ 465738 h 1016895"/>
                <a:gd name="connsiteX4970" fmla="*/ 1254849 w 1749061"/>
                <a:gd name="connsiteY4970" fmla="*/ 457603 h 1016895"/>
                <a:gd name="connsiteX4971" fmla="*/ 1254849 w 1749061"/>
                <a:gd name="connsiteY4971" fmla="*/ 461671 h 1016895"/>
                <a:gd name="connsiteX4972" fmla="*/ 1254849 w 1749061"/>
                <a:gd name="connsiteY4972" fmla="*/ 457603 h 1016895"/>
                <a:gd name="connsiteX4973" fmla="*/ 1246714 w 1749061"/>
                <a:gd name="connsiteY4973" fmla="*/ 465738 h 1016895"/>
                <a:gd name="connsiteX4974" fmla="*/ 1193836 w 1749061"/>
                <a:gd name="connsiteY4974" fmla="*/ 494211 h 1016895"/>
                <a:gd name="connsiteX4975" fmla="*/ 1165363 w 1749061"/>
                <a:gd name="connsiteY4975" fmla="*/ 494211 h 1016895"/>
                <a:gd name="connsiteX4976" fmla="*/ 1136890 w 1749061"/>
                <a:gd name="connsiteY4976" fmla="*/ 477941 h 1016895"/>
                <a:gd name="connsiteX4977" fmla="*/ 1128755 w 1749061"/>
                <a:gd name="connsiteY4977" fmla="*/ 469806 h 1016895"/>
                <a:gd name="connsiteX4978" fmla="*/ 1128755 w 1749061"/>
                <a:gd name="connsiteY4978" fmla="*/ 473874 h 1016895"/>
                <a:gd name="connsiteX4979" fmla="*/ 1128755 w 1749061"/>
                <a:gd name="connsiteY4979" fmla="*/ 473874 h 1016895"/>
                <a:gd name="connsiteX4980" fmla="*/ 1128755 w 1749061"/>
                <a:gd name="connsiteY4980" fmla="*/ 473874 h 1016895"/>
                <a:gd name="connsiteX4981" fmla="*/ 1128755 w 1749061"/>
                <a:gd name="connsiteY4981" fmla="*/ 473874 h 1016895"/>
                <a:gd name="connsiteX4982" fmla="*/ 1128755 w 1749061"/>
                <a:gd name="connsiteY4982" fmla="*/ 469806 h 1016895"/>
                <a:gd name="connsiteX4983" fmla="*/ 1128755 w 1749061"/>
                <a:gd name="connsiteY4983" fmla="*/ 477941 h 1016895"/>
                <a:gd name="connsiteX4984" fmla="*/ 1128755 w 1749061"/>
                <a:gd name="connsiteY4984" fmla="*/ 477941 h 1016895"/>
                <a:gd name="connsiteX4985" fmla="*/ 1128755 w 1749061"/>
                <a:gd name="connsiteY4985" fmla="*/ 477941 h 1016895"/>
                <a:gd name="connsiteX4986" fmla="*/ 1128755 w 1749061"/>
                <a:gd name="connsiteY4986" fmla="*/ 477941 h 1016895"/>
                <a:gd name="connsiteX4987" fmla="*/ 1128755 w 1749061"/>
                <a:gd name="connsiteY4987" fmla="*/ 477941 h 1016895"/>
                <a:gd name="connsiteX4988" fmla="*/ 1128755 w 1749061"/>
                <a:gd name="connsiteY4988" fmla="*/ 477941 h 1016895"/>
                <a:gd name="connsiteX4989" fmla="*/ 1128755 w 1749061"/>
                <a:gd name="connsiteY4989" fmla="*/ 477941 h 1016895"/>
                <a:gd name="connsiteX4990" fmla="*/ 1128755 w 1749061"/>
                <a:gd name="connsiteY4990" fmla="*/ 477941 h 1016895"/>
                <a:gd name="connsiteX4991" fmla="*/ 1128755 w 1749061"/>
                <a:gd name="connsiteY4991" fmla="*/ 477941 h 1016895"/>
                <a:gd name="connsiteX4992" fmla="*/ 1128755 w 1749061"/>
                <a:gd name="connsiteY4992" fmla="*/ 477941 h 1016895"/>
                <a:gd name="connsiteX4993" fmla="*/ 1128755 w 1749061"/>
                <a:gd name="connsiteY4993" fmla="*/ 477941 h 1016895"/>
                <a:gd name="connsiteX4994" fmla="*/ 1128755 w 1749061"/>
                <a:gd name="connsiteY4994" fmla="*/ 477941 h 1016895"/>
                <a:gd name="connsiteX4995" fmla="*/ 1128755 w 1749061"/>
                <a:gd name="connsiteY4995" fmla="*/ 477941 h 1016895"/>
                <a:gd name="connsiteX4996" fmla="*/ 1128755 w 1749061"/>
                <a:gd name="connsiteY4996" fmla="*/ 477941 h 1016895"/>
                <a:gd name="connsiteX4997" fmla="*/ 1128755 w 1749061"/>
                <a:gd name="connsiteY4997" fmla="*/ 477941 h 1016895"/>
                <a:gd name="connsiteX4998" fmla="*/ 1157228 w 1749061"/>
                <a:gd name="connsiteY4998" fmla="*/ 494211 h 1016895"/>
                <a:gd name="connsiteX4999" fmla="*/ 1173498 w 1749061"/>
                <a:gd name="connsiteY4999" fmla="*/ 502347 h 1016895"/>
                <a:gd name="connsiteX5000" fmla="*/ 1254849 w 1749061"/>
                <a:gd name="connsiteY5000" fmla="*/ 457603 h 1016895"/>
                <a:gd name="connsiteX5001" fmla="*/ 1250782 w 1749061"/>
                <a:gd name="connsiteY5001" fmla="*/ 461671 h 1016895"/>
                <a:gd name="connsiteX5002" fmla="*/ 1254849 w 1749061"/>
                <a:gd name="connsiteY5002" fmla="*/ 457603 h 1016895"/>
                <a:gd name="connsiteX5003" fmla="*/ 1193836 w 1749061"/>
                <a:gd name="connsiteY5003" fmla="*/ 490144 h 1016895"/>
                <a:gd name="connsiteX5004" fmla="*/ 1193836 w 1749061"/>
                <a:gd name="connsiteY5004" fmla="*/ 490144 h 1016895"/>
                <a:gd name="connsiteX5005" fmla="*/ 1193836 w 1749061"/>
                <a:gd name="connsiteY5005" fmla="*/ 490144 h 1016895"/>
                <a:gd name="connsiteX5006" fmla="*/ 1193836 w 1749061"/>
                <a:gd name="connsiteY5006" fmla="*/ 490144 h 1016895"/>
                <a:gd name="connsiteX5007" fmla="*/ 1185701 w 1749061"/>
                <a:gd name="connsiteY5007" fmla="*/ 490144 h 1016895"/>
                <a:gd name="connsiteX5008" fmla="*/ 1185701 w 1749061"/>
                <a:gd name="connsiteY5008" fmla="*/ 490144 h 1016895"/>
                <a:gd name="connsiteX5009" fmla="*/ 1181633 w 1749061"/>
                <a:gd name="connsiteY5009" fmla="*/ 490144 h 1016895"/>
                <a:gd name="connsiteX5010" fmla="*/ 1181633 w 1749061"/>
                <a:gd name="connsiteY5010" fmla="*/ 490144 h 1016895"/>
                <a:gd name="connsiteX5011" fmla="*/ 1193836 w 1749061"/>
                <a:gd name="connsiteY5011" fmla="*/ 490144 h 1016895"/>
                <a:gd name="connsiteX5012" fmla="*/ 1193836 w 1749061"/>
                <a:gd name="connsiteY5012" fmla="*/ 490144 h 1016895"/>
                <a:gd name="connsiteX5013" fmla="*/ 1136890 w 1749061"/>
                <a:gd name="connsiteY5013" fmla="*/ 469806 h 1016895"/>
                <a:gd name="connsiteX5014" fmla="*/ 1136890 w 1749061"/>
                <a:gd name="connsiteY5014" fmla="*/ 469806 h 1016895"/>
                <a:gd name="connsiteX5015" fmla="*/ 1136890 w 1749061"/>
                <a:gd name="connsiteY5015" fmla="*/ 469806 h 1016895"/>
                <a:gd name="connsiteX5016" fmla="*/ 1136890 w 1749061"/>
                <a:gd name="connsiteY5016" fmla="*/ 469806 h 1016895"/>
                <a:gd name="connsiteX5017" fmla="*/ 1136890 w 1749061"/>
                <a:gd name="connsiteY5017" fmla="*/ 469806 h 1016895"/>
                <a:gd name="connsiteX5018" fmla="*/ 1136890 w 1749061"/>
                <a:gd name="connsiteY5018" fmla="*/ 469806 h 1016895"/>
                <a:gd name="connsiteX5019" fmla="*/ 1181633 w 1749061"/>
                <a:gd name="connsiteY5019" fmla="*/ 494211 h 1016895"/>
                <a:gd name="connsiteX5020" fmla="*/ 1181633 w 1749061"/>
                <a:gd name="connsiteY5020" fmla="*/ 494211 h 1016895"/>
                <a:gd name="connsiteX5021" fmla="*/ 1181633 w 1749061"/>
                <a:gd name="connsiteY5021" fmla="*/ 494211 h 1016895"/>
                <a:gd name="connsiteX5022" fmla="*/ 1177565 w 1749061"/>
                <a:gd name="connsiteY5022" fmla="*/ 494211 h 1016895"/>
                <a:gd name="connsiteX5023" fmla="*/ 1173498 w 1749061"/>
                <a:gd name="connsiteY5023" fmla="*/ 494211 h 1016895"/>
                <a:gd name="connsiteX5024" fmla="*/ 1169430 w 1749061"/>
                <a:gd name="connsiteY5024" fmla="*/ 494211 h 1016895"/>
                <a:gd name="connsiteX5025" fmla="*/ 1169430 w 1749061"/>
                <a:gd name="connsiteY5025" fmla="*/ 494211 h 1016895"/>
                <a:gd name="connsiteX5026" fmla="*/ 1165363 w 1749061"/>
                <a:gd name="connsiteY5026" fmla="*/ 494211 h 1016895"/>
                <a:gd name="connsiteX5027" fmla="*/ 1181633 w 1749061"/>
                <a:gd name="connsiteY5027" fmla="*/ 494211 h 1016895"/>
                <a:gd name="connsiteX5028" fmla="*/ 1271120 w 1749061"/>
                <a:gd name="connsiteY5028" fmla="*/ 445400 h 1016895"/>
                <a:gd name="connsiteX5029" fmla="*/ 1271120 w 1749061"/>
                <a:gd name="connsiteY5029" fmla="*/ 445400 h 1016895"/>
                <a:gd name="connsiteX5030" fmla="*/ 1271120 w 1749061"/>
                <a:gd name="connsiteY5030" fmla="*/ 445400 h 1016895"/>
                <a:gd name="connsiteX5031" fmla="*/ 1271120 w 1749061"/>
                <a:gd name="connsiteY5031" fmla="*/ 445400 h 1016895"/>
                <a:gd name="connsiteX5032" fmla="*/ 1275187 w 1749061"/>
                <a:gd name="connsiteY5032" fmla="*/ 445400 h 1016895"/>
                <a:gd name="connsiteX5033" fmla="*/ 1275187 w 1749061"/>
                <a:gd name="connsiteY5033" fmla="*/ 445400 h 1016895"/>
                <a:gd name="connsiteX5034" fmla="*/ 1275187 w 1749061"/>
                <a:gd name="connsiteY5034" fmla="*/ 445400 h 1016895"/>
                <a:gd name="connsiteX5035" fmla="*/ 1275187 w 1749061"/>
                <a:gd name="connsiteY5035" fmla="*/ 445400 h 1016895"/>
                <a:gd name="connsiteX5036" fmla="*/ 1279255 w 1749061"/>
                <a:gd name="connsiteY5036" fmla="*/ 445400 h 1016895"/>
                <a:gd name="connsiteX5037" fmla="*/ 1279255 w 1749061"/>
                <a:gd name="connsiteY5037" fmla="*/ 445400 h 1016895"/>
                <a:gd name="connsiteX5038" fmla="*/ 1279255 w 1749061"/>
                <a:gd name="connsiteY5038" fmla="*/ 445400 h 1016895"/>
                <a:gd name="connsiteX5039" fmla="*/ 1279255 w 1749061"/>
                <a:gd name="connsiteY5039" fmla="*/ 445400 h 1016895"/>
                <a:gd name="connsiteX5040" fmla="*/ 1283323 w 1749061"/>
                <a:gd name="connsiteY5040" fmla="*/ 445400 h 1016895"/>
                <a:gd name="connsiteX5041" fmla="*/ 1283323 w 1749061"/>
                <a:gd name="connsiteY5041" fmla="*/ 445400 h 1016895"/>
                <a:gd name="connsiteX5042" fmla="*/ 1283323 w 1749061"/>
                <a:gd name="connsiteY5042" fmla="*/ 445400 h 1016895"/>
                <a:gd name="connsiteX5043" fmla="*/ 1283323 w 1749061"/>
                <a:gd name="connsiteY5043" fmla="*/ 445400 h 1016895"/>
                <a:gd name="connsiteX5044" fmla="*/ 1287390 w 1749061"/>
                <a:gd name="connsiteY5044" fmla="*/ 445400 h 1016895"/>
                <a:gd name="connsiteX5045" fmla="*/ 1287390 w 1749061"/>
                <a:gd name="connsiteY5045" fmla="*/ 445400 h 1016895"/>
                <a:gd name="connsiteX5046" fmla="*/ 1287390 w 1749061"/>
                <a:gd name="connsiteY5046" fmla="*/ 445400 h 1016895"/>
                <a:gd name="connsiteX5047" fmla="*/ 1287390 w 1749061"/>
                <a:gd name="connsiteY5047" fmla="*/ 445400 h 1016895"/>
                <a:gd name="connsiteX5048" fmla="*/ 1287390 w 1749061"/>
                <a:gd name="connsiteY5048" fmla="*/ 445400 h 1016895"/>
                <a:gd name="connsiteX5049" fmla="*/ 1287390 w 1749061"/>
                <a:gd name="connsiteY5049" fmla="*/ 445400 h 1016895"/>
                <a:gd name="connsiteX5050" fmla="*/ 1287390 w 1749061"/>
                <a:gd name="connsiteY5050" fmla="*/ 445400 h 1016895"/>
                <a:gd name="connsiteX5051" fmla="*/ 1291458 w 1749061"/>
                <a:gd name="connsiteY5051" fmla="*/ 445400 h 1016895"/>
                <a:gd name="connsiteX5052" fmla="*/ 1344337 w 1749061"/>
                <a:gd name="connsiteY5052" fmla="*/ 416927 h 1016895"/>
                <a:gd name="connsiteX5053" fmla="*/ 1352472 w 1749061"/>
                <a:gd name="connsiteY5053" fmla="*/ 408792 h 1016895"/>
                <a:gd name="connsiteX5054" fmla="*/ 1352472 w 1749061"/>
                <a:gd name="connsiteY5054" fmla="*/ 400657 h 1016895"/>
                <a:gd name="connsiteX5055" fmla="*/ 1352472 w 1749061"/>
                <a:gd name="connsiteY5055" fmla="*/ 404724 h 1016895"/>
                <a:gd name="connsiteX5056" fmla="*/ 1352472 w 1749061"/>
                <a:gd name="connsiteY5056" fmla="*/ 400657 h 1016895"/>
                <a:gd name="connsiteX5057" fmla="*/ 1344337 w 1749061"/>
                <a:gd name="connsiteY5057" fmla="*/ 408792 h 1016895"/>
                <a:gd name="connsiteX5058" fmla="*/ 1291458 w 1749061"/>
                <a:gd name="connsiteY5058" fmla="*/ 437265 h 1016895"/>
                <a:gd name="connsiteX5059" fmla="*/ 1262985 w 1749061"/>
                <a:gd name="connsiteY5059" fmla="*/ 437265 h 1016895"/>
                <a:gd name="connsiteX5060" fmla="*/ 1234511 w 1749061"/>
                <a:gd name="connsiteY5060" fmla="*/ 420995 h 1016895"/>
                <a:gd name="connsiteX5061" fmla="*/ 1226376 w 1749061"/>
                <a:gd name="connsiteY5061" fmla="*/ 412860 h 1016895"/>
                <a:gd name="connsiteX5062" fmla="*/ 1226376 w 1749061"/>
                <a:gd name="connsiteY5062" fmla="*/ 416927 h 1016895"/>
                <a:gd name="connsiteX5063" fmla="*/ 1226376 w 1749061"/>
                <a:gd name="connsiteY5063" fmla="*/ 416927 h 1016895"/>
                <a:gd name="connsiteX5064" fmla="*/ 1226376 w 1749061"/>
                <a:gd name="connsiteY5064" fmla="*/ 416927 h 1016895"/>
                <a:gd name="connsiteX5065" fmla="*/ 1226376 w 1749061"/>
                <a:gd name="connsiteY5065" fmla="*/ 416927 h 1016895"/>
                <a:gd name="connsiteX5066" fmla="*/ 1226376 w 1749061"/>
                <a:gd name="connsiteY5066" fmla="*/ 412860 h 1016895"/>
                <a:gd name="connsiteX5067" fmla="*/ 1226376 w 1749061"/>
                <a:gd name="connsiteY5067" fmla="*/ 420995 h 1016895"/>
                <a:gd name="connsiteX5068" fmla="*/ 1226376 w 1749061"/>
                <a:gd name="connsiteY5068" fmla="*/ 420995 h 1016895"/>
                <a:gd name="connsiteX5069" fmla="*/ 1226376 w 1749061"/>
                <a:gd name="connsiteY5069" fmla="*/ 420995 h 1016895"/>
                <a:gd name="connsiteX5070" fmla="*/ 1226376 w 1749061"/>
                <a:gd name="connsiteY5070" fmla="*/ 420995 h 1016895"/>
                <a:gd name="connsiteX5071" fmla="*/ 1226376 w 1749061"/>
                <a:gd name="connsiteY5071" fmla="*/ 420995 h 1016895"/>
                <a:gd name="connsiteX5072" fmla="*/ 1226376 w 1749061"/>
                <a:gd name="connsiteY5072" fmla="*/ 420995 h 1016895"/>
                <a:gd name="connsiteX5073" fmla="*/ 1226376 w 1749061"/>
                <a:gd name="connsiteY5073" fmla="*/ 420995 h 1016895"/>
                <a:gd name="connsiteX5074" fmla="*/ 1226376 w 1749061"/>
                <a:gd name="connsiteY5074" fmla="*/ 420995 h 1016895"/>
                <a:gd name="connsiteX5075" fmla="*/ 1226376 w 1749061"/>
                <a:gd name="connsiteY5075" fmla="*/ 420995 h 1016895"/>
                <a:gd name="connsiteX5076" fmla="*/ 1226376 w 1749061"/>
                <a:gd name="connsiteY5076" fmla="*/ 420995 h 1016895"/>
                <a:gd name="connsiteX5077" fmla="*/ 1226376 w 1749061"/>
                <a:gd name="connsiteY5077" fmla="*/ 420995 h 1016895"/>
                <a:gd name="connsiteX5078" fmla="*/ 1226376 w 1749061"/>
                <a:gd name="connsiteY5078" fmla="*/ 420995 h 1016895"/>
                <a:gd name="connsiteX5079" fmla="*/ 1226376 w 1749061"/>
                <a:gd name="connsiteY5079" fmla="*/ 420995 h 1016895"/>
                <a:gd name="connsiteX5080" fmla="*/ 1226376 w 1749061"/>
                <a:gd name="connsiteY5080" fmla="*/ 420995 h 1016895"/>
                <a:gd name="connsiteX5081" fmla="*/ 1226376 w 1749061"/>
                <a:gd name="connsiteY5081" fmla="*/ 420995 h 1016895"/>
                <a:gd name="connsiteX5082" fmla="*/ 1254849 w 1749061"/>
                <a:gd name="connsiteY5082" fmla="*/ 437265 h 1016895"/>
                <a:gd name="connsiteX5083" fmla="*/ 1271120 w 1749061"/>
                <a:gd name="connsiteY5083" fmla="*/ 445400 h 1016895"/>
                <a:gd name="connsiteX5084" fmla="*/ 1352472 w 1749061"/>
                <a:gd name="connsiteY5084" fmla="*/ 400657 h 1016895"/>
                <a:gd name="connsiteX5085" fmla="*/ 1348404 w 1749061"/>
                <a:gd name="connsiteY5085" fmla="*/ 404724 h 1016895"/>
                <a:gd name="connsiteX5086" fmla="*/ 1352472 w 1749061"/>
                <a:gd name="connsiteY5086" fmla="*/ 400657 h 1016895"/>
                <a:gd name="connsiteX5087" fmla="*/ 1291458 w 1749061"/>
                <a:gd name="connsiteY5087" fmla="*/ 433198 h 1016895"/>
                <a:gd name="connsiteX5088" fmla="*/ 1291458 w 1749061"/>
                <a:gd name="connsiteY5088" fmla="*/ 433198 h 1016895"/>
                <a:gd name="connsiteX5089" fmla="*/ 1291458 w 1749061"/>
                <a:gd name="connsiteY5089" fmla="*/ 433198 h 1016895"/>
                <a:gd name="connsiteX5090" fmla="*/ 1291458 w 1749061"/>
                <a:gd name="connsiteY5090" fmla="*/ 433198 h 1016895"/>
                <a:gd name="connsiteX5091" fmla="*/ 1283323 w 1749061"/>
                <a:gd name="connsiteY5091" fmla="*/ 433198 h 1016895"/>
                <a:gd name="connsiteX5092" fmla="*/ 1283323 w 1749061"/>
                <a:gd name="connsiteY5092" fmla="*/ 433198 h 1016895"/>
                <a:gd name="connsiteX5093" fmla="*/ 1279255 w 1749061"/>
                <a:gd name="connsiteY5093" fmla="*/ 433198 h 1016895"/>
                <a:gd name="connsiteX5094" fmla="*/ 1279255 w 1749061"/>
                <a:gd name="connsiteY5094" fmla="*/ 433198 h 1016895"/>
                <a:gd name="connsiteX5095" fmla="*/ 1291458 w 1749061"/>
                <a:gd name="connsiteY5095" fmla="*/ 433198 h 1016895"/>
                <a:gd name="connsiteX5096" fmla="*/ 1291458 w 1749061"/>
                <a:gd name="connsiteY5096" fmla="*/ 433198 h 1016895"/>
                <a:gd name="connsiteX5097" fmla="*/ 1234511 w 1749061"/>
                <a:gd name="connsiteY5097" fmla="*/ 412860 h 1016895"/>
                <a:gd name="connsiteX5098" fmla="*/ 1234511 w 1749061"/>
                <a:gd name="connsiteY5098" fmla="*/ 412860 h 1016895"/>
                <a:gd name="connsiteX5099" fmla="*/ 1234511 w 1749061"/>
                <a:gd name="connsiteY5099" fmla="*/ 412860 h 1016895"/>
                <a:gd name="connsiteX5100" fmla="*/ 1234511 w 1749061"/>
                <a:gd name="connsiteY5100" fmla="*/ 412860 h 1016895"/>
                <a:gd name="connsiteX5101" fmla="*/ 1234511 w 1749061"/>
                <a:gd name="connsiteY5101" fmla="*/ 412860 h 1016895"/>
                <a:gd name="connsiteX5102" fmla="*/ 1234511 w 1749061"/>
                <a:gd name="connsiteY5102" fmla="*/ 412860 h 1016895"/>
                <a:gd name="connsiteX5103" fmla="*/ 1279255 w 1749061"/>
                <a:gd name="connsiteY5103" fmla="*/ 437265 h 1016895"/>
                <a:gd name="connsiteX5104" fmla="*/ 1279255 w 1749061"/>
                <a:gd name="connsiteY5104" fmla="*/ 437265 h 1016895"/>
                <a:gd name="connsiteX5105" fmla="*/ 1279255 w 1749061"/>
                <a:gd name="connsiteY5105" fmla="*/ 437265 h 1016895"/>
                <a:gd name="connsiteX5106" fmla="*/ 1275187 w 1749061"/>
                <a:gd name="connsiteY5106" fmla="*/ 437265 h 1016895"/>
                <a:gd name="connsiteX5107" fmla="*/ 1271120 w 1749061"/>
                <a:gd name="connsiteY5107" fmla="*/ 437265 h 1016895"/>
                <a:gd name="connsiteX5108" fmla="*/ 1267052 w 1749061"/>
                <a:gd name="connsiteY5108" fmla="*/ 437265 h 1016895"/>
                <a:gd name="connsiteX5109" fmla="*/ 1267052 w 1749061"/>
                <a:gd name="connsiteY5109" fmla="*/ 437265 h 1016895"/>
                <a:gd name="connsiteX5110" fmla="*/ 1262985 w 1749061"/>
                <a:gd name="connsiteY5110" fmla="*/ 437265 h 1016895"/>
                <a:gd name="connsiteX5111" fmla="*/ 1279255 w 1749061"/>
                <a:gd name="connsiteY5111" fmla="*/ 437265 h 1016895"/>
                <a:gd name="connsiteX5112" fmla="*/ 1368742 w 1749061"/>
                <a:gd name="connsiteY5112" fmla="*/ 388454 h 1016895"/>
                <a:gd name="connsiteX5113" fmla="*/ 1368742 w 1749061"/>
                <a:gd name="connsiteY5113" fmla="*/ 388454 h 1016895"/>
                <a:gd name="connsiteX5114" fmla="*/ 1368742 w 1749061"/>
                <a:gd name="connsiteY5114" fmla="*/ 388454 h 1016895"/>
                <a:gd name="connsiteX5115" fmla="*/ 1368742 w 1749061"/>
                <a:gd name="connsiteY5115" fmla="*/ 388454 h 1016895"/>
                <a:gd name="connsiteX5116" fmla="*/ 1372810 w 1749061"/>
                <a:gd name="connsiteY5116" fmla="*/ 388454 h 1016895"/>
                <a:gd name="connsiteX5117" fmla="*/ 1372810 w 1749061"/>
                <a:gd name="connsiteY5117" fmla="*/ 388454 h 1016895"/>
                <a:gd name="connsiteX5118" fmla="*/ 1372810 w 1749061"/>
                <a:gd name="connsiteY5118" fmla="*/ 388454 h 1016895"/>
                <a:gd name="connsiteX5119" fmla="*/ 1372810 w 1749061"/>
                <a:gd name="connsiteY5119" fmla="*/ 388454 h 1016895"/>
                <a:gd name="connsiteX5120" fmla="*/ 1376877 w 1749061"/>
                <a:gd name="connsiteY5120" fmla="*/ 388454 h 1016895"/>
                <a:gd name="connsiteX5121" fmla="*/ 1376877 w 1749061"/>
                <a:gd name="connsiteY5121" fmla="*/ 388454 h 1016895"/>
                <a:gd name="connsiteX5122" fmla="*/ 1376877 w 1749061"/>
                <a:gd name="connsiteY5122" fmla="*/ 388454 h 1016895"/>
                <a:gd name="connsiteX5123" fmla="*/ 1376877 w 1749061"/>
                <a:gd name="connsiteY5123" fmla="*/ 388454 h 1016895"/>
                <a:gd name="connsiteX5124" fmla="*/ 1380945 w 1749061"/>
                <a:gd name="connsiteY5124" fmla="*/ 388454 h 1016895"/>
                <a:gd name="connsiteX5125" fmla="*/ 1380945 w 1749061"/>
                <a:gd name="connsiteY5125" fmla="*/ 388454 h 1016895"/>
                <a:gd name="connsiteX5126" fmla="*/ 1380945 w 1749061"/>
                <a:gd name="connsiteY5126" fmla="*/ 388454 h 1016895"/>
                <a:gd name="connsiteX5127" fmla="*/ 1380945 w 1749061"/>
                <a:gd name="connsiteY5127" fmla="*/ 388454 h 1016895"/>
                <a:gd name="connsiteX5128" fmla="*/ 1385013 w 1749061"/>
                <a:gd name="connsiteY5128" fmla="*/ 388454 h 1016895"/>
                <a:gd name="connsiteX5129" fmla="*/ 1385013 w 1749061"/>
                <a:gd name="connsiteY5129" fmla="*/ 388454 h 1016895"/>
                <a:gd name="connsiteX5130" fmla="*/ 1385013 w 1749061"/>
                <a:gd name="connsiteY5130" fmla="*/ 388454 h 1016895"/>
                <a:gd name="connsiteX5131" fmla="*/ 1385013 w 1749061"/>
                <a:gd name="connsiteY5131" fmla="*/ 388454 h 1016895"/>
                <a:gd name="connsiteX5132" fmla="*/ 1385013 w 1749061"/>
                <a:gd name="connsiteY5132" fmla="*/ 388454 h 1016895"/>
                <a:gd name="connsiteX5133" fmla="*/ 1385013 w 1749061"/>
                <a:gd name="connsiteY5133" fmla="*/ 388454 h 1016895"/>
                <a:gd name="connsiteX5134" fmla="*/ 1385013 w 1749061"/>
                <a:gd name="connsiteY5134" fmla="*/ 388454 h 1016895"/>
                <a:gd name="connsiteX5135" fmla="*/ 1389080 w 1749061"/>
                <a:gd name="connsiteY5135" fmla="*/ 388454 h 1016895"/>
                <a:gd name="connsiteX5136" fmla="*/ 1441958 w 1749061"/>
                <a:gd name="connsiteY5136" fmla="*/ 359981 h 1016895"/>
                <a:gd name="connsiteX5137" fmla="*/ 1450093 w 1749061"/>
                <a:gd name="connsiteY5137" fmla="*/ 351846 h 1016895"/>
                <a:gd name="connsiteX5138" fmla="*/ 1450093 w 1749061"/>
                <a:gd name="connsiteY5138" fmla="*/ 343711 h 1016895"/>
                <a:gd name="connsiteX5139" fmla="*/ 1450093 w 1749061"/>
                <a:gd name="connsiteY5139" fmla="*/ 347779 h 1016895"/>
                <a:gd name="connsiteX5140" fmla="*/ 1450093 w 1749061"/>
                <a:gd name="connsiteY5140" fmla="*/ 343711 h 1016895"/>
                <a:gd name="connsiteX5141" fmla="*/ 1441958 w 1749061"/>
                <a:gd name="connsiteY5141" fmla="*/ 351846 h 1016895"/>
                <a:gd name="connsiteX5142" fmla="*/ 1389080 w 1749061"/>
                <a:gd name="connsiteY5142" fmla="*/ 380319 h 1016895"/>
                <a:gd name="connsiteX5143" fmla="*/ 1360607 w 1749061"/>
                <a:gd name="connsiteY5143" fmla="*/ 380319 h 1016895"/>
                <a:gd name="connsiteX5144" fmla="*/ 1332134 w 1749061"/>
                <a:gd name="connsiteY5144" fmla="*/ 364049 h 1016895"/>
                <a:gd name="connsiteX5145" fmla="*/ 1323999 w 1749061"/>
                <a:gd name="connsiteY5145" fmla="*/ 355914 h 1016895"/>
                <a:gd name="connsiteX5146" fmla="*/ 1323999 w 1749061"/>
                <a:gd name="connsiteY5146" fmla="*/ 359981 h 1016895"/>
                <a:gd name="connsiteX5147" fmla="*/ 1323999 w 1749061"/>
                <a:gd name="connsiteY5147" fmla="*/ 359981 h 1016895"/>
                <a:gd name="connsiteX5148" fmla="*/ 1323999 w 1749061"/>
                <a:gd name="connsiteY5148" fmla="*/ 359981 h 1016895"/>
                <a:gd name="connsiteX5149" fmla="*/ 1323999 w 1749061"/>
                <a:gd name="connsiteY5149" fmla="*/ 359981 h 1016895"/>
                <a:gd name="connsiteX5150" fmla="*/ 1323999 w 1749061"/>
                <a:gd name="connsiteY5150" fmla="*/ 355914 h 1016895"/>
                <a:gd name="connsiteX5151" fmla="*/ 1323999 w 1749061"/>
                <a:gd name="connsiteY5151" fmla="*/ 364049 h 1016895"/>
                <a:gd name="connsiteX5152" fmla="*/ 1323999 w 1749061"/>
                <a:gd name="connsiteY5152" fmla="*/ 364049 h 1016895"/>
                <a:gd name="connsiteX5153" fmla="*/ 1323999 w 1749061"/>
                <a:gd name="connsiteY5153" fmla="*/ 364049 h 1016895"/>
                <a:gd name="connsiteX5154" fmla="*/ 1323999 w 1749061"/>
                <a:gd name="connsiteY5154" fmla="*/ 364049 h 1016895"/>
                <a:gd name="connsiteX5155" fmla="*/ 1323999 w 1749061"/>
                <a:gd name="connsiteY5155" fmla="*/ 364049 h 1016895"/>
                <a:gd name="connsiteX5156" fmla="*/ 1323999 w 1749061"/>
                <a:gd name="connsiteY5156" fmla="*/ 364049 h 1016895"/>
                <a:gd name="connsiteX5157" fmla="*/ 1323999 w 1749061"/>
                <a:gd name="connsiteY5157" fmla="*/ 364049 h 1016895"/>
                <a:gd name="connsiteX5158" fmla="*/ 1323999 w 1749061"/>
                <a:gd name="connsiteY5158" fmla="*/ 364049 h 1016895"/>
                <a:gd name="connsiteX5159" fmla="*/ 1323999 w 1749061"/>
                <a:gd name="connsiteY5159" fmla="*/ 364049 h 1016895"/>
                <a:gd name="connsiteX5160" fmla="*/ 1323999 w 1749061"/>
                <a:gd name="connsiteY5160" fmla="*/ 364049 h 1016895"/>
                <a:gd name="connsiteX5161" fmla="*/ 1323999 w 1749061"/>
                <a:gd name="connsiteY5161" fmla="*/ 364049 h 1016895"/>
                <a:gd name="connsiteX5162" fmla="*/ 1323999 w 1749061"/>
                <a:gd name="connsiteY5162" fmla="*/ 364049 h 1016895"/>
                <a:gd name="connsiteX5163" fmla="*/ 1323999 w 1749061"/>
                <a:gd name="connsiteY5163" fmla="*/ 364049 h 1016895"/>
                <a:gd name="connsiteX5164" fmla="*/ 1323999 w 1749061"/>
                <a:gd name="connsiteY5164" fmla="*/ 364049 h 1016895"/>
                <a:gd name="connsiteX5165" fmla="*/ 1323999 w 1749061"/>
                <a:gd name="connsiteY5165" fmla="*/ 364049 h 1016895"/>
                <a:gd name="connsiteX5166" fmla="*/ 1352472 w 1749061"/>
                <a:gd name="connsiteY5166" fmla="*/ 380319 h 1016895"/>
                <a:gd name="connsiteX5167" fmla="*/ 1368742 w 1749061"/>
                <a:gd name="connsiteY5167" fmla="*/ 388454 h 1016895"/>
                <a:gd name="connsiteX5168" fmla="*/ 1450093 w 1749061"/>
                <a:gd name="connsiteY5168" fmla="*/ 343711 h 1016895"/>
                <a:gd name="connsiteX5169" fmla="*/ 1446026 w 1749061"/>
                <a:gd name="connsiteY5169" fmla="*/ 347779 h 1016895"/>
                <a:gd name="connsiteX5170" fmla="*/ 1450093 w 1749061"/>
                <a:gd name="connsiteY5170" fmla="*/ 343711 h 1016895"/>
                <a:gd name="connsiteX5171" fmla="*/ 1393148 w 1749061"/>
                <a:gd name="connsiteY5171" fmla="*/ 376251 h 1016895"/>
                <a:gd name="connsiteX5172" fmla="*/ 1393148 w 1749061"/>
                <a:gd name="connsiteY5172" fmla="*/ 376251 h 1016895"/>
                <a:gd name="connsiteX5173" fmla="*/ 1393148 w 1749061"/>
                <a:gd name="connsiteY5173" fmla="*/ 376251 h 1016895"/>
                <a:gd name="connsiteX5174" fmla="*/ 1393148 w 1749061"/>
                <a:gd name="connsiteY5174" fmla="*/ 376251 h 1016895"/>
                <a:gd name="connsiteX5175" fmla="*/ 1385013 w 1749061"/>
                <a:gd name="connsiteY5175" fmla="*/ 376251 h 1016895"/>
                <a:gd name="connsiteX5176" fmla="*/ 1385013 w 1749061"/>
                <a:gd name="connsiteY5176" fmla="*/ 376251 h 1016895"/>
                <a:gd name="connsiteX5177" fmla="*/ 1380945 w 1749061"/>
                <a:gd name="connsiteY5177" fmla="*/ 376251 h 1016895"/>
                <a:gd name="connsiteX5178" fmla="*/ 1380945 w 1749061"/>
                <a:gd name="connsiteY5178" fmla="*/ 376251 h 1016895"/>
                <a:gd name="connsiteX5179" fmla="*/ 1393148 w 1749061"/>
                <a:gd name="connsiteY5179" fmla="*/ 376251 h 1016895"/>
                <a:gd name="connsiteX5180" fmla="*/ 1393148 w 1749061"/>
                <a:gd name="connsiteY5180" fmla="*/ 376251 h 1016895"/>
                <a:gd name="connsiteX5181" fmla="*/ 1332134 w 1749061"/>
                <a:gd name="connsiteY5181" fmla="*/ 355914 h 1016895"/>
                <a:gd name="connsiteX5182" fmla="*/ 1332134 w 1749061"/>
                <a:gd name="connsiteY5182" fmla="*/ 355914 h 1016895"/>
                <a:gd name="connsiteX5183" fmla="*/ 1332134 w 1749061"/>
                <a:gd name="connsiteY5183" fmla="*/ 355914 h 1016895"/>
                <a:gd name="connsiteX5184" fmla="*/ 1332134 w 1749061"/>
                <a:gd name="connsiteY5184" fmla="*/ 355914 h 1016895"/>
                <a:gd name="connsiteX5185" fmla="*/ 1332134 w 1749061"/>
                <a:gd name="connsiteY5185" fmla="*/ 355914 h 1016895"/>
                <a:gd name="connsiteX5186" fmla="*/ 1332134 w 1749061"/>
                <a:gd name="connsiteY5186" fmla="*/ 355914 h 1016895"/>
                <a:gd name="connsiteX5187" fmla="*/ 1380945 w 1749061"/>
                <a:gd name="connsiteY5187" fmla="*/ 380319 h 1016895"/>
                <a:gd name="connsiteX5188" fmla="*/ 1380945 w 1749061"/>
                <a:gd name="connsiteY5188" fmla="*/ 380319 h 1016895"/>
                <a:gd name="connsiteX5189" fmla="*/ 1380945 w 1749061"/>
                <a:gd name="connsiteY5189" fmla="*/ 380319 h 1016895"/>
                <a:gd name="connsiteX5190" fmla="*/ 1376877 w 1749061"/>
                <a:gd name="connsiteY5190" fmla="*/ 380319 h 1016895"/>
                <a:gd name="connsiteX5191" fmla="*/ 1372810 w 1749061"/>
                <a:gd name="connsiteY5191" fmla="*/ 380319 h 1016895"/>
                <a:gd name="connsiteX5192" fmla="*/ 1368742 w 1749061"/>
                <a:gd name="connsiteY5192" fmla="*/ 380319 h 1016895"/>
                <a:gd name="connsiteX5193" fmla="*/ 1368742 w 1749061"/>
                <a:gd name="connsiteY5193" fmla="*/ 380319 h 1016895"/>
                <a:gd name="connsiteX5194" fmla="*/ 1364675 w 1749061"/>
                <a:gd name="connsiteY5194" fmla="*/ 380319 h 1016895"/>
                <a:gd name="connsiteX5195" fmla="*/ 1380945 w 1749061"/>
                <a:gd name="connsiteY5195" fmla="*/ 380319 h 1016895"/>
                <a:gd name="connsiteX5196" fmla="*/ 738266 w 1749061"/>
                <a:gd name="connsiteY5196" fmla="*/ 844024 h 1016895"/>
                <a:gd name="connsiteX5197" fmla="*/ 738266 w 1749061"/>
                <a:gd name="connsiteY5197" fmla="*/ 839956 h 1016895"/>
                <a:gd name="connsiteX5198" fmla="*/ 730131 w 1749061"/>
                <a:gd name="connsiteY5198" fmla="*/ 848091 h 1016895"/>
                <a:gd name="connsiteX5199" fmla="*/ 677253 w 1749061"/>
                <a:gd name="connsiteY5199" fmla="*/ 876564 h 1016895"/>
                <a:gd name="connsiteX5200" fmla="*/ 648780 w 1749061"/>
                <a:gd name="connsiteY5200" fmla="*/ 876564 h 1016895"/>
                <a:gd name="connsiteX5201" fmla="*/ 620307 w 1749061"/>
                <a:gd name="connsiteY5201" fmla="*/ 860294 h 1016895"/>
                <a:gd name="connsiteX5202" fmla="*/ 612171 w 1749061"/>
                <a:gd name="connsiteY5202" fmla="*/ 852159 h 1016895"/>
                <a:gd name="connsiteX5203" fmla="*/ 612171 w 1749061"/>
                <a:gd name="connsiteY5203" fmla="*/ 856226 h 1016895"/>
                <a:gd name="connsiteX5204" fmla="*/ 612171 w 1749061"/>
                <a:gd name="connsiteY5204" fmla="*/ 856226 h 1016895"/>
                <a:gd name="connsiteX5205" fmla="*/ 612171 w 1749061"/>
                <a:gd name="connsiteY5205" fmla="*/ 856226 h 1016895"/>
                <a:gd name="connsiteX5206" fmla="*/ 612171 w 1749061"/>
                <a:gd name="connsiteY5206" fmla="*/ 856226 h 1016895"/>
                <a:gd name="connsiteX5207" fmla="*/ 612171 w 1749061"/>
                <a:gd name="connsiteY5207" fmla="*/ 852159 h 1016895"/>
                <a:gd name="connsiteX5208" fmla="*/ 612171 w 1749061"/>
                <a:gd name="connsiteY5208" fmla="*/ 860294 h 1016895"/>
                <a:gd name="connsiteX5209" fmla="*/ 612171 w 1749061"/>
                <a:gd name="connsiteY5209" fmla="*/ 860294 h 1016895"/>
                <a:gd name="connsiteX5210" fmla="*/ 612171 w 1749061"/>
                <a:gd name="connsiteY5210" fmla="*/ 860294 h 1016895"/>
                <a:gd name="connsiteX5211" fmla="*/ 612171 w 1749061"/>
                <a:gd name="connsiteY5211" fmla="*/ 860294 h 1016895"/>
                <a:gd name="connsiteX5212" fmla="*/ 612171 w 1749061"/>
                <a:gd name="connsiteY5212" fmla="*/ 860294 h 1016895"/>
                <a:gd name="connsiteX5213" fmla="*/ 612171 w 1749061"/>
                <a:gd name="connsiteY5213" fmla="*/ 860294 h 1016895"/>
                <a:gd name="connsiteX5214" fmla="*/ 612171 w 1749061"/>
                <a:gd name="connsiteY5214" fmla="*/ 860294 h 1016895"/>
                <a:gd name="connsiteX5215" fmla="*/ 612171 w 1749061"/>
                <a:gd name="connsiteY5215" fmla="*/ 860294 h 1016895"/>
                <a:gd name="connsiteX5216" fmla="*/ 612171 w 1749061"/>
                <a:gd name="connsiteY5216" fmla="*/ 860294 h 1016895"/>
                <a:gd name="connsiteX5217" fmla="*/ 612171 w 1749061"/>
                <a:gd name="connsiteY5217" fmla="*/ 860294 h 1016895"/>
                <a:gd name="connsiteX5218" fmla="*/ 612171 w 1749061"/>
                <a:gd name="connsiteY5218" fmla="*/ 860294 h 1016895"/>
                <a:gd name="connsiteX5219" fmla="*/ 612171 w 1749061"/>
                <a:gd name="connsiteY5219" fmla="*/ 860294 h 1016895"/>
                <a:gd name="connsiteX5220" fmla="*/ 612171 w 1749061"/>
                <a:gd name="connsiteY5220" fmla="*/ 860294 h 1016895"/>
                <a:gd name="connsiteX5221" fmla="*/ 612171 w 1749061"/>
                <a:gd name="connsiteY5221" fmla="*/ 860294 h 1016895"/>
                <a:gd name="connsiteX5222" fmla="*/ 612171 w 1749061"/>
                <a:gd name="connsiteY5222" fmla="*/ 860294 h 1016895"/>
                <a:gd name="connsiteX5223" fmla="*/ 640645 w 1749061"/>
                <a:gd name="connsiteY5223" fmla="*/ 876564 h 1016895"/>
                <a:gd name="connsiteX5224" fmla="*/ 644712 w 1749061"/>
                <a:gd name="connsiteY5224" fmla="*/ 876564 h 1016895"/>
                <a:gd name="connsiteX5225" fmla="*/ 644712 w 1749061"/>
                <a:gd name="connsiteY5225" fmla="*/ 876564 h 1016895"/>
                <a:gd name="connsiteX5226" fmla="*/ 644712 w 1749061"/>
                <a:gd name="connsiteY5226" fmla="*/ 876564 h 1016895"/>
                <a:gd name="connsiteX5227" fmla="*/ 648780 w 1749061"/>
                <a:gd name="connsiteY5227" fmla="*/ 876564 h 1016895"/>
                <a:gd name="connsiteX5228" fmla="*/ 648780 w 1749061"/>
                <a:gd name="connsiteY5228" fmla="*/ 876564 h 1016895"/>
                <a:gd name="connsiteX5229" fmla="*/ 648780 w 1749061"/>
                <a:gd name="connsiteY5229" fmla="*/ 876564 h 1016895"/>
                <a:gd name="connsiteX5230" fmla="*/ 648780 w 1749061"/>
                <a:gd name="connsiteY5230" fmla="*/ 876564 h 1016895"/>
                <a:gd name="connsiteX5231" fmla="*/ 648780 w 1749061"/>
                <a:gd name="connsiteY5231" fmla="*/ 876564 h 1016895"/>
                <a:gd name="connsiteX5232" fmla="*/ 652847 w 1749061"/>
                <a:gd name="connsiteY5232" fmla="*/ 876564 h 1016895"/>
                <a:gd name="connsiteX5233" fmla="*/ 652847 w 1749061"/>
                <a:gd name="connsiteY5233" fmla="*/ 876564 h 1016895"/>
                <a:gd name="connsiteX5234" fmla="*/ 652847 w 1749061"/>
                <a:gd name="connsiteY5234" fmla="*/ 876564 h 1016895"/>
                <a:gd name="connsiteX5235" fmla="*/ 652847 w 1749061"/>
                <a:gd name="connsiteY5235" fmla="*/ 876564 h 1016895"/>
                <a:gd name="connsiteX5236" fmla="*/ 656915 w 1749061"/>
                <a:gd name="connsiteY5236" fmla="*/ 876564 h 1016895"/>
                <a:gd name="connsiteX5237" fmla="*/ 656915 w 1749061"/>
                <a:gd name="connsiteY5237" fmla="*/ 876564 h 1016895"/>
                <a:gd name="connsiteX5238" fmla="*/ 656915 w 1749061"/>
                <a:gd name="connsiteY5238" fmla="*/ 876564 h 1016895"/>
                <a:gd name="connsiteX5239" fmla="*/ 656915 w 1749061"/>
                <a:gd name="connsiteY5239" fmla="*/ 876564 h 1016895"/>
                <a:gd name="connsiteX5240" fmla="*/ 660982 w 1749061"/>
                <a:gd name="connsiteY5240" fmla="*/ 876564 h 1016895"/>
                <a:gd name="connsiteX5241" fmla="*/ 660982 w 1749061"/>
                <a:gd name="connsiteY5241" fmla="*/ 876564 h 1016895"/>
                <a:gd name="connsiteX5242" fmla="*/ 660982 w 1749061"/>
                <a:gd name="connsiteY5242" fmla="*/ 876564 h 1016895"/>
                <a:gd name="connsiteX5243" fmla="*/ 660982 w 1749061"/>
                <a:gd name="connsiteY5243" fmla="*/ 876564 h 1016895"/>
                <a:gd name="connsiteX5244" fmla="*/ 660982 w 1749061"/>
                <a:gd name="connsiteY5244" fmla="*/ 876564 h 1016895"/>
                <a:gd name="connsiteX5245" fmla="*/ 660982 w 1749061"/>
                <a:gd name="connsiteY5245" fmla="*/ 876564 h 1016895"/>
                <a:gd name="connsiteX5246" fmla="*/ 660982 w 1749061"/>
                <a:gd name="connsiteY5246" fmla="*/ 876564 h 1016895"/>
                <a:gd name="connsiteX5247" fmla="*/ 665050 w 1749061"/>
                <a:gd name="connsiteY5247" fmla="*/ 876564 h 1016895"/>
                <a:gd name="connsiteX5248" fmla="*/ 717928 w 1749061"/>
                <a:gd name="connsiteY5248" fmla="*/ 848091 h 1016895"/>
                <a:gd name="connsiteX5249" fmla="*/ 726064 w 1749061"/>
                <a:gd name="connsiteY5249" fmla="*/ 839956 h 1016895"/>
                <a:gd name="connsiteX5250" fmla="*/ 738266 w 1749061"/>
                <a:gd name="connsiteY5250" fmla="*/ 844024 h 1016895"/>
                <a:gd name="connsiteX5251" fmla="*/ 738266 w 1749061"/>
                <a:gd name="connsiteY5251" fmla="*/ 844024 h 1016895"/>
                <a:gd name="connsiteX5252" fmla="*/ 620307 w 1749061"/>
                <a:gd name="connsiteY5252" fmla="*/ 860294 h 1016895"/>
                <a:gd name="connsiteX5253" fmla="*/ 620307 w 1749061"/>
                <a:gd name="connsiteY5253" fmla="*/ 860294 h 1016895"/>
                <a:gd name="connsiteX5254" fmla="*/ 620307 w 1749061"/>
                <a:gd name="connsiteY5254" fmla="*/ 860294 h 1016895"/>
                <a:gd name="connsiteX5255" fmla="*/ 620307 w 1749061"/>
                <a:gd name="connsiteY5255" fmla="*/ 860294 h 1016895"/>
                <a:gd name="connsiteX5256" fmla="*/ 620307 w 1749061"/>
                <a:gd name="connsiteY5256" fmla="*/ 860294 h 1016895"/>
                <a:gd name="connsiteX5257" fmla="*/ 620307 w 1749061"/>
                <a:gd name="connsiteY5257" fmla="*/ 860294 h 1016895"/>
                <a:gd name="connsiteX5258" fmla="*/ 669117 w 1749061"/>
                <a:gd name="connsiteY5258" fmla="*/ 880632 h 1016895"/>
                <a:gd name="connsiteX5259" fmla="*/ 669117 w 1749061"/>
                <a:gd name="connsiteY5259" fmla="*/ 880632 h 1016895"/>
                <a:gd name="connsiteX5260" fmla="*/ 665050 w 1749061"/>
                <a:gd name="connsiteY5260" fmla="*/ 880632 h 1016895"/>
                <a:gd name="connsiteX5261" fmla="*/ 660982 w 1749061"/>
                <a:gd name="connsiteY5261" fmla="*/ 880632 h 1016895"/>
                <a:gd name="connsiteX5262" fmla="*/ 656915 w 1749061"/>
                <a:gd name="connsiteY5262" fmla="*/ 880632 h 1016895"/>
                <a:gd name="connsiteX5263" fmla="*/ 656915 w 1749061"/>
                <a:gd name="connsiteY5263" fmla="*/ 880632 h 1016895"/>
                <a:gd name="connsiteX5264" fmla="*/ 652847 w 1749061"/>
                <a:gd name="connsiteY5264" fmla="*/ 880632 h 1016895"/>
                <a:gd name="connsiteX5265" fmla="*/ 669117 w 1749061"/>
                <a:gd name="connsiteY5265" fmla="*/ 880632 h 1016895"/>
                <a:gd name="connsiteX5266" fmla="*/ 669117 w 1749061"/>
                <a:gd name="connsiteY5266" fmla="*/ 880632 h 1016895"/>
                <a:gd name="connsiteX5267" fmla="*/ 681320 w 1749061"/>
                <a:gd name="connsiteY5267" fmla="*/ 876564 h 1016895"/>
                <a:gd name="connsiteX5268" fmla="*/ 681320 w 1749061"/>
                <a:gd name="connsiteY5268" fmla="*/ 876564 h 1016895"/>
                <a:gd name="connsiteX5269" fmla="*/ 681320 w 1749061"/>
                <a:gd name="connsiteY5269" fmla="*/ 876564 h 1016895"/>
                <a:gd name="connsiteX5270" fmla="*/ 681320 w 1749061"/>
                <a:gd name="connsiteY5270" fmla="*/ 876564 h 1016895"/>
                <a:gd name="connsiteX5271" fmla="*/ 673185 w 1749061"/>
                <a:gd name="connsiteY5271" fmla="*/ 876564 h 1016895"/>
                <a:gd name="connsiteX5272" fmla="*/ 673185 w 1749061"/>
                <a:gd name="connsiteY5272" fmla="*/ 876564 h 1016895"/>
                <a:gd name="connsiteX5273" fmla="*/ 669117 w 1749061"/>
                <a:gd name="connsiteY5273" fmla="*/ 876564 h 1016895"/>
                <a:gd name="connsiteX5274" fmla="*/ 669117 w 1749061"/>
                <a:gd name="connsiteY5274" fmla="*/ 876564 h 1016895"/>
                <a:gd name="connsiteX5275" fmla="*/ 681320 w 1749061"/>
                <a:gd name="connsiteY5275" fmla="*/ 876564 h 1016895"/>
                <a:gd name="connsiteX5276" fmla="*/ 681320 w 1749061"/>
                <a:gd name="connsiteY5276" fmla="*/ 876564 h 1016895"/>
                <a:gd name="connsiteX5277" fmla="*/ 734199 w 1749061"/>
                <a:gd name="connsiteY5277" fmla="*/ 848091 h 1016895"/>
                <a:gd name="connsiteX5278" fmla="*/ 738266 w 1749061"/>
                <a:gd name="connsiteY5278" fmla="*/ 844024 h 1016895"/>
                <a:gd name="connsiteX5279" fmla="*/ 734199 w 1749061"/>
                <a:gd name="connsiteY5279" fmla="*/ 848091 h 1016895"/>
                <a:gd name="connsiteX5280" fmla="*/ 640645 w 1749061"/>
                <a:gd name="connsiteY5280" fmla="*/ 900970 h 1016895"/>
                <a:gd name="connsiteX5281" fmla="*/ 640645 w 1749061"/>
                <a:gd name="connsiteY5281" fmla="*/ 896902 h 1016895"/>
                <a:gd name="connsiteX5282" fmla="*/ 632509 w 1749061"/>
                <a:gd name="connsiteY5282" fmla="*/ 905037 h 1016895"/>
                <a:gd name="connsiteX5283" fmla="*/ 579631 w 1749061"/>
                <a:gd name="connsiteY5283" fmla="*/ 933510 h 1016895"/>
                <a:gd name="connsiteX5284" fmla="*/ 551157 w 1749061"/>
                <a:gd name="connsiteY5284" fmla="*/ 933510 h 1016895"/>
                <a:gd name="connsiteX5285" fmla="*/ 522684 w 1749061"/>
                <a:gd name="connsiteY5285" fmla="*/ 917240 h 1016895"/>
                <a:gd name="connsiteX5286" fmla="*/ 514549 w 1749061"/>
                <a:gd name="connsiteY5286" fmla="*/ 909105 h 1016895"/>
                <a:gd name="connsiteX5287" fmla="*/ 514549 w 1749061"/>
                <a:gd name="connsiteY5287" fmla="*/ 913172 h 1016895"/>
                <a:gd name="connsiteX5288" fmla="*/ 514549 w 1749061"/>
                <a:gd name="connsiteY5288" fmla="*/ 913172 h 1016895"/>
                <a:gd name="connsiteX5289" fmla="*/ 514549 w 1749061"/>
                <a:gd name="connsiteY5289" fmla="*/ 913172 h 1016895"/>
                <a:gd name="connsiteX5290" fmla="*/ 514549 w 1749061"/>
                <a:gd name="connsiteY5290" fmla="*/ 913172 h 1016895"/>
                <a:gd name="connsiteX5291" fmla="*/ 514549 w 1749061"/>
                <a:gd name="connsiteY5291" fmla="*/ 909105 h 1016895"/>
                <a:gd name="connsiteX5292" fmla="*/ 514549 w 1749061"/>
                <a:gd name="connsiteY5292" fmla="*/ 917240 h 1016895"/>
                <a:gd name="connsiteX5293" fmla="*/ 514549 w 1749061"/>
                <a:gd name="connsiteY5293" fmla="*/ 917240 h 1016895"/>
                <a:gd name="connsiteX5294" fmla="*/ 514549 w 1749061"/>
                <a:gd name="connsiteY5294" fmla="*/ 917240 h 1016895"/>
                <a:gd name="connsiteX5295" fmla="*/ 514549 w 1749061"/>
                <a:gd name="connsiteY5295" fmla="*/ 917240 h 1016895"/>
                <a:gd name="connsiteX5296" fmla="*/ 514549 w 1749061"/>
                <a:gd name="connsiteY5296" fmla="*/ 917240 h 1016895"/>
                <a:gd name="connsiteX5297" fmla="*/ 514549 w 1749061"/>
                <a:gd name="connsiteY5297" fmla="*/ 917240 h 1016895"/>
                <a:gd name="connsiteX5298" fmla="*/ 514549 w 1749061"/>
                <a:gd name="connsiteY5298" fmla="*/ 917240 h 1016895"/>
                <a:gd name="connsiteX5299" fmla="*/ 514549 w 1749061"/>
                <a:gd name="connsiteY5299" fmla="*/ 917240 h 1016895"/>
                <a:gd name="connsiteX5300" fmla="*/ 514549 w 1749061"/>
                <a:gd name="connsiteY5300" fmla="*/ 917240 h 1016895"/>
                <a:gd name="connsiteX5301" fmla="*/ 514549 w 1749061"/>
                <a:gd name="connsiteY5301" fmla="*/ 917240 h 1016895"/>
                <a:gd name="connsiteX5302" fmla="*/ 514549 w 1749061"/>
                <a:gd name="connsiteY5302" fmla="*/ 917240 h 1016895"/>
                <a:gd name="connsiteX5303" fmla="*/ 514549 w 1749061"/>
                <a:gd name="connsiteY5303" fmla="*/ 917240 h 1016895"/>
                <a:gd name="connsiteX5304" fmla="*/ 514549 w 1749061"/>
                <a:gd name="connsiteY5304" fmla="*/ 917240 h 1016895"/>
                <a:gd name="connsiteX5305" fmla="*/ 514549 w 1749061"/>
                <a:gd name="connsiteY5305" fmla="*/ 917240 h 1016895"/>
                <a:gd name="connsiteX5306" fmla="*/ 514549 w 1749061"/>
                <a:gd name="connsiteY5306" fmla="*/ 917240 h 1016895"/>
                <a:gd name="connsiteX5307" fmla="*/ 543022 w 1749061"/>
                <a:gd name="connsiteY5307" fmla="*/ 933510 h 1016895"/>
                <a:gd name="connsiteX5308" fmla="*/ 547090 w 1749061"/>
                <a:gd name="connsiteY5308" fmla="*/ 933510 h 1016895"/>
                <a:gd name="connsiteX5309" fmla="*/ 547090 w 1749061"/>
                <a:gd name="connsiteY5309" fmla="*/ 933510 h 1016895"/>
                <a:gd name="connsiteX5310" fmla="*/ 547090 w 1749061"/>
                <a:gd name="connsiteY5310" fmla="*/ 933510 h 1016895"/>
                <a:gd name="connsiteX5311" fmla="*/ 551157 w 1749061"/>
                <a:gd name="connsiteY5311" fmla="*/ 933510 h 1016895"/>
                <a:gd name="connsiteX5312" fmla="*/ 551157 w 1749061"/>
                <a:gd name="connsiteY5312" fmla="*/ 933510 h 1016895"/>
                <a:gd name="connsiteX5313" fmla="*/ 551157 w 1749061"/>
                <a:gd name="connsiteY5313" fmla="*/ 933510 h 1016895"/>
                <a:gd name="connsiteX5314" fmla="*/ 551157 w 1749061"/>
                <a:gd name="connsiteY5314" fmla="*/ 933510 h 1016895"/>
                <a:gd name="connsiteX5315" fmla="*/ 551157 w 1749061"/>
                <a:gd name="connsiteY5315" fmla="*/ 933510 h 1016895"/>
                <a:gd name="connsiteX5316" fmla="*/ 555225 w 1749061"/>
                <a:gd name="connsiteY5316" fmla="*/ 933510 h 1016895"/>
                <a:gd name="connsiteX5317" fmla="*/ 555225 w 1749061"/>
                <a:gd name="connsiteY5317" fmla="*/ 933510 h 1016895"/>
                <a:gd name="connsiteX5318" fmla="*/ 555225 w 1749061"/>
                <a:gd name="connsiteY5318" fmla="*/ 933510 h 1016895"/>
                <a:gd name="connsiteX5319" fmla="*/ 555225 w 1749061"/>
                <a:gd name="connsiteY5319" fmla="*/ 933510 h 1016895"/>
                <a:gd name="connsiteX5320" fmla="*/ 559293 w 1749061"/>
                <a:gd name="connsiteY5320" fmla="*/ 933510 h 1016895"/>
                <a:gd name="connsiteX5321" fmla="*/ 559293 w 1749061"/>
                <a:gd name="connsiteY5321" fmla="*/ 933510 h 1016895"/>
                <a:gd name="connsiteX5322" fmla="*/ 559293 w 1749061"/>
                <a:gd name="connsiteY5322" fmla="*/ 933510 h 1016895"/>
                <a:gd name="connsiteX5323" fmla="*/ 559293 w 1749061"/>
                <a:gd name="connsiteY5323" fmla="*/ 933510 h 1016895"/>
                <a:gd name="connsiteX5324" fmla="*/ 563360 w 1749061"/>
                <a:gd name="connsiteY5324" fmla="*/ 933510 h 1016895"/>
                <a:gd name="connsiteX5325" fmla="*/ 563360 w 1749061"/>
                <a:gd name="connsiteY5325" fmla="*/ 933510 h 1016895"/>
                <a:gd name="connsiteX5326" fmla="*/ 563360 w 1749061"/>
                <a:gd name="connsiteY5326" fmla="*/ 933510 h 1016895"/>
                <a:gd name="connsiteX5327" fmla="*/ 563360 w 1749061"/>
                <a:gd name="connsiteY5327" fmla="*/ 933510 h 1016895"/>
                <a:gd name="connsiteX5328" fmla="*/ 563360 w 1749061"/>
                <a:gd name="connsiteY5328" fmla="*/ 933510 h 1016895"/>
                <a:gd name="connsiteX5329" fmla="*/ 563360 w 1749061"/>
                <a:gd name="connsiteY5329" fmla="*/ 933510 h 1016895"/>
                <a:gd name="connsiteX5330" fmla="*/ 563360 w 1749061"/>
                <a:gd name="connsiteY5330" fmla="*/ 933510 h 1016895"/>
                <a:gd name="connsiteX5331" fmla="*/ 567428 w 1749061"/>
                <a:gd name="connsiteY5331" fmla="*/ 933510 h 1016895"/>
                <a:gd name="connsiteX5332" fmla="*/ 620307 w 1749061"/>
                <a:gd name="connsiteY5332" fmla="*/ 905037 h 1016895"/>
                <a:gd name="connsiteX5333" fmla="*/ 628442 w 1749061"/>
                <a:gd name="connsiteY5333" fmla="*/ 896902 h 1016895"/>
                <a:gd name="connsiteX5334" fmla="*/ 640645 w 1749061"/>
                <a:gd name="connsiteY5334" fmla="*/ 900970 h 1016895"/>
                <a:gd name="connsiteX5335" fmla="*/ 640645 w 1749061"/>
                <a:gd name="connsiteY5335" fmla="*/ 900970 h 1016895"/>
                <a:gd name="connsiteX5336" fmla="*/ 522684 w 1749061"/>
                <a:gd name="connsiteY5336" fmla="*/ 913172 h 1016895"/>
                <a:gd name="connsiteX5337" fmla="*/ 522684 w 1749061"/>
                <a:gd name="connsiteY5337" fmla="*/ 913172 h 1016895"/>
                <a:gd name="connsiteX5338" fmla="*/ 522684 w 1749061"/>
                <a:gd name="connsiteY5338" fmla="*/ 913172 h 1016895"/>
                <a:gd name="connsiteX5339" fmla="*/ 522684 w 1749061"/>
                <a:gd name="connsiteY5339" fmla="*/ 913172 h 1016895"/>
                <a:gd name="connsiteX5340" fmla="*/ 522684 w 1749061"/>
                <a:gd name="connsiteY5340" fmla="*/ 913172 h 1016895"/>
                <a:gd name="connsiteX5341" fmla="*/ 522684 w 1749061"/>
                <a:gd name="connsiteY5341" fmla="*/ 913172 h 1016895"/>
                <a:gd name="connsiteX5342" fmla="*/ 567428 w 1749061"/>
                <a:gd name="connsiteY5342" fmla="*/ 937578 h 1016895"/>
                <a:gd name="connsiteX5343" fmla="*/ 567428 w 1749061"/>
                <a:gd name="connsiteY5343" fmla="*/ 937578 h 1016895"/>
                <a:gd name="connsiteX5344" fmla="*/ 563360 w 1749061"/>
                <a:gd name="connsiteY5344" fmla="*/ 937578 h 1016895"/>
                <a:gd name="connsiteX5345" fmla="*/ 559293 w 1749061"/>
                <a:gd name="connsiteY5345" fmla="*/ 937578 h 1016895"/>
                <a:gd name="connsiteX5346" fmla="*/ 555225 w 1749061"/>
                <a:gd name="connsiteY5346" fmla="*/ 937578 h 1016895"/>
                <a:gd name="connsiteX5347" fmla="*/ 555225 w 1749061"/>
                <a:gd name="connsiteY5347" fmla="*/ 937578 h 1016895"/>
                <a:gd name="connsiteX5348" fmla="*/ 551157 w 1749061"/>
                <a:gd name="connsiteY5348" fmla="*/ 937578 h 1016895"/>
                <a:gd name="connsiteX5349" fmla="*/ 567428 w 1749061"/>
                <a:gd name="connsiteY5349" fmla="*/ 937578 h 1016895"/>
                <a:gd name="connsiteX5350" fmla="*/ 567428 w 1749061"/>
                <a:gd name="connsiteY5350" fmla="*/ 937578 h 1016895"/>
                <a:gd name="connsiteX5351" fmla="*/ 579631 w 1749061"/>
                <a:gd name="connsiteY5351" fmla="*/ 933510 h 1016895"/>
                <a:gd name="connsiteX5352" fmla="*/ 579631 w 1749061"/>
                <a:gd name="connsiteY5352" fmla="*/ 933510 h 1016895"/>
                <a:gd name="connsiteX5353" fmla="*/ 579631 w 1749061"/>
                <a:gd name="connsiteY5353" fmla="*/ 933510 h 1016895"/>
                <a:gd name="connsiteX5354" fmla="*/ 579631 w 1749061"/>
                <a:gd name="connsiteY5354" fmla="*/ 933510 h 1016895"/>
                <a:gd name="connsiteX5355" fmla="*/ 571495 w 1749061"/>
                <a:gd name="connsiteY5355" fmla="*/ 933510 h 1016895"/>
                <a:gd name="connsiteX5356" fmla="*/ 571495 w 1749061"/>
                <a:gd name="connsiteY5356" fmla="*/ 933510 h 1016895"/>
                <a:gd name="connsiteX5357" fmla="*/ 567428 w 1749061"/>
                <a:gd name="connsiteY5357" fmla="*/ 933510 h 1016895"/>
                <a:gd name="connsiteX5358" fmla="*/ 567428 w 1749061"/>
                <a:gd name="connsiteY5358" fmla="*/ 933510 h 1016895"/>
                <a:gd name="connsiteX5359" fmla="*/ 579631 w 1749061"/>
                <a:gd name="connsiteY5359" fmla="*/ 933510 h 1016895"/>
                <a:gd name="connsiteX5360" fmla="*/ 579631 w 1749061"/>
                <a:gd name="connsiteY5360" fmla="*/ 933510 h 1016895"/>
                <a:gd name="connsiteX5361" fmla="*/ 636577 w 1749061"/>
                <a:gd name="connsiteY5361" fmla="*/ 905037 h 1016895"/>
                <a:gd name="connsiteX5362" fmla="*/ 640645 w 1749061"/>
                <a:gd name="connsiteY5362" fmla="*/ 900970 h 1016895"/>
                <a:gd name="connsiteX5363" fmla="*/ 636577 w 1749061"/>
                <a:gd name="connsiteY5363" fmla="*/ 905037 h 1016895"/>
                <a:gd name="connsiteX5364" fmla="*/ 538955 w 1749061"/>
                <a:gd name="connsiteY5364" fmla="*/ 957916 h 1016895"/>
                <a:gd name="connsiteX5365" fmla="*/ 538955 w 1749061"/>
                <a:gd name="connsiteY5365" fmla="*/ 953848 h 1016895"/>
                <a:gd name="connsiteX5366" fmla="*/ 530820 w 1749061"/>
                <a:gd name="connsiteY5366" fmla="*/ 961984 h 1016895"/>
                <a:gd name="connsiteX5367" fmla="*/ 477941 w 1749061"/>
                <a:gd name="connsiteY5367" fmla="*/ 990457 h 1016895"/>
                <a:gd name="connsiteX5368" fmla="*/ 449468 w 1749061"/>
                <a:gd name="connsiteY5368" fmla="*/ 990457 h 1016895"/>
                <a:gd name="connsiteX5369" fmla="*/ 420995 w 1749061"/>
                <a:gd name="connsiteY5369" fmla="*/ 974186 h 1016895"/>
                <a:gd name="connsiteX5370" fmla="*/ 412860 w 1749061"/>
                <a:gd name="connsiteY5370" fmla="*/ 966051 h 1016895"/>
                <a:gd name="connsiteX5371" fmla="*/ 412860 w 1749061"/>
                <a:gd name="connsiteY5371" fmla="*/ 970119 h 1016895"/>
                <a:gd name="connsiteX5372" fmla="*/ 412860 w 1749061"/>
                <a:gd name="connsiteY5372" fmla="*/ 970119 h 1016895"/>
                <a:gd name="connsiteX5373" fmla="*/ 412860 w 1749061"/>
                <a:gd name="connsiteY5373" fmla="*/ 970119 h 1016895"/>
                <a:gd name="connsiteX5374" fmla="*/ 412860 w 1749061"/>
                <a:gd name="connsiteY5374" fmla="*/ 970119 h 1016895"/>
                <a:gd name="connsiteX5375" fmla="*/ 412860 w 1749061"/>
                <a:gd name="connsiteY5375" fmla="*/ 966051 h 1016895"/>
                <a:gd name="connsiteX5376" fmla="*/ 412860 w 1749061"/>
                <a:gd name="connsiteY5376" fmla="*/ 974186 h 1016895"/>
                <a:gd name="connsiteX5377" fmla="*/ 412860 w 1749061"/>
                <a:gd name="connsiteY5377" fmla="*/ 974186 h 1016895"/>
                <a:gd name="connsiteX5378" fmla="*/ 412860 w 1749061"/>
                <a:gd name="connsiteY5378" fmla="*/ 974186 h 1016895"/>
                <a:gd name="connsiteX5379" fmla="*/ 412860 w 1749061"/>
                <a:gd name="connsiteY5379" fmla="*/ 974186 h 1016895"/>
                <a:gd name="connsiteX5380" fmla="*/ 412860 w 1749061"/>
                <a:gd name="connsiteY5380" fmla="*/ 974186 h 1016895"/>
                <a:gd name="connsiteX5381" fmla="*/ 412860 w 1749061"/>
                <a:gd name="connsiteY5381" fmla="*/ 974186 h 1016895"/>
                <a:gd name="connsiteX5382" fmla="*/ 412860 w 1749061"/>
                <a:gd name="connsiteY5382" fmla="*/ 974186 h 1016895"/>
                <a:gd name="connsiteX5383" fmla="*/ 412860 w 1749061"/>
                <a:gd name="connsiteY5383" fmla="*/ 974186 h 1016895"/>
                <a:gd name="connsiteX5384" fmla="*/ 412860 w 1749061"/>
                <a:gd name="connsiteY5384" fmla="*/ 974186 h 1016895"/>
                <a:gd name="connsiteX5385" fmla="*/ 412860 w 1749061"/>
                <a:gd name="connsiteY5385" fmla="*/ 974186 h 1016895"/>
                <a:gd name="connsiteX5386" fmla="*/ 412860 w 1749061"/>
                <a:gd name="connsiteY5386" fmla="*/ 974186 h 1016895"/>
                <a:gd name="connsiteX5387" fmla="*/ 412860 w 1749061"/>
                <a:gd name="connsiteY5387" fmla="*/ 974186 h 1016895"/>
                <a:gd name="connsiteX5388" fmla="*/ 412860 w 1749061"/>
                <a:gd name="connsiteY5388" fmla="*/ 974186 h 1016895"/>
                <a:gd name="connsiteX5389" fmla="*/ 412860 w 1749061"/>
                <a:gd name="connsiteY5389" fmla="*/ 974186 h 1016895"/>
                <a:gd name="connsiteX5390" fmla="*/ 412860 w 1749061"/>
                <a:gd name="connsiteY5390" fmla="*/ 974186 h 1016895"/>
                <a:gd name="connsiteX5391" fmla="*/ 441333 w 1749061"/>
                <a:gd name="connsiteY5391" fmla="*/ 990457 h 1016895"/>
                <a:gd name="connsiteX5392" fmla="*/ 445400 w 1749061"/>
                <a:gd name="connsiteY5392" fmla="*/ 990457 h 1016895"/>
                <a:gd name="connsiteX5393" fmla="*/ 445400 w 1749061"/>
                <a:gd name="connsiteY5393" fmla="*/ 990457 h 1016895"/>
                <a:gd name="connsiteX5394" fmla="*/ 445400 w 1749061"/>
                <a:gd name="connsiteY5394" fmla="*/ 990457 h 1016895"/>
                <a:gd name="connsiteX5395" fmla="*/ 449468 w 1749061"/>
                <a:gd name="connsiteY5395" fmla="*/ 990457 h 1016895"/>
                <a:gd name="connsiteX5396" fmla="*/ 449468 w 1749061"/>
                <a:gd name="connsiteY5396" fmla="*/ 990457 h 1016895"/>
                <a:gd name="connsiteX5397" fmla="*/ 449468 w 1749061"/>
                <a:gd name="connsiteY5397" fmla="*/ 990457 h 1016895"/>
                <a:gd name="connsiteX5398" fmla="*/ 449468 w 1749061"/>
                <a:gd name="connsiteY5398" fmla="*/ 990457 h 1016895"/>
                <a:gd name="connsiteX5399" fmla="*/ 449468 w 1749061"/>
                <a:gd name="connsiteY5399" fmla="*/ 990457 h 1016895"/>
                <a:gd name="connsiteX5400" fmla="*/ 453535 w 1749061"/>
                <a:gd name="connsiteY5400" fmla="*/ 990457 h 1016895"/>
                <a:gd name="connsiteX5401" fmla="*/ 453535 w 1749061"/>
                <a:gd name="connsiteY5401" fmla="*/ 990457 h 1016895"/>
                <a:gd name="connsiteX5402" fmla="*/ 453535 w 1749061"/>
                <a:gd name="connsiteY5402" fmla="*/ 990457 h 1016895"/>
                <a:gd name="connsiteX5403" fmla="*/ 453535 w 1749061"/>
                <a:gd name="connsiteY5403" fmla="*/ 990457 h 1016895"/>
                <a:gd name="connsiteX5404" fmla="*/ 457603 w 1749061"/>
                <a:gd name="connsiteY5404" fmla="*/ 990457 h 1016895"/>
                <a:gd name="connsiteX5405" fmla="*/ 457603 w 1749061"/>
                <a:gd name="connsiteY5405" fmla="*/ 990457 h 1016895"/>
                <a:gd name="connsiteX5406" fmla="*/ 457603 w 1749061"/>
                <a:gd name="connsiteY5406" fmla="*/ 990457 h 1016895"/>
                <a:gd name="connsiteX5407" fmla="*/ 457603 w 1749061"/>
                <a:gd name="connsiteY5407" fmla="*/ 990457 h 1016895"/>
                <a:gd name="connsiteX5408" fmla="*/ 461671 w 1749061"/>
                <a:gd name="connsiteY5408" fmla="*/ 990457 h 1016895"/>
                <a:gd name="connsiteX5409" fmla="*/ 461671 w 1749061"/>
                <a:gd name="connsiteY5409" fmla="*/ 990457 h 1016895"/>
                <a:gd name="connsiteX5410" fmla="*/ 461671 w 1749061"/>
                <a:gd name="connsiteY5410" fmla="*/ 990457 h 1016895"/>
                <a:gd name="connsiteX5411" fmla="*/ 461671 w 1749061"/>
                <a:gd name="connsiteY5411" fmla="*/ 990457 h 1016895"/>
                <a:gd name="connsiteX5412" fmla="*/ 461671 w 1749061"/>
                <a:gd name="connsiteY5412" fmla="*/ 990457 h 1016895"/>
                <a:gd name="connsiteX5413" fmla="*/ 461671 w 1749061"/>
                <a:gd name="connsiteY5413" fmla="*/ 990457 h 1016895"/>
                <a:gd name="connsiteX5414" fmla="*/ 461671 w 1749061"/>
                <a:gd name="connsiteY5414" fmla="*/ 990457 h 1016895"/>
                <a:gd name="connsiteX5415" fmla="*/ 465738 w 1749061"/>
                <a:gd name="connsiteY5415" fmla="*/ 990457 h 1016895"/>
                <a:gd name="connsiteX5416" fmla="*/ 518617 w 1749061"/>
                <a:gd name="connsiteY5416" fmla="*/ 961984 h 1016895"/>
                <a:gd name="connsiteX5417" fmla="*/ 526752 w 1749061"/>
                <a:gd name="connsiteY5417" fmla="*/ 953848 h 1016895"/>
                <a:gd name="connsiteX5418" fmla="*/ 538955 w 1749061"/>
                <a:gd name="connsiteY5418" fmla="*/ 957916 h 1016895"/>
                <a:gd name="connsiteX5419" fmla="*/ 538955 w 1749061"/>
                <a:gd name="connsiteY5419" fmla="*/ 957916 h 1016895"/>
                <a:gd name="connsiteX5420" fmla="*/ 425062 w 1749061"/>
                <a:gd name="connsiteY5420" fmla="*/ 970119 h 1016895"/>
                <a:gd name="connsiteX5421" fmla="*/ 425062 w 1749061"/>
                <a:gd name="connsiteY5421" fmla="*/ 970119 h 1016895"/>
                <a:gd name="connsiteX5422" fmla="*/ 425062 w 1749061"/>
                <a:gd name="connsiteY5422" fmla="*/ 970119 h 1016895"/>
                <a:gd name="connsiteX5423" fmla="*/ 425062 w 1749061"/>
                <a:gd name="connsiteY5423" fmla="*/ 970119 h 1016895"/>
                <a:gd name="connsiteX5424" fmla="*/ 425062 w 1749061"/>
                <a:gd name="connsiteY5424" fmla="*/ 970119 h 1016895"/>
                <a:gd name="connsiteX5425" fmla="*/ 425062 w 1749061"/>
                <a:gd name="connsiteY5425" fmla="*/ 970119 h 1016895"/>
                <a:gd name="connsiteX5426" fmla="*/ 469806 w 1749061"/>
                <a:gd name="connsiteY5426" fmla="*/ 994524 h 1016895"/>
                <a:gd name="connsiteX5427" fmla="*/ 469806 w 1749061"/>
                <a:gd name="connsiteY5427" fmla="*/ 994524 h 1016895"/>
                <a:gd name="connsiteX5428" fmla="*/ 465738 w 1749061"/>
                <a:gd name="connsiteY5428" fmla="*/ 994524 h 1016895"/>
                <a:gd name="connsiteX5429" fmla="*/ 461671 w 1749061"/>
                <a:gd name="connsiteY5429" fmla="*/ 994524 h 1016895"/>
                <a:gd name="connsiteX5430" fmla="*/ 457603 w 1749061"/>
                <a:gd name="connsiteY5430" fmla="*/ 994524 h 1016895"/>
                <a:gd name="connsiteX5431" fmla="*/ 457603 w 1749061"/>
                <a:gd name="connsiteY5431" fmla="*/ 994524 h 1016895"/>
                <a:gd name="connsiteX5432" fmla="*/ 453535 w 1749061"/>
                <a:gd name="connsiteY5432" fmla="*/ 994524 h 1016895"/>
                <a:gd name="connsiteX5433" fmla="*/ 469806 w 1749061"/>
                <a:gd name="connsiteY5433" fmla="*/ 994524 h 1016895"/>
                <a:gd name="connsiteX5434" fmla="*/ 469806 w 1749061"/>
                <a:gd name="connsiteY5434" fmla="*/ 994524 h 1016895"/>
                <a:gd name="connsiteX5435" fmla="*/ 482009 w 1749061"/>
                <a:gd name="connsiteY5435" fmla="*/ 990457 h 1016895"/>
                <a:gd name="connsiteX5436" fmla="*/ 482009 w 1749061"/>
                <a:gd name="connsiteY5436" fmla="*/ 990457 h 1016895"/>
                <a:gd name="connsiteX5437" fmla="*/ 482009 w 1749061"/>
                <a:gd name="connsiteY5437" fmla="*/ 990457 h 1016895"/>
                <a:gd name="connsiteX5438" fmla="*/ 482009 w 1749061"/>
                <a:gd name="connsiteY5438" fmla="*/ 990457 h 1016895"/>
                <a:gd name="connsiteX5439" fmla="*/ 473873 w 1749061"/>
                <a:gd name="connsiteY5439" fmla="*/ 990457 h 1016895"/>
                <a:gd name="connsiteX5440" fmla="*/ 473873 w 1749061"/>
                <a:gd name="connsiteY5440" fmla="*/ 990457 h 1016895"/>
                <a:gd name="connsiteX5441" fmla="*/ 469806 w 1749061"/>
                <a:gd name="connsiteY5441" fmla="*/ 990457 h 1016895"/>
                <a:gd name="connsiteX5442" fmla="*/ 469806 w 1749061"/>
                <a:gd name="connsiteY5442" fmla="*/ 990457 h 1016895"/>
                <a:gd name="connsiteX5443" fmla="*/ 482009 w 1749061"/>
                <a:gd name="connsiteY5443" fmla="*/ 990457 h 1016895"/>
                <a:gd name="connsiteX5444" fmla="*/ 482009 w 1749061"/>
                <a:gd name="connsiteY5444" fmla="*/ 990457 h 1016895"/>
                <a:gd name="connsiteX5445" fmla="*/ 534887 w 1749061"/>
                <a:gd name="connsiteY5445" fmla="*/ 961984 h 1016895"/>
                <a:gd name="connsiteX5446" fmla="*/ 538955 w 1749061"/>
                <a:gd name="connsiteY5446" fmla="*/ 957916 h 1016895"/>
                <a:gd name="connsiteX5447" fmla="*/ 534887 w 1749061"/>
                <a:gd name="connsiteY5447" fmla="*/ 961984 h 1016895"/>
                <a:gd name="connsiteX5448" fmla="*/ 835888 w 1749061"/>
                <a:gd name="connsiteY5448" fmla="*/ 787077 h 1016895"/>
                <a:gd name="connsiteX5449" fmla="*/ 835888 w 1749061"/>
                <a:gd name="connsiteY5449" fmla="*/ 783010 h 1016895"/>
                <a:gd name="connsiteX5450" fmla="*/ 827753 w 1749061"/>
                <a:gd name="connsiteY5450" fmla="*/ 791145 h 1016895"/>
                <a:gd name="connsiteX5451" fmla="*/ 774875 w 1749061"/>
                <a:gd name="connsiteY5451" fmla="*/ 819618 h 1016895"/>
                <a:gd name="connsiteX5452" fmla="*/ 746402 w 1749061"/>
                <a:gd name="connsiteY5452" fmla="*/ 819618 h 1016895"/>
                <a:gd name="connsiteX5453" fmla="*/ 717928 w 1749061"/>
                <a:gd name="connsiteY5453" fmla="*/ 803348 h 1016895"/>
                <a:gd name="connsiteX5454" fmla="*/ 709793 w 1749061"/>
                <a:gd name="connsiteY5454" fmla="*/ 795213 h 1016895"/>
                <a:gd name="connsiteX5455" fmla="*/ 709793 w 1749061"/>
                <a:gd name="connsiteY5455" fmla="*/ 799280 h 1016895"/>
                <a:gd name="connsiteX5456" fmla="*/ 709793 w 1749061"/>
                <a:gd name="connsiteY5456" fmla="*/ 799280 h 1016895"/>
                <a:gd name="connsiteX5457" fmla="*/ 709793 w 1749061"/>
                <a:gd name="connsiteY5457" fmla="*/ 799280 h 1016895"/>
                <a:gd name="connsiteX5458" fmla="*/ 709793 w 1749061"/>
                <a:gd name="connsiteY5458" fmla="*/ 799280 h 1016895"/>
                <a:gd name="connsiteX5459" fmla="*/ 709793 w 1749061"/>
                <a:gd name="connsiteY5459" fmla="*/ 795213 h 1016895"/>
                <a:gd name="connsiteX5460" fmla="*/ 709793 w 1749061"/>
                <a:gd name="connsiteY5460" fmla="*/ 803348 h 1016895"/>
                <a:gd name="connsiteX5461" fmla="*/ 709793 w 1749061"/>
                <a:gd name="connsiteY5461" fmla="*/ 803348 h 1016895"/>
                <a:gd name="connsiteX5462" fmla="*/ 709793 w 1749061"/>
                <a:gd name="connsiteY5462" fmla="*/ 803348 h 1016895"/>
                <a:gd name="connsiteX5463" fmla="*/ 709793 w 1749061"/>
                <a:gd name="connsiteY5463" fmla="*/ 803348 h 1016895"/>
                <a:gd name="connsiteX5464" fmla="*/ 709793 w 1749061"/>
                <a:gd name="connsiteY5464" fmla="*/ 803348 h 1016895"/>
                <a:gd name="connsiteX5465" fmla="*/ 709793 w 1749061"/>
                <a:gd name="connsiteY5465" fmla="*/ 803348 h 1016895"/>
                <a:gd name="connsiteX5466" fmla="*/ 709793 w 1749061"/>
                <a:gd name="connsiteY5466" fmla="*/ 803348 h 1016895"/>
                <a:gd name="connsiteX5467" fmla="*/ 709793 w 1749061"/>
                <a:gd name="connsiteY5467" fmla="*/ 803348 h 1016895"/>
                <a:gd name="connsiteX5468" fmla="*/ 709793 w 1749061"/>
                <a:gd name="connsiteY5468" fmla="*/ 803348 h 1016895"/>
                <a:gd name="connsiteX5469" fmla="*/ 709793 w 1749061"/>
                <a:gd name="connsiteY5469" fmla="*/ 803348 h 1016895"/>
                <a:gd name="connsiteX5470" fmla="*/ 709793 w 1749061"/>
                <a:gd name="connsiteY5470" fmla="*/ 803348 h 1016895"/>
                <a:gd name="connsiteX5471" fmla="*/ 709793 w 1749061"/>
                <a:gd name="connsiteY5471" fmla="*/ 803348 h 1016895"/>
                <a:gd name="connsiteX5472" fmla="*/ 709793 w 1749061"/>
                <a:gd name="connsiteY5472" fmla="*/ 803348 h 1016895"/>
                <a:gd name="connsiteX5473" fmla="*/ 709793 w 1749061"/>
                <a:gd name="connsiteY5473" fmla="*/ 803348 h 1016895"/>
                <a:gd name="connsiteX5474" fmla="*/ 709793 w 1749061"/>
                <a:gd name="connsiteY5474" fmla="*/ 803348 h 1016895"/>
                <a:gd name="connsiteX5475" fmla="*/ 738266 w 1749061"/>
                <a:gd name="connsiteY5475" fmla="*/ 819618 h 1016895"/>
                <a:gd name="connsiteX5476" fmla="*/ 742334 w 1749061"/>
                <a:gd name="connsiteY5476" fmla="*/ 819618 h 1016895"/>
                <a:gd name="connsiteX5477" fmla="*/ 742334 w 1749061"/>
                <a:gd name="connsiteY5477" fmla="*/ 819618 h 1016895"/>
                <a:gd name="connsiteX5478" fmla="*/ 742334 w 1749061"/>
                <a:gd name="connsiteY5478" fmla="*/ 819618 h 1016895"/>
                <a:gd name="connsiteX5479" fmla="*/ 746402 w 1749061"/>
                <a:gd name="connsiteY5479" fmla="*/ 819618 h 1016895"/>
                <a:gd name="connsiteX5480" fmla="*/ 746402 w 1749061"/>
                <a:gd name="connsiteY5480" fmla="*/ 819618 h 1016895"/>
                <a:gd name="connsiteX5481" fmla="*/ 746402 w 1749061"/>
                <a:gd name="connsiteY5481" fmla="*/ 819618 h 1016895"/>
                <a:gd name="connsiteX5482" fmla="*/ 746402 w 1749061"/>
                <a:gd name="connsiteY5482" fmla="*/ 819618 h 1016895"/>
                <a:gd name="connsiteX5483" fmla="*/ 746402 w 1749061"/>
                <a:gd name="connsiteY5483" fmla="*/ 819618 h 1016895"/>
                <a:gd name="connsiteX5484" fmla="*/ 750469 w 1749061"/>
                <a:gd name="connsiteY5484" fmla="*/ 819618 h 1016895"/>
                <a:gd name="connsiteX5485" fmla="*/ 750469 w 1749061"/>
                <a:gd name="connsiteY5485" fmla="*/ 819618 h 1016895"/>
                <a:gd name="connsiteX5486" fmla="*/ 750469 w 1749061"/>
                <a:gd name="connsiteY5486" fmla="*/ 819618 h 1016895"/>
                <a:gd name="connsiteX5487" fmla="*/ 750469 w 1749061"/>
                <a:gd name="connsiteY5487" fmla="*/ 819618 h 1016895"/>
                <a:gd name="connsiteX5488" fmla="*/ 754537 w 1749061"/>
                <a:gd name="connsiteY5488" fmla="*/ 819618 h 1016895"/>
                <a:gd name="connsiteX5489" fmla="*/ 754537 w 1749061"/>
                <a:gd name="connsiteY5489" fmla="*/ 819618 h 1016895"/>
                <a:gd name="connsiteX5490" fmla="*/ 754537 w 1749061"/>
                <a:gd name="connsiteY5490" fmla="*/ 819618 h 1016895"/>
                <a:gd name="connsiteX5491" fmla="*/ 754537 w 1749061"/>
                <a:gd name="connsiteY5491" fmla="*/ 819618 h 1016895"/>
                <a:gd name="connsiteX5492" fmla="*/ 758604 w 1749061"/>
                <a:gd name="connsiteY5492" fmla="*/ 819618 h 1016895"/>
                <a:gd name="connsiteX5493" fmla="*/ 758604 w 1749061"/>
                <a:gd name="connsiteY5493" fmla="*/ 819618 h 1016895"/>
                <a:gd name="connsiteX5494" fmla="*/ 758604 w 1749061"/>
                <a:gd name="connsiteY5494" fmla="*/ 819618 h 1016895"/>
                <a:gd name="connsiteX5495" fmla="*/ 758604 w 1749061"/>
                <a:gd name="connsiteY5495" fmla="*/ 819618 h 1016895"/>
                <a:gd name="connsiteX5496" fmla="*/ 758604 w 1749061"/>
                <a:gd name="connsiteY5496" fmla="*/ 819618 h 1016895"/>
                <a:gd name="connsiteX5497" fmla="*/ 758604 w 1749061"/>
                <a:gd name="connsiteY5497" fmla="*/ 819618 h 1016895"/>
                <a:gd name="connsiteX5498" fmla="*/ 758604 w 1749061"/>
                <a:gd name="connsiteY5498" fmla="*/ 819618 h 1016895"/>
                <a:gd name="connsiteX5499" fmla="*/ 762672 w 1749061"/>
                <a:gd name="connsiteY5499" fmla="*/ 819618 h 1016895"/>
                <a:gd name="connsiteX5500" fmla="*/ 815550 w 1749061"/>
                <a:gd name="connsiteY5500" fmla="*/ 791145 h 1016895"/>
                <a:gd name="connsiteX5501" fmla="*/ 823686 w 1749061"/>
                <a:gd name="connsiteY5501" fmla="*/ 783010 h 1016895"/>
                <a:gd name="connsiteX5502" fmla="*/ 835888 w 1749061"/>
                <a:gd name="connsiteY5502" fmla="*/ 787077 h 1016895"/>
                <a:gd name="connsiteX5503" fmla="*/ 835888 w 1749061"/>
                <a:gd name="connsiteY5503" fmla="*/ 787077 h 1016895"/>
                <a:gd name="connsiteX5504" fmla="*/ 721996 w 1749061"/>
                <a:gd name="connsiteY5504" fmla="*/ 799280 h 1016895"/>
                <a:gd name="connsiteX5505" fmla="*/ 721996 w 1749061"/>
                <a:gd name="connsiteY5505" fmla="*/ 799280 h 1016895"/>
                <a:gd name="connsiteX5506" fmla="*/ 721996 w 1749061"/>
                <a:gd name="connsiteY5506" fmla="*/ 799280 h 1016895"/>
                <a:gd name="connsiteX5507" fmla="*/ 721996 w 1749061"/>
                <a:gd name="connsiteY5507" fmla="*/ 799280 h 1016895"/>
                <a:gd name="connsiteX5508" fmla="*/ 721996 w 1749061"/>
                <a:gd name="connsiteY5508" fmla="*/ 799280 h 1016895"/>
                <a:gd name="connsiteX5509" fmla="*/ 721996 w 1749061"/>
                <a:gd name="connsiteY5509" fmla="*/ 799280 h 1016895"/>
                <a:gd name="connsiteX5510" fmla="*/ 766740 w 1749061"/>
                <a:gd name="connsiteY5510" fmla="*/ 823686 h 1016895"/>
                <a:gd name="connsiteX5511" fmla="*/ 766740 w 1749061"/>
                <a:gd name="connsiteY5511" fmla="*/ 823686 h 1016895"/>
                <a:gd name="connsiteX5512" fmla="*/ 762672 w 1749061"/>
                <a:gd name="connsiteY5512" fmla="*/ 823686 h 1016895"/>
                <a:gd name="connsiteX5513" fmla="*/ 758604 w 1749061"/>
                <a:gd name="connsiteY5513" fmla="*/ 823686 h 1016895"/>
                <a:gd name="connsiteX5514" fmla="*/ 754537 w 1749061"/>
                <a:gd name="connsiteY5514" fmla="*/ 823686 h 1016895"/>
                <a:gd name="connsiteX5515" fmla="*/ 754537 w 1749061"/>
                <a:gd name="connsiteY5515" fmla="*/ 823686 h 1016895"/>
                <a:gd name="connsiteX5516" fmla="*/ 750469 w 1749061"/>
                <a:gd name="connsiteY5516" fmla="*/ 823686 h 1016895"/>
                <a:gd name="connsiteX5517" fmla="*/ 766740 w 1749061"/>
                <a:gd name="connsiteY5517" fmla="*/ 823686 h 1016895"/>
                <a:gd name="connsiteX5518" fmla="*/ 766740 w 1749061"/>
                <a:gd name="connsiteY5518" fmla="*/ 823686 h 1016895"/>
                <a:gd name="connsiteX5519" fmla="*/ 778942 w 1749061"/>
                <a:gd name="connsiteY5519" fmla="*/ 819618 h 1016895"/>
                <a:gd name="connsiteX5520" fmla="*/ 778942 w 1749061"/>
                <a:gd name="connsiteY5520" fmla="*/ 819618 h 1016895"/>
                <a:gd name="connsiteX5521" fmla="*/ 778942 w 1749061"/>
                <a:gd name="connsiteY5521" fmla="*/ 819618 h 1016895"/>
                <a:gd name="connsiteX5522" fmla="*/ 778942 w 1749061"/>
                <a:gd name="connsiteY5522" fmla="*/ 819618 h 1016895"/>
                <a:gd name="connsiteX5523" fmla="*/ 770807 w 1749061"/>
                <a:gd name="connsiteY5523" fmla="*/ 819618 h 1016895"/>
                <a:gd name="connsiteX5524" fmla="*/ 770807 w 1749061"/>
                <a:gd name="connsiteY5524" fmla="*/ 819618 h 1016895"/>
                <a:gd name="connsiteX5525" fmla="*/ 766740 w 1749061"/>
                <a:gd name="connsiteY5525" fmla="*/ 819618 h 1016895"/>
                <a:gd name="connsiteX5526" fmla="*/ 766740 w 1749061"/>
                <a:gd name="connsiteY5526" fmla="*/ 819618 h 1016895"/>
                <a:gd name="connsiteX5527" fmla="*/ 778942 w 1749061"/>
                <a:gd name="connsiteY5527" fmla="*/ 819618 h 1016895"/>
                <a:gd name="connsiteX5528" fmla="*/ 778942 w 1749061"/>
                <a:gd name="connsiteY5528" fmla="*/ 819618 h 1016895"/>
                <a:gd name="connsiteX5529" fmla="*/ 831821 w 1749061"/>
                <a:gd name="connsiteY5529" fmla="*/ 791145 h 1016895"/>
                <a:gd name="connsiteX5530" fmla="*/ 835888 w 1749061"/>
                <a:gd name="connsiteY5530" fmla="*/ 787077 h 1016895"/>
                <a:gd name="connsiteX5531" fmla="*/ 831821 w 1749061"/>
                <a:gd name="connsiteY5531" fmla="*/ 791145 h 1016895"/>
                <a:gd name="connsiteX5532" fmla="*/ 1332134 w 1749061"/>
                <a:gd name="connsiteY5532" fmla="*/ 502347 h 1016895"/>
                <a:gd name="connsiteX5533" fmla="*/ 1332134 w 1749061"/>
                <a:gd name="connsiteY5533" fmla="*/ 498279 h 1016895"/>
                <a:gd name="connsiteX5534" fmla="*/ 1323999 w 1749061"/>
                <a:gd name="connsiteY5534" fmla="*/ 506414 h 1016895"/>
                <a:gd name="connsiteX5535" fmla="*/ 876564 w 1749061"/>
                <a:gd name="connsiteY5535" fmla="*/ 762672 h 1016895"/>
                <a:gd name="connsiteX5536" fmla="*/ 848091 w 1749061"/>
                <a:gd name="connsiteY5536" fmla="*/ 762672 h 1016895"/>
                <a:gd name="connsiteX5537" fmla="*/ 819618 w 1749061"/>
                <a:gd name="connsiteY5537" fmla="*/ 746402 h 1016895"/>
                <a:gd name="connsiteX5538" fmla="*/ 811483 w 1749061"/>
                <a:gd name="connsiteY5538" fmla="*/ 738267 h 1016895"/>
                <a:gd name="connsiteX5539" fmla="*/ 811483 w 1749061"/>
                <a:gd name="connsiteY5539" fmla="*/ 742334 h 1016895"/>
                <a:gd name="connsiteX5540" fmla="*/ 811483 w 1749061"/>
                <a:gd name="connsiteY5540" fmla="*/ 742334 h 1016895"/>
                <a:gd name="connsiteX5541" fmla="*/ 811483 w 1749061"/>
                <a:gd name="connsiteY5541" fmla="*/ 742334 h 1016895"/>
                <a:gd name="connsiteX5542" fmla="*/ 811483 w 1749061"/>
                <a:gd name="connsiteY5542" fmla="*/ 742334 h 1016895"/>
                <a:gd name="connsiteX5543" fmla="*/ 811483 w 1749061"/>
                <a:gd name="connsiteY5543" fmla="*/ 738267 h 1016895"/>
                <a:gd name="connsiteX5544" fmla="*/ 811483 w 1749061"/>
                <a:gd name="connsiteY5544" fmla="*/ 746402 h 1016895"/>
                <a:gd name="connsiteX5545" fmla="*/ 811483 w 1749061"/>
                <a:gd name="connsiteY5545" fmla="*/ 746402 h 1016895"/>
                <a:gd name="connsiteX5546" fmla="*/ 811483 w 1749061"/>
                <a:gd name="connsiteY5546" fmla="*/ 746402 h 1016895"/>
                <a:gd name="connsiteX5547" fmla="*/ 811483 w 1749061"/>
                <a:gd name="connsiteY5547" fmla="*/ 746402 h 1016895"/>
                <a:gd name="connsiteX5548" fmla="*/ 811483 w 1749061"/>
                <a:gd name="connsiteY5548" fmla="*/ 746402 h 1016895"/>
                <a:gd name="connsiteX5549" fmla="*/ 811483 w 1749061"/>
                <a:gd name="connsiteY5549" fmla="*/ 746402 h 1016895"/>
                <a:gd name="connsiteX5550" fmla="*/ 811483 w 1749061"/>
                <a:gd name="connsiteY5550" fmla="*/ 746402 h 1016895"/>
                <a:gd name="connsiteX5551" fmla="*/ 811483 w 1749061"/>
                <a:gd name="connsiteY5551" fmla="*/ 746402 h 1016895"/>
                <a:gd name="connsiteX5552" fmla="*/ 811483 w 1749061"/>
                <a:gd name="connsiteY5552" fmla="*/ 746402 h 1016895"/>
                <a:gd name="connsiteX5553" fmla="*/ 811483 w 1749061"/>
                <a:gd name="connsiteY5553" fmla="*/ 746402 h 1016895"/>
                <a:gd name="connsiteX5554" fmla="*/ 811483 w 1749061"/>
                <a:gd name="connsiteY5554" fmla="*/ 746402 h 1016895"/>
                <a:gd name="connsiteX5555" fmla="*/ 811483 w 1749061"/>
                <a:gd name="connsiteY5555" fmla="*/ 746402 h 1016895"/>
                <a:gd name="connsiteX5556" fmla="*/ 811483 w 1749061"/>
                <a:gd name="connsiteY5556" fmla="*/ 746402 h 1016895"/>
                <a:gd name="connsiteX5557" fmla="*/ 811483 w 1749061"/>
                <a:gd name="connsiteY5557" fmla="*/ 746402 h 1016895"/>
                <a:gd name="connsiteX5558" fmla="*/ 811483 w 1749061"/>
                <a:gd name="connsiteY5558" fmla="*/ 746402 h 1016895"/>
                <a:gd name="connsiteX5559" fmla="*/ 839956 w 1749061"/>
                <a:gd name="connsiteY5559" fmla="*/ 762672 h 1016895"/>
                <a:gd name="connsiteX5560" fmla="*/ 844024 w 1749061"/>
                <a:gd name="connsiteY5560" fmla="*/ 762672 h 1016895"/>
                <a:gd name="connsiteX5561" fmla="*/ 844024 w 1749061"/>
                <a:gd name="connsiteY5561" fmla="*/ 762672 h 1016895"/>
                <a:gd name="connsiteX5562" fmla="*/ 844024 w 1749061"/>
                <a:gd name="connsiteY5562" fmla="*/ 762672 h 1016895"/>
                <a:gd name="connsiteX5563" fmla="*/ 848091 w 1749061"/>
                <a:gd name="connsiteY5563" fmla="*/ 762672 h 1016895"/>
                <a:gd name="connsiteX5564" fmla="*/ 848091 w 1749061"/>
                <a:gd name="connsiteY5564" fmla="*/ 762672 h 1016895"/>
                <a:gd name="connsiteX5565" fmla="*/ 848091 w 1749061"/>
                <a:gd name="connsiteY5565" fmla="*/ 762672 h 1016895"/>
                <a:gd name="connsiteX5566" fmla="*/ 848091 w 1749061"/>
                <a:gd name="connsiteY5566" fmla="*/ 762672 h 1016895"/>
                <a:gd name="connsiteX5567" fmla="*/ 848091 w 1749061"/>
                <a:gd name="connsiteY5567" fmla="*/ 762672 h 1016895"/>
                <a:gd name="connsiteX5568" fmla="*/ 852159 w 1749061"/>
                <a:gd name="connsiteY5568" fmla="*/ 762672 h 1016895"/>
                <a:gd name="connsiteX5569" fmla="*/ 852159 w 1749061"/>
                <a:gd name="connsiteY5569" fmla="*/ 762672 h 1016895"/>
                <a:gd name="connsiteX5570" fmla="*/ 852159 w 1749061"/>
                <a:gd name="connsiteY5570" fmla="*/ 762672 h 1016895"/>
                <a:gd name="connsiteX5571" fmla="*/ 852159 w 1749061"/>
                <a:gd name="connsiteY5571" fmla="*/ 762672 h 1016895"/>
                <a:gd name="connsiteX5572" fmla="*/ 856226 w 1749061"/>
                <a:gd name="connsiteY5572" fmla="*/ 762672 h 1016895"/>
                <a:gd name="connsiteX5573" fmla="*/ 856226 w 1749061"/>
                <a:gd name="connsiteY5573" fmla="*/ 762672 h 1016895"/>
                <a:gd name="connsiteX5574" fmla="*/ 856226 w 1749061"/>
                <a:gd name="connsiteY5574" fmla="*/ 762672 h 1016895"/>
                <a:gd name="connsiteX5575" fmla="*/ 856226 w 1749061"/>
                <a:gd name="connsiteY5575" fmla="*/ 762672 h 1016895"/>
                <a:gd name="connsiteX5576" fmla="*/ 860294 w 1749061"/>
                <a:gd name="connsiteY5576" fmla="*/ 762672 h 1016895"/>
                <a:gd name="connsiteX5577" fmla="*/ 860294 w 1749061"/>
                <a:gd name="connsiteY5577" fmla="*/ 762672 h 1016895"/>
                <a:gd name="connsiteX5578" fmla="*/ 860294 w 1749061"/>
                <a:gd name="connsiteY5578" fmla="*/ 762672 h 1016895"/>
                <a:gd name="connsiteX5579" fmla="*/ 860294 w 1749061"/>
                <a:gd name="connsiteY5579" fmla="*/ 762672 h 1016895"/>
                <a:gd name="connsiteX5580" fmla="*/ 860294 w 1749061"/>
                <a:gd name="connsiteY5580" fmla="*/ 762672 h 1016895"/>
                <a:gd name="connsiteX5581" fmla="*/ 860294 w 1749061"/>
                <a:gd name="connsiteY5581" fmla="*/ 762672 h 1016895"/>
                <a:gd name="connsiteX5582" fmla="*/ 860294 w 1749061"/>
                <a:gd name="connsiteY5582" fmla="*/ 762672 h 1016895"/>
                <a:gd name="connsiteX5583" fmla="*/ 864362 w 1749061"/>
                <a:gd name="connsiteY5583" fmla="*/ 762672 h 1016895"/>
                <a:gd name="connsiteX5584" fmla="*/ 1311796 w 1749061"/>
                <a:gd name="connsiteY5584" fmla="*/ 506414 h 1016895"/>
                <a:gd name="connsiteX5585" fmla="*/ 1319931 w 1749061"/>
                <a:gd name="connsiteY5585" fmla="*/ 498279 h 1016895"/>
                <a:gd name="connsiteX5586" fmla="*/ 1332134 w 1749061"/>
                <a:gd name="connsiteY5586" fmla="*/ 502347 h 1016895"/>
                <a:gd name="connsiteX5587" fmla="*/ 1332134 w 1749061"/>
                <a:gd name="connsiteY5587" fmla="*/ 502347 h 1016895"/>
                <a:gd name="connsiteX5588" fmla="*/ 819618 w 1749061"/>
                <a:gd name="connsiteY5588" fmla="*/ 742334 h 1016895"/>
                <a:gd name="connsiteX5589" fmla="*/ 819618 w 1749061"/>
                <a:gd name="connsiteY5589" fmla="*/ 742334 h 1016895"/>
                <a:gd name="connsiteX5590" fmla="*/ 819618 w 1749061"/>
                <a:gd name="connsiteY5590" fmla="*/ 742334 h 1016895"/>
                <a:gd name="connsiteX5591" fmla="*/ 819618 w 1749061"/>
                <a:gd name="connsiteY5591" fmla="*/ 742334 h 1016895"/>
                <a:gd name="connsiteX5592" fmla="*/ 819618 w 1749061"/>
                <a:gd name="connsiteY5592" fmla="*/ 742334 h 1016895"/>
                <a:gd name="connsiteX5593" fmla="*/ 819618 w 1749061"/>
                <a:gd name="connsiteY5593" fmla="*/ 742334 h 1016895"/>
                <a:gd name="connsiteX5594" fmla="*/ 864362 w 1749061"/>
                <a:gd name="connsiteY5594" fmla="*/ 766739 h 1016895"/>
                <a:gd name="connsiteX5595" fmla="*/ 864362 w 1749061"/>
                <a:gd name="connsiteY5595" fmla="*/ 766739 h 1016895"/>
                <a:gd name="connsiteX5596" fmla="*/ 860294 w 1749061"/>
                <a:gd name="connsiteY5596" fmla="*/ 766739 h 1016895"/>
                <a:gd name="connsiteX5597" fmla="*/ 856226 w 1749061"/>
                <a:gd name="connsiteY5597" fmla="*/ 766739 h 1016895"/>
                <a:gd name="connsiteX5598" fmla="*/ 852159 w 1749061"/>
                <a:gd name="connsiteY5598" fmla="*/ 766739 h 1016895"/>
                <a:gd name="connsiteX5599" fmla="*/ 852159 w 1749061"/>
                <a:gd name="connsiteY5599" fmla="*/ 766739 h 1016895"/>
                <a:gd name="connsiteX5600" fmla="*/ 848091 w 1749061"/>
                <a:gd name="connsiteY5600" fmla="*/ 766739 h 1016895"/>
                <a:gd name="connsiteX5601" fmla="*/ 864362 w 1749061"/>
                <a:gd name="connsiteY5601" fmla="*/ 766739 h 1016895"/>
                <a:gd name="connsiteX5602" fmla="*/ 864362 w 1749061"/>
                <a:gd name="connsiteY5602" fmla="*/ 766739 h 1016895"/>
                <a:gd name="connsiteX5603" fmla="*/ 876564 w 1749061"/>
                <a:gd name="connsiteY5603" fmla="*/ 762672 h 1016895"/>
                <a:gd name="connsiteX5604" fmla="*/ 876564 w 1749061"/>
                <a:gd name="connsiteY5604" fmla="*/ 762672 h 1016895"/>
                <a:gd name="connsiteX5605" fmla="*/ 876564 w 1749061"/>
                <a:gd name="connsiteY5605" fmla="*/ 762672 h 1016895"/>
                <a:gd name="connsiteX5606" fmla="*/ 876564 w 1749061"/>
                <a:gd name="connsiteY5606" fmla="*/ 762672 h 1016895"/>
                <a:gd name="connsiteX5607" fmla="*/ 868429 w 1749061"/>
                <a:gd name="connsiteY5607" fmla="*/ 762672 h 1016895"/>
                <a:gd name="connsiteX5608" fmla="*/ 868429 w 1749061"/>
                <a:gd name="connsiteY5608" fmla="*/ 762672 h 1016895"/>
                <a:gd name="connsiteX5609" fmla="*/ 864362 w 1749061"/>
                <a:gd name="connsiteY5609" fmla="*/ 762672 h 1016895"/>
                <a:gd name="connsiteX5610" fmla="*/ 864362 w 1749061"/>
                <a:gd name="connsiteY5610" fmla="*/ 762672 h 1016895"/>
                <a:gd name="connsiteX5611" fmla="*/ 876564 w 1749061"/>
                <a:gd name="connsiteY5611" fmla="*/ 762672 h 1016895"/>
                <a:gd name="connsiteX5612" fmla="*/ 876564 w 1749061"/>
                <a:gd name="connsiteY5612" fmla="*/ 762672 h 1016895"/>
                <a:gd name="connsiteX5613" fmla="*/ 1328066 w 1749061"/>
                <a:gd name="connsiteY5613" fmla="*/ 506414 h 1016895"/>
                <a:gd name="connsiteX5614" fmla="*/ 1332134 w 1749061"/>
                <a:gd name="connsiteY5614" fmla="*/ 502347 h 1016895"/>
                <a:gd name="connsiteX5615" fmla="*/ 1328066 w 1749061"/>
                <a:gd name="connsiteY5615" fmla="*/ 506414 h 1016895"/>
                <a:gd name="connsiteX5616" fmla="*/ 1429756 w 1749061"/>
                <a:gd name="connsiteY5616" fmla="*/ 441333 h 1016895"/>
                <a:gd name="connsiteX5617" fmla="*/ 1429756 w 1749061"/>
                <a:gd name="connsiteY5617" fmla="*/ 437265 h 1016895"/>
                <a:gd name="connsiteX5618" fmla="*/ 1421621 w 1749061"/>
                <a:gd name="connsiteY5618" fmla="*/ 445400 h 1016895"/>
                <a:gd name="connsiteX5619" fmla="*/ 1368742 w 1749061"/>
                <a:gd name="connsiteY5619" fmla="*/ 473874 h 1016895"/>
                <a:gd name="connsiteX5620" fmla="*/ 1340269 w 1749061"/>
                <a:gd name="connsiteY5620" fmla="*/ 473874 h 1016895"/>
                <a:gd name="connsiteX5621" fmla="*/ 1311796 w 1749061"/>
                <a:gd name="connsiteY5621" fmla="*/ 457603 h 1016895"/>
                <a:gd name="connsiteX5622" fmla="*/ 1303661 w 1749061"/>
                <a:gd name="connsiteY5622" fmla="*/ 449468 h 1016895"/>
                <a:gd name="connsiteX5623" fmla="*/ 1303661 w 1749061"/>
                <a:gd name="connsiteY5623" fmla="*/ 453536 h 1016895"/>
                <a:gd name="connsiteX5624" fmla="*/ 1303661 w 1749061"/>
                <a:gd name="connsiteY5624" fmla="*/ 453536 h 1016895"/>
                <a:gd name="connsiteX5625" fmla="*/ 1303661 w 1749061"/>
                <a:gd name="connsiteY5625" fmla="*/ 453536 h 1016895"/>
                <a:gd name="connsiteX5626" fmla="*/ 1303661 w 1749061"/>
                <a:gd name="connsiteY5626" fmla="*/ 453536 h 1016895"/>
                <a:gd name="connsiteX5627" fmla="*/ 1303661 w 1749061"/>
                <a:gd name="connsiteY5627" fmla="*/ 449468 h 1016895"/>
                <a:gd name="connsiteX5628" fmla="*/ 1303661 w 1749061"/>
                <a:gd name="connsiteY5628" fmla="*/ 457603 h 1016895"/>
                <a:gd name="connsiteX5629" fmla="*/ 1303661 w 1749061"/>
                <a:gd name="connsiteY5629" fmla="*/ 457603 h 1016895"/>
                <a:gd name="connsiteX5630" fmla="*/ 1303661 w 1749061"/>
                <a:gd name="connsiteY5630" fmla="*/ 457603 h 1016895"/>
                <a:gd name="connsiteX5631" fmla="*/ 1303661 w 1749061"/>
                <a:gd name="connsiteY5631" fmla="*/ 457603 h 1016895"/>
                <a:gd name="connsiteX5632" fmla="*/ 1303661 w 1749061"/>
                <a:gd name="connsiteY5632" fmla="*/ 457603 h 1016895"/>
                <a:gd name="connsiteX5633" fmla="*/ 1303661 w 1749061"/>
                <a:gd name="connsiteY5633" fmla="*/ 457603 h 1016895"/>
                <a:gd name="connsiteX5634" fmla="*/ 1303661 w 1749061"/>
                <a:gd name="connsiteY5634" fmla="*/ 457603 h 1016895"/>
                <a:gd name="connsiteX5635" fmla="*/ 1303661 w 1749061"/>
                <a:gd name="connsiteY5635" fmla="*/ 457603 h 1016895"/>
                <a:gd name="connsiteX5636" fmla="*/ 1303661 w 1749061"/>
                <a:gd name="connsiteY5636" fmla="*/ 457603 h 1016895"/>
                <a:gd name="connsiteX5637" fmla="*/ 1303661 w 1749061"/>
                <a:gd name="connsiteY5637" fmla="*/ 457603 h 1016895"/>
                <a:gd name="connsiteX5638" fmla="*/ 1303661 w 1749061"/>
                <a:gd name="connsiteY5638" fmla="*/ 457603 h 1016895"/>
                <a:gd name="connsiteX5639" fmla="*/ 1303661 w 1749061"/>
                <a:gd name="connsiteY5639" fmla="*/ 457603 h 1016895"/>
                <a:gd name="connsiteX5640" fmla="*/ 1303661 w 1749061"/>
                <a:gd name="connsiteY5640" fmla="*/ 457603 h 1016895"/>
                <a:gd name="connsiteX5641" fmla="*/ 1303661 w 1749061"/>
                <a:gd name="connsiteY5641" fmla="*/ 457603 h 1016895"/>
                <a:gd name="connsiteX5642" fmla="*/ 1303661 w 1749061"/>
                <a:gd name="connsiteY5642" fmla="*/ 457603 h 1016895"/>
                <a:gd name="connsiteX5643" fmla="*/ 1332134 w 1749061"/>
                <a:gd name="connsiteY5643" fmla="*/ 473874 h 1016895"/>
                <a:gd name="connsiteX5644" fmla="*/ 1336201 w 1749061"/>
                <a:gd name="connsiteY5644" fmla="*/ 473874 h 1016895"/>
                <a:gd name="connsiteX5645" fmla="*/ 1336201 w 1749061"/>
                <a:gd name="connsiteY5645" fmla="*/ 473874 h 1016895"/>
                <a:gd name="connsiteX5646" fmla="*/ 1336201 w 1749061"/>
                <a:gd name="connsiteY5646" fmla="*/ 473874 h 1016895"/>
                <a:gd name="connsiteX5647" fmla="*/ 1340269 w 1749061"/>
                <a:gd name="connsiteY5647" fmla="*/ 473874 h 1016895"/>
                <a:gd name="connsiteX5648" fmla="*/ 1340269 w 1749061"/>
                <a:gd name="connsiteY5648" fmla="*/ 473874 h 1016895"/>
                <a:gd name="connsiteX5649" fmla="*/ 1340269 w 1749061"/>
                <a:gd name="connsiteY5649" fmla="*/ 473874 h 1016895"/>
                <a:gd name="connsiteX5650" fmla="*/ 1340269 w 1749061"/>
                <a:gd name="connsiteY5650" fmla="*/ 473874 h 1016895"/>
                <a:gd name="connsiteX5651" fmla="*/ 1340269 w 1749061"/>
                <a:gd name="connsiteY5651" fmla="*/ 473874 h 1016895"/>
                <a:gd name="connsiteX5652" fmla="*/ 1344337 w 1749061"/>
                <a:gd name="connsiteY5652" fmla="*/ 473874 h 1016895"/>
                <a:gd name="connsiteX5653" fmla="*/ 1344337 w 1749061"/>
                <a:gd name="connsiteY5653" fmla="*/ 473874 h 1016895"/>
                <a:gd name="connsiteX5654" fmla="*/ 1344337 w 1749061"/>
                <a:gd name="connsiteY5654" fmla="*/ 473874 h 1016895"/>
                <a:gd name="connsiteX5655" fmla="*/ 1344337 w 1749061"/>
                <a:gd name="connsiteY5655" fmla="*/ 473874 h 1016895"/>
                <a:gd name="connsiteX5656" fmla="*/ 1348404 w 1749061"/>
                <a:gd name="connsiteY5656" fmla="*/ 473874 h 1016895"/>
                <a:gd name="connsiteX5657" fmla="*/ 1348404 w 1749061"/>
                <a:gd name="connsiteY5657" fmla="*/ 473874 h 1016895"/>
                <a:gd name="connsiteX5658" fmla="*/ 1348404 w 1749061"/>
                <a:gd name="connsiteY5658" fmla="*/ 473874 h 1016895"/>
                <a:gd name="connsiteX5659" fmla="*/ 1348404 w 1749061"/>
                <a:gd name="connsiteY5659" fmla="*/ 473874 h 1016895"/>
                <a:gd name="connsiteX5660" fmla="*/ 1352472 w 1749061"/>
                <a:gd name="connsiteY5660" fmla="*/ 473874 h 1016895"/>
                <a:gd name="connsiteX5661" fmla="*/ 1352472 w 1749061"/>
                <a:gd name="connsiteY5661" fmla="*/ 473874 h 1016895"/>
                <a:gd name="connsiteX5662" fmla="*/ 1352472 w 1749061"/>
                <a:gd name="connsiteY5662" fmla="*/ 473874 h 1016895"/>
                <a:gd name="connsiteX5663" fmla="*/ 1352472 w 1749061"/>
                <a:gd name="connsiteY5663" fmla="*/ 473874 h 1016895"/>
                <a:gd name="connsiteX5664" fmla="*/ 1352472 w 1749061"/>
                <a:gd name="connsiteY5664" fmla="*/ 473874 h 1016895"/>
                <a:gd name="connsiteX5665" fmla="*/ 1352472 w 1749061"/>
                <a:gd name="connsiteY5665" fmla="*/ 473874 h 1016895"/>
                <a:gd name="connsiteX5666" fmla="*/ 1352472 w 1749061"/>
                <a:gd name="connsiteY5666" fmla="*/ 473874 h 1016895"/>
                <a:gd name="connsiteX5667" fmla="*/ 1356539 w 1749061"/>
                <a:gd name="connsiteY5667" fmla="*/ 473874 h 1016895"/>
                <a:gd name="connsiteX5668" fmla="*/ 1409418 w 1749061"/>
                <a:gd name="connsiteY5668" fmla="*/ 445400 h 1016895"/>
                <a:gd name="connsiteX5669" fmla="*/ 1417553 w 1749061"/>
                <a:gd name="connsiteY5669" fmla="*/ 437265 h 1016895"/>
                <a:gd name="connsiteX5670" fmla="*/ 1429756 w 1749061"/>
                <a:gd name="connsiteY5670" fmla="*/ 441333 h 1016895"/>
                <a:gd name="connsiteX5671" fmla="*/ 1429756 w 1749061"/>
                <a:gd name="connsiteY5671" fmla="*/ 441333 h 1016895"/>
                <a:gd name="connsiteX5672" fmla="*/ 1311796 w 1749061"/>
                <a:gd name="connsiteY5672" fmla="*/ 457603 h 1016895"/>
                <a:gd name="connsiteX5673" fmla="*/ 1311796 w 1749061"/>
                <a:gd name="connsiteY5673" fmla="*/ 457603 h 1016895"/>
                <a:gd name="connsiteX5674" fmla="*/ 1311796 w 1749061"/>
                <a:gd name="connsiteY5674" fmla="*/ 457603 h 1016895"/>
                <a:gd name="connsiteX5675" fmla="*/ 1311796 w 1749061"/>
                <a:gd name="connsiteY5675" fmla="*/ 457603 h 1016895"/>
                <a:gd name="connsiteX5676" fmla="*/ 1311796 w 1749061"/>
                <a:gd name="connsiteY5676" fmla="*/ 457603 h 1016895"/>
                <a:gd name="connsiteX5677" fmla="*/ 1311796 w 1749061"/>
                <a:gd name="connsiteY5677" fmla="*/ 457603 h 1016895"/>
                <a:gd name="connsiteX5678" fmla="*/ 1356539 w 1749061"/>
                <a:gd name="connsiteY5678" fmla="*/ 482009 h 1016895"/>
                <a:gd name="connsiteX5679" fmla="*/ 1356539 w 1749061"/>
                <a:gd name="connsiteY5679" fmla="*/ 482009 h 1016895"/>
                <a:gd name="connsiteX5680" fmla="*/ 1352472 w 1749061"/>
                <a:gd name="connsiteY5680" fmla="*/ 482009 h 1016895"/>
                <a:gd name="connsiteX5681" fmla="*/ 1348404 w 1749061"/>
                <a:gd name="connsiteY5681" fmla="*/ 482009 h 1016895"/>
                <a:gd name="connsiteX5682" fmla="*/ 1344337 w 1749061"/>
                <a:gd name="connsiteY5682" fmla="*/ 482009 h 1016895"/>
                <a:gd name="connsiteX5683" fmla="*/ 1344337 w 1749061"/>
                <a:gd name="connsiteY5683" fmla="*/ 482009 h 1016895"/>
                <a:gd name="connsiteX5684" fmla="*/ 1340269 w 1749061"/>
                <a:gd name="connsiteY5684" fmla="*/ 482009 h 1016895"/>
                <a:gd name="connsiteX5685" fmla="*/ 1356539 w 1749061"/>
                <a:gd name="connsiteY5685" fmla="*/ 482009 h 1016895"/>
                <a:gd name="connsiteX5686" fmla="*/ 1356539 w 1749061"/>
                <a:gd name="connsiteY5686" fmla="*/ 482009 h 1016895"/>
                <a:gd name="connsiteX5687" fmla="*/ 1368742 w 1749061"/>
                <a:gd name="connsiteY5687" fmla="*/ 477941 h 1016895"/>
                <a:gd name="connsiteX5688" fmla="*/ 1368742 w 1749061"/>
                <a:gd name="connsiteY5688" fmla="*/ 477941 h 1016895"/>
                <a:gd name="connsiteX5689" fmla="*/ 1368742 w 1749061"/>
                <a:gd name="connsiteY5689" fmla="*/ 477941 h 1016895"/>
                <a:gd name="connsiteX5690" fmla="*/ 1368742 w 1749061"/>
                <a:gd name="connsiteY5690" fmla="*/ 477941 h 1016895"/>
                <a:gd name="connsiteX5691" fmla="*/ 1360607 w 1749061"/>
                <a:gd name="connsiteY5691" fmla="*/ 477941 h 1016895"/>
                <a:gd name="connsiteX5692" fmla="*/ 1360607 w 1749061"/>
                <a:gd name="connsiteY5692" fmla="*/ 477941 h 1016895"/>
                <a:gd name="connsiteX5693" fmla="*/ 1356539 w 1749061"/>
                <a:gd name="connsiteY5693" fmla="*/ 477941 h 1016895"/>
                <a:gd name="connsiteX5694" fmla="*/ 1356539 w 1749061"/>
                <a:gd name="connsiteY5694" fmla="*/ 477941 h 1016895"/>
                <a:gd name="connsiteX5695" fmla="*/ 1368742 w 1749061"/>
                <a:gd name="connsiteY5695" fmla="*/ 477941 h 1016895"/>
                <a:gd name="connsiteX5696" fmla="*/ 1368742 w 1749061"/>
                <a:gd name="connsiteY5696" fmla="*/ 477941 h 1016895"/>
                <a:gd name="connsiteX5697" fmla="*/ 1425688 w 1749061"/>
                <a:gd name="connsiteY5697" fmla="*/ 449468 h 1016895"/>
                <a:gd name="connsiteX5698" fmla="*/ 1429756 w 1749061"/>
                <a:gd name="connsiteY5698" fmla="*/ 445400 h 1016895"/>
                <a:gd name="connsiteX5699" fmla="*/ 1425688 w 1749061"/>
                <a:gd name="connsiteY5699" fmla="*/ 449468 h 1016895"/>
                <a:gd name="connsiteX5700" fmla="*/ 1527378 w 1749061"/>
                <a:gd name="connsiteY5700" fmla="*/ 384387 h 1016895"/>
                <a:gd name="connsiteX5701" fmla="*/ 1527378 w 1749061"/>
                <a:gd name="connsiteY5701" fmla="*/ 380319 h 1016895"/>
                <a:gd name="connsiteX5702" fmla="*/ 1519242 w 1749061"/>
                <a:gd name="connsiteY5702" fmla="*/ 388454 h 1016895"/>
                <a:gd name="connsiteX5703" fmla="*/ 1466364 w 1749061"/>
                <a:gd name="connsiteY5703" fmla="*/ 416927 h 1016895"/>
                <a:gd name="connsiteX5704" fmla="*/ 1437891 w 1749061"/>
                <a:gd name="connsiteY5704" fmla="*/ 416927 h 1016895"/>
                <a:gd name="connsiteX5705" fmla="*/ 1409418 w 1749061"/>
                <a:gd name="connsiteY5705" fmla="*/ 400657 h 1016895"/>
                <a:gd name="connsiteX5706" fmla="*/ 1401283 w 1749061"/>
                <a:gd name="connsiteY5706" fmla="*/ 392522 h 1016895"/>
                <a:gd name="connsiteX5707" fmla="*/ 1401283 w 1749061"/>
                <a:gd name="connsiteY5707" fmla="*/ 396589 h 1016895"/>
                <a:gd name="connsiteX5708" fmla="*/ 1401283 w 1749061"/>
                <a:gd name="connsiteY5708" fmla="*/ 396589 h 1016895"/>
                <a:gd name="connsiteX5709" fmla="*/ 1401283 w 1749061"/>
                <a:gd name="connsiteY5709" fmla="*/ 396589 h 1016895"/>
                <a:gd name="connsiteX5710" fmla="*/ 1401283 w 1749061"/>
                <a:gd name="connsiteY5710" fmla="*/ 396589 h 1016895"/>
                <a:gd name="connsiteX5711" fmla="*/ 1401283 w 1749061"/>
                <a:gd name="connsiteY5711" fmla="*/ 392522 h 1016895"/>
                <a:gd name="connsiteX5712" fmla="*/ 1401283 w 1749061"/>
                <a:gd name="connsiteY5712" fmla="*/ 400657 h 1016895"/>
                <a:gd name="connsiteX5713" fmla="*/ 1401283 w 1749061"/>
                <a:gd name="connsiteY5713" fmla="*/ 400657 h 1016895"/>
                <a:gd name="connsiteX5714" fmla="*/ 1401283 w 1749061"/>
                <a:gd name="connsiteY5714" fmla="*/ 400657 h 1016895"/>
                <a:gd name="connsiteX5715" fmla="*/ 1401283 w 1749061"/>
                <a:gd name="connsiteY5715" fmla="*/ 400657 h 1016895"/>
                <a:gd name="connsiteX5716" fmla="*/ 1401283 w 1749061"/>
                <a:gd name="connsiteY5716" fmla="*/ 400657 h 1016895"/>
                <a:gd name="connsiteX5717" fmla="*/ 1401283 w 1749061"/>
                <a:gd name="connsiteY5717" fmla="*/ 400657 h 1016895"/>
                <a:gd name="connsiteX5718" fmla="*/ 1401283 w 1749061"/>
                <a:gd name="connsiteY5718" fmla="*/ 400657 h 1016895"/>
                <a:gd name="connsiteX5719" fmla="*/ 1401283 w 1749061"/>
                <a:gd name="connsiteY5719" fmla="*/ 400657 h 1016895"/>
                <a:gd name="connsiteX5720" fmla="*/ 1401283 w 1749061"/>
                <a:gd name="connsiteY5720" fmla="*/ 400657 h 1016895"/>
                <a:gd name="connsiteX5721" fmla="*/ 1401283 w 1749061"/>
                <a:gd name="connsiteY5721" fmla="*/ 400657 h 1016895"/>
                <a:gd name="connsiteX5722" fmla="*/ 1401283 w 1749061"/>
                <a:gd name="connsiteY5722" fmla="*/ 400657 h 1016895"/>
                <a:gd name="connsiteX5723" fmla="*/ 1401283 w 1749061"/>
                <a:gd name="connsiteY5723" fmla="*/ 400657 h 1016895"/>
                <a:gd name="connsiteX5724" fmla="*/ 1401283 w 1749061"/>
                <a:gd name="connsiteY5724" fmla="*/ 400657 h 1016895"/>
                <a:gd name="connsiteX5725" fmla="*/ 1401283 w 1749061"/>
                <a:gd name="connsiteY5725" fmla="*/ 400657 h 1016895"/>
                <a:gd name="connsiteX5726" fmla="*/ 1401283 w 1749061"/>
                <a:gd name="connsiteY5726" fmla="*/ 400657 h 1016895"/>
                <a:gd name="connsiteX5727" fmla="*/ 1429756 w 1749061"/>
                <a:gd name="connsiteY5727" fmla="*/ 416927 h 1016895"/>
                <a:gd name="connsiteX5728" fmla="*/ 1433823 w 1749061"/>
                <a:gd name="connsiteY5728" fmla="*/ 416927 h 1016895"/>
                <a:gd name="connsiteX5729" fmla="*/ 1433823 w 1749061"/>
                <a:gd name="connsiteY5729" fmla="*/ 416927 h 1016895"/>
                <a:gd name="connsiteX5730" fmla="*/ 1433823 w 1749061"/>
                <a:gd name="connsiteY5730" fmla="*/ 416927 h 1016895"/>
                <a:gd name="connsiteX5731" fmla="*/ 1437891 w 1749061"/>
                <a:gd name="connsiteY5731" fmla="*/ 416927 h 1016895"/>
                <a:gd name="connsiteX5732" fmla="*/ 1437891 w 1749061"/>
                <a:gd name="connsiteY5732" fmla="*/ 416927 h 1016895"/>
                <a:gd name="connsiteX5733" fmla="*/ 1437891 w 1749061"/>
                <a:gd name="connsiteY5733" fmla="*/ 416927 h 1016895"/>
                <a:gd name="connsiteX5734" fmla="*/ 1437891 w 1749061"/>
                <a:gd name="connsiteY5734" fmla="*/ 416927 h 1016895"/>
                <a:gd name="connsiteX5735" fmla="*/ 1437891 w 1749061"/>
                <a:gd name="connsiteY5735" fmla="*/ 416927 h 1016895"/>
                <a:gd name="connsiteX5736" fmla="*/ 1441958 w 1749061"/>
                <a:gd name="connsiteY5736" fmla="*/ 416927 h 1016895"/>
                <a:gd name="connsiteX5737" fmla="*/ 1441958 w 1749061"/>
                <a:gd name="connsiteY5737" fmla="*/ 416927 h 1016895"/>
                <a:gd name="connsiteX5738" fmla="*/ 1441958 w 1749061"/>
                <a:gd name="connsiteY5738" fmla="*/ 416927 h 1016895"/>
                <a:gd name="connsiteX5739" fmla="*/ 1441958 w 1749061"/>
                <a:gd name="connsiteY5739" fmla="*/ 416927 h 1016895"/>
                <a:gd name="connsiteX5740" fmla="*/ 1446026 w 1749061"/>
                <a:gd name="connsiteY5740" fmla="*/ 416927 h 1016895"/>
                <a:gd name="connsiteX5741" fmla="*/ 1446026 w 1749061"/>
                <a:gd name="connsiteY5741" fmla="*/ 416927 h 1016895"/>
                <a:gd name="connsiteX5742" fmla="*/ 1446026 w 1749061"/>
                <a:gd name="connsiteY5742" fmla="*/ 416927 h 1016895"/>
                <a:gd name="connsiteX5743" fmla="*/ 1446026 w 1749061"/>
                <a:gd name="connsiteY5743" fmla="*/ 416927 h 1016895"/>
                <a:gd name="connsiteX5744" fmla="*/ 1450093 w 1749061"/>
                <a:gd name="connsiteY5744" fmla="*/ 416927 h 1016895"/>
                <a:gd name="connsiteX5745" fmla="*/ 1450093 w 1749061"/>
                <a:gd name="connsiteY5745" fmla="*/ 416927 h 1016895"/>
                <a:gd name="connsiteX5746" fmla="*/ 1450093 w 1749061"/>
                <a:gd name="connsiteY5746" fmla="*/ 416927 h 1016895"/>
                <a:gd name="connsiteX5747" fmla="*/ 1450093 w 1749061"/>
                <a:gd name="connsiteY5747" fmla="*/ 416927 h 1016895"/>
                <a:gd name="connsiteX5748" fmla="*/ 1450093 w 1749061"/>
                <a:gd name="connsiteY5748" fmla="*/ 416927 h 1016895"/>
                <a:gd name="connsiteX5749" fmla="*/ 1450093 w 1749061"/>
                <a:gd name="connsiteY5749" fmla="*/ 416927 h 1016895"/>
                <a:gd name="connsiteX5750" fmla="*/ 1450093 w 1749061"/>
                <a:gd name="connsiteY5750" fmla="*/ 416927 h 1016895"/>
                <a:gd name="connsiteX5751" fmla="*/ 1454161 w 1749061"/>
                <a:gd name="connsiteY5751" fmla="*/ 416927 h 1016895"/>
                <a:gd name="connsiteX5752" fmla="*/ 1507040 w 1749061"/>
                <a:gd name="connsiteY5752" fmla="*/ 388454 h 1016895"/>
                <a:gd name="connsiteX5753" fmla="*/ 1515175 w 1749061"/>
                <a:gd name="connsiteY5753" fmla="*/ 380319 h 1016895"/>
                <a:gd name="connsiteX5754" fmla="*/ 1527378 w 1749061"/>
                <a:gd name="connsiteY5754" fmla="*/ 384387 h 1016895"/>
                <a:gd name="connsiteX5755" fmla="*/ 1527378 w 1749061"/>
                <a:gd name="connsiteY5755" fmla="*/ 384387 h 1016895"/>
                <a:gd name="connsiteX5756" fmla="*/ 1409418 w 1749061"/>
                <a:gd name="connsiteY5756" fmla="*/ 400657 h 1016895"/>
                <a:gd name="connsiteX5757" fmla="*/ 1409418 w 1749061"/>
                <a:gd name="connsiteY5757" fmla="*/ 400657 h 1016895"/>
                <a:gd name="connsiteX5758" fmla="*/ 1409418 w 1749061"/>
                <a:gd name="connsiteY5758" fmla="*/ 400657 h 1016895"/>
                <a:gd name="connsiteX5759" fmla="*/ 1409418 w 1749061"/>
                <a:gd name="connsiteY5759" fmla="*/ 400657 h 1016895"/>
                <a:gd name="connsiteX5760" fmla="*/ 1409418 w 1749061"/>
                <a:gd name="connsiteY5760" fmla="*/ 400657 h 1016895"/>
                <a:gd name="connsiteX5761" fmla="*/ 1409418 w 1749061"/>
                <a:gd name="connsiteY5761" fmla="*/ 400657 h 1016895"/>
                <a:gd name="connsiteX5762" fmla="*/ 1458229 w 1749061"/>
                <a:gd name="connsiteY5762" fmla="*/ 425062 h 1016895"/>
                <a:gd name="connsiteX5763" fmla="*/ 1458229 w 1749061"/>
                <a:gd name="connsiteY5763" fmla="*/ 425062 h 1016895"/>
                <a:gd name="connsiteX5764" fmla="*/ 1454161 w 1749061"/>
                <a:gd name="connsiteY5764" fmla="*/ 425062 h 1016895"/>
                <a:gd name="connsiteX5765" fmla="*/ 1450093 w 1749061"/>
                <a:gd name="connsiteY5765" fmla="*/ 425062 h 1016895"/>
                <a:gd name="connsiteX5766" fmla="*/ 1446026 w 1749061"/>
                <a:gd name="connsiteY5766" fmla="*/ 425062 h 1016895"/>
                <a:gd name="connsiteX5767" fmla="*/ 1446026 w 1749061"/>
                <a:gd name="connsiteY5767" fmla="*/ 425062 h 1016895"/>
                <a:gd name="connsiteX5768" fmla="*/ 1441958 w 1749061"/>
                <a:gd name="connsiteY5768" fmla="*/ 425062 h 1016895"/>
                <a:gd name="connsiteX5769" fmla="*/ 1458229 w 1749061"/>
                <a:gd name="connsiteY5769" fmla="*/ 425062 h 1016895"/>
                <a:gd name="connsiteX5770" fmla="*/ 1458229 w 1749061"/>
                <a:gd name="connsiteY5770" fmla="*/ 425062 h 1016895"/>
                <a:gd name="connsiteX5771" fmla="*/ 1470431 w 1749061"/>
                <a:gd name="connsiteY5771" fmla="*/ 420995 h 1016895"/>
                <a:gd name="connsiteX5772" fmla="*/ 1470431 w 1749061"/>
                <a:gd name="connsiteY5772" fmla="*/ 420995 h 1016895"/>
                <a:gd name="connsiteX5773" fmla="*/ 1470431 w 1749061"/>
                <a:gd name="connsiteY5773" fmla="*/ 420995 h 1016895"/>
                <a:gd name="connsiteX5774" fmla="*/ 1470431 w 1749061"/>
                <a:gd name="connsiteY5774" fmla="*/ 420995 h 1016895"/>
                <a:gd name="connsiteX5775" fmla="*/ 1462296 w 1749061"/>
                <a:gd name="connsiteY5775" fmla="*/ 420995 h 1016895"/>
                <a:gd name="connsiteX5776" fmla="*/ 1462296 w 1749061"/>
                <a:gd name="connsiteY5776" fmla="*/ 420995 h 1016895"/>
                <a:gd name="connsiteX5777" fmla="*/ 1458229 w 1749061"/>
                <a:gd name="connsiteY5777" fmla="*/ 420995 h 1016895"/>
                <a:gd name="connsiteX5778" fmla="*/ 1458229 w 1749061"/>
                <a:gd name="connsiteY5778" fmla="*/ 420995 h 1016895"/>
                <a:gd name="connsiteX5779" fmla="*/ 1470431 w 1749061"/>
                <a:gd name="connsiteY5779" fmla="*/ 420995 h 1016895"/>
                <a:gd name="connsiteX5780" fmla="*/ 1470431 w 1749061"/>
                <a:gd name="connsiteY5780" fmla="*/ 420995 h 1016895"/>
                <a:gd name="connsiteX5781" fmla="*/ 1523310 w 1749061"/>
                <a:gd name="connsiteY5781" fmla="*/ 392522 h 1016895"/>
                <a:gd name="connsiteX5782" fmla="*/ 1527378 w 1749061"/>
                <a:gd name="connsiteY5782" fmla="*/ 388454 h 1016895"/>
                <a:gd name="connsiteX5783" fmla="*/ 1523310 w 1749061"/>
                <a:gd name="connsiteY5783" fmla="*/ 392522 h 1016895"/>
                <a:gd name="connsiteX5784" fmla="*/ 1629068 w 1749061"/>
                <a:gd name="connsiteY5784" fmla="*/ 327441 h 1016895"/>
                <a:gd name="connsiteX5785" fmla="*/ 1629068 w 1749061"/>
                <a:gd name="connsiteY5785" fmla="*/ 323373 h 1016895"/>
                <a:gd name="connsiteX5786" fmla="*/ 1620932 w 1749061"/>
                <a:gd name="connsiteY5786" fmla="*/ 331508 h 1016895"/>
                <a:gd name="connsiteX5787" fmla="*/ 1568054 w 1749061"/>
                <a:gd name="connsiteY5787" fmla="*/ 359981 h 1016895"/>
                <a:gd name="connsiteX5788" fmla="*/ 1539580 w 1749061"/>
                <a:gd name="connsiteY5788" fmla="*/ 359981 h 1016895"/>
                <a:gd name="connsiteX5789" fmla="*/ 1511107 w 1749061"/>
                <a:gd name="connsiteY5789" fmla="*/ 343711 h 1016895"/>
                <a:gd name="connsiteX5790" fmla="*/ 1502972 w 1749061"/>
                <a:gd name="connsiteY5790" fmla="*/ 335576 h 1016895"/>
                <a:gd name="connsiteX5791" fmla="*/ 1502972 w 1749061"/>
                <a:gd name="connsiteY5791" fmla="*/ 339643 h 1016895"/>
                <a:gd name="connsiteX5792" fmla="*/ 1502972 w 1749061"/>
                <a:gd name="connsiteY5792" fmla="*/ 339643 h 1016895"/>
                <a:gd name="connsiteX5793" fmla="*/ 1502972 w 1749061"/>
                <a:gd name="connsiteY5793" fmla="*/ 339643 h 1016895"/>
                <a:gd name="connsiteX5794" fmla="*/ 1502972 w 1749061"/>
                <a:gd name="connsiteY5794" fmla="*/ 339643 h 1016895"/>
                <a:gd name="connsiteX5795" fmla="*/ 1502972 w 1749061"/>
                <a:gd name="connsiteY5795" fmla="*/ 335576 h 1016895"/>
                <a:gd name="connsiteX5796" fmla="*/ 1502972 w 1749061"/>
                <a:gd name="connsiteY5796" fmla="*/ 343711 h 1016895"/>
                <a:gd name="connsiteX5797" fmla="*/ 1502972 w 1749061"/>
                <a:gd name="connsiteY5797" fmla="*/ 343711 h 1016895"/>
                <a:gd name="connsiteX5798" fmla="*/ 1502972 w 1749061"/>
                <a:gd name="connsiteY5798" fmla="*/ 343711 h 1016895"/>
                <a:gd name="connsiteX5799" fmla="*/ 1502972 w 1749061"/>
                <a:gd name="connsiteY5799" fmla="*/ 343711 h 1016895"/>
                <a:gd name="connsiteX5800" fmla="*/ 1502972 w 1749061"/>
                <a:gd name="connsiteY5800" fmla="*/ 343711 h 1016895"/>
                <a:gd name="connsiteX5801" fmla="*/ 1502972 w 1749061"/>
                <a:gd name="connsiteY5801" fmla="*/ 343711 h 1016895"/>
                <a:gd name="connsiteX5802" fmla="*/ 1502972 w 1749061"/>
                <a:gd name="connsiteY5802" fmla="*/ 343711 h 1016895"/>
                <a:gd name="connsiteX5803" fmla="*/ 1502972 w 1749061"/>
                <a:gd name="connsiteY5803" fmla="*/ 343711 h 1016895"/>
                <a:gd name="connsiteX5804" fmla="*/ 1502972 w 1749061"/>
                <a:gd name="connsiteY5804" fmla="*/ 343711 h 1016895"/>
                <a:gd name="connsiteX5805" fmla="*/ 1502972 w 1749061"/>
                <a:gd name="connsiteY5805" fmla="*/ 343711 h 1016895"/>
                <a:gd name="connsiteX5806" fmla="*/ 1502972 w 1749061"/>
                <a:gd name="connsiteY5806" fmla="*/ 343711 h 1016895"/>
                <a:gd name="connsiteX5807" fmla="*/ 1502972 w 1749061"/>
                <a:gd name="connsiteY5807" fmla="*/ 343711 h 1016895"/>
                <a:gd name="connsiteX5808" fmla="*/ 1502972 w 1749061"/>
                <a:gd name="connsiteY5808" fmla="*/ 343711 h 1016895"/>
                <a:gd name="connsiteX5809" fmla="*/ 1502972 w 1749061"/>
                <a:gd name="connsiteY5809" fmla="*/ 343711 h 1016895"/>
                <a:gd name="connsiteX5810" fmla="*/ 1502972 w 1749061"/>
                <a:gd name="connsiteY5810" fmla="*/ 343711 h 1016895"/>
                <a:gd name="connsiteX5811" fmla="*/ 1531445 w 1749061"/>
                <a:gd name="connsiteY5811" fmla="*/ 359981 h 1016895"/>
                <a:gd name="connsiteX5812" fmla="*/ 1535513 w 1749061"/>
                <a:gd name="connsiteY5812" fmla="*/ 359981 h 1016895"/>
                <a:gd name="connsiteX5813" fmla="*/ 1535513 w 1749061"/>
                <a:gd name="connsiteY5813" fmla="*/ 359981 h 1016895"/>
                <a:gd name="connsiteX5814" fmla="*/ 1535513 w 1749061"/>
                <a:gd name="connsiteY5814" fmla="*/ 359981 h 1016895"/>
                <a:gd name="connsiteX5815" fmla="*/ 1539580 w 1749061"/>
                <a:gd name="connsiteY5815" fmla="*/ 359981 h 1016895"/>
                <a:gd name="connsiteX5816" fmla="*/ 1539580 w 1749061"/>
                <a:gd name="connsiteY5816" fmla="*/ 359981 h 1016895"/>
                <a:gd name="connsiteX5817" fmla="*/ 1539580 w 1749061"/>
                <a:gd name="connsiteY5817" fmla="*/ 359981 h 1016895"/>
                <a:gd name="connsiteX5818" fmla="*/ 1539580 w 1749061"/>
                <a:gd name="connsiteY5818" fmla="*/ 359981 h 1016895"/>
                <a:gd name="connsiteX5819" fmla="*/ 1539580 w 1749061"/>
                <a:gd name="connsiteY5819" fmla="*/ 359981 h 1016895"/>
                <a:gd name="connsiteX5820" fmla="*/ 1543648 w 1749061"/>
                <a:gd name="connsiteY5820" fmla="*/ 359981 h 1016895"/>
                <a:gd name="connsiteX5821" fmla="*/ 1543648 w 1749061"/>
                <a:gd name="connsiteY5821" fmla="*/ 359981 h 1016895"/>
                <a:gd name="connsiteX5822" fmla="*/ 1543648 w 1749061"/>
                <a:gd name="connsiteY5822" fmla="*/ 359981 h 1016895"/>
                <a:gd name="connsiteX5823" fmla="*/ 1543648 w 1749061"/>
                <a:gd name="connsiteY5823" fmla="*/ 359981 h 1016895"/>
                <a:gd name="connsiteX5824" fmla="*/ 1547716 w 1749061"/>
                <a:gd name="connsiteY5824" fmla="*/ 359981 h 1016895"/>
                <a:gd name="connsiteX5825" fmla="*/ 1547716 w 1749061"/>
                <a:gd name="connsiteY5825" fmla="*/ 359981 h 1016895"/>
                <a:gd name="connsiteX5826" fmla="*/ 1547716 w 1749061"/>
                <a:gd name="connsiteY5826" fmla="*/ 359981 h 1016895"/>
                <a:gd name="connsiteX5827" fmla="*/ 1547716 w 1749061"/>
                <a:gd name="connsiteY5827" fmla="*/ 359981 h 1016895"/>
                <a:gd name="connsiteX5828" fmla="*/ 1551783 w 1749061"/>
                <a:gd name="connsiteY5828" fmla="*/ 359981 h 1016895"/>
                <a:gd name="connsiteX5829" fmla="*/ 1551783 w 1749061"/>
                <a:gd name="connsiteY5829" fmla="*/ 359981 h 1016895"/>
                <a:gd name="connsiteX5830" fmla="*/ 1551783 w 1749061"/>
                <a:gd name="connsiteY5830" fmla="*/ 359981 h 1016895"/>
                <a:gd name="connsiteX5831" fmla="*/ 1551783 w 1749061"/>
                <a:gd name="connsiteY5831" fmla="*/ 359981 h 1016895"/>
                <a:gd name="connsiteX5832" fmla="*/ 1551783 w 1749061"/>
                <a:gd name="connsiteY5832" fmla="*/ 359981 h 1016895"/>
                <a:gd name="connsiteX5833" fmla="*/ 1551783 w 1749061"/>
                <a:gd name="connsiteY5833" fmla="*/ 359981 h 1016895"/>
                <a:gd name="connsiteX5834" fmla="*/ 1551783 w 1749061"/>
                <a:gd name="connsiteY5834" fmla="*/ 359981 h 1016895"/>
                <a:gd name="connsiteX5835" fmla="*/ 1555851 w 1749061"/>
                <a:gd name="connsiteY5835" fmla="*/ 359981 h 1016895"/>
                <a:gd name="connsiteX5836" fmla="*/ 1608730 w 1749061"/>
                <a:gd name="connsiteY5836" fmla="*/ 331508 h 1016895"/>
                <a:gd name="connsiteX5837" fmla="*/ 1616865 w 1749061"/>
                <a:gd name="connsiteY5837" fmla="*/ 323373 h 1016895"/>
                <a:gd name="connsiteX5838" fmla="*/ 1629068 w 1749061"/>
                <a:gd name="connsiteY5838" fmla="*/ 327441 h 1016895"/>
                <a:gd name="connsiteX5839" fmla="*/ 1629068 w 1749061"/>
                <a:gd name="connsiteY5839" fmla="*/ 327441 h 1016895"/>
                <a:gd name="connsiteX5840" fmla="*/ 1511107 w 1749061"/>
                <a:gd name="connsiteY5840" fmla="*/ 343711 h 1016895"/>
                <a:gd name="connsiteX5841" fmla="*/ 1511107 w 1749061"/>
                <a:gd name="connsiteY5841" fmla="*/ 343711 h 1016895"/>
                <a:gd name="connsiteX5842" fmla="*/ 1511107 w 1749061"/>
                <a:gd name="connsiteY5842" fmla="*/ 343711 h 1016895"/>
                <a:gd name="connsiteX5843" fmla="*/ 1511107 w 1749061"/>
                <a:gd name="connsiteY5843" fmla="*/ 343711 h 1016895"/>
                <a:gd name="connsiteX5844" fmla="*/ 1511107 w 1749061"/>
                <a:gd name="connsiteY5844" fmla="*/ 343711 h 1016895"/>
                <a:gd name="connsiteX5845" fmla="*/ 1511107 w 1749061"/>
                <a:gd name="connsiteY5845" fmla="*/ 343711 h 1016895"/>
                <a:gd name="connsiteX5846" fmla="*/ 1555851 w 1749061"/>
                <a:gd name="connsiteY5846" fmla="*/ 368116 h 1016895"/>
                <a:gd name="connsiteX5847" fmla="*/ 1555851 w 1749061"/>
                <a:gd name="connsiteY5847" fmla="*/ 368116 h 1016895"/>
                <a:gd name="connsiteX5848" fmla="*/ 1551783 w 1749061"/>
                <a:gd name="connsiteY5848" fmla="*/ 368116 h 1016895"/>
                <a:gd name="connsiteX5849" fmla="*/ 1547716 w 1749061"/>
                <a:gd name="connsiteY5849" fmla="*/ 368116 h 1016895"/>
                <a:gd name="connsiteX5850" fmla="*/ 1543648 w 1749061"/>
                <a:gd name="connsiteY5850" fmla="*/ 368116 h 1016895"/>
                <a:gd name="connsiteX5851" fmla="*/ 1543648 w 1749061"/>
                <a:gd name="connsiteY5851" fmla="*/ 368116 h 1016895"/>
                <a:gd name="connsiteX5852" fmla="*/ 1539580 w 1749061"/>
                <a:gd name="connsiteY5852" fmla="*/ 368116 h 1016895"/>
                <a:gd name="connsiteX5853" fmla="*/ 1555851 w 1749061"/>
                <a:gd name="connsiteY5853" fmla="*/ 368116 h 1016895"/>
                <a:gd name="connsiteX5854" fmla="*/ 1555851 w 1749061"/>
                <a:gd name="connsiteY5854" fmla="*/ 368116 h 1016895"/>
                <a:gd name="connsiteX5855" fmla="*/ 1568054 w 1749061"/>
                <a:gd name="connsiteY5855" fmla="*/ 364049 h 1016895"/>
                <a:gd name="connsiteX5856" fmla="*/ 1568054 w 1749061"/>
                <a:gd name="connsiteY5856" fmla="*/ 364049 h 1016895"/>
                <a:gd name="connsiteX5857" fmla="*/ 1568054 w 1749061"/>
                <a:gd name="connsiteY5857" fmla="*/ 364049 h 1016895"/>
                <a:gd name="connsiteX5858" fmla="*/ 1568054 w 1749061"/>
                <a:gd name="connsiteY5858" fmla="*/ 364049 h 1016895"/>
                <a:gd name="connsiteX5859" fmla="*/ 1559918 w 1749061"/>
                <a:gd name="connsiteY5859" fmla="*/ 364049 h 1016895"/>
                <a:gd name="connsiteX5860" fmla="*/ 1559918 w 1749061"/>
                <a:gd name="connsiteY5860" fmla="*/ 364049 h 1016895"/>
                <a:gd name="connsiteX5861" fmla="*/ 1555851 w 1749061"/>
                <a:gd name="connsiteY5861" fmla="*/ 364049 h 1016895"/>
                <a:gd name="connsiteX5862" fmla="*/ 1555851 w 1749061"/>
                <a:gd name="connsiteY5862" fmla="*/ 364049 h 1016895"/>
                <a:gd name="connsiteX5863" fmla="*/ 1568054 w 1749061"/>
                <a:gd name="connsiteY5863" fmla="*/ 364049 h 1016895"/>
                <a:gd name="connsiteX5864" fmla="*/ 1568054 w 1749061"/>
                <a:gd name="connsiteY5864" fmla="*/ 364049 h 1016895"/>
                <a:gd name="connsiteX5865" fmla="*/ 1620932 w 1749061"/>
                <a:gd name="connsiteY5865" fmla="*/ 335576 h 1016895"/>
                <a:gd name="connsiteX5866" fmla="*/ 1625000 w 1749061"/>
                <a:gd name="connsiteY5866" fmla="*/ 331508 h 1016895"/>
                <a:gd name="connsiteX5867" fmla="*/ 1620932 w 1749061"/>
                <a:gd name="connsiteY5867" fmla="*/ 335576 h 1016895"/>
                <a:gd name="connsiteX5868" fmla="*/ 1726689 w 1749061"/>
                <a:gd name="connsiteY5868" fmla="*/ 266427 h 1016895"/>
                <a:gd name="connsiteX5869" fmla="*/ 1726689 w 1749061"/>
                <a:gd name="connsiteY5869" fmla="*/ 266427 h 1016895"/>
                <a:gd name="connsiteX5870" fmla="*/ 1726689 w 1749061"/>
                <a:gd name="connsiteY5870" fmla="*/ 266427 h 1016895"/>
                <a:gd name="connsiteX5871" fmla="*/ 1718554 w 1749061"/>
                <a:gd name="connsiteY5871" fmla="*/ 274562 h 1016895"/>
                <a:gd name="connsiteX5872" fmla="*/ 1665676 w 1749061"/>
                <a:gd name="connsiteY5872" fmla="*/ 303035 h 1016895"/>
                <a:gd name="connsiteX5873" fmla="*/ 1637203 w 1749061"/>
                <a:gd name="connsiteY5873" fmla="*/ 303035 h 1016895"/>
                <a:gd name="connsiteX5874" fmla="*/ 1608730 w 1749061"/>
                <a:gd name="connsiteY5874" fmla="*/ 286765 h 1016895"/>
                <a:gd name="connsiteX5875" fmla="*/ 1600594 w 1749061"/>
                <a:gd name="connsiteY5875" fmla="*/ 278629 h 1016895"/>
                <a:gd name="connsiteX5876" fmla="*/ 1600594 w 1749061"/>
                <a:gd name="connsiteY5876" fmla="*/ 282697 h 1016895"/>
                <a:gd name="connsiteX5877" fmla="*/ 1600594 w 1749061"/>
                <a:gd name="connsiteY5877" fmla="*/ 282697 h 1016895"/>
                <a:gd name="connsiteX5878" fmla="*/ 1600594 w 1749061"/>
                <a:gd name="connsiteY5878" fmla="*/ 282697 h 1016895"/>
                <a:gd name="connsiteX5879" fmla="*/ 1600594 w 1749061"/>
                <a:gd name="connsiteY5879" fmla="*/ 282697 h 1016895"/>
                <a:gd name="connsiteX5880" fmla="*/ 1600594 w 1749061"/>
                <a:gd name="connsiteY5880" fmla="*/ 278629 h 1016895"/>
                <a:gd name="connsiteX5881" fmla="*/ 1600594 w 1749061"/>
                <a:gd name="connsiteY5881" fmla="*/ 286765 h 1016895"/>
                <a:gd name="connsiteX5882" fmla="*/ 1600594 w 1749061"/>
                <a:gd name="connsiteY5882" fmla="*/ 286765 h 1016895"/>
                <a:gd name="connsiteX5883" fmla="*/ 1600594 w 1749061"/>
                <a:gd name="connsiteY5883" fmla="*/ 286765 h 1016895"/>
                <a:gd name="connsiteX5884" fmla="*/ 1600594 w 1749061"/>
                <a:gd name="connsiteY5884" fmla="*/ 286765 h 1016895"/>
                <a:gd name="connsiteX5885" fmla="*/ 1600594 w 1749061"/>
                <a:gd name="connsiteY5885" fmla="*/ 286765 h 1016895"/>
                <a:gd name="connsiteX5886" fmla="*/ 1600594 w 1749061"/>
                <a:gd name="connsiteY5886" fmla="*/ 286765 h 1016895"/>
                <a:gd name="connsiteX5887" fmla="*/ 1600594 w 1749061"/>
                <a:gd name="connsiteY5887" fmla="*/ 286765 h 1016895"/>
                <a:gd name="connsiteX5888" fmla="*/ 1600594 w 1749061"/>
                <a:gd name="connsiteY5888" fmla="*/ 286765 h 1016895"/>
                <a:gd name="connsiteX5889" fmla="*/ 1600594 w 1749061"/>
                <a:gd name="connsiteY5889" fmla="*/ 286765 h 1016895"/>
                <a:gd name="connsiteX5890" fmla="*/ 1600594 w 1749061"/>
                <a:gd name="connsiteY5890" fmla="*/ 286765 h 1016895"/>
                <a:gd name="connsiteX5891" fmla="*/ 1600594 w 1749061"/>
                <a:gd name="connsiteY5891" fmla="*/ 286765 h 1016895"/>
                <a:gd name="connsiteX5892" fmla="*/ 1600594 w 1749061"/>
                <a:gd name="connsiteY5892" fmla="*/ 286765 h 1016895"/>
                <a:gd name="connsiteX5893" fmla="*/ 1600594 w 1749061"/>
                <a:gd name="connsiteY5893" fmla="*/ 286765 h 1016895"/>
                <a:gd name="connsiteX5894" fmla="*/ 1600594 w 1749061"/>
                <a:gd name="connsiteY5894" fmla="*/ 286765 h 1016895"/>
                <a:gd name="connsiteX5895" fmla="*/ 1600594 w 1749061"/>
                <a:gd name="connsiteY5895" fmla="*/ 286765 h 1016895"/>
                <a:gd name="connsiteX5896" fmla="*/ 1629068 w 1749061"/>
                <a:gd name="connsiteY5896" fmla="*/ 303035 h 1016895"/>
                <a:gd name="connsiteX5897" fmla="*/ 1633135 w 1749061"/>
                <a:gd name="connsiteY5897" fmla="*/ 303035 h 1016895"/>
                <a:gd name="connsiteX5898" fmla="*/ 1633135 w 1749061"/>
                <a:gd name="connsiteY5898" fmla="*/ 303035 h 1016895"/>
                <a:gd name="connsiteX5899" fmla="*/ 1633135 w 1749061"/>
                <a:gd name="connsiteY5899" fmla="*/ 303035 h 1016895"/>
                <a:gd name="connsiteX5900" fmla="*/ 1637203 w 1749061"/>
                <a:gd name="connsiteY5900" fmla="*/ 303035 h 1016895"/>
                <a:gd name="connsiteX5901" fmla="*/ 1637203 w 1749061"/>
                <a:gd name="connsiteY5901" fmla="*/ 303035 h 1016895"/>
                <a:gd name="connsiteX5902" fmla="*/ 1637203 w 1749061"/>
                <a:gd name="connsiteY5902" fmla="*/ 303035 h 1016895"/>
                <a:gd name="connsiteX5903" fmla="*/ 1637203 w 1749061"/>
                <a:gd name="connsiteY5903" fmla="*/ 303035 h 1016895"/>
                <a:gd name="connsiteX5904" fmla="*/ 1637203 w 1749061"/>
                <a:gd name="connsiteY5904" fmla="*/ 303035 h 1016895"/>
                <a:gd name="connsiteX5905" fmla="*/ 1641270 w 1749061"/>
                <a:gd name="connsiteY5905" fmla="*/ 303035 h 1016895"/>
                <a:gd name="connsiteX5906" fmla="*/ 1641270 w 1749061"/>
                <a:gd name="connsiteY5906" fmla="*/ 303035 h 1016895"/>
                <a:gd name="connsiteX5907" fmla="*/ 1641270 w 1749061"/>
                <a:gd name="connsiteY5907" fmla="*/ 303035 h 1016895"/>
                <a:gd name="connsiteX5908" fmla="*/ 1641270 w 1749061"/>
                <a:gd name="connsiteY5908" fmla="*/ 303035 h 1016895"/>
                <a:gd name="connsiteX5909" fmla="*/ 1645338 w 1749061"/>
                <a:gd name="connsiteY5909" fmla="*/ 303035 h 1016895"/>
                <a:gd name="connsiteX5910" fmla="*/ 1645338 w 1749061"/>
                <a:gd name="connsiteY5910" fmla="*/ 303035 h 1016895"/>
                <a:gd name="connsiteX5911" fmla="*/ 1645338 w 1749061"/>
                <a:gd name="connsiteY5911" fmla="*/ 303035 h 1016895"/>
                <a:gd name="connsiteX5912" fmla="*/ 1645338 w 1749061"/>
                <a:gd name="connsiteY5912" fmla="*/ 303035 h 1016895"/>
                <a:gd name="connsiteX5913" fmla="*/ 1649405 w 1749061"/>
                <a:gd name="connsiteY5913" fmla="*/ 303035 h 1016895"/>
                <a:gd name="connsiteX5914" fmla="*/ 1649405 w 1749061"/>
                <a:gd name="connsiteY5914" fmla="*/ 303035 h 1016895"/>
                <a:gd name="connsiteX5915" fmla="*/ 1649405 w 1749061"/>
                <a:gd name="connsiteY5915" fmla="*/ 303035 h 1016895"/>
                <a:gd name="connsiteX5916" fmla="*/ 1649405 w 1749061"/>
                <a:gd name="connsiteY5916" fmla="*/ 303035 h 1016895"/>
                <a:gd name="connsiteX5917" fmla="*/ 1649405 w 1749061"/>
                <a:gd name="connsiteY5917" fmla="*/ 303035 h 1016895"/>
                <a:gd name="connsiteX5918" fmla="*/ 1649405 w 1749061"/>
                <a:gd name="connsiteY5918" fmla="*/ 303035 h 1016895"/>
                <a:gd name="connsiteX5919" fmla="*/ 1649405 w 1749061"/>
                <a:gd name="connsiteY5919" fmla="*/ 303035 h 1016895"/>
                <a:gd name="connsiteX5920" fmla="*/ 1653473 w 1749061"/>
                <a:gd name="connsiteY5920" fmla="*/ 303035 h 1016895"/>
                <a:gd name="connsiteX5921" fmla="*/ 1706351 w 1749061"/>
                <a:gd name="connsiteY5921" fmla="*/ 274562 h 1016895"/>
                <a:gd name="connsiteX5922" fmla="*/ 1714486 w 1749061"/>
                <a:gd name="connsiteY5922" fmla="*/ 266427 h 1016895"/>
                <a:gd name="connsiteX5923" fmla="*/ 1726689 w 1749061"/>
                <a:gd name="connsiteY5923" fmla="*/ 266427 h 1016895"/>
                <a:gd name="connsiteX5924" fmla="*/ 1608730 w 1749061"/>
                <a:gd name="connsiteY5924" fmla="*/ 286765 h 1016895"/>
                <a:gd name="connsiteX5925" fmla="*/ 1608730 w 1749061"/>
                <a:gd name="connsiteY5925" fmla="*/ 286765 h 1016895"/>
                <a:gd name="connsiteX5926" fmla="*/ 1608730 w 1749061"/>
                <a:gd name="connsiteY5926" fmla="*/ 286765 h 1016895"/>
                <a:gd name="connsiteX5927" fmla="*/ 1608730 w 1749061"/>
                <a:gd name="connsiteY5927" fmla="*/ 286765 h 1016895"/>
                <a:gd name="connsiteX5928" fmla="*/ 1608730 w 1749061"/>
                <a:gd name="connsiteY5928" fmla="*/ 286765 h 1016895"/>
                <a:gd name="connsiteX5929" fmla="*/ 1608730 w 1749061"/>
                <a:gd name="connsiteY5929" fmla="*/ 286765 h 1016895"/>
                <a:gd name="connsiteX5930" fmla="*/ 1653473 w 1749061"/>
                <a:gd name="connsiteY5930" fmla="*/ 311170 h 1016895"/>
                <a:gd name="connsiteX5931" fmla="*/ 1653473 w 1749061"/>
                <a:gd name="connsiteY5931" fmla="*/ 311170 h 1016895"/>
                <a:gd name="connsiteX5932" fmla="*/ 1649405 w 1749061"/>
                <a:gd name="connsiteY5932" fmla="*/ 311170 h 1016895"/>
                <a:gd name="connsiteX5933" fmla="*/ 1645338 w 1749061"/>
                <a:gd name="connsiteY5933" fmla="*/ 311170 h 1016895"/>
                <a:gd name="connsiteX5934" fmla="*/ 1641270 w 1749061"/>
                <a:gd name="connsiteY5934" fmla="*/ 311170 h 1016895"/>
                <a:gd name="connsiteX5935" fmla="*/ 1641270 w 1749061"/>
                <a:gd name="connsiteY5935" fmla="*/ 311170 h 1016895"/>
                <a:gd name="connsiteX5936" fmla="*/ 1637203 w 1749061"/>
                <a:gd name="connsiteY5936" fmla="*/ 311170 h 1016895"/>
                <a:gd name="connsiteX5937" fmla="*/ 1653473 w 1749061"/>
                <a:gd name="connsiteY5937" fmla="*/ 311170 h 1016895"/>
                <a:gd name="connsiteX5938" fmla="*/ 1653473 w 1749061"/>
                <a:gd name="connsiteY5938" fmla="*/ 311170 h 1016895"/>
                <a:gd name="connsiteX5939" fmla="*/ 1665676 w 1749061"/>
                <a:gd name="connsiteY5939" fmla="*/ 307103 h 1016895"/>
                <a:gd name="connsiteX5940" fmla="*/ 1665676 w 1749061"/>
                <a:gd name="connsiteY5940" fmla="*/ 307103 h 1016895"/>
                <a:gd name="connsiteX5941" fmla="*/ 1665676 w 1749061"/>
                <a:gd name="connsiteY5941" fmla="*/ 307103 h 1016895"/>
                <a:gd name="connsiteX5942" fmla="*/ 1665676 w 1749061"/>
                <a:gd name="connsiteY5942" fmla="*/ 307103 h 1016895"/>
                <a:gd name="connsiteX5943" fmla="*/ 1657541 w 1749061"/>
                <a:gd name="connsiteY5943" fmla="*/ 307103 h 1016895"/>
                <a:gd name="connsiteX5944" fmla="*/ 1657541 w 1749061"/>
                <a:gd name="connsiteY5944" fmla="*/ 307103 h 1016895"/>
                <a:gd name="connsiteX5945" fmla="*/ 1653473 w 1749061"/>
                <a:gd name="connsiteY5945" fmla="*/ 307103 h 1016895"/>
                <a:gd name="connsiteX5946" fmla="*/ 1653473 w 1749061"/>
                <a:gd name="connsiteY5946" fmla="*/ 307103 h 1016895"/>
                <a:gd name="connsiteX5947" fmla="*/ 1665676 w 1749061"/>
                <a:gd name="connsiteY5947" fmla="*/ 307103 h 1016895"/>
                <a:gd name="connsiteX5948" fmla="*/ 1665676 w 1749061"/>
                <a:gd name="connsiteY5948" fmla="*/ 307103 h 1016895"/>
                <a:gd name="connsiteX5949" fmla="*/ 1722621 w 1749061"/>
                <a:gd name="connsiteY5949" fmla="*/ 278629 h 1016895"/>
                <a:gd name="connsiteX5950" fmla="*/ 1726689 w 1749061"/>
                <a:gd name="connsiteY5950" fmla="*/ 274562 h 1016895"/>
                <a:gd name="connsiteX5951" fmla="*/ 1722621 w 1749061"/>
                <a:gd name="connsiteY5951" fmla="*/ 278629 h 101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Lst>
              <a:rect l="l" t="t" r="r" b="b"/>
              <a:pathLst>
                <a:path w="1749061" h="1016895">
                  <a:moveTo>
                    <a:pt x="140332" y="726064"/>
                  </a:moveTo>
                  <a:lnTo>
                    <a:pt x="140332" y="717929"/>
                  </a:lnTo>
                  <a:cubicBezTo>
                    <a:pt x="140332" y="717929"/>
                    <a:pt x="140332" y="721996"/>
                    <a:pt x="140332" y="721996"/>
                  </a:cubicBezTo>
                  <a:cubicBezTo>
                    <a:pt x="140332" y="721996"/>
                    <a:pt x="140332" y="717929"/>
                    <a:pt x="140332" y="717929"/>
                  </a:cubicBezTo>
                  <a:cubicBezTo>
                    <a:pt x="140332" y="721996"/>
                    <a:pt x="136264" y="721996"/>
                    <a:pt x="132196" y="726064"/>
                  </a:cubicBezTo>
                  <a:lnTo>
                    <a:pt x="79318" y="754537"/>
                  </a:lnTo>
                  <a:cubicBezTo>
                    <a:pt x="71183" y="758604"/>
                    <a:pt x="58980" y="758604"/>
                    <a:pt x="50845" y="754537"/>
                  </a:cubicBezTo>
                  <a:lnTo>
                    <a:pt x="34574" y="746402"/>
                  </a:lnTo>
                  <a:cubicBezTo>
                    <a:pt x="30507" y="742334"/>
                    <a:pt x="30507" y="742334"/>
                    <a:pt x="30507" y="738267"/>
                  </a:cubicBezTo>
                  <a:cubicBezTo>
                    <a:pt x="30507" y="738267"/>
                    <a:pt x="30507" y="742334"/>
                    <a:pt x="30507" y="742334"/>
                  </a:cubicBezTo>
                  <a:cubicBezTo>
                    <a:pt x="30507" y="742334"/>
                    <a:pt x="30507" y="742334"/>
                    <a:pt x="30507" y="742334"/>
                  </a:cubicBezTo>
                  <a:cubicBezTo>
                    <a:pt x="30507" y="742334"/>
                    <a:pt x="30507" y="742334"/>
                    <a:pt x="30507" y="742334"/>
                  </a:cubicBezTo>
                  <a:cubicBezTo>
                    <a:pt x="30507" y="742334"/>
                    <a:pt x="30507" y="742334"/>
                    <a:pt x="30507" y="738267"/>
                  </a:cubicBezTo>
                  <a:lnTo>
                    <a:pt x="30507" y="746402"/>
                  </a:ln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cubicBezTo>
                    <a:pt x="30507" y="746402"/>
                    <a:pt x="30507" y="746402"/>
                    <a:pt x="30507" y="746402"/>
                  </a:cubicBezTo>
                  <a:lnTo>
                    <a:pt x="46777" y="754537"/>
                  </a:lnTo>
                  <a:cubicBezTo>
                    <a:pt x="46777" y="754537"/>
                    <a:pt x="50845" y="754537"/>
                    <a:pt x="50845" y="754537"/>
                  </a:cubicBezTo>
                  <a:cubicBezTo>
                    <a:pt x="50845" y="754537"/>
                    <a:pt x="50845" y="754537"/>
                    <a:pt x="50845" y="754537"/>
                  </a:cubicBezTo>
                  <a:cubicBezTo>
                    <a:pt x="50845" y="754537"/>
                    <a:pt x="50845" y="754537"/>
                    <a:pt x="50845" y="754537"/>
                  </a:cubicBezTo>
                  <a:cubicBezTo>
                    <a:pt x="50845" y="754537"/>
                    <a:pt x="50845" y="754537"/>
                    <a:pt x="54912" y="754537"/>
                  </a:cubicBezTo>
                  <a:cubicBezTo>
                    <a:pt x="54912" y="754537"/>
                    <a:pt x="54912" y="754537"/>
                    <a:pt x="54912" y="754537"/>
                  </a:cubicBezTo>
                  <a:cubicBezTo>
                    <a:pt x="54912" y="754537"/>
                    <a:pt x="54912" y="754537"/>
                    <a:pt x="54912" y="754537"/>
                  </a:cubicBezTo>
                  <a:cubicBezTo>
                    <a:pt x="54912" y="754537"/>
                    <a:pt x="54912" y="754537"/>
                    <a:pt x="54912" y="754537"/>
                  </a:cubicBezTo>
                  <a:cubicBezTo>
                    <a:pt x="54912" y="754537"/>
                    <a:pt x="54912" y="754537"/>
                    <a:pt x="54912" y="754537"/>
                  </a:cubicBezTo>
                  <a:cubicBezTo>
                    <a:pt x="54912" y="754537"/>
                    <a:pt x="54912" y="754537"/>
                    <a:pt x="58980" y="754537"/>
                  </a:cubicBezTo>
                  <a:cubicBezTo>
                    <a:pt x="58980" y="754537"/>
                    <a:pt x="58980" y="754537"/>
                    <a:pt x="58980" y="754537"/>
                  </a:cubicBezTo>
                  <a:cubicBezTo>
                    <a:pt x="58980" y="754537"/>
                    <a:pt x="58980" y="754537"/>
                    <a:pt x="58980" y="754537"/>
                  </a:cubicBezTo>
                  <a:cubicBezTo>
                    <a:pt x="58980" y="754537"/>
                    <a:pt x="58980" y="754537"/>
                    <a:pt x="58980" y="754537"/>
                  </a:cubicBezTo>
                  <a:cubicBezTo>
                    <a:pt x="58980" y="754537"/>
                    <a:pt x="58980" y="754537"/>
                    <a:pt x="63047" y="754537"/>
                  </a:cubicBezTo>
                  <a:cubicBezTo>
                    <a:pt x="63047" y="754537"/>
                    <a:pt x="63047" y="754537"/>
                    <a:pt x="63047" y="754537"/>
                  </a:cubicBezTo>
                  <a:cubicBezTo>
                    <a:pt x="63047" y="754537"/>
                    <a:pt x="63047" y="754537"/>
                    <a:pt x="63047" y="754537"/>
                  </a:cubicBezTo>
                  <a:cubicBezTo>
                    <a:pt x="63047" y="754537"/>
                    <a:pt x="63047" y="754537"/>
                    <a:pt x="63047" y="754537"/>
                  </a:cubicBezTo>
                  <a:cubicBezTo>
                    <a:pt x="63047" y="754537"/>
                    <a:pt x="63047" y="754537"/>
                    <a:pt x="67115" y="754537"/>
                  </a:cubicBezTo>
                  <a:cubicBezTo>
                    <a:pt x="67115" y="754537"/>
                    <a:pt x="67115" y="754537"/>
                    <a:pt x="67115" y="754537"/>
                  </a:cubicBezTo>
                  <a:cubicBezTo>
                    <a:pt x="67115" y="754537"/>
                    <a:pt x="67115" y="754537"/>
                    <a:pt x="67115" y="754537"/>
                  </a:cubicBezTo>
                  <a:cubicBezTo>
                    <a:pt x="67115" y="754537"/>
                    <a:pt x="67115" y="754537"/>
                    <a:pt x="67115" y="754537"/>
                  </a:cubicBezTo>
                  <a:cubicBezTo>
                    <a:pt x="67115" y="754537"/>
                    <a:pt x="67115" y="754537"/>
                    <a:pt x="67115" y="754537"/>
                  </a:cubicBezTo>
                  <a:cubicBezTo>
                    <a:pt x="67115" y="754537"/>
                    <a:pt x="67115" y="754537"/>
                    <a:pt x="67115" y="754537"/>
                  </a:cubicBezTo>
                  <a:cubicBezTo>
                    <a:pt x="67115" y="754537"/>
                    <a:pt x="67115" y="754537"/>
                    <a:pt x="67115" y="754537"/>
                  </a:cubicBezTo>
                  <a:cubicBezTo>
                    <a:pt x="67115" y="754537"/>
                    <a:pt x="71183" y="754537"/>
                    <a:pt x="71183" y="754537"/>
                  </a:cubicBezTo>
                  <a:lnTo>
                    <a:pt x="124061" y="726064"/>
                  </a:lnTo>
                  <a:cubicBezTo>
                    <a:pt x="136264" y="734199"/>
                    <a:pt x="140332" y="730131"/>
                    <a:pt x="140332" y="726064"/>
                  </a:cubicBezTo>
                  <a:close/>
                  <a:moveTo>
                    <a:pt x="34574" y="746402"/>
                  </a:moveTo>
                  <a:cubicBezTo>
                    <a:pt x="34574" y="746402"/>
                    <a:pt x="34574" y="746402"/>
                    <a:pt x="34574" y="746402"/>
                  </a:cubicBezTo>
                  <a:cubicBezTo>
                    <a:pt x="34574" y="746402"/>
                    <a:pt x="34574" y="746402"/>
                    <a:pt x="34574" y="746402"/>
                  </a:cubicBezTo>
                  <a:cubicBezTo>
                    <a:pt x="34574" y="742334"/>
                    <a:pt x="34574" y="742334"/>
                    <a:pt x="34574" y="746402"/>
                  </a:cubicBezTo>
                  <a:cubicBezTo>
                    <a:pt x="34574" y="746402"/>
                    <a:pt x="34574" y="746402"/>
                    <a:pt x="34574" y="746402"/>
                  </a:cubicBezTo>
                  <a:cubicBezTo>
                    <a:pt x="38642" y="746402"/>
                    <a:pt x="34574" y="746402"/>
                    <a:pt x="34574" y="746402"/>
                  </a:cubicBezTo>
                  <a:close/>
                  <a:moveTo>
                    <a:pt x="67115" y="758604"/>
                  </a:moveTo>
                  <a:cubicBezTo>
                    <a:pt x="67115" y="758604"/>
                    <a:pt x="63047" y="758604"/>
                    <a:pt x="67115" y="758604"/>
                  </a:cubicBezTo>
                  <a:cubicBezTo>
                    <a:pt x="63047" y="758604"/>
                    <a:pt x="63047" y="758604"/>
                    <a:pt x="63047" y="758604"/>
                  </a:cubicBezTo>
                  <a:cubicBezTo>
                    <a:pt x="63047" y="758604"/>
                    <a:pt x="63047" y="758604"/>
                    <a:pt x="58980" y="758604"/>
                  </a:cubicBezTo>
                  <a:cubicBezTo>
                    <a:pt x="58980" y="758604"/>
                    <a:pt x="58980" y="758604"/>
                    <a:pt x="54912" y="758604"/>
                  </a:cubicBezTo>
                  <a:cubicBezTo>
                    <a:pt x="54912" y="758604"/>
                    <a:pt x="54912" y="758604"/>
                    <a:pt x="54912" y="758604"/>
                  </a:cubicBezTo>
                  <a:cubicBezTo>
                    <a:pt x="54912" y="758604"/>
                    <a:pt x="50845" y="758604"/>
                    <a:pt x="50845" y="758604"/>
                  </a:cubicBezTo>
                  <a:cubicBezTo>
                    <a:pt x="54912" y="758604"/>
                    <a:pt x="63047" y="758604"/>
                    <a:pt x="67115" y="758604"/>
                  </a:cubicBezTo>
                  <a:cubicBezTo>
                    <a:pt x="67115" y="758604"/>
                    <a:pt x="67115" y="758604"/>
                    <a:pt x="67115" y="758604"/>
                  </a:cubicBezTo>
                  <a:close/>
                  <a:moveTo>
                    <a:pt x="79318" y="758604"/>
                  </a:moveTo>
                  <a:cubicBezTo>
                    <a:pt x="79318" y="758604"/>
                    <a:pt x="79318" y="758604"/>
                    <a:pt x="79318" y="758604"/>
                  </a:cubicBezTo>
                  <a:cubicBezTo>
                    <a:pt x="79318" y="758604"/>
                    <a:pt x="75250" y="758604"/>
                    <a:pt x="79318" y="758604"/>
                  </a:cubicBezTo>
                  <a:cubicBezTo>
                    <a:pt x="75250" y="758604"/>
                    <a:pt x="75250" y="758604"/>
                    <a:pt x="79318" y="758604"/>
                  </a:cubicBezTo>
                  <a:cubicBezTo>
                    <a:pt x="75250" y="758604"/>
                    <a:pt x="71183" y="758604"/>
                    <a:pt x="71183" y="758604"/>
                  </a:cubicBezTo>
                  <a:cubicBezTo>
                    <a:pt x="71183" y="758604"/>
                    <a:pt x="71183" y="758604"/>
                    <a:pt x="71183" y="758604"/>
                  </a:cubicBezTo>
                  <a:cubicBezTo>
                    <a:pt x="71183" y="758604"/>
                    <a:pt x="67115" y="758604"/>
                    <a:pt x="67115" y="758604"/>
                  </a:cubicBezTo>
                  <a:cubicBezTo>
                    <a:pt x="67115" y="758604"/>
                    <a:pt x="67115" y="758604"/>
                    <a:pt x="67115" y="758604"/>
                  </a:cubicBezTo>
                  <a:cubicBezTo>
                    <a:pt x="71183" y="758604"/>
                    <a:pt x="79318" y="758604"/>
                    <a:pt x="79318" y="758604"/>
                  </a:cubicBezTo>
                  <a:cubicBezTo>
                    <a:pt x="83385" y="758604"/>
                    <a:pt x="79318" y="758604"/>
                    <a:pt x="79318" y="758604"/>
                  </a:cubicBezTo>
                  <a:close/>
                  <a:moveTo>
                    <a:pt x="140332" y="721996"/>
                  </a:moveTo>
                  <a:cubicBezTo>
                    <a:pt x="140332" y="721996"/>
                    <a:pt x="136264" y="726064"/>
                    <a:pt x="136264" y="726064"/>
                  </a:cubicBezTo>
                  <a:cubicBezTo>
                    <a:pt x="136264" y="726064"/>
                    <a:pt x="136264" y="726064"/>
                    <a:pt x="140332" y="721996"/>
                  </a:cubicBezTo>
                  <a:close/>
                  <a:moveTo>
                    <a:pt x="132196" y="685388"/>
                  </a:moveTo>
                  <a:cubicBezTo>
                    <a:pt x="132196" y="685388"/>
                    <a:pt x="128129" y="681320"/>
                    <a:pt x="132196" y="685388"/>
                  </a:cubicBezTo>
                  <a:lnTo>
                    <a:pt x="132196" y="693523"/>
                  </a:ln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cubicBezTo>
                    <a:pt x="132196" y="693523"/>
                    <a:pt x="132196" y="693523"/>
                    <a:pt x="132196" y="693523"/>
                  </a:cubicBezTo>
                  <a:lnTo>
                    <a:pt x="148467" y="701658"/>
                  </a:lnTo>
                  <a:cubicBezTo>
                    <a:pt x="148467" y="701658"/>
                    <a:pt x="152534" y="701658"/>
                    <a:pt x="152534" y="701658"/>
                  </a:cubicBezTo>
                  <a:cubicBezTo>
                    <a:pt x="152534" y="701658"/>
                    <a:pt x="152534" y="701658"/>
                    <a:pt x="152534" y="701658"/>
                  </a:cubicBezTo>
                  <a:cubicBezTo>
                    <a:pt x="152534" y="701658"/>
                    <a:pt x="152534" y="701658"/>
                    <a:pt x="152534" y="701658"/>
                  </a:cubicBezTo>
                  <a:cubicBezTo>
                    <a:pt x="152534" y="701658"/>
                    <a:pt x="152534" y="701658"/>
                    <a:pt x="156602" y="701658"/>
                  </a:cubicBezTo>
                  <a:cubicBezTo>
                    <a:pt x="156602" y="701658"/>
                    <a:pt x="156602" y="701658"/>
                    <a:pt x="156602" y="701658"/>
                  </a:cubicBezTo>
                  <a:cubicBezTo>
                    <a:pt x="156602" y="701658"/>
                    <a:pt x="156602" y="701658"/>
                    <a:pt x="156602" y="701658"/>
                  </a:cubicBezTo>
                  <a:cubicBezTo>
                    <a:pt x="156602" y="701658"/>
                    <a:pt x="156602" y="701658"/>
                    <a:pt x="156602" y="701658"/>
                  </a:cubicBezTo>
                  <a:cubicBezTo>
                    <a:pt x="156602" y="701658"/>
                    <a:pt x="156602" y="701658"/>
                    <a:pt x="156602" y="701658"/>
                  </a:cubicBezTo>
                  <a:cubicBezTo>
                    <a:pt x="156602" y="701658"/>
                    <a:pt x="156602" y="701658"/>
                    <a:pt x="160669" y="701658"/>
                  </a:cubicBezTo>
                  <a:cubicBezTo>
                    <a:pt x="160669" y="701658"/>
                    <a:pt x="160669" y="701658"/>
                    <a:pt x="160669" y="701658"/>
                  </a:cubicBezTo>
                  <a:cubicBezTo>
                    <a:pt x="160669" y="701658"/>
                    <a:pt x="160669" y="701658"/>
                    <a:pt x="160669" y="701658"/>
                  </a:cubicBezTo>
                  <a:cubicBezTo>
                    <a:pt x="160669" y="701658"/>
                    <a:pt x="160669" y="701658"/>
                    <a:pt x="160669" y="701658"/>
                  </a:cubicBezTo>
                  <a:cubicBezTo>
                    <a:pt x="160669" y="701658"/>
                    <a:pt x="160669" y="701658"/>
                    <a:pt x="164737" y="701658"/>
                  </a:cubicBezTo>
                  <a:cubicBezTo>
                    <a:pt x="164737" y="701658"/>
                    <a:pt x="164737" y="701658"/>
                    <a:pt x="164737" y="701658"/>
                  </a:cubicBezTo>
                  <a:cubicBezTo>
                    <a:pt x="164737" y="701658"/>
                    <a:pt x="164737" y="701658"/>
                    <a:pt x="164737" y="701658"/>
                  </a:cubicBezTo>
                  <a:cubicBezTo>
                    <a:pt x="164737" y="701658"/>
                    <a:pt x="164737" y="701658"/>
                    <a:pt x="164737" y="701658"/>
                  </a:cubicBezTo>
                  <a:cubicBezTo>
                    <a:pt x="164737" y="701658"/>
                    <a:pt x="164737" y="701658"/>
                    <a:pt x="168804" y="701658"/>
                  </a:cubicBezTo>
                  <a:cubicBezTo>
                    <a:pt x="168804" y="701658"/>
                    <a:pt x="168804" y="701658"/>
                    <a:pt x="168804" y="701658"/>
                  </a:cubicBezTo>
                  <a:cubicBezTo>
                    <a:pt x="168804" y="701658"/>
                    <a:pt x="168804" y="701658"/>
                    <a:pt x="168804" y="701658"/>
                  </a:cubicBezTo>
                  <a:cubicBezTo>
                    <a:pt x="168804" y="701658"/>
                    <a:pt x="168804" y="701658"/>
                    <a:pt x="168804" y="701658"/>
                  </a:cubicBezTo>
                  <a:cubicBezTo>
                    <a:pt x="168804" y="701658"/>
                    <a:pt x="168804" y="701658"/>
                    <a:pt x="168804" y="701658"/>
                  </a:cubicBezTo>
                  <a:cubicBezTo>
                    <a:pt x="168804" y="701658"/>
                    <a:pt x="168804" y="701658"/>
                    <a:pt x="168804" y="701658"/>
                  </a:cubicBezTo>
                  <a:cubicBezTo>
                    <a:pt x="168804" y="701658"/>
                    <a:pt x="168804" y="701658"/>
                    <a:pt x="168804" y="701658"/>
                  </a:cubicBezTo>
                  <a:cubicBezTo>
                    <a:pt x="168804" y="701658"/>
                    <a:pt x="172872" y="701658"/>
                    <a:pt x="172872" y="701658"/>
                  </a:cubicBezTo>
                  <a:lnTo>
                    <a:pt x="225751" y="673185"/>
                  </a:lnTo>
                  <a:cubicBezTo>
                    <a:pt x="229818" y="669117"/>
                    <a:pt x="233886" y="669117"/>
                    <a:pt x="233886" y="665050"/>
                  </a:cubicBezTo>
                  <a:lnTo>
                    <a:pt x="233886" y="656915"/>
                  </a:lnTo>
                  <a:cubicBezTo>
                    <a:pt x="233886" y="656915"/>
                    <a:pt x="233886" y="660982"/>
                    <a:pt x="233886" y="660982"/>
                  </a:cubicBezTo>
                  <a:cubicBezTo>
                    <a:pt x="233886" y="660982"/>
                    <a:pt x="233886" y="656915"/>
                    <a:pt x="233886" y="656915"/>
                  </a:cubicBezTo>
                  <a:cubicBezTo>
                    <a:pt x="233886" y="660982"/>
                    <a:pt x="229818" y="660982"/>
                    <a:pt x="225751" y="665050"/>
                  </a:cubicBezTo>
                  <a:lnTo>
                    <a:pt x="172872" y="693523"/>
                  </a:lnTo>
                  <a:cubicBezTo>
                    <a:pt x="164737" y="697591"/>
                    <a:pt x="152534" y="697591"/>
                    <a:pt x="144399" y="693523"/>
                  </a:cubicBezTo>
                  <a:lnTo>
                    <a:pt x="128129" y="685388"/>
                  </a:lnTo>
                  <a:cubicBezTo>
                    <a:pt x="132196" y="689455"/>
                    <a:pt x="132196" y="685388"/>
                    <a:pt x="132196" y="685388"/>
                  </a:cubicBezTo>
                  <a:cubicBezTo>
                    <a:pt x="128129" y="685388"/>
                    <a:pt x="132196" y="685388"/>
                    <a:pt x="132196" y="685388"/>
                  </a:cubicBezTo>
                  <a:cubicBezTo>
                    <a:pt x="132196" y="685388"/>
                    <a:pt x="132196" y="685388"/>
                    <a:pt x="132196" y="685388"/>
                  </a:cubicBezTo>
                  <a:cubicBezTo>
                    <a:pt x="132196" y="685388"/>
                    <a:pt x="132196" y="685388"/>
                    <a:pt x="132196" y="685388"/>
                  </a:cubicBezTo>
                  <a:close/>
                  <a:moveTo>
                    <a:pt x="237954" y="665050"/>
                  </a:moveTo>
                  <a:cubicBezTo>
                    <a:pt x="237954" y="665050"/>
                    <a:pt x="233886" y="669117"/>
                    <a:pt x="233886" y="669117"/>
                  </a:cubicBezTo>
                  <a:cubicBezTo>
                    <a:pt x="233886" y="669117"/>
                    <a:pt x="237954" y="669117"/>
                    <a:pt x="237954" y="665050"/>
                  </a:cubicBezTo>
                  <a:close/>
                  <a:moveTo>
                    <a:pt x="176940" y="701658"/>
                  </a:moveTo>
                  <a:cubicBezTo>
                    <a:pt x="176940" y="701658"/>
                    <a:pt x="176940" y="701658"/>
                    <a:pt x="176940" y="701658"/>
                  </a:cubicBezTo>
                  <a:cubicBezTo>
                    <a:pt x="176940" y="701658"/>
                    <a:pt x="176940" y="701658"/>
                    <a:pt x="176940" y="701658"/>
                  </a:cubicBezTo>
                  <a:cubicBezTo>
                    <a:pt x="172872" y="701658"/>
                    <a:pt x="172872" y="701658"/>
                    <a:pt x="176940" y="701658"/>
                  </a:cubicBezTo>
                  <a:cubicBezTo>
                    <a:pt x="172872" y="701658"/>
                    <a:pt x="168804" y="701658"/>
                    <a:pt x="168804" y="701658"/>
                  </a:cubicBezTo>
                  <a:cubicBezTo>
                    <a:pt x="168804" y="701658"/>
                    <a:pt x="168804" y="701658"/>
                    <a:pt x="168804" y="701658"/>
                  </a:cubicBezTo>
                  <a:cubicBezTo>
                    <a:pt x="168804" y="701658"/>
                    <a:pt x="164737" y="701658"/>
                    <a:pt x="164737" y="701658"/>
                  </a:cubicBezTo>
                  <a:cubicBezTo>
                    <a:pt x="164737" y="701658"/>
                    <a:pt x="164737" y="701658"/>
                    <a:pt x="164737" y="701658"/>
                  </a:cubicBezTo>
                  <a:cubicBezTo>
                    <a:pt x="172872" y="701658"/>
                    <a:pt x="176940" y="701658"/>
                    <a:pt x="176940" y="701658"/>
                  </a:cubicBezTo>
                  <a:cubicBezTo>
                    <a:pt x="181007" y="701658"/>
                    <a:pt x="181007" y="701658"/>
                    <a:pt x="176940" y="701658"/>
                  </a:cubicBezTo>
                  <a:close/>
                  <a:moveTo>
                    <a:pt x="164737" y="701658"/>
                  </a:moveTo>
                  <a:cubicBezTo>
                    <a:pt x="164737" y="701658"/>
                    <a:pt x="164737" y="701658"/>
                    <a:pt x="164737" y="701658"/>
                  </a:cubicBezTo>
                  <a:cubicBezTo>
                    <a:pt x="164737" y="701658"/>
                    <a:pt x="164737" y="701658"/>
                    <a:pt x="164737" y="701658"/>
                  </a:cubicBezTo>
                  <a:cubicBezTo>
                    <a:pt x="160669" y="701658"/>
                    <a:pt x="160669" y="701658"/>
                    <a:pt x="160669" y="701658"/>
                  </a:cubicBezTo>
                  <a:cubicBezTo>
                    <a:pt x="160669" y="701658"/>
                    <a:pt x="160669" y="701658"/>
                    <a:pt x="156602" y="701658"/>
                  </a:cubicBezTo>
                  <a:cubicBezTo>
                    <a:pt x="156602" y="701658"/>
                    <a:pt x="156602" y="701658"/>
                    <a:pt x="152534" y="701658"/>
                  </a:cubicBezTo>
                  <a:cubicBezTo>
                    <a:pt x="152534" y="701658"/>
                    <a:pt x="152534" y="701658"/>
                    <a:pt x="152534" y="701658"/>
                  </a:cubicBezTo>
                  <a:cubicBezTo>
                    <a:pt x="152534" y="701658"/>
                    <a:pt x="148467" y="701658"/>
                    <a:pt x="148467" y="701658"/>
                  </a:cubicBezTo>
                  <a:cubicBezTo>
                    <a:pt x="156602" y="701658"/>
                    <a:pt x="160669" y="701658"/>
                    <a:pt x="164737" y="701658"/>
                  </a:cubicBezTo>
                  <a:close/>
                  <a:moveTo>
                    <a:pt x="136264" y="689455"/>
                  </a:moveTo>
                  <a:cubicBezTo>
                    <a:pt x="136264" y="689455"/>
                    <a:pt x="136264" y="689455"/>
                    <a:pt x="136264" y="689455"/>
                  </a:cubicBezTo>
                  <a:cubicBezTo>
                    <a:pt x="136264" y="689455"/>
                    <a:pt x="132196" y="689455"/>
                    <a:pt x="136264" y="689455"/>
                  </a:cubicBezTo>
                  <a:cubicBezTo>
                    <a:pt x="132196" y="685388"/>
                    <a:pt x="132196" y="685388"/>
                    <a:pt x="132196" y="685388"/>
                  </a:cubicBezTo>
                  <a:cubicBezTo>
                    <a:pt x="132196" y="685388"/>
                    <a:pt x="132196" y="685388"/>
                    <a:pt x="132196" y="685388"/>
                  </a:cubicBezTo>
                  <a:cubicBezTo>
                    <a:pt x="132196" y="689455"/>
                    <a:pt x="132196" y="689455"/>
                    <a:pt x="136264" y="689455"/>
                  </a:cubicBezTo>
                  <a:close/>
                  <a:moveTo>
                    <a:pt x="229818" y="628442"/>
                  </a:moveTo>
                  <a:cubicBezTo>
                    <a:pt x="229818" y="628442"/>
                    <a:pt x="229818" y="624374"/>
                    <a:pt x="229818" y="628442"/>
                  </a:cubicBezTo>
                  <a:lnTo>
                    <a:pt x="229818" y="636577"/>
                  </a:ln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cubicBezTo>
                    <a:pt x="229818" y="636577"/>
                    <a:pt x="229818" y="636577"/>
                    <a:pt x="229818" y="636577"/>
                  </a:cubicBezTo>
                  <a:lnTo>
                    <a:pt x="246089" y="644712"/>
                  </a:lnTo>
                  <a:cubicBezTo>
                    <a:pt x="246089" y="644712"/>
                    <a:pt x="250156" y="644712"/>
                    <a:pt x="250156" y="644712"/>
                  </a:cubicBezTo>
                  <a:cubicBezTo>
                    <a:pt x="250156" y="644712"/>
                    <a:pt x="250156" y="644712"/>
                    <a:pt x="250156" y="644712"/>
                  </a:cubicBezTo>
                  <a:cubicBezTo>
                    <a:pt x="250156" y="644712"/>
                    <a:pt x="250156" y="644712"/>
                    <a:pt x="250156" y="644712"/>
                  </a:cubicBezTo>
                  <a:cubicBezTo>
                    <a:pt x="250156" y="644712"/>
                    <a:pt x="250156" y="644712"/>
                    <a:pt x="254224" y="644712"/>
                  </a:cubicBezTo>
                  <a:cubicBezTo>
                    <a:pt x="254224" y="644712"/>
                    <a:pt x="254224" y="644712"/>
                    <a:pt x="254224" y="644712"/>
                  </a:cubicBezTo>
                  <a:cubicBezTo>
                    <a:pt x="254224" y="644712"/>
                    <a:pt x="254224" y="644712"/>
                    <a:pt x="254224" y="644712"/>
                  </a:cubicBezTo>
                  <a:cubicBezTo>
                    <a:pt x="254224" y="644712"/>
                    <a:pt x="254224" y="644712"/>
                    <a:pt x="254224" y="644712"/>
                  </a:cubicBezTo>
                  <a:cubicBezTo>
                    <a:pt x="254224" y="644712"/>
                    <a:pt x="254224" y="644712"/>
                    <a:pt x="254224" y="644712"/>
                  </a:cubicBezTo>
                  <a:cubicBezTo>
                    <a:pt x="254224" y="644712"/>
                    <a:pt x="254224" y="644712"/>
                    <a:pt x="258292" y="644712"/>
                  </a:cubicBezTo>
                  <a:cubicBezTo>
                    <a:pt x="258292" y="644712"/>
                    <a:pt x="258292" y="644712"/>
                    <a:pt x="258292" y="644712"/>
                  </a:cubicBezTo>
                  <a:cubicBezTo>
                    <a:pt x="258292" y="644712"/>
                    <a:pt x="258292" y="644712"/>
                    <a:pt x="258292" y="644712"/>
                  </a:cubicBezTo>
                  <a:cubicBezTo>
                    <a:pt x="258292" y="644712"/>
                    <a:pt x="258292" y="644712"/>
                    <a:pt x="258292" y="644712"/>
                  </a:cubicBezTo>
                  <a:cubicBezTo>
                    <a:pt x="258292" y="644712"/>
                    <a:pt x="258292" y="644712"/>
                    <a:pt x="262359" y="644712"/>
                  </a:cubicBezTo>
                  <a:cubicBezTo>
                    <a:pt x="262359" y="644712"/>
                    <a:pt x="262359" y="644712"/>
                    <a:pt x="262359" y="644712"/>
                  </a:cubicBezTo>
                  <a:cubicBezTo>
                    <a:pt x="262359" y="644712"/>
                    <a:pt x="262359" y="644712"/>
                    <a:pt x="262359" y="644712"/>
                  </a:cubicBezTo>
                  <a:cubicBezTo>
                    <a:pt x="262359" y="644712"/>
                    <a:pt x="262359" y="644712"/>
                    <a:pt x="262359" y="644712"/>
                  </a:cubicBezTo>
                  <a:cubicBezTo>
                    <a:pt x="262359" y="644712"/>
                    <a:pt x="262359" y="644712"/>
                    <a:pt x="266427" y="644712"/>
                  </a:cubicBezTo>
                  <a:cubicBezTo>
                    <a:pt x="266427" y="644712"/>
                    <a:pt x="266427" y="644712"/>
                    <a:pt x="266427" y="644712"/>
                  </a:cubicBezTo>
                  <a:cubicBezTo>
                    <a:pt x="266427" y="644712"/>
                    <a:pt x="266427" y="644712"/>
                    <a:pt x="266427" y="644712"/>
                  </a:cubicBezTo>
                  <a:cubicBezTo>
                    <a:pt x="266427" y="644712"/>
                    <a:pt x="266427" y="644712"/>
                    <a:pt x="266427" y="644712"/>
                  </a:cubicBezTo>
                  <a:cubicBezTo>
                    <a:pt x="266427" y="644712"/>
                    <a:pt x="266427" y="644712"/>
                    <a:pt x="266427" y="644712"/>
                  </a:cubicBezTo>
                  <a:cubicBezTo>
                    <a:pt x="266427" y="644712"/>
                    <a:pt x="266427" y="644712"/>
                    <a:pt x="266427" y="644712"/>
                  </a:cubicBezTo>
                  <a:cubicBezTo>
                    <a:pt x="266427" y="644712"/>
                    <a:pt x="266427" y="644712"/>
                    <a:pt x="266427" y="644712"/>
                  </a:cubicBezTo>
                  <a:cubicBezTo>
                    <a:pt x="266427" y="644712"/>
                    <a:pt x="270494" y="644712"/>
                    <a:pt x="270494" y="644712"/>
                  </a:cubicBezTo>
                  <a:lnTo>
                    <a:pt x="323373" y="616239"/>
                  </a:lnTo>
                  <a:cubicBezTo>
                    <a:pt x="327440" y="612171"/>
                    <a:pt x="331508" y="612171"/>
                    <a:pt x="331508" y="608104"/>
                  </a:cubicBezTo>
                  <a:lnTo>
                    <a:pt x="331508" y="599969"/>
                  </a:lnTo>
                  <a:cubicBezTo>
                    <a:pt x="331508" y="599969"/>
                    <a:pt x="331508" y="604036"/>
                    <a:pt x="331508" y="604036"/>
                  </a:cubicBezTo>
                  <a:cubicBezTo>
                    <a:pt x="331508" y="604036"/>
                    <a:pt x="331508" y="599969"/>
                    <a:pt x="331508" y="599969"/>
                  </a:cubicBezTo>
                  <a:cubicBezTo>
                    <a:pt x="331508" y="604036"/>
                    <a:pt x="327440" y="604036"/>
                    <a:pt x="323373" y="608104"/>
                  </a:cubicBezTo>
                  <a:lnTo>
                    <a:pt x="270494" y="636577"/>
                  </a:lnTo>
                  <a:cubicBezTo>
                    <a:pt x="262359" y="640644"/>
                    <a:pt x="250156" y="640644"/>
                    <a:pt x="242021" y="636577"/>
                  </a:cubicBezTo>
                  <a:lnTo>
                    <a:pt x="225751" y="628442"/>
                  </a:lnTo>
                  <a:cubicBezTo>
                    <a:pt x="229818" y="632509"/>
                    <a:pt x="229818" y="628442"/>
                    <a:pt x="229818" y="628442"/>
                  </a:cubicBezTo>
                  <a:cubicBezTo>
                    <a:pt x="229818" y="628442"/>
                    <a:pt x="229818" y="628442"/>
                    <a:pt x="229818" y="628442"/>
                  </a:cubicBezTo>
                  <a:cubicBezTo>
                    <a:pt x="229818" y="628442"/>
                    <a:pt x="229818" y="628442"/>
                    <a:pt x="229818" y="628442"/>
                  </a:cubicBezTo>
                  <a:cubicBezTo>
                    <a:pt x="229818" y="628442"/>
                    <a:pt x="229818" y="628442"/>
                    <a:pt x="229818" y="628442"/>
                  </a:cubicBezTo>
                  <a:close/>
                  <a:moveTo>
                    <a:pt x="335576" y="608104"/>
                  </a:moveTo>
                  <a:cubicBezTo>
                    <a:pt x="335576" y="608104"/>
                    <a:pt x="331508" y="612171"/>
                    <a:pt x="331508" y="612171"/>
                  </a:cubicBezTo>
                  <a:cubicBezTo>
                    <a:pt x="331508" y="612171"/>
                    <a:pt x="335576" y="612171"/>
                    <a:pt x="335576" y="608104"/>
                  </a:cubicBezTo>
                  <a:close/>
                  <a:moveTo>
                    <a:pt x="278629" y="644712"/>
                  </a:moveTo>
                  <a:cubicBezTo>
                    <a:pt x="274562" y="644712"/>
                    <a:pt x="274562" y="644712"/>
                    <a:pt x="278629" y="644712"/>
                  </a:cubicBezTo>
                  <a:cubicBezTo>
                    <a:pt x="274562" y="644712"/>
                    <a:pt x="274562" y="644712"/>
                    <a:pt x="278629" y="644712"/>
                  </a:cubicBezTo>
                  <a:cubicBezTo>
                    <a:pt x="274562" y="644712"/>
                    <a:pt x="274562" y="644712"/>
                    <a:pt x="278629" y="644712"/>
                  </a:cubicBezTo>
                  <a:cubicBezTo>
                    <a:pt x="274562" y="644712"/>
                    <a:pt x="270494" y="644712"/>
                    <a:pt x="270494" y="644712"/>
                  </a:cubicBezTo>
                  <a:cubicBezTo>
                    <a:pt x="270494" y="644712"/>
                    <a:pt x="270494" y="644712"/>
                    <a:pt x="270494" y="644712"/>
                  </a:cubicBezTo>
                  <a:cubicBezTo>
                    <a:pt x="270494" y="644712"/>
                    <a:pt x="266427" y="644712"/>
                    <a:pt x="266427" y="644712"/>
                  </a:cubicBezTo>
                  <a:cubicBezTo>
                    <a:pt x="266427" y="644712"/>
                    <a:pt x="266427" y="644712"/>
                    <a:pt x="266427" y="644712"/>
                  </a:cubicBezTo>
                  <a:cubicBezTo>
                    <a:pt x="270494" y="644712"/>
                    <a:pt x="274562" y="644712"/>
                    <a:pt x="278629" y="644712"/>
                  </a:cubicBezTo>
                  <a:cubicBezTo>
                    <a:pt x="278629" y="644712"/>
                    <a:pt x="278629" y="644712"/>
                    <a:pt x="278629" y="644712"/>
                  </a:cubicBezTo>
                  <a:close/>
                  <a:moveTo>
                    <a:pt x="266427" y="644712"/>
                  </a:moveTo>
                  <a:cubicBezTo>
                    <a:pt x="266427" y="644712"/>
                    <a:pt x="266427" y="644712"/>
                    <a:pt x="266427" y="644712"/>
                  </a:cubicBezTo>
                  <a:cubicBezTo>
                    <a:pt x="262359" y="644712"/>
                    <a:pt x="262359" y="644712"/>
                    <a:pt x="266427" y="644712"/>
                  </a:cubicBezTo>
                  <a:cubicBezTo>
                    <a:pt x="262359" y="644712"/>
                    <a:pt x="262359" y="644712"/>
                    <a:pt x="262359" y="644712"/>
                  </a:cubicBezTo>
                  <a:cubicBezTo>
                    <a:pt x="262359" y="644712"/>
                    <a:pt x="262359" y="644712"/>
                    <a:pt x="258292" y="644712"/>
                  </a:cubicBezTo>
                  <a:cubicBezTo>
                    <a:pt x="258292" y="644712"/>
                    <a:pt x="258292" y="644712"/>
                    <a:pt x="254224" y="644712"/>
                  </a:cubicBezTo>
                  <a:cubicBezTo>
                    <a:pt x="254224" y="644712"/>
                    <a:pt x="254224" y="644712"/>
                    <a:pt x="254224" y="644712"/>
                  </a:cubicBezTo>
                  <a:cubicBezTo>
                    <a:pt x="254224" y="644712"/>
                    <a:pt x="250156" y="644712"/>
                    <a:pt x="250156" y="644712"/>
                  </a:cubicBezTo>
                  <a:cubicBezTo>
                    <a:pt x="254224" y="644712"/>
                    <a:pt x="258292" y="644712"/>
                    <a:pt x="266427" y="644712"/>
                  </a:cubicBezTo>
                  <a:close/>
                  <a:moveTo>
                    <a:pt x="233886" y="632509"/>
                  </a:moveTo>
                  <a:cubicBezTo>
                    <a:pt x="233886" y="632509"/>
                    <a:pt x="233886" y="632509"/>
                    <a:pt x="233886" y="632509"/>
                  </a:cubicBezTo>
                  <a:cubicBezTo>
                    <a:pt x="233886" y="632509"/>
                    <a:pt x="233886" y="632509"/>
                    <a:pt x="233886" y="632509"/>
                  </a:cubicBezTo>
                  <a:cubicBezTo>
                    <a:pt x="229818" y="628442"/>
                    <a:pt x="229818" y="628442"/>
                    <a:pt x="229818" y="628442"/>
                  </a:cubicBezTo>
                  <a:cubicBezTo>
                    <a:pt x="229818" y="628442"/>
                    <a:pt x="229818" y="628442"/>
                    <a:pt x="229818" y="628442"/>
                  </a:cubicBezTo>
                  <a:cubicBezTo>
                    <a:pt x="229818" y="632509"/>
                    <a:pt x="233886" y="632509"/>
                    <a:pt x="233886" y="632509"/>
                  </a:cubicBezTo>
                  <a:close/>
                  <a:moveTo>
                    <a:pt x="327440" y="571496"/>
                  </a:moveTo>
                  <a:cubicBezTo>
                    <a:pt x="327440" y="571496"/>
                    <a:pt x="327440" y="567428"/>
                    <a:pt x="327440" y="571496"/>
                  </a:cubicBezTo>
                  <a:lnTo>
                    <a:pt x="327440" y="579631"/>
                  </a:ln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cubicBezTo>
                    <a:pt x="327440" y="579631"/>
                    <a:pt x="327440" y="579631"/>
                    <a:pt x="327440" y="579631"/>
                  </a:cubicBezTo>
                  <a:lnTo>
                    <a:pt x="343711" y="587766"/>
                  </a:lnTo>
                  <a:cubicBezTo>
                    <a:pt x="343711" y="587766"/>
                    <a:pt x="347778" y="587766"/>
                    <a:pt x="347778" y="587766"/>
                  </a:cubicBezTo>
                  <a:cubicBezTo>
                    <a:pt x="347778" y="587766"/>
                    <a:pt x="347778" y="587766"/>
                    <a:pt x="347778" y="587766"/>
                  </a:cubicBezTo>
                  <a:cubicBezTo>
                    <a:pt x="347778" y="587766"/>
                    <a:pt x="347778" y="587766"/>
                    <a:pt x="347778" y="587766"/>
                  </a:cubicBezTo>
                  <a:cubicBezTo>
                    <a:pt x="347778" y="587766"/>
                    <a:pt x="347778" y="587766"/>
                    <a:pt x="351846" y="587766"/>
                  </a:cubicBezTo>
                  <a:cubicBezTo>
                    <a:pt x="351846" y="587766"/>
                    <a:pt x="351846" y="587766"/>
                    <a:pt x="351846" y="587766"/>
                  </a:cubicBezTo>
                  <a:cubicBezTo>
                    <a:pt x="351846" y="587766"/>
                    <a:pt x="351846" y="587766"/>
                    <a:pt x="351846" y="587766"/>
                  </a:cubicBezTo>
                  <a:cubicBezTo>
                    <a:pt x="351846" y="587766"/>
                    <a:pt x="351846" y="587766"/>
                    <a:pt x="351846" y="587766"/>
                  </a:cubicBezTo>
                  <a:cubicBezTo>
                    <a:pt x="351846" y="587766"/>
                    <a:pt x="351846" y="587766"/>
                    <a:pt x="351846" y="587766"/>
                  </a:cubicBezTo>
                  <a:cubicBezTo>
                    <a:pt x="351846" y="587766"/>
                    <a:pt x="351846" y="587766"/>
                    <a:pt x="355914" y="587766"/>
                  </a:cubicBezTo>
                  <a:cubicBezTo>
                    <a:pt x="355914" y="587766"/>
                    <a:pt x="355914" y="587766"/>
                    <a:pt x="355914" y="587766"/>
                  </a:cubicBezTo>
                  <a:cubicBezTo>
                    <a:pt x="355914" y="587766"/>
                    <a:pt x="355914" y="587766"/>
                    <a:pt x="355914" y="587766"/>
                  </a:cubicBezTo>
                  <a:cubicBezTo>
                    <a:pt x="355914" y="587766"/>
                    <a:pt x="355914" y="587766"/>
                    <a:pt x="355914" y="587766"/>
                  </a:cubicBezTo>
                  <a:cubicBezTo>
                    <a:pt x="355914" y="587766"/>
                    <a:pt x="355914" y="587766"/>
                    <a:pt x="359981" y="587766"/>
                  </a:cubicBezTo>
                  <a:cubicBezTo>
                    <a:pt x="359981" y="587766"/>
                    <a:pt x="359981" y="587766"/>
                    <a:pt x="359981" y="587766"/>
                  </a:cubicBezTo>
                  <a:cubicBezTo>
                    <a:pt x="359981" y="587766"/>
                    <a:pt x="359981" y="587766"/>
                    <a:pt x="359981" y="587766"/>
                  </a:cubicBezTo>
                  <a:cubicBezTo>
                    <a:pt x="359981" y="587766"/>
                    <a:pt x="359981" y="587766"/>
                    <a:pt x="359981" y="587766"/>
                  </a:cubicBezTo>
                  <a:cubicBezTo>
                    <a:pt x="359981" y="587766"/>
                    <a:pt x="359981" y="587766"/>
                    <a:pt x="364049" y="587766"/>
                  </a:cubicBezTo>
                  <a:cubicBezTo>
                    <a:pt x="364049" y="587766"/>
                    <a:pt x="364049" y="587766"/>
                    <a:pt x="364049" y="587766"/>
                  </a:cubicBezTo>
                  <a:cubicBezTo>
                    <a:pt x="364049" y="587766"/>
                    <a:pt x="364049" y="587766"/>
                    <a:pt x="364049" y="587766"/>
                  </a:cubicBezTo>
                  <a:cubicBezTo>
                    <a:pt x="364049" y="587766"/>
                    <a:pt x="364049" y="587766"/>
                    <a:pt x="364049" y="587766"/>
                  </a:cubicBezTo>
                  <a:cubicBezTo>
                    <a:pt x="364049" y="587766"/>
                    <a:pt x="364049" y="587766"/>
                    <a:pt x="364049" y="587766"/>
                  </a:cubicBezTo>
                  <a:cubicBezTo>
                    <a:pt x="364049" y="587766"/>
                    <a:pt x="364049" y="587766"/>
                    <a:pt x="364049" y="587766"/>
                  </a:cubicBezTo>
                  <a:cubicBezTo>
                    <a:pt x="364049" y="587766"/>
                    <a:pt x="364049" y="587766"/>
                    <a:pt x="364049" y="587766"/>
                  </a:cubicBezTo>
                  <a:cubicBezTo>
                    <a:pt x="364049" y="587766"/>
                    <a:pt x="368116" y="587766"/>
                    <a:pt x="368116" y="587766"/>
                  </a:cubicBezTo>
                  <a:lnTo>
                    <a:pt x="420995" y="559293"/>
                  </a:lnTo>
                  <a:cubicBezTo>
                    <a:pt x="425062" y="555225"/>
                    <a:pt x="429130" y="555225"/>
                    <a:pt x="429130" y="551158"/>
                  </a:cubicBezTo>
                  <a:lnTo>
                    <a:pt x="429130" y="543022"/>
                  </a:lnTo>
                  <a:cubicBezTo>
                    <a:pt x="429130" y="543022"/>
                    <a:pt x="429130" y="547090"/>
                    <a:pt x="429130" y="547090"/>
                  </a:cubicBezTo>
                  <a:cubicBezTo>
                    <a:pt x="429130" y="547090"/>
                    <a:pt x="429130" y="543022"/>
                    <a:pt x="429130" y="543022"/>
                  </a:cubicBezTo>
                  <a:cubicBezTo>
                    <a:pt x="429130" y="547090"/>
                    <a:pt x="425062" y="547090"/>
                    <a:pt x="420995" y="551158"/>
                  </a:cubicBezTo>
                  <a:lnTo>
                    <a:pt x="368116" y="579631"/>
                  </a:lnTo>
                  <a:cubicBezTo>
                    <a:pt x="359981" y="583698"/>
                    <a:pt x="347778" y="583698"/>
                    <a:pt x="339643" y="579631"/>
                  </a:cubicBezTo>
                  <a:lnTo>
                    <a:pt x="323373" y="571496"/>
                  </a:lnTo>
                  <a:cubicBezTo>
                    <a:pt x="331508" y="575563"/>
                    <a:pt x="327440" y="571496"/>
                    <a:pt x="327440" y="571496"/>
                  </a:cubicBezTo>
                  <a:cubicBezTo>
                    <a:pt x="327440" y="571496"/>
                    <a:pt x="327440" y="571496"/>
                    <a:pt x="327440" y="571496"/>
                  </a:cubicBezTo>
                  <a:cubicBezTo>
                    <a:pt x="327440" y="571496"/>
                    <a:pt x="327440" y="571496"/>
                    <a:pt x="327440" y="571496"/>
                  </a:cubicBezTo>
                  <a:cubicBezTo>
                    <a:pt x="327440" y="571496"/>
                    <a:pt x="327440" y="571496"/>
                    <a:pt x="327440" y="571496"/>
                  </a:cubicBezTo>
                  <a:close/>
                  <a:moveTo>
                    <a:pt x="433197" y="551158"/>
                  </a:moveTo>
                  <a:cubicBezTo>
                    <a:pt x="433197" y="551158"/>
                    <a:pt x="429130" y="555225"/>
                    <a:pt x="429130" y="555225"/>
                  </a:cubicBezTo>
                  <a:cubicBezTo>
                    <a:pt x="433197" y="555225"/>
                    <a:pt x="433197" y="555225"/>
                    <a:pt x="433197" y="551158"/>
                  </a:cubicBezTo>
                  <a:close/>
                  <a:moveTo>
                    <a:pt x="376252" y="587766"/>
                  </a:moveTo>
                  <a:cubicBezTo>
                    <a:pt x="376252" y="587766"/>
                    <a:pt x="376252" y="587766"/>
                    <a:pt x="376252" y="587766"/>
                  </a:cubicBezTo>
                  <a:cubicBezTo>
                    <a:pt x="372184" y="587766"/>
                    <a:pt x="372184" y="587766"/>
                    <a:pt x="376252" y="587766"/>
                  </a:cubicBezTo>
                  <a:cubicBezTo>
                    <a:pt x="372184" y="587766"/>
                    <a:pt x="372184" y="587766"/>
                    <a:pt x="376252" y="587766"/>
                  </a:cubicBezTo>
                  <a:cubicBezTo>
                    <a:pt x="372184" y="587766"/>
                    <a:pt x="368116" y="587766"/>
                    <a:pt x="368116" y="587766"/>
                  </a:cubicBezTo>
                  <a:cubicBezTo>
                    <a:pt x="368116" y="587766"/>
                    <a:pt x="368116" y="587766"/>
                    <a:pt x="368116" y="587766"/>
                  </a:cubicBezTo>
                  <a:cubicBezTo>
                    <a:pt x="368116" y="587766"/>
                    <a:pt x="364049" y="587766"/>
                    <a:pt x="364049" y="587766"/>
                  </a:cubicBezTo>
                  <a:cubicBezTo>
                    <a:pt x="364049" y="587766"/>
                    <a:pt x="364049" y="587766"/>
                    <a:pt x="364049" y="587766"/>
                  </a:cubicBezTo>
                  <a:cubicBezTo>
                    <a:pt x="368116" y="587766"/>
                    <a:pt x="376252" y="587766"/>
                    <a:pt x="376252" y="587766"/>
                  </a:cubicBezTo>
                  <a:cubicBezTo>
                    <a:pt x="376252" y="587766"/>
                    <a:pt x="376252" y="587766"/>
                    <a:pt x="376252" y="587766"/>
                  </a:cubicBezTo>
                  <a:close/>
                  <a:moveTo>
                    <a:pt x="364049" y="587766"/>
                  </a:moveTo>
                  <a:cubicBezTo>
                    <a:pt x="364049" y="587766"/>
                    <a:pt x="364049" y="587766"/>
                    <a:pt x="364049" y="587766"/>
                  </a:cubicBezTo>
                  <a:cubicBezTo>
                    <a:pt x="364049" y="587766"/>
                    <a:pt x="359981" y="587766"/>
                    <a:pt x="364049" y="587766"/>
                  </a:cubicBezTo>
                  <a:cubicBezTo>
                    <a:pt x="359981" y="587766"/>
                    <a:pt x="359981" y="587766"/>
                    <a:pt x="359981" y="587766"/>
                  </a:cubicBezTo>
                  <a:cubicBezTo>
                    <a:pt x="359981" y="587766"/>
                    <a:pt x="359981" y="587766"/>
                    <a:pt x="355914" y="587766"/>
                  </a:cubicBezTo>
                  <a:cubicBezTo>
                    <a:pt x="355914" y="587766"/>
                    <a:pt x="355914" y="587766"/>
                    <a:pt x="351846" y="587766"/>
                  </a:cubicBezTo>
                  <a:cubicBezTo>
                    <a:pt x="351846" y="587766"/>
                    <a:pt x="351846" y="587766"/>
                    <a:pt x="351846" y="587766"/>
                  </a:cubicBezTo>
                  <a:cubicBezTo>
                    <a:pt x="351846" y="587766"/>
                    <a:pt x="347778" y="587766"/>
                    <a:pt x="347778" y="587766"/>
                  </a:cubicBezTo>
                  <a:cubicBezTo>
                    <a:pt x="351846" y="587766"/>
                    <a:pt x="359981" y="587766"/>
                    <a:pt x="364049" y="587766"/>
                  </a:cubicBezTo>
                  <a:close/>
                  <a:moveTo>
                    <a:pt x="335576" y="575563"/>
                  </a:moveTo>
                  <a:cubicBezTo>
                    <a:pt x="331508" y="575563"/>
                    <a:pt x="331508" y="575563"/>
                    <a:pt x="335576" y="575563"/>
                  </a:cubicBezTo>
                  <a:cubicBezTo>
                    <a:pt x="331508" y="575563"/>
                    <a:pt x="331508" y="575563"/>
                    <a:pt x="335576" y="575563"/>
                  </a:cubicBezTo>
                  <a:cubicBezTo>
                    <a:pt x="331508" y="571496"/>
                    <a:pt x="331508" y="571496"/>
                    <a:pt x="331508" y="571496"/>
                  </a:cubicBezTo>
                  <a:cubicBezTo>
                    <a:pt x="331508" y="571496"/>
                    <a:pt x="331508" y="571496"/>
                    <a:pt x="331508" y="571496"/>
                  </a:cubicBezTo>
                  <a:cubicBezTo>
                    <a:pt x="331508" y="575563"/>
                    <a:pt x="331508" y="575563"/>
                    <a:pt x="335576" y="575563"/>
                  </a:cubicBezTo>
                  <a:close/>
                  <a:moveTo>
                    <a:pt x="425062" y="514549"/>
                  </a:moveTo>
                  <a:cubicBezTo>
                    <a:pt x="425062" y="514549"/>
                    <a:pt x="425062" y="510482"/>
                    <a:pt x="425062" y="514549"/>
                  </a:cubicBezTo>
                  <a:lnTo>
                    <a:pt x="425062" y="522684"/>
                  </a:ln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cubicBezTo>
                    <a:pt x="425062" y="522684"/>
                    <a:pt x="425062" y="522684"/>
                    <a:pt x="425062" y="522684"/>
                  </a:cubicBezTo>
                  <a:lnTo>
                    <a:pt x="441333" y="530820"/>
                  </a:lnTo>
                  <a:cubicBezTo>
                    <a:pt x="441333" y="530820"/>
                    <a:pt x="445400" y="530820"/>
                    <a:pt x="445400" y="530820"/>
                  </a:cubicBezTo>
                  <a:cubicBezTo>
                    <a:pt x="445400" y="530820"/>
                    <a:pt x="445400" y="530820"/>
                    <a:pt x="445400" y="530820"/>
                  </a:cubicBezTo>
                  <a:cubicBezTo>
                    <a:pt x="445400" y="530820"/>
                    <a:pt x="445400" y="530820"/>
                    <a:pt x="445400" y="530820"/>
                  </a:cubicBezTo>
                  <a:cubicBezTo>
                    <a:pt x="445400" y="530820"/>
                    <a:pt x="445400" y="530820"/>
                    <a:pt x="449468" y="530820"/>
                  </a:cubicBezTo>
                  <a:cubicBezTo>
                    <a:pt x="449468" y="530820"/>
                    <a:pt x="449468" y="530820"/>
                    <a:pt x="449468" y="530820"/>
                  </a:cubicBezTo>
                  <a:cubicBezTo>
                    <a:pt x="449468" y="530820"/>
                    <a:pt x="449468" y="530820"/>
                    <a:pt x="449468" y="530820"/>
                  </a:cubicBezTo>
                  <a:cubicBezTo>
                    <a:pt x="449468" y="530820"/>
                    <a:pt x="449468" y="530820"/>
                    <a:pt x="449468" y="530820"/>
                  </a:cubicBezTo>
                  <a:cubicBezTo>
                    <a:pt x="449468" y="530820"/>
                    <a:pt x="449468" y="530820"/>
                    <a:pt x="449468" y="530820"/>
                  </a:cubicBezTo>
                  <a:cubicBezTo>
                    <a:pt x="449468" y="530820"/>
                    <a:pt x="449468" y="530820"/>
                    <a:pt x="453535" y="530820"/>
                  </a:cubicBezTo>
                  <a:cubicBezTo>
                    <a:pt x="453535" y="530820"/>
                    <a:pt x="453535" y="530820"/>
                    <a:pt x="453535" y="530820"/>
                  </a:cubicBezTo>
                  <a:cubicBezTo>
                    <a:pt x="453535" y="530820"/>
                    <a:pt x="453535" y="530820"/>
                    <a:pt x="453535" y="530820"/>
                  </a:cubicBezTo>
                  <a:cubicBezTo>
                    <a:pt x="453535" y="530820"/>
                    <a:pt x="453535" y="530820"/>
                    <a:pt x="453535" y="530820"/>
                  </a:cubicBezTo>
                  <a:cubicBezTo>
                    <a:pt x="453535" y="530820"/>
                    <a:pt x="453535" y="530820"/>
                    <a:pt x="457603" y="530820"/>
                  </a:cubicBezTo>
                  <a:cubicBezTo>
                    <a:pt x="457603" y="530820"/>
                    <a:pt x="457603" y="530820"/>
                    <a:pt x="457603" y="530820"/>
                  </a:cubicBezTo>
                  <a:cubicBezTo>
                    <a:pt x="457603" y="530820"/>
                    <a:pt x="457603" y="530820"/>
                    <a:pt x="457603" y="530820"/>
                  </a:cubicBezTo>
                  <a:cubicBezTo>
                    <a:pt x="457603" y="530820"/>
                    <a:pt x="457603" y="530820"/>
                    <a:pt x="457603" y="530820"/>
                  </a:cubicBezTo>
                  <a:cubicBezTo>
                    <a:pt x="457603" y="530820"/>
                    <a:pt x="457603" y="530820"/>
                    <a:pt x="461671" y="530820"/>
                  </a:cubicBezTo>
                  <a:cubicBezTo>
                    <a:pt x="461671" y="530820"/>
                    <a:pt x="461671" y="530820"/>
                    <a:pt x="461671" y="530820"/>
                  </a:cubicBezTo>
                  <a:cubicBezTo>
                    <a:pt x="461671" y="530820"/>
                    <a:pt x="461671" y="530820"/>
                    <a:pt x="461671" y="530820"/>
                  </a:cubicBezTo>
                  <a:cubicBezTo>
                    <a:pt x="461671" y="530820"/>
                    <a:pt x="461671" y="530820"/>
                    <a:pt x="461671" y="530820"/>
                  </a:cubicBezTo>
                  <a:cubicBezTo>
                    <a:pt x="461671" y="530820"/>
                    <a:pt x="461671" y="530820"/>
                    <a:pt x="461671" y="530820"/>
                  </a:cubicBezTo>
                  <a:cubicBezTo>
                    <a:pt x="461671" y="530820"/>
                    <a:pt x="461671" y="530820"/>
                    <a:pt x="461671" y="530820"/>
                  </a:cubicBezTo>
                  <a:cubicBezTo>
                    <a:pt x="461671" y="530820"/>
                    <a:pt x="461671" y="530820"/>
                    <a:pt x="461671" y="530820"/>
                  </a:cubicBezTo>
                  <a:cubicBezTo>
                    <a:pt x="461671" y="530820"/>
                    <a:pt x="465738" y="530820"/>
                    <a:pt x="465738" y="530820"/>
                  </a:cubicBezTo>
                  <a:lnTo>
                    <a:pt x="518617" y="502347"/>
                  </a:lnTo>
                  <a:cubicBezTo>
                    <a:pt x="522684" y="498279"/>
                    <a:pt x="526752" y="498279"/>
                    <a:pt x="526752" y="494211"/>
                  </a:cubicBezTo>
                  <a:lnTo>
                    <a:pt x="526752" y="486076"/>
                  </a:lnTo>
                  <a:cubicBezTo>
                    <a:pt x="526752" y="486076"/>
                    <a:pt x="526752" y="490144"/>
                    <a:pt x="526752" y="490144"/>
                  </a:cubicBezTo>
                  <a:cubicBezTo>
                    <a:pt x="526752" y="490144"/>
                    <a:pt x="526752" y="486076"/>
                    <a:pt x="526752" y="486076"/>
                  </a:cubicBezTo>
                  <a:cubicBezTo>
                    <a:pt x="526752" y="490144"/>
                    <a:pt x="522684" y="490144"/>
                    <a:pt x="518617" y="494211"/>
                  </a:cubicBezTo>
                  <a:lnTo>
                    <a:pt x="465738" y="522684"/>
                  </a:lnTo>
                  <a:cubicBezTo>
                    <a:pt x="457603" y="526752"/>
                    <a:pt x="445400" y="526752"/>
                    <a:pt x="437265" y="522684"/>
                  </a:cubicBezTo>
                  <a:lnTo>
                    <a:pt x="420995" y="514549"/>
                  </a:lnTo>
                  <a:cubicBezTo>
                    <a:pt x="429130" y="518617"/>
                    <a:pt x="425062" y="514549"/>
                    <a:pt x="425062" y="514549"/>
                  </a:cubicBezTo>
                  <a:cubicBezTo>
                    <a:pt x="425062" y="514549"/>
                    <a:pt x="425062" y="514549"/>
                    <a:pt x="425062" y="514549"/>
                  </a:cubicBezTo>
                  <a:cubicBezTo>
                    <a:pt x="429130" y="514549"/>
                    <a:pt x="425062" y="514549"/>
                    <a:pt x="425062" y="514549"/>
                  </a:cubicBezTo>
                  <a:cubicBezTo>
                    <a:pt x="425062" y="514549"/>
                    <a:pt x="425062" y="514549"/>
                    <a:pt x="425062" y="514549"/>
                  </a:cubicBezTo>
                  <a:close/>
                  <a:moveTo>
                    <a:pt x="534887" y="494211"/>
                  </a:moveTo>
                  <a:cubicBezTo>
                    <a:pt x="534887" y="494211"/>
                    <a:pt x="530820" y="498279"/>
                    <a:pt x="530820" y="498279"/>
                  </a:cubicBezTo>
                  <a:cubicBezTo>
                    <a:pt x="530820" y="498279"/>
                    <a:pt x="530820" y="498279"/>
                    <a:pt x="534887" y="494211"/>
                  </a:cubicBezTo>
                  <a:close/>
                  <a:moveTo>
                    <a:pt x="473873" y="530820"/>
                  </a:moveTo>
                  <a:cubicBezTo>
                    <a:pt x="473873" y="530820"/>
                    <a:pt x="473873" y="530820"/>
                    <a:pt x="473873" y="530820"/>
                  </a:cubicBezTo>
                  <a:cubicBezTo>
                    <a:pt x="473873" y="530820"/>
                    <a:pt x="469806" y="530820"/>
                    <a:pt x="473873" y="530820"/>
                  </a:cubicBezTo>
                  <a:cubicBezTo>
                    <a:pt x="469806" y="530820"/>
                    <a:pt x="469806" y="530820"/>
                    <a:pt x="473873" y="530820"/>
                  </a:cubicBezTo>
                  <a:cubicBezTo>
                    <a:pt x="469806" y="530820"/>
                    <a:pt x="465738" y="530820"/>
                    <a:pt x="465738" y="530820"/>
                  </a:cubicBezTo>
                  <a:cubicBezTo>
                    <a:pt x="465738" y="530820"/>
                    <a:pt x="465738" y="530820"/>
                    <a:pt x="465738" y="530820"/>
                  </a:cubicBezTo>
                  <a:cubicBezTo>
                    <a:pt x="465738" y="530820"/>
                    <a:pt x="461671" y="530820"/>
                    <a:pt x="461671" y="530820"/>
                  </a:cubicBezTo>
                  <a:cubicBezTo>
                    <a:pt x="461671" y="530820"/>
                    <a:pt x="461671" y="530820"/>
                    <a:pt x="461671" y="530820"/>
                  </a:cubicBezTo>
                  <a:cubicBezTo>
                    <a:pt x="469806" y="530820"/>
                    <a:pt x="473873" y="530820"/>
                    <a:pt x="473873" y="530820"/>
                  </a:cubicBezTo>
                  <a:cubicBezTo>
                    <a:pt x="477941" y="530820"/>
                    <a:pt x="473873" y="530820"/>
                    <a:pt x="473873" y="530820"/>
                  </a:cubicBezTo>
                  <a:close/>
                  <a:moveTo>
                    <a:pt x="461671" y="530820"/>
                  </a:moveTo>
                  <a:cubicBezTo>
                    <a:pt x="461671" y="530820"/>
                    <a:pt x="461671" y="530820"/>
                    <a:pt x="461671" y="530820"/>
                  </a:cubicBezTo>
                  <a:cubicBezTo>
                    <a:pt x="461671" y="530820"/>
                    <a:pt x="461671" y="530820"/>
                    <a:pt x="461671" y="530820"/>
                  </a:cubicBezTo>
                  <a:cubicBezTo>
                    <a:pt x="457603" y="530820"/>
                    <a:pt x="457603" y="530820"/>
                    <a:pt x="457603" y="530820"/>
                  </a:cubicBezTo>
                  <a:cubicBezTo>
                    <a:pt x="457603" y="530820"/>
                    <a:pt x="457603" y="530820"/>
                    <a:pt x="453535" y="530820"/>
                  </a:cubicBezTo>
                  <a:cubicBezTo>
                    <a:pt x="453535" y="530820"/>
                    <a:pt x="453535" y="530820"/>
                    <a:pt x="449468" y="530820"/>
                  </a:cubicBezTo>
                  <a:cubicBezTo>
                    <a:pt x="449468" y="530820"/>
                    <a:pt x="449468" y="530820"/>
                    <a:pt x="449468" y="530820"/>
                  </a:cubicBezTo>
                  <a:cubicBezTo>
                    <a:pt x="449468" y="530820"/>
                    <a:pt x="445400" y="530820"/>
                    <a:pt x="445400" y="530820"/>
                  </a:cubicBezTo>
                  <a:cubicBezTo>
                    <a:pt x="453535" y="530820"/>
                    <a:pt x="457603" y="530820"/>
                    <a:pt x="461671" y="530820"/>
                  </a:cubicBezTo>
                  <a:close/>
                  <a:moveTo>
                    <a:pt x="433197" y="518617"/>
                  </a:moveTo>
                  <a:cubicBezTo>
                    <a:pt x="433197" y="518617"/>
                    <a:pt x="433197" y="518617"/>
                    <a:pt x="433197" y="518617"/>
                  </a:cubicBezTo>
                  <a:cubicBezTo>
                    <a:pt x="429130" y="518617"/>
                    <a:pt x="429130" y="518617"/>
                    <a:pt x="433197" y="518617"/>
                  </a:cubicBezTo>
                  <a:cubicBezTo>
                    <a:pt x="429130" y="514549"/>
                    <a:pt x="429130" y="514549"/>
                    <a:pt x="429130" y="514549"/>
                  </a:cubicBezTo>
                  <a:cubicBezTo>
                    <a:pt x="429130" y="514549"/>
                    <a:pt x="429130" y="514549"/>
                    <a:pt x="429130" y="514549"/>
                  </a:cubicBezTo>
                  <a:cubicBezTo>
                    <a:pt x="429130" y="518617"/>
                    <a:pt x="429130" y="518617"/>
                    <a:pt x="433197" y="518617"/>
                  </a:cubicBezTo>
                  <a:close/>
                  <a:moveTo>
                    <a:pt x="526752" y="457603"/>
                  </a:moveTo>
                  <a:cubicBezTo>
                    <a:pt x="526752" y="457603"/>
                    <a:pt x="526752" y="453536"/>
                    <a:pt x="526752" y="457603"/>
                  </a:cubicBezTo>
                  <a:lnTo>
                    <a:pt x="526752" y="465738"/>
                  </a:ln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cubicBezTo>
                    <a:pt x="526752" y="465738"/>
                    <a:pt x="526752" y="465738"/>
                    <a:pt x="526752" y="465738"/>
                  </a:cubicBezTo>
                  <a:lnTo>
                    <a:pt x="543022" y="473874"/>
                  </a:lnTo>
                  <a:cubicBezTo>
                    <a:pt x="543022" y="473874"/>
                    <a:pt x="547090" y="473874"/>
                    <a:pt x="547090" y="473874"/>
                  </a:cubicBezTo>
                  <a:cubicBezTo>
                    <a:pt x="547090" y="473874"/>
                    <a:pt x="547090" y="473874"/>
                    <a:pt x="547090" y="473874"/>
                  </a:cubicBezTo>
                  <a:cubicBezTo>
                    <a:pt x="547090" y="473874"/>
                    <a:pt x="547090" y="473874"/>
                    <a:pt x="547090" y="473874"/>
                  </a:cubicBezTo>
                  <a:cubicBezTo>
                    <a:pt x="547090" y="473874"/>
                    <a:pt x="547090" y="473874"/>
                    <a:pt x="551157" y="473874"/>
                  </a:cubicBezTo>
                  <a:cubicBezTo>
                    <a:pt x="551157" y="473874"/>
                    <a:pt x="551157" y="473874"/>
                    <a:pt x="551157" y="473874"/>
                  </a:cubicBezTo>
                  <a:cubicBezTo>
                    <a:pt x="551157" y="473874"/>
                    <a:pt x="551157" y="473874"/>
                    <a:pt x="551157" y="473874"/>
                  </a:cubicBezTo>
                  <a:cubicBezTo>
                    <a:pt x="551157" y="473874"/>
                    <a:pt x="551157" y="473874"/>
                    <a:pt x="551157" y="473874"/>
                  </a:cubicBezTo>
                  <a:cubicBezTo>
                    <a:pt x="551157" y="473874"/>
                    <a:pt x="551157" y="473874"/>
                    <a:pt x="551157" y="473874"/>
                  </a:cubicBezTo>
                  <a:cubicBezTo>
                    <a:pt x="551157" y="473874"/>
                    <a:pt x="551157" y="473874"/>
                    <a:pt x="555225" y="473874"/>
                  </a:cubicBezTo>
                  <a:cubicBezTo>
                    <a:pt x="555225" y="473874"/>
                    <a:pt x="555225" y="473874"/>
                    <a:pt x="555225" y="473874"/>
                  </a:cubicBezTo>
                  <a:cubicBezTo>
                    <a:pt x="555225" y="473874"/>
                    <a:pt x="555225" y="473874"/>
                    <a:pt x="555225" y="473874"/>
                  </a:cubicBezTo>
                  <a:cubicBezTo>
                    <a:pt x="555225" y="473874"/>
                    <a:pt x="555225" y="473874"/>
                    <a:pt x="555225" y="473874"/>
                  </a:cubicBezTo>
                  <a:cubicBezTo>
                    <a:pt x="555225" y="473874"/>
                    <a:pt x="555225" y="473874"/>
                    <a:pt x="559293" y="473874"/>
                  </a:cubicBezTo>
                  <a:cubicBezTo>
                    <a:pt x="559293" y="473874"/>
                    <a:pt x="559293" y="473874"/>
                    <a:pt x="559293" y="473874"/>
                  </a:cubicBezTo>
                  <a:cubicBezTo>
                    <a:pt x="559293" y="473874"/>
                    <a:pt x="559293" y="473874"/>
                    <a:pt x="559293" y="473874"/>
                  </a:cubicBezTo>
                  <a:cubicBezTo>
                    <a:pt x="559293" y="473874"/>
                    <a:pt x="559293" y="473874"/>
                    <a:pt x="559293" y="473874"/>
                  </a:cubicBezTo>
                  <a:cubicBezTo>
                    <a:pt x="559293" y="473874"/>
                    <a:pt x="559293" y="473874"/>
                    <a:pt x="563360" y="473874"/>
                  </a:cubicBezTo>
                  <a:cubicBezTo>
                    <a:pt x="563360" y="473874"/>
                    <a:pt x="563360" y="473874"/>
                    <a:pt x="563360" y="473874"/>
                  </a:cubicBezTo>
                  <a:cubicBezTo>
                    <a:pt x="563360" y="473874"/>
                    <a:pt x="563360" y="473874"/>
                    <a:pt x="563360" y="473874"/>
                  </a:cubicBezTo>
                  <a:cubicBezTo>
                    <a:pt x="563360" y="473874"/>
                    <a:pt x="563360" y="473874"/>
                    <a:pt x="563360" y="473874"/>
                  </a:cubicBezTo>
                  <a:cubicBezTo>
                    <a:pt x="563360" y="473874"/>
                    <a:pt x="563360" y="473874"/>
                    <a:pt x="563360" y="473874"/>
                  </a:cubicBezTo>
                  <a:cubicBezTo>
                    <a:pt x="563360" y="473874"/>
                    <a:pt x="563360" y="473874"/>
                    <a:pt x="563360" y="473874"/>
                  </a:cubicBezTo>
                  <a:cubicBezTo>
                    <a:pt x="563360" y="473874"/>
                    <a:pt x="563360" y="473874"/>
                    <a:pt x="563360" y="473874"/>
                  </a:cubicBezTo>
                  <a:cubicBezTo>
                    <a:pt x="563360" y="473874"/>
                    <a:pt x="567428" y="473874"/>
                    <a:pt x="567428" y="473874"/>
                  </a:cubicBezTo>
                  <a:lnTo>
                    <a:pt x="620307" y="445400"/>
                  </a:lnTo>
                  <a:cubicBezTo>
                    <a:pt x="624374" y="441333"/>
                    <a:pt x="628442" y="441333"/>
                    <a:pt x="628442" y="437265"/>
                  </a:cubicBezTo>
                  <a:lnTo>
                    <a:pt x="628442" y="429130"/>
                  </a:lnTo>
                  <a:cubicBezTo>
                    <a:pt x="628442" y="429130"/>
                    <a:pt x="628442" y="433198"/>
                    <a:pt x="628442" y="433198"/>
                  </a:cubicBezTo>
                  <a:cubicBezTo>
                    <a:pt x="628442" y="433198"/>
                    <a:pt x="628442" y="429130"/>
                    <a:pt x="628442" y="429130"/>
                  </a:cubicBezTo>
                  <a:cubicBezTo>
                    <a:pt x="628442" y="433198"/>
                    <a:pt x="624374" y="433198"/>
                    <a:pt x="620307" y="437265"/>
                  </a:cubicBezTo>
                  <a:lnTo>
                    <a:pt x="567428" y="465738"/>
                  </a:lnTo>
                  <a:cubicBezTo>
                    <a:pt x="559293" y="469806"/>
                    <a:pt x="547090" y="469806"/>
                    <a:pt x="538955" y="465738"/>
                  </a:cubicBezTo>
                  <a:lnTo>
                    <a:pt x="522684" y="457603"/>
                  </a:lnTo>
                  <a:cubicBezTo>
                    <a:pt x="526752" y="461671"/>
                    <a:pt x="526752" y="457603"/>
                    <a:pt x="526752" y="457603"/>
                  </a:cubicBezTo>
                  <a:cubicBezTo>
                    <a:pt x="526752" y="457603"/>
                    <a:pt x="526752" y="457603"/>
                    <a:pt x="526752" y="457603"/>
                  </a:cubicBezTo>
                  <a:cubicBezTo>
                    <a:pt x="526752" y="457603"/>
                    <a:pt x="526752" y="457603"/>
                    <a:pt x="526752" y="457603"/>
                  </a:cubicBezTo>
                  <a:cubicBezTo>
                    <a:pt x="526752" y="457603"/>
                    <a:pt x="526752" y="457603"/>
                    <a:pt x="526752" y="457603"/>
                  </a:cubicBezTo>
                  <a:close/>
                  <a:moveTo>
                    <a:pt x="632509" y="437265"/>
                  </a:moveTo>
                  <a:cubicBezTo>
                    <a:pt x="632509" y="437265"/>
                    <a:pt x="628442" y="441333"/>
                    <a:pt x="628442" y="441333"/>
                  </a:cubicBezTo>
                  <a:cubicBezTo>
                    <a:pt x="628442" y="441333"/>
                    <a:pt x="632509" y="441333"/>
                    <a:pt x="632509" y="437265"/>
                  </a:cubicBezTo>
                  <a:close/>
                  <a:moveTo>
                    <a:pt x="571495" y="473874"/>
                  </a:moveTo>
                  <a:cubicBezTo>
                    <a:pt x="571495" y="473874"/>
                    <a:pt x="571495" y="473874"/>
                    <a:pt x="571495" y="473874"/>
                  </a:cubicBezTo>
                  <a:cubicBezTo>
                    <a:pt x="571495" y="473874"/>
                    <a:pt x="571495" y="473874"/>
                    <a:pt x="571495" y="473874"/>
                  </a:cubicBezTo>
                  <a:cubicBezTo>
                    <a:pt x="567428" y="473874"/>
                    <a:pt x="567428" y="473874"/>
                    <a:pt x="571495" y="473874"/>
                  </a:cubicBezTo>
                  <a:cubicBezTo>
                    <a:pt x="567428" y="473874"/>
                    <a:pt x="563360" y="473874"/>
                    <a:pt x="563360" y="473874"/>
                  </a:cubicBezTo>
                  <a:cubicBezTo>
                    <a:pt x="563360" y="473874"/>
                    <a:pt x="563360" y="473874"/>
                    <a:pt x="563360" y="473874"/>
                  </a:cubicBezTo>
                  <a:cubicBezTo>
                    <a:pt x="563360" y="473874"/>
                    <a:pt x="559293" y="473874"/>
                    <a:pt x="559293" y="473874"/>
                  </a:cubicBezTo>
                  <a:cubicBezTo>
                    <a:pt x="559293" y="473874"/>
                    <a:pt x="559293" y="473874"/>
                    <a:pt x="559293" y="473874"/>
                  </a:cubicBezTo>
                  <a:cubicBezTo>
                    <a:pt x="567428" y="473874"/>
                    <a:pt x="571495" y="473874"/>
                    <a:pt x="571495" y="473874"/>
                  </a:cubicBezTo>
                  <a:cubicBezTo>
                    <a:pt x="575563" y="473874"/>
                    <a:pt x="575563" y="473874"/>
                    <a:pt x="571495" y="473874"/>
                  </a:cubicBezTo>
                  <a:close/>
                  <a:moveTo>
                    <a:pt x="559293" y="473874"/>
                  </a:moveTo>
                  <a:cubicBezTo>
                    <a:pt x="559293" y="473874"/>
                    <a:pt x="559293" y="473874"/>
                    <a:pt x="559293" y="473874"/>
                  </a:cubicBezTo>
                  <a:cubicBezTo>
                    <a:pt x="559293" y="473874"/>
                    <a:pt x="559293" y="473874"/>
                    <a:pt x="559293" y="473874"/>
                  </a:cubicBezTo>
                  <a:cubicBezTo>
                    <a:pt x="555225" y="473874"/>
                    <a:pt x="555225" y="473874"/>
                    <a:pt x="555225" y="473874"/>
                  </a:cubicBezTo>
                  <a:cubicBezTo>
                    <a:pt x="555225" y="473874"/>
                    <a:pt x="555225" y="473874"/>
                    <a:pt x="551157" y="473874"/>
                  </a:cubicBezTo>
                  <a:cubicBezTo>
                    <a:pt x="551157" y="473874"/>
                    <a:pt x="551157" y="473874"/>
                    <a:pt x="547090" y="473874"/>
                  </a:cubicBezTo>
                  <a:cubicBezTo>
                    <a:pt x="547090" y="473874"/>
                    <a:pt x="547090" y="473874"/>
                    <a:pt x="547090" y="473874"/>
                  </a:cubicBezTo>
                  <a:cubicBezTo>
                    <a:pt x="547090" y="473874"/>
                    <a:pt x="543022" y="473874"/>
                    <a:pt x="543022" y="473874"/>
                  </a:cubicBezTo>
                  <a:cubicBezTo>
                    <a:pt x="551157" y="473874"/>
                    <a:pt x="555225" y="473874"/>
                    <a:pt x="559293" y="473874"/>
                  </a:cubicBezTo>
                  <a:close/>
                  <a:moveTo>
                    <a:pt x="530820" y="461671"/>
                  </a:moveTo>
                  <a:cubicBezTo>
                    <a:pt x="530820" y="461671"/>
                    <a:pt x="530820" y="461671"/>
                    <a:pt x="530820" y="461671"/>
                  </a:cubicBezTo>
                  <a:cubicBezTo>
                    <a:pt x="530820" y="461671"/>
                    <a:pt x="526752" y="461671"/>
                    <a:pt x="530820" y="461671"/>
                  </a:cubicBezTo>
                  <a:cubicBezTo>
                    <a:pt x="526752" y="457603"/>
                    <a:pt x="526752" y="457603"/>
                    <a:pt x="526752" y="457603"/>
                  </a:cubicBezTo>
                  <a:cubicBezTo>
                    <a:pt x="526752" y="457603"/>
                    <a:pt x="526752" y="457603"/>
                    <a:pt x="526752" y="457603"/>
                  </a:cubicBezTo>
                  <a:cubicBezTo>
                    <a:pt x="526752" y="461671"/>
                    <a:pt x="530820" y="461671"/>
                    <a:pt x="530820" y="461671"/>
                  </a:cubicBezTo>
                  <a:close/>
                  <a:moveTo>
                    <a:pt x="624374" y="400657"/>
                  </a:moveTo>
                  <a:cubicBezTo>
                    <a:pt x="624374" y="400657"/>
                    <a:pt x="624374" y="396589"/>
                    <a:pt x="624374" y="400657"/>
                  </a:cubicBezTo>
                  <a:lnTo>
                    <a:pt x="624374" y="408792"/>
                  </a:ln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cubicBezTo>
                    <a:pt x="624374" y="408792"/>
                    <a:pt x="624374" y="408792"/>
                    <a:pt x="624374" y="408792"/>
                  </a:cubicBezTo>
                  <a:lnTo>
                    <a:pt x="640645" y="416927"/>
                  </a:lnTo>
                  <a:cubicBezTo>
                    <a:pt x="640645" y="416927"/>
                    <a:pt x="644712" y="416927"/>
                    <a:pt x="644712" y="416927"/>
                  </a:cubicBezTo>
                  <a:cubicBezTo>
                    <a:pt x="644712" y="416927"/>
                    <a:pt x="644712" y="416927"/>
                    <a:pt x="644712" y="416927"/>
                  </a:cubicBezTo>
                  <a:cubicBezTo>
                    <a:pt x="644712" y="416927"/>
                    <a:pt x="644712" y="416927"/>
                    <a:pt x="644712" y="416927"/>
                  </a:cubicBezTo>
                  <a:cubicBezTo>
                    <a:pt x="644712" y="416927"/>
                    <a:pt x="644712" y="416927"/>
                    <a:pt x="648780" y="416927"/>
                  </a:cubicBezTo>
                  <a:cubicBezTo>
                    <a:pt x="648780" y="416927"/>
                    <a:pt x="648780" y="416927"/>
                    <a:pt x="648780" y="416927"/>
                  </a:cubicBezTo>
                  <a:cubicBezTo>
                    <a:pt x="648780" y="416927"/>
                    <a:pt x="648780" y="416927"/>
                    <a:pt x="648780" y="416927"/>
                  </a:cubicBezTo>
                  <a:cubicBezTo>
                    <a:pt x="648780" y="416927"/>
                    <a:pt x="648780" y="416927"/>
                    <a:pt x="648780" y="416927"/>
                  </a:cubicBezTo>
                  <a:cubicBezTo>
                    <a:pt x="648780" y="416927"/>
                    <a:pt x="648780" y="416927"/>
                    <a:pt x="648780" y="416927"/>
                  </a:cubicBezTo>
                  <a:cubicBezTo>
                    <a:pt x="648780" y="416927"/>
                    <a:pt x="648780" y="416927"/>
                    <a:pt x="652847" y="416927"/>
                  </a:cubicBezTo>
                  <a:cubicBezTo>
                    <a:pt x="652847" y="416927"/>
                    <a:pt x="652847" y="416927"/>
                    <a:pt x="652847" y="416927"/>
                  </a:cubicBezTo>
                  <a:cubicBezTo>
                    <a:pt x="652847" y="416927"/>
                    <a:pt x="652847" y="416927"/>
                    <a:pt x="652847" y="416927"/>
                  </a:cubicBezTo>
                  <a:cubicBezTo>
                    <a:pt x="652847" y="416927"/>
                    <a:pt x="652847" y="416927"/>
                    <a:pt x="652847" y="416927"/>
                  </a:cubicBezTo>
                  <a:cubicBezTo>
                    <a:pt x="652847" y="416927"/>
                    <a:pt x="652847" y="416927"/>
                    <a:pt x="656915" y="416927"/>
                  </a:cubicBezTo>
                  <a:cubicBezTo>
                    <a:pt x="656915" y="416927"/>
                    <a:pt x="656915" y="416927"/>
                    <a:pt x="656915" y="416927"/>
                  </a:cubicBezTo>
                  <a:cubicBezTo>
                    <a:pt x="656915" y="416927"/>
                    <a:pt x="656915" y="416927"/>
                    <a:pt x="656915" y="416927"/>
                  </a:cubicBezTo>
                  <a:cubicBezTo>
                    <a:pt x="656915" y="416927"/>
                    <a:pt x="656915" y="416927"/>
                    <a:pt x="656915" y="416927"/>
                  </a:cubicBezTo>
                  <a:cubicBezTo>
                    <a:pt x="656915" y="416927"/>
                    <a:pt x="656915" y="416927"/>
                    <a:pt x="660982" y="416927"/>
                  </a:cubicBezTo>
                  <a:cubicBezTo>
                    <a:pt x="660982" y="416927"/>
                    <a:pt x="660982" y="416927"/>
                    <a:pt x="660982" y="416927"/>
                  </a:cubicBezTo>
                  <a:cubicBezTo>
                    <a:pt x="660982" y="416927"/>
                    <a:pt x="660982" y="416927"/>
                    <a:pt x="660982" y="416927"/>
                  </a:cubicBezTo>
                  <a:cubicBezTo>
                    <a:pt x="660982" y="416927"/>
                    <a:pt x="660982" y="416927"/>
                    <a:pt x="660982" y="416927"/>
                  </a:cubicBezTo>
                  <a:cubicBezTo>
                    <a:pt x="660982" y="416927"/>
                    <a:pt x="660982" y="416927"/>
                    <a:pt x="660982" y="416927"/>
                  </a:cubicBezTo>
                  <a:cubicBezTo>
                    <a:pt x="660982" y="416927"/>
                    <a:pt x="660982" y="416927"/>
                    <a:pt x="660982" y="416927"/>
                  </a:cubicBezTo>
                  <a:cubicBezTo>
                    <a:pt x="660982" y="416927"/>
                    <a:pt x="660982" y="416927"/>
                    <a:pt x="660982" y="416927"/>
                  </a:cubicBezTo>
                  <a:cubicBezTo>
                    <a:pt x="660982" y="416927"/>
                    <a:pt x="665050" y="416927"/>
                    <a:pt x="665050" y="416927"/>
                  </a:cubicBezTo>
                  <a:lnTo>
                    <a:pt x="717928" y="388454"/>
                  </a:lnTo>
                  <a:cubicBezTo>
                    <a:pt x="721996" y="384387"/>
                    <a:pt x="726064" y="384387"/>
                    <a:pt x="726064" y="380319"/>
                  </a:cubicBezTo>
                  <a:lnTo>
                    <a:pt x="726064" y="372184"/>
                  </a:lnTo>
                  <a:cubicBezTo>
                    <a:pt x="726064" y="372184"/>
                    <a:pt x="726064" y="376251"/>
                    <a:pt x="726064" y="376251"/>
                  </a:cubicBezTo>
                  <a:cubicBezTo>
                    <a:pt x="726064" y="376251"/>
                    <a:pt x="726064" y="372184"/>
                    <a:pt x="726064" y="372184"/>
                  </a:cubicBezTo>
                  <a:cubicBezTo>
                    <a:pt x="726064" y="376251"/>
                    <a:pt x="721996" y="376251"/>
                    <a:pt x="717928" y="380319"/>
                  </a:cubicBezTo>
                  <a:lnTo>
                    <a:pt x="665050" y="408792"/>
                  </a:lnTo>
                  <a:cubicBezTo>
                    <a:pt x="656915" y="412860"/>
                    <a:pt x="644712" y="412860"/>
                    <a:pt x="636577" y="408792"/>
                  </a:cubicBezTo>
                  <a:lnTo>
                    <a:pt x="620307" y="400657"/>
                  </a:lnTo>
                  <a:cubicBezTo>
                    <a:pt x="624374" y="404724"/>
                    <a:pt x="624374" y="400657"/>
                    <a:pt x="624374" y="400657"/>
                  </a:cubicBezTo>
                  <a:cubicBezTo>
                    <a:pt x="624374" y="396589"/>
                    <a:pt x="624374" y="400657"/>
                    <a:pt x="624374" y="400657"/>
                  </a:cubicBezTo>
                  <a:cubicBezTo>
                    <a:pt x="624374" y="400657"/>
                    <a:pt x="624374" y="400657"/>
                    <a:pt x="624374" y="400657"/>
                  </a:cubicBezTo>
                  <a:cubicBezTo>
                    <a:pt x="624374" y="400657"/>
                    <a:pt x="624374" y="400657"/>
                    <a:pt x="624374" y="400657"/>
                  </a:cubicBezTo>
                  <a:close/>
                  <a:moveTo>
                    <a:pt x="730131" y="380319"/>
                  </a:moveTo>
                  <a:cubicBezTo>
                    <a:pt x="730131" y="380319"/>
                    <a:pt x="726064" y="384387"/>
                    <a:pt x="726064" y="384387"/>
                  </a:cubicBezTo>
                  <a:cubicBezTo>
                    <a:pt x="730131" y="384387"/>
                    <a:pt x="730131" y="384387"/>
                    <a:pt x="730131" y="380319"/>
                  </a:cubicBezTo>
                  <a:close/>
                  <a:moveTo>
                    <a:pt x="673185" y="416927"/>
                  </a:moveTo>
                  <a:cubicBezTo>
                    <a:pt x="673185" y="416927"/>
                    <a:pt x="673185" y="416927"/>
                    <a:pt x="673185" y="416927"/>
                  </a:cubicBezTo>
                  <a:cubicBezTo>
                    <a:pt x="669117" y="416927"/>
                    <a:pt x="669117" y="416927"/>
                    <a:pt x="673185" y="416927"/>
                  </a:cubicBezTo>
                  <a:cubicBezTo>
                    <a:pt x="669117" y="416927"/>
                    <a:pt x="669117" y="416927"/>
                    <a:pt x="673185" y="416927"/>
                  </a:cubicBezTo>
                  <a:cubicBezTo>
                    <a:pt x="669117" y="416927"/>
                    <a:pt x="665050" y="416927"/>
                    <a:pt x="665050" y="416927"/>
                  </a:cubicBezTo>
                  <a:cubicBezTo>
                    <a:pt x="665050" y="416927"/>
                    <a:pt x="665050" y="416927"/>
                    <a:pt x="665050" y="416927"/>
                  </a:cubicBezTo>
                  <a:cubicBezTo>
                    <a:pt x="665050" y="416927"/>
                    <a:pt x="660982" y="416927"/>
                    <a:pt x="660982" y="416927"/>
                  </a:cubicBezTo>
                  <a:cubicBezTo>
                    <a:pt x="660982" y="416927"/>
                    <a:pt x="660982" y="416927"/>
                    <a:pt x="660982" y="416927"/>
                  </a:cubicBezTo>
                  <a:cubicBezTo>
                    <a:pt x="665050" y="416927"/>
                    <a:pt x="669117" y="416927"/>
                    <a:pt x="673185" y="416927"/>
                  </a:cubicBezTo>
                  <a:cubicBezTo>
                    <a:pt x="673185" y="416927"/>
                    <a:pt x="673185" y="416927"/>
                    <a:pt x="673185" y="416927"/>
                  </a:cubicBezTo>
                  <a:close/>
                  <a:moveTo>
                    <a:pt x="660982" y="416927"/>
                  </a:moveTo>
                  <a:cubicBezTo>
                    <a:pt x="660982" y="416927"/>
                    <a:pt x="660982" y="416927"/>
                    <a:pt x="660982" y="416927"/>
                  </a:cubicBezTo>
                  <a:cubicBezTo>
                    <a:pt x="656915" y="416927"/>
                    <a:pt x="656915" y="416927"/>
                    <a:pt x="660982" y="416927"/>
                  </a:cubicBezTo>
                  <a:cubicBezTo>
                    <a:pt x="656915" y="416927"/>
                    <a:pt x="656915" y="416927"/>
                    <a:pt x="656915" y="416927"/>
                  </a:cubicBezTo>
                  <a:cubicBezTo>
                    <a:pt x="656915" y="416927"/>
                    <a:pt x="656915" y="416927"/>
                    <a:pt x="652847" y="416927"/>
                  </a:cubicBezTo>
                  <a:cubicBezTo>
                    <a:pt x="652847" y="416927"/>
                    <a:pt x="652847" y="416927"/>
                    <a:pt x="648780" y="416927"/>
                  </a:cubicBezTo>
                  <a:cubicBezTo>
                    <a:pt x="648780" y="416927"/>
                    <a:pt x="648780" y="416927"/>
                    <a:pt x="648780" y="416927"/>
                  </a:cubicBezTo>
                  <a:cubicBezTo>
                    <a:pt x="648780" y="416927"/>
                    <a:pt x="644712" y="416927"/>
                    <a:pt x="644712" y="416927"/>
                  </a:cubicBezTo>
                  <a:cubicBezTo>
                    <a:pt x="648780" y="416927"/>
                    <a:pt x="652847" y="416927"/>
                    <a:pt x="660982" y="416927"/>
                  </a:cubicBezTo>
                  <a:close/>
                  <a:moveTo>
                    <a:pt x="628442" y="404724"/>
                  </a:moveTo>
                  <a:cubicBezTo>
                    <a:pt x="628442" y="404724"/>
                    <a:pt x="628442" y="404724"/>
                    <a:pt x="628442" y="404724"/>
                  </a:cubicBezTo>
                  <a:cubicBezTo>
                    <a:pt x="628442" y="404724"/>
                    <a:pt x="628442" y="404724"/>
                    <a:pt x="628442" y="404724"/>
                  </a:cubicBezTo>
                  <a:cubicBezTo>
                    <a:pt x="624374" y="400657"/>
                    <a:pt x="624374" y="400657"/>
                    <a:pt x="624374" y="400657"/>
                  </a:cubicBezTo>
                  <a:cubicBezTo>
                    <a:pt x="624374" y="400657"/>
                    <a:pt x="624374" y="400657"/>
                    <a:pt x="624374" y="400657"/>
                  </a:cubicBezTo>
                  <a:cubicBezTo>
                    <a:pt x="624374" y="404724"/>
                    <a:pt x="628442" y="404724"/>
                    <a:pt x="628442" y="404724"/>
                  </a:cubicBezTo>
                  <a:close/>
                  <a:moveTo>
                    <a:pt x="721996" y="343711"/>
                  </a:moveTo>
                  <a:cubicBezTo>
                    <a:pt x="721996" y="343711"/>
                    <a:pt x="721996" y="339643"/>
                    <a:pt x="721996" y="343711"/>
                  </a:cubicBezTo>
                  <a:lnTo>
                    <a:pt x="721996" y="351846"/>
                  </a:ln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cubicBezTo>
                    <a:pt x="721996" y="351846"/>
                    <a:pt x="721996" y="351846"/>
                    <a:pt x="721996" y="351846"/>
                  </a:cubicBezTo>
                  <a:lnTo>
                    <a:pt x="738266" y="359981"/>
                  </a:lnTo>
                  <a:cubicBezTo>
                    <a:pt x="738266" y="359981"/>
                    <a:pt x="742334" y="359981"/>
                    <a:pt x="742334" y="359981"/>
                  </a:cubicBezTo>
                  <a:cubicBezTo>
                    <a:pt x="742334" y="359981"/>
                    <a:pt x="742334" y="359981"/>
                    <a:pt x="742334" y="359981"/>
                  </a:cubicBezTo>
                  <a:cubicBezTo>
                    <a:pt x="742334" y="359981"/>
                    <a:pt x="742334" y="359981"/>
                    <a:pt x="742334" y="359981"/>
                  </a:cubicBezTo>
                  <a:cubicBezTo>
                    <a:pt x="742334" y="359981"/>
                    <a:pt x="742334" y="359981"/>
                    <a:pt x="746402" y="359981"/>
                  </a:cubicBezTo>
                  <a:cubicBezTo>
                    <a:pt x="746402" y="359981"/>
                    <a:pt x="746402" y="359981"/>
                    <a:pt x="746402" y="359981"/>
                  </a:cubicBezTo>
                  <a:cubicBezTo>
                    <a:pt x="746402" y="359981"/>
                    <a:pt x="746402" y="359981"/>
                    <a:pt x="746402" y="359981"/>
                  </a:cubicBezTo>
                  <a:cubicBezTo>
                    <a:pt x="746402" y="359981"/>
                    <a:pt x="746402" y="359981"/>
                    <a:pt x="746402" y="359981"/>
                  </a:cubicBezTo>
                  <a:cubicBezTo>
                    <a:pt x="746402" y="359981"/>
                    <a:pt x="746402" y="359981"/>
                    <a:pt x="746402" y="359981"/>
                  </a:cubicBezTo>
                  <a:cubicBezTo>
                    <a:pt x="746402" y="359981"/>
                    <a:pt x="746402" y="359981"/>
                    <a:pt x="750469" y="359981"/>
                  </a:cubicBezTo>
                  <a:cubicBezTo>
                    <a:pt x="750469" y="359981"/>
                    <a:pt x="750469" y="359981"/>
                    <a:pt x="750469" y="359981"/>
                  </a:cubicBezTo>
                  <a:cubicBezTo>
                    <a:pt x="750469" y="359981"/>
                    <a:pt x="750469" y="359981"/>
                    <a:pt x="750469" y="359981"/>
                  </a:cubicBezTo>
                  <a:cubicBezTo>
                    <a:pt x="750469" y="359981"/>
                    <a:pt x="750469" y="359981"/>
                    <a:pt x="750469" y="359981"/>
                  </a:cubicBezTo>
                  <a:cubicBezTo>
                    <a:pt x="750469" y="359981"/>
                    <a:pt x="750469" y="359981"/>
                    <a:pt x="754537" y="359981"/>
                  </a:cubicBezTo>
                  <a:cubicBezTo>
                    <a:pt x="754537" y="359981"/>
                    <a:pt x="754537" y="359981"/>
                    <a:pt x="754537" y="359981"/>
                  </a:cubicBezTo>
                  <a:cubicBezTo>
                    <a:pt x="754537" y="359981"/>
                    <a:pt x="754537" y="359981"/>
                    <a:pt x="754537" y="359981"/>
                  </a:cubicBezTo>
                  <a:cubicBezTo>
                    <a:pt x="754537" y="359981"/>
                    <a:pt x="754537" y="359981"/>
                    <a:pt x="754537" y="359981"/>
                  </a:cubicBezTo>
                  <a:cubicBezTo>
                    <a:pt x="754537" y="359981"/>
                    <a:pt x="754537" y="359981"/>
                    <a:pt x="758604" y="359981"/>
                  </a:cubicBezTo>
                  <a:cubicBezTo>
                    <a:pt x="758604" y="359981"/>
                    <a:pt x="758604" y="359981"/>
                    <a:pt x="758604" y="359981"/>
                  </a:cubicBezTo>
                  <a:cubicBezTo>
                    <a:pt x="758604" y="359981"/>
                    <a:pt x="758604" y="359981"/>
                    <a:pt x="758604" y="359981"/>
                  </a:cubicBezTo>
                  <a:cubicBezTo>
                    <a:pt x="758604" y="359981"/>
                    <a:pt x="758604" y="359981"/>
                    <a:pt x="758604" y="359981"/>
                  </a:cubicBezTo>
                  <a:cubicBezTo>
                    <a:pt x="758604" y="359981"/>
                    <a:pt x="758604" y="359981"/>
                    <a:pt x="758604" y="359981"/>
                  </a:cubicBezTo>
                  <a:cubicBezTo>
                    <a:pt x="758604" y="359981"/>
                    <a:pt x="758604" y="359981"/>
                    <a:pt x="758604" y="359981"/>
                  </a:cubicBezTo>
                  <a:cubicBezTo>
                    <a:pt x="758604" y="359981"/>
                    <a:pt x="758604" y="359981"/>
                    <a:pt x="758604" y="359981"/>
                  </a:cubicBezTo>
                  <a:cubicBezTo>
                    <a:pt x="758604" y="359981"/>
                    <a:pt x="762672" y="359981"/>
                    <a:pt x="762672" y="359981"/>
                  </a:cubicBezTo>
                  <a:lnTo>
                    <a:pt x="815550" y="331508"/>
                  </a:lnTo>
                  <a:cubicBezTo>
                    <a:pt x="819618" y="327441"/>
                    <a:pt x="823686" y="327441"/>
                    <a:pt x="823686" y="323373"/>
                  </a:cubicBezTo>
                  <a:lnTo>
                    <a:pt x="823686" y="315238"/>
                  </a:lnTo>
                  <a:cubicBezTo>
                    <a:pt x="823686" y="315238"/>
                    <a:pt x="823686" y="319305"/>
                    <a:pt x="823686" y="319305"/>
                  </a:cubicBezTo>
                  <a:cubicBezTo>
                    <a:pt x="823686" y="319305"/>
                    <a:pt x="823686" y="315238"/>
                    <a:pt x="823686" y="315238"/>
                  </a:cubicBezTo>
                  <a:cubicBezTo>
                    <a:pt x="823686" y="319305"/>
                    <a:pt x="819618" y="319305"/>
                    <a:pt x="815550" y="323373"/>
                  </a:cubicBezTo>
                  <a:lnTo>
                    <a:pt x="762672" y="351846"/>
                  </a:lnTo>
                  <a:cubicBezTo>
                    <a:pt x="754537" y="355914"/>
                    <a:pt x="742334" y="355914"/>
                    <a:pt x="734199" y="351846"/>
                  </a:cubicBezTo>
                  <a:lnTo>
                    <a:pt x="717928" y="343711"/>
                  </a:lnTo>
                  <a:cubicBezTo>
                    <a:pt x="726064" y="347779"/>
                    <a:pt x="721996" y="343711"/>
                    <a:pt x="721996" y="343711"/>
                  </a:cubicBezTo>
                  <a:cubicBezTo>
                    <a:pt x="721996" y="339643"/>
                    <a:pt x="721996" y="343711"/>
                    <a:pt x="721996" y="343711"/>
                  </a:cubicBezTo>
                  <a:cubicBezTo>
                    <a:pt x="721996" y="343711"/>
                    <a:pt x="721996" y="343711"/>
                    <a:pt x="721996" y="343711"/>
                  </a:cubicBezTo>
                  <a:cubicBezTo>
                    <a:pt x="721996" y="343711"/>
                    <a:pt x="721996" y="343711"/>
                    <a:pt x="721996" y="343711"/>
                  </a:cubicBezTo>
                  <a:close/>
                  <a:moveTo>
                    <a:pt x="827753" y="323373"/>
                  </a:moveTo>
                  <a:cubicBezTo>
                    <a:pt x="827753" y="323373"/>
                    <a:pt x="823686" y="327441"/>
                    <a:pt x="823686" y="327441"/>
                  </a:cubicBezTo>
                  <a:cubicBezTo>
                    <a:pt x="827753" y="327441"/>
                    <a:pt x="827753" y="327441"/>
                    <a:pt x="827753" y="323373"/>
                  </a:cubicBezTo>
                  <a:close/>
                  <a:moveTo>
                    <a:pt x="770807" y="359981"/>
                  </a:moveTo>
                  <a:cubicBezTo>
                    <a:pt x="770807" y="359981"/>
                    <a:pt x="770807" y="359981"/>
                    <a:pt x="770807" y="359981"/>
                  </a:cubicBezTo>
                  <a:cubicBezTo>
                    <a:pt x="770807" y="359981"/>
                    <a:pt x="766740" y="359981"/>
                    <a:pt x="770807" y="359981"/>
                  </a:cubicBezTo>
                  <a:cubicBezTo>
                    <a:pt x="766740" y="359981"/>
                    <a:pt x="766740" y="359981"/>
                    <a:pt x="770807" y="359981"/>
                  </a:cubicBezTo>
                  <a:cubicBezTo>
                    <a:pt x="766740" y="359981"/>
                    <a:pt x="762672" y="359981"/>
                    <a:pt x="762672" y="359981"/>
                  </a:cubicBezTo>
                  <a:cubicBezTo>
                    <a:pt x="762672" y="359981"/>
                    <a:pt x="762672" y="359981"/>
                    <a:pt x="762672" y="359981"/>
                  </a:cubicBezTo>
                  <a:cubicBezTo>
                    <a:pt x="762672" y="359981"/>
                    <a:pt x="758604" y="359981"/>
                    <a:pt x="758604" y="359981"/>
                  </a:cubicBezTo>
                  <a:cubicBezTo>
                    <a:pt x="758604" y="359981"/>
                    <a:pt x="758604" y="359981"/>
                    <a:pt x="758604" y="359981"/>
                  </a:cubicBezTo>
                  <a:cubicBezTo>
                    <a:pt x="762672" y="359981"/>
                    <a:pt x="770807" y="359981"/>
                    <a:pt x="770807" y="359981"/>
                  </a:cubicBezTo>
                  <a:cubicBezTo>
                    <a:pt x="770807" y="359981"/>
                    <a:pt x="770807" y="359981"/>
                    <a:pt x="770807" y="359981"/>
                  </a:cubicBezTo>
                  <a:close/>
                  <a:moveTo>
                    <a:pt x="758604" y="359981"/>
                  </a:moveTo>
                  <a:cubicBezTo>
                    <a:pt x="758604" y="359981"/>
                    <a:pt x="758604" y="359981"/>
                    <a:pt x="758604" y="359981"/>
                  </a:cubicBezTo>
                  <a:cubicBezTo>
                    <a:pt x="758604" y="359981"/>
                    <a:pt x="754537" y="359981"/>
                    <a:pt x="758604" y="359981"/>
                  </a:cubicBezTo>
                  <a:cubicBezTo>
                    <a:pt x="754537" y="359981"/>
                    <a:pt x="754537" y="359981"/>
                    <a:pt x="754537" y="359981"/>
                  </a:cubicBezTo>
                  <a:cubicBezTo>
                    <a:pt x="754537" y="359981"/>
                    <a:pt x="754537" y="359981"/>
                    <a:pt x="750469" y="359981"/>
                  </a:cubicBezTo>
                  <a:cubicBezTo>
                    <a:pt x="750469" y="359981"/>
                    <a:pt x="750469" y="359981"/>
                    <a:pt x="746402" y="359981"/>
                  </a:cubicBezTo>
                  <a:cubicBezTo>
                    <a:pt x="746402" y="359981"/>
                    <a:pt x="746402" y="359981"/>
                    <a:pt x="746402" y="359981"/>
                  </a:cubicBezTo>
                  <a:cubicBezTo>
                    <a:pt x="746402" y="359981"/>
                    <a:pt x="742334" y="359981"/>
                    <a:pt x="742334" y="359981"/>
                  </a:cubicBezTo>
                  <a:cubicBezTo>
                    <a:pt x="746402" y="359981"/>
                    <a:pt x="754537" y="359981"/>
                    <a:pt x="758604" y="359981"/>
                  </a:cubicBezTo>
                  <a:close/>
                  <a:moveTo>
                    <a:pt x="730131" y="347779"/>
                  </a:moveTo>
                  <a:cubicBezTo>
                    <a:pt x="726064" y="347779"/>
                    <a:pt x="726064" y="347779"/>
                    <a:pt x="730131" y="347779"/>
                  </a:cubicBezTo>
                  <a:cubicBezTo>
                    <a:pt x="726064" y="347779"/>
                    <a:pt x="726064" y="347779"/>
                    <a:pt x="730131" y="347779"/>
                  </a:cubicBezTo>
                  <a:cubicBezTo>
                    <a:pt x="726064" y="343711"/>
                    <a:pt x="726064" y="343711"/>
                    <a:pt x="726064" y="343711"/>
                  </a:cubicBezTo>
                  <a:cubicBezTo>
                    <a:pt x="726064" y="343711"/>
                    <a:pt x="726064" y="343711"/>
                    <a:pt x="726064" y="343711"/>
                  </a:cubicBezTo>
                  <a:cubicBezTo>
                    <a:pt x="726064" y="347779"/>
                    <a:pt x="726064" y="347779"/>
                    <a:pt x="730131" y="347779"/>
                  </a:cubicBezTo>
                  <a:close/>
                  <a:moveTo>
                    <a:pt x="819618" y="286765"/>
                  </a:moveTo>
                  <a:cubicBezTo>
                    <a:pt x="819618" y="286765"/>
                    <a:pt x="819618" y="282697"/>
                    <a:pt x="819618" y="286765"/>
                  </a:cubicBezTo>
                  <a:lnTo>
                    <a:pt x="819618" y="294900"/>
                  </a:ln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cubicBezTo>
                    <a:pt x="819618" y="294900"/>
                    <a:pt x="819618" y="294900"/>
                    <a:pt x="819618" y="294900"/>
                  </a:cubicBezTo>
                  <a:lnTo>
                    <a:pt x="835888" y="303035"/>
                  </a:lnTo>
                  <a:cubicBezTo>
                    <a:pt x="835888" y="303035"/>
                    <a:pt x="839956" y="303035"/>
                    <a:pt x="839956" y="303035"/>
                  </a:cubicBezTo>
                  <a:cubicBezTo>
                    <a:pt x="839956" y="303035"/>
                    <a:pt x="839956" y="303035"/>
                    <a:pt x="839956" y="303035"/>
                  </a:cubicBezTo>
                  <a:cubicBezTo>
                    <a:pt x="839956" y="303035"/>
                    <a:pt x="839956" y="303035"/>
                    <a:pt x="839956" y="303035"/>
                  </a:cubicBezTo>
                  <a:cubicBezTo>
                    <a:pt x="839956" y="303035"/>
                    <a:pt x="839956" y="303035"/>
                    <a:pt x="844024" y="303035"/>
                  </a:cubicBezTo>
                  <a:cubicBezTo>
                    <a:pt x="844024" y="303035"/>
                    <a:pt x="844024" y="303035"/>
                    <a:pt x="844024" y="303035"/>
                  </a:cubicBezTo>
                  <a:cubicBezTo>
                    <a:pt x="844024" y="303035"/>
                    <a:pt x="844024" y="303035"/>
                    <a:pt x="844024" y="303035"/>
                  </a:cubicBezTo>
                  <a:cubicBezTo>
                    <a:pt x="844024" y="303035"/>
                    <a:pt x="844024" y="303035"/>
                    <a:pt x="844024" y="303035"/>
                  </a:cubicBezTo>
                  <a:cubicBezTo>
                    <a:pt x="844024" y="303035"/>
                    <a:pt x="844024" y="303035"/>
                    <a:pt x="844024" y="303035"/>
                  </a:cubicBezTo>
                  <a:cubicBezTo>
                    <a:pt x="844024" y="303035"/>
                    <a:pt x="844024" y="303035"/>
                    <a:pt x="848091" y="303035"/>
                  </a:cubicBezTo>
                  <a:cubicBezTo>
                    <a:pt x="848091" y="303035"/>
                    <a:pt x="848091" y="303035"/>
                    <a:pt x="848091" y="303035"/>
                  </a:cubicBezTo>
                  <a:cubicBezTo>
                    <a:pt x="848091" y="303035"/>
                    <a:pt x="848091" y="303035"/>
                    <a:pt x="848091" y="303035"/>
                  </a:cubicBezTo>
                  <a:cubicBezTo>
                    <a:pt x="848091" y="303035"/>
                    <a:pt x="848091" y="303035"/>
                    <a:pt x="848091" y="303035"/>
                  </a:cubicBezTo>
                  <a:cubicBezTo>
                    <a:pt x="848091" y="303035"/>
                    <a:pt x="848091" y="303035"/>
                    <a:pt x="852159" y="303035"/>
                  </a:cubicBezTo>
                  <a:cubicBezTo>
                    <a:pt x="852159" y="303035"/>
                    <a:pt x="852159" y="303035"/>
                    <a:pt x="852159" y="303035"/>
                  </a:cubicBezTo>
                  <a:cubicBezTo>
                    <a:pt x="852159" y="303035"/>
                    <a:pt x="852159" y="303035"/>
                    <a:pt x="852159" y="303035"/>
                  </a:cubicBezTo>
                  <a:cubicBezTo>
                    <a:pt x="852159" y="303035"/>
                    <a:pt x="852159" y="303035"/>
                    <a:pt x="852159" y="303035"/>
                  </a:cubicBezTo>
                  <a:cubicBezTo>
                    <a:pt x="852159" y="303035"/>
                    <a:pt x="852159" y="303035"/>
                    <a:pt x="856226" y="303035"/>
                  </a:cubicBezTo>
                  <a:cubicBezTo>
                    <a:pt x="856226" y="303035"/>
                    <a:pt x="856226" y="303035"/>
                    <a:pt x="856226" y="303035"/>
                  </a:cubicBezTo>
                  <a:cubicBezTo>
                    <a:pt x="856226" y="303035"/>
                    <a:pt x="856226" y="303035"/>
                    <a:pt x="856226" y="303035"/>
                  </a:cubicBezTo>
                  <a:cubicBezTo>
                    <a:pt x="856226" y="303035"/>
                    <a:pt x="856226" y="303035"/>
                    <a:pt x="856226" y="303035"/>
                  </a:cubicBezTo>
                  <a:cubicBezTo>
                    <a:pt x="856226" y="303035"/>
                    <a:pt x="856226" y="303035"/>
                    <a:pt x="856226" y="303035"/>
                  </a:cubicBezTo>
                  <a:cubicBezTo>
                    <a:pt x="856226" y="303035"/>
                    <a:pt x="856226" y="303035"/>
                    <a:pt x="856226" y="303035"/>
                  </a:cubicBezTo>
                  <a:cubicBezTo>
                    <a:pt x="856226" y="303035"/>
                    <a:pt x="856226" y="303035"/>
                    <a:pt x="856226" y="303035"/>
                  </a:cubicBezTo>
                  <a:cubicBezTo>
                    <a:pt x="856226" y="303035"/>
                    <a:pt x="860294" y="303035"/>
                    <a:pt x="860294" y="303035"/>
                  </a:cubicBezTo>
                  <a:lnTo>
                    <a:pt x="913173" y="274562"/>
                  </a:lnTo>
                  <a:cubicBezTo>
                    <a:pt x="917240" y="270494"/>
                    <a:pt x="921308" y="270494"/>
                    <a:pt x="921308" y="266427"/>
                  </a:cubicBezTo>
                  <a:lnTo>
                    <a:pt x="921308" y="258292"/>
                  </a:lnTo>
                  <a:cubicBezTo>
                    <a:pt x="921308" y="258292"/>
                    <a:pt x="921308" y="262359"/>
                    <a:pt x="921308" y="262359"/>
                  </a:cubicBezTo>
                  <a:cubicBezTo>
                    <a:pt x="921308" y="262359"/>
                    <a:pt x="921308" y="258292"/>
                    <a:pt x="921308" y="258292"/>
                  </a:cubicBezTo>
                  <a:cubicBezTo>
                    <a:pt x="921308" y="262359"/>
                    <a:pt x="917240" y="262359"/>
                    <a:pt x="913173" y="266427"/>
                  </a:cubicBezTo>
                  <a:lnTo>
                    <a:pt x="860294" y="294900"/>
                  </a:lnTo>
                  <a:cubicBezTo>
                    <a:pt x="852159" y="298967"/>
                    <a:pt x="839956" y="298967"/>
                    <a:pt x="831821" y="294900"/>
                  </a:cubicBezTo>
                  <a:lnTo>
                    <a:pt x="815550" y="286765"/>
                  </a:lnTo>
                  <a:cubicBezTo>
                    <a:pt x="823686" y="290832"/>
                    <a:pt x="819618" y="286765"/>
                    <a:pt x="819618" y="286765"/>
                  </a:cubicBezTo>
                  <a:cubicBezTo>
                    <a:pt x="819618" y="282697"/>
                    <a:pt x="819618" y="286765"/>
                    <a:pt x="819618" y="286765"/>
                  </a:cubicBezTo>
                  <a:cubicBezTo>
                    <a:pt x="823686" y="286765"/>
                    <a:pt x="823686" y="286765"/>
                    <a:pt x="819618" y="286765"/>
                  </a:cubicBezTo>
                  <a:cubicBezTo>
                    <a:pt x="819618" y="286765"/>
                    <a:pt x="819618" y="286765"/>
                    <a:pt x="819618" y="286765"/>
                  </a:cubicBezTo>
                  <a:close/>
                  <a:moveTo>
                    <a:pt x="929443" y="266427"/>
                  </a:moveTo>
                  <a:cubicBezTo>
                    <a:pt x="929443" y="266427"/>
                    <a:pt x="925375" y="270494"/>
                    <a:pt x="925375" y="270494"/>
                  </a:cubicBezTo>
                  <a:cubicBezTo>
                    <a:pt x="925375" y="270494"/>
                    <a:pt x="925375" y="270494"/>
                    <a:pt x="929443" y="266427"/>
                  </a:cubicBezTo>
                  <a:close/>
                  <a:moveTo>
                    <a:pt x="868429" y="303035"/>
                  </a:moveTo>
                  <a:cubicBezTo>
                    <a:pt x="868429" y="303035"/>
                    <a:pt x="868429" y="303035"/>
                    <a:pt x="868429" y="303035"/>
                  </a:cubicBezTo>
                  <a:cubicBezTo>
                    <a:pt x="868429" y="303035"/>
                    <a:pt x="868429" y="303035"/>
                    <a:pt x="868429" y="303035"/>
                  </a:cubicBezTo>
                  <a:cubicBezTo>
                    <a:pt x="864362" y="303035"/>
                    <a:pt x="864362" y="303035"/>
                    <a:pt x="868429" y="303035"/>
                  </a:cubicBezTo>
                  <a:cubicBezTo>
                    <a:pt x="864362" y="303035"/>
                    <a:pt x="860294" y="303035"/>
                    <a:pt x="860294" y="303035"/>
                  </a:cubicBezTo>
                  <a:cubicBezTo>
                    <a:pt x="860294" y="303035"/>
                    <a:pt x="860294" y="303035"/>
                    <a:pt x="860294" y="303035"/>
                  </a:cubicBezTo>
                  <a:cubicBezTo>
                    <a:pt x="860294" y="303035"/>
                    <a:pt x="856226" y="303035"/>
                    <a:pt x="856226" y="303035"/>
                  </a:cubicBezTo>
                  <a:cubicBezTo>
                    <a:pt x="856226" y="303035"/>
                    <a:pt x="856226" y="303035"/>
                    <a:pt x="856226" y="303035"/>
                  </a:cubicBezTo>
                  <a:cubicBezTo>
                    <a:pt x="864362" y="303035"/>
                    <a:pt x="868429" y="303035"/>
                    <a:pt x="868429" y="303035"/>
                  </a:cubicBezTo>
                  <a:cubicBezTo>
                    <a:pt x="872497" y="303035"/>
                    <a:pt x="868429" y="303035"/>
                    <a:pt x="868429" y="303035"/>
                  </a:cubicBezTo>
                  <a:close/>
                  <a:moveTo>
                    <a:pt x="856226" y="303035"/>
                  </a:moveTo>
                  <a:cubicBezTo>
                    <a:pt x="856226" y="303035"/>
                    <a:pt x="856226" y="303035"/>
                    <a:pt x="856226" y="303035"/>
                  </a:cubicBezTo>
                  <a:cubicBezTo>
                    <a:pt x="856226" y="303035"/>
                    <a:pt x="856226" y="303035"/>
                    <a:pt x="856226" y="303035"/>
                  </a:cubicBezTo>
                  <a:cubicBezTo>
                    <a:pt x="852159" y="303035"/>
                    <a:pt x="852159" y="303035"/>
                    <a:pt x="852159" y="303035"/>
                  </a:cubicBezTo>
                  <a:cubicBezTo>
                    <a:pt x="852159" y="303035"/>
                    <a:pt x="852159" y="303035"/>
                    <a:pt x="848091" y="303035"/>
                  </a:cubicBezTo>
                  <a:cubicBezTo>
                    <a:pt x="848091" y="303035"/>
                    <a:pt x="848091" y="303035"/>
                    <a:pt x="844024" y="303035"/>
                  </a:cubicBezTo>
                  <a:cubicBezTo>
                    <a:pt x="844024" y="303035"/>
                    <a:pt x="844024" y="303035"/>
                    <a:pt x="844024" y="303035"/>
                  </a:cubicBezTo>
                  <a:cubicBezTo>
                    <a:pt x="844024" y="303035"/>
                    <a:pt x="839956" y="303035"/>
                    <a:pt x="839956" y="303035"/>
                  </a:cubicBezTo>
                  <a:cubicBezTo>
                    <a:pt x="848091" y="303035"/>
                    <a:pt x="852159" y="303035"/>
                    <a:pt x="856226" y="303035"/>
                  </a:cubicBezTo>
                  <a:close/>
                  <a:moveTo>
                    <a:pt x="827753" y="290832"/>
                  </a:moveTo>
                  <a:cubicBezTo>
                    <a:pt x="827753" y="290832"/>
                    <a:pt x="827753" y="290832"/>
                    <a:pt x="827753" y="290832"/>
                  </a:cubicBezTo>
                  <a:cubicBezTo>
                    <a:pt x="823686" y="290832"/>
                    <a:pt x="823686" y="290832"/>
                    <a:pt x="827753" y="290832"/>
                  </a:cubicBezTo>
                  <a:cubicBezTo>
                    <a:pt x="823686" y="286765"/>
                    <a:pt x="823686" y="286765"/>
                    <a:pt x="823686" y="286765"/>
                  </a:cubicBezTo>
                  <a:cubicBezTo>
                    <a:pt x="823686" y="286765"/>
                    <a:pt x="823686" y="286765"/>
                    <a:pt x="823686" y="286765"/>
                  </a:cubicBezTo>
                  <a:cubicBezTo>
                    <a:pt x="823686" y="290832"/>
                    <a:pt x="823686" y="290832"/>
                    <a:pt x="827753" y="290832"/>
                  </a:cubicBezTo>
                  <a:close/>
                  <a:moveTo>
                    <a:pt x="921308" y="229819"/>
                  </a:moveTo>
                  <a:cubicBezTo>
                    <a:pt x="921308" y="229819"/>
                    <a:pt x="921308" y="229819"/>
                    <a:pt x="921308" y="229819"/>
                  </a:cubicBezTo>
                  <a:cubicBezTo>
                    <a:pt x="921308" y="229819"/>
                    <a:pt x="921308" y="225751"/>
                    <a:pt x="921308" y="229819"/>
                  </a:cubicBezTo>
                  <a:lnTo>
                    <a:pt x="921308" y="237954"/>
                  </a:ln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cubicBezTo>
                    <a:pt x="921308" y="237954"/>
                    <a:pt x="921308" y="237954"/>
                    <a:pt x="921308" y="237954"/>
                  </a:cubicBezTo>
                  <a:lnTo>
                    <a:pt x="937578" y="246089"/>
                  </a:lnTo>
                  <a:cubicBezTo>
                    <a:pt x="937578" y="246089"/>
                    <a:pt x="941645" y="246089"/>
                    <a:pt x="941645" y="246089"/>
                  </a:cubicBezTo>
                  <a:cubicBezTo>
                    <a:pt x="941645" y="246089"/>
                    <a:pt x="941645" y="246089"/>
                    <a:pt x="941645" y="246089"/>
                  </a:cubicBezTo>
                  <a:cubicBezTo>
                    <a:pt x="941645" y="246089"/>
                    <a:pt x="941645" y="246089"/>
                    <a:pt x="941645" y="246089"/>
                  </a:cubicBezTo>
                  <a:cubicBezTo>
                    <a:pt x="941645" y="246089"/>
                    <a:pt x="941645" y="246089"/>
                    <a:pt x="945713" y="246089"/>
                  </a:cubicBezTo>
                  <a:cubicBezTo>
                    <a:pt x="945713" y="246089"/>
                    <a:pt x="945713" y="246089"/>
                    <a:pt x="945713" y="246089"/>
                  </a:cubicBezTo>
                  <a:cubicBezTo>
                    <a:pt x="945713" y="246089"/>
                    <a:pt x="945713" y="246089"/>
                    <a:pt x="945713" y="246089"/>
                  </a:cubicBezTo>
                  <a:cubicBezTo>
                    <a:pt x="945713" y="246089"/>
                    <a:pt x="945713" y="246089"/>
                    <a:pt x="945713" y="246089"/>
                  </a:cubicBezTo>
                  <a:cubicBezTo>
                    <a:pt x="945713" y="246089"/>
                    <a:pt x="945713" y="246089"/>
                    <a:pt x="945713" y="246089"/>
                  </a:cubicBezTo>
                  <a:cubicBezTo>
                    <a:pt x="945713" y="246089"/>
                    <a:pt x="945713" y="246089"/>
                    <a:pt x="949781" y="246089"/>
                  </a:cubicBezTo>
                  <a:cubicBezTo>
                    <a:pt x="949781" y="246089"/>
                    <a:pt x="949781" y="246089"/>
                    <a:pt x="949781" y="246089"/>
                  </a:cubicBezTo>
                  <a:cubicBezTo>
                    <a:pt x="949781" y="246089"/>
                    <a:pt x="949781" y="246089"/>
                    <a:pt x="949781" y="246089"/>
                  </a:cubicBezTo>
                  <a:cubicBezTo>
                    <a:pt x="949781" y="246089"/>
                    <a:pt x="949781" y="246089"/>
                    <a:pt x="949781" y="246089"/>
                  </a:cubicBezTo>
                  <a:cubicBezTo>
                    <a:pt x="949781" y="246089"/>
                    <a:pt x="949781" y="246089"/>
                    <a:pt x="953848" y="246089"/>
                  </a:cubicBezTo>
                  <a:cubicBezTo>
                    <a:pt x="953848" y="246089"/>
                    <a:pt x="953848" y="246089"/>
                    <a:pt x="953848" y="246089"/>
                  </a:cubicBezTo>
                  <a:cubicBezTo>
                    <a:pt x="953848" y="246089"/>
                    <a:pt x="953848" y="246089"/>
                    <a:pt x="953848" y="246089"/>
                  </a:cubicBezTo>
                  <a:cubicBezTo>
                    <a:pt x="953848" y="246089"/>
                    <a:pt x="953848" y="246089"/>
                    <a:pt x="953848" y="246089"/>
                  </a:cubicBezTo>
                  <a:cubicBezTo>
                    <a:pt x="953848" y="246089"/>
                    <a:pt x="953848" y="246089"/>
                    <a:pt x="957916" y="246089"/>
                  </a:cubicBezTo>
                  <a:cubicBezTo>
                    <a:pt x="957916" y="246089"/>
                    <a:pt x="957916" y="246089"/>
                    <a:pt x="957916" y="246089"/>
                  </a:cubicBezTo>
                  <a:cubicBezTo>
                    <a:pt x="957916" y="246089"/>
                    <a:pt x="957916" y="246089"/>
                    <a:pt x="957916" y="246089"/>
                  </a:cubicBezTo>
                  <a:cubicBezTo>
                    <a:pt x="957916" y="246089"/>
                    <a:pt x="957916" y="246089"/>
                    <a:pt x="957916" y="246089"/>
                  </a:cubicBezTo>
                  <a:cubicBezTo>
                    <a:pt x="957916" y="246089"/>
                    <a:pt x="957916" y="246089"/>
                    <a:pt x="957916" y="246089"/>
                  </a:cubicBezTo>
                  <a:cubicBezTo>
                    <a:pt x="957916" y="246089"/>
                    <a:pt x="957916" y="246089"/>
                    <a:pt x="957916" y="246089"/>
                  </a:cubicBezTo>
                  <a:cubicBezTo>
                    <a:pt x="957916" y="246089"/>
                    <a:pt x="957916" y="246089"/>
                    <a:pt x="957916" y="246089"/>
                  </a:cubicBezTo>
                  <a:cubicBezTo>
                    <a:pt x="957916" y="246089"/>
                    <a:pt x="961983" y="246089"/>
                    <a:pt x="961983" y="246089"/>
                  </a:cubicBezTo>
                  <a:lnTo>
                    <a:pt x="1014862" y="217616"/>
                  </a:lnTo>
                  <a:cubicBezTo>
                    <a:pt x="1018930" y="213548"/>
                    <a:pt x="1022997" y="213548"/>
                    <a:pt x="1022997" y="209481"/>
                  </a:cubicBezTo>
                  <a:lnTo>
                    <a:pt x="1022997" y="201345"/>
                  </a:lnTo>
                  <a:cubicBezTo>
                    <a:pt x="1022997" y="201345"/>
                    <a:pt x="1022997" y="205413"/>
                    <a:pt x="1022997" y="205413"/>
                  </a:cubicBezTo>
                  <a:cubicBezTo>
                    <a:pt x="1022997" y="205413"/>
                    <a:pt x="1022997" y="201345"/>
                    <a:pt x="1022997" y="201345"/>
                  </a:cubicBezTo>
                  <a:cubicBezTo>
                    <a:pt x="1022997" y="205413"/>
                    <a:pt x="1018930" y="205413"/>
                    <a:pt x="1014862" y="209481"/>
                  </a:cubicBezTo>
                  <a:lnTo>
                    <a:pt x="961983" y="237954"/>
                  </a:lnTo>
                  <a:cubicBezTo>
                    <a:pt x="953848" y="242021"/>
                    <a:pt x="941645" y="242021"/>
                    <a:pt x="933510" y="237954"/>
                  </a:cubicBezTo>
                  <a:lnTo>
                    <a:pt x="917240" y="229819"/>
                  </a:lnTo>
                  <a:cubicBezTo>
                    <a:pt x="921308" y="233886"/>
                    <a:pt x="921308" y="229819"/>
                    <a:pt x="921308" y="229819"/>
                  </a:cubicBezTo>
                  <a:cubicBezTo>
                    <a:pt x="921308" y="225751"/>
                    <a:pt x="921308" y="229819"/>
                    <a:pt x="921308" y="229819"/>
                  </a:cubicBezTo>
                  <a:cubicBezTo>
                    <a:pt x="921308" y="229819"/>
                    <a:pt x="921308" y="229819"/>
                    <a:pt x="921308" y="229819"/>
                  </a:cubicBezTo>
                  <a:cubicBezTo>
                    <a:pt x="921308" y="229819"/>
                    <a:pt x="921308" y="229819"/>
                    <a:pt x="921308" y="229819"/>
                  </a:cubicBezTo>
                  <a:close/>
                  <a:moveTo>
                    <a:pt x="1027065" y="209481"/>
                  </a:moveTo>
                  <a:cubicBezTo>
                    <a:pt x="1027065" y="209481"/>
                    <a:pt x="1022997" y="213548"/>
                    <a:pt x="1022997" y="213548"/>
                  </a:cubicBezTo>
                  <a:cubicBezTo>
                    <a:pt x="1022997" y="213548"/>
                    <a:pt x="1027065" y="209481"/>
                    <a:pt x="1027065" y="209481"/>
                  </a:cubicBezTo>
                  <a:close/>
                  <a:moveTo>
                    <a:pt x="966051" y="246089"/>
                  </a:moveTo>
                  <a:cubicBezTo>
                    <a:pt x="966051" y="246089"/>
                    <a:pt x="966051" y="246089"/>
                    <a:pt x="966051" y="246089"/>
                  </a:cubicBezTo>
                  <a:cubicBezTo>
                    <a:pt x="966051" y="246089"/>
                    <a:pt x="966051" y="246089"/>
                    <a:pt x="966051" y="246089"/>
                  </a:cubicBezTo>
                  <a:cubicBezTo>
                    <a:pt x="966051" y="246089"/>
                    <a:pt x="961983" y="246089"/>
                    <a:pt x="966051" y="246089"/>
                  </a:cubicBezTo>
                  <a:cubicBezTo>
                    <a:pt x="961983" y="246089"/>
                    <a:pt x="957916" y="246089"/>
                    <a:pt x="957916" y="246089"/>
                  </a:cubicBezTo>
                  <a:cubicBezTo>
                    <a:pt x="957916" y="246089"/>
                    <a:pt x="957916" y="246089"/>
                    <a:pt x="957916" y="246089"/>
                  </a:cubicBezTo>
                  <a:cubicBezTo>
                    <a:pt x="957916" y="246089"/>
                    <a:pt x="953848" y="246089"/>
                    <a:pt x="953848" y="246089"/>
                  </a:cubicBezTo>
                  <a:cubicBezTo>
                    <a:pt x="953848" y="246089"/>
                    <a:pt x="953848" y="246089"/>
                    <a:pt x="953848" y="246089"/>
                  </a:cubicBezTo>
                  <a:cubicBezTo>
                    <a:pt x="961983" y="246089"/>
                    <a:pt x="966051" y="246089"/>
                    <a:pt x="966051" y="246089"/>
                  </a:cubicBezTo>
                  <a:cubicBezTo>
                    <a:pt x="970118" y="246089"/>
                    <a:pt x="970118" y="246089"/>
                    <a:pt x="966051" y="246089"/>
                  </a:cubicBezTo>
                  <a:close/>
                  <a:moveTo>
                    <a:pt x="957916" y="246089"/>
                  </a:moveTo>
                  <a:cubicBezTo>
                    <a:pt x="953848" y="246089"/>
                    <a:pt x="953848" y="246089"/>
                    <a:pt x="957916" y="246089"/>
                  </a:cubicBezTo>
                  <a:cubicBezTo>
                    <a:pt x="953848" y="246089"/>
                    <a:pt x="953848" y="246089"/>
                    <a:pt x="957916" y="246089"/>
                  </a:cubicBezTo>
                  <a:cubicBezTo>
                    <a:pt x="953848" y="246089"/>
                    <a:pt x="953848" y="246089"/>
                    <a:pt x="953848" y="246089"/>
                  </a:cubicBezTo>
                  <a:cubicBezTo>
                    <a:pt x="953848" y="246089"/>
                    <a:pt x="953848" y="246089"/>
                    <a:pt x="949781" y="246089"/>
                  </a:cubicBezTo>
                  <a:cubicBezTo>
                    <a:pt x="949781" y="246089"/>
                    <a:pt x="949781" y="246089"/>
                    <a:pt x="945713" y="246089"/>
                  </a:cubicBezTo>
                  <a:cubicBezTo>
                    <a:pt x="945713" y="246089"/>
                    <a:pt x="945713" y="246089"/>
                    <a:pt x="945713" y="246089"/>
                  </a:cubicBezTo>
                  <a:cubicBezTo>
                    <a:pt x="945713" y="246089"/>
                    <a:pt x="941645" y="246089"/>
                    <a:pt x="941645" y="246089"/>
                  </a:cubicBezTo>
                  <a:cubicBezTo>
                    <a:pt x="945713" y="246089"/>
                    <a:pt x="949781" y="246089"/>
                    <a:pt x="957916" y="246089"/>
                  </a:cubicBezTo>
                  <a:close/>
                  <a:moveTo>
                    <a:pt x="925375" y="233886"/>
                  </a:moveTo>
                  <a:cubicBezTo>
                    <a:pt x="925375" y="233886"/>
                    <a:pt x="925375" y="233886"/>
                    <a:pt x="925375" y="233886"/>
                  </a:cubicBezTo>
                  <a:cubicBezTo>
                    <a:pt x="925375" y="233886"/>
                    <a:pt x="925375" y="233886"/>
                    <a:pt x="925375" y="233886"/>
                  </a:cubicBezTo>
                  <a:cubicBezTo>
                    <a:pt x="921308" y="229819"/>
                    <a:pt x="921308" y="229819"/>
                    <a:pt x="921308" y="229819"/>
                  </a:cubicBezTo>
                  <a:cubicBezTo>
                    <a:pt x="921308" y="229819"/>
                    <a:pt x="921308" y="229819"/>
                    <a:pt x="921308" y="229819"/>
                  </a:cubicBezTo>
                  <a:cubicBezTo>
                    <a:pt x="921308" y="233886"/>
                    <a:pt x="925375" y="233886"/>
                    <a:pt x="925375" y="233886"/>
                  </a:cubicBezTo>
                  <a:close/>
                  <a:moveTo>
                    <a:pt x="1018930" y="172872"/>
                  </a:moveTo>
                  <a:cubicBezTo>
                    <a:pt x="1018930" y="168805"/>
                    <a:pt x="1018930" y="168805"/>
                    <a:pt x="1018930" y="172872"/>
                  </a:cubicBezTo>
                  <a:lnTo>
                    <a:pt x="1018930" y="181008"/>
                  </a:ln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cubicBezTo>
                    <a:pt x="1018930" y="181008"/>
                    <a:pt x="1018930" y="181008"/>
                    <a:pt x="1018930" y="181008"/>
                  </a:cubicBezTo>
                  <a:lnTo>
                    <a:pt x="1035200" y="189143"/>
                  </a:lnTo>
                  <a:cubicBezTo>
                    <a:pt x="1035200" y="189143"/>
                    <a:pt x="1039268" y="189143"/>
                    <a:pt x="1039268" y="189143"/>
                  </a:cubicBezTo>
                  <a:cubicBezTo>
                    <a:pt x="1039268" y="189143"/>
                    <a:pt x="1039268" y="189143"/>
                    <a:pt x="1039268" y="189143"/>
                  </a:cubicBezTo>
                  <a:cubicBezTo>
                    <a:pt x="1039268" y="189143"/>
                    <a:pt x="1039268" y="189143"/>
                    <a:pt x="1039268" y="189143"/>
                  </a:cubicBezTo>
                  <a:cubicBezTo>
                    <a:pt x="1039268" y="189143"/>
                    <a:pt x="1039268" y="189143"/>
                    <a:pt x="1043335" y="189143"/>
                  </a:cubicBezTo>
                  <a:cubicBezTo>
                    <a:pt x="1043335" y="189143"/>
                    <a:pt x="1043335" y="189143"/>
                    <a:pt x="1043335" y="189143"/>
                  </a:cubicBezTo>
                  <a:cubicBezTo>
                    <a:pt x="1043335" y="189143"/>
                    <a:pt x="1043335" y="189143"/>
                    <a:pt x="1043335" y="189143"/>
                  </a:cubicBezTo>
                  <a:cubicBezTo>
                    <a:pt x="1043335" y="189143"/>
                    <a:pt x="1043335" y="189143"/>
                    <a:pt x="1043335" y="189143"/>
                  </a:cubicBezTo>
                  <a:cubicBezTo>
                    <a:pt x="1043335" y="189143"/>
                    <a:pt x="1043335" y="189143"/>
                    <a:pt x="1043335" y="189143"/>
                  </a:cubicBezTo>
                  <a:cubicBezTo>
                    <a:pt x="1043335" y="189143"/>
                    <a:pt x="1043335" y="189143"/>
                    <a:pt x="1047403" y="189143"/>
                  </a:cubicBezTo>
                  <a:cubicBezTo>
                    <a:pt x="1047403" y="189143"/>
                    <a:pt x="1047403" y="189143"/>
                    <a:pt x="1047403" y="189143"/>
                  </a:cubicBezTo>
                  <a:cubicBezTo>
                    <a:pt x="1047403" y="189143"/>
                    <a:pt x="1047403" y="189143"/>
                    <a:pt x="1047403" y="189143"/>
                  </a:cubicBezTo>
                  <a:cubicBezTo>
                    <a:pt x="1047403" y="189143"/>
                    <a:pt x="1047403" y="189143"/>
                    <a:pt x="1047403" y="189143"/>
                  </a:cubicBezTo>
                  <a:cubicBezTo>
                    <a:pt x="1047403" y="189143"/>
                    <a:pt x="1047403" y="189143"/>
                    <a:pt x="1051470" y="189143"/>
                  </a:cubicBezTo>
                  <a:cubicBezTo>
                    <a:pt x="1051470" y="189143"/>
                    <a:pt x="1051470" y="189143"/>
                    <a:pt x="1051470" y="189143"/>
                  </a:cubicBezTo>
                  <a:cubicBezTo>
                    <a:pt x="1051470" y="189143"/>
                    <a:pt x="1051470" y="189143"/>
                    <a:pt x="1051470" y="189143"/>
                  </a:cubicBezTo>
                  <a:cubicBezTo>
                    <a:pt x="1051470" y="189143"/>
                    <a:pt x="1051470" y="189143"/>
                    <a:pt x="1051470" y="189143"/>
                  </a:cubicBezTo>
                  <a:cubicBezTo>
                    <a:pt x="1051470" y="189143"/>
                    <a:pt x="1051470" y="189143"/>
                    <a:pt x="1055538" y="189143"/>
                  </a:cubicBezTo>
                  <a:cubicBezTo>
                    <a:pt x="1055538" y="189143"/>
                    <a:pt x="1055538" y="189143"/>
                    <a:pt x="1055538" y="189143"/>
                  </a:cubicBezTo>
                  <a:cubicBezTo>
                    <a:pt x="1055538" y="189143"/>
                    <a:pt x="1055538" y="189143"/>
                    <a:pt x="1055538" y="189143"/>
                  </a:cubicBezTo>
                  <a:cubicBezTo>
                    <a:pt x="1055538" y="189143"/>
                    <a:pt x="1055538" y="189143"/>
                    <a:pt x="1055538" y="189143"/>
                  </a:cubicBezTo>
                  <a:cubicBezTo>
                    <a:pt x="1055538" y="189143"/>
                    <a:pt x="1055538" y="189143"/>
                    <a:pt x="1055538" y="189143"/>
                  </a:cubicBezTo>
                  <a:cubicBezTo>
                    <a:pt x="1055538" y="189143"/>
                    <a:pt x="1055538" y="189143"/>
                    <a:pt x="1055538" y="189143"/>
                  </a:cubicBezTo>
                  <a:cubicBezTo>
                    <a:pt x="1055538" y="189143"/>
                    <a:pt x="1055538" y="189143"/>
                    <a:pt x="1055538" y="189143"/>
                  </a:cubicBezTo>
                  <a:cubicBezTo>
                    <a:pt x="1055538" y="189143"/>
                    <a:pt x="1059606" y="189143"/>
                    <a:pt x="1059606" y="189143"/>
                  </a:cubicBezTo>
                  <a:lnTo>
                    <a:pt x="1112484" y="160670"/>
                  </a:lnTo>
                  <a:cubicBezTo>
                    <a:pt x="1116552" y="156602"/>
                    <a:pt x="1120620" y="156602"/>
                    <a:pt x="1120620" y="152534"/>
                  </a:cubicBezTo>
                  <a:lnTo>
                    <a:pt x="1120620" y="144399"/>
                  </a:lnTo>
                  <a:cubicBezTo>
                    <a:pt x="1120620" y="144399"/>
                    <a:pt x="1120620" y="148467"/>
                    <a:pt x="1120620" y="148467"/>
                  </a:cubicBezTo>
                  <a:cubicBezTo>
                    <a:pt x="1120620" y="148467"/>
                    <a:pt x="1120620" y="144399"/>
                    <a:pt x="1120620" y="144399"/>
                  </a:cubicBezTo>
                  <a:cubicBezTo>
                    <a:pt x="1120620" y="148467"/>
                    <a:pt x="1116552" y="148467"/>
                    <a:pt x="1112484" y="152534"/>
                  </a:cubicBezTo>
                  <a:lnTo>
                    <a:pt x="1059606" y="181008"/>
                  </a:lnTo>
                  <a:cubicBezTo>
                    <a:pt x="1051470" y="185075"/>
                    <a:pt x="1039268" y="185075"/>
                    <a:pt x="1031132" y="181008"/>
                  </a:cubicBezTo>
                  <a:lnTo>
                    <a:pt x="1014862" y="172872"/>
                  </a:lnTo>
                  <a:cubicBezTo>
                    <a:pt x="1018930" y="176940"/>
                    <a:pt x="1018930" y="172872"/>
                    <a:pt x="1018930" y="172872"/>
                  </a:cubicBezTo>
                  <a:cubicBezTo>
                    <a:pt x="1018930" y="168805"/>
                    <a:pt x="1018930" y="172872"/>
                    <a:pt x="1018930" y="172872"/>
                  </a:cubicBezTo>
                  <a:cubicBezTo>
                    <a:pt x="1018930" y="172872"/>
                    <a:pt x="1018930" y="172872"/>
                    <a:pt x="1018930" y="172872"/>
                  </a:cubicBezTo>
                  <a:cubicBezTo>
                    <a:pt x="1018930" y="172872"/>
                    <a:pt x="1018930" y="172872"/>
                    <a:pt x="1018930" y="172872"/>
                  </a:cubicBezTo>
                  <a:close/>
                  <a:moveTo>
                    <a:pt x="1124687" y="152534"/>
                  </a:moveTo>
                  <a:cubicBezTo>
                    <a:pt x="1124687" y="152534"/>
                    <a:pt x="1120620" y="156602"/>
                    <a:pt x="1120620" y="156602"/>
                  </a:cubicBezTo>
                  <a:cubicBezTo>
                    <a:pt x="1124687" y="156602"/>
                    <a:pt x="1124687" y="152534"/>
                    <a:pt x="1124687" y="152534"/>
                  </a:cubicBezTo>
                  <a:close/>
                  <a:moveTo>
                    <a:pt x="1067741" y="189143"/>
                  </a:moveTo>
                  <a:cubicBezTo>
                    <a:pt x="1067741" y="189143"/>
                    <a:pt x="1067741" y="189143"/>
                    <a:pt x="1067741" y="189143"/>
                  </a:cubicBezTo>
                  <a:cubicBezTo>
                    <a:pt x="1063673" y="189143"/>
                    <a:pt x="1063673" y="189143"/>
                    <a:pt x="1067741" y="189143"/>
                  </a:cubicBezTo>
                  <a:cubicBezTo>
                    <a:pt x="1063673" y="189143"/>
                    <a:pt x="1063673" y="189143"/>
                    <a:pt x="1067741" y="189143"/>
                  </a:cubicBezTo>
                  <a:cubicBezTo>
                    <a:pt x="1063673" y="189143"/>
                    <a:pt x="1059606" y="189143"/>
                    <a:pt x="1059606" y="189143"/>
                  </a:cubicBezTo>
                  <a:cubicBezTo>
                    <a:pt x="1059606" y="189143"/>
                    <a:pt x="1059606" y="189143"/>
                    <a:pt x="1059606" y="189143"/>
                  </a:cubicBezTo>
                  <a:cubicBezTo>
                    <a:pt x="1059606" y="189143"/>
                    <a:pt x="1055538" y="189143"/>
                    <a:pt x="1055538" y="189143"/>
                  </a:cubicBezTo>
                  <a:cubicBezTo>
                    <a:pt x="1055538" y="189143"/>
                    <a:pt x="1055538" y="189143"/>
                    <a:pt x="1055538" y="189143"/>
                  </a:cubicBezTo>
                  <a:cubicBezTo>
                    <a:pt x="1059606" y="189143"/>
                    <a:pt x="1063673" y="189143"/>
                    <a:pt x="1067741" y="189143"/>
                  </a:cubicBezTo>
                  <a:cubicBezTo>
                    <a:pt x="1067741" y="189143"/>
                    <a:pt x="1067741" y="189143"/>
                    <a:pt x="1067741" y="189143"/>
                  </a:cubicBezTo>
                  <a:close/>
                  <a:moveTo>
                    <a:pt x="1055538" y="189143"/>
                  </a:moveTo>
                  <a:cubicBezTo>
                    <a:pt x="1055538" y="189143"/>
                    <a:pt x="1055538" y="189143"/>
                    <a:pt x="1055538" y="189143"/>
                  </a:cubicBezTo>
                  <a:cubicBezTo>
                    <a:pt x="1051470" y="189143"/>
                    <a:pt x="1051470" y="189143"/>
                    <a:pt x="1055538" y="189143"/>
                  </a:cubicBezTo>
                  <a:cubicBezTo>
                    <a:pt x="1051470" y="189143"/>
                    <a:pt x="1051470" y="189143"/>
                    <a:pt x="1051470" y="189143"/>
                  </a:cubicBezTo>
                  <a:cubicBezTo>
                    <a:pt x="1051470" y="189143"/>
                    <a:pt x="1051470" y="189143"/>
                    <a:pt x="1047403" y="189143"/>
                  </a:cubicBezTo>
                  <a:cubicBezTo>
                    <a:pt x="1047403" y="189143"/>
                    <a:pt x="1047403" y="189143"/>
                    <a:pt x="1043335" y="189143"/>
                  </a:cubicBezTo>
                  <a:cubicBezTo>
                    <a:pt x="1043335" y="189143"/>
                    <a:pt x="1043335" y="189143"/>
                    <a:pt x="1043335" y="189143"/>
                  </a:cubicBezTo>
                  <a:cubicBezTo>
                    <a:pt x="1043335" y="189143"/>
                    <a:pt x="1039268" y="189143"/>
                    <a:pt x="1039268" y="189143"/>
                  </a:cubicBezTo>
                  <a:cubicBezTo>
                    <a:pt x="1043335" y="189143"/>
                    <a:pt x="1047403" y="189143"/>
                    <a:pt x="1055538" y="189143"/>
                  </a:cubicBezTo>
                  <a:close/>
                  <a:moveTo>
                    <a:pt x="1022997" y="176940"/>
                  </a:moveTo>
                  <a:cubicBezTo>
                    <a:pt x="1022997" y="176940"/>
                    <a:pt x="1022997" y="176940"/>
                    <a:pt x="1022997" y="176940"/>
                  </a:cubicBezTo>
                  <a:cubicBezTo>
                    <a:pt x="1022997" y="176940"/>
                    <a:pt x="1022997" y="176940"/>
                    <a:pt x="1022997" y="176940"/>
                  </a:cubicBezTo>
                  <a:cubicBezTo>
                    <a:pt x="1018930" y="172872"/>
                    <a:pt x="1018930" y="172872"/>
                    <a:pt x="1018930" y="172872"/>
                  </a:cubicBezTo>
                  <a:cubicBezTo>
                    <a:pt x="1018930" y="172872"/>
                    <a:pt x="1018930" y="172872"/>
                    <a:pt x="1018930" y="172872"/>
                  </a:cubicBezTo>
                  <a:cubicBezTo>
                    <a:pt x="1022997" y="176940"/>
                    <a:pt x="1022997" y="176940"/>
                    <a:pt x="1022997" y="176940"/>
                  </a:cubicBezTo>
                  <a:close/>
                  <a:moveTo>
                    <a:pt x="1116552" y="115926"/>
                  </a:moveTo>
                  <a:cubicBezTo>
                    <a:pt x="1116552" y="111859"/>
                    <a:pt x="1116552" y="111859"/>
                    <a:pt x="1116552" y="115926"/>
                  </a:cubicBezTo>
                  <a:lnTo>
                    <a:pt x="1116552" y="124061"/>
                  </a:ln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cubicBezTo>
                    <a:pt x="1116552" y="124061"/>
                    <a:pt x="1116552" y="124061"/>
                    <a:pt x="1116552" y="124061"/>
                  </a:cubicBezTo>
                  <a:lnTo>
                    <a:pt x="1132822" y="132196"/>
                  </a:lnTo>
                  <a:cubicBezTo>
                    <a:pt x="1132822" y="132196"/>
                    <a:pt x="1136890" y="132196"/>
                    <a:pt x="1136890" y="132196"/>
                  </a:cubicBezTo>
                  <a:cubicBezTo>
                    <a:pt x="1136890" y="132196"/>
                    <a:pt x="1136890" y="132196"/>
                    <a:pt x="1136890" y="132196"/>
                  </a:cubicBezTo>
                  <a:cubicBezTo>
                    <a:pt x="1136890" y="132196"/>
                    <a:pt x="1136890" y="132196"/>
                    <a:pt x="1136890" y="132196"/>
                  </a:cubicBezTo>
                  <a:cubicBezTo>
                    <a:pt x="1136890" y="132196"/>
                    <a:pt x="1136890" y="132196"/>
                    <a:pt x="1140957" y="132196"/>
                  </a:cubicBezTo>
                  <a:cubicBezTo>
                    <a:pt x="1140957" y="132196"/>
                    <a:pt x="1140957" y="132196"/>
                    <a:pt x="1140957" y="132196"/>
                  </a:cubicBezTo>
                  <a:cubicBezTo>
                    <a:pt x="1140957" y="132196"/>
                    <a:pt x="1140957" y="132196"/>
                    <a:pt x="1140957" y="132196"/>
                  </a:cubicBezTo>
                  <a:cubicBezTo>
                    <a:pt x="1140957" y="132196"/>
                    <a:pt x="1140957" y="132196"/>
                    <a:pt x="1140957" y="132196"/>
                  </a:cubicBezTo>
                  <a:cubicBezTo>
                    <a:pt x="1140957" y="132196"/>
                    <a:pt x="1140957" y="132196"/>
                    <a:pt x="1140957" y="132196"/>
                  </a:cubicBezTo>
                  <a:cubicBezTo>
                    <a:pt x="1140957" y="132196"/>
                    <a:pt x="1140957" y="132196"/>
                    <a:pt x="1145025" y="132196"/>
                  </a:cubicBezTo>
                  <a:cubicBezTo>
                    <a:pt x="1145025" y="132196"/>
                    <a:pt x="1145025" y="132196"/>
                    <a:pt x="1145025" y="132196"/>
                  </a:cubicBezTo>
                  <a:cubicBezTo>
                    <a:pt x="1145025" y="132196"/>
                    <a:pt x="1145025" y="132196"/>
                    <a:pt x="1145025" y="132196"/>
                  </a:cubicBezTo>
                  <a:cubicBezTo>
                    <a:pt x="1145025" y="132196"/>
                    <a:pt x="1145025" y="132196"/>
                    <a:pt x="1145025" y="132196"/>
                  </a:cubicBezTo>
                  <a:cubicBezTo>
                    <a:pt x="1145025" y="132196"/>
                    <a:pt x="1145025" y="132196"/>
                    <a:pt x="1149093" y="132196"/>
                  </a:cubicBezTo>
                  <a:cubicBezTo>
                    <a:pt x="1149093" y="132196"/>
                    <a:pt x="1149093" y="132196"/>
                    <a:pt x="1149093" y="132196"/>
                  </a:cubicBezTo>
                  <a:cubicBezTo>
                    <a:pt x="1149093" y="132196"/>
                    <a:pt x="1149093" y="132196"/>
                    <a:pt x="1149093" y="132196"/>
                  </a:cubicBezTo>
                  <a:cubicBezTo>
                    <a:pt x="1149093" y="132196"/>
                    <a:pt x="1149093" y="132196"/>
                    <a:pt x="1149093" y="132196"/>
                  </a:cubicBezTo>
                  <a:cubicBezTo>
                    <a:pt x="1149093" y="132196"/>
                    <a:pt x="1149093" y="132196"/>
                    <a:pt x="1153160" y="132196"/>
                  </a:cubicBezTo>
                  <a:cubicBezTo>
                    <a:pt x="1153160" y="132196"/>
                    <a:pt x="1153160" y="132196"/>
                    <a:pt x="1153160" y="132196"/>
                  </a:cubicBezTo>
                  <a:cubicBezTo>
                    <a:pt x="1153160" y="132196"/>
                    <a:pt x="1153160" y="132196"/>
                    <a:pt x="1153160" y="132196"/>
                  </a:cubicBezTo>
                  <a:cubicBezTo>
                    <a:pt x="1153160" y="132196"/>
                    <a:pt x="1153160" y="132196"/>
                    <a:pt x="1153160" y="132196"/>
                  </a:cubicBezTo>
                  <a:cubicBezTo>
                    <a:pt x="1153160" y="132196"/>
                    <a:pt x="1153160" y="132196"/>
                    <a:pt x="1153160" y="132196"/>
                  </a:cubicBezTo>
                  <a:cubicBezTo>
                    <a:pt x="1153160" y="132196"/>
                    <a:pt x="1153160" y="132196"/>
                    <a:pt x="1153160" y="132196"/>
                  </a:cubicBezTo>
                  <a:cubicBezTo>
                    <a:pt x="1153160" y="132196"/>
                    <a:pt x="1153160" y="132196"/>
                    <a:pt x="1153160" y="132196"/>
                  </a:cubicBezTo>
                  <a:cubicBezTo>
                    <a:pt x="1153160" y="132196"/>
                    <a:pt x="1157228" y="132196"/>
                    <a:pt x="1157228" y="132196"/>
                  </a:cubicBezTo>
                  <a:lnTo>
                    <a:pt x="1210106" y="103723"/>
                  </a:lnTo>
                  <a:cubicBezTo>
                    <a:pt x="1214173" y="99656"/>
                    <a:pt x="1218241" y="99656"/>
                    <a:pt x="1218241" y="95588"/>
                  </a:cubicBezTo>
                  <a:lnTo>
                    <a:pt x="1218241" y="87453"/>
                  </a:lnTo>
                  <a:cubicBezTo>
                    <a:pt x="1218241" y="87453"/>
                    <a:pt x="1218241" y="91521"/>
                    <a:pt x="1218241" y="91521"/>
                  </a:cubicBezTo>
                  <a:cubicBezTo>
                    <a:pt x="1218241" y="91521"/>
                    <a:pt x="1218241" y="87453"/>
                    <a:pt x="1218241" y="87453"/>
                  </a:cubicBezTo>
                  <a:cubicBezTo>
                    <a:pt x="1218241" y="91521"/>
                    <a:pt x="1214173" y="91521"/>
                    <a:pt x="1210106" y="95588"/>
                  </a:cubicBezTo>
                  <a:lnTo>
                    <a:pt x="1157228" y="124061"/>
                  </a:lnTo>
                  <a:cubicBezTo>
                    <a:pt x="1149093" y="128129"/>
                    <a:pt x="1136890" y="128129"/>
                    <a:pt x="1128755" y="124061"/>
                  </a:cubicBezTo>
                  <a:lnTo>
                    <a:pt x="1112484" y="115926"/>
                  </a:lnTo>
                  <a:cubicBezTo>
                    <a:pt x="1120620" y="119994"/>
                    <a:pt x="1116552" y="115926"/>
                    <a:pt x="1116552" y="115926"/>
                  </a:cubicBezTo>
                  <a:cubicBezTo>
                    <a:pt x="1116552" y="111859"/>
                    <a:pt x="1116552" y="115926"/>
                    <a:pt x="1116552" y="115926"/>
                  </a:cubicBezTo>
                  <a:cubicBezTo>
                    <a:pt x="1116552" y="115926"/>
                    <a:pt x="1116552" y="115926"/>
                    <a:pt x="1116552" y="115926"/>
                  </a:cubicBezTo>
                  <a:cubicBezTo>
                    <a:pt x="1116552" y="115926"/>
                    <a:pt x="1116552" y="115926"/>
                    <a:pt x="1116552" y="115926"/>
                  </a:cubicBezTo>
                  <a:close/>
                  <a:moveTo>
                    <a:pt x="1222309" y="95588"/>
                  </a:moveTo>
                  <a:cubicBezTo>
                    <a:pt x="1222309" y="95588"/>
                    <a:pt x="1218241" y="99656"/>
                    <a:pt x="1218241" y="99656"/>
                  </a:cubicBezTo>
                  <a:cubicBezTo>
                    <a:pt x="1222309" y="99656"/>
                    <a:pt x="1222309" y="95588"/>
                    <a:pt x="1222309" y="95588"/>
                  </a:cubicBezTo>
                  <a:close/>
                  <a:moveTo>
                    <a:pt x="1165363" y="132196"/>
                  </a:moveTo>
                  <a:cubicBezTo>
                    <a:pt x="1165363" y="132196"/>
                    <a:pt x="1165363" y="132196"/>
                    <a:pt x="1165363" y="132196"/>
                  </a:cubicBezTo>
                  <a:cubicBezTo>
                    <a:pt x="1165363" y="132196"/>
                    <a:pt x="1161295" y="132196"/>
                    <a:pt x="1165363" y="132196"/>
                  </a:cubicBezTo>
                  <a:cubicBezTo>
                    <a:pt x="1161295" y="132196"/>
                    <a:pt x="1161295" y="132196"/>
                    <a:pt x="1165363" y="132196"/>
                  </a:cubicBezTo>
                  <a:cubicBezTo>
                    <a:pt x="1161295" y="132196"/>
                    <a:pt x="1157228" y="132196"/>
                    <a:pt x="1157228" y="132196"/>
                  </a:cubicBezTo>
                  <a:cubicBezTo>
                    <a:pt x="1157228" y="132196"/>
                    <a:pt x="1157228" y="132196"/>
                    <a:pt x="1157228" y="132196"/>
                  </a:cubicBezTo>
                  <a:cubicBezTo>
                    <a:pt x="1157228" y="132196"/>
                    <a:pt x="1153160" y="132196"/>
                    <a:pt x="1153160" y="132196"/>
                  </a:cubicBezTo>
                  <a:cubicBezTo>
                    <a:pt x="1153160" y="132196"/>
                    <a:pt x="1153160" y="132196"/>
                    <a:pt x="1153160" y="132196"/>
                  </a:cubicBezTo>
                  <a:cubicBezTo>
                    <a:pt x="1157228" y="132196"/>
                    <a:pt x="1165363" y="132196"/>
                    <a:pt x="1165363" y="132196"/>
                  </a:cubicBezTo>
                  <a:cubicBezTo>
                    <a:pt x="1165363" y="132196"/>
                    <a:pt x="1165363" y="132196"/>
                    <a:pt x="1165363" y="132196"/>
                  </a:cubicBezTo>
                  <a:close/>
                  <a:moveTo>
                    <a:pt x="1153160" y="132196"/>
                  </a:moveTo>
                  <a:cubicBezTo>
                    <a:pt x="1153160" y="132196"/>
                    <a:pt x="1153160" y="132196"/>
                    <a:pt x="1153160" y="132196"/>
                  </a:cubicBezTo>
                  <a:cubicBezTo>
                    <a:pt x="1153160" y="132196"/>
                    <a:pt x="1149093" y="132196"/>
                    <a:pt x="1153160" y="132196"/>
                  </a:cubicBezTo>
                  <a:cubicBezTo>
                    <a:pt x="1149093" y="132196"/>
                    <a:pt x="1149093" y="132196"/>
                    <a:pt x="1149093" y="132196"/>
                  </a:cubicBezTo>
                  <a:cubicBezTo>
                    <a:pt x="1149093" y="132196"/>
                    <a:pt x="1149093" y="132196"/>
                    <a:pt x="1145025" y="132196"/>
                  </a:cubicBezTo>
                  <a:cubicBezTo>
                    <a:pt x="1145025" y="132196"/>
                    <a:pt x="1145025" y="132196"/>
                    <a:pt x="1140957" y="132196"/>
                  </a:cubicBezTo>
                  <a:cubicBezTo>
                    <a:pt x="1140957" y="132196"/>
                    <a:pt x="1140957" y="132196"/>
                    <a:pt x="1140957" y="132196"/>
                  </a:cubicBezTo>
                  <a:cubicBezTo>
                    <a:pt x="1140957" y="132196"/>
                    <a:pt x="1136890" y="132196"/>
                    <a:pt x="1136890" y="132196"/>
                  </a:cubicBezTo>
                  <a:cubicBezTo>
                    <a:pt x="1140957" y="132196"/>
                    <a:pt x="1149093" y="132196"/>
                    <a:pt x="1153160" y="132196"/>
                  </a:cubicBezTo>
                  <a:close/>
                  <a:moveTo>
                    <a:pt x="1124687" y="119994"/>
                  </a:moveTo>
                  <a:cubicBezTo>
                    <a:pt x="1124687" y="119994"/>
                    <a:pt x="1120620" y="119994"/>
                    <a:pt x="1124687" y="119994"/>
                  </a:cubicBezTo>
                  <a:cubicBezTo>
                    <a:pt x="1120620" y="119994"/>
                    <a:pt x="1120620" y="119994"/>
                    <a:pt x="1124687" y="119994"/>
                  </a:cubicBezTo>
                  <a:cubicBezTo>
                    <a:pt x="1120620" y="115926"/>
                    <a:pt x="1120620" y="115926"/>
                    <a:pt x="1120620" y="115926"/>
                  </a:cubicBezTo>
                  <a:cubicBezTo>
                    <a:pt x="1120620" y="115926"/>
                    <a:pt x="1120620" y="115926"/>
                    <a:pt x="1120620" y="115926"/>
                  </a:cubicBezTo>
                  <a:cubicBezTo>
                    <a:pt x="1120620" y="119994"/>
                    <a:pt x="1120620" y="119994"/>
                    <a:pt x="1124687" y="119994"/>
                  </a:cubicBezTo>
                  <a:close/>
                  <a:moveTo>
                    <a:pt x="1218241" y="58980"/>
                  </a:moveTo>
                  <a:cubicBezTo>
                    <a:pt x="1218241" y="58980"/>
                    <a:pt x="1218241" y="58980"/>
                    <a:pt x="1218241" y="58980"/>
                  </a:cubicBezTo>
                  <a:cubicBezTo>
                    <a:pt x="1214173" y="54912"/>
                    <a:pt x="1214173" y="54912"/>
                    <a:pt x="1218241" y="58980"/>
                  </a:cubicBezTo>
                  <a:lnTo>
                    <a:pt x="1218241" y="67115"/>
                  </a:ln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cubicBezTo>
                    <a:pt x="1218241" y="67115"/>
                    <a:pt x="1218241" y="67115"/>
                    <a:pt x="1218241" y="67115"/>
                  </a:cubicBezTo>
                  <a:lnTo>
                    <a:pt x="1234511" y="75250"/>
                  </a:lnTo>
                  <a:cubicBezTo>
                    <a:pt x="1234511" y="75250"/>
                    <a:pt x="1238579" y="75250"/>
                    <a:pt x="1238579" y="75250"/>
                  </a:cubicBezTo>
                  <a:cubicBezTo>
                    <a:pt x="1238579" y="75250"/>
                    <a:pt x="1238579" y="75250"/>
                    <a:pt x="1238579" y="75250"/>
                  </a:cubicBezTo>
                  <a:cubicBezTo>
                    <a:pt x="1238579" y="75250"/>
                    <a:pt x="1238579" y="75250"/>
                    <a:pt x="1238579" y="75250"/>
                  </a:cubicBezTo>
                  <a:cubicBezTo>
                    <a:pt x="1238579" y="75250"/>
                    <a:pt x="1238579" y="75250"/>
                    <a:pt x="1242647" y="75250"/>
                  </a:cubicBezTo>
                  <a:cubicBezTo>
                    <a:pt x="1242647" y="75250"/>
                    <a:pt x="1242647" y="75250"/>
                    <a:pt x="1242647" y="75250"/>
                  </a:cubicBezTo>
                  <a:cubicBezTo>
                    <a:pt x="1242647" y="75250"/>
                    <a:pt x="1242647" y="75250"/>
                    <a:pt x="1242647" y="75250"/>
                  </a:cubicBezTo>
                  <a:cubicBezTo>
                    <a:pt x="1242647" y="75250"/>
                    <a:pt x="1242647" y="75250"/>
                    <a:pt x="1242647" y="75250"/>
                  </a:cubicBezTo>
                  <a:cubicBezTo>
                    <a:pt x="1242647" y="75250"/>
                    <a:pt x="1242647" y="75250"/>
                    <a:pt x="1242647" y="75250"/>
                  </a:cubicBezTo>
                  <a:cubicBezTo>
                    <a:pt x="1242647" y="75250"/>
                    <a:pt x="1242647" y="75250"/>
                    <a:pt x="1246714" y="75250"/>
                  </a:cubicBezTo>
                  <a:cubicBezTo>
                    <a:pt x="1246714" y="75250"/>
                    <a:pt x="1246714" y="75250"/>
                    <a:pt x="1246714" y="75250"/>
                  </a:cubicBezTo>
                  <a:cubicBezTo>
                    <a:pt x="1246714" y="75250"/>
                    <a:pt x="1246714" y="75250"/>
                    <a:pt x="1246714" y="75250"/>
                  </a:cubicBezTo>
                  <a:cubicBezTo>
                    <a:pt x="1246714" y="75250"/>
                    <a:pt x="1246714" y="75250"/>
                    <a:pt x="1246714" y="75250"/>
                  </a:cubicBezTo>
                  <a:cubicBezTo>
                    <a:pt x="1246714" y="75250"/>
                    <a:pt x="1246714" y="75250"/>
                    <a:pt x="1250782" y="75250"/>
                  </a:cubicBezTo>
                  <a:cubicBezTo>
                    <a:pt x="1250782" y="75250"/>
                    <a:pt x="1250782" y="75250"/>
                    <a:pt x="1250782" y="75250"/>
                  </a:cubicBezTo>
                  <a:cubicBezTo>
                    <a:pt x="1250782" y="75250"/>
                    <a:pt x="1250782" y="75250"/>
                    <a:pt x="1250782" y="75250"/>
                  </a:cubicBezTo>
                  <a:cubicBezTo>
                    <a:pt x="1250782" y="75250"/>
                    <a:pt x="1250782" y="75250"/>
                    <a:pt x="1250782" y="75250"/>
                  </a:cubicBezTo>
                  <a:cubicBezTo>
                    <a:pt x="1250782" y="75250"/>
                    <a:pt x="1250782" y="75250"/>
                    <a:pt x="1254849" y="75250"/>
                  </a:cubicBezTo>
                  <a:cubicBezTo>
                    <a:pt x="1254849" y="75250"/>
                    <a:pt x="1254849" y="75250"/>
                    <a:pt x="1254849" y="75250"/>
                  </a:cubicBezTo>
                  <a:cubicBezTo>
                    <a:pt x="1254849" y="75250"/>
                    <a:pt x="1254849" y="75250"/>
                    <a:pt x="1254849" y="75250"/>
                  </a:cubicBezTo>
                  <a:cubicBezTo>
                    <a:pt x="1254849" y="75250"/>
                    <a:pt x="1254849" y="75250"/>
                    <a:pt x="1254849" y="75250"/>
                  </a:cubicBezTo>
                  <a:cubicBezTo>
                    <a:pt x="1254849" y="75250"/>
                    <a:pt x="1254849" y="75250"/>
                    <a:pt x="1254849" y="75250"/>
                  </a:cubicBezTo>
                  <a:cubicBezTo>
                    <a:pt x="1254849" y="75250"/>
                    <a:pt x="1254849" y="75250"/>
                    <a:pt x="1254849" y="75250"/>
                  </a:cubicBezTo>
                  <a:cubicBezTo>
                    <a:pt x="1254849" y="75250"/>
                    <a:pt x="1254849" y="75250"/>
                    <a:pt x="1254849" y="75250"/>
                  </a:cubicBezTo>
                  <a:cubicBezTo>
                    <a:pt x="1254849" y="75250"/>
                    <a:pt x="1258917" y="75250"/>
                    <a:pt x="1258917" y="75250"/>
                  </a:cubicBezTo>
                  <a:lnTo>
                    <a:pt x="1311796" y="46777"/>
                  </a:lnTo>
                  <a:cubicBezTo>
                    <a:pt x="1315863" y="42710"/>
                    <a:pt x="1319931" y="42710"/>
                    <a:pt x="1319931" y="38642"/>
                  </a:cubicBezTo>
                  <a:lnTo>
                    <a:pt x="1319931" y="30507"/>
                  </a:lnTo>
                  <a:cubicBezTo>
                    <a:pt x="1319931" y="30507"/>
                    <a:pt x="1319931" y="34574"/>
                    <a:pt x="1319931" y="34574"/>
                  </a:cubicBezTo>
                  <a:cubicBezTo>
                    <a:pt x="1319931" y="34574"/>
                    <a:pt x="1319931" y="30507"/>
                    <a:pt x="1319931" y="30507"/>
                  </a:cubicBezTo>
                  <a:cubicBezTo>
                    <a:pt x="1319931" y="34574"/>
                    <a:pt x="1315863" y="34574"/>
                    <a:pt x="1311796" y="38642"/>
                  </a:cubicBezTo>
                  <a:lnTo>
                    <a:pt x="1258917" y="67115"/>
                  </a:lnTo>
                  <a:cubicBezTo>
                    <a:pt x="1250782" y="71183"/>
                    <a:pt x="1238579" y="71183"/>
                    <a:pt x="1230444" y="67115"/>
                  </a:cubicBezTo>
                  <a:lnTo>
                    <a:pt x="1214173" y="58980"/>
                  </a:lnTo>
                  <a:cubicBezTo>
                    <a:pt x="1218241" y="63048"/>
                    <a:pt x="1214173" y="58980"/>
                    <a:pt x="1218241" y="58980"/>
                  </a:cubicBezTo>
                  <a:cubicBezTo>
                    <a:pt x="1214173" y="54912"/>
                    <a:pt x="1218241" y="58980"/>
                    <a:pt x="1218241" y="58980"/>
                  </a:cubicBezTo>
                  <a:cubicBezTo>
                    <a:pt x="1218241" y="58980"/>
                    <a:pt x="1218241" y="58980"/>
                    <a:pt x="1218241" y="58980"/>
                  </a:cubicBezTo>
                  <a:cubicBezTo>
                    <a:pt x="1218241" y="58980"/>
                    <a:pt x="1218241" y="58980"/>
                    <a:pt x="1218241" y="58980"/>
                  </a:cubicBezTo>
                  <a:close/>
                  <a:moveTo>
                    <a:pt x="1323999" y="38642"/>
                  </a:moveTo>
                  <a:cubicBezTo>
                    <a:pt x="1323999" y="38642"/>
                    <a:pt x="1319931" y="42710"/>
                    <a:pt x="1319931" y="42710"/>
                  </a:cubicBezTo>
                  <a:cubicBezTo>
                    <a:pt x="1319931" y="42710"/>
                    <a:pt x="1323999" y="38642"/>
                    <a:pt x="1323999" y="38642"/>
                  </a:cubicBezTo>
                  <a:close/>
                  <a:moveTo>
                    <a:pt x="1262985" y="75250"/>
                  </a:moveTo>
                  <a:cubicBezTo>
                    <a:pt x="1262985" y="75250"/>
                    <a:pt x="1262985" y="75250"/>
                    <a:pt x="1262985" y="75250"/>
                  </a:cubicBezTo>
                  <a:cubicBezTo>
                    <a:pt x="1262985" y="75250"/>
                    <a:pt x="1262985" y="75250"/>
                    <a:pt x="1262985" y="75250"/>
                  </a:cubicBezTo>
                  <a:cubicBezTo>
                    <a:pt x="1258917" y="75250"/>
                    <a:pt x="1258917" y="75250"/>
                    <a:pt x="1262985" y="75250"/>
                  </a:cubicBezTo>
                  <a:cubicBezTo>
                    <a:pt x="1258917" y="75250"/>
                    <a:pt x="1254849" y="75250"/>
                    <a:pt x="1254849" y="75250"/>
                  </a:cubicBezTo>
                  <a:cubicBezTo>
                    <a:pt x="1254849" y="75250"/>
                    <a:pt x="1254849" y="75250"/>
                    <a:pt x="1254849" y="75250"/>
                  </a:cubicBezTo>
                  <a:cubicBezTo>
                    <a:pt x="1254849" y="75250"/>
                    <a:pt x="1250782" y="75250"/>
                    <a:pt x="1250782" y="75250"/>
                  </a:cubicBezTo>
                  <a:cubicBezTo>
                    <a:pt x="1250782" y="75250"/>
                    <a:pt x="1250782" y="75250"/>
                    <a:pt x="1250782" y="75250"/>
                  </a:cubicBezTo>
                  <a:cubicBezTo>
                    <a:pt x="1258917" y="75250"/>
                    <a:pt x="1262985" y="75250"/>
                    <a:pt x="1262985" y="75250"/>
                  </a:cubicBezTo>
                  <a:cubicBezTo>
                    <a:pt x="1267052" y="75250"/>
                    <a:pt x="1262985" y="75250"/>
                    <a:pt x="1262985" y="75250"/>
                  </a:cubicBezTo>
                  <a:close/>
                  <a:moveTo>
                    <a:pt x="1250782" y="75250"/>
                  </a:moveTo>
                  <a:cubicBezTo>
                    <a:pt x="1250782" y="75250"/>
                    <a:pt x="1250782" y="75250"/>
                    <a:pt x="1250782" y="75250"/>
                  </a:cubicBezTo>
                  <a:cubicBezTo>
                    <a:pt x="1250782" y="75250"/>
                    <a:pt x="1250782" y="75250"/>
                    <a:pt x="1250782" y="75250"/>
                  </a:cubicBezTo>
                  <a:cubicBezTo>
                    <a:pt x="1246714" y="75250"/>
                    <a:pt x="1246714" y="75250"/>
                    <a:pt x="1246714" y="75250"/>
                  </a:cubicBezTo>
                  <a:cubicBezTo>
                    <a:pt x="1246714" y="75250"/>
                    <a:pt x="1246714" y="75250"/>
                    <a:pt x="1242647" y="75250"/>
                  </a:cubicBezTo>
                  <a:cubicBezTo>
                    <a:pt x="1242647" y="75250"/>
                    <a:pt x="1242647" y="75250"/>
                    <a:pt x="1238579" y="75250"/>
                  </a:cubicBezTo>
                  <a:cubicBezTo>
                    <a:pt x="1238579" y="75250"/>
                    <a:pt x="1238579" y="75250"/>
                    <a:pt x="1238579" y="75250"/>
                  </a:cubicBezTo>
                  <a:cubicBezTo>
                    <a:pt x="1238579" y="75250"/>
                    <a:pt x="1234511" y="75250"/>
                    <a:pt x="1234511" y="75250"/>
                  </a:cubicBezTo>
                  <a:cubicBezTo>
                    <a:pt x="1242647" y="75250"/>
                    <a:pt x="1246714" y="75250"/>
                    <a:pt x="1250782" y="75250"/>
                  </a:cubicBezTo>
                  <a:close/>
                  <a:moveTo>
                    <a:pt x="1222309" y="63048"/>
                  </a:moveTo>
                  <a:cubicBezTo>
                    <a:pt x="1222309" y="63048"/>
                    <a:pt x="1222309" y="63048"/>
                    <a:pt x="1222309" y="63048"/>
                  </a:cubicBezTo>
                  <a:cubicBezTo>
                    <a:pt x="1222309" y="63048"/>
                    <a:pt x="1218241" y="63048"/>
                    <a:pt x="1222309" y="63048"/>
                  </a:cubicBezTo>
                  <a:cubicBezTo>
                    <a:pt x="1218241" y="58980"/>
                    <a:pt x="1218241" y="58980"/>
                    <a:pt x="1218241" y="58980"/>
                  </a:cubicBezTo>
                  <a:cubicBezTo>
                    <a:pt x="1218241" y="58980"/>
                    <a:pt x="1218241" y="58980"/>
                    <a:pt x="1218241" y="58980"/>
                  </a:cubicBezTo>
                  <a:cubicBezTo>
                    <a:pt x="1218241" y="63048"/>
                    <a:pt x="1218241" y="63048"/>
                    <a:pt x="1222309" y="63048"/>
                  </a:cubicBezTo>
                  <a:close/>
                  <a:moveTo>
                    <a:pt x="307102" y="673185"/>
                  </a:moveTo>
                  <a:cubicBezTo>
                    <a:pt x="307102" y="673185"/>
                    <a:pt x="307102" y="673185"/>
                    <a:pt x="307102" y="673185"/>
                  </a:cubicBezTo>
                  <a:cubicBezTo>
                    <a:pt x="307102" y="673185"/>
                    <a:pt x="307102" y="669117"/>
                    <a:pt x="307102" y="673185"/>
                  </a:cubicBezTo>
                  <a:lnTo>
                    <a:pt x="307102" y="681320"/>
                  </a:ln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cubicBezTo>
                    <a:pt x="307102" y="681320"/>
                    <a:pt x="307102" y="681320"/>
                    <a:pt x="307102" y="681320"/>
                  </a:cubicBezTo>
                  <a:lnTo>
                    <a:pt x="335576" y="697591"/>
                  </a:lnTo>
                  <a:cubicBezTo>
                    <a:pt x="335576" y="697591"/>
                    <a:pt x="339643" y="697591"/>
                    <a:pt x="339643" y="697591"/>
                  </a:cubicBezTo>
                  <a:cubicBezTo>
                    <a:pt x="339643" y="697591"/>
                    <a:pt x="339643" y="697591"/>
                    <a:pt x="339643" y="697591"/>
                  </a:cubicBezTo>
                  <a:cubicBezTo>
                    <a:pt x="339643" y="697591"/>
                    <a:pt x="339643" y="697591"/>
                    <a:pt x="339643" y="697591"/>
                  </a:cubicBezTo>
                  <a:cubicBezTo>
                    <a:pt x="339643" y="697591"/>
                    <a:pt x="339643" y="697591"/>
                    <a:pt x="343711" y="697591"/>
                  </a:cubicBezTo>
                  <a:cubicBezTo>
                    <a:pt x="343711" y="697591"/>
                    <a:pt x="343711" y="697591"/>
                    <a:pt x="343711" y="697591"/>
                  </a:cubicBezTo>
                  <a:cubicBezTo>
                    <a:pt x="343711" y="697591"/>
                    <a:pt x="343711" y="697591"/>
                    <a:pt x="343711" y="697591"/>
                  </a:cubicBezTo>
                  <a:cubicBezTo>
                    <a:pt x="343711" y="697591"/>
                    <a:pt x="343711" y="697591"/>
                    <a:pt x="343711" y="697591"/>
                  </a:cubicBezTo>
                  <a:cubicBezTo>
                    <a:pt x="343711" y="697591"/>
                    <a:pt x="343711" y="697591"/>
                    <a:pt x="343711" y="697591"/>
                  </a:cubicBezTo>
                  <a:cubicBezTo>
                    <a:pt x="343711" y="697591"/>
                    <a:pt x="343711" y="697591"/>
                    <a:pt x="347778" y="697591"/>
                  </a:cubicBezTo>
                  <a:cubicBezTo>
                    <a:pt x="347778" y="697591"/>
                    <a:pt x="347778" y="697591"/>
                    <a:pt x="347778" y="697591"/>
                  </a:cubicBezTo>
                  <a:cubicBezTo>
                    <a:pt x="347778" y="697591"/>
                    <a:pt x="347778" y="697591"/>
                    <a:pt x="347778" y="697591"/>
                  </a:cubicBezTo>
                  <a:cubicBezTo>
                    <a:pt x="347778" y="697591"/>
                    <a:pt x="347778" y="697591"/>
                    <a:pt x="347778" y="697591"/>
                  </a:cubicBezTo>
                  <a:cubicBezTo>
                    <a:pt x="347778" y="697591"/>
                    <a:pt x="347778" y="697591"/>
                    <a:pt x="351846" y="697591"/>
                  </a:cubicBezTo>
                  <a:cubicBezTo>
                    <a:pt x="351846" y="697591"/>
                    <a:pt x="351846" y="697591"/>
                    <a:pt x="351846" y="697591"/>
                  </a:cubicBezTo>
                  <a:cubicBezTo>
                    <a:pt x="351846" y="697591"/>
                    <a:pt x="351846" y="697591"/>
                    <a:pt x="351846" y="697591"/>
                  </a:cubicBezTo>
                  <a:cubicBezTo>
                    <a:pt x="351846" y="697591"/>
                    <a:pt x="351846" y="697591"/>
                    <a:pt x="351846" y="697591"/>
                  </a:cubicBezTo>
                  <a:cubicBezTo>
                    <a:pt x="351846" y="697591"/>
                    <a:pt x="351846" y="697591"/>
                    <a:pt x="355914" y="697591"/>
                  </a:cubicBezTo>
                  <a:cubicBezTo>
                    <a:pt x="355914" y="697591"/>
                    <a:pt x="355914" y="697591"/>
                    <a:pt x="355914" y="697591"/>
                  </a:cubicBezTo>
                  <a:cubicBezTo>
                    <a:pt x="355914" y="697591"/>
                    <a:pt x="355914" y="697591"/>
                    <a:pt x="355914" y="697591"/>
                  </a:cubicBezTo>
                  <a:cubicBezTo>
                    <a:pt x="355914" y="697591"/>
                    <a:pt x="355914" y="697591"/>
                    <a:pt x="355914" y="697591"/>
                  </a:cubicBezTo>
                  <a:cubicBezTo>
                    <a:pt x="355914" y="697591"/>
                    <a:pt x="355914" y="697591"/>
                    <a:pt x="355914" y="697591"/>
                  </a:cubicBezTo>
                  <a:cubicBezTo>
                    <a:pt x="355914" y="697591"/>
                    <a:pt x="355914" y="697591"/>
                    <a:pt x="355914" y="697591"/>
                  </a:cubicBezTo>
                  <a:cubicBezTo>
                    <a:pt x="355914" y="697591"/>
                    <a:pt x="355914" y="697591"/>
                    <a:pt x="355914" y="697591"/>
                  </a:cubicBezTo>
                  <a:cubicBezTo>
                    <a:pt x="355914" y="697591"/>
                    <a:pt x="359981" y="697591"/>
                    <a:pt x="359981" y="697591"/>
                  </a:cubicBezTo>
                  <a:lnTo>
                    <a:pt x="412860" y="669117"/>
                  </a:lnTo>
                  <a:cubicBezTo>
                    <a:pt x="416927" y="665050"/>
                    <a:pt x="420995" y="665050"/>
                    <a:pt x="420995" y="660982"/>
                  </a:cubicBezTo>
                  <a:lnTo>
                    <a:pt x="420995" y="652847"/>
                  </a:lnTo>
                  <a:cubicBezTo>
                    <a:pt x="420995" y="652847"/>
                    <a:pt x="420995" y="656915"/>
                    <a:pt x="420995" y="656915"/>
                  </a:cubicBezTo>
                  <a:cubicBezTo>
                    <a:pt x="420995" y="656915"/>
                    <a:pt x="420995" y="652847"/>
                    <a:pt x="420995" y="652847"/>
                  </a:cubicBezTo>
                  <a:cubicBezTo>
                    <a:pt x="420995" y="656915"/>
                    <a:pt x="416927" y="656915"/>
                    <a:pt x="412860" y="660982"/>
                  </a:cubicBezTo>
                  <a:lnTo>
                    <a:pt x="359981" y="689455"/>
                  </a:lnTo>
                  <a:cubicBezTo>
                    <a:pt x="351846" y="693523"/>
                    <a:pt x="339643" y="693523"/>
                    <a:pt x="331508" y="689455"/>
                  </a:cubicBezTo>
                  <a:lnTo>
                    <a:pt x="303035" y="673185"/>
                  </a:lnTo>
                  <a:cubicBezTo>
                    <a:pt x="307102" y="677253"/>
                    <a:pt x="307102" y="673185"/>
                    <a:pt x="307102" y="673185"/>
                  </a:cubicBezTo>
                  <a:cubicBezTo>
                    <a:pt x="307102" y="673185"/>
                    <a:pt x="307102" y="673185"/>
                    <a:pt x="307102" y="673185"/>
                  </a:cubicBezTo>
                  <a:cubicBezTo>
                    <a:pt x="307102" y="673185"/>
                    <a:pt x="307102" y="673185"/>
                    <a:pt x="307102" y="673185"/>
                  </a:cubicBezTo>
                  <a:cubicBezTo>
                    <a:pt x="307102" y="673185"/>
                    <a:pt x="307102" y="673185"/>
                    <a:pt x="307102" y="673185"/>
                  </a:cubicBezTo>
                  <a:close/>
                  <a:moveTo>
                    <a:pt x="429130" y="660982"/>
                  </a:moveTo>
                  <a:cubicBezTo>
                    <a:pt x="429130" y="660982"/>
                    <a:pt x="425062" y="665050"/>
                    <a:pt x="425062" y="665050"/>
                  </a:cubicBezTo>
                  <a:cubicBezTo>
                    <a:pt x="425062" y="665050"/>
                    <a:pt x="429130" y="665050"/>
                    <a:pt x="429130" y="660982"/>
                  </a:cubicBezTo>
                  <a:close/>
                  <a:moveTo>
                    <a:pt x="368116" y="697591"/>
                  </a:moveTo>
                  <a:cubicBezTo>
                    <a:pt x="368116" y="697591"/>
                    <a:pt x="368116" y="697591"/>
                    <a:pt x="368116" y="697591"/>
                  </a:cubicBezTo>
                  <a:cubicBezTo>
                    <a:pt x="368116" y="697591"/>
                    <a:pt x="368116" y="697591"/>
                    <a:pt x="368116" y="697591"/>
                  </a:cubicBezTo>
                  <a:cubicBezTo>
                    <a:pt x="364049" y="697591"/>
                    <a:pt x="364049" y="697591"/>
                    <a:pt x="368116" y="697591"/>
                  </a:cubicBezTo>
                  <a:cubicBezTo>
                    <a:pt x="364049" y="697591"/>
                    <a:pt x="359981" y="697591"/>
                    <a:pt x="359981" y="697591"/>
                  </a:cubicBezTo>
                  <a:cubicBezTo>
                    <a:pt x="359981" y="697591"/>
                    <a:pt x="359981" y="697591"/>
                    <a:pt x="359981" y="697591"/>
                  </a:cubicBezTo>
                  <a:cubicBezTo>
                    <a:pt x="359981" y="697591"/>
                    <a:pt x="355914" y="697591"/>
                    <a:pt x="355914" y="697591"/>
                  </a:cubicBezTo>
                  <a:cubicBezTo>
                    <a:pt x="355914" y="697591"/>
                    <a:pt x="355914" y="697591"/>
                    <a:pt x="355914" y="697591"/>
                  </a:cubicBezTo>
                  <a:cubicBezTo>
                    <a:pt x="364049" y="701658"/>
                    <a:pt x="368116" y="697591"/>
                    <a:pt x="368116" y="697591"/>
                  </a:cubicBezTo>
                  <a:cubicBezTo>
                    <a:pt x="372184" y="697591"/>
                    <a:pt x="372184" y="697591"/>
                    <a:pt x="368116" y="697591"/>
                  </a:cubicBezTo>
                  <a:close/>
                  <a:moveTo>
                    <a:pt x="355914" y="701658"/>
                  </a:moveTo>
                  <a:cubicBezTo>
                    <a:pt x="355914" y="701658"/>
                    <a:pt x="355914" y="701658"/>
                    <a:pt x="355914" y="701658"/>
                  </a:cubicBezTo>
                  <a:cubicBezTo>
                    <a:pt x="355914" y="701658"/>
                    <a:pt x="355914" y="701658"/>
                    <a:pt x="355914" y="701658"/>
                  </a:cubicBezTo>
                  <a:cubicBezTo>
                    <a:pt x="351846" y="701658"/>
                    <a:pt x="351846" y="701658"/>
                    <a:pt x="351846" y="701658"/>
                  </a:cubicBezTo>
                  <a:cubicBezTo>
                    <a:pt x="351846" y="701658"/>
                    <a:pt x="351846" y="701658"/>
                    <a:pt x="347778" y="701658"/>
                  </a:cubicBezTo>
                  <a:cubicBezTo>
                    <a:pt x="347778" y="701658"/>
                    <a:pt x="347778" y="701658"/>
                    <a:pt x="343711" y="701658"/>
                  </a:cubicBezTo>
                  <a:cubicBezTo>
                    <a:pt x="343711" y="701658"/>
                    <a:pt x="343711" y="701658"/>
                    <a:pt x="343711" y="701658"/>
                  </a:cubicBezTo>
                  <a:cubicBezTo>
                    <a:pt x="343711" y="701658"/>
                    <a:pt x="339643" y="701658"/>
                    <a:pt x="339643" y="701658"/>
                  </a:cubicBezTo>
                  <a:cubicBezTo>
                    <a:pt x="347778" y="697591"/>
                    <a:pt x="351846" y="701658"/>
                    <a:pt x="355914" y="701658"/>
                  </a:cubicBezTo>
                  <a:close/>
                  <a:moveTo>
                    <a:pt x="311170" y="677253"/>
                  </a:moveTo>
                  <a:cubicBezTo>
                    <a:pt x="311170" y="677253"/>
                    <a:pt x="311170" y="677253"/>
                    <a:pt x="311170" y="677253"/>
                  </a:cubicBezTo>
                  <a:cubicBezTo>
                    <a:pt x="311170" y="677253"/>
                    <a:pt x="311170" y="677253"/>
                    <a:pt x="311170" y="677253"/>
                  </a:cubicBezTo>
                  <a:cubicBezTo>
                    <a:pt x="307102" y="673185"/>
                    <a:pt x="307102" y="673185"/>
                    <a:pt x="307102" y="673185"/>
                  </a:cubicBezTo>
                  <a:cubicBezTo>
                    <a:pt x="307102" y="673185"/>
                    <a:pt x="307102" y="673185"/>
                    <a:pt x="307102" y="673185"/>
                  </a:cubicBezTo>
                  <a:cubicBezTo>
                    <a:pt x="307102" y="677253"/>
                    <a:pt x="311170" y="677253"/>
                    <a:pt x="311170" y="677253"/>
                  </a:cubicBezTo>
                  <a:close/>
                  <a:moveTo>
                    <a:pt x="404724" y="616239"/>
                  </a:moveTo>
                  <a:cubicBezTo>
                    <a:pt x="404724" y="616239"/>
                    <a:pt x="404724" y="616239"/>
                    <a:pt x="404724" y="616239"/>
                  </a:cubicBezTo>
                  <a:cubicBezTo>
                    <a:pt x="404724" y="616239"/>
                    <a:pt x="404724" y="612171"/>
                    <a:pt x="404724" y="616239"/>
                  </a:cubicBezTo>
                  <a:lnTo>
                    <a:pt x="404724" y="624374"/>
                  </a:ln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cubicBezTo>
                    <a:pt x="404724" y="624374"/>
                    <a:pt x="404724" y="624374"/>
                    <a:pt x="404724" y="624374"/>
                  </a:cubicBezTo>
                  <a:lnTo>
                    <a:pt x="433197" y="640644"/>
                  </a:lnTo>
                  <a:cubicBezTo>
                    <a:pt x="433197" y="640644"/>
                    <a:pt x="437265" y="640644"/>
                    <a:pt x="437265" y="640644"/>
                  </a:cubicBezTo>
                  <a:cubicBezTo>
                    <a:pt x="437265" y="640644"/>
                    <a:pt x="437265" y="640644"/>
                    <a:pt x="437265" y="640644"/>
                  </a:cubicBezTo>
                  <a:cubicBezTo>
                    <a:pt x="437265" y="640644"/>
                    <a:pt x="437265" y="640644"/>
                    <a:pt x="437265" y="640644"/>
                  </a:cubicBezTo>
                  <a:cubicBezTo>
                    <a:pt x="437265" y="640644"/>
                    <a:pt x="437265" y="640644"/>
                    <a:pt x="441333" y="640644"/>
                  </a:cubicBezTo>
                  <a:cubicBezTo>
                    <a:pt x="441333" y="640644"/>
                    <a:pt x="441333" y="640644"/>
                    <a:pt x="441333" y="640644"/>
                  </a:cubicBezTo>
                  <a:cubicBezTo>
                    <a:pt x="441333" y="640644"/>
                    <a:pt x="441333" y="640644"/>
                    <a:pt x="441333" y="640644"/>
                  </a:cubicBezTo>
                  <a:cubicBezTo>
                    <a:pt x="441333" y="640644"/>
                    <a:pt x="441333" y="640644"/>
                    <a:pt x="441333" y="640644"/>
                  </a:cubicBezTo>
                  <a:cubicBezTo>
                    <a:pt x="441333" y="640644"/>
                    <a:pt x="441333" y="640644"/>
                    <a:pt x="441333" y="640644"/>
                  </a:cubicBezTo>
                  <a:cubicBezTo>
                    <a:pt x="441333" y="640644"/>
                    <a:pt x="441333" y="640644"/>
                    <a:pt x="445400" y="640644"/>
                  </a:cubicBezTo>
                  <a:cubicBezTo>
                    <a:pt x="445400" y="640644"/>
                    <a:pt x="445400" y="640644"/>
                    <a:pt x="445400" y="640644"/>
                  </a:cubicBezTo>
                  <a:cubicBezTo>
                    <a:pt x="445400" y="640644"/>
                    <a:pt x="445400" y="640644"/>
                    <a:pt x="445400" y="640644"/>
                  </a:cubicBezTo>
                  <a:cubicBezTo>
                    <a:pt x="445400" y="640644"/>
                    <a:pt x="445400" y="640644"/>
                    <a:pt x="445400" y="640644"/>
                  </a:cubicBezTo>
                  <a:cubicBezTo>
                    <a:pt x="445400" y="640644"/>
                    <a:pt x="445400" y="640644"/>
                    <a:pt x="449468" y="640644"/>
                  </a:cubicBezTo>
                  <a:cubicBezTo>
                    <a:pt x="449468" y="640644"/>
                    <a:pt x="449468" y="640644"/>
                    <a:pt x="449468" y="640644"/>
                  </a:cubicBezTo>
                  <a:cubicBezTo>
                    <a:pt x="449468" y="640644"/>
                    <a:pt x="449468" y="640644"/>
                    <a:pt x="449468" y="640644"/>
                  </a:cubicBezTo>
                  <a:cubicBezTo>
                    <a:pt x="449468" y="640644"/>
                    <a:pt x="449468" y="640644"/>
                    <a:pt x="449468" y="640644"/>
                  </a:cubicBezTo>
                  <a:cubicBezTo>
                    <a:pt x="449468" y="640644"/>
                    <a:pt x="449468" y="640644"/>
                    <a:pt x="453535" y="640644"/>
                  </a:cubicBezTo>
                  <a:cubicBezTo>
                    <a:pt x="453535" y="640644"/>
                    <a:pt x="453535" y="640644"/>
                    <a:pt x="453535" y="640644"/>
                  </a:cubicBezTo>
                  <a:cubicBezTo>
                    <a:pt x="453535" y="640644"/>
                    <a:pt x="453535" y="640644"/>
                    <a:pt x="453535" y="640644"/>
                  </a:cubicBezTo>
                  <a:cubicBezTo>
                    <a:pt x="453535" y="640644"/>
                    <a:pt x="453535" y="640644"/>
                    <a:pt x="453535" y="640644"/>
                  </a:cubicBezTo>
                  <a:cubicBezTo>
                    <a:pt x="453535" y="640644"/>
                    <a:pt x="453535" y="640644"/>
                    <a:pt x="453535" y="640644"/>
                  </a:cubicBezTo>
                  <a:cubicBezTo>
                    <a:pt x="453535" y="640644"/>
                    <a:pt x="453535" y="640644"/>
                    <a:pt x="453535" y="640644"/>
                  </a:cubicBezTo>
                  <a:cubicBezTo>
                    <a:pt x="453535" y="640644"/>
                    <a:pt x="453535" y="640644"/>
                    <a:pt x="453535" y="640644"/>
                  </a:cubicBezTo>
                  <a:cubicBezTo>
                    <a:pt x="453535" y="640644"/>
                    <a:pt x="457603" y="640644"/>
                    <a:pt x="457603" y="640644"/>
                  </a:cubicBezTo>
                  <a:lnTo>
                    <a:pt x="510482" y="612171"/>
                  </a:lnTo>
                  <a:cubicBezTo>
                    <a:pt x="514549" y="608104"/>
                    <a:pt x="518617" y="608104"/>
                    <a:pt x="518617" y="604036"/>
                  </a:cubicBezTo>
                  <a:lnTo>
                    <a:pt x="518617" y="595901"/>
                  </a:lnTo>
                  <a:cubicBezTo>
                    <a:pt x="518617" y="595901"/>
                    <a:pt x="518617" y="599969"/>
                    <a:pt x="518617" y="599969"/>
                  </a:cubicBezTo>
                  <a:cubicBezTo>
                    <a:pt x="518617" y="599969"/>
                    <a:pt x="518617" y="595901"/>
                    <a:pt x="518617" y="595901"/>
                  </a:cubicBezTo>
                  <a:cubicBezTo>
                    <a:pt x="518617" y="599969"/>
                    <a:pt x="514549" y="599969"/>
                    <a:pt x="510482" y="604036"/>
                  </a:cubicBezTo>
                  <a:lnTo>
                    <a:pt x="457603" y="632509"/>
                  </a:lnTo>
                  <a:cubicBezTo>
                    <a:pt x="449468" y="636577"/>
                    <a:pt x="437265" y="636577"/>
                    <a:pt x="429130" y="632509"/>
                  </a:cubicBezTo>
                  <a:lnTo>
                    <a:pt x="400657" y="616239"/>
                  </a:lnTo>
                  <a:cubicBezTo>
                    <a:pt x="408792" y="620307"/>
                    <a:pt x="404724" y="616239"/>
                    <a:pt x="404724" y="616239"/>
                  </a:cubicBezTo>
                  <a:cubicBezTo>
                    <a:pt x="404724" y="616239"/>
                    <a:pt x="404724" y="616239"/>
                    <a:pt x="404724" y="616239"/>
                  </a:cubicBezTo>
                  <a:cubicBezTo>
                    <a:pt x="404724" y="616239"/>
                    <a:pt x="404724" y="616239"/>
                    <a:pt x="404724" y="616239"/>
                  </a:cubicBezTo>
                  <a:cubicBezTo>
                    <a:pt x="404724" y="616239"/>
                    <a:pt x="404724" y="616239"/>
                    <a:pt x="404724" y="616239"/>
                  </a:cubicBezTo>
                  <a:close/>
                  <a:moveTo>
                    <a:pt x="526752" y="604036"/>
                  </a:moveTo>
                  <a:cubicBezTo>
                    <a:pt x="526752" y="604036"/>
                    <a:pt x="522684" y="608104"/>
                    <a:pt x="522684" y="608104"/>
                  </a:cubicBezTo>
                  <a:cubicBezTo>
                    <a:pt x="522684" y="608104"/>
                    <a:pt x="526752" y="608104"/>
                    <a:pt x="526752" y="604036"/>
                  </a:cubicBezTo>
                  <a:close/>
                  <a:moveTo>
                    <a:pt x="469806" y="640644"/>
                  </a:moveTo>
                  <a:cubicBezTo>
                    <a:pt x="465738" y="640644"/>
                    <a:pt x="465738" y="640644"/>
                    <a:pt x="469806" y="640644"/>
                  </a:cubicBezTo>
                  <a:cubicBezTo>
                    <a:pt x="465738" y="640644"/>
                    <a:pt x="465738" y="640644"/>
                    <a:pt x="469806" y="640644"/>
                  </a:cubicBezTo>
                  <a:cubicBezTo>
                    <a:pt x="465738" y="640644"/>
                    <a:pt x="465738" y="640644"/>
                    <a:pt x="469806" y="640644"/>
                  </a:cubicBezTo>
                  <a:cubicBezTo>
                    <a:pt x="465738" y="640644"/>
                    <a:pt x="461671" y="640644"/>
                    <a:pt x="461671" y="640644"/>
                  </a:cubicBezTo>
                  <a:cubicBezTo>
                    <a:pt x="461671" y="640644"/>
                    <a:pt x="461671" y="640644"/>
                    <a:pt x="461671" y="640644"/>
                  </a:cubicBezTo>
                  <a:cubicBezTo>
                    <a:pt x="461671" y="640644"/>
                    <a:pt x="457603" y="640644"/>
                    <a:pt x="457603" y="640644"/>
                  </a:cubicBezTo>
                  <a:cubicBezTo>
                    <a:pt x="457603" y="640644"/>
                    <a:pt x="457603" y="640644"/>
                    <a:pt x="457603" y="640644"/>
                  </a:cubicBezTo>
                  <a:cubicBezTo>
                    <a:pt x="461671" y="644712"/>
                    <a:pt x="465738" y="640644"/>
                    <a:pt x="469806" y="640644"/>
                  </a:cubicBezTo>
                  <a:cubicBezTo>
                    <a:pt x="469806" y="640644"/>
                    <a:pt x="469806" y="640644"/>
                    <a:pt x="469806" y="640644"/>
                  </a:cubicBezTo>
                  <a:close/>
                  <a:moveTo>
                    <a:pt x="457603" y="644712"/>
                  </a:moveTo>
                  <a:cubicBezTo>
                    <a:pt x="457603" y="644712"/>
                    <a:pt x="457603" y="644712"/>
                    <a:pt x="457603" y="644712"/>
                  </a:cubicBezTo>
                  <a:cubicBezTo>
                    <a:pt x="453535" y="644712"/>
                    <a:pt x="453535" y="644712"/>
                    <a:pt x="457603" y="644712"/>
                  </a:cubicBezTo>
                  <a:cubicBezTo>
                    <a:pt x="453535" y="644712"/>
                    <a:pt x="453535" y="644712"/>
                    <a:pt x="453535" y="644712"/>
                  </a:cubicBezTo>
                  <a:cubicBezTo>
                    <a:pt x="453535" y="644712"/>
                    <a:pt x="453535" y="644712"/>
                    <a:pt x="449468" y="644712"/>
                  </a:cubicBezTo>
                  <a:cubicBezTo>
                    <a:pt x="449468" y="644712"/>
                    <a:pt x="449468" y="644712"/>
                    <a:pt x="445400" y="644712"/>
                  </a:cubicBezTo>
                  <a:cubicBezTo>
                    <a:pt x="445400" y="644712"/>
                    <a:pt x="445400" y="644712"/>
                    <a:pt x="445400" y="644712"/>
                  </a:cubicBezTo>
                  <a:cubicBezTo>
                    <a:pt x="445400" y="644712"/>
                    <a:pt x="441333" y="644712"/>
                    <a:pt x="441333" y="644712"/>
                  </a:cubicBezTo>
                  <a:cubicBezTo>
                    <a:pt x="445400" y="640644"/>
                    <a:pt x="449468" y="644712"/>
                    <a:pt x="457603" y="644712"/>
                  </a:cubicBezTo>
                  <a:close/>
                  <a:moveTo>
                    <a:pt x="412860" y="620307"/>
                  </a:moveTo>
                  <a:cubicBezTo>
                    <a:pt x="408792" y="620307"/>
                    <a:pt x="408792" y="620307"/>
                    <a:pt x="412860" y="620307"/>
                  </a:cubicBezTo>
                  <a:cubicBezTo>
                    <a:pt x="408792" y="620307"/>
                    <a:pt x="408792" y="620307"/>
                    <a:pt x="412860" y="620307"/>
                  </a:cubicBezTo>
                  <a:cubicBezTo>
                    <a:pt x="408792" y="616239"/>
                    <a:pt x="408792" y="616239"/>
                    <a:pt x="408792" y="616239"/>
                  </a:cubicBezTo>
                  <a:cubicBezTo>
                    <a:pt x="408792" y="616239"/>
                    <a:pt x="408792" y="616239"/>
                    <a:pt x="408792" y="616239"/>
                  </a:cubicBezTo>
                  <a:cubicBezTo>
                    <a:pt x="408792" y="620307"/>
                    <a:pt x="408792" y="620307"/>
                    <a:pt x="412860" y="620307"/>
                  </a:cubicBezTo>
                  <a:close/>
                  <a:moveTo>
                    <a:pt x="502347" y="559293"/>
                  </a:moveTo>
                  <a:cubicBezTo>
                    <a:pt x="502347" y="559293"/>
                    <a:pt x="502347" y="559293"/>
                    <a:pt x="502347" y="559293"/>
                  </a:cubicBezTo>
                  <a:cubicBezTo>
                    <a:pt x="502347" y="559293"/>
                    <a:pt x="502347" y="555225"/>
                    <a:pt x="502347" y="559293"/>
                  </a:cubicBezTo>
                  <a:lnTo>
                    <a:pt x="502347" y="567428"/>
                  </a:ln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cubicBezTo>
                    <a:pt x="502347" y="567428"/>
                    <a:pt x="502347" y="567428"/>
                    <a:pt x="502347" y="567428"/>
                  </a:cubicBezTo>
                  <a:lnTo>
                    <a:pt x="530820" y="583698"/>
                  </a:lnTo>
                  <a:cubicBezTo>
                    <a:pt x="530820" y="583698"/>
                    <a:pt x="534887" y="583698"/>
                    <a:pt x="534887" y="583698"/>
                  </a:cubicBezTo>
                  <a:cubicBezTo>
                    <a:pt x="534887" y="583698"/>
                    <a:pt x="534887" y="583698"/>
                    <a:pt x="534887" y="583698"/>
                  </a:cubicBezTo>
                  <a:cubicBezTo>
                    <a:pt x="534887" y="583698"/>
                    <a:pt x="534887" y="583698"/>
                    <a:pt x="534887" y="583698"/>
                  </a:cubicBezTo>
                  <a:cubicBezTo>
                    <a:pt x="534887" y="583698"/>
                    <a:pt x="534887" y="583698"/>
                    <a:pt x="538955" y="583698"/>
                  </a:cubicBezTo>
                  <a:cubicBezTo>
                    <a:pt x="538955" y="583698"/>
                    <a:pt x="538955" y="583698"/>
                    <a:pt x="538955" y="583698"/>
                  </a:cubicBezTo>
                  <a:cubicBezTo>
                    <a:pt x="538955" y="583698"/>
                    <a:pt x="538955" y="583698"/>
                    <a:pt x="538955" y="583698"/>
                  </a:cubicBezTo>
                  <a:cubicBezTo>
                    <a:pt x="538955" y="583698"/>
                    <a:pt x="538955" y="583698"/>
                    <a:pt x="538955" y="583698"/>
                  </a:cubicBezTo>
                  <a:cubicBezTo>
                    <a:pt x="538955" y="583698"/>
                    <a:pt x="538955" y="583698"/>
                    <a:pt x="538955" y="583698"/>
                  </a:cubicBezTo>
                  <a:cubicBezTo>
                    <a:pt x="538955" y="583698"/>
                    <a:pt x="538955" y="583698"/>
                    <a:pt x="543022" y="583698"/>
                  </a:cubicBezTo>
                  <a:cubicBezTo>
                    <a:pt x="543022" y="583698"/>
                    <a:pt x="543022" y="583698"/>
                    <a:pt x="543022" y="583698"/>
                  </a:cubicBezTo>
                  <a:cubicBezTo>
                    <a:pt x="543022" y="583698"/>
                    <a:pt x="543022" y="583698"/>
                    <a:pt x="543022" y="583698"/>
                  </a:cubicBezTo>
                  <a:cubicBezTo>
                    <a:pt x="543022" y="583698"/>
                    <a:pt x="543022" y="583698"/>
                    <a:pt x="543022" y="583698"/>
                  </a:cubicBezTo>
                  <a:cubicBezTo>
                    <a:pt x="543022" y="583698"/>
                    <a:pt x="543022" y="583698"/>
                    <a:pt x="547090" y="583698"/>
                  </a:cubicBezTo>
                  <a:cubicBezTo>
                    <a:pt x="547090" y="583698"/>
                    <a:pt x="547090" y="583698"/>
                    <a:pt x="547090" y="583698"/>
                  </a:cubicBezTo>
                  <a:cubicBezTo>
                    <a:pt x="547090" y="583698"/>
                    <a:pt x="547090" y="583698"/>
                    <a:pt x="547090" y="583698"/>
                  </a:cubicBezTo>
                  <a:cubicBezTo>
                    <a:pt x="547090" y="583698"/>
                    <a:pt x="547090" y="583698"/>
                    <a:pt x="547090" y="583698"/>
                  </a:cubicBezTo>
                  <a:cubicBezTo>
                    <a:pt x="547090" y="583698"/>
                    <a:pt x="547090" y="583698"/>
                    <a:pt x="551157" y="583698"/>
                  </a:cubicBezTo>
                  <a:cubicBezTo>
                    <a:pt x="551157" y="583698"/>
                    <a:pt x="551157" y="583698"/>
                    <a:pt x="551157" y="583698"/>
                  </a:cubicBezTo>
                  <a:cubicBezTo>
                    <a:pt x="551157" y="583698"/>
                    <a:pt x="551157" y="583698"/>
                    <a:pt x="551157" y="583698"/>
                  </a:cubicBezTo>
                  <a:cubicBezTo>
                    <a:pt x="551157" y="583698"/>
                    <a:pt x="551157" y="583698"/>
                    <a:pt x="551157" y="583698"/>
                  </a:cubicBezTo>
                  <a:cubicBezTo>
                    <a:pt x="551157" y="583698"/>
                    <a:pt x="551157" y="583698"/>
                    <a:pt x="551157" y="583698"/>
                  </a:cubicBezTo>
                  <a:cubicBezTo>
                    <a:pt x="551157" y="583698"/>
                    <a:pt x="551157" y="583698"/>
                    <a:pt x="551157" y="583698"/>
                  </a:cubicBezTo>
                  <a:cubicBezTo>
                    <a:pt x="551157" y="583698"/>
                    <a:pt x="551157" y="583698"/>
                    <a:pt x="551157" y="583698"/>
                  </a:cubicBezTo>
                  <a:cubicBezTo>
                    <a:pt x="551157" y="583698"/>
                    <a:pt x="555225" y="583698"/>
                    <a:pt x="555225" y="583698"/>
                  </a:cubicBezTo>
                  <a:lnTo>
                    <a:pt x="608104" y="555225"/>
                  </a:lnTo>
                  <a:cubicBezTo>
                    <a:pt x="612171" y="551158"/>
                    <a:pt x="616239" y="551158"/>
                    <a:pt x="616239" y="547090"/>
                  </a:cubicBezTo>
                  <a:lnTo>
                    <a:pt x="616239" y="538955"/>
                  </a:lnTo>
                  <a:cubicBezTo>
                    <a:pt x="616239" y="538955"/>
                    <a:pt x="616239" y="543022"/>
                    <a:pt x="616239" y="543022"/>
                  </a:cubicBezTo>
                  <a:cubicBezTo>
                    <a:pt x="616239" y="543022"/>
                    <a:pt x="616239" y="538955"/>
                    <a:pt x="616239" y="538955"/>
                  </a:cubicBezTo>
                  <a:cubicBezTo>
                    <a:pt x="616239" y="543022"/>
                    <a:pt x="612171" y="543022"/>
                    <a:pt x="608104" y="547090"/>
                  </a:cubicBezTo>
                  <a:lnTo>
                    <a:pt x="555225" y="575563"/>
                  </a:lnTo>
                  <a:cubicBezTo>
                    <a:pt x="547090" y="579631"/>
                    <a:pt x="534887" y="579631"/>
                    <a:pt x="526752" y="575563"/>
                  </a:cubicBezTo>
                  <a:lnTo>
                    <a:pt x="498279" y="559293"/>
                  </a:lnTo>
                  <a:cubicBezTo>
                    <a:pt x="506414" y="563360"/>
                    <a:pt x="502347" y="559293"/>
                    <a:pt x="502347" y="559293"/>
                  </a:cubicBezTo>
                  <a:cubicBezTo>
                    <a:pt x="502347" y="559293"/>
                    <a:pt x="502347" y="559293"/>
                    <a:pt x="502347" y="559293"/>
                  </a:cubicBezTo>
                  <a:cubicBezTo>
                    <a:pt x="506414" y="559293"/>
                    <a:pt x="506414" y="559293"/>
                    <a:pt x="502347" y="559293"/>
                  </a:cubicBezTo>
                  <a:cubicBezTo>
                    <a:pt x="506414" y="559293"/>
                    <a:pt x="502347" y="559293"/>
                    <a:pt x="502347" y="559293"/>
                  </a:cubicBezTo>
                  <a:close/>
                  <a:moveTo>
                    <a:pt x="624374" y="547090"/>
                  </a:moveTo>
                  <a:cubicBezTo>
                    <a:pt x="624374" y="547090"/>
                    <a:pt x="620307" y="551158"/>
                    <a:pt x="620307" y="551158"/>
                  </a:cubicBezTo>
                  <a:cubicBezTo>
                    <a:pt x="624374" y="551158"/>
                    <a:pt x="624374" y="551158"/>
                    <a:pt x="624374" y="547090"/>
                  </a:cubicBezTo>
                  <a:close/>
                  <a:moveTo>
                    <a:pt x="567428" y="583698"/>
                  </a:moveTo>
                  <a:cubicBezTo>
                    <a:pt x="567428" y="583698"/>
                    <a:pt x="567428" y="583698"/>
                    <a:pt x="567428" y="583698"/>
                  </a:cubicBezTo>
                  <a:cubicBezTo>
                    <a:pt x="563360" y="583698"/>
                    <a:pt x="563360" y="583698"/>
                    <a:pt x="567428" y="583698"/>
                  </a:cubicBezTo>
                  <a:cubicBezTo>
                    <a:pt x="563360" y="583698"/>
                    <a:pt x="563360" y="583698"/>
                    <a:pt x="567428" y="583698"/>
                  </a:cubicBezTo>
                  <a:cubicBezTo>
                    <a:pt x="563360" y="583698"/>
                    <a:pt x="559293" y="583698"/>
                    <a:pt x="559293" y="583698"/>
                  </a:cubicBezTo>
                  <a:cubicBezTo>
                    <a:pt x="559293" y="583698"/>
                    <a:pt x="559293" y="583698"/>
                    <a:pt x="559293" y="583698"/>
                  </a:cubicBezTo>
                  <a:cubicBezTo>
                    <a:pt x="559293" y="583698"/>
                    <a:pt x="555225" y="583698"/>
                    <a:pt x="555225" y="583698"/>
                  </a:cubicBezTo>
                  <a:cubicBezTo>
                    <a:pt x="555225" y="583698"/>
                    <a:pt x="555225" y="583698"/>
                    <a:pt x="555225" y="583698"/>
                  </a:cubicBezTo>
                  <a:cubicBezTo>
                    <a:pt x="559293" y="587766"/>
                    <a:pt x="567428" y="583698"/>
                    <a:pt x="567428" y="583698"/>
                  </a:cubicBezTo>
                  <a:cubicBezTo>
                    <a:pt x="567428" y="583698"/>
                    <a:pt x="567428" y="583698"/>
                    <a:pt x="567428" y="583698"/>
                  </a:cubicBezTo>
                  <a:close/>
                  <a:moveTo>
                    <a:pt x="555225" y="587766"/>
                  </a:moveTo>
                  <a:cubicBezTo>
                    <a:pt x="555225" y="587766"/>
                    <a:pt x="555225" y="587766"/>
                    <a:pt x="555225" y="587766"/>
                  </a:cubicBezTo>
                  <a:cubicBezTo>
                    <a:pt x="555225" y="587766"/>
                    <a:pt x="551157" y="587766"/>
                    <a:pt x="555225" y="587766"/>
                  </a:cubicBezTo>
                  <a:cubicBezTo>
                    <a:pt x="551157" y="587766"/>
                    <a:pt x="551157" y="587766"/>
                    <a:pt x="551157" y="587766"/>
                  </a:cubicBezTo>
                  <a:cubicBezTo>
                    <a:pt x="551157" y="587766"/>
                    <a:pt x="551157" y="587766"/>
                    <a:pt x="547090" y="587766"/>
                  </a:cubicBezTo>
                  <a:cubicBezTo>
                    <a:pt x="547090" y="587766"/>
                    <a:pt x="547090" y="587766"/>
                    <a:pt x="543022" y="587766"/>
                  </a:cubicBezTo>
                  <a:cubicBezTo>
                    <a:pt x="543022" y="587766"/>
                    <a:pt x="543022" y="587766"/>
                    <a:pt x="543022" y="587766"/>
                  </a:cubicBezTo>
                  <a:cubicBezTo>
                    <a:pt x="543022" y="587766"/>
                    <a:pt x="538955" y="587766"/>
                    <a:pt x="538955" y="587766"/>
                  </a:cubicBezTo>
                  <a:cubicBezTo>
                    <a:pt x="543022" y="583698"/>
                    <a:pt x="551157" y="587766"/>
                    <a:pt x="555225" y="587766"/>
                  </a:cubicBezTo>
                  <a:close/>
                  <a:moveTo>
                    <a:pt x="510482" y="563360"/>
                  </a:moveTo>
                  <a:cubicBezTo>
                    <a:pt x="510482" y="563360"/>
                    <a:pt x="510482" y="563360"/>
                    <a:pt x="510482" y="563360"/>
                  </a:cubicBezTo>
                  <a:cubicBezTo>
                    <a:pt x="506414" y="563360"/>
                    <a:pt x="506414" y="563360"/>
                    <a:pt x="510482" y="563360"/>
                  </a:cubicBezTo>
                  <a:cubicBezTo>
                    <a:pt x="506414" y="559293"/>
                    <a:pt x="506414" y="559293"/>
                    <a:pt x="506414" y="559293"/>
                  </a:cubicBezTo>
                  <a:cubicBezTo>
                    <a:pt x="506414" y="559293"/>
                    <a:pt x="506414" y="559293"/>
                    <a:pt x="506414" y="559293"/>
                  </a:cubicBezTo>
                  <a:cubicBezTo>
                    <a:pt x="506414" y="563360"/>
                    <a:pt x="506414" y="563360"/>
                    <a:pt x="510482" y="563360"/>
                  </a:cubicBezTo>
                  <a:close/>
                  <a:moveTo>
                    <a:pt x="604036" y="502347"/>
                  </a:moveTo>
                  <a:cubicBezTo>
                    <a:pt x="604036" y="502347"/>
                    <a:pt x="604036" y="502347"/>
                    <a:pt x="604036" y="502347"/>
                  </a:cubicBezTo>
                  <a:cubicBezTo>
                    <a:pt x="604036" y="502347"/>
                    <a:pt x="604036" y="498279"/>
                    <a:pt x="604036" y="502347"/>
                  </a:cubicBezTo>
                  <a:lnTo>
                    <a:pt x="604036" y="510482"/>
                  </a:ln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cubicBezTo>
                    <a:pt x="604036" y="510482"/>
                    <a:pt x="604036" y="510482"/>
                    <a:pt x="604036" y="510482"/>
                  </a:cubicBezTo>
                  <a:lnTo>
                    <a:pt x="632509" y="526752"/>
                  </a:lnTo>
                  <a:cubicBezTo>
                    <a:pt x="632509" y="526752"/>
                    <a:pt x="636577" y="526752"/>
                    <a:pt x="636577" y="526752"/>
                  </a:cubicBezTo>
                  <a:cubicBezTo>
                    <a:pt x="636577" y="526752"/>
                    <a:pt x="636577" y="526752"/>
                    <a:pt x="636577" y="526752"/>
                  </a:cubicBezTo>
                  <a:cubicBezTo>
                    <a:pt x="636577" y="526752"/>
                    <a:pt x="636577" y="526752"/>
                    <a:pt x="636577" y="526752"/>
                  </a:cubicBezTo>
                  <a:cubicBezTo>
                    <a:pt x="636577" y="526752"/>
                    <a:pt x="636577" y="526752"/>
                    <a:pt x="640645" y="526752"/>
                  </a:cubicBezTo>
                  <a:cubicBezTo>
                    <a:pt x="640645" y="526752"/>
                    <a:pt x="640645" y="526752"/>
                    <a:pt x="640645" y="526752"/>
                  </a:cubicBezTo>
                  <a:cubicBezTo>
                    <a:pt x="640645" y="526752"/>
                    <a:pt x="640645" y="526752"/>
                    <a:pt x="640645" y="526752"/>
                  </a:cubicBezTo>
                  <a:cubicBezTo>
                    <a:pt x="640645" y="526752"/>
                    <a:pt x="640645" y="526752"/>
                    <a:pt x="640645" y="526752"/>
                  </a:cubicBezTo>
                  <a:cubicBezTo>
                    <a:pt x="640645" y="526752"/>
                    <a:pt x="640645" y="526752"/>
                    <a:pt x="640645" y="526752"/>
                  </a:cubicBezTo>
                  <a:cubicBezTo>
                    <a:pt x="640645" y="526752"/>
                    <a:pt x="640645" y="526752"/>
                    <a:pt x="644712" y="526752"/>
                  </a:cubicBezTo>
                  <a:cubicBezTo>
                    <a:pt x="644712" y="526752"/>
                    <a:pt x="644712" y="526752"/>
                    <a:pt x="644712" y="526752"/>
                  </a:cubicBezTo>
                  <a:cubicBezTo>
                    <a:pt x="644712" y="526752"/>
                    <a:pt x="644712" y="526752"/>
                    <a:pt x="644712" y="526752"/>
                  </a:cubicBezTo>
                  <a:cubicBezTo>
                    <a:pt x="644712" y="526752"/>
                    <a:pt x="644712" y="526752"/>
                    <a:pt x="644712" y="526752"/>
                  </a:cubicBezTo>
                  <a:cubicBezTo>
                    <a:pt x="644712" y="526752"/>
                    <a:pt x="644712" y="526752"/>
                    <a:pt x="648780" y="526752"/>
                  </a:cubicBezTo>
                  <a:cubicBezTo>
                    <a:pt x="648780" y="526752"/>
                    <a:pt x="648780" y="526752"/>
                    <a:pt x="648780" y="526752"/>
                  </a:cubicBezTo>
                  <a:cubicBezTo>
                    <a:pt x="648780" y="526752"/>
                    <a:pt x="648780" y="526752"/>
                    <a:pt x="648780" y="526752"/>
                  </a:cubicBezTo>
                  <a:cubicBezTo>
                    <a:pt x="648780" y="526752"/>
                    <a:pt x="648780" y="526752"/>
                    <a:pt x="648780" y="526752"/>
                  </a:cubicBezTo>
                  <a:cubicBezTo>
                    <a:pt x="648780" y="526752"/>
                    <a:pt x="648780" y="526752"/>
                    <a:pt x="652847" y="526752"/>
                  </a:cubicBezTo>
                  <a:cubicBezTo>
                    <a:pt x="652847" y="526752"/>
                    <a:pt x="652847" y="526752"/>
                    <a:pt x="652847" y="526752"/>
                  </a:cubicBezTo>
                  <a:cubicBezTo>
                    <a:pt x="652847" y="526752"/>
                    <a:pt x="652847" y="526752"/>
                    <a:pt x="652847" y="526752"/>
                  </a:cubicBezTo>
                  <a:cubicBezTo>
                    <a:pt x="652847" y="526752"/>
                    <a:pt x="652847" y="526752"/>
                    <a:pt x="652847" y="526752"/>
                  </a:cubicBezTo>
                  <a:cubicBezTo>
                    <a:pt x="652847" y="526752"/>
                    <a:pt x="652847" y="526752"/>
                    <a:pt x="652847" y="526752"/>
                  </a:cubicBezTo>
                  <a:cubicBezTo>
                    <a:pt x="652847" y="526752"/>
                    <a:pt x="652847" y="526752"/>
                    <a:pt x="652847" y="526752"/>
                  </a:cubicBezTo>
                  <a:cubicBezTo>
                    <a:pt x="652847" y="526752"/>
                    <a:pt x="652847" y="526752"/>
                    <a:pt x="652847" y="526752"/>
                  </a:cubicBezTo>
                  <a:cubicBezTo>
                    <a:pt x="652847" y="526752"/>
                    <a:pt x="656915" y="526752"/>
                    <a:pt x="656915" y="526752"/>
                  </a:cubicBezTo>
                  <a:lnTo>
                    <a:pt x="709793" y="498279"/>
                  </a:lnTo>
                  <a:cubicBezTo>
                    <a:pt x="713861" y="494211"/>
                    <a:pt x="717928" y="494211"/>
                    <a:pt x="717928" y="490144"/>
                  </a:cubicBezTo>
                  <a:lnTo>
                    <a:pt x="717928" y="482009"/>
                  </a:lnTo>
                  <a:cubicBezTo>
                    <a:pt x="717928" y="482009"/>
                    <a:pt x="717928" y="486076"/>
                    <a:pt x="717928" y="486076"/>
                  </a:cubicBezTo>
                  <a:cubicBezTo>
                    <a:pt x="717928" y="486076"/>
                    <a:pt x="717928" y="482009"/>
                    <a:pt x="717928" y="482009"/>
                  </a:cubicBezTo>
                  <a:cubicBezTo>
                    <a:pt x="717928" y="486076"/>
                    <a:pt x="713861" y="486076"/>
                    <a:pt x="709793" y="490144"/>
                  </a:cubicBezTo>
                  <a:lnTo>
                    <a:pt x="656915" y="518617"/>
                  </a:lnTo>
                  <a:cubicBezTo>
                    <a:pt x="648780" y="522684"/>
                    <a:pt x="636577" y="522684"/>
                    <a:pt x="628442" y="518617"/>
                  </a:cubicBezTo>
                  <a:lnTo>
                    <a:pt x="599969" y="502347"/>
                  </a:lnTo>
                  <a:cubicBezTo>
                    <a:pt x="604036" y="506414"/>
                    <a:pt x="604036" y="502347"/>
                    <a:pt x="604036" y="502347"/>
                  </a:cubicBezTo>
                  <a:cubicBezTo>
                    <a:pt x="604036" y="502347"/>
                    <a:pt x="604036" y="502347"/>
                    <a:pt x="604036" y="502347"/>
                  </a:cubicBezTo>
                  <a:cubicBezTo>
                    <a:pt x="604036" y="502347"/>
                    <a:pt x="604036" y="502347"/>
                    <a:pt x="604036" y="502347"/>
                  </a:cubicBezTo>
                  <a:cubicBezTo>
                    <a:pt x="604036" y="502347"/>
                    <a:pt x="604036" y="502347"/>
                    <a:pt x="604036" y="502347"/>
                  </a:cubicBezTo>
                  <a:close/>
                  <a:moveTo>
                    <a:pt x="726064" y="490144"/>
                  </a:moveTo>
                  <a:cubicBezTo>
                    <a:pt x="726064" y="490144"/>
                    <a:pt x="721996" y="494211"/>
                    <a:pt x="721996" y="494211"/>
                  </a:cubicBezTo>
                  <a:cubicBezTo>
                    <a:pt x="721996" y="494211"/>
                    <a:pt x="721996" y="494211"/>
                    <a:pt x="726064" y="490144"/>
                  </a:cubicBezTo>
                  <a:close/>
                  <a:moveTo>
                    <a:pt x="665050" y="526752"/>
                  </a:moveTo>
                  <a:cubicBezTo>
                    <a:pt x="665050" y="526752"/>
                    <a:pt x="665050" y="526752"/>
                    <a:pt x="665050" y="526752"/>
                  </a:cubicBezTo>
                  <a:cubicBezTo>
                    <a:pt x="665050" y="526752"/>
                    <a:pt x="660982" y="526752"/>
                    <a:pt x="665050" y="526752"/>
                  </a:cubicBezTo>
                  <a:cubicBezTo>
                    <a:pt x="660982" y="526752"/>
                    <a:pt x="660982" y="526752"/>
                    <a:pt x="665050" y="526752"/>
                  </a:cubicBezTo>
                  <a:cubicBezTo>
                    <a:pt x="660982" y="526752"/>
                    <a:pt x="656915" y="526752"/>
                    <a:pt x="656915" y="526752"/>
                  </a:cubicBezTo>
                  <a:cubicBezTo>
                    <a:pt x="656915" y="526752"/>
                    <a:pt x="656915" y="526752"/>
                    <a:pt x="656915" y="526752"/>
                  </a:cubicBezTo>
                  <a:cubicBezTo>
                    <a:pt x="656915" y="526752"/>
                    <a:pt x="652847" y="526752"/>
                    <a:pt x="652847" y="526752"/>
                  </a:cubicBezTo>
                  <a:cubicBezTo>
                    <a:pt x="652847" y="526752"/>
                    <a:pt x="652847" y="526752"/>
                    <a:pt x="652847" y="526752"/>
                  </a:cubicBezTo>
                  <a:cubicBezTo>
                    <a:pt x="660982" y="530820"/>
                    <a:pt x="665050" y="526752"/>
                    <a:pt x="665050" y="526752"/>
                  </a:cubicBezTo>
                  <a:cubicBezTo>
                    <a:pt x="669117" y="526752"/>
                    <a:pt x="665050" y="526752"/>
                    <a:pt x="665050" y="526752"/>
                  </a:cubicBezTo>
                  <a:close/>
                  <a:moveTo>
                    <a:pt x="652847" y="530820"/>
                  </a:moveTo>
                  <a:cubicBezTo>
                    <a:pt x="652847" y="530820"/>
                    <a:pt x="652847" y="530820"/>
                    <a:pt x="652847" y="530820"/>
                  </a:cubicBezTo>
                  <a:cubicBezTo>
                    <a:pt x="652847" y="530820"/>
                    <a:pt x="652847" y="530820"/>
                    <a:pt x="652847" y="530820"/>
                  </a:cubicBezTo>
                  <a:cubicBezTo>
                    <a:pt x="648780" y="530820"/>
                    <a:pt x="648780" y="530820"/>
                    <a:pt x="648780" y="530820"/>
                  </a:cubicBezTo>
                  <a:cubicBezTo>
                    <a:pt x="648780" y="530820"/>
                    <a:pt x="648780" y="530820"/>
                    <a:pt x="644712" y="530820"/>
                  </a:cubicBezTo>
                  <a:cubicBezTo>
                    <a:pt x="644712" y="530820"/>
                    <a:pt x="644712" y="530820"/>
                    <a:pt x="640645" y="530820"/>
                  </a:cubicBezTo>
                  <a:cubicBezTo>
                    <a:pt x="640645" y="530820"/>
                    <a:pt x="640645" y="530820"/>
                    <a:pt x="640645" y="530820"/>
                  </a:cubicBezTo>
                  <a:cubicBezTo>
                    <a:pt x="640645" y="530820"/>
                    <a:pt x="636577" y="530820"/>
                    <a:pt x="636577" y="530820"/>
                  </a:cubicBezTo>
                  <a:cubicBezTo>
                    <a:pt x="644712" y="526752"/>
                    <a:pt x="648780" y="530820"/>
                    <a:pt x="652847" y="530820"/>
                  </a:cubicBezTo>
                  <a:close/>
                  <a:moveTo>
                    <a:pt x="608104" y="506414"/>
                  </a:moveTo>
                  <a:cubicBezTo>
                    <a:pt x="608104" y="506414"/>
                    <a:pt x="608104" y="506414"/>
                    <a:pt x="608104" y="506414"/>
                  </a:cubicBezTo>
                  <a:cubicBezTo>
                    <a:pt x="608104" y="506414"/>
                    <a:pt x="608104" y="506414"/>
                    <a:pt x="608104" y="506414"/>
                  </a:cubicBezTo>
                  <a:cubicBezTo>
                    <a:pt x="604036" y="502347"/>
                    <a:pt x="604036" y="502347"/>
                    <a:pt x="604036" y="502347"/>
                  </a:cubicBezTo>
                  <a:cubicBezTo>
                    <a:pt x="604036" y="502347"/>
                    <a:pt x="604036" y="502347"/>
                    <a:pt x="604036" y="502347"/>
                  </a:cubicBezTo>
                  <a:cubicBezTo>
                    <a:pt x="604036" y="506414"/>
                    <a:pt x="608104" y="506414"/>
                    <a:pt x="608104" y="506414"/>
                  </a:cubicBezTo>
                  <a:close/>
                  <a:moveTo>
                    <a:pt x="701658" y="445400"/>
                  </a:moveTo>
                  <a:cubicBezTo>
                    <a:pt x="701658" y="445400"/>
                    <a:pt x="701658" y="445400"/>
                    <a:pt x="701658" y="445400"/>
                  </a:cubicBezTo>
                  <a:cubicBezTo>
                    <a:pt x="701658" y="445400"/>
                    <a:pt x="701658" y="441333"/>
                    <a:pt x="701658" y="445400"/>
                  </a:cubicBezTo>
                  <a:lnTo>
                    <a:pt x="701658" y="453536"/>
                  </a:ln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cubicBezTo>
                    <a:pt x="701658" y="453536"/>
                    <a:pt x="701658" y="453536"/>
                    <a:pt x="701658" y="453536"/>
                  </a:cubicBezTo>
                  <a:lnTo>
                    <a:pt x="730131" y="469806"/>
                  </a:lnTo>
                  <a:cubicBezTo>
                    <a:pt x="730131" y="469806"/>
                    <a:pt x="734199" y="469806"/>
                    <a:pt x="734199" y="469806"/>
                  </a:cubicBezTo>
                  <a:cubicBezTo>
                    <a:pt x="734199" y="469806"/>
                    <a:pt x="734199" y="469806"/>
                    <a:pt x="734199" y="469806"/>
                  </a:cubicBezTo>
                  <a:cubicBezTo>
                    <a:pt x="734199" y="469806"/>
                    <a:pt x="734199" y="469806"/>
                    <a:pt x="734199" y="469806"/>
                  </a:cubicBezTo>
                  <a:cubicBezTo>
                    <a:pt x="734199" y="469806"/>
                    <a:pt x="734199" y="469806"/>
                    <a:pt x="738266" y="469806"/>
                  </a:cubicBezTo>
                  <a:cubicBezTo>
                    <a:pt x="738266" y="469806"/>
                    <a:pt x="738266" y="469806"/>
                    <a:pt x="738266" y="469806"/>
                  </a:cubicBezTo>
                  <a:cubicBezTo>
                    <a:pt x="738266" y="469806"/>
                    <a:pt x="738266" y="469806"/>
                    <a:pt x="738266" y="469806"/>
                  </a:cubicBezTo>
                  <a:cubicBezTo>
                    <a:pt x="738266" y="469806"/>
                    <a:pt x="738266" y="469806"/>
                    <a:pt x="738266" y="469806"/>
                  </a:cubicBezTo>
                  <a:cubicBezTo>
                    <a:pt x="738266" y="469806"/>
                    <a:pt x="738266" y="469806"/>
                    <a:pt x="738266" y="469806"/>
                  </a:cubicBezTo>
                  <a:cubicBezTo>
                    <a:pt x="738266" y="469806"/>
                    <a:pt x="738266" y="469806"/>
                    <a:pt x="742334" y="469806"/>
                  </a:cubicBezTo>
                  <a:cubicBezTo>
                    <a:pt x="742334" y="469806"/>
                    <a:pt x="742334" y="469806"/>
                    <a:pt x="742334" y="469806"/>
                  </a:cubicBezTo>
                  <a:cubicBezTo>
                    <a:pt x="742334" y="469806"/>
                    <a:pt x="742334" y="469806"/>
                    <a:pt x="742334" y="469806"/>
                  </a:cubicBezTo>
                  <a:cubicBezTo>
                    <a:pt x="742334" y="469806"/>
                    <a:pt x="742334" y="469806"/>
                    <a:pt x="742334" y="469806"/>
                  </a:cubicBezTo>
                  <a:cubicBezTo>
                    <a:pt x="742334" y="469806"/>
                    <a:pt x="742334" y="469806"/>
                    <a:pt x="746402" y="469806"/>
                  </a:cubicBezTo>
                  <a:cubicBezTo>
                    <a:pt x="746402" y="469806"/>
                    <a:pt x="746402" y="469806"/>
                    <a:pt x="746402" y="469806"/>
                  </a:cubicBezTo>
                  <a:cubicBezTo>
                    <a:pt x="746402" y="469806"/>
                    <a:pt x="746402" y="469806"/>
                    <a:pt x="746402" y="469806"/>
                  </a:cubicBezTo>
                  <a:cubicBezTo>
                    <a:pt x="746402" y="469806"/>
                    <a:pt x="746402" y="469806"/>
                    <a:pt x="746402" y="469806"/>
                  </a:cubicBezTo>
                  <a:cubicBezTo>
                    <a:pt x="746402" y="469806"/>
                    <a:pt x="746402" y="469806"/>
                    <a:pt x="750469" y="469806"/>
                  </a:cubicBezTo>
                  <a:cubicBezTo>
                    <a:pt x="750469" y="469806"/>
                    <a:pt x="750469" y="469806"/>
                    <a:pt x="750469" y="469806"/>
                  </a:cubicBezTo>
                  <a:cubicBezTo>
                    <a:pt x="750469" y="469806"/>
                    <a:pt x="750469" y="469806"/>
                    <a:pt x="750469" y="469806"/>
                  </a:cubicBezTo>
                  <a:cubicBezTo>
                    <a:pt x="750469" y="469806"/>
                    <a:pt x="750469" y="469806"/>
                    <a:pt x="750469" y="469806"/>
                  </a:cubicBezTo>
                  <a:cubicBezTo>
                    <a:pt x="750469" y="469806"/>
                    <a:pt x="750469" y="469806"/>
                    <a:pt x="750469" y="469806"/>
                  </a:cubicBezTo>
                  <a:cubicBezTo>
                    <a:pt x="750469" y="469806"/>
                    <a:pt x="750469" y="469806"/>
                    <a:pt x="750469" y="469806"/>
                  </a:cubicBezTo>
                  <a:cubicBezTo>
                    <a:pt x="750469" y="469806"/>
                    <a:pt x="750469" y="469806"/>
                    <a:pt x="750469" y="469806"/>
                  </a:cubicBezTo>
                  <a:cubicBezTo>
                    <a:pt x="750469" y="469806"/>
                    <a:pt x="754537" y="469806"/>
                    <a:pt x="754537" y="469806"/>
                  </a:cubicBezTo>
                  <a:lnTo>
                    <a:pt x="807415" y="441333"/>
                  </a:lnTo>
                  <a:cubicBezTo>
                    <a:pt x="811483" y="437265"/>
                    <a:pt x="815550" y="437265"/>
                    <a:pt x="815550" y="433198"/>
                  </a:cubicBezTo>
                  <a:lnTo>
                    <a:pt x="815550" y="425062"/>
                  </a:lnTo>
                  <a:cubicBezTo>
                    <a:pt x="815550" y="425062"/>
                    <a:pt x="815550" y="429130"/>
                    <a:pt x="815550" y="429130"/>
                  </a:cubicBezTo>
                  <a:cubicBezTo>
                    <a:pt x="815550" y="429130"/>
                    <a:pt x="815550" y="425062"/>
                    <a:pt x="815550" y="425062"/>
                  </a:cubicBezTo>
                  <a:cubicBezTo>
                    <a:pt x="815550" y="429130"/>
                    <a:pt x="811483" y="429130"/>
                    <a:pt x="807415" y="433198"/>
                  </a:cubicBezTo>
                  <a:lnTo>
                    <a:pt x="754537" y="461671"/>
                  </a:lnTo>
                  <a:cubicBezTo>
                    <a:pt x="746402" y="465738"/>
                    <a:pt x="734199" y="465738"/>
                    <a:pt x="726064" y="461671"/>
                  </a:cubicBezTo>
                  <a:lnTo>
                    <a:pt x="697590" y="445400"/>
                  </a:lnTo>
                  <a:cubicBezTo>
                    <a:pt x="701658" y="449468"/>
                    <a:pt x="701658" y="445400"/>
                    <a:pt x="701658" y="445400"/>
                  </a:cubicBezTo>
                  <a:cubicBezTo>
                    <a:pt x="701658" y="445400"/>
                    <a:pt x="701658" y="445400"/>
                    <a:pt x="701658" y="445400"/>
                  </a:cubicBezTo>
                  <a:cubicBezTo>
                    <a:pt x="701658" y="445400"/>
                    <a:pt x="701658" y="445400"/>
                    <a:pt x="701658" y="445400"/>
                  </a:cubicBezTo>
                  <a:cubicBezTo>
                    <a:pt x="701658" y="445400"/>
                    <a:pt x="701658" y="445400"/>
                    <a:pt x="701658" y="445400"/>
                  </a:cubicBezTo>
                  <a:close/>
                  <a:moveTo>
                    <a:pt x="823686" y="433198"/>
                  </a:moveTo>
                  <a:cubicBezTo>
                    <a:pt x="823686" y="433198"/>
                    <a:pt x="819618" y="437265"/>
                    <a:pt x="819618" y="437265"/>
                  </a:cubicBezTo>
                  <a:cubicBezTo>
                    <a:pt x="819618" y="437265"/>
                    <a:pt x="823686" y="437265"/>
                    <a:pt x="823686" y="433198"/>
                  </a:cubicBezTo>
                  <a:close/>
                  <a:moveTo>
                    <a:pt x="762672" y="469806"/>
                  </a:moveTo>
                  <a:cubicBezTo>
                    <a:pt x="762672" y="469806"/>
                    <a:pt x="762672" y="469806"/>
                    <a:pt x="762672" y="469806"/>
                  </a:cubicBezTo>
                  <a:cubicBezTo>
                    <a:pt x="762672" y="469806"/>
                    <a:pt x="762672" y="469806"/>
                    <a:pt x="762672" y="469806"/>
                  </a:cubicBezTo>
                  <a:cubicBezTo>
                    <a:pt x="758604" y="469806"/>
                    <a:pt x="758604" y="469806"/>
                    <a:pt x="762672" y="469806"/>
                  </a:cubicBezTo>
                  <a:cubicBezTo>
                    <a:pt x="758604" y="469806"/>
                    <a:pt x="754537" y="469806"/>
                    <a:pt x="754537" y="469806"/>
                  </a:cubicBezTo>
                  <a:cubicBezTo>
                    <a:pt x="754537" y="469806"/>
                    <a:pt x="754537" y="469806"/>
                    <a:pt x="754537" y="469806"/>
                  </a:cubicBezTo>
                  <a:cubicBezTo>
                    <a:pt x="754537" y="469806"/>
                    <a:pt x="750469" y="469806"/>
                    <a:pt x="750469" y="469806"/>
                  </a:cubicBezTo>
                  <a:cubicBezTo>
                    <a:pt x="750469" y="469806"/>
                    <a:pt x="750469" y="469806"/>
                    <a:pt x="750469" y="469806"/>
                  </a:cubicBezTo>
                  <a:cubicBezTo>
                    <a:pt x="758604" y="473874"/>
                    <a:pt x="762672" y="469806"/>
                    <a:pt x="762672" y="469806"/>
                  </a:cubicBezTo>
                  <a:cubicBezTo>
                    <a:pt x="766740" y="469806"/>
                    <a:pt x="766740" y="469806"/>
                    <a:pt x="762672" y="469806"/>
                  </a:cubicBezTo>
                  <a:close/>
                  <a:moveTo>
                    <a:pt x="750469" y="473874"/>
                  </a:moveTo>
                  <a:cubicBezTo>
                    <a:pt x="750469" y="473874"/>
                    <a:pt x="750469" y="473874"/>
                    <a:pt x="750469" y="473874"/>
                  </a:cubicBezTo>
                  <a:cubicBezTo>
                    <a:pt x="750469" y="473874"/>
                    <a:pt x="750469" y="473874"/>
                    <a:pt x="750469" y="473874"/>
                  </a:cubicBezTo>
                  <a:cubicBezTo>
                    <a:pt x="746402" y="473874"/>
                    <a:pt x="746402" y="473874"/>
                    <a:pt x="746402" y="473874"/>
                  </a:cubicBezTo>
                  <a:cubicBezTo>
                    <a:pt x="746402" y="473874"/>
                    <a:pt x="746402" y="473874"/>
                    <a:pt x="742334" y="473874"/>
                  </a:cubicBezTo>
                  <a:cubicBezTo>
                    <a:pt x="742334" y="473874"/>
                    <a:pt x="742334" y="473874"/>
                    <a:pt x="738266" y="473874"/>
                  </a:cubicBezTo>
                  <a:cubicBezTo>
                    <a:pt x="738266" y="473874"/>
                    <a:pt x="738266" y="473874"/>
                    <a:pt x="738266" y="473874"/>
                  </a:cubicBezTo>
                  <a:cubicBezTo>
                    <a:pt x="738266" y="473874"/>
                    <a:pt x="734199" y="473874"/>
                    <a:pt x="734199" y="473874"/>
                  </a:cubicBezTo>
                  <a:cubicBezTo>
                    <a:pt x="742334" y="469806"/>
                    <a:pt x="746402" y="473874"/>
                    <a:pt x="750469" y="473874"/>
                  </a:cubicBezTo>
                  <a:close/>
                  <a:moveTo>
                    <a:pt x="705726" y="449468"/>
                  </a:moveTo>
                  <a:cubicBezTo>
                    <a:pt x="705726" y="449468"/>
                    <a:pt x="705726" y="449468"/>
                    <a:pt x="705726" y="449468"/>
                  </a:cubicBezTo>
                  <a:cubicBezTo>
                    <a:pt x="705726" y="449468"/>
                    <a:pt x="705726" y="449468"/>
                    <a:pt x="705726" y="449468"/>
                  </a:cubicBezTo>
                  <a:cubicBezTo>
                    <a:pt x="701658" y="445400"/>
                    <a:pt x="701658" y="445400"/>
                    <a:pt x="701658" y="445400"/>
                  </a:cubicBezTo>
                  <a:cubicBezTo>
                    <a:pt x="701658" y="445400"/>
                    <a:pt x="701658" y="445400"/>
                    <a:pt x="701658" y="445400"/>
                  </a:cubicBezTo>
                  <a:cubicBezTo>
                    <a:pt x="701658" y="449468"/>
                    <a:pt x="705726" y="449468"/>
                    <a:pt x="705726" y="449468"/>
                  </a:cubicBezTo>
                  <a:close/>
                  <a:moveTo>
                    <a:pt x="799280" y="388454"/>
                  </a:moveTo>
                  <a:cubicBezTo>
                    <a:pt x="799280" y="388454"/>
                    <a:pt x="799280" y="388454"/>
                    <a:pt x="799280" y="388454"/>
                  </a:cubicBezTo>
                  <a:cubicBezTo>
                    <a:pt x="799280" y="388454"/>
                    <a:pt x="799280" y="384387"/>
                    <a:pt x="799280" y="388454"/>
                  </a:cubicBezTo>
                  <a:lnTo>
                    <a:pt x="799280" y="396589"/>
                  </a:ln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cubicBezTo>
                    <a:pt x="799280" y="396589"/>
                    <a:pt x="799280" y="396589"/>
                    <a:pt x="799280" y="396589"/>
                  </a:cubicBezTo>
                  <a:lnTo>
                    <a:pt x="827753" y="412860"/>
                  </a:lnTo>
                  <a:cubicBezTo>
                    <a:pt x="827753" y="412860"/>
                    <a:pt x="831821" y="412860"/>
                    <a:pt x="831821" y="412860"/>
                  </a:cubicBezTo>
                  <a:cubicBezTo>
                    <a:pt x="831821" y="412860"/>
                    <a:pt x="831821" y="412860"/>
                    <a:pt x="831821" y="412860"/>
                  </a:cubicBezTo>
                  <a:cubicBezTo>
                    <a:pt x="831821" y="412860"/>
                    <a:pt x="831821" y="412860"/>
                    <a:pt x="831821" y="412860"/>
                  </a:cubicBezTo>
                  <a:cubicBezTo>
                    <a:pt x="831821" y="412860"/>
                    <a:pt x="831821" y="412860"/>
                    <a:pt x="835888" y="412860"/>
                  </a:cubicBezTo>
                  <a:cubicBezTo>
                    <a:pt x="835888" y="412860"/>
                    <a:pt x="835888" y="412860"/>
                    <a:pt x="835888" y="412860"/>
                  </a:cubicBezTo>
                  <a:cubicBezTo>
                    <a:pt x="835888" y="412860"/>
                    <a:pt x="835888" y="412860"/>
                    <a:pt x="835888" y="412860"/>
                  </a:cubicBezTo>
                  <a:cubicBezTo>
                    <a:pt x="835888" y="412860"/>
                    <a:pt x="835888" y="412860"/>
                    <a:pt x="835888" y="412860"/>
                  </a:cubicBezTo>
                  <a:cubicBezTo>
                    <a:pt x="835888" y="412860"/>
                    <a:pt x="835888" y="412860"/>
                    <a:pt x="835888" y="412860"/>
                  </a:cubicBezTo>
                  <a:cubicBezTo>
                    <a:pt x="835888" y="412860"/>
                    <a:pt x="835888" y="412860"/>
                    <a:pt x="839956" y="412860"/>
                  </a:cubicBezTo>
                  <a:cubicBezTo>
                    <a:pt x="839956" y="412860"/>
                    <a:pt x="839956" y="412860"/>
                    <a:pt x="839956" y="412860"/>
                  </a:cubicBezTo>
                  <a:cubicBezTo>
                    <a:pt x="839956" y="412860"/>
                    <a:pt x="839956" y="412860"/>
                    <a:pt x="839956" y="412860"/>
                  </a:cubicBezTo>
                  <a:cubicBezTo>
                    <a:pt x="839956" y="412860"/>
                    <a:pt x="839956" y="412860"/>
                    <a:pt x="839956" y="412860"/>
                  </a:cubicBezTo>
                  <a:cubicBezTo>
                    <a:pt x="839956" y="412860"/>
                    <a:pt x="839956" y="412860"/>
                    <a:pt x="844024" y="412860"/>
                  </a:cubicBezTo>
                  <a:cubicBezTo>
                    <a:pt x="844024" y="412860"/>
                    <a:pt x="844024" y="412860"/>
                    <a:pt x="844024" y="412860"/>
                  </a:cubicBezTo>
                  <a:cubicBezTo>
                    <a:pt x="844024" y="412860"/>
                    <a:pt x="844024" y="412860"/>
                    <a:pt x="844024" y="412860"/>
                  </a:cubicBezTo>
                  <a:cubicBezTo>
                    <a:pt x="844024" y="412860"/>
                    <a:pt x="844024" y="412860"/>
                    <a:pt x="844024" y="412860"/>
                  </a:cubicBezTo>
                  <a:cubicBezTo>
                    <a:pt x="844024" y="412860"/>
                    <a:pt x="844024" y="412860"/>
                    <a:pt x="848091" y="412860"/>
                  </a:cubicBezTo>
                  <a:cubicBezTo>
                    <a:pt x="848091" y="412860"/>
                    <a:pt x="848091" y="412860"/>
                    <a:pt x="848091" y="412860"/>
                  </a:cubicBezTo>
                  <a:cubicBezTo>
                    <a:pt x="848091" y="412860"/>
                    <a:pt x="848091" y="412860"/>
                    <a:pt x="848091" y="412860"/>
                  </a:cubicBezTo>
                  <a:cubicBezTo>
                    <a:pt x="848091" y="412860"/>
                    <a:pt x="848091" y="412860"/>
                    <a:pt x="848091" y="412860"/>
                  </a:cubicBezTo>
                  <a:cubicBezTo>
                    <a:pt x="848091" y="412860"/>
                    <a:pt x="848091" y="412860"/>
                    <a:pt x="848091" y="412860"/>
                  </a:cubicBezTo>
                  <a:cubicBezTo>
                    <a:pt x="848091" y="412860"/>
                    <a:pt x="848091" y="412860"/>
                    <a:pt x="848091" y="412860"/>
                  </a:cubicBezTo>
                  <a:cubicBezTo>
                    <a:pt x="848091" y="412860"/>
                    <a:pt x="848091" y="412860"/>
                    <a:pt x="848091" y="412860"/>
                  </a:cubicBezTo>
                  <a:cubicBezTo>
                    <a:pt x="848091" y="412860"/>
                    <a:pt x="852159" y="412860"/>
                    <a:pt x="852159" y="412860"/>
                  </a:cubicBezTo>
                  <a:lnTo>
                    <a:pt x="905037" y="384387"/>
                  </a:lnTo>
                  <a:cubicBezTo>
                    <a:pt x="909105" y="380319"/>
                    <a:pt x="913173" y="380319"/>
                    <a:pt x="913173" y="376251"/>
                  </a:cubicBezTo>
                  <a:lnTo>
                    <a:pt x="913173" y="368116"/>
                  </a:lnTo>
                  <a:cubicBezTo>
                    <a:pt x="913173" y="368116"/>
                    <a:pt x="913173" y="372184"/>
                    <a:pt x="913173" y="372184"/>
                  </a:cubicBezTo>
                  <a:cubicBezTo>
                    <a:pt x="913173" y="372184"/>
                    <a:pt x="913173" y="368116"/>
                    <a:pt x="913173" y="368116"/>
                  </a:cubicBezTo>
                  <a:cubicBezTo>
                    <a:pt x="913173" y="372184"/>
                    <a:pt x="909105" y="372184"/>
                    <a:pt x="905037" y="376251"/>
                  </a:cubicBezTo>
                  <a:lnTo>
                    <a:pt x="852159" y="404724"/>
                  </a:lnTo>
                  <a:cubicBezTo>
                    <a:pt x="844024" y="408792"/>
                    <a:pt x="831821" y="408792"/>
                    <a:pt x="823686" y="404724"/>
                  </a:cubicBezTo>
                  <a:lnTo>
                    <a:pt x="795213" y="388454"/>
                  </a:lnTo>
                  <a:cubicBezTo>
                    <a:pt x="803348" y="392522"/>
                    <a:pt x="799280" y="388454"/>
                    <a:pt x="799280" y="388454"/>
                  </a:cubicBezTo>
                  <a:cubicBezTo>
                    <a:pt x="799280" y="388454"/>
                    <a:pt x="799280" y="388454"/>
                    <a:pt x="799280" y="388454"/>
                  </a:cubicBezTo>
                  <a:cubicBezTo>
                    <a:pt x="799280" y="388454"/>
                    <a:pt x="799280" y="388454"/>
                    <a:pt x="799280" y="388454"/>
                  </a:cubicBezTo>
                  <a:cubicBezTo>
                    <a:pt x="799280" y="388454"/>
                    <a:pt x="799280" y="388454"/>
                    <a:pt x="799280" y="388454"/>
                  </a:cubicBezTo>
                  <a:close/>
                  <a:moveTo>
                    <a:pt x="921308" y="376251"/>
                  </a:moveTo>
                  <a:cubicBezTo>
                    <a:pt x="921308" y="376251"/>
                    <a:pt x="917240" y="380319"/>
                    <a:pt x="917240" y="380319"/>
                  </a:cubicBezTo>
                  <a:cubicBezTo>
                    <a:pt x="921308" y="380319"/>
                    <a:pt x="921308" y="380319"/>
                    <a:pt x="921308" y="376251"/>
                  </a:cubicBezTo>
                  <a:close/>
                  <a:moveTo>
                    <a:pt x="864362" y="412860"/>
                  </a:moveTo>
                  <a:cubicBezTo>
                    <a:pt x="864362" y="412860"/>
                    <a:pt x="864362" y="412860"/>
                    <a:pt x="864362" y="412860"/>
                  </a:cubicBezTo>
                  <a:cubicBezTo>
                    <a:pt x="860294" y="412860"/>
                    <a:pt x="860294" y="412860"/>
                    <a:pt x="864362" y="412860"/>
                  </a:cubicBezTo>
                  <a:cubicBezTo>
                    <a:pt x="860294" y="412860"/>
                    <a:pt x="860294" y="412860"/>
                    <a:pt x="864362" y="412860"/>
                  </a:cubicBezTo>
                  <a:cubicBezTo>
                    <a:pt x="860294" y="412860"/>
                    <a:pt x="856226" y="412860"/>
                    <a:pt x="856226" y="412860"/>
                  </a:cubicBezTo>
                  <a:cubicBezTo>
                    <a:pt x="856226" y="412860"/>
                    <a:pt x="856226" y="412860"/>
                    <a:pt x="856226" y="412860"/>
                  </a:cubicBezTo>
                  <a:cubicBezTo>
                    <a:pt x="856226" y="412860"/>
                    <a:pt x="852159" y="412860"/>
                    <a:pt x="852159" y="412860"/>
                  </a:cubicBezTo>
                  <a:cubicBezTo>
                    <a:pt x="852159" y="412860"/>
                    <a:pt x="852159" y="412860"/>
                    <a:pt x="852159" y="412860"/>
                  </a:cubicBezTo>
                  <a:cubicBezTo>
                    <a:pt x="856226" y="416927"/>
                    <a:pt x="860294" y="412860"/>
                    <a:pt x="864362" y="412860"/>
                  </a:cubicBezTo>
                  <a:cubicBezTo>
                    <a:pt x="864362" y="412860"/>
                    <a:pt x="864362" y="412860"/>
                    <a:pt x="864362" y="412860"/>
                  </a:cubicBezTo>
                  <a:close/>
                  <a:moveTo>
                    <a:pt x="852159" y="416927"/>
                  </a:moveTo>
                  <a:cubicBezTo>
                    <a:pt x="852159" y="416927"/>
                    <a:pt x="852159" y="416927"/>
                    <a:pt x="852159" y="416927"/>
                  </a:cubicBezTo>
                  <a:cubicBezTo>
                    <a:pt x="848091" y="416927"/>
                    <a:pt x="848091" y="416927"/>
                    <a:pt x="852159" y="416927"/>
                  </a:cubicBezTo>
                  <a:cubicBezTo>
                    <a:pt x="848091" y="416927"/>
                    <a:pt x="848091" y="416927"/>
                    <a:pt x="848091" y="416927"/>
                  </a:cubicBezTo>
                  <a:cubicBezTo>
                    <a:pt x="848091" y="416927"/>
                    <a:pt x="848091" y="416927"/>
                    <a:pt x="844024" y="416927"/>
                  </a:cubicBezTo>
                  <a:cubicBezTo>
                    <a:pt x="844024" y="416927"/>
                    <a:pt x="844024" y="416927"/>
                    <a:pt x="839956" y="416927"/>
                  </a:cubicBezTo>
                  <a:cubicBezTo>
                    <a:pt x="839956" y="416927"/>
                    <a:pt x="839956" y="416927"/>
                    <a:pt x="839956" y="416927"/>
                  </a:cubicBezTo>
                  <a:cubicBezTo>
                    <a:pt x="839956" y="416927"/>
                    <a:pt x="835888" y="416927"/>
                    <a:pt x="835888" y="416927"/>
                  </a:cubicBezTo>
                  <a:cubicBezTo>
                    <a:pt x="839956" y="412860"/>
                    <a:pt x="844024" y="416927"/>
                    <a:pt x="852159" y="416927"/>
                  </a:cubicBezTo>
                  <a:close/>
                  <a:moveTo>
                    <a:pt x="807415" y="392522"/>
                  </a:moveTo>
                  <a:cubicBezTo>
                    <a:pt x="807415" y="392522"/>
                    <a:pt x="803348" y="392522"/>
                    <a:pt x="807415" y="392522"/>
                  </a:cubicBezTo>
                  <a:cubicBezTo>
                    <a:pt x="803348" y="392522"/>
                    <a:pt x="803348" y="392522"/>
                    <a:pt x="807415" y="392522"/>
                  </a:cubicBezTo>
                  <a:cubicBezTo>
                    <a:pt x="803348" y="388454"/>
                    <a:pt x="803348" y="388454"/>
                    <a:pt x="803348" y="388454"/>
                  </a:cubicBezTo>
                  <a:cubicBezTo>
                    <a:pt x="803348" y="388454"/>
                    <a:pt x="803348" y="388454"/>
                    <a:pt x="803348" y="388454"/>
                  </a:cubicBezTo>
                  <a:cubicBezTo>
                    <a:pt x="803348" y="392522"/>
                    <a:pt x="803348" y="392522"/>
                    <a:pt x="807415" y="392522"/>
                  </a:cubicBezTo>
                  <a:close/>
                  <a:moveTo>
                    <a:pt x="896902" y="331508"/>
                  </a:moveTo>
                  <a:cubicBezTo>
                    <a:pt x="896902" y="331508"/>
                    <a:pt x="896902" y="331508"/>
                    <a:pt x="896902" y="331508"/>
                  </a:cubicBezTo>
                  <a:cubicBezTo>
                    <a:pt x="896902" y="331508"/>
                    <a:pt x="896902" y="327441"/>
                    <a:pt x="896902" y="331508"/>
                  </a:cubicBezTo>
                  <a:lnTo>
                    <a:pt x="896902" y="339643"/>
                  </a:ln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cubicBezTo>
                    <a:pt x="896902" y="339643"/>
                    <a:pt x="896902" y="339643"/>
                    <a:pt x="896902" y="339643"/>
                  </a:cubicBezTo>
                  <a:lnTo>
                    <a:pt x="925375" y="355914"/>
                  </a:lnTo>
                  <a:cubicBezTo>
                    <a:pt x="925375" y="355914"/>
                    <a:pt x="929443" y="355914"/>
                    <a:pt x="929443" y="355914"/>
                  </a:cubicBezTo>
                  <a:cubicBezTo>
                    <a:pt x="929443" y="355914"/>
                    <a:pt x="929443" y="355914"/>
                    <a:pt x="929443" y="355914"/>
                  </a:cubicBezTo>
                  <a:cubicBezTo>
                    <a:pt x="929443" y="355914"/>
                    <a:pt x="929443" y="355914"/>
                    <a:pt x="929443" y="355914"/>
                  </a:cubicBezTo>
                  <a:cubicBezTo>
                    <a:pt x="929443" y="355914"/>
                    <a:pt x="929443" y="355914"/>
                    <a:pt x="933510" y="355914"/>
                  </a:cubicBezTo>
                  <a:cubicBezTo>
                    <a:pt x="933510" y="355914"/>
                    <a:pt x="933510" y="355914"/>
                    <a:pt x="933510" y="355914"/>
                  </a:cubicBezTo>
                  <a:cubicBezTo>
                    <a:pt x="933510" y="355914"/>
                    <a:pt x="933510" y="355914"/>
                    <a:pt x="933510" y="355914"/>
                  </a:cubicBezTo>
                  <a:cubicBezTo>
                    <a:pt x="933510" y="355914"/>
                    <a:pt x="933510" y="355914"/>
                    <a:pt x="933510" y="355914"/>
                  </a:cubicBezTo>
                  <a:cubicBezTo>
                    <a:pt x="933510" y="355914"/>
                    <a:pt x="933510" y="355914"/>
                    <a:pt x="933510" y="355914"/>
                  </a:cubicBezTo>
                  <a:cubicBezTo>
                    <a:pt x="933510" y="355914"/>
                    <a:pt x="933510" y="355914"/>
                    <a:pt x="937578" y="355914"/>
                  </a:cubicBezTo>
                  <a:cubicBezTo>
                    <a:pt x="937578" y="355914"/>
                    <a:pt x="937578" y="355914"/>
                    <a:pt x="937578" y="355914"/>
                  </a:cubicBezTo>
                  <a:cubicBezTo>
                    <a:pt x="937578" y="355914"/>
                    <a:pt x="937578" y="355914"/>
                    <a:pt x="937578" y="355914"/>
                  </a:cubicBezTo>
                  <a:cubicBezTo>
                    <a:pt x="937578" y="355914"/>
                    <a:pt x="937578" y="355914"/>
                    <a:pt x="937578" y="355914"/>
                  </a:cubicBezTo>
                  <a:cubicBezTo>
                    <a:pt x="937578" y="355914"/>
                    <a:pt x="937578" y="355914"/>
                    <a:pt x="941645" y="355914"/>
                  </a:cubicBezTo>
                  <a:cubicBezTo>
                    <a:pt x="941645" y="355914"/>
                    <a:pt x="941645" y="355914"/>
                    <a:pt x="941645" y="355914"/>
                  </a:cubicBezTo>
                  <a:cubicBezTo>
                    <a:pt x="941645" y="355914"/>
                    <a:pt x="941645" y="355914"/>
                    <a:pt x="941645" y="355914"/>
                  </a:cubicBezTo>
                  <a:cubicBezTo>
                    <a:pt x="941645" y="355914"/>
                    <a:pt x="941645" y="355914"/>
                    <a:pt x="941645" y="355914"/>
                  </a:cubicBezTo>
                  <a:cubicBezTo>
                    <a:pt x="941645" y="355914"/>
                    <a:pt x="941645" y="355914"/>
                    <a:pt x="945713" y="355914"/>
                  </a:cubicBezTo>
                  <a:cubicBezTo>
                    <a:pt x="945713" y="355914"/>
                    <a:pt x="945713" y="355914"/>
                    <a:pt x="945713" y="355914"/>
                  </a:cubicBezTo>
                  <a:cubicBezTo>
                    <a:pt x="945713" y="355914"/>
                    <a:pt x="945713" y="355914"/>
                    <a:pt x="945713" y="355914"/>
                  </a:cubicBezTo>
                  <a:cubicBezTo>
                    <a:pt x="945713" y="355914"/>
                    <a:pt x="945713" y="355914"/>
                    <a:pt x="945713" y="355914"/>
                  </a:cubicBezTo>
                  <a:cubicBezTo>
                    <a:pt x="945713" y="355914"/>
                    <a:pt x="945713" y="355914"/>
                    <a:pt x="945713" y="355914"/>
                  </a:cubicBezTo>
                  <a:cubicBezTo>
                    <a:pt x="945713" y="355914"/>
                    <a:pt x="945713" y="355914"/>
                    <a:pt x="945713" y="355914"/>
                  </a:cubicBezTo>
                  <a:cubicBezTo>
                    <a:pt x="945713" y="355914"/>
                    <a:pt x="945713" y="355914"/>
                    <a:pt x="945713" y="355914"/>
                  </a:cubicBezTo>
                  <a:cubicBezTo>
                    <a:pt x="945713" y="355914"/>
                    <a:pt x="949781" y="355914"/>
                    <a:pt x="949781" y="355914"/>
                  </a:cubicBezTo>
                  <a:lnTo>
                    <a:pt x="1002659" y="327441"/>
                  </a:lnTo>
                  <a:cubicBezTo>
                    <a:pt x="1006727" y="323373"/>
                    <a:pt x="1010794" y="323373"/>
                    <a:pt x="1010794" y="319305"/>
                  </a:cubicBezTo>
                  <a:lnTo>
                    <a:pt x="1010794" y="311170"/>
                  </a:lnTo>
                  <a:cubicBezTo>
                    <a:pt x="1010794" y="311170"/>
                    <a:pt x="1010794" y="315238"/>
                    <a:pt x="1010794" y="315238"/>
                  </a:cubicBezTo>
                  <a:cubicBezTo>
                    <a:pt x="1010794" y="315238"/>
                    <a:pt x="1010794" y="311170"/>
                    <a:pt x="1010794" y="311170"/>
                  </a:cubicBezTo>
                  <a:cubicBezTo>
                    <a:pt x="1010794" y="315238"/>
                    <a:pt x="1006727" y="315238"/>
                    <a:pt x="1002659" y="319305"/>
                  </a:cubicBezTo>
                  <a:lnTo>
                    <a:pt x="949781" y="347779"/>
                  </a:lnTo>
                  <a:cubicBezTo>
                    <a:pt x="941645" y="351846"/>
                    <a:pt x="929443" y="351846"/>
                    <a:pt x="921308" y="347779"/>
                  </a:cubicBezTo>
                  <a:lnTo>
                    <a:pt x="892835" y="331508"/>
                  </a:lnTo>
                  <a:cubicBezTo>
                    <a:pt x="900970" y="335576"/>
                    <a:pt x="896902" y="331508"/>
                    <a:pt x="896902" y="331508"/>
                  </a:cubicBezTo>
                  <a:cubicBezTo>
                    <a:pt x="896902" y="331508"/>
                    <a:pt x="900970" y="331508"/>
                    <a:pt x="896902" y="331508"/>
                  </a:cubicBezTo>
                  <a:cubicBezTo>
                    <a:pt x="900970" y="331508"/>
                    <a:pt x="900970" y="331508"/>
                    <a:pt x="896902" y="331508"/>
                  </a:cubicBezTo>
                  <a:cubicBezTo>
                    <a:pt x="900970" y="331508"/>
                    <a:pt x="900970" y="331508"/>
                    <a:pt x="896902" y="331508"/>
                  </a:cubicBezTo>
                  <a:close/>
                  <a:moveTo>
                    <a:pt x="1018930" y="319305"/>
                  </a:moveTo>
                  <a:cubicBezTo>
                    <a:pt x="1018930" y="319305"/>
                    <a:pt x="1014862" y="323373"/>
                    <a:pt x="1014862" y="323373"/>
                  </a:cubicBezTo>
                  <a:cubicBezTo>
                    <a:pt x="1018930" y="323373"/>
                    <a:pt x="1018930" y="323373"/>
                    <a:pt x="1018930" y="319305"/>
                  </a:cubicBezTo>
                  <a:close/>
                  <a:moveTo>
                    <a:pt x="961983" y="355914"/>
                  </a:moveTo>
                  <a:cubicBezTo>
                    <a:pt x="961983" y="355914"/>
                    <a:pt x="961983" y="355914"/>
                    <a:pt x="961983" y="355914"/>
                  </a:cubicBezTo>
                  <a:cubicBezTo>
                    <a:pt x="961983" y="355914"/>
                    <a:pt x="957916" y="355914"/>
                    <a:pt x="961983" y="355914"/>
                  </a:cubicBezTo>
                  <a:cubicBezTo>
                    <a:pt x="957916" y="355914"/>
                    <a:pt x="957916" y="355914"/>
                    <a:pt x="961983" y="355914"/>
                  </a:cubicBezTo>
                  <a:cubicBezTo>
                    <a:pt x="957916" y="355914"/>
                    <a:pt x="953848" y="355914"/>
                    <a:pt x="953848" y="355914"/>
                  </a:cubicBezTo>
                  <a:cubicBezTo>
                    <a:pt x="953848" y="355914"/>
                    <a:pt x="953848" y="355914"/>
                    <a:pt x="953848" y="355914"/>
                  </a:cubicBezTo>
                  <a:cubicBezTo>
                    <a:pt x="953848" y="355914"/>
                    <a:pt x="949781" y="355914"/>
                    <a:pt x="949781" y="355914"/>
                  </a:cubicBezTo>
                  <a:cubicBezTo>
                    <a:pt x="949781" y="355914"/>
                    <a:pt x="949781" y="355914"/>
                    <a:pt x="949781" y="355914"/>
                  </a:cubicBezTo>
                  <a:cubicBezTo>
                    <a:pt x="953848" y="359981"/>
                    <a:pt x="961983" y="355914"/>
                    <a:pt x="961983" y="355914"/>
                  </a:cubicBezTo>
                  <a:cubicBezTo>
                    <a:pt x="961983" y="355914"/>
                    <a:pt x="961983" y="355914"/>
                    <a:pt x="961983" y="355914"/>
                  </a:cubicBezTo>
                  <a:close/>
                  <a:moveTo>
                    <a:pt x="949781" y="359981"/>
                  </a:moveTo>
                  <a:cubicBezTo>
                    <a:pt x="949781" y="359981"/>
                    <a:pt x="949781" y="359981"/>
                    <a:pt x="949781" y="359981"/>
                  </a:cubicBezTo>
                  <a:cubicBezTo>
                    <a:pt x="949781" y="359981"/>
                    <a:pt x="945713" y="359981"/>
                    <a:pt x="949781" y="359981"/>
                  </a:cubicBezTo>
                  <a:cubicBezTo>
                    <a:pt x="945713" y="359981"/>
                    <a:pt x="945713" y="359981"/>
                    <a:pt x="945713" y="359981"/>
                  </a:cubicBezTo>
                  <a:cubicBezTo>
                    <a:pt x="945713" y="359981"/>
                    <a:pt x="945713" y="359981"/>
                    <a:pt x="941645" y="359981"/>
                  </a:cubicBezTo>
                  <a:cubicBezTo>
                    <a:pt x="941645" y="359981"/>
                    <a:pt x="941645" y="359981"/>
                    <a:pt x="937578" y="359981"/>
                  </a:cubicBezTo>
                  <a:cubicBezTo>
                    <a:pt x="937578" y="359981"/>
                    <a:pt x="937578" y="359981"/>
                    <a:pt x="937578" y="359981"/>
                  </a:cubicBezTo>
                  <a:cubicBezTo>
                    <a:pt x="937578" y="359981"/>
                    <a:pt x="933510" y="359981"/>
                    <a:pt x="933510" y="359981"/>
                  </a:cubicBezTo>
                  <a:cubicBezTo>
                    <a:pt x="937578" y="355914"/>
                    <a:pt x="945713" y="359981"/>
                    <a:pt x="949781" y="359981"/>
                  </a:cubicBezTo>
                  <a:close/>
                  <a:moveTo>
                    <a:pt x="905037" y="335576"/>
                  </a:moveTo>
                  <a:cubicBezTo>
                    <a:pt x="905037" y="335576"/>
                    <a:pt x="905037" y="335576"/>
                    <a:pt x="905037" y="335576"/>
                  </a:cubicBezTo>
                  <a:cubicBezTo>
                    <a:pt x="900970" y="335576"/>
                    <a:pt x="900970" y="335576"/>
                    <a:pt x="905037" y="335576"/>
                  </a:cubicBezTo>
                  <a:cubicBezTo>
                    <a:pt x="900970" y="331508"/>
                    <a:pt x="900970" y="331508"/>
                    <a:pt x="900970" y="331508"/>
                  </a:cubicBezTo>
                  <a:cubicBezTo>
                    <a:pt x="900970" y="331508"/>
                    <a:pt x="900970" y="331508"/>
                    <a:pt x="900970" y="331508"/>
                  </a:cubicBezTo>
                  <a:cubicBezTo>
                    <a:pt x="900970" y="335576"/>
                    <a:pt x="900970" y="335576"/>
                    <a:pt x="905037" y="335576"/>
                  </a:cubicBezTo>
                  <a:close/>
                  <a:moveTo>
                    <a:pt x="998592" y="274562"/>
                  </a:moveTo>
                  <a:cubicBezTo>
                    <a:pt x="998592" y="274562"/>
                    <a:pt x="998592" y="274562"/>
                    <a:pt x="998592" y="274562"/>
                  </a:cubicBezTo>
                  <a:cubicBezTo>
                    <a:pt x="998592" y="274562"/>
                    <a:pt x="998592" y="270494"/>
                    <a:pt x="998592" y="274562"/>
                  </a:cubicBezTo>
                  <a:lnTo>
                    <a:pt x="998592" y="282697"/>
                  </a:ln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cubicBezTo>
                    <a:pt x="998592" y="282697"/>
                    <a:pt x="998592" y="282697"/>
                    <a:pt x="998592" y="282697"/>
                  </a:cubicBezTo>
                  <a:lnTo>
                    <a:pt x="1027065" y="298967"/>
                  </a:lnTo>
                  <a:cubicBezTo>
                    <a:pt x="1027065" y="298967"/>
                    <a:pt x="1031132" y="298967"/>
                    <a:pt x="1031132" y="298967"/>
                  </a:cubicBezTo>
                  <a:cubicBezTo>
                    <a:pt x="1031132" y="298967"/>
                    <a:pt x="1031132" y="298967"/>
                    <a:pt x="1031132" y="298967"/>
                  </a:cubicBezTo>
                  <a:cubicBezTo>
                    <a:pt x="1031132" y="298967"/>
                    <a:pt x="1031132" y="298967"/>
                    <a:pt x="1031132" y="298967"/>
                  </a:cubicBezTo>
                  <a:cubicBezTo>
                    <a:pt x="1031132" y="298967"/>
                    <a:pt x="1031132" y="298967"/>
                    <a:pt x="1035200" y="298967"/>
                  </a:cubicBezTo>
                  <a:cubicBezTo>
                    <a:pt x="1035200" y="298967"/>
                    <a:pt x="1035200" y="298967"/>
                    <a:pt x="1035200" y="298967"/>
                  </a:cubicBezTo>
                  <a:cubicBezTo>
                    <a:pt x="1035200" y="298967"/>
                    <a:pt x="1035200" y="298967"/>
                    <a:pt x="1035200" y="298967"/>
                  </a:cubicBezTo>
                  <a:cubicBezTo>
                    <a:pt x="1035200" y="298967"/>
                    <a:pt x="1035200" y="298967"/>
                    <a:pt x="1035200" y="298967"/>
                  </a:cubicBezTo>
                  <a:cubicBezTo>
                    <a:pt x="1035200" y="298967"/>
                    <a:pt x="1035200" y="298967"/>
                    <a:pt x="1035200" y="298967"/>
                  </a:cubicBezTo>
                  <a:cubicBezTo>
                    <a:pt x="1035200" y="298967"/>
                    <a:pt x="1035200" y="298967"/>
                    <a:pt x="1039268" y="298967"/>
                  </a:cubicBezTo>
                  <a:cubicBezTo>
                    <a:pt x="1039268" y="298967"/>
                    <a:pt x="1039268" y="298967"/>
                    <a:pt x="1039268" y="298967"/>
                  </a:cubicBezTo>
                  <a:cubicBezTo>
                    <a:pt x="1039268" y="298967"/>
                    <a:pt x="1039268" y="298967"/>
                    <a:pt x="1039268" y="298967"/>
                  </a:cubicBezTo>
                  <a:cubicBezTo>
                    <a:pt x="1039268" y="298967"/>
                    <a:pt x="1039268" y="298967"/>
                    <a:pt x="1039268" y="298967"/>
                  </a:cubicBezTo>
                  <a:cubicBezTo>
                    <a:pt x="1039268" y="298967"/>
                    <a:pt x="1039268" y="298967"/>
                    <a:pt x="1043335" y="298967"/>
                  </a:cubicBezTo>
                  <a:cubicBezTo>
                    <a:pt x="1043335" y="298967"/>
                    <a:pt x="1043335" y="298967"/>
                    <a:pt x="1043335" y="298967"/>
                  </a:cubicBezTo>
                  <a:cubicBezTo>
                    <a:pt x="1043335" y="298967"/>
                    <a:pt x="1043335" y="298967"/>
                    <a:pt x="1043335" y="298967"/>
                  </a:cubicBezTo>
                  <a:cubicBezTo>
                    <a:pt x="1043335" y="298967"/>
                    <a:pt x="1043335" y="298967"/>
                    <a:pt x="1043335" y="298967"/>
                  </a:cubicBezTo>
                  <a:cubicBezTo>
                    <a:pt x="1043335" y="298967"/>
                    <a:pt x="1043335" y="298967"/>
                    <a:pt x="1047403" y="298967"/>
                  </a:cubicBezTo>
                  <a:cubicBezTo>
                    <a:pt x="1047403" y="298967"/>
                    <a:pt x="1047403" y="298967"/>
                    <a:pt x="1047403" y="298967"/>
                  </a:cubicBezTo>
                  <a:cubicBezTo>
                    <a:pt x="1047403" y="298967"/>
                    <a:pt x="1047403" y="298967"/>
                    <a:pt x="1047403" y="298967"/>
                  </a:cubicBezTo>
                  <a:cubicBezTo>
                    <a:pt x="1047403" y="298967"/>
                    <a:pt x="1047403" y="298967"/>
                    <a:pt x="1047403" y="298967"/>
                  </a:cubicBezTo>
                  <a:cubicBezTo>
                    <a:pt x="1047403" y="298967"/>
                    <a:pt x="1047403" y="298967"/>
                    <a:pt x="1047403" y="298967"/>
                  </a:cubicBezTo>
                  <a:cubicBezTo>
                    <a:pt x="1047403" y="298967"/>
                    <a:pt x="1047403" y="298967"/>
                    <a:pt x="1047403" y="298967"/>
                  </a:cubicBezTo>
                  <a:cubicBezTo>
                    <a:pt x="1047403" y="298967"/>
                    <a:pt x="1047403" y="298967"/>
                    <a:pt x="1047403" y="298967"/>
                  </a:cubicBezTo>
                  <a:cubicBezTo>
                    <a:pt x="1047403" y="298967"/>
                    <a:pt x="1051470" y="298967"/>
                    <a:pt x="1051470" y="298967"/>
                  </a:cubicBezTo>
                  <a:lnTo>
                    <a:pt x="1104349" y="270494"/>
                  </a:lnTo>
                  <a:cubicBezTo>
                    <a:pt x="1108417" y="266427"/>
                    <a:pt x="1112484" y="266427"/>
                    <a:pt x="1112484" y="262359"/>
                  </a:cubicBezTo>
                  <a:lnTo>
                    <a:pt x="1112484" y="254224"/>
                  </a:lnTo>
                  <a:cubicBezTo>
                    <a:pt x="1112484" y="254224"/>
                    <a:pt x="1112484" y="258292"/>
                    <a:pt x="1112484" y="258292"/>
                  </a:cubicBezTo>
                  <a:cubicBezTo>
                    <a:pt x="1112484" y="258292"/>
                    <a:pt x="1112484" y="254224"/>
                    <a:pt x="1112484" y="254224"/>
                  </a:cubicBezTo>
                  <a:cubicBezTo>
                    <a:pt x="1112484" y="258292"/>
                    <a:pt x="1108417" y="258292"/>
                    <a:pt x="1104349" y="262359"/>
                  </a:cubicBezTo>
                  <a:lnTo>
                    <a:pt x="1051470" y="290832"/>
                  </a:lnTo>
                  <a:cubicBezTo>
                    <a:pt x="1043335" y="294900"/>
                    <a:pt x="1031132" y="294900"/>
                    <a:pt x="1022997" y="290832"/>
                  </a:cubicBezTo>
                  <a:lnTo>
                    <a:pt x="994524" y="274562"/>
                  </a:lnTo>
                  <a:cubicBezTo>
                    <a:pt x="998592" y="278629"/>
                    <a:pt x="998592" y="274562"/>
                    <a:pt x="998592" y="274562"/>
                  </a:cubicBezTo>
                  <a:cubicBezTo>
                    <a:pt x="998592" y="274562"/>
                    <a:pt x="998592" y="274562"/>
                    <a:pt x="998592" y="274562"/>
                  </a:cubicBezTo>
                  <a:cubicBezTo>
                    <a:pt x="998592" y="274562"/>
                    <a:pt x="998592" y="274562"/>
                    <a:pt x="998592" y="274562"/>
                  </a:cubicBezTo>
                  <a:cubicBezTo>
                    <a:pt x="998592" y="274562"/>
                    <a:pt x="998592" y="274562"/>
                    <a:pt x="998592" y="274562"/>
                  </a:cubicBezTo>
                  <a:close/>
                  <a:moveTo>
                    <a:pt x="1120620" y="262359"/>
                  </a:moveTo>
                  <a:cubicBezTo>
                    <a:pt x="1120620" y="262359"/>
                    <a:pt x="1116552" y="266427"/>
                    <a:pt x="1116552" y="266427"/>
                  </a:cubicBezTo>
                  <a:cubicBezTo>
                    <a:pt x="1116552" y="266427"/>
                    <a:pt x="1116552" y="266427"/>
                    <a:pt x="1120620" y="262359"/>
                  </a:cubicBezTo>
                  <a:close/>
                  <a:moveTo>
                    <a:pt x="1059606" y="298967"/>
                  </a:moveTo>
                  <a:cubicBezTo>
                    <a:pt x="1059606" y="298967"/>
                    <a:pt x="1059606" y="298967"/>
                    <a:pt x="1059606" y="298967"/>
                  </a:cubicBezTo>
                  <a:cubicBezTo>
                    <a:pt x="1059606" y="298967"/>
                    <a:pt x="1059606" y="298967"/>
                    <a:pt x="1059606" y="298967"/>
                  </a:cubicBezTo>
                  <a:cubicBezTo>
                    <a:pt x="1055538" y="298967"/>
                    <a:pt x="1055538" y="298967"/>
                    <a:pt x="1059606" y="298967"/>
                  </a:cubicBezTo>
                  <a:cubicBezTo>
                    <a:pt x="1055538" y="298967"/>
                    <a:pt x="1051470" y="298967"/>
                    <a:pt x="1051470" y="298967"/>
                  </a:cubicBezTo>
                  <a:cubicBezTo>
                    <a:pt x="1051470" y="298967"/>
                    <a:pt x="1051470" y="298967"/>
                    <a:pt x="1051470" y="298967"/>
                  </a:cubicBezTo>
                  <a:cubicBezTo>
                    <a:pt x="1051470" y="298967"/>
                    <a:pt x="1047403" y="298967"/>
                    <a:pt x="1047403" y="298967"/>
                  </a:cubicBezTo>
                  <a:cubicBezTo>
                    <a:pt x="1047403" y="298967"/>
                    <a:pt x="1047403" y="298967"/>
                    <a:pt x="1047403" y="298967"/>
                  </a:cubicBezTo>
                  <a:cubicBezTo>
                    <a:pt x="1055538" y="303035"/>
                    <a:pt x="1059606" y="298967"/>
                    <a:pt x="1059606" y="298967"/>
                  </a:cubicBezTo>
                  <a:cubicBezTo>
                    <a:pt x="1063673" y="298967"/>
                    <a:pt x="1059606" y="298967"/>
                    <a:pt x="1059606" y="298967"/>
                  </a:cubicBezTo>
                  <a:close/>
                  <a:moveTo>
                    <a:pt x="1047403" y="303035"/>
                  </a:moveTo>
                  <a:cubicBezTo>
                    <a:pt x="1047403" y="303035"/>
                    <a:pt x="1047403" y="303035"/>
                    <a:pt x="1047403" y="303035"/>
                  </a:cubicBezTo>
                  <a:cubicBezTo>
                    <a:pt x="1047403" y="303035"/>
                    <a:pt x="1047403" y="298967"/>
                    <a:pt x="1047403" y="303035"/>
                  </a:cubicBezTo>
                  <a:cubicBezTo>
                    <a:pt x="1043335" y="303035"/>
                    <a:pt x="1043335" y="303035"/>
                    <a:pt x="1043335" y="303035"/>
                  </a:cubicBezTo>
                  <a:cubicBezTo>
                    <a:pt x="1043335" y="303035"/>
                    <a:pt x="1043335" y="303035"/>
                    <a:pt x="1039268" y="303035"/>
                  </a:cubicBezTo>
                  <a:cubicBezTo>
                    <a:pt x="1039268" y="303035"/>
                    <a:pt x="1039268" y="303035"/>
                    <a:pt x="1035200" y="303035"/>
                  </a:cubicBezTo>
                  <a:cubicBezTo>
                    <a:pt x="1035200" y="303035"/>
                    <a:pt x="1035200" y="303035"/>
                    <a:pt x="1035200" y="303035"/>
                  </a:cubicBezTo>
                  <a:cubicBezTo>
                    <a:pt x="1035200" y="303035"/>
                    <a:pt x="1031132" y="303035"/>
                    <a:pt x="1031132" y="303035"/>
                  </a:cubicBezTo>
                  <a:cubicBezTo>
                    <a:pt x="1039268" y="298967"/>
                    <a:pt x="1043335" y="303035"/>
                    <a:pt x="1047403" y="303035"/>
                  </a:cubicBezTo>
                  <a:close/>
                  <a:moveTo>
                    <a:pt x="1002659" y="278629"/>
                  </a:moveTo>
                  <a:cubicBezTo>
                    <a:pt x="1002659" y="278629"/>
                    <a:pt x="1002659" y="278629"/>
                    <a:pt x="1002659" y="278629"/>
                  </a:cubicBezTo>
                  <a:cubicBezTo>
                    <a:pt x="1002659" y="278629"/>
                    <a:pt x="1002659" y="278629"/>
                    <a:pt x="1002659" y="278629"/>
                  </a:cubicBezTo>
                  <a:cubicBezTo>
                    <a:pt x="998592" y="274562"/>
                    <a:pt x="998592" y="274562"/>
                    <a:pt x="998592" y="274562"/>
                  </a:cubicBezTo>
                  <a:cubicBezTo>
                    <a:pt x="998592" y="274562"/>
                    <a:pt x="998592" y="274562"/>
                    <a:pt x="998592" y="274562"/>
                  </a:cubicBezTo>
                  <a:cubicBezTo>
                    <a:pt x="998592" y="278629"/>
                    <a:pt x="1002659" y="278629"/>
                    <a:pt x="1002659" y="278629"/>
                  </a:cubicBezTo>
                  <a:close/>
                  <a:moveTo>
                    <a:pt x="1096214" y="217616"/>
                  </a:moveTo>
                  <a:cubicBezTo>
                    <a:pt x="1096214" y="217616"/>
                    <a:pt x="1096214" y="217616"/>
                    <a:pt x="1096214" y="217616"/>
                  </a:cubicBezTo>
                  <a:cubicBezTo>
                    <a:pt x="1096214" y="217616"/>
                    <a:pt x="1096214" y="213548"/>
                    <a:pt x="1096214" y="217616"/>
                  </a:cubicBezTo>
                  <a:lnTo>
                    <a:pt x="1096214" y="225751"/>
                  </a:ln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cubicBezTo>
                    <a:pt x="1096214" y="225751"/>
                    <a:pt x="1096214" y="225751"/>
                    <a:pt x="1096214" y="225751"/>
                  </a:cubicBezTo>
                  <a:lnTo>
                    <a:pt x="1124687" y="242021"/>
                  </a:lnTo>
                  <a:cubicBezTo>
                    <a:pt x="1124687" y="242021"/>
                    <a:pt x="1128755" y="242021"/>
                    <a:pt x="1128755" y="242021"/>
                  </a:cubicBezTo>
                  <a:cubicBezTo>
                    <a:pt x="1128755" y="242021"/>
                    <a:pt x="1128755" y="242021"/>
                    <a:pt x="1128755" y="242021"/>
                  </a:cubicBezTo>
                  <a:cubicBezTo>
                    <a:pt x="1128755" y="242021"/>
                    <a:pt x="1128755" y="242021"/>
                    <a:pt x="1128755" y="242021"/>
                  </a:cubicBezTo>
                  <a:cubicBezTo>
                    <a:pt x="1128755" y="242021"/>
                    <a:pt x="1128755" y="242021"/>
                    <a:pt x="1132822" y="242021"/>
                  </a:cubicBezTo>
                  <a:cubicBezTo>
                    <a:pt x="1132822" y="242021"/>
                    <a:pt x="1132822" y="242021"/>
                    <a:pt x="1132822" y="242021"/>
                  </a:cubicBezTo>
                  <a:cubicBezTo>
                    <a:pt x="1132822" y="242021"/>
                    <a:pt x="1132822" y="242021"/>
                    <a:pt x="1132822" y="242021"/>
                  </a:cubicBezTo>
                  <a:cubicBezTo>
                    <a:pt x="1132822" y="242021"/>
                    <a:pt x="1132822" y="242021"/>
                    <a:pt x="1132822" y="242021"/>
                  </a:cubicBezTo>
                  <a:cubicBezTo>
                    <a:pt x="1132822" y="242021"/>
                    <a:pt x="1132822" y="242021"/>
                    <a:pt x="1132822" y="242021"/>
                  </a:cubicBezTo>
                  <a:cubicBezTo>
                    <a:pt x="1132822" y="242021"/>
                    <a:pt x="1132822" y="242021"/>
                    <a:pt x="1136890" y="242021"/>
                  </a:cubicBezTo>
                  <a:cubicBezTo>
                    <a:pt x="1136890" y="242021"/>
                    <a:pt x="1136890" y="242021"/>
                    <a:pt x="1136890" y="242021"/>
                  </a:cubicBezTo>
                  <a:cubicBezTo>
                    <a:pt x="1136890" y="242021"/>
                    <a:pt x="1136890" y="242021"/>
                    <a:pt x="1136890" y="242021"/>
                  </a:cubicBezTo>
                  <a:cubicBezTo>
                    <a:pt x="1136890" y="242021"/>
                    <a:pt x="1136890" y="242021"/>
                    <a:pt x="1136890" y="242021"/>
                  </a:cubicBezTo>
                  <a:cubicBezTo>
                    <a:pt x="1136890" y="242021"/>
                    <a:pt x="1136890" y="242021"/>
                    <a:pt x="1140957" y="242021"/>
                  </a:cubicBezTo>
                  <a:cubicBezTo>
                    <a:pt x="1140957" y="242021"/>
                    <a:pt x="1140957" y="242021"/>
                    <a:pt x="1140957" y="242021"/>
                  </a:cubicBezTo>
                  <a:cubicBezTo>
                    <a:pt x="1140957" y="242021"/>
                    <a:pt x="1140957" y="242021"/>
                    <a:pt x="1140957" y="242021"/>
                  </a:cubicBezTo>
                  <a:cubicBezTo>
                    <a:pt x="1140957" y="242021"/>
                    <a:pt x="1140957" y="242021"/>
                    <a:pt x="1140957" y="242021"/>
                  </a:cubicBezTo>
                  <a:cubicBezTo>
                    <a:pt x="1140957" y="242021"/>
                    <a:pt x="1140957" y="242021"/>
                    <a:pt x="1145025" y="242021"/>
                  </a:cubicBezTo>
                  <a:cubicBezTo>
                    <a:pt x="1145025" y="242021"/>
                    <a:pt x="1145025" y="242021"/>
                    <a:pt x="1145025" y="242021"/>
                  </a:cubicBezTo>
                  <a:cubicBezTo>
                    <a:pt x="1145025" y="242021"/>
                    <a:pt x="1145025" y="242021"/>
                    <a:pt x="1145025" y="242021"/>
                  </a:cubicBezTo>
                  <a:cubicBezTo>
                    <a:pt x="1145025" y="242021"/>
                    <a:pt x="1145025" y="242021"/>
                    <a:pt x="1145025" y="242021"/>
                  </a:cubicBezTo>
                  <a:cubicBezTo>
                    <a:pt x="1145025" y="242021"/>
                    <a:pt x="1145025" y="242021"/>
                    <a:pt x="1145025" y="242021"/>
                  </a:cubicBezTo>
                  <a:cubicBezTo>
                    <a:pt x="1145025" y="242021"/>
                    <a:pt x="1145025" y="242021"/>
                    <a:pt x="1145025" y="242021"/>
                  </a:cubicBezTo>
                  <a:cubicBezTo>
                    <a:pt x="1145025" y="242021"/>
                    <a:pt x="1145025" y="242021"/>
                    <a:pt x="1145025" y="242021"/>
                  </a:cubicBezTo>
                  <a:cubicBezTo>
                    <a:pt x="1145025" y="242021"/>
                    <a:pt x="1149093" y="242021"/>
                    <a:pt x="1149093" y="242021"/>
                  </a:cubicBezTo>
                  <a:lnTo>
                    <a:pt x="1201971" y="213548"/>
                  </a:lnTo>
                  <a:cubicBezTo>
                    <a:pt x="1206038" y="209481"/>
                    <a:pt x="1210106" y="209481"/>
                    <a:pt x="1210106" y="205413"/>
                  </a:cubicBezTo>
                  <a:lnTo>
                    <a:pt x="1210106" y="197278"/>
                  </a:lnTo>
                  <a:cubicBezTo>
                    <a:pt x="1210106" y="197278"/>
                    <a:pt x="1210106" y="201345"/>
                    <a:pt x="1210106" y="201345"/>
                  </a:cubicBezTo>
                  <a:cubicBezTo>
                    <a:pt x="1210106" y="201345"/>
                    <a:pt x="1210106" y="197278"/>
                    <a:pt x="1210106" y="197278"/>
                  </a:cubicBezTo>
                  <a:cubicBezTo>
                    <a:pt x="1210106" y="201345"/>
                    <a:pt x="1206038" y="201345"/>
                    <a:pt x="1201971" y="205413"/>
                  </a:cubicBezTo>
                  <a:lnTo>
                    <a:pt x="1149093" y="233886"/>
                  </a:lnTo>
                  <a:cubicBezTo>
                    <a:pt x="1140957" y="237954"/>
                    <a:pt x="1128755" y="237954"/>
                    <a:pt x="1120620" y="233886"/>
                  </a:cubicBezTo>
                  <a:lnTo>
                    <a:pt x="1092146" y="217616"/>
                  </a:lnTo>
                  <a:cubicBezTo>
                    <a:pt x="1096214" y="221683"/>
                    <a:pt x="1096214" y="217616"/>
                    <a:pt x="1096214" y="217616"/>
                  </a:cubicBezTo>
                  <a:cubicBezTo>
                    <a:pt x="1096214" y="217616"/>
                    <a:pt x="1096214" y="217616"/>
                    <a:pt x="1096214" y="217616"/>
                  </a:cubicBezTo>
                  <a:cubicBezTo>
                    <a:pt x="1096214" y="217616"/>
                    <a:pt x="1096214" y="217616"/>
                    <a:pt x="1096214" y="217616"/>
                  </a:cubicBezTo>
                  <a:cubicBezTo>
                    <a:pt x="1096214" y="217616"/>
                    <a:pt x="1096214" y="217616"/>
                    <a:pt x="1096214" y="217616"/>
                  </a:cubicBezTo>
                  <a:close/>
                  <a:moveTo>
                    <a:pt x="1218241" y="205413"/>
                  </a:moveTo>
                  <a:cubicBezTo>
                    <a:pt x="1218241" y="205413"/>
                    <a:pt x="1214173" y="209481"/>
                    <a:pt x="1214173" y="209481"/>
                  </a:cubicBezTo>
                  <a:cubicBezTo>
                    <a:pt x="1214173" y="209481"/>
                    <a:pt x="1218241" y="209481"/>
                    <a:pt x="1218241" y="205413"/>
                  </a:cubicBezTo>
                  <a:close/>
                  <a:moveTo>
                    <a:pt x="1157228" y="242021"/>
                  </a:moveTo>
                  <a:cubicBezTo>
                    <a:pt x="1157228" y="242021"/>
                    <a:pt x="1157228" y="242021"/>
                    <a:pt x="1157228" y="242021"/>
                  </a:cubicBezTo>
                  <a:cubicBezTo>
                    <a:pt x="1157228" y="242021"/>
                    <a:pt x="1157228" y="242021"/>
                    <a:pt x="1157228" y="242021"/>
                  </a:cubicBezTo>
                  <a:cubicBezTo>
                    <a:pt x="1153160" y="242021"/>
                    <a:pt x="1153160" y="242021"/>
                    <a:pt x="1157228" y="242021"/>
                  </a:cubicBezTo>
                  <a:cubicBezTo>
                    <a:pt x="1153160" y="242021"/>
                    <a:pt x="1149093" y="242021"/>
                    <a:pt x="1149093" y="242021"/>
                  </a:cubicBezTo>
                  <a:cubicBezTo>
                    <a:pt x="1149093" y="242021"/>
                    <a:pt x="1149093" y="242021"/>
                    <a:pt x="1149093" y="242021"/>
                  </a:cubicBezTo>
                  <a:cubicBezTo>
                    <a:pt x="1149093" y="242021"/>
                    <a:pt x="1145025" y="242021"/>
                    <a:pt x="1145025" y="242021"/>
                  </a:cubicBezTo>
                  <a:cubicBezTo>
                    <a:pt x="1145025" y="242021"/>
                    <a:pt x="1145025" y="242021"/>
                    <a:pt x="1145025" y="242021"/>
                  </a:cubicBezTo>
                  <a:cubicBezTo>
                    <a:pt x="1153160" y="242021"/>
                    <a:pt x="1157228" y="242021"/>
                    <a:pt x="1157228" y="242021"/>
                  </a:cubicBezTo>
                  <a:cubicBezTo>
                    <a:pt x="1161295" y="242021"/>
                    <a:pt x="1161295" y="242021"/>
                    <a:pt x="1157228" y="242021"/>
                  </a:cubicBezTo>
                  <a:close/>
                  <a:moveTo>
                    <a:pt x="1145025" y="242021"/>
                  </a:moveTo>
                  <a:cubicBezTo>
                    <a:pt x="1145025" y="242021"/>
                    <a:pt x="1145025" y="242021"/>
                    <a:pt x="1145025" y="242021"/>
                  </a:cubicBezTo>
                  <a:cubicBezTo>
                    <a:pt x="1145025" y="242021"/>
                    <a:pt x="1145025" y="242021"/>
                    <a:pt x="1145025" y="242021"/>
                  </a:cubicBezTo>
                  <a:cubicBezTo>
                    <a:pt x="1140957" y="242021"/>
                    <a:pt x="1140957" y="242021"/>
                    <a:pt x="1140957" y="242021"/>
                  </a:cubicBezTo>
                  <a:cubicBezTo>
                    <a:pt x="1140957" y="242021"/>
                    <a:pt x="1140957" y="242021"/>
                    <a:pt x="1136890" y="242021"/>
                  </a:cubicBezTo>
                  <a:cubicBezTo>
                    <a:pt x="1136890" y="242021"/>
                    <a:pt x="1136890" y="242021"/>
                    <a:pt x="1132822" y="242021"/>
                  </a:cubicBezTo>
                  <a:cubicBezTo>
                    <a:pt x="1132822" y="242021"/>
                    <a:pt x="1132822" y="242021"/>
                    <a:pt x="1132822" y="242021"/>
                  </a:cubicBezTo>
                  <a:cubicBezTo>
                    <a:pt x="1132822" y="242021"/>
                    <a:pt x="1128755" y="242021"/>
                    <a:pt x="1128755" y="242021"/>
                  </a:cubicBezTo>
                  <a:cubicBezTo>
                    <a:pt x="1136890" y="242021"/>
                    <a:pt x="1140957" y="242021"/>
                    <a:pt x="1145025" y="242021"/>
                  </a:cubicBezTo>
                  <a:close/>
                  <a:moveTo>
                    <a:pt x="1100282" y="221683"/>
                  </a:moveTo>
                  <a:cubicBezTo>
                    <a:pt x="1100282" y="221683"/>
                    <a:pt x="1100282" y="221683"/>
                    <a:pt x="1100282" y="221683"/>
                  </a:cubicBezTo>
                  <a:cubicBezTo>
                    <a:pt x="1100282" y="221683"/>
                    <a:pt x="1100282" y="221683"/>
                    <a:pt x="1100282" y="221683"/>
                  </a:cubicBezTo>
                  <a:cubicBezTo>
                    <a:pt x="1096214" y="217616"/>
                    <a:pt x="1096214" y="217616"/>
                    <a:pt x="1096214" y="217616"/>
                  </a:cubicBezTo>
                  <a:cubicBezTo>
                    <a:pt x="1096214" y="217616"/>
                    <a:pt x="1096214" y="217616"/>
                    <a:pt x="1096214" y="217616"/>
                  </a:cubicBezTo>
                  <a:cubicBezTo>
                    <a:pt x="1100282" y="221683"/>
                    <a:pt x="1100282" y="221683"/>
                    <a:pt x="1100282" y="221683"/>
                  </a:cubicBezTo>
                  <a:close/>
                  <a:moveTo>
                    <a:pt x="1193836" y="160670"/>
                  </a:moveTo>
                  <a:cubicBezTo>
                    <a:pt x="1193836" y="160670"/>
                    <a:pt x="1193836" y="160670"/>
                    <a:pt x="1193836" y="160670"/>
                  </a:cubicBezTo>
                  <a:cubicBezTo>
                    <a:pt x="1193836" y="160670"/>
                    <a:pt x="1193836" y="156602"/>
                    <a:pt x="1193836" y="160670"/>
                  </a:cubicBezTo>
                  <a:lnTo>
                    <a:pt x="1193836" y="168805"/>
                  </a:ln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cubicBezTo>
                    <a:pt x="1193836" y="168805"/>
                    <a:pt x="1193836" y="168805"/>
                    <a:pt x="1193836" y="168805"/>
                  </a:cubicBezTo>
                  <a:lnTo>
                    <a:pt x="1222309" y="185075"/>
                  </a:lnTo>
                  <a:cubicBezTo>
                    <a:pt x="1222309" y="185075"/>
                    <a:pt x="1226376" y="185075"/>
                    <a:pt x="1226376" y="185075"/>
                  </a:cubicBezTo>
                  <a:cubicBezTo>
                    <a:pt x="1226376" y="185075"/>
                    <a:pt x="1226376" y="185075"/>
                    <a:pt x="1226376" y="185075"/>
                  </a:cubicBezTo>
                  <a:cubicBezTo>
                    <a:pt x="1226376" y="185075"/>
                    <a:pt x="1226376" y="185075"/>
                    <a:pt x="1226376" y="185075"/>
                  </a:cubicBezTo>
                  <a:cubicBezTo>
                    <a:pt x="1226376" y="185075"/>
                    <a:pt x="1226376" y="185075"/>
                    <a:pt x="1230444" y="185075"/>
                  </a:cubicBezTo>
                  <a:cubicBezTo>
                    <a:pt x="1230444" y="185075"/>
                    <a:pt x="1230444" y="185075"/>
                    <a:pt x="1230444" y="185075"/>
                  </a:cubicBezTo>
                  <a:cubicBezTo>
                    <a:pt x="1230444" y="185075"/>
                    <a:pt x="1230444" y="185075"/>
                    <a:pt x="1230444" y="185075"/>
                  </a:cubicBezTo>
                  <a:cubicBezTo>
                    <a:pt x="1230444" y="185075"/>
                    <a:pt x="1230444" y="185075"/>
                    <a:pt x="1230444" y="185075"/>
                  </a:cubicBezTo>
                  <a:cubicBezTo>
                    <a:pt x="1230444" y="185075"/>
                    <a:pt x="1230444" y="185075"/>
                    <a:pt x="1230444" y="185075"/>
                  </a:cubicBezTo>
                  <a:cubicBezTo>
                    <a:pt x="1230444" y="185075"/>
                    <a:pt x="1230444" y="185075"/>
                    <a:pt x="1234511" y="185075"/>
                  </a:cubicBezTo>
                  <a:cubicBezTo>
                    <a:pt x="1234511" y="185075"/>
                    <a:pt x="1234511" y="185075"/>
                    <a:pt x="1234511" y="185075"/>
                  </a:cubicBezTo>
                  <a:cubicBezTo>
                    <a:pt x="1234511" y="185075"/>
                    <a:pt x="1234511" y="185075"/>
                    <a:pt x="1234511" y="185075"/>
                  </a:cubicBezTo>
                  <a:cubicBezTo>
                    <a:pt x="1234511" y="185075"/>
                    <a:pt x="1234511" y="185075"/>
                    <a:pt x="1234511" y="185075"/>
                  </a:cubicBezTo>
                  <a:cubicBezTo>
                    <a:pt x="1234511" y="185075"/>
                    <a:pt x="1234511" y="185075"/>
                    <a:pt x="1238579" y="185075"/>
                  </a:cubicBezTo>
                  <a:cubicBezTo>
                    <a:pt x="1238579" y="185075"/>
                    <a:pt x="1238579" y="185075"/>
                    <a:pt x="1238579" y="185075"/>
                  </a:cubicBezTo>
                  <a:cubicBezTo>
                    <a:pt x="1238579" y="185075"/>
                    <a:pt x="1238579" y="185075"/>
                    <a:pt x="1238579" y="185075"/>
                  </a:cubicBezTo>
                  <a:cubicBezTo>
                    <a:pt x="1238579" y="185075"/>
                    <a:pt x="1238579" y="185075"/>
                    <a:pt x="1238579" y="185075"/>
                  </a:cubicBezTo>
                  <a:cubicBezTo>
                    <a:pt x="1238579" y="185075"/>
                    <a:pt x="1238579" y="185075"/>
                    <a:pt x="1242647" y="185075"/>
                  </a:cubicBezTo>
                  <a:cubicBezTo>
                    <a:pt x="1242647" y="185075"/>
                    <a:pt x="1242647" y="185075"/>
                    <a:pt x="1242647" y="185075"/>
                  </a:cubicBezTo>
                  <a:cubicBezTo>
                    <a:pt x="1242647" y="185075"/>
                    <a:pt x="1242647" y="185075"/>
                    <a:pt x="1242647" y="185075"/>
                  </a:cubicBezTo>
                  <a:cubicBezTo>
                    <a:pt x="1242647" y="185075"/>
                    <a:pt x="1242647" y="185075"/>
                    <a:pt x="1242647" y="185075"/>
                  </a:cubicBezTo>
                  <a:cubicBezTo>
                    <a:pt x="1242647" y="185075"/>
                    <a:pt x="1242647" y="185075"/>
                    <a:pt x="1242647" y="185075"/>
                  </a:cubicBezTo>
                  <a:cubicBezTo>
                    <a:pt x="1242647" y="185075"/>
                    <a:pt x="1242647" y="185075"/>
                    <a:pt x="1242647" y="185075"/>
                  </a:cubicBezTo>
                  <a:cubicBezTo>
                    <a:pt x="1242647" y="185075"/>
                    <a:pt x="1242647" y="185075"/>
                    <a:pt x="1242647" y="185075"/>
                  </a:cubicBezTo>
                  <a:cubicBezTo>
                    <a:pt x="1242647" y="185075"/>
                    <a:pt x="1246714" y="185075"/>
                    <a:pt x="1246714" y="185075"/>
                  </a:cubicBezTo>
                  <a:lnTo>
                    <a:pt x="1299593" y="156602"/>
                  </a:lnTo>
                  <a:cubicBezTo>
                    <a:pt x="1303661" y="152534"/>
                    <a:pt x="1307728" y="152534"/>
                    <a:pt x="1307728" y="148467"/>
                  </a:cubicBezTo>
                  <a:lnTo>
                    <a:pt x="1307728" y="140332"/>
                  </a:lnTo>
                  <a:cubicBezTo>
                    <a:pt x="1307728" y="140332"/>
                    <a:pt x="1307728" y="144399"/>
                    <a:pt x="1307728" y="144399"/>
                  </a:cubicBezTo>
                  <a:cubicBezTo>
                    <a:pt x="1307728" y="144399"/>
                    <a:pt x="1307728" y="140332"/>
                    <a:pt x="1307728" y="140332"/>
                  </a:cubicBezTo>
                  <a:cubicBezTo>
                    <a:pt x="1307728" y="144399"/>
                    <a:pt x="1303661" y="144399"/>
                    <a:pt x="1299593" y="148467"/>
                  </a:cubicBezTo>
                  <a:lnTo>
                    <a:pt x="1246714" y="176940"/>
                  </a:lnTo>
                  <a:cubicBezTo>
                    <a:pt x="1238579" y="181008"/>
                    <a:pt x="1226376" y="181008"/>
                    <a:pt x="1218241" y="176940"/>
                  </a:cubicBezTo>
                  <a:lnTo>
                    <a:pt x="1189768" y="160670"/>
                  </a:lnTo>
                  <a:cubicBezTo>
                    <a:pt x="1197903" y="164737"/>
                    <a:pt x="1193836" y="160670"/>
                    <a:pt x="1193836" y="160670"/>
                  </a:cubicBezTo>
                  <a:cubicBezTo>
                    <a:pt x="1193836" y="160670"/>
                    <a:pt x="1193836" y="160670"/>
                    <a:pt x="1193836" y="160670"/>
                  </a:cubicBezTo>
                  <a:cubicBezTo>
                    <a:pt x="1197903" y="160670"/>
                    <a:pt x="1197903" y="160670"/>
                    <a:pt x="1193836" y="160670"/>
                  </a:cubicBezTo>
                  <a:cubicBezTo>
                    <a:pt x="1193836" y="160670"/>
                    <a:pt x="1193836" y="160670"/>
                    <a:pt x="1193836" y="160670"/>
                  </a:cubicBezTo>
                  <a:close/>
                  <a:moveTo>
                    <a:pt x="1315863" y="148467"/>
                  </a:moveTo>
                  <a:cubicBezTo>
                    <a:pt x="1315863" y="148467"/>
                    <a:pt x="1311796" y="152534"/>
                    <a:pt x="1311796" y="152534"/>
                  </a:cubicBezTo>
                  <a:cubicBezTo>
                    <a:pt x="1315863" y="152534"/>
                    <a:pt x="1315863" y="152534"/>
                    <a:pt x="1315863" y="148467"/>
                  </a:cubicBezTo>
                  <a:close/>
                  <a:moveTo>
                    <a:pt x="1258917" y="185075"/>
                  </a:moveTo>
                  <a:cubicBezTo>
                    <a:pt x="1258917" y="185075"/>
                    <a:pt x="1258917" y="185075"/>
                    <a:pt x="1258917" y="185075"/>
                  </a:cubicBezTo>
                  <a:cubicBezTo>
                    <a:pt x="1254849" y="185075"/>
                    <a:pt x="1254849" y="185075"/>
                    <a:pt x="1258917" y="185075"/>
                  </a:cubicBezTo>
                  <a:cubicBezTo>
                    <a:pt x="1254849" y="185075"/>
                    <a:pt x="1254849" y="185075"/>
                    <a:pt x="1258917" y="185075"/>
                  </a:cubicBezTo>
                  <a:cubicBezTo>
                    <a:pt x="1254849" y="185075"/>
                    <a:pt x="1250782" y="185075"/>
                    <a:pt x="1250782" y="185075"/>
                  </a:cubicBezTo>
                  <a:cubicBezTo>
                    <a:pt x="1250782" y="185075"/>
                    <a:pt x="1250782" y="185075"/>
                    <a:pt x="1250782" y="185075"/>
                  </a:cubicBezTo>
                  <a:cubicBezTo>
                    <a:pt x="1250782" y="185075"/>
                    <a:pt x="1246714" y="185075"/>
                    <a:pt x="1246714" y="185075"/>
                  </a:cubicBezTo>
                  <a:cubicBezTo>
                    <a:pt x="1246714" y="185075"/>
                    <a:pt x="1246714" y="185075"/>
                    <a:pt x="1246714" y="185075"/>
                  </a:cubicBezTo>
                  <a:cubicBezTo>
                    <a:pt x="1250782" y="185075"/>
                    <a:pt x="1254849" y="185075"/>
                    <a:pt x="1258917" y="185075"/>
                  </a:cubicBezTo>
                  <a:cubicBezTo>
                    <a:pt x="1258917" y="185075"/>
                    <a:pt x="1258917" y="185075"/>
                    <a:pt x="1258917" y="185075"/>
                  </a:cubicBezTo>
                  <a:close/>
                  <a:moveTo>
                    <a:pt x="1246714" y="185075"/>
                  </a:moveTo>
                  <a:cubicBezTo>
                    <a:pt x="1246714" y="185075"/>
                    <a:pt x="1246714" y="185075"/>
                    <a:pt x="1246714" y="185075"/>
                  </a:cubicBezTo>
                  <a:cubicBezTo>
                    <a:pt x="1242647" y="185075"/>
                    <a:pt x="1242647" y="185075"/>
                    <a:pt x="1246714" y="185075"/>
                  </a:cubicBezTo>
                  <a:cubicBezTo>
                    <a:pt x="1242647" y="185075"/>
                    <a:pt x="1242647" y="185075"/>
                    <a:pt x="1242647" y="185075"/>
                  </a:cubicBezTo>
                  <a:cubicBezTo>
                    <a:pt x="1242647" y="185075"/>
                    <a:pt x="1242647" y="185075"/>
                    <a:pt x="1238579" y="185075"/>
                  </a:cubicBezTo>
                  <a:cubicBezTo>
                    <a:pt x="1238579" y="185075"/>
                    <a:pt x="1238579" y="185075"/>
                    <a:pt x="1234511" y="185075"/>
                  </a:cubicBezTo>
                  <a:cubicBezTo>
                    <a:pt x="1234511" y="185075"/>
                    <a:pt x="1234511" y="185075"/>
                    <a:pt x="1234511" y="185075"/>
                  </a:cubicBezTo>
                  <a:cubicBezTo>
                    <a:pt x="1234511" y="185075"/>
                    <a:pt x="1230444" y="185075"/>
                    <a:pt x="1230444" y="185075"/>
                  </a:cubicBezTo>
                  <a:cubicBezTo>
                    <a:pt x="1234511" y="185075"/>
                    <a:pt x="1238579" y="185075"/>
                    <a:pt x="1246714" y="185075"/>
                  </a:cubicBezTo>
                  <a:close/>
                  <a:moveTo>
                    <a:pt x="1201971" y="164737"/>
                  </a:moveTo>
                  <a:cubicBezTo>
                    <a:pt x="1201971" y="164737"/>
                    <a:pt x="1197903" y="164737"/>
                    <a:pt x="1201971" y="164737"/>
                  </a:cubicBezTo>
                  <a:cubicBezTo>
                    <a:pt x="1197903" y="164737"/>
                    <a:pt x="1197903" y="164737"/>
                    <a:pt x="1201971" y="164737"/>
                  </a:cubicBezTo>
                  <a:cubicBezTo>
                    <a:pt x="1197903" y="160670"/>
                    <a:pt x="1197903" y="160670"/>
                    <a:pt x="1197903" y="160670"/>
                  </a:cubicBezTo>
                  <a:cubicBezTo>
                    <a:pt x="1197903" y="160670"/>
                    <a:pt x="1197903" y="160670"/>
                    <a:pt x="1197903" y="160670"/>
                  </a:cubicBezTo>
                  <a:cubicBezTo>
                    <a:pt x="1197903" y="164737"/>
                    <a:pt x="1197903" y="164737"/>
                    <a:pt x="1201971" y="164737"/>
                  </a:cubicBezTo>
                  <a:close/>
                  <a:moveTo>
                    <a:pt x="1291458" y="99656"/>
                  </a:moveTo>
                  <a:cubicBezTo>
                    <a:pt x="1291458" y="99656"/>
                    <a:pt x="1291458" y="103723"/>
                    <a:pt x="1291458" y="103723"/>
                  </a:cubicBezTo>
                  <a:cubicBezTo>
                    <a:pt x="1291458" y="103723"/>
                    <a:pt x="1291458" y="103723"/>
                    <a:pt x="1291458" y="103723"/>
                  </a:cubicBezTo>
                  <a:cubicBezTo>
                    <a:pt x="1295525" y="103723"/>
                    <a:pt x="1295525" y="103723"/>
                    <a:pt x="1291458" y="99656"/>
                  </a:cubicBezTo>
                  <a:cubicBezTo>
                    <a:pt x="1295525" y="103723"/>
                    <a:pt x="1295525" y="103723"/>
                    <a:pt x="1291458" y="99656"/>
                  </a:cubicBezTo>
                  <a:cubicBezTo>
                    <a:pt x="1291458" y="103723"/>
                    <a:pt x="1291458" y="99656"/>
                    <a:pt x="1291458" y="99656"/>
                  </a:cubicBezTo>
                  <a:lnTo>
                    <a:pt x="1291458" y="107791"/>
                  </a:ln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cubicBezTo>
                    <a:pt x="1291458" y="107791"/>
                    <a:pt x="1291458" y="107791"/>
                    <a:pt x="1291458" y="107791"/>
                  </a:cubicBezTo>
                  <a:lnTo>
                    <a:pt x="1319931" y="124061"/>
                  </a:lnTo>
                  <a:cubicBezTo>
                    <a:pt x="1319931" y="124061"/>
                    <a:pt x="1323999" y="124061"/>
                    <a:pt x="1323999" y="124061"/>
                  </a:cubicBezTo>
                  <a:cubicBezTo>
                    <a:pt x="1323999" y="124061"/>
                    <a:pt x="1323999" y="124061"/>
                    <a:pt x="1323999" y="124061"/>
                  </a:cubicBezTo>
                  <a:cubicBezTo>
                    <a:pt x="1323999" y="124061"/>
                    <a:pt x="1323999" y="124061"/>
                    <a:pt x="1323999" y="124061"/>
                  </a:cubicBezTo>
                  <a:cubicBezTo>
                    <a:pt x="1323999" y="124061"/>
                    <a:pt x="1323999" y="124061"/>
                    <a:pt x="1328066" y="124061"/>
                  </a:cubicBezTo>
                  <a:cubicBezTo>
                    <a:pt x="1328066" y="124061"/>
                    <a:pt x="1328066" y="124061"/>
                    <a:pt x="1328066" y="124061"/>
                  </a:cubicBezTo>
                  <a:cubicBezTo>
                    <a:pt x="1328066" y="124061"/>
                    <a:pt x="1328066" y="124061"/>
                    <a:pt x="1328066" y="124061"/>
                  </a:cubicBezTo>
                  <a:cubicBezTo>
                    <a:pt x="1328066" y="124061"/>
                    <a:pt x="1328066" y="124061"/>
                    <a:pt x="1328066" y="124061"/>
                  </a:cubicBezTo>
                  <a:cubicBezTo>
                    <a:pt x="1328066" y="124061"/>
                    <a:pt x="1328066" y="124061"/>
                    <a:pt x="1328066" y="124061"/>
                  </a:cubicBezTo>
                  <a:cubicBezTo>
                    <a:pt x="1328066" y="124061"/>
                    <a:pt x="1328066" y="124061"/>
                    <a:pt x="1332134" y="124061"/>
                  </a:cubicBezTo>
                  <a:cubicBezTo>
                    <a:pt x="1332134" y="124061"/>
                    <a:pt x="1332134" y="124061"/>
                    <a:pt x="1332134" y="124061"/>
                  </a:cubicBezTo>
                  <a:cubicBezTo>
                    <a:pt x="1332134" y="124061"/>
                    <a:pt x="1332134" y="124061"/>
                    <a:pt x="1332134" y="124061"/>
                  </a:cubicBezTo>
                  <a:cubicBezTo>
                    <a:pt x="1332134" y="124061"/>
                    <a:pt x="1332134" y="124061"/>
                    <a:pt x="1332134" y="124061"/>
                  </a:cubicBezTo>
                  <a:cubicBezTo>
                    <a:pt x="1332134" y="124061"/>
                    <a:pt x="1332134" y="124061"/>
                    <a:pt x="1336201" y="124061"/>
                  </a:cubicBezTo>
                  <a:cubicBezTo>
                    <a:pt x="1336201" y="124061"/>
                    <a:pt x="1336201" y="124061"/>
                    <a:pt x="1336201" y="124061"/>
                  </a:cubicBezTo>
                  <a:cubicBezTo>
                    <a:pt x="1336201" y="124061"/>
                    <a:pt x="1336201" y="124061"/>
                    <a:pt x="1336201" y="124061"/>
                  </a:cubicBezTo>
                  <a:cubicBezTo>
                    <a:pt x="1336201" y="124061"/>
                    <a:pt x="1336201" y="124061"/>
                    <a:pt x="1336201" y="124061"/>
                  </a:cubicBezTo>
                  <a:cubicBezTo>
                    <a:pt x="1336201" y="124061"/>
                    <a:pt x="1336201" y="124061"/>
                    <a:pt x="1340269" y="124061"/>
                  </a:cubicBezTo>
                  <a:cubicBezTo>
                    <a:pt x="1340269" y="124061"/>
                    <a:pt x="1340269" y="124061"/>
                    <a:pt x="1340269" y="124061"/>
                  </a:cubicBezTo>
                  <a:cubicBezTo>
                    <a:pt x="1340269" y="124061"/>
                    <a:pt x="1340269" y="124061"/>
                    <a:pt x="1340269" y="124061"/>
                  </a:cubicBezTo>
                  <a:cubicBezTo>
                    <a:pt x="1340269" y="124061"/>
                    <a:pt x="1340269" y="124061"/>
                    <a:pt x="1340269" y="124061"/>
                  </a:cubicBezTo>
                  <a:cubicBezTo>
                    <a:pt x="1340269" y="124061"/>
                    <a:pt x="1340269" y="124061"/>
                    <a:pt x="1340269" y="124061"/>
                  </a:cubicBezTo>
                  <a:cubicBezTo>
                    <a:pt x="1340269" y="124061"/>
                    <a:pt x="1340269" y="124061"/>
                    <a:pt x="1340269" y="124061"/>
                  </a:cubicBezTo>
                  <a:cubicBezTo>
                    <a:pt x="1340269" y="124061"/>
                    <a:pt x="1340269" y="124061"/>
                    <a:pt x="1340269" y="124061"/>
                  </a:cubicBezTo>
                  <a:cubicBezTo>
                    <a:pt x="1340269" y="124061"/>
                    <a:pt x="1344337" y="124061"/>
                    <a:pt x="1344337" y="124061"/>
                  </a:cubicBezTo>
                  <a:lnTo>
                    <a:pt x="1397215" y="95588"/>
                  </a:lnTo>
                  <a:cubicBezTo>
                    <a:pt x="1401283" y="91521"/>
                    <a:pt x="1405350" y="91521"/>
                    <a:pt x="1405350" y="87453"/>
                  </a:cubicBezTo>
                  <a:lnTo>
                    <a:pt x="1405350" y="79318"/>
                  </a:lnTo>
                  <a:cubicBezTo>
                    <a:pt x="1405350" y="79318"/>
                    <a:pt x="1405350" y="83385"/>
                    <a:pt x="1405350" y="83385"/>
                  </a:cubicBezTo>
                  <a:cubicBezTo>
                    <a:pt x="1405350" y="83385"/>
                    <a:pt x="1405350" y="79318"/>
                    <a:pt x="1405350" y="79318"/>
                  </a:cubicBezTo>
                  <a:cubicBezTo>
                    <a:pt x="1405350" y="83385"/>
                    <a:pt x="1401283" y="83385"/>
                    <a:pt x="1397215" y="87453"/>
                  </a:cubicBezTo>
                  <a:lnTo>
                    <a:pt x="1344337" y="115926"/>
                  </a:lnTo>
                  <a:cubicBezTo>
                    <a:pt x="1336201" y="119994"/>
                    <a:pt x="1323999" y="119994"/>
                    <a:pt x="1315863" y="115926"/>
                  </a:cubicBezTo>
                  <a:lnTo>
                    <a:pt x="1287390" y="99656"/>
                  </a:lnTo>
                  <a:cubicBezTo>
                    <a:pt x="1295525" y="107791"/>
                    <a:pt x="1291458" y="103723"/>
                    <a:pt x="1291458" y="99656"/>
                  </a:cubicBezTo>
                  <a:close/>
                  <a:moveTo>
                    <a:pt x="1299593" y="107791"/>
                  </a:moveTo>
                  <a:cubicBezTo>
                    <a:pt x="1299593" y="107791"/>
                    <a:pt x="1295525" y="107791"/>
                    <a:pt x="1299593" y="107791"/>
                  </a:cubicBezTo>
                  <a:cubicBezTo>
                    <a:pt x="1295525" y="107791"/>
                    <a:pt x="1295525" y="103723"/>
                    <a:pt x="1299593" y="107791"/>
                  </a:cubicBezTo>
                  <a:cubicBezTo>
                    <a:pt x="1295525" y="103723"/>
                    <a:pt x="1295525" y="103723"/>
                    <a:pt x="1299593" y="107791"/>
                  </a:cubicBezTo>
                  <a:cubicBezTo>
                    <a:pt x="1295525" y="107791"/>
                    <a:pt x="1295525" y="107791"/>
                    <a:pt x="1299593" y="107791"/>
                  </a:cubicBezTo>
                  <a:cubicBezTo>
                    <a:pt x="1299593" y="107791"/>
                    <a:pt x="1299593" y="107791"/>
                    <a:pt x="1299593" y="107791"/>
                  </a:cubicBezTo>
                  <a:close/>
                  <a:moveTo>
                    <a:pt x="1413485" y="91521"/>
                  </a:moveTo>
                  <a:cubicBezTo>
                    <a:pt x="1413485" y="91521"/>
                    <a:pt x="1409418" y="95588"/>
                    <a:pt x="1409418" y="95588"/>
                  </a:cubicBezTo>
                  <a:cubicBezTo>
                    <a:pt x="1413485" y="95588"/>
                    <a:pt x="1413485" y="95588"/>
                    <a:pt x="1413485" y="91521"/>
                  </a:cubicBezTo>
                  <a:close/>
                  <a:moveTo>
                    <a:pt x="1356539" y="128129"/>
                  </a:moveTo>
                  <a:cubicBezTo>
                    <a:pt x="1356539" y="128129"/>
                    <a:pt x="1356539" y="128129"/>
                    <a:pt x="1356539" y="128129"/>
                  </a:cubicBezTo>
                  <a:cubicBezTo>
                    <a:pt x="1356539" y="128129"/>
                    <a:pt x="1352472" y="128129"/>
                    <a:pt x="1356539" y="128129"/>
                  </a:cubicBezTo>
                  <a:cubicBezTo>
                    <a:pt x="1352472" y="128129"/>
                    <a:pt x="1352472" y="128129"/>
                    <a:pt x="1356539" y="128129"/>
                  </a:cubicBezTo>
                  <a:cubicBezTo>
                    <a:pt x="1352472" y="128129"/>
                    <a:pt x="1348404" y="128129"/>
                    <a:pt x="1348404" y="128129"/>
                  </a:cubicBezTo>
                  <a:cubicBezTo>
                    <a:pt x="1348404" y="128129"/>
                    <a:pt x="1348404" y="128129"/>
                    <a:pt x="1348404" y="128129"/>
                  </a:cubicBezTo>
                  <a:cubicBezTo>
                    <a:pt x="1348404" y="128129"/>
                    <a:pt x="1344337" y="128129"/>
                    <a:pt x="1344337" y="128129"/>
                  </a:cubicBezTo>
                  <a:cubicBezTo>
                    <a:pt x="1344337" y="128129"/>
                    <a:pt x="1344337" y="128129"/>
                    <a:pt x="1344337" y="128129"/>
                  </a:cubicBezTo>
                  <a:cubicBezTo>
                    <a:pt x="1348404" y="128129"/>
                    <a:pt x="1356539" y="128129"/>
                    <a:pt x="1356539" y="128129"/>
                  </a:cubicBezTo>
                  <a:cubicBezTo>
                    <a:pt x="1356539" y="128129"/>
                    <a:pt x="1356539" y="128129"/>
                    <a:pt x="1356539" y="128129"/>
                  </a:cubicBezTo>
                  <a:close/>
                  <a:moveTo>
                    <a:pt x="1344337" y="128129"/>
                  </a:moveTo>
                  <a:cubicBezTo>
                    <a:pt x="1344337" y="128129"/>
                    <a:pt x="1344337" y="128129"/>
                    <a:pt x="1344337" y="128129"/>
                  </a:cubicBezTo>
                  <a:cubicBezTo>
                    <a:pt x="1344337" y="128129"/>
                    <a:pt x="1340269" y="128129"/>
                    <a:pt x="1344337" y="128129"/>
                  </a:cubicBezTo>
                  <a:cubicBezTo>
                    <a:pt x="1340269" y="128129"/>
                    <a:pt x="1340269" y="128129"/>
                    <a:pt x="1340269" y="128129"/>
                  </a:cubicBezTo>
                  <a:cubicBezTo>
                    <a:pt x="1340269" y="128129"/>
                    <a:pt x="1340269" y="128129"/>
                    <a:pt x="1336201" y="128129"/>
                  </a:cubicBezTo>
                  <a:cubicBezTo>
                    <a:pt x="1336201" y="128129"/>
                    <a:pt x="1336201" y="128129"/>
                    <a:pt x="1332134" y="128129"/>
                  </a:cubicBezTo>
                  <a:cubicBezTo>
                    <a:pt x="1332134" y="128129"/>
                    <a:pt x="1332134" y="128129"/>
                    <a:pt x="1332134" y="128129"/>
                  </a:cubicBezTo>
                  <a:cubicBezTo>
                    <a:pt x="1332134" y="128129"/>
                    <a:pt x="1328066" y="128129"/>
                    <a:pt x="1328066" y="128129"/>
                  </a:cubicBezTo>
                  <a:cubicBezTo>
                    <a:pt x="1332134" y="128129"/>
                    <a:pt x="1340269" y="128129"/>
                    <a:pt x="1344337" y="128129"/>
                  </a:cubicBezTo>
                  <a:close/>
                  <a:moveTo>
                    <a:pt x="307102" y="738267"/>
                  </a:moveTo>
                  <a:lnTo>
                    <a:pt x="307102" y="730131"/>
                  </a:lnTo>
                  <a:cubicBezTo>
                    <a:pt x="307102" y="730131"/>
                    <a:pt x="307102" y="734199"/>
                    <a:pt x="307102" y="734199"/>
                  </a:cubicBezTo>
                  <a:cubicBezTo>
                    <a:pt x="307102" y="734199"/>
                    <a:pt x="307102" y="730131"/>
                    <a:pt x="307102" y="730131"/>
                  </a:cubicBezTo>
                  <a:cubicBezTo>
                    <a:pt x="307102" y="734199"/>
                    <a:pt x="303035" y="734199"/>
                    <a:pt x="298967" y="738267"/>
                  </a:cubicBezTo>
                  <a:lnTo>
                    <a:pt x="172872" y="811483"/>
                  </a:lnTo>
                  <a:cubicBezTo>
                    <a:pt x="164737" y="815551"/>
                    <a:pt x="152534" y="815551"/>
                    <a:pt x="144399" y="811483"/>
                  </a:cubicBezTo>
                  <a:lnTo>
                    <a:pt x="115926" y="795213"/>
                  </a:lnTo>
                  <a:cubicBezTo>
                    <a:pt x="111859" y="791145"/>
                    <a:pt x="111859" y="791145"/>
                    <a:pt x="111859" y="787077"/>
                  </a:cubicBezTo>
                  <a:cubicBezTo>
                    <a:pt x="111859" y="787077"/>
                    <a:pt x="111859" y="791145"/>
                    <a:pt x="111859" y="791145"/>
                  </a:cubicBezTo>
                  <a:cubicBezTo>
                    <a:pt x="111859" y="791145"/>
                    <a:pt x="111859" y="791145"/>
                    <a:pt x="111859" y="791145"/>
                  </a:cubicBezTo>
                  <a:cubicBezTo>
                    <a:pt x="111859" y="791145"/>
                    <a:pt x="111859" y="791145"/>
                    <a:pt x="111859" y="791145"/>
                  </a:cubicBezTo>
                  <a:cubicBezTo>
                    <a:pt x="111859" y="791145"/>
                    <a:pt x="111859" y="791145"/>
                    <a:pt x="111859" y="787077"/>
                  </a:cubicBezTo>
                  <a:lnTo>
                    <a:pt x="111859" y="795213"/>
                  </a:ln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cubicBezTo>
                    <a:pt x="111859" y="795213"/>
                    <a:pt x="111859" y="795213"/>
                    <a:pt x="111859" y="795213"/>
                  </a:cubicBezTo>
                  <a:lnTo>
                    <a:pt x="140332" y="811483"/>
                  </a:lnTo>
                  <a:cubicBezTo>
                    <a:pt x="140332" y="811483"/>
                    <a:pt x="144399" y="811483"/>
                    <a:pt x="144399" y="811483"/>
                  </a:cubicBezTo>
                  <a:cubicBezTo>
                    <a:pt x="144399" y="811483"/>
                    <a:pt x="144399" y="811483"/>
                    <a:pt x="144399" y="811483"/>
                  </a:cubicBezTo>
                  <a:cubicBezTo>
                    <a:pt x="144399" y="811483"/>
                    <a:pt x="144399" y="811483"/>
                    <a:pt x="144399" y="811483"/>
                  </a:cubicBezTo>
                  <a:cubicBezTo>
                    <a:pt x="144399" y="811483"/>
                    <a:pt x="144399" y="811483"/>
                    <a:pt x="148467" y="811483"/>
                  </a:cubicBezTo>
                  <a:cubicBezTo>
                    <a:pt x="148467" y="811483"/>
                    <a:pt x="148467" y="811483"/>
                    <a:pt x="148467" y="811483"/>
                  </a:cubicBezTo>
                  <a:cubicBezTo>
                    <a:pt x="148467" y="811483"/>
                    <a:pt x="148467" y="811483"/>
                    <a:pt x="148467" y="811483"/>
                  </a:cubicBezTo>
                  <a:cubicBezTo>
                    <a:pt x="148467" y="811483"/>
                    <a:pt x="148467" y="811483"/>
                    <a:pt x="148467" y="811483"/>
                  </a:cubicBezTo>
                  <a:cubicBezTo>
                    <a:pt x="148467" y="811483"/>
                    <a:pt x="148467" y="811483"/>
                    <a:pt x="148467" y="811483"/>
                  </a:cubicBezTo>
                  <a:cubicBezTo>
                    <a:pt x="148467" y="811483"/>
                    <a:pt x="148467" y="811483"/>
                    <a:pt x="152534" y="811483"/>
                  </a:cubicBezTo>
                  <a:cubicBezTo>
                    <a:pt x="152534" y="811483"/>
                    <a:pt x="152534" y="811483"/>
                    <a:pt x="152534" y="811483"/>
                  </a:cubicBezTo>
                  <a:cubicBezTo>
                    <a:pt x="152534" y="811483"/>
                    <a:pt x="152534" y="811483"/>
                    <a:pt x="152534" y="811483"/>
                  </a:cubicBezTo>
                  <a:cubicBezTo>
                    <a:pt x="152534" y="811483"/>
                    <a:pt x="152534" y="811483"/>
                    <a:pt x="152534" y="811483"/>
                  </a:cubicBezTo>
                  <a:cubicBezTo>
                    <a:pt x="152534" y="811483"/>
                    <a:pt x="152534" y="811483"/>
                    <a:pt x="156602" y="811483"/>
                  </a:cubicBezTo>
                  <a:cubicBezTo>
                    <a:pt x="156602" y="811483"/>
                    <a:pt x="156602" y="811483"/>
                    <a:pt x="156602" y="811483"/>
                  </a:cubicBezTo>
                  <a:cubicBezTo>
                    <a:pt x="156602" y="811483"/>
                    <a:pt x="156602" y="811483"/>
                    <a:pt x="156602" y="811483"/>
                  </a:cubicBezTo>
                  <a:cubicBezTo>
                    <a:pt x="156602" y="811483"/>
                    <a:pt x="156602" y="811483"/>
                    <a:pt x="156602" y="811483"/>
                  </a:cubicBezTo>
                  <a:cubicBezTo>
                    <a:pt x="156602" y="811483"/>
                    <a:pt x="156602" y="811483"/>
                    <a:pt x="160669" y="811483"/>
                  </a:cubicBezTo>
                  <a:cubicBezTo>
                    <a:pt x="160669" y="811483"/>
                    <a:pt x="160669" y="811483"/>
                    <a:pt x="160669" y="811483"/>
                  </a:cubicBezTo>
                  <a:cubicBezTo>
                    <a:pt x="160669" y="811483"/>
                    <a:pt x="160669" y="811483"/>
                    <a:pt x="160669" y="811483"/>
                  </a:cubicBezTo>
                  <a:cubicBezTo>
                    <a:pt x="160669" y="811483"/>
                    <a:pt x="160669" y="811483"/>
                    <a:pt x="160669" y="811483"/>
                  </a:cubicBezTo>
                  <a:cubicBezTo>
                    <a:pt x="160669" y="811483"/>
                    <a:pt x="160669" y="811483"/>
                    <a:pt x="160669" y="811483"/>
                  </a:cubicBezTo>
                  <a:cubicBezTo>
                    <a:pt x="160669" y="811483"/>
                    <a:pt x="160669" y="811483"/>
                    <a:pt x="160669" y="811483"/>
                  </a:cubicBezTo>
                  <a:cubicBezTo>
                    <a:pt x="160669" y="811483"/>
                    <a:pt x="160669" y="811483"/>
                    <a:pt x="160669" y="811483"/>
                  </a:cubicBezTo>
                  <a:cubicBezTo>
                    <a:pt x="160669" y="811483"/>
                    <a:pt x="164737" y="811483"/>
                    <a:pt x="164737" y="811483"/>
                  </a:cubicBezTo>
                  <a:lnTo>
                    <a:pt x="290832" y="738267"/>
                  </a:lnTo>
                  <a:cubicBezTo>
                    <a:pt x="303035" y="746402"/>
                    <a:pt x="307102" y="742334"/>
                    <a:pt x="307102" y="738267"/>
                  </a:cubicBezTo>
                  <a:close/>
                  <a:moveTo>
                    <a:pt x="111859" y="791145"/>
                  </a:moveTo>
                  <a:cubicBezTo>
                    <a:pt x="111859" y="791145"/>
                    <a:pt x="111859" y="791145"/>
                    <a:pt x="111859" y="791145"/>
                  </a:cubicBezTo>
                  <a:cubicBezTo>
                    <a:pt x="111859" y="791145"/>
                    <a:pt x="111859" y="791145"/>
                    <a:pt x="111859" y="791145"/>
                  </a:cubicBezTo>
                  <a:cubicBezTo>
                    <a:pt x="111859" y="787077"/>
                    <a:pt x="111859" y="787077"/>
                    <a:pt x="111859" y="791145"/>
                  </a:cubicBezTo>
                  <a:cubicBezTo>
                    <a:pt x="111859" y="791145"/>
                    <a:pt x="111859" y="791145"/>
                    <a:pt x="111859" y="791145"/>
                  </a:cubicBezTo>
                  <a:cubicBezTo>
                    <a:pt x="115926" y="791145"/>
                    <a:pt x="115926" y="791145"/>
                    <a:pt x="111859" y="791145"/>
                  </a:cubicBezTo>
                  <a:close/>
                  <a:moveTo>
                    <a:pt x="160669" y="815551"/>
                  </a:moveTo>
                  <a:cubicBezTo>
                    <a:pt x="156602" y="815551"/>
                    <a:pt x="156602" y="815551"/>
                    <a:pt x="160669" y="815551"/>
                  </a:cubicBezTo>
                  <a:cubicBezTo>
                    <a:pt x="156602" y="815551"/>
                    <a:pt x="156602" y="815551"/>
                    <a:pt x="156602" y="815551"/>
                  </a:cubicBezTo>
                  <a:cubicBezTo>
                    <a:pt x="156602" y="815551"/>
                    <a:pt x="156602" y="815551"/>
                    <a:pt x="152534" y="815551"/>
                  </a:cubicBezTo>
                  <a:cubicBezTo>
                    <a:pt x="152534" y="815551"/>
                    <a:pt x="152534" y="815551"/>
                    <a:pt x="148467" y="815551"/>
                  </a:cubicBezTo>
                  <a:cubicBezTo>
                    <a:pt x="148467" y="815551"/>
                    <a:pt x="148467" y="815551"/>
                    <a:pt x="148467" y="815551"/>
                  </a:cubicBezTo>
                  <a:cubicBezTo>
                    <a:pt x="148467" y="815551"/>
                    <a:pt x="144399" y="815551"/>
                    <a:pt x="144399" y="815551"/>
                  </a:cubicBezTo>
                  <a:cubicBezTo>
                    <a:pt x="148467" y="811483"/>
                    <a:pt x="156602" y="815551"/>
                    <a:pt x="160669" y="815551"/>
                  </a:cubicBezTo>
                  <a:cubicBezTo>
                    <a:pt x="160669" y="815551"/>
                    <a:pt x="160669" y="815551"/>
                    <a:pt x="160669" y="815551"/>
                  </a:cubicBezTo>
                  <a:close/>
                  <a:moveTo>
                    <a:pt x="172872" y="811483"/>
                  </a:moveTo>
                  <a:cubicBezTo>
                    <a:pt x="172872" y="811483"/>
                    <a:pt x="172872" y="811483"/>
                    <a:pt x="172872" y="811483"/>
                  </a:cubicBezTo>
                  <a:cubicBezTo>
                    <a:pt x="168804" y="811483"/>
                    <a:pt x="168804" y="811483"/>
                    <a:pt x="172872" y="811483"/>
                  </a:cubicBezTo>
                  <a:cubicBezTo>
                    <a:pt x="168804" y="811483"/>
                    <a:pt x="168804" y="811483"/>
                    <a:pt x="172872" y="811483"/>
                  </a:cubicBezTo>
                  <a:cubicBezTo>
                    <a:pt x="168804" y="811483"/>
                    <a:pt x="164737" y="811483"/>
                    <a:pt x="164737" y="811483"/>
                  </a:cubicBezTo>
                  <a:cubicBezTo>
                    <a:pt x="164737" y="811483"/>
                    <a:pt x="164737" y="811483"/>
                    <a:pt x="164737" y="811483"/>
                  </a:cubicBezTo>
                  <a:cubicBezTo>
                    <a:pt x="164737" y="811483"/>
                    <a:pt x="160669" y="811483"/>
                    <a:pt x="160669" y="811483"/>
                  </a:cubicBezTo>
                  <a:cubicBezTo>
                    <a:pt x="160669" y="811483"/>
                    <a:pt x="160669" y="811483"/>
                    <a:pt x="160669" y="811483"/>
                  </a:cubicBezTo>
                  <a:cubicBezTo>
                    <a:pt x="164737" y="815551"/>
                    <a:pt x="172872" y="811483"/>
                    <a:pt x="172872" y="811483"/>
                  </a:cubicBezTo>
                  <a:cubicBezTo>
                    <a:pt x="172872" y="811483"/>
                    <a:pt x="172872" y="811483"/>
                    <a:pt x="172872" y="811483"/>
                  </a:cubicBezTo>
                  <a:close/>
                  <a:moveTo>
                    <a:pt x="303035" y="734199"/>
                  </a:moveTo>
                  <a:cubicBezTo>
                    <a:pt x="303035" y="734199"/>
                    <a:pt x="298967" y="738267"/>
                    <a:pt x="298967" y="738267"/>
                  </a:cubicBezTo>
                  <a:cubicBezTo>
                    <a:pt x="303035" y="738267"/>
                    <a:pt x="303035" y="734199"/>
                    <a:pt x="303035" y="734199"/>
                  </a:cubicBezTo>
                  <a:close/>
                  <a:moveTo>
                    <a:pt x="384387" y="717929"/>
                  </a:moveTo>
                  <a:cubicBezTo>
                    <a:pt x="384387" y="717929"/>
                    <a:pt x="384387" y="717929"/>
                    <a:pt x="384387" y="717929"/>
                  </a:cubicBezTo>
                  <a:cubicBezTo>
                    <a:pt x="384387" y="717929"/>
                    <a:pt x="384387" y="717929"/>
                    <a:pt x="384387" y="717929"/>
                  </a:cubicBezTo>
                  <a:lnTo>
                    <a:pt x="384387" y="726064"/>
                  </a:ln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cubicBezTo>
                    <a:pt x="384387" y="726064"/>
                    <a:pt x="384387" y="726064"/>
                    <a:pt x="384387" y="726064"/>
                  </a:cubicBezTo>
                  <a:lnTo>
                    <a:pt x="412860" y="742334"/>
                  </a:lnTo>
                  <a:cubicBezTo>
                    <a:pt x="412860" y="742334"/>
                    <a:pt x="416927" y="742334"/>
                    <a:pt x="416927" y="742334"/>
                  </a:cubicBezTo>
                  <a:cubicBezTo>
                    <a:pt x="416927" y="742334"/>
                    <a:pt x="416927" y="742334"/>
                    <a:pt x="416927" y="742334"/>
                  </a:cubicBezTo>
                  <a:cubicBezTo>
                    <a:pt x="416927" y="742334"/>
                    <a:pt x="416927" y="742334"/>
                    <a:pt x="416927" y="742334"/>
                  </a:cubicBezTo>
                  <a:cubicBezTo>
                    <a:pt x="416927" y="742334"/>
                    <a:pt x="416927" y="742334"/>
                    <a:pt x="420995" y="742334"/>
                  </a:cubicBezTo>
                  <a:cubicBezTo>
                    <a:pt x="420995" y="742334"/>
                    <a:pt x="420995" y="742334"/>
                    <a:pt x="420995" y="742334"/>
                  </a:cubicBezTo>
                  <a:cubicBezTo>
                    <a:pt x="420995" y="742334"/>
                    <a:pt x="420995" y="742334"/>
                    <a:pt x="420995" y="742334"/>
                  </a:cubicBezTo>
                  <a:cubicBezTo>
                    <a:pt x="420995" y="742334"/>
                    <a:pt x="420995" y="742334"/>
                    <a:pt x="420995" y="742334"/>
                  </a:cubicBezTo>
                  <a:cubicBezTo>
                    <a:pt x="420995" y="742334"/>
                    <a:pt x="420995" y="742334"/>
                    <a:pt x="420995" y="742334"/>
                  </a:cubicBezTo>
                  <a:cubicBezTo>
                    <a:pt x="420995" y="742334"/>
                    <a:pt x="420995" y="742334"/>
                    <a:pt x="425062" y="742334"/>
                  </a:cubicBezTo>
                  <a:cubicBezTo>
                    <a:pt x="425062" y="742334"/>
                    <a:pt x="425062" y="742334"/>
                    <a:pt x="425062" y="742334"/>
                  </a:cubicBezTo>
                  <a:cubicBezTo>
                    <a:pt x="425062" y="742334"/>
                    <a:pt x="425062" y="742334"/>
                    <a:pt x="425062" y="742334"/>
                  </a:cubicBezTo>
                  <a:cubicBezTo>
                    <a:pt x="425062" y="742334"/>
                    <a:pt x="425062" y="742334"/>
                    <a:pt x="425062" y="742334"/>
                  </a:cubicBezTo>
                  <a:cubicBezTo>
                    <a:pt x="425062" y="742334"/>
                    <a:pt x="425062" y="742334"/>
                    <a:pt x="429130" y="742334"/>
                  </a:cubicBezTo>
                  <a:cubicBezTo>
                    <a:pt x="429130" y="742334"/>
                    <a:pt x="429130" y="742334"/>
                    <a:pt x="429130" y="742334"/>
                  </a:cubicBezTo>
                  <a:cubicBezTo>
                    <a:pt x="429130" y="742334"/>
                    <a:pt x="429130" y="742334"/>
                    <a:pt x="429130" y="742334"/>
                  </a:cubicBezTo>
                  <a:cubicBezTo>
                    <a:pt x="429130" y="742334"/>
                    <a:pt x="429130" y="742334"/>
                    <a:pt x="429130" y="742334"/>
                  </a:cubicBezTo>
                  <a:cubicBezTo>
                    <a:pt x="429130" y="742334"/>
                    <a:pt x="429130" y="742334"/>
                    <a:pt x="433197" y="742334"/>
                  </a:cubicBezTo>
                  <a:cubicBezTo>
                    <a:pt x="433197" y="742334"/>
                    <a:pt x="433197" y="742334"/>
                    <a:pt x="433197" y="742334"/>
                  </a:cubicBezTo>
                  <a:cubicBezTo>
                    <a:pt x="433197" y="742334"/>
                    <a:pt x="433197" y="742334"/>
                    <a:pt x="433197" y="742334"/>
                  </a:cubicBezTo>
                  <a:cubicBezTo>
                    <a:pt x="433197" y="742334"/>
                    <a:pt x="433197" y="742334"/>
                    <a:pt x="433197" y="742334"/>
                  </a:cubicBezTo>
                  <a:cubicBezTo>
                    <a:pt x="433197" y="742334"/>
                    <a:pt x="433197" y="742334"/>
                    <a:pt x="433197" y="742334"/>
                  </a:cubicBezTo>
                  <a:cubicBezTo>
                    <a:pt x="433197" y="742334"/>
                    <a:pt x="433197" y="742334"/>
                    <a:pt x="433197" y="742334"/>
                  </a:cubicBezTo>
                  <a:cubicBezTo>
                    <a:pt x="433197" y="742334"/>
                    <a:pt x="433197" y="742334"/>
                    <a:pt x="433197" y="742334"/>
                  </a:cubicBezTo>
                  <a:cubicBezTo>
                    <a:pt x="433197" y="742334"/>
                    <a:pt x="437265" y="742334"/>
                    <a:pt x="437265" y="742334"/>
                  </a:cubicBezTo>
                  <a:lnTo>
                    <a:pt x="490144" y="713861"/>
                  </a:lnTo>
                  <a:cubicBezTo>
                    <a:pt x="494211" y="709793"/>
                    <a:pt x="498279" y="709793"/>
                    <a:pt x="498279" y="705726"/>
                  </a:cubicBezTo>
                  <a:lnTo>
                    <a:pt x="498279" y="697591"/>
                  </a:lnTo>
                  <a:cubicBezTo>
                    <a:pt x="498279" y="697591"/>
                    <a:pt x="498279" y="701658"/>
                    <a:pt x="498279" y="701658"/>
                  </a:cubicBezTo>
                  <a:cubicBezTo>
                    <a:pt x="498279" y="701658"/>
                    <a:pt x="498279" y="697591"/>
                    <a:pt x="498279" y="697591"/>
                  </a:cubicBezTo>
                  <a:cubicBezTo>
                    <a:pt x="498279" y="701658"/>
                    <a:pt x="494211" y="701658"/>
                    <a:pt x="490144" y="705726"/>
                  </a:cubicBezTo>
                  <a:lnTo>
                    <a:pt x="437265" y="734199"/>
                  </a:lnTo>
                  <a:cubicBezTo>
                    <a:pt x="429130" y="738267"/>
                    <a:pt x="416927" y="738267"/>
                    <a:pt x="408792" y="734199"/>
                  </a:cubicBezTo>
                  <a:lnTo>
                    <a:pt x="380319" y="717929"/>
                  </a:lnTo>
                  <a:cubicBezTo>
                    <a:pt x="384387" y="721996"/>
                    <a:pt x="384387" y="717929"/>
                    <a:pt x="384387" y="717929"/>
                  </a:cubicBezTo>
                  <a:cubicBezTo>
                    <a:pt x="384387" y="717929"/>
                    <a:pt x="384387" y="717929"/>
                    <a:pt x="384387" y="717929"/>
                  </a:cubicBezTo>
                  <a:cubicBezTo>
                    <a:pt x="384387" y="717929"/>
                    <a:pt x="384387" y="717929"/>
                    <a:pt x="384387" y="717929"/>
                  </a:cubicBezTo>
                  <a:cubicBezTo>
                    <a:pt x="384387" y="717929"/>
                    <a:pt x="384387" y="717929"/>
                    <a:pt x="384387" y="717929"/>
                  </a:cubicBezTo>
                  <a:close/>
                  <a:moveTo>
                    <a:pt x="506414" y="709793"/>
                  </a:moveTo>
                  <a:cubicBezTo>
                    <a:pt x="506414" y="709793"/>
                    <a:pt x="502347" y="713861"/>
                    <a:pt x="502347" y="713861"/>
                  </a:cubicBezTo>
                  <a:cubicBezTo>
                    <a:pt x="502347" y="709793"/>
                    <a:pt x="506414" y="709793"/>
                    <a:pt x="506414" y="709793"/>
                  </a:cubicBezTo>
                  <a:close/>
                  <a:moveTo>
                    <a:pt x="445400" y="742334"/>
                  </a:moveTo>
                  <a:cubicBezTo>
                    <a:pt x="445400" y="742334"/>
                    <a:pt x="445400" y="742334"/>
                    <a:pt x="445400" y="742334"/>
                  </a:cubicBezTo>
                  <a:cubicBezTo>
                    <a:pt x="445400" y="742334"/>
                    <a:pt x="445400" y="742334"/>
                    <a:pt x="445400" y="742334"/>
                  </a:cubicBezTo>
                  <a:cubicBezTo>
                    <a:pt x="441333" y="742334"/>
                    <a:pt x="441333" y="742334"/>
                    <a:pt x="445400" y="742334"/>
                  </a:cubicBezTo>
                  <a:cubicBezTo>
                    <a:pt x="441333" y="742334"/>
                    <a:pt x="437265" y="742334"/>
                    <a:pt x="437265" y="742334"/>
                  </a:cubicBezTo>
                  <a:cubicBezTo>
                    <a:pt x="437265" y="742334"/>
                    <a:pt x="437265" y="742334"/>
                    <a:pt x="437265" y="742334"/>
                  </a:cubicBezTo>
                  <a:cubicBezTo>
                    <a:pt x="437265" y="742334"/>
                    <a:pt x="433197" y="742334"/>
                    <a:pt x="433197" y="742334"/>
                  </a:cubicBezTo>
                  <a:cubicBezTo>
                    <a:pt x="433197" y="742334"/>
                    <a:pt x="433197" y="742334"/>
                    <a:pt x="433197" y="742334"/>
                  </a:cubicBezTo>
                  <a:cubicBezTo>
                    <a:pt x="441333" y="746402"/>
                    <a:pt x="445400" y="742334"/>
                    <a:pt x="445400" y="742334"/>
                  </a:cubicBezTo>
                  <a:cubicBezTo>
                    <a:pt x="449468" y="742334"/>
                    <a:pt x="449468" y="742334"/>
                    <a:pt x="445400" y="742334"/>
                  </a:cubicBezTo>
                  <a:close/>
                  <a:moveTo>
                    <a:pt x="433197" y="746402"/>
                  </a:moveTo>
                  <a:cubicBezTo>
                    <a:pt x="433197" y="746402"/>
                    <a:pt x="433197" y="746402"/>
                    <a:pt x="433197" y="746402"/>
                  </a:cubicBezTo>
                  <a:cubicBezTo>
                    <a:pt x="433197" y="746402"/>
                    <a:pt x="433197" y="746402"/>
                    <a:pt x="433197" y="746402"/>
                  </a:cubicBezTo>
                  <a:cubicBezTo>
                    <a:pt x="429130" y="746402"/>
                    <a:pt x="429130" y="746402"/>
                    <a:pt x="429130" y="746402"/>
                  </a:cubicBezTo>
                  <a:cubicBezTo>
                    <a:pt x="429130" y="746402"/>
                    <a:pt x="429130" y="746402"/>
                    <a:pt x="425062" y="746402"/>
                  </a:cubicBezTo>
                  <a:cubicBezTo>
                    <a:pt x="425062" y="746402"/>
                    <a:pt x="425062" y="746402"/>
                    <a:pt x="420995" y="746402"/>
                  </a:cubicBezTo>
                  <a:cubicBezTo>
                    <a:pt x="420995" y="746402"/>
                    <a:pt x="420995" y="746402"/>
                    <a:pt x="420995" y="746402"/>
                  </a:cubicBezTo>
                  <a:cubicBezTo>
                    <a:pt x="420995" y="746402"/>
                    <a:pt x="416927" y="746402"/>
                    <a:pt x="416927" y="746402"/>
                  </a:cubicBezTo>
                  <a:cubicBezTo>
                    <a:pt x="425062" y="742334"/>
                    <a:pt x="429130" y="746402"/>
                    <a:pt x="433197" y="746402"/>
                  </a:cubicBezTo>
                  <a:close/>
                  <a:moveTo>
                    <a:pt x="388454" y="726064"/>
                  </a:moveTo>
                  <a:cubicBezTo>
                    <a:pt x="388454" y="721996"/>
                    <a:pt x="388454" y="721996"/>
                    <a:pt x="388454" y="726064"/>
                  </a:cubicBezTo>
                  <a:cubicBezTo>
                    <a:pt x="388454" y="721996"/>
                    <a:pt x="388454" y="721996"/>
                    <a:pt x="388454" y="726064"/>
                  </a:cubicBezTo>
                  <a:cubicBezTo>
                    <a:pt x="388454" y="721996"/>
                    <a:pt x="384387" y="721996"/>
                    <a:pt x="384387" y="721996"/>
                  </a:cubicBezTo>
                  <a:cubicBezTo>
                    <a:pt x="384387" y="721996"/>
                    <a:pt x="384387" y="721996"/>
                    <a:pt x="384387" y="721996"/>
                  </a:cubicBezTo>
                  <a:cubicBezTo>
                    <a:pt x="388454" y="721996"/>
                    <a:pt x="388454" y="721996"/>
                    <a:pt x="388454" y="726064"/>
                  </a:cubicBezTo>
                  <a:close/>
                  <a:moveTo>
                    <a:pt x="286764" y="774875"/>
                  </a:moveTo>
                  <a:cubicBezTo>
                    <a:pt x="286764" y="774875"/>
                    <a:pt x="286764" y="774875"/>
                    <a:pt x="286764" y="774875"/>
                  </a:cubicBezTo>
                  <a:cubicBezTo>
                    <a:pt x="286764" y="774875"/>
                    <a:pt x="286764" y="774875"/>
                    <a:pt x="286764" y="774875"/>
                  </a:cubicBezTo>
                  <a:lnTo>
                    <a:pt x="286764" y="783010"/>
                  </a:ln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cubicBezTo>
                    <a:pt x="286764" y="783010"/>
                    <a:pt x="286764" y="783010"/>
                    <a:pt x="286764" y="783010"/>
                  </a:cubicBezTo>
                  <a:lnTo>
                    <a:pt x="315238" y="799280"/>
                  </a:lnTo>
                  <a:cubicBezTo>
                    <a:pt x="315238" y="799280"/>
                    <a:pt x="319305" y="799280"/>
                    <a:pt x="319305" y="799280"/>
                  </a:cubicBezTo>
                  <a:cubicBezTo>
                    <a:pt x="319305" y="799280"/>
                    <a:pt x="319305" y="799280"/>
                    <a:pt x="319305" y="799280"/>
                  </a:cubicBezTo>
                  <a:cubicBezTo>
                    <a:pt x="319305" y="799280"/>
                    <a:pt x="319305" y="799280"/>
                    <a:pt x="319305" y="799280"/>
                  </a:cubicBezTo>
                  <a:cubicBezTo>
                    <a:pt x="319305" y="799280"/>
                    <a:pt x="319305" y="799280"/>
                    <a:pt x="323373" y="799280"/>
                  </a:cubicBezTo>
                  <a:cubicBezTo>
                    <a:pt x="323373" y="799280"/>
                    <a:pt x="323373" y="799280"/>
                    <a:pt x="323373" y="799280"/>
                  </a:cubicBezTo>
                  <a:cubicBezTo>
                    <a:pt x="323373" y="799280"/>
                    <a:pt x="323373" y="799280"/>
                    <a:pt x="323373" y="799280"/>
                  </a:cubicBezTo>
                  <a:cubicBezTo>
                    <a:pt x="323373" y="799280"/>
                    <a:pt x="323373" y="799280"/>
                    <a:pt x="323373" y="799280"/>
                  </a:cubicBezTo>
                  <a:cubicBezTo>
                    <a:pt x="323373" y="799280"/>
                    <a:pt x="323373" y="799280"/>
                    <a:pt x="323373" y="799280"/>
                  </a:cubicBezTo>
                  <a:cubicBezTo>
                    <a:pt x="323373" y="799280"/>
                    <a:pt x="323373" y="799280"/>
                    <a:pt x="327440" y="799280"/>
                  </a:cubicBezTo>
                  <a:cubicBezTo>
                    <a:pt x="327440" y="799280"/>
                    <a:pt x="327440" y="799280"/>
                    <a:pt x="327440" y="799280"/>
                  </a:cubicBezTo>
                  <a:cubicBezTo>
                    <a:pt x="327440" y="799280"/>
                    <a:pt x="327440" y="799280"/>
                    <a:pt x="327440" y="799280"/>
                  </a:cubicBezTo>
                  <a:cubicBezTo>
                    <a:pt x="327440" y="799280"/>
                    <a:pt x="327440" y="799280"/>
                    <a:pt x="327440" y="799280"/>
                  </a:cubicBezTo>
                  <a:cubicBezTo>
                    <a:pt x="327440" y="799280"/>
                    <a:pt x="327440" y="799280"/>
                    <a:pt x="331508" y="799280"/>
                  </a:cubicBezTo>
                  <a:cubicBezTo>
                    <a:pt x="331508" y="799280"/>
                    <a:pt x="331508" y="799280"/>
                    <a:pt x="331508" y="799280"/>
                  </a:cubicBezTo>
                  <a:cubicBezTo>
                    <a:pt x="331508" y="799280"/>
                    <a:pt x="331508" y="799280"/>
                    <a:pt x="331508" y="799280"/>
                  </a:cubicBezTo>
                  <a:cubicBezTo>
                    <a:pt x="331508" y="799280"/>
                    <a:pt x="331508" y="799280"/>
                    <a:pt x="331508" y="799280"/>
                  </a:cubicBezTo>
                  <a:cubicBezTo>
                    <a:pt x="331508" y="799280"/>
                    <a:pt x="331508" y="799280"/>
                    <a:pt x="335576" y="799280"/>
                  </a:cubicBezTo>
                  <a:cubicBezTo>
                    <a:pt x="335576" y="799280"/>
                    <a:pt x="335576" y="799280"/>
                    <a:pt x="335576" y="799280"/>
                  </a:cubicBezTo>
                  <a:cubicBezTo>
                    <a:pt x="335576" y="799280"/>
                    <a:pt x="335576" y="799280"/>
                    <a:pt x="335576" y="799280"/>
                  </a:cubicBezTo>
                  <a:cubicBezTo>
                    <a:pt x="335576" y="799280"/>
                    <a:pt x="335576" y="799280"/>
                    <a:pt x="335576" y="799280"/>
                  </a:cubicBezTo>
                  <a:cubicBezTo>
                    <a:pt x="335576" y="799280"/>
                    <a:pt x="335576" y="799280"/>
                    <a:pt x="335576" y="799280"/>
                  </a:cubicBezTo>
                  <a:cubicBezTo>
                    <a:pt x="335576" y="799280"/>
                    <a:pt x="335576" y="799280"/>
                    <a:pt x="335576" y="799280"/>
                  </a:cubicBezTo>
                  <a:cubicBezTo>
                    <a:pt x="335576" y="799280"/>
                    <a:pt x="335576" y="799280"/>
                    <a:pt x="335576" y="799280"/>
                  </a:cubicBezTo>
                  <a:cubicBezTo>
                    <a:pt x="335576" y="799280"/>
                    <a:pt x="339643" y="799280"/>
                    <a:pt x="339643" y="799280"/>
                  </a:cubicBezTo>
                  <a:lnTo>
                    <a:pt x="392522" y="770807"/>
                  </a:lnTo>
                  <a:cubicBezTo>
                    <a:pt x="396589" y="766739"/>
                    <a:pt x="400657" y="766739"/>
                    <a:pt x="400657" y="762672"/>
                  </a:cubicBezTo>
                  <a:lnTo>
                    <a:pt x="400657" y="754537"/>
                  </a:lnTo>
                  <a:cubicBezTo>
                    <a:pt x="400657" y="754537"/>
                    <a:pt x="400657" y="758604"/>
                    <a:pt x="400657" y="758604"/>
                  </a:cubicBezTo>
                  <a:cubicBezTo>
                    <a:pt x="400657" y="758604"/>
                    <a:pt x="400657" y="754537"/>
                    <a:pt x="400657" y="754537"/>
                  </a:cubicBezTo>
                  <a:cubicBezTo>
                    <a:pt x="400657" y="758604"/>
                    <a:pt x="396589" y="758604"/>
                    <a:pt x="392522" y="762672"/>
                  </a:cubicBezTo>
                  <a:lnTo>
                    <a:pt x="339643" y="791145"/>
                  </a:lnTo>
                  <a:cubicBezTo>
                    <a:pt x="331508" y="795213"/>
                    <a:pt x="319305" y="795213"/>
                    <a:pt x="311170" y="791145"/>
                  </a:cubicBezTo>
                  <a:lnTo>
                    <a:pt x="282697" y="774875"/>
                  </a:lnTo>
                  <a:cubicBezTo>
                    <a:pt x="286764" y="778942"/>
                    <a:pt x="286764" y="774875"/>
                    <a:pt x="286764" y="774875"/>
                  </a:cubicBezTo>
                  <a:cubicBezTo>
                    <a:pt x="286764" y="774875"/>
                    <a:pt x="286764" y="774875"/>
                    <a:pt x="286764" y="774875"/>
                  </a:cubicBezTo>
                  <a:cubicBezTo>
                    <a:pt x="286764" y="774875"/>
                    <a:pt x="286764" y="774875"/>
                    <a:pt x="286764" y="774875"/>
                  </a:cubicBezTo>
                  <a:cubicBezTo>
                    <a:pt x="286764" y="774875"/>
                    <a:pt x="286764" y="774875"/>
                    <a:pt x="286764" y="774875"/>
                  </a:cubicBezTo>
                  <a:close/>
                  <a:moveTo>
                    <a:pt x="408792" y="766739"/>
                  </a:moveTo>
                  <a:cubicBezTo>
                    <a:pt x="408792" y="766739"/>
                    <a:pt x="404724" y="770807"/>
                    <a:pt x="404724" y="770807"/>
                  </a:cubicBezTo>
                  <a:cubicBezTo>
                    <a:pt x="404724" y="766739"/>
                    <a:pt x="404724" y="766739"/>
                    <a:pt x="408792" y="766739"/>
                  </a:cubicBezTo>
                  <a:close/>
                  <a:moveTo>
                    <a:pt x="347778" y="799280"/>
                  </a:moveTo>
                  <a:cubicBezTo>
                    <a:pt x="347778" y="799280"/>
                    <a:pt x="347778" y="799280"/>
                    <a:pt x="347778" y="799280"/>
                  </a:cubicBezTo>
                  <a:cubicBezTo>
                    <a:pt x="347778" y="799280"/>
                    <a:pt x="343711" y="799280"/>
                    <a:pt x="347778" y="799280"/>
                  </a:cubicBezTo>
                  <a:cubicBezTo>
                    <a:pt x="343711" y="799280"/>
                    <a:pt x="343711" y="799280"/>
                    <a:pt x="347778" y="799280"/>
                  </a:cubicBezTo>
                  <a:cubicBezTo>
                    <a:pt x="343711" y="799280"/>
                    <a:pt x="339643" y="799280"/>
                    <a:pt x="339643" y="799280"/>
                  </a:cubicBezTo>
                  <a:cubicBezTo>
                    <a:pt x="339643" y="799280"/>
                    <a:pt x="339643" y="799280"/>
                    <a:pt x="339643" y="799280"/>
                  </a:cubicBezTo>
                  <a:cubicBezTo>
                    <a:pt x="339643" y="799280"/>
                    <a:pt x="335576" y="799280"/>
                    <a:pt x="335576" y="799280"/>
                  </a:cubicBezTo>
                  <a:cubicBezTo>
                    <a:pt x="335576" y="799280"/>
                    <a:pt x="335576" y="799280"/>
                    <a:pt x="335576" y="799280"/>
                  </a:cubicBezTo>
                  <a:cubicBezTo>
                    <a:pt x="343711" y="803348"/>
                    <a:pt x="347778" y="799280"/>
                    <a:pt x="347778" y="799280"/>
                  </a:cubicBezTo>
                  <a:cubicBezTo>
                    <a:pt x="351846" y="799280"/>
                    <a:pt x="347778" y="799280"/>
                    <a:pt x="347778" y="799280"/>
                  </a:cubicBezTo>
                  <a:close/>
                  <a:moveTo>
                    <a:pt x="335576" y="803348"/>
                  </a:moveTo>
                  <a:cubicBezTo>
                    <a:pt x="335576" y="803348"/>
                    <a:pt x="335576" y="803348"/>
                    <a:pt x="335576" y="803348"/>
                  </a:cubicBezTo>
                  <a:cubicBezTo>
                    <a:pt x="335576" y="803348"/>
                    <a:pt x="335576" y="803348"/>
                    <a:pt x="335576" y="803348"/>
                  </a:cubicBezTo>
                  <a:cubicBezTo>
                    <a:pt x="331508" y="803348"/>
                    <a:pt x="331508" y="803348"/>
                    <a:pt x="331508" y="803348"/>
                  </a:cubicBezTo>
                  <a:cubicBezTo>
                    <a:pt x="331508" y="803348"/>
                    <a:pt x="331508" y="803348"/>
                    <a:pt x="327440" y="803348"/>
                  </a:cubicBezTo>
                  <a:cubicBezTo>
                    <a:pt x="327440" y="803348"/>
                    <a:pt x="327440" y="803348"/>
                    <a:pt x="323373" y="803348"/>
                  </a:cubicBezTo>
                  <a:cubicBezTo>
                    <a:pt x="323373" y="803348"/>
                    <a:pt x="323373" y="803348"/>
                    <a:pt x="323373" y="803348"/>
                  </a:cubicBezTo>
                  <a:cubicBezTo>
                    <a:pt x="323373" y="803348"/>
                    <a:pt x="319305" y="803348"/>
                    <a:pt x="319305" y="803348"/>
                  </a:cubicBezTo>
                  <a:cubicBezTo>
                    <a:pt x="327440" y="799280"/>
                    <a:pt x="331508" y="803348"/>
                    <a:pt x="335576" y="803348"/>
                  </a:cubicBezTo>
                  <a:close/>
                  <a:moveTo>
                    <a:pt x="290832" y="783010"/>
                  </a:moveTo>
                  <a:cubicBezTo>
                    <a:pt x="290832" y="778942"/>
                    <a:pt x="290832" y="778942"/>
                    <a:pt x="290832" y="783010"/>
                  </a:cubicBezTo>
                  <a:cubicBezTo>
                    <a:pt x="290832" y="778942"/>
                    <a:pt x="290832" y="778942"/>
                    <a:pt x="290832" y="783010"/>
                  </a:cubicBezTo>
                  <a:cubicBezTo>
                    <a:pt x="286764" y="778942"/>
                    <a:pt x="286764" y="778942"/>
                    <a:pt x="286764" y="778942"/>
                  </a:cubicBezTo>
                  <a:cubicBezTo>
                    <a:pt x="286764" y="778942"/>
                    <a:pt x="286764" y="778942"/>
                    <a:pt x="286764" y="778942"/>
                  </a:cubicBezTo>
                  <a:cubicBezTo>
                    <a:pt x="286764" y="778942"/>
                    <a:pt x="290832" y="778942"/>
                    <a:pt x="290832" y="783010"/>
                  </a:cubicBezTo>
                  <a:close/>
                  <a:moveTo>
                    <a:pt x="311170" y="827753"/>
                  </a:moveTo>
                  <a:lnTo>
                    <a:pt x="311170" y="819618"/>
                  </a:lnTo>
                  <a:cubicBezTo>
                    <a:pt x="311170" y="819618"/>
                    <a:pt x="311170" y="823686"/>
                    <a:pt x="311170" y="823686"/>
                  </a:cubicBezTo>
                  <a:cubicBezTo>
                    <a:pt x="311170" y="823686"/>
                    <a:pt x="311170" y="819618"/>
                    <a:pt x="311170" y="819618"/>
                  </a:cubicBezTo>
                  <a:cubicBezTo>
                    <a:pt x="311170" y="823686"/>
                    <a:pt x="307102" y="823686"/>
                    <a:pt x="303035" y="827753"/>
                  </a:cubicBezTo>
                  <a:lnTo>
                    <a:pt x="250156" y="856226"/>
                  </a:lnTo>
                  <a:cubicBezTo>
                    <a:pt x="242021" y="860294"/>
                    <a:pt x="229818" y="860294"/>
                    <a:pt x="221683" y="856226"/>
                  </a:cubicBezTo>
                  <a:lnTo>
                    <a:pt x="193210" y="839956"/>
                  </a:lnTo>
                  <a:cubicBezTo>
                    <a:pt x="189142" y="835889"/>
                    <a:pt x="189142" y="835889"/>
                    <a:pt x="185075" y="831821"/>
                  </a:cubicBezTo>
                  <a:cubicBezTo>
                    <a:pt x="185075" y="831821"/>
                    <a:pt x="185075" y="835889"/>
                    <a:pt x="185075" y="835889"/>
                  </a:cubicBezTo>
                  <a:cubicBezTo>
                    <a:pt x="185075" y="835889"/>
                    <a:pt x="185075" y="835889"/>
                    <a:pt x="185075" y="835889"/>
                  </a:cubicBezTo>
                  <a:cubicBezTo>
                    <a:pt x="185075" y="835889"/>
                    <a:pt x="185075" y="835889"/>
                    <a:pt x="185075" y="835889"/>
                  </a:cubicBezTo>
                  <a:cubicBezTo>
                    <a:pt x="185075" y="835889"/>
                    <a:pt x="185075" y="835889"/>
                    <a:pt x="185075" y="835889"/>
                  </a:cubicBezTo>
                  <a:cubicBezTo>
                    <a:pt x="185075" y="835889"/>
                    <a:pt x="185075" y="835889"/>
                    <a:pt x="185075" y="831821"/>
                  </a:cubicBezTo>
                  <a:lnTo>
                    <a:pt x="185075" y="839956"/>
                  </a:ln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cubicBezTo>
                    <a:pt x="185075" y="839956"/>
                    <a:pt x="185075" y="839956"/>
                    <a:pt x="185075" y="839956"/>
                  </a:cubicBezTo>
                  <a:lnTo>
                    <a:pt x="213548" y="856226"/>
                  </a:lnTo>
                  <a:cubicBezTo>
                    <a:pt x="213548" y="856226"/>
                    <a:pt x="217616" y="856226"/>
                    <a:pt x="217616" y="856226"/>
                  </a:cubicBezTo>
                  <a:cubicBezTo>
                    <a:pt x="217616" y="856226"/>
                    <a:pt x="217616" y="856226"/>
                    <a:pt x="217616" y="856226"/>
                  </a:cubicBezTo>
                  <a:cubicBezTo>
                    <a:pt x="217616" y="856226"/>
                    <a:pt x="217616" y="856226"/>
                    <a:pt x="217616" y="856226"/>
                  </a:cubicBezTo>
                  <a:cubicBezTo>
                    <a:pt x="217616" y="856226"/>
                    <a:pt x="217616" y="856226"/>
                    <a:pt x="221683" y="856226"/>
                  </a:cubicBezTo>
                  <a:cubicBezTo>
                    <a:pt x="221683" y="856226"/>
                    <a:pt x="221683" y="856226"/>
                    <a:pt x="221683" y="856226"/>
                  </a:cubicBezTo>
                  <a:cubicBezTo>
                    <a:pt x="221683" y="856226"/>
                    <a:pt x="221683" y="856226"/>
                    <a:pt x="221683" y="856226"/>
                  </a:cubicBezTo>
                  <a:cubicBezTo>
                    <a:pt x="221683" y="856226"/>
                    <a:pt x="221683" y="856226"/>
                    <a:pt x="221683" y="856226"/>
                  </a:cubicBezTo>
                  <a:cubicBezTo>
                    <a:pt x="221683" y="856226"/>
                    <a:pt x="221683" y="856226"/>
                    <a:pt x="221683" y="856226"/>
                  </a:cubicBezTo>
                  <a:cubicBezTo>
                    <a:pt x="221683" y="856226"/>
                    <a:pt x="221683" y="856226"/>
                    <a:pt x="225751" y="856226"/>
                  </a:cubicBezTo>
                  <a:cubicBezTo>
                    <a:pt x="225751" y="856226"/>
                    <a:pt x="225751" y="856226"/>
                    <a:pt x="225751" y="856226"/>
                  </a:cubicBezTo>
                  <a:cubicBezTo>
                    <a:pt x="225751" y="856226"/>
                    <a:pt x="225751" y="856226"/>
                    <a:pt x="225751" y="856226"/>
                  </a:cubicBezTo>
                  <a:cubicBezTo>
                    <a:pt x="225751" y="856226"/>
                    <a:pt x="225751" y="856226"/>
                    <a:pt x="225751" y="856226"/>
                  </a:cubicBezTo>
                  <a:cubicBezTo>
                    <a:pt x="225751" y="856226"/>
                    <a:pt x="225751" y="856226"/>
                    <a:pt x="229818" y="856226"/>
                  </a:cubicBezTo>
                  <a:cubicBezTo>
                    <a:pt x="229818" y="856226"/>
                    <a:pt x="229818" y="856226"/>
                    <a:pt x="229818" y="856226"/>
                  </a:cubicBezTo>
                  <a:cubicBezTo>
                    <a:pt x="229818" y="856226"/>
                    <a:pt x="229818" y="856226"/>
                    <a:pt x="229818" y="856226"/>
                  </a:cubicBezTo>
                  <a:cubicBezTo>
                    <a:pt x="229818" y="856226"/>
                    <a:pt x="229818" y="856226"/>
                    <a:pt x="229818" y="856226"/>
                  </a:cubicBezTo>
                  <a:cubicBezTo>
                    <a:pt x="229818" y="856226"/>
                    <a:pt x="229818" y="856226"/>
                    <a:pt x="233886" y="856226"/>
                  </a:cubicBezTo>
                  <a:cubicBezTo>
                    <a:pt x="233886" y="856226"/>
                    <a:pt x="233886" y="856226"/>
                    <a:pt x="233886" y="856226"/>
                  </a:cubicBezTo>
                  <a:cubicBezTo>
                    <a:pt x="233886" y="856226"/>
                    <a:pt x="233886" y="856226"/>
                    <a:pt x="233886" y="856226"/>
                  </a:cubicBezTo>
                  <a:cubicBezTo>
                    <a:pt x="233886" y="856226"/>
                    <a:pt x="233886" y="856226"/>
                    <a:pt x="233886" y="856226"/>
                  </a:cubicBezTo>
                  <a:cubicBezTo>
                    <a:pt x="233886" y="856226"/>
                    <a:pt x="233886" y="856226"/>
                    <a:pt x="233886" y="856226"/>
                  </a:cubicBezTo>
                  <a:cubicBezTo>
                    <a:pt x="233886" y="856226"/>
                    <a:pt x="233886" y="856226"/>
                    <a:pt x="233886" y="856226"/>
                  </a:cubicBezTo>
                  <a:cubicBezTo>
                    <a:pt x="233886" y="856226"/>
                    <a:pt x="233886" y="856226"/>
                    <a:pt x="233886" y="856226"/>
                  </a:cubicBezTo>
                  <a:cubicBezTo>
                    <a:pt x="233886" y="856226"/>
                    <a:pt x="237954" y="856226"/>
                    <a:pt x="237954" y="856226"/>
                  </a:cubicBezTo>
                  <a:lnTo>
                    <a:pt x="290832" y="827753"/>
                  </a:lnTo>
                  <a:cubicBezTo>
                    <a:pt x="307102" y="831821"/>
                    <a:pt x="311170" y="831821"/>
                    <a:pt x="311170" y="827753"/>
                  </a:cubicBezTo>
                  <a:close/>
                  <a:moveTo>
                    <a:pt x="189142" y="835889"/>
                  </a:moveTo>
                  <a:cubicBezTo>
                    <a:pt x="189142" y="835889"/>
                    <a:pt x="189142" y="835889"/>
                    <a:pt x="189142" y="835889"/>
                  </a:cubicBezTo>
                  <a:cubicBezTo>
                    <a:pt x="189142" y="835889"/>
                    <a:pt x="189142" y="835889"/>
                    <a:pt x="189142" y="835889"/>
                  </a:cubicBezTo>
                  <a:cubicBezTo>
                    <a:pt x="189142" y="835889"/>
                    <a:pt x="189142" y="835889"/>
                    <a:pt x="189142" y="835889"/>
                  </a:cubicBezTo>
                  <a:cubicBezTo>
                    <a:pt x="189142" y="835889"/>
                    <a:pt x="189142" y="835889"/>
                    <a:pt x="189142" y="835889"/>
                  </a:cubicBezTo>
                  <a:cubicBezTo>
                    <a:pt x="193210" y="835889"/>
                    <a:pt x="193210" y="835889"/>
                    <a:pt x="189142" y="835889"/>
                  </a:cubicBezTo>
                  <a:close/>
                  <a:moveTo>
                    <a:pt x="237954" y="860294"/>
                  </a:moveTo>
                  <a:cubicBezTo>
                    <a:pt x="233886" y="860294"/>
                    <a:pt x="233886" y="860294"/>
                    <a:pt x="237954" y="860294"/>
                  </a:cubicBezTo>
                  <a:cubicBezTo>
                    <a:pt x="233886" y="860294"/>
                    <a:pt x="233886" y="860294"/>
                    <a:pt x="233886" y="860294"/>
                  </a:cubicBezTo>
                  <a:cubicBezTo>
                    <a:pt x="233886" y="860294"/>
                    <a:pt x="233886" y="860294"/>
                    <a:pt x="229818" y="860294"/>
                  </a:cubicBezTo>
                  <a:cubicBezTo>
                    <a:pt x="229818" y="860294"/>
                    <a:pt x="229818" y="860294"/>
                    <a:pt x="225751" y="860294"/>
                  </a:cubicBezTo>
                  <a:cubicBezTo>
                    <a:pt x="225751" y="860294"/>
                    <a:pt x="225751" y="860294"/>
                    <a:pt x="225751" y="860294"/>
                  </a:cubicBezTo>
                  <a:cubicBezTo>
                    <a:pt x="225751" y="860294"/>
                    <a:pt x="221683" y="860294"/>
                    <a:pt x="221683" y="860294"/>
                  </a:cubicBezTo>
                  <a:cubicBezTo>
                    <a:pt x="225751" y="856226"/>
                    <a:pt x="233886" y="860294"/>
                    <a:pt x="237954" y="860294"/>
                  </a:cubicBezTo>
                  <a:cubicBezTo>
                    <a:pt x="237954" y="860294"/>
                    <a:pt x="237954" y="860294"/>
                    <a:pt x="237954" y="860294"/>
                  </a:cubicBezTo>
                  <a:close/>
                  <a:moveTo>
                    <a:pt x="250156" y="856226"/>
                  </a:moveTo>
                  <a:cubicBezTo>
                    <a:pt x="250156" y="856226"/>
                    <a:pt x="250156" y="856226"/>
                    <a:pt x="250156" y="856226"/>
                  </a:cubicBezTo>
                  <a:cubicBezTo>
                    <a:pt x="246089" y="856226"/>
                    <a:pt x="246089" y="856226"/>
                    <a:pt x="250156" y="856226"/>
                  </a:cubicBezTo>
                  <a:cubicBezTo>
                    <a:pt x="246089" y="856226"/>
                    <a:pt x="246089" y="856226"/>
                    <a:pt x="250156" y="856226"/>
                  </a:cubicBezTo>
                  <a:cubicBezTo>
                    <a:pt x="246089" y="856226"/>
                    <a:pt x="242021" y="856226"/>
                    <a:pt x="242021" y="856226"/>
                  </a:cubicBezTo>
                  <a:cubicBezTo>
                    <a:pt x="242021" y="856226"/>
                    <a:pt x="242021" y="856226"/>
                    <a:pt x="242021" y="856226"/>
                  </a:cubicBezTo>
                  <a:cubicBezTo>
                    <a:pt x="242021" y="856226"/>
                    <a:pt x="237954" y="856226"/>
                    <a:pt x="237954" y="856226"/>
                  </a:cubicBezTo>
                  <a:cubicBezTo>
                    <a:pt x="237954" y="856226"/>
                    <a:pt x="237954" y="856226"/>
                    <a:pt x="237954" y="856226"/>
                  </a:cubicBezTo>
                  <a:cubicBezTo>
                    <a:pt x="242021" y="860294"/>
                    <a:pt x="250156" y="856226"/>
                    <a:pt x="250156" y="856226"/>
                  </a:cubicBezTo>
                  <a:cubicBezTo>
                    <a:pt x="250156" y="856226"/>
                    <a:pt x="250156" y="856226"/>
                    <a:pt x="250156" y="856226"/>
                  </a:cubicBezTo>
                  <a:close/>
                  <a:moveTo>
                    <a:pt x="307102" y="823686"/>
                  </a:moveTo>
                  <a:cubicBezTo>
                    <a:pt x="307102" y="823686"/>
                    <a:pt x="303035" y="827753"/>
                    <a:pt x="303035" y="827753"/>
                  </a:cubicBezTo>
                  <a:cubicBezTo>
                    <a:pt x="307102" y="823686"/>
                    <a:pt x="307102" y="823686"/>
                    <a:pt x="307102" y="823686"/>
                  </a:cubicBezTo>
                  <a:close/>
                  <a:moveTo>
                    <a:pt x="522684" y="697591"/>
                  </a:moveTo>
                  <a:cubicBezTo>
                    <a:pt x="522684" y="697591"/>
                    <a:pt x="522684" y="697591"/>
                    <a:pt x="522684" y="697591"/>
                  </a:cubicBezTo>
                  <a:cubicBezTo>
                    <a:pt x="522684" y="697591"/>
                    <a:pt x="522684" y="697591"/>
                    <a:pt x="522684" y="697591"/>
                  </a:cubicBezTo>
                  <a:cubicBezTo>
                    <a:pt x="526752" y="697591"/>
                    <a:pt x="526752" y="697591"/>
                    <a:pt x="522684" y="697591"/>
                  </a:cubicBezTo>
                  <a:cubicBezTo>
                    <a:pt x="526752" y="697591"/>
                    <a:pt x="526752" y="697591"/>
                    <a:pt x="526752" y="697591"/>
                  </a:cubicBezTo>
                  <a:cubicBezTo>
                    <a:pt x="526752" y="697591"/>
                    <a:pt x="526752" y="697591"/>
                    <a:pt x="526752" y="697591"/>
                  </a:cubicBezTo>
                  <a:cubicBezTo>
                    <a:pt x="526752" y="697591"/>
                    <a:pt x="526752" y="697591"/>
                    <a:pt x="526752" y="697591"/>
                  </a:cubicBezTo>
                  <a:cubicBezTo>
                    <a:pt x="526752" y="697591"/>
                    <a:pt x="526752" y="697591"/>
                    <a:pt x="526752" y="697591"/>
                  </a:cubicBezTo>
                  <a:cubicBezTo>
                    <a:pt x="526752" y="697591"/>
                    <a:pt x="526752" y="697591"/>
                    <a:pt x="530820" y="697591"/>
                  </a:cubicBezTo>
                  <a:cubicBezTo>
                    <a:pt x="530820" y="697591"/>
                    <a:pt x="530820" y="697591"/>
                    <a:pt x="530820" y="697591"/>
                  </a:cubicBezTo>
                  <a:cubicBezTo>
                    <a:pt x="530820" y="697591"/>
                    <a:pt x="530820" y="697591"/>
                    <a:pt x="530820" y="697591"/>
                  </a:cubicBezTo>
                  <a:cubicBezTo>
                    <a:pt x="530820" y="697591"/>
                    <a:pt x="530820" y="697591"/>
                    <a:pt x="530820" y="697591"/>
                  </a:cubicBezTo>
                  <a:cubicBezTo>
                    <a:pt x="530820" y="697591"/>
                    <a:pt x="530820" y="697591"/>
                    <a:pt x="534887" y="697591"/>
                  </a:cubicBezTo>
                  <a:cubicBezTo>
                    <a:pt x="534887" y="697591"/>
                    <a:pt x="534887" y="697591"/>
                    <a:pt x="534887" y="697591"/>
                  </a:cubicBezTo>
                  <a:cubicBezTo>
                    <a:pt x="534887" y="697591"/>
                    <a:pt x="534887" y="697591"/>
                    <a:pt x="534887" y="697591"/>
                  </a:cubicBezTo>
                  <a:cubicBezTo>
                    <a:pt x="534887" y="697591"/>
                    <a:pt x="534887" y="697591"/>
                    <a:pt x="534887" y="697591"/>
                  </a:cubicBezTo>
                  <a:cubicBezTo>
                    <a:pt x="534887" y="697591"/>
                    <a:pt x="534887" y="697591"/>
                    <a:pt x="538955" y="697591"/>
                  </a:cubicBezTo>
                  <a:cubicBezTo>
                    <a:pt x="538955" y="697591"/>
                    <a:pt x="538955" y="697591"/>
                    <a:pt x="538955" y="697591"/>
                  </a:cubicBezTo>
                  <a:cubicBezTo>
                    <a:pt x="538955" y="697591"/>
                    <a:pt x="538955" y="697591"/>
                    <a:pt x="538955" y="697591"/>
                  </a:cubicBezTo>
                  <a:cubicBezTo>
                    <a:pt x="538955" y="697591"/>
                    <a:pt x="538955" y="697591"/>
                    <a:pt x="538955" y="697591"/>
                  </a:cubicBezTo>
                  <a:cubicBezTo>
                    <a:pt x="538955" y="697591"/>
                    <a:pt x="538955" y="697591"/>
                    <a:pt x="538955" y="697591"/>
                  </a:cubicBezTo>
                  <a:cubicBezTo>
                    <a:pt x="538955" y="697591"/>
                    <a:pt x="538955" y="697591"/>
                    <a:pt x="538955" y="697591"/>
                  </a:cubicBezTo>
                  <a:cubicBezTo>
                    <a:pt x="538955" y="697591"/>
                    <a:pt x="538955" y="697591"/>
                    <a:pt x="538955" y="697591"/>
                  </a:cubicBezTo>
                  <a:cubicBezTo>
                    <a:pt x="538955" y="697591"/>
                    <a:pt x="543022" y="697591"/>
                    <a:pt x="543022" y="697591"/>
                  </a:cubicBezTo>
                  <a:lnTo>
                    <a:pt x="595901" y="669117"/>
                  </a:lnTo>
                  <a:cubicBezTo>
                    <a:pt x="599969" y="665050"/>
                    <a:pt x="604036" y="665050"/>
                    <a:pt x="604036" y="660982"/>
                  </a:cubicBezTo>
                  <a:lnTo>
                    <a:pt x="604036" y="652847"/>
                  </a:lnTo>
                  <a:cubicBezTo>
                    <a:pt x="604036" y="652847"/>
                    <a:pt x="604036" y="656915"/>
                    <a:pt x="604036" y="656915"/>
                  </a:cubicBezTo>
                  <a:cubicBezTo>
                    <a:pt x="604036" y="656915"/>
                    <a:pt x="604036" y="652847"/>
                    <a:pt x="604036" y="652847"/>
                  </a:cubicBezTo>
                  <a:cubicBezTo>
                    <a:pt x="604036" y="656915"/>
                    <a:pt x="599969" y="656915"/>
                    <a:pt x="595901" y="660982"/>
                  </a:cubicBezTo>
                  <a:lnTo>
                    <a:pt x="543022" y="689455"/>
                  </a:lnTo>
                  <a:cubicBezTo>
                    <a:pt x="534887" y="693523"/>
                    <a:pt x="522684" y="693523"/>
                    <a:pt x="514549" y="689455"/>
                  </a:cubicBezTo>
                  <a:lnTo>
                    <a:pt x="486076" y="673185"/>
                  </a:lnTo>
                  <a:cubicBezTo>
                    <a:pt x="482009" y="669117"/>
                    <a:pt x="482009" y="669117"/>
                    <a:pt x="477941" y="665050"/>
                  </a:cubicBezTo>
                  <a:cubicBezTo>
                    <a:pt x="477941" y="665050"/>
                    <a:pt x="477941" y="669117"/>
                    <a:pt x="477941" y="669117"/>
                  </a:cubicBezTo>
                  <a:cubicBezTo>
                    <a:pt x="477941" y="669117"/>
                    <a:pt x="477941" y="669117"/>
                    <a:pt x="477941" y="669117"/>
                  </a:cubicBezTo>
                  <a:cubicBezTo>
                    <a:pt x="477941" y="669117"/>
                    <a:pt x="477941" y="669117"/>
                    <a:pt x="477941" y="669117"/>
                  </a:cubicBezTo>
                  <a:cubicBezTo>
                    <a:pt x="477941" y="669117"/>
                    <a:pt x="477941" y="669117"/>
                    <a:pt x="477941" y="669117"/>
                  </a:cubicBezTo>
                  <a:cubicBezTo>
                    <a:pt x="477941" y="669117"/>
                    <a:pt x="477941" y="669117"/>
                    <a:pt x="477941" y="665050"/>
                  </a:cubicBezTo>
                  <a:lnTo>
                    <a:pt x="477941" y="673185"/>
                  </a:ln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cubicBezTo>
                    <a:pt x="477941" y="673185"/>
                    <a:pt x="477941" y="673185"/>
                    <a:pt x="477941" y="673185"/>
                  </a:cubicBezTo>
                  <a:lnTo>
                    <a:pt x="506414" y="689455"/>
                  </a:lnTo>
                  <a:cubicBezTo>
                    <a:pt x="518617" y="693523"/>
                    <a:pt x="522684" y="693523"/>
                    <a:pt x="522684" y="697591"/>
                  </a:cubicBezTo>
                  <a:close/>
                  <a:moveTo>
                    <a:pt x="604036" y="652847"/>
                  </a:moveTo>
                  <a:cubicBezTo>
                    <a:pt x="604036" y="652847"/>
                    <a:pt x="599969" y="656915"/>
                    <a:pt x="599969" y="656915"/>
                  </a:cubicBezTo>
                  <a:cubicBezTo>
                    <a:pt x="604036" y="652847"/>
                    <a:pt x="604036" y="652847"/>
                    <a:pt x="604036" y="652847"/>
                  </a:cubicBezTo>
                  <a:close/>
                  <a:moveTo>
                    <a:pt x="547090" y="685388"/>
                  </a:moveTo>
                  <a:cubicBezTo>
                    <a:pt x="547090" y="685388"/>
                    <a:pt x="547090" y="685388"/>
                    <a:pt x="547090" y="685388"/>
                  </a:cubicBezTo>
                  <a:cubicBezTo>
                    <a:pt x="543022" y="685388"/>
                    <a:pt x="543022" y="685388"/>
                    <a:pt x="547090" y="685388"/>
                  </a:cubicBezTo>
                  <a:cubicBezTo>
                    <a:pt x="543022" y="685388"/>
                    <a:pt x="543022" y="685388"/>
                    <a:pt x="547090" y="685388"/>
                  </a:cubicBezTo>
                  <a:cubicBezTo>
                    <a:pt x="543022" y="685388"/>
                    <a:pt x="538955" y="685388"/>
                    <a:pt x="538955" y="685388"/>
                  </a:cubicBezTo>
                  <a:cubicBezTo>
                    <a:pt x="538955" y="685388"/>
                    <a:pt x="538955" y="685388"/>
                    <a:pt x="538955" y="685388"/>
                  </a:cubicBezTo>
                  <a:cubicBezTo>
                    <a:pt x="538955" y="685388"/>
                    <a:pt x="534887" y="685388"/>
                    <a:pt x="534887" y="685388"/>
                  </a:cubicBezTo>
                  <a:cubicBezTo>
                    <a:pt x="534887" y="685388"/>
                    <a:pt x="534887" y="685388"/>
                    <a:pt x="534887" y="685388"/>
                  </a:cubicBezTo>
                  <a:cubicBezTo>
                    <a:pt x="538955" y="689455"/>
                    <a:pt x="543022" y="685388"/>
                    <a:pt x="547090" y="685388"/>
                  </a:cubicBezTo>
                  <a:cubicBezTo>
                    <a:pt x="547090" y="685388"/>
                    <a:pt x="547090" y="685388"/>
                    <a:pt x="547090" y="685388"/>
                  </a:cubicBezTo>
                  <a:close/>
                  <a:moveTo>
                    <a:pt x="486076" y="665050"/>
                  </a:moveTo>
                  <a:cubicBezTo>
                    <a:pt x="486076" y="665050"/>
                    <a:pt x="486076" y="665050"/>
                    <a:pt x="486076" y="665050"/>
                  </a:cubicBezTo>
                  <a:cubicBezTo>
                    <a:pt x="486076" y="665050"/>
                    <a:pt x="486076" y="665050"/>
                    <a:pt x="486076" y="665050"/>
                  </a:cubicBezTo>
                  <a:cubicBezTo>
                    <a:pt x="486076" y="665050"/>
                    <a:pt x="486076" y="665050"/>
                    <a:pt x="486076" y="665050"/>
                  </a:cubicBezTo>
                  <a:cubicBezTo>
                    <a:pt x="486076" y="665050"/>
                    <a:pt x="486076" y="665050"/>
                    <a:pt x="486076" y="665050"/>
                  </a:cubicBezTo>
                  <a:cubicBezTo>
                    <a:pt x="490144" y="665050"/>
                    <a:pt x="486076" y="665050"/>
                    <a:pt x="486076" y="665050"/>
                  </a:cubicBezTo>
                  <a:close/>
                  <a:moveTo>
                    <a:pt x="534887" y="689455"/>
                  </a:moveTo>
                  <a:cubicBezTo>
                    <a:pt x="534887" y="689455"/>
                    <a:pt x="534887" y="689455"/>
                    <a:pt x="534887" y="689455"/>
                  </a:cubicBezTo>
                  <a:cubicBezTo>
                    <a:pt x="530820" y="689455"/>
                    <a:pt x="530820" y="689455"/>
                    <a:pt x="534887" y="689455"/>
                  </a:cubicBezTo>
                  <a:cubicBezTo>
                    <a:pt x="530820" y="689455"/>
                    <a:pt x="530820" y="689455"/>
                    <a:pt x="530820" y="689455"/>
                  </a:cubicBezTo>
                  <a:cubicBezTo>
                    <a:pt x="530820" y="689455"/>
                    <a:pt x="530820" y="689455"/>
                    <a:pt x="526752" y="689455"/>
                  </a:cubicBezTo>
                  <a:cubicBezTo>
                    <a:pt x="526752" y="689455"/>
                    <a:pt x="526752" y="689455"/>
                    <a:pt x="522684" y="689455"/>
                  </a:cubicBezTo>
                  <a:cubicBezTo>
                    <a:pt x="522684" y="689455"/>
                    <a:pt x="522684" y="689455"/>
                    <a:pt x="522684" y="689455"/>
                  </a:cubicBezTo>
                  <a:cubicBezTo>
                    <a:pt x="522684" y="689455"/>
                    <a:pt x="518617" y="689455"/>
                    <a:pt x="518617" y="689455"/>
                  </a:cubicBezTo>
                  <a:cubicBezTo>
                    <a:pt x="522684" y="685388"/>
                    <a:pt x="526752" y="689455"/>
                    <a:pt x="534887" y="689455"/>
                  </a:cubicBezTo>
                  <a:close/>
                  <a:moveTo>
                    <a:pt x="583698" y="604036"/>
                  </a:moveTo>
                  <a:cubicBezTo>
                    <a:pt x="583698" y="604036"/>
                    <a:pt x="583698" y="604036"/>
                    <a:pt x="583698" y="604036"/>
                  </a:cubicBezTo>
                  <a:cubicBezTo>
                    <a:pt x="579631" y="604036"/>
                    <a:pt x="579631" y="604036"/>
                    <a:pt x="583698" y="604036"/>
                  </a:cubicBezTo>
                  <a:lnTo>
                    <a:pt x="583698" y="612171"/>
                  </a:ln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cubicBezTo>
                    <a:pt x="583698" y="612171"/>
                    <a:pt x="583698" y="612171"/>
                    <a:pt x="583698" y="612171"/>
                  </a:cubicBezTo>
                  <a:lnTo>
                    <a:pt x="612171" y="628442"/>
                  </a:lnTo>
                  <a:cubicBezTo>
                    <a:pt x="612171" y="628442"/>
                    <a:pt x="616239" y="628442"/>
                    <a:pt x="616239" y="628442"/>
                  </a:cubicBezTo>
                  <a:cubicBezTo>
                    <a:pt x="616239" y="628442"/>
                    <a:pt x="616239" y="628442"/>
                    <a:pt x="616239" y="628442"/>
                  </a:cubicBezTo>
                  <a:cubicBezTo>
                    <a:pt x="616239" y="628442"/>
                    <a:pt x="616239" y="628442"/>
                    <a:pt x="616239" y="628442"/>
                  </a:cubicBezTo>
                  <a:cubicBezTo>
                    <a:pt x="616239" y="628442"/>
                    <a:pt x="616239" y="628442"/>
                    <a:pt x="620307" y="628442"/>
                  </a:cubicBezTo>
                  <a:cubicBezTo>
                    <a:pt x="620307" y="628442"/>
                    <a:pt x="620307" y="628442"/>
                    <a:pt x="620307" y="628442"/>
                  </a:cubicBezTo>
                  <a:cubicBezTo>
                    <a:pt x="620307" y="628442"/>
                    <a:pt x="620307" y="628442"/>
                    <a:pt x="620307" y="628442"/>
                  </a:cubicBezTo>
                  <a:cubicBezTo>
                    <a:pt x="620307" y="628442"/>
                    <a:pt x="620307" y="628442"/>
                    <a:pt x="620307" y="628442"/>
                  </a:cubicBezTo>
                  <a:cubicBezTo>
                    <a:pt x="620307" y="628442"/>
                    <a:pt x="620307" y="628442"/>
                    <a:pt x="620307" y="628442"/>
                  </a:cubicBezTo>
                  <a:cubicBezTo>
                    <a:pt x="620307" y="628442"/>
                    <a:pt x="620307" y="628442"/>
                    <a:pt x="624374" y="628442"/>
                  </a:cubicBezTo>
                  <a:cubicBezTo>
                    <a:pt x="624374" y="628442"/>
                    <a:pt x="624374" y="628442"/>
                    <a:pt x="624374" y="628442"/>
                  </a:cubicBezTo>
                  <a:cubicBezTo>
                    <a:pt x="624374" y="628442"/>
                    <a:pt x="624374" y="628442"/>
                    <a:pt x="624374" y="628442"/>
                  </a:cubicBezTo>
                  <a:cubicBezTo>
                    <a:pt x="624374" y="628442"/>
                    <a:pt x="624374" y="628442"/>
                    <a:pt x="624374" y="628442"/>
                  </a:cubicBezTo>
                  <a:cubicBezTo>
                    <a:pt x="624374" y="628442"/>
                    <a:pt x="624374" y="628442"/>
                    <a:pt x="628442" y="628442"/>
                  </a:cubicBezTo>
                  <a:cubicBezTo>
                    <a:pt x="628442" y="628442"/>
                    <a:pt x="628442" y="628442"/>
                    <a:pt x="628442" y="628442"/>
                  </a:cubicBezTo>
                  <a:cubicBezTo>
                    <a:pt x="628442" y="628442"/>
                    <a:pt x="628442" y="628442"/>
                    <a:pt x="628442" y="628442"/>
                  </a:cubicBezTo>
                  <a:cubicBezTo>
                    <a:pt x="628442" y="628442"/>
                    <a:pt x="628442" y="628442"/>
                    <a:pt x="628442" y="628442"/>
                  </a:cubicBezTo>
                  <a:cubicBezTo>
                    <a:pt x="628442" y="628442"/>
                    <a:pt x="628442" y="628442"/>
                    <a:pt x="632509" y="628442"/>
                  </a:cubicBezTo>
                  <a:cubicBezTo>
                    <a:pt x="632509" y="628442"/>
                    <a:pt x="632509" y="628442"/>
                    <a:pt x="632509" y="628442"/>
                  </a:cubicBezTo>
                  <a:cubicBezTo>
                    <a:pt x="632509" y="628442"/>
                    <a:pt x="632509" y="628442"/>
                    <a:pt x="632509" y="628442"/>
                  </a:cubicBezTo>
                  <a:cubicBezTo>
                    <a:pt x="632509" y="628442"/>
                    <a:pt x="632509" y="628442"/>
                    <a:pt x="632509" y="628442"/>
                  </a:cubicBezTo>
                  <a:cubicBezTo>
                    <a:pt x="632509" y="628442"/>
                    <a:pt x="632509" y="628442"/>
                    <a:pt x="632509" y="628442"/>
                  </a:cubicBezTo>
                  <a:cubicBezTo>
                    <a:pt x="632509" y="628442"/>
                    <a:pt x="632509" y="628442"/>
                    <a:pt x="632509" y="628442"/>
                  </a:cubicBezTo>
                  <a:cubicBezTo>
                    <a:pt x="632509" y="628442"/>
                    <a:pt x="632509" y="628442"/>
                    <a:pt x="632509" y="628442"/>
                  </a:cubicBezTo>
                  <a:cubicBezTo>
                    <a:pt x="632509" y="628442"/>
                    <a:pt x="636577" y="628442"/>
                    <a:pt x="636577" y="628442"/>
                  </a:cubicBezTo>
                  <a:lnTo>
                    <a:pt x="689455" y="599969"/>
                  </a:lnTo>
                  <a:cubicBezTo>
                    <a:pt x="693523" y="595901"/>
                    <a:pt x="697590" y="595901"/>
                    <a:pt x="697590" y="591834"/>
                  </a:cubicBezTo>
                  <a:lnTo>
                    <a:pt x="697590" y="583698"/>
                  </a:lnTo>
                  <a:cubicBezTo>
                    <a:pt x="697590" y="583698"/>
                    <a:pt x="697590" y="587766"/>
                    <a:pt x="697590" y="587766"/>
                  </a:cubicBezTo>
                  <a:cubicBezTo>
                    <a:pt x="697590" y="587766"/>
                    <a:pt x="697590" y="583698"/>
                    <a:pt x="697590" y="583698"/>
                  </a:cubicBezTo>
                  <a:cubicBezTo>
                    <a:pt x="697590" y="587766"/>
                    <a:pt x="693523" y="587766"/>
                    <a:pt x="689455" y="591834"/>
                  </a:cubicBezTo>
                  <a:lnTo>
                    <a:pt x="636577" y="620307"/>
                  </a:lnTo>
                  <a:cubicBezTo>
                    <a:pt x="628442" y="624374"/>
                    <a:pt x="616239" y="624374"/>
                    <a:pt x="608104" y="620307"/>
                  </a:cubicBezTo>
                  <a:lnTo>
                    <a:pt x="579631" y="604036"/>
                  </a:lnTo>
                  <a:cubicBezTo>
                    <a:pt x="583698" y="608104"/>
                    <a:pt x="579631" y="604036"/>
                    <a:pt x="583698" y="604036"/>
                  </a:cubicBezTo>
                  <a:cubicBezTo>
                    <a:pt x="579631" y="604036"/>
                    <a:pt x="583698" y="604036"/>
                    <a:pt x="583698" y="604036"/>
                  </a:cubicBezTo>
                  <a:cubicBezTo>
                    <a:pt x="583698" y="604036"/>
                    <a:pt x="583698" y="604036"/>
                    <a:pt x="583698" y="604036"/>
                  </a:cubicBezTo>
                  <a:cubicBezTo>
                    <a:pt x="583698" y="604036"/>
                    <a:pt x="583698" y="604036"/>
                    <a:pt x="583698" y="604036"/>
                  </a:cubicBezTo>
                  <a:close/>
                  <a:moveTo>
                    <a:pt x="701658" y="595901"/>
                  </a:moveTo>
                  <a:cubicBezTo>
                    <a:pt x="701658" y="595901"/>
                    <a:pt x="697590" y="599969"/>
                    <a:pt x="697590" y="599969"/>
                  </a:cubicBezTo>
                  <a:cubicBezTo>
                    <a:pt x="701658" y="595901"/>
                    <a:pt x="701658" y="595901"/>
                    <a:pt x="701658" y="595901"/>
                  </a:cubicBezTo>
                  <a:close/>
                  <a:moveTo>
                    <a:pt x="644712" y="628442"/>
                  </a:moveTo>
                  <a:cubicBezTo>
                    <a:pt x="644712" y="628442"/>
                    <a:pt x="644712" y="628442"/>
                    <a:pt x="644712" y="628442"/>
                  </a:cubicBezTo>
                  <a:cubicBezTo>
                    <a:pt x="644712" y="628442"/>
                    <a:pt x="640645" y="628442"/>
                    <a:pt x="644712" y="628442"/>
                  </a:cubicBezTo>
                  <a:cubicBezTo>
                    <a:pt x="640645" y="628442"/>
                    <a:pt x="640645" y="628442"/>
                    <a:pt x="644712" y="628442"/>
                  </a:cubicBezTo>
                  <a:cubicBezTo>
                    <a:pt x="640645" y="628442"/>
                    <a:pt x="636577" y="628442"/>
                    <a:pt x="636577" y="628442"/>
                  </a:cubicBezTo>
                  <a:cubicBezTo>
                    <a:pt x="636577" y="628442"/>
                    <a:pt x="636577" y="628442"/>
                    <a:pt x="636577" y="628442"/>
                  </a:cubicBezTo>
                  <a:cubicBezTo>
                    <a:pt x="636577" y="628442"/>
                    <a:pt x="632509" y="628442"/>
                    <a:pt x="632509" y="628442"/>
                  </a:cubicBezTo>
                  <a:cubicBezTo>
                    <a:pt x="632509" y="628442"/>
                    <a:pt x="632509" y="628442"/>
                    <a:pt x="632509" y="628442"/>
                  </a:cubicBezTo>
                  <a:cubicBezTo>
                    <a:pt x="636577" y="632509"/>
                    <a:pt x="644712" y="628442"/>
                    <a:pt x="644712" y="628442"/>
                  </a:cubicBezTo>
                  <a:cubicBezTo>
                    <a:pt x="644712" y="628442"/>
                    <a:pt x="644712" y="628442"/>
                    <a:pt x="644712" y="628442"/>
                  </a:cubicBezTo>
                  <a:close/>
                  <a:moveTo>
                    <a:pt x="632509" y="632509"/>
                  </a:moveTo>
                  <a:cubicBezTo>
                    <a:pt x="632509" y="632509"/>
                    <a:pt x="632509" y="632509"/>
                    <a:pt x="632509" y="632509"/>
                  </a:cubicBezTo>
                  <a:cubicBezTo>
                    <a:pt x="632509" y="632509"/>
                    <a:pt x="628442" y="632509"/>
                    <a:pt x="632509" y="632509"/>
                  </a:cubicBezTo>
                  <a:cubicBezTo>
                    <a:pt x="628442" y="632509"/>
                    <a:pt x="628442" y="632509"/>
                    <a:pt x="628442" y="632509"/>
                  </a:cubicBezTo>
                  <a:cubicBezTo>
                    <a:pt x="628442" y="632509"/>
                    <a:pt x="628442" y="632509"/>
                    <a:pt x="624374" y="632509"/>
                  </a:cubicBezTo>
                  <a:cubicBezTo>
                    <a:pt x="624374" y="632509"/>
                    <a:pt x="624374" y="632509"/>
                    <a:pt x="620307" y="632509"/>
                  </a:cubicBezTo>
                  <a:cubicBezTo>
                    <a:pt x="620307" y="632509"/>
                    <a:pt x="620307" y="632509"/>
                    <a:pt x="620307" y="632509"/>
                  </a:cubicBezTo>
                  <a:cubicBezTo>
                    <a:pt x="620307" y="632509"/>
                    <a:pt x="616239" y="632509"/>
                    <a:pt x="616239" y="632509"/>
                  </a:cubicBezTo>
                  <a:cubicBezTo>
                    <a:pt x="620307" y="628442"/>
                    <a:pt x="628442" y="632509"/>
                    <a:pt x="632509" y="632509"/>
                  </a:cubicBezTo>
                  <a:close/>
                  <a:moveTo>
                    <a:pt x="587766" y="608104"/>
                  </a:moveTo>
                  <a:cubicBezTo>
                    <a:pt x="587766" y="608104"/>
                    <a:pt x="587766" y="608104"/>
                    <a:pt x="587766" y="608104"/>
                  </a:cubicBezTo>
                  <a:cubicBezTo>
                    <a:pt x="583698" y="608104"/>
                    <a:pt x="583698" y="608104"/>
                    <a:pt x="587766" y="608104"/>
                  </a:cubicBezTo>
                  <a:cubicBezTo>
                    <a:pt x="583698" y="604036"/>
                    <a:pt x="583698" y="604036"/>
                    <a:pt x="583698" y="604036"/>
                  </a:cubicBezTo>
                  <a:cubicBezTo>
                    <a:pt x="583698" y="604036"/>
                    <a:pt x="583698" y="604036"/>
                    <a:pt x="583698" y="604036"/>
                  </a:cubicBezTo>
                  <a:cubicBezTo>
                    <a:pt x="583698" y="608104"/>
                    <a:pt x="583698" y="608104"/>
                    <a:pt x="587766" y="608104"/>
                  </a:cubicBezTo>
                  <a:close/>
                  <a:moveTo>
                    <a:pt x="681320" y="547090"/>
                  </a:moveTo>
                  <a:cubicBezTo>
                    <a:pt x="681320" y="547090"/>
                    <a:pt x="681320" y="547090"/>
                    <a:pt x="681320" y="547090"/>
                  </a:cubicBezTo>
                  <a:cubicBezTo>
                    <a:pt x="681320" y="547090"/>
                    <a:pt x="681320" y="547090"/>
                    <a:pt x="681320" y="547090"/>
                  </a:cubicBezTo>
                  <a:lnTo>
                    <a:pt x="681320" y="555225"/>
                  </a:ln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cubicBezTo>
                    <a:pt x="681320" y="555225"/>
                    <a:pt x="681320" y="555225"/>
                    <a:pt x="681320" y="555225"/>
                  </a:cubicBezTo>
                  <a:lnTo>
                    <a:pt x="709793" y="571496"/>
                  </a:lnTo>
                  <a:cubicBezTo>
                    <a:pt x="709793" y="571496"/>
                    <a:pt x="713861" y="571496"/>
                    <a:pt x="713861" y="571496"/>
                  </a:cubicBezTo>
                  <a:cubicBezTo>
                    <a:pt x="713861" y="571496"/>
                    <a:pt x="713861" y="571496"/>
                    <a:pt x="713861" y="571496"/>
                  </a:cubicBezTo>
                  <a:cubicBezTo>
                    <a:pt x="713861" y="571496"/>
                    <a:pt x="713861" y="571496"/>
                    <a:pt x="713861" y="571496"/>
                  </a:cubicBezTo>
                  <a:cubicBezTo>
                    <a:pt x="713861" y="571496"/>
                    <a:pt x="713861" y="571496"/>
                    <a:pt x="717928" y="571496"/>
                  </a:cubicBezTo>
                  <a:cubicBezTo>
                    <a:pt x="717928" y="571496"/>
                    <a:pt x="717928" y="571496"/>
                    <a:pt x="717928" y="571496"/>
                  </a:cubicBezTo>
                  <a:cubicBezTo>
                    <a:pt x="717928" y="571496"/>
                    <a:pt x="717928" y="571496"/>
                    <a:pt x="717928" y="571496"/>
                  </a:cubicBezTo>
                  <a:cubicBezTo>
                    <a:pt x="717928" y="571496"/>
                    <a:pt x="717928" y="571496"/>
                    <a:pt x="717928" y="571496"/>
                  </a:cubicBezTo>
                  <a:cubicBezTo>
                    <a:pt x="717928" y="571496"/>
                    <a:pt x="717928" y="571496"/>
                    <a:pt x="717928" y="571496"/>
                  </a:cubicBezTo>
                  <a:cubicBezTo>
                    <a:pt x="717928" y="571496"/>
                    <a:pt x="717928" y="571496"/>
                    <a:pt x="721996" y="571496"/>
                  </a:cubicBezTo>
                  <a:cubicBezTo>
                    <a:pt x="721996" y="571496"/>
                    <a:pt x="721996" y="571496"/>
                    <a:pt x="721996" y="571496"/>
                  </a:cubicBezTo>
                  <a:cubicBezTo>
                    <a:pt x="721996" y="571496"/>
                    <a:pt x="721996" y="571496"/>
                    <a:pt x="721996" y="571496"/>
                  </a:cubicBezTo>
                  <a:cubicBezTo>
                    <a:pt x="721996" y="571496"/>
                    <a:pt x="721996" y="571496"/>
                    <a:pt x="721996" y="571496"/>
                  </a:cubicBezTo>
                  <a:cubicBezTo>
                    <a:pt x="721996" y="571496"/>
                    <a:pt x="721996" y="571496"/>
                    <a:pt x="726064" y="571496"/>
                  </a:cubicBezTo>
                  <a:cubicBezTo>
                    <a:pt x="726064" y="571496"/>
                    <a:pt x="726064" y="571496"/>
                    <a:pt x="726064" y="571496"/>
                  </a:cubicBezTo>
                  <a:cubicBezTo>
                    <a:pt x="726064" y="571496"/>
                    <a:pt x="726064" y="571496"/>
                    <a:pt x="726064" y="571496"/>
                  </a:cubicBezTo>
                  <a:cubicBezTo>
                    <a:pt x="726064" y="571496"/>
                    <a:pt x="726064" y="571496"/>
                    <a:pt x="726064" y="571496"/>
                  </a:cubicBezTo>
                  <a:cubicBezTo>
                    <a:pt x="726064" y="571496"/>
                    <a:pt x="726064" y="571496"/>
                    <a:pt x="730131" y="571496"/>
                  </a:cubicBezTo>
                  <a:cubicBezTo>
                    <a:pt x="730131" y="571496"/>
                    <a:pt x="730131" y="571496"/>
                    <a:pt x="730131" y="571496"/>
                  </a:cubicBezTo>
                  <a:cubicBezTo>
                    <a:pt x="730131" y="571496"/>
                    <a:pt x="730131" y="571496"/>
                    <a:pt x="730131" y="571496"/>
                  </a:cubicBezTo>
                  <a:cubicBezTo>
                    <a:pt x="730131" y="571496"/>
                    <a:pt x="730131" y="571496"/>
                    <a:pt x="730131" y="571496"/>
                  </a:cubicBezTo>
                  <a:cubicBezTo>
                    <a:pt x="730131" y="571496"/>
                    <a:pt x="730131" y="571496"/>
                    <a:pt x="730131" y="571496"/>
                  </a:cubicBezTo>
                  <a:cubicBezTo>
                    <a:pt x="730131" y="571496"/>
                    <a:pt x="730131" y="571496"/>
                    <a:pt x="730131" y="571496"/>
                  </a:cubicBezTo>
                  <a:cubicBezTo>
                    <a:pt x="730131" y="571496"/>
                    <a:pt x="730131" y="571496"/>
                    <a:pt x="730131" y="571496"/>
                  </a:cubicBezTo>
                  <a:cubicBezTo>
                    <a:pt x="730131" y="571496"/>
                    <a:pt x="734199" y="571496"/>
                    <a:pt x="734199" y="571496"/>
                  </a:cubicBezTo>
                  <a:lnTo>
                    <a:pt x="787077" y="543022"/>
                  </a:lnTo>
                  <a:cubicBezTo>
                    <a:pt x="791145" y="538955"/>
                    <a:pt x="795213" y="538955"/>
                    <a:pt x="795213" y="534887"/>
                  </a:cubicBezTo>
                  <a:lnTo>
                    <a:pt x="795213" y="526752"/>
                  </a:lnTo>
                  <a:cubicBezTo>
                    <a:pt x="795213" y="526752"/>
                    <a:pt x="795213" y="530820"/>
                    <a:pt x="795213" y="530820"/>
                  </a:cubicBezTo>
                  <a:cubicBezTo>
                    <a:pt x="795213" y="530820"/>
                    <a:pt x="795213" y="526752"/>
                    <a:pt x="795213" y="526752"/>
                  </a:cubicBezTo>
                  <a:cubicBezTo>
                    <a:pt x="795213" y="530820"/>
                    <a:pt x="791145" y="530820"/>
                    <a:pt x="787077" y="534887"/>
                  </a:cubicBezTo>
                  <a:lnTo>
                    <a:pt x="734199" y="563360"/>
                  </a:lnTo>
                  <a:cubicBezTo>
                    <a:pt x="726064" y="567428"/>
                    <a:pt x="713861" y="567428"/>
                    <a:pt x="705726" y="563360"/>
                  </a:cubicBezTo>
                  <a:lnTo>
                    <a:pt x="677253" y="547090"/>
                  </a:lnTo>
                  <a:cubicBezTo>
                    <a:pt x="681320" y="551158"/>
                    <a:pt x="681320" y="547090"/>
                    <a:pt x="681320" y="547090"/>
                  </a:cubicBezTo>
                  <a:cubicBezTo>
                    <a:pt x="681320" y="547090"/>
                    <a:pt x="681320" y="547090"/>
                    <a:pt x="681320" y="547090"/>
                  </a:cubicBezTo>
                  <a:cubicBezTo>
                    <a:pt x="681320" y="547090"/>
                    <a:pt x="681320" y="547090"/>
                    <a:pt x="681320" y="547090"/>
                  </a:cubicBezTo>
                  <a:cubicBezTo>
                    <a:pt x="681320" y="547090"/>
                    <a:pt x="681320" y="547090"/>
                    <a:pt x="681320" y="547090"/>
                  </a:cubicBezTo>
                  <a:close/>
                  <a:moveTo>
                    <a:pt x="803348" y="534887"/>
                  </a:moveTo>
                  <a:cubicBezTo>
                    <a:pt x="803348" y="534887"/>
                    <a:pt x="799280" y="538955"/>
                    <a:pt x="799280" y="538955"/>
                  </a:cubicBezTo>
                  <a:cubicBezTo>
                    <a:pt x="799280" y="538955"/>
                    <a:pt x="799280" y="538955"/>
                    <a:pt x="803348" y="534887"/>
                  </a:cubicBezTo>
                  <a:close/>
                  <a:moveTo>
                    <a:pt x="742334" y="571496"/>
                  </a:moveTo>
                  <a:cubicBezTo>
                    <a:pt x="742334" y="571496"/>
                    <a:pt x="742334" y="571496"/>
                    <a:pt x="742334" y="571496"/>
                  </a:cubicBezTo>
                  <a:cubicBezTo>
                    <a:pt x="742334" y="571496"/>
                    <a:pt x="742334" y="571496"/>
                    <a:pt x="742334" y="571496"/>
                  </a:cubicBezTo>
                  <a:cubicBezTo>
                    <a:pt x="738266" y="571496"/>
                    <a:pt x="738266" y="571496"/>
                    <a:pt x="742334" y="571496"/>
                  </a:cubicBezTo>
                  <a:cubicBezTo>
                    <a:pt x="738266" y="571496"/>
                    <a:pt x="734199" y="571496"/>
                    <a:pt x="734199" y="571496"/>
                  </a:cubicBezTo>
                  <a:cubicBezTo>
                    <a:pt x="734199" y="571496"/>
                    <a:pt x="734199" y="571496"/>
                    <a:pt x="734199" y="571496"/>
                  </a:cubicBezTo>
                  <a:cubicBezTo>
                    <a:pt x="734199" y="571496"/>
                    <a:pt x="730131" y="571496"/>
                    <a:pt x="730131" y="571496"/>
                  </a:cubicBezTo>
                  <a:cubicBezTo>
                    <a:pt x="730131" y="571496"/>
                    <a:pt x="730131" y="571496"/>
                    <a:pt x="730131" y="571496"/>
                  </a:cubicBezTo>
                  <a:cubicBezTo>
                    <a:pt x="738266" y="575563"/>
                    <a:pt x="742334" y="571496"/>
                    <a:pt x="742334" y="571496"/>
                  </a:cubicBezTo>
                  <a:cubicBezTo>
                    <a:pt x="746402" y="571496"/>
                    <a:pt x="742334" y="571496"/>
                    <a:pt x="742334" y="571496"/>
                  </a:cubicBezTo>
                  <a:close/>
                  <a:moveTo>
                    <a:pt x="730131" y="575563"/>
                  </a:moveTo>
                  <a:cubicBezTo>
                    <a:pt x="730131" y="575563"/>
                    <a:pt x="730131" y="575563"/>
                    <a:pt x="730131" y="575563"/>
                  </a:cubicBezTo>
                  <a:cubicBezTo>
                    <a:pt x="730131" y="575563"/>
                    <a:pt x="730131" y="575563"/>
                    <a:pt x="730131" y="575563"/>
                  </a:cubicBezTo>
                  <a:cubicBezTo>
                    <a:pt x="726064" y="575563"/>
                    <a:pt x="726064" y="575563"/>
                    <a:pt x="726064" y="575563"/>
                  </a:cubicBezTo>
                  <a:cubicBezTo>
                    <a:pt x="726064" y="575563"/>
                    <a:pt x="726064" y="575563"/>
                    <a:pt x="721996" y="575563"/>
                  </a:cubicBezTo>
                  <a:cubicBezTo>
                    <a:pt x="721996" y="575563"/>
                    <a:pt x="721996" y="575563"/>
                    <a:pt x="717928" y="575563"/>
                  </a:cubicBezTo>
                  <a:cubicBezTo>
                    <a:pt x="717928" y="575563"/>
                    <a:pt x="717928" y="575563"/>
                    <a:pt x="717928" y="575563"/>
                  </a:cubicBezTo>
                  <a:cubicBezTo>
                    <a:pt x="717928" y="575563"/>
                    <a:pt x="713861" y="575563"/>
                    <a:pt x="713861" y="575563"/>
                  </a:cubicBezTo>
                  <a:cubicBezTo>
                    <a:pt x="721996" y="571496"/>
                    <a:pt x="726064" y="575563"/>
                    <a:pt x="730131" y="575563"/>
                  </a:cubicBezTo>
                  <a:close/>
                  <a:moveTo>
                    <a:pt x="685388" y="551158"/>
                  </a:moveTo>
                  <a:cubicBezTo>
                    <a:pt x="685388" y="551158"/>
                    <a:pt x="685388" y="551158"/>
                    <a:pt x="685388" y="551158"/>
                  </a:cubicBezTo>
                  <a:cubicBezTo>
                    <a:pt x="685388" y="551158"/>
                    <a:pt x="685388" y="551158"/>
                    <a:pt x="685388" y="551158"/>
                  </a:cubicBezTo>
                  <a:cubicBezTo>
                    <a:pt x="681320" y="547090"/>
                    <a:pt x="681320" y="547090"/>
                    <a:pt x="681320" y="547090"/>
                  </a:cubicBezTo>
                  <a:cubicBezTo>
                    <a:pt x="681320" y="547090"/>
                    <a:pt x="681320" y="547090"/>
                    <a:pt x="681320" y="547090"/>
                  </a:cubicBezTo>
                  <a:cubicBezTo>
                    <a:pt x="681320" y="551158"/>
                    <a:pt x="685388" y="551158"/>
                    <a:pt x="685388" y="551158"/>
                  </a:cubicBezTo>
                  <a:close/>
                  <a:moveTo>
                    <a:pt x="778942" y="490144"/>
                  </a:moveTo>
                  <a:cubicBezTo>
                    <a:pt x="778942" y="490144"/>
                    <a:pt x="778942" y="490144"/>
                    <a:pt x="778942" y="490144"/>
                  </a:cubicBezTo>
                  <a:cubicBezTo>
                    <a:pt x="778942" y="490144"/>
                    <a:pt x="778942" y="490144"/>
                    <a:pt x="778942" y="490144"/>
                  </a:cubicBezTo>
                  <a:lnTo>
                    <a:pt x="778942" y="498279"/>
                  </a:ln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cubicBezTo>
                    <a:pt x="778942" y="498279"/>
                    <a:pt x="778942" y="498279"/>
                    <a:pt x="778942" y="498279"/>
                  </a:cubicBezTo>
                  <a:lnTo>
                    <a:pt x="807415" y="514549"/>
                  </a:lnTo>
                  <a:cubicBezTo>
                    <a:pt x="807415" y="514549"/>
                    <a:pt x="811483" y="514549"/>
                    <a:pt x="811483" y="514549"/>
                  </a:cubicBezTo>
                  <a:cubicBezTo>
                    <a:pt x="811483" y="514549"/>
                    <a:pt x="811483" y="514549"/>
                    <a:pt x="811483" y="514549"/>
                  </a:cubicBezTo>
                  <a:cubicBezTo>
                    <a:pt x="811483" y="514549"/>
                    <a:pt x="811483" y="514549"/>
                    <a:pt x="811483" y="514549"/>
                  </a:cubicBezTo>
                  <a:cubicBezTo>
                    <a:pt x="811483" y="514549"/>
                    <a:pt x="811483" y="514549"/>
                    <a:pt x="815550" y="514549"/>
                  </a:cubicBezTo>
                  <a:cubicBezTo>
                    <a:pt x="815550" y="514549"/>
                    <a:pt x="815550" y="514549"/>
                    <a:pt x="815550" y="514549"/>
                  </a:cubicBezTo>
                  <a:cubicBezTo>
                    <a:pt x="815550" y="514549"/>
                    <a:pt x="815550" y="514549"/>
                    <a:pt x="815550" y="514549"/>
                  </a:cubicBezTo>
                  <a:cubicBezTo>
                    <a:pt x="815550" y="514549"/>
                    <a:pt x="815550" y="514549"/>
                    <a:pt x="815550" y="514549"/>
                  </a:cubicBezTo>
                  <a:cubicBezTo>
                    <a:pt x="815550" y="514549"/>
                    <a:pt x="815550" y="514549"/>
                    <a:pt x="815550" y="514549"/>
                  </a:cubicBezTo>
                  <a:cubicBezTo>
                    <a:pt x="815550" y="514549"/>
                    <a:pt x="815550" y="514549"/>
                    <a:pt x="819618" y="514549"/>
                  </a:cubicBezTo>
                  <a:cubicBezTo>
                    <a:pt x="819618" y="514549"/>
                    <a:pt x="819618" y="514549"/>
                    <a:pt x="819618" y="514549"/>
                  </a:cubicBezTo>
                  <a:cubicBezTo>
                    <a:pt x="819618" y="514549"/>
                    <a:pt x="819618" y="514549"/>
                    <a:pt x="819618" y="514549"/>
                  </a:cubicBezTo>
                  <a:cubicBezTo>
                    <a:pt x="819618" y="514549"/>
                    <a:pt x="819618" y="514549"/>
                    <a:pt x="819618" y="514549"/>
                  </a:cubicBezTo>
                  <a:cubicBezTo>
                    <a:pt x="819618" y="514549"/>
                    <a:pt x="819618" y="514549"/>
                    <a:pt x="823686" y="514549"/>
                  </a:cubicBezTo>
                  <a:cubicBezTo>
                    <a:pt x="823686" y="514549"/>
                    <a:pt x="823686" y="514549"/>
                    <a:pt x="823686" y="514549"/>
                  </a:cubicBezTo>
                  <a:cubicBezTo>
                    <a:pt x="823686" y="514549"/>
                    <a:pt x="823686" y="514549"/>
                    <a:pt x="823686" y="514549"/>
                  </a:cubicBezTo>
                  <a:cubicBezTo>
                    <a:pt x="823686" y="514549"/>
                    <a:pt x="823686" y="514549"/>
                    <a:pt x="823686" y="514549"/>
                  </a:cubicBezTo>
                  <a:cubicBezTo>
                    <a:pt x="823686" y="514549"/>
                    <a:pt x="823686" y="514549"/>
                    <a:pt x="827753" y="514549"/>
                  </a:cubicBezTo>
                  <a:cubicBezTo>
                    <a:pt x="827753" y="514549"/>
                    <a:pt x="827753" y="514549"/>
                    <a:pt x="827753" y="514549"/>
                  </a:cubicBezTo>
                  <a:cubicBezTo>
                    <a:pt x="827753" y="514549"/>
                    <a:pt x="827753" y="514549"/>
                    <a:pt x="827753" y="514549"/>
                  </a:cubicBezTo>
                  <a:cubicBezTo>
                    <a:pt x="827753" y="514549"/>
                    <a:pt x="827753" y="514549"/>
                    <a:pt x="827753" y="514549"/>
                  </a:cubicBezTo>
                  <a:cubicBezTo>
                    <a:pt x="827753" y="514549"/>
                    <a:pt x="827753" y="514549"/>
                    <a:pt x="827753" y="514549"/>
                  </a:cubicBezTo>
                  <a:cubicBezTo>
                    <a:pt x="827753" y="514549"/>
                    <a:pt x="827753" y="514549"/>
                    <a:pt x="827753" y="514549"/>
                  </a:cubicBezTo>
                  <a:cubicBezTo>
                    <a:pt x="827753" y="514549"/>
                    <a:pt x="827753" y="514549"/>
                    <a:pt x="827753" y="514549"/>
                  </a:cubicBezTo>
                  <a:cubicBezTo>
                    <a:pt x="827753" y="514549"/>
                    <a:pt x="831821" y="514549"/>
                    <a:pt x="831821" y="514549"/>
                  </a:cubicBezTo>
                  <a:lnTo>
                    <a:pt x="884700" y="486076"/>
                  </a:lnTo>
                  <a:cubicBezTo>
                    <a:pt x="888767" y="482009"/>
                    <a:pt x="892835" y="482009"/>
                    <a:pt x="892835" y="477941"/>
                  </a:cubicBezTo>
                  <a:lnTo>
                    <a:pt x="892835" y="469806"/>
                  </a:lnTo>
                  <a:cubicBezTo>
                    <a:pt x="892835" y="469806"/>
                    <a:pt x="892835" y="473874"/>
                    <a:pt x="892835" y="473874"/>
                  </a:cubicBezTo>
                  <a:cubicBezTo>
                    <a:pt x="892835" y="473874"/>
                    <a:pt x="892835" y="469806"/>
                    <a:pt x="892835" y="469806"/>
                  </a:cubicBezTo>
                  <a:cubicBezTo>
                    <a:pt x="892835" y="473874"/>
                    <a:pt x="888767" y="473874"/>
                    <a:pt x="884700" y="477941"/>
                  </a:cubicBezTo>
                  <a:lnTo>
                    <a:pt x="831821" y="506414"/>
                  </a:lnTo>
                  <a:cubicBezTo>
                    <a:pt x="823686" y="510482"/>
                    <a:pt x="811483" y="510482"/>
                    <a:pt x="803348" y="506414"/>
                  </a:cubicBezTo>
                  <a:lnTo>
                    <a:pt x="774875" y="490144"/>
                  </a:lnTo>
                  <a:cubicBezTo>
                    <a:pt x="778942" y="494211"/>
                    <a:pt x="778942" y="490144"/>
                    <a:pt x="778942" y="490144"/>
                  </a:cubicBezTo>
                  <a:cubicBezTo>
                    <a:pt x="778942" y="490144"/>
                    <a:pt x="778942" y="490144"/>
                    <a:pt x="778942" y="490144"/>
                  </a:cubicBezTo>
                  <a:cubicBezTo>
                    <a:pt x="778942" y="490144"/>
                    <a:pt x="778942" y="490144"/>
                    <a:pt x="778942" y="490144"/>
                  </a:cubicBezTo>
                  <a:cubicBezTo>
                    <a:pt x="778942" y="490144"/>
                    <a:pt x="778942" y="490144"/>
                    <a:pt x="778942" y="490144"/>
                  </a:cubicBezTo>
                  <a:close/>
                  <a:moveTo>
                    <a:pt x="900970" y="477941"/>
                  </a:moveTo>
                  <a:cubicBezTo>
                    <a:pt x="900970" y="477941"/>
                    <a:pt x="896902" y="482009"/>
                    <a:pt x="896902" y="482009"/>
                  </a:cubicBezTo>
                  <a:cubicBezTo>
                    <a:pt x="896902" y="482009"/>
                    <a:pt x="900970" y="482009"/>
                    <a:pt x="900970" y="477941"/>
                  </a:cubicBezTo>
                  <a:close/>
                  <a:moveTo>
                    <a:pt x="839956" y="514549"/>
                  </a:moveTo>
                  <a:cubicBezTo>
                    <a:pt x="839956" y="514549"/>
                    <a:pt x="839956" y="514549"/>
                    <a:pt x="839956" y="514549"/>
                  </a:cubicBezTo>
                  <a:cubicBezTo>
                    <a:pt x="839956" y="514549"/>
                    <a:pt x="839956" y="514549"/>
                    <a:pt x="839956" y="514549"/>
                  </a:cubicBezTo>
                  <a:cubicBezTo>
                    <a:pt x="839956" y="514549"/>
                    <a:pt x="835888" y="514549"/>
                    <a:pt x="839956" y="514549"/>
                  </a:cubicBezTo>
                  <a:cubicBezTo>
                    <a:pt x="835888" y="514549"/>
                    <a:pt x="831821" y="514549"/>
                    <a:pt x="831821" y="514549"/>
                  </a:cubicBezTo>
                  <a:cubicBezTo>
                    <a:pt x="831821" y="514549"/>
                    <a:pt x="831821" y="514549"/>
                    <a:pt x="831821" y="514549"/>
                  </a:cubicBezTo>
                  <a:cubicBezTo>
                    <a:pt x="831821" y="514549"/>
                    <a:pt x="827753" y="514549"/>
                    <a:pt x="827753" y="514549"/>
                  </a:cubicBezTo>
                  <a:cubicBezTo>
                    <a:pt x="827753" y="514549"/>
                    <a:pt x="827753" y="514549"/>
                    <a:pt x="827753" y="514549"/>
                  </a:cubicBezTo>
                  <a:cubicBezTo>
                    <a:pt x="835888" y="518617"/>
                    <a:pt x="839956" y="514549"/>
                    <a:pt x="839956" y="514549"/>
                  </a:cubicBezTo>
                  <a:cubicBezTo>
                    <a:pt x="844024" y="514549"/>
                    <a:pt x="844024" y="514549"/>
                    <a:pt x="839956" y="514549"/>
                  </a:cubicBezTo>
                  <a:close/>
                  <a:moveTo>
                    <a:pt x="831821" y="518617"/>
                  </a:moveTo>
                  <a:cubicBezTo>
                    <a:pt x="831821" y="518617"/>
                    <a:pt x="827753" y="518617"/>
                    <a:pt x="831821" y="518617"/>
                  </a:cubicBezTo>
                  <a:cubicBezTo>
                    <a:pt x="827753" y="518617"/>
                    <a:pt x="827753" y="518617"/>
                    <a:pt x="831821" y="518617"/>
                  </a:cubicBezTo>
                  <a:cubicBezTo>
                    <a:pt x="827753" y="518617"/>
                    <a:pt x="827753" y="518617"/>
                    <a:pt x="827753" y="518617"/>
                  </a:cubicBezTo>
                  <a:cubicBezTo>
                    <a:pt x="827753" y="518617"/>
                    <a:pt x="827753" y="518617"/>
                    <a:pt x="823686" y="518617"/>
                  </a:cubicBezTo>
                  <a:cubicBezTo>
                    <a:pt x="823686" y="518617"/>
                    <a:pt x="823686" y="518617"/>
                    <a:pt x="819618" y="518617"/>
                  </a:cubicBezTo>
                  <a:cubicBezTo>
                    <a:pt x="819618" y="518617"/>
                    <a:pt x="819618" y="518617"/>
                    <a:pt x="819618" y="518617"/>
                  </a:cubicBezTo>
                  <a:cubicBezTo>
                    <a:pt x="819618" y="518617"/>
                    <a:pt x="815550" y="518617"/>
                    <a:pt x="815550" y="518617"/>
                  </a:cubicBezTo>
                  <a:cubicBezTo>
                    <a:pt x="819618" y="514549"/>
                    <a:pt x="823686" y="518617"/>
                    <a:pt x="831821" y="518617"/>
                  </a:cubicBezTo>
                  <a:close/>
                  <a:moveTo>
                    <a:pt x="783010" y="494211"/>
                  </a:moveTo>
                  <a:cubicBezTo>
                    <a:pt x="783010" y="494211"/>
                    <a:pt x="783010" y="494211"/>
                    <a:pt x="783010" y="494211"/>
                  </a:cubicBezTo>
                  <a:cubicBezTo>
                    <a:pt x="783010" y="494211"/>
                    <a:pt x="783010" y="494211"/>
                    <a:pt x="783010" y="494211"/>
                  </a:cubicBezTo>
                  <a:cubicBezTo>
                    <a:pt x="778942" y="490144"/>
                    <a:pt x="778942" y="490144"/>
                    <a:pt x="778942" y="490144"/>
                  </a:cubicBezTo>
                  <a:cubicBezTo>
                    <a:pt x="778942" y="490144"/>
                    <a:pt x="778942" y="490144"/>
                    <a:pt x="778942" y="490144"/>
                  </a:cubicBezTo>
                  <a:cubicBezTo>
                    <a:pt x="783010" y="494211"/>
                    <a:pt x="783010" y="494211"/>
                    <a:pt x="783010" y="494211"/>
                  </a:cubicBezTo>
                  <a:close/>
                  <a:moveTo>
                    <a:pt x="876564" y="433198"/>
                  </a:moveTo>
                  <a:cubicBezTo>
                    <a:pt x="876564" y="433198"/>
                    <a:pt x="876564" y="433198"/>
                    <a:pt x="876564" y="433198"/>
                  </a:cubicBezTo>
                  <a:cubicBezTo>
                    <a:pt x="876564" y="433198"/>
                    <a:pt x="876564" y="433198"/>
                    <a:pt x="876564" y="433198"/>
                  </a:cubicBezTo>
                  <a:lnTo>
                    <a:pt x="876564" y="441333"/>
                  </a:ln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cubicBezTo>
                    <a:pt x="876564" y="441333"/>
                    <a:pt x="876564" y="441333"/>
                    <a:pt x="876564" y="441333"/>
                  </a:cubicBezTo>
                  <a:lnTo>
                    <a:pt x="905037" y="457603"/>
                  </a:lnTo>
                  <a:cubicBezTo>
                    <a:pt x="905037" y="457603"/>
                    <a:pt x="909105" y="457603"/>
                    <a:pt x="909105" y="457603"/>
                  </a:cubicBezTo>
                  <a:cubicBezTo>
                    <a:pt x="909105" y="457603"/>
                    <a:pt x="909105" y="457603"/>
                    <a:pt x="909105" y="457603"/>
                  </a:cubicBezTo>
                  <a:cubicBezTo>
                    <a:pt x="909105" y="457603"/>
                    <a:pt x="909105" y="457603"/>
                    <a:pt x="909105" y="457603"/>
                  </a:cubicBezTo>
                  <a:cubicBezTo>
                    <a:pt x="909105" y="457603"/>
                    <a:pt x="909105" y="457603"/>
                    <a:pt x="913173" y="457603"/>
                  </a:cubicBezTo>
                  <a:cubicBezTo>
                    <a:pt x="913173" y="457603"/>
                    <a:pt x="913173" y="457603"/>
                    <a:pt x="913173" y="457603"/>
                  </a:cubicBezTo>
                  <a:cubicBezTo>
                    <a:pt x="913173" y="457603"/>
                    <a:pt x="913173" y="457603"/>
                    <a:pt x="913173" y="457603"/>
                  </a:cubicBezTo>
                  <a:cubicBezTo>
                    <a:pt x="913173" y="457603"/>
                    <a:pt x="913173" y="457603"/>
                    <a:pt x="913173" y="457603"/>
                  </a:cubicBezTo>
                  <a:cubicBezTo>
                    <a:pt x="913173" y="457603"/>
                    <a:pt x="913173" y="457603"/>
                    <a:pt x="913173" y="457603"/>
                  </a:cubicBezTo>
                  <a:cubicBezTo>
                    <a:pt x="913173" y="457603"/>
                    <a:pt x="913173" y="457603"/>
                    <a:pt x="917240" y="457603"/>
                  </a:cubicBezTo>
                  <a:cubicBezTo>
                    <a:pt x="917240" y="457603"/>
                    <a:pt x="917240" y="457603"/>
                    <a:pt x="917240" y="457603"/>
                  </a:cubicBezTo>
                  <a:cubicBezTo>
                    <a:pt x="917240" y="457603"/>
                    <a:pt x="917240" y="457603"/>
                    <a:pt x="917240" y="457603"/>
                  </a:cubicBezTo>
                  <a:cubicBezTo>
                    <a:pt x="917240" y="457603"/>
                    <a:pt x="917240" y="457603"/>
                    <a:pt x="917240" y="457603"/>
                  </a:cubicBezTo>
                  <a:cubicBezTo>
                    <a:pt x="917240" y="457603"/>
                    <a:pt x="917240" y="457603"/>
                    <a:pt x="921308" y="457603"/>
                  </a:cubicBezTo>
                  <a:cubicBezTo>
                    <a:pt x="921308" y="457603"/>
                    <a:pt x="921308" y="457603"/>
                    <a:pt x="921308" y="457603"/>
                  </a:cubicBezTo>
                  <a:cubicBezTo>
                    <a:pt x="921308" y="457603"/>
                    <a:pt x="921308" y="457603"/>
                    <a:pt x="921308" y="457603"/>
                  </a:cubicBezTo>
                  <a:cubicBezTo>
                    <a:pt x="921308" y="457603"/>
                    <a:pt x="921308" y="457603"/>
                    <a:pt x="921308" y="457603"/>
                  </a:cubicBezTo>
                  <a:cubicBezTo>
                    <a:pt x="921308" y="457603"/>
                    <a:pt x="921308" y="457603"/>
                    <a:pt x="925375" y="457603"/>
                  </a:cubicBezTo>
                  <a:cubicBezTo>
                    <a:pt x="925375" y="457603"/>
                    <a:pt x="925375" y="457603"/>
                    <a:pt x="925375" y="457603"/>
                  </a:cubicBezTo>
                  <a:cubicBezTo>
                    <a:pt x="925375" y="457603"/>
                    <a:pt x="925375" y="457603"/>
                    <a:pt x="925375" y="457603"/>
                  </a:cubicBezTo>
                  <a:cubicBezTo>
                    <a:pt x="925375" y="457603"/>
                    <a:pt x="925375" y="457603"/>
                    <a:pt x="925375" y="457603"/>
                  </a:cubicBezTo>
                  <a:cubicBezTo>
                    <a:pt x="925375" y="457603"/>
                    <a:pt x="925375" y="457603"/>
                    <a:pt x="925375" y="457603"/>
                  </a:cubicBezTo>
                  <a:cubicBezTo>
                    <a:pt x="925375" y="457603"/>
                    <a:pt x="925375" y="457603"/>
                    <a:pt x="925375" y="457603"/>
                  </a:cubicBezTo>
                  <a:cubicBezTo>
                    <a:pt x="925375" y="457603"/>
                    <a:pt x="925375" y="457603"/>
                    <a:pt x="925375" y="457603"/>
                  </a:cubicBezTo>
                  <a:cubicBezTo>
                    <a:pt x="925375" y="457603"/>
                    <a:pt x="929443" y="457603"/>
                    <a:pt x="929443" y="457603"/>
                  </a:cubicBezTo>
                  <a:lnTo>
                    <a:pt x="994524" y="437265"/>
                  </a:lnTo>
                  <a:cubicBezTo>
                    <a:pt x="998592" y="433198"/>
                    <a:pt x="1002659" y="433198"/>
                    <a:pt x="1002659" y="429130"/>
                  </a:cubicBezTo>
                  <a:lnTo>
                    <a:pt x="1002659" y="420995"/>
                  </a:lnTo>
                  <a:cubicBezTo>
                    <a:pt x="1002659" y="420995"/>
                    <a:pt x="1002659" y="425062"/>
                    <a:pt x="1002659" y="425062"/>
                  </a:cubicBezTo>
                  <a:cubicBezTo>
                    <a:pt x="1002659" y="425062"/>
                    <a:pt x="1002659" y="420995"/>
                    <a:pt x="1002659" y="420995"/>
                  </a:cubicBezTo>
                  <a:cubicBezTo>
                    <a:pt x="1002659" y="425062"/>
                    <a:pt x="998592" y="425062"/>
                    <a:pt x="994524" y="429130"/>
                  </a:cubicBezTo>
                  <a:lnTo>
                    <a:pt x="941645" y="457603"/>
                  </a:lnTo>
                  <a:cubicBezTo>
                    <a:pt x="933510" y="461671"/>
                    <a:pt x="921308" y="461671"/>
                    <a:pt x="913173" y="457603"/>
                  </a:cubicBezTo>
                  <a:lnTo>
                    <a:pt x="884700" y="441333"/>
                  </a:lnTo>
                  <a:cubicBezTo>
                    <a:pt x="880632" y="437265"/>
                    <a:pt x="876564" y="433198"/>
                    <a:pt x="876564" y="433198"/>
                  </a:cubicBezTo>
                  <a:cubicBezTo>
                    <a:pt x="876564" y="433198"/>
                    <a:pt x="876564" y="433198"/>
                    <a:pt x="876564" y="433198"/>
                  </a:cubicBezTo>
                  <a:cubicBezTo>
                    <a:pt x="880632" y="433198"/>
                    <a:pt x="880632" y="433198"/>
                    <a:pt x="876564" y="433198"/>
                  </a:cubicBezTo>
                  <a:cubicBezTo>
                    <a:pt x="876564" y="433198"/>
                    <a:pt x="876564" y="433198"/>
                    <a:pt x="876564" y="433198"/>
                  </a:cubicBezTo>
                  <a:close/>
                  <a:moveTo>
                    <a:pt x="998592" y="420995"/>
                  </a:moveTo>
                  <a:cubicBezTo>
                    <a:pt x="998592" y="420995"/>
                    <a:pt x="994524" y="425062"/>
                    <a:pt x="994524" y="425062"/>
                  </a:cubicBezTo>
                  <a:cubicBezTo>
                    <a:pt x="998592" y="425062"/>
                    <a:pt x="998592" y="425062"/>
                    <a:pt x="998592" y="420995"/>
                  </a:cubicBezTo>
                  <a:close/>
                  <a:moveTo>
                    <a:pt x="941645" y="457603"/>
                  </a:moveTo>
                  <a:cubicBezTo>
                    <a:pt x="941645" y="457603"/>
                    <a:pt x="941645" y="457603"/>
                    <a:pt x="941645" y="457603"/>
                  </a:cubicBezTo>
                  <a:cubicBezTo>
                    <a:pt x="937578" y="457603"/>
                    <a:pt x="937578" y="457603"/>
                    <a:pt x="941645" y="457603"/>
                  </a:cubicBezTo>
                  <a:cubicBezTo>
                    <a:pt x="937578" y="457603"/>
                    <a:pt x="937578" y="457603"/>
                    <a:pt x="941645" y="457603"/>
                  </a:cubicBezTo>
                  <a:cubicBezTo>
                    <a:pt x="937578" y="457603"/>
                    <a:pt x="933510" y="457603"/>
                    <a:pt x="933510" y="457603"/>
                  </a:cubicBezTo>
                  <a:cubicBezTo>
                    <a:pt x="933510" y="457603"/>
                    <a:pt x="933510" y="457603"/>
                    <a:pt x="933510" y="457603"/>
                  </a:cubicBezTo>
                  <a:cubicBezTo>
                    <a:pt x="933510" y="457603"/>
                    <a:pt x="929443" y="457603"/>
                    <a:pt x="929443" y="457603"/>
                  </a:cubicBezTo>
                  <a:cubicBezTo>
                    <a:pt x="929443" y="457603"/>
                    <a:pt x="929443" y="457603"/>
                    <a:pt x="929443" y="457603"/>
                  </a:cubicBezTo>
                  <a:cubicBezTo>
                    <a:pt x="933510" y="461671"/>
                    <a:pt x="937578" y="457603"/>
                    <a:pt x="941645" y="457603"/>
                  </a:cubicBezTo>
                  <a:cubicBezTo>
                    <a:pt x="941645" y="457603"/>
                    <a:pt x="941645" y="457603"/>
                    <a:pt x="941645" y="457603"/>
                  </a:cubicBezTo>
                  <a:close/>
                  <a:moveTo>
                    <a:pt x="929443" y="461671"/>
                  </a:moveTo>
                  <a:cubicBezTo>
                    <a:pt x="929443" y="461671"/>
                    <a:pt x="929443" y="461671"/>
                    <a:pt x="929443" y="461671"/>
                  </a:cubicBezTo>
                  <a:cubicBezTo>
                    <a:pt x="925375" y="461671"/>
                    <a:pt x="925375" y="461671"/>
                    <a:pt x="929443" y="461671"/>
                  </a:cubicBezTo>
                  <a:cubicBezTo>
                    <a:pt x="925375" y="461671"/>
                    <a:pt x="925375" y="461671"/>
                    <a:pt x="925375" y="461671"/>
                  </a:cubicBezTo>
                  <a:cubicBezTo>
                    <a:pt x="925375" y="461671"/>
                    <a:pt x="925375" y="461671"/>
                    <a:pt x="921308" y="461671"/>
                  </a:cubicBezTo>
                  <a:cubicBezTo>
                    <a:pt x="921308" y="461671"/>
                    <a:pt x="921308" y="461671"/>
                    <a:pt x="917240" y="461671"/>
                  </a:cubicBezTo>
                  <a:cubicBezTo>
                    <a:pt x="917240" y="461671"/>
                    <a:pt x="917240" y="461671"/>
                    <a:pt x="917240" y="461671"/>
                  </a:cubicBezTo>
                  <a:cubicBezTo>
                    <a:pt x="917240" y="461671"/>
                    <a:pt x="913173" y="461671"/>
                    <a:pt x="913173" y="461671"/>
                  </a:cubicBezTo>
                  <a:cubicBezTo>
                    <a:pt x="917240" y="457603"/>
                    <a:pt x="921308" y="461671"/>
                    <a:pt x="929443" y="461671"/>
                  </a:cubicBezTo>
                  <a:close/>
                  <a:moveTo>
                    <a:pt x="884700" y="437265"/>
                  </a:moveTo>
                  <a:cubicBezTo>
                    <a:pt x="884700" y="437265"/>
                    <a:pt x="884700" y="437265"/>
                    <a:pt x="884700" y="437265"/>
                  </a:cubicBezTo>
                  <a:cubicBezTo>
                    <a:pt x="880632" y="437265"/>
                    <a:pt x="880632" y="437265"/>
                    <a:pt x="884700" y="437265"/>
                  </a:cubicBezTo>
                  <a:cubicBezTo>
                    <a:pt x="880632" y="433198"/>
                    <a:pt x="880632" y="433198"/>
                    <a:pt x="880632" y="433198"/>
                  </a:cubicBezTo>
                  <a:cubicBezTo>
                    <a:pt x="880632" y="433198"/>
                    <a:pt x="880632" y="433198"/>
                    <a:pt x="880632" y="433198"/>
                  </a:cubicBezTo>
                  <a:cubicBezTo>
                    <a:pt x="880632" y="437265"/>
                    <a:pt x="880632" y="437265"/>
                    <a:pt x="884700" y="437265"/>
                  </a:cubicBezTo>
                  <a:close/>
                  <a:moveTo>
                    <a:pt x="978254" y="376251"/>
                  </a:moveTo>
                  <a:cubicBezTo>
                    <a:pt x="978254" y="376251"/>
                    <a:pt x="978254" y="376251"/>
                    <a:pt x="978254" y="376251"/>
                  </a:cubicBezTo>
                  <a:cubicBezTo>
                    <a:pt x="978254" y="376251"/>
                    <a:pt x="974186" y="376251"/>
                    <a:pt x="978254" y="376251"/>
                  </a:cubicBezTo>
                  <a:lnTo>
                    <a:pt x="978254" y="384387"/>
                  </a:ln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cubicBezTo>
                    <a:pt x="978254" y="384387"/>
                    <a:pt x="978254" y="384387"/>
                    <a:pt x="978254" y="384387"/>
                  </a:cubicBezTo>
                  <a:lnTo>
                    <a:pt x="1006727" y="400657"/>
                  </a:lnTo>
                  <a:cubicBezTo>
                    <a:pt x="1006727" y="400657"/>
                    <a:pt x="1010794" y="400657"/>
                    <a:pt x="1010794" y="400657"/>
                  </a:cubicBezTo>
                  <a:cubicBezTo>
                    <a:pt x="1010794" y="400657"/>
                    <a:pt x="1010794" y="400657"/>
                    <a:pt x="1010794" y="400657"/>
                  </a:cubicBezTo>
                  <a:cubicBezTo>
                    <a:pt x="1010794" y="400657"/>
                    <a:pt x="1010794" y="400657"/>
                    <a:pt x="1010794" y="400657"/>
                  </a:cubicBezTo>
                  <a:cubicBezTo>
                    <a:pt x="1010794" y="400657"/>
                    <a:pt x="1010794" y="400657"/>
                    <a:pt x="1014862" y="400657"/>
                  </a:cubicBezTo>
                  <a:cubicBezTo>
                    <a:pt x="1014862" y="400657"/>
                    <a:pt x="1014862" y="400657"/>
                    <a:pt x="1014862" y="400657"/>
                  </a:cubicBezTo>
                  <a:cubicBezTo>
                    <a:pt x="1014862" y="400657"/>
                    <a:pt x="1014862" y="400657"/>
                    <a:pt x="1014862" y="400657"/>
                  </a:cubicBezTo>
                  <a:cubicBezTo>
                    <a:pt x="1014862" y="400657"/>
                    <a:pt x="1014862" y="400657"/>
                    <a:pt x="1014862" y="400657"/>
                  </a:cubicBezTo>
                  <a:cubicBezTo>
                    <a:pt x="1014862" y="400657"/>
                    <a:pt x="1014862" y="400657"/>
                    <a:pt x="1014862" y="400657"/>
                  </a:cubicBezTo>
                  <a:cubicBezTo>
                    <a:pt x="1014862" y="400657"/>
                    <a:pt x="1014862" y="400657"/>
                    <a:pt x="1018930" y="400657"/>
                  </a:cubicBezTo>
                  <a:cubicBezTo>
                    <a:pt x="1018930" y="400657"/>
                    <a:pt x="1018930" y="400657"/>
                    <a:pt x="1018930" y="400657"/>
                  </a:cubicBezTo>
                  <a:cubicBezTo>
                    <a:pt x="1018930" y="400657"/>
                    <a:pt x="1018930" y="400657"/>
                    <a:pt x="1018930" y="400657"/>
                  </a:cubicBezTo>
                  <a:cubicBezTo>
                    <a:pt x="1018930" y="400657"/>
                    <a:pt x="1018930" y="400657"/>
                    <a:pt x="1018930" y="400657"/>
                  </a:cubicBezTo>
                  <a:cubicBezTo>
                    <a:pt x="1018930" y="400657"/>
                    <a:pt x="1018930" y="400657"/>
                    <a:pt x="1022997" y="400657"/>
                  </a:cubicBezTo>
                  <a:cubicBezTo>
                    <a:pt x="1022997" y="400657"/>
                    <a:pt x="1022997" y="400657"/>
                    <a:pt x="1022997" y="400657"/>
                  </a:cubicBezTo>
                  <a:cubicBezTo>
                    <a:pt x="1022997" y="400657"/>
                    <a:pt x="1022997" y="400657"/>
                    <a:pt x="1022997" y="400657"/>
                  </a:cubicBezTo>
                  <a:cubicBezTo>
                    <a:pt x="1022997" y="400657"/>
                    <a:pt x="1022997" y="400657"/>
                    <a:pt x="1022997" y="400657"/>
                  </a:cubicBezTo>
                  <a:cubicBezTo>
                    <a:pt x="1022997" y="400657"/>
                    <a:pt x="1022997" y="400657"/>
                    <a:pt x="1027065" y="400657"/>
                  </a:cubicBezTo>
                  <a:cubicBezTo>
                    <a:pt x="1027065" y="400657"/>
                    <a:pt x="1027065" y="400657"/>
                    <a:pt x="1027065" y="400657"/>
                  </a:cubicBezTo>
                  <a:cubicBezTo>
                    <a:pt x="1027065" y="400657"/>
                    <a:pt x="1027065" y="400657"/>
                    <a:pt x="1027065" y="400657"/>
                  </a:cubicBezTo>
                  <a:cubicBezTo>
                    <a:pt x="1027065" y="400657"/>
                    <a:pt x="1027065" y="400657"/>
                    <a:pt x="1027065" y="400657"/>
                  </a:cubicBezTo>
                  <a:cubicBezTo>
                    <a:pt x="1027065" y="400657"/>
                    <a:pt x="1027065" y="400657"/>
                    <a:pt x="1027065" y="400657"/>
                  </a:cubicBezTo>
                  <a:cubicBezTo>
                    <a:pt x="1027065" y="400657"/>
                    <a:pt x="1027065" y="400657"/>
                    <a:pt x="1027065" y="400657"/>
                  </a:cubicBezTo>
                  <a:cubicBezTo>
                    <a:pt x="1027065" y="400657"/>
                    <a:pt x="1027065" y="400657"/>
                    <a:pt x="1027065" y="400657"/>
                  </a:cubicBezTo>
                  <a:cubicBezTo>
                    <a:pt x="1027065" y="400657"/>
                    <a:pt x="1031132" y="400657"/>
                    <a:pt x="1031132" y="400657"/>
                  </a:cubicBezTo>
                  <a:lnTo>
                    <a:pt x="1084011" y="372184"/>
                  </a:lnTo>
                  <a:cubicBezTo>
                    <a:pt x="1088079" y="368116"/>
                    <a:pt x="1092146" y="368116"/>
                    <a:pt x="1092146" y="364049"/>
                  </a:cubicBezTo>
                  <a:lnTo>
                    <a:pt x="1092146" y="355914"/>
                  </a:lnTo>
                  <a:cubicBezTo>
                    <a:pt x="1092146" y="355914"/>
                    <a:pt x="1092146" y="359981"/>
                    <a:pt x="1092146" y="359981"/>
                  </a:cubicBezTo>
                  <a:cubicBezTo>
                    <a:pt x="1092146" y="359981"/>
                    <a:pt x="1092146" y="355914"/>
                    <a:pt x="1092146" y="355914"/>
                  </a:cubicBezTo>
                  <a:cubicBezTo>
                    <a:pt x="1092146" y="359981"/>
                    <a:pt x="1088079" y="359981"/>
                    <a:pt x="1084011" y="364049"/>
                  </a:cubicBezTo>
                  <a:lnTo>
                    <a:pt x="1031132" y="392522"/>
                  </a:lnTo>
                  <a:cubicBezTo>
                    <a:pt x="1022997" y="396589"/>
                    <a:pt x="1010794" y="396589"/>
                    <a:pt x="1002659" y="392522"/>
                  </a:cubicBezTo>
                  <a:lnTo>
                    <a:pt x="974186" y="376251"/>
                  </a:lnTo>
                  <a:cubicBezTo>
                    <a:pt x="978254" y="380319"/>
                    <a:pt x="978254" y="376251"/>
                    <a:pt x="978254" y="376251"/>
                  </a:cubicBezTo>
                  <a:cubicBezTo>
                    <a:pt x="974186" y="376251"/>
                    <a:pt x="978254" y="376251"/>
                    <a:pt x="978254" y="376251"/>
                  </a:cubicBezTo>
                  <a:cubicBezTo>
                    <a:pt x="978254" y="376251"/>
                    <a:pt x="978254" y="376251"/>
                    <a:pt x="978254" y="376251"/>
                  </a:cubicBezTo>
                  <a:cubicBezTo>
                    <a:pt x="978254" y="376251"/>
                    <a:pt x="978254" y="376251"/>
                    <a:pt x="978254" y="376251"/>
                  </a:cubicBezTo>
                  <a:close/>
                  <a:moveTo>
                    <a:pt x="1100282" y="364049"/>
                  </a:moveTo>
                  <a:cubicBezTo>
                    <a:pt x="1100282" y="364049"/>
                    <a:pt x="1096214" y="368116"/>
                    <a:pt x="1096214" y="368116"/>
                  </a:cubicBezTo>
                  <a:cubicBezTo>
                    <a:pt x="1096214" y="368116"/>
                    <a:pt x="1096214" y="368116"/>
                    <a:pt x="1100282" y="364049"/>
                  </a:cubicBezTo>
                  <a:close/>
                  <a:moveTo>
                    <a:pt x="1039268" y="400657"/>
                  </a:moveTo>
                  <a:cubicBezTo>
                    <a:pt x="1039268" y="400657"/>
                    <a:pt x="1039268" y="400657"/>
                    <a:pt x="1039268" y="400657"/>
                  </a:cubicBezTo>
                  <a:cubicBezTo>
                    <a:pt x="1039268" y="400657"/>
                    <a:pt x="1035200" y="400657"/>
                    <a:pt x="1039268" y="400657"/>
                  </a:cubicBezTo>
                  <a:cubicBezTo>
                    <a:pt x="1035200" y="400657"/>
                    <a:pt x="1035200" y="400657"/>
                    <a:pt x="1039268" y="400657"/>
                  </a:cubicBezTo>
                  <a:cubicBezTo>
                    <a:pt x="1035200" y="400657"/>
                    <a:pt x="1031132" y="400657"/>
                    <a:pt x="1031132" y="400657"/>
                  </a:cubicBezTo>
                  <a:cubicBezTo>
                    <a:pt x="1031132" y="400657"/>
                    <a:pt x="1031132" y="400657"/>
                    <a:pt x="1031132" y="400657"/>
                  </a:cubicBezTo>
                  <a:cubicBezTo>
                    <a:pt x="1031132" y="400657"/>
                    <a:pt x="1027065" y="400657"/>
                    <a:pt x="1027065" y="400657"/>
                  </a:cubicBezTo>
                  <a:cubicBezTo>
                    <a:pt x="1027065" y="400657"/>
                    <a:pt x="1027065" y="400657"/>
                    <a:pt x="1027065" y="400657"/>
                  </a:cubicBezTo>
                  <a:cubicBezTo>
                    <a:pt x="1031132" y="404724"/>
                    <a:pt x="1039268" y="400657"/>
                    <a:pt x="1039268" y="400657"/>
                  </a:cubicBezTo>
                  <a:cubicBezTo>
                    <a:pt x="1043335" y="400657"/>
                    <a:pt x="1039268" y="400657"/>
                    <a:pt x="1039268" y="400657"/>
                  </a:cubicBezTo>
                  <a:close/>
                  <a:moveTo>
                    <a:pt x="1027065" y="404724"/>
                  </a:moveTo>
                  <a:cubicBezTo>
                    <a:pt x="1027065" y="404724"/>
                    <a:pt x="1027065" y="404724"/>
                    <a:pt x="1027065" y="404724"/>
                  </a:cubicBezTo>
                  <a:cubicBezTo>
                    <a:pt x="1027065" y="404724"/>
                    <a:pt x="1022997" y="404724"/>
                    <a:pt x="1027065" y="404724"/>
                  </a:cubicBezTo>
                  <a:cubicBezTo>
                    <a:pt x="1022997" y="404724"/>
                    <a:pt x="1022997" y="404724"/>
                    <a:pt x="1022997" y="404724"/>
                  </a:cubicBezTo>
                  <a:cubicBezTo>
                    <a:pt x="1022997" y="404724"/>
                    <a:pt x="1022997" y="404724"/>
                    <a:pt x="1018930" y="404724"/>
                  </a:cubicBezTo>
                  <a:cubicBezTo>
                    <a:pt x="1018930" y="404724"/>
                    <a:pt x="1018930" y="404724"/>
                    <a:pt x="1014862" y="404724"/>
                  </a:cubicBezTo>
                  <a:cubicBezTo>
                    <a:pt x="1014862" y="404724"/>
                    <a:pt x="1014862" y="404724"/>
                    <a:pt x="1014862" y="404724"/>
                  </a:cubicBezTo>
                  <a:cubicBezTo>
                    <a:pt x="1014862" y="404724"/>
                    <a:pt x="1010794" y="404724"/>
                    <a:pt x="1010794" y="404724"/>
                  </a:cubicBezTo>
                  <a:cubicBezTo>
                    <a:pt x="1014862" y="400657"/>
                    <a:pt x="1022997" y="404724"/>
                    <a:pt x="1027065" y="404724"/>
                  </a:cubicBezTo>
                  <a:close/>
                  <a:moveTo>
                    <a:pt x="982321" y="380319"/>
                  </a:moveTo>
                  <a:cubicBezTo>
                    <a:pt x="982321" y="380319"/>
                    <a:pt x="982321" y="380319"/>
                    <a:pt x="982321" y="380319"/>
                  </a:cubicBezTo>
                  <a:cubicBezTo>
                    <a:pt x="982321" y="380319"/>
                    <a:pt x="978254" y="380319"/>
                    <a:pt x="982321" y="380319"/>
                  </a:cubicBezTo>
                  <a:cubicBezTo>
                    <a:pt x="978254" y="376251"/>
                    <a:pt x="978254" y="376251"/>
                    <a:pt x="978254" y="376251"/>
                  </a:cubicBezTo>
                  <a:cubicBezTo>
                    <a:pt x="978254" y="376251"/>
                    <a:pt x="978254" y="376251"/>
                    <a:pt x="978254" y="376251"/>
                  </a:cubicBezTo>
                  <a:cubicBezTo>
                    <a:pt x="978254" y="380319"/>
                    <a:pt x="978254" y="380319"/>
                    <a:pt x="982321" y="380319"/>
                  </a:cubicBezTo>
                  <a:close/>
                  <a:moveTo>
                    <a:pt x="1075876" y="319305"/>
                  </a:moveTo>
                  <a:cubicBezTo>
                    <a:pt x="1075876" y="319305"/>
                    <a:pt x="1075876" y="319305"/>
                    <a:pt x="1075876" y="319305"/>
                  </a:cubicBezTo>
                  <a:cubicBezTo>
                    <a:pt x="1075876" y="319305"/>
                    <a:pt x="1075876" y="315238"/>
                    <a:pt x="1075876" y="319305"/>
                  </a:cubicBezTo>
                  <a:lnTo>
                    <a:pt x="1075876" y="327441"/>
                  </a:ln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cubicBezTo>
                    <a:pt x="1075876" y="327441"/>
                    <a:pt x="1075876" y="327441"/>
                    <a:pt x="1075876" y="327441"/>
                  </a:cubicBezTo>
                  <a:lnTo>
                    <a:pt x="1104349" y="343711"/>
                  </a:lnTo>
                  <a:cubicBezTo>
                    <a:pt x="1104349" y="343711"/>
                    <a:pt x="1108417" y="343711"/>
                    <a:pt x="1108417" y="343711"/>
                  </a:cubicBezTo>
                  <a:cubicBezTo>
                    <a:pt x="1108417" y="343711"/>
                    <a:pt x="1108417" y="343711"/>
                    <a:pt x="1108417" y="343711"/>
                  </a:cubicBezTo>
                  <a:cubicBezTo>
                    <a:pt x="1108417" y="343711"/>
                    <a:pt x="1108417" y="343711"/>
                    <a:pt x="1108417" y="343711"/>
                  </a:cubicBezTo>
                  <a:cubicBezTo>
                    <a:pt x="1108417" y="343711"/>
                    <a:pt x="1108417" y="343711"/>
                    <a:pt x="1112484" y="343711"/>
                  </a:cubicBezTo>
                  <a:cubicBezTo>
                    <a:pt x="1112484" y="343711"/>
                    <a:pt x="1112484" y="343711"/>
                    <a:pt x="1112484" y="343711"/>
                  </a:cubicBezTo>
                  <a:cubicBezTo>
                    <a:pt x="1112484" y="343711"/>
                    <a:pt x="1112484" y="343711"/>
                    <a:pt x="1112484" y="343711"/>
                  </a:cubicBezTo>
                  <a:cubicBezTo>
                    <a:pt x="1112484" y="343711"/>
                    <a:pt x="1112484" y="343711"/>
                    <a:pt x="1112484" y="343711"/>
                  </a:cubicBezTo>
                  <a:cubicBezTo>
                    <a:pt x="1112484" y="343711"/>
                    <a:pt x="1112484" y="343711"/>
                    <a:pt x="1112484" y="343711"/>
                  </a:cubicBezTo>
                  <a:cubicBezTo>
                    <a:pt x="1112484" y="343711"/>
                    <a:pt x="1112484" y="343711"/>
                    <a:pt x="1116552" y="343711"/>
                  </a:cubicBezTo>
                  <a:cubicBezTo>
                    <a:pt x="1116552" y="343711"/>
                    <a:pt x="1116552" y="343711"/>
                    <a:pt x="1116552" y="343711"/>
                  </a:cubicBezTo>
                  <a:cubicBezTo>
                    <a:pt x="1116552" y="343711"/>
                    <a:pt x="1116552" y="343711"/>
                    <a:pt x="1116552" y="343711"/>
                  </a:cubicBezTo>
                  <a:cubicBezTo>
                    <a:pt x="1116552" y="343711"/>
                    <a:pt x="1116552" y="343711"/>
                    <a:pt x="1116552" y="343711"/>
                  </a:cubicBezTo>
                  <a:cubicBezTo>
                    <a:pt x="1116552" y="343711"/>
                    <a:pt x="1116552" y="343711"/>
                    <a:pt x="1120620" y="343711"/>
                  </a:cubicBezTo>
                  <a:cubicBezTo>
                    <a:pt x="1120620" y="343711"/>
                    <a:pt x="1120620" y="343711"/>
                    <a:pt x="1120620" y="343711"/>
                  </a:cubicBezTo>
                  <a:cubicBezTo>
                    <a:pt x="1120620" y="343711"/>
                    <a:pt x="1120620" y="343711"/>
                    <a:pt x="1120620" y="343711"/>
                  </a:cubicBezTo>
                  <a:cubicBezTo>
                    <a:pt x="1120620" y="343711"/>
                    <a:pt x="1120620" y="343711"/>
                    <a:pt x="1120620" y="343711"/>
                  </a:cubicBezTo>
                  <a:cubicBezTo>
                    <a:pt x="1120620" y="343711"/>
                    <a:pt x="1120620" y="343711"/>
                    <a:pt x="1124687" y="343711"/>
                  </a:cubicBezTo>
                  <a:cubicBezTo>
                    <a:pt x="1124687" y="343711"/>
                    <a:pt x="1124687" y="343711"/>
                    <a:pt x="1124687" y="343711"/>
                  </a:cubicBezTo>
                  <a:cubicBezTo>
                    <a:pt x="1124687" y="343711"/>
                    <a:pt x="1124687" y="343711"/>
                    <a:pt x="1124687" y="343711"/>
                  </a:cubicBezTo>
                  <a:cubicBezTo>
                    <a:pt x="1124687" y="343711"/>
                    <a:pt x="1124687" y="343711"/>
                    <a:pt x="1124687" y="343711"/>
                  </a:cubicBezTo>
                  <a:cubicBezTo>
                    <a:pt x="1124687" y="343711"/>
                    <a:pt x="1124687" y="343711"/>
                    <a:pt x="1124687" y="343711"/>
                  </a:cubicBezTo>
                  <a:cubicBezTo>
                    <a:pt x="1124687" y="343711"/>
                    <a:pt x="1124687" y="343711"/>
                    <a:pt x="1124687" y="343711"/>
                  </a:cubicBezTo>
                  <a:cubicBezTo>
                    <a:pt x="1124687" y="343711"/>
                    <a:pt x="1124687" y="343711"/>
                    <a:pt x="1124687" y="343711"/>
                  </a:cubicBezTo>
                  <a:cubicBezTo>
                    <a:pt x="1124687" y="343711"/>
                    <a:pt x="1128755" y="343711"/>
                    <a:pt x="1128755" y="343711"/>
                  </a:cubicBezTo>
                  <a:lnTo>
                    <a:pt x="1181633" y="315238"/>
                  </a:lnTo>
                  <a:cubicBezTo>
                    <a:pt x="1197903" y="319305"/>
                    <a:pt x="1197903" y="315238"/>
                    <a:pt x="1197903" y="315238"/>
                  </a:cubicBezTo>
                  <a:lnTo>
                    <a:pt x="1197903" y="307103"/>
                  </a:lnTo>
                  <a:cubicBezTo>
                    <a:pt x="1197903" y="307103"/>
                    <a:pt x="1197903" y="311170"/>
                    <a:pt x="1197903" y="311170"/>
                  </a:cubicBezTo>
                  <a:cubicBezTo>
                    <a:pt x="1197903" y="311170"/>
                    <a:pt x="1197903" y="307103"/>
                    <a:pt x="1197903" y="307103"/>
                  </a:cubicBezTo>
                  <a:cubicBezTo>
                    <a:pt x="1197903" y="311170"/>
                    <a:pt x="1193836" y="311170"/>
                    <a:pt x="1189768" y="315238"/>
                  </a:cubicBezTo>
                  <a:lnTo>
                    <a:pt x="1136890" y="343711"/>
                  </a:lnTo>
                  <a:cubicBezTo>
                    <a:pt x="1128755" y="347779"/>
                    <a:pt x="1116552" y="347779"/>
                    <a:pt x="1108417" y="343711"/>
                  </a:cubicBezTo>
                  <a:lnTo>
                    <a:pt x="1079944" y="327441"/>
                  </a:lnTo>
                  <a:cubicBezTo>
                    <a:pt x="1075876" y="323373"/>
                    <a:pt x="1075876" y="319305"/>
                    <a:pt x="1075876" y="319305"/>
                  </a:cubicBezTo>
                  <a:cubicBezTo>
                    <a:pt x="1075876" y="319305"/>
                    <a:pt x="1075876" y="319305"/>
                    <a:pt x="1075876" y="319305"/>
                  </a:cubicBezTo>
                  <a:cubicBezTo>
                    <a:pt x="1075876" y="319305"/>
                    <a:pt x="1075876" y="319305"/>
                    <a:pt x="1075876" y="319305"/>
                  </a:cubicBezTo>
                  <a:cubicBezTo>
                    <a:pt x="1075876" y="319305"/>
                    <a:pt x="1075876" y="319305"/>
                    <a:pt x="1075876" y="319305"/>
                  </a:cubicBezTo>
                  <a:close/>
                  <a:moveTo>
                    <a:pt x="1197903" y="307103"/>
                  </a:moveTo>
                  <a:cubicBezTo>
                    <a:pt x="1197903" y="307103"/>
                    <a:pt x="1193836" y="311170"/>
                    <a:pt x="1193836" y="311170"/>
                  </a:cubicBezTo>
                  <a:cubicBezTo>
                    <a:pt x="1193836" y="311170"/>
                    <a:pt x="1197903" y="311170"/>
                    <a:pt x="1197903" y="307103"/>
                  </a:cubicBezTo>
                  <a:close/>
                  <a:moveTo>
                    <a:pt x="1136890" y="343711"/>
                  </a:moveTo>
                  <a:cubicBezTo>
                    <a:pt x="1136890" y="343711"/>
                    <a:pt x="1136890" y="343711"/>
                    <a:pt x="1136890" y="343711"/>
                  </a:cubicBezTo>
                  <a:cubicBezTo>
                    <a:pt x="1136890" y="343711"/>
                    <a:pt x="1136890" y="343711"/>
                    <a:pt x="1136890" y="343711"/>
                  </a:cubicBezTo>
                  <a:cubicBezTo>
                    <a:pt x="1132822" y="343711"/>
                    <a:pt x="1132822" y="343711"/>
                    <a:pt x="1136890" y="343711"/>
                  </a:cubicBezTo>
                  <a:cubicBezTo>
                    <a:pt x="1132822" y="343711"/>
                    <a:pt x="1128755" y="343711"/>
                    <a:pt x="1128755" y="343711"/>
                  </a:cubicBezTo>
                  <a:cubicBezTo>
                    <a:pt x="1128755" y="343711"/>
                    <a:pt x="1128755" y="343711"/>
                    <a:pt x="1128755" y="343711"/>
                  </a:cubicBezTo>
                  <a:cubicBezTo>
                    <a:pt x="1128755" y="343711"/>
                    <a:pt x="1124687" y="343711"/>
                    <a:pt x="1124687" y="343711"/>
                  </a:cubicBezTo>
                  <a:cubicBezTo>
                    <a:pt x="1124687" y="343711"/>
                    <a:pt x="1124687" y="343711"/>
                    <a:pt x="1124687" y="343711"/>
                  </a:cubicBezTo>
                  <a:cubicBezTo>
                    <a:pt x="1132822" y="347779"/>
                    <a:pt x="1136890" y="343711"/>
                    <a:pt x="1136890" y="343711"/>
                  </a:cubicBezTo>
                  <a:cubicBezTo>
                    <a:pt x="1140957" y="343711"/>
                    <a:pt x="1140957" y="343711"/>
                    <a:pt x="1136890" y="343711"/>
                  </a:cubicBezTo>
                  <a:close/>
                  <a:moveTo>
                    <a:pt x="1124687" y="347779"/>
                  </a:moveTo>
                  <a:cubicBezTo>
                    <a:pt x="1124687" y="347779"/>
                    <a:pt x="1124687" y="347779"/>
                    <a:pt x="1124687" y="347779"/>
                  </a:cubicBezTo>
                  <a:cubicBezTo>
                    <a:pt x="1124687" y="347779"/>
                    <a:pt x="1124687" y="347779"/>
                    <a:pt x="1124687" y="347779"/>
                  </a:cubicBezTo>
                  <a:cubicBezTo>
                    <a:pt x="1120620" y="347779"/>
                    <a:pt x="1120620" y="347779"/>
                    <a:pt x="1120620" y="347779"/>
                  </a:cubicBezTo>
                  <a:cubicBezTo>
                    <a:pt x="1120620" y="347779"/>
                    <a:pt x="1120620" y="347779"/>
                    <a:pt x="1116552" y="347779"/>
                  </a:cubicBezTo>
                  <a:cubicBezTo>
                    <a:pt x="1116552" y="347779"/>
                    <a:pt x="1116552" y="347779"/>
                    <a:pt x="1112484" y="347779"/>
                  </a:cubicBezTo>
                  <a:cubicBezTo>
                    <a:pt x="1112484" y="347779"/>
                    <a:pt x="1112484" y="347779"/>
                    <a:pt x="1112484" y="347779"/>
                  </a:cubicBezTo>
                  <a:cubicBezTo>
                    <a:pt x="1112484" y="347779"/>
                    <a:pt x="1108417" y="347779"/>
                    <a:pt x="1108417" y="347779"/>
                  </a:cubicBezTo>
                  <a:cubicBezTo>
                    <a:pt x="1116552" y="343711"/>
                    <a:pt x="1120620" y="347779"/>
                    <a:pt x="1124687" y="347779"/>
                  </a:cubicBezTo>
                  <a:close/>
                  <a:moveTo>
                    <a:pt x="1079944" y="323373"/>
                  </a:moveTo>
                  <a:cubicBezTo>
                    <a:pt x="1079944" y="323373"/>
                    <a:pt x="1079944" y="323373"/>
                    <a:pt x="1079944" y="323373"/>
                  </a:cubicBezTo>
                  <a:cubicBezTo>
                    <a:pt x="1079944" y="323373"/>
                    <a:pt x="1079944" y="323373"/>
                    <a:pt x="1079944" y="323373"/>
                  </a:cubicBezTo>
                  <a:cubicBezTo>
                    <a:pt x="1075876" y="319305"/>
                    <a:pt x="1075876" y="319305"/>
                    <a:pt x="1075876" y="319305"/>
                  </a:cubicBezTo>
                  <a:cubicBezTo>
                    <a:pt x="1075876" y="319305"/>
                    <a:pt x="1075876" y="319305"/>
                    <a:pt x="1075876" y="319305"/>
                  </a:cubicBezTo>
                  <a:cubicBezTo>
                    <a:pt x="1075876" y="323373"/>
                    <a:pt x="1079944" y="323373"/>
                    <a:pt x="1079944" y="323373"/>
                  </a:cubicBezTo>
                  <a:close/>
                  <a:moveTo>
                    <a:pt x="1173498" y="262359"/>
                  </a:moveTo>
                  <a:cubicBezTo>
                    <a:pt x="1173498" y="262359"/>
                    <a:pt x="1173498" y="262359"/>
                    <a:pt x="1173498" y="262359"/>
                  </a:cubicBezTo>
                  <a:cubicBezTo>
                    <a:pt x="1173498" y="262359"/>
                    <a:pt x="1173498" y="258292"/>
                    <a:pt x="1173498" y="262359"/>
                  </a:cubicBezTo>
                  <a:lnTo>
                    <a:pt x="1173498" y="270494"/>
                  </a:ln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cubicBezTo>
                    <a:pt x="1173498" y="270494"/>
                    <a:pt x="1173498" y="270494"/>
                    <a:pt x="1173498" y="270494"/>
                  </a:cubicBezTo>
                  <a:lnTo>
                    <a:pt x="1201971" y="286765"/>
                  </a:lnTo>
                  <a:cubicBezTo>
                    <a:pt x="1201971" y="286765"/>
                    <a:pt x="1206038" y="286765"/>
                    <a:pt x="1206038" y="286765"/>
                  </a:cubicBezTo>
                  <a:cubicBezTo>
                    <a:pt x="1206038" y="286765"/>
                    <a:pt x="1206038" y="286765"/>
                    <a:pt x="1206038" y="286765"/>
                  </a:cubicBezTo>
                  <a:cubicBezTo>
                    <a:pt x="1206038" y="286765"/>
                    <a:pt x="1206038" y="286765"/>
                    <a:pt x="1206038" y="286765"/>
                  </a:cubicBezTo>
                  <a:cubicBezTo>
                    <a:pt x="1206038" y="286765"/>
                    <a:pt x="1206038" y="286765"/>
                    <a:pt x="1210106" y="286765"/>
                  </a:cubicBezTo>
                  <a:cubicBezTo>
                    <a:pt x="1210106" y="286765"/>
                    <a:pt x="1210106" y="286765"/>
                    <a:pt x="1210106" y="286765"/>
                  </a:cubicBezTo>
                  <a:cubicBezTo>
                    <a:pt x="1210106" y="286765"/>
                    <a:pt x="1210106" y="286765"/>
                    <a:pt x="1210106" y="286765"/>
                  </a:cubicBezTo>
                  <a:cubicBezTo>
                    <a:pt x="1210106" y="286765"/>
                    <a:pt x="1210106" y="286765"/>
                    <a:pt x="1210106" y="286765"/>
                  </a:cubicBezTo>
                  <a:cubicBezTo>
                    <a:pt x="1210106" y="286765"/>
                    <a:pt x="1210106" y="286765"/>
                    <a:pt x="1210106" y="286765"/>
                  </a:cubicBezTo>
                  <a:cubicBezTo>
                    <a:pt x="1210106" y="286765"/>
                    <a:pt x="1210106" y="286765"/>
                    <a:pt x="1214173" y="286765"/>
                  </a:cubicBezTo>
                  <a:cubicBezTo>
                    <a:pt x="1214173" y="286765"/>
                    <a:pt x="1214173" y="286765"/>
                    <a:pt x="1214173" y="286765"/>
                  </a:cubicBezTo>
                  <a:cubicBezTo>
                    <a:pt x="1214173" y="286765"/>
                    <a:pt x="1214173" y="286765"/>
                    <a:pt x="1214173" y="286765"/>
                  </a:cubicBezTo>
                  <a:cubicBezTo>
                    <a:pt x="1214173" y="286765"/>
                    <a:pt x="1214173" y="286765"/>
                    <a:pt x="1214173" y="286765"/>
                  </a:cubicBezTo>
                  <a:cubicBezTo>
                    <a:pt x="1214173" y="286765"/>
                    <a:pt x="1214173" y="286765"/>
                    <a:pt x="1218241" y="286765"/>
                  </a:cubicBezTo>
                  <a:cubicBezTo>
                    <a:pt x="1218241" y="286765"/>
                    <a:pt x="1218241" y="286765"/>
                    <a:pt x="1218241" y="286765"/>
                  </a:cubicBezTo>
                  <a:cubicBezTo>
                    <a:pt x="1218241" y="286765"/>
                    <a:pt x="1218241" y="286765"/>
                    <a:pt x="1218241" y="286765"/>
                  </a:cubicBezTo>
                  <a:cubicBezTo>
                    <a:pt x="1218241" y="286765"/>
                    <a:pt x="1218241" y="286765"/>
                    <a:pt x="1218241" y="286765"/>
                  </a:cubicBezTo>
                  <a:cubicBezTo>
                    <a:pt x="1218241" y="286765"/>
                    <a:pt x="1218241" y="286765"/>
                    <a:pt x="1222309" y="286765"/>
                  </a:cubicBezTo>
                  <a:cubicBezTo>
                    <a:pt x="1222309" y="286765"/>
                    <a:pt x="1222309" y="286765"/>
                    <a:pt x="1222309" y="286765"/>
                  </a:cubicBezTo>
                  <a:cubicBezTo>
                    <a:pt x="1222309" y="286765"/>
                    <a:pt x="1222309" y="286765"/>
                    <a:pt x="1222309" y="286765"/>
                  </a:cubicBezTo>
                  <a:cubicBezTo>
                    <a:pt x="1222309" y="286765"/>
                    <a:pt x="1222309" y="286765"/>
                    <a:pt x="1222309" y="286765"/>
                  </a:cubicBezTo>
                  <a:cubicBezTo>
                    <a:pt x="1222309" y="286765"/>
                    <a:pt x="1222309" y="286765"/>
                    <a:pt x="1222309" y="286765"/>
                  </a:cubicBezTo>
                  <a:cubicBezTo>
                    <a:pt x="1222309" y="286765"/>
                    <a:pt x="1222309" y="286765"/>
                    <a:pt x="1222309" y="286765"/>
                  </a:cubicBezTo>
                  <a:cubicBezTo>
                    <a:pt x="1222309" y="286765"/>
                    <a:pt x="1222309" y="286765"/>
                    <a:pt x="1222309" y="286765"/>
                  </a:cubicBezTo>
                  <a:cubicBezTo>
                    <a:pt x="1222309" y="286765"/>
                    <a:pt x="1226376" y="286765"/>
                    <a:pt x="1226376" y="286765"/>
                  </a:cubicBezTo>
                  <a:lnTo>
                    <a:pt x="1279255" y="258292"/>
                  </a:lnTo>
                  <a:cubicBezTo>
                    <a:pt x="1283323" y="254224"/>
                    <a:pt x="1287390" y="254224"/>
                    <a:pt x="1287390" y="250156"/>
                  </a:cubicBezTo>
                  <a:lnTo>
                    <a:pt x="1287390" y="242021"/>
                  </a:lnTo>
                  <a:cubicBezTo>
                    <a:pt x="1287390" y="242021"/>
                    <a:pt x="1287390" y="246089"/>
                    <a:pt x="1287390" y="246089"/>
                  </a:cubicBezTo>
                  <a:cubicBezTo>
                    <a:pt x="1287390" y="246089"/>
                    <a:pt x="1287390" y="242021"/>
                    <a:pt x="1287390" y="242021"/>
                  </a:cubicBezTo>
                  <a:cubicBezTo>
                    <a:pt x="1287390" y="246089"/>
                    <a:pt x="1283323" y="246089"/>
                    <a:pt x="1279255" y="250156"/>
                  </a:cubicBezTo>
                  <a:lnTo>
                    <a:pt x="1226376" y="278629"/>
                  </a:lnTo>
                  <a:cubicBezTo>
                    <a:pt x="1218241" y="282697"/>
                    <a:pt x="1206038" y="282697"/>
                    <a:pt x="1197903" y="278629"/>
                  </a:cubicBezTo>
                  <a:lnTo>
                    <a:pt x="1169430" y="262359"/>
                  </a:lnTo>
                  <a:cubicBezTo>
                    <a:pt x="1177565" y="266427"/>
                    <a:pt x="1173498" y="262359"/>
                    <a:pt x="1173498" y="262359"/>
                  </a:cubicBezTo>
                  <a:cubicBezTo>
                    <a:pt x="1173498" y="262359"/>
                    <a:pt x="1173498" y="262359"/>
                    <a:pt x="1173498" y="262359"/>
                  </a:cubicBezTo>
                  <a:cubicBezTo>
                    <a:pt x="1173498" y="262359"/>
                    <a:pt x="1173498" y="262359"/>
                    <a:pt x="1173498" y="262359"/>
                  </a:cubicBezTo>
                  <a:cubicBezTo>
                    <a:pt x="1173498" y="262359"/>
                    <a:pt x="1173498" y="262359"/>
                    <a:pt x="1173498" y="262359"/>
                  </a:cubicBezTo>
                  <a:close/>
                  <a:moveTo>
                    <a:pt x="1295525" y="250156"/>
                  </a:moveTo>
                  <a:cubicBezTo>
                    <a:pt x="1295525" y="250156"/>
                    <a:pt x="1291458" y="254224"/>
                    <a:pt x="1291458" y="254224"/>
                  </a:cubicBezTo>
                  <a:cubicBezTo>
                    <a:pt x="1291458" y="254224"/>
                    <a:pt x="1295525" y="254224"/>
                    <a:pt x="1295525" y="250156"/>
                  </a:cubicBezTo>
                  <a:close/>
                  <a:moveTo>
                    <a:pt x="1234511" y="286765"/>
                  </a:moveTo>
                  <a:cubicBezTo>
                    <a:pt x="1234511" y="286765"/>
                    <a:pt x="1234511" y="286765"/>
                    <a:pt x="1234511" y="286765"/>
                  </a:cubicBezTo>
                  <a:cubicBezTo>
                    <a:pt x="1234511" y="286765"/>
                    <a:pt x="1234511" y="286765"/>
                    <a:pt x="1234511" y="286765"/>
                  </a:cubicBezTo>
                  <a:cubicBezTo>
                    <a:pt x="1234511" y="286765"/>
                    <a:pt x="1234511" y="286765"/>
                    <a:pt x="1234511" y="286765"/>
                  </a:cubicBezTo>
                  <a:cubicBezTo>
                    <a:pt x="1230444" y="286765"/>
                    <a:pt x="1226376" y="286765"/>
                    <a:pt x="1226376" y="286765"/>
                  </a:cubicBezTo>
                  <a:cubicBezTo>
                    <a:pt x="1226376" y="286765"/>
                    <a:pt x="1226376" y="286765"/>
                    <a:pt x="1226376" y="286765"/>
                  </a:cubicBezTo>
                  <a:cubicBezTo>
                    <a:pt x="1226376" y="286765"/>
                    <a:pt x="1222309" y="286765"/>
                    <a:pt x="1222309" y="286765"/>
                  </a:cubicBezTo>
                  <a:cubicBezTo>
                    <a:pt x="1222309" y="286765"/>
                    <a:pt x="1222309" y="286765"/>
                    <a:pt x="1222309" y="286765"/>
                  </a:cubicBezTo>
                  <a:cubicBezTo>
                    <a:pt x="1230444" y="290832"/>
                    <a:pt x="1234511" y="286765"/>
                    <a:pt x="1234511" y="286765"/>
                  </a:cubicBezTo>
                  <a:cubicBezTo>
                    <a:pt x="1238579" y="286765"/>
                    <a:pt x="1238579" y="286765"/>
                    <a:pt x="1234511" y="286765"/>
                  </a:cubicBezTo>
                  <a:close/>
                  <a:moveTo>
                    <a:pt x="1226376" y="290832"/>
                  </a:moveTo>
                  <a:cubicBezTo>
                    <a:pt x="1226376" y="290832"/>
                    <a:pt x="1226376" y="290832"/>
                    <a:pt x="1226376" y="290832"/>
                  </a:cubicBezTo>
                  <a:cubicBezTo>
                    <a:pt x="1222309" y="290832"/>
                    <a:pt x="1222309" y="290832"/>
                    <a:pt x="1226376" y="290832"/>
                  </a:cubicBezTo>
                  <a:cubicBezTo>
                    <a:pt x="1222309" y="290832"/>
                    <a:pt x="1222309" y="290832"/>
                    <a:pt x="1222309" y="290832"/>
                  </a:cubicBezTo>
                  <a:cubicBezTo>
                    <a:pt x="1222309" y="290832"/>
                    <a:pt x="1222309" y="290832"/>
                    <a:pt x="1218241" y="290832"/>
                  </a:cubicBezTo>
                  <a:cubicBezTo>
                    <a:pt x="1218241" y="290832"/>
                    <a:pt x="1218241" y="290832"/>
                    <a:pt x="1214173" y="290832"/>
                  </a:cubicBezTo>
                  <a:cubicBezTo>
                    <a:pt x="1214173" y="290832"/>
                    <a:pt x="1214173" y="290832"/>
                    <a:pt x="1214173" y="290832"/>
                  </a:cubicBezTo>
                  <a:cubicBezTo>
                    <a:pt x="1214173" y="290832"/>
                    <a:pt x="1210106" y="290832"/>
                    <a:pt x="1210106" y="290832"/>
                  </a:cubicBezTo>
                  <a:cubicBezTo>
                    <a:pt x="1214173" y="286765"/>
                    <a:pt x="1218241" y="290832"/>
                    <a:pt x="1226376" y="290832"/>
                  </a:cubicBezTo>
                  <a:close/>
                  <a:moveTo>
                    <a:pt x="1181633" y="266427"/>
                  </a:moveTo>
                  <a:cubicBezTo>
                    <a:pt x="1177565" y="266427"/>
                    <a:pt x="1177565" y="266427"/>
                    <a:pt x="1181633" y="266427"/>
                  </a:cubicBezTo>
                  <a:cubicBezTo>
                    <a:pt x="1177565" y="266427"/>
                    <a:pt x="1177565" y="266427"/>
                    <a:pt x="1181633" y="266427"/>
                  </a:cubicBezTo>
                  <a:cubicBezTo>
                    <a:pt x="1177565" y="262359"/>
                    <a:pt x="1177565" y="262359"/>
                    <a:pt x="1177565" y="262359"/>
                  </a:cubicBezTo>
                  <a:cubicBezTo>
                    <a:pt x="1177565" y="262359"/>
                    <a:pt x="1177565" y="262359"/>
                    <a:pt x="1177565" y="262359"/>
                  </a:cubicBezTo>
                  <a:cubicBezTo>
                    <a:pt x="1177565" y="266427"/>
                    <a:pt x="1177565" y="266427"/>
                    <a:pt x="1181633" y="266427"/>
                  </a:cubicBezTo>
                  <a:close/>
                  <a:moveTo>
                    <a:pt x="1389080" y="197278"/>
                  </a:moveTo>
                  <a:lnTo>
                    <a:pt x="1336201" y="225751"/>
                  </a:lnTo>
                  <a:cubicBezTo>
                    <a:pt x="1328066" y="229819"/>
                    <a:pt x="1315863" y="229819"/>
                    <a:pt x="1307728" y="225751"/>
                  </a:cubicBezTo>
                  <a:lnTo>
                    <a:pt x="1279255" y="209481"/>
                  </a:lnTo>
                  <a:cubicBezTo>
                    <a:pt x="1275187" y="205413"/>
                    <a:pt x="1275187" y="205413"/>
                    <a:pt x="1271120" y="201345"/>
                  </a:cubicBezTo>
                  <a:cubicBezTo>
                    <a:pt x="1271120" y="201345"/>
                    <a:pt x="1271120" y="205413"/>
                    <a:pt x="1271120" y="205413"/>
                  </a:cubicBezTo>
                  <a:cubicBezTo>
                    <a:pt x="1271120" y="205413"/>
                    <a:pt x="1271120" y="205413"/>
                    <a:pt x="1271120" y="205413"/>
                  </a:cubicBezTo>
                  <a:cubicBezTo>
                    <a:pt x="1271120" y="205413"/>
                    <a:pt x="1271120" y="205413"/>
                    <a:pt x="1271120" y="205413"/>
                  </a:cubicBezTo>
                  <a:cubicBezTo>
                    <a:pt x="1271120" y="205413"/>
                    <a:pt x="1271120" y="205413"/>
                    <a:pt x="1271120" y="205413"/>
                  </a:cubicBezTo>
                  <a:cubicBezTo>
                    <a:pt x="1271120" y="205413"/>
                    <a:pt x="1271120" y="205413"/>
                    <a:pt x="1271120" y="201345"/>
                  </a:cubicBezTo>
                  <a:lnTo>
                    <a:pt x="1271120" y="209481"/>
                  </a:ln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cubicBezTo>
                    <a:pt x="1271120" y="209481"/>
                    <a:pt x="1271120" y="209481"/>
                    <a:pt x="1271120" y="209481"/>
                  </a:cubicBezTo>
                  <a:lnTo>
                    <a:pt x="1299593" y="225751"/>
                  </a:lnTo>
                  <a:cubicBezTo>
                    <a:pt x="1299593" y="225751"/>
                    <a:pt x="1303661" y="225751"/>
                    <a:pt x="1303661" y="225751"/>
                  </a:cubicBezTo>
                  <a:cubicBezTo>
                    <a:pt x="1303661" y="225751"/>
                    <a:pt x="1303661" y="225751"/>
                    <a:pt x="1303661" y="225751"/>
                  </a:cubicBezTo>
                  <a:cubicBezTo>
                    <a:pt x="1303661" y="225751"/>
                    <a:pt x="1303661" y="225751"/>
                    <a:pt x="1303661" y="225751"/>
                  </a:cubicBezTo>
                  <a:cubicBezTo>
                    <a:pt x="1303661" y="225751"/>
                    <a:pt x="1303661" y="225751"/>
                    <a:pt x="1307728" y="225751"/>
                  </a:cubicBezTo>
                  <a:cubicBezTo>
                    <a:pt x="1307728" y="225751"/>
                    <a:pt x="1307728" y="225751"/>
                    <a:pt x="1307728" y="225751"/>
                  </a:cubicBezTo>
                  <a:cubicBezTo>
                    <a:pt x="1307728" y="225751"/>
                    <a:pt x="1307728" y="225751"/>
                    <a:pt x="1307728" y="225751"/>
                  </a:cubicBezTo>
                  <a:cubicBezTo>
                    <a:pt x="1307728" y="225751"/>
                    <a:pt x="1307728" y="225751"/>
                    <a:pt x="1307728" y="225751"/>
                  </a:cubicBezTo>
                  <a:cubicBezTo>
                    <a:pt x="1307728" y="225751"/>
                    <a:pt x="1307728" y="225751"/>
                    <a:pt x="1307728" y="225751"/>
                  </a:cubicBezTo>
                  <a:cubicBezTo>
                    <a:pt x="1307728" y="225751"/>
                    <a:pt x="1307728" y="225751"/>
                    <a:pt x="1311796" y="225751"/>
                  </a:cubicBezTo>
                  <a:cubicBezTo>
                    <a:pt x="1311796" y="225751"/>
                    <a:pt x="1311796" y="225751"/>
                    <a:pt x="1311796" y="225751"/>
                  </a:cubicBezTo>
                  <a:cubicBezTo>
                    <a:pt x="1311796" y="225751"/>
                    <a:pt x="1311796" y="225751"/>
                    <a:pt x="1311796" y="225751"/>
                  </a:cubicBezTo>
                  <a:cubicBezTo>
                    <a:pt x="1311796" y="225751"/>
                    <a:pt x="1311796" y="225751"/>
                    <a:pt x="1311796" y="225751"/>
                  </a:cubicBezTo>
                  <a:cubicBezTo>
                    <a:pt x="1311796" y="225751"/>
                    <a:pt x="1311796" y="225751"/>
                    <a:pt x="1315863" y="225751"/>
                  </a:cubicBezTo>
                  <a:cubicBezTo>
                    <a:pt x="1315863" y="225751"/>
                    <a:pt x="1315863" y="225751"/>
                    <a:pt x="1315863" y="225751"/>
                  </a:cubicBezTo>
                  <a:cubicBezTo>
                    <a:pt x="1315863" y="225751"/>
                    <a:pt x="1315863" y="225751"/>
                    <a:pt x="1315863" y="225751"/>
                  </a:cubicBezTo>
                  <a:cubicBezTo>
                    <a:pt x="1315863" y="225751"/>
                    <a:pt x="1315863" y="225751"/>
                    <a:pt x="1315863" y="225751"/>
                  </a:cubicBezTo>
                  <a:cubicBezTo>
                    <a:pt x="1315863" y="225751"/>
                    <a:pt x="1315863" y="225751"/>
                    <a:pt x="1319931" y="225751"/>
                  </a:cubicBezTo>
                  <a:cubicBezTo>
                    <a:pt x="1319931" y="225751"/>
                    <a:pt x="1319931" y="225751"/>
                    <a:pt x="1319931" y="225751"/>
                  </a:cubicBezTo>
                  <a:cubicBezTo>
                    <a:pt x="1319931" y="225751"/>
                    <a:pt x="1319931" y="225751"/>
                    <a:pt x="1319931" y="225751"/>
                  </a:cubicBezTo>
                  <a:cubicBezTo>
                    <a:pt x="1319931" y="225751"/>
                    <a:pt x="1319931" y="225751"/>
                    <a:pt x="1319931" y="225751"/>
                  </a:cubicBezTo>
                  <a:cubicBezTo>
                    <a:pt x="1319931" y="225751"/>
                    <a:pt x="1319931" y="225751"/>
                    <a:pt x="1319931" y="225751"/>
                  </a:cubicBezTo>
                  <a:cubicBezTo>
                    <a:pt x="1319931" y="225751"/>
                    <a:pt x="1319931" y="225751"/>
                    <a:pt x="1319931" y="225751"/>
                  </a:cubicBezTo>
                  <a:cubicBezTo>
                    <a:pt x="1319931" y="225751"/>
                    <a:pt x="1319931" y="225751"/>
                    <a:pt x="1319931" y="225751"/>
                  </a:cubicBezTo>
                  <a:cubicBezTo>
                    <a:pt x="1319931" y="225751"/>
                    <a:pt x="1323999" y="225751"/>
                    <a:pt x="1323999" y="225751"/>
                  </a:cubicBezTo>
                  <a:lnTo>
                    <a:pt x="1376877" y="197278"/>
                  </a:lnTo>
                  <a:cubicBezTo>
                    <a:pt x="1380945" y="193210"/>
                    <a:pt x="1385013" y="193210"/>
                    <a:pt x="1385013" y="189143"/>
                  </a:cubicBezTo>
                  <a:lnTo>
                    <a:pt x="1385013" y="181008"/>
                  </a:lnTo>
                  <a:cubicBezTo>
                    <a:pt x="1385013" y="181008"/>
                    <a:pt x="1385013" y="185075"/>
                    <a:pt x="1385013" y="185075"/>
                  </a:cubicBezTo>
                  <a:cubicBezTo>
                    <a:pt x="1385013" y="185075"/>
                    <a:pt x="1385013" y="181008"/>
                    <a:pt x="1385013" y="181008"/>
                  </a:cubicBezTo>
                  <a:cubicBezTo>
                    <a:pt x="1397215" y="193210"/>
                    <a:pt x="1393148" y="197278"/>
                    <a:pt x="1389080" y="197278"/>
                  </a:cubicBezTo>
                  <a:close/>
                  <a:moveTo>
                    <a:pt x="1275187" y="209481"/>
                  </a:moveTo>
                  <a:cubicBezTo>
                    <a:pt x="1275187" y="209481"/>
                    <a:pt x="1275187" y="209481"/>
                    <a:pt x="1275187" y="209481"/>
                  </a:cubicBezTo>
                  <a:cubicBezTo>
                    <a:pt x="1275187" y="209481"/>
                    <a:pt x="1275187" y="209481"/>
                    <a:pt x="1275187" y="209481"/>
                  </a:cubicBezTo>
                  <a:cubicBezTo>
                    <a:pt x="1275187" y="205413"/>
                    <a:pt x="1275187" y="205413"/>
                    <a:pt x="1275187" y="209481"/>
                  </a:cubicBezTo>
                  <a:cubicBezTo>
                    <a:pt x="1275187" y="209481"/>
                    <a:pt x="1275187" y="209481"/>
                    <a:pt x="1275187" y="209481"/>
                  </a:cubicBezTo>
                  <a:cubicBezTo>
                    <a:pt x="1279255" y="209481"/>
                    <a:pt x="1279255" y="209481"/>
                    <a:pt x="1275187" y="209481"/>
                  </a:cubicBezTo>
                  <a:close/>
                  <a:moveTo>
                    <a:pt x="1323999" y="233886"/>
                  </a:moveTo>
                  <a:cubicBezTo>
                    <a:pt x="1323999" y="233886"/>
                    <a:pt x="1319931" y="233886"/>
                    <a:pt x="1323999" y="233886"/>
                  </a:cubicBezTo>
                  <a:cubicBezTo>
                    <a:pt x="1319931" y="233886"/>
                    <a:pt x="1319931" y="233886"/>
                    <a:pt x="1319931" y="233886"/>
                  </a:cubicBezTo>
                  <a:cubicBezTo>
                    <a:pt x="1319931" y="233886"/>
                    <a:pt x="1319931" y="233886"/>
                    <a:pt x="1315863" y="233886"/>
                  </a:cubicBezTo>
                  <a:cubicBezTo>
                    <a:pt x="1315863" y="233886"/>
                    <a:pt x="1315863" y="233886"/>
                    <a:pt x="1311796" y="233886"/>
                  </a:cubicBezTo>
                  <a:cubicBezTo>
                    <a:pt x="1311796" y="233886"/>
                    <a:pt x="1311796" y="233886"/>
                    <a:pt x="1311796" y="233886"/>
                  </a:cubicBezTo>
                  <a:cubicBezTo>
                    <a:pt x="1311796" y="233886"/>
                    <a:pt x="1307728" y="233886"/>
                    <a:pt x="1307728" y="233886"/>
                  </a:cubicBezTo>
                  <a:cubicBezTo>
                    <a:pt x="1311796" y="229819"/>
                    <a:pt x="1319931" y="233886"/>
                    <a:pt x="1323999" y="233886"/>
                  </a:cubicBezTo>
                  <a:cubicBezTo>
                    <a:pt x="1323999" y="233886"/>
                    <a:pt x="1323999" y="233886"/>
                    <a:pt x="1323999" y="233886"/>
                  </a:cubicBezTo>
                  <a:close/>
                  <a:moveTo>
                    <a:pt x="1336201" y="229819"/>
                  </a:moveTo>
                  <a:cubicBezTo>
                    <a:pt x="1336201" y="229819"/>
                    <a:pt x="1336201" y="229819"/>
                    <a:pt x="1336201" y="229819"/>
                  </a:cubicBezTo>
                  <a:cubicBezTo>
                    <a:pt x="1332134" y="229819"/>
                    <a:pt x="1332134" y="229819"/>
                    <a:pt x="1336201" y="229819"/>
                  </a:cubicBezTo>
                  <a:cubicBezTo>
                    <a:pt x="1332134" y="229819"/>
                    <a:pt x="1332134" y="229819"/>
                    <a:pt x="1336201" y="229819"/>
                  </a:cubicBezTo>
                  <a:cubicBezTo>
                    <a:pt x="1332134" y="229819"/>
                    <a:pt x="1328066" y="229819"/>
                    <a:pt x="1328066" y="229819"/>
                  </a:cubicBezTo>
                  <a:cubicBezTo>
                    <a:pt x="1328066" y="229819"/>
                    <a:pt x="1328066" y="229819"/>
                    <a:pt x="1328066" y="229819"/>
                  </a:cubicBezTo>
                  <a:cubicBezTo>
                    <a:pt x="1328066" y="229819"/>
                    <a:pt x="1323999" y="229819"/>
                    <a:pt x="1323999" y="229819"/>
                  </a:cubicBezTo>
                  <a:cubicBezTo>
                    <a:pt x="1323999" y="229819"/>
                    <a:pt x="1323999" y="229819"/>
                    <a:pt x="1323999" y="229819"/>
                  </a:cubicBezTo>
                  <a:cubicBezTo>
                    <a:pt x="1328066" y="233886"/>
                    <a:pt x="1336201" y="229819"/>
                    <a:pt x="1336201" y="229819"/>
                  </a:cubicBezTo>
                  <a:cubicBezTo>
                    <a:pt x="1336201" y="229819"/>
                    <a:pt x="1336201" y="229819"/>
                    <a:pt x="1336201" y="229819"/>
                  </a:cubicBezTo>
                  <a:close/>
                  <a:moveTo>
                    <a:pt x="1389080" y="197278"/>
                  </a:moveTo>
                  <a:cubicBezTo>
                    <a:pt x="1393148" y="197278"/>
                    <a:pt x="1393148" y="193210"/>
                    <a:pt x="1393148" y="193210"/>
                  </a:cubicBezTo>
                  <a:cubicBezTo>
                    <a:pt x="1393148" y="197278"/>
                    <a:pt x="1393148" y="197278"/>
                    <a:pt x="1389080" y="197278"/>
                  </a:cubicBezTo>
                  <a:close/>
                  <a:moveTo>
                    <a:pt x="1376877" y="152534"/>
                  </a:moveTo>
                  <a:cubicBezTo>
                    <a:pt x="1372810" y="148467"/>
                    <a:pt x="1372810" y="148467"/>
                    <a:pt x="1368742" y="144399"/>
                  </a:cubicBezTo>
                  <a:cubicBezTo>
                    <a:pt x="1368742" y="144399"/>
                    <a:pt x="1368742" y="148467"/>
                    <a:pt x="1368742" y="148467"/>
                  </a:cubicBezTo>
                  <a:cubicBezTo>
                    <a:pt x="1368742" y="148467"/>
                    <a:pt x="1368742" y="148467"/>
                    <a:pt x="1368742" y="148467"/>
                  </a:cubicBezTo>
                  <a:cubicBezTo>
                    <a:pt x="1368742" y="148467"/>
                    <a:pt x="1368742" y="148467"/>
                    <a:pt x="1368742" y="148467"/>
                  </a:cubicBezTo>
                  <a:cubicBezTo>
                    <a:pt x="1368742" y="148467"/>
                    <a:pt x="1368742" y="148467"/>
                    <a:pt x="1368742" y="148467"/>
                  </a:cubicBezTo>
                  <a:cubicBezTo>
                    <a:pt x="1368742" y="148467"/>
                    <a:pt x="1368742" y="148467"/>
                    <a:pt x="1368742" y="144399"/>
                  </a:cubicBezTo>
                  <a:lnTo>
                    <a:pt x="1368742" y="152534"/>
                  </a:ln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cubicBezTo>
                    <a:pt x="1368742" y="152534"/>
                    <a:pt x="1368742" y="152534"/>
                    <a:pt x="1368742" y="152534"/>
                  </a:cubicBezTo>
                  <a:lnTo>
                    <a:pt x="1397215" y="168805"/>
                  </a:lnTo>
                  <a:cubicBezTo>
                    <a:pt x="1397215" y="168805"/>
                    <a:pt x="1401283" y="168805"/>
                    <a:pt x="1401283" y="168805"/>
                  </a:cubicBezTo>
                  <a:cubicBezTo>
                    <a:pt x="1401283" y="168805"/>
                    <a:pt x="1401283" y="168805"/>
                    <a:pt x="1401283" y="168805"/>
                  </a:cubicBezTo>
                  <a:cubicBezTo>
                    <a:pt x="1401283" y="168805"/>
                    <a:pt x="1401283" y="168805"/>
                    <a:pt x="1401283" y="168805"/>
                  </a:cubicBezTo>
                  <a:cubicBezTo>
                    <a:pt x="1401283" y="168805"/>
                    <a:pt x="1401283" y="168805"/>
                    <a:pt x="1405350" y="168805"/>
                  </a:cubicBezTo>
                  <a:cubicBezTo>
                    <a:pt x="1405350" y="168805"/>
                    <a:pt x="1405350" y="168805"/>
                    <a:pt x="1405350" y="168805"/>
                  </a:cubicBezTo>
                  <a:cubicBezTo>
                    <a:pt x="1405350" y="168805"/>
                    <a:pt x="1405350" y="168805"/>
                    <a:pt x="1405350" y="168805"/>
                  </a:cubicBezTo>
                  <a:cubicBezTo>
                    <a:pt x="1405350" y="168805"/>
                    <a:pt x="1405350" y="168805"/>
                    <a:pt x="1405350" y="168805"/>
                  </a:cubicBezTo>
                  <a:cubicBezTo>
                    <a:pt x="1405350" y="168805"/>
                    <a:pt x="1405350" y="168805"/>
                    <a:pt x="1405350" y="168805"/>
                  </a:cubicBezTo>
                  <a:cubicBezTo>
                    <a:pt x="1405350" y="168805"/>
                    <a:pt x="1405350" y="168805"/>
                    <a:pt x="1409418" y="168805"/>
                  </a:cubicBezTo>
                  <a:cubicBezTo>
                    <a:pt x="1409418" y="168805"/>
                    <a:pt x="1409418" y="168805"/>
                    <a:pt x="1409418" y="168805"/>
                  </a:cubicBezTo>
                  <a:cubicBezTo>
                    <a:pt x="1409418" y="168805"/>
                    <a:pt x="1409418" y="168805"/>
                    <a:pt x="1409418" y="168805"/>
                  </a:cubicBezTo>
                  <a:cubicBezTo>
                    <a:pt x="1409418" y="168805"/>
                    <a:pt x="1409418" y="168805"/>
                    <a:pt x="1409418" y="168805"/>
                  </a:cubicBezTo>
                  <a:cubicBezTo>
                    <a:pt x="1409418" y="168805"/>
                    <a:pt x="1409418" y="168805"/>
                    <a:pt x="1413485" y="168805"/>
                  </a:cubicBezTo>
                  <a:cubicBezTo>
                    <a:pt x="1413485" y="168805"/>
                    <a:pt x="1413485" y="168805"/>
                    <a:pt x="1413485" y="168805"/>
                  </a:cubicBezTo>
                  <a:cubicBezTo>
                    <a:pt x="1413485" y="168805"/>
                    <a:pt x="1413485" y="168805"/>
                    <a:pt x="1413485" y="168805"/>
                  </a:cubicBezTo>
                  <a:cubicBezTo>
                    <a:pt x="1413485" y="168805"/>
                    <a:pt x="1413485" y="168805"/>
                    <a:pt x="1413485" y="168805"/>
                  </a:cubicBezTo>
                  <a:cubicBezTo>
                    <a:pt x="1413485" y="168805"/>
                    <a:pt x="1413485" y="168805"/>
                    <a:pt x="1417553" y="168805"/>
                  </a:cubicBezTo>
                  <a:cubicBezTo>
                    <a:pt x="1417553" y="168805"/>
                    <a:pt x="1417553" y="168805"/>
                    <a:pt x="1417553" y="168805"/>
                  </a:cubicBezTo>
                  <a:cubicBezTo>
                    <a:pt x="1417553" y="168805"/>
                    <a:pt x="1417553" y="168805"/>
                    <a:pt x="1417553" y="168805"/>
                  </a:cubicBezTo>
                  <a:cubicBezTo>
                    <a:pt x="1417553" y="168805"/>
                    <a:pt x="1417553" y="168805"/>
                    <a:pt x="1417553" y="168805"/>
                  </a:cubicBezTo>
                  <a:cubicBezTo>
                    <a:pt x="1417553" y="168805"/>
                    <a:pt x="1417553" y="168805"/>
                    <a:pt x="1417553" y="168805"/>
                  </a:cubicBezTo>
                  <a:cubicBezTo>
                    <a:pt x="1417553" y="168805"/>
                    <a:pt x="1417553" y="168805"/>
                    <a:pt x="1417553" y="168805"/>
                  </a:cubicBezTo>
                  <a:cubicBezTo>
                    <a:pt x="1417553" y="168805"/>
                    <a:pt x="1417553" y="168805"/>
                    <a:pt x="1417553" y="168805"/>
                  </a:cubicBezTo>
                  <a:cubicBezTo>
                    <a:pt x="1417553" y="168805"/>
                    <a:pt x="1421621" y="168805"/>
                    <a:pt x="1421621" y="168805"/>
                  </a:cubicBezTo>
                  <a:lnTo>
                    <a:pt x="1474499" y="140332"/>
                  </a:lnTo>
                  <a:cubicBezTo>
                    <a:pt x="1478566" y="136264"/>
                    <a:pt x="1482634" y="136264"/>
                    <a:pt x="1482634" y="132196"/>
                  </a:cubicBezTo>
                  <a:lnTo>
                    <a:pt x="1482634" y="124061"/>
                  </a:lnTo>
                  <a:cubicBezTo>
                    <a:pt x="1482634" y="124061"/>
                    <a:pt x="1482634" y="128129"/>
                    <a:pt x="1482634" y="128129"/>
                  </a:cubicBezTo>
                  <a:cubicBezTo>
                    <a:pt x="1482634" y="128129"/>
                    <a:pt x="1482634" y="124061"/>
                    <a:pt x="1482634" y="124061"/>
                  </a:cubicBezTo>
                  <a:cubicBezTo>
                    <a:pt x="1482634" y="128129"/>
                    <a:pt x="1478566" y="128129"/>
                    <a:pt x="1474499" y="132196"/>
                  </a:cubicBezTo>
                  <a:lnTo>
                    <a:pt x="1421621" y="160670"/>
                  </a:lnTo>
                  <a:cubicBezTo>
                    <a:pt x="1413485" y="164737"/>
                    <a:pt x="1401283" y="164737"/>
                    <a:pt x="1393148" y="160670"/>
                  </a:cubicBezTo>
                  <a:lnTo>
                    <a:pt x="1376877" y="152534"/>
                  </a:lnTo>
                  <a:close/>
                  <a:moveTo>
                    <a:pt x="1376877" y="152534"/>
                  </a:moveTo>
                  <a:cubicBezTo>
                    <a:pt x="1376877" y="152534"/>
                    <a:pt x="1372810" y="152534"/>
                    <a:pt x="1376877" y="152534"/>
                  </a:cubicBezTo>
                  <a:cubicBezTo>
                    <a:pt x="1372810" y="152534"/>
                    <a:pt x="1372810" y="152534"/>
                    <a:pt x="1376877" y="152534"/>
                  </a:cubicBezTo>
                  <a:cubicBezTo>
                    <a:pt x="1372810" y="148467"/>
                    <a:pt x="1372810" y="148467"/>
                    <a:pt x="1376877" y="152534"/>
                  </a:cubicBezTo>
                  <a:cubicBezTo>
                    <a:pt x="1372810" y="152534"/>
                    <a:pt x="1376877" y="152534"/>
                    <a:pt x="1376877" y="152534"/>
                  </a:cubicBezTo>
                  <a:cubicBezTo>
                    <a:pt x="1376877" y="152534"/>
                    <a:pt x="1376877" y="152534"/>
                    <a:pt x="1376877" y="152534"/>
                  </a:cubicBezTo>
                  <a:close/>
                  <a:moveTo>
                    <a:pt x="1421621" y="176940"/>
                  </a:moveTo>
                  <a:cubicBezTo>
                    <a:pt x="1421621" y="176940"/>
                    <a:pt x="1417553" y="176940"/>
                    <a:pt x="1421621" y="176940"/>
                  </a:cubicBezTo>
                  <a:cubicBezTo>
                    <a:pt x="1417553" y="176940"/>
                    <a:pt x="1417553" y="176940"/>
                    <a:pt x="1417553" y="176940"/>
                  </a:cubicBezTo>
                  <a:cubicBezTo>
                    <a:pt x="1417553" y="176940"/>
                    <a:pt x="1417553" y="176940"/>
                    <a:pt x="1413485" y="176940"/>
                  </a:cubicBezTo>
                  <a:cubicBezTo>
                    <a:pt x="1413485" y="176940"/>
                    <a:pt x="1413485" y="176940"/>
                    <a:pt x="1409418" y="176940"/>
                  </a:cubicBezTo>
                  <a:cubicBezTo>
                    <a:pt x="1409418" y="176940"/>
                    <a:pt x="1409418" y="176940"/>
                    <a:pt x="1409418" y="176940"/>
                  </a:cubicBezTo>
                  <a:cubicBezTo>
                    <a:pt x="1409418" y="176940"/>
                    <a:pt x="1405350" y="176940"/>
                    <a:pt x="1405350" y="176940"/>
                  </a:cubicBezTo>
                  <a:cubicBezTo>
                    <a:pt x="1409418" y="172872"/>
                    <a:pt x="1417553" y="176940"/>
                    <a:pt x="1421621" y="176940"/>
                  </a:cubicBezTo>
                  <a:cubicBezTo>
                    <a:pt x="1421621" y="176940"/>
                    <a:pt x="1421621" y="176940"/>
                    <a:pt x="1421621" y="176940"/>
                  </a:cubicBezTo>
                  <a:close/>
                  <a:moveTo>
                    <a:pt x="1494837" y="136264"/>
                  </a:moveTo>
                  <a:cubicBezTo>
                    <a:pt x="1494837" y="136264"/>
                    <a:pt x="1490769" y="140332"/>
                    <a:pt x="1490769" y="140332"/>
                  </a:cubicBezTo>
                  <a:cubicBezTo>
                    <a:pt x="1490769" y="140332"/>
                    <a:pt x="1490769" y="140332"/>
                    <a:pt x="1494837" y="136264"/>
                  </a:cubicBezTo>
                  <a:close/>
                  <a:moveTo>
                    <a:pt x="1433823" y="172872"/>
                  </a:moveTo>
                  <a:cubicBezTo>
                    <a:pt x="1433823" y="172872"/>
                    <a:pt x="1433823" y="172872"/>
                    <a:pt x="1433823" y="172872"/>
                  </a:cubicBezTo>
                  <a:cubicBezTo>
                    <a:pt x="1433823" y="172872"/>
                    <a:pt x="1429756" y="172872"/>
                    <a:pt x="1433823" y="172872"/>
                  </a:cubicBezTo>
                  <a:cubicBezTo>
                    <a:pt x="1429756" y="172872"/>
                    <a:pt x="1429756" y="172872"/>
                    <a:pt x="1433823" y="172872"/>
                  </a:cubicBezTo>
                  <a:cubicBezTo>
                    <a:pt x="1429756" y="172872"/>
                    <a:pt x="1425688" y="172872"/>
                    <a:pt x="1425688" y="172872"/>
                  </a:cubicBezTo>
                  <a:cubicBezTo>
                    <a:pt x="1425688" y="172872"/>
                    <a:pt x="1425688" y="172872"/>
                    <a:pt x="1425688" y="172872"/>
                  </a:cubicBezTo>
                  <a:cubicBezTo>
                    <a:pt x="1425688" y="172872"/>
                    <a:pt x="1421621" y="172872"/>
                    <a:pt x="1421621" y="172872"/>
                  </a:cubicBezTo>
                  <a:cubicBezTo>
                    <a:pt x="1421621" y="172872"/>
                    <a:pt x="1421621" y="172872"/>
                    <a:pt x="1421621" y="172872"/>
                  </a:cubicBezTo>
                  <a:cubicBezTo>
                    <a:pt x="1425688" y="176940"/>
                    <a:pt x="1433823" y="172872"/>
                    <a:pt x="1433823" y="172872"/>
                  </a:cubicBezTo>
                  <a:cubicBezTo>
                    <a:pt x="1437891" y="172872"/>
                    <a:pt x="1433823" y="172872"/>
                    <a:pt x="1433823" y="172872"/>
                  </a:cubicBezTo>
                  <a:close/>
                  <a:moveTo>
                    <a:pt x="502347" y="799280"/>
                  </a:moveTo>
                  <a:cubicBezTo>
                    <a:pt x="502347" y="799280"/>
                    <a:pt x="502347" y="799280"/>
                    <a:pt x="502347" y="799280"/>
                  </a:cubicBezTo>
                  <a:cubicBezTo>
                    <a:pt x="502347" y="799280"/>
                    <a:pt x="502347" y="799280"/>
                    <a:pt x="502347" y="799280"/>
                  </a:cubicBezTo>
                  <a:cubicBezTo>
                    <a:pt x="506414" y="799280"/>
                    <a:pt x="506414" y="799280"/>
                    <a:pt x="502347" y="799280"/>
                  </a:cubicBezTo>
                  <a:cubicBezTo>
                    <a:pt x="506414" y="799280"/>
                    <a:pt x="506414" y="799280"/>
                    <a:pt x="506414" y="799280"/>
                  </a:cubicBezTo>
                  <a:cubicBezTo>
                    <a:pt x="506414" y="799280"/>
                    <a:pt x="506414" y="799280"/>
                    <a:pt x="506414" y="799280"/>
                  </a:cubicBezTo>
                  <a:cubicBezTo>
                    <a:pt x="506414" y="799280"/>
                    <a:pt x="506414" y="799280"/>
                    <a:pt x="506414" y="799280"/>
                  </a:cubicBezTo>
                  <a:cubicBezTo>
                    <a:pt x="506414" y="799280"/>
                    <a:pt x="506414" y="799280"/>
                    <a:pt x="506414" y="799280"/>
                  </a:cubicBezTo>
                  <a:cubicBezTo>
                    <a:pt x="506414" y="799280"/>
                    <a:pt x="506414" y="799280"/>
                    <a:pt x="510482" y="799280"/>
                  </a:cubicBezTo>
                  <a:cubicBezTo>
                    <a:pt x="510482" y="799280"/>
                    <a:pt x="510482" y="799280"/>
                    <a:pt x="510482" y="799280"/>
                  </a:cubicBezTo>
                  <a:cubicBezTo>
                    <a:pt x="510482" y="799280"/>
                    <a:pt x="510482" y="799280"/>
                    <a:pt x="510482" y="799280"/>
                  </a:cubicBezTo>
                  <a:cubicBezTo>
                    <a:pt x="510482" y="799280"/>
                    <a:pt x="510482" y="799280"/>
                    <a:pt x="510482" y="799280"/>
                  </a:cubicBezTo>
                  <a:cubicBezTo>
                    <a:pt x="510482" y="799280"/>
                    <a:pt x="510482" y="799280"/>
                    <a:pt x="514549" y="799280"/>
                  </a:cubicBezTo>
                  <a:cubicBezTo>
                    <a:pt x="514549" y="799280"/>
                    <a:pt x="514549" y="799280"/>
                    <a:pt x="514549" y="799280"/>
                  </a:cubicBezTo>
                  <a:cubicBezTo>
                    <a:pt x="514549" y="799280"/>
                    <a:pt x="514549" y="799280"/>
                    <a:pt x="514549" y="799280"/>
                  </a:cubicBezTo>
                  <a:cubicBezTo>
                    <a:pt x="514549" y="799280"/>
                    <a:pt x="514549" y="799280"/>
                    <a:pt x="514549" y="799280"/>
                  </a:cubicBezTo>
                  <a:cubicBezTo>
                    <a:pt x="514549" y="799280"/>
                    <a:pt x="514549" y="799280"/>
                    <a:pt x="518617" y="799280"/>
                  </a:cubicBezTo>
                  <a:cubicBezTo>
                    <a:pt x="518617" y="799280"/>
                    <a:pt x="518617" y="799280"/>
                    <a:pt x="518617" y="799280"/>
                  </a:cubicBezTo>
                  <a:cubicBezTo>
                    <a:pt x="518617" y="799280"/>
                    <a:pt x="518617" y="799280"/>
                    <a:pt x="518617" y="799280"/>
                  </a:cubicBezTo>
                  <a:cubicBezTo>
                    <a:pt x="518617" y="799280"/>
                    <a:pt x="518617" y="799280"/>
                    <a:pt x="518617" y="799280"/>
                  </a:cubicBezTo>
                  <a:cubicBezTo>
                    <a:pt x="518617" y="799280"/>
                    <a:pt x="518617" y="799280"/>
                    <a:pt x="518617" y="799280"/>
                  </a:cubicBezTo>
                  <a:cubicBezTo>
                    <a:pt x="518617" y="799280"/>
                    <a:pt x="518617" y="799280"/>
                    <a:pt x="518617" y="799280"/>
                  </a:cubicBezTo>
                  <a:cubicBezTo>
                    <a:pt x="518617" y="799280"/>
                    <a:pt x="518617" y="799280"/>
                    <a:pt x="518617" y="799280"/>
                  </a:cubicBezTo>
                  <a:cubicBezTo>
                    <a:pt x="518617" y="799280"/>
                    <a:pt x="522684" y="799280"/>
                    <a:pt x="522684" y="799280"/>
                  </a:cubicBezTo>
                  <a:lnTo>
                    <a:pt x="575563" y="770807"/>
                  </a:lnTo>
                  <a:cubicBezTo>
                    <a:pt x="579631" y="766739"/>
                    <a:pt x="583698" y="766739"/>
                    <a:pt x="583698" y="762672"/>
                  </a:cubicBezTo>
                  <a:lnTo>
                    <a:pt x="583698" y="754537"/>
                  </a:lnTo>
                  <a:cubicBezTo>
                    <a:pt x="583698" y="754537"/>
                    <a:pt x="583698" y="758604"/>
                    <a:pt x="583698" y="758604"/>
                  </a:cubicBezTo>
                  <a:cubicBezTo>
                    <a:pt x="583698" y="758604"/>
                    <a:pt x="583698" y="754537"/>
                    <a:pt x="583698" y="754537"/>
                  </a:cubicBezTo>
                  <a:cubicBezTo>
                    <a:pt x="583698" y="758604"/>
                    <a:pt x="579631" y="758604"/>
                    <a:pt x="575563" y="762672"/>
                  </a:cubicBezTo>
                  <a:lnTo>
                    <a:pt x="522684" y="791145"/>
                  </a:lnTo>
                  <a:cubicBezTo>
                    <a:pt x="514549" y="795213"/>
                    <a:pt x="502347" y="795213"/>
                    <a:pt x="494211" y="791145"/>
                  </a:cubicBezTo>
                  <a:lnTo>
                    <a:pt x="465738" y="774875"/>
                  </a:lnTo>
                  <a:cubicBezTo>
                    <a:pt x="461671" y="770807"/>
                    <a:pt x="461671" y="770807"/>
                    <a:pt x="457603" y="766739"/>
                  </a:cubicBezTo>
                  <a:cubicBezTo>
                    <a:pt x="457603" y="766739"/>
                    <a:pt x="457603" y="770807"/>
                    <a:pt x="457603" y="770807"/>
                  </a:cubicBezTo>
                  <a:cubicBezTo>
                    <a:pt x="457603" y="770807"/>
                    <a:pt x="457603" y="770807"/>
                    <a:pt x="457603" y="770807"/>
                  </a:cubicBezTo>
                  <a:cubicBezTo>
                    <a:pt x="457603" y="770807"/>
                    <a:pt x="457603" y="770807"/>
                    <a:pt x="457603" y="770807"/>
                  </a:cubicBezTo>
                  <a:cubicBezTo>
                    <a:pt x="457603" y="770807"/>
                    <a:pt x="457603" y="770807"/>
                    <a:pt x="457603" y="770807"/>
                  </a:cubicBezTo>
                  <a:cubicBezTo>
                    <a:pt x="457603" y="770807"/>
                    <a:pt x="457603" y="770807"/>
                    <a:pt x="457603" y="766739"/>
                  </a:cubicBezTo>
                  <a:lnTo>
                    <a:pt x="457603" y="774875"/>
                  </a:ln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cubicBezTo>
                    <a:pt x="457603" y="774875"/>
                    <a:pt x="457603" y="774875"/>
                    <a:pt x="457603" y="774875"/>
                  </a:cubicBezTo>
                  <a:lnTo>
                    <a:pt x="486076" y="791145"/>
                  </a:lnTo>
                  <a:cubicBezTo>
                    <a:pt x="498279" y="795213"/>
                    <a:pt x="502347" y="799280"/>
                    <a:pt x="502347" y="799280"/>
                  </a:cubicBezTo>
                  <a:close/>
                  <a:moveTo>
                    <a:pt x="583698" y="754537"/>
                  </a:moveTo>
                  <a:cubicBezTo>
                    <a:pt x="583698" y="754537"/>
                    <a:pt x="579631" y="758604"/>
                    <a:pt x="579631" y="758604"/>
                  </a:cubicBezTo>
                  <a:cubicBezTo>
                    <a:pt x="579631" y="754537"/>
                    <a:pt x="583698" y="754537"/>
                    <a:pt x="583698" y="754537"/>
                  </a:cubicBezTo>
                  <a:close/>
                  <a:moveTo>
                    <a:pt x="522684" y="787077"/>
                  </a:moveTo>
                  <a:cubicBezTo>
                    <a:pt x="522684" y="787077"/>
                    <a:pt x="522684" y="787077"/>
                    <a:pt x="522684" y="787077"/>
                  </a:cubicBezTo>
                  <a:cubicBezTo>
                    <a:pt x="522684" y="787077"/>
                    <a:pt x="522684" y="791145"/>
                    <a:pt x="522684" y="787077"/>
                  </a:cubicBezTo>
                  <a:cubicBezTo>
                    <a:pt x="522684" y="791145"/>
                    <a:pt x="522684" y="791145"/>
                    <a:pt x="522684" y="787077"/>
                  </a:cubicBezTo>
                  <a:cubicBezTo>
                    <a:pt x="518617" y="787077"/>
                    <a:pt x="514549" y="787077"/>
                    <a:pt x="514549" y="787077"/>
                  </a:cubicBezTo>
                  <a:cubicBezTo>
                    <a:pt x="514549" y="787077"/>
                    <a:pt x="514549" y="787077"/>
                    <a:pt x="514549" y="787077"/>
                  </a:cubicBezTo>
                  <a:cubicBezTo>
                    <a:pt x="514549" y="787077"/>
                    <a:pt x="510482" y="787077"/>
                    <a:pt x="510482" y="787077"/>
                  </a:cubicBezTo>
                  <a:cubicBezTo>
                    <a:pt x="510482" y="787077"/>
                    <a:pt x="510482" y="787077"/>
                    <a:pt x="510482" y="787077"/>
                  </a:cubicBezTo>
                  <a:cubicBezTo>
                    <a:pt x="518617" y="791145"/>
                    <a:pt x="522684" y="791145"/>
                    <a:pt x="522684" y="787077"/>
                  </a:cubicBezTo>
                  <a:cubicBezTo>
                    <a:pt x="526752" y="787077"/>
                    <a:pt x="526752" y="787077"/>
                    <a:pt x="522684" y="787077"/>
                  </a:cubicBezTo>
                  <a:close/>
                  <a:moveTo>
                    <a:pt x="465738" y="766739"/>
                  </a:moveTo>
                  <a:cubicBezTo>
                    <a:pt x="465738" y="766739"/>
                    <a:pt x="465738" y="766739"/>
                    <a:pt x="465738" y="766739"/>
                  </a:cubicBezTo>
                  <a:cubicBezTo>
                    <a:pt x="465738" y="766739"/>
                    <a:pt x="465738" y="766739"/>
                    <a:pt x="465738" y="766739"/>
                  </a:cubicBezTo>
                  <a:cubicBezTo>
                    <a:pt x="461671" y="766739"/>
                    <a:pt x="461671" y="766739"/>
                    <a:pt x="465738" y="766739"/>
                  </a:cubicBezTo>
                  <a:cubicBezTo>
                    <a:pt x="465738" y="766739"/>
                    <a:pt x="465738" y="766739"/>
                    <a:pt x="465738" y="766739"/>
                  </a:cubicBezTo>
                  <a:cubicBezTo>
                    <a:pt x="465738" y="770807"/>
                    <a:pt x="465738" y="766739"/>
                    <a:pt x="465738" y="766739"/>
                  </a:cubicBezTo>
                  <a:close/>
                  <a:moveTo>
                    <a:pt x="514549" y="791145"/>
                  </a:moveTo>
                  <a:cubicBezTo>
                    <a:pt x="514549" y="791145"/>
                    <a:pt x="514549" y="791145"/>
                    <a:pt x="514549" y="791145"/>
                  </a:cubicBezTo>
                  <a:cubicBezTo>
                    <a:pt x="510482" y="791145"/>
                    <a:pt x="510482" y="791145"/>
                    <a:pt x="514549" y="791145"/>
                  </a:cubicBezTo>
                  <a:cubicBezTo>
                    <a:pt x="510482" y="791145"/>
                    <a:pt x="510482" y="791145"/>
                    <a:pt x="510482" y="791145"/>
                  </a:cubicBezTo>
                  <a:cubicBezTo>
                    <a:pt x="510482" y="791145"/>
                    <a:pt x="510482" y="791145"/>
                    <a:pt x="506414" y="791145"/>
                  </a:cubicBezTo>
                  <a:cubicBezTo>
                    <a:pt x="506414" y="791145"/>
                    <a:pt x="506414" y="791145"/>
                    <a:pt x="502347" y="791145"/>
                  </a:cubicBezTo>
                  <a:cubicBezTo>
                    <a:pt x="502347" y="791145"/>
                    <a:pt x="502347" y="791145"/>
                    <a:pt x="502347" y="791145"/>
                  </a:cubicBezTo>
                  <a:cubicBezTo>
                    <a:pt x="502347" y="791145"/>
                    <a:pt x="498279" y="791145"/>
                    <a:pt x="498279" y="791145"/>
                  </a:cubicBezTo>
                  <a:cubicBezTo>
                    <a:pt x="502347" y="791145"/>
                    <a:pt x="506414" y="791145"/>
                    <a:pt x="514549" y="791145"/>
                  </a:cubicBezTo>
                  <a:close/>
                  <a:moveTo>
                    <a:pt x="364049" y="819618"/>
                  </a:moveTo>
                  <a:cubicBezTo>
                    <a:pt x="364049" y="819618"/>
                    <a:pt x="364049" y="819618"/>
                    <a:pt x="364049" y="819618"/>
                  </a:cubicBezTo>
                  <a:cubicBezTo>
                    <a:pt x="364049" y="819618"/>
                    <a:pt x="364049" y="819618"/>
                    <a:pt x="364049" y="819618"/>
                  </a:cubicBezTo>
                  <a:lnTo>
                    <a:pt x="364049" y="827753"/>
                  </a:ln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cubicBezTo>
                    <a:pt x="364049" y="827753"/>
                    <a:pt x="364049" y="827753"/>
                    <a:pt x="364049" y="827753"/>
                  </a:cubicBezTo>
                  <a:lnTo>
                    <a:pt x="392522" y="844024"/>
                  </a:lnTo>
                  <a:cubicBezTo>
                    <a:pt x="392522" y="844024"/>
                    <a:pt x="396589" y="844024"/>
                    <a:pt x="396589" y="844024"/>
                  </a:cubicBezTo>
                  <a:cubicBezTo>
                    <a:pt x="396589" y="844024"/>
                    <a:pt x="396589" y="844024"/>
                    <a:pt x="396589" y="844024"/>
                  </a:cubicBezTo>
                  <a:cubicBezTo>
                    <a:pt x="396589" y="844024"/>
                    <a:pt x="396589" y="844024"/>
                    <a:pt x="396589" y="844024"/>
                  </a:cubicBezTo>
                  <a:cubicBezTo>
                    <a:pt x="396589" y="844024"/>
                    <a:pt x="396589" y="844024"/>
                    <a:pt x="400657" y="844024"/>
                  </a:cubicBezTo>
                  <a:cubicBezTo>
                    <a:pt x="400657" y="844024"/>
                    <a:pt x="400657" y="844024"/>
                    <a:pt x="400657" y="844024"/>
                  </a:cubicBezTo>
                  <a:cubicBezTo>
                    <a:pt x="400657" y="844024"/>
                    <a:pt x="400657" y="844024"/>
                    <a:pt x="400657" y="844024"/>
                  </a:cubicBezTo>
                  <a:cubicBezTo>
                    <a:pt x="400657" y="844024"/>
                    <a:pt x="400657" y="844024"/>
                    <a:pt x="400657" y="844024"/>
                  </a:cubicBezTo>
                  <a:cubicBezTo>
                    <a:pt x="400657" y="844024"/>
                    <a:pt x="400657" y="844024"/>
                    <a:pt x="400657" y="844024"/>
                  </a:cubicBezTo>
                  <a:cubicBezTo>
                    <a:pt x="400657" y="844024"/>
                    <a:pt x="400657" y="844024"/>
                    <a:pt x="404724" y="844024"/>
                  </a:cubicBezTo>
                  <a:cubicBezTo>
                    <a:pt x="404724" y="844024"/>
                    <a:pt x="404724" y="844024"/>
                    <a:pt x="404724" y="844024"/>
                  </a:cubicBezTo>
                  <a:cubicBezTo>
                    <a:pt x="404724" y="844024"/>
                    <a:pt x="404724" y="844024"/>
                    <a:pt x="404724" y="844024"/>
                  </a:cubicBezTo>
                  <a:cubicBezTo>
                    <a:pt x="404724" y="844024"/>
                    <a:pt x="404724" y="844024"/>
                    <a:pt x="404724" y="844024"/>
                  </a:cubicBezTo>
                  <a:cubicBezTo>
                    <a:pt x="404724" y="844024"/>
                    <a:pt x="404724" y="844024"/>
                    <a:pt x="408792" y="844024"/>
                  </a:cubicBezTo>
                  <a:cubicBezTo>
                    <a:pt x="408792" y="844024"/>
                    <a:pt x="408792" y="844024"/>
                    <a:pt x="408792" y="844024"/>
                  </a:cubicBezTo>
                  <a:cubicBezTo>
                    <a:pt x="408792" y="844024"/>
                    <a:pt x="408792" y="844024"/>
                    <a:pt x="408792" y="844024"/>
                  </a:cubicBezTo>
                  <a:cubicBezTo>
                    <a:pt x="408792" y="844024"/>
                    <a:pt x="408792" y="844024"/>
                    <a:pt x="408792" y="844024"/>
                  </a:cubicBezTo>
                  <a:cubicBezTo>
                    <a:pt x="408792" y="844024"/>
                    <a:pt x="408792" y="844024"/>
                    <a:pt x="412860" y="844024"/>
                  </a:cubicBezTo>
                  <a:cubicBezTo>
                    <a:pt x="412860" y="844024"/>
                    <a:pt x="412860" y="844024"/>
                    <a:pt x="412860" y="844024"/>
                  </a:cubicBezTo>
                  <a:cubicBezTo>
                    <a:pt x="412860" y="844024"/>
                    <a:pt x="412860" y="844024"/>
                    <a:pt x="412860" y="844024"/>
                  </a:cubicBezTo>
                  <a:cubicBezTo>
                    <a:pt x="412860" y="844024"/>
                    <a:pt x="412860" y="844024"/>
                    <a:pt x="412860" y="844024"/>
                  </a:cubicBezTo>
                  <a:cubicBezTo>
                    <a:pt x="412860" y="844024"/>
                    <a:pt x="412860" y="844024"/>
                    <a:pt x="412860" y="844024"/>
                  </a:cubicBezTo>
                  <a:cubicBezTo>
                    <a:pt x="412860" y="844024"/>
                    <a:pt x="412860" y="844024"/>
                    <a:pt x="412860" y="844024"/>
                  </a:cubicBezTo>
                  <a:cubicBezTo>
                    <a:pt x="412860" y="844024"/>
                    <a:pt x="412860" y="844024"/>
                    <a:pt x="412860" y="844024"/>
                  </a:cubicBezTo>
                  <a:cubicBezTo>
                    <a:pt x="412860" y="844024"/>
                    <a:pt x="416927" y="844024"/>
                    <a:pt x="416927" y="844024"/>
                  </a:cubicBezTo>
                  <a:lnTo>
                    <a:pt x="469806" y="815551"/>
                  </a:lnTo>
                  <a:cubicBezTo>
                    <a:pt x="473873" y="811483"/>
                    <a:pt x="477941" y="811483"/>
                    <a:pt x="477941" y="807415"/>
                  </a:cubicBezTo>
                  <a:lnTo>
                    <a:pt x="477941" y="799280"/>
                  </a:lnTo>
                  <a:cubicBezTo>
                    <a:pt x="477941" y="799280"/>
                    <a:pt x="477941" y="803348"/>
                    <a:pt x="477941" y="803348"/>
                  </a:cubicBezTo>
                  <a:cubicBezTo>
                    <a:pt x="477941" y="803348"/>
                    <a:pt x="477941" y="799280"/>
                    <a:pt x="477941" y="799280"/>
                  </a:cubicBezTo>
                  <a:cubicBezTo>
                    <a:pt x="477941" y="803348"/>
                    <a:pt x="473873" y="803348"/>
                    <a:pt x="469806" y="807415"/>
                  </a:cubicBezTo>
                  <a:lnTo>
                    <a:pt x="416927" y="835889"/>
                  </a:lnTo>
                  <a:cubicBezTo>
                    <a:pt x="408792" y="839956"/>
                    <a:pt x="396589" y="839956"/>
                    <a:pt x="388454" y="835889"/>
                  </a:cubicBezTo>
                  <a:lnTo>
                    <a:pt x="359981" y="819618"/>
                  </a:lnTo>
                  <a:cubicBezTo>
                    <a:pt x="364049" y="823686"/>
                    <a:pt x="364049" y="819618"/>
                    <a:pt x="364049" y="819618"/>
                  </a:cubicBezTo>
                  <a:cubicBezTo>
                    <a:pt x="364049" y="819618"/>
                    <a:pt x="364049" y="819618"/>
                    <a:pt x="364049" y="819618"/>
                  </a:cubicBezTo>
                  <a:cubicBezTo>
                    <a:pt x="364049" y="823686"/>
                    <a:pt x="364049" y="823686"/>
                    <a:pt x="364049" y="819618"/>
                  </a:cubicBezTo>
                  <a:cubicBezTo>
                    <a:pt x="364049" y="819618"/>
                    <a:pt x="364049" y="819618"/>
                    <a:pt x="364049" y="819618"/>
                  </a:cubicBezTo>
                  <a:close/>
                  <a:moveTo>
                    <a:pt x="486076" y="811483"/>
                  </a:moveTo>
                  <a:cubicBezTo>
                    <a:pt x="486076" y="811483"/>
                    <a:pt x="482009" y="815551"/>
                    <a:pt x="482009" y="815551"/>
                  </a:cubicBezTo>
                  <a:cubicBezTo>
                    <a:pt x="482009" y="811483"/>
                    <a:pt x="482009" y="811483"/>
                    <a:pt x="486076" y="811483"/>
                  </a:cubicBezTo>
                  <a:close/>
                  <a:moveTo>
                    <a:pt x="425062" y="844024"/>
                  </a:moveTo>
                  <a:cubicBezTo>
                    <a:pt x="425062" y="844024"/>
                    <a:pt x="425062" y="844024"/>
                    <a:pt x="425062" y="844024"/>
                  </a:cubicBezTo>
                  <a:cubicBezTo>
                    <a:pt x="425062" y="844024"/>
                    <a:pt x="425062" y="844024"/>
                    <a:pt x="425062" y="844024"/>
                  </a:cubicBezTo>
                  <a:cubicBezTo>
                    <a:pt x="420995" y="848091"/>
                    <a:pt x="420995" y="848091"/>
                    <a:pt x="425062" y="844024"/>
                  </a:cubicBezTo>
                  <a:cubicBezTo>
                    <a:pt x="420995" y="844024"/>
                    <a:pt x="416927" y="844024"/>
                    <a:pt x="416927" y="844024"/>
                  </a:cubicBezTo>
                  <a:cubicBezTo>
                    <a:pt x="416927" y="844024"/>
                    <a:pt x="416927" y="844024"/>
                    <a:pt x="416927" y="844024"/>
                  </a:cubicBezTo>
                  <a:cubicBezTo>
                    <a:pt x="416927" y="844024"/>
                    <a:pt x="412860" y="844024"/>
                    <a:pt x="412860" y="844024"/>
                  </a:cubicBezTo>
                  <a:cubicBezTo>
                    <a:pt x="412860" y="844024"/>
                    <a:pt x="412860" y="844024"/>
                    <a:pt x="412860" y="844024"/>
                  </a:cubicBezTo>
                  <a:cubicBezTo>
                    <a:pt x="420995" y="848091"/>
                    <a:pt x="425062" y="848091"/>
                    <a:pt x="425062" y="844024"/>
                  </a:cubicBezTo>
                  <a:cubicBezTo>
                    <a:pt x="429130" y="844024"/>
                    <a:pt x="425062" y="844024"/>
                    <a:pt x="425062" y="844024"/>
                  </a:cubicBezTo>
                  <a:close/>
                  <a:moveTo>
                    <a:pt x="412860" y="848091"/>
                  </a:moveTo>
                  <a:cubicBezTo>
                    <a:pt x="412860" y="848091"/>
                    <a:pt x="412860" y="848091"/>
                    <a:pt x="412860" y="848091"/>
                  </a:cubicBezTo>
                  <a:cubicBezTo>
                    <a:pt x="412860" y="848091"/>
                    <a:pt x="412860" y="848091"/>
                    <a:pt x="412860" y="848091"/>
                  </a:cubicBezTo>
                  <a:cubicBezTo>
                    <a:pt x="408792" y="848091"/>
                    <a:pt x="408792" y="848091"/>
                    <a:pt x="408792" y="848091"/>
                  </a:cubicBezTo>
                  <a:cubicBezTo>
                    <a:pt x="408792" y="848091"/>
                    <a:pt x="408792" y="848091"/>
                    <a:pt x="404724" y="848091"/>
                  </a:cubicBezTo>
                  <a:cubicBezTo>
                    <a:pt x="404724" y="848091"/>
                    <a:pt x="404724" y="848091"/>
                    <a:pt x="400657" y="848091"/>
                  </a:cubicBezTo>
                  <a:cubicBezTo>
                    <a:pt x="400657" y="848091"/>
                    <a:pt x="400657" y="848091"/>
                    <a:pt x="400657" y="848091"/>
                  </a:cubicBezTo>
                  <a:cubicBezTo>
                    <a:pt x="400657" y="848091"/>
                    <a:pt x="396589" y="848091"/>
                    <a:pt x="396589" y="848091"/>
                  </a:cubicBezTo>
                  <a:cubicBezTo>
                    <a:pt x="404724" y="848091"/>
                    <a:pt x="408792" y="848091"/>
                    <a:pt x="412860" y="848091"/>
                  </a:cubicBezTo>
                  <a:close/>
                  <a:moveTo>
                    <a:pt x="368116" y="827753"/>
                  </a:moveTo>
                  <a:cubicBezTo>
                    <a:pt x="368116" y="827753"/>
                    <a:pt x="368116" y="823686"/>
                    <a:pt x="368116" y="827753"/>
                  </a:cubicBezTo>
                  <a:cubicBezTo>
                    <a:pt x="368116" y="823686"/>
                    <a:pt x="368116" y="823686"/>
                    <a:pt x="368116" y="827753"/>
                  </a:cubicBezTo>
                  <a:cubicBezTo>
                    <a:pt x="364049" y="823686"/>
                    <a:pt x="364049" y="823686"/>
                    <a:pt x="364049" y="823686"/>
                  </a:cubicBezTo>
                  <a:cubicBezTo>
                    <a:pt x="364049" y="823686"/>
                    <a:pt x="364049" y="823686"/>
                    <a:pt x="364049" y="823686"/>
                  </a:cubicBezTo>
                  <a:cubicBezTo>
                    <a:pt x="364049" y="823686"/>
                    <a:pt x="368116" y="823686"/>
                    <a:pt x="368116" y="827753"/>
                  </a:cubicBezTo>
                  <a:close/>
                  <a:moveTo>
                    <a:pt x="388454" y="872497"/>
                  </a:moveTo>
                  <a:lnTo>
                    <a:pt x="388454" y="864362"/>
                  </a:lnTo>
                  <a:cubicBezTo>
                    <a:pt x="388454" y="864362"/>
                    <a:pt x="388454" y="868429"/>
                    <a:pt x="388454" y="868429"/>
                  </a:cubicBezTo>
                  <a:cubicBezTo>
                    <a:pt x="388454" y="868429"/>
                    <a:pt x="388454" y="864362"/>
                    <a:pt x="388454" y="864362"/>
                  </a:cubicBezTo>
                  <a:cubicBezTo>
                    <a:pt x="388454" y="868429"/>
                    <a:pt x="384387" y="868429"/>
                    <a:pt x="380319" y="872497"/>
                  </a:cubicBezTo>
                  <a:lnTo>
                    <a:pt x="327440" y="900970"/>
                  </a:lnTo>
                  <a:cubicBezTo>
                    <a:pt x="319305" y="905037"/>
                    <a:pt x="307102" y="905037"/>
                    <a:pt x="298967" y="900970"/>
                  </a:cubicBezTo>
                  <a:lnTo>
                    <a:pt x="270494" y="884699"/>
                  </a:lnTo>
                  <a:cubicBezTo>
                    <a:pt x="266427" y="880632"/>
                    <a:pt x="266427" y="880632"/>
                    <a:pt x="262359" y="876564"/>
                  </a:cubicBezTo>
                  <a:cubicBezTo>
                    <a:pt x="262359" y="876564"/>
                    <a:pt x="262359" y="880632"/>
                    <a:pt x="262359" y="880632"/>
                  </a:cubicBezTo>
                  <a:cubicBezTo>
                    <a:pt x="262359" y="880632"/>
                    <a:pt x="262359" y="880632"/>
                    <a:pt x="262359" y="880632"/>
                  </a:cubicBezTo>
                  <a:cubicBezTo>
                    <a:pt x="262359" y="880632"/>
                    <a:pt x="262359" y="880632"/>
                    <a:pt x="262359" y="880632"/>
                  </a:cubicBezTo>
                  <a:cubicBezTo>
                    <a:pt x="262359" y="880632"/>
                    <a:pt x="262359" y="880632"/>
                    <a:pt x="262359" y="880632"/>
                  </a:cubicBezTo>
                  <a:cubicBezTo>
                    <a:pt x="262359" y="880632"/>
                    <a:pt x="262359" y="880632"/>
                    <a:pt x="262359" y="876564"/>
                  </a:cubicBezTo>
                  <a:lnTo>
                    <a:pt x="262359" y="884699"/>
                  </a:ln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cubicBezTo>
                    <a:pt x="262359" y="884699"/>
                    <a:pt x="262359" y="884699"/>
                    <a:pt x="262359" y="884699"/>
                  </a:cubicBezTo>
                  <a:lnTo>
                    <a:pt x="290832" y="900970"/>
                  </a:lnTo>
                  <a:cubicBezTo>
                    <a:pt x="290832" y="900970"/>
                    <a:pt x="294900" y="900970"/>
                    <a:pt x="294900" y="900970"/>
                  </a:cubicBezTo>
                  <a:cubicBezTo>
                    <a:pt x="294900" y="900970"/>
                    <a:pt x="294900" y="900970"/>
                    <a:pt x="294900" y="900970"/>
                  </a:cubicBezTo>
                  <a:cubicBezTo>
                    <a:pt x="294900" y="900970"/>
                    <a:pt x="294900" y="900970"/>
                    <a:pt x="294900" y="900970"/>
                  </a:cubicBezTo>
                  <a:cubicBezTo>
                    <a:pt x="294900" y="900970"/>
                    <a:pt x="294900" y="900970"/>
                    <a:pt x="298967" y="900970"/>
                  </a:cubicBezTo>
                  <a:cubicBezTo>
                    <a:pt x="298967" y="900970"/>
                    <a:pt x="298967" y="900970"/>
                    <a:pt x="298967" y="900970"/>
                  </a:cubicBezTo>
                  <a:cubicBezTo>
                    <a:pt x="298967" y="900970"/>
                    <a:pt x="298967" y="900970"/>
                    <a:pt x="298967" y="900970"/>
                  </a:cubicBezTo>
                  <a:cubicBezTo>
                    <a:pt x="298967" y="900970"/>
                    <a:pt x="298967" y="900970"/>
                    <a:pt x="298967" y="900970"/>
                  </a:cubicBezTo>
                  <a:cubicBezTo>
                    <a:pt x="298967" y="900970"/>
                    <a:pt x="298967" y="900970"/>
                    <a:pt x="298967" y="900970"/>
                  </a:cubicBezTo>
                  <a:cubicBezTo>
                    <a:pt x="298967" y="900970"/>
                    <a:pt x="298967" y="900970"/>
                    <a:pt x="303035" y="900970"/>
                  </a:cubicBezTo>
                  <a:cubicBezTo>
                    <a:pt x="303035" y="900970"/>
                    <a:pt x="303035" y="900970"/>
                    <a:pt x="303035" y="900970"/>
                  </a:cubicBezTo>
                  <a:cubicBezTo>
                    <a:pt x="303035" y="900970"/>
                    <a:pt x="303035" y="900970"/>
                    <a:pt x="303035" y="900970"/>
                  </a:cubicBezTo>
                  <a:cubicBezTo>
                    <a:pt x="303035" y="900970"/>
                    <a:pt x="303035" y="900970"/>
                    <a:pt x="303035" y="900970"/>
                  </a:cubicBezTo>
                  <a:cubicBezTo>
                    <a:pt x="303035" y="900970"/>
                    <a:pt x="303035" y="900970"/>
                    <a:pt x="307102" y="900970"/>
                  </a:cubicBezTo>
                  <a:cubicBezTo>
                    <a:pt x="307102" y="900970"/>
                    <a:pt x="307102" y="900970"/>
                    <a:pt x="307102" y="900970"/>
                  </a:cubicBezTo>
                  <a:cubicBezTo>
                    <a:pt x="307102" y="900970"/>
                    <a:pt x="307102" y="900970"/>
                    <a:pt x="307102" y="900970"/>
                  </a:cubicBezTo>
                  <a:cubicBezTo>
                    <a:pt x="307102" y="900970"/>
                    <a:pt x="307102" y="900970"/>
                    <a:pt x="307102" y="900970"/>
                  </a:cubicBezTo>
                  <a:cubicBezTo>
                    <a:pt x="307102" y="900970"/>
                    <a:pt x="307102" y="900970"/>
                    <a:pt x="311170" y="900970"/>
                  </a:cubicBezTo>
                  <a:cubicBezTo>
                    <a:pt x="311170" y="900970"/>
                    <a:pt x="311170" y="900970"/>
                    <a:pt x="311170" y="900970"/>
                  </a:cubicBezTo>
                  <a:cubicBezTo>
                    <a:pt x="311170" y="900970"/>
                    <a:pt x="311170" y="900970"/>
                    <a:pt x="311170" y="900970"/>
                  </a:cubicBezTo>
                  <a:cubicBezTo>
                    <a:pt x="311170" y="900970"/>
                    <a:pt x="311170" y="900970"/>
                    <a:pt x="311170" y="900970"/>
                  </a:cubicBezTo>
                  <a:cubicBezTo>
                    <a:pt x="311170" y="900970"/>
                    <a:pt x="311170" y="900970"/>
                    <a:pt x="311170" y="900970"/>
                  </a:cubicBezTo>
                  <a:cubicBezTo>
                    <a:pt x="311170" y="900970"/>
                    <a:pt x="311170" y="900970"/>
                    <a:pt x="311170" y="900970"/>
                  </a:cubicBezTo>
                  <a:cubicBezTo>
                    <a:pt x="311170" y="900970"/>
                    <a:pt x="311170" y="900970"/>
                    <a:pt x="311170" y="900970"/>
                  </a:cubicBezTo>
                  <a:cubicBezTo>
                    <a:pt x="311170" y="900970"/>
                    <a:pt x="315238" y="900970"/>
                    <a:pt x="315238" y="900970"/>
                  </a:cubicBezTo>
                  <a:lnTo>
                    <a:pt x="368116" y="872497"/>
                  </a:lnTo>
                  <a:cubicBezTo>
                    <a:pt x="384387" y="876564"/>
                    <a:pt x="388454" y="876564"/>
                    <a:pt x="388454" y="872497"/>
                  </a:cubicBezTo>
                  <a:close/>
                  <a:moveTo>
                    <a:pt x="270494" y="880632"/>
                  </a:moveTo>
                  <a:cubicBezTo>
                    <a:pt x="266427" y="880632"/>
                    <a:pt x="266427" y="880632"/>
                    <a:pt x="270494" y="880632"/>
                  </a:cubicBezTo>
                  <a:cubicBezTo>
                    <a:pt x="266427" y="880632"/>
                    <a:pt x="266427" y="880632"/>
                    <a:pt x="270494" y="880632"/>
                  </a:cubicBezTo>
                  <a:cubicBezTo>
                    <a:pt x="266427" y="880632"/>
                    <a:pt x="266427" y="880632"/>
                    <a:pt x="270494" y="880632"/>
                  </a:cubicBezTo>
                  <a:cubicBezTo>
                    <a:pt x="266427" y="880632"/>
                    <a:pt x="266427" y="880632"/>
                    <a:pt x="270494" y="880632"/>
                  </a:cubicBezTo>
                  <a:cubicBezTo>
                    <a:pt x="270494" y="884699"/>
                    <a:pt x="270494" y="880632"/>
                    <a:pt x="270494" y="880632"/>
                  </a:cubicBezTo>
                  <a:close/>
                  <a:moveTo>
                    <a:pt x="315238" y="905037"/>
                  </a:moveTo>
                  <a:cubicBezTo>
                    <a:pt x="315238" y="905037"/>
                    <a:pt x="311170" y="905037"/>
                    <a:pt x="315238" y="905037"/>
                  </a:cubicBezTo>
                  <a:cubicBezTo>
                    <a:pt x="311170" y="905037"/>
                    <a:pt x="311170" y="905037"/>
                    <a:pt x="311170" y="905037"/>
                  </a:cubicBezTo>
                  <a:cubicBezTo>
                    <a:pt x="311170" y="905037"/>
                    <a:pt x="311170" y="905037"/>
                    <a:pt x="307102" y="905037"/>
                  </a:cubicBezTo>
                  <a:cubicBezTo>
                    <a:pt x="307102" y="905037"/>
                    <a:pt x="307102" y="905037"/>
                    <a:pt x="303035" y="905037"/>
                  </a:cubicBezTo>
                  <a:cubicBezTo>
                    <a:pt x="303035" y="905037"/>
                    <a:pt x="303035" y="905037"/>
                    <a:pt x="303035" y="905037"/>
                  </a:cubicBezTo>
                  <a:cubicBezTo>
                    <a:pt x="303035" y="905037"/>
                    <a:pt x="298967" y="905037"/>
                    <a:pt x="298967" y="905037"/>
                  </a:cubicBezTo>
                  <a:cubicBezTo>
                    <a:pt x="303035" y="900970"/>
                    <a:pt x="311170" y="905037"/>
                    <a:pt x="315238" y="905037"/>
                  </a:cubicBezTo>
                  <a:cubicBezTo>
                    <a:pt x="315238" y="905037"/>
                    <a:pt x="315238" y="905037"/>
                    <a:pt x="315238" y="905037"/>
                  </a:cubicBezTo>
                  <a:close/>
                  <a:moveTo>
                    <a:pt x="327440" y="900970"/>
                  </a:moveTo>
                  <a:cubicBezTo>
                    <a:pt x="327440" y="900970"/>
                    <a:pt x="327440" y="900970"/>
                    <a:pt x="327440" y="900970"/>
                  </a:cubicBezTo>
                  <a:cubicBezTo>
                    <a:pt x="323373" y="900970"/>
                    <a:pt x="323373" y="900970"/>
                    <a:pt x="327440" y="900970"/>
                  </a:cubicBezTo>
                  <a:cubicBezTo>
                    <a:pt x="323373" y="905037"/>
                    <a:pt x="323373" y="905037"/>
                    <a:pt x="327440" y="900970"/>
                  </a:cubicBezTo>
                  <a:cubicBezTo>
                    <a:pt x="323373" y="900970"/>
                    <a:pt x="319305" y="900970"/>
                    <a:pt x="319305" y="900970"/>
                  </a:cubicBezTo>
                  <a:cubicBezTo>
                    <a:pt x="319305" y="900970"/>
                    <a:pt x="319305" y="900970"/>
                    <a:pt x="319305" y="900970"/>
                  </a:cubicBezTo>
                  <a:cubicBezTo>
                    <a:pt x="319305" y="900970"/>
                    <a:pt x="315238" y="900970"/>
                    <a:pt x="315238" y="900970"/>
                  </a:cubicBezTo>
                  <a:cubicBezTo>
                    <a:pt x="315238" y="900970"/>
                    <a:pt x="315238" y="900970"/>
                    <a:pt x="315238" y="900970"/>
                  </a:cubicBezTo>
                  <a:cubicBezTo>
                    <a:pt x="319305" y="905037"/>
                    <a:pt x="327440" y="900970"/>
                    <a:pt x="327440" y="900970"/>
                  </a:cubicBezTo>
                  <a:cubicBezTo>
                    <a:pt x="327440" y="900970"/>
                    <a:pt x="327440" y="900970"/>
                    <a:pt x="327440" y="900970"/>
                  </a:cubicBezTo>
                  <a:close/>
                  <a:moveTo>
                    <a:pt x="384387" y="868429"/>
                  </a:moveTo>
                  <a:cubicBezTo>
                    <a:pt x="384387" y="868429"/>
                    <a:pt x="380319" y="872497"/>
                    <a:pt x="380319" y="872497"/>
                  </a:cubicBezTo>
                  <a:cubicBezTo>
                    <a:pt x="384387" y="868429"/>
                    <a:pt x="384387" y="868429"/>
                    <a:pt x="384387" y="868429"/>
                  </a:cubicBezTo>
                  <a:close/>
                  <a:moveTo>
                    <a:pt x="559293" y="705726"/>
                  </a:moveTo>
                  <a:cubicBezTo>
                    <a:pt x="559293" y="705726"/>
                    <a:pt x="559293" y="705726"/>
                    <a:pt x="559293" y="705726"/>
                  </a:cubicBezTo>
                  <a:cubicBezTo>
                    <a:pt x="559293" y="705726"/>
                    <a:pt x="559293" y="705726"/>
                    <a:pt x="559293" y="705726"/>
                  </a:cubicBezTo>
                  <a:lnTo>
                    <a:pt x="559293" y="713861"/>
                  </a:ln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cubicBezTo>
                    <a:pt x="559293" y="713861"/>
                    <a:pt x="559293" y="713861"/>
                    <a:pt x="559293" y="713861"/>
                  </a:cubicBezTo>
                  <a:lnTo>
                    <a:pt x="587766" y="730131"/>
                  </a:lnTo>
                  <a:cubicBezTo>
                    <a:pt x="587766" y="730131"/>
                    <a:pt x="591833" y="730131"/>
                    <a:pt x="591833" y="730131"/>
                  </a:cubicBezTo>
                  <a:cubicBezTo>
                    <a:pt x="591833" y="730131"/>
                    <a:pt x="591833" y="730131"/>
                    <a:pt x="591833" y="730131"/>
                  </a:cubicBezTo>
                  <a:cubicBezTo>
                    <a:pt x="591833" y="730131"/>
                    <a:pt x="591833" y="730131"/>
                    <a:pt x="591833" y="730131"/>
                  </a:cubicBezTo>
                  <a:cubicBezTo>
                    <a:pt x="591833" y="730131"/>
                    <a:pt x="591833" y="730131"/>
                    <a:pt x="595901" y="730131"/>
                  </a:cubicBezTo>
                  <a:cubicBezTo>
                    <a:pt x="595901" y="730131"/>
                    <a:pt x="595901" y="730131"/>
                    <a:pt x="595901" y="730131"/>
                  </a:cubicBezTo>
                  <a:cubicBezTo>
                    <a:pt x="595901" y="730131"/>
                    <a:pt x="595901" y="730131"/>
                    <a:pt x="595901" y="730131"/>
                  </a:cubicBezTo>
                  <a:cubicBezTo>
                    <a:pt x="595901" y="730131"/>
                    <a:pt x="595901" y="730131"/>
                    <a:pt x="595901" y="730131"/>
                  </a:cubicBezTo>
                  <a:cubicBezTo>
                    <a:pt x="595901" y="730131"/>
                    <a:pt x="595901" y="730131"/>
                    <a:pt x="595901" y="730131"/>
                  </a:cubicBezTo>
                  <a:cubicBezTo>
                    <a:pt x="595901" y="730131"/>
                    <a:pt x="595901" y="730131"/>
                    <a:pt x="599969" y="730131"/>
                  </a:cubicBezTo>
                  <a:cubicBezTo>
                    <a:pt x="599969" y="730131"/>
                    <a:pt x="599969" y="730131"/>
                    <a:pt x="599969" y="730131"/>
                  </a:cubicBezTo>
                  <a:cubicBezTo>
                    <a:pt x="599969" y="730131"/>
                    <a:pt x="599969" y="730131"/>
                    <a:pt x="599969" y="730131"/>
                  </a:cubicBezTo>
                  <a:cubicBezTo>
                    <a:pt x="599969" y="730131"/>
                    <a:pt x="599969" y="730131"/>
                    <a:pt x="599969" y="730131"/>
                  </a:cubicBezTo>
                  <a:cubicBezTo>
                    <a:pt x="599969" y="730131"/>
                    <a:pt x="599969" y="730131"/>
                    <a:pt x="604036" y="730131"/>
                  </a:cubicBezTo>
                  <a:cubicBezTo>
                    <a:pt x="604036" y="730131"/>
                    <a:pt x="604036" y="730131"/>
                    <a:pt x="604036" y="730131"/>
                  </a:cubicBezTo>
                  <a:cubicBezTo>
                    <a:pt x="604036" y="730131"/>
                    <a:pt x="604036" y="730131"/>
                    <a:pt x="604036" y="730131"/>
                  </a:cubicBezTo>
                  <a:cubicBezTo>
                    <a:pt x="604036" y="730131"/>
                    <a:pt x="604036" y="730131"/>
                    <a:pt x="604036" y="730131"/>
                  </a:cubicBezTo>
                  <a:cubicBezTo>
                    <a:pt x="604036" y="730131"/>
                    <a:pt x="604036" y="730131"/>
                    <a:pt x="608104" y="730131"/>
                  </a:cubicBezTo>
                  <a:cubicBezTo>
                    <a:pt x="608104" y="730131"/>
                    <a:pt x="608104" y="730131"/>
                    <a:pt x="608104" y="730131"/>
                  </a:cubicBezTo>
                  <a:cubicBezTo>
                    <a:pt x="608104" y="730131"/>
                    <a:pt x="608104" y="730131"/>
                    <a:pt x="608104" y="730131"/>
                  </a:cubicBezTo>
                  <a:cubicBezTo>
                    <a:pt x="608104" y="730131"/>
                    <a:pt x="608104" y="730131"/>
                    <a:pt x="608104" y="730131"/>
                  </a:cubicBezTo>
                  <a:cubicBezTo>
                    <a:pt x="608104" y="730131"/>
                    <a:pt x="608104" y="730131"/>
                    <a:pt x="608104" y="730131"/>
                  </a:cubicBezTo>
                  <a:cubicBezTo>
                    <a:pt x="608104" y="730131"/>
                    <a:pt x="608104" y="730131"/>
                    <a:pt x="608104" y="730131"/>
                  </a:cubicBezTo>
                  <a:cubicBezTo>
                    <a:pt x="608104" y="730131"/>
                    <a:pt x="608104" y="730131"/>
                    <a:pt x="608104" y="730131"/>
                  </a:cubicBezTo>
                  <a:cubicBezTo>
                    <a:pt x="608104" y="730131"/>
                    <a:pt x="612171" y="730131"/>
                    <a:pt x="612171" y="730131"/>
                  </a:cubicBezTo>
                  <a:lnTo>
                    <a:pt x="665050" y="701658"/>
                  </a:lnTo>
                  <a:cubicBezTo>
                    <a:pt x="669117" y="697591"/>
                    <a:pt x="673185" y="697591"/>
                    <a:pt x="673185" y="693523"/>
                  </a:cubicBezTo>
                  <a:lnTo>
                    <a:pt x="673185" y="685388"/>
                  </a:lnTo>
                  <a:cubicBezTo>
                    <a:pt x="673185" y="685388"/>
                    <a:pt x="673185" y="689455"/>
                    <a:pt x="673185" y="689455"/>
                  </a:cubicBezTo>
                  <a:cubicBezTo>
                    <a:pt x="673185" y="689455"/>
                    <a:pt x="673185" y="685388"/>
                    <a:pt x="673185" y="685388"/>
                  </a:cubicBezTo>
                  <a:cubicBezTo>
                    <a:pt x="673185" y="689455"/>
                    <a:pt x="669117" y="689455"/>
                    <a:pt x="665050" y="693523"/>
                  </a:cubicBezTo>
                  <a:lnTo>
                    <a:pt x="612171" y="721996"/>
                  </a:lnTo>
                  <a:cubicBezTo>
                    <a:pt x="604036" y="726064"/>
                    <a:pt x="591833" y="726064"/>
                    <a:pt x="583698" y="721996"/>
                  </a:cubicBezTo>
                  <a:lnTo>
                    <a:pt x="555225" y="705726"/>
                  </a:lnTo>
                  <a:cubicBezTo>
                    <a:pt x="563360" y="709793"/>
                    <a:pt x="559293" y="705726"/>
                    <a:pt x="559293" y="705726"/>
                  </a:cubicBezTo>
                  <a:cubicBezTo>
                    <a:pt x="559293" y="705726"/>
                    <a:pt x="559293" y="705726"/>
                    <a:pt x="559293" y="705726"/>
                  </a:cubicBezTo>
                  <a:cubicBezTo>
                    <a:pt x="563360" y="709793"/>
                    <a:pt x="563360" y="709793"/>
                    <a:pt x="559293" y="705726"/>
                  </a:cubicBezTo>
                  <a:cubicBezTo>
                    <a:pt x="563360" y="705726"/>
                    <a:pt x="559293" y="705726"/>
                    <a:pt x="559293" y="705726"/>
                  </a:cubicBezTo>
                  <a:close/>
                  <a:moveTo>
                    <a:pt x="681320" y="697591"/>
                  </a:moveTo>
                  <a:cubicBezTo>
                    <a:pt x="681320" y="697591"/>
                    <a:pt x="677253" y="701658"/>
                    <a:pt x="677253" y="701658"/>
                  </a:cubicBezTo>
                  <a:cubicBezTo>
                    <a:pt x="681320" y="697591"/>
                    <a:pt x="681320" y="697591"/>
                    <a:pt x="681320" y="697591"/>
                  </a:cubicBezTo>
                  <a:close/>
                  <a:moveTo>
                    <a:pt x="624374" y="730131"/>
                  </a:moveTo>
                  <a:cubicBezTo>
                    <a:pt x="624374" y="730131"/>
                    <a:pt x="624374" y="730131"/>
                    <a:pt x="624374" y="730131"/>
                  </a:cubicBezTo>
                  <a:cubicBezTo>
                    <a:pt x="620307" y="730131"/>
                    <a:pt x="620307" y="730131"/>
                    <a:pt x="624374" y="730131"/>
                  </a:cubicBezTo>
                  <a:cubicBezTo>
                    <a:pt x="620307" y="734199"/>
                    <a:pt x="620307" y="734199"/>
                    <a:pt x="624374" y="730131"/>
                  </a:cubicBezTo>
                  <a:cubicBezTo>
                    <a:pt x="620307" y="730131"/>
                    <a:pt x="616239" y="730131"/>
                    <a:pt x="616239" y="730131"/>
                  </a:cubicBezTo>
                  <a:cubicBezTo>
                    <a:pt x="616239" y="730131"/>
                    <a:pt x="616239" y="730131"/>
                    <a:pt x="616239" y="730131"/>
                  </a:cubicBezTo>
                  <a:cubicBezTo>
                    <a:pt x="616239" y="730131"/>
                    <a:pt x="612171" y="730131"/>
                    <a:pt x="612171" y="730131"/>
                  </a:cubicBezTo>
                  <a:cubicBezTo>
                    <a:pt x="612171" y="730131"/>
                    <a:pt x="612171" y="730131"/>
                    <a:pt x="612171" y="730131"/>
                  </a:cubicBezTo>
                  <a:cubicBezTo>
                    <a:pt x="616239" y="734199"/>
                    <a:pt x="624374" y="734199"/>
                    <a:pt x="624374" y="730131"/>
                  </a:cubicBezTo>
                  <a:cubicBezTo>
                    <a:pt x="624374" y="730131"/>
                    <a:pt x="624374" y="730131"/>
                    <a:pt x="624374" y="730131"/>
                  </a:cubicBezTo>
                  <a:close/>
                  <a:moveTo>
                    <a:pt x="612171" y="734199"/>
                  </a:moveTo>
                  <a:cubicBezTo>
                    <a:pt x="612171" y="734199"/>
                    <a:pt x="612171" y="734199"/>
                    <a:pt x="612171" y="734199"/>
                  </a:cubicBezTo>
                  <a:cubicBezTo>
                    <a:pt x="608104" y="734199"/>
                    <a:pt x="608104" y="734199"/>
                    <a:pt x="612171" y="734199"/>
                  </a:cubicBezTo>
                  <a:cubicBezTo>
                    <a:pt x="608104" y="734199"/>
                    <a:pt x="608104" y="734199"/>
                    <a:pt x="608104" y="734199"/>
                  </a:cubicBezTo>
                  <a:cubicBezTo>
                    <a:pt x="608104" y="734199"/>
                    <a:pt x="608104" y="734199"/>
                    <a:pt x="604036" y="734199"/>
                  </a:cubicBezTo>
                  <a:cubicBezTo>
                    <a:pt x="604036" y="734199"/>
                    <a:pt x="604036" y="734199"/>
                    <a:pt x="599969" y="734199"/>
                  </a:cubicBezTo>
                  <a:cubicBezTo>
                    <a:pt x="599969" y="734199"/>
                    <a:pt x="599969" y="734199"/>
                    <a:pt x="599969" y="734199"/>
                  </a:cubicBezTo>
                  <a:cubicBezTo>
                    <a:pt x="599969" y="734199"/>
                    <a:pt x="595901" y="734199"/>
                    <a:pt x="595901" y="734199"/>
                  </a:cubicBezTo>
                  <a:cubicBezTo>
                    <a:pt x="599969" y="734199"/>
                    <a:pt x="608104" y="734199"/>
                    <a:pt x="612171" y="734199"/>
                  </a:cubicBezTo>
                  <a:close/>
                  <a:moveTo>
                    <a:pt x="567428" y="713861"/>
                  </a:moveTo>
                  <a:cubicBezTo>
                    <a:pt x="567428" y="713861"/>
                    <a:pt x="567428" y="709793"/>
                    <a:pt x="567428" y="713861"/>
                  </a:cubicBezTo>
                  <a:cubicBezTo>
                    <a:pt x="563360" y="709793"/>
                    <a:pt x="563360" y="709793"/>
                    <a:pt x="567428" y="713861"/>
                  </a:cubicBezTo>
                  <a:cubicBezTo>
                    <a:pt x="563360" y="709793"/>
                    <a:pt x="563360" y="709793"/>
                    <a:pt x="563360" y="709793"/>
                  </a:cubicBezTo>
                  <a:cubicBezTo>
                    <a:pt x="563360" y="709793"/>
                    <a:pt x="563360" y="709793"/>
                    <a:pt x="563360" y="709793"/>
                  </a:cubicBezTo>
                  <a:cubicBezTo>
                    <a:pt x="563360" y="709793"/>
                    <a:pt x="563360" y="709793"/>
                    <a:pt x="567428" y="713861"/>
                  </a:cubicBezTo>
                  <a:close/>
                  <a:moveTo>
                    <a:pt x="697590" y="685388"/>
                  </a:moveTo>
                  <a:cubicBezTo>
                    <a:pt x="701658" y="685388"/>
                    <a:pt x="701658" y="685388"/>
                    <a:pt x="697590" y="685388"/>
                  </a:cubicBezTo>
                  <a:cubicBezTo>
                    <a:pt x="701658" y="685388"/>
                    <a:pt x="701658" y="685388"/>
                    <a:pt x="697590" y="685388"/>
                  </a:cubicBezTo>
                  <a:cubicBezTo>
                    <a:pt x="701658" y="685388"/>
                    <a:pt x="701658" y="685388"/>
                    <a:pt x="697590" y="685388"/>
                  </a:cubicBezTo>
                  <a:cubicBezTo>
                    <a:pt x="701658" y="685388"/>
                    <a:pt x="701658" y="685388"/>
                    <a:pt x="701658" y="685388"/>
                  </a:cubicBezTo>
                  <a:cubicBezTo>
                    <a:pt x="701658" y="685388"/>
                    <a:pt x="701658" y="685388"/>
                    <a:pt x="701658" y="685388"/>
                  </a:cubicBezTo>
                  <a:cubicBezTo>
                    <a:pt x="701658" y="685388"/>
                    <a:pt x="701658" y="685388"/>
                    <a:pt x="701658" y="685388"/>
                  </a:cubicBezTo>
                  <a:cubicBezTo>
                    <a:pt x="701658" y="685388"/>
                    <a:pt x="701658" y="685388"/>
                    <a:pt x="701658" y="685388"/>
                  </a:cubicBezTo>
                  <a:cubicBezTo>
                    <a:pt x="701658" y="685388"/>
                    <a:pt x="701658" y="685388"/>
                    <a:pt x="705726" y="685388"/>
                  </a:cubicBezTo>
                  <a:cubicBezTo>
                    <a:pt x="705726" y="685388"/>
                    <a:pt x="705726" y="685388"/>
                    <a:pt x="705726" y="685388"/>
                  </a:cubicBezTo>
                  <a:cubicBezTo>
                    <a:pt x="705726" y="685388"/>
                    <a:pt x="705726" y="685388"/>
                    <a:pt x="705726" y="685388"/>
                  </a:cubicBezTo>
                  <a:cubicBezTo>
                    <a:pt x="705726" y="685388"/>
                    <a:pt x="705726" y="685388"/>
                    <a:pt x="705726" y="685388"/>
                  </a:cubicBezTo>
                  <a:cubicBezTo>
                    <a:pt x="705726" y="685388"/>
                    <a:pt x="705726" y="685388"/>
                    <a:pt x="709793" y="685388"/>
                  </a:cubicBezTo>
                  <a:cubicBezTo>
                    <a:pt x="709793" y="685388"/>
                    <a:pt x="709793" y="685388"/>
                    <a:pt x="709793" y="685388"/>
                  </a:cubicBezTo>
                  <a:cubicBezTo>
                    <a:pt x="709793" y="685388"/>
                    <a:pt x="709793" y="685388"/>
                    <a:pt x="709793" y="685388"/>
                  </a:cubicBezTo>
                  <a:cubicBezTo>
                    <a:pt x="709793" y="685388"/>
                    <a:pt x="709793" y="685388"/>
                    <a:pt x="709793" y="685388"/>
                  </a:cubicBezTo>
                  <a:cubicBezTo>
                    <a:pt x="709793" y="685388"/>
                    <a:pt x="709793" y="685388"/>
                    <a:pt x="713861" y="685388"/>
                  </a:cubicBezTo>
                  <a:cubicBezTo>
                    <a:pt x="713861" y="685388"/>
                    <a:pt x="713861" y="685388"/>
                    <a:pt x="713861" y="685388"/>
                  </a:cubicBezTo>
                  <a:cubicBezTo>
                    <a:pt x="713861" y="685388"/>
                    <a:pt x="713861" y="685388"/>
                    <a:pt x="713861" y="685388"/>
                  </a:cubicBezTo>
                  <a:cubicBezTo>
                    <a:pt x="713861" y="685388"/>
                    <a:pt x="713861" y="685388"/>
                    <a:pt x="713861" y="685388"/>
                  </a:cubicBezTo>
                  <a:cubicBezTo>
                    <a:pt x="713861" y="685388"/>
                    <a:pt x="713861" y="685388"/>
                    <a:pt x="713861" y="685388"/>
                  </a:cubicBezTo>
                  <a:cubicBezTo>
                    <a:pt x="713861" y="685388"/>
                    <a:pt x="713861" y="685388"/>
                    <a:pt x="713861" y="685388"/>
                  </a:cubicBezTo>
                  <a:cubicBezTo>
                    <a:pt x="713861" y="685388"/>
                    <a:pt x="713861" y="685388"/>
                    <a:pt x="713861" y="685388"/>
                  </a:cubicBezTo>
                  <a:cubicBezTo>
                    <a:pt x="713861" y="685388"/>
                    <a:pt x="717928" y="685388"/>
                    <a:pt x="717928" y="685388"/>
                  </a:cubicBezTo>
                  <a:lnTo>
                    <a:pt x="770807" y="656915"/>
                  </a:lnTo>
                  <a:cubicBezTo>
                    <a:pt x="774875" y="652847"/>
                    <a:pt x="778942" y="652847"/>
                    <a:pt x="778942" y="648779"/>
                  </a:cubicBezTo>
                  <a:lnTo>
                    <a:pt x="778942" y="640644"/>
                  </a:lnTo>
                  <a:cubicBezTo>
                    <a:pt x="778942" y="640644"/>
                    <a:pt x="778942" y="644712"/>
                    <a:pt x="778942" y="644712"/>
                  </a:cubicBezTo>
                  <a:cubicBezTo>
                    <a:pt x="778942" y="644712"/>
                    <a:pt x="778942" y="640644"/>
                    <a:pt x="778942" y="640644"/>
                  </a:cubicBezTo>
                  <a:cubicBezTo>
                    <a:pt x="778942" y="644712"/>
                    <a:pt x="774875" y="644712"/>
                    <a:pt x="770807" y="648779"/>
                  </a:cubicBezTo>
                  <a:lnTo>
                    <a:pt x="717928" y="677253"/>
                  </a:lnTo>
                  <a:cubicBezTo>
                    <a:pt x="709793" y="681320"/>
                    <a:pt x="697590" y="681320"/>
                    <a:pt x="689455" y="677253"/>
                  </a:cubicBezTo>
                  <a:lnTo>
                    <a:pt x="660982" y="660982"/>
                  </a:lnTo>
                  <a:cubicBezTo>
                    <a:pt x="656915" y="656915"/>
                    <a:pt x="656915" y="656915"/>
                    <a:pt x="652847" y="652847"/>
                  </a:cubicBezTo>
                  <a:cubicBezTo>
                    <a:pt x="652847" y="652847"/>
                    <a:pt x="652847" y="656915"/>
                    <a:pt x="652847" y="656915"/>
                  </a:cubicBezTo>
                  <a:cubicBezTo>
                    <a:pt x="652847" y="656915"/>
                    <a:pt x="652847" y="656915"/>
                    <a:pt x="652847" y="656915"/>
                  </a:cubicBezTo>
                  <a:cubicBezTo>
                    <a:pt x="652847" y="656915"/>
                    <a:pt x="652847" y="656915"/>
                    <a:pt x="652847" y="656915"/>
                  </a:cubicBezTo>
                  <a:cubicBezTo>
                    <a:pt x="652847" y="656915"/>
                    <a:pt x="652847" y="656915"/>
                    <a:pt x="652847" y="656915"/>
                  </a:cubicBezTo>
                  <a:cubicBezTo>
                    <a:pt x="652847" y="656915"/>
                    <a:pt x="652847" y="656915"/>
                    <a:pt x="652847" y="652847"/>
                  </a:cubicBezTo>
                  <a:lnTo>
                    <a:pt x="652847" y="660982"/>
                  </a:ln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cubicBezTo>
                    <a:pt x="652847" y="660982"/>
                    <a:pt x="652847" y="660982"/>
                    <a:pt x="652847" y="660982"/>
                  </a:cubicBezTo>
                  <a:lnTo>
                    <a:pt x="681320" y="677253"/>
                  </a:lnTo>
                  <a:cubicBezTo>
                    <a:pt x="697590" y="681320"/>
                    <a:pt x="697590" y="685388"/>
                    <a:pt x="697590" y="685388"/>
                  </a:cubicBezTo>
                  <a:close/>
                  <a:moveTo>
                    <a:pt x="783010" y="640644"/>
                  </a:moveTo>
                  <a:cubicBezTo>
                    <a:pt x="783010" y="640644"/>
                    <a:pt x="778942" y="644712"/>
                    <a:pt x="778942" y="644712"/>
                  </a:cubicBezTo>
                  <a:cubicBezTo>
                    <a:pt x="778942" y="640644"/>
                    <a:pt x="778942" y="640644"/>
                    <a:pt x="783010" y="640644"/>
                  </a:cubicBezTo>
                  <a:close/>
                  <a:moveTo>
                    <a:pt x="721996" y="673185"/>
                  </a:moveTo>
                  <a:cubicBezTo>
                    <a:pt x="721996" y="673185"/>
                    <a:pt x="721996" y="673185"/>
                    <a:pt x="721996" y="673185"/>
                  </a:cubicBezTo>
                  <a:cubicBezTo>
                    <a:pt x="721996" y="673185"/>
                    <a:pt x="717928" y="673185"/>
                    <a:pt x="721996" y="673185"/>
                  </a:cubicBezTo>
                  <a:cubicBezTo>
                    <a:pt x="717928" y="677253"/>
                    <a:pt x="717928" y="677253"/>
                    <a:pt x="721996" y="673185"/>
                  </a:cubicBezTo>
                  <a:cubicBezTo>
                    <a:pt x="717928" y="673185"/>
                    <a:pt x="713861" y="673185"/>
                    <a:pt x="713861" y="673185"/>
                  </a:cubicBezTo>
                  <a:cubicBezTo>
                    <a:pt x="713861" y="673185"/>
                    <a:pt x="713861" y="673185"/>
                    <a:pt x="713861" y="673185"/>
                  </a:cubicBezTo>
                  <a:cubicBezTo>
                    <a:pt x="713861" y="673185"/>
                    <a:pt x="709793" y="673185"/>
                    <a:pt x="709793" y="673185"/>
                  </a:cubicBezTo>
                  <a:cubicBezTo>
                    <a:pt x="709793" y="673185"/>
                    <a:pt x="709793" y="673185"/>
                    <a:pt x="709793" y="673185"/>
                  </a:cubicBezTo>
                  <a:cubicBezTo>
                    <a:pt x="713861" y="677253"/>
                    <a:pt x="721996" y="673185"/>
                    <a:pt x="721996" y="673185"/>
                  </a:cubicBezTo>
                  <a:cubicBezTo>
                    <a:pt x="726064" y="673185"/>
                    <a:pt x="721996" y="673185"/>
                    <a:pt x="721996" y="673185"/>
                  </a:cubicBezTo>
                  <a:close/>
                  <a:moveTo>
                    <a:pt x="665050" y="652847"/>
                  </a:moveTo>
                  <a:cubicBezTo>
                    <a:pt x="665050" y="652847"/>
                    <a:pt x="660982" y="652847"/>
                    <a:pt x="665050" y="652847"/>
                  </a:cubicBezTo>
                  <a:cubicBezTo>
                    <a:pt x="660982" y="652847"/>
                    <a:pt x="660982" y="652847"/>
                    <a:pt x="665050" y="652847"/>
                  </a:cubicBezTo>
                  <a:cubicBezTo>
                    <a:pt x="660982" y="652847"/>
                    <a:pt x="660982" y="652847"/>
                    <a:pt x="665050" y="652847"/>
                  </a:cubicBezTo>
                  <a:cubicBezTo>
                    <a:pt x="660982" y="652847"/>
                    <a:pt x="665050" y="652847"/>
                    <a:pt x="665050" y="652847"/>
                  </a:cubicBezTo>
                  <a:cubicBezTo>
                    <a:pt x="665050" y="656915"/>
                    <a:pt x="665050" y="652847"/>
                    <a:pt x="665050" y="652847"/>
                  </a:cubicBezTo>
                  <a:close/>
                  <a:moveTo>
                    <a:pt x="709793" y="677253"/>
                  </a:moveTo>
                  <a:cubicBezTo>
                    <a:pt x="709793" y="677253"/>
                    <a:pt x="709793" y="677253"/>
                    <a:pt x="709793" y="677253"/>
                  </a:cubicBezTo>
                  <a:cubicBezTo>
                    <a:pt x="709793" y="677253"/>
                    <a:pt x="705726" y="677253"/>
                    <a:pt x="709793" y="677253"/>
                  </a:cubicBezTo>
                  <a:cubicBezTo>
                    <a:pt x="705726" y="677253"/>
                    <a:pt x="705726" y="677253"/>
                    <a:pt x="705726" y="677253"/>
                  </a:cubicBezTo>
                  <a:cubicBezTo>
                    <a:pt x="705726" y="677253"/>
                    <a:pt x="705726" y="677253"/>
                    <a:pt x="701658" y="677253"/>
                  </a:cubicBezTo>
                  <a:cubicBezTo>
                    <a:pt x="701658" y="677253"/>
                    <a:pt x="701658" y="677253"/>
                    <a:pt x="697590" y="677253"/>
                  </a:cubicBezTo>
                  <a:cubicBezTo>
                    <a:pt x="697590" y="677253"/>
                    <a:pt x="697590" y="677253"/>
                    <a:pt x="697590" y="677253"/>
                  </a:cubicBezTo>
                  <a:cubicBezTo>
                    <a:pt x="697590" y="677253"/>
                    <a:pt x="693523" y="677253"/>
                    <a:pt x="693523" y="677253"/>
                  </a:cubicBezTo>
                  <a:cubicBezTo>
                    <a:pt x="697590" y="673185"/>
                    <a:pt x="705726" y="677253"/>
                    <a:pt x="709793" y="677253"/>
                  </a:cubicBezTo>
                  <a:close/>
                  <a:moveTo>
                    <a:pt x="799280" y="628442"/>
                  </a:moveTo>
                  <a:cubicBezTo>
                    <a:pt x="799280" y="628442"/>
                    <a:pt x="799280" y="628442"/>
                    <a:pt x="799280" y="628442"/>
                  </a:cubicBezTo>
                  <a:cubicBezTo>
                    <a:pt x="799280" y="628442"/>
                    <a:pt x="799280" y="628442"/>
                    <a:pt x="799280" y="628442"/>
                  </a:cubicBezTo>
                  <a:cubicBezTo>
                    <a:pt x="799280" y="628442"/>
                    <a:pt x="799280" y="628442"/>
                    <a:pt x="799280" y="628442"/>
                  </a:cubicBezTo>
                  <a:cubicBezTo>
                    <a:pt x="803348" y="628442"/>
                    <a:pt x="803348" y="628442"/>
                    <a:pt x="803348" y="628442"/>
                  </a:cubicBezTo>
                  <a:cubicBezTo>
                    <a:pt x="803348" y="628442"/>
                    <a:pt x="803348" y="628442"/>
                    <a:pt x="803348" y="628442"/>
                  </a:cubicBezTo>
                  <a:cubicBezTo>
                    <a:pt x="803348" y="628442"/>
                    <a:pt x="803348" y="628442"/>
                    <a:pt x="803348" y="628442"/>
                  </a:cubicBezTo>
                  <a:cubicBezTo>
                    <a:pt x="803348" y="628442"/>
                    <a:pt x="803348" y="628442"/>
                    <a:pt x="803348" y="628442"/>
                  </a:cubicBezTo>
                  <a:cubicBezTo>
                    <a:pt x="803348" y="628442"/>
                    <a:pt x="803348" y="628442"/>
                    <a:pt x="807415" y="628442"/>
                  </a:cubicBezTo>
                  <a:cubicBezTo>
                    <a:pt x="807415" y="628442"/>
                    <a:pt x="807415" y="628442"/>
                    <a:pt x="807415" y="628442"/>
                  </a:cubicBezTo>
                  <a:cubicBezTo>
                    <a:pt x="807415" y="628442"/>
                    <a:pt x="807415" y="628442"/>
                    <a:pt x="807415" y="628442"/>
                  </a:cubicBezTo>
                  <a:cubicBezTo>
                    <a:pt x="807415" y="628442"/>
                    <a:pt x="807415" y="628442"/>
                    <a:pt x="807415" y="628442"/>
                  </a:cubicBezTo>
                  <a:cubicBezTo>
                    <a:pt x="807415" y="628442"/>
                    <a:pt x="807415" y="628442"/>
                    <a:pt x="811483" y="628442"/>
                  </a:cubicBezTo>
                  <a:cubicBezTo>
                    <a:pt x="811483" y="628442"/>
                    <a:pt x="811483" y="628442"/>
                    <a:pt x="811483" y="628442"/>
                  </a:cubicBezTo>
                  <a:cubicBezTo>
                    <a:pt x="811483" y="628442"/>
                    <a:pt x="811483" y="628442"/>
                    <a:pt x="811483" y="628442"/>
                  </a:cubicBezTo>
                  <a:cubicBezTo>
                    <a:pt x="811483" y="628442"/>
                    <a:pt x="811483" y="628442"/>
                    <a:pt x="811483" y="628442"/>
                  </a:cubicBezTo>
                  <a:cubicBezTo>
                    <a:pt x="811483" y="628442"/>
                    <a:pt x="811483" y="628442"/>
                    <a:pt x="815550" y="628442"/>
                  </a:cubicBezTo>
                  <a:cubicBezTo>
                    <a:pt x="815550" y="628442"/>
                    <a:pt x="815550" y="628442"/>
                    <a:pt x="815550" y="628442"/>
                  </a:cubicBezTo>
                  <a:cubicBezTo>
                    <a:pt x="815550" y="628442"/>
                    <a:pt x="815550" y="628442"/>
                    <a:pt x="815550" y="628442"/>
                  </a:cubicBezTo>
                  <a:cubicBezTo>
                    <a:pt x="815550" y="628442"/>
                    <a:pt x="815550" y="628442"/>
                    <a:pt x="815550" y="628442"/>
                  </a:cubicBezTo>
                  <a:cubicBezTo>
                    <a:pt x="815550" y="628442"/>
                    <a:pt x="815550" y="628442"/>
                    <a:pt x="815550" y="628442"/>
                  </a:cubicBezTo>
                  <a:cubicBezTo>
                    <a:pt x="815550" y="628442"/>
                    <a:pt x="815550" y="628442"/>
                    <a:pt x="815550" y="628442"/>
                  </a:cubicBezTo>
                  <a:cubicBezTo>
                    <a:pt x="815550" y="628442"/>
                    <a:pt x="815550" y="628442"/>
                    <a:pt x="815550" y="628442"/>
                  </a:cubicBezTo>
                  <a:cubicBezTo>
                    <a:pt x="815550" y="628442"/>
                    <a:pt x="819618" y="628442"/>
                    <a:pt x="819618" y="628442"/>
                  </a:cubicBezTo>
                  <a:lnTo>
                    <a:pt x="872497" y="599969"/>
                  </a:lnTo>
                  <a:cubicBezTo>
                    <a:pt x="876564" y="595901"/>
                    <a:pt x="880632" y="595901"/>
                    <a:pt x="880632" y="591834"/>
                  </a:cubicBezTo>
                  <a:lnTo>
                    <a:pt x="880632" y="583698"/>
                  </a:lnTo>
                  <a:cubicBezTo>
                    <a:pt x="880632" y="583698"/>
                    <a:pt x="880632" y="587766"/>
                    <a:pt x="880632" y="587766"/>
                  </a:cubicBezTo>
                  <a:cubicBezTo>
                    <a:pt x="880632" y="587766"/>
                    <a:pt x="880632" y="583698"/>
                    <a:pt x="880632" y="583698"/>
                  </a:cubicBezTo>
                  <a:cubicBezTo>
                    <a:pt x="880632" y="587766"/>
                    <a:pt x="876564" y="587766"/>
                    <a:pt x="872497" y="591834"/>
                  </a:cubicBezTo>
                  <a:lnTo>
                    <a:pt x="819618" y="620307"/>
                  </a:lnTo>
                  <a:cubicBezTo>
                    <a:pt x="811483" y="624374"/>
                    <a:pt x="799280" y="624374"/>
                    <a:pt x="791145" y="620307"/>
                  </a:cubicBezTo>
                  <a:lnTo>
                    <a:pt x="762672" y="604036"/>
                  </a:lnTo>
                  <a:cubicBezTo>
                    <a:pt x="758604" y="599969"/>
                    <a:pt x="758604" y="599969"/>
                    <a:pt x="754537" y="595901"/>
                  </a:cubicBezTo>
                  <a:cubicBezTo>
                    <a:pt x="754537" y="595901"/>
                    <a:pt x="754537" y="599969"/>
                    <a:pt x="754537" y="599969"/>
                  </a:cubicBezTo>
                  <a:cubicBezTo>
                    <a:pt x="754537" y="599969"/>
                    <a:pt x="754537" y="599969"/>
                    <a:pt x="754537" y="599969"/>
                  </a:cubicBezTo>
                  <a:cubicBezTo>
                    <a:pt x="754537" y="599969"/>
                    <a:pt x="754537" y="599969"/>
                    <a:pt x="754537" y="599969"/>
                  </a:cubicBezTo>
                  <a:cubicBezTo>
                    <a:pt x="754537" y="599969"/>
                    <a:pt x="754537" y="599969"/>
                    <a:pt x="754537" y="599969"/>
                  </a:cubicBezTo>
                  <a:cubicBezTo>
                    <a:pt x="754537" y="599969"/>
                    <a:pt x="754537" y="599969"/>
                    <a:pt x="754537" y="595901"/>
                  </a:cubicBezTo>
                  <a:lnTo>
                    <a:pt x="754537" y="604036"/>
                  </a:ln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cubicBezTo>
                    <a:pt x="754537" y="604036"/>
                    <a:pt x="754537" y="604036"/>
                    <a:pt x="754537" y="604036"/>
                  </a:cubicBezTo>
                  <a:lnTo>
                    <a:pt x="783010" y="620307"/>
                  </a:lnTo>
                  <a:cubicBezTo>
                    <a:pt x="795213" y="624374"/>
                    <a:pt x="795213" y="628442"/>
                    <a:pt x="799280" y="628442"/>
                  </a:cubicBezTo>
                  <a:close/>
                  <a:moveTo>
                    <a:pt x="880632" y="583698"/>
                  </a:moveTo>
                  <a:cubicBezTo>
                    <a:pt x="880632" y="583698"/>
                    <a:pt x="876564" y="587766"/>
                    <a:pt x="876564" y="587766"/>
                  </a:cubicBezTo>
                  <a:cubicBezTo>
                    <a:pt x="876564" y="583698"/>
                    <a:pt x="880632" y="583698"/>
                    <a:pt x="880632" y="583698"/>
                  </a:cubicBezTo>
                  <a:close/>
                  <a:moveTo>
                    <a:pt x="819618" y="616239"/>
                  </a:moveTo>
                  <a:cubicBezTo>
                    <a:pt x="819618" y="616239"/>
                    <a:pt x="819618" y="616239"/>
                    <a:pt x="819618" y="616239"/>
                  </a:cubicBezTo>
                  <a:cubicBezTo>
                    <a:pt x="819618" y="616239"/>
                    <a:pt x="819618" y="616239"/>
                    <a:pt x="819618" y="616239"/>
                  </a:cubicBezTo>
                  <a:cubicBezTo>
                    <a:pt x="815550" y="620307"/>
                    <a:pt x="815550" y="620307"/>
                    <a:pt x="819618" y="616239"/>
                  </a:cubicBezTo>
                  <a:cubicBezTo>
                    <a:pt x="815550" y="616239"/>
                    <a:pt x="811483" y="616239"/>
                    <a:pt x="811483" y="616239"/>
                  </a:cubicBezTo>
                  <a:cubicBezTo>
                    <a:pt x="811483" y="616239"/>
                    <a:pt x="811483" y="616239"/>
                    <a:pt x="811483" y="616239"/>
                  </a:cubicBezTo>
                  <a:cubicBezTo>
                    <a:pt x="811483" y="616239"/>
                    <a:pt x="807415" y="616239"/>
                    <a:pt x="807415" y="616239"/>
                  </a:cubicBezTo>
                  <a:cubicBezTo>
                    <a:pt x="807415" y="616239"/>
                    <a:pt x="807415" y="616239"/>
                    <a:pt x="807415" y="616239"/>
                  </a:cubicBezTo>
                  <a:cubicBezTo>
                    <a:pt x="815550" y="620307"/>
                    <a:pt x="819618" y="616239"/>
                    <a:pt x="819618" y="616239"/>
                  </a:cubicBezTo>
                  <a:cubicBezTo>
                    <a:pt x="823686" y="616239"/>
                    <a:pt x="823686" y="616239"/>
                    <a:pt x="819618" y="616239"/>
                  </a:cubicBezTo>
                  <a:close/>
                  <a:moveTo>
                    <a:pt x="762672" y="595901"/>
                  </a:moveTo>
                  <a:cubicBezTo>
                    <a:pt x="762672" y="595901"/>
                    <a:pt x="762672" y="595901"/>
                    <a:pt x="762672" y="595901"/>
                  </a:cubicBezTo>
                  <a:cubicBezTo>
                    <a:pt x="758604" y="595901"/>
                    <a:pt x="758604" y="595901"/>
                    <a:pt x="762672" y="595901"/>
                  </a:cubicBezTo>
                  <a:cubicBezTo>
                    <a:pt x="758604" y="595901"/>
                    <a:pt x="758604" y="595901"/>
                    <a:pt x="762672" y="595901"/>
                  </a:cubicBezTo>
                  <a:cubicBezTo>
                    <a:pt x="758604" y="595901"/>
                    <a:pt x="762672" y="595901"/>
                    <a:pt x="762672" y="595901"/>
                  </a:cubicBezTo>
                  <a:cubicBezTo>
                    <a:pt x="762672" y="599969"/>
                    <a:pt x="762672" y="595901"/>
                    <a:pt x="762672" y="595901"/>
                  </a:cubicBezTo>
                  <a:close/>
                  <a:moveTo>
                    <a:pt x="807415" y="620307"/>
                  </a:moveTo>
                  <a:cubicBezTo>
                    <a:pt x="807415" y="620307"/>
                    <a:pt x="807415" y="620307"/>
                    <a:pt x="807415" y="620307"/>
                  </a:cubicBezTo>
                  <a:cubicBezTo>
                    <a:pt x="807415" y="620307"/>
                    <a:pt x="807415" y="620307"/>
                    <a:pt x="807415" y="620307"/>
                  </a:cubicBezTo>
                  <a:cubicBezTo>
                    <a:pt x="803348" y="620307"/>
                    <a:pt x="803348" y="620307"/>
                    <a:pt x="803348" y="620307"/>
                  </a:cubicBezTo>
                  <a:cubicBezTo>
                    <a:pt x="803348" y="620307"/>
                    <a:pt x="803348" y="620307"/>
                    <a:pt x="799280" y="620307"/>
                  </a:cubicBezTo>
                  <a:cubicBezTo>
                    <a:pt x="799280" y="620307"/>
                    <a:pt x="799280" y="620307"/>
                    <a:pt x="795213" y="620307"/>
                  </a:cubicBezTo>
                  <a:cubicBezTo>
                    <a:pt x="795213" y="620307"/>
                    <a:pt x="795213" y="620307"/>
                    <a:pt x="795213" y="620307"/>
                  </a:cubicBezTo>
                  <a:cubicBezTo>
                    <a:pt x="795213" y="620307"/>
                    <a:pt x="791145" y="620307"/>
                    <a:pt x="791145" y="620307"/>
                  </a:cubicBezTo>
                  <a:cubicBezTo>
                    <a:pt x="799280" y="616239"/>
                    <a:pt x="803348" y="620307"/>
                    <a:pt x="807415" y="620307"/>
                  </a:cubicBezTo>
                  <a:close/>
                  <a:moveTo>
                    <a:pt x="896902" y="571496"/>
                  </a:moveTo>
                  <a:cubicBezTo>
                    <a:pt x="896902" y="571496"/>
                    <a:pt x="896902" y="571496"/>
                    <a:pt x="896902" y="571496"/>
                  </a:cubicBezTo>
                  <a:cubicBezTo>
                    <a:pt x="896902" y="571496"/>
                    <a:pt x="896902" y="571496"/>
                    <a:pt x="896902" y="571496"/>
                  </a:cubicBezTo>
                  <a:cubicBezTo>
                    <a:pt x="900970" y="571496"/>
                    <a:pt x="900970" y="571496"/>
                    <a:pt x="896902" y="571496"/>
                  </a:cubicBezTo>
                  <a:cubicBezTo>
                    <a:pt x="900970" y="571496"/>
                    <a:pt x="900970" y="571496"/>
                    <a:pt x="900970" y="571496"/>
                  </a:cubicBezTo>
                  <a:cubicBezTo>
                    <a:pt x="900970" y="571496"/>
                    <a:pt x="900970" y="571496"/>
                    <a:pt x="900970" y="571496"/>
                  </a:cubicBezTo>
                  <a:cubicBezTo>
                    <a:pt x="900970" y="571496"/>
                    <a:pt x="900970" y="571496"/>
                    <a:pt x="900970" y="571496"/>
                  </a:cubicBezTo>
                  <a:cubicBezTo>
                    <a:pt x="900970" y="571496"/>
                    <a:pt x="900970" y="571496"/>
                    <a:pt x="900970" y="571496"/>
                  </a:cubicBezTo>
                  <a:cubicBezTo>
                    <a:pt x="900970" y="571496"/>
                    <a:pt x="900970" y="571496"/>
                    <a:pt x="905037" y="571496"/>
                  </a:cubicBezTo>
                  <a:cubicBezTo>
                    <a:pt x="905037" y="571496"/>
                    <a:pt x="905037" y="571496"/>
                    <a:pt x="905037" y="571496"/>
                  </a:cubicBezTo>
                  <a:cubicBezTo>
                    <a:pt x="905037" y="571496"/>
                    <a:pt x="905037" y="571496"/>
                    <a:pt x="905037" y="571496"/>
                  </a:cubicBezTo>
                  <a:cubicBezTo>
                    <a:pt x="905037" y="571496"/>
                    <a:pt x="905037" y="571496"/>
                    <a:pt x="905037" y="571496"/>
                  </a:cubicBezTo>
                  <a:cubicBezTo>
                    <a:pt x="905037" y="571496"/>
                    <a:pt x="905037" y="571496"/>
                    <a:pt x="909105" y="571496"/>
                  </a:cubicBezTo>
                  <a:cubicBezTo>
                    <a:pt x="909105" y="571496"/>
                    <a:pt x="909105" y="571496"/>
                    <a:pt x="909105" y="571496"/>
                  </a:cubicBezTo>
                  <a:cubicBezTo>
                    <a:pt x="909105" y="571496"/>
                    <a:pt x="909105" y="571496"/>
                    <a:pt x="909105" y="571496"/>
                  </a:cubicBezTo>
                  <a:cubicBezTo>
                    <a:pt x="909105" y="571496"/>
                    <a:pt x="909105" y="571496"/>
                    <a:pt x="909105" y="571496"/>
                  </a:cubicBezTo>
                  <a:cubicBezTo>
                    <a:pt x="909105" y="571496"/>
                    <a:pt x="909105" y="571496"/>
                    <a:pt x="913173" y="571496"/>
                  </a:cubicBezTo>
                  <a:cubicBezTo>
                    <a:pt x="913173" y="571496"/>
                    <a:pt x="913173" y="571496"/>
                    <a:pt x="913173" y="571496"/>
                  </a:cubicBezTo>
                  <a:cubicBezTo>
                    <a:pt x="913173" y="571496"/>
                    <a:pt x="913173" y="571496"/>
                    <a:pt x="913173" y="571496"/>
                  </a:cubicBezTo>
                  <a:cubicBezTo>
                    <a:pt x="913173" y="571496"/>
                    <a:pt x="913173" y="571496"/>
                    <a:pt x="913173" y="571496"/>
                  </a:cubicBezTo>
                  <a:cubicBezTo>
                    <a:pt x="913173" y="571496"/>
                    <a:pt x="913173" y="571496"/>
                    <a:pt x="913173" y="571496"/>
                  </a:cubicBezTo>
                  <a:cubicBezTo>
                    <a:pt x="913173" y="571496"/>
                    <a:pt x="913173" y="571496"/>
                    <a:pt x="913173" y="571496"/>
                  </a:cubicBezTo>
                  <a:cubicBezTo>
                    <a:pt x="913173" y="571496"/>
                    <a:pt x="913173" y="571496"/>
                    <a:pt x="913173" y="571496"/>
                  </a:cubicBezTo>
                  <a:cubicBezTo>
                    <a:pt x="913173" y="571496"/>
                    <a:pt x="917240" y="571496"/>
                    <a:pt x="917240" y="571496"/>
                  </a:cubicBezTo>
                  <a:lnTo>
                    <a:pt x="970118" y="543022"/>
                  </a:lnTo>
                  <a:cubicBezTo>
                    <a:pt x="974186" y="538955"/>
                    <a:pt x="978254" y="538955"/>
                    <a:pt x="978254" y="534887"/>
                  </a:cubicBezTo>
                  <a:lnTo>
                    <a:pt x="978254" y="526752"/>
                  </a:lnTo>
                  <a:cubicBezTo>
                    <a:pt x="978254" y="526752"/>
                    <a:pt x="978254" y="530820"/>
                    <a:pt x="978254" y="530820"/>
                  </a:cubicBezTo>
                  <a:cubicBezTo>
                    <a:pt x="978254" y="530820"/>
                    <a:pt x="978254" y="526752"/>
                    <a:pt x="978254" y="526752"/>
                  </a:cubicBezTo>
                  <a:cubicBezTo>
                    <a:pt x="978254" y="530820"/>
                    <a:pt x="974186" y="530820"/>
                    <a:pt x="970118" y="534887"/>
                  </a:cubicBezTo>
                  <a:lnTo>
                    <a:pt x="917240" y="563360"/>
                  </a:lnTo>
                  <a:cubicBezTo>
                    <a:pt x="909105" y="567428"/>
                    <a:pt x="896902" y="567428"/>
                    <a:pt x="888767" y="563360"/>
                  </a:cubicBezTo>
                  <a:lnTo>
                    <a:pt x="860294" y="547090"/>
                  </a:lnTo>
                  <a:cubicBezTo>
                    <a:pt x="856226" y="543022"/>
                    <a:pt x="856226" y="543022"/>
                    <a:pt x="852159" y="538955"/>
                  </a:cubicBezTo>
                  <a:cubicBezTo>
                    <a:pt x="852159" y="538955"/>
                    <a:pt x="852159" y="543022"/>
                    <a:pt x="852159" y="543022"/>
                  </a:cubicBezTo>
                  <a:cubicBezTo>
                    <a:pt x="852159" y="543022"/>
                    <a:pt x="852159" y="543022"/>
                    <a:pt x="852159" y="543022"/>
                  </a:cubicBezTo>
                  <a:cubicBezTo>
                    <a:pt x="852159" y="543022"/>
                    <a:pt x="852159" y="543022"/>
                    <a:pt x="852159" y="543022"/>
                  </a:cubicBezTo>
                  <a:cubicBezTo>
                    <a:pt x="852159" y="543022"/>
                    <a:pt x="852159" y="543022"/>
                    <a:pt x="852159" y="543022"/>
                  </a:cubicBezTo>
                  <a:cubicBezTo>
                    <a:pt x="852159" y="543022"/>
                    <a:pt x="852159" y="543022"/>
                    <a:pt x="852159" y="538955"/>
                  </a:cubicBezTo>
                  <a:lnTo>
                    <a:pt x="852159" y="547090"/>
                  </a:ln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cubicBezTo>
                    <a:pt x="852159" y="547090"/>
                    <a:pt x="852159" y="547090"/>
                    <a:pt x="852159" y="547090"/>
                  </a:cubicBezTo>
                  <a:lnTo>
                    <a:pt x="880632" y="563360"/>
                  </a:lnTo>
                  <a:cubicBezTo>
                    <a:pt x="892835" y="567428"/>
                    <a:pt x="896902" y="571496"/>
                    <a:pt x="896902" y="571496"/>
                  </a:cubicBezTo>
                  <a:close/>
                  <a:moveTo>
                    <a:pt x="978254" y="526752"/>
                  </a:moveTo>
                  <a:cubicBezTo>
                    <a:pt x="978254" y="526752"/>
                    <a:pt x="974186" y="530820"/>
                    <a:pt x="974186" y="530820"/>
                  </a:cubicBezTo>
                  <a:cubicBezTo>
                    <a:pt x="974186" y="526752"/>
                    <a:pt x="978254" y="526752"/>
                    <a:pt x="978254" y="526752"/>
                  </a:cubicBezTo>
                  <a:close/>
                  <a:moveTo>
                    <a:pt x="921308" y="559293"/>
                  </a:moveTo>
                  <a:cubicBezTo>
                    <a:pt x="921308" y="559293"/>
                    <a:pt x="917240" y="559293"/>
                    <a:pt x="921308" y="559293"/>
                  </a:cubicBezTo>
                  <a:cubicBezTo>
                    <a:pt x="917240" y="559293"/>
                    <a:pt x="917240" y="559293"/>
                    <a:pt x="921308" y="559293"/>
                  </a:cubicBezTo>
                  <a:cubicBezTo>
                    <a:pt x="917240" y="563360"/>
                    <a:pt x="917240" y="563360"/>
                    <a:pt x="921308" y="559293"/>
                  </a:cubicBezTo>
                  <a:cubicBezTo>
                    <a:pt x="917240" y="559293"/>
                    <a:pt x="913173" y="559293"/>
                    <a:pt x="913173" y="559293"/>
                  </a:cubicBezTo>
                  <a:cubicBezTo>
                    <a:pt x="913173" y="559293"/>
                    <a:pt x="913173" y="559293"/>
                    <a:pt x="913173" y="559293"/>
                  </a:cubicBezTo>
                  <a:cubicBezTo>
                    <a:pt x="913173" y="559293"/>
                    <a:pt x="909105" y="559293"/>
                    <a:pt x="909105" y="559293"/>
                  </a:cubicBezTo>
                  <a:cubicBezTo>
                    <a:pt x="909105" y="559293"/>
                    <a:pt x="909105" y="559293"/>
                    <a:pt x="909105" y="559293"/>
                  </a:cubicBezTo>
                  <a:cubicBezTo>
                    <a:pt x="913173" y="563360"/>
                    <a:pt x="917240" y="559293"/>
                    <a:pt x="921308" y="559293"/>
                  </a:cubicBezTo>
                  <a:cubicBezTo>
                    <a:pt x="921308" y="559293"/>
                    <a:pt x="921308" y="559293"/>
                    <a:pt x="921308" y="559293"/>
                  </a:cubicBezTo>
                  <a:close/>
                  <a:moveTo>
                    <a:pt x="860294" y="538955"/>
                  </a:moveTo>
                  <a:cubicBezTo>
                    <a:pt x="860294" y="538955"/>
                    <a:pt x="860294" y="538955"/>
                    <a:pt x="860294" y="538955"/>
                  </a:cubicBezTo>
                  <a:cubicBezTo>
                    <a:pt x="860294" y="538955"/>
                    <a:pt x="860294" y="538955"/>
                    <a:pt x="860294" y="538955"/>
                  </a:cubicBezTo>
                  <a:cubicBezTo>
                    <a:pt x="856226" y="538955"/>
                    <a:pt x="856226" y="538955"/>
                    <a:pt x="860294" y="538955"/>
                  </a:cubicBezTo>
                  <a:cubicBezTo>
                    <a:pt x="860294" y="538955"/>
                    <a:pt x="860294" y="538955"/>
                    <a:pt x="860294" y="538955"/>
                  </a:cubicBezTo>
                  <a:cubicBezTo>
                    <a:pt x="860294" y="543022"/>
                    <a:pt x="860294" y="538955"/>
                    <a:pt x="860294" y="538955"/>
                  </a:cubicBezTo>
                  <a:close/>
                  <a:moveTo>
                    <a:pt x="909105" y="563360"/>
                  </a:moveTo>
                  <a:cubicBezTo>
                    <a:pt x="909105" y="563360"/>
                    <a:pt x="909105" y="563360"/>
                    <a:pt x="909105" y="563360"/>
                  </a:cubicBezTo>
                  <a:cubicBezTo>
                    <a:pt x="905037" y="563360"/>
                    <a:pt x="905037" y="563360"/>
                    <a:pt x="909105" y="563360"/>
                  </a:cubicBezTo>
                  <a:cubicBezTo>
                    <a:pt x="905037" y="563360"/>
                    <a:pt x="905037" y="563360"/>
                    <a:pt x="905037" y="563360"/>
                  </a:cubicBezTo>
                  <a:cubicBezTo>
                    <a:pt x="905037" y="563360"/>
                    <a:pt x="905037" y="563360"/>
                    <a:pt x="900970" y="563360"/>
                  </a:cubicBezTo>
                  <a:cubicBezTo>
                    <a:pt x="900970" y="563360"/>
                    <a:pt x="900970" y="563360"/>
                    <a:pt x="896902" y="563360"/>
                  </a:cubicBezTo>
                  <a:cubicBezTo>
                    <a:pt x="896902" y="563360"/>
                    <a:pt x="896902" y="563360"/>
                    <a:pt x="896902" y="563360"/>
                  </a:cubicBezTo>
                  <a:cubicBezTo>
                    <a:pt x="896902" y="563360"/>
                    <a:pt x="892835" y="563360"/>
                    <a:pt x="892835" y="563360"/>
                  </a:cubicBezTo>
                  <a:cubicBezTo>
                    <a:pt x="896902" y="559293"/>
                    <a:pt x="900970" y="563360"/>
                    <a:pt x="909105" y="563360"/>
                  </a:cubicBezTo>
                  <a:close/>
                  <a:moveTo>
                    <a:pt x="994524" y="514549"/>
                  </a:moveTo>
                  <a:cubicBezTo>
                    <a:pt x="994524" y="514549"/>
                    <a:pt x="994524" y="514549"/>
                    <a:pt x="994524" y="514549"/>
                  </a:cubicBezTo>
                  <a:cubicBezTo>
                    <a:pt x="994524" y="514549"/>
                    <a:pt x="998592" y="514549"/>
                    <a:pt x="994524" y="514549"/>
                  </a:cubicBezTo>
                  <a:cubicBezTo>
                    <a:pt x="998592" y="514549"/>
                    <a:pt x="998592" y="514549"/>
                    <a:pt x="994524" y="514549"/>
                  </a:cubicBezTo>
                  <a:cubicBezTo>
                    <a:pt x="998592" y="514549"/>
                    <a:pt x="998592" y="514549"/>
                    <a:pt x="998592" y="514549"/>
                  </a:cubicBezTo>
                  <a:cubicBezTo>
                    <a:pt x="998592" y="514549"/>
                    <a:pt x="998592" y="514549"/>
                    <a:pt x="998592" y="514549"/>
                  </a:cubicBezTo>
                  <a:cubicBezTo>
                    <a:pt x="998592" y="514549"/>
                    <a:pt x="998592" y="514549"/>
                    <a:pt x="998592" y="514549"/>
                  </a:cubicBezTo>
                  <a:cubicBezTo>
                    <a:pt x="998592" y="514549"/>
                    <a:pt x="998592" y="514549"/>
                    <a:pt x="998592" y="514549"/>
                  </a:cubicBezTo>
                  <a:cubicBezTo>
                    <a:pt x="998592" y="514549"/>
                    <a:pt x="998592" y="514549"/>
                    <a:pt x="1002659" y="514549"/>
                  </a:cubicBezTo>
                  <a:cubicBezTo>
                    <a:pt x="1002659" y="514549"/>
                    <a:pt x="1002659" y="514549"/>
                    <a:pt x="1002659" y="514549"/>
                  </a:cubicBezTo>
                  <a:cubicBezTo>
                    <a:pt x="1002659" y="514549"/>
                    <a:pt x="1002659" y="514549"/>
                    <a:pt x="1002659" y="514549"/>
                  </a:cubicBezTo>
                  <a:cubicBezTo>
                    <a:pt x="1002659" y="514549"/>
                    <a:pt x="1002659" y="514549"/>
                    <a:pt x="1002659" y="514549"/>
                  </a:cubicBezTo>
                  <a:cubicBezTo>
                    <a:pt x="1002659" y="514549"/>
                    <a:pt x="1002659" y="514549"/>
                    <a:pt x="1006727" y="514549"/>
                  </a:cubicBezTo>
                  <a:cubicBezTo>
                    <a:pt x="1006727" y="514549"/>
                    <a:pt x="1006727" y="514549"/>
                    <a:pt x="1006727" y="514549"/>
                  </a:cubicBezTo>
                  <a:cubicBezTo>
                    <a:pt x="1006727" y="514549"/>
                    <a:pt x="1006727" y="514549"/>
                    <a:pt x="1006727" y="514549"/>
                  </a:cubicBezTo>
                  <a:cubicBezTo>
                    <a:pt x="1006727" y="514549"/>
                    <a:pt x="1006727" y="514549"/>
                    <a:pt x="1006727" y="514549"/>
                  </a:cubicBezTo>
                  <a:cubicBezTo>
                    <a:pt x="1006727" y="514549"/>
                    <a:pt x="1006727" y="514549"/>
                    <a:pt x="1010794" y="514549"/>
                  </a:cubicBezTo>
                  <a:cubicBezTo>
                    <a:pt x="1010794" y="514549"/>
                    <a:pt x="1010794" y="514549"/>
                    <a:pt x="1010794" y="514549"/>
                  </a:cubicBezTo>
                  <a:cubicBezTo>
                    <a:pt x="1010794" y="514549"/>
                    <a:pt x="1010794" y="514549"/>
                    <a:pt x="1010794" y="514549"/>
                  </a:cubicBezTo>
                  <a:cubicBezTo>
                    <a:pt x="1010794" y="514549"/>
                    <a:pt x="1010794" y="514549"/>
                    <a:pt x="1010794" y="514549"/>
                  </a:cubicBezTo>
                  <a:cubicBezTo>
                    <a:pt x="1010794" y="514549"/>
                    <a:pt x="1010794" y="514549"/>
                    <a:pt x="1010794" y="514549"/>
                  </a:cubicBezTo>
                  <a:cubicBezTo>
                    <a:pt x="1010794" y="514549"/>
                    <a:pt x="1010794" y="514549"/>
                    <a:pt x="1010794" y="514549"/>
                  </a:cubicBezTo>
                  <a:cubicBezTo>
                    <a:pt x="1010794" y="514549"/>
                    <a:pt x="1010794" y="514549"/>
                    <a:pt x="1010794" y="514549"/>
                  </a:cubicBezTo>
                  <a:cubicBezTo>
                    <a:pt x="1010794" y="514549"/>
                    <a:pt x="1014862" y="514549"/>
                    <a:pt x="1014862" y="514549"/>
                  </a:cubicBezTo>
                  <a:lnTo>
                    <a:pt x="1067741" y="486076"/>
                  </a:lnTo>
                  <a:cubicBezTo>
                    <a:pt x="1071808" y="482009"/>
                    <a:pt x="1075876" y="482009"/>
                    <a:pt x="1075876" y="477941"/>
                  </a:cubicBezTo>
                  <a:lnTo>
                    <a:pt x="1075876" y="469806"/>
                  </a:lnTo>
                  <a:cubicBezTo>
                    <a:pt x="1075876" y="469806"/>
                    <a:pt x="1075876" y="473874"/>
                    <a:pt x="1075876" y="473874"/>
                  </a:cubicBezTo>
                  <a:cubicBezTo>
                    <a:pt x="1075876" y="473874"/>
                    <a:pt x="1075876" y="469806"/>
                    <a:pt x="1075876" y="469806"/>
                  </a:cubicBezTo>
                  <a:cubicBezTo>
                    <a:pt x="1075876" y="473874"/>
                    <a:pt x="1071808" y="473874"/>
                    <a:pt x="1067741" y="477941"/>
                  </a:cubicBezTo>
                  <a:lnTo>
                    <a:pt x="1014862" y="506414"/>
                  </a:lnTo>
                  <a:cubicBezTo>
                    <a:pt x="1006727" y="510482"/>
                    <a:pt x="994524" y="510482"/>
                    <a:pt x="986389" y="506414"/>
                  </a:cubicBezTo>
                  <a:lnTo>
                    <a:pt x="957916" y="490144"/>
                  </a:lnTo>
                  <a:cubicBezTo>
                    <a:pt x="953848" y="486076"/>
                    <a:pt x="953848" y="486076"/>
                    <a:pt x="949781" y="482009"/>
                  </a:cubicBezTo>
                  <a:cubicBezTo>
                    <a:pt x="949781" y="482009"/>
                    <a:pt x="949781" y="486076"/>
                    <a:pt x="949781" y="486076"/>
                  </a:cubicBezTo>
                  <a:cubicBezTo>
                    <a:pt x="949781" y="486076"/>
                    <a:pt x="949781" y="486076"/>
                    <a:pt x="949781" y="486076"/>
                  </a:cubicBezTo>
                  <a:cubicBezTo>
                    <a:pt x="949781" y="486076"/>
                    <a:pt x="949781" y="486076"/>
                    <a:pt x="949781" y="486076"/>
                  </a:cubicBezTo>
                  <a:cubicBezTo>
                    <a:pt x="949781" y="486076"/>
                    <a:pt x="949781" y="486076"/>
                    <a:pt x="949781" y="486076"/>
                  </a:cubicBezTo>
                  <a:cubicBezTo>
                    <a:pt x="949781" y="486076"/>
                    <a:pt x="949781" y="486076"/>
                    <a:pt x="949781" y="482009"/>
                  </a:cubicBezTo>
                  <a:lnTo>
                    <a:pt x="949781" y="490144"/>
                  </a:ln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cubicBezTo>
                    <a:pt x="949781" y="490144"/>
                    <a:pt x="949781" y="490144"/>
                    <a:pt x="949781" y="490144"/>
                  </a:cubicBezTo>
                  <a:lnTo>
                    <a:pt x="978254" y="506414"/>
                  </a:lnTo>
                  <a:cubicBezTo>
                    <a:pt x="994524" y="510482"/>
                    <a:pt x="994524" y="514549"/>
                    <a:pt x="994524" y="514549"/>
                  </a:cubicBezTo>
                  <a:close/>
                  <a:moveTo>
                    <a:pt x="1075876" y="469806"/>
                  </a:moveTo>
                  <a:cubicBezTo>
                    <a:pt x="1075876" y="469806"/>
                    <a:pt x="1071808" y="473874"/>
                    <a:pt x="1071808" y="473874"/>
                  </a:cubicBezTo>
                  <a:cubicBezTo>
                    <a:pt x="1075876" y="469806"/>
                    <a:pt x="1075876" y="469806"/>
                    <a:pt x="1075876" y="469806"/>
                  </a:cubicBezTo>
                  <a:close/>
                  <a:moveTo>
                    <a:pt x="1018930" y="502347"/>
                  </a:moveTo>
                  <a:cubicBezTo>
                    <a:pt x="1018930" y="502347"/>
                    <a:pt x="1018930" y="502347"/>
                    <a:pt x="1018930" y="502347"/>
                  </a:cubicBezTo>
                  <a:cubicBezTo>
                    <a:pt x="1014862" y="502347"/>
                    <a:pt x="1014862" y="502347"/>
                    <a:pt x="1018930" y="502347"/>
                  </a:cubicBezTo>
                  <a:cubicBezTo>
                    <a:pt x="1014862" y="506414"/>
                    <a:pt x="1014862" y="506414"/>
                    <a:pt x="1018930" y="502347"/>
                  </a:cubicBezTo>
                  <a:cubicBezTo>
                    <a:pt x="1014862" y="502347"/>
                    <a:pt x="1010794" y="502347"/>
                    <a:pt x="1010794" y="502347"/>
                  </a:cubicBezTo>
                  <a:cubicBezTo>
                    <a:pt x="1010794" y="502347"/>
                    <a:pt x="1010794" y="502347"/>
                    <a:pt x="1010794" y="502347"/>
                  </a:cubicBezTo>
                  <a:cubicBezTo>
                    <a:pt x="1010794" y="502347"/>
                    <a:pt x="1006727" y="502347"/>
                    <a:pt x="1006727" y="502347"/>
                  </a:cubicBezTo>
                  <a:cubicBezTo>
                    <a:pt x="1006727" y="502347"/>
                    <a:pt x="1006727" y="502347"/>
                    <a:pt x="1006727" y="502347"/>
                  </a:cubicBezTo>
                  <a:cubicBezTo>
                    <a:pt x="1010794" y="506414"/>
                    <a:pt x="1018930" y="502347"/>
                    <a:pt x="1018930" y="502347"/>
                  </a:cubicBezTo>
                  <a:cubicBezTo>
                    <a:pt x="1018930" y="502347"/>
                    <a:pt x="1018930" y="502347"/>
                    <a:pt x="1018930" y="502347"/>
                  </a:cubicBezTo>
                  <a:close/>
                  <a:moveTo>
                    <a:pt x="961983" y="482009"/>
                  </a:moveTo>
                  <a:cubicBezTo>
                    <a:pt x="957916" y="482009"/>
                    <a:pt x="957916" y="482009"/>
                    <a:pt x="961983" y="482009"/>
                  </a:cubicBezTo>
                  <a:cubicBezTo>
                    <a:pt x="957916" y="482009"/>
                    <a:pt x="957916" y="482009"/>
                    <a:pt x="961983" y="482009"/>
                  </a:cubicBezTo>
                  <a:cubicBezTo>
                    <a:pt x="957916" y="482009"/>
                    <a:pt x="957916" y="482009"/>
                    <a:pt x="961983" y="482009"/>
                  </a:cubicBezTo>
                  <a:cubicBezTo>
                    <a:pt x="957916" y="482009"/>
                    <a:pt x="957916" y="482009"/>
                    <a:pt x="961983" y="482009"/>
                  </a:cubicBezTo>
                  <a:cubicBezTo>
                    <a:pt x="961983" y="482009"/>
                    <a:pt x="961983" y="482009"/>
                    <a:pt x="961983" y="482009"/>
                  </a:cubicBezTo>
                  <a:close/>
                  <a:moveTo>
                    <a:pt x="1006727" y="506414"/>
                  </a:moveTo>
                  <a:cubicBezTo>
                    <a:pt x="1006727" y="506414"/>
                    <a:pt x="1006727" y="506414"/>
                    <a:pt x="1006727" y="506414"/>
                  </a:cubicBezTo>
                  <a:cubicBezTo>
                    <a:pt x="1006727" y="506414"/>
                    <a:pt x="1002659" y="506414"/>
                    <a:pt x="1006727" y="506414"/>
                  </a:cubicBezTo>
                  <a:cubicBezTo>
                    <a:pt x="1002659" y="506414"/>
                    <a:pt x="1002659" y="506414"/>
                    <a:pt x="1002659" y="506414"/>
                  </a:cubicBezTo>
                  <a:cubicBezTo>
                    <a:pt x="1002659" y="506414"/>
                    <a:pt x="1002659" y="506414"/>
                    <a:pt x="998592" y="506414"/>
                  </a:cubicBezTo>
                  <a:cubicBezTo>
                    <a:pt x="998592" y="506414"/>
                    <a:pt x="998592" y="506414"/>
                    <a:pt x="994524" y="506414"/>
                  </a:cubicBezTo>
                  <a:cubicBezTo>
                    <a:pt x="994524" y="506414"/>
                    <a:pt x="994524" y="506414"/>
                    <a:pt x="994524" y="506414"/>
                  </a:cubicBezTo>
                  <a:cubicBezTo>
                    <a:pt x="994524" y="506414"/>
                    <a:pt x="990456" y="506414"/>
                    <a:pt x="990456" y="506414"/>
                  </a:cubicBezTo>
                  <a:cubicBezTo>
                    <a:pt x="994524" y="502347"/>
                    <a:pt x="1002659" y="506414"/>
                    <a:pt x="1006727" y="506414"/>
                  </a:cubicBezTo>
                  <a:close/>
                  <a:moveTo>
                    <a:pt x="1096214" y="457603"/>
                  </a:moveTo>
                  <a:cubicBezTo>
                    <a:pt x="1096214" y="457603"/>
                    <a:pt x="1096214" y="457603"/>
                    <a:pt x="1096214" y="457603"/>
                  </a:cubicBezTo>
                  <a:cubicBezTo>
                    <a:pt x="1096214" y="457603"/>
                    <a:pt x="1096214" y="457603"/>
                    <a:pt x="1096214" y="457603"/>
                  </a:cubicBezTo>
                  <a:cubicBezTo>
                    <a:pt x="1096214" y="457603"/>
                    <a:pt x="1096214" y="457603"/>
                    <a:pt x="1096214" y="457603"/>
                  </a:cubicBezTo>
                  <a:cubicBezTo>
                    <a:pt x="1100282" y="457603"/>
                    <a:pt x="1100282" y="457603"/>
                    <a:pt x="1100282" y="457603"/>
                  </a:cubicBezTo>
                  <a:cubicBezTo>
                    <a:pt x="1100282" y="457603"/>
                    <a:pt x="1100282" y="457603"/>
                    <a:pt x="1100282" y="457603"/>
                  </a:cubicBezTo>
                  <a:cubicBezTo>
                    <a:pt x="1100282" y="457603"/>
                    <a:pt x="1100282" y="457603"/>
                    <a:pt x="1100282" y="457603"/>
                  </a:cubicBezTo>
                  <a:cubicBezTo>
                    <a:pt x="1100282" y="457603"/>
                    <a:pt x="1100282" y="457603"/>
                    <a:pt x="1100282" y="457603"/>
                  </a:cubicBezTo>
                  <a:cubicBezTo>
                    <a:pt x="1100282" y="457603"/>
                    <a:pt x="1100282" y="457603"/>
                    <a:pt x="1104349" y="457603"/>
                  </a:cubicBezTo>
                  <a:cubicBezTo>
                    <a:pt x="1104349" y="457603"/>
                    <a:pt x="1104349" y="457603"/>
                    <a:pt x="1104349" y="457603"/>
                  </a:cubicBezTo>
                  <a:cubicBezTo>
                    <a:pt x="1104349" y="457603"/>
                    <a:pt x="1104349" y="457603"/>
                    <a:pt x="1104349" y="457603"/>
                  </a:cubicBezTo>
                  <a:cubicBezTo>
                    <a:pt x="1104349" y="457603"/>
                    <a:pt x="1104349" y="457603"/>
                    <a:pt x="1104349" y="457603"/>
                  </a:cubicBezTo>
                  <a:cubicBezTo>
                    <a:pt x="1104349" y="457603"/>
                    <a:pt x="1104349" y="457603"/>
                    <a:pt x="1108417" y="457603"/>
                  </a:cubicBezTo>
                  <a:cubicBezTo>
                    <a:pt x="1108417" y="457603"/>
                    <a:pt x="1108417" y="457603"/>
                    <a:pt x="1108417" y="457603"/>
                  </a:cubicBezTo>
                  <a:cubicBezTo>
                    <a:pt x="1108417" y="457603"/>
                    <a:pt x="1108417" y="457603"/>
                    <a:pt x="1108417" y="457603"/>
                  </a:cubicBezTo>
                  <a:cubicBezTo>
                    <a:pt x="1108417" y="457603"/>
                    <a:pt x="1108417" y="457603"/>
                    <a:pt x="1108417" y="457603"/>
                  </a:cubicBezTo>
                  <a:cubicBezTo>
                    <a:pt x="1108417" y="457603"/>
                    <a:pt x="1108417" y="457603"/>
                    <a:pt x="1112484" y="457603"/>
                  </a:cubicBezTo>
                  <a:cubicBezTo>
                    <a:pt x="1112484" y="457603"/>
                    <a:pt x="1112484" y="457603"/>
                    <a:pt x="1112484" y="457603"/>
                  </a:cubicBezTo>
                  <a:cubicBezTo>
                    <a:pt x="1112484" y="457603"/>
                    <a:pt x="1112484" y="457603"/>
                    <a:pt x="1112484" y="457603"/>
                  </a:cubicBezTo>
                  <a:cubicBezTo>
                    <a:pt x="1112484" y="457603"/>
                    <a:pt x="1112484" y="457603"/>
                    <a:pt x="1112484" y="457603"/>
                  </a:cubicBezTo>
                  <a:cubicBezTo>
                    <a:pt x="1112484" y="457603"/>
                    <a:pt x="1112484" y="457603"/>
                    <a:pt x="1112484" y="457603"/>
                  </a:cubicBezTo>
                  <a:cubicBezTo>
                    <a:pt x="1112484" y="457603"/>
                    <a:pt x="1112484" y="457603"/>
                    <a:pt x="1112484" y="457603"/>
                  </a:cubicBezTo>
                  <a:cubicBezTo>
                    <a:pt x="1112484" y="457603"/>
                    <a:pt x="1112484" y="457603"/>
                    <a:pt x="1112484" y="457603"/>
                  </a:cubicBezTo>
                  <a:cubicBezTo>
                    <a:pt x="1112484" y="457603"/>
                    <a:pt x="1116552" y="457603"/>
                    <a:pt x="1116552" y="457603"/>
                  </a:cubicBezTo>
                  <a:lnTo>
                    <a:pt x="1169430" y="429130"/>
                  </a:lnTo>
                  <a:cubicBezTo>
                    <a:pt x="1173498" y="425062"/>
                    <a:pt x="1177565" y="425062"/>
                    <a:pt x="1177565" y="420995"/>
                  </a:cubicBezTo>
                  <a:lnTo>
                    <a:pt x="1177565" y="412860"/>
                  </a:lnTo>
                  <a:cubicBezTo>
                    <a:pt x="1177565" y="412860"/>
                    <a:pt x="1177565" y="416927"/>
                    <a:pt x="1177565" y="416927"/>
                  </a:cubicBezTo>
                  <a:cubicBezTo>
                    <a:pt x="1177565" y="416927"/>
                    <a:pt x="1177565" y="412860"/>
                    <a:pt x="1177565" y="412860"/>
                  </a:cubicBezTo>
                  <a:cubicBezTo>
                    <a:pt x="1177565" y="416927"/>
                    <a:pt x="1173498" y="416927"/>
                    <a:pt x="1169430" y="420995"/>
                  </a:cubicBezTo>
                  <a:lnTo>
                    <a:pt x="1116552" y="449468"/>
                  </a:lnTo>
                  <a:cubicBezTo>
                    <a:pt x="1108417" y="453536"/>
                    <a:pt x="1096214" y="453536"/>
                    <a:pt x="1088079" y="449468"/>
                  </a:cubicBezTo>
                  <a:lnTo>
                    <a:pt x="1059606" y="433198"/>
                  </a:lnTo>
                  <a:cubicBezTo>
                    <a:pt x="1055538" y="429130"/>
                    <a:pt x="1055538" y="429130"/>
                    <a:pt x="1051470" y="425062"/>
                  </a:cubicBezTo>
                  <a:cubicBezTo>
                    <a:pt x="1051470" y="425062"/>
                    <a:pt x="1051470" y="429130"/>
                    <a:pt x="1051470" y="429130"/>
                  </a:cubicBezTo>
                  <a:cubicBezTo>
                    <a:pt x="1051470" y="429130"/>
                    <a:pt x="1051470" y="429130"/>
                    <a:pt x="1051470" y="429130"/>
                  </a:cubicBezTo>
                  <a:cubicBezTo>
                    <a:pt x="1051470" y="429130"/>
                    <a:pt x="1051470" y="429130"/>
                    <a:pt x="1051470" y="429130"/>
                  </a:cubicBezTo>
                  <a:cubicBezTo>
                    <a:pt x="1051470" y="429130"/>
                    <a:pt x="1051470" y="429130"/>
                    <a:pt x="1051470" y="429130"/>
                  </a:cubicBezTo>
                  <a:cubicBezTo>
                    <a:pt x="1051470" y="429130"/>
                    <a:pt x="1051470" y="429130"/>
                    <a:pt x="1051470" y="425062"/>
                  </a:cubicBezTo>
                  <a:lnTo>
                    <a:pt x="1051470" y="433198"/>
                  </a:ln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cubicBezTo>
                    <a:pt x="1051470" y="433198"/>
                    <a:pt x="1051470" y="433198"/>
                    <a:pt x="1051470" y="433198"/>
                  </a:cubicBezTo>
                  <a:lnTo>
                    <a:pt x="1079944" y="449468"/>
                  </a:lnTo>
                  <a:cubicBezTo>
                    <a:pt x="1092146" y="453536"/>
                    <a:pt x="1092146" y="457603"/>
                    <a:pt x="1096214" y="457603"/>
                  </a:cubicBezTo>
                  <a:close/>
                  <a:moveTo>
                    <a:pt x="1177565" y="412860"/>
                  </a:moveTo>
                  <a:cubicBezTo>
                    <a:pt x="1177565" y="412860"/>
                    <a:pt x="1173498" y="416927"/>
                    <a:pt x="1173498" y="416927"/>
                  </a:cubicBezTo>
                  <a:cubicBezTo>
                    <a:pt x="1173498" y="412860"/>
                    <a:pt x="1173498" y="412860"/>
                    <a:pt x="1177565" y="412860"/>
                  </a:cubicBezTo>
                  <a:close/>
                  <a:moveTo>
                    <a:pt x="1116552" y="445400"/>
                  </a:moveTo>
                  <a:cubicBezTo>
                    <a:pt x="1116552" y="445400"/>
                    <a:pt x="1116552" y="445400"/>
                    <a:pt x="1116552" y="445400"/>
                  </a:cubicBezTo>
                  <a:cubicBezTo>
                    <a:pt x="1116552" y="445400"/>
                    <a:pt x="1112484" y="445400"/>
                    <a:pt x="1116552" y="445400"/>
                  </a:cubicBezTo>
                  <a:cubicBezTo>
                    <a:pt x="1112484" y="445400"/>
                    <a:pt x="1112484" y="449468"/>
                    <a:pt x="1116552" y="445400"/>
                  </a:cubicBezTo>
                  <a:cubicBezTo>
                    <a:pt x="1112484" y="445400"/>
                    <a:pt x="1108417" y="445400"/>
                    <a:pt x="1108417" y="445400"/>
                  </a:cubicBezTo>
                  <a:cubicBezTo>
                    <a:pt x="1108417" y="445400"/>
                    <a:pt x="1108417" y="445400"/>
                    <a:pt x="1108417" y="445400"/>
                  </a:cubicBezTo>
                  <a:cubicBezTo>
                    <a:pt x="1108417" y="445400"/>
                    <a:pt x="1104349" y="445400"/>
                    <a:pt x="1104349" y="445400"/>
                  </a:cubicBezTo>
                  <a:cubicBezTo>
                    <a:pt x="1104349" y="445400"/>
                    <a:pt x="1104349" y="445400"/>
                    <a:pt x="1104349" y="445400"/>
                  </a:cubicBezTo>
                  <a:cubicBezTo>
                    <a:pt x="1112484" y="449468"/>
                    <a:pt x="1116552" y="445400"/>
                    <a:pt x="1116552" y="445400"/>
                  </a:cubicBezTo>
                  <a:cubicBezTo>
                    <a:pt x="1120620" y="445400"/>
                    <a:pt x="1116552" y="445400"/>
                    <a:pt x="1116552" y="445400"/>
                  </a:cubicBezTo>
                  <a:close/>
                  <a:moveTo>
                    <a:pt x="1059606" y="425062"/>
                  </a:moveTo>
                  <a:cubicBezTo>
                    <a:pt x="1059606" y="425062"/>
                    <a:pt x="1059606" y="425062"/>
                    <a:pt x="1059606" y="425062"/>
                  </a:cubicBezTo>
                  <a:cubicBezTo>
                    <a:pt x="1055538" y="425062"/>
                    <a:pt x="1055538" y="425062"/>
                    <a:pt x="1059606" y="425062"/>
                  </a:cubicBezTo>
                  <a:cubicBezTo>
                    <a:pt x="1055538" y="425062"/>
                    <a:pt x="1055538" y="425062"/>
                    <a:pt x="1059606" y="425062"/>
                  </a:cubicBezTo>
                  <a:cubicBezTo>
                    <a:pt x="1055538" y="425062"/>
                    <a:pt x="1059606" y="425062"/>
                    <a:pt x="1059606" y="425062"/>
                  </a:cubicBezTo>
                  <a:cubicBezTo>
                    <a:pt x="1059606" y="425062"/>
                    <a:pt x="1059606" y="425062"/>
                    <a:pt x="1059606" y="425062"/>
                  </a:cubicBezTo>
                  <a:close/>
                  <a:moveTo>
                    <a:pt x="1104349" y="449468"/>
                  </a:moveTo>
                  <a:cubicBezTo>
                    <a:pt x="1104349" y="449468"/>
                    <a:pt x="1104349" y="449468"/>
                    <a:pt x="1104349" y="449468"/>
                  </a:cubicBezTo>
                  <a:cubicBezTo>
                    <a:pt x="1104349" y="449468"/>
                    <a:pt x="1104349" y="449468"/>
                    <a:pt x="1104349" y="449468"/>
                  </a:cubicBezTo>
                  <a:cubicBezTo>
                    <a:pt x="1100282" y="449468"/>
                    <a:pt x="1100282" y="449468"/>
                    <a:pt x="1100282" y="449468"/>
                  </a:cubicBezTo>
                  <a:cubicBezTo>
                    <a:pt x="1100282" y="449468"/>
                    <a:pt x="1100282" y="449468"/>
                    <a:pt x="1096214" y="449468"/>
                  </a:cubicBezTo>
                  <a:cubicBezTo>
                    <a:pt x="1096214" y="449468"/>
                    <a:pt x="1096214" y="449468"/>
                    <a:pt x="1092146" y="449468"/>
                  </a:cubicBezTo>
                  <a:cubicBezTo>
                    <a:pt x="1092146" y="449468"/>
                    <a:pt x="1092146" y="449468"/>
                    <a:pt x="1092146" y="449468"/>
                  </a:cubicBezTo>
                  <a:cubicBezTo>
                    <a:pt x="1092146" y="449468"/>
                    <a:pt x="1088079" y="449468"/>
                    <a:pt x="1088079" y="449468"/>
                  </a:cubicBezTo>
                  <a:cubicBezTo>
                    <a:pt x="1096214" y="445400"/>
                    <a:pt x="1100282" y="449468"/>
                    <a:pt x="1104349" y="449468"/>
                  </a:cubicBezTo>
                  <a:close/>
                  <a:moveTo>
                    <a:pt x="1193836" y="400657"/>
                  </a:moveTo>
                  <a:cubicBezTo>
                    <a:pt x="1193836" y="400657"/>
                    <a:pt x="1193836" y="400657"/>
                    <a:pt x="1193836" y="400657"/>
                  </a:cubicBezTo>
                  <a:cubicBezTo>
                    <a:pt x="1193836" y="400657"/>
                    <a:pt x="1193836" y="400657"/>
                    <a:pt x="1193836" y="400657"/>
                  </a:cubicBezTo>
                  <a:cubicBezTo>
                    <a:pt x="1193836" y="400657"/>
                    <a:pt x="1197903" y="400657"/>
                    <a:pt x="1193836" y="400657"/>
                  </a:cubicBezTo>
                  <a:cubicBezTo>
                    <a:pt x="1197903" y="400657"/>
                    <a:pt x="1197903" y="400657"/>
                    <a:pt x="1197903" y="400657"/>
                  </a:cubicBezTo>
                  <a:cubicBezTo>
                    <a:pt x="1197903" y="400657"/>
                    <a:pt x="1197903" y="400657"/>
                    <a:pt x="1197903" y="400657"/>
                  </a:cubicBezTo>
                  <a:cubicBezTo>
                    <a:pt x="1197903" y="400657"/>
                    <a:pt x="1197903" y="400657"/>
                    <a:pt x="1197903" y="400657"/>
                  </a:cubicBezTo>
                  <a:cubicBezTo>
                    <a:pt x="1197903" y="400657"/>
                    <a:pt x="1197903" y="400657"/>
                    <a:pt x="1197903" y="400657"/>
                  </a:cubicBezTo>
                  <a:cubicBezTo>
                    <a:pt x="1197903" y="400657"/>
                    <a:pt x="1197903" y="400657"/>
                    <a:pt x="1201971" y="400657"/>
                  </a:cubicBezTo>
                  <a:cubicBezTo>
                    <a:pt x="1201971" y="400657"/>
                    <a:pt x="1201971" y="400657"/>
                    <a:pt x="1201971" y="400657"/>
                  </a:cubicBezTo>
                  <a:cubicBezTo>
                    <a:pt x="1201971" y="400657"/>
                    <a:pt x="1201971" y="400657"/>
                    <a:pt x="1201971" y="400657"/>
                  </a:cubicBezTo>
                  <a:cubicBezTo>
                    <a:pt x="1201971" y="400657"/>
                    <a:pt x="1201971" y="400657"/>
                    <a:pt x="1201971" y="400657"/>
                  </a:cubicBezTo>
                  <a:cubicBezTo>
                    <a:pt x="1201971" y="400657"/>
                    <a:pt x="1201971" y="400657"/>
                    <a:pt x="1206038" y="400657"/>
                  </a:cubicBezTo>
                  <a:cubicBezTo>
                    <a:pt x="1206038" y="400657"/>
                    <a:pt x="1206038" y="400657"/>
                    <a:pt x="1206038" y="400657"/>
                  </a:cubicBezTo>
                  <a:cubicBezTo>
                    <a:pt x="1206038" y="400657"/>
                    <a:pt x="1206038" y="400657"/>
                    <a:pt x="1206038" y="400657"/>
                  </a:cubicBezTo>
                  <a:cubicBezTo>
                    <a:pt x="1206038" y="400657"/>
                    <a:pt x="1206038" y="400657"/>
                    <a:pt x="1206038" y="400657"/>
                  </a:cubicBezTo>
                  <a:cubicBezTo>
                    <a:pt x="1206038" y="400657"/>
                    <a:pt x="1206038" y="400657"/>
                    <a:pt x="1210106" y="400657"/>
                  </a:cubicBezTo>
                  <a:cubicBezTo>
                    <a:pt x="1210106" y="400657"/>
                    <a:pt x="1210106" y="400657"/>
                    <a:pt x="1210106" y="400657"/>
                  </a:cubicBezTo>
                  <a:cubicBezTo>
                    <a:pt x="1210106" y="400657"/>
                    <a:pt x="1210106" y="400657"/>
                    <a:pt x="1210106" y="400657"/>
                  </a:cubicBezTo>
                  <a:cubicBezTo>
                    <a:pt x="1210106" y="400657"/>
                    <a:pt x="1210106" y="400657"/>
                    <a:pt x="1210106" y="400657"/>
                  </a:cubicBezTo>
                  <a:cubicBezTo>
                    <a:pt x="1210106" y="400657"/>
                    <a:pt x="1210106" y="400657"/>
                    <a:pt x="1210106" y="400657"/>
                  </a:cubicBezTo>
                  <a:cubicBezTo>
                    <a:pt x="1210106" y="400657"/>
                    <a:pt x="1210106" y="400657"/>
                    <a:pt x="1210106" y="400657"/>
                  </a:cubicBezTo>
                  <a:cubicBezTo>
                    <a:pt x="1210106" y="400657"/>
                    <a:pt x="1210106" y="400657"/>
                    <a:pt x="1210106" y="400657"/>
                  </a:cubicBezTo>
                  <a:cubicBezTo>
                    <a:pt x="1210106" y="400657"/>
                    <a:pt x="1214173" y="400657"/>
                    <a:pt x="1214173" y="400657"/>
                  </a:cubicBezTo>
                  <a:lnTo>
                    <a:pt x="1267052" y="372184"/>
                  </a:lnTo>
                  <a:cubicBezTo>
                    <a:pt x="1271120" y="368116"/>
                    <a:pt x="1275187" y="368116"/>
                    <a:pt x="1275187" y="364049"/>
                  </a:cubicBezTo>
                  <a:lnTo>
                    <a:pt x="1275187" y="355914"/>
                  </a:lnTo>
                  <a:cubicBezTo>
                    <a:pt x="1275187" y="355914"/>
                    <a:pt x="1275187" y="359981"/>
                    <a:pt x="1275187" y="359981"/>
                  </a:cubicBezTo>
                  <a:cubicBezTo>
                    <a:pt x="1275187" y="359981"/>
                    <a:pt x="1275187" y="355914"/>
                    <a:pt x="1275187" y="355914"/>
                  </a:cubicBezTo>
                  <a:cubicBezTo>
                    <a:pt x="1275187" y="359981"/>
                    <a:pt x="1271120" y="359981"/>
                    <a:pt x="1267052" y="364049"/>
                  </a:cubicBezTo>
                  <a:lnTo>
                    <a:pt x="1214173" y="392522"/>
                  </a:lnTo>
                  <a:cubicBezTo>
                    <a:pt x="1206038" y="396589"/>
                    <a:pt x="1193836" y="396589"/>
                    <a:pt x="1185701" y="392522"/>
                  </a:cubicBezTo>
                  <a:lnTo>
                    <a:pt x="1157228" y="376251"/>
                  </a:lnTo>
                  <a:cubicBezTo>
                    <a:pt x="1153160" y="372184"/>
                    <a:pt x="1153160" y="372184"/>
                    <a:pt x="1149093" y="368116"/>
                  </a:cubicBezTo>
                  <a:cubicBezTo>
                    <a:pt x="1149093" y="368116"/>
                    <a:pt x="1149093" y="372184"/>
                    <a:pt x="1149093" y="372184"/>
                  </a:cubicBezTo>
                  <a:cubicBezTo>
                    <a:pt x="1149093" y="372184"/>
                    <a:pt x="1149093" y="372184"/>
                    <a:pt x="1149093" y="372184"/>
                  </a:cubicBezTo>
                  <a:cubicBezTo>
                    <a:pt x="1149093" y="372184"/>
                    <a:pt x="1149093" y="372184"/>
                    <a:pt x="1149093" y="372184"/>
                  </a:cubicBezTo>
                  <a:cubicBezTo>
                    <a:pt x="1149093" y="372184"/>
                    <a:pt x="1149093" y="372184"/>
                    <a:pt x="1149093" y="372184"/>
                  </a:cubicBezTo>
                  <a:cubicBezTo>
                    <a:pt x="1149093" y="372184"/>
                    <a:pt x="1149093" y="372184"/>
                    <a:pt x="1149093" y="368116"/>
                  </a:cubicBezTo>
                  <a:lnTo>
                    <a:pt x="1149093" y="376251"/>
                  </a:ln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cubicBezTo>
                    <a:pt x="1149093" y="376251"/>
                    <a:pt x="1149093" y="376251"/>
                    <a:pt x="1149093" y="376251"/>
                  </a:cubicBezTo>
                  <a:lnTo>
                    <a:pt x="1177565" y="392522"/>
                  </a:lnTo>
                  <a:cubicBezTo>
                    <a:pt x="1189768" y="396589"/>
                    <a:pt x="1189768" y="400657"/>
                    <a:pt x="1193836" y="400657"/>
                  </a:cubicBezTo>
                  <a:close/>
                  <a:moveTo>
                    <a:pt x="1275187" y="355914"/>
                  </a:moveTo>
                  <a:cubicBezTo>
                    <a:pt x="1275187" y="355914"/>
                    <a:pt x="1271120" y="359981"/>
                    <a:pt x="1271120" y="359981"/>
                  </a:cubicBezTo>
                  <a:cubicBezTo>
                    <a:pt x="1271120" y="355914"/>
                    <a:pt x="1275187" y="355914"/>
                    <a:pt x="1275187" y="355914"/>
                  </a:cubicBezTo>
                  <a:close/>
                  <a:moveTo>
                    <a:pt x="1214173" y="388454"/>
                  </a:moveTo>
                  <a:cubicBezTo>
                    <a:pt x="1214173" y="388454"/>
                    <a:pt x="1214173" y="388454"/>
                    <a:pt x="1214173" y="388454"/>
                  </a:cubicBezTo>
                  <a:cubicBezTo>
                    <a:pt x="1214173" y="388454"/>
                    <a:pt x="1214173" y="388454"/>
                    <a:pt x="1214173" y="388454"/>
                  </a:cubicBezTo>
                  <a:cubicBezTo>
                    <a:pt x="1210106" y="388454"/>
                    <a:pt x="1210106" y="388454"/>
                    <a:pt x="1214173" y="388454"/>
                  </a:cubicBezTo>
                  <a:cubicBezTo>
                    <a:pt x="1210106" y="388454"/>
                    <a:pt x="1206038" y="388454"/>
                    <a:pt x="1206038" y="388454"/>
                  </a:cubicBezTo>
                  <a:cubicBezTo>
                    <a:pt x="1206038" y="388454"/>
                    <a:pt x="1206038" y="388454"/>
                    <a:pt x="1206038" y="388454"/>
                  </a:cubicBezTo>
                  <a:cubicBezTo>
                    <a:pt x="1206038" y="388454"/>
                    <a:pt x="1201971" y="388454"/>
                    <a:pt x="1201971" y="388454"/>
                  </a:cubicBezTo>
                  <a:cubicBezTo>
                    <a:pt x="1201971" y="388454"/>
                    <a:pt x="1201971" y="388454"/>
                    <a:pt x="1201971" y="388454"/>
                  </a:cubicBezTo>
                  <a:cubicBezTo>
                    <a:pt x="1210106" y="392522"/>
                    <a:pt x="1214173" y="388454"/>
                    <a:pt x="1214173" y="388454"/>
                  </a:cubicBezTo>
                  <a:cubicBezTo>
                    <a:pt x="1218241" y="388454"/>
                    <a:pt x="1218241" y="388454"/>
                    <a:pt x="1214173" y="388454"/>
                  </a:cubicBezTo>
                  <a:close/>
                  <a:moveTo>
                    <a:pt x="1157228" y="368116"/>
                  </a:moveTo>
                  <a:cubicBezTo>
                    <a:pt x="1157228" y="368116"/>
                    <a:pt x="1157228" y="368116"/>
                    <a:pt x="1157228" y="368116"/>
                  </a:cubicBezTo>
                  <a:cubicBezTo>
                    <a:pt x="1157228" y="368116"/>
                    <a:pt x="1153160" y="368116"/>
                    <a:pt x="1157228" y="368116"/>
                  </a:cubicBezTo>
                  <a:cubicBezTo>
                    <a:pt x="1153160" y="368116"/>
                    <a:pt x="1153160" y="368116"/>
                    <a:pt x="1157228" y="368116"/>
                  </a:cubicBezTo>
                  <a:cubicBezTo>
                    <a:pt x="1153160" y="368116"/>
                    <a:pt x="1157228" y="368116"/>
                    <a:pt x="1157228" y="368116"/>
                  </a:cubicBezTo>
                  <a:cubicBezTo>
                    <a:pt x="1157228" y="368116"/>
                    <a:pt x="1157228" y="368116"/>
                    <a:pt x="1157228" y="368116"/>
                  </a:cubicBezTo>
                  <a:close/>
                  <a:moveTo>
                    <a:pt x="1201971" y="392522"/>
                  </a:moveTo>
                  <a:cubicBezTo>
                    <a:pt x="1201971" y="392522"/>
                    <a:pt x="1201971" y="392522"/>
                    <a:pt x="1201971" y="392522"/>
                  </a:cubicBezTo>
                  <a:cubicBezTo>
                    <a:pt x="1201971" y="392522"/>
                    <a:pt x="1201971" y="392522"/>
                    <a:pt x="1201971" y="392522"/>
                  </a:cubicBezTo>
                  <a:cubicBezTo>
                    <a:pt x="1197903" y="392522"/>
                    <a:pt x="1197903" y="392522"/>
                    <a:pt x="1197903" y="392522"/>
                  </a:cubicBezTo>
                  <a:cubicBezTo>
                    <a:pt x="1197903" y="392522"/>
                    <a:pt x="1197903" y="392522"/>
                    <a:pt x="1193836" y="392522"/>
                  </a:cubicBezTo>
                  <a:cubicBezTo>
                    <a:pt x="1193836" y="392522"/>
                    <a:pt x="1193836" y="392522"/>
                    <a:pt x="1189768" y="392522"/>
                  </a:cubicBezTo>
                  <a:cubicBezTo>
                    <a:pt x="1189768" y="392522"/>
                    <a:pt x="1189768" y="392522"/>
                    <a:pt x="1189768" y="392522"/>
                  </a:cubicBezTo>
                  <a:cubicBezTo>
                    <a:pt x="1189768" y="392522"/>
                    <a:pt x="1185701" y="392522"/>
                    <a:pt x="1185701" y="392522"/>
                  </a:cubicBezTo>
                  <a:cubicBezTo>
                    <a:pt x="1193836" y="388454"/>
                    <a:pt x="1197903" y="392522"/>
                    <a:pt x="1201971" y="392522"/>
                  </a:cubicBezTo>
                  <a:close/>
                  <a:moveTo>
                    <a:pt x="1291458" y="343711"/>
                  </a:moveTo>
                  <a:cubicBezTo>
                    <a:pt x="1291458" y="343711"/>
                    <a:pt x="1291458" y="343711"/>
                    <a:pt x="1291458" y="343711"/>
                  </a:cubicBezTo>
                  <a:cubicBezTo>
                    <a:pt x="1291458" y="343711"/>
                    <a:pt x="1291458" y="343711"/>
                    <a:pt x="1291458" y="343711"/>
                  </a:cubicBezTo>
                  <a:cubicBezTo>
                    <a:pt x="1295525" y="343711"/>
                    <a:pt x="1295525" y="343711"/>
                    <a:pt x="1291458" y="343711"/>
                  </a:cubicBezTo>
                  <a:cubicBezTo>
                    <a:pt x="1295525" y="343711"/>
                    <a:pt x="1295525" y="343711"/>
                    <a:pt x="1295525" y="343711"/>
                  </a:cubicBezTo>
                  <a:cubicBezTo>
                    <a:pt x="1295525" y="343711"/>
                    <a:pt x="1295525" y="343711"/>
                    <a:pt x="1295525" y="343711"/>
                  </a:cubicBezTo>
                  <a:cubicBezTo>
                    <a:pt x="1295525" y="343711"/>
                    <a:pt x="1295525" y="343711"/>
                    <a:pt x="1295525" y="343711"/>
                  </a:cubicBezTo>
                  <a:cubicBezTo>
                    <a:pt x="1295525" y="343711"/>
                    <a:pt x="1295525" y="343711"/>
                    <a:pt x="1295525" y="343711"/>
                  </a:cubicBezTo>
                  <a:cubicBezTo>
                    <a:pt x="1295525" y="343711"/>
                    <a:pt x="1295525" y="343711"/>
                    <a:pt x="1299593" y="343711"/>
                  </a:cubicBezTo>
                  <a:cubicBezTo>
                    <a:pt x="1299593" y="343711"/>
                    <a:pt x="1299593" y="343711"/>
                    <a:pt x="1299593" y="343711"/>
                  </a:cubicBezTo>
                  <a:cubicBezTo>
                    <a:pt x="1299593" y="343711"/>
                    <a:pt x="1299593" y="343711"/>
                    <a:pt x="1299593" y="343711"/>
                  </a:cubicBezTo>
                  <a:cubicBezTo>
                    <a:pt x="1299593" y="343711"/>
                    <a:pt x="1299593" y="343711"/>
                    <a:pt x="1299593" y="343711"/>
                  </a:cubicBezTo>
                  <a:cubicBezTo>
                    <a:pt x="1299593" y="343711"/>
                    <a:pt x="1299593" y="343711"/>
                    <a:pt x="1303661" y="343711"/>
                  </a:cubicBezTo>
                  <a:cubicBezTo>
                    <a:pt x="1303661" y="343711"/>
                    <a:pt x="1303661" y="343711"/>
                    <a:pt x="1303661" y="343711"/>
                  </a:cubicBezTo>
                  <a:cubicBezTo>
                    <a:pt x="1303661" y="343711"/>
                    <a:pt x="1303661" y="343711"/>
                    <a:pt x="1303661" y="343711"/>
                  </a:cubicBezTo>
                  <a:cubicBezTo>
                    <a:pt x="1303661" y="343711"/>
                    <a:pt x="1303661" y="343711"/>
                    <a:pt x="1303661" y="343711"/>
                  </a:cubicBezTo>
                  <a:cubicBezTo>
                    <a:pt x="1303661" y="343711"/>
                    <a:pt x="1303661" y="343711"/>
                    <a:pt x="1307728" y="343711"/>
                  </a:cubicBezTo>
                  <a:cubicBezTo>
                    <a:pt x="1307728" y="343711"/>
                    <a:pt x="1307728" y="343711"/>
                    <a:pt x="1307728" y="343711"/>
                  </a:cubicBezTo>
                  <a:cubicBezTo>
                    <a:pt x="1307728" y="343711"/>
                    <a:pt x="1307728" y="343711"/>
                    <a:pt x="1307728" y="343711"/>
                  </a:cubicBezTo>
                  <a:cubicBezTo>
                    <a:pt x="1307728" y="343711"/>
                    <a:pt x="1307728" y="343711"/>
                    <a:pt x="1307728" y="343711"/>
                  </a:cubicBezTo>
                  <a:cubicBezTo>
                    <a:pt x="1307728" y="343711"/>
                    <a:pt x="1307728" y="343711"/>
                    <a:pt x="1307728" y="343711"/>
                  </a:cubicBezTo>
                  <a:cubicBezTo>
                    <a:pt x="1307728" y="343711"/>
                    <a:pt x="1307728" y="343711"/>
                    <a:pt x="1307728" y="343711"/>
                  </a:cubicBezTo>
                  <a:cubicBezTo>
                    <a:pt x="1307728" y="343711"/>
                    <a:pt x="1307728" y="343711"/>
                    <a:pt x="1307728" y="343711"/>
                  </a:cubicBezTo>
                  <a:cubicBezTo>
                    <a:pt x="1307728" y="343711"/>
                    <a:pt x="1311796" y="343711"/>
                    <a:pt x="1311796" y="343711"/>
                  </a:cubicBezTo>
                  <a:lnTo>
                    <a:pt x="1364675" y="315238"/>
                  </a:lnTo>
                  <a:cubicBezTo>
                    <a:pt x="1368742" y="311170"/>
                    <a:pt x="1372810" y="311170"/>
                    <a:pt x="1372810" y="307103"/>
                  </a:cubicBezTo>
                  <a:lnTo>
                    <a:pt x="1372810" y="298967"/>
                  </a:lnTo>
                  <a:cubicBezTo>
                    <a:pt x="1372810" y="298967"/>
                    <a:pt x="1372810" y="303035"/>
                    <a:pt x="1372810" y="303035"/>
                  </a:cubicBezTo>
                  <a:cubicBezTo>
                    <a:pt x="1372810" y="303035"/>
                    <a:pt x="1372810" y="298967"/>
                    <a:pt x="1372810" y="298967"/>
                  </a:cubicBezTo>
                  <a:cubicBezTo>
                    <a:pt x="1372810" y="303035"/>
                    <a:pt x="1368742" y="303035"/>
                    <a:pt x="1364675" y="307103"/>
                  </a:cubicBezTo>
                  <a:lnTo>
                    <a:pt x="1311796" y="335576"/>
                  </a:lnTo>
                  <a:cubicBezTo>
                    <a:pt x="1303661" y="339643"/>
                    <a:pt x="1291458" y="339643"/>
                    <a:pt x="1283323" y="335576"/>
                  </a:cubicBezTo>
                  <a:lnTo>
                    <a:pt x="1254849" y="319305"/>
                  </a:lnTo>
                  <a:cubicBezTo>
                    <a:pt x="1250782" y="315238"/>
                    <a:pt x="1250782" y="315238"/>
                    <a:pt x="1246714" y="311170"/>
                  </a:cubicBezTo>
                  <a:cubicBezTo>
                    <a:pt x="1246714" y="311170"/>
                    <a:pt x="1246714" y="315238"/>
                    <a:pt x="1246714" y="315238"/>
                  </a:cubicBezTo>
                  <a:cubicBezTo>
                    <a:pt x="1246714" y="315238"/>
                    <a:pt x="1246714" y="315238"/>
                    <a:pt x="1246714" y="315238"/>
                  </a:cubicBezTo>
                  <a:cubicBezTo>
                    <a:pt x="1246714" y="315238"/>
                    <a:pt x="1246714" y="315238"/>
                    <a:pt x="1246714" y="315238"/>
                  </a:cubicBezTo>
                  <a:cubicBezTo>
                    <a:pt x="1246714" y="315238"/>
                    <a:pt x="1246714" y="315238"/>
                    <a:pt x="1246714" y="315238"/>
                  </a:cubicBezTo>
                  <a:cubicBezTo>
                    <a:pt x="1246714" y="315238"/>
                    <a:pt x="1246714" y="315238"/>
                    <a:pt x="1246714" y="311170"/>
                  </a:cubicBezTo>
                  <a:lnTo>
                    <a:pt x="1246714" y="319305"/>
                  </a:ln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cubicBezTo>
                    <a:pt x="1246714" y="319305"/>
                    <a:pt x="1246714" y="319305"/>
                    <a:pt x="1246714" y="319305"/>
                  </a:cubicBezTo>
                  <a:lnTo>
                    <a:pt x="1275187" y="335576"/>
                  </a:lnTo>
                  <a:cubicBezTo>
                    <a:pt x="1287390" y="339643"/>
                    <a:pt x="1291458" y="339643"/>
                    <a:pt x="1291458" y="343711"/>
                  </a:cubicBezTo>
                  <a:close/>
                  <a:moveTo>
                    <a:pt x="1372810" y="298967"/>
                  </a:moveTo>
                  <a:cubicBezTo>
                    <a:pt x="1372810" y="298967"/>
                    <a:pt x="1368742" y="303035"/>
                    <a:pt x="1368742" y="303035"/>
                  </a:cubicBezTo>
                  <a:cubicBezTo>
                    <a:pt x="1372810" y="298967"/>
                    <a:pt x="1372810" y="298967"/>
                    <a:pt x="1372810" y="298967"/>
                  </a:cubicBezTo>
                  <a:close/>
                  <a:moveTo>
                    <a:pt x="1315863" y="331508"/>
                  </a:moveTo>
                  <a:cubicBezTo>
                    <a:pt x="1315863" y="331508"/>
                    <a:pt x="1315863" y="331508"/>
                    <a:pt x="1315863" y="331508"/>
                  </a:cubicBezTo>
                  <a:cubicBezTo>
                    <a:pt x="1311796" y="331508"/>
                    <a:pt x="1311796" y="331508"/>
                    <a:pt x="1315863" y="331508"/>
                  </a:cubicBezTo>
                  <a:cubicBezTo>
                    <a:pt x="1311796" y="331508"/>
                    <a:pt x="1311796" y="331508"/>
                    <a:pt x="1315863" y="331508"/>
                  </a:cubicBezTo>
                  <a:cubicBezTo>
                    <a:pt x="1311796" y="331508"/>
                    <a:pt x="1307728" y="331508"/>
                    <a:pt x="1307728" y="331508"/>
                  </a:cubicBezTo>
                  <a:cubicBezTo>
                    <a:pt x="1307728" y="331508"/>
                    <a:pt x="1307728" y="331508"/>
                    <a:pt x="1307728" y="331508"/>
                  </a:cubicBezTo>
                  <a:cubicBezTo>
                    <a:pt x="1307728" y="331508"/>
                    <a:pt x="1303661" y="331508"/>
                    <a:pt x="1303661" y="331508"/>
                  </a:cubicBezTo>
                  <a:cubicBezTo>
                    <a:pt x="1303661" y="331508"/>
                    <a:pt x="1303661" y="331508"/>
                    <a:pt x="1303661" y="331508"/>
                  </a:cubicBezTo>
                  <a:cubicBezTo>
                    <a:pt x="1307728" y="335576"/>
                    <a:pt x="1311796" y="331508"/>
                    <a:pt x="1315863" y="331508"/>
                  </a:cubicBezTo>
                  <a:cubicBezTo>
                    <a:pt x="1315863" y="331508"/>
                    <a:pt x="1315863" y="331508"/>
                    <a:pt x="1315863" y="331508"/>
                  </a:cubicBezTo>
                  <a:close/>
                  <a:moveTo>
                    <a:pt x="1254849" y="311170"/>
                  </a:moveTo>
                  <a:cubicBezTo>
                    <a:pt x="1254849" y="311170"/>
                    <a:pt x="1254849" y="311170"/>
                    <a:pt x="1254849" y="311170"/>
                  </a:cubicBezTo>
                  <a:cubicBezTo>
                    <a:pt x="1254849" y="311170"/>
                    <a:pt x="1254849" y="311170"/>
                    <a:pt x="1254849" y="311170"/>
                  </a:cubicBezTo>
                  <a:cubicBezTo>
                    <a:pt x="1254849" y="311170"/>
                    <a:pt x="1254849" y="311170"/>
                    <a:pt x="1254849" y="311170"/>
                  </a:cubicBezTo>
                  <a:cubicBezTo>
                    <a:pt x="1254849" y="311170"/>
                    <a:pt x="1254849" y="311170"/>
                    <a:pt x="1254849" y="311170"/>
                  </a:cubicBezTo>
                  <a:cubicBezTo>
                    <a:pt x="1258917" y="311170"/>
                    <a:pt x="1254849" y="311170"/>
                    <a:pt x="1254849" y="311170"/>
                  </a:cubicBezTo>
                  <a:close/>
                  <a:moveTo>
                    <a:pt x="1303661" y="335576"/>
                  </a:moveTo>
                  <a:cubicBezTo>
                    <a:pt x="1303661" y="335576"/>
                    <a:pt x="1303661" y="335576"/>
                    <a:pt x="1303661" y="335576"/>
                  </a:cubicBezTo>
                  <a:cubicBezTo>
                    <a:pt x="1299593" y="335576"/>
                    <a:pt x="1299593" y="335576"/>
                    <a:pt x="1303661" y="335576"/>
                  </a:cubicBezTo>
                  <a:cubicBezTo>
                    <a:pt x="1299593" y="335576"/>
                    <a:pt x="1299593" y="335576"/>
                    <a:pt x="1299593" y="335576"/>
                  </a:cubicBezTo>
                  <a:cubicBezTo>
                    <a:pt x="1299593" y="335576"/>
                    <a:pt x="1299593" y="335576"/>
                    <a:pt x="1295525" y="335576"/>
                  </a:cubicBezTo>
                  <a:cubicBezTo>
                    <a:pt x="1295525" y="335576"/>
                    <a:pt x="1295525" y="335576"/>
                    <a:pt x="1291458" y="335576"/>
                  </a:cubicBezTo>
                  <a:cubicBezTo>
                    <a:pt x="1291458" y="335576"/>
                    <a:pt x="1291458" y="335576"/>
                    <a:pt x="1291458" y="335576"/>
                  </a:cubicBezTo>
                  <a:cubicBezTo>
                    <a:pt x="1291458" y="335576"/>
                    <a:pt x="1287390" y="335576"/>
                    <a:pt x="1287390" y="335576"/>
                  </a:cubicBezTo>
                  <a:cubicBezTo>
                    <a:pt x="1291458" y="331508"/>
                    <a:pt x="1295525" y="335576"/>
                    <a:pt x="1303661" y="335576"/>
                  </a:cubicBezTo>
                  <a:close/>
                  <a:moveTo>
                    <a:pt x="1466364" y="242021"/>
                  </a:moveTo>
                  <a:lnTo>
                    <a:pt x="1413485" y="270494"/>
                  </a:lnTo>
                  <a:cubicBezTo>
                    <a:pt x="1405350" y="274562"/>
                    <a:pt x="1393148" y="274562"/>
                    <a:pt x="1385013" y="270494"/>
                  </a:cubicBezTo>
                  <a:lnTo>
                    <a:pt x="1356539" y="254224"/>
                  </a:lnTo>
                  <a:cubicBezTo>
                    <a:pt x="1352472" y="250156"/>
                    <a:pt x="1352472" y="250156"/>
                    <a:pt x="1348404" y="246089"/>
                  </a:cubicBezTo>
                  <a:cubicBezTo>
                    <a:pt x="1348404" y="246089"/>
                    <a:pt x="1348404" y="250156"/>
                    <a:pt x="1348404" y="250156"/>
                  </a:cubicBezTo>
                  <a:cubicBezTo>
                    <a:pt x="1348404" y="250156"/>
                    <a:pt x="1348404" y="250156"/>
                    <a:pt x="1348404" y="250156"/>
                  </a:cubicBezTo>
                  <a:cubicBezTo>
                    <a:pt x="1348404" y="250156"/>
                    <a:pt x="1348404" y="250156"/>
                    <a:pt x="1348404" y="250156"/>
                  </a:cubicBezTo>
                  <a:cubicBezTo>
                    <a:pt x="1348404" y="250156"/>
                    <a:pt x="1348404" y="250156"/>
                    <a:pt x="1348404" y="250156"/>
                  </a:cubicBezTo>
                  <a:cubicBezTo>
                    <a:pt x="1348404" y="250156"/>
                    <a:pt x="1348404" y="250156"/>
                    <a:pt x="1348404" y="246089"/>
                  </a:cubicBezTo>
                  <a:lnTo>
                    <a:pt x="1348404" y="254224"/>
                  </a:ln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cubicBezTo>
                    <a:pt x="1348404" y="254224"/>
                    <a:pt x="1348404" y="254224"/>
                    <a:pt x="1348404" y="254224"/>
                  </a:cubicBezTo>
                  <a:lnTo>
                    <a:pt x="1376877" y="270494"/>
                  </a:lnTo>
                  <a:cubicBezTo>
                    <a:pt x="1376877" y="270494"/>
                    <a:pt x="1380945" y="270494"/>
                    <a:pt x="1380945" y="270494"/>
                  </a:cubicBezTo>
                  <a:cubicBezTo>
                    <a:pt x="1380945" y="270494"/>
                    <a:pt x="1380945" y="270494"/>
                    <a:pt x="1380945" y="270494"/>
                  </a:cubicBezTo>
                  <a:cubicBezTo>
                    <a:pt x="1380945" y="270494"/>
                    <a:pt x="1380945" y="270494"/>
                    <a:pt x="1380945" y="270494"/>
                  </a:cubicBezTo>
                  <a:cubicBezTo>
                    <a:pt x="1380945" y="270494"/>
                    <a:pt x="1380945" y="270494"/>
                    <a:pt x="1385013" y="270494"/>
                  </a:cubicBezTo>
                  <a:cubicBezTo>
                    <a:pt x="1385013" y="270494"/>
                    <a:pt x="1385013" y="270494"/>
                    <a:pt x="1385013" y="270494"/>
                  </a:cubicBezTo>
                  <a:cubicBezTo>
                    <a:pt x="1385013" y="270494"/>
                    <a:pt x="1385013" y="270494"/>
                    <a:pt x="1385013" y="270494"/>
                  </a:cubicBezTo>
                  <a:cubicBezTo>
                    <a:pt x="1385013" y="270494"/>
                    <a:pt x="1385013" y="270494"/>
                    <a:pt x="1385013" y="270494"/>
                  </a:cubicBezTo>
                  <a:cubicBezTo>
                    <a:pt x="1385013" y="270494"/>
                    <a:pt x="1385013" y="270494"/>
                    <a:pt x="1385013" y="270494"/>
                  </a:cubicBezTo>
                  <a:cubicBezTo>
                    <a:pt x="1385013" y="270494"/>
                    <a:pt x="1385013" y="270494"/>
                    <a:pt x="1389080" y="270494"/>
                  </a:cubicBezTo>
                  <a:cubicBezTo>
                    <a:pt x="1389080" y="270494"/>
                    <a:pt x="1389080" y="270494"/>
                    <a:pt x="1389080" y="270494"/>
                  </a:cubicBezTo>
                  <a:cubicBezTo>
                    <a:pt x="1389080" y="270494"/>
                    <a:pt x="1389080" y="270494"/>
                    <a:pt x="1389080" y="270494"/>
                  </a:cubicBezTo>
                  <a:cubicBezTo>
                    <a:pt x="1389080" y="270494"/>
                    <a:pt x="1389080" y="270494"/>
                    <a:pt x="1389080" y="270494"/>
                  </a:cubicBezTo>
                  <a:cubicBezTo>
                    <a:pt x="1389080" y="270494"/>
                    <a:pt x="1389080" y="270494"/>
                    <a:pt x="1393148" y="270494"/>
                  </a:cubicBezTo>
                  <a:cubicBezTo>
                    <a:pt x="1393148" y="270494"/>
                    <a:pt x="1393148" y="270494"/>
                    <a:pt x="1393148" y="270494"/>
                  </a:cubicBezTo>
                  <a:cubicBezTo>
                    <a:pt x="1393148" y="270494"/>
                    <a:pt x="1393148" y="270494"/>
                    <a:pt x="1393148" y="270494"/>
                  </a:cubicBezTo>
                  <a:cubicBezTo>
                    <a:pt x="1393148" y="270494"/>
                    <a:pt x="1393148" y="270494"/>
                    <a:pt x="1393148" y="270494"/>
                  </a:cubicBezTo>
                  <a:cubicBezTo>
                    <a:pt x="1393148" y="270494"/>
                    <a:pt x="1393148" y="270494"/>
                    <a:pt x="1397215" y="270494"/>
                  </a:cubicBezTo>
                  <a:cubicBezTo>
                    <a:pt x="1397215" y="270494"/>
                    <a:pt x="1397215" y="270494"/>
                    <a:pt x="1397215" y="270494"/>
                  </a:cubicBezTo>
                  <a:cubicBezTo>
                    <a:pt x="1397215" y="270494"/>
                    <a:pt x="1397215" y="270494"/>
                    <a:pt x="1397215" y="270494"/>
                  </a:cubicBezTo>
                  <a:cubicBezTo>
                    <a:pt x="1397215" y="270494"/>
                    <a:pt x="1397215" y="270494"/>
                    <a:pt x="1397215" y="270494"/>
                  </a:cubicBezTo>
                  <a:cubicBezTo>
                    <a:pt x="1397215" y="270494"/>
                    <a:pt x="1397215" y="270494"/>
                    <a:pt x="1397215" y="270494"/>
                  </a:cubicBezTo>
                  <a:cubicBezTo>
                    <a:pt x="1397215" y="270494"/>
                    <a:pt x="1397215" y="270494"/>
                    <a:pt x="1397215" y="270494"/>
                  </a:cubicBezTo>
                  <a:cubicBezTo>
                    <a:pt x="1397215" y="270494"/>
                    <a:pt x="1397215" y="270494"/>
                    <a:pt x="1397215" y="270494"/>
                  </a:cubicBezTo>
                  <a:cubicBezTo>
                    <a:pt x="1397215" y="270494"/>
                    <a:pt x="1401283" y="270494"/>
                    <a:pt x="1401283" y="270494"/>
                  </a:cubicBezTo>
                  <a:lnTo>
                    <a:pt x="1454161" y="242021"/>
                  </a:lnTo>
                  <a:cubicBezTo>
                    <a:pt x="1458229" y="237954"/>
                    <a:pt x="1462296" y="237954"/>
                    <a:pt x="1462296" y="233886"/>
                  </a:cubicBezTo>
                  <a:lnTo>
                    <a:pt x="1462296" y="225751"/>
                  </a:lnTo>
                  <a:cubicBezTo>
                    <a:pt x="1462296" y="225751"/>
                    <a:pt x="1462296" y="229819"/>
                    <a:pt x="1462296" y="229819"/>
                  </a:cubicBezTo>
                  <a:cubicBezTo>
                    <a:pt x="1462296" y="229819"/>
                    <a:pt x="1462296" y="225751"/>
                    <a:pt x="1462296" y="225751"/>
                  </a:cubicBezTo>
                  <a:cubicBezTo>
                    <a:pt x="1474499" y="237954"/>
                    <a:pt x="1470431" y="242021"/>
                    <a:pt x="1466364" y="242021"/>
                  </a:cubicBezTo>
                  <a:close/>
                  <a:moveTo>
                    <a:pt x="1356539" y="254224"/>
                  </a:moveTo>
                  <a:cubicBezTo>
                    <a:pt x="1352472" y="254224"/>
                    <a:pt x="1352472" y="254224"/>
                    <a:pt x="1356539" y="254224"/>
                  </a:cubicBezTo>
                  <a:cubicBezTo>
                    <a:pt x="1352472" y="254224"/>
                    <a:pt x="1352472" y="254224"/>
                    <a:pt x="1356539" y="254224"/>
                  </a:cubicBezTo>
                  <a:cubicBezTo>
                    <a:pt x="1352472" y="254224"/>
                    <a:pt x="1352472" y="254224"/>
                    <a:pt x="1356539" y="254224"/>
                  </a:cubicBezTo>
                  <a:cubicBezTo>
                    <a:pt x="1352472" y="254224"/>
                    <a:pt x="1352472" y="254224"/>
                    <a:pt x="1356539" y="254224"/>
                  </a:cubicBezTo>
                  <a:cubicBezTo>
                    <a:pt x="1356539" y="254224"/>
                    <a:pt x="1356539" y="254224"/>
                    <a:pt x="1356539" y="254224"/>
                  </a:cubicBezTo>
                  <a:close/>
                  <a:moveTo>
                    <a:pt x="1401283" y="278629"/>
                  </a:moveTo>
                  <a:cubicBezTo>
                    <a:pt x="1401283" y="278629"/>
                    <a:pt x="1397215" y="278629"/>
                    <a:pt x="1401283" y="278629"/>
                  </a:cubicBezTo>
                  <a:cubicBezTo>
                    <a:pt x="1397215" y="278629"/>
                    <a:pt x="1397215" y="278629"/>
                    <a:pt x="1397215" y="278629"/>
                  </a:cubicBezTo>
                  <a:cubicBezTo>
                    <a:pt x="1397215" y="278629"/>
                    <a:pt x="1397215" y="278629"/>
                    <a:pt x="1393148" y="278629"/>
                  </a:cubicBezTo>
                  <a:cubicBezTo>
                    <a:pt x="1393148" y="278629"/>
                    <a:pt x="1393148" y="278629"/>
                    <a:pt x="1389080" y="278629"/>
                  </a:cubicBezTo>
                  <a:cubicBezTo>
                    <a:pt x="1389080" y="278629"/>
                    <a:pt x="1389080" y="278629"/>
                    <a:pt x="1389080" y="278629"/>
                  </a:cubicBezTo>
                  <a:cubicBezTo>
                    <a:pt x="1389080" y="278629"/>
                    <a:pt x="1385013" y="278629"/>
                    <a:pt x="1385013" y="278629"/>
                  </a:cubicBezTo>
                  <a:cubicBezTo>
                    <a:pt x="1389080" y="274562"/>
                    <a:pt x="1397215" y="278629"/>
                    <a:pt x="1401283" y="278629"/>
                  </a:cubicBezTo>
                  <a:cubicBezTo>
                    <a:pt x="1401283" y="278629"/>
                    <a:pt x="1401283" y="278629"/>
                    <a:pt x="1401283" y="278629"/>
                  </a:cubicBezTo>
                  <a:close/>
                  <a:moveTo>
                    <a:pt x="1413485" y="274562"/>
                  </a:moveTo>
                  <a:cubicBezTo>
                    <a:pt x="1413485" y="274562"/>
                    <a:pt x="1413485" y="274562"/>
                    <a:pt x="1413485" y="274562"/>
                  </a:cubicBezTo>
                  <a:cubicBezTo>
                    <a:pt x="1413485" y="274562"/>
                    <a:pt x="1409418" y="274562"/>
                    <a:pt x="1413485" y="274562"/>
                  </a:cubicBezTo>
                  <a:cubicBezTo>
                    <a:pt x="1409418" y="274562"/>
                    <a:pt x="1409418" y="274562"/>
                    <a:pt x="1413485" y="274562"/>
                  </a:cubicBezTo>
                  <a:cubicBezTo>
                    <a:pt x="1409418" y="274562"/>
                    <a:pt x="1405350" y="274562"/>
                    <a:pt x="1405350" y="274562"/>
                  </a:cubicBezTo>
                  <a:cubicBezTo>
                    <a:pt x="1405350" y="274562"/>
                    <a:pt x="1405350" y="274562"/>
                    <a:pt x="1405350" y="274562"/>
                  </a:cubicBezTo>
                  <a:cubicBezTo>
                    <a:pt x="1405350" y="274562"/>
                    <a:pt x="1401283" y="274562"/>
                    <a:pt x="1401283" y="274562"/>
                  </a:cubicBezTo>
                  <a:cubicBezTo>
                    <a:pt x="1401283" y="274562"/>
                    <a:pt x="1401283" y="274562"/>
                    <a:pt x="1401283" y="274562"/>
                  </a:cubicBezTo>
                  <a:cubicBezTo>
                    <a:pt x="1405350" y="278629"/>
                    <a:pt x="1413485" y="274562"/>
                    <a:pt x="1413485" y="274562"/>
                  </a:cubicBezTo>
                  <a:cubicBezTo>
                    <a:pt x="1413485" y="274562"/>
                    <a:pt x="1413485" y="274562"/>
                    <a:pt x="1413485" y="274562"/>
                  </a:cubicBezTo>
                  <a:close/>
                  <a:moveTo>
                    <a:pt x="1466364" y="246089"/>
                  </a:moveTo>
                  <a:cubicBezTo>
                    <a:pt x="1470431" y="246089"/>
                    <a:pt x="1470431" y="242021"/>
                    <a:pt x="1470431" y="242021"/>
                  </a:cubicBezTo>
                  <a:cubicBezTo>
                    <a:pt x="1470431" y="242021"/>
                    <a:pt x="1470431" y="242021"/>
                    <a:pt x="1466364" y="246089"/>
                  </a:cubicBezTo>
                  <a:close/>
                  <a:moveTo>
                    <a:pt x="1454161" y="197278"/>
                  </a:moveTo>
                  <a:cubicBezTo>
                    <a:pt x="1450093" y="193210"/>
                    <a:pt x="1450093" y="193210"/>
                    <a:pt x="1446026" y="189143"/>
                  </a:cubicBezTo>
                  <a:cubicBezTo>
                    <a:pt x="1446026" y="189143"/>
                    <a:pt x="1446026" y="193210"/>
                    <a:pt x="1446026" y="193210"/>
                  </a:cubicBezTo>
                  <a:cubicBezTo>
                    <a:pt x="1446026" y="193210"/>
                    <a:pt x="1446026" y="193210"/>
                    <a:pt x="1446026" y="193210"/>
                  </a:cubicBezTo>
                  <a:cubicBezTo>
                    <a:pt x="1446026" y="193210"/>
                    <a:pt x="1446026" y="193210"/>
                    <a:pt x="1446026" y="193210"/>
                  </a:cubicBezTo>
                  <a:cubicBezTo>
                    <a:pt x="1446026" y="193210"/>
                    <a:pt x="1446026" y="193210"/>
                    <a:pt x="1446026" y="193210"/>
                  </a:cubicBezTo>
                  <a:cubicBezTo>
                    <a:pt x="1446026" y="193210"/>
                    <a:pt x="1446026" y="193210"/>
                    <a:pt x="1446026" y="189143"/>
                  </a:cubicBezTo>
                  <a:lnTo>
                    <a:pt x="1446026" y="197278"/>
                  </a:ln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cubicBezTo>
                    <a:pt x="1446026" y="197278"/>
                    <a:pt x="1446026" y="197278"/>
                    <a:pt x="1446026" y="197278"/>
                  </a:cubicBezTo>
                  <a:lnTo>
                    <a:pt x="1474499" y="213548"/>
                  </a:lnTo>
                  <a:cubicBezTo>
                    <a:pt x="1474499" y="213548"/>
                    <a:pt x="1478566" y="213548"/>
                    <a:pt x="1478566" y="213548"/>
                  </a:cubicBezTo>
                  <a:cubicBezTo>
                    <a:pt x="1478566" y="213548"/>
                    <a:pt x="1478566" y="213548"/>
                    <a:pt x="1478566" y="213548"/>
                  </a:cubicBezTo>
                  <a:cubicBezTo>
                    <a:pt x="1478566" y="213548"/>
                    <a:pt x="1478566" y="213548"/>
                    <a:pt x="1478566" y="213548"/>
                  </a:cubicBezTo>
                  <a:cubicBezTo>
                    <a:pt x="1478566" y="213548"/>
                    <a:pt x="1478566" y="213548"/>
                    <a:pt x="1482634" y="213548"/>
                  </a:cubicBezTo>
                  <a:cubicBezTo>
                    <a:pt x="1482634" y="213548"/>
                    <a:pt x="1482634" y="213548"/>
                    <a:pt x="1482634" y="213548"/>
                  </a:cubicBezTo>
                  <a:cubicBezTo>
                    <a:pt x="1482634" y="213548"/>
                    <a:pt x="1482634" y="213548"/>
                    <a:pt x="1482634" y="213548"/>
                  </a:cubicBezTo>
                  <a:cubicBezTo>
                    <a:pt x="1482634" y="213548"/>
                    <a:pt x="1482634" y="213548"/>
                    <a:pt x="1482634" y="213548"/>
                  </a:cubicBezTo>
                  <a:cubicBezTo>
                    <a:pt x="1482634" y="213548"/>
                    <a:pt x="1482634" y="213548"/>
                    <a:pt x="1482634" y="213548"/>
                  </a:cubicBezTo>
                  <a:cubicBezTo>
                    <a:pt x="1482634" y="213548"/>
                    <a:pt x="1482634" y="213548"/>
                    <a:pt x="1486702" y="213548"/>
                  </a:cubicBezTo>
                  <a:cubicBezTo>
                    <a:pt x="1486702" y="213548"/>
                    <a:pt x="1486702" y="213548"/>
                    <a:pt x="1486702" y="213548"/>
                  </a:cubicBezTo>
                  <a:cubicBezTo>
                    <a:pt x="1486702" y="213548"/>
                    <a:pt x="1486702" y="213548"/>
                    <a:pt x="1486702" y="213548"/>
                  </a:cubicBezTo>
                  <a:cubicBezTo>
                    <a:pt x="1486702" y="213548"/>
                    <a:pt x="1486702" y="213548"/>
                    <a:pt x="1486702" y="213548"/>
                  </a:cubicBezTo>
                  <a:cubicBezTo>
                    <a:pt x="1486702" y="213548"/>
                    <a:pt x="1486702" y="213548"/>
                    <a:pt x="1490769" y="213548"/>
                  </a:cubicBezTo>
                  <a:cubicBezTo>
                    <a:pt x="1490769" y="213548"/>
                    <a:pt x="1490769" y="213548"/>
                    <a:pt x="1490769" y="213548"/>
                  </a:cubicBezTo>
                  <a:cubicBezTo>
                    <a:pt x="1490769" y="213548"/>
                    <a:pt x="1490769" y="213548"/>
                    <a:pt x="1490769" y="213548"/>
                  </a:cubicBezTo>
                  <a:cubicBezTo>
                    <a:pt x="1490769" y="213548"/>
                    <a:pt x="1490769" y="213548"/>
                    <a:pt x="1490769" y="213548"/>
                  </a:cubicBezTo>
                  <a:cubicBezTo>
                    <a:pt x="1490769" y="213548"/>
                    <a:pt x="1490769" y="213548"/>
                    <a:pt x="1494837" y="213548"/>
                  </a:cubicBezTo>
                  <a:cubicBezTo>
                    <a:pt x="1494837" y="213548"/>
                    <a:pt x="1494837" y="213548"/>
                    <a:pt x="1494837" y="213548"/>
                  </a:cubicBezTo>
                  <a:cubicBezTo>
                    <a:pt x="1494837" y="213548"/>
                    <a:pt x="1494837" y="213548"/>
                    <a:pt x="1494837" y="213548"/>
                  </a:cubicBezTo>
                  <a:cubicBezTo>
                    <a:pt x="1494837" y="213548"/>
                    <a:pt x="1494837" y="213548"/>
                    <a:pt x="1494837" y="213548"/>
                  </a:cubicBezTo>
                  <a:cubicBezTo>
                    <a:pt x="1494837" y="213548"/>
                    <a:pt x="1494837" y="213548"/>
                    <a:pt x="1494837" y="213548"/>
                  </a:cubicBezTo>
                  <a:cubicBezTo>
                    <a:pt x="1494837" y="213548"/>
                    <a:pt x="1494837" y="213548"/>
                    <a:pt x="1494837" y="213548"/>
                  </a:cubicBezTo>
                  <a:cubicBezTo>
                    <a:pt x="1494837" y="213548"/>
                    <a:pt x="1494837" y="213548"/>
                    <a:pt x="1494837" y="213548"/>
                  </a:cubicBezTo>
                  <a:cubicBezTo>
                    <a:pt x="1494837" y="213548"/>
                    <a:pt x="1498904" y="213548"/>
                    <a:pt x="1498904" y="213548"/>
                  </a:cubicBezTo>
                  <a:lnTo>
                    <a:pt x="1551783" y="185075"/>
                  </a:lnTo>
                  <a:cubicBezTo>
                    <a:pt x="1555851" y="181008"/>
                    <a:pt x="1559918" y="181008"/>
                    <a:pt x="1559918" y="176940"/>
                  </a:cubicBezTo>
                  <a:lnTo>
                    <a:pt x="1559918" y="168805"/>
                  </a:lnTo>
                  <a:cubicBezTo>
                    <a:pt x="1559918" y="168805"/>
                    <a:pt x="1559918" y="172872"/>
                    <a:pt x="1559918" y="172872"/>
                  </a:cubicBezTo>
                  <a:cubicBezTo>
                    <a:pt x="1559918" y="172872"/>
                    <a:pt x="1559918" y="168805"/>
                    <a:pt x="1559918" y="168805"/>
                  </a:cubicBezTo>
                  <a:cubicBezTo>
                    <a:pt x="1559918" y="172872"/>
                    <a:pt x="1555851" y="172872"/>
                    <a:pt x="1551783" y="176940"/>
                  </a:cubicBezTo>
                  <a:lnTo>
                    <a:pt x="1498904" y="205413"/>
                  </a:lnTo>
                  <a:cubicBezTo>
                    <a:pt x="1490769" y="209481"/>
                    <a:pt x="1478566" y="209481"/>
                    <a:pt x="1470431" y="205413"/>
                  </a:cubicBezTo>
                  <a:lnTo>
                    <a:pt x="1454161" y="197278"/>
                  </a:lnTo>
                  <a:close/>
                  <a:moveTo>
                    <a:pt x="1454161" y="197278"/>
                  </a:moveTo>
                  <a:cubicBezTo>
                    <a:pt x="1454161" y="197278"/>
                    <a:pt x="1454161" y="197278"/>
                    <a:pt x="1454161" y="197278"/>
                  </a:cubicBezTo>
                  <a:cubicBezTo>
                    <a:pt x="1450093" y="197278"/>
                    <a:pt x="1450093" y="197278"/>
                    <a:pt x="1454161" y="197278"/>
                  </a:cubicBezTo>
                  <a:cubicBezTo>
                    <a:pt x="1450093" y="197278"/>
                    <a:pt x="1450093" y="193210"/>
                    <a:pt x="1454161" y="197278"/>
                  </a:cubicBezTo>
                  <a:cubicBezTo>
                    <a:pt x="1450093" y="197278"/>
                    <a:pt x="1454161" y="197278"/>
                    <a:pt x="1454161" y="197278"/>
                  </a:cubicBezTo>
                  <a:cubicBezTo>
                    <a:pt x="1454161" y="197278"/>
                    <a:pt x="1454161" y="197278"/>
                    <a:pt x="1454161" y="197278"/>
                  </a:cubicBezTo>
                  <a:close/>
                  <a:moveTo>
                    <a:pt x="1498904" y="221683"/>
                  </a:moveTo>
                  <a:cubicBezTo>
                    <a:pt x="1498904" y="221683"/>
                    <a:pt x="1498904" y="221683"/>
                    <a:pt x="1498904" y="221683"/>
                  </a:cubicBezTo>
                  <a:cubicBezTo>
                    <a:pt x="1494837" y="221683"/>
                    <a:pt x="1494837" y="221683"/>
                    <a:pt x="1494837" y="221683"/>
                  </a:cubicBezTo>
                  <a:cubicBezTo>
                    <a:pt x="1494837" y="221683"/>
                    <a:pt x="1494837" y="221683"/>
                    <a:pt x="1490769" y="221683"/>
                  </a:cubicBezTo>
                  <a:cubicBezTo>
                    <a:pt x="1490769" y="221683"/>
                    <a:pt x="1490769" y="221683"/>
                    <a:pt x="1486702" y="221683"/>
                  </a:cubicBezTo>
                  <a:cubicBezTo>
                    <a:pt x="1486702" y="221683"/>
                    <a:pt x="1486702" y="221683"/>
                    <a:pt x="1486702" y="221683"/>
                  </a:cubicBezTo>
                  <a:cubicBezTo>
                    <a:pt x="1486702" y="221683"/>
                    <a:pt x="1482634" y="221683"/>
                    <a:pt x="1482634" y="221683"/>
                  </a:cubicBezTo>
                  <a:cubicBezTo>
                    <a:pt x="1490769" y="217616"/>
                    <a:pt x="1494837" y="221683"/>
                    <a:pt x="1498904" y="221683"/>
                  </a:cubicBezTo>
                  <a:cubicBezTo>
                    <a:pt x="1498904" y="221683"/>
                    <a:pt x="1498904" y="221683"/>
                    <a:pt x="1498904" y="221683"/>
                  </a:cubicBezTo>
                  <a:close/>
                  <a:moveTo>
                    <a:pt x="1572121" y="181008"/>
                  </a:moveTo>
                  <a:cubicBezTo>
                    <a:pt x="1572121" y="181008"/>
                    <a:pt x="1568054" y="185075"/>
                    <a:pt x="1568054" y="185075"/>
                  </a:cubicBezTo>
                  <a:cubicBezTo>
                    <a:pt x="1568054" y="185075"/>
                    <a:pt x="1568054" y="185075"/>
                    <a:pt x="1572121" y="181008"/>
                  </a:cubicBezTo>
                  <a:close/>
                  <a:moveTo>
                    <a:pt x="1511107" y="217616"/>
                  </a:moveTo>
                  <a:cubicBezTo>
                    <a:pt x="1511107" y="217616"/>
                    <a:pt x="1511107" y="217616"/>
                    <a:pt x="1511107" y="217616"/>
                  </a:cubicBezTo>
                  <a:cubicBezTo>
                    <a:pt x="1511107" y="217616"/>
                    <a:pt x="1511107" y="217616"/>
                    <a:pt x="1511107" y="217616"/>
                  </a:cubicBezTo>
                  <a:cubicBezTo>
                    <a:pt x="1507040" y="217616"/>
                    <a:pt x="1507040" y="217616"/>
                    <a:pt x="1511107" y="217616"/>
                  </a:cubicBezTo>
                  <a:cubicBezTo>
                    <a:pt x="1507040" y="217616"/>
                    <a:pt x="1502972" y="217616"/>
                    <a:pt x="1502972" y="217616"/>
                  </a:cubicBezTo>
                  <a:cubicBezTo>
                    <a:pt x="1502972" y="217616"/>
                    <a:pt x="1502972" y="217616"/>
                    <a:pt x="1502972" y="217616"/>
                  </a:cubicBezTo>
                  <a:cubicBezTo>
                    <a:pt x="1502972" y="217616"/>
                    <a:pt x="1498904" y="217616"/>
                    <a:pt x="1498904" y="217616"/>
                  </a:cubicBezTo>
                  <a:cubicBezTo>
                    <a:pt x="1498904" y="217616"/>
                    <a:pt x="1498904" y="217616"/>
                    <a:pt x="1498904" y="217616"/>
                  </a:cubicBezTo>
                  <a:cubicBezTo>
                    <a:pt x="1507040" y="221683"/>
                    <a:pt x="1511107" y="217616"/>
                    <a:pt x="1511107" y="217616"/>
                  </a:cubicBezTo>
                  <a:cubicBezTo>
                    <a:pt x="1515175" y="217616"/>
                    <a:pt x="1511107" y="217616"/>
                    <a:pt x="1511107" y="217616"/>
                  </a:cubicBezTo>
                  <a:close/>
                  <a:moveTo>
                    <a:pt x="538955" y="807415"/>
                  </a:moveTo>
                  <a:cubicBezTo>
                    <a:pt x="538955" y="807415"/>
                    <a:pt x="538955" y="807415"/>
                    <a:pt x="538955" y="807415"/>
                  </a:cubicBezTo>
                  <a:cubicBezTo>
                    <a:pt x="538955" y="807415"/>
                    <a:pt x="538955" y="807415"/>
                    <a:pt x="538955" y="807415"/>
                  </a:cubicBezTo>
                  <a:lnTo>
                    <a:pt x="538955" y="815551"/>
                  </a:ln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cubicBezTo>
                    <a:pt x="538955" y="815551"/>
                    <a:pt x="538955" y="815551"/>
                    <a:pt x="538955" y="815551"/>
                  </a:cubicBezTo>
                  <a:lnTo>
                    <a:pt x="567428" y="831821"/>
                  </a:lnTo>
                  <a:cubicBezTo>
                    <a:pt x="567428" y="831821"/>
                    <a:pt x="571495" y="831821"/>
                    <a:pt x="571495" y="831821"/>
                  </a:cubicBezTo>
                  <a:cubicBezTo>
                    <a:pt x="571495" y="831821"/>
                    <a:pt x="571495" y="831821"/>
                    <a:pt x="571495" y="831821"/>
                  </a:cubicBezTo>
                  <a:cubicBezTo>
                    <a:pt x="571495" y="831821"/>
                    <a:pt x="571495" y="831821"/>
                    <a:pt x="571495" y="831821"/>
                  </a:cubicBezTo>
                  <a:cubicBezTo>
                    <a:pt x="571495" y="831821"/>
                    <a:pt x="571495" y="831821"/>
                    <a:pt x="575563" y="831821"/>
                  </a:cubicBezTo>
                  <a:cubicBezTo>
                    <a:pt x="575563" y="831821"/>
                    <a:pt x="575563" y="831821"/>
                    <a:pt x="575563" y="831821"/>
                  </a:cubicBezTo>
                  <a:cubicBezTo>
                    <a:pt x="575563" y="831821"/>
                    <a:pt x="575563" y="831821"/>
                    <a:pt x="575563" y="831821"/>
                  </a:cubicBezTo>
                  <a:cubicBezTo>
                    <a:pt x="575563" y="831821"/>
                    <a:pt x="575563" y="831821"/>
                    <a:pt x="575563" y="831821"/>
                  </a:cubicBezTo>
                  <a:cubicBezTo>
                    <a:pt x="575563" y="831821"/>
                    <a:pt x="575563" y="831821"/>
                    <a:pt x="575563" y="831821"/>
                  </a:cubicBezTo>
                  <a:cubicBezTo>
                    <a:pt x="575563" y="831821"/>
                    <a:pt x="575563" y="831821"/>
                    <a:pt x="579631" y="831821"/>
                  </a:cubicBezTo>
                  <a:cubicBezTo>
                    <a:pt x="579631" y="831821"/>
                    <a:pt x="579631" y="831821"/>
                    <a:pt x="579631" y="831821"/>
                  </a:cubicBezTo>
                  <a:cubicBezTo>
                    <a:pt x="579631" y="831821"/>
                    <a:pt x="579631" y="831821"/>
                    <a:pt x="579631" y="831821"/>
                  </a:cubicBezTo>
                  <a:cubicBezTo>
                    <a:pt x="579631" y="831821"/>
                    <a:pt x="579631" y="831821"/>
                    <a:pt x="579631" y="831821"/>
                  </a:cubicBezTo>
                  <a:cubicBezTo>
                    <a:pt x="579631" y="831821"/>
                    <a:pt x="579631" y="831821"/>
                    <a:pt x="583698" y="831821"/>
                  </a:cubicBezTo>
                  <a:cubicBezTo>
                    <a:pt x="583698" y="831821"/>
                    <a:pt x="583698" y="831821"/>
                    <a:pt x="583698" y="831821"/>
                  </a:cubicBezTo>
                  <a:cubicBezTo>
                    <a:pt x="583698" y="831821"/>
                    <a:pt x="583698" y="831821"/>
                    <a:pt x="583698" y="831821"/>
                  </a:cubicBezTo>
                  <a:cubicBezTo>
                    <a:pt x="583698" y="831821"/>
                    <a:pt x="583698" y="831821"/>
                    <a:pt x="583698" y="831821"/>
                  </a:cubicBezTo>
                  <a:cubicBezTo>
                    <a:pt x="583698" y="831821"/>
                    <a:pt x="583698" y="831821"/>
                    <a:pt x="587766" y="831821"/>
                  </a:cubicBezTo>
                  <a:cubicBezTo>
                    <a:pt x="587766" y="831821"/>
                    <a:pt x="587766" y="831821"/>
                    <a:pt x="587766" y="831821"/>
                  </a:cubicBezTo>
                  <a:cubicBezTo>
                    <a:pt x="587766" y="831821"/>
                    <a:pt x="587766" y="831821"/>
                    <a:pt x="587766" y="831821"/>
                  </a:cubicBezTo>
                  <a:cubicBezTo>
                    <a:pt x="587766" y="831821"/>
                    <a:pt x="587766" y="831821"/>
                    <a:pt x="587766" y="831821"/>
                  </a:cubicBezTo>
                  <a:cubicBezTo>
                    <a:pt x="587766" y="831821"/>
                    <a:pt x="587766" y="831821"/>
                    <a:pt x="587766" y="831821"/>
                  </a:cubicBezTo>
                  <a:cubicBezTo>
                    <a:pt x="587766" y="831821"/>
                    <a:pt x="587766" y="831821"/>
                    <a:pt x="587766" y="831821"/>
                  </a:cubicBezTo>
                  <a:cubicBezTo>
                    <a:pt x="587766" y="831821"/>
                    <a:pt x="587766" y="831821"/>
                    <a:pt x="587766" y="831821"/>
                  </a:cubicBezTo>
                  <a:cubicBezTo>
                    <a:pt x="587766" y="831821"/>
                    <a:pt x="591833" y="831821"/>
                    <a:pt x="591833" y="831821"/>
                  </a:cubicBezTo>
                  <a:lnTo>
                    <a:pt x="644712" y="803348"/>
                  </a:lnTo>
                  <a:cubicBezTo>
                    <a:pt x="648780" y="799280"/>
                    <a:pt x="652847" y="799280"/>
                    <a:pt x="652847" y="795213"/>
                  </a:cubicBezTo>
                  <a:lnTo>
                    <a:pt x="652847" y="787077"/>
                  </a:lnTo>
                  <a:cubicBezTo>
                    <a:pt x="652847" y="787077"/>
                    <a:pt x="652847" y="791145"/>
                    <a:pt x="652847" y="791145"/>
                  </a:cubicBezTo>
                  <a:cubicBezTo>
                    <a:pt x="652847" y="791145"/>
                    <a:pt x="652847" y="787077"/>
                    <a:pt x="652847" y="787077"/>
                  </a:cubicBezTo>
                  <a:cubicBezTo>
                    <a:pt x="652847" y="791145"/>
                    <a:pt x="648780" y="791145"/>
                    <a:pt x="644712" y="795213"/>
                  </a:cubicBezTo>
                  <a:lnTo>
                    <a:pt x="591833" y="823686"/>
                  </a:lnTo>
                  <a:cubicBezTo>
                    <a:pt x="583698" y="827753"/>
                    <a:pt x="571495" y="827753"/>
                    <a:pt x="563360" y="823686"/>
                  </a:cubicBezTo>
                  <a:lnTo>
                    <a:pt x="534887" y="807415"/>
                  </a:lnTo>
                  <a:cubicBezTo>
                    <a:pt x="543022" y="811483"/>
                    <a:pt x="538955" y="807415"/>
                    <a:pt x="538955" y="807415"/>
                  </a:cubicBezTo>
                  <a:cubicBezTo>
                    <a:pt x="538955" y="807415"/>
                    <a:pt x="538955" y="807415"/>
                    <a:pt x="538955" y="807415"/>
                  </a:cubicBezTo>
                  <a:cubicBezTo>
                    <a:pt x="538955" y="811483"/>
                    <a:pt x="538955" y="811483"/>
                    <a:pt x="538955" y="807415"/>
                  </a:cubicBezTo>
                  <a:cubicBezTo>
                    <a:pt x="538955" y="807415"/>
                    <a:pt x="538955" y="807415"/>
                    <a:pt x="538955" y="807415"/>
                  </a:cubicBezTo>
                  <a:close/>
                  <a:moveTo>
                    <a:pt x="660982" y="799280"/>
                  </a:moveTo>
                  <a:cubicBezTo>
                    <a:pt x="660982" y="799280"/>
                    <a:pt x="656915" y="803348"/>
                    <a:pt x="656915" y="803348"/>
                  </a:cubicBezTo>
                  <a:cubicBezTo>
                    <a:pt x="656915" y="799280"/>
                    <a:pt x="660982" y="799280"/>
                    <a:pt x="660982" y="799280"/>
                  </a:cubicBezTo>
                  <a:close/>
                  <a:moveTo>
                    <a:pt x="599969" y="831821"/>
                  </a:moveTo>
                  <a:cubicBezTo>
                    <a:pt x="599969" y="831821"/>
                    <a:pt x="599969" y="831821"/>
                    <a:pt x="599969" y="831821"/>
                  </a:cubicBezTo>
                  <a:cubicBezTo>
                    <a:pt x="599969" y="831821"/>
                    <a:pt x="599969" y="835889"/>
                    <a:pt x="599969" y="831821"/>
                  </a:cubicBezTo>
                  <a:cubicBezTo>
                    <a:pt x="599969" y="835889"/>
                    <a:pt x="599969" y="835889"/>
                    <a:pt x="599969" y="831821"/>
                  </a:cubicBezTo>
                  <a:cubicBezTo>
                    <a:pt x="595901" y="831821"/>
                    <a:pt x="591833" y="831821"/>
                    <a:pt x="591833" y="831821"/>
                  </a:cubicBezTo>
                  <a:cubicBezTo>
                    <a:pt x="591833" y="831821"/>
                    <a:pt x="591833" y="831821"/>
                    <a:pt x="591833" y="831821"/>
                  </a:cubicBezTo>
                  <a:cubicBezTo>
                    <a:pt x="591833" y="831821"/>
                    <a:pt x="587766" y="831821"/>
                    <a:pt x="587766" y="831821"/>
                  </a:cubicBezTo>
                  <a:cubicBezTo>
                    <a:pt x="587766" y="831821"/>
                    <a:pt x="587766" y="831821"/>
                    <a:pt x="587766" y="831821"/>
                  </a:cubicBezTo>
                  <a:cubicBezTo>
                    <a:pt x="595901" y="835889"/>
                    <a:pt x="599969" y="835889"/>
                    <a:pt x="599969" y="831821"/>
                  </a:cubicBezTo>
                  <a:cubicBezTo>
                    <a:pt x="604036" y="831821"/>
                    <a:pt x="604036" y="831821"/>
                    <a:pt x="599969" y="831821"/>
                  </a:cubicBezTo>
                  <a:close/>
                  <a:moveTo>
                    <a:pt x="591833" y="835889"/>
                  </a:moveTo>
                  <a:cubicBezTo>
                    <a:pt x="591833" y="835889"/>
                    <a:pt x="591833" y="835889"/>
                    <a:pt x="591833" y="835889"/>
                  </a:cubicBezTo>
                  <a:cubicBezTo>
                    <a:pt x="587766" y="835889"/>
                    <a:pt x="587766" y="835889"/>
                    <a:pt x="591833" y="835889"/>
                  </a:cubicBezTo>
                  <a:cubicBezTo>
                    <a:pt x="587766" y="835889"/>
                    <a:pt x="587766" y="835889"/>
                    <a:pt x="587766" y="835889"/>
                  </a:cubicBezTo>
                  <a:cubicBezTo>
                    <a:pt x="587766" y="835889"/>
                    <a:pt x="587766" y="835889"/>
                    <a:pt x="583698" y="835889"/>
                  </a:cubicBezTo>
                  <a:cubicBezTo>
                    <a:pt x="583698" y="835889"/>
                    <a:pt x="583698" y="835889"/>
                    <a:pt x="579631" y="835889"/>
                  </a:cubicBezTo>
                  <a:cubicBezTo>
                    <a:pt x="579631" y="835889"/>
                    <a:pt x="579631" y="835889"/>
                    <a:pt x="579631" y="835889"/>
                  </a:cubicBezTo>
                  <a:cubicBezTo>
                    <a:pt x="579631" y="835889"/>
                    <a:pt x="575563" y="835889"/>
                    <a:pt x="575563" y="835889"/>
                  </a:cubicBezTo>
                  <a:cubicBezTo>
                    <a:pt x="579631" y="835889"/>
                    <a:pt x="583698" y="835889"/>
                    <a:pt x="591833" y="835889"/>
                  </a:cubicBezTo>
                  <a:close/>
                  <a:moveTo>
                    <a:pt x="547090" y="815551"/>
                  </a:moveTo>
                  <a:cubicBezTo>
                    <a:pt x="543022" y="815551"/>
                    <a:pt x="543022" y="815551"/>
                    <a:pt x="547090" y="815551"/>
                  </a:cubicBezTo>
                  <a:cubicBezTo>
                    <a:pt x="543022" y="811483"/>
                    <a:pt x="543022" y="811483"/>
                    <a:pt x="547090" y="815551"/>
                  </a:cubicBezTo>
                  <a:cubicBezTo>
                    <a:pt x="543022" y="811483"/>
                    <a:pt x="543022" y="811483"/>
                    <a:pt x="543022" y="811483"/>
                  </a:cubicBezTo>
                  <a:cubicBezTo>
                    <a:pt x="543022" y="811483"/>
                    <a:pt x="543022" y="811483"/>
                    <a:pt x="543022" y="811483"/>
                  </a:cubicBezTo>
                  <a:cubicBezTo>
                    <a:pt x="543022" y="811483"/>
                    <a:pt x="543022" y="811483"/>
                    <a:pt x="547090" y="815551"/>
                  </a:cubicBezTo>
                  <a:close/>
                  <a:moveTo>
                    <a:pt x="563360" y="860294"/>
                  </a:moveTo>
                  <a:lnTo>
                    <a:pt x="563360" y="852159"/>
                  </a:lnTo>
                  <a:cubicBezTo>
                    <a:pt x="563360" y="852159"/>
                    <a:pt x="563360" y="856226"/>
                    <a:pt x="563360" y="856226"/>
                  </a:cubicBezTo>
                  <a:cubicBezTo>
                    <a:pt x="563360" y="856226"/>
                    <a:pt x="563360" y="852159"/>
                    <a:pt x="563360" y="852159"/>
                  </a:cubicBezTo>
                  <a:cubicBezTo>
                    <a:pt x="563360" y="856226"/>
                    <a:pt x="559293" y="856226"/>
                    <a:pt x="555225" y="860294"/>
                  </a:cubicBezTo>
                  <a:lnTo>
                    <a:pt x="404724" y="945713"/>
                  </a:lnTo>
                  <a:cubicBezTo>
                    <a:pt x="396589" y="949781"/>
                    <a:pt x="384387" y="949781"/>
                    <a:pt x="376252" y="945713"/>
                  </a:cubicBezTo>
                  <a:lnTo>
                    <a:pt x="347778" y="929443"/>
                  </a:lnTo>
                  <a:cubicBezTo>
                    <a:pt x="343711" y="925375"/>
                    <a:pt x="343711" y="925375"/>
                    <a:pt x="339643" y="921308"/>
                  </a:cubicBezTo>
                  <a:cubicBezTo>
                    <a:pt x="339643" y="921308"/>
                    <a:pt x="339643" y="925375"/>
                    <a:pt x="339643" y="925375"/>
                  </a:cubicBezTo>
                  <a:cubicBezTo>
                    <a:pt x="339643" y="925375"/>
                    <a:pt x="339643" y="925375"/>
                    <a:pt x="339643" y="925375"/>
                  </a:cubicBezTo>
                  <a:cubicBezTo>
                    <a:pt x="339643" y="925375"/>
                    <a:pt x="339643" y="925375"/>
                    <a:pt x="339643" y="925375"/>
                  </a:cubicBezTo>
                  <a:cubicBezTo>
                    <a:pt x="339643" y="925375"/>
                    <a:pt x="339643" y="925375"/>
                    <a:pt x="339643" y="925375"/>
                  </a:cubicBezTo>
                  <a:cubicBezTo>
                    <a:pt x="339643" y="925375"/>
                    <a:pt x="339643" y="925375"/>
                    <a:pt x="339643" y="921308"/>
                  </a:cubicBezTo>
                  <a:lnTo>
                    <a:pt x="339643" y="929443"/>
                  </a:ln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cubicBezTo>
                    <a:pt x="339643" y="929443"/>
                    <a:pt x="339643" y="929443"/>
                    <a:pt x="339643" y="929443"/>
                  </a:cubicBezTo>
                  <a:lnTo>
                    <a:pt x="368116" y="945713"/>
                  </a:lnTo>
                  <a:cubicBezTo>
                    <a:pt x="368116" y="945713"/>
                    <a:pt x="372184" y="945713"/>
                    <a:pt x="372184" y="945713"/>
                  </a:cubicBezTo>
                  <a:cubicBezTo>
                    <a:pt x="372184" y="945713"/>
                    <a:pt x="372184" y="945713"/>
                    <a:pt x="372184" y="945713"/>
                  </a:cubicBezTo>
                  <a:cubicBezTo>
                    <a:pt x="372184" y="945713"/>
                    <a:pt x="372184" y="945713"/>
                    <a:pt x="372184" y="945713"/>
                  </a:cubicBezTo>
                  <a:cubicBezTo>
                    <a:pt x="372184" y="945713"/>
                    <a:pt x="372184" y="945713"/>
                    <a:pt x="376252" y="945713"/>
                  </a:cubicBezTo>
                  <a:cubicBezTo>
                    <a:pt x="376252" y="945713"/>
                    <a:pt x="376252" y="945713"/>
                    <a:pt x="376252" y="945713"/>
                  </a:cubicBezTo>
                  <a:cubicBezTo>
                    <a:pt x="376252" y="945713"/>
                    <a:pt x="376252" y="945713"/>
                    <a:pt x="376252" y="945713"/>
                  </a:cubicBezTo>
                  <a:cubicBezTo>
                    <a:pt x="376252" y="945713"/>
                    <a:pt x="376252" y="945713"/>
                    <a:pt x="376252" y="945713"/>
                  </a:cubicBezTo>
                  <a:cubicBezTo>
                    <a:pt x="376252" y="945713"/>
                    <a:pt x="376252" y="945713"/>
                    <a:pt x="376252" y="945713"/>
                  </a:cubicBezTo>
                  <a:cubicBezTo>
                    <a:pt x="376252" y="945713"/>
                    <a:pt x="376252" y="945713"/>
                    <a:pt x="380319" y="945713"/>
                  </a:cubicBezTo>
                  <a:cubicBezTo>
                    <a:pt x="380319" y="945713"/>
                    <a:pt x="380319" y="945713"/>
                    <a:pt x="380319" y="945713"/>
                  </a:cubicBezTo>
                  <a:cubicBezTo>
                    <a:pt x="380319" y="945713"/>
                    <a:pt x="380319" y="945713"/>
                    <a:pt x="380319" y="945713"/>
                  </a:cubicBezTo>
                  <a:cubicBezTo>
                    <a:pt x="380319" y="945713"/>
                    <a:pt x="380319" y="945713"/>
                    <a:pt x="380319" y="945713"/>
                  </a:cubicBezTo>
                  <a:cubicBezTo>
                    <a:pt x="380319" y="945713"/>
                    <a:pt x="380319" y="945713"/>
                    <a:pt x="384387" y="945713"/>
                  </a:cubicBezTo>
                  <a:cubicBezTo>
                    <a:pt x="384387" y="945713"/>
                    <a:pt x="384387" y="945713"/>
                    <a:pt x="384387" y="945713"/>
                  </a:cubicBezTo>
                  <a:cubicBezTo>
                    <a:pt x="384387" y="945713"/>
                    <a:pt x="384387" y="945713"/>
                    <a:pt x="384387" y="945713"/>
                  </a:cubicBezTo>
                  <a:cubicBezTo>
                    <a:pt x="384387" y="945713"/>
                    <a:pt x="384387" y="945713"/>
                    <a:pt x="384387" y="945713"/>
                  </a:cubicBezTo>
                  <a:cubicBezTo>
                    <a:pt x="384387" y="945713"/>
                    <a:pt x="384387" y="945713"/>
                    <a:pt x="388454" y="945713"/>
                  </a:cubicBezTo>
                  <a:cubicBezTo>
                    <a:pt x="388454" y="945713"/>
                    <a:pt x="388454" y="945713"/>
                    <a:pt x="388454" y="945713"/>
                  </a:cubicBezTo>
                  <a:cubicBezTo>
                    <a:pt x="388454" y="945713"/>
                    <a:pt x="388454" y="945713"/>
                    <a:pt x="388454" y="945713"/>
                  </a:cubicBezTo>
                  <a:cubicBezTo>
                    <a:pt x="388454" y="945713"/>
                    <a:pt x="388454" y="945713"/>
                    <a:pt x="388454" y="945713"/>
                  </a:cubicBezTo>
                  <a:cubicBezTo>
                    <a:pt x="388454" y="945713"/>
                    <a:pt x="388454" y="945713"/>
                    <a:pt x="388454" y="945713"/>
                  </a:cubicBezTo>
                  <a:cubicBezTo>
                    <a:pt x="388454" y="945713"/>
                    <a:pt x="388454" y="945713"/>
                    <a:pt x="388454" y="945713"/>
                  </a:cubicBezTo>
                  <a:cubicBezTo>
                    <a:pt x="388454" y="945713"/>
                    <a:pt x="388454" y="945713"/>
                    <a:pt x="388454" y="945713"/>
                  </a:cubicBezTo>
                  <a:cubicBezTo>
                    <a:pt x="388454" y="945713"/>
                    <a:pt x="392522" y="945713"/>
                    <a:pt x="392522" y="945713"/>
                  </a:cubicBezTo>
                  <a:lnTo>
                    <a:pt x="543022" y="860294"/>
                  </a:lnTo>
                  <a:cubicBezTo>
                    <a:pt x="563360" y="864362"/>
                    <a:pt x="563360" y="864362"/>
                    <a:pt x="563360" y="860294"/>
                  </a:cubicBezTo>
                  <a:close/>
                  <a:moveTo>
                    <a:pt x="347778" y="925375"/>
                  </a:moveTo>
                  <a:cubicBezTo>
                    <a:pt x="343711" y="925375"/>
                    <a:pt x="343711" y="925375"/>
                    <a:pt x="347778" y="925375"/>
                  </a:cubicBezTo>
                  <a:cubicBezTo>
                    <a:pt x="343711" y="925375"/>
                    <a:pt x="343711" y="925375"/>
                    <a:pt x="347778" y="925375"/>
                  </a:cubicBezTo>
                  <a:cubicBezTo>
                    <a:pt x="343711" y="925375"/>
                    <a:pt x="343711" y="925375"/>
                    <a:pt x="347778" y="925375"/>
                  </a:cubicBezTo>
                  <a:cubicBezTo>
                    <a:pt x="343711" y="925375"/>
                    <a:pt x="343711" y="925375"/>
                    <a:pt x="347778" y="925375"/>
                  </a:cubicBezTo>
                  <a:cubicBezTo>
                    <a:pt x="347778" y="929443"/>
                    <a:pt x="347778" y="929443"/>
                    <a:pt x="347778" y="925375"/>
                  </a:cubicBezTo>
                  <a:close/>
                  <a:moveTo>
                    <a:pt x="392522" y="949781"/>
                  </a:moveTo>
                  <a:cubicBezTo>
                    <a:pt x="392522" y="949781"/>
                    <a:pt x="388454" y="949781"/>
                    <a:pt x="392522" y="949781"/>
                  </a:cubicBezTo>
                  <a:cubicBezTo>
                    <a:pt x="388454" y="949781"/>
                    <a:pt x="388454" y="949781"/>
                    <a:pt x="388454" y="949781"/>
                  </a:cubicBezTo>
                  <a:cubicBezTo>
                    <a:pt x="388454" y="949781"/>
                    <a:pt x="388454" y="949781"/>
                    <a:pt x="384387" y="949781"/>
                  </a:cubicBezTo>
                  <a:cubicBezTo>
                    <a:pt x="384387" y="949781"/>
                    <a:pt x="384387" y="949781"/>
                    <a:pt x="380319" y="949781"/>
                  </a:cubicBezTo>
                  <a:cubicBezTo>
                    <a:pt x="380319" y="949781"/>
                    <a:pt x="380319" y="949781"/>
                    <a:pt x="380319" y="949781"/>
                  </a:cubicBezTo>
                  <a:cubicBezTo>
                    <a:pt x="380319" y="949781"/>
                    <a:pt x="376252" y="949781"/>
                    <a:pt x="376252" y="949781"/>
                  </a:cubicBezTo>
                  <a:cubicBezTo>
                    <a:pt x="380319" y="949781"/>
                    <a:pt x="388454" y="949781"/>
                    <a:pt x="392522" y="949781"/>
                  </a:cubicBezTo>
                  <a:cubicBezTo>
                    <a:pt x="392522" y="949781"/>
                    <a:pt x="392522" y="949781"/>
                    <a:pt x="392522" y="949781"/>
                  </a:cubicBezTo>
                  <a:close/>
                  <a:moveTo>
                    <a:pt x="404724" y="945713"/>
                  </a:moveTo>
                  <a:cubicBezTo>
                    <a:pt x="404724" y="945713"/>
                    <a:pt x="404724" y="945713"/>
                    <a:pt x="404724" y="945713"/>
                  </a:cubicBezTo>
                  <a:cubicBezTo>
                    <a:pt x="404724" y="945713"/>
                    <a:pt x="400657" y="949781"/>
                    <a:pt x="404724" y="945713"/>
                  </a:cubicBezTo>
                  <a:cubicBezTo>
                    <a:pt x="400657" y="949781"/>
                    <a:pt x="400657" y="949781"/>
                    <a:pt x="404724" y="945713"/>
                  </a:cubicBezTo>
                  <a:cubicBezTo>
                    <a:pt x="400657" y="945713"/>
                    <a:pt x="396589" y="945713"/>
                    <a:pt x="396589" y="945713"/>
                  </a:cubicBezTo>
                  <a:cubicBezTo>
                    <a:pt x="396589" y="945713"/>
                    <a:pt x="396589" y="945713"/>
                    <a:pt x="396589" y="945713"/>
                  </a:cubicBezTo>
                  <a:cubicBezTo>
                    <a:pt x="396589" y="945713"/>
                    <a:pt x="392522" y="945713"/>
                    <a:pt x="392522" y="945713"/>
                  </a:cubicBezTo>
                  <a:cubicBezTo>
                    <a:pt x="392522" y="945713"/>
                    <a:pt x="392522" y="945713"/>
                    <a:pt x="392522" y="945713"/>
                  </a:cubicBezTo>
                  <a:cubicBezTo>
                    <a:pt x="396589" y="949781"/>
                    <a:pt x="404724" y="949781"/>
                    <a:pt x="404724" y="945713"/>
                  </a:cubicBezTo>
                  <a:cubicBezTo>
                    <a:pt x="404724" y="945713"/>
                    <a:pt x="404724" y="945713"/>
                    <a:pt x="404724" y="945713"/>
                  </a:cubicBezTo>
                  <a:close/>
                  <a:moveTo>
                    <a:pt x="563360" y="856226"/>
                  </a:moveTo>
                  <a:cubicBezTo>
                    <a:pt x="563360" y="856226"/>
                    <a:pt x="559293" y="860294"/>
                    <a:pt x="559293" y="860294"/>
                  </a:cubicBezTo>
                  <a:cubicBezTo>
                    <a:pt x="559293" y="856226"/>
                    <a:pt x="559293" y="856226"/>
                    <a:pt x="563360" y="856226"/>
                  </a:cubicBezTo>
                  <a:close/>
                  <a:moveTo>
                    <a:pt x="1462296" y="319305"/>
                  </a:moveTo>
                  <a:lnTo>
                    <a:pt x="1433823" y="303035"/>
                  </a:lnTo>
                  <a:cubicBezTo>
                    <a:pt x="1429756" y="298967"/>
                    <a:pt x="1429756" y="298967"/>
                    <a:pt x="1425688" y="294900"/>
                  </a:cubicBezTo>
                  <a:cubicBezTo>
                    <a:pt x="1425688" y="294900"/>
                    <a:pt x="1425688" y="298967"/>
                    <a:pt x="1425688" y="298967"/>
                  </a:cubicBezTo>
                  <a:cubicBezTo>
                    <a:pt x="1425688" y="298967"/>
                    <a:pt x="1425688" y="298967"/>
                    <a:pt x="1425688" y="298967"/>
                  </a:cubicBezTo>
                  <a:cubicBezTo>
                    <a:pt x="1425688" y="298967"/>
                    <a:pt x="1425688" y="298967"/>
                    <a:pt x="1425688" y="298967"/>
                  </a:cubicBezTo>
                  <a:cubicBezTo>
                    <a:pt x="1425688" y="298967"/>
                    <a:pt x="1425688" y="298967"/>
                    <a:pt x="1425688" y="298967"/>
                  </a:cubicBezTo>
                  <a:cubicBezTo>
                    <a:pt x="1425688" y="298967"/>
                    <a:pt x="1425688" y="298967"/>
                    <a:pt x="1425688" y="294900"/>
                  </a:cubicBezTo>
                  <a:lnTo>
                    <a:pt x="1425688" y="303035"/>
                  </a:ln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cubicBezTo>
                    <a:pt x="1425688" y="303035"/>
                    <a:pt x="1425688" y="303035"/>
                    <a:pt x="1425688" y="303035"/>
                  </a:cubicBezTo>
                  <a:lnTo>
                    <a:pt x="1454161" y="319305"/>
                  </a:lnTo>
                  <a:cubicBezTo>
                    <a:pt x="1454161" y="319305"/>
                    <a:pt x="1458229" y="319305"/>
                    <a:pt x="1458229" y="319305"/>
                  </a:cubicBezTo>
                  <a:cubicBezTo>
                    <a:pt x="1458229" y="319305"/>
                    <a:pt x="1458229" y="319305"/>
                    <a:pt x="1458229" y="319305"/>
                  </a:cubicBezTo>
                  <a:cubicBezTo>
                    <a:pt x="1458229" y="319305"/>
                    <a:pt x="1458229" y="319305"/>
                    <a:pt x="1458229" y="319305"/>
                  </a:cubicBezTo>
                  <a:cubicBezTo>
                    <a:pt x="1458229" y="319305"/>
                    <a:pt x="1458229" y="319305"/>
                    <a:pt x="1462296" y="319305"/>
                  </a:cubicBezTo>
                  <a:cubicBezTo>
                    <a:pt x="1462296" y="319305"/>
                    <a:pt x="1462296" y="319305"/>
                    <a:pt x="1462296" y="319305"/>
                  </a:cubicBezTo>
                  <a:cubicBezTo>
                    <a:pt x="1462296" y="319305"/>
                    <a:pt x="1462296" y="319305"/>
                    <a:pt x="1462296" y="319305"/>
                  </a:cubicBezTo>
                  <a:cubicBezTo>
                    <a:pt x="1462296" y="319305"/>
                    <a:pt x="1462296" y="319305"/>
                    <a:pt x="1462296" y="319305"/>
                  </a:cubicBezTo>
                  <a:cubicBezTo>
                    <a:pt x="1462296" y="319305"/>
                    <a:pt x="1462296" y="319305"/>
                    <a:pt x="1462296" y="319305"/>
                  </a:cubicBezTo>
                  <a:cubicBezTo>
                    <a:pt x="1462296" y="319305"/>
                    <a:pt x="1462296" y="319305"/>
                    <a:pt x="1466364" y="319305"/>
                  </a:cubicBezTo>
                  <a:cubicBezTo>
                    <a:pt x="1466364" y="319305"/>
                    <a:pt x="1466364" y="319305"/>
                    <a:pt x="1466364" y="319305"/>
                  </a:cubicBezTo>
                  <a:cubicBezTo>
                    <a:pt x="1466364" y="319305"/>
                    <a:pt x="1466364" y="319305"/>
                    <a:pt x="1466364" y="319305"/>
                  </a:cubicBezTo>
                  <a:cubicBezTo>
                    <a:pt x="1466364" y="319305"/>
                    <a:pt x="1466364" y="319305"/>
                    <a:pt x="1466364" y="319305"/>
                  </a:cubicBezTo>
                  <a:cubicBezTo>
                    <a:pt x="1466364" y="319305"/>
                    <a:pt x="1466364" y="319305"/>
                    <a:pt x="1470431" y="319305"/>
                  </a:cubicBezTo>
                  <a:cubicBezTo>
                    <a:pt x="1470431" y="319305"/>
                    <a:pt x="1470431" y="319305"/>
                    <a:pt x="1470431" y="319305"/>
                  </a:cubicBezTo>
                  <a:cubicBezTo>
                    <a:pt x="1470431" y="319305"/>
                    <a:pt x="1470431" y="319305"/>
                    <a:pt x="1470431" y="319305"/>
                  </a:cubicBezTo>
                  <a:cubicBezTo>
                    <a:pt x="1470431" y="319305"/>
                    <a:pt x="1470431" y="319305"/>
                    <a:pt x="1470431" y="319305"/>
                  </a:cubicBezTo>
                  <a:cubicBezTo>
                    <a:pt x="1470431" y="319305"/>
                    <a:pt x="1470431" y="319305"/>
                    <a:pt x="1474499" y="319305"/>
                  </a:cubicBezTo>
                  <a:cubicBezTo>
                    <a:pt x="1474499" y="319305"/>
                    <a:pt x="1474499" y="319305"/>
                    <a:pt x="1474499" y="319305"/>
                  </a:cubicBezTo>
                  <a:cubicBezTo>
                    <a:pt x="1474499" y="319305"/>
                    <a:pt x="1474499" y="319305"/>
                    <a:pt x="1474499" y="319305"/>
                  </a:cubicBezTo>
                  <a:cubicBezTo>
                    <a:pt x="1474499" y="319305"/>
                    <a:pt x="1474499" y="319305"/>
                    <a:pt x="1474499" y="319305"/>
                  </a:cubicBezTo>
                  <a:cubicBezTo>
                    <a:pt x="1474499" y="319305"/>
                    <a:pt x="1474499" y="319305"/>
                    <a:pt x="1474499" y="319305"/>
                  </a:cubicBezTo>
                  <a:cubicBezTo>
                    <a:pt x="1474499" y="319305"/>
                    <a:pt x="1474499" y="319305"/>
                    <a:pt x="1474499" y="319305"/>
                  </a:cubicBezTo>
                  <a:cubicBezTo>
                    <a:pt x="1474499" y="319305"/>
                    <a:pt x="1474499" y="319305"/>
                    <a:pt x="1474499" y="319305"/>
                  </a:cubicBezTo>
                  <a:cubicBezTo>
                    <a:pt x="1474499" y="319305"/>
                    <a:pt x="1478566" y="319305"/>
                    <a:pt x="1478566" y="319305"/>
                  </a:cubicBezTo>
                  <a:lnTo>
                    <a:pt x="1629068" y="233886"/>
                  </a:lnTo>
                  <a:cubicBezTo>
                    <a:pt x="1633135" y="229819"/>
                    <a:pt x="1637203" y="229819"/>
                    <a:pt x="1637203" y="225751"/>
                  </a:cubicBezTo>
                  <a:lnTo>
                    <a:pt x="1637203" y="217616"/>
                  </a:lnTo>
                  <a:cubicBezTo>
                    <a:pt x="1637203" y="217616"/>
                    <a:pt x="1637203" y="221683"/>
                    <a:pt x="1637203" y="221683"/>
                  </a:cubicBezTo>
                  <a:cubicBezTo>
                    <a:pt x="1637203" y="221683"/>
                    <a:pt x="1637203" y="217616"/>
                    <a:pt x="1637203" y="217616"/>
                  </a:cubicBezTo>
                  <a:cubicBezTo>
                    <a:pt x="1637203" y="221683"/>
                    <a:pt x="1633135" y="221683"/>
                    <a:pt x="1629068" y="225751"/>
                  </a:cubicBezTo>
                  <a:lnTo>
                    <a:pt x="1478566" y="311170"/>
                  </a:lnTo>
                  <a:cubicBezTo>
                    <a:pt x="1486702" y="323373"/>
                    <a:pt x="1470431" y="323373"/>
                    <a:pt x="1462296" y="319305"/>
                  </a:cubicBezTo>
                  <a:close/>
                  <a:moveTo>
                    <a:pt x="1433823" y="298967"/>
                  </a:moveTo>
                  <a:cubicBezTo>
                    <a:pt x="1429756" y="298967"/>
                    <a:pt x="1429756" y="298967"/>
                    <a:pt x="1433823" y="298967"/>
                  </a:cubicBezTo>
                  <a:cubicBezTo>
                    <a:pt x="1429756" y="298967"/>
                    <a:pt x="1429756" y="298967"/>
                    <a:pt x="1433823" y="298967"/>
                  </a:cubicBezTo>
                  <a:cubicBezTo>
                    <a:pt x="1429756" y="298967"/>
                    <a:pt x="1429756" y="298967"/>
                    <a:pt x="1433823" y="298967"/>
                  </a:cubicBezTo>
                  <a:cubicBezTo>
                    <a:pt x="1429756" y="298967"/>
                    <a:pt x="1429756" y="298967"/>
                    <a:pt x="1433823" y="298967"/>
                  </a:cubicBezTo>
                  <a:cubicBezTo>
                    <a:pt x="1433823" y="298967"/>
                    <a:pt x="1433823" y="298967"/>
                    <a:pt x="1433823" y="298967"/>
                  </a:cubicBezTo>
                  <a:close/>
                  <a:moveTo>
                    <a:pt x="1478566" y="323373"/>
                  </a:moveTo>
                  <a:cubicBezTo>
                    <a:pt x="1478566" y="323373"/>
                    <a:pt x="1474499" y="323373"/>
                    <a:pt x="1478566" y="323373"/>
                  </a:cubicBezTo>
                  <a:cubicBezTo>
                    <a:pt x="1474499" y="323373"/>
                    <a:pt x="1474499" y="323373"/>
                    <a:pt x="1474499" y="323373"/>
                  </a:cubicBezTo>
                  <a:cubicBezTo>
                    <a:pt x="1474499" y="323373"/>
                    <a:pt x="1474499" y="323373"/>
                    <a:pt x="1470431" y="323373"/>
                  </a:cubicBezTo>
                  <a:cubicBezTo>
                    <a:pt x="1470431" y="323373"/>
                    <a:pt x="1470431" y="323373"/>
                    <a:pt x="1466364" y="323373"/>
                  </a:cubicBezTo>
                  <a:cubicBezTo>
                    <a:pt x="1466364" y="323373"/>
                    <a:pt x="1466364" y="323373"/>
                    <a:pt x="1466364" y="323373"/>
                  </a:cubicBezTo>
                  <a:cubicBezTo>
                    <a:pt x="1466364" y="323373"/>
                    <a:pt x="1462296" y="323373"/>
                    <a:pt x="1462296" y="323373"/>
                  </a:cubicBezTo>
                  <a:cubicBezTo>
                    <a:pt x="1466364" y="319305"/>
                    <a:pt x="1474499" y="323373"/>
                    <a:pt x="1478566" y="323373"/>
                  </a:cubicBezTo>
                  <a:cubicBezTo>
                    <a:pt x="1478566" y="323373"/>
                    <a:pt x="1478566" y="323373"/>
                    <a:pt x="1478566" y="323373"/>
                  </a:cubicBezTo>
                  <a:close/>
                  <a:moveTo>
                    <a:pt x="1490769" y="319305"/>
                  </a:moveTo>
                  <a:cubicBezTo>
                    <a:pt x="1490769" y="319305"/>
                    <a:pt x="1490769" y="319305"/>
                    <a:pt x="1490769" y="319305"/>
                  </a:cubicBezTo>
                  <a:cubicBezTo>
                    <a:pt x="1490769" y="319305"/>
                    <a:pt x="1486702" y="319305"/>
                    <a:pt x="1490769" y="319305"/>
                  </a:cubicBezTo>
                  <a:cubicBezTo>
                    <a:pt x="1486702" y="323373"/>
                    <a:pt x="1486702" y="323373"/>
                    <a:pt x="1490769" y="319305"/>
                  </a:cubicBezTo>
                  <a:cubicBezTo>
                    <a:pt x="1486702" y="319305"/>
                    <a:pt x="1482634" y="319305"/>
                    <a:pt x="1482634" y="319305"/>
                  </a:cubicBezTo>
                  <a:cubicBezTo>
                    <a:pt x="1482634" y="319305"/>
                    <a:pt x="1482634" y="319305"/>
                    <a:pt x="1482634" y="319305"/>
                  </a:cubicBezTo>
                  <a:cubicBezTo>
                    <a:pt x="1482634" y="319305"/>
                    <a:pt x="1478566" y="319305"/>
                    <a:pt x="1478566" y="319305"/>
                  </a:cubicBezTo>
                  <a:cubicBezTo>
                    <a:pt x="1478566" y="319305"/>
                    <a:pt x="1478566" y="319305"/>
                    <a:pt x="1478566" y="319305"/>
                  </a:cubicBezTo>
                  <a:cubicBezTo>
                    <a:pt x="1482634" y="323373"/>
                    <a:pt x="1490769" y="319305"/>
                    <a:pt x="1490769" y="319305"/>
                  </a:cubicBezTo>
                  <a:cubicBezTo>
                    <a:pt x="1490769" y="319305"/>
                    <a:pt x="1490769" y="319305"/>
                    <a:pt x="1490769" y="319305"/>
                  </a:cubicBezTo>
                  <a:close/>
                  <a:moveTo>
                    <a:pt x="1649405" y="229819"/>
                  </a:moveTo>
                  <a:cubicBezTo>
                    <a:pt x="1649405" y="229819"/>
                    <a:pt x="1645338" y="233886"/>
                    <a:pt x="1645338" y="233886"/>
                  </a:cubicBezTo>
                  <a:cubicBezTo>
                    <a:pt x="1645338" y="229819"/>
                    <a:pt x="1645338" y="229819"/>
                    <a:pt x="1649405" y="229819"/>
                  </a:cubicBezTo>
                  <a:close/>
                  <a:moveTo>
                    <a:pt x="677253" y="787077"/>
                  </a:moveTo>
                  <a:cubicBezTo>
                    <a:pt x="677253" y="787077"/>
                    <a:pt x="677253" y="787077"/>
                    <a:pt x="677253" y="787077"/>
                  </a:cubicBezTo>
                  <a:cubicBezTo>
                    <a:pt x="677253" y="787077"/>
                    <a:pt x="681320" y="787077"/>
                    <a:pt x="677253" y="787077"/>
                  </a:cubicBezTo>
                  <a:cubicBezTo>
                    <a:pt x="681320" y="787077"/>
                    <a:pt x="681320" y="787077"/>
                    <a:pt x="677253" y="787077"/>
                  </a:cubicBezTo>
                  <a:cubicBezTo>
                    <a:pt x="681320" y="787077"/>
                    <a:pt x="681320" y="787077"/>
                    <a:pt x="681320" y="787077"/>
                  </a:cubicBezTo>
                  <a:cubicBezTo>
                    <a:pt x="681320" y="787077"/>
                    <a:pt x="681320" y="787077"/>
                    <a:pt x="681320" y="787077"/>
                  </a:cubicBezTo>
                  <a:cubicBezTo>
                    <a:pt x="681320" y="787077"/>
                    <a:pt x="681320" y="787077"/>
                    <a:pt x="681320" y="787077"/>
                  </a:cubicBezTo>
                  <a:cubicBezTo>
                    <a:pt x="681320" y="787077"/>
                    <a:pt x="681320" y="787077"/>
                    <a:pt x="681320" y="787077"/>
                  </a:cubicBezTo>
                  <a:cubicBezTo>
                    <a:pt x="681320" y="787077"/>
                    <a:pt x="681320" y="787077"/>
                    <a:pt x="685388" y="787077"/>
                  </a:cubicBezTo>
                  <a:cubicBezTo>
                    <a:pt x="685388" y="787077"/>
                    <a:pt x="685388" y="787077"/>
                    <a:pt x="685388" y="787077"/>
                  </a:cubicBezTo>
                  <a:cubicBezTo>
                    <a:pt x="685388" y="787077"/>
                    <a:pt x="685388" y="787077"/>
                    <a:pt x="685388" y="787077"/>
                  </a:cubicBezTo>
                  <a:cubicBezTo>
                    <a:pt x="685388" y="787077"/>
                    <a:pt x="685388" y="787077"/>
                    <a:pt x="685388" y="787077"/>
                  </a:cubicBezTo>
                  <a:cubicBezTo>
                    <a:pt x="685388" y="787077"/>
                    <a:pt x="685388" y="787077"/>
                    <a:pt x="689455" y="787077"/>
                  </a:cubicBezTo>
                  <a:cubicBezTo>
                    <a:pt x="689455" y="787077"/>
                    <a:pt x="689455" y="787077"/>
                    <a:pt x="689455" y="787077"/>
                  </a:cubicBezTo>
                  <a:cubicBezTo>
                    <a:pt x="689455" y="787077"/>
                    <a:pt x="689455" y="787077"/>
                    <a:pt x="689455" y="787077"/>
                  </a:cubicBezTo>
                  <a:cubicBezTo>
                    <a:pt x="689455" y="787077"/>
                    <a:pt x="689455" y="787077"/>
                    <a:pt x="689455" y="787077"/>
                  </a:cubicBezTo>
                  <a:cubicBezTo>
                    <a:pt x="689455" y="787077"/>
                    <a:pt x="689455" y="787077"/>
                    <a:pt x="693523" y="787077"/>
                  </a:cubicBezTo>
                  <a:cubicBezTo>
                    <a:pt x="693523" y="787077"/>
                    <a:pt x="693523" y="787077"/>
                    <a:pt x="693523" y="787077"/>
                  </a:cubicBezTo>
                  <a:cubicBezTo>
                    <a:pt x="693523" y="787077"/>
                    <a:pt x="693523" y="787077"/>
                    <a:pt x="693523" y="787077"/>
                  </a:cubicBezTo>
                  <a:cubicBezTo>
                    <a:pt x="693523" y="787077"/>
                    <a:pt x="693523" y="787077"/>
                    <a:pt x="693523" y="787077"/>
                  </a:cubicBezTo>
                  <a:cubicBezTo>
                    <a:pt x="693523" y="787077"/>
                    <a:pt x="693523" y="787077"/>
                    <a:pt x="693523" y="787077"/>
                  </a:cubicBezTo>
                  <a:cubicBezTo>
                    <a:pt x="693523" y="787077"/>
                    <a:pt x="693523" y="787077"/>
                    <a:pt x="693523" y="787077"/>
                  </a:cubicBezTo>
                  <a:cubicBezTo>
                    <a:pt x="693523" y="787077"/>
                    <a:pt x="693523" y="787077"/>
                    <a:pt x="693523" y="787077"/>
                  </a:cubicBezTo>
                  <a:cubicBezTo>
                    <a:pt x="693523" y="787077"/>
                    <a:pt x="697590" y="787077"/>
                    <a:pt x="697590" y="787077"/>
                  </a:cubicBezTo>
                  <a:lnTo>
                    <a:pt x="750469" y="758604"/>
                  </a:lnTo>
                  <a:cubicBezTo>
                    <a:pt x="754537" y="754537"/>
                    <a:pt x="758604" y="754537"/>
                    <a:pt x="758604" y="750469"/>
                  </a:cubicBezTo>
                  <a:lnTo>
                    <a:pt x="758604" y="742334"/>
                  </a:lnTo>
                  <a:cubicBezTo>
                    <a:pt x="758604" y="742334"/>
                    <a:pt x="758604" y="746402"/>
                    <a:pt x="758604" y="746402"/>
                  </a:cubicBezTo>
                  <a:cubicBezTo>
                    <a:pt x="758604" y="746402"/>
                    <a:pt x="758604" y="742334"/>
                    <a:pt x="758604" y="742334"/>
                  </a:cubicBezTo>
                  <a:cubicBezTo>
                    <a:pt x="758604" y="746402"/>
                    <a:pt x="754537" y="746402"/>
                    <a:pt x="750469" y="750469"/>
                  </a:cubicBezTo>
                  <a:lnTo>
                    <a:pt x="697590" y="778942"/>
                  </a:lnTo>
                  <a:cubicBezTo>
                    <a:pt x="689455" y="783010"/>
                    <a:pt x="677253" y="783010"/>
                    <a:pt x="669117" y="778942"/>
                  </a:cubicBezTo>
                  <a:lnTo>
                    <a:pt x="640645" y="762672"/>
                  </a:lnTo>
                  <a:cubicBezTo>
                    <a:pt x="636577" y="758604"/>
                    <a:pt x="636577" y="758604"/>
                    <a:pt x="632509" y="754537"/>
                  </a:cubicBezTo>
                  <a:cubicBezTo>
                    <a:pt x="632509" y="754537"/>
                    <a:pt x="632509" y="758604"/>
                    <a:pt x="632509" y="758604"/>
                  </a:cubicBezTo>
                  <a:cubicBezTo>
                    <a:pt x="632509" y="758604"/>
                    <a:pt x="632509" y="758604"/>
                    <a:pt x="632509" y="758604"/>
                  </a:cubicBezTo>
                  <a:cubicBezTo>
                    <a:pt x="632509" y="758604"/>
                    <a:pt x="632509" y="758604"/>
                    <a:pt x="632509" y="758604"/>
                  </a:cubicBezTo>
                  <a:cubicBezTo>
                    <a:pt x="632509" y="758604"/>
                    <a:pt x="632509" y="758604"/>
                    <a:pt x="632509" y="758604"/>
                  </a:cubicBezTo>
                  <a:cubicBezTo>
                    <a:pt x="632509" y="758604"/>
                    <a:pt x="632509" y="758604"/>
                    <a:pt x="632509" y="754537"/>
                  </a:cubicBezTo>
                  <a:lnTo>
                    <a:pt x="632509" y="762672"/>
                  </a:ln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cubicBezTo>
                    <a:pt x="632509" y="762672"/>
                    <a:pt x="632509" y="762672"/>
                    <a:pt x="632509" y="762672"/>
                  </a:cubicBezTo>
                  <a:lnTo>
                    <a:pt x="660982" y="778942"/>
                  </a:lnTo>
                  <a:cubicBezTo>
                    <a:pt x="677253" y="783010"/>
                    <a:pt x="677253" y="787077"/>
                    <a:pt x="677253" y="787077"/>
                  </a:cubicBezTo>
                  <a:close/>
                  <a:moveTo>
                    <a:pt x="758604" y="742334"/>
                  </a:moveTo>
                  <a:cubicBezTo>
                    <a:pt x="758604" y="742334"/>
                    <a:pt x="754537" y="746402"/>
                    <a:pt x="754537" y="746402"/>
                  </a:cubicBezTo>
                  <a:cubicBezTo>
                    <a:pt x="758604" y="742334"/>
                    <a:pt x="758604" y="742334"/>
                    <a:pt x="758604" y="742334"/>
                  </a:cubicBezTo>
                  <a:close/>
                  <a:moveTo>
                    <a:pt x="701658" y="774875"/>
                  </a:moveTo>
                  <a:cubicBezTo>
                    <a:pt x="701658" y="774875"/>
                    <a:pt x="701658" y="774875"/>
                    <a:pt x="701658" y="774875"/>
                  </a:cubicBezTo>
                  <a:cubicBezTo>
                    <a:pt x="697590" y="774875"/>
                    <a:pt x="697590" y="778942"/>
                    <a:pt x="701658" y="774875"/>
                  </a:cubicBezTo>
                  <a:cubicBezTo>
                    <a:pt x="697590" y="778942"/>
                    <a:pt x="697590" y="778942"/>
                    <a:pt x="701658" y="774875"/>
                  </a:cubicBezTo>
                  <a:cubicBezTo>
                    <a:pt x="697590" y="774875"/>
                    <a:pt x="693523" y="774875"/>
                    <a:pt x="693523" y="774875"/>
                  </a:cubicBezTo>
                  <a:cubicBezTo>
                    <a:pt x="693523" y="774875"/>
                    <a:pt x="693523" y="774875"/>
                    <a:pt x="693523" y="774875"/>
                  </a:cubicBezTo>
                  <a:cubicBezTo>
                    <a:pt x="693523" y="774875"/>
                    <a:pt x="689455" y="774875"/>
                    <a:pt x="689455" y="774875"/>
                  </a:cubicBezTo>
                  <a:cubicBezTo>
                    <a:pt x="689455" y="774875"/>
                    <a:pt x="689455" y="774875"/>
                    <a:pt x="689455" y="774875"/>
                  </a:cubicBezTo>
                  <a:cubicBezTo>
                    <a:pt x="693523" y="778942"/>
                    <a:pt x="701658" y="778942"/>
                    <a:pt x="701658" y="774875"/>
                  </a:cubicBezTo>
                  <a:cubicBezTo>
                    <a:pt x="701658" y="774875"/>
                    <a:pt x="701658" y="774875"/>
                    <a:pt x="701658" y="774875"/>
                  </a:cubicBezTo>
                  <a:close/>
                  <a:moveTo>
                    <a:pt x="640645" y="754537"/>
                  </a:moveTo>
                  <a:cubicBezTo>
                    <a:pt x="640645" y="754537"/>
                    <a:pt x="640645" y="754537"/>
                    <a:pt x="640645" y="754537"/>
                  </a:cubicBezTo>
                  <a:cubicBezTo>
                    <a:pt x="640645" y="754537"/>
                    <a:pt x="640645" y="754537"/>
                    <a:pt x="640645" y="754537"/>
                  </a:cubicBezTo>
                  <a:cubicBezTo>
                    <a:pt x="640645" y="754537"/>
                    <a:pt x="640645" y="754537"/>
                    <a:pt x="640645" y="754537"/>
                  </a:cubicBezTo>
                  <a:cubicBezTo>
                    <a:pt x="640645" y="754537"/>
                    <a:pt x="640645" y="754537"/>
                    <a:pt x="640645" y="754537"/>
                  </a:cubicBezTo>
                  <a:cubicBezTo>
                    <a:pt x="644712" y="758604"/>
                    <a:pt x="644712" y="754537"/>
                    <a:pt x="640645" y="754537"/>
                  </a:cubicBezTo>
                  <a:close/>
                  <a:moveTo>
                    <a:pt x="689455" y="778942"/>
                  </a:moveTo>
                  <a:cubicBezTo>
                    <a:pt x="689455" y="778942"/>
                    <a:pt x="689455" y="778942"/>
                    <a:pt x="689455" y="778942"/>
                  </a:cubicBezTo>
                  <a:cubicBezTo>
                    <a:pt x="689455" y="778942"/>
                    <a:pt x="685388" y="778942"/>
                    <a:pt x="689455" y="778942"/>
                  </a:cubicBezTo>
                  <a:cubicBezTo>
                    <a:pt x="685388" y="778942"/>
                    <a:pt x="685388" y="778942"/>
                    <a:pt x="685388" y="778942"/>
                  </a:cubicBezTo>
                  <a:cubicBezTo>
                    <a:pt x="685388" y="778942"/>
                    <a:pt x="685388" y="778942"/>
                    <a:pt x="681320" y="778942"/>
                  </a:cubicBezTo>
                  <a:cubicBezTo>
                    <a:pt x="681320" y="778942"/>
                    <a:pt x="681320" y="778942"/>
                    <a:pt x="677253" y="778942"/>
                  </a:cubicBezTo>
                  <a:cubicBezTo>
                    <a:pt x="677253" y="778942"/>
                    <a:pt x="677253" y="778942"/>
                    <a:pt x="677253" y="778942"/>
                  </a:cubicBezTo>
                  <a:cubicBezTo>
                    <a:pt x="677253" y="778942"/>
                    <a:pt x="673185" y="778942"/>
                    <a:pt x="673185" y="778942"/>
                  </a:cubicBezTo>
                  <a:cubicBezTo>
                    <a:pt x="677253" y="778942"/>
                    <a:pt x="685388" y="778942"/>
                    <a:pt x="689455" y="778942"/>
                  </a:cubicBezTo>
                  <a:close/>
                  <a:moveTo>
                    <a:pt x="774875" y="730131"/>
                  </a:moveTo>
                  <a:cubicBezTo>
                    <a:pt x="778942" y="730131"/>
                    <a:pt x="778942" y="730131"/>
                    <a:pt x="774875" y="730131"/>
                  </a:cubicBezTo>
                  <a:cubicBezTo>
                    <a:pt x="778942" y="730131"/>
                    <a:pt x="778942" y="730131"/>
                    <a:pt x="774875" y="730131"/>
                  </a:cubicBezTo>
                  <a:cubicBezTo>
                    <a:pt x="778942" y="730131"/>
                    <a:pt x="778942" y="730131"/>
                    <a:pt x="774875" y="730131"/>
                  </a:cubicBezTo>
                  <a:cubicBezTo>
                    <a:pt x="778942" y="730131"/>
                    <a:pt x="778942" y="730131"/>
                    <a:pt x="778942" y="730131"/>
                  </a:cubicBezTo>
                  <a:cubicBezTo>
                    <a:pt x="778942" y="730131"/>
                    <a:pt x="778942" y="730131"/>
                    <a:pt x="778942" y="730131"/>
                  </a:cubicBezTo>
                  <a:cubicBezTo>
                    <a:pt x="778942" y="730131"/>
                    <a:pt x="778942" y="730131"/>
                    <a:pt x="778942" y="730131"/>
                  </a:cubicBezTo>
                  <a:cubicBezTo>
                    <a:pt x="778942" y="730131"/>
                    <a:pt x="778942" y="730131"/>
                    <a:pt x="778942" y="730131"/>
                  </a:cubicBezTo>
                  <a:cubicBezTo>
                    <a:pt x="778942" y="730131"/>
                    <a:pt x="778942" y="730131"/>
                    <a:pt x="783010" y="730131"/>
                  </a:cubicBezTo>
                  <a:cubicBezTo>
                    <a:pt x="783010" y="730131"/>
                    <a:pt x="783010" y="730131"/>
                    <a:pt x="783010" y="730131"/>
                  </a:cubicBezTo>
                  <a:cubicBezTo>
                    <a:pt x="783010" y="730131"/>
                    <a:pt x="783010" y="730131"/>
                    <a:pt x="783010" y="730131"/>
                  </a:cubicBezTo>
                  <a:cubicBezTo>
                    <a:pt x="783010" y="730131"/>
                    <a:pt x="783010" y="730131"/>
                    <a:pt x="783010" y="730131"/>
                  </a:cubicBezTo>
                  <a:cubicBezTo>
                    <a:pt x="783010" y="730131"/>
                    <a:pt x="783010" y="730131"/>
                    <a:pt x="787077" y="730131"/>
                  </a:cubicBezTo>
                  <a:cubicBezTo>
                    <a:pt x="787077" y="730131"/>
                    <a:pt x="787077" y="730131"/>
                    <a:pt x="787077" y="730131"/>
                  </a:cubicBezTo>
                  <a:cubicBezTo>
                    <a:pt x="787077" y="730131"/>
                    <a:pt x="787077" y="730131"/>
                    <a:pt x="787077" y="730131"/>
                  </a:cubicBezTo>
                  <a:cubicBezTo>
                    <a:pt x="787077" y="730131"/>
                    <a:pt x="787077" y="730131"/>
                    <a:pt x="787077" y="730131"/>
                  </a:cubicBezTo>
                  <a:cubicBezTo>
                    <a:pt x="787077" y="730131"/>
                    <a:pt x="787077" y="730131"/>
                    <a:pt x="791145" y="730131"/>
                  </a:cubicBezTo>
                  <a:cubicBezTo>
                    <a:pt x="791145" y="730131"/>
                    <a:pt x="791145" y="730131"/>
                    <a:pt x="791145" y="730131"/>
                  </a:cubicBezTo>
                  <a:cubicBezTo>
                    <a:pt x="791145" y="730131"/>
                    <a:pt x="791145" y="730131"/>
                    <a:pt x="791145" y="730131"/>
                  </a:cubicBezTo>
                  <a:cubicBezTo>
                    <a:pt x="791145" y="730131"/>
                    <a:pt x="791145" y="730131"/>
                    <a:pt x="791145" y="730131"/>
                  </a:cubicBezTo>
                  <a:cubicBezTo>
                    <a:pt x="791145" y="730131"/>
                    <a:pt x="791145" y="730131"/>
                    <a:pt x="791145" y="730131"/>
                  </a:cubicBezTo>
                  <a:cubicBezTo>
                    <a:pt x="791145" y="730131"/>
                    <a:pt x="791145" y="730131"/>
                    <a:pt x="791145" y="730131"/>
                  </a:cubicBezTo>
                  <a:cubicBezTo>
                    <a:pt x="791145" y="730131"/>
                    <a:pt x="791145" y="730131"/>
                    <a:pt x="791145" y="730131"/>
                  </a:cubicBezTo>
                  <a:cubicBezTo>
                    <a:pt x="791145" y="730131"/>
                    <a:pt x="795213" y="730131"/>
                    <a:pt x="795213" y="730131"/>
                  </a:cubicBezTo>
                  <a:lnTo>
                    <a:pt x="848091" y="701658"/>
                  </a:lnTo>
                  <a:cubicBezTo>
                    <a:pt x="852159" y="697591"/>
                    <a:pt x="856226" y="697591"/>
                    <a:pt x="856226" y="693523"/>
                  </a:cubicBezTo>
                  <a:lnTo>
                    <a:pt x="856226" y="685388"/>
                  </a:lnTo>
                  <a:cubicBezTo>
                    <a:pt x="856226" y="685388"/>
                    <a:pt x="856226" y="689455"/>
                    <a:pt x="856226" y="689455"/>
                  </a:cubicBezTo>
                  <a:cubicBezTo>
                    <a:pt x="856226" y="689455"/>
                    <a:pt x="856226" y="685388"/>
                    <a:pt x="856226" y="685388"/>
                  </a:cubicBezTo>
                  <a:cubicBezTo>
                    <a:pt x="856226" y="689455"/>
                    <a:pt x="852159" y="689455"/>
                    <a:pt x="848091" y="693523"/>
                  </a:cubicBezTo>
                  <a:lnTo>
                    <a:pt x="795213" y="721996"/>
                  </a:lnTo>
                  <a:cubicBezTo>
                    <a:pt x="787077" y="726064"/>
                    <a:pt x="774875" y="726064"/>
                    <a:pt x="766740" y="721996"/>
                  </a:cubicBezTo>
                  <a:lnTo>
                    <a:pt x="738266" y="705726"/>
                  </a:lnTo>
                  <a:cubicBezTo>
                    <a:pt x="734199" y="701658"/>
                    <a:pt x="734199" y="701658"/>
                    <a:pt x="730131" y="697591"/>
                  </a:cubicBezTo>
                  <a:cubicBezTo>
                    <a:pt x="730131" y="697591"/>
                    <a:pt x="730131" y="701658"/>
                    <a:pt x="730131" y="701658"/>
                  </a:cubicBezTo>
                  <a:cubicBezTo>
                    <a:pt x="730131" y="701658"/>
                    <a:pt x="730131" y="701658"/>
                    <a:pt x="730131" y="701658"/>
                  </a:cubicBezTo>
                  <a:cubicBezTo>
                    <a:pt x="730131" y="701658"/>
                    <a:pt x="730131" y="701658"/>
                    <a:pt x="730131" y="701658"/>
                  </a:cubicBezTo>
                  <a:cubicBezTo>
                    <a:pt x="730131" y="701658"/>
                    <a:pt x="730131" y="701658"/>
                    <a:pt x="730131" y="701658"/>
                  </a:cubicBezTo>
                  <a:cubicBezTo>
                    <a:pt x="730131" y="701658"/>
                    <a:pt x="730131" y="701658"/>
                    <a:pt x="730131" y="697591"/>
                  </a:cubicBezTo>
                  <a:lnTo>
                    <a:pt x="730131" y="705726"/>
                  </a:ln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cubicBezTo>
                    <a:pt x="730131" y="705726"/>
                    <a:pt x="730131" y="705726"/>
                    <a:pt x="730131" y="705726"/>
                  </a:cubicBezTo>
                  <a:lnTo>
                    <a:pt x="758604" y="721996"/>
                  </a:lnTo>
                  <a:cubicBezTo>
                    <a:pt x="774875" y="726064"/>
                    <a:pt x="774875" y="730131"/>
                    <a:pt x="774875" y="730131"/>
                  </a:cubicBezTo>
                  <a:close/>
                  <a:moveTo>
                    <a:pt x="860294" y="685388"/>
                  </a:moveTo>
                  <a:cubicBezTo>
                    <a:pt x="860294" y="685388"/>
                    <a:pt x="856226" y="689455"/>
                    <a:pt x="856226" y="689455"/>
                  </a:cubicBezTo>
                  <a:cubicBezTo>
                    <a:pt x="856226" y="685388"/>
                    <a:pt x="856226" y="685388"/>
                    <a:pt x="860294" y="685388"/>
                  </a:cubicBezTo>
                  <a:close/>
                  <a:moveTo>
                    <a:pt x="799280" y="717929"/>
                  </a:moveTo>
                  <a:cubicBezTo>
                    <a:pt x="799280" y="717929"/>
                    <a:pt x="799280" y="717929"/>
                    <a:pt x="799280" y="717929"/>
                  </a:cubicBezTo>
                  <a:cubicBezTo>
                    <a:pt x="799280" y="717929"/>
                    <a:pt x="795213" y="721996"/>
                    <a:pt x="799280" y="717929"/>
                  </a:cubicBezTo>
                  <a:cubicBezTo>
                    <a:pt x="795213" y="721996"/>
                    <a:pt x="795213" y="721996"/>
                    <a:pt x="799280" y="717929"/>
                  </a:cubicBezTo>
                  <a:cubicBezTo>
                    <a:pt x="795213" y="717929"/>
                    <a:pt x="791145" y="717929"/>
                    <a:pt x="791145" y="717929"/>
                  </a:cubicBezTo>
                  <a:cubicBezTo>
                    <a:pt x="791145" y="717929"/>
                    <a:pt x="791145" y="717929"/>
                    <a:pt x="791145" y="717929"/>
                  </a:cubicBezTo>
                  <a:cubicBezTo>
                    <a:pt x="791145" y="717929"/>
                    <a:pt x="787077" y="717929"/>
                    <a:pt x="787077" y="717929"/>
                  </a:cubicBezTo>
                  <a:cubicBezTo>
                    <a:pt x="787077" y="717929"/>
                    <a:pt x="787077" y="717929"/>
                    <a:pt x="787077" y="717929"/>
                  </a:cubicBezTo>
                  <a:cubicBezTo>
                    <a:pt x="791145" y="721996"/>
                    <a:pt x="799280" y="721996"/>
                    <a:pt x="799280" y="717929"/>
                  </a:cubicBezTo>
                  <a:cubicBezTo>
                    <a:pt x="803348" y="717929"/>
                    <a:pt x="799280" y="717929"/>
                    <a:pt x="799280" y="717929"/>
                  </a:cubicBezTo>
                  <a:close/>
                  <a:moveTo>
                    <a:pt x="742334" y="697591"/>
                  </a:moveTo>
                  <a:cubicBezTo>
                    <a:pt x="742334" y="697591"/>
                    <a:pt x="738266" y="697591"/>
                    <a:pt x="742334" y="697591"/>
                  </a:cubicBezTo>
                  <a:cubicBezTo>
                    <a:pt x="738266" y="697591"/>
                    <a:pt x="738266" y="697591"/>
                    <a:pt x="742334" y="697591"/>
                  </a:cubicBezTo>
                  <a:cubicBezTo>
                    <a:pt x="738266" y="697591"/>
                    <a:pt x="738266" y="697591"/>
                    <a:pt x="742334" y="697591"/>
                  </a:cubicBezTo>
                  <a:cubicBezTo>
                    <a:pt x="738266" y="697591"/>
                    <a:pt x="742334" y="697591"/>
                    <a:pt x="742334" y="697591"/>
                  </a:cubicBezTo>
                  <a:cubicBezTo>
                    <a:pt x="742334" y="701658"/>
                    <a:pt x="742334" y="697591"/>
                    <a:pt x="742334" y="697591"/>
                  </a:cubicBezTo>
                  <a:close/>
                  <a:moveTo>
                    <a:pt x="787077" y="721996"/>
                  </a:moveTo>
                  <a:cubicBezTo>
                    <a:pt x="787077" y="721996"/>
                    <a:pt x="787077" y="721996"/>
                    <a:pt x="787077" y="721996"/>
                  </a:cubicBezTo>
                  <a:cubicBezTo>
                    <a:pt x="787077" y="721996"/>
                    <a:pt x="783010" y="721996"/>
                    <a:pt x="787077" y="721996"/>
                  </a:cubicBezTo>
                  <a:cubicBezTo>
                    <a:pt x="783010" y="721996"/>
                    <a:pt x="783010" y="721996"/>
                    <a:pt x="783010" y="721996"/>
                  </a:cubicBezTo>
                  <a:cubicBezTo>
                    <a:pt x="783010" y="721996"/>
                    <a:pt x="783010" y="721996"/>
                    <a:pt x="778942" y="721996"/>
                  </a:cubicBezTo>
                  <a:cubicBezTo>
                    <a:pt x="778942" y="721996"/>
                    <a:pt x="778942" y="721996"/>
                    <a:pt x="774875" y="721996"/>
                  </a:cubicBezTo>
                  <a:cubicBezTo>
                    <a:pt x="774875" y="721996"/>
                    <a:pt x="774875" y="721996"/>
                    <a:pt x="774875" y="721996"/>
                  </a:cubicBezTo>
                  <a:cubicBezTo>
                    <a:pt x="774875" y="721996"/>
                    <a:pt x="770807" y="721996"/>
                    <a:pt x="770807" y="721996"/>
                  </a:cubicBezTo>
                  <a:cubicBezTo>
                    <a:pt x="774875" y="721996"/>
                    <a:pt x="783010" y="721996"/>
                    <a:pt x="787077" y="721996"/>
                  </a:cubicBezTo>
                  <a:close/>
                  <a:moveTo>
                    <a:pt x="876564" y="673185"/>
                  </a:moveTo>
                  <a:cubicBezTo>
                    <a:pt x="876564" y="673185"/>
                    <a:pt x="876564" y="673185"/>
                    <a:pt x="876564" y="673185"/>
                  </a:cubicBezTo>
                  <a:cubicBezTo>
                    <a:pt x="876564" y="673185"/>
                    <a:pt x="876564" y="673185"/>
                    <a:pt x="876564" y="673185"/>
                  </a:cubicBezTo>
                  <a:cubicBezTo>
                    <a:pt x="876564" y="673185"/>
                    <a:pt x="876564" y="673185"/>
                    <a:pt x="876564" y="673185"/>
                  </a:cubicBezTo>
                  <a:cubicBezTo>
                    <a:pt x="880632" y="673185"/>
                    <a:pt x="880632" y="673185"/>
                    <a:pt x="880632" y="673185"/>
                  </a:cubicBezTo>
                  <a:cubicBezTo>
                    <a:pt x="880632" y="673185"/>
                    <a:pt x="880632" y="673185"/>
                    <a:pt x="880632" y="673185"/>
                  </a:cubicBezTo>
                  <a:cubicBezTo>
                    <a:pt x="880632" y="673185"/>
                    <a:pt x="880632" y="673185"/>
                    <a:pt x="880632" y="673185"/>
                  </a:cubicBezTo>
                  <a:cubicBezTo>
                    <a:pt x="880632" y="673185"/>
                    <a:pt x="880632" y="673185"/>
                    <a:pt x="880632" y="673185"/>
                  </a:cubicBezTo>
                  <a:cubicBezTo>
                    <a:pt x="880632" y="673185"/>
                    <a:pt x="880632" y="673185"/>
                    <a:pt x="884700" y="673185"/>
                  </a:cubicBezTo>
                  <a:cubicBezTo>
                    <a:pt x="884700" y="673185"/>
                    <a:pt x="884700" y="673185"/>
                    <a:pt x="884700" y="673185"/>
                  </a:cubicBezTo>
                  <a:cubicBezTo>
                    <a:pt x="884700" y="673185"/>
                    <a:pt x="884700" y="673185"/>
                    <a:pt x="884700" y="673185"/>
                  </a:cubicBezTo>
                  <a:cubicBezTo>
                    <a:pt x="884700" y="673185"/>
                    <a:pt x="884700" y="673185"/>
                    <a:pt x="884700" y="673185"/>
                  </a:cubicBezTo>
                  <a:cubicBezTo>
                    <a:pt x="884700" y="673185"/>
                    <a:pt x="884700" y="673185"/>
                    <a:pt x="888767" y="673185"/>
                  </a:cubicBezTo>
                  <a:cubicBezTo>
                    <a:pt x="888767" y="673185"/>
                    <a:pt x="888767" y="673185"/>
                    <a:pt x="888767" y="673185"/>
                  </a:cubicBezTo>
                  <a:cubicBezTo>
                    <a:pt x="888767" y="673185"/>
                    <a:pt x="888767" y="673185"/>
                    <a:pt x="888767" y="673185"/>
                  </a:cubicBezTo>
                  <a:cubicBezTo>
                    <a:pt x="888767" y="673185"/>
                    <a:pt x="888767" y="673185"/>
                    <a:pt x="888767" y="673185"/>
                  </a:cubicBezTo>
                  <a:cubicBezTo>
                    <a:pt x="888767" y="673185"/>
                    <a:pt x="888767" y="673185"/>
                    <a:pt x="892835" y="673185"/>
                  </a:cubicBezTo>
                  <a:cubicBezTo>
                    <a:pt x="892835" y="673185"/>
                    <a:pt x="892835" y="673185"/>
                    <a:pt x="892835" y="673185"/>
                  </a:cubicBezTo>
                  <a:cubicBezTo>
                    <a:pt x="892835" y="673185"/>
                    <a:pt x="892835" y="673185"/>
                    <a:pt x="892835" y="673185"/>
                  </a:cubicBezTo>
                  <a:cubicBezTo>
                    <a:pt x="892835" y="673185"/>
                    <a:pt x="892835" y="673185"/>
                    <a:pt x="892835" y="673185"/>
                  </a:cubicBezTo>
                  <a:cubicBezTo>
                    <a:pt x="892835" y="673185"/>
                    <a:pt x="892835" y="673185"/>
                    <a:pt x="892835" y="673185"/>
                  </a:cubicBezTo>
                  <a:cubicBezTo>
                    <a:pt x="892835" y="673185"/>
                    <a:pt x="892835" y="673185"/>
                    <a:pt x="892835" y="673185"/>
                  </a:cubicBezTo>
                  <a:cubicBezTo>
                    <a:pt x="892835" y="673185"/>
                    <a:pt x="892835" y="673185"/>
                    <a:pt x="892835" y="673185"/>
                  </a:cubicBezTo>
                  <a:cubicBezTo>
                    <a:pt x="892835" y="673185"/>
                    <a:pt x="896902" y="673185"/>
                    <a:pt x="896902" y="673185"/>
                  </a:cubicBezTo>
                  <a:lnTo>
                    <a:pt x="953848" y="640644"/>
                  </a:lnTo>
                  <a:cubicBezTo>
                    <a:pt x="957916" y="636577"/>
                    <a:pt x="961983" y="636577"/>
                    <a:pt x="961983" y="632509"/>
                  </a:cubicBezTo>
                  <a:lnTo>
                    <a:pt x="961983" y="624374"/>
                  </a:lnTo>
                  <a:cubicBezTo>
                    <a:pt x="961983" y="624374"/>
                    <a:pt x="961983" y="628442"/>
                    <a:pt x="961983" y="628442"/>
                  </a:cubicBezTo>
                  <a:cubicBezTo>
                    <a:pt x="961983" y="628442"/>
                    <a:pt x="961983" y="624374"/>
                    <a:pt x="961983" y="624374"/>
                  </a:cubicBezTo>
                  <a:cubicBezTo>
                    <a:pt x="961983" y="628442"/>
                    <a:pt x="957916" y="628442"/>
                    <a:pt x="953848" y="632509"/>
                  </a:cubicBezTo>
                  <a:lnTo>
                    <a:pt x="900970" y="660982"/>
                  </a:lnTo>
                  <a:cubicBezTo>
                    <a:pt x="892835" y="665050"/>
                    <a:pt x="880632" y="665050"/>
                    <a:pt x="872497" y="660982"/>
                  </a:cubicBezTo>
                  <a:lnTo>
                    <a:pt x="844024" y="644712"/>
                  </a:lnTo>
                  <a:cubicBezTo>
                    <a:pt x="839956" y="640644"/>
                    <a:pt x="839956" y="640644"/>
                    <a:pt x="835888" y="636577"/>
                  </a:cubicBezTo>
                  <a:cubicBezTo>
                    <a:pt x="835888" y="636577"/>
                    <a:pt x="835888" y="640644"/>
                    <a:pt x="835888" y="640644"/>
                  </a:cubicBezTo>
                  <a:cubicBezTo>
                    <a:pt x="835888" y="640644"/>
                    <a:pt x="835888" y="640644"/>
                    <a:pt x="835888" y="640644"/>
                  </a:cubicBezTo>
                  <a:cubicBezTo>
                    <a:pt x="835888" y="640644"/>
                    <a:pt x="835888" y="640644"/>
                    <a:pt x="835888" y="640644"/>
                  </a:cubicBezTo>
                  <a:cubicBezTo>
                    <a:pt x="835888" y="640644"/>
                    <a:pt x="835888" y="640644"/>
                    <a:pt x="835888" y="640644"/>
                  </a:cubicBezTo>
                  <a:cubicBezTo>
                    <a:pt x="835888" y="640644"/>
                    <a:pt x="835888" y="640644"/>
                    <a:pt x="835888" y="636577"/>
                  </a:cubicBezTo>
                  <a:lnTo>
                    <a:pt x="835888" y="644712"/>
                  </a:ln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cubicBezTo>
                    <a:pt x="835888" y="644712"/>
                    <a:pt x="835888" y="644712"/>
                    <a:pt x="835888" y="644712"/>
                  </a:cubicBezTo>
                  <a:lnTo>
                    <a:pt x="864362" y="660982"/>
                  </a:lnTo>
                  <a:cubicBezTo>
                    <a:pt x="872497" y="669117"/>
                    <a:pt x="872497" y="673185"/>
                    <a:pt x="876564" y="673185"/>
                  </a:cubicBezTo>
                  <a:close/>
                  <a:moveTo>
                    <a:pt x="957916" y="628442"/>
                  </a:moveTo>
                  <a:cubicBezTo>
                    <a:pt x="957916" y="628442"/>
                    <a:pt x="953848" y="632509"/>
                    <a:pt x="953848" y="632509"/>
                  </a:cubicBezTo>
                  <a:cubicBezTo>
                    <a:pt x="953848" y="628442"/>
                    <a:pt x="957916" y="628442"/>
                    <a:pt x="957916" y="628442"/>
                  </a:cubicBezTo>
                  <a:close/>
                  <a:moveTo>
                    <a:pt x="896902" y="660982"/>
                  </a:moveTo>
                  <a:cubicBezTo>
                    <a:pt x="896902" y="660982"/>
                    <a:pt x="896902" y="660982"/>
                    <a:pt x="896902" y="660982"/>
                  </a:cubicBezTo>
                  <a:cubicBezTo>
                    <a:pt x="896902" y="660982"/>
                    <a:pt x="896902" y="665050"/>
                    <a:pt x="896902" y="660982"/>
                  </a:cubicBezTo>
                  <a:cubicBezTo>
                    <a:pt x="892835" y="665050"/>
                    <a:pt x="892835" y="665050"/>
                    <a:pt x="896902" y="660982"/>
                  </a:cubicBezTo>
                  <a:cubicBezTo>
                    <a:pt x="892835" y="660982"/>
                    <a:pt x="888767" y="660982"/>
                    <a:pt x="888767" y="660982"/>
                  </a:cubicBezTo>
                  <a:cubicBezTo>
                    <a:pt x="888767" y="660982"/>
                    <a:pt x="888767" y="660982"/>
                    <a:pt x="888767" y="660982"/>
                  </a:cubicBezTo>
                  <a:cubicBezTo>
                    <a:pt x="888767" y="660982"/>
                    <a:pt x="884700" y="660982"/>
                    <a:pt x="884700" y="660982"/>
                  </a:cubicBezTo>
                  <a:cubicBezTo>
                    <a:pt x="884700" y="660982"/>
                    <a:pt x="884700" y="660982"/>
                    <a:pt x="884700" y="660982"/>
                  </a:cubicBezTo>
                  <a:cubicBezTo>
                    <a:pt x="892835" y="665050"/>
                    <a:pt x="896902" y="665050"/>
                    <a:pt x="896902" y="660982"/>
                  </a:cubicBezTo>
                  <a:cubicBezTo>
                    <a:pt x="900970" y="660982"/>
                    <a:pt x="900970" y="660982"/>
                    <a:pt x="896902" y="660982"/>
                  </a:cubicBezTo>
                  <a:close/>
                  <a:moveTo>
                    <a:pt x="839956" y="640644"/>
                  </a:moveTo>
                  <a:cubicBezTo>
                    <a:pt x="839956" y="640644"/>
                    <a:pt x="839956" y="640644"/>
                    <a:pt x="839956" y="640644"/>
                  </a:cubicBezTo>
                  <a:cubicBezTo>
                    <a:pt x="835888" y="640644"/>
                    <a:pt x="835888" y="640644"/>
                    <a:pt x="839956" y="640644"/>
                  </a:cubicBezTo>
                  <a:cubicBezTo>
                    <a:pt x="835888" y="640644"/>
                    <a:pt x="835888" y="640644"/>
                    <a:pt x="839956" y="640644"/>
                  </a:cubicBezTo>
                  <a:cubicBezTo>
                    <a:pt x="835888" y="640644"/>
                    <a:pt x="839956" y="640644"/>
                    <a:pt x="839956" y="640644"/>
                  </a:cubicBezTo>
                  <a:cubicBezTo>
                    <a:pt x="839956" y="644712"/>
                    <a:pt x="839956" y="640644"/>
                    <a:pt x="839956" y="640644"/>
                  </a:cubicBezTo>
                  <a:close/>
                  <a:moveTo>
                    <a:pt x="884700" y="665050"/>
                  </a:moveTo>
                  <a:cubicBezTo>
                    <a:pt x="884700" y="665050"/>
                    <a:pt x="884700" y="665050"/>
                    <a:pt x="884700" y="665050"/>
                  </a:cubicBezTo>
                  <a:cubicBezTo>
                    <a:pt x="884700" y="665050"/>
                    <a:pt x="884700" y="665050"/>
                    <a:pt x="884700" y="665050"/>
                  </a:cubicBezTo>
                  <a:cubicBezTo>
                    <a:pt x="880632" y="665050"/>
                    <a:pt x="880632" y="665050"/>
                    <a:pt x="880632" y="665050"/>
                  </a:cubicBezTo>
                  <a:cubicBezTo>
                    <a:pt x="880632" y="665050"/>
                    <a:pt x="880632" y="665050"/>
                    <a:pt x="876564" y="665050"/>
                  </a:cubicBezTo>
                  <a:cubicBezTo>
                    <a:pt x="876564" y="665050"/>
                    <a:pt x="876564" y="665050"/>
                    <a:pt x="872497" y="665050"/>
                  </a:cubicBezTo>
                  <a:cubicBezTo>
                    <a:pt x="872497" y="665050"/>
                    <a:pt x="872497" y="665050"/>
                    <a:pt x="872497" y="665050"/>
                  </a:cubicBezTo>
                  <a:cubicBezTo>
                    <a:pt x="872497" y="665050"/>
                    <a:pt x="868429" y="665050"/>
                    <a:pt x="868429" y="665050"/>
                  </a:cubicBezTo>
                  <a:cubicBezTo>
                    <a:pt x="876564" y="665050"/>
                    <a:pt x="880632" y="665050"/>
                    <a:pt x="884700" y="665050"/>
                  </a:cubicBezTo>
                  <a:close/>
                  <a:moveTo>
                    <a:pt x="974186" y="616239"/>
                  </a:moveTo>
                  <a:cubicBezTo>
                    <a:pt x="974186" y="616239"/>
                    <a:pt x="974186" y="616239"/>
                    <a:pt x="974186" y="616239"/>
                  </a:cubicBezTo>
                  <a:cubicBezTo>
                    <a:pt x="974186" y="616239"/>
                    <a:pt x="974186" y="616239"/>
                    <a:pt x="974186" y="616239"/>
                  </a:cubicBezTo>
                  <a:cubicBezTo>
                    <a:pt x="978254" y="616239"/>
                    <a:pt x="978254" y="616239"/>
                    <a:pt x="974186" y="616239"/>
                  </a:cubicBezTo>
                  <a:cubicBezTo>
                    <a:pt x="978254" y="616239"/>
                    <a:pt x="978254" y="616239"/>
                    <a:pt x="978254" y="616239"/>
                  </a:cubicBezTo>
                  <a:cubicBezTo>
                    <a:pt x="978254" y="616239"/>
                    <a:pt x="978254" y="616239"/>
                    <a:pt x="978254" y="616239"/>
                  </a:cubicBezTo>
                  <a:cubicBezTo>
                    <a:pt x="978254" y="616239"/>
                    <a:pt x="978254" y="616239"/>
                    <a:pt x="978254" y="616239"/>
                  </a:cubicBezTo>
                  <a:cubicBezTo>
                    <a:pt x="978254" y="616239"/>
                    <a:pt x="978254" y="616239"/>
                    <a:pt x="978254" y="616239"/>
                  </a:cubicBezTo>
                  <a:cubicBezTo>
                    <a:pt x="978254" y="616239"/>
                    <a:pt x="978254" y="616239"/>
                    <a:pt x="982321" y="616239"/>
                  </a:cubicBezTo>
                  <a:cubicBezTo>
                    <a:pt x="982321" y="616239"/>
                    <a:pt x="982321" y="616239"/>
                    <a:pt x="982321" y="616239"/>
                  </a:cubicBezTo>
                  <a:cubicBezTo>
                    <a:pt x="982321" y="616239"/>
                    <a:pt x="982321" y="616239"/>
                    <a:pt x="982321" y="616239"/>
                  </a:cubicBezTo>
                  <a:cubicBezTo>
                    <a:pt x="982321" y="616239"/>
                    <a:pt x="982321" y="616239"/>
                    <a:pt x="982321" y="616239"/>
                  </a:cubicBezTo>
                  <a:cubicBezTo>
                    <a:pt x="982321" y="616239"/>
                    <a:pt x="982321" y="616239"/>
                    <a:pt x="986389" y="616239"/>
                  </a:cubicBezTo>
                  <a:cubicBezTo>
                    <a:pt x="986389" y="616239"/>
                    <a:pt x="986389" y="616239"/>
                    <a:pt x="986389" y="616239"/>
                  </a:cubicBezTo>
                  <a:cubicBezTo>
                    <a:pt x="986389" y="616239"/>
                    <a:pt x="986389" y="616239"/>
                    <a:pt x="986389" y="616239"/>
                  </a:cubicBezTo>
                  <a:cubicBezTo>
                    <a:pt x="986389" y="616239"/>
                    <a:pt x="986389" y="616239"/>
                    <a:pt x="986389" y="616239"/>
                  </a:cubicBezTo>
                  <a:cubicBezTo>
                    <a:pt x="986389" y="616239"/>
                    <a:pt x="986389" y="616239"/>
                    <a:pt x="990456" y="616239"/>
                  </a:cubicBezTo>
                  <a:cubicBezTo>
                    <a:pt x="990456" y="616239"/>
                    <a:pt x="990456" y="616239"/>
                    <a:pt x="990456" y="616239"/>
                  </a:cubicBezTo>
                  <a:cubicBezTo>
                    <a:pt x="990456" y="616239"/>
                    <a:pt x="990456" y="616239"/>
                    <a:pt x="990456" y="616239"/>
                  </a:cubicBezTo>
                  <a:cubicBezTo>
                    <a:pt x="990456" y="616239"/>
                    <a:pt x="990456" y="616239"/>
                    <a:pt x="990456" y="616239"/>
                  </a:cubicBezTo>
                  <a:cubicBezTo>
                    <a:pt x="990456" y="616239"/>
                    <a:pt x="990456" y="616239"/>
                    <a:pt x="990456" y="616239"/>
                  </a:cubicBezTo>
                  <a:cubicBezTo>
                    <a:pt x="990456" y="616239"/>
                    <a:pt x="990456" y="616239"/>
                    <a:pt x="990456" y="616239"/>
                  </a:cubicBezTo>
                  <a:cubicBezTo>
                    <a:pt x="990456" y="616239"/>
                    <a:pt x="990456" y="616239"/>
                    <a:pt x="990456" y="616239"/>
                  </a:cubicBezTo>
                  <a:cubicBezTo>
                    <a:pt x="990456" y="616239"/>
                    <a:pt x="994524" y="616239"/>
                    <a:pt x="994524" y="616239"/>
                  </a:cubicBezTo>
                  <a:lnTo>
                    <a:pt x="1047403" y="587766"/>
                  </a:lnTo>
                  <a:cubicBezTo>
                    <a:pt x="1051470" y="583698"/>
                    <a:pt x="1055538" y="583698"/>
                    <a:pt x="1055538" y="579631"/>
                  </a:cubicBezTo>
                  <a:lnTo>
                    <a:pt x="1055538" y="571496"/>
                  </a:lnTo>
                  <a:cubicBezTo>
                    <a:pt x="1055538" y="571496"/>
                    <a:pt x="1055538" y="575563"/>
                    <a:pt x="1055538" y="575563"/>
                  </a:cubicBezTo>
                  <a:cubicBezTo>
                    <a:pt x="1055538" y="575563"/>
                    <a:pt x="1055538" y="571496"/>
                    <a:pt x="1055538" y="571496"/>
                  </a:cubicBezTo>
                  <a:cubicBezTo>
                    <a:pt x="1055538" y="575563"/>
                    <a:pt x="1051470" y="575563"/>
                    <a:pt x="1047403" y="579631"/>
                  </a:cubicBezTo>
                  <a:lnTo>
                    <a:pt x="994524" y="608104"/>
                  </a:lnTo>
                  <a:cubicBezTo>
                    <a:pt x="986389" y="612171"/>
                    <a:pt x="974186" y="612171"/>
                    <a:pt x="966051" y="608104"/>
                  </a:cubicBezTo>
                  <a:lnTo>
                    <a:pt x="937578" y="591834"/>
                  </a:lnTo>
                  <a:cubicBezTo>
                    <a:pt x="933510" y="587766"/>
                    <a:pt x="933510" y="587766"/>
                    <a:pt x="929443" y="583698"/>
                  </a:cubicBezTo>
                  <a:cubicBezTo>
                    <a:pt x="929443" y="583698"/>
                    <a:pt x="929443" y="587766"/>
                    <a:pt x="929443" y="587766"/>
                  </a:cubicBezTo>
                  <a:cubicBezTo>
                    <a:pt x="929443" y="587766"/>
                    <a:pt x="929443" y="587766"/>
                    <a:pt x="929443" y="587766"/>
                  </a:cubicBezTo>
                  <a:cubicBezTo>
                    <a:pt x="929443" y="587766"/>
                    <a:pt x="929443" y="587766"/>
                    <a:pt x="929443" y="587766"/>
                  </a:cubicBezTo>
                  <a:cubicBezTo>
                    <a:pt x="929443" y="587766"/>
                    <a:pt x="929443" y="587766"/>
                    <a:pt x="929443" y="587766"/>
                  </a:cubicBezTo>
                  <a:cubicBezTo>
                    <a:pt x="929443" y="587766"/>
                    <a:pt x="929443" y="587766"/>
                    <a:pt x="929443" y="583698"/>
                  </a:cubicBezTo>
                  <a:lnTo>
                    <a:pt x="929443" y="591834"/>
                  </a:ln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cubicBezTo>
                    <a:pt x="929443" y="591834"/>
                    <a:pt x="929443" y="591834"/>
                    <a:pt x="929443" y="591834"/>
                  </a:cubicBezTo>
                  <a:lnTo>
                    <a:pt x="957916" y="608104"/>
                  </a:lnTo>
                  <a:cubicBezTo>
                    <a:pt x="970118" y="612171"/>
                    <a:pt x="974186" y="616239"/>
                    <a:pt x="974186" y="616239"/>
                  </a:cubicBezTo>
                  <a:close/>
                  <a:moveTo>
                    <a:pt x="1055538" y="571496"/>
                  </a:moveTo>
                  <a:cubicBezTo>
                    <a:pt x="1055538" y="571496"/>
                    <a:pt x="1051470" y="575563"/>
                    <a:pt x="1051470" y="575563"/>
                  </a:cubicBezTo>
                  <a:cubicBezTo>
                    <a:pt x="1051470" y="571496"/>
                    <a:pt x="1055538" y="571496"/>
                    <a:pt x="1055538" y="571496"/>
                  </a:cubicBezTo>
                  <a:close/>
                  <a:moveTo>
                    <a:pt x="998592" y="604036"/>
                  </a:moveTo>
                  <a:cubicBezTo>
                    <a:pt x="998592" y="604036"/>
                    <a:pt x="994524" y="604036"/>
                    <a:pt x="998592" y="604036"/>
                  </a:cubicBezTo>
                  <a:cubicBezTo>
                    <a:pt x="994524" y="604036"/>
                    <a:pt x="994524" y="604036"/>
                    <a:pt x="998592" y="604036"/>
                  </a:cubicBezTo>
                  <a:cubicBezTo>
                    <a:pt x="994524" y="608104"/>
                    <a:pt x="994524" y="608104"/>
                    <a:pt x="998592" y="604036"/>
                  </a:cubicBezTo>
                  <a:cubicBezTo>
                    <a:pt x="994524" y="604036"/>
                    <a:pt x="990456" y="604036"/>
                    <a:pt x="990456" y="604036"/>
                  </a:cubicBezTo>
                  <a:cubicBezTo>
                    <a:pt x="990456" y="604036"/>
                    <a:pt x="990456" y="604036"/>
                    <a:pt x="990456" y="604036"/>
                  </a:cubicBezTo>
                  <a:cubicBezTo>
                    <a:pt x="990456" y="604036"/>
                    <a:pt x="986389" y="604036"/>
                    <a:pt x="986389" y="604036"/>
                  </a:cubicBezTo>
                  <a:cubicBezTo>
                    <a:pt x="986389" y="604036"/>
                    <a:pt x="986389" y="604036"/>
                    <a:pt x="986389" y="604036"/>
                  </a:cubicBezTo>
                  <a:cubicBezTo>
                    <a:pt x="990456" y="608104"/>
                    <a:pt x="994524" y="604036"/>
                    <a:pt x="998592" y="604036"/>
                  </a:cubicBezTo>
                  <a:cubicBezTo>
                    <a:pt x="998592" y="604036"/>
                    <a:pt x="998592" y="604036"/>
                    <a:pt x="998592" y="604036"/>
                  </a:cubicBezTo>
                  <a:close/>
                  <a:moveTo>
                    <a:pt x="937578" y="583698"/>
                  </a:moveTo>
                  <a:cubicBezTo>
                    <a:pt x="937578" y="583698"/>
                    <a:pt x="937578" y="583698"/>
                    <a:pt x="937578" y="583698"/>
                  </a:cubicBezTo>
                  <a:cubicBezTo>
                    <a:pt x="937578" y="583698"/>
                    <a:pt x="937578" y="583698"/>
                    <a:pt x="937578" y="583698"/>
                  </a:cubicBezTo>
                  <a:cubicBezTo>
                    <a:pt x="933510" y="583698"/>
                    <a:pt x="933510" y="583698"/>
                    <a:pt x="937578" y="583698"/>
                  </a:cubicBezTo>
                  <a:cubicBezTo>
                    <a:pt x="937578" y="583698"/>
                    <a:pt x="937578" y="583698"/>
                    <a:pt x="937578" y="583698"/>
                  </a:cubicBezTo>
                  <a:cubicBezTo>
                    <a:pt x="937578" y="587766"/>
                    <a:pt x="937578" y="583698"/>
                    <a:pt x="937578" y="583698"/>
                  </a:cubicBezTo>
                  <a:close/>
                  <a:moveTo>
                    <a:pt x="986389" y="608104"/>
                  </a:moveTo>
                  <a:cubicBezTo>
                    <a:pt x="986389" y="608104"/>
                    <a:pt x="986389" y="608104"/>
                    <a:pt x="986389" y="608104"/>
                  </a:cubicBezTo>
                  <a:cubicBezTo>
                    <a:pt x="982321" y="608104"/>
                    <a:pt x="982321" y="608104"/>
                    <a:pt x="986389" y="608104"/>
                  </a:cubicBezTo>
                  <a:cubicBezTo>
                    <a:pt x="982321" y="608104"/>
                    <a:pt x="982321" y="608104"/>
                    <a:pt x="982321" y="608104"/>
                  </a:cubicBezTo>
                  <a:cubicBezTo>
                    <a:pt x="982321" y="608104"/>
                    <a:pt x="982321" y="608104"/>
                    <a:pt x="978254" y="608104"/>
                  </a:cubicBezTo>
                  <a:cubicBezTo>
                    <a:pt x="978254" y="608104"/>
                    <a:pt x="978254" y="608104"/>
                    <a:pt x="974186" y="608104"/>
                  </a:cubicBezTo>
                  <a:cubicBezTo>
                    <a:pt x="974186" y="608104"/>
                    <a:pt x="974186" y="608104"/>
                    <a:pt x="974186" y="608104"/>
                  </a:cubicBezTo>
                  <a:cubicBezTo>
                    <a:pt x="974186" y="608104"/>
                    <a:pt x="970118" y="608104"/>
                    <a:pt x="970118" y="608104"/>
                  </a:cubicBezTo>
                  <a:cubicBezTo>
                    <a:pt x="974186" y="604036"/>
                    <a:pt x="978254" y="608104"/>
                    <a:pt x="986389" y="608104"/>
                  </a:cubicBezTo>
                  <a:close/>
                  <a:moveTo>
                    <a:pt x="1071808" y="559293"/>
                  </a:moveTo>
                  <a:cubicBezTo>
                    <a:pt x="1071808" y="559293"/>
                    <a:pt x="1071808" y="559293"/>
                    <a:pt x="1071808" y="559293"/>
                  </a:cubicBezTo>
                  <a:cubicBezTo>
                    <a:pt x="1075876" y="559293"/>
                    <a:pt x="1075876" y="559293"/>
                    <a:pt x="1071808" y="559293"/>
                  </a:cubicBezTo>
                  <a:cubicBezTo>
                    <a:pt x="1075876" y="559293"/>
                    <a:pt x="1075876" y="559293"/>
                    <a:pt x="1071808" y="559293"/>
                  </a:cubicBezTo>
                  <a:cubicBezTo>
                    <a:pt x="1075876" y="559293"/>
                    <a:pt x="1075876" y="559293"/>
                    <a:pt x="1075876" y="559293"/>
                  </a:cubicBezTo>
                  <a:cubicBezTo>
                    <a:pt x="1075876" y="559293"/>
                    <a:pt x="1075876" y="559293"/>
                    <a:pt x="1075876" y="559293"/>
                  </a:cubicBezTo>
                  <a:cubicBezTo>
                    <a:pt x="1075876" y="559293"/>
                    <a:pt x="1075876" y="559293"/>
                    <a:pt x="1075876" y="559293"/>
                  </a:cubicBezTo>
                  <a:cubicBezTo>
                    <a:pt x="1075876" y="559293"/>
                    <a:pt x="1075876" y="559293"/>
                    <a:pt x="1075876" y="559293"/>
                  </a:cubicBezTo>
                  <a:cubicBezTo>
                    <a:pt x="1075876" y="559293"/>
                    <a:pt x="1075876" y="559293"/>
                    <a:pt x="1079944" y="559293"/>
                  </a:cubicBezTo>
                  <a:cubicBezTo>
                    <a:pt x="1079944" y="559293"/>
                    <a:pt x="1079944" y="559293"/>
                    <a:pt x="1079944" y="559293"/>
                  </a:cubicBezTo>
                  <a:cubicBezTo>
                    <a:pt x="1079944" y="559293"/>
                    <a:pt x="1079944" y="559293"/>
                    <a:pt x="1079944" y="559293"/>
                  </a:cubicBezTo>
                  <a:cubicBezTo>
                    <a:pt x="1079944" y="559293"/>
                    <a:pt x="1079944" y="559293"/>
                    <a:pt x="1079944" y="559293"/>
                  </a:cubicBezTo>
                  <a:cubicBezTo>
                    <a:pt x="1079944" y="559293"/>
                    <a:pt x="1079944" y="559293"/>
                    <a:pt x="1084011" y="559293"/>
                  </a:cubicBezTo>
                  <a:cubicBezTo>
                    <a:pt x="1084011" y="559293"/>
                    <a:pt x="1084011" y="559293"/>
                    <a:pt x="1084011" y="559293"/>
                  </a:cubicBezTo>
                  <a:cubicBezTo>
                    <a:pt x="1084011" y="559293"/>
                    <a:pt x="1084011" y="559293"/>
                    <a:pt x="1084011" y="559293"/>
                  </a:cubicBezTo>
                  <a:cubicBezTo>
                    <a:pt x="1084011" y="559293"/>
                    <a:pt x="1084011" y="559293"/>
                    <a:pt x="1084011" y="559293"/>
                  </a:cubicBezTo>
                  <a:cubicBezTo>
                    <a:pt x="1084011" y="559293"/>
                    <a:pt x="1084011" y="559293"/>
                    <a:pt x="1088079" y="559293"/>
                  </a:cubicBezTo>
                  <a:cubicBezTo>
                    <a:pt x="1088079" y="559293"/>
                    <a:pt x="1088079" y="559293"/>
                    <a:pt x="1088079" y="559293"/>
                  </a:cubicBezTo>
                  <a:cubicBezTo>
                    <a:pt x="1088079" y="559293"/>
                    <a:pt x="1088079" y="559293"/>
                    <a:pt x="1088079" y="559293"/>
                  </a:cubicBezTo>
                  <a:cubicBezTo>
                    <a:pt x="1088079" y="559293"/>
                    <a:pt x="1088079" y="559293"/>
                    <a:pt x="1088079" y="559293"/>
                  </a:cubicBezTo>
                  <a:cubicBezTo>
                    <a:pt x="1088079" y="559293"/>
                    <a:pt x="1088079" y="559293"/>
                    <a:pt x="1088079" y="559293"/>
                  </a:cubicBezTo>
                  <a:cubicBezTo>
                    <a:pt x="1088079" y="559293"/>
                    <a:pt x="1088079" y="559293"/>
                    <a:pt x="1088079" y="559293"/>
                  </a:cubicBezTo>
                  <a:cubicBezTo>
                    <a:pt x="1088079" y="559293"/>
                    <a:pt x="1088079" y="559293"/>
                    <a:pt x="1088079" y="559293"/>
                  </a:cubicBezTo>
                  <a:cubicBezTo>
                    <a:pt x="1088079" y="559293"/>
                    <a:pt x="1092146" y="559293"/>
                    <a:pt x="1092146" y="559293"/>
                  </a:cubicBezTo>
                  <a:lnTo>
                    <a:pt x="1145025" y="530820"/>
                  </a:lnTo>
                  <a:cubicBezTo>
                    <a:pt x="1149093" y="526752"/>
                    <a:pt x="1153160" y="526752"/>
                    <a:pt x="1153160" y="522684"/>
                  </a:cubicBezTo>
                  <a:lnTo>
                    <a:pt x="1153160" y="514549"/>
                  </a:lnTo>
                  <a:cubicBezTo>
                    <a:pt x="1153160" y="514549"/>
                    <a:pt x="1153160" y="518617"/>
                    <a:pt x="1153160" y="518617"/>
                  </a:cubicBezTo>
                  <a:cubicBezTo>
                    <a:pt x="1153160" y="518617"/>
                    <a:pt x="1153160" y="514549"/>
                    <a:pt x="1153160" y="514549"/>
                  </a:cubicBezTo>
                  <a:cubicBezTo>
                    <a:pt x="1153160" y="518617"/>
                    <a:pt x="1149093" y="518617"/>
                    <a:pt x="1145025" y="522684"/>
                  </a:cubicBezTo>
                  <a:lnTo>
                    <a:pt x="1092146" y="551158"/>
                  </a:lnTo>
                  <a:cubicBezTo>
                    <a:pt x="1084011" y="555225"/>
                    <a:pt x="1071808" y="555225"/>
                    <a:pt x="1063673" y="551158"/>
                  </a:cubicBezTo>
                  <a:lnTo>
                    <a:pt x="1035200" y="534887"/>
                  </a:lnTo>
                  <a:cubicBezTo>
                    <a:pt x="1031132" y="530820"/>
                    <a:pt x="1031132" y="530820"/>
                    <a:pt x="1027065" y="526752"/>
                  </a:cubicBezTo>
                  <a:cubicBezTo>
                    <a:pt x="1027065" y="526752"/>
                    <a:pt x="1027065" y="530820"/>
                    <a:pt x="1027065" y="530820"/>
                  </a:cubicBezTo>
                  <a:cubicBezTo>
                    <a:pt x="1027065" y="530820"/>
                    <a:pt x="1027065" y="530820"/>
                    <a:pt x="1027065" y="530820"/>
                  </a:cubicBezTo>
                  <a:cubicBezTo>
                    <a:pt x="1027065" y="530820"/>
                    <a:pt x="1027065" y="530820"/>
                    <a:pt x="1027065" y="530820"/>
                  </a:cubicBezTo>
                  <a:cubicBezTo>
                    <a:pt x="1027065" y="530820"/>
                    <a:pt x="1027065" y="530820"/>
                    <a:pt x="1027065" y="530820"/>
                  </a:cubicBezTo>
                  <a:cubicBezTo>
                    <a:pt x="1027065" y="530820"/>
                    <a:pt x="1027065" y="530820"/>
                    <a:pt x="1027065" y="526752"/>
                  </a:cubicBezTo>
                  <a:lnTo>
                    <a:pt x="1027065" y="534887"/>
                  </a:ln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cubicBezTo>
                    <a:pt x="1027065" y="534887"/>
                    <a:pt x="1027065" y="534887"/>
                    <a:pt x="1027065" y="534887"/>
                  </a:cubicBezTo>
                  <a:lnTo>
                    <a:pt x="1055538" y="551158"/>
                  </a:lnTo>
                  <a:cubicBezTo>
                    <a:pt x="1071808" y="555225"/>
                    <a:pt x="1071808" y="559293"/>
                    <a:pt x="1071808" y="559293"/>
                  </a:cubicBezTo>
                  <a:close/>
                  <a:moveTo>
                    <a:pt x="1153160" y="514549"/>
                  </a:moveTo>
                  <a:cubicBezTo>
                    <a:pt x="1153160" y="514549"/>
                    <a:pt x="1149093" y="518617"/>
                    <a:pt x="1149093" y="518617"/>
                  </a:cubicBezTo>
                  <a:cubicBezTo>
                    <a:pt x="1153160" y="514549"/>
                    <a:pt x="1153160" y="514549"/>
                    <a:pt x="1153160" y="514549"/>
                  </a:cubicBezTo>
                  <a:close/>
                  <a:moveTo>
                    <a:pt x="1096214" y="547090"/>
                  </a:moveTo>
                  <a:cubicBezTo>
                    <a:pt x="1096214" y="547090"/>
                    <a:pt x="1096214" y="547090"/>
                    <a:pt x="1096214" y="547090"/>
                  </a:cubicBezTo>
                  <a:cubicBezTo>
                    <a:pt x="1092146" y="547090"/>
                    <a:pt x="1092146" y="547090"/>
                    <a:pt x="1096214" y="547090"/>
                  </a:cubicBezTo>
                  <a:cubicBezTo>
                    <a:pt x="1092146" y="551158"/>
                    <a:pt x="1092146" y="551158"/>
                    <a:pt x="1096214" y="547090"/>
                  </a:cubicBezTo>
                  <a:cubicBezTo>
                    <a:pt x="1092146" y="547090"/>
                    <a:pt x="1088079" y="547090"/>
                    <a:pt x="1088079" y="547090"/>
                  </a:cubicBezTo>
                  <a:cubicBezTo>
                    <a:pt x="1088079" y="547090"/>
                    <a:pt x="1088079" y="547090"/>
                    <a:pt x="1088079" y="547090"/>
                  </a:cubicBezTo>
                  <a:cubicBezTo>
                    <a:pt x="1088079" y="547090"/>
                    <a:pt x="1084011" y="547090"/>
                    <a:pt x="1084011" y="547090"/>
                  </a:cubicBezTo>
                  <a:cubicBezTo>
                    <a:pt x="1084011" y="547090"/>
                    <a:pt x="1084011" y="547090"/>
                    <a:pt x="1084011" y="547090"/>
                  </a:cubicBezTo>
                  <a:cubicBezTo>
                    <a:pt x="1088079" y="551158"/>
                    <a:pt x="1096214" y="547090"/>
                    <a:pt x="1096214" y="547090"/>
                  </a:cubicBezTo>
                  <a:cubicBezTo>
                    <a:pt x="1096214" y="547090"/>
                    <a:pt x="1096214" y="547090"/>
                    <a:pt x="1096214" y="547090"/>
                  </a:cubicBezTo>
                  <a:close/>
                  <a:moveTo>
                    <a:pt x="1039268" y="526752"/>
                  </a:moveTo>
                  <a:cubicBezTo>
                    <a:pt x="1035200" y="526752"/>
                    <a:pt x="1035200" y="526752"/>
                    <a:pt x="1039268" y="526752"/>
                  </a:cubicBezTo>
                  <a:cubicBezTo>
                    <a:pt x="1035200" y="526752"/>
                    <a:pt x="1035200" y="526752"/>
                    <a:pt x="1039268" y="526752"/>
                  </a:cubicBezTo>
                  <a:cubicBezTo>
                    <a:pt x="1035200" y="526752"/>
                    <a:pt x="1035200" y="526752"/>
                    <a:pt x="1039268" y="526752"/>
                  </a:cubicBezTo>
                  <a:cubicBezTo>
                    <a:pt x="1035200" y="526752"/>
                    <a:pt x="1035200" y="526752"/>
                    <a:pt x="1039268" y="526752"/>
                  </a:cubicBezTo>
                  <a:cubicBezTo>
                    <a:pt x="1039268" y="530820"/>
                    <a:pt x="1039268" y="526752"/>
                    <a:pt x="1039268" y="526752"/>
                  </a:cubicBezTo>
                  <a:close/>
                  <a:moveTo>
                    <a:pt x="1084011" y="551158"/>
                  </a:moveTo>
                  <a:cubicBezTo>
                    <a:pt x="1084011" y="551158"/>
                    <a:pt x="1084011" y="551158"/>
                    <a:pt x="1084011" y="551158"/>
                  </a:cubicBezTo>
                  <a:cubicBezTo>
                    <a:pt x="1084011" y="551158"/>
                    <a:pt x="1079944" y="551158"/>
                    <a:pt x="1084011" y="551158"/>
                  </a:cubicBezTo>
                  <a:cubicBezTo>
                    <a:pt x="1079944" y="551158"/>
                    <a:pt x="1079944" y="551158"/>
                    <a:pt x="1079944" y="551158"/>
                  </a:cubicBezTo>
                  <a:cubicBezTo>
                    <a:pt x="1079944" y="551158"/>
                    <a:pt x="1079944" y="551158"/>
                    <a:pt x="1075876" y="551158"/>
                  </a:cubicBezTo>
                  <a:cubicBezTo>
                    <a:pt x="1075876" y="551158"/>
                    <a:pt x="1075876" y="551158"/>
                    <a:pt x="1071808" y="551158"/>
                  </a:cubicBezTo>
                  <a:cubicBezTo>
                    <a:pt x="1071808" y="551158"/>
                    <a:pt x="1071808" y="551158"/>
                    <a:pt x="1071808" y="551158"/>
                  </a:cubicBezTo>
                  <a:cubicBezTo>
                    <a:pt x="1071808" y="551158"/>
                    <a:pt x="1067741" y="551158"/>
                    <a:pt x="1067741" y="551158"/>
                  </a:cubicBezTo>
                  <a:cubicBezTo>
                    <a:pt x="1071808" y="547090"/>
                    <a:pt x="1079944" y="551158"/>
                    <a:pt x="1084011" y="551158"/>
                  </a:cubicBezTo>
                  <a:close/>
                  <a:moveTo>
                    <a:pt x="1173498" y="502347"/>
                  </a:moveTo>
                  <a:cubicBezTo>
                    <a:pt x="1173498" y="502347"/>
                    <a:pt x="1173498" y="502347"/>
                    <a:pt x="1173498" y="502347"/>
                  </a:cubicBezTo>
                  <a:cubicBezTo>
                    <a:pt x="1173498" y="502347"/>
                    <a:pt x="1173498" y="502347"/>
                    <a:pt x="1173498" y="502347"/>
                  </a:cubicBezTo>
                  <a:cubicBezTo>
                    <a:pt x="1173498" y="502347"/>
                    <a:pt x="1173498" y="502347"/>
                    <a:pt x="1173498" y="502347"/>
                  </a:cubicBezTo>
                  <a:cubicBezTo>
                    <a:pt x="1177565" y="502347"/>
                    <a:pt x="1177565" y="502347"/>
                    <a:pt x="1177565" y="502347"/>
                  </a:cubicBezTo>
                  <a:cubicBezTo>
                    <a:pt x="1177565" y="502347"/>
                    <a:pt x="1177565" y="502347"/>
                    <a:pt x="1177565" y="502347"/>
                  </a:cubicBezTo>
                  <a:cubicBezTo>
                    <a:pt x="1177565" y="502347"/>
                    <a:pt x="1177565" y="502347"/>
                    <a:pt x="1177565" y="502347"/>
                  </a:cubicBezTo>
                  <a:cubicBezTo>
                    <a:pt x="1177565" y="502347"/>
                    <a:pt x="1177565" y="502347"/>
                    <a:pt x="1177565" y="502347"/>
                  </a:cubicBezTo>
                  <a:cubicBezTo>
                    <a:pt x="1177565" y="502347"/>
                    <a:pt x="1177565" y="502347"/>
                    <a:pt x="1181633" y="502347"/>
                  </a:cubicBezTo>
                  <a:cubicBezTo>
                    <a:pt x="1181633" y="502347"/>
                    <a:pt x="1181633" y="502347"/>
                    <a:pt x="1181633" y="502347"/>
                  </a:cubicBezTo>
                  <a:cubicBezTo>
                    <a:pt x="1181633" y="502347"/>
                    <a:pt x="1181633" y="502347"/>
                    <a:pt x="1181633" y="502347"/>
                  </a:cubicBezTo>
                  <a:cubicBezTo>
                    <a:pt x="1181633" y="502347"/>
                    <a:pt x="1181633" y="502347"/>
                    <a:pt x="1181633" y="502347"/>
                  </a:cubicBezTo>
                  <a:cubicBezTo>
                    <a:pt x="1181633" y="502347"/>
                    <a:pt x="1181633" y="502347"/>
                    <a:pt x="1185701" y="502347"/>
                  </a:cubicBezTo>
                  <a:cubicBezTo>
                    <a:pt x="1185701" y="502347"/>
                    <a:pt x="1185701" y="502347"/>
                    <a:pt x="1185701" y="502347"/>
                  </a:cubicBezTo>
                  <a:cubicBezTo>
                    <a:pt x="1185701" y="502347"/>
                    <a:pt x="1185701" y="502347"/>
                    <a:pt x="1185701" y="502347"/>
                  </a:cubicBezTo>
                  <a:cubicBezTo>
                    <a:pt x="1185701" y="502347"/>
                    <a:pt x="1185701" y="502347"/>
                    <a:pt x="1185701" y="502347"/>
                  </a:cubicBezTo>
                  <a:cubicBezTo>
                    <a:pt x="1185701" y="502347"/>
                    <a:pt x="1185701" y="502347"/>
                    <a:pt x="1189768" y="502347"/>
                  </a:cubicBezTo>
                  <a:cubicBezTo>
                    <a:pt x="1189768" y="502347"/>
                    <a:pt x="1189768" y="502347"/>
                    <a:pt x="1189768" y="502347"/>
                  </a:cubicBezTo>
                  <a:cubicBezTo>
                    <a:pt x="1189768" y="502347"/>
                    <a:pt x="1189768" y="502347"/>
                    <a:pt x="1189768" y="502347"/>
                  </a:cubicBezTo>
                  <a:cubicBezTo>
                    <a:pt x="1189768" y="502347"/>
                    <a:pt x="1189768" y="502347"/>
                    <a:pt x="1189768" y="502347"/>
                  </a:cubicBezTo>
                  <a:cubicBezTo>
                    <a:pt x="1189768" y="502347"/>
                    <a:pt x="1189768" y="502347"/>
                    <a:pt x="1189768" y="502347"/>
                  </a:cubicBezTo>
                  <a:cubicBezTo>
                    <a:pt x="1189768" y="502347"/>
                    <a:pt x="1189768" y="502347"/>
                    <a:pt x="1189768" y="502347"/>
                  </a:cubicBezTo>
                  <a:cubicBezTo>
                    <a:pt x="1189768" y="502347"/>
                    <a:pt x="1189768" y="502347"/>
                    <a:pt x="1189768" y="502347"/>
                  </a:cubicBezTo>
                  <a:cubicBezTo>
                    <a:pt x="1189768" y="502347"/>
                    <a:pt x="1193836" y="502347"/>
                    <a:pt x="1193836" y="502347"/>
                  </a:cubicBezTo>
                  <a:lnTo>
                    <a:pt x="1246714" y="473874"/>
                  </a:lnTo>
                  <a:cubicBezTo>
                    <a:pt x="1250782" y="469806"/>
                    <a:pt x="1254849" y="469806"/>
                    <a:pt x="1254849" y="465738"/>
                  </a:cubicBezTo>
                  <a:lnTo>
                    <a:pt x="1254849" y="457603"/>
                  </a:lnTo>
                  <a:cubicBezTo>
                    <a:pt x="1254849" y="457603"/>
                    <a:pt x="1254849" y="461671"/>
                    <a:pt x="1254849" y="461671"/>
                  </a:cubicBezTo>
                  <a:cubicBezTo>
                    <a:pt x="1254849" y="461671"/>
                    <a:pt x="1254849" y="457603"/>
                    <a:pt x="1254849" y="457603"/>
                  </a:cubicBezTo>
                  <a:cubicBezTo>
                    <a:pt x="1254849" y="461671"/>
                    <a:pt x="1250782" y="461671"/>
                    <a:pt x="1246714" y="465738"/>
                  </a:cubicBezTo>
                  <a:lnTo>
                    <a:pt x="1193836" y="494211"/>
                  </a:lnTo>
                  <a:cubicBezTo>
                    <a:pt x="1185701" y="498279"/>
                    <a:pt x="1173498" y="498279"/>
                    <a:pt x="1165363" y="494211"/>
                  </a:cubicBezTo>
                  <a:lnTo>
                    <a:pt x="1136890" y="477941"/>
                  </a:lnTo>
                  <a:cubicBezTo>
                    <a:pt x="1132822" y="473874"/>
                    <a:pt x="1132822" y="473874"/>
                    <a:pt x="1128755" y="469806"/>
                  </a:cubicBezTo>
                  <a:cubicBezTo>
                    <a:pt x="1128755" y="469806"/>
                    <a:pt x="1128755" y="473874"/>
                    <a:pt x="1128755" y="473874"/>
                  </a:cubicBezTo>
                  <a:cubicBezTo>
                    <a:pt x="1128755" y="473874"/>
                    <a:pt x="1128755" y="473874"/>
                    <a:pt x="1128755" y="473874"/>
                  </a:cubicBezTo>
                  <a:cubicBezTo>
                    <a:pt x="1128755" y="473874"/>
                    <a:pt x="1128755" y="473874"/>
                    <a:pt x="1128755" y="473874"/>
                  </a:cubicBezTo>
                  <a:cubicBezTo>
                    <a:pt x="1128755" y="473874"/>
                    <a:pt x="1128755" y="473874"/>
                    <a:pt x="1128755" y="473874"/>
                  </a:cubicBezTo>
                  <a:cubicBezTo>
                    <a:pt x="1128755" y="473874"/>
                    <a:pt x="1128755" y="473874"/>
                    <a:pt x="1128755" y="469806"/>
                  </a:cubicBezTo>
                  <a:lnTo>
                    <a:pt x="1128755" y="477941"/>
                  </a:ln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cubicBezTo>
                    <a:pt x="1128755" y="477941"/>
                    <a:pt x="1128755" y="477941"/>
                    <a:pt x="1128755" y="477941"/>
                  </a:cubicBezTo>
                  <a:lnTo>
                    <a:pt x="1157228" y="494211"/>
                  </a:lnTo>
                  <a:cubicBezTo>
                    <a:pt x="1169430" y="498279"/>
                    <a:pt x="1169430" y="502347"/>
                    <a:pt x="1173498" y="502347"/>
                  </a:cubicBezTo>
                  <a:close/>
                  <a:moveTo>
                    <a:pt x="1254849" y="457603"/>
                  </a:moveTo>
                  <a:cubicBezTo>
                    <a:pt x="1254849" y="457603"/>
                    <a:pt x="1250782" y="461671"/>
                    <a:pt x="1250782" y="461671"/>
                  </a:cubicBezTo>
                  <a:cubicBezTo>
                    <a:pt x="1250782" y="457603"/>
                    <a:pt x="1250782" y="457603"/>
                    <a:pt x="1254849" y="457603"/>
                  </a:cubicBezTo>
                  <a:close/>
                  <a:moveTo>
                    <a:pt x="1193836" y="490144"/>
                  </a:moveTo>
                  <a:cubicBezTo>
                    <a:pt x="1193836" y="490144"/>
                    <a:pt x="1193836" y="490144"/>
                    <a:pt x="1193836" y="490144"/>
                  </a:cubicBezTo>
                  <a:cubicBezTo>
                    <a:pt x="1193836" y="490144"/>
                    <a:pt x="1189768" y="490144"/>
                    <a:pt x="1193836" y="490144"/>
                  </a:cubicBezTo>
                  <a:cubicBezTo>
                    <a:pt x="1189768" y="494211"/>
                    <a:pt x="1189768" y="494211"/>
                    <a:pt x="1193836" y="490144"/>
                  </a:cubicBezTo>
                  <a:cubicBezTo>
                    <a:pt x="1189768" y="490144"/>
                    <a:pt x="1185701" y="490144"/>
                    <a:pt x="1185701" y="490144"/>
                  </a:cubicBezTo>
                  <a:cubicBezTo>
                    <a:pt x="1185701" y="490144"/>
                    <a:pt x="1185701" y="490144"/>
                    <a:pt x="1185701" y="490144"/>
                  </a:cubicBezTo>
                  <a:cubicBezTo>
                    <a:pt x="1185701" y="490144"/>
                    <a:pt x="1181633" y="490144"/>
                    <a:pt x="1181633" y="490144"/>
                  </a:cubicBezTo>
                  <a:cubicBezTo>
                    <a:pt x="1181633" y="490144"/>
                    <a:pt x="1181633" y="490144"/>
                    <a:pt x="1181633" y="490144"/>
                  </a:cubicBezTo>
                  <a:cubicBezTo>
                    <a:pt x="1189768" y="494211"/>
                    <a:pt x="1193836" y="490144"/>
                    <a:pt x="1193836" y="490144"/>
                  </a:cubicBezTo>
                  <a:cubicBezTo>
                    <a:pt x="1197903" y="490144"/>
                    <a:pt x="1193836" y="490144"/>
                    <a:pt x="1193836" y="490144"/>
                  </a:cubicBezTo>
                  <a:close/>
                  <a:moveTo>
                    <a:pt x="1136890" y="469806"/>
                  </a:moveTo>
                  <a:cubicBezTo>
                    <a:pt x="1136890" y="469806"/>
                    <a:pt x="1136890" y="469806"/>
                    <a:pt x="1136890" y="469806"/>
                  </a:cubicBezTo>
                  <a:cubicBezTo>
                    <a:pt x="1132822" y="469806"/>
                    <a:pt x="1132822" y="469806"/>
                    <a:pt x="1136890" y="469806"/>
                  </a:cubicBezTo>
                  <a:cubicBezTo>
                    <a:pt x="1132822" y="469806"/>
                    <a:pt x="1132822" y="469806"/>
                    <a:pt x="1136890" y="469806"/>
                  </a:cubicBezTo>
                  <a:cubicBezTo>
                    <a:pt x="1132822" y="469806"/>
                    <a:pt x="1136890" y="469806"/>
                    <a:pt x="1136890" y="469806"/>
                  </a:cubicBezTo>
                  <a:cubicBezTo>
                    <a:pt x="1136890" y="473874"/>
                    <a:pt x="1136890" y="469806"/>
                    <a:pt x="1136890" y="469806"/>
                  </a:cubicBezTo>
                  <a:close/>
                  <a:moveTo>
                    <a:pt x="1181633" y="494211"/>
                  </a:moveTo>
                  <a:cubicBezTo>
                    <a:pt x="1181633" y="494211"/>
                    <a:pt x="1181633" y="494211"/>
                    <a:pt x="1181633" y="494211"/>
                  </a:cubicBezTo>
                  <a:cubicBezTo>
                    <a:pt x="1181633" y="494211"/>
                    <a:pt x="1181633" y="494211"/>
                    <a:pt x="1181633" y="494211"/>
                  </a:cubicBezTo>
                  <a:cubicBezTo>
                    <a:pt x="1177565" y="494211"/>
                    <a:pt x="1177565" y="494211"/>
                    <a:pt x="1177565" y="494211"/>
                  </a:cubicBezTo>
                  <a:cubicBezTo>
                    <a:pt x="1177565" y="494211"/>
                    <a:pt x="1177565" y="494211"/>
                    <a:pt x="1173498" y="494211"/>
                  </a:cubicBezTo>
                  <a:cubicBezTo>
                    <a:pt x="1173498" y="494211"/>
                    <a:pt x="1173498" y="494211"/>
                    <a:pt x="1169430" y="494211"/>
                  </a:cubicBezTo>
                  <a:cubicBezTo>
                    <a:pt x="1169430" y="494211"/>
                    <a:pt x="1169430" y="494211"/>
                    <a:pt x="1169430" y="494211"/>
                  </a:cubicBezTo>
                  <a:cubicBezTo>
                    <a:pt x="1169430" y="494211"/>
                    <a:pt x="1165363" y="494211"/>
                    <a:pt x="1165363" y="494211"/>
                  </a:cubicBezTo>
                  <a:cubicBezTo>
                    <a:pt x="1173498" y="490144"/>
                    <a:pt x="1177565" y="494211"/>
                    <a:pt x="1181633" y="494211"/>
                  </a:cubicBezTo>
                  <a:close/>
                  <a:moveTo>
                    <a:pt x="1271120" y="445400"/>
                  </a:moveTo>
                  <a:cubicBezTo>
                    <a:pt x="1271120" y="445400"/>
                    <a:pt x="1271120" y="445400"/>
                    <a:pt x="1271120" y="445400"/>
                  </a:cubicBezTo>
                  <a:cubicBezTo>
                    <a:pt x="1271120" y="445400"/>
                    <a:pt x="1271120" y="445400"/>
                    <a:pt x="1271120" y="445400"/>
                  </a:cubicBezTo>
                  <a:cubicBezTo>
                    <a:pt x="1271120" y="445400"/>
                    <a:pt x="1275187" y="445400"/>
                    <a:pt x="1271120" y="445400"/>
                  </a:cubicBezTo>
                  <a:cubicBezTo>
                    <a:pt x="1275187" y="445400"/>
                    <a:pt x="1275187" y="445400"/>
                    <a:pt x="1275187" y="445400"/>
                  </a:cubicBezTo>
                  <a:cubicBezTo>
                    <a:pt x="1275187" y="445400"/>
                    <a:pt x="1275187" y="445400"/>
                    <a:pt x="1275187" y="445400"/>
                  </a:cubicBezTo>
                  <a:cubicBezTo>
                    <a:pt x="1275187" y="445400"/>
                    <a:pt x="1275187" y="445400"/>
                    <a:pt x="1275187" y="445400"/>
                  </a:cubicBezTo>
                  <a:cubicBezTo>
                    <a:pt x="1275187" y="445400"/>
                    <a:pt x="1275187" y="445400"/>
                    <a:pt x="1275187" y="445400"/>
                  </a:cubicBezTo>
                  <a:cubicBezTo>
                    <a:pt x="1275187" y="445400"/>
                    <a:pt x="1275187" y="445400"/>
                    <a:pt x="1279255" y="445400"/>
                  </a:cubicBezTo>
                  <a:cubicBezTo>
                    <a:pt x="1279255" y="445400"/>
                    <a:pt x="1279255" y="445400"/>
                    <a:pt x="1279255" y="445400"/>
                  </a:cubicBezTo>
                  <a:cubicBezTo>
                    <a:pt x="1279255" y="445400"/>
                    <a:pt x="1279255" y="445400"/>
                    <a:pt x="1279255" y="445400"/>
                  </a:cubicBezTo>
                  <a:cubicBezTo>
                    <a:pt x="1279255" y="445400"/>
                    <a:pt x="1279255" y="445400"/>
                    <a:pt x="1279255" y="445400"/>
                  </a:cubicBezTo>
                  <a:cubicBezTo>
                    <a:pt x="1279255" y="445400"/>
                    <a:pt x="1279255" y="445400"/>
                    <a:pt x="1283323" y="445400"/>
                  </a:cubicBezTo>
                  <a:cubicBezTo>
                    <a:pt x="1283323" y="445400"/>
                    <a:pt x="1283323" y="445400"/>
                    <a:pt x="1283323" y="445400"/>
                  </a:cubicBezTo>
                  <a:cubicBezTo>
                    <a:pt x="1283323" y="445400"/>
                    <a:pt x="1283323" y="445400"/>
                    <a:pt x="1283323" y="445400"/>
                  </a:cubicBezTo>
                  <a:cubicBezTo>
                    <a:pt x="1283323" y="445400"/>
                    <a:pt x="1283323" y="445400"/>
                    <a:pt x="1283323" y="445400"/>
                  </a:cubicBezTo>
                  <a:cubicBezTo>
                    <a:pt x="1283323" y="445400"/>
                    <a:pt x="1283323" y="445400"/>
                    <a:pt x="1287390" y="445400"/>
                  </a:cubicBezTo>
                  <a:cubicBezTo>
                    <a:pt x="1287390" y="445400"/>
                    <a:pt x="1287390" y="445400"/>
                    <a:pt x="1287390" y="445400"/>
                  </a:cubicBezTo>
                  <a:cubicBezTo>
                    <a:pt x="1287390" y="445400"/>
                    <a:pt x="1287390" y="445400"/>
                    <a:pt x="1287390" y="445400"/>
                  </a:cubicBezTo>
                  <a:cubicBezTo>
                    <a:pt x="1287390" y="445400"/>
                    <a:pt x="1287390" y="445400"/>
                    <a:pt x="1287390" y="445400"/>
                  </a:cubicBezTo>
                  <a:cubicBezTo>
                    <a:pt x="1287390" y="445400"/>
                    <a:pt x="1287390" y="445400"/>
                    <a:pt x="1287390" y="445400"/>
                  </a:cubicBezTo>
                  <a:cubicBezTo>
                    <a:pt x="1287390" y="445400"/>
                    <a:pt x="1287390" y="445400"/>
                    <a:pt x="1287390" y="445400"/>
                  </a:cubicBezTo>
                  <a:cubicBezTo>
                    <a:pt x="1287390" y="445400"/>
                    <a:pt x="1287390" y="445400"/>
                    <a:pt x="1287390" y="445400"/>
                  </a:cubicBezTo>
                  <a:cubicBezTo>
                    <a:pt x="1287390" y="445400"/>
                    <a:pt x="1291458" y="445400"/>
                    <a:pt x="1291458" y="445400"/>
                  </a:cubicBezTo>
                  <a:lnTo>
                    <a:pt x="1344337" y="416927"/>
                  </a:lnTo>
                  <a:cubicBezTo>
                    <a:pt x="1348404" y="412860"/>
                    <a:pt x="1352472" y="412860"/>
                    <a:pt x="1352472" y="408792"/>
                  </a:cubicBezTo>
                  <a:lnTo>
                    <a:pt x="1352472" y="400657"/>
                  </a:lnTo>
                  <a:cubicBezTo>
                    <a:pt x="1352472" y="400657"/>
                    <a:pt x="1352472" y="404724"/>
                    <a:pt x="1352472" y="404724"/>
                  </a:cubicBezTo>
                  <a:cubicBezTo>
                    <a:pt x="1352472" y="404724"/>
                    <a:pt x="1352472" y="400657"/>
                    <a:pt x="1352472" y="400657"/>
                  </a:cubicBezTo>
                  <a:cubicBezTo>
                    <a:pt x="1352472" y="404724"/>
                    <a:pt x="1348404" y="404724"/>
                    <a:pt x="1344337" y="408792"/>
                  </a:cubicBezTo>
                  <a:lnTo>
                    <a:pt x="1291458" y="437265"/>
                  </a:lnTo>
                  <a:cubicBezTo>
                    <a:pt x="1283323" y="441333"/>
                    <a:pt x="1271120" y="441333"/>
                    <a:pt x="1262985" y="437265"/>
                  </a:cubicBezTo>
                  <a:lnTo>
                    <a:pt x="1234511" y="420995"/>
                  </a:lnTo>
                  <a:cubicBezTo>
                    <a:pt x="1230444" y="416927"/>
                    <a:pt x="1230444" y="416927"/>
                    <a:pt x="1226376" y="412860"/>
                  </a:cubicBezTo>
                  <a:cubicBezTo>
                    <a:pt x="1226376" y="412860"/>
                    <a:pt x="1226376" y="416927"/>
                    <a:pt x="1226376" y="416927"/>
                  </a:cubicBezTo>
                  <a:cubicBezTo>
                    <a:pt x="1226376" y="416927"/>
                    <a:pt x="1226376" y="416927"/>
                    <a:pt x="1226376" y="416927"/>
                  </a:cubicBezTo>
                  <a:cubicBezTo>
                    <a:pt x="1226376" y="416927"/>
                    <a:pt x="1226376" y="416927"/>
                    <a:pt x="1226376" y="416927"/>
                  </a:cubicBezTo>
                  <a:cubicBezTo>
                    <a:pt x="1226376" y="416927"/>
                    <a:pt x="1226376" y="416927"/>
                    <a:pt x="1226376" y="416927"/>
                  </a:cubicBezTo>
                  <a:cubicBezTo>
                    <a:pt x="1226376" y="416927"/>
                    <a:pt x="1226376" y="416927"/>
                    <a:pt x="1226376" y="412860"/>
                  </a:cubicBezTo>
                  <a:lnTo>
                    <a:pt x="1226376" y="420995"/>
                  </a:ln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cubicBezTo>
                    <a:pt x="1226376" y="420995"/>
                    <a:pt x="1226376" y="420995"/>
                    <a:pt x="1226376" y="420995"/>
                  </a:cubicBezTo>
                  <a:lnTo>
                    <a:pt x="1254849" y="437265"/>
                  </a:lnTo>
                  <a:cubicBezTo>
                    <a:pt x="1267052" y="441333"/>
                    <a:pt x="1267052" y="445400"/>
                    <a:pt x="1271120" y="445400"/>
                  </a:cubicBezTo>
                  <a:close/>
                  <a:moveTo>
                    <a:pt x="1352472" y="400657"/>
                  </a:moveTo>
                  <a:cubicBezTo>
                    <a:pt x="1352472" y="400657"/>
                    <a:pt x="1348404" y="404724"/>
                    <a:pt x="1348404" y="404724"/>
                  </a:cubicBezTo>
                  <a:cubicBezTo>
                    <a:pt x="1348404" y="400657"/>
                    <a:pt x="1352472" y="400657"/>
                    <a:pt x="1352472" y="400657"/>
                  </a:cubicBezTo>
                  <a:close/>
                  <a:moveTo>
                    <a:pt x="1291458" y="433198"/>
                  </a:moveTo>
                  <a:cubicBezTo>
                    <a:pt x="1291458" y="433198"/>
                    <a:pt x="1291458" y="433198"/>
                    <a:pt x="1291458" y="433198"/>
                  </a:cubicBezTo>
                  <a:cubicBezTo>
                    <a:pt x="1291458" y="433198"/>
                    <a:pt x="1291458" y="433198"/>
                    <a:pt x="1291458" y="433198"/>
                  </a:cubicBezTo>
                  <a:cubicBezTo>
                    <a:pt x="1287390" y="437265"/>
                    <a:pt x="1287390" y="437265"/>
                    <a:pt x="1291458" y="433198"/>
                  </a:cubicBezTo>
                  <a:cubicBezTo>
                    <a:pt x="1287390" y="433198"/>
                    <a:pt x="1283323" y="433198"/>
                    <a:pt x="1283323" y="433198"/>
                  </a:cubicBezTo>
                  <a:cubicBezTo>
                    <a:pt x="1283323" y="433198"/>
                    <a:pt x="1283323" y="433198"/>
                    <a:pt x="1283323" y="433198"/>
                  </a:cubicBezTo>
                  <a:cubicBezTo>
                    <a:pt x="1283323" y="433198"/>
                    <a:pt x="1279255" y="433198"/>
                    <a:pt x="1279255" y="433198"/>
                  </a:cubicBezTo>
                  <a:cubicBezTo>
                    <a:pt x="1279255" y="433198"/>
                    <a:pt x="1279255" y="433198"/>
                    <a:pt x="1279255" y="433198"/>
                  </a:cubicBezTo>
                  <a:cubicBezTo>
                    <a:pt x="1287390" y="437265"/>
                    <a:pt x="1291458" y="433198"/>
                    <a:pt x="1291458" y="433198"/>
                  </a:cubicBezTo>
                  <a:cubicBezTo>
                    <a:pt x="1295525" y="433198"/>
                    <a:pt x="1295525" y="433198"/>
                    <a:pt x="1291458" y="433198"/>
                  </a:cubicBezTo>
                  <a:close/>
                  <a:moveTo>
                    <a:pt x="1234511" y="412860"/>
                  </a:moveTo>
                  <a:cubicBezTo>
                    <a:pt x="1234511" y="412860"/>
                    <a:pt x="1234511" y="412860"/>
                    <a:pt x="1234511" y="412860"/>
                  </a:cubicBezTo>
                  <a:cubicBezTo>
                    <a:pt x="1234511" y="412860"/>
                    <a:pt x="1230444" y="412860"/>
                    <a:pt x="1234511" y="412860"/>
                  </a:cubicBezTo>
                  <a:cubicBezTo>
                    <a:pt x="1230444" y="412860"/>
                    <a:pt x="1230444" y="412860"/>
                    <a:pt x="1234511" y="412860"/>
                  </a:cubicBezTo>
                  <a:cubicBezTo>
                    <a:pt x="1234511" y="412860"/>
                    <a:pt x="1234511" y="412860"/>
                    <a:pt x="1234511" y="412860"/>
                  </a:cubicBezTo>
                  <a:cubicBezTo>
                    <a:pt x="1234511" y="412860"/>
                    <a:pt x="1234511" y="412860"/>
                    <a:pt x="1234511" y="412860"/>
                  </a:cubicBezTo>
                  <a:close/>
                  <a:moveTo>
                    <a:pt x="1279255" y="437265"/>
                  </a:moveTo>
                  <a:cubicBezTo>
                    <a:pt x="1279255" y="437265"/>
                    <a:pt x="1279255" y="437265"/>
                    <a:pt x="1279255" y="437265"/>
                  </a:cubicBezTo>
                  <a:cubicBezTo>
                    <a:pt x="1279255" y="437265"/>
                    <a:pt x="1279255" y="437265"/>
                    <a:pt x="1279255" y="437265"/>
                  </a:cubicBezTo>
                  <a:cubicBezTo>
                    <a:pt x="1275187" y="437265"/>
                    <a:pt x="1275187" y="437265"/>
                    <a:pt x="1275187" y="437265"/>
                  </a:cubicBezTo>
                  <a:cubicBezTo>
                    <a:pt x="1275187" y="437265"/>
                    <a:pt x="1275187" y="437265"/>
                    <a:pt x="1271120" y="437265"/>
                  </a:cubicBezTo>
                  <a:cubicBezTo>
                    <a:pt x="1271120" y="437265"/>
                    <a:pt x="1271120" y="437265"/>
                    <a:pt x="1267052" y="437265"/>
                  </a:cubicBezTo>
                  <a:cubicBezTo>
                    <a:pt x="1267052" y="437265"/>
                    <a:pt x="1267052" y="437265"/>
                    <a:pt x="1267052" y="437265"/>
                  </a:cubicBezTo>
                  <a:cubicBezTo>
                    <a:pt x="1267052" y="437265"/>
                    <a:pt x="1262985" y="437265"/>
                    <a:pt x="1262985" y="437265"/>
                  </a:cubicBezTo>
                  <a:cubicBezTo>
                    <a:pt x="1271120" y="433198"/>
                    <a:pt x="1275187" y="437265"/>
                    <a:pt x="1279255" y="437265"/>
                  </a:cubicBezTo>
                  <a:close/>
                  <a:moveTo>
                    <a:pt x="1368742" y="388454"/>
                  </a:moveTo>
                  <a:cubicBezTo>
                    <a:pt x="1368742" y="388454"/>
                    <a:pt x="1368742" y="388454"/>
                    <a:pt x="1368742" y="388454"/>
                  </a:cubicBezTo>
                  <a:cubicBezTo>
                    <a:pt x="1368742" y="388454"/>
                    <a:pt x="1368742" y="388454"/>
                    <a:pt x="1368742" y="388454"/>
                  </a:cubicBezTo>
                  <a:cubicBezTo>
                    <a:pt x="1372810" y="388454"/>
                    <a:pt x="1372810" y="388454"/>
                    <a:pt x="1368742" y="388454"/>
                  </a:cubicBezTo>
                  <a:cubicBezTo>
                    <a:pt x="1372810" y="388454"/>
                    <a:pt x="1372810" y="388454"/>
                    <a:pt x="1372810" y="388454"/>
                  </a:cubicBezTo>
                  <a:cubicBezTo>
                    <a:pt x="1372810" y="388454"/>
                    <a:pt x="1372810" y="388454"/>
                    <a:pt x="1372810" y="388454"/>
                  </a:cubicBezTo>
                  <a:cubicBezTo>
                    <a:pt x="1372810" y="388454"/>
                    <a:pt x="1372810" y="388454"/>
                    <a:pt x="1372810" y="388454"/>
                  </a:cubicBezTo>
                  <a:cubicBezTo>
                    <a:pt x="1372810" y="388454"/>
                    <a:pt x="1372810" y="388454"/>
                    <a:pt x="1372810" y="388454"/>
                  </a:cubicBezTo>
                  <a:cubicBezTo>
                    <a:pt x="1372810" y="388454"/>
                    <a:pt x="1372810" y="388454"/>
                    <a:pt x="1376877" y="388454"/>
                  </a:cubicBezTo>
                  <a:cubicBezTo>
                    <a:pt x="1376877" y="388454"/>
                    <a:pt x="1376877" y="388454"/>
                    <a:pt x="1376877" y="388454"/>
                  </a:cubicBezTo>
                  <a:cubicBezTo>
                    <a:pt x="1376877" y="388454"/>
                    <a:pt x="1376877" y="388454"/>
                    <a:pt x="1376877" y="388454"/>
                  </a:cubicBezTo>
                  <a:cubicBezTo>
                    <a:pt x="1376877" y="388454"/>
                    <a:pt x="1376877" y="388454"/>
                    <a:pt x="1376877" y="388454"/>
                  </a:cubicBezTo>
                  <a:cubicBezTo>
                    <a:pt x="1376877" y="388454"/>
                    <a:pt x="1376877" y="388454"/>
                    <a:pt x="1380945" y="388454"/>
                  </a:cubicBezTo>
                  <a:cubicBezTo>
                    <a:pt x="1380945" y="388454"/>
                    <a:pt x="1380945" y="388454"/>
                    <a:pt x="1380945" y="388454"/>
                  </a:cubicBezTo>
                  <a:cubicBezTo>
                    <a:pt x="1380945" y="388454"/>
                    <a:pt x="1380945" y="388454"/>
                    <a:pt x="1380945" y="388454"/>
                  </a:cubicBezTo>
                  <a:cubicBezTo>
                    <a:pt x="1380945" y="388454"/>
                    <a:pt x="1380945" y="388454"/>
                    <a:pt x="1380945" y="388454"/>
                  </a:cubicBezTo>
                  <a:cubicBezTo>
                    <a:pt x="1380945" y="388454"/>
                    <a:pt x="1380945" y="388454"/>
                    <a:pt x="1385013" y="388454"/>
                  </a:cubicBezTo>
                  <a:cubicBezTo>
                    <a:pt x="1385013" y="388454"/>
                    <a:pt x="1385013" y="388454"/>
                    <a:pt x="1385013" y="388454"/>
                  </a:cubicBezTo>
                  <a:cubicBezTo>
                    <a:pt x="1385013" y="388454"/>
                    <a:pt x="1385013" y="388454"/>
                    <a:pt x="1385013" y="388454"/>
                  </a:cubicBezTo>
                  <a:cubicBezTo>
                    <a:pt x="1385013" y="388454"/>
                    <a:pt x="1385013" y="388454"/>
                    <a:pt x="1385013" y="388454"/>
                  </a:cubicBezTo>
                  <a:cubicBezTo>
                    <a:pt x="1385013" y="388454"/>
                    <a:pt x="1385013" y="388454"/>
                    <a:pt x="1385013" y="388454"/>
                  </a:cubicBezTo>
                  <a:cubicBezTo>
                    <a:pt x="1385013" y="388454"/>
                    <a:pt x="1385013" y="388454"/>
                    <a:pt x="1385013" y="388454"/>
                  </a:cubicBezTo>
                  <a:cubicBezTo>
                    <a:pt x="1385013" y="388454"/>
                    <a:pt x="1385013" y="388454"/>
                    <a:pt x="1385013" y="388454"/>
                  </a:cubicBezTo>
                  <a:cubicBezTo>
                    <a:pt x="1385013" y="388454"/>
                    <a:pt x="1389080" y="388454"/>
                    <a:pt x="1389080" y="388454"/>
                  </a:cubicBezTo>
                  <a:lnTo>
                    <a:pt x="1441958" y="359981"/>
                  </a:lnTo>
                  <a:cubicBezTo>
                    <a:pt x="1446026" y="355914"/>
                    <a:pt x="1450093" y="355914"/>
                    <a:pt x="1450093" y="351846"/>
                  </a:cubicBezTo>
                  <a:lnTo>
                    <a:pt x="1450093" y="343711"/>
                  </a:lnTo>
                  <a:cubicBezTo>
                    <a:pt x="1450093" y="343711"/>
                    <a:pt x="1450093" y="347779"/>
                    <a:pt x="1450093" y="347779"/>
                  </a:cubicBezTo>
                  <a:cubicBezTo>
                    <a:pt x="1450093" y="347779"/>
                    <a:pt x="1450093" y="343711"/>
                    <a:pt x="1450093" y="343711"/>
                  </a:cubicBezTo>
                  <a:cubicBezTo>
                    <a:pt x="1450093" y="347779"/>
                    <a:pt x="1446026" y="347779"/>
                    <a:pt x="1441958" y="351846"/>
                  </a:cubicBezTo>
                  <a:lnTo>
                    <a:pt x="1389080" y="380319"/>
                  </a:lnTo>
                  <a:cubicBezTo>
                    <a:pt x="1380945" y="384387"/>
                    <a:pt x="1368742" y="384387"/>
                    <a:pt x="1360607" y="380319"/>
                  </a:cubicBezTo>
                  <a:lnTo>
                    <a:pt x="1332134" y="364049"/>
                  </a:lnTo>
                  <a:cubicBezTo>
                    <a:pt x="1328066" y="359981"/>
                    <a:pt x="1328066" y="359981"/>
                    <a:pt x="1323999" y="355914"/>
                  </a:cubicBezTo>
                  <a:cubicBezTo>
                    <a:pt x="1323999" y="355914"/>
                    <a:pt x="1323999" y="359981"/>
                    <a:pt x="1323999" y="359981"/>
                  </a:cubicBezTo>
                  <a:cubicBezTo>
                    <a:pt x="1323999" y="359981"/>
                    <a:pt x="1323999" y="359981"/>
                    <a:pt x="1323999" y="359981"/>
                  </a:cubicBezTo>
                  <a:cubicBezTo>
                    <a:pt x="1323999" y="359981"/>
                    <a:pt x="1323999" y="359981"/>
                    <a:pt x="1323999" y="359981"/>
                  </a:cubicBezTo>
                  <a:cubicBezTo>
                    <a:pt x="1323999" y="359981"/>
                    <a:pt x="1323999" y="359981"/>
                    <a:pt x="1323999" y="359981"/>
                  </a:cubicBezTo>
                  <a:cubicBezTo>
                    <a:pt x="1323999" y="359981"/>
                    <a:pt x="1323999" y="359981"/>
                    <a:pt x="1323999" y="355914"/>
                  </a:cubicBezTo>
                  <a:lnTo>
                    <a:pt x="1323999" y="364049"/>
                  </a:ln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cubicBezTo>
                    <a:pt x="1323999" y="364049"/>
                    <a:pt x="1323999" y="364049"/>
                    <a:pt x="1323999" y="364049"/>
                  </a:cubicBezTo>
                  <a:lnTo>
                    <a:pt x="1352472" y="380319"/>
                  </a:lnTo>
                  <a:cubicBezTo>
                    <a:pt x="1364675" y="384387"/>
                    <a:pt x="1368742" y="388454"/>
                    <a:pt x="1368742" y="388454"/>
                  </a:cubicBezTo>
                  <a:close/>
                  <a:moveTo>
                    <a:pt x="1450093" y="343711"/>
                  </a:moveTo>
                  <a:cubicBezTo>
                    <a:pt x="1450093" y="343711"/>
                    <a:pt x="1446026" y="347779"/>
                    <a:pt x="1446026" y="347779"/>
                  </a:cubicBezTo>
                  <a:cubicBezTo>
                    <a:pt x="1450093" y="343711"/>
                    <a:pt x="1450093" y="343711"/>
                    <a:pt x="1450093" y="343711"/>
                  </a:cubicBezTo>
                  <a:close/>
                  <a:moveTo>
                    <a:pt x="1393148" y="376251"/>
                  </a:moveTo>
                  <a:cubicBezTo>
                    <a:pt x="1393148" y="376251"/>
                    <a:pt x="1393148" y="376251"/>
                    <a:pt x="1393148" y="376251"/>
                  </a:cubicBezTo>
                  <a:cubicBezTo>
                    <a:pt x="1389080" y="376251"/>
                    <a:pt x="1389080" y="376251"/>
                    <a:pt x="1393148" y="376251"/>
                  </a:cubicBezTo>
                  <a:cubicBezTo>
                    <a:pt x="1389080" y="380319"/>
                    <a:pt x="1389080" y="380319"/>
                    <a:pt x="1393148" y="376251"/>
                  </a:cubicBezTo>
                  <a:cubicBezTo>
                    <a:pt x="1389080" y="376251"/>
                    <a:pt x="1385013" y="376251"/>
                    <a:pt x="1385013" y="376251"/>
                  </a:cubicBezTo>
                  <a:cubicBezTo>
                    <a:pt x="1385013" y="376251"/>
                    <a:pt x="1385013" y="376251"/>
                    <a:pt x="1385013" y="376251"/>
                  </a:cubicBezTo>
                  <a:cubicBezTo>
                    <a:pt x="1385013" y="376251"/>
                    <a:pt x="1380945" y="376251"/>
                    <a:pt x="1380945" y="376251"/>
                  </a:cubicBezTo>
                  <a:cubicBezTo>
                    <a:pt x="1380945" y="376251"/>
                    <a:pt x="1380945" y="376251"/>
                    <a:pt x="1380945" y="376251"/>
                  </a:cubicBezTo>
                  <a:cubicBezTo>
                    <a:pt x="1385013" y="380319"/>
                    <a:pt x="1389080" y="376251"/>
                    <a:pt x="1393148" y="376251"/>
                  </a:cubicBezTo>
                  <a:cubicBezTo>
                    <a:pt x="1393148" y="376251"/>
                    <a:pt x="1393148" y="376251"/>
                    <a:pt x="1393148" y="376251"/>
                  </a:cubicBezTo>
                  <a:close/>
                  <a:moveTo>
                    <a:pt x="1332134" y="355914"/>
                  </a:moveTo>
                  <a:cubicBezTo>
                    <a:pt x="1332134" y="355914"/>
                    <a:pt x="1332134" y="355914"/>
                    <a:pt x="1332134" y="355914"/>
                  </a:cubicBezTo>
                  <a:cubicBezTo>
                    <a:pt x="1332134" y="355914"/>
                    <a:pt x="1332134" y="355914"/>
                    <a:pt x="1332134" y="355914"/>
                  </a:cubicBezTo>
                  <a:cubicBezTo>
                    <a:pt x="1332134" y="355914"/>
                    <a:pt x="1332134" y="355914"/>
                    <a:pt x="1332134" y="355914"/>
                  </a:cubicBezTo>
                  <a:cubicBezTo>
                    <a:pt x="1332134" y="355914"/>
                    <a:pt x="1332134" y="355914"/>
                    <a:pt x="1332134" y="355914"/>
                  </a:cubicBezTo>
                  <a:cubicBezTo>
                    <a:pt x="1336201" y="355914"/>
                    <a:pt x="1332134" y="355914"/>
                    <a:pt x="1332134" y="355914"/>
                  </a:cubicBezTo>
                  <a:close/>
                  <a:moveTo>
                    <a:pt x="1380945" y="380319"/>
                  </a:moveTo>
                  <a:cubicBezTo>
                    <a:pt x="1380945" y="380319"/>
                    <a:pt x="1380945" y="380319"/>
                    <a:pt x="1380945" y="380319"/>
                  </a:cubicBezTo>
                  <a:cubicBezTo>
                    <a:pt x="1376877" y="380319"/>
                    <a:pt x="1376877" y="380319"/>
                    <a:pt x="1380945" y="380319"/>
                  </a:cubicBezTo>
                  <a:cubicBezTo>
                    <a:pt x="1376877" y="380319"/>
                    <a:pt x="1376877" y="380319"/>
                    <a:pt x="1376877" y="380319"/>
                  </a:cubicBezTo>
                  <a:cubicBezTo>
                    <a:pt x="1376877" y="380319"/>
                    <a:pt x="1376877" y="380319"/>
                    <a:pt x="1372810" y="380319"/>
                  </a:cubicBezTo>
                  <a:cubicBezTo>
                    <a:pt x="1372810" y="380319"/>
                    <a:pt x="1372810" y="380319"/>
                    <a:pt x="1368742" y="380319"/>
                  </a:cubicBezTo>
                  <a:cubicBezTo>
                    <a:pt x="1368742" y="380319"/>
                    <a:pt x="1368742" y="380319"/>
                    <a:pt x="1368742" y="380319"/>
                  </a:cubicBezTo>
                  <a:cubicBezTo>
                    <a:pt x="1368742" y="380319"/>
                    <a:pt x="1364675" y="380319"/>
                    <a:pt x="1364675" y="380319"/>
                  </a:cubicBezTo>
                  <a:cubicBezTo>
                    <a:pt x="1368742" y="376251"/>
                    <a:pt x="1372810" y="380319"/>
                    <a:pt x="1380945" y="380319"/>
                  </a:cubicBezTo>
                  <a:close/>
                  <a:moveTo>
                    <a:pt x="738266" y="844024"/>
                  </a:moveTo>
                  <a:cubicBezTo>
                    <a:pt x="738266" y="844024"/>
                    <a:pt x="738266" y="839956"/>
                    <a:pt x="738266" y="839956"/>
                  </a:cubicBezTo>
                  <a:cubicBezTo>
                    <a:pt x="738266" y="844024"/>
                    <a:pt x="734199" y="844024"/>
                    <a:pt x="730131" y="848091"/>
                  </a:cubicBezTo>
                  <a:lnTo>
                    <a:pt x="677253" y="876564"/>
                  </a:lnTo>
                  <a:cubicBezTo>
                    <a:pt x="669117" y="880632"/>
                    <a:pt x="656915" y="880632"/>
                    <a:pt x="648780" y="876564"/>
                  </a:cubicBezTo>
                  <a:lnTo>
                    <a:pt x="620307" y="860294"/>
                  </a:lnTo>
                  <a:cubicBezTo>
                    <a:pt x="616239" y="856226"/>
                    <a:pt x="616239" y="856226"/>
                    <a:pt x="612171" y="852159"/>
                  </a:cubicBezTo>
                  <a:cubicBezTo>
                    <a:pt x="612171" y="852159"/>
                    <a:pt x="612171" y="856226"/>
                    <a:pt x="612171" y="856226"/>
                  </a:cubicBezTo>
                  <a:cubicBezTo>
                    <a:pt x="612171" y="856226"/>
                    <a:pt x="612171" y="856226"/>
                    <a:pt x="612171" y="856226"/>
                  </a:cubicBezTo>
                  <a:cubicBezTo>
                    <a:pt x="612171" y="856226"/>
                    <a:pt x="612171" y="856226"/>
                    <a:pt x="612171" y="856226"/>
                  </a:cubicBezTo>
                  <a:cubicBezTo>
                    <a:pt x="612171" y="856226"/>
                    <a:pt x="612171" y="856226"/>
                    <a:pt x="612171" y="856226"/>
                  </a:cubicBezTo>
                  <a:cubicBezTo>
                    <a:pt x="612171" y="856226"/>
                    <a:pt x="612171" y="856226"/>
                    <a:pt x="612171" y="852159"/>
                  </a:cubicBezTo>
                  <a:lnTo>
                    <a:pt x="612171" y="860294"/>
                  </a:ln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cubicBezTo>
                    <a:pt x="612171" y="860294"/>
                    <a:pt x="612171" y="860294"/>
                    <a:pt x="612171" y="860294"/>
                  </a:cubicBezTo>
                  <a:lnTo>
                    <a:pt x="640645" y="876564"/>
                  </a:lnTo>
                  <a:cubicBezTo>
                    <a:pt x="640645" y="876564"/>
                    <a:pt x="644712" y="876564"/>
                    <a:pt x="644712" y="876564"/>
                  </a:cubicBezTo>
                  <a:cubicBezTo>
                    <a:pt x="644712" y="876564"/>
                    <a:pt x="644712" y="876564"/>
                    <a:pt x="644712" y="876564"/>
                  </a:cubicBezTo>
                  <a:cubicBezTo>
                    <a:pt x="644712" y="876564"/>
                    <a:pt x="644712" y="876564"/>
                    <a:pt x="644712" y="876564"/>
                  </a:cubicBezTo>
                  <a:cubicBezTo>
                    <a:pt x="644712" y="876564"/>
                    <a:pt x="644712" y="876564"/>
                    <a:pt x="648780" y="876564"/>
                  </a:cubicBezTo>
                  <a:cubicBezTo>
                    <a:pt x="648780" y="876564"/>
                    <a:pt x="648780" y="876564"/>
                    <a:pt x="648780" y="876564"/>
                  </a:cubicBezTo>
                  <a:cubicBezTo>
                    <a:pt x="648780" y="876564"/>
                    <a:pt x="648780" y="876564"/>
                    <a:pt x="648780" y="876564"/>
                  </a:cubicBezTo>
                  <a:cubicBezTo>
                    <a:pt x="648780" y="876564"/>
                    <a:pt x="648780" y="876564"/>
                    <a:pt x="648780" y="876564"/>
                  </a:cubicBezTo>
                  <a:cubicBezTo>
                    <a:pt x="648780" y="876564"/>
                    <a:pt x="648780" y="876564"/>
                    <a:pt x="648780" y="876564"/>
                  </a:cubicBezTo>
                  <a:cubicBezTo>
                    <a:pt x="648780" y="876564"/>
                    <a:pt x="648780" y="876564"/>
                    <a:pt x="652847" y="876564"/>
                  </a:cubicBezTo>
                  <a:cubicBezTo>
                    <a:pt x="652847" y="876564"/>
                    <a:pt x="652847" y="876564"/>
                    <a:pt x="652847" y="876564"/>
                  </a:cubicBezTo>
                  <a:cubicBezTo>
                    <a:pt x="652847" y="876564"/>
                    <a:pt x="652847" y="876564"/>
                    <a:pt x="652847" y="876564"/>
                  </a:cubicBezTo>
                  <a:cubicBezTo>
                    <a:pt x="652847" y="876564"/>
                    <a:pt x="652847" y="876564"/>
                    <a:pt x="652847" y="876564"/>
                  </a:cubicBezTo>
                  <a:cubicBezTo>
                    <a:pt x="652847" y="876564"/>
                    <a:pt x="652847" y="876564"/>
                    <a:pt x="656915" y="876564"/>
                  </a:cubicBezTo>
                  <a:cubicBezTo>
                    <a:pt x="656915" y="876564"/>
                    <a:pt x="656915" y="876564"/>
                    <a:pt x="656915" y="876564"/>
                  </a:cubicBezTo>
                  <a:cubicBezTo>
                    <a:pt x="656915" y="876564"/>
                    <a:pt x="656915" y="876564"/>
                    <a:pt x="656915" y="876564"/>
                  </a:cubicBezTo>
                  <a:cubicBezTo>
                    <a:pt x="656915" y="876564"/>
                    <a:pt x="656915" y="876564"/>
                    <a:pt x="656915" y="876564"/>
                  </a:cubicBezTo>
                  <a:cubicBezTo>
                    <a:pt x="656915" y="876564"/>
                    <a:pt x="656915" y="876564"/>
                    <a:pt x="660982" y="876564"/>
                  </a:cubicBezTo>
                  <a:cubicBezTo>
                    <a:pt x="660982" y="876564"/>
                    <a:pt x="660982" y="876564"/>
                    <a:pt x="660982" y="876564"/>
                  </a:cubicBezTo>
                  <a:cubicBezTo>
                    <a:pt x="660982" y="876564"/>
                    <a:pt x="660982" y="876564"/>
                    <a:pt x="660982" y="876564"/>
                  </a:cubicBezTo>
                  <a:cubicBezTo>
                    <a:pt x="660982" y="876564"/>
                    <a:pt x="660982" y="876564"/>
                    <a:pt x="660982" y="876564"/>
                  </a:cubicBezTo>
                  <a:cubicBezTo>
                    <a:pt x="660982" y="876564"/>
                    <a:pt x="660982" y="876564"/>
                    <a:pt x="660982" y="876564"/>
                  </a:cubicBezTo>
                  <a:cubicBezTo>
                    <a:pt x="660982" y="876564"/>
                    <a:pt x="660982" y="876564"/>
                    <a:pt x="660982" y="876564"/>
                  </a:cubicBezTo>
                  <a:cubicBezTo>
                    <a:pt x="660982" y="876564"/>
                    <a:pt x="660982" y="876564"/>
                    <a:pt x="660982" y="876564"/>
                  </a:cubicBezTo>
                  <a:cubicBezTo>
                    <a:pt x="660982" y="876564"/>
                    <a:pt x="665050" y="876564"/>
                    <a:pt x="665050" y="876564"/>
                  </a:cubicBezTo>
                  <a:lnTo>
                    <a:pt x="717928" y="848091"/>
                  </a:lnTo>
                  <a:cubicBezTo>
                    <a:pt x="721996" y="844024"/>
                    <a:pt x="726064" y="844024"/>
                    <a:pt x="726064" y="839956"/>
                  </a:cubicBezTo>
                  <a:lnTo>
                    <a:pt x="738266" y="844024"/>
                  </a:lnTo>
                  <a:cubicBezTo>
                    <a:pt x="738266" y="839956"/>
                    <a:pt x="738266" y="839956"/>
                    <a:pt x="738266" y="844024"/>
                  </a:cubicBezTo>
                  <a:close/>
                  <a:moveTo>
                    <a:pt x="620307" y="860294"/>
                  </a:moveTo>
                  <a:cubicBezTo>
                    <a:pt x="620307" y="856226"/>
                    <a:pt x="620307" y="856226"/>
                    <a:pt x="620307" y="860294"/>
                  </a:cubicBezTo>
                  <a:cubicBezTo>
                    <a:pt x="620307" y="856226"/>
                    <a:pt x="620307" y="856226"/>
                    <a:pt x="620307" y="860294"/>
                  </a:cubicBezTo>
                  <a:cubicBezTo>
                    <a:pt x="616239" y="856226"/>
                    <a:pt x="616239" y="856226"/>
                    <a:pt x="620307" y="860294"/>
                  </a:cubicBezTo>
                  <a:cubicBezTo>
                    <a:pt x="620307" y="856226"/>
                    <a:pt x="620307" y="856226"/>
                    <a:pt x="620307" y="860294"/>
                  </a:cubicBezTo>
                  <a:cubicBezTo>
                    <a:pt x="620307" y="860294"/>
                    <a:pt x="620307" y="860294"/>
                    <a:pt x="620307" y="860294"/>
                  </a:cubicBezTo>
                  <a:close/>
                  <a:moveTo>
                    <a:pt x="669117" y="880632"/>
                  </a:moveTo>
                  <a:cubicBezTo>
                    <a:pt x="665050" y="880632"/>
                    <a:pt x="665050" y="880632"/>
                    <a:pt x="669117" y="880632"/>
                  </a:cubicBezTo>
                  <a:cubicBezTo>
                    <a:pt x="665050" y="880632"/>
                    <a:pt x="665050" y="880632"/>
                    <a:pt x="665050" y="880632"/>
                  </a:cubicBezTo>
                  <a:cubicBezTo>
                    <a:pt x="665050" y="880632"/>
                    <a:pt x="665050" y="880632"/>
                    <a:pt x="660982" y="880632"/>
                  </a:cubicBezTo>
                  <a:cubicBezTo>
                    <a:pt x="660982" y="880632"/>
                    <a:pt x="660982" y="880632"/>
                    <a:pt x="656915" y="880632"/>
                  </a:cubicBezTo>
                  <a:cubicBezTo>
                    <a:pt x="656915" y="880632"/>
                    <a:pt x="656915" y="880632"/>
                    <a:pt x="656915" y="880632"/>
                  </a:cubicBezTo>
                  <a:cubicBezTo>
                    <a:pt x="656915" y="880632"/>
                    <a:pt x="652847" y="880632"/>
                    <a:pt x="652847" y="880632"/>
                  </a:cubicBezTo>
                  <a:cubicBezTo>
                    <a:pt x="656915" y="880632"/>
                    <a:pt x="660982" y="880632"/>
                    <a:pt x="669117" y="880632"/>
                  </a:cubicBezTo>
                  <a:cubicBezTo>
                    <a:pt x="669117" y="880632"/>
                    <a:pt x="669117" y="880632"/>
                    <a:pt x="669117" y="880632"/>
                  </a:cubicBezTo>
                  <a:close/>
                  <a:moveTo>
                    <a:pt x="681320" y="876564"/>
                  </a:moveTo>
                  <a:cubicBezTo>
                    <a:pt x="677253" y="876564"/>
                    <a:pt x="677253" y="876564"/>
                    <a:pt x="681320" y="876564"/>
                  </a:cubicBezTo>
                  <a:cubicBezTo>
                    <a:pt x="677253" y="880632"/>
                    <a:pt x="677253" y="880632"/>
                    <a:pt x="681320" y="876564"/>
                  </a:cubicBezTo>
                  <a:cubicBezTo>
                    <a:pt x="677253" y="880632"/>
                    <a:pt x="677253" y="880632"/>
                    <a:pt x="681320" y="876564"/>
                  </a:cubicBezTo>
                  <a:cubicBezTo>
                    <a:pt x="677253" y="876564"/>
                    <a:pt x="673185" y="876564"/>
                    <a:pt x="673185" y="876564"/>
                  </a:cubicBezTo>
                  <a:cubicBezTo>
                    <a:pt x="673185" y="876564"/>
                    <a:pt x="673185" y="876564"/>
                    <a:pt x="673185" y="876564"/>
                  </a:cubicBezTo>
                  <a:cubicBezTo>
                    <a:pt x="673185" y="876564"/>
                    <a:pt x="669117" y="876564"/>
                    <a:pt x="669117" y="876564"/>
                  </a:cubicBezTo>
                  <a:cubicBezTo>
                    <a:pt x="669117" y="876564"/>
                    <a:pt x="669117" y="876564"/>
                    <a:pt x="669117" y="876564"/>
                  </a:cubicBezTo>
                  <a:cubicBezTo>
                    <a:pt x="673185" y="880632"/>
                    <a:pt x="677253" y="880632"/>
                    <a:pt x="681320" y="876564"/>
                  </a:cubicBezTo>
                  <a:cubicBezTo>
                    <a:pt x="681320" y="876564"/>
                    <a:pt x="681320" y="876564"/>
                    <a:pt x="681320" y="876564"/>
                  </a:cubicBezTo>
                  <a:close/>
                  <a:moveTo>
                    <a:pt x="734199" y="848091"/>
                  </a:moveTo>
                  <a:cubicBezTo>
                    <a:pt x="738266" y="848091"/>
                    <a:pt x="738266" y="844024"/>
                    <a:pt x="738266" y="844024"/>
                  </a:cubicBezTo>
                  <a:cubicBezTo>
                    <a:pt x="738266" y="844024"/>
                    <a:pt x="734199" y="844024"/>
                    <a:pt x="734199" y="848091"/>
                  </a:cubicBezTo>
                  <a:close/>
                  <a:moveTo>
                    <a:pt x="640645" y="900970"/>
                  </a:moveTo>
                  <a:cubicBezTo>
                    <a:pt x="640645" y="900970"/>
                    <a:pt x="640645" y="896902"/>
                    <a:pt x="640645" y="896902"/>
                  </a:cubicBezTo>
                  <a:cubicBezTo>
                    <a:pt x="640645" y="900970"/>
                    <a:pt x="636577" y="900970"/>
                    <a:pt x="632509" y="905037"/>
                  </a:cubicBezTo>
                  <a:lnTo>
                    <a:pt x="579631" y="933510"/>
                  </a:lnTo>
                  <a:cubicBezTo>
                    <a:pt x="571495" y="937578"/>
                    <a:pt x="559293" y="937578"/>
                    <a:pt x="551157" y="933510"/>
                  </a:cubicBezTo>
                  <a:lnTo>
                    <a:pt x="522684" y="917240"/>
                  </a:lnTo>
                  <a:cubicBezTo>
                    <a:pt x="518617" y="913172"/>
                    <a:pt x="518617" y="913172"/>
                    <a:pt x="514549" y="909105"/>
                  </a:cubicBezTo>
                  <a:cubicBezTo>
                    <a:pt x="514549" y="909105"/>
                    <a:pt x="514549" y="913172"/>
                    <a:pt x="514549" y="913172"/>
                  </a:cubicBezTo>
                  <a:cubicBezTo>
                    <a:pt x="514549" y="913172"/>
                    <a:pt x="514549" y="913172"/>
                    <a:pt x="514549" y="913172"/>
                  </a:cubicBezTo>
                  <a:cubicBezTo>
                    <a:pt x="514549" y="913172"/>
                    <a:pt x="514549" y="913172"/>
                    <a:pt x="514549" y="913172"/>
                  </a:cubicBezTo>
                  <a:cubicBezTo>
                    <a:pt x="514549" y="913172"/>
                    <a:pt x="514549" y="913172"/>
                    <a:pt x="514549" y="913172"/>
                  </a:cubicBezTo>
                  <a:cubicBezTo>
                    <a:pt x="514549" y="913172"/>
                    <a:pt x="514549" y="913172"/>
                    <a:pt x="514549" y="909105"/>
                  </a:cubicBezTo>
                  <a:lnTo>
                    <a:pt x="514549" y="917240"/>
                  </a:ln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cubicBezTo>
                    <a:pt x="514549" y="917240"/>
                    <a:pt x="514549" y="917240"/>
                    <a:pt x="514549" y="917240"/>
                  </a:cubicBezTo>
                  <a:lnTo>
                    <a:pt x="543022" y="933510"/>
                  </a:lnTo>
                  <a:cubicBezTo>
                    <a:pt x="543022" y="933510"/>
                    <a:pt x="547090" y="933510"/>
                    <a:pt x="547090" y="933510"/>
                  </a:cubicBezTo>
                  <a:cubicBezTo>
                    <a:pt x="547090" y="933510"/>
                    <a:pt x="547090" y="933510"/>
                    <a:pt x="547090" y="933510"/>
                  </a:cubicBezTo>
                  <a:cubicBezTo>
                    <a:pt x="547090" y="933510"/>
                    <a:pt x="547090" y="933510"/>
                    <a:pt x="547090" y="933510"/>
                  </a:cubicBezTo>
                  <a:cubicBezTo>
                    <a:pt x="547090" y="933510"/>
                    <a:pt x="547090" y="933510"/>
                    <a:pt x="551157" y="933510"/>
                  </a:cubicBezTo>
                  <a:cubicBezTo>
                    <a:pt x="551157" y="933510"/>
                    <a:pt x="551157" y="933510"/>
                    <a:pt x="551157" y="933510"/>
                  </a:cubicBezTo>
                  <a:cubicBezTo>
                    <a:pt x="551157" y="933510"/>
                    <a:pt x="551157" y="933510"/>
                    <a:pt x="551157" y="933510"/>
                  </a:cubicBezTo>
                  <a:cubicBezTo>
                    <a:pt x="551157" y="933510"/>
                    <a:pt x="551157" y="933510"/>
                    <a:pt x="551157" y="933510"/>
                  </a:cubicBezTo>
                  <a:cubicBezTo>
                    <a:pt x="551157" y="933510"/>
                    <a:pt x="551157" y="933510"/>
                    <a:pt x="551157" y="933510"/>
                  </a:cubicBezTo>
                  <a:cubicBezTo>
                    <a:pt x="551157" y="933510"/>
                    <a:pt x="551157" y="933510"/>
                    <a:pt x="555225" y="933510"/>
                  </a:cubicBezTo>
                  <a:cubicBezTo>
                    <a:pt x="555225" y="933510"/>
                    <a:pt x="555225" y="933510"/>
                    <a:pt x="555225" y="933510"/>
                  </a:cubicBezTo>
                  <a:cubicBezTo>
                    <a:pt x="555225" y="933510"/>
                    <a:pt x="555225" y="933510"/>
                    <a:pt x="555225" y="933510"/>
                  </a:cubicBezTo>
                  <a:cubicBezTo>
                    <a:pt x="555225" y="933510"/>
                    <a:pt x="555225" y="933510"/>
                    <a:pt x="555225" y="933510"/>
                  </a:cubicBezTo>
                  <a:cubicBezTo>
                    <a:pt x="555225" y="933510"/>
                    <a:pt x="555225" y="933510"/>
                    <a:pt x="559293" y="933510"/>
                  </a:cubicBezTo>
                  <a:cubicBezTo>
                    <a:pt x="559293" y="933510"/>
                    <a:pt x="559293" y="933510"/>
                    <a:pt x="559293" y="933510"/>
                  </a:cubicBezTo>
                  <a:cubicBezTo>
                    <a:pt x="559293" y="933510"/>
                    <a:pt x="559293" y="933510"/>
                    <a:pt x="559293" y="933510"/>
                  </a:cubicBezTo>
                  <a:cubicBezTo>
                    <a:pt x="559293" y="933510"/>
                    <a:pt x="559293" y="933510"/>
                    <a:pt x="559293" y="933510"/>
                  </a:cubicBezTo>
                  <a:cubicBezTo>
                    <a:pt x="559293" y="933510"/>
                    <a:pt x="559293" y="933510"/>
                    <a:pt x="563360" y="933510"/>
                  </a:cubicBezTo>
                  <a:cubicBezTo>
                    <a:pt x="563360" y="933510"/>
                    <a:pt x="563360" y="933510"/>
                    <a:pt x="563360" y="933510"/>
                  </a:cubicBezTo>
                  <a:cubicBezTo>
                    <a:pt x="563360" y="933510"/>
                    <a:pt x="563360" y="933510"/>
                    <a:pt x="563360" y="933510"/>
                  </a:cubicBezTo>
                  <a:cubicBezTo>
                    <a:pt x="563360" y="933510"/>
                    <a:pt x="563360" y="933510"/>
                    <a:pt x="563360" y="933510"/>
                  </a:cubicBezTo>
                  <a:cubicBezTo>
                    <a:pt x="563360" y="933510"/>
                    <a:pt x="563360" y="933510"/>
                    <a:pt x="563360" y="933510"/>
                  </a:cubicBezTo>
                  <a:cubicBezTo>
                    <a:pt x="563360" y="933510"/>
                    <a:pt x="563360" y="933510"/>
                    <a:pt x="563360" y="933510"/>
                  </a:cubicBezTo>
                  <a:cubicBezTo>
                    <a:pt x="563360" y="933510"/>
                    <a:pt x="563360" y="933510"/>
                    <a:pt x="563360" y="933510"/>
                  </a:cubicBezTo>
                  <a:cubicBezTo>
                    <a:pt x="563360" y="933510"/>
                    <a:pt x="567428" y="933510"/>
                    <a:pt x="567428" y="933510"/>
                  </a:cubicBezTo>
                  <a:lnTo>
                    <a:pt x="620307" y="905037"/>
                  </a:lnTo>
                  <a:cubicBezTo>
                    <a:pt x="624374" y="900970"/>
                    <a:pt x="628442" y="900970"/>
                    <a:pt x="628442" y="896902"/>
                  </a:cubicBezTo>
                  <a:lnTo>
                    <a:pt x="640645" y="900970"/>
                  </a:lnTo>
                  <a:cubicBezTo>
                    <a:pt x="640645" y="896902"/>
                    <a:pt x="640645" y="896902"/>
                    <a:pt x="640645" y="900970"/>
                  </a:cubicBezTo>
                  <a:close/>
                  <a:moveTo>
                    <a:pt x="522684" y="913172"/>
                  </a:moveTo>
                  <a:cubicBezTo>
                    <a:pt x="522684" y="913172"/>
                    <a:pt x="522684" y="913172"/>
                    <a:pt x="522684" y="913172"/>
                  </a:cubicBezTo>
                  <a:cubicBezTo>
                    <a:pt x="518617" y="913172"/>
                    <a:pt x="518617" y="913172"/>
                    <a:pt x="522684" y="913172"/>
                  </a:cubicBezTo>
                  <a:cubicBezTo>
                    <a:pt x="518617" y="913172"/>
                    <a:pt x="518617" y="913172"/>
                    <a:pt x="522684" y="913172"/>
                  </a:cubicBezTo>
                  <a:cubicBezTo>
                    <a:pt x="518617" y="913172"/>
                    <a:pt x="522684" y="913172"/>
                    <a:pt x="522684" y="913172"/>
                  </a:cubicBezTo>
                  <a:cubicBezTo>
                    <a:pt x="522684" y="917240"/>
                    <a:pt x="522684" y="917240"/>
                    <a:pt x="522684" y="913172"/>
                  </a:cubicBezTo>
                  <a:close/>
                  <a:moveTo>
                    <a:pt x="567428" y="937578"/>
                  </a:moveTo>
                  <a:cubicBezTo>
                    <a:pt x="567428" y="937578"/>
                    <a:pt x="567428" y="937578"/>
                    <a:pt x="567428" y="937578"/>
                  </a:cubicBezTo>
                  <a:cubicBezTo>
                    <a:pt x="563360" y="937578"/>
                    <a:pt x="563360" y="937578"/>
                    <a:pt x="563360" y="937578"/>
                  </a:cubicBezTo>
                  <a:cubicBezTo>
                    <a:pt x="563360" y="937578"/>
                    <a:pt x="563360" y="937578"/>
                    <a:pt x="559293" y="937578"/>
                  </a:cubicBezTo>
                  <a:cubicBezTo>
                    <a:pt x="559293" y="937578"/>
                    <a:pt x="559293" y="937578"/>
                    <a:pt x="555225" y="937578"/>
                  </a:cubicBezTo>
                  <a:cubicBezTo>
                    <a:pt x="555225" y="937578"/>
                    <a:pt x="555225" y="937578"/>
                    <a:pt x="555225" y="937578"/>
                  </a:cubicBezTo>
                  <a:cubicBezTo>
                    <a:pt x="555225" y="937578"/>
                    <a:pt x="551157" y="937578"/>
                    <a:pt x="551157" y="937578"/>
                  </a:cubicBezTo>
                  <a:cubicBezTo>
                    <a:pt x="559293" y="937578"/>
                    <a:pt x="563360" y="937578"/>
                    <a:pt x="567428" y="937578"/>
                  </a:cubicBezTo>
                  <a:cubicBezTo>
                    <a:pt x="567428" y="937578"/>
                    <a:pt x="567428" y="937578"/>
                    <a:pt x="567428" y="937578"/>
                  </a:cubicBezTo>
                  <a:close/>
                  <a:moveTo>
                    <a:pt x="579631" y="933510"/>
                  </a:moveTo>
                  <a:cubicBezTo>
                    <a:pt x="579631" y="933510"/>
                    <a:pt x="579631" y="933510"/>
                    <a:pt x="579631" y="933510"/>
                  </a:cubicBezTo>
                  <a:cubicBezTo>
                    <a:pt x="579631" y="937578"/>
                    <a:pt x="579631" y="937578"/>
                    <a:pt x="579631" y="933510"/>
                  </a:cubicBezTo>
                  <a:cubicBezTo>
                    <a:pt x="575563" y="937578"/>
                    <a:pt x="575563" y="937578"/>
                    <a:pt x="579631" y="933510"/>
                  </a:cubicBezTo>
                  <a:cubicBezTo>
                    <a:pt x="575563" y="933510"/>
                    <a:pt x="571495" y="933510"/>
                    <a:pt x="571495" y="933510"/>
                  </a:cubicBezTo>
                  <a:cubicBezTo>
                    <a:pt x="571495" y="933510"/>
                    <a:pt x="571495" y="933510"/>
                    <a:pt x="571495" y="933510"/>
                  </a:cubicBezTo>
                  <a:cubicBezTo>
                    <a:pt x="571495" y="933510"/>
                    <a:pt x="567428" y="933510"/>
                    <a:pt x="567428" y="933510"/>
                  </a:cubicBezTo>
                  <a:cubicBezTo>
                    <a:pt x="567428" y="933510"/>
                    <a:pt x="567428" y="933510"/>
                    <a:pt x="567428" y="933510"/>
                  </a:cubicBezTo>
                  <a:cubicBezTo>
                    <a:pt x="575563" y="937578"/>
                    <a:pt x="579631" y="937578"/>
                    <a:pt x="579631" y="933510"/>
                  </a:cubicBezTo>
                  <a:cubicBezTo>
                    <a:pt x="583698" y="933510"/>
                    <a:pt x="579631" y="933510"/>
                    <a:pt x="579631" y="933510"/>
                  </a:cubicBezTo>
                  <a:close/>
                  <a:moveTo>
                    <a:pt x="636577" y="905037"/>
                  </a:moveTo>
                  <a:cubicBezTo>
                    <a:pt x="640645" y="905037"/>
                    <a:pt x="640645" y="900970"/>
                    <a:pt x="640645" y="900970"/>
                  </a:cubicBezTo>
                  <a:cubicBezTo>
                    <a:pt x="640645" y="900970"/>
                    <a:pt x="636577" y="900970"/>
                    <a:pt x="636577" y="905037"/>
                  </a:cubicBezTo>
                  <a:close/>
                  <a:moveTo>
                    <a:pt x="538955" y="957916"/>
                  </a:moveTo>
                  <a:cubicBezTo>
                    <a:pt x="538955" y="957916"/>
                    <a:pt x="538955" y="953848"/>
                    <a:pt x="538955" y="953848"/>
                  </a:cubicBezTo>
                  <a:cubicBezTo>
                    <a:pt x="538955" y="957916"/>
                    <a:pt x="534887" y="957916"/>
                    <a:pt x="530820" y="961984"/>
                  </a:cubicBezTo>
                  <a:lnTo>
                    <a:pt x="477941" y="990457"/>
                  </a:lnTo>
                  <a:cubicBezTo>
                    <a:pt x="469806" y="994524"/>
                    <a:pt x="457603" y="994524"/>
                    <a:pt x="449468" y="990457"/>
                  </a:cubicBezTo>
                  <a:lnTo>
                    <a:pt x="420995" y="974186"/>
                  </a:lnTo>
                  <a:cubicBezTo>
                    <a:pt x="416927" y="970119"/>
                    <a:pt x="416927" y="970119"/>
                    <a:pt x="412860" y="966051"/>
                  </a:cubicBezTo>
                  <a:cubicBezTo>
                    <a:pt x="412860" y="966051"/>
                    <a:pt x="412860" y="970119"/>
                    <a:pt x="412860" y="970119"/>
                  </a:cubicBezTo>
                  <a:cubicBezTo>
                    <a:pt x="412860" y="970119"/>
                    <a:pt x="412860" y="970119"/>
                    <a:pt x="412860" y="970119"/>
                  </a:cubicBezTo>
                  <a:cubicBezTo>
                    <a:pt x="412860" y="970119"/>
                    <a:pt x="412860" y="970119"/>
                    <a:pt x="412860" y="970119"/>
                  </a:cubicBezTo>
                  <a:cubicBezTo>
                    <a:pt x="412860" y="970119"/>
                    <a:pt x="412860" y="970119"/>
                    <a:pt x="412860" y="970119"/>
                  </a:cubicBezTo>
                  <a:cubicBezTo>
                    <a:pt x="412860" y="970119"/>
                    <a:pt x="412860" y="970119"/>
                    <a:pt x="412860" y="966051"/>
                  </a:cubicBezTo>
                  <a:lnTo>
                    <a:pt x="412860" y="974186"/>
                  </a:ln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cubicBezTo>
                    <a:pt x="412860" y="974186"/>
                    <a:pt x="412860" y="974186"/>
                    <a:pt x="412860" y="974186"/>
                  </a:cubicBezTo>
                  <a:lnTo>
                    <a:pt x="441333" y="990457"/>
                  </a:lnTo>
                  <a:cubicBezTo>
                    <a:pt x="441333" y="990457"/>
                    <a:pt x="445400" y="990457"/>
                    <a:pt x="445400" y="990457"/>
                  </a:cubicBezTo>
                  <a:cubicBezTo>
                    <a:pt x="445400" y="990457"/>
                    <a:pt x="445400" y="990457"/>
                    <a:pt x="445400" y="990457"/>
                  </a:cubicBezTo>
                  <a:cubicBezTo>
                    <a:pt x="445400" y="990457"/>
                    <a:pt x="445400" y="990457"/>
                    <a:pt x="445400" y="990457"/>
                  </a:cubicBezTo>
                  <a:cubicBezTo>
                    <a:pt x="445400" y="990457"/>
                    <a:pt x="445400" y="990457"/>
                    <a:pt x="449468" y="990457"/>
                  </a:cubicBezTo>
                  <a:cubicBezTo>
                    <a:pt x="449468" y="990457"/>
                    <a:pt x="449468" y="990457"/>
                    <a:pt x="449468" y="990457"/>
                  </a:cubicBezTo>
                  <a:cubicBezTo>
                    <a:pt x="449468" y="990457"/>
                    <a:pt x="449468" y="990457"/>
                    <a:pt x="449468" y="990457"/>
                  </a:cubicBezTo>
                  <a:cubicBezTo>
                    <a:pt x="449468" y="990457"/>
                    <a:pt x="449468" y="990457"/>
                    <a:pt x="449468" y="990457"/>
                  </a:cubicBezTo>
                  <a:cubicBezTo>
                    <a:pt x="449468" y="990457"/>
                    <a:pt x="449468" y="990457"/>
                    <a:pt x="449468" y="990457"/>
                  </a:cubicBezTo>
                  <a:cubicBezTo>
                    <a:pt x="449468" y="990457"/>
                    <a:pt x="449468" y="990457"/>
                    <a:pt x="453535" y="990457"/>
                  </a:cubicBezTo>
                  <a:cubicBezTo>
                    <a:pt x="453535" y="990457"/>
                    <a:pt x="453535" y="990457"/>
                    <a:pt x="453535" y="990457"/>
                  </a:cubicBezTo>
                  <a:cubicBezTo>
                    <a:pt x="453535" y="990457"/>
                    <a:pt x="453535" y="990457"/>
                    <a:pt x="453535" y="990457"/>
                  </a:cubicBezTo>
                  <a:cubicBezTo>
                    <a:pt x="453535" y="990457"/>
                    <a:pt x="453535" y="990457"/>
                    <a:pt x="453535" y="990457"/>
                  </a:cubicBezTo>
                  <a:cubicBezTo>
                    <a:pt x="453535" y="990457"/>
                    <a:pt x="453535" y="990457"/>
                    <a:pt x="457603" y="990457"/>
                  </a:cubicBezTo>
                  <a:cubicBezTo>
                    <a:pt x="457603" y="990457"/>
                    <a:pt x="457603" y="990457"/>
                    <a:pt x="457603" y="990457"/>
                  </a:cubicBezTo>
                  <a:cubicBezTo>
                    <a:pt x="457603" y="990457"/>
                    <a:pt x="457603" y="990457"/>
                    <a:pt x="457603" y="990457"/>
                  </a:cubicBezTo>
                  <a:cubicBezTo>
                    <a:pt x="457603" y="990457"/>
                    <a:pt x="457603" y="990457"/>
                    <a:pt x="457603" y="990457"/>
                  </a:cubicBezTo>
                  <a:cubicBezTo>
                    <a:pt x="457603" y="990457"/>
                    <a:pt x="457603" y="990457"/>
                    <a:pt x="461671" y="990457"/>
                  </a:cubicBezTo>
                  <a:cubicBezTo>
                    <a:pt x="461671" y="990457"/>
                    <a:pt x="461671" y="990457"/>
                    <a:pt x="461671" y="990457"/>
                  </a:cubicBezTo>
                  <a:cubicBezTo>
                    <a:pt x="461671" y="990457"/>
                    <a:pt x="461671" y="990457"/>
                    <a:pt x="461671" y="990457"/>
                  </a:cubicBezTo>
                  <a:cubicBezTo>
                    <a:pt x="461671" y="990457"/>
                    <a:pt x="461671" y="990457"/>
                    <a:pt x="461671" y="990457"/>
                  </a:cubicBezTo>
                  <a:cubicBezTo>
                    <a:pt x="461671" y="990457"/>
                    <a:pt x="461671" y="990457"/>
                    <a:pt x="461671" y="990457"/>
                  </a:cubicBezTo>
                  <a:cubicBezTo>
                    <a:pt x="461671" y="990457"/>
                    <a:pt x="461671" y="990457"/>
                    <a:pt x="461671" y="990457"/>
                  </a:cubicBezTo>
                  <a:cubicBezTo>
                    <a:pt x="461671" y="990457"/>
                    <a:pt x="461671" y="990457"/>
                    <a:pt x="461671" y="990457"/>
                  </a:cubicBezTo>
                  <a:cubicBezTo>
                    <a:pt x="461671" y="990457"/>
                    <a:pt x="465738" y="990457"/>
                    <a:pt x="465738" y="990457"/>
                  </a:cubicBezTo>
                  <a:lnTo>
                    <a:pt x="518617" y="961984"/>
                  </a:lnTo>
                  <a:cubicBezTo>
                    <a:pt x="522684" y="957916"/>
                    <a:pt x="526752" y="957916"/>
                    <a:pt x="526752" y="953848"/>
                  </a:cubicBezTo>
                  <a:lnTo>
                    <a:pt x="538955" y="957916"/>
                  </a:lnTo>
                  <a:cubicBezTo>
                    <a:pt x="543022" y="953848"/>
                    <a:pt x="543022" y="953848"/>
                    <a:pt x="538955" y="957916"/>
                  </a:cubicBezTo>
                  <a:close/>
                  <a:moveTo>
                    <a:pt x="425062" y="970119"/>
                  </a:moveTo>
                  <a:cubicBezTo>
                    <a:pt x="420995" y="970119"/>
                    <a:pt x="420995" y="970119"/>
                    <a:pt x="425062" y="970119"/>
                  </a:cubicBezTo>
                  <a:cubicBezTo>
                    <a:pt x="420995" y="970119"/>
                    <a:pt x="420995" y="970119"/>
                    <a:pt x="425062" y="970119"/>
                  </a:cubicBezTo>
                  <a:cubicBezTo>
                    <a:pt x="420995" y="970119"/>
                    <a:pt x="420995" y="970119"/>
                    <a:pt x="425062" y="970119"/>
                  </a:cubicBezTo>
                  <a:cubicBezTo>
                    <a:pt x="420995" y="970119"/>
                    <a:pt x="420995" y="970119"/>
                    <a:pt x="425062" y="970119"/>
                  </a:cubicBezTo>
                  <a:cubicBezTo>
                    <a:pt x="425062" y="974186"/>
                    <a:pt x="425062" y="974186"/>
                    <a:pt x="425062" y="970119"/>
                  </a:cubicBezTo>
                  <a:close/>
                  <a:moveTo>
                    <a:pt x="469806" y="994524"/>
                  </a:moveTo>
                  <a:cubicBezTo>
                    <a:pt x="469806" y="994524"/>
                    <a:pt x="465738" y="994524"/>
                    <a:pt x="469806" y="994524"/>
                  </a:cubicBezTo>
                  <a:cubicBezTo>
                    <a:pt x="465738" y="994524"/>
                    <a:pt x="465738" y="994524"/>
                    <a:pt x="465738" y="994524"/>
                  </a:cubicBezTo>
                  <a:cubicBezTo>
                    <a:pt x="465738" y="994524"/>
                    <a:pt x="465738" y="994524"/>
                    <a:pt x="461671" y="994524"/>
                  </a:cubicBezTo>
                  <a:cubicBezTo>
                    <a:pt x="461671" y="994524"/>
                    <a:pt x="461671" y="994524"/>
                    <a:pt x="457603" y="994524"/>
                  </a:cubicBezTo>
                  <a:cubicBezTo>
                    <a:pt x="457603" y="994524"/>
                    <a:pt x="457603" y="994524"/>
                    <a:pt x="457603" y="994524"/>
                  </a:cubicBezTo>
                  <a:cubicBezTo>
                    <a:pt x="457603" y="994524"/>
                    <a:pt x="453535" y="994524"/>
                    <a:pt x="453535" y="994524"/>
                  </a:cubicBezTo>
                  <a:cubicBezTo>
                    <a:pt x="457603" y="994524"/>
                    <a:pt x="465738" y="994524"/>
                    <a:pt x="469806" y="994524"/>
                  </a:cubicBezTo>
                  <a:cubicBezTo>
                    <a:pt x="469806" y="994524"/>
                    <a:pt x="469806" y="994524"/>
                    <a:pt x="469806" y="994524"/>
                  </a:cubicBezTo>
                  <a:close/>
                  <a:moveTo>
                    <a:pt x="482009" y="990457"/>
                  </a:moveTo>
                  <a:cubicBezTo>
                    <a:pt x="482009" y="990457"/>
                    <a:pt x="482009" y="990457"/>
                    <a:pt x="482009" y="990457"/>
                  </a:cubicBezTo>
                  <a:cubicBezTo>
                    <a:pt x="482009" y="994524"/>
                    <a:pt x="477941" y="994524"/>
                    <a:pt x="482009" y="990457"/>
                  </a:cubicBezTo>
                  <a:cubicBezTo>
                    <a:pt x="477941" y="994524"/>
                    <a:pt x="477941" y="994524"/>
                    <a:pt x="482009" y="990457"/>
                  </a:cubicBezTo>
                  <a:cubicBezTo>
                    <a:pt x="477941" y="990457"/>
                    <a:pt x="473873" y="990457"/>
                    <a:pt x="473873" y="990457"/>
                  </a:cubicBezTo>
                  <a:cubicBezTo>
                    <a:pt x="473873" y="990457"/>
                    <a:pt x="473873" y="990457"/>
                    <a:pt x="473873" y="990457"/>
                  </a:cubicBezTo>
                  <a:cubicBezTo>
                    <a:pt x="473873" y="990457"/>
                    <a:pt x="469806" y="990457"/>
                    <a:pt x="469806" y="990457"/>
                  </a:cubicBezTo>
                  <a:cubicBezTo>
                    <a:pt x="469806" y="990457"/>
                    <a:pt x="469806" y="990457"/>
                    <a:pt x="469806" y="990457"/>
                  </a:cubicBezTo>
                  <a:cubicBezTo>
                    <a:pt x="473873" y="994524"/>
                    <a:pt x="482009" y="994524"/>
                    <a:pt x="482009" y="990457"/>
                  </a:cubicBezTo>
                  <a:cubicBezTo>
                    <a:pt x="482009" y="990457"/>
                    <a:pt x="482009" y="990457"/>
                    <a:pt x="482009" y="990457"/>
                  </a:cubicBezTo>
                  <a:close/>
                  <a:moveTo>
                    <a:pt x="534887" y="961984"/>
                  </a:moveTo>
                  <a:cubicBezTo>
                    <a:pt x="538955" y="961984"/>
                    <a:pt x="538955" y="957916"/>
                    <a:pt x="538955" y="957916"/>
                  </a:cubicBezTo>
                  <a:cubicBezTo>
                    <a:pt x="538955" y="957916"/>
                    <a:pt x="538955" y="957916"/>
                    <a:pt x="534887" y="961984"/>
                  </a:cubicBezTo>
                  <a:close/>
                  <a:moveTo>
                    <a:pt x="835888" y="787077"/>
                  </a:moveTo>
                  <a:cubicBezTo>
                    <a:pt x="835888" y="787077"/>
                    <a:pt x="835888" y="783010"/>
                    <a:pt x="835888" y="783010"/>
                  </a:cubicBezTo>
                  <a:cubicBezTo>
                    <a:pt x="835888" y="787077"/>
                    <a:pt x="831821" y="787077"/>
                    <a:pt x="827753" y="791145"/>
                  </a:cubicBezTo>
                  <a:lnTo>
                    <a:pt x="774875" y="819618"/>
                  </a:lnTo>
                  <a:cubicBezTo>
                    <a:pt x="766740" y="823686"/>
                    <a:pt x="754537" y="823686"/>
                    <a:pt x="746402" y="819618"/>
                  </a:cubicBezTo>
                  <a:lnTo>
                    <a:pt x="717928" y="803348"/>
                  </a:lnTo>
                  <a:cubicBezTo>
                    <a:pt x="713861" y="799280"/>
                    <a:pt x="713861" y="799280"/>
                    <a:pt x="709793" y="795213"/>
                  </a:cubicBezTo>
                  <a:cubicBezTo>
                    <a:pt x="709793" y="795213"/>
                    <a:pt x="709793" y="799280"/>
                    <a:pt x="709793" y="799280"/>
                  </a:cubicBezTo>
                  <a:cubicBezTo>
                    <a:pt x="709793" y="799280"/>
                    <a:pt x="709793" y="799280"/>
                    <a:pt x="709793" y="799280"/>
                  </a:cubicBezTo>
                  <a:cubicBezTo>
                    <a:pt x="709793" y="799280"/>
                    <a:pt x="709793" y="799280"/>
                    <a:pt x="709793" y="799280"/>
                  </a:cubicBezTo>
                  <a:cubicBezTo>
                    <a:pt x="709793" y="799280"/>
                    <a:pt x="709793" y="799280"/>
                    <a:pt x="709793" y="799280"/>
                  </a:cubicBezTo>
                  <a:cubicBezTo>
                    <a:pt x="709793" y="799280"/>
                    <a:pt x="709793" y="799280"/>
                    <a:pt x="709793" y="795213"/>
                  </a:cubicBezTo>
                  <a:lnTo>
                    <a:pt x="709793" y="803348"/>
                  </a:ln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cubicBezTo>
                    <a:pt x="709793" y="803348"/>
                    <a:pt x="709793" y="803348"/>
                    <a:pt x="709793" y="803348"/>
                  </a:cubicBezTo>
                  <a:lnTo>
                    <a:pt x="738266" y="819618"/>
                  </a:lnTo>
                  <a:cubicBezTo>
                    <a:pt x="738266" y="819618"/>
                    <a:pt x="742334" y="819618"/>
                    <a:pt x="742334" y="819618"/>
                  </a:cubicBezTo>
                  <a:cubicBezTo>
                    <a:pt x="742334" y="819618"/>
                    <a:pt x="742334" y="819618"/>
                    <a:pt x="742334" y="819618"/>
                  </a:cubicBezTo>
                  <a:cubicBezTo>
                    <a:pt x="742334" y="819618"/>
                    <a:pt x="742334" y="819618"/>
                    <a:pt x="742334" y="819618"/>
                  </a:cubicBezTo>
                  <a:cubicBezTo>
                    <a:pt x="742334" y="819618"/>
                    <a:pt x="742334" y="819618"/>
                    <a:pt x="746402" y="819618"/>
                  </a:cubicBezTo>
                  <a:cubicBezTo>
                    <a:pt x="746402" y="819618"/>
                    <a:pt x="746402" y="819618"/>
                    <a:pt x="746402" y="819618"/>
                  </a:cubicBezTo>
                  <a:cubicBezTo>
                    <a:pt x="746402" y="819618"/>
                    <a:pt x="746402" y="819618"/>
                    <a:pt x="746402" y="819618"/>
                  </a:cubicBezTo>
                  <a:cubicBezTo>
                    <a:pt x="746402" y="819618"/>
                    <a:pt x="746402" y="819618"/>
                    <a:pt x="746402" y="819618"/>
                  </a:cubicBezTo>
                  <a:cubicBezTo>
                    <a:pt x="746402" y="819618"/>
                    <a:pt x="746402" y="819618"/>
                    <a:pt x="746402" y="819618"/>
                  </a:cubicBezTo>
                  <a:cubicBezTo>
                    <a:pt x="746402" y="819618"/>
                    <a:pt x="746402" y="819618"/>
                    <a:pt x="750469" y="819618"/>
                  </a:cubicBezTo>
                  <a:cubicBezTo>
                    <a:pt x="750469" y="819618"/>
                    <a:pt x="750469" y="819618"/>
                    <a:pt x="750469" y="819618"/>
                  </a:cubicBezTo>
                  <a:cubicBezTo>
                    <a:pt x="750469" y="819618"/>
                    <a:pt x="750469" y="819618"/>
                    <a:pt x="750469" y="819618"/>
                  </a:cubicBezTo>
                  <a:cubicBezTo>
                    <a:pt x="750469" y="819618"/>
                    <a:pt x="750469" y="819618"/>
                    <a:pt x="750469" y="819618"/>
                  </a:cubicBezTo>
                  <a:cubicBezTo>
                    <a:pt x="750469" y="819618"/>
                    <a:pt x="750469" y="819618"/>
                    <a:pt x="754537" y="819618"/>
                  </a:cubicBezTo>
                  <a:cubicBezTo>
                    <a:pt x="754537" y="819618"/>
                    <a:pt x="754537" y="819618"/>
                    <a:pt x="754537" y="819618"/>
                  </a:cubicBezTo>
                  <a:cubicBezTo>
                    <a:pt x="754537" y="819618"/>
                    <a:pt x="754537" y="819618"/>
                    <a:pt x="754537" y="819618"/>
                  </a:cubicBezTo>
                  <a:cubicBezTo>
                    <a:pt x="754537" y="819618"/>
                    <a:pt x="754537" y="819618"/>
                    <a:pt x="754537" y="819618"/>
                  </a:cubicBezTo>
                  <a:cubicBezTo>
                    <a:pt x="754537" y="819618"/>
                    <a:pt x="754537" y="819618"/>
                    <a:pt x="758604" y="819618"/>
                  </a:cubicBezTo>
                  <a:cubicBezTo>
                    <a:pt x="758604" y="819618"/>
                    <a:pt x="758604" y="819618"/>
                    <a:pt x="758604" y="819618"/>
                  </a:cubicBezTo>
                  <a:cubicBezTo>
                    <a:pt x="758604" y="819618"/>
                    <a:pt x="758604" y="819618"/>
                    <a:pt x="758604" y="819618"/>
                  </a:cubicBezTo>
                  <a:cubicBezTo>
                    <a:pt x="758604" y="819618"/>
                    <a:pt x="758604" y="819618"/>
                    <a:pt x="758604" y="819618"/>
                  </a:cubicBezTo>
                  <a:cubicBezTo>
                    <a:pt x="758604" y="819618"/>
                    <a:pt x="758604" y="819618"/>
                    <a:pt x="758604" y="819618"/>
                  </a:cubicBezTo>
                  <a:cubicBezTo>
                    <a:pt x="758604" y="819618"/>
                    <a:pt x="758604" y="819618"/>
                    <a:pt x="758604" y="819618"/>
                  </a:cubicBezTo>
                  <a:cubicBezTo>
                    <a:pt x="758604" y="819618"/>
                    <a:pt x="758604" y="819618"/>
                    <a:pt x="758604" y="819618"/>
                  </a:cubicBezTo>
                  <a:cubicBezTo>
                    <a:pt x="758604" y="819618"/>
                    <a:pt x="762672" y="819618"/>
                    <a:pt x="762672" y="819618"/>
                  </a:cubicBezTo>
                  <a:lnTo>
                    <a:pt x="815550" y="791145"/>
                  </a:lnTo>
                  <a:cubicBezTo>
                    <a:pt x="819618" y="787077"/>
                    <a:pt x="823686" y="787077"/>
                    <a:pt x="823686" y="783010"/>
                  </a:cubicBezTo>
                  <a:lnTo>
                    <a:pt x="835888" y="787077"/>
                  </a:lnTo>
                  <a:cubicBezTo>
                    <a:pt x="839956" y="783010"/>
                    <a:pt x="839956" y="783010"/>
                    <a:pt x="835888" y="787077"/>
                  </a:cubicBezTo>
                  <a:close/>
                  <a:moveTo>
                    <a:pt x="721996" y="799280"/>
                  </a:moveTo>
                  <a:cubicBezTo>
                    <a:pt x="717928" y="799280"/>
                    <a:pt x="717928" y="799280"/>
                    <a:pt x="721996" y="799280"/>
                  </a:cubicBezTo>
                  <a:cubicBezTo>
                    <a:pt x="717928" y="799280"/>
                    <a:pt x="717928" y="799280"/>
                    <a:pt x="721996" y="799280"/>
                  </a:cubicBezTo>
                  <a:cubicBezTo>
                    <a:pt x="717928" y="799280"/>
                    <a:pt x="717928" y="799280"/>
                    <a:pt x="721996" y="799280"/>
                  </a:cubicBezTo>
                  <a:cubicBezTo>
                    <a:pt x="717928" y="799280"/>
                    <a:pt x="717928" y="799280"/>
                    <a:pt x="721996" y="799280"/>
                  </a:cubicBezTo>
                  <a:cubicBezTo>
                    <a:pt x="721996" y="803348"/>
                    <a:pt x="721996" y="803348"/>
                    <a:pt x="721996" y="799280"/>
                  </a:cubicBezTo>
                  <a:close/>
                  <a:moveTo>
                    <a:pt x="766740" y="823686"/>
                  </a:moveTo>
                  <a:cubicBezTo>
                    <a:pt x="766740" y="823686"/>
                    <a:pt x="762672" y="823686"/>
                    <a:pt x="766740" y="823686"/>
                  </a:cubicBezTo>
                  <a:cubicBezTo>
                    <a:pt x="762672" y="823686"/>
                    <a:pt x="762672" y="823686"/>
                    <a:pt x="762672" y="823686"/>
                  </a:cubicBezTo>
                  <a:cubicBezTo>
                    <a:pt x="762672" y="823686"/>
                    <a:pt x="762672" y="823686"/>
                    <a:pt x="758604" y="823686"/>
                  </a:cubicBezTo>
                  <a:cubicBezTo>
                    <a:pt x="758604" y="823686"/>
                    <a:pt x="758604" y="823686"/>
                    <a:pt x="754537" y="823686"/>
                  </a:cubicBezTo>
                  <a:cubicBezTo>
                    <a:pt x="754537" y="823686"/>
                    <a:pt x="754537" y="823686"/>
                    <a:pt x="754537" y="823686"/>
                  </a:cubicBezTo>
                  <a:cubicBezTo>
                    <a:pt x="754537" y="823686"/>
                    <a:pt x="750469" y="823686"/>
                    <a:pt x="750469" y="823686"/>
                  </a:cubicBezTo>
                  <a:cubicBezTo>
                    <a:pt x="754537" y="823686"/>
                    <a:pt x="762672" y="823686"/>
                    <a:pt x="766740" y="823686"/>
                  </a:cubicBezTo>
                  <a:cubicBezTo>
                    <a:pt x="766740" y="823686"/>
                    <a:pt x="766740" y="823686"/>
                    <a:pt x="766740" y="823686"/>
                  </a:cubicBezTo>
                  <a:close/>
                  <a:moveTo>
                    <a:pt x="778942" y="819618"/>
                  </a:moveTo>
                  <a:cubicBezTo>
                    <a:pt x="778942" y="819618"/>
                    <a:pt x="778942" y="819618"/>
                    <a:pt x="778942" y="819618"/>
                  </a:cubicBezTo>
                  <a:cubicBezTo>
                    <a:pt x="774875" y="823686"/>
                    <a:pt x="774875" y="823686"/>
                    <a:pt x="778942" y="819618"/>
                  </a:cubicBezTo>
                  <a:cubicBezTo>
                    <a:pt x="774875" y="823686"/>
                    <a:pt x="774875" y="823686"/>
                    <a:pt x="778942" y="819618"/>
                  </a:cubicBezTo>
                  <a:cubicBezTo>
                    <a:pt x="774875" y="819618"/>
                    <a:pt x="770807" y="819618"/>
                    <a:pt x="770807" y="819618"/>
                  </a:cubicBezTo>
                  <a:cubicBezTo>
                    <a:pt x="770807" y="819618"/>
                    <a:pt x="770807" y="819618"/>
                    <a:pt x="770807" y="819618"/>
                  </a:cubicBezTo>
                  <a:cubicBezTo>
                    <a:pt x="770807" y="819618"/>
                    <a:pt x="766740" y="819618"/>
                    <a:pt x="766740" y="819618"/>
                  </a:cubicBezTo>
                  <a:cubicBezTo>
                    <a:pt x="766740" y="819618"/>
                    <a:pt x="766740" y="819618"/>
                    <a:pt x="766740" y="819618"/>
                  </a:cubicBezTo>
                  <a:cubicBezTo>
                    <a:pt x="770807" y="823686"/>
                    <a:pt x="778942" y="823686"/>
                    <a:pt x="778942" y="819618"/>
                  </a:cubicBezTo>
                  <a:cubicBezTo>
                    <a:pt x="778942" y="819618"/>
                    <a:pt x="778942" y="819618"/>
                    <a:pt x="778942" y="819618"/>
                  </a:cubicBezTo>
                  <a:close/>
                  <a:moveTo>
                    <a:pt x="831821" y="791145"/>
                  </a:moveTo>
                  <a:cubicBezTo>
                    <a:pt x="835888" y="791145"/>
                    <a:pt x="835888" y="787077"/>
                    <a:pt x="835888" y="787077"/>
                  </a:cubicBezTo>
                  <a:cubicBezTo>
                    <a:pt x="835888" y="787077"/>
                    <a:pt x="835888" y="787077"/>
                    <a:pt x="831821" y="791145"/>
                  </a:cubicBezTo>
                  <a:close/>
                  <a:moveTo>
                    <a:pt x="1332134" y="502347"/>
                  </a:moveTo>
                  <a:cubicBezTo>
                    <a:pt x="1332134" y="502347"/>
                    <a:pt x="1332134" y="498279"/>
                    <a:pt x="1332134" y="498279"/>
                  </a:cubicBezTo>
                  <a:cubicBezTo>
                    <a:pt x="1332134" y="502347"/>
                    <a:pt x="1328066" y="502347"/>
                    <a:pt x="1323999" y="506414"/>
                  </a:cubicBezTo>
                  <a:lnTo>
                    <a:pt x="876564" y="762672"/>
                  </a:lnTo>
                  <a:cubicBezTo>
                    <a:pt x="868429" y="766739"/>
                    <a:pt x="856226" y="766739"/>
                    <a:pt x="848091" y="762672"/>
                  </a:cubicBezTo>
                  <a:lnTo>
                    <a:pt x="819618" y="746402"/>
                  </a:lnTo>
                  <a:cubicBezTo>
                    <a:pt x="815550" y="742334"/>
                    <a:pt x="815550" y="742334"/>
                    <a:pt x="811483" y="738267"/>
                  </a:cubicBezTo>
                  <a:cubicBezTo>
                    <a:pt x="811483" y="738267"/>
                    <a:pt x="811483" y="742334"/>
                    <a:pt x="811483" y="742334"/>
                  </a:cubicBezTo>
                  <a:cubicBezTo>
                    <a:pt x="811483" y="742334"/>
                    <a:pt x="811483" y="742334"/>
                    <a:pt x="811483" y="742334"/>
                  </a:cubicBezTo>
                  <a:cubicBezTo>
                    <a:pt x="811483" y="742334"/>
                    <a:pt x="811483" y="742334"/>
                    <a:pt x="811483" y="742334"/>
                  </a:cubicBezTo>
                  <a:cubicBezTo>
                    <a:pt x="811483" y="742334"/>
                    <a:pt x="811483" y="742334"/>
                    <a:pt x="811483" y="742334"/>
                  </a:cubicBezTo>
                  <a:cubicBezTo>
                    <a:pt x="811483" y="742334"/>
                    <a:pt x="811483" y="742334"/>
                    <a:pt x="811483" y="738267"/>
                  </a:cubicBezTo>
                  <a:lnTo>
                    <a:pt x="811483" y="746402"/>
                  </a:ln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cubicBezTo>
                    <a:pt x="811483" y="746402"/>
                    <a:pt x="811483" y="746402"/>
                    <a:pt x="811483" y="746402"/>
                  </a:cubicBezTo>
                  <a:lnTo>
                    <a:pt x="839956" y="762672"/>
                  </a:lnTo>
                  <a:cubicBezTo>
                    <a:pt x="839956" y="762672"/>
                    <a:pt x="844024" y="762672"/>
                    <a:pt x="844024" y="762672"/>
                  </a:cubicBezTo>
                  <a:cubicBezTo>
                    <a:pt x="844024" y="762672"/>
                    <a:pt x="844024" y="762672"/>
                    <a:pt x="844024" y="762672"/>
                  </a:cubicBezTo>
                  <a:cubicBezTo>
                    <a:pt x="844024" y="762672"/>
                    <a:pt x="844024" y="762672"/>
                    <a:pt x="844024" y="762672"/>
                  </a:cubicBezTo>
                  <a:cubicBezTo>
                    <a:pt x="844024" y="762672"/>
                    <a:pt x="844024" y="762672"/>
                    <a:pt x="848091" y="762672"/>
                  </a:cubicBezTo>
                  <a:cubicBezTo>
                    <a:pt x="848091" y="762672"/>
                    <a:pt x="848091" y="762672"/>
                    <a:pt x="848091" y="762672"/>
                  </a:cubicBezTo>
                  <a:cubicBezTo>
                    <a:pt x="848091" y="762672"/>
                    <a:pt x="848091" y="762672"/>
                    <a:pt x="848091" y="762672"/>
                  </a:cubicBezTo>
                  <a:cubicBezTo>
                    <a:pt x="848091" y="762672"/>
                    <a:pt x="848091" y="762672"/>
                    <a:pt x="848091" y="762672"/>
                  </a:cubicBezTo>
                  <a:cubicBezTo>
                    <a:pt x="848091" y="762672"/>
                    <a:pt x="848091" y="762672"/>
                    <a:pt x="848091" y="762672"/>
                  </a:cubicBezTo>
                  <a:cubicBezTo>
                    <a:pt x="848091" y="762672"/>
                    <a:pt x="848091" y="762672"/>
                    <a:pt x="852159" y="762672"/>
                  </a:cubicBezTo>
                  <a:cubicBezTo>
                    <a:pt x="852159" y="762672"/>
                    <a:pt x="852159" y="762672"/>
                    <a:pt x="852159" y="762672"/>
                  </a:cubicBezTo>
                  <a:cubicBezTo>
                    <a:pt x="852159" y="762672"/>
                    <a:pt x="852159" y="762672"/>
                    <a:pt x="852159" y="762672"/>
                  </a:cubicBezTo>
                  <a:cubicBezTo>
                    <a:pt x="852159" y="762672"/>
                    <a:pt x="852159" y="762672"/>
                    <a:pt x="852159" y="762672"/>
                  </a:cubicBezTo>
                  <a:cubicBezTo>
                    <a:pt x="852159" y="762672"/>
                    <a:pt x="852159" y="762672"/>
                    <a:pt x="856226" y="762672"/>
                  </a:cubicBezTo>
                  <a:cubicBezTo>
                    <a:pt x="856226" y="762672"/>
                    <a:pt x="856226" y="762672"/>
                    <a:pt x="856226" y="762672"/>
                  </a:cubicBezTo>
                  <a:cubicBezTo>
                    <a:pt x="856226" y="762672"/>
                    <a:pt x="856226" y="762672"/>
                    <a:pt x="856226" y="762672"/>
                  </a:cubicBezTo>
                  <a:cubicBezTo>
                    <a:pt x="856226" y="762672"/>
                    <a:pt x="856226" y="762672"/>
                    <a:pt x="856226" y="762672"/>
                  </a:cubicBezTo>
                  <a:cubicBezTo>
                    <a:pt x="856226" y="762672"/>
                    <a:pt x="856226" y="762672"/>
                    <a:pt x="860294" y="762672"/>
                  </a:cubicBezTo>
                  <a:cubicBezTo>
                    <a:pt x="860294" y="762672"/>
                    <a:pt x="860294" y="762672"/>
                    <a:pt x="860294" y="762672"/>
                  </a:cubicBezTo>
                  <a:cubicBezTo>
                    <a:pt x="860294" y="762672"/>
                    <a:pt x="860294" y="762672"/>
                    <a:pt x="860294" y="762672"/>
                  </a:cubicBezTo>
                  <a:cubicBezTo>
                    <a:pt x="860294" y="762672"/>
                    <a:pt x="860294" y="762672"/>
                    <a:pt x="860294" y="762672"/>
                  </a:cubicBezTo>
                  <a:cubicBezTo>
                    <a:pt x="860294" y="762672"/>
                    <a:pt x="860294" y="762672"/>
                    <a:pt x="860294" y="762672"/>
                  </a:cubicBezTo>
                  <a:cubicBezTo>
                    <a:pt x="860294" y="762672"/>
                    <a:pt x="860294" y="762672"/>
                    <a:pt x="860294" y="762672"/>
                  </a:cubicBezTo>
                  <a:cubicBezTo>
                    <a:pt x="860294" y="762672"/>
                    <a:pt x="860294" y="762672"/>
                    <a:pt x="860294" y="762672"/>
                  </a:cubicBezTo>
                  <a:cubicBezTo>
                    <a:pt x="860294" y="762672"/>
                    <a:pt x="864362" y="762672"/>
                    <a:pt x="864362" y="762672"/>
                  </a:cubicBezTo>
                  <a:lnTo>
                    <a:pt x="1311796" y="506414"/>
                  </a:lnTo>
                  <a:cubicBezTo>
                    <a:pt x="1315863" y="502347"/>
                    <a:pt x="1319931" y="502347"/>
                    <a:pt x="1319931" y="498279"/>
                  </a:cubicBezTo>
                  <a:lnTo>
                    <a:pt x="1332134" y="502347"/>
                  </a:lnTo>
                  <a:cubicBezTo>
                    <a:pt x="1332134" y="498279"/>
                    <a:pt x="1332134" y="498279"/>
                    <a:pt x="1332134" y="502347"/>
                  </a:cubicBezTo>
                  <a:close/>
                  <a:moveTo>
                    <a:pt x="819618" y="742334"/>
                  </a:moveTo>
                  <a:cubicBezTo>
                    <a:pt x="819618" y="742334"/>
                    <a:pt x="819618" y="742334"/>
                    <a:pt x="819618" y="742334"/>
                  </a:cubicBezTo>
                  <a:cubicBezTo>
                    <a:pt x="815550" y="742334"/>
                    <a:pt x="815550" y="742334"/>
                    <a:pt x="819618" y="742334"/>
                  </a:cubicBezTo>
                  <a:cubicBezTo>
                    <a:pt x="815550" y="742334"/>
                    <a:pt x="815550" y="742334"/>
                    <a:pt x="819618" y="742334"/>
                  </a:cubicBezTo>
                  <a:cubicBezTo>
                    <a:pt x="815550" y="742334"/>
                    <a:pt x="819618" y="742334"/>
                    <a:pt x="819618" y="742334"/>
                  </a:cubicBezTo>
                  <a:cubicBezTo>
                    <a:pt x="819618" y="746402"/>
                    <a:pt x="819618" y="746402"/>
                    <a:pt x="819618" y="742334"/>
                  </a:cubicBezTo>
                  <a:close/>
                  <a:moveTo>
                    <a:pt x="864362" y="766739"/>
                  </a:moveTo>
                  <a:cubicBezTo>
                    <a:pt x="864362" y="766739"/>
                    <a:pt x="860294" y="766739"/>
                    <a:pt x="864362" y="766739"/>
                  </a:cubicBezTo>
                  <a:cubicBezTo>
                    <a:pt x="860294" y="766739"/>
                    <a:pt x="860294" y="766739"/>
                    <a:pt x="860294" y="766739"/>
                  </a:cubicBezTo>
                  <a:cubicBezTo>
                    <a:pt x="860294" y="766739"/>
                    <a:pt x="860294" y="766739"/>
                    <a:pt x="856226" y="766739"/>
                  </a:cubicBezTo>
                  <a:cubicBezTo>
                    <a:pt x="856226" y="766739"/>
                    <a:pt x="856226" y="766739"/>
                    <a:pt x="852159" y="766739"/>
                  </a:cubicBezTo>
                  <a:cubicBezTo>
                    <a:pt x="852159" y="766739"/>
                    <a:pt x="852159" y="766739"/>
                    <a:pt x="852159" y="766739"/>
                  </a:cubicBezTo>
                  <a:cubicBezTo>
                    <a:pt x="852159" y="766739"/>
                    <a:pt x="848091" y="766739"/>
                    <a:pt x="848091" y="766739"/>
                  </a:cubicBezTo>
                  <a:cubicBezTo>
                    <a:pt x="852159" y="766739"/>
                    <a:pt x="860294" y="766739"/>
                    <a:pt x="864362" y="766739"/>
                  </a:cubicBezTo>
                  <a:cubicBezTo>
                    <a:pt x="864362" y="766739"/>
                    <a:pt x="864362" y="766739"/>
                    <a:pt x="864362" y="766739"/>
                  </a:cubicBezTo>
                  <a:close/>
                  <a:moveTo>
                    <a:pt x="876564" y="762672"/>
                  </a:moveTo>
                  <a:cubicBezTo>
                    <a:pt x="876564" y="762672"/>
                    <a:pt x="876564" y="762672"/>
                    <a:pt x="876564" y="762672"/>
                  </a:cubicBezTo>
                  <a:cubicBezTo>
                    <a:pt x="876564" y="766739"/>
                    <a:pt x="872497" y="766739"/>
                    <a:pt x="876564" y="762672"/>
                  </a:cubicBezTo>
                  <a:cubicBezTo>
                    <a:pt x="872497" y="766739"/>
                    <a:pt x="872497" y="766739"/>
                    <a:pt x="876564" y="762672"/>
                  </a:cubicBezTo>
                  <a:cubicBezTo>
                    <a:pt x="872497" y="762672"/>
                    <a:pt x="868429" y="762672"/>
                    <a:pt x="868429" y="762672"/>
                  </a:cubicBezTo>
                  <a:cubicBezTo>
                    <a:pt x="868429" y="762672"/>
                    <a:pt x="868429" y="762672"/>
                    <a:pt x="868429" y="762672"/>
                  </a:cubicBezTo>
                  <a:cubicBezTo>
                    <a:pt x="868429" y="762672"/>
                    <a:pt x="864362" y="762672"/>
                    <a:pt x="864362" y="762672"/>
                  </a:cubicBezTo>
                  <a:cubicBezTo>
                    <a:pt x="864362" y="762672"/>
                    <a:pt x="864362" y="762672"/>
                    <a:pt x="864362" y="762672"/>
                  </a:cubicBezTo>
                  <a:cubicBezTo>
                    <a:pt x="868429" y="766739"/>
                    <a:pt x="876564" y="766739"/>
                    <a:pt x="876564" y="762672"/>
                  </a:cubicBezTo>
                  <a:cubicBezTo>
                    <a:pt x="880632" y="762672"/>
                    <a:pt x="876564" y="762672"/>
                    <a:pt x="876564" y="762672"/>
                  </a:cubicBezTo>
                  <a:close/>
                  <a:moveTo>
                    <a:pt x="1328066" y="506414"/>
                  </a:moveTo>
                  <a:cubicBezTo>
                    <a:pt x="1332134" y="506414"/>
                    <a:pt x="1332134" y="502347"/>
                    <a:pt x="1332134" y="502347"/>
                  </a:cubicBezTo>
                  <a:cubicBezTo>
                    <a:pt x="1328066" y="502347"/>
                    <a:pt x="1328066" y="502347"/>
                    <a:pt x="1328066" y="506414"/>
                  </a:cubicBezTo>
                  <a:close/>
                  <a:moveTo>
                    <a:pt x="1429756" y="441333"/>
                  </a:moveTo>
                  <a:cubicBezTo>
                    <a:pt x="1429756" y="441333"/>
                    <a:pt x="1429756" y="437265"/>
                    <a:pt x="1429756" y="437265"/>
                  </a:cubicBezTo>
                  <a:cubicBezTo>
                    <a:pt x="1429756" y="441333"/>
                    <a:pt x="1425688" y="441333"/>
                    <a:pt x="1421621" y="445400"/>
                  </a:cubicBezTo>
                  <a:lnTo>
                    <a:pt x="1368742" y="473874"/>
                  </a:lnTo>
                  <a:cubicBezTo>
                    <a:pt x="1360607" y="477941"/>
                    <a:pt x="1348404" y="477941"/>
                    <a:pt x="1340269" y="473874"/>
                  </a:cubicBezTo>
                  <a:lnTo>
                    <a:pt x="1311796" y="457603"/>
                  </a:lnTo>
                  <a:cubicBezTo>
                    <a:pt x="1307728" y="453536"/>
                    <a:pt x="1307728" y="453536"/>
                    <a:pt x="1303661" y="449468"/>
                  </a:cubicBezTo>
                  <a:cubicBezTo>
                    <a:pt x="1303661" y="449468"/>
                    <a:pt x="1303661" y="453536"/>
                    <a:pt x="1303661" y="453536"/>
                  </a:cubicBezTo>
                  <a:cubicBezTo>
                    <a:pt x="1303661" y="453536"/>
                    <a:pt x="1303661" y="453536"/>
                    <a:pt x="1303661" y="453536"/>
                  </a:cubicBezTo>
                  <a:cubicBezTo>
                    <a:pt x="1303661" y="453536"/>
                    <a:pt x="1303661" y="453536"/>
                    <a:pt x="1303661" y="453536"/>
                  </a:cubicBezTo>
                  <a:cubicBezTo>
                    <a:pt x="1303661" y="453536"/>
                    <a:pt x="1303661" y="453536"/>
                    <a:pt x="1303661" y="453536"/>
                  </a:cubicBezTo>
                  <a:cubicBezTo>
                    <a:pt x="1303661" y="453536"/>
                    <a:pt x="1303661" y="453536"/>
                    <a:pt x="1303661" y="449468"/>
                  </a:cubicBezTo>
                  <a:lnTo>
                    <a:pt x="1303661" y="457603"/>
                  </a:ln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cubicBezTo>
                    <a:pt x="1303661" y="457603"/>
                    <a:pt x="1303661" y="457603"/>
                    <a:pt x="1303661" y="457603"/>
                  </a:cubicBezTo>
                  <a:lnTo>
                    <a:pt x="1332134" y="473874"/>
                  </a:lnTo>
                  <a:cubicBezTo>
                    <a:pt x="1332134" y="473874"/>
                    <a:pt x="1336201" y="473874"/>
                    <a:pt x="1336201" y="473874"/>
                  </a:cubicBezTo>
                  <a:cubicBezTo>
                    <a:pt x="1336201" y="473874"/>
                    <a:pt x="1336201" y="473874"/>
                    <a:pt x="1336201" y="473874"/>
                  </a:cubicBezTo>
                  <a:cubicBezTo>
                    <a:pt x="1336201" y="473874"/>
                    <a:pt x="1336201" y="473874"/>
                    <a:pt x="1336201" y="473874"/>
                  </a:cubicBezTo>
                  <a:cubicBezTo>
                    <a:pt x="1336201" y="473874"/>
                    <a:pt x="1336201" y="473874"/>
                    <a:pt x="1340269" y="473874"/>
                  </a:cubicBezTo>
                  <a:cubicBezTo>
                    <a:pt x="1340269" y="473874"/>
                    <a:pt x="1340269" y="473874"/>
                    <a:pt x="1340269" y="473874"/>
                  </a:cubicBezTo>
                  <a:cubicBezTo>
                    <a:pt x="1340269" y="473874"/>
                    <a:pt x="1340269" y="473874"/>
                    <a:pt x="1340269" y="473874"/>
                  </a:cubicBezTo>
                  <a:cubicBezTo>
                    <a:pt x="1340269" y="473874"/>
                    <a:pt x="1340269" y="473874"/>
                    <a:pt x="1340269" y="473874"/>
                  </a:cubicBezTo>
                  <a:cubicBezTo>
                    <a:pt x="1340269" y="473874"/>
                    <a:pt x="1340269" y="473874"/>
                    <a:pt x="1340269" y="473874"/>
                  </a:cubicBezTo>
                  <a:cubicBezTo>
                    <a:pt x="1340269" y="473874"/>
                    <a:pt x="1340269" y="473874"/>
                    <a:pt x="1344337" y="473874"/>
                  </a:cubicBezTo>
                  <a:cubicBezTo>
                    <a:pt x="1344337" y="473874"/>
                    <a:pt x="1344337" y="473874"/>
                    <a:pt x="1344337" y="473874"/>
                  </a:cubicBezTo>
                  <a:cubicBezTo>
                    <a:pt x="1344337" y="473874"/>
                    <a:pt x="1344337" y="473874"/>
                    <a:pt x="1344337" y="473874"/>
                  </a:cubicBezTo>
                  <a:cubicBezTo>
                    <a:pt x="1344337" y="473874"/>
                    <a:pt x="1344337" y="473874"/>
                    <a:pt x="1344337" y="473874"/>
                  </a:cubicBezTo>
                  <a:cubicBezTo>
                    <a:pt x="1344337" y="473874"/>
                    <a:pt x="1344337" y="473874"/>
                    <a:pt x="1348404" y="473874"/>
                  </a:cubicBezTo>
                  <a:cubicBezTo>
                    <a:pt x="1348404" y="473874"/>
                    <a:pt x="1348404" y="473874"/>
                    <a:pt x="1348404" y="473874"/>
                  </a:cubicBezTo>
                  <a:cubicBezTo>
                    <a:pt x="1348404" y="473874"/>
                    <a:pt x="1348404" y="473874"/>
                    <a:pt x="1348404" y="473874"/>
                  </a:cubicBezTo>
                  <a:cubicBezTo>
                    <a:pt x="1348404" y="473874"/>
                    <a:pt x="1348404" y="473874"/>
                    <a:pt x="1348404" y="473874"/>
                  </a:cubicBezTo>
                  <a:cubicBezTo>
                    <a:pt x="1348404" y="473874"/>
                    <a:pt x="1348404" y="473874"/>
                    <a:pt x="1352472" y="473874"/>
                  </a:cubicBezTo>
                  <a:cubicBezTo>
                    <a:pt x="1352472" y="473874"/>
                    <a:pt x="1352472" y="473874"/>
                    <a:pt x="1352472" y="473874"/>
                  </a:cubicBezTo>
                  <a:cubicBezTo>
                    <a:pt x="1352472" y="473874"/>
                    <a:pt x="1352472" y="473874"/>
                    <a:pt x="1352472" y="473874"/>
                  </a:cubicBezTo>
                  <a:cubicBezTo>
                    <a:pt x="1352472" y="473874"/>
                    <a:pt x="1352472" y="473874"/>
                    <a:pt x="1352472" y="473874"/>
                  </a:cubicBezTo>
                  <a:cubicBezTo>
                    <a:pt x="1352472" y="473874"/>
                    <a:pt x="1352472" y="473874"/>
                    <a:pt x="1352472" y="473874"/>
                  </a:cubicBezTo>
                  <a:cubicBezTo>
                    <a:pt x="1352472" y="473874"/>
                    <a:pt x="1352472" y="473874"/>
                    <a:pt x="1352472" y="473874"/>
                  </a:cubicBezTo>
                  <a:cubicBezTo>
                    <a:pt x="1352472" y="473874"/>
                    <a:pt x="1352472" y="473874"/>
                    <a:pt x="1352472" y="473874"/>
                  </a:cubicBezTo>
                  <a:cubicBezTo>
                    <a:pt x="1352472" y="473874"/>
                    <a:pt x="1356539" y="473874"/>
                    <a:pt x="1356539" y="473874"/>
                  </a:cubicBezTo>
                  <a:lnTo>
                    <a:pt x="1409418" y="445400"/>
                  </a:lnTo>
                  <a:cubicBezTo>
                    <a:pt x="1413485" y="441333"/>
                    <a:pt x="1417553" y="441333"/>
                    <a:pt x="1417553" y="437265"/>
                  </a:cubicBezTo>
                  <a:lnTo>
                    <a:pt x="1429756" y="441333"/>
                  </a:lnTo>
                  <a:cubicBezTo>
                    <a:pt x="1429756" y="441333"/>
                    <a:pt x="1429756" y="441333"/>
                    <a:pt x="1429756" y="441333"/>
                  </a:cubicBezTo>
                  <a:close/>
                  <a:moveTo>
                    <a:pt x="1311796" y="457603"/>
                  </a:moveTo>
                  <a:cubicBezTo>
                    <a:pt x="1311796" y="457603"/>
                    <a:pt x="1311796" y="457603"/>
                    <a:pt x="1311796" y="457603"/>
                  </a:cubicBezTo>
                  <a:cubicBezTo>
                    <a:pt x="1311796" y="457603"/>
                    <a:pt x="1307728" y="457603"/>
                    <a:pt x="1311796" y="457603"/>
                  </a:cubicBezTo>
                  <a:cubicBezTo>
                    <a:pt x="1307728" y="457603"/>
                    <a:pt x="1307728" y="457603"/>
                    <a:pt x="1311796" y="457603"/>
                  </a:cubicBezTo>
                  <a:cubicBezTo>
                    <a:pt x="1311796" y="457603"/>
                    <a:pt x="1311796" y="457603"/>
                    <a:pt x="1311796" y="457603"/>
                  </a:cubicBezTo>
                  <a:cubicBezTo>
                    <a:pt x="1311796" y="461671"/>
                    <a:pt x="1311796" y="457603"/>
                    <a:pt x="1311796" y="457603"/>
                  </a:cubicBezTo>
                  <a:close/>
                  <a:moveTo>
                    <a:pt x="1356539" y="482009"/>
                  </a:moveTo>
                  <a:cubicBezTo>
                    <a:pt x="1356539" y="482009"/>
                    <a:pt x="1356539" y="482009"/>
                    <a:pt x="1356539" y="482009"/>
                  </a:cubicBezTo>
                  <a:cubicBezTo>
                    <a:pt x="1352472" y="482009"/>
                    <a:pt x="1352472" y="482009"/>
                    <a:pt x="1352472" y="482009"/>
                  </a:cubicBezTo>
                  <a:cubicBezTo>
                    <a:pt x="1352472" y="482009"/>
                    <a:pt x="1352472" y="482009"/>
                    <a:pt x="1348404" y="482009"/>
                  </a:cubicBezTo>
                  <a:cubicBezTo>
                    <a:pt x="1348404" y="482009"/>
                    <a:pt x="1348404" y="482009"/>
                    <a:pt x="1344337" y="482009"/>
                  </a:cubicBezTo>
                  <a:cubicBezTo>
                    <a:pt x="1344337" y="482009"/>
                    <a:pt x="1344337" y="482009"/>
                    <a:pt x="1344337" y="482009"/>
                  </a:cubicBezTo>
                  <a:cubicBezTo>
                    <a:pt x="1344337" y="482009"/>
                    <a:pt x="1340269" y="482009"/>
                    <a:pt x="1340269" y="482009"/>
                  </a:cubicBezTo>
                  <a:cubicBezTo>
                    <a:pt x="1348404" y="482009"/>
                    <a:pt x="1352472" y="482009"/>
                    <a:pt x="1356539" y="482009"/>
                  </a:cubicBezTo>
                  <a:cubicBezTo>
                    <a:pt x="1356539" y="482009"/>
                    <a:pt x="1356539" y="482009"/>
                    <a:pt x="1356539" y="482009"/>
                  </a:cubicBezTo>
                  <a:close/>
                  <a:moveTo>
                    <a:pt x="1368742" y="477941"/>
                  </a:moveTo>
                  <a:cubicBezTo>
                    <a:pt x="1368742" y="477941"/>
                    <a:pt x="1368742" y="477941"/>
                    <a:pt x="1368742" y="477941"/>
                  </a:cubicBezTo>
                  <a:cubicBezTo>
                    <a:pt x="1368742" y="477941"/>
                    <a:pt x="1368742" y="482009"/>
                    <a:pt x="1368742" y="477941"/>
                  </a:cubicBezTo>
                  <a:cubicBezTo>
                    <a:pt x="1364675" y="482009"/>
                    <a:pt x="1364675" y="482009"/>
                    <a:pt x="1368742" y="477941"/>
                  </a:cubicBezTo>
                  <a:cubicBezTo>
                    <a:pt x="1364675" y="477941"/>
                    <a:pt x="1360607" y="477941"/>
                    <a:pt x="1360607" y="477941"/>
                  </a:cubicBezTo>
                  <a:cubicBezTo>
                    <a:pt x="1360607" y="477941"/>
                    <a:pt x="1360607" y="477941"/>
                    <a:pt x="1360607" y="477941"/>
                  </a:cubicBezTo>
                  <a:cubicBezTo>
                    <a:pt x="1360607" y="477941"/>
                    <a:pt x="1356539" y="477941"/>
                    <a:pt x="1356539" y="477941"/>
                  </a:cubicBezTo>
                  <a:cubicBezTo>
                    <a:pt x="1356539" y="477941"/>
                    <a:pt x="1356539" y="477941"/>
                    <a:pt x="1356539" y="477941"/>
                  </a:cubicBezTo>
                  <a:cubicBezTo>
                    <a:pt x="1364675" y="482009"/>
                    <a:pt x="1368742" y="482009"/>
                    <a:pt x="1368742" y="477941"/>
                  </a:cubicBezTo>
                  <a:cubicBezTo>
                    <a:pt x="1372810" y="477941"/>
                    <a:pt x="1372810" y="477941"/>
                    <a:pt x="1368742" y="477941"/>
                  </a:cubicBezTo>
                  <a:close/>
                  <a:moveTo>
                    <a:pt x="1425688" y="449468"/>
                  </a:moveTo>
                  <a:cubicBezTo>
                    <a:pt x="1429756" y="449468"/>
                    <a:pt x="1429756" y="445400"/>
                    <a:pt x="1429756" y="445400"/>
                  </a:cubicBezTo>
                  <a:cubicBezTo>
                    <a:pt x="1429756" y="445400"/>
                    <a:pt x="1425688" y="445400"/>
                    <a:pt x="1425688" y="449468"/>
                  </a:cubicBezTo>
                  <a:close/>
                  <a:moveTo>
                    <a:pt x="1527378" y="384387"/>
                  </a:moveTo>
                  <a:cubicBezTo>
                    <a:pt x="1527378" y="384387"/>
                    <a:pt x="1527378" y="380319"/>
                    <a:pt x="1527378" y="380319"/>
                  </a:cubicBezTo>
                  <a:cubicBezTo>
                    <a:pt x="1527378" y="384387"/>
                    <a:pt x="1523310" y="384387"/>
                    <a:pt x="1519242" y="388454"/>
                  </a:cubicBezTo>
                  <a:lnTo>
                    <a:pt x="1466364" y="416927"/>
                  </a:lnTo>
                  <a:cubicBezTo>
                    <a:pt x="1458229" y="420995"/>
                    <a:pt x="1446026" y="420995"/>
                    <a:pt x="1437891" y="416927"/>
                  </a:cubicBezTo>
                  <a:lnTo>
                    <a:pt x="1409418" y="400657"/>
                  </a:lnTo>
                  <a:cubicBezTo>
                    <a:pt x="1405350" y="396589"/>
                    <a:pt x="1405350" y="396589"/>
                    <a:pt x="1401283" y="392522"/>
                  </a:cubicBezTo>
                  <a:cubicBezTo>
                    <a:pt x="1401283" y="392522"/>
                    <a:pt x="1401283" y="396589"/>
                    <a:pt x="1401283" y="396589"/>
                  </a:cubicBezTo>
                  <a:cubicBezTo>
                    <a:pt x="1401283" y="396589"/>
                    <a:pt x="1401283" y="396589"/>
                    <a:pt x="1401283" y="396589"/>
                  </a:cubicBezTo>
                  <a:cubicBezTo>
                    <a:pt x="1401283" y="396589"/>
                    <a:pt x="1401283" y="396589"/>
                    <a:pt x="1401283" y="396589"/>
                  </a:cubicBezTo>
                  <a:cubicBezTo>
                    <a:pt x="1401283" y="396589"/>
                    <a:pt x="1401283" y="396589"/>
                    <a:pt x="1401283" y="396589"/>
                  </a:cubicBezTo>
                  <a:cubicBezTo>
                    <a:pt x="1401283" y="396589"/>
                    <a:pt x="1401283" y="396589"/>
                    <a:pt x="1401283" y="392522"/>
                  </a:cubicBezTo>
                  <a:lnTo>
                    <a:pt x="1401283" y="400657"/>
                  </a:ln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cubicBezTo>
                    <a:pt x="1401283" y="400657"/>
                    <a:pt x="1401283" y="400657"/>
                    <a:pt x="1401283" y="400657"/>
                  </a:cubicBezTo>
                  <a:lnTo>
                    <a:pt x="1429756" y="416927"/>
                  </a:lnTo>
                  <a:cubicBezTo>
                    <a:pt x="1429756" y="416927"/>
                    <a:pt x="1433823" y="416927"/>
                    <a:pt x="1433823" y="416927"/>
                  </a:cubicBezTo>
                  <a:cubicBezTo>
                    <a:pt x="1433823" y="416927"/>
                    <a:pt x="1433823" y="416927"/>
                    <a:pt x="1433823" y="416927"/>
                  </a:cubicBezTo>
                  <a:cubicBezTo>
                    <a:pt x="1433823" y="416927"/>
                    <a:pt x="1433823" y="416927"/>
                    <a:pt x="1433823" y="416927"/>
                  </a:cubicBezTo>
                  <a:cubicBezTo>
                    <a:pt x="1433823" y="416927"/>
                    <a:pt x="1433823" y="416927"/>
                    <a:pt x="1437891" y="416927"/>
                  </a:cubicBezTo>
                  <a:cubicBezTo>
                    <a:pt x="1437891" y="416927"/>
                    <a:pt x="1437891" y="416927"/>
                    <a:pt x="1437891" y="416927"/>
                  </a:cubicBezTo>
                  <a:cubicBezTo>
                    <a:pt x="1437891" y="416927"/>
                    <a:pt x="1437891" y="416927"/>
                    <a:pt x="1437891" y="416927"/>
                  </a:cubicBezTo>
                  <a:cubicBezTo>
                    <a:pt x="1437891" y="416927"/>
                    <a:pt x="1437891" y="416927"/>
                    <a:pt x="1437891" y="416927"/>
                  </a:cubicBezTo>
                  <a:cubicBezTo>
                    <a:pt x="1437891" y="416927"/>
                    <a:pt x="1437891" y="416927"/>
                    <a:pt x="1437891" y="416927"/>
                  </a:cubicBezTo>
                  <a:cubicBezTo>
                    <a:pt x="1437891" y="416927"/>
                    <a:pt x="1437891" y="416927"/>
                    <a:pt x="1441958" y="416927"/>
                  </a:cubicBezTo>
                  <a:cubicBezTo>
                    <a:pt x="1441958" y="416927"/>
                    <a:pt x="1441958" y="416927"/>
                    <a:pt x="1441958" y="416927"/>
                  </a:cubicBezTo>
                  <a:cubicBezTo>
                    <a:pt x="1441958" y="416927"/>
                    <a:pt x="1441958" y="416927"/>
                    <a:pt x="1441958" y="416927"/>
                  </a:cubicBezTo>
                  <a:cubicBezTo>
                    <a:pt x="1441958" y="416927"/>
                    <a:pt x="1441958" y="416927"/>
                    <a:pt x="1441958" y="416927"/>
                  </a:cubicBezTo>
                  <a:cubicBezTo>
                    <a:pt x="1441958" y="416927"/>
                    <a:pt x="1441958" y="416927"/>
                    <a:pt x="1446026" y="416927"/>
                  </a:cubicBezTo>
                  <a:cubicBezTo>
                    <a:pt x="1446026" y="416927"/>
                    <a:pt x="1446026" y="416927"/>
                    <a:pt x="1446026" y="416927"/>
                  </a:cubicBezTo>
                  <a:cubicBezTo>
                    <a:pt x="1446026" y="416927"/>
                    <a:pt x="1446026" y="416927"/>
                    <a:pt x="1446026" y="416927"/>
                  </a:cubicBezTo>
                  <a:cubicBezTo>
                    <a:pt x="1446026" y="416927"/>
                    <a:pt x="1446026" y="416927"/>
                    <a:pt x="1446026" y="416927"/>
                  </a:cubicBezTo>
                  <a:cubicBezTo>
                    <a:pt x="1446026" y="416927"/>
                    <a:pt x="1446026" y="416927"/>
                    <a:pt x="1450093" y="416927"/>
                  </a:cubicBezTo>
                  <a:cubicBezTo>
                    <a:pt x="1450093" y="416927"/>
                    <a:pt x="1450093" y="416927"/>
                    <a:pt x="1450093" y="416927"/>
                  </a:cubicBezTo>
                  <a:cubicBezTo>
                    <a:pt x="1450093" y="416927"/>
                    <a:pt x="1450093" y="416927"/>
                    <a:pt x="1450093" y="416927"/>
                  </a:cubicBezTo>
                  <a:cubicBezTo>
                    <a:pt x="1450093" y="416927"/>
                    <a:pt x="1450093" y="416927"/>
                    <a:pt x="1450093" y="416927"/>
                  </a:cubicBezTo>
                  <a:cubicBezTo>
                    <a:pt x="1450093" y="416927"/>
                    <a:pt x="1450093" y="416927"/>
                    <a:pt x="1450093" y="416927"/>
                  </a:cubicBezTo>
                  <a:cubicBezTo>
                    <a:pt x="1450093" y="416927"/>
                    <a:pt x="1450093" y="416927"/>
                    <a:pt x="1450093" y="416927"/>
                  </a:cubicBezTo>
                  <a:cubicBezTo>
                    <a:pt x="1450093" y="416927"/>
                    <a:pt x="1450093" y="416927"/>
                    <a:pt x="1450093" y="416927"/>
                  </a:cubicBezTo>
                  <a:cubicBezTo>
                    <a:pt x="1450093" y="416927"/>
                    <a:pt x="1454161" y="416927"/>
                    <a:pt x="1454161" y="416927"/>
                  </a:cubicBezTo>
                  <a:lnTo>
                    <a:pt x="1507040" y="388454"/>
                  </a:lnTo>
                  <a:cubicBezTo>
                    <a:pt x="1511107" y="384387"/>
                    <a:pt x="1515175" y="384387"/>
                    <a:pt x="1515175" y="380319"/>
                  </a:cubicBezTo>
                  <a:lnTo>
                    <a:pt x="1527378" y="384387"/>
                  </a:lnTo>
                  <a:cubicBezTo>
                    <a:pt x="1531445" y="384387"/>
                    <a:pt x="1527378" y="384387"/>
                    <a:pt x="1527378" y="384387"/>
                  </a:cubicBezTo>
                  <a:close/>
                  <a:moveTo>
                    <a:pt x="1409418" y="400657"/>
                  </a:moveTo>
                  <a:cubicBezTo>
                    <a:pt x="1409418" y="400657"/>
                    <a:pt x="1409418" y="400657"/>
                    <a:pt x="1409418" y="400657"/>
                  </a:cubicBezTo>
                  <a:cubicBezTo>
                    <a:pt x="1409418" y="400657"/>
                    <a:pt x="1409418" y="400657"/>
                    <a:pt x="1409418" y="400657"/>
                  </a:cubicBezTo>
                  <a:cubicBezTo>
                    <a:pt x="1409418" y="400657"/>
                    <a:pt x="1409418" y="400657"/>
                    <a:pt x="1409418" y="400657"/>
                  </a:cubicBezTo>
                  <a:cubicBezTo>
                    <a:pt x="1409418" y="400657"/>
                    <a:pt x="1409418" y="400657"/>
                    <a:pt x="1409418" y="400657"/>
                  </a:cubicBezTo>
                  <a:cubicBezTo>
                    <a:pt x="1413485" y="404724"/>
                    <a:pt x="1409418" y="400657"/>
                    <a:pt x="1409418" y="400657"/>
                  </a:cubicBezTo>
                  <a:close/>
                  <a:moveTo>
                    <a:pt x="1458229" y="425062"/>
                  </a:moveTo>
                  <a:cubicBezTo>
                    <a:pt x="1454161" y="425062"/>
                    <a:pt x="1454161" y="425062"/>
                    <a:pt x="1458229" y="425062"/>
                  </a:cubicBezTo>
                  <a:cubicBezTo>
                    <a:pt x="1454161" y="425062"/>
                    <a:pt x="1454161" y="425062"/>
                    <a:pt x="1454161" y="425062"/>
                  </a:cubicBezTo>
                  <a:cubicBezTo>
                    <a:pt x="1454161" y="425062"/>
                    <a:pt x="1454161" y="425062"/>
                    <a:pt x="1450093" y="425062"/>
                  </a:cubicBezTo>
                  <a:cubicBezTo>
                    <a:pt x="1450093" y="425062"/>
                    <a:pt x="1450093" y="425062"/>
                    <a:pt x="1446026" y="425062"/>
                  </a:cubicBezTo>
                  <a:cubicBezTo>
                    <a:pt x="1446026" y="425062"/>
                    <a:pt x="1446026" y="425062"/>
                    <a:pt x="1446026" y="425062"/>
                  </a:cubicBezTo>
                  <a:cubicBezTo>
                    <a:pt x="1446026" y="425062"/>
                    <a:pt x="1441958" y="425062"/>
                    <a:pt x="1441958" y="425062"/>
                  </a:cubicBezTo>
                  <a:cubicBezTo>
                    <a:pt x="1446026" y="425062"/>
                    <a:pt x="1450093" y="425062"/>
                    <a:pt x="1458229" y="425062"/>
                  </a:cubicBezTo>
                  <a:cubicBezTo>
                    <a:pt x="1458229" y="425062"/>
                    <a:pt x="1458229" y="425062"/>
                    <a:pt x="1458229" y="425062"/>
                  </a:cubicBezTo>
                  <a:close/>
                  <a:moveTo>
                    <a:pt x="1470431" y="420995"/>
                  </a:moveTo>
                  <a:cubicBezTo>
                    <a:pt x="1470431" y="420995"/>
                    <a:pt x="1470431" y="420995"/>
                    <a:pt x="1470431" y="420995"/>
                  </a:cubicBezTo>
                  <a:cubicBezTo>
                    <a:pt x="1466364" y="420995"/>
                    <a:pt x="1466364" y="425062"/>
                    <a:pt x="1470431" y="420995"/>
                  </a:cubicBezTo>
                  <a:cubicBezTo>
                    <a:pt x="1466364" y="425062"/>
                    <a:pt x="1466364" y="425062"/>
                    <a:pt x="1470431" y="420995"/>
                  </a:cubicBezTo>
                  <a:cubicBezTo>
                    <a:pt x="1466364" y="420995"/>
                    <a:pt x="1462296" y="420995"/>
                    <a:pt x="1462296" y="420995"/>
                  </a:cubicBezTo>
                  <a:cubicBezTo>
                    <a:pt x="1462296" y="420995"/>
                    <a:pt x="1462296" y="420995"/>
                    <a:pt x="1462296" y="420995"/>
                  </a:cubicBezTo>
                  <a:cubicBezTo>
                    <a:pt x="1462296" y="420995"/>
                    <a:pt x="1458229" y="420995"/>
                    <a:pt x="1458229" y="420995"/>
                  </a:cubicBezTo>
                  <a:cubicBezTo>
                    <a:pt x="1458229" y="420995"/>
                    <a:pt x="1458229" y="420995"/>
                    <a:pt x="1458229" y="420995"/>
                  </a:cubicBezTo>
                  <a:cubicBezTo>
                    <a:pt x="1462296" y="425062"/>
                    <a:pt x="1466364" y="425062"/>
                    <a:pt x="1470431" y="420995"/>
                  </a:cubicBezTo>
                  <a:cubicBezTo>
                    <a:pt x="1470431" y="420995"/>
                    <a:pt x="1470431" y="420995"/>
                    <a:pt x="1470431" y="420995"/>
                  </a:cubicBezTo>
                  <a:close/>
                  <a:moveTo>
                    <a:pt x="1523310" y="392522"/>
                  </a:moveTo>
                  <a:cubicBezTo>
                    <a:pt x="1527378" y="392522"/>
                    <a:pt x="1527378" y="388454"/>
                    <a:pt x="1527378" y="388454"/>
                  </a:cubicBezTo>
                  <a:cubicBezTo>
                    <a:pt x="1527378" y="388454"/>
                    <a:pt x="1527378" y="388454"/>
                    <a:pt x="1523310" y="392522"/>
                  </a:cubicBezTo>
                  <a:close/>
                  <a:moveTo>
                    <a:pt x="1629068" y="327441"/>
                  </a:moveTo>
                  <a:cubicBezTo>
                    <a:pt x="1629068" y="327441"/>
                    <a:pt x="1629068" y="323373"/>
                    <a:pt x="1629068" y="323373"/>
                  </a:cubicBezTo>
                  <a:cubicBezTo>
                    <a:pt x="1629068" y="327441"/>
                    <a:pt x="1625000" y="327441"/>
                    <a:pt x="1620932" y="331508"/>
                  </a:cubicBezTo>
                  <a:lnTo>
                    <a:pt x="1568054" y="359981"/>
                  </a:lnTo>
                  <a:cubicBezTo>
                    <a:pt x="1559918" y="364049"/>
                    <a:pt x="1547716" y="364049"/>
                    <a:pt x="1539580" y="359981"/>
                  </a:cubicBezTo>
                  <a:lnTo>
                    <a:pt x="1511107" y="343711"/>
                  </a:lnTo>
                  <a:cubicBezTo>
                    <a:pt x="1507040" y="339643"/>
                    <a:pt x="1507040" y="339643"/>
                    <a:pt x="1502972" y="335576"/>
                  </a:cubicBezTo>
                  <a:cubicBezTo>
                    <a:pt x="1502972" y="335576"/>
                    <a:pt x="1502972" y="339643"/>
                    <a:pt x="1502972" y="339643"/>
                  </a:cubicBezTo>
                  <a:cubicBezTo>
                    <a:pt x="1502972" y="339643"/>
                    <a:pt x="1502972" y="339643"/>
                    <a:pt x="1502972" y="339643"/>
                  </a:cubicBezTo>
                  <a:cubicBezTo>
                    <a:pt x="1502972" y="339643"/>
                    <a:pt x="1502972" y="339643"/>
                    <a:pt x="1502972" y="339643"/>
                  </a:cubicBezTo>
                  <a:cubicBezTo>
                    <a:pt x="1502972" y="339643"/>
                    <a:pt x="1502972" y="339643"/>
                    <a:pt x="1502972" y="339643"/>
                  </a:cubicBezTo>
                  <a:cubicBezTo>
                    <a:pt x="1502972" y="339643"/>
                    <a:pt x="1502972" y="339643"/>
                    <a:pt x="1502972" y="335576"/>
                  </a:cubicBezTo>
                  <a:lnTo>
                    <a:pt x="1502972" y="343711"/>
                  </a:ln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cubicBezTo>
                    <a:pt x="1502972" y="343711"/>
                    <a:pt x="1502972" y="343711"/>
                    <a:pt x="1502972" y="343711"/>
                  </a:cubicBezTo>
                  <a:lnTo>
                    <a:pt x="1531445" y="359981"/>
                  </a:lnTo>
                  <a:cubicBezTo>
                    <a:pt x="1531445" y="359981"/>
                    <a:pt x="1535513" y="359981"/>
                    <a:pt x="1535513" y="359981"/>
                  </a:cubicBezTo>
                  <a:cubicBezTo>
                    <a:pt x="1535513" y="359981"/>
                    <a:pt x="1535513" y="359981"/>
                    <a:pt x="1535513" y="359981"/>
                  </a:cubicBezTo>
                  <a:cubicBezTo>
                    <a:pt x="1535513" y="359981"/>
                    <a:pt x="1535513" y="359981"/>
                    <a:pt x="1535513" y="359981"/>
                  </a:cubicBezTo>
                  <a:cubicBezTo>
                    <a:pt x="1535513" y="359981"/>
                    <a:pt x="1535513" y="359981"/>
                    <a:pt x="1539580" y="359981"/>
                  </a:cubicBezTo>
                  <a:cubicBezTo>
                    <a:pt x="1539580" y="359981"/>
                    <a:pt x="1539580" y="359981"/>
                    <a:pt x="1539580" y="359981"/>
                  </a:cubicBezTo>
                  <a:cubicBezTo>
                    <a:pt x="1539580" y="359981"/>
                    <a:pt x="1539580" y="359981"/>
                    <a:pt x="1539580" y="359981"/>
                  </a:cubicBezTo>
                  <a:cubicBezTo>
                    <a:pt x="1539580" y="359981"/>
                    <a:pt x="1539580" y="359981"/>
                    <a:pt x="1539580" y="359981"/>
                  </a:cubicBezTo>
                  <a:cubicBezTo>
                    <a:pt x="1539580" y="359981"/>
                    <a:pt x="1539580" y="359981"/>
                    <a:pt x="1539580" y="359981"/>
                  </a:cubicBezTo>
                  <a:cubicBezTo>
                    <a:pt x="1539580" y="359981"/>
                    <a:pt x="1539580" y="359981"/>
                    <a:pt x="1543648" y="359981"/>
                  </a:cubicBezTo>
                  <a:cubicBezTo>
                    <a:pt x="1543648" y="359981"/>
                    <a:pt x="1543648" y="359981"/>
                    <a:pt x="1543648" y="359981"/>
                  </a:cubicBezTo>
                  <a:cubicBezTo>
                    <a:pt x="1543648" y="359981"/>
                    <a:pt x="1543648" y="359981"/>
                    <a:pt x="1543648" y="359981"/>
                  </a:cubicBezTo>
                  <a:cubicBezTo>
                    <a:pt x="1543648" y="359981"/>
                    <a:pt x="1543648" y="359981"/>
                    <a:pt x="1543648" y="359981"/>
                  </a:cubicBezTo>
                  <a:cubicBezTo>
                    <a:pt x="1543648" y="359981"/>
                    <a:pt x="1543648" y="359981"/>
                    <a:pt x="1547716" y="359981"/>
                  </a:cubicBezTo>
                  <a:cubicBezTo>
                    <a:pt x="1547716" y="359981"/>
                    <a:pt x="1547716" y="359981"/>
                    <a:pt x="1547716" y="359981"/>
                  </a:cubicBezTo>
                  <a:cubicBezTo>
                    <a:pt x="1547716" y="359981"/>
                    <a:pt x="1547716" y="359981"/>
                    <a:pt x="1547716" y="359981"/>
                  </a:cubicBezTo>
                  <a:cubicBezTo>
                    <a:pt x="1547716" y="359981"/>
                    <a:pt x="1547716" y="359981"/>
                    <a:pt x="1547716" y="359981"/>
                  </a:cubicBezTo>
                  <a:cubicBezTo>
                    <a:pt x="1547716" y="359981"/>
                    <a:pt x="1547716" y="359981"/>
                    <a:pt x="1551783" y="359981"/>
                  </a:cubicBezTo>
                  <a:cubicBezTo>
                    <a:pt x="1551783" y="359981"/>
                    <a:pt x="1551783" y="359981"/>
                    <a:pt x="1551783" y="359981"/>
                  </a:cubicBezTo>
                  <a:cubicBezTo>
                    <a:pt x="1551783" y="359981"/>
                    <a:pt x="1551783" y="359981"/>
                    <a:pt x="1551783" y="359981"/>
                  </a:cubicBezTo>
                  <a:cubicBezTo>
                    <a:pt x="1551783" y="359981"/>
                    <a:pt x="1551783" y="359981"/>
                    <a:pt x="1551783" y="359981"/>
                  </a:cubicBezTo>
                  <a:cubicBezTo>
                    <a:pt x="1551783" y="359981"/>
                    <a:pt x="1551783" y="359981"/>
                    <a:pt x="1551783" y="359981"/>
                  </a:cubicBezTo>
                  <a:cubicBezTo>
                    <a:pt x="1551783" y="359981"/>
                    <a:pt x="1551783" y="359981"/>
                    <a:pt x="1551783" y="359981"/>
                  </a:cubicBezTo>
                  <a:cubicBezTo>
                    <a:pt x="1551783" y="359981"/>
                    <a:pt x="1551783" y="359981"/>
                    <a:pt x="1551783" y="359981"/>
                  </a:cubicBezTo>
                  <a:cubicBezTo>
                    <a:pt x="1551783" y="359981"/>
                    <a:pt x="1555851" y="359981"/>
                    <a:pt x="1555851" y="359981"/>
                  </a:cubicBezTo>
                  <a:lnTo>
                    <a:pt x="1608730" y="331508"/>
                  </a:lnTo>
                  <a:cubicBezTo>
                    <a:pt x="1612797" y="327441"/>
                    <a:pt x="1616865" y="327441"/>
                    <a:pt x="1616865" y="323373"/>
                  </a:cubicBezTo>
                  <a:lnTo>
                    <a:pt x="1629068" y="327441"/>
                  </a:lnTo>
                  <a:cubicBezTo>
                    <a:pt x="1629068" y="327441"/>
                    <a:pt x="1629068" y="327441"/>
                    <a:pt x="1629068" y="327441"/>
                  </a:cubicBezTo>
                  <a:close/>
                  <a:moveTo>
                    <a:pt x="1511107" y="343711"/>
                  </a:moveTo>
                  <a:cubicBezTo>
                    <a:pt x="1511107" y="343711"/>
                    <a:pt x="1507040" y="343711"/>
                    <a:pt x="1511107" y="343711"/>
                  </a:cubicBezTo>
                  <a:cubicBezTo>
                    <a:pt x="1507040" y="343711"/>
                    <a:pt x="1507040" y="343711"/>
                    <a:pt x="1511107" y="343711"/>
                  </a:cubicBezTo>
                  <a:cubicBezTo>
                    <a:pt x="1507040" y="343711"/>
                    <a:pt x="1507040" y="343711"/>
                    <a:pt x="1511107" y="343711"/>
                  </a:cubicBezTo>
                  <a:cubicBezTo>
                    <a:pt x="1507040" y="343711"/>
                    <a:pt x="1507040" y="343711"/>
                    <a:pt x="1511107" y="343711"/>
                  </a:cubicBezTo>
                  <a:cubicBezTo>
                    <a:pt x="1511107" y="347779"/>
                    <a:pt x="1511107" y="343711"/>
                    <a:pt x="1511107" y="343711"/>
                  </a:cubicBezTo>
                  <a:close/>
                  <a:moveTo>
                    <a:pt x="1555851" y="368116"/>
                  </a:moveTo>
                  <a:cubicBezTo>
                    <a:pt x="1555851" y="368116"/>
                    <a:pt x="1551783" y="368116"/>
                    <a:pt x="1555851" y="368116"/>
                  </a:cubicBezTo>
                  <a:cubicBezTo>
                    <a:pt x="1551783" y="368116"/>
                    <a:pt x="1551783" y="368116"/>
                    <a:pt x="1551783" y="368116"/>
                  </a:cubicBezTo>
                  <a:cubicBezTo>
                    <a:pt x="1551783" y="368116"/>
                    <a:pt x="1551783" y="368116"/>
                    <a:pt x="1547716" y="368116"/>
                  </a:cubicBezTo>
                  <a:cubicBezTo>
                    <a:pt x="1547716" y="368116"/>
                    <a:pt x="1547716" y="368116"/>
                    <a:pt x="1543648" y="368116"/>
                  </a:cubicBezTo>
                  <a:cubicBezTo>
                    <a:pt x="1543648" y="368116"/>
                    <a:pt x="1543648" y="368116"/>
                    <a:pt x="1543648" y="368116"/>
                  </a:cubicBezTo>
                  <a:cubicBezTo>
                    <a:pt x="1543648" y="368116"/>
                    <a:pt x="1539580" y="368116"/>
                    <a:pt x="1539580" y="368116"/>
                  </a:cubicBezTo>
                  <a:cubicBezTo>
                    <a:pt x="1543648" y="364049"/>
                    <a:pt x="1551783" y="368116"/>
                    <a:pt x="1555851" y="368116"/>
                  </a:cubicBezTo>
                  <a:cubicBezTo>
                    <a:pt x="1555851" y="368116"/>
                    <a:pt x="1555851" y="368116"/>
                    <a:pt x="1555851" y="368116"/>
                  </a:cubicBezTo>
                  <a:close/>
                  <a:moveTo>
                    <a:pt x="1568054" y="364049"/>
                  </a:moveTo>
                  <a:cubicBezTo>
                    <a:pt x="1568054" y="364049"/>
                    <a:pt x="1568054" y="364049"/>
                    <a:pt x="1568054" y="364049"/>
                  </a:cubicBezTo>
                  <a:cubicBezTo>
                    <a:pt x="1568054" y="364049"/>
                    <a:pt x="1563986" y="364049"/>
                    <a:pt x="1568054" y="364049"/>
                  </a:cubicBezTo>
                  <a:cubicBezTo>
                    <a:pt x="1563986" y="368116"/>
                    <a:pt x="1563986" y="368116"/>
                    <a:pt x="1568054" y="364049"/>
                  </a:cubicBezTo>
                  <a:cubicBezTo>
                    <a:pt x="1563986" y="364049"/>
                    <a:pt x="1559918" y="364049"/>
                    <a:pt x="1559918" y="364049"/>
                  </a:cubicBezTo>
                  <a:cubicBezTo>
                    <a:pt x="1559918" y="364049"/>
                    <a:pt x="1559918" y="364049"/>
                    <a:pt x="1559918" y="364049"/>
                  </a:cubicBezTo>
                  <a:cubicBezTo>
                    <a:pt x="1559918" y="364049"/>
                    <a:pt x="1555851" y="364049"/>
                    <a:pt x="1555851" y="364049"/>
                  </a:cubicBezTo>
                  <a:cubicBezTo>
                    <a:pt x="1555851" y="364049"/>
                    <a:pt x="1555851" y="364049"/>
                    <a:pt x="1555851" y="364049"/>
                  </a:cubicBezTo>
                  <a:cubicBezTo>
                    <a:pt x="1559918" y="368116"/>
                    <a:pt x="1568054" y="364049"/>
                    <a:pt x="1568054" y="364049"/>
                  </a:cubicBezTo>
                  <a:cubicBezTo>
                    <a:pt x="1568054" y="364049"/>
                    <a:pt x="1568054" y="364049"/>
                    <a:pt x="1568054" y="364049"/>
                  </a:cubicBezTo>
                  <a:close/>
                  <a:moveTo>
                    <a:pt x="1620932" y="335576"/>
                  </a:moveTo>
                  <a:cubicBezTo>
                    <a:pt x="1625000" y="335576"/>
                    <a:pt x="1625000" y="331508"/>
                    <a:pt x="1625000" y="331508"/>
                  </a:cubicBezTo>
                  <a:cubicBezTo>
                    <a:pt x="1625000" y="331508"/>
                    <a:pt x="1625000" y="331508"/>
                    <a:pt x="1620932" y="335576"/>
                  </a:cubicBezTo>
                  <a:close/>
                  <a:moveTo>
                    <a:pt x="1726689" y="266427"/>
                  </a:moveTo>
                  <a:cubicBezTo>
                    <a:pt x="1726689" y="270494"/>
                    <a:pt x="1726689" y="270494"/>
                    <a:pt x="1726689" y="266427"/>
                  </a:cubicBezTo>
                  <a:cubicBezTo>
                    <a:pt x="1726689" y="270494"/>
                    <a:pt x="1726689" y="270494"/>
                    <a:pt x="1726689" y="266427"/>
                  </a:cubicBezTo>
                  <a:cubicBezTo>
                    <a:pt x="1726689" y="270494"/>
                    <a:pt x="1722621" y="270494"/>
                    <a:pt x="1718554" y="274562"/>
                  </a:cubicBezTo>
                  <a:lnTo>
                    <a:pt x="1665676" y="303035"/>
                  </a:lnTo>
                  <a:cubicBezTo>
                    <a:pt x="1657541" y="307103"/>
                    <a:pt x="1645338" y="307103"/>
                    <a:pt x="1637203" y="303035"/>
                  </a:cubicBezTo>
                  <a:lnTo>
                    <a:pt x="1608730" y="286765"/>
                  </a:lnTo>
                  <a:cubicBezTo>
                    <a:pt x="1604662" y="282697"/>
                    <a:pt x="1604662" y="282697"/>
                    <a:pt x="1600594" y="278629"/>
                  </a:cubicBezTo>
                  <a:cubicBezTo>
                    <a:pt x="1600594" y="278629"/>
                    <a:pt x="1600594" y="282697"/>
                    <a:pt x="1600594" y="282697"/>
                  </a:cubicBezTo>
                  <a:cubicBezTo>
                    <a:pt x="1600594" y="282697"/>
                    <a:pt x="1600594" y="282697"/>
                    <a:pt x="1600594" y="282697"/>
                  </a:cubicBezTo>
                  <a:cubicBezTo>
                    <a:pt x="1600594" y="282697"/>
                    <a:pt x="1600594" y="282697"/>
                    <a:pt x="1600594" y="282697"/>
                  </a:cubicBezTo>
                  <a:cubicBezTo>
                    <a:pt x="1600594" y="282697"/>
                    <a:pt x="1600594" y="282697"/>
                    <a:pt x="1600594" y="282697"/>
                  </a:cubicBezTo>
                  <a:cubicBezTo>
                    <a:pt x="1600594" y="282697"/>
                    <a:pt x="1600594" y="282697"/>
                    <a:pt x="1600594" y="278629"/>
                  </a:cubicBezTo>
                  <a:lnTo>
                    <a:pt x="1600594" y="286765"/>
                  </a:ln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cubicBezTo>
                    <a:pt x="1600594" y="286765"/>
                    <a:pt x="1600594" y="286765"/>
                    <a:pt x="1600594" y="286765"/>
                  </a:cubicBezTo>
                  <a:lnTo>
                    <a:pt x="1629068" y="303035"/>
                  </a:lnTo>
                  <a:cubicBezTo>
                    <a:pt x="1629068" y="303035"/>
                    <a:pt x="1633135" y="303035"/>
                    <a:pt x="1633135" y="303035"/>
                  </a:cubicBezTo>
                  <a:cubicBezTo>
                    <a:pt x="1633135" y="303035"/>
                    <a:pt x="1633135" y="303035"/>
                    <a:pt x="1633135" y="303035"/>
                  </a:cubicBezTo>
                  <a:cubicBezTo>
                    <a:pt x="1633135" y="303035"/>
                    <a:pt x="1633135" y="303035"/>
                    <a:pt x="1633135" y="303035"/>
                  </a:cubicBezTo>
                  <a:cubicBezTo>
                    <a:pt x="1633135" y="303035"/>
                    <a:pt x="1633135" y="303035"/>
                    <a:pt x="1637203" y="303035"/>
                  </a:cubicBezTo>
                  <a:cubicBezTo>
                    <a:pt x="1637203" y="303035"/>
                    <a:pt x="1637203" y="303035"/>
                    <a:pt x="1637203" y="303035"/>
                  </a:cubicBezTo>
                  <a:cubicBezTo>
                    <a:pt x="1637203" y="303035"/>
                    <a:pt x="1637203" y="303035"/>
                    <a:pt x="1637203" y="303035"/>
                  </a:cubicBezTo>
                  <a:cubicBezTo>
                    <a:pt x="1637203" y="303035"/>
                    <a:pt x="1637203" y="303035"/>
                    <a:pt x="1637203" y="303035"/>
                  </a:cubicBezTo>
                  <a:cubicBezTo>
                    <a:pt x="1637203" y="303035"/>
                    <a:pt x="1637203" y="303035"/>
                    <a:pt x="1637203" y="303035"/>
                  </a:cubicBezTo>
                  <a:cubicBezTo>
                    <a:pt x="1637203" y="303035"/>
                    <a:pt x="1637203" y="303035"/>
                    <a:pt x="1641270" y="303035"/>
                  </a:cubicBezTo>
                  <a:cubicBezTo>
                    <a:pt x="1641270" y="303035"/>
                    <a:pt x="1641270" y="303035"/>
                    <a:pt x="1641270" y="303035"/>
                  </a:cubicBezTo>
                  <a:cubicBezTo>
                    <a:pt x="1641270" y="303035"/>
                    <a:pt x="1641270" y="303035"/>
                    <a:pt x="1641270" y="303035"/>
                  </a:cubicBezTo>
                  <a:cubicBezTo>
                    <a:pt x="1641270" y="303035"/>
                    <a:pt x="1641270" y="303035"/>
                    <a:pt x="1641270" y="303035"/>
                  </a:cubicBezTo>
                  <a:cubicBezTo>
                    <a:pt x="1641270" y="303035"/>
                    <a:pt x="1641270" y="303035"/>
                    <a:pt x="1645338" y="303035"/>
                  </a:cubicBezTo>
                  <a:cubicBezTo>
                    <a:pt x="1645338" y="303035"/>
                    <a:pt x="1645338" y="303035"/>
                    <a:pt x="1645338" y="303035"/>
                  </a:cubicBezTo>
                  <a:cubicBezTo>
                    <a:pt x="1645338" y="303035"/>
                    <a:pt x="1645338" y="303035"/>
                    <a:pt x="1645338" y="303035"/>
                  </a:cubicBezTo>
                  <a:cubicBezTo>
                    <a:pt x="1645338" y="303035"/>
                    <a:pt x="1645338" y="303035"/>
                    <a:pt x="1645338" y="303035"/>
                  </a:cubicBezTo>
                  <a:cubicBezTo>
                    <a:pt x="1645338" y="303035"/>
                    <a:pt x="1645338" y="303035"/>
                    <a:pt x="1649405" y="303035"/>
                  </a:cubicBezTo>
                  <a:cubicBezTo>
                    <a:pt x="1649405" y="303035"/>
                    <a:pt x="1649405" y="303035"/>
                    <a:pt x="1649405" y="303035"/>
                  </a:cubicBezTo>
                  <a:cubicBezTo>
                    <a:pt x="1649405" y="303035"/>
                    <a:pt x="1649405" y="303035"/>
                    <a:pt x="1649405" y="303035"/>
                  </a:cubicBezTo>
                  <a:cubicBezTo>
                    <a:pt x="1649405" y="303035"/>
                    <a:pt x="1649405" y="303035"/>
                    <a:pt x="1649405" y="303035"/>
                  </a:cubicBezTo>
                  <a:cubicBezTo>
                    <a:pt x="1649405" y="303035"/>
                    <a:pt x="1649405" y="303035"/>
                    <a:pt x="1649405" y="303035"/>
                  </a:cubicBezTo>
                  <a:cubicBezTo>
                    <a:pt x="1649405" y="303035"/>
                    <a:pt x="1649405" y="303035"/>
                    <a:pt x="1649405" y="303035"/>
                  </a:cubicBezTo>
                  <a:cubicBezTo>
                    <a:pt x="1649405" y="303035"/>
                    <a:pt x="1649405" y="303035"/>
                    <a:pt x="1649405" y="303035"/>
                  </a:cubicBezTo>
                  <a:cubicBezTo>
                    <a:pt x="1649405" y="303035"/>
                    <a:pt x="1653473" y="303035"/>
                    <a:pt x="1653473" y="303035"/>
                  </a:cubicBezTo>
                  <a:lnTo>
                    <a:pt x="1706351" y="274562"/>
                  </a:lnTo>
                  <a:cubicBezTo>
                    <a:pt x="1710419" y="270494"/>
                    <a:pt x="1714486" y="270494"/>
                    <a:pt x="1714486" y="266427"/>
                  </a:cubicBezTo>
                  <a:lnTo>
                    <a:pt x="1726689" y="266427"/>
                  </a:lnTo>
                  <a:close/>
                  <a:moveTo>
                    <a:pt x="1608730" y="286765"/>
                  </a:moveTo>
                  <a:cubicBezTo>
                    <a:pt x="1608730" y="286765"/>
                    <a:pt x="1608730" y="286765"/>
                    <a:pt x="1608730" y="286765"/>
                  </a:cubicBezTo>
                  <a:cubicBezTo>
                    <a:pt x="1604662" y="286765"/>
                    <a:pt x="1604662" y="286765"/>
                    <a:pt x="1608730" y="286765"/>
                  </a:cubicBezTo>
                  <a:cubicBezTo>
                    <a:pt x="1604662" y="286765"/>
                    <a:pt x="1604662" y="286765"/>
                    <a:pt x="1608730" y="286765"/>
                  </a:cubicBezTo>
                  <a:cubicBezTo>
                    <a:pt x="1604662" y="286765"/>
                    <a:pt x="1608730" y="286765"/>
                    <a:pt x="1608730" y="286765"/>
                  </a:cubicBezTo>
                  <a:cubicBezTo>
                    <a:pt x="1608730" y="290832"/>
                    <a:pt x="1608730" y="286765"/>
                    <a:pt x="1608730" y="286765"/>
                  </a:cubicBezTo>
                  <a:close/>
                  <a:moveTo>
                    <a:pt x="1653473" y="311170"/>
                  </a:moveTo>
                  <a:cubicBezTo>
                    <a:pt x="1653473" y="311170"/>
                    <a:pt x="1653473" y="311170"/>
                    <a:pt x="1653473" y="311170"/>
                  </a:cubicBezTo>
                  <a:cubicBezTo>
                    <a:pt x="1649405" y="311170"/>
                    <a:pt x="1649405" y="311170"/>
                    <a:pt x="1649405" y="311170"/>
                  </a:cubicBezTo>
                  <a:cubicBezTo>
                    <a:pt x="1649405" y="311170"/>
                    <a:pt x="1649405" y="311170"/>
                    <a:pt x="1645338" y="311170"/>
                  </a:cubicBezTo>
                  <a:cubicBezTo>
                    <a:pt x="1645338" y="311170"/>
                    <a:pt x="1645338" y="311170"/>
                    <a:pt x="1641270" y="311170"/>
                  </a:cubicBezTo>
                  <a:cubicBezTo>
                    <a:pt x="1641270" y="311170"/>
                    <a:pt x="1641270" y="311170"/>
                    <a:pt x="1641270" y="311170"/>
                  </a:cubicBezTo>
                  <a:cubicBezTo>
                    <a:pt x="1641270" y="311170"/>
                    <a:pt x="1637203" y="311170"/>
                    <a:pt x="1637203" y="311170"/>
                  </a:cubicBezTo>
                  <a:cubicBezTo>
                    <a:pt x="1645338" y="307103"/>
                    <a:pt x="1649405" y="311170"/>
                    <a:pt x="1653473" y="311170"/>
                  </a:cubicBezTo>
                  <a:cubicBezTo>
                    <a:pt x="1653473" y="311170"/>
                    <a:pt x="1653473" y="311170"/>
                    <a:pt x="1653473" y="311170"/>
                  </a:cubicBezTo>
                  <a:close/>
                  <a:moveTo>
                    <a:pt x="1665676" y="307103"/>
                  </a:moveTo>
                  <a:cubicBezTo>
                    <a:pt x="1665676" y="307103"/>
                    <a:pt x="1665676" y="307103"/>
                    <a:pt x="1665676" y="307103"/>
                  </a:cubicBezTo>
                  <a:cubicBezTo>
                    <a:pt x="1665676" y="307103"/>
                    <a:pt x="1665676" y="307103"/>
                    <a:pt x="1665676" y="307103"/>
                  </a:cubicBezTo>
                  <a:cubicBezTo>
                    <a:pt x="1661608" y="311170"/>
                    <a:pt x="1661608" y="311170"/>
                    <a:pt x="1665676" y="307103"/>
                  </a:cubicBezTo>
                  <a:cubicBezTo>
                    <a:pt x="1661608" y="307103"/>
                    <a:pt x="1657541" y="307103"/>
                    <a:pt x="1657541" y="307103"/>
                  </a:cubicBezTo>
                  <a:cubicBezTo>
                    <a:pt x="1657541" y="307103"/>
                    <a:pt x="1657541" y="307103"/>
                    <a:pt x="1657541" y="307103"/>
                  </a:cubicBezTo>
                  <a:cubicBezTo>
                    <a:pt x="1657541" y="307103"/>
                    <a:pt x="1653473" y="307103"/>
                    <a:pt x="1653473" y="307103"/>
                  </a:cubicBezTo>
                  <a:cubicBezTo>
                    <a:pt x="1653473" y="307103"/>
                    <a:pt x="1653473" y="307103"/>
                    <a:pt x="1653473" y="307103"/>
                  </a:cubicBezTo>
                  <a:cubicBezTo>
                    <a:pt x="1661608" y="311170"/>
                    <a:pt x="1665676" y="307103"/>
                    <a:pt x="1665676" y="307103"/>
                  </a:cubicBezTo>
                  <a:cubicBezTo>
                    <a:pt x="1669743" y="307103"/>
                    <a:pt x="1665676" y="307103"/>
                    <a:pt x="1665676" y="307103"/>
                  </a:cubicBezTo>
                  <a:close/>
                  <a:moveTo>
                    <a:pt x="1722621" y="278629"/>
                  </a:moveTo>
                  <a:cubicBezTo>
                    <a:pt x="1726689" y="278629"/>
                    <a:pt x="1726689" y="274562"/>
                    <a:pt x="1726689" y="274562"/>
                  </a:cubicBezTo>
                  <a:cubicBezTo>
                    <a:pt x="1722621" y="274562"/>
                    <a:pt x="1722621" y="274562"/>
                    <a:pt x="1722621" y="278629"/>
                  </a:cubicBezTo>
                  <a:close/>
                </a:path>
              </a:pathLst>
            </a:custGeom>
            <a:solidFill>
              <a:srgbClr val="21B9F4"/>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79D02B1-E40B-4A7D-B29D-B71D7B88202D}"/>
                </a:ext>
              </a:extLst>
            </p:cNvPr>
            <p:cNvSpPr/>
            <p:nvPr/>
          </p:nvSpPr>
          <p:spPr>
            <a:xfrm>
              <a:off x="7051882" y="3098509"/>
              <a:ext cx="1749061" cy="1016896"/>
            </a:xfrm>
            <a:custGeom>
              <a:avLst/>
              <a:gdLst>
                <a:gd name="connsiteX0" fmla="*/ 89487 w 1749061"/>
                <a:gd name="connsiteY0" fmla="*/ 716912 h 1016895"/>
                <a:gd name="connsiteX1" fmla="*/ 117960 w 1749061"/>
                <a:gd name="connsiteY1" fmla="*/ 716912 h 1016895"/>
                <a:gd name="connsiteX2" fmla="*/ 134230 w 1749061"/>
                <a:gd name="connsiteY2" fmla="*/ 725047 h 1016895"/>
                <a:gd name="connsiteX3" fmla="*/ 134230 w 1749061"/>
                <a:gd name="connsiteY3" fmla="*/ 741317 h 1016895"/>
                <a:gd name="connsiteX4" fmla="*/ 81352 w 1749061"/>
                <a:gd name="connsiteY4" fmla="*/ 769790 h 1016895"/>
                <a:gd name="connsiteX5" fmla="*/ 52879 w 1749061"/>
                <a:gd name="connsiteY5" fmla="*/ 769790 h 1016895"/>
                <a:gd name="connsiteX6" fmla="*/ 36608 w 1749061"/>
                <a:gd name="connsiteY6" fmla="*/ 761655 h 1016895"/>
                <a:gd name="connsiteX7" fmla="*/ 36608 w 1749061"/>
                <a:gd name="connsiteY7" fmla="*/ 745385 h 1016895"/>
                <a:gd name="connsiteX8" fmla="*/ 89487 w 1749061"/>
                <a:gd name="connsiteY8" fmla="*/ 716912 h 1016895"/>
                <a:gd name="connsiteX9" fmla="*/ 138298 w 1749061"/>
                <a:gd name="connsiteY9" fmla="*/ 688439 h 1016895"/>
                <a:gd name="connsiteX10" fmla="*/ 138298 w 1749061"/>
                <a:gd name="connsiteY10" fmla="*/ 704709 h 1016895"/>
                <a:gd name="connsiteX11" fmla="*/ 154568 w 1749061"/>
                <a:gd name="connsiteY11" fmla="*/ 712844 h 1016895"/>
                <a:gd name="connsiteX12" fmla="*/ 183041 w 1749061"/>
                <a:gd name="connsiteY12" fmla="*/ 712844 h 1016895"/>
                <a:gd name="connsiteX13" fmla="*/ 235920 w 1749061"/>
                <a:gd name="connsiteY13" fmla="*/ 684371 h 1016895"/>
                <a:gd name="connsiteX14" fmla="*/ 235920 w 1749061"/>
                <a:gd name="connsiteY14" fmla="*/ 668101 h 1016895"/>
                <a:gd name="connsiteX15" fmla="*/ 219650 w 1749061"/>
                <a:gd name="connsiteY15" fmla="*/ 659965 h 1016895"/>
                <a:gd name="connsiteX16" fmla="*/ 191176 w 1749061"/>
                <a:gd name="connsiteY16" fmla="*/ 659965 h 1016895"/>
                <a:gd name="connsiteX17" fmla="*/ 138298 w 1749061"/>
                <a:gd name="connsiteY17" fmla="*/ 688439 h 1016895"/>
                <a:gd name="connsiteX18" fmla="*/ 235920 w 1749061"/>
                <a:gd name="connsiteY18" fmla="*/ 631492 h 1016895"/>
                <a:gd name="connsiteX19" fmla="*/ 235920 w 1749061"/>
                <a:gd name="connsiteY19" fmla="*/ 647763 h 1016895"/>
                <a:gd name="connsiteX20" fmla="*/ 252190 w 1749061"/>
                <a:gd name="connsiteY20" fmla="*/ 655898 h 1016895"/>
                <a:gd name="connsiteX21" fmla="*/ 280663 w 1749061"/>
                <a:gd name="connsiteY21" fmla="*/ 655898 h 1016895"/>
                <a:gd name="connsiteX22" fmla="*/ 333542 w 1749061"/>
                <a:gd name="connsiteY22" fmla="*/ 627425 h 1016895"/>
                <a:gd name="connsiteX23" fmla="*/ 333542 w 1749061"/>
                <a:gd name="connsiteY23" fmla="*/ 611155 h 1016895"/>
                <a:gd name="connsiteX24" fmla="*/ 317272 w 1749061"/>
                <a:gd name="connsiteY24" fmla="*/ 603019 h 1016895"/>
                <a:gd name="connsiteX25" fmla="*/ 288798 w 1749061"/>
                <a:gd name="connsiteY25" fmla="*/ 603019 h 1016895"/>
                <a:gd name="connsiteX26" fmla="*/ 235920 w 1749061"/>
                <a:gd name="connsiteY26" fmla="*/ 631492 h 1016895"/>
                <a:gd name="connsiteX27" fmla="*/ 337610 w 1749061"/>
                <a:gd name="connsiteY27" fmla="*/ 574546 h 1016895"/>
                <a:gd name="connsiteX28" fmla="*/ 337610 w 1749061"/>
                <a:gd name="connsiteY28" fmla="*/ 590817 h 1016895"/>
                <a:gd name="connsiteX29" fmla="*/ 353880 w 1749061"/>
                <a:gd name="connsiteY29" fmla="*/ 598952 h 1016895"/>
                <a:gd name="connsiteX30" fmla="*/ 382353 w 1749061"/>
                <a:gd name="connsiteY30" fmla="*/ 598952 h 1016895"/>
                <a:gd name="connsiteX31" fmla="*/ 435231 w 1749061"/>
                <a:gd name="connsiteY31" fmla="*/ 570479 h 1016895"/>
                <a:gd name="connsiteX32" fmla="*/ 435231 w 1749061"/>
                <a:gd name="connsiteY32" fmla="*/ 554208 h 1016895"/>
                <a:gd name="connsiteX33" fmla="*/ 418961 w 1749061"/>
                <a:gd name="connsiteY33" fmla="*/ 546073 h 1016895"/>
                <a:gd name="connsiteX34" fmla="*/ 390488 w 1749061"/>
                <a:gd name="connsiteY34" fmla="*/ 546073 h 1016895"/>
                <a:gd name="connsiteX35" fmla="*/ 337610 w 1749061"/>
                <a:gd name="connsiteY35" fmla="*/ 574546 h 1016895"/>
                <a:gd name="connsiteX36" fmla="*/ 435231 w 1749061"/>
                <a:gd name="connsiteY36" fmla="*/ 517600 h 1016895"/>
                <a:gd name="connsiteX37" fmla="*/ 435231 w 1749061"/>
                <a:gd name="connsiteY37" fmla="*/ 533870 h 1016895"/>
                <a:gd name="connsiteX38" fmla="*/ 451502 w 1749061"/>
                <a:gd name="connsiteY38" fmla="*/ 542005 h 1016895"/>
                <a:gd name="connsiteX39" fmla="*/ 479975 w 1749061"/>
                <a:gd name="connsiteY39" fmla="*/ 542005 h 1016895"/>
                <a:gd name="connsiteX40" fmla="*/ 532854 w 1749061"/>
                <a:gd name="connsiteY40" fmla="*/ 513532 h 1016895"/>
                <a:gd name="connsiteX41" fmla="*/ 532854 w 1749061"/>
                <a:gd name="connsiteY41" fmla="*/ 497262 h 1016895"/>
                <a:gd name="connsiteX42" fmla="*/ 516583 w 1749061"/>
                <a:gd name="connsiteY42" fmla="*/ 489127 h 1016895"/>
                <a:gd name="connsiteX43" fmla="*/ 488110 w 1749061"/>
                <a:gd name="connsiteY43" fmla="*/ 489127 h 1016895"/>
                <a:gd name="connsiteX44" fmla="*/ 435231 w 1749061"/>
                <a:gd name="connsiteY44" fmla="*/ 517600 h 1016895"/>
                <a:gd name="connsiteX45" fmla="*/ 532854 w 1749061"/>
                <a:gd name="connsiteY45" fmla="*/ 460654 h 1016895"/>
                <a:gd name="connsiteX46" fmla="*/ 532854 w 1749061"/>
                <a:gd name="connsiteY46" fmla="*/ 476924 h 1016895"/>
                <a:gd name="connsiteX47" fmla="*/ 549124 w 1749061"/>
                <a:gd name="connsiteY47" fmla="*/ 485060 h 1016895"/>
                <a:gd name="connsiteX48" fmla="*/ 577597 w 1749061"/>
                <a:gd name="connsiteY48" fmla="*/ 485060 h 1016895"/>
                <a:gd name="connsiteX49" fmla="*/ 630476 w 1749061"/>
                <a:gd name="connsiteY49" fmla="*/ 456586 h 1016895"/>
                <a:gd name="connsiteX50" fmla="*/ 630476 w 1749061"/>
                <a:gd name="connsiteY50" fmla="*/ 440316 h 1016895"/>
                <a:gd name="connsiteX51" fmla="*/ 614205 w 1749061"/>
                <a:gd name="connsiteY51" fmla="*/ 432181 h 1016895"/>
                <a:gd name="connsiteX52" fmla="*/ 585732 w 1749061"/>
                <a:gd name="connsiteY52" fmla="*/ 432181 h 1016895"/>
                <a:gd name="connsiteX53" fmla="*/ 532854 w 1749061"/>
                <a:gd name="connsiteY53" fmla="*/ 460654 h 1016895"/>
                <a:gd name="connsiteX54" fmla="*/ 630476 w 1749061"/>
                <a:gd name="connsiteY54" fmla="*/ 403708 h 1016895"/>
                <a:gd name="connsiteX55" fmla="*/ 630476 w 1749061"/>
                <a:gd name="connsiteY55" fmla="*/ 419978 h 1016895"/>
                <a:gd name="connsiteX56" fmla="*/ 646746 w 1749061"/>
                <a:gd name="connsiteY56" fmla="*/ 428113 h 1016895"/>
                <a:gd name="connsiteX57" fmla="*/ 675219 w 1749061"/>
                <a:gd name="connsiteY57" fmla="*/ 428113 h 1016895"/>
                <a:gd name="connsiteX58" fmla="*/ 728098 w 1749061"/>
                <a:gd name="connsiteY58" fmla="*/ 399640 h 1016895"/>
                <a:gd name="connsiteX59" fmla="*/ 728098 w 1749061"/>
                <a:gd name="connsiteY59" fmla="*/ 383370 h 1016895"/>
                <a:gd name="connsiteX60" fmla="*/ 711827 w 1749061"/>
                <a:gd name="connsiteY60" fmla="*/ 375235 h 1016895"/>
                <a:gd name="connsiteX61" fmla="*/ 683354 w 1749061"/>
                <a:gd name="connsiteY61" fmla="*/ 375235 h 1016895"/>
                <a:gd name="connsiteX62" fmla="*/ 630476 w 1749061"/>
                <a:gd name="connsiteY62" fmla="*/ 403708 h 1016895"/>
                <a:gd name="connsiteX63" fmla="*/ 732165 w 1749061"/>
                <a:gd name="connsiteY63" fmla="*/ 346762 h 1016895"/>
                <a:gd name="connsiteX64" fmla="*/ 732165 w 1749061"/>
                <a:gd name="connsiteY64" fmla="*/ 363032 h 1016895"/>
                <a:gd name="connsiteX65" fmla="*/ 748436 w 1749061"/>
                <a:gd name="connsiteY65" fmla="*/ 371167 h 1016895"/>
                <a:gd name="connsiteX66" fmla="*/ 776909 w 1749061"/>
                <a:gd name="connsiteY66" fmla="*/ 371167 h 1016895"/>
                <a:gd name="connsiteX67" fmla="*/ 829787 w 1749061"/>
                <a:gd name="connsiteY67" fmla="*/ 342694 h 1016895"/>
                <a:gd name="connsiteX68" fmla="*/ 829787 w 1749061"/>
                <a:gd name="connsiteY68" fmla="*/ 326424 h 1016895"/>
                <a:gd name="connsiteX69" fmla="*/ 813517 w 1749061"/>
                <a:gd name="connsiteY69" fmla="*/ 318288 h 1016895"/>
                <a:gd name="connsiteX70" fmla="*/ 785044 w 1749061"/>
                <a:gd name="connsiteY70" fmla="*/ 318288 h 1016895"/>
                <a:gd name="connsiteX71" fmla="*/ 732165 w 1749061"/>
                <a:gd name="connsiteY71" fmla="*/ 346762 h 1016895"/>
                <a:gd name="connsiteX72" fmla="*/ 829787 w 1749061"/>
                <a:gd name="connsiteY72" fmla="*/ 289815 h 1016895"/>
                <a:gd name="connsiteX73" fmla="*/ 829787 w 1749061"/>
                <a:gd name="connsiteY73" fmla="*/ 306086 h 1016895"/>
                <a:gd name="connsiteX74" fmla="*/ 846058 w 1749061"/>
                <a:gd name="connsiteY74" fmla="*/ 314221 h 1016895"/>
                <a:gd name="connsiteX75" fmla="*/ 874531 w 1749061"/>
                <a:gd name="connsiteY75" fmla="*/ 314221 h 1016895"/>
                <a:gd name="connsiteX76" fmla="*/ 927409 w 1749061"/>
                <a:gd name="connsiteY76" fmla="*/ 285748 h 1016895"/>
                <a:gd name="connsiteX77" fmla="*/ 927409 w 1749061"/>
                <a:gd name="connsiteY77" fmla="*/ 269477 h 1016895"/>
                <a:gd name="connsiteX78" fmla="*/ 911139 w 1749061"/>
                <a:gd name="connsiteY78" fmla="*/ 261342 h 1016895"/>
                <a:gd name="connsiteX79" fmla="*/ 882666 w 1749061"/>
                <a:gd name="connsiteY79" fmla="*/ 261342 h 1016895"/>
                <a:gd name="connsiteX80" fmla="*/ 829787 w 1749061"/>
                <a:gd name="connsiteY80" fmla="*/ 289815 h 1016895"/>
                <a:gd name="connsiteX81" fmla="*/ 927409 w 1749061"/>
                <a:gd name="connsiteY81" fmla="*/ 232869 h 1016895"/>
                <a:gd name="connsiteX82" fmla="*/ 927409 w 1749061"/>
                <a:gd name="connsiteY82" fmla="*/ 249140 h 1016895"/>
                <a:gd name="connsiteX83" fmla="*/ 943679 w 1749061"/>
                <a:gd name="connsiteY83" fmla="*/ 257275 h 1016895"/>
                <a:gd name="connsiteX84" fmla="*/ 972152 w 1749061"/>
                <a:gd name="connsiteY84" fmla="*/ 257275 h 1016895"/>
                <a:gd name="connsiteX85" fmla="*/ 1025031 w 1749061"/>
                <a:gd name="connsiteY85" fmla="*/ 228802 h 1016895"/>
                <a:gd name="connsiteX86" fmla="*/ 1025031 w 1749061"/>
                <a:gd name="connsiteY86" fmla="*/ 212531 h 1016895"/>
                <a:gd name="connsiteX87" fmla="*/ 1008761 w 1749061"/>
                <a:gd name="connsiteY87" fmla="*/ 204396 h 1016895"/>
                <a:gd name="connsiteX88" fmla="*/ 980288 w 1749061"/>
                <a:gd name="connsiteY88" fmla="*/ 204396 h 1016895"/>
                <a:gd name="connsiteX89" fmla="*/ 927409 w 1749061"/>
                <a:gd name="connsiteY89" fmla="*/ 232869 h 1016895"/>
                <a:gd name="connsiteX90" fmla="*/ 1025031 w 1749061"/>
                <a:gd name="connsiteY90" fmla="*/ 175923 h 1016895"/>
                <a:gd name="connsiteX91" fmla="*/ 1025031 w 1749061"/>
                <a:gd name="connsiteY91" fmla="*/ 192193 h 1016895"/>
                <a:gd name="connsiteX92" fmla="*/ 1041302 w 1749061"/>
                <a:gd name="connsiteY92" fmla="*/ 200329 h 1016895"/>
                <a:gd name="connsiteX93" fmla="*/ 1069775 w 1749061"/>
                <a:gd name="connsiteY93" fmla="*/ 200329 h 1016895"/>
                <a:gd name="connsiteX94" fmla="*/ 1122654 w 1749061"/>
                <a:gd name="connsiteY94" fmla="*/ 171855 h 1016895"/>
                <a:gd name="connsiteX95" fmla="*/ 1122654 w 1749061"/>
                <a:gd name="connsiteY95" fmla="*/ 155585 h 1016895"/>
                <a:gd name="connsiteX96" fmla="*/ 1106383 w 1749061"/>
                <a:gd name="connsiteY96" fmla="*/ 147450 h 1016895"/>
                <a:gd name="connsiteX97" fmla="*/ 1077910 w 1749061"/>
                <a:gd name="connsiteY97" fmla="*/ 147450 h 1016895"/>
                <a:gd name="connsiteX98" fmla="*/ 1025031 w 1749061"/>
                <a:gd name="connsiteY98" fmla="*/ 175923 h 1016895"/>
                <a:gd name="connsiteX99" fmla="*/ 1126721 w 1749061"/>
                <a:gd name="connsiteY99" fmla="*/ 118977 h 1016895"/>
                <a:gd name="connsiteX100" fmla="*/ 1126721 w 1749061"/>
                <a:gd name="connsiteY100" fmla="*/ 135247 h 1016895"/>
                <a:gd name="connsiteX101" fmla="*/ 1142991 w 1749061"/>
                <a:gd name="connsiteY101" fmla="*/ 143382 h 1016895"/>
                <a:gd name="connsiteX102" fmla="*/ 1171464 w 1749061"/>
                <a:gd name="connsiteY102" fmla="*/ 143382 h 1016895"/>
                <a:gd name="connsiteX103" fmla="*/ 1224343 w 1749061"/>
                <a:gd name="connsiteY103" fmla="*/ 114909 h 1016895"/>
                <a:gd name="connsiteX104" fmla="*/ 1224343 w 1749061"/>
                <a:gd name="connsiteY104" fmla="*/ 98639 h 1016895"/>
                <a:gd name="connsiteX105" fmla="*/ 1208072 w 1749061"/>
                <a:gd name="connsiteY105" fmla="*/ 90504 h 1016895"/>
                <a:gd name="connsiteX106" fmla="*/ 1179599 w 1749061"/>
                <a:gd name="connsiteY106" fmla="*/ 90504 h 1016895"/>
                <a:gd name="connsiteX107" fmla="*/ 1126721 w 1749061"/>
                <a:gd name="connsiteY107" fmla="*/ 118977 h 1016895"/>
                <a:gd name="connsiteX108" fmla="*/ 1224343 w 1749061"/>
                <a:gd name="connsiteY108" fmla="*/ 62031 h 1016895"/>
                <a:gd name="connsiteX109" fmla="*/ 1224343 w 1749061"/>
                <a:gd name="connsiteY109" fmla="*/ 78301 h 1016895"/>
                <a:gd name="connsiteX110" fmla="*/ 1240613 w 1749061"/>
                <a:gd name="connsiteY110" fmla="*/ 86436 h 1016895"/>
                <a:gd name="connsiteX111" fmla="*/ 1269086 w 1749061"/>
                <a:gd name="connsiteY111" fmla="*/ 86436 h 1016895"/>
                <a:gd name="connsiteX112" fmla="*/ 1321965 w 1749061"/>
                <a:gd name="connsiteY112" fmla="*/ 57963 h 1016895"/>
                <a:gd name="connsiteX113" fmla="*/ 1321965 w 1749061"/>
                <a:gd name="connsiteY113" fmla="*/ 41693 h 1016895"/>
                <a:gd name="connsiteX114" fmla="*/ 1305695 w 1749061"/>
                <a:gd name="connsiteY114" fmla="*/ 33558 h 1016895"/>
                <a:gd name="connsiteX115" fmla="*/ 1277221 w 1749061"/>
                <a:gd name="connsiteY115" fmla="*/ 33558 h 1016895"/>
                <a:gd name="connsiteX116" fmla="*/ 1224343 w 1749061"/>
                <a:gd name="connsiteY116" fmla="*/ 62031 h 1016895"/>
                <a:gd name="connsiteX117" fmla="*/ 313204 w 1749061"/>
                <a:gd name="connsiteY117" fmla="*/ 676236 h 1016895"/>
                <a:gd name="connsiteX118" fmla="*/ 313204 w 1749061"/>
                <a:gd name="connsiteY118" fmla="*/ 692506 h 1016895"/>
                <a:gd name="connsiteX119" fmla="*/ 341677 w 1749061"/>
                <a:gd name="connsiteY119" fmla="*/ 708777 h 1016895"/>
                <a:gd name="connsiteX120" fmla="*/ 370150 w 1749061"/>
                <a:gd name="connsiteY120" fmla="*/ 708777 h 1016895"/>
                <a:gd name="connsiteX121" fmla="*/ 423029 w 1749061"/>
                <a:gd name="connsiteY121" fmla="*/ 680303 h 1016895"/>
                <a:gd name="connsiteX122" fmla="*/ 423029 w 1749061"/>
                <a:gd name="connsiteY122" fmla="*/ 664033 h 1016895"/>
                <a:gd name="connsiteX123" fmla="*/ 394556 w 1749061"/>
                <a:gd name="connsiteY123" fmla="*/ 647763 h 1016895"/>
                <a:gd name="connsiteX124" fmla="*/ 366083 w 1749061"/>
                <a:gd name="connsiteY124" fmla="*/ 647763 h 1016895"/>
                <a:gd name="connsiteX125" fmla="*/ 313204 w 1749061"/>
                <a:gd name="connsiteY125" fmla="*/ 676236 h 1016895"/>
                <a:gd name="connsiteX126" fmla="*/ 414894 w 1749061"/>
                <a:gd name="connsiteY126" fmla="*/ 619290 h 1016895"/>
                <a:gd name="connsiteX127" fmla="*/ 414894 w 1749061"/>
                <a:gd name="connsiteY127" fmla="*/ 635560 h 1016895"/>
                <a:gd name="connsiteX128" fmla="*/ 443367 w 1749061"/>
                <a:gd name="connsiteY128" fmla="*/ 651830 h 1016895"/>
                <a:gd name="connsiteX129" fmla="*/ 471840 w 1749061"/>
                <a:gd name="connsiteY129" fmla="*/ 651830 h 1016895"/>
                <a:gd name="connsiteX130" fmla="*/ 524719 w 1749061"/>
                <a:gd name="connsiteY130" fmla="*/ 623357 h 1016895"/>
                <a:gd name="connsiteX131" fmla="*/ 524719 w 1749061"/>
                <a:gd name="connsiteY131" fmla="*/ 607087 h 1016895"/>
                <a:gd name="connsiteX132" fmla="*/ 496245 w 1749061"/>
                <a:gd name="connsiteY132" fmla="*/ 590817 h 1016895"/>
                <a:gd name="connsiteX133" fmla="*/ 467772 w 1749061"/>
                <a:gd name="connsiteY133" fmla="*/ 590817 h 1016895"/>
                <a:gd name="connsiteX134" fmla="*/ 414894 w 1749061"/>
                <a:gd name="connsiteY134" fmla="*/ 619290 h 1016895"/>
                <a:gd name="connsiteX135" fmla="*/ 512516 w 1749061"/>
                <a:gd name="connsiteY135" fmla="*/ 562343 h 1016895"/>
                <a:gd name="connsiteX136" fmla="*/ 512516 w 1749061"/>
                <a:gd name="connsiteY136" fmla="*/ 578614 h 1016895"/>
                <a:gd name="connsiteX137" fmla="*/ 540989 w 1749061"/>
                <a:gd name="connsiteY137" fmla="*/ 594884 h 1016895"/>
                <a:gd name="connsiteX138" fmla="*/ 569462 w 1749061"/>
                <a:gd name="connsiteY138" fmla="*/ 594884 h 1016895"/>
                <a:gd name="connsiteX139" fmla="*/ 622341 w 1749061"/>
                <a:gd name="connsiteY139" fmla="*/ 566411 h 1016895"/>
                <a:gd name="connsiteX140" fmla="*/ 622341 w 1749061"/>
                <a:gd name="connsiteY140" fmla="*/ 550141 h 1016895"/>
                <a:gd name="connsiteX141" fmla="*/ 593867 w 1749061"/>
                <a:gd name="connsiteY141" fmla="*/ 533870 h 1016895"/>
                <a:gd name="connsiteX142" fmla="*/ 565394 w 1749061"/>
                <a:gd name="connsiteY142" fmla="*/ 533870 h 1016895"/>
                <a:gd name="connsiteX143" fmla="*/ 512516 w 1749061"/>
                <a:gd name="connsiteY143" fmla="*/ 562343 h 1016895"/>
                <a:gd name="connsiteX144" fmla="*/ 610138 w 1749061"/>
                <a:gd name="connsiteY144" fmla="*/ 505397 h 1016895"/>
                <a:gd name="connsiteX145" fmla="*/ 610138 w 1749061"/>
                <a:gd name="connsiteY145" fmla="*/ 521668 h 1016895"/>
                <a:gd name="connsiteX146" fmla="*/ 638611 w 1749061"/>
                <a:gd name="connsiteY146" fmla="*/ 537938 h 1016895"/>
                <a:gd name="connsiteX147" fmla="*/ 667084 w 1749061"/>
                <a:gd name="connsiteY147" fmla="*/ 537938 h 1016895"/>
                <a:gd name="connsiteX148" fmla="*/ 719962 w 1749061"/>
                <a:gd name="connsiteY148" fmla="*/ 509465 h 1016895"/>
                <a:gd name="connsiteX149" fmla="*/ 719962 w 1749061"/>
                <a:gd name="connsiteY149" fmla="*/ 493195 h 1016895"/>
                <a:gd name="connsiteX150" fmla="*/ 691489 w 1749061"/>
                <a:gd name="connsiteY150" fmla="*/ 476924 h 1016895"/>
                <a:gd name="connsiteX151" fmla="*/ 663016 w 1749061"/>
                <a:gd name="connsiteY151" fmla="*/ 476924 h 1016895"/>
                <a:gd name="connsiteX152" fmla="*/ 610138 w 1749061"/>
                <a:gd name="connsiteY152" fmla="*/ 505397 h 1016895"/>
                <a:gd name="connsiteX153" fmla="*/ 707760 w 1749061"/>
                <a:gd name="connsiteY153" fmla="*/ 448451 h 1016895"/>
                <a:gd name="connsiteX154" fmla="*/ 707760 w 1749061"/>
                <a:gd name="connsiteY154" fmla="*/ 464722 h 1016895"/>
                <a:gd name="connsiteX155" fmla="*/ 736233 w 1749061"/>
                <a:gd name="connsiteY155" fmla="*/ 480992 h 1016895"/>
                <a:gd name="connsiteX156" fmla="*/ 764706 w 1749061"/>
                <a:gd name="connsiteY156" fmla="*/ 480992 h 1016895"/>
                <a:gd name="connsiteX157" fmla="*/ 817584 w 1749061"/>
                <a:gd name="connsiteY157" fmla="*/ 452519 h 1016895"/>
                <a:gd name="connsiteX158" fmla="*/ 817584 w 1749061"/>
                <a:gd name="connsiteY158" fmla="*/ 436248 h 1016895"/>
                <a:gd name="connsiteX159" fmla="*/ 789111 w 1749061"/>
                <a:gd name="connsiteY159" fmla="*/ 419978 h 1016895"/>
                <a:gd name="connsiteX160" fmla="*/ 760638 w 1749061"/>
                <a:gd name="connsiteY160" fmla="*/ 419978 h 1016895"/>
                <a:gd name="connsiteX161" fmla="*/ 707760 w 1749061"/>
                <a:gd name="connsiteY161" fmla="*/ 448451 h 1016895"/>
                <a:gd name="connsiteX162" fmla="*/ 809449 w 1749061"/>
                <a:gd name="connsiteY162" fmla="*/ 391505 h 1016895"/>
                <a:gd name="connsiteX163" fmla="*/ 809449 w 1749061"/>
                <a:gd name="connsiteY163" fmla="*/ 407775 h 1016895"/>
                <a:gd name="connsiteX164" fmla="*/ 837922 w 1749061"/>
                <a:gd name="connsiteY164" fmla="*/ 424046 h 1016895"/>
                <a:gd name="connsiteX165" fmla="*/ 866396 w 1749061"/>
                <a:gd name="connsiteY165" fmla="*/ 424046 h 1016895"/>
                <a:gd name="connsiteX166" fmla="*/ 919274 w 1749061"/>
                <a:gd name="connsiteY166" fmla="*/ 395572 h 1016895"/>
                <a:gd name="connsiteX167" fmla="*/ 919274 w 1749061"/>
                <a:gd name="connsiteY167" fmla="*/ 379302 h 1016895"/>
                <a:gd name="connsiteX168" fmla="*/ 890801 w 1749061"/>
                <a:gd name="connsiteY168" fmla="*/ 363032 h 1016895"/>
                <a:gd name="connsiteX169" fmla="*/ 862328 w 1749061"/>
                <a:gd name="connsiteY169" fmla="*/ 363032 h 1016895"/>
                <a:gd name="connsiteX170" fmla="*/ 809449 w 1749061"/>
                <a:gd name="connsiteY170" fmla="*/ 391505 h 1016895"/>
                <a:gd name="connsiteX171" fmla="*/ 907071 w 1749061"/>
                <a:gd name="connsiteY171" fmla="*/ 334559 h 1016895"/>
                <a:gd name="connsiteX172" fmla="*/ 907071 w 1749061"/>
                <a:gd name="connsiteY172" fmla="*/ 350829 h 1016895"/>
                <a:gd name="connsiteX173" fmla="*/ 935544 w 1749061"/>
                <a:gd name="connsiteY173" fmla="*/ 367100 h 1016895"/>
                <a:gd name="connsiteX174" fmla="*/ 964017 w 1749061"/>
                <a:gd name="connsiteY174" fmla="*/ 367100 h 1016895"/>
                <a:gd name="connsiteX175" fmla="*/ 1016896 w 1749061"/>
                <a:gd name="connsiteY175" fmla="*/ 338626 h 1016895"/>
                <a:gd name="connsiteX176" fmla="*/ 1016896 w 1749061"/>
                <a:gd name="connsiteY176" fmla="*/ 322356 h 1016895"/>
                <a:gd name="connsiteX177" fmla="*/ 988423 w 1749061"/>
                <a:gd name="connsiteY177" fmla="*/ 306086 h 1016895"/>
                <a:gd name="connsiteX178" fmla="*/ 959950 w 1749061"/>
                <a:gd name="connsiteY178" fmla="*/ 306086 h 1016895"/>
                <a:gd name="connsiteX179" fmla="*/ 907071 w 1749061"/>
                <a:gd name="connsiteY179" fmla="*/ 334559 h 1016895"/>
                <a:gd name="connsiteX180" fmla="*/ 1004693 w 1749061"/>
                <a:gd name="connsiteY180" fmla="*/ 277613 h 1016895"/>
                <a:gd name="connsiteX181" fmla="*/ 1004693 w 1749061"/>
                <a:gd name="connsiteY181" fmla="*/ 293883 h 1016895"/>
                <a:gd name="connsiteX182" fmla="*/ 1033166 w 1749061"/>
                <a:gd name="connsiteY182" fmla="*/ 310153 h 1016895"/>
                <a:gd name="connsiteX183" fmla="*/ 1061640 w 1749061"/>
                <a:gd name="connsiteY183" fmla="*/ 310153 h 1016895"/>
                <a:gd name="connsiteX184" fmla="*/ 1114518 w 1749061"/>
                <a:gd name="connsiteY184" fmla="*/ 281680 h 1016895"/>
                <a:gd name="connsiteX185" fmla="*/ 1114518 w 1749061"/>
                <a:gd name="connsiteY185" fmla="*/ 265410 h 1016895"/>
                <a:gd name="connsiteX186" fmla="*/ 1086045 w 1749061"/>
                <a:gd name="connsiteY186" fmla="*/ 249140 h 1016895"/>
                <a:gd name="connsiteX187" fmla="*/ 1057572 w 1749061"/>
                <a:gd name="connsiteY187" fmla="*/ 249140 h 1016895"/>
                <a:gd name="connsiteX188" fmla="*/ 1004693 w 1749061"/>
                <a:gd name="connsiteY188" fmla="*/ 277613 h 1016895"/>
                <a:gd name="connsiteX189" fmla="*/ 1102316 w 1749061"/>
                <a:gd name="connsiteY189" fmla="*/ 220667 h 1016895"/>
                <a:gd name="connsiteX190" fmla="*/ 1102316 w 1749061"/>
                <a:gd name="connsiteY190" fmla="*/ 236937 h 1016895"/>
                <a:gd name="connsiteX191" fmla="*/ 1130789 w 1749061"/>
                <a:gd name="connsiteY191" fmla="*/ 253207 h 1016895"/>
                <a:gd name="connsiteX192" fmla="*/ 1159262 w 1749061"/>
                <a:gd name="connsiteY192" fmla="*/ 253207 h 1016895"/>
                <a:gd name="connsiteX193" fmla="*/ 1212140 w 1749061"/>
                <a:gd name="connsiteY193" fmla="*/ 224734 h 1016895"/>
                <a:gd name="connsiteX194" fmla="*/ 1212140 w 1749061"/>
                <a:gd name="connsiteY194" fmla="*/ 208464 h 1016895"/>
                <a:gd name="connsiteX195" fmla="*/ 1183667 w 1749061"/>
                <a:gd name="connsiteY195" fmla="*/ 192193 h 1016895"/>
                <a:gd name="connsiteX196" fmla="*/ 1155194 w 1749061"/>
                <a:gd name="connsiteY196" fmla="*/ 192193 h 1016895"/>
                <a:gd name="connsiteX197" fmla="*/ 1102316 w 1749061"/>
                <a:gd name="connsiteY197" fmla="*/ 220667 h 1016895"/>
                <a:gd name="connsiteX198" fmla="*/ 1204005 w 1749061"/>
                <a:gd name="connsiteY198" fmla="*/ 163720 h 1016895"/>
                <a:gd name="connsiteX199" fmla="*/ 1204005 w 1749061"/>
                <a:gd name="connsiteY199" fmla="*/ 179991 h 1016895"/>
                <a:gd name="connsiteX200" fmla="*/ 1232478 w 1749061"/>
                <a:gd name="connsiteY200" fmla="*/ 196261 h 1016895"/>
                <a:gd name="connsiteX201" fmla="*/ 1260951 w 1749061"/>
                <a:gd name="connsiteY201" fmla="*/ 196261 h 1016895"/>
                <a:gd name="connsiteX202" fmla="*/ 1313830 w 1749061"/>
                <a:gd name="connsiteY202" fmla="*/ 167788 h 1016895"/>
                <a:gd name="connsiteX203" fmla="*/ 1313830 w 1749061"/>
                <a:gd name="connsiteY203" fmla="*/ 151517 h 1016895"/>
                <a:gd name="connsiteX204" fmla="*/ 1285357 w 1749061"/>
                <a:gd name="connsiteY204" fmla="*/ 135247 h 1016895"/>
                <a:gd name="connsiteX205" fmla="*/ 1256883 w 1749061"/>
                <a:gd name="connsiteY205" fmla="*/ 135247 h 1016895"/>
                <a:gd name="connsiteX206" fmla="*/ 1204005 w 1749061"/>
                <a:gd name="connsiteY206" fmla="*/ 163720 h 1016895"/>
                <a:gd name="connsiteX207" fmla="*/ 1301627 w 1749061"/>
                <a:gd name="connsiteY207" fmla="*/ 106774 h 1016895"/>
                <a:gd name="connsiteX208" fmla="*/ 1301627 w 1749061"/>
                <a:gd name="connsiteY208" fmla="*/ 123045 h 1016895"/>
                <a:gd name="connsiteX209" fmla="*/ 1330100 w 1749061"/>
                <a:gd name="connsiteY209" fmla="*/ 139315 h 1016895"/>
                <a:gd name="connsiteX210" fmla="*/ 1358573 w 1749061"/>
                <a:gd name="connsiteY210" fmla="*/ 139315 h 1016895"/>
                <a:gd name="connsiteX211" fmla="*/ 1411452 w 1749061"/>
                <a:gd name="connsiteY211" fmla="*/ 110842 h 1016895"/>
                <a:gd name="connsiteX212" fmla="*/ 1411452 w 1749061"/>
                <a:gd name="connsiteY212" fmla="*/ 94571 h 1016895"/>
                <a:gd name="connsiteX213" fmla="*/ 1382979 w 1749061"/>
                <a:gd name="connsiteY213" fmla="*/ 78301 h 1016895"/>
                <a:gd name="connsiteX214" fmla="*/ 1354506 w 1749061"/>
                <a:gd name="connsiteY214" fmla="*/ 78301 h 1016895"/>
                <a:gd name="connsiteX215" fmla="*/ 1301627 w 1749061"/>
                <a:gd name="connsiteY215" fmla="*/ 106774 h 1016895"/>
                <a:gd name="connsiteX216" fmla="*/ 117960 w 1749061"/>
                <a:gd name="connsiteY216" fmla="*/ 790128 h 1016895"/>
                <a:gd name="connsiteX217" fmla="*/ 117960 w 1749061"/>
                <a:gd name="connsiteY217" fmla="*/ 806398 h 1016895"/>
                <a:gd name="connsiteX218" fmla="*/ 146433 w 1749061"/>
                <a:gd name="connsiteY218" fmla="*/ 822669 h 1016895"/>
                <a:gd name="connsiteX219" fmla="*/ 174906 w 1749061"/>
                <a:gd name="connsiteY219" fmla="*/ 822669 h 1016895"/>
                <a:gd name="connsiteX220" fmla="*/ 301001 w 1749061"/>
                <a:gd name="connsiteY220" fmla="*/ 749452 h 1016895"/>
                <a:gd name="connsiteX221" fmla="*/ 301001 w 1749061"/>
                <a:gd name="connsiteY221" fmla="*/ 733182 h 1016895"/>
                <a:gd name="connsiteX222" fmla="*/ 272528 w 1749061"/>
                <a:gd name="connsiteY222" fmla="*/ 716912 h 1016895"/>
                <a:gd name="connsiteX223" fmla="*/ 244055 w 1749061"/>
                <a:gd name="connsiteY223" fmla="*/ 716912 h 1016895"/>
                <a:gd name="connsiteX224" fmla="*/ 117960 w 1749061"/>
                <a:gd name="connsiteY224" fmla="*/ 790128 h 1016895"/>
                <a:gd name="connsiteX225" fmla="*/ 390488 w 1749061"/>
                <a:gd name="connsiteY225" fmla="*/ 720979 h 1016895"/>
                <a:gd name="connsiteX226" fmla="*/ 390488 w 1749061"/>
                <a:gd name="connsiteY226" fmla="*/ 737250 h 1016895"/>
                <a:gd name="connsiteX227" fmla="*/ 418961 w 1749061"/>
                <a:gd name="connsiteY227" fmla="*/ 753520 h 1016895"/>
                <a:gd name="connsiteX228" fmla="*/ 447434 w 1749061"/>
                <a:gd name="connsiteY228" fmla="*/ 753520 h 1016895"/>
                <a:gd name="connsiteX229" fmla="*/ 500313 w 1749061"/>
                <a:gd name="connsiteY229" fmla="*/ 725047 h 1016895"/>
                <a:gd name="connsiteX230" fmla="*/ 500313 w 1749061"/>
                <a:gd name="connsiteY230" fmla="*/ 708777 h 1016895"/>
                <a:gd name="connsiteX231" fmla="*/ 471840 w 1749061"/>
                <a:gd name="connsiteY231" fmla="*/ 692506 h 1016895"/>
                <a:gd name="connsiteX232" fmla="*/ 443367 w 1749061"/>
                <a:gd name="connsiteY232" fmla="*/ 692506 h 1016895"/>
                <a:gd name="connsiteX233" fmla="*/ 390488 w 1749061"/>
                <a:gd name="connsiteY233" fmla="*/ 720979 h 1016895"/>
                <a:gd name="connsiteX234" fmla="*/ 292866 w 1749061"/>
                <a:gd name="connsiteY234" fmla="*/ 777925 h 1016895"/>
                <a:gd name="connsiteX235" fmla="*/ 292866 w 1749061"/>
                <a:gd name="connsiteY235" fmla="*/ 794196 h 1016895"/>
                <a:gd name="connsiteX236" fmla="*/ 321339 w 1749061"/>
                <a:gd name="connsiteY236" fmla="*/ 810466 h 1016895"/>
                <a:gd name="connsiteX237" fmla="*/ 349812 w 1749061"/>
                <a:gd name="connsiteY237" fmla="*/ 810466 h 1016895"/>
                <a:gd name="connsiteX238" fmla="*/ 402691 w 1749061"/>
                <a:gd name="connsiteY238" fmla="*/ 781993 h 1016895"/>
                <a:gd name="connsiteX239" fmla="*/ 402691 w 1749061"/>
                <a:gd name="connsiteY239" fmla="*/ 765723 h 1016895"/>
                <a:gd name="connsiteX240" fmla="*/ 374218 w 1749061"/>
                <a:gd name="connsiteY240" fmla="*/ 749452 h 1016895"/>
                <a:gd name="connsiteX241" fmla="*/ 345745 w 1749061"/>
                <a:gd name="connsiteY241" fmla="*/ 749452 h 1016895"/>
                <a:gd name="connsiteX242" fmla="*/ 292866 w 1749061"/>
                <a:gd name="connsiteY242" fmla="*/ 777925 h 1016895"/>
                <a:gd name="connsiteX243" fmla="*/ 195244 w 1749061"/>
                <a:gd name="connsiteY243" fmla="*/ 834872 h 1016895"/>
                <a:gd name="connsiteX244" fmla="*/ 195244 w 1749061"/>
                <a:gd name="connsiteY244" fmla="*/ 851142 h 1016895"/>
                <a:gd name="connsiteX245" fmla="*/ 223717 w 1749061"/>
                <a:gd name="connsiteY245" fmla="*/ 867412 h 1016895"/>
                <a:gd name="connsiteX246" fmla="*/ 252190 w 1749061"/>
                <a:gd name="connsiteY246" fmla="*/ 867412 h 1016895"/>
                <a:gd name="connsiteX247" fmla="*/ 305069 w 1749061"/>
                <a:gd name="connsiteY247" fmla="*/ 838939 h 1016895"/>
                <a:gd name="connsiteX248" fmla="*/ 305069 w 1749061"/>
                <a:gd name="connsiteY248" fmla="*/ 822669 h 1016895"/>
                <a:gd name="connsiteX249" fmla="*/ 276596 w 1749061"/>
                <a:gd name="connsiteY249" fmla="*/ 806398 h 1016895"/>
                <a:gd name="connsiteX250" fmla="*/ 248123 w 1749061"/>
                <a:gd name="connsiteY250" fmla="*/ 806398 h 1016895"/>
                <a:gd name="connsiteX251" fmla="*/ 195244 w 1749061"/>
                <a:gd name="connsiteY251" fmla="*/ 834872 h 1016895"/>
                <a:gd name="connsiteX252" fmla="*/ 492178 w 1749061"/>
                <a:gd name="connsiteY252" fmla="*/ 664033 h 1016895"/>
                <a:gd name="connsiteX253" fmla="*/ 492178 w 1749061"/>
                <a:gd name="connsiteY253" fmla="*/ 680303 h 1016895"/>
                <a:gd name="connsiteX254" fmla="*/ 520651 w 1749061"/>
                <a:gd name="connsiteY254" fmla="*/ 696574 h 1016895"/>
                <a:gd name="connsiteX255" fmla="*/ 549124 w 1749061"/>
                <a:gd name="connsiteY255" fmla="*/ 696574 h 1016895"/>
                <a:gd name="connsiteX256" fmla="*/ 602003 w 1749061"/>
                <a:gd name="connsiteY256" fmla="*/ 668101 h 1016895"/>
                <a:gd name="connsiteX257" fmla="*/ 602003 w 1749061"/>
                <a:gd name="connsiteY257" fmla="*/ 651830 h 1016895"/>
                <a:gd name="connsiteX258" fmla="*/ 573529 w 1749061"/>
                <a:gd name="connsiteY258" fmla="*/ 635560 h 1016895"/>
                <a:gd name="connsiteX259" fmla="*/ 545056 w 1749061"/>
                <a:gd name="connsiteY259" fmla="*/ 635560 h 1016895"/>
                <a:gd name="connsiteX260" fmla="*/ 492178 w 1749061"/>
                <a:gd name="connsiteY260" fmla="*/ 664033 h 1016895"/>
                <a:gd name="connsiteX261" fmla="*/ 589800 w 1749061"/>
                <a:gd name="connsiteY261" fmla="*/ 607087 h 1016895"/>
                <a:gd name="connsiteX262" fmla="*/ 589800 w 1749061"/>
                <a:gd name="connsiteY262" fmla="*/ 623357 h 1016895"/>
                <a:gd name="connsiteX263" fmla="*/ 618273 w 1749061"/>
                <a:gd name="connsiteY263" fmla="*/ 639628 h 1016895"/>
                <a:gd name="connsiteX264" fmla="*/ 646746 w 1749061"/>
                <a:gd name="connsiteY264" fmla="*/ 639628 h 1016895"/>
                <a:gd name="connsiteX265" fmla="*/ 699624 w 1749061"/>
                <a:gd name="connsiteY265" fmla="*/ 611155 h 1016895"/>
                <a:gd name="connsiteX266" fmla="*/ 699624 w 1749061"/>
                <a:gd name="connsiteY266" fmla="*/ 594884 h 1016895"/>
                <a:gd name="connsiteX267" fmla="*/ 671151 w 1749061"/>
                <a:gd name="connsiteY267" fmla="*/ 578614 h 1016895"/>
                <a:gd name="connsiteX268" fmla="*/ 642678 w 1749061"/>
                <a:gd name="connsiteY268" fmla="*/ 578614 h 1016895"/>
                <a:gd name="connsiteX269" fmla="*/ 589800 w 1749061"/>
                <a:gd name="connsiteY269" fmla="*/ 607087 h 1016895"/>
                <a:gd name="connsiteX270" fmla="*/ 687422 w 1749061"/>
                <a:gd name="connsiteY270" fmla="*/ 550141 h 1016895"/>
                <a:gd name="connsiteX271" fmla="*/ 687422 w 1749061"/>
                <a:gd name="connsiteY271" fmla="*/ 566411 h 1016895"/>
                <a:gd name="connsiteX272" fmla="*/ 715895 w 1749061"/>
                <a:gd name="connsiteY272" fmla="*/ 582681 h 1016895"/>
                <a:gd name="connsiteX273" fmla="*/ 744368 w 1749061"/>
                <a:gd name="connsiteY273" fmla="*/ 582681 h 1016895"/>
                <a:gd name="connsiteX274" fmla="*/ 797247 w 1749061"/>
                <a:gd name="connsiteY274" fmla="*/ 554208 h 1016895"/>
                <a:gd name="connsiteX275" fmla="*/ 797247 w 1749061"/>
                <a:gd name="connsiteY275" fmla="*/ 537938 h 1016895"/>
                <a:gd name="connsiteX276" fmla="*/ 768774 w 1749061"/>
                <a:gd name="connsiteY276" fmla="*/ 521668 h 1016895"/>
                <a:gd name="connsiteX277" fmla="*/ 740300 w 1749061"/>
                <a:gd name="connsiteY277" fmla="*/ 521668 h 1016895"/>
                <a:gd name="connsiteX278" fmla="*/ 687422 w 1749061"/>
                <a:gd name="connsiteY278" fmla="*/ 550141 h 1016895"/>
                <a:gd name="connsiteX279" fmla="*/ 785044 w 1749061"/>
                <a:gd name="connsiteY279" fmla="*/ 493195 h 1016895"/>
                <a:gd name="connsiteX280" fmla="*/ 785044 w 1749061"/>
                <a:gd name="connsiteY280" fmla="*/ 509465 h 1016895"/>
                <a:gd name="connsiteX281" fmla="*/ 813517 w 1749061"/>
                <a:gd name="connsiteY281" fmla="*/ 525735 h 1016895"/>
                <a:gd name="connsiteX282" fmla="*/ 841990 w 1749061"/>
                <a:gd name="connsiteY282" fmla="*/ 525735 h 1016895"/>
                <a:gd name="connsiteX283" fmla="*/ 894869 w 1749061"/>
                <a:gd name="connsiteY283" fmla="*/ 497262 h 1016895"/>
                <a:gd name="connsiteX284" fmla="*/ 894869 w 1749061"/>
                <a:gd name="connsiteY284" fmla="*/ 480992 h 1016895"/>
                <a:gd name="connsiteX285" fmla="*/ 866396 w 1749061"/>
                <a:gd name="connsiteY285" fmla="*/ 464722 h 1016895"/>
                <a:gd name="connsiteX286" fmla="*/ 837922 w 1749061"/>
                <a:gd name="connsiteY286" fmla="*/ 464722 h 1016895"/>
                <a:gd name="connsiteX287" fmla="*/ 785044 w 1749061"/>
                <a:gd name="connsiteY287" fmla="*/ 493195 h 1016895"/>
                <a:gd name="connsiteX288" fmla="*/ 886734 w 1749061"/>
                <a:gd name="connsiteY288" fmla="*/ 436248 h 1016895"/>
                <a:gd name="connsiteX289" fmla="*/ 886734 w 1749061"/>
                <a:gd name="connsiteY289" fmla="*/ 452519 h 1016895"/>
                <a:gd name="connsiteX290" fmla="*/ 915206 w 1749061"/>
                <a:gd name="connsiteY290" fmla="*/ 468789 h 1016895"/>
                <a:gd name="connsiteX291" fmla="*/ 943679 w 1749061"/>
                <a:gd name="connsiteY291" fmla="*/ 468789 h 1016895"/>
                <a:gd name="connsiteX292" fmla="*/ 996558 w 1749061"/>
                <a:gd name="connsiteY292" fmla="*/ 440316 h 1016895"/>
                <a:gd name="connsiteX293" fmla="*/ 996558 w 1749061"/>
                <a:gd name="connsiteY293" fmla="*/ 424046 h 1016895"/>
                <a:gd name="connsiteX294" fmla="*/ 968085 w 1749061"/>
                <a:gd name="connsiteY294" fmla="*/ 407775 h 1016895"/>
                <a:gd name="connsiteX295" fmla="*/ 939612 w 1749061"/>
                <a:gd name="connsiteY295" fmla="*/ 407775 h 1016895"/>
                <a:gd name="connsiteX296" fmla="*/ 886734 w 1749061"/>
                <a:gd name="connsiteY296" fmla="*/ 436248 h 1016895"/>
                <a:gd name="connsiteX297" fmla="*/ 984355 w 1749061"/>
                <a:gd name="connsiteY297" fmla="*/ 379302 h 1016895"/>
                <a:gd name="connsiteX298" fmla="*/ 984355 w 1749061"/>
                <a:gd name="connsiteY298" fmla="*/ 395572 h 1016895"/>
                <a:gd name="connsiteX299" fmla="*/ 1012828 w 1749061"/>
                <a:gd name="connsiteY299" fmla="*/ 411843 h 1016895"/>
                <a:gd name="connsiteX300" fmla="*/ 1041302 w 1749061"/>
                <a:gd name="connsiteY300" fmla="*/ 411843 h 1016895"/>
                <a:gd name="connsiteX301" fmla="*/ 1094180 w 1749061"/>
                <a:gd name="connsiteY301" fmla="*/ 383370 h 1016895"/>
                <a:gd name="connsiteX302" fmla="*/ 1094180 w 1749061"/>
                <a:gd name="connsiteY302" fmla="*/ 367100 h 1016895"/>
                <a:gd name="connsiteX303" fmla="*/ 1065707 w 1749061"/>
                <a:gd name="connsiteY303" fmla="*/ 350829 h 1016895"/>
                <a:gd name="connsiteX304" fmla="*/ 1037234 w 1749061"/>
                <a:gd name="connsiteY304" fmla="*/ 350829 h 1016895"/>
                <a:gd name="connsiteX305" fmla="*/ 984355 w 1749061"/>
                <a:gd name="connsiteY305" fmla="*/ 379302 h 1016895"/>
                <a:gd name="connsiteX306" fmla="*/ 1081978 w 1749061"/>
                <a:gd name="connsiteY306" fmla="*/ 322356 h 1016895"/>
                <a:gd name="connsiteX307" fmla="*/ 1081978 w 1749061"/>
                <a:gd name="connsiteY307" fmla="*/ 338626 h 1016895"/>
                <a:gd name="connsiteX308" fmla="*/ 1110451 w 1749061"/>
                <a:gd name="connsiteY308" fmla="*/ 354897 h 1016895"/>
                <a:gd name="connsiteX309" fmla="*/ 1138924 w 1749061"/>
                <a:gd name="connsiteY309" fmla="*/ 354897 h 1016895"/>
                <a:gd name="connsiteX310" fmla="*/ 1191802 w 1749061"/>
                <a:gd name="connsiteY310" fmla="*/ 326424 h 1016895"/>
                <a:gd name="connsiteX311" fmla="*/ 1191802 w 1749061"/>
                <a:gd name="connsiteY311" fmla="*/ 310153 h 1016895"/>
                <a:gd name="connsiteX312" fmla="*/ 1163329 w 1749061"/>
                <a:gd name="connsiteY312" fmla="*/ 293883 h 1016895"/>
                <a:gd name="connsiteX313" fmla="*/ 1134856 w 1749061"/>
                <a:gd name="connsiteY313" fmla="*/ 293883 h 1016895"/>
                <a:gd name="connsiteX314" fmla="*/ 1081978 w 1749061"/>
                <a:gd name="connsiteY314" fmla="*/ 322356 h 1016895"/>
                <a:gd name="connsiteX315" fmla="*/ 1183667 w 1749061"/>
                <a:gd name="connsiteY315" fmla="*/ 265410 h 1016895"/>
                <a:gd name="connsiteX316" fmla="*/ 1183667 w 1749061"/>
                <a:gd name="connsiteY316" fmla="*/ 281680 h 1016895"/>
                <a:gd name="connsiteX317" fmla="*/ 1212140 w 1749061"/>
                <a:gd name="connsiteY317" fmla="*/ 297950 h 1016895"/>
                <a:gd name="connsiteX318" fmla="*/ 1240613 w 1749061"/>
                <a:gd name="connsiteY318" fmla="*/ 297950 h 1016895"/>
                <a:gd name="connsiteX319" fmla="*/ 1293492 w 1749061"/>
                <a:gd name="connsiteY319" fmla="*/ 269477 h 1016895"/>
                <a:gd name="connsiteX320" fmla="*/ 1293492 w 1749061"/>
                <a:gd name="connsiteY320" fmla="*/ 253207 h 1016895"/>
                <a:gd name="connsiteX321" fmla="*/ 1265019 w 1749061"/>
                <a:gd name="connsiteY321" fmla="*/ 236937 h 1016895"/>
                <a:gd name="connsiteX322" fmla="*/ 1236545 w 1749061"/>
                <a:gd name="connsiteY322" fmla="*/ 236937 h 1016895"/>
                <a:gd name="connsiteX323" fmla="*/ 1183667 w 1749061"/>
                <a:gd name="connsiteY323" fmla="*/ 265410 h 1016895"/>
                <a:gd name="connsiteX324" fmla="*/ 1281289 w 1749061"/>
                <a:gd name="connsiteY324" fmla="*/ 208464 h 1016895"/>
                <a:gd name="connsiteX325" fmla="*/ 1281289 w 1749061"/>
                <a:gd name="connsiteY325" fmla="*/ 224734 h 1016895"/>
                <a:gd name="connsiteX326" fmla="*/ 1309762 w 1749061"/>
                <a:gd name="connsiteY326" fmla="*/ 241004 h 1016895"/>
                <a:gd name="connsiteX327" fmla="*/ 1338235 w 1749061"/>
                <a:gd name="connsiteY327" fmla="*/ 241004 h 1016895"/>
                <a:gd name="connsiteX328" fmla="*/ 1391114 w 1749061"/>
                <a:gd name="connsiteY328" fmla="*/ 212531 h 1016895"/>
                <a:gd name="connsiteX329" fmla="*/ 1391114 w 1749061"/>
                <a:gd name="connsiteY329" fmla="*/ 196261 h 1016895"/>
                <a:gd name="connsiteX330" fmla="*/ 1362641 w 1749061"/>
                <a:gd name="connsiteY330" fmla="*/ 179991 h 1016895"/>
                <a:gd name="connsiteX331" fmla="*/ 1334168 w 1749061"/>
                <a:gd name="connsiteY331" fmla="*/ 179991 h 1016895"/>
                <a:gd name="connsiteX332" fmla="*/ 1281289 w 1749061"/>
                <a:gd name="connsiteY332" fmla="*/ 208464 h 1016895"/>
                <a:gd name="connsiteX333" fmla="*/ 1378911 w 1749061"/>
                <a:gd name="connsiteY333" fmla="*/ 151517 h 1016895"/>
                <a:gd name="connsiteX334" fmla="*/ 1378911 w 1749061"/>
                <a:gd name="connsiteY334" fmla="*/ 167788 h 1016895"/>
                <a:gd name="connsiteX335" fmla="*/ 1407384 w 1749061"/>
                <a:gd name="connsiteY335" fmla="*/ 184058 h 1016895"/>
                <a:gd name="connsiteX336" fmla="*/ 1435857 w 1749061"/>
                <a:gd name="connsiteY336" fmla="*/ 184058 h 1016895"/>
                <a:gd name="connsiteX337" fmla="*/ 1488736 w 1749061"/>
                <a:gd name="connsiteY337" fmla="*/ 155585 h 1016895"/>
                <a:gd name="connsiteX338" fmla="*/ 1488736 w 1749061"/>
                <a:gd name="connsiteY338" fmla="*/ 139315 h 1016895"/>
                <a:gd name="connsiteX339" fmla="*/ 1460263 w 1749061"/>
                <a:gd name="connsiteY339" fmla="*/ 123045 h 1016895"/>
                <a:gd name="connsiteX340" fmla="*/ 1431790 w 1749061"/>
                <a:gd name="connsiteY340" fmla="*/ 123045 h 1016895"/>
                <a:gd name="connsiteX341" fmla="*/ 1378911 w 1749061"/>
                <a:gd name="connsiteY341" fmla="*/ 151517 h 1016895"/>
                <a:gd name="connsiteX342" fmla="*/ 471840 w 1749061"/>
                <a:gd name="connsiteY342" fmla="*/ 765723 h 1016895"/>
                <a:gd name="connsiteX343" fmla="*/ 471840 w 1749061"/>
                <a:gd name="connsiteY343" fmla="*/ 781993 h 1016895"/>
                <a:gd name="connsiteX344" fmla="*/ 500313 w 1749061"/>
                <a:gd name="connsiteY344" fmla="*/ 798263 h 1016895"/>
                <a:gd name="connsiteX345" fmla="*/ 528786 w 1749061"/>
                <a:gd name="connsiteY345" fmla="*/ 798263 h 1016895"/>
                <a:gd name="connsiteX346" fmla="*/ 581665 w 1749061"/>
                <a:gd name="connsiteY346" fmla="*/ 769790 h 1016895"/>
                <a:gd name="connsiteX347" fmla="*/ 581665 w 1749061"/>
                <a:gd name="connsiteY347" fmla="*/ 753520 h 1016895"/>
                <a:gd name="connsiteX348" fmla="*/ 549124 w 1749061"/>
                <a:gd name="connsiteY348" fmla="*/ 737250 h 1016895"/>
                <a:gd name="connsiteX349" fmla="*/ 520651 w 1749061"/>
                <a:gd name="connsiteY349" fmla="*/ 737250 h 1016895"/>
                <a:gd name="connsiteX350" fmla="*/ 471840 w 1749061"/>
                <a:gd name="connsiteY350" fmla="*/ 765723 h 1016895"/>
                <a:gd name="connsiteX351" fmla="*/ 370150 w 1749061"/>
                <a:gd name="connsiteY351" fmla="*/ 822669 h 1016895"/>
                <a:gd name="connsiteX352" fmla="*/ 370150 w 1749061"/>
                <a:gd name="connsiteY352" fmla="*/ 838939 h 1016895"/>
                <a:gd name="connsiteX353" fmla="*/ 398623 w 1749061"/>
                <a:gd name="connsiteY353" fmla="*/ 855210 h 1016895"/>
                <a:gd name="connsiteX354" fmla="*/ 427096 w 1749061"/>
                <a:gd name="connsiteY354" fmla="*/ 855210 h 1016895"/>
                <a:gd name="connsiteX355" fmla="*/ 479975 w 1749061"/>
                <a:gd name="connsiteY355" fmla="*/ 826736 h 1016895"/>
                <a:gd name="connsiteX356" fmla="*/ 479975 w 1749061"/>
                <a:gd name="connsiteY356" fmla="*/ 810466 h 1016895"/>
                <a:gd name="connsiteX357" fmla="*/ 451502 w 1749061"/>
                <a:gd name="connsiteY357" fmla="*/ 794196 h 1016895"/>
                <a:gd name="connsiteX358" fmla="*/ 423029 w 1749061"/>
                <a:gd name="connsiteY358" fmla="*/ 794196 h 1016895"/>
                <a:gd name="connsiteX359" fmla="*/ 370150 w 1749061"/>
                <a:gd name="connsiteY359" fmla="*/ 822669 h 1016895"/>
                <a:gd name="connsiteX360" fmla="*/ 272528 w 1749061"/>
                <a:gd name="connsiteY360" fmla="*/ 879615 h 1016895"/>
                <a:gd name="connsiteX361" fmla="*/ 272528 w 1749061"/>
                <a:gd name="connsiteY361" fmla="*/ 895885 h 1016895"/>
                <a:gd name="connsiteX362" fmla="*/ 301001 w 1749061"/>
                <a:gd name="connsiteY362" fmla="*/ 912156 h 1016895"/>
                <a:gd name="connsiteX363" fmla="*/ 329474 w 1749061"/>
                <a:gd name="connsiteY363" fmla="*/ 912156 h 1016895"/>
                <a:gd name="connsiteX364" fmla="*/ 382353 w 1749061"/>
                <a:gd name="connsiteY364" fmla="*/ 883683 h 1016895"/>
                <a:gd name="connsiteX365" fmla="*/ 382353 w 1749061"/>
                <a:gd name="connsiteY365" fmla="*/ 867412 h 1016895"/>
                <a:gd name="connsiteX366" fmla="*/ 353880 w 1749061"/>
                <a:gd name="connsiteY366" fmla="*/ 851142 h 1016895"/>
                <a:gd name="connsiteX367" fmla="*/ 325407 w 1749061"/>
                <a:gd name="connsiteY367" fmla="*/ 851142 h 1016895"/>
                <a:gd name="connsiteX368" fmla="*/ 272528 w 1749061"/>
                <a:gd name="connsiteY368" fmla="*/ 879615 h 1016895"/>
                <a:gd name="connsiteX369" fmla="*/ 569462 w 1749061"/>
                <a:gd name="connsiteY369" fmla="*/ 708777 h 1016895"/>
                <a:gd name="connsiteX370" fmla="*/ 569462 w 1749061"/>
                <a:gd name="connsiteY370" fmla="*/ 725047 h 1016895"/>
                <a:gd name="connsiteX371" fmla="*/ 597935 w 1749061"/>
                <a:gd name="connsiteY371" fmla="*/ 741317 h 1016895"/>
                <a:gd name="connsiteX372" fmla="*/ 626408 w 1749061"/>
                <a:gd name="connsiteY372" fmla="*/ 741317 h 1016895"/>
                <a:gd name="connsiteX373" fmla="*/ 679287 w 1749061"/>
                <a:gd name="connsiteY373" fmla="*/ 712844 h 1016895"/>
                <a:gd name="connsiteX374" fmla="*/ 679287 w 1749061"/>
                <a:gd name="connsiteY374" fmla="*/ 696574 h 1016895"/>
                <a:gd name="connsiteX375" fmla="*/ 650814 w 1749061"/>
                <a:gd name="connsiteY375" fmla="*/ 680303 h 1016895"/>
                <a:gd name="connsiteX376" fmla="*/ 622341 w 1749061"/>
                <a:gd name="connsiteY376" fmla="*/ 680303 h 1016895"/>
                <a:gd name="connsiteX377" fmla="*/ 569462 w 1749061"/>
                <a:gd name="connsiteY377" fmla="*/ 708777 h 1016895"/>
                <a:gd name="connsiteX378" fmla="*/ 667084 w 1749061"/>
                <a:gd name="connsiteY378" fmla="*/ 651830 h 1016895"/>
                <a:gd name="connsiteX379" fmla="*/ 667084 w 1749061"/>
                <a:gd name="connsiteY379" fmla="*/ 668101 h 1016895"/>
                <a:gd name="connsiteX380" fmla="*/ 695557 w 1749061"/>
                <a:gd name="connsiteY380" fmla="*/ 684371 h 1016895"/>
                <a:gd name="connsiteX381" fmla="*/ 724030 w 1749061"/>
                <a:gd name="connsiteY381" fmla="*/ 684371 h 1016895"/>
                <a:gd name="connsiteX382" fmla="*/ 776909 w 1749061"/>
                <a:gd name="connsiteY382" fmla="*/ 655898 h 1016895"/>
                <a:gd name="connsiteX383" fmla="*/ 776909 w 1749061"/>
                <a:gd name="connsiteY383" fmla="*/ 639628 h 1016895"/>
                <a:gd name="connsiteX384" fmla="*/ 748436 w 1749061"/>
                <a:gd name="connsiteY384" fmla="*/ 623357 h 1016895"/>
                <a:gd name="connsiteX385" fmla="*/ 719962 w 1749061"/>
                <a:gd name="connsiteY385" fmla="*/ 623357 h 1016895"/>
                <a:gd name="connsiteX386" fmla="*/ 667084 w 1749061"/>
                <a:gd name="connsiteY386" fmla="*/ 651830 h 1016895"/>
                <a:gd name="connsiteX387" fmla="*/ 764706 w 1749061"/>
                <a:gd name="connsiteY387" fmla="*/ 594884 h 1016895"/>
                <a:gd name="connsiteX388" fmla="*/ 764706 w 1749061"/>
                <a:gd name="connsiteY388" fmla="*/ 611155 h 1016895"/>
                <a:gd name="connsiteX389" fmla="*/ 793179 w 1749061"/>
                <a:gd name="connsiteY389" fmla="*/ 627425 h 1016895"/>
                <a:gd name="connsiteX390" fmla="*/ 821652 w 1749061"/>
                <a:gd name="connsiteY390" fmla="*/ 627425 h 1016895"/>
                <a:gd name="connsiteX391" fmla="*/ 874531 w 1749061"/>
                <a:gd name="connsiteY391" fmla="*/ 598952 h 1016895"/>
                <a:gd name="connsiteX392" fmla="*/ 874531 w 1749061"/>
                <a:gd name="connsiteY392" fmla="*/ 582681 h 1016895"/>
                <a:gd name="connsiteX393" fmla="*/ 846058 w 1749061"/>
                <a:gd name="connsiteY393" fmla="*/ 566411 h 1016895"/>
                <a:gd name="connsiteX394" fmla="*/ 817584 w 1749061"/>
                <a:gd name="connsiteY394" fmla="*/ 566411 h 1016895"/>
                <a:gd name="connsiteX395" fmla="*/ 764706 w 1749061"/>
                <a:gd name="connsiteY395" fmla="*/ 594884 h 1016895"/>
                <a:gd name="connsiteX396" fmla="*/ 866396 w 1749061"/>
                <a:gd name="connsiteY396" fmla="*/ 537938 h 1016895"/>
                <a:gd name="connsiteX397" fmla="*/ 866396 w 1749061"/>
                <a:gd name="connsiteY397" fmla="*/ 554208 h 1016895"/>
                <a:gd name="connsiteX398" fmla="*/ 894869 w 1749061"/>
                <a:gd name="connsiteY398" fmla="*/ 570479 h 1016895"/>
                <a:gd name="connsiteX399" fmla="*/ 923342 w 1749061"/>
                <a:gd name="connsiteY399" fmla="*/ 570479 h 1016895"/>
                <a:gd name="connsiteX400" fmla="*/ 976220 w 1749061"/>
                <a:gd name="connsiteY400" fmla="*/ 542005 h 1016895"/>
                <a:gd name="connsiteX401" fmla="*/ 976220 w 1749061"/>
                <a:gd name="connsiteY401" fmla="*/ 525735 h 1016895"/>
                <a:gd name="connsiteX402" fmla="*/ 947747 w 1749061"/>
                <a:gd name="connsiteY402" fmla="*/ 509465 h 1016895"/>
                <a:gd name="connsiteX403" fmla="*/ 919274 w 1749061"/>
                <a:gd name="connsiteY403" fmla="*/ 509465 h 1016895"/>
                <a:gd name="connsiteX404" fmla="*/ 866396 w 1749061"/>
                <a:gd name="connsiteY404" fmla="*/ 537938 h 1016895"/>
                <a:gd name="connsiteX405" fmla="*/ 964017 w 1749061"/>
                <a:gd name="connsiteY405" fmla="*/ 480992 h 1016895"/>
                <a:gd name="connsiteX406" fmla="*/ 964017 w 1749061"/>
                <a:gd name="connsiteY406" fmla="*/ 497262 h 1016895"/>
                <a:gd name="connsiteX407" fmla="*/ 992490 w 1749061"/>
                <a:gd name="connsiteY407" fmla="*/ 513532 h 1016895"/>
                <a:gd name="connsiteX408" fmla="*/ 1020964 w 1749061"/>
                <a:gd name="connsiteY408" fmla="*/ 513532 h 1016895"/>
                <a:gd name="connsiteX409" fmla="*/ 1073842 w 1749061"/>
                <a:gd name="connsiteY409" fmla="*/ 485060 h 1016895"/>
                <a:gd name="connsiteX410" fmla="*/ 1073842 w 1749061"/>
                <a:gd name="connsiteY410" fmla="*/ 468789 h 1016895"/>
                <a:gd name="connsiteX411" fmla="*/ 1045369 w 1749061"/>
                <a:gd name="connsiteY411" fmla="*/ 452519 h 1016895"/>
                <a:gd name="connsiteX412" fmla="*/ 1016896 w 1749061"/>
                <a:gd name="connsiteY412" fmla="*/ 452519 h 1016895"/>
                <a:gd name="connsiteX413" fmla="*/ 964017 w 1749061"/>
                <a:gd name="connsiteY413" fmla="*/ 480992 h 1016895"/>
                <a:gd name="connsiteX414" fmla="*/ 1061640 w 1749061"/>
                <a:gd name="connsiteY414" fmla="*/ 424046 h 1016895"/>
                <a:gd name="connsiteX415" fmla="*/ 1061640 w 1749061"/>
                <a:gd name="connsiteY415" fmla="*/ 440316 h 1016895"/>
                <a:gd name="connsiteX416" fmla="*/ 1090113 w 1749061"/>
                <a:gd name="connsiteY416" fmla="*/ 456586 h 1016895"/>
                <a:gd name="connsiteX417" fmla="*/ 1118586 w 1749061"/>
                <a:gd name="connsiteY417" fmla="*/ 456586 h 1016895"/>
                <a:gd name="connsiteX418" fmla="*/ 1171464 w 1749061"/>
                <a:gd name="connsiteY418" fmla="*/ 428113 h 1016895"/>
                <a:gd name="connsiteX419" fmla="*/ 1171464 w 1749061"/>
                <a:gd name="connsiteY419" fmla="*/ 411843 h 1016895"/>
                <a:gd name="connsiteX420" fmla="*/ 1142991 w 1749061"/>
                <a:gd name="connsiteY420" fmla="*/ 395572 h 1016895"/>
                <a:gd name="connsiteX421" fmla="*/ 1114518 w 1749061"/>
                <a:gd name="connsiteY421" fmla="*/ 395572 h 1016895"/>
                <a:gd name="connsiteX422" fmla="*/ 1061640 w 1749061"/>
                <a:gd name="connsiteY422" fmla="*/ 424046 h 1016895"/>
                <a:gd name="connsiteX423" fmla="*/ 1159262 w 1749061"/>
                <a:gd name="connsiteY423" fmla="*/ 367100 h 1016895"/>
                <a:gd name="connsiteX424" fmla="*/ 1159262 w 1749061"/>
                <a:gd name="connsiteY424" fmla="*/ 383370 h 1016895"/>
                <a:gd name="connsiteX425" fmla="*/ 1187735 w 1749061"/>
                <a:gd name="connsiteY425" fmla="*/ 399640 h 1016895"/>
                <a:gd name="connsiteX426" fmla="*/ 1216207 w 1749061"/>
                <a:gd name="connsiteY426" fmla="*/ 399640 h 1016895"/>
                <a:gd name="connsiteX427" fmla="*/ 1269086 w 1749061"/>
                <a:gd name="connsiteY427" fmla="*/ 371167 h 1016895"/>
                <a:gd name="connsiteX428" fmla="*/ 1269086 w 1749061"/>
                <a:gd name="connsiteY428" fmla="*/ 354897 h 1016895"/>
                <a:gd name="connsiteX429" fmla="*/ 1240613 w 1749061"/>
                <a:gd name="connsiteY429" fmla="*/ 338626 h 1016895"/>
                <a:gd name="connsiteX430" fmla="*/ 1212140 w 1749061"/>
                <a:gd name="connsiteY430" fmla="*/ 338626 h 1016895"/>
                <a:gd name="connsiteX431" fmla="*/ 1159262 w 1749061"/>
                <a:gd name="connsiteY431" fmla="*/ 367100 h 1016895"/>
                <a:gd name="connsiteX432" fmla="*/ 1260951 w 1749061"/>
                <a:gd name="connsiteY432" fmla="*/ 310153 h 1016895"/>
                <a:gd name="connsiteX433" fmla="*/ 1260951 w 1749061"/>
                <a:gd name="connsiteY433" fmla="*/ 326424 h 1016895"/>
                <a:gd name="connsiteX434" fmla="*/ 1289424 w 1749061"/>
                <a:gd name="connsiteY434" fmla="*/ 342694 h 1016895"/>
                <a:gd name="connsiteX435" fmla="*/ 1317897 w 1749061"/>
                <a:gd name="connsiteY435" fmla="*/ 342694 h 1016895"/>
                <a:gd name="connsiteX436" fmla="*/ 1370776 w 1749061"/>
                <a:gd name="connsiteY436" fmla="*/ 314221 h 1016895"/>
                <a:gd name="connsiteX437" fmla="*/ 1370776 w 1749061"/>
                <a:gd name="connsiteY437" fmla="*/ 297950 h 1016895"/>
                <a:gd name="connsiteX438" fmla="*/ 1342303 w 1749061"/>
                <a:gd name="connsiteY438" fmla="*/ 281680 h 1016895"/>
                <a:gd name="connsiteX439" fmla="*/ 1313830 w 1749061"/>
                <a:gd name="connsiteY439" fmla="*/ 281680 h 1016895"/>
                <a:gd name="connsiteX440" fmla="*/ 1260951 w 1749061"/>
                <a:gd name="connsiteY440" fmla="*/ 310153 h 1016895"/>
                <a:gd name="connsiteX441" fmla="*/ 1358573 w 1749061"/>
                <a:gd name="connsiteY441" fmla="*/ 253207 h 1016895"/>
                <a:gd name="connsiteX442" fmla="*/ 1358573 w 1749061"/>
                <a:gd name="connsiteY442" fmla="*/ 269477 h 1016895"/>
                <a:gd name="connsiteX443" fmla="*/ 1387047 w 1749061"/>
                <a:gd name="connsiteY443" fmla="*/ 285748 h 1016895"/>
                <a:gd name="connsiteX444" fmla="*/ 1415519 w 1749061"/>
                <a:gd name="connsiteY444" fmla="*/ 285748 h 1016895"/>
                <a:gd name="connsiteX445" fmla="*/ 1468398 w 1749061"/>
                <a:gd name="connsiteY445" fmla="*/ 257275 h 1016895"/>
                <a:gd name="connsiteX446" fmla="*/ 1468398 w 1749061"/>
                <a:gd name="connsiteY446" fmla="*/ 241004 h 1016895"/>
                <a:gd name="connsiteX447" fmla="*/ 1439925 w 1749061"/>
                <a:gd name="connsiteY447" fmla="*/ 224734 h 1016895"/>
                <a:gd name="connsiteX448" fmla="*/ 1411452 w 1749061"/>
                <a:gd name="connsiteY448" fmla="*/ 224734 h 1016895"/>
                <a:gd name="connsiteX449" fmla="*/ 1358573 w 1749061"/>
                <a:gd name="connsiteY449" fmla="*/ 253207 h 1016895"/>
                <a:gd name="connsiteX450" fmla="*/ 1456195 w 1749061"/>
                <a:gd name="connsiteY450" fmla="*/ 196261 h 1016895"/>
                <a:gd name="connsiteX451" fmla="*/ 1456195 w 1749061"/>
                <a:gd name="connsiteY451" fmla="*/ 212531 h 1016895"/>
                <a:gd name="connsiteX452" fmla="*/ 1484668 w 1749061"/>
                <a:gd name="connsiteY452" fmla="*/ 228802 h 1016895"/>
                <a:gd name="connsiteX453" fmla="*/ 1513141 w 1749061"/>
                <a:gd name="connsiteY453" fmla="*/ 228802 h 1016895"/>
                <a:gd name="connsiteX454" fmla="*/ 1566020 w 1749061"/>
                <a:gd name="connsiteY454" fmla="*/ 200329 h 1016895"/>
                <a:gd name="connsiteX455" fmla="*/ 1566020 w 1749061"/>
                <a:gd name="connsiteY455" fmla="*/ 184058 h 1016895"/>
                <a:gd name="connsiteX456" fmla="*/ 1537547 w 1749061"/>
                <a:gd name="connsiteY456" fmla="*/ 167788 h 1016895"/>
                <a:gd name="connsiteX457" fmla="*/ 1509074 w 1749061"/>
                <a:gd name="connsiteY457" fmla="*/ 167788 h 1016895"/>
                <a:gd name="connsiteX458" fmla="*/ 1456195 w 1749061"/>
                <a:gd name="connsiteY458" fmla="*/ 196261 h 1016895"/>
                <a:gd name="connsiteX459" fmla="*/ 549124 w 1749061"/>
                <a:gd name="connsiteY459" fmla="*/ 810466 h 1016895"/>
                <a:gd name="connsiteX460" fmla="*/ 549124 w 1749061"/>
                <a:gd name="connsiteY460" fmla="*/ 826736 h 1016895"/>
                <a:gd name="connsiteX461" fmla="*/ 577597 w 1749061"/>
                <a:gd name="connsiteY461" fmla="*/ 843007 h 1016895"/>
                <a:gd name="connsiteX462" fmla="*/ 606070 w 1749061"/>
                <a:gd name="connsiteY462" fmla="*/ 843007 h 1016895"/>
                <a:gd name="connsiteX463" fmla="*/ 658949 w 1749061"/>
                <a:gd name="connsiteY463" fmla="*/ 814534 h 1016895"/>
                <a:gd name="connsiteX464" fmla="*/ 658949 w 1749061"/>
                <a:gd name="connsiteY464" fmla="*/ 798263 h 1016895"/>
                <a:gd name="connsiteX465" fmla="*/ 630476 w 1749061"/>
                <a:gd name="connsiteY465" fmla="*/ 781993 h 1016895"/>
                <a:gd name="connsiteX466" fmla="*/ 602003 w 1749061"/>
                <a:gd name="connsiteY466" fmla="*/ 781993 h 1016895"/>
                <a:gd name="connsiteX467" fmla="*/ 549124 w 1749061"/>
                <a:gd name="connsiteY467" fmla="*/ 810466 h 1016895"/>
                <a:gd name="connsiteX468" fmla="*/ 349812 w 1749061"/>
                <a:gd name="connsiteY468" fmla="*/ 924358 h 1016895"/>
                <a:gd name="connsiteX469" fmla="*/ 349812 w 1749061"/>
                <a:gd name="connsiteY469" fmla="*/ 940629 h 1016895"/>
                <a:gd name="connsiteX470" fmla="*/ 378286 w 1749061"/>
                <a:gd name="connsiteY470" fmla="*/ 956899 h 1016895"/>
                <a:gd name="connsiteX471" fmla="*/ 406758 w 1749061"/>
                <a:gd name="connsiteY471" fmla="*/ 956899 h 1016895"/>
                <a:gd name="connsiteX472" fmla="*/ 557259 w 1749061"/>
                <a:gd name="connsiteY472" fmla="*/ 871480 h 1016895"/>
                <a:gd name="connsiteX473" fmla="*/ 557259 w 1749061"/>
                <a:gd name="connsiteY473" fmla="*/ 855210 h 1016895"/>
                <a:gd name="connsiteX474" fmla="*/ 528786 w 1749061"/>
                <a:gd name="connsiteY474" fmla="*/ 838939 h 1016895"/>
                <a:gd name="connsiteX475" fmla="*/ 500313 w 1749061"/>
                <a:gd name="connsiteY475" fmla="*/ 838939 h 1016895"/>
                <a:gd name="connsiteX476" fmla="*/ 349812 w 1749061"/>
                <a:gd name="connsiteY476" fmla="*/ 924358 h 1016895"/>
                <a:gd name="connsiteX477" fmla="*/ 1435857 w 1749061"/>
                <a:gd name="connsiteY477" fmla="*/ 297950 h 1016895"/>
                <a:gd name="connsiteX478" fmla="*/ 1435857 w 1749061"/>
                <a:gd name="connsiteY478" fmla="*/ 314221 h 1016895"/>
                <a:gd name="connsiteX479" fmla="*/ 1464330 w 1749061"/>
                <a:gd name="connsiteY479" fmla="*/ 330491 h 1016895"/>
                <a:gd name="connsiteX480" fmla="*/ 1492803 w 1749061"/>
                <a:gd name="connsiteY480" fmla="*/ 330491 h 1016895"/>
                <a:gd name="connsiteX481" fmla="*/ 1647372 w 1749061"/>
                <a:gd name="connsiteY481" fmla="*/ 249140 h 1016895"/>
                <a:gd name="connsiteX482" fmla="*/ 1647372 w 1749061"/>
                <a:gd name="connsiteY482" fmla="*/ 232869 h 1016895"/>
                <a:gd name="connsiteX483" fmla="*/ 1618899 w 1749061"/>
                <a:gd name="connsiteY483" fmla="*/ 216599 h 1016895"/>
                <a:gd name="connsiteX484" fmla="*/ 1590426 w 1749061"/>
                <a:gd name="connsiteY484" fmla="*/ 216599 h 1016895"/>
                <a:gd name="connsiteX485" fmla="*/ 1435857 w 1749061"/>
                <a:gd name="connsiteY485" fmla="*/ 297950 h 1016895"/>
                <a:gd name="connsiteX486" fmla="*/ 646746 w 1749061"/>
                <a:gd name="connsiteY486" fmla="*/ 753520 h 1016895"/>
                <a:gd name="connsiteX487" fmla="*/ 646746 w 1749061"/>
                <a:gd name="connsiteY487" fmla="*/ 769790 h 1016895"/>
                <a:gd name="connsiteX488" fmla="*/ 675219 w 1749061"/>
                <a:gd name="connsiteY488" fmla="*/ 786060 h 1016895"/>
                <a:gd name="connsiteX489" fmla="*/ 703692 w 1749061"/>
                <a:gd name="connsiteY489" fmla="*/ 786060 h 1016895"/>
                <a:gd name="connsiteX490" fmla="*/ 756571 w 1749061"/>
                <a:gd name="connsiteY490" fmla="*/ 757588 h 1016895"/>
                <a:gd name="connsiteX491" fmla="*/ 756571 w 1749061"/>
                <a:gd name="connsiteY491" fmla="*/ 741317 h 1016895"/>
                <a:gd name="connsiteX492" fmla="*/ 728098 w 1749061"/>
                <a:gd name="connsiteY492" fmla="*/ 725047 h 1016895"/>
                <a:gd name="connsiteX493" fmla="*/ 699624 w 1749061"/>
                <a:gd name="connsiteY493" fmla="*/ 725047 h 1016895"/>
                <a:gd name="connsiteX494" fmla="*/ 646746 w 1749061"/>
                <a:gd name="connsiteY494" fmla="*/ 753520 h 1016895"/>
                <a:gd name="connsiteX495" fmla="*/ 744368 w 1749061"/>
                <a:gd name="connsiteY495" fmla="*/ 696574 h 1016895"/>
                <a:gd name="connsiteX496" fmla="*/ 744368 w 1749061"/>
                <a:gd name="connsiteY496" fmla="*/ 712844 h 1016895"/>
                <a:gd name="connsiteX497" fmla="*/ 772841 w 1749061"/>
                <a:gd name="connsiteY497" fmla="*/ 729115 h 1016895"/>
                <a:gd name="connsiteX498" fmla="*/ 801314 w 1749061"/>
                <a:gd name="connsiteY498" fmla="*/ 729115 h 1016895"/>
                <a:gd name="connsiteX499" fmla="*/ 854193 w 1749061"/>
                <a:gd name="connsiteY499" fmla="*/ 700641 h 1016895"/>
                <a:gd name="connsiteX500" fmla="*/ 854193 w 1749061"/>
                <a:gd name="connsiteY500" fmla="*/ 684371 h 1016895"/>
                <a:gd name="connsiteX501" fmla="*/ 825720 w 1749061"/>
                <a:gd name="connsiteY501" fmla="*/ 668101 h 1016895"/>
                <a:gd name="connsiteX502" fmla="*/ 797247 w 1749061"/>
                <a:gd name="connsiteY502" fmla="*/ 668101 h 1016895"/>
                <a:gd name="connsiteX503" fmla="*/ 744368 w 1749061"/>
                <a:gd name="connsiteY503" fmla="*/ 696574 h 1016895"/>
                <a:gd name="connsiteX504" fmla="*/ 841990 w 1749061"/>
                <a:gd name="connsiteY504" fmla="*/ 639628 h 1016895"/>
                <a:gd name="connsiteX505" fmla="*/ 841990 w 1749061"/>
                <a:gd name="connsiteY505" fmla="*/ 655898 h 1016895"/>
                <a:gd name="connsiteX506" fmla="*/ 870463 w 1749061"/>
                <a:gd name="connsiteY506" fmla="*/ 672168 h 1016895"/>
                <a:gd name="connsiteX507" fmla="*/ 898936 w 1749061"/>
                <a:gd name="connsiteY507" fmla="*/ 672168 h 1016895"/>
                <a:gd name="connsiteX508" fmla="*/ 951815 w 1749061"/>
                <a:gd name="connsiteY508" fmla="*/ 643695 h 1016895"/>
                <a:gd name="connsiteX509" fmla="*/ 951815 w 1749061"/>
                <a:gd name="connsiteY509" fmla="*/ 627425 h 1016895"/>
                <a:gd name="connsiteX510" fmla="*/ 923342 w 1749061"/>
                <a:gd name="connsiteY510" fmla="*/ 611155 h 1016895"/>
                <a:gd name="connsiteX511" fmla="*/ 894869 w 1749061"/>
                <a:gd name="connsiteY511" fmla="*/ 611155 h 1016895"/>
                <a:gd name="connsiteX512" fmla="*/ 841990 w 1749061"/>
                <a:gd name="connsiteY512" fmla="*/ 639628 h 1016895"/>
                <a:gd name="connsiteX513" fmla="*/ 943679 w 1749061"/>
                <a:gd name="connsiteY513" fmla="*/ 582681 h 1016895"/>
                <a:gd name="connsiteX514" fmla="*/ 943679 w 1749061"/>
                <a:gd name="connsiteY514" fmla="*/ 598952 h 1016895"/>
                <a:gd name="connsiteX515" fmla="*/ 972152 w 1749061"/>
                <a:gd name="connsiteY515" fmla="*/ 615222 h 1016895"/>
                <a:gd name="connsiteX516" fmla="*/ 1000626 w 1749061"/>
                <a:gd name="connsiteY516" fmla="*/ 615222 h 1016895"/>
                <a:gd name="connsiteX517" fmla="*/ 1053504 w 1749061"/>
                <a:gd name="connsiteY517" fmla="*/ 586749 h 1016895"/>
                <a:gd name="connsiteX518" fmla="*/ 1053504 w 1749061"/>
                <a:gd name="connsiteY518" fmla="*/ 570479 h 1016895"/>
                <a:gd name="connsiteX519" fmla="*/ 1025031 w 1749061"/>
                <a:gd name="connsiteY519" fmla="*/ 554208 h 1016895"/>
                <a:gd name="connsiteX520" fmla="*/ 996558 w 1749061"/>
                <a:gd name="connsiteY520" fmla="*/ 554208 h 1016895"/>
                <a:gd name="connsiteX521" fmla="*/ 943679 w 1749061"/>
                <a:gd name="connsiteY521" fmla="*/ 582681 h 1016895"/>
                <a:gd name="connsiteX522" fmla="*/ 1041302 w 1749061"/>
                <a:gd name="connsiteY522" fmla="*/ 525735 h 1016895"/>
                <a:gd name="connsiteX523" fmla="*/ 1041302 w 1749061"/>
                <a:gd name="connsiteY523" fmla="*/ 542005 h 1016895"/>
                <a:gd name="connsiteX524" fmla="*/ 1069775 w 1749061"/>
                <a:gd name="connsiteY524" fmla="*/ 558276 h 1016895"/>
                <a:gd name="connsiteX525" fmla="*/ 1098248 w 1749061"/>
                <a:gd name="connsiteY525" fmla="*/ 558276 h 1016895"/>
                <a:gd name="connsiteX526" fmla="*/ 1151127 w 1749061"/>
                <a:gd name="connsiteY526" fmla="*/ 529803 h 1016895"/>
                <a:gd name="connsiteX527" fmla="*/ 1151127 w 1749061"/>
                <a:gd name="connsiteY527" fmla="*/ 513532 h 1016895"/>
                <a:gd name="connsiteX528" fmla="*/ 1122654 w 1749061"/>
                <a:gd name="connsiteY528" fmla="*/ 497262 h 1016895"/>
                <a:gd name="connsiteX529" fmla="*/ 1094180 w 1749061"/>
                <a:gd name="connsiteY529" fmla="*/ 497262 h 1016895"/>
                <a:gd name="connsiteX530" fmla="*/ 1041302 w 1749061"/>
                <a:gd name="connsiteY530" fmla="*/ 525735 h 1016895"/>
                <a:gd name="connsiteX531" fmla="*/ 1138924 w 1749061"/>
                <a:gd name="connsiteY531" fmla="*/ 468789 h 1016895"/>
                <a:gd name="connsiteX532" fmla="*/ 1138924 w 1749061"/>
                <a:gd name="connsiteY532" fmla="*/ 485060 h 1016895"/>
                <a:gd name="connsiteX533" fmla="*/ 1167397 w 1749061"/>
                <a:gd name="connsiteY533" fmla="*/ 501330 h 1016895"/>
                <a:gd name="connsiteX534" fmla="*/ 1195870 w 1749061"/>
                <a:gd name="connsiteY534" fmla="*/ 501330 h 1016895"/>
                <a:gd name="connsiteX535" fmla="*/ 1248748 w 1749061"/>
                <a:gd name="connsiteY535" fmla="*/ 472857 h 1016895"/>
                <a:gd name="connsiteX536" fmla="*/ 1248748 w 1749061"/>
                <a:gd name="connsiteY536" fmla="*/ 456586 h 1016895"/>
                <a:gd name="connsiteX537" fmla="*/ 1220275 w 1749061"/>
                <a:gd name="connsiteY537" fmla="*/ 440316 h 1016895"/>
                <a:gd name="connsiteX538" fmla="*/ 1191802 w 1749061"/>
                <a:gd name="connsiteY538" fmla="*/ 440316 h 1016895"/>
                <a:gd name="connsiteX539" fmla="*/ 1138924 w 1749061"/>
                <a:gd name="connsiteY539" fmla="*/ 468789 h 1016895"/>
                <a:gd name="connsiteX540" fmla="*/ 1236545 w 1749061"/>
                <a:gd name="connsiteY540" fmla="*/ 411843 h 1016895"/>
                <a:gd name="connsiteX541" fmla="*/ 1236545 w 1749061"/>
                <a:gd name="connsiteY541" fmla="*/ 428113 h 1016895"/>
                <a:gd name="connsiteX542" fmla="*/ 1265019 w 1749061"/>
                <a:gd name="connsiteY542" fmla="*/ 444384 h 1016895"/>
                <a:gd name="connsiteX543" fmla="*/ 1293492 w 1749061"/>
                <a:gd name="connsiteY543" fmla="*/ 444384 h 1016895"/>
                <a:gd name="connsiteX544" fmla="*/ 1346371 w 1749061"/>
                <a:gd name="connsiteY544" fmla="*/ 415910 h 1016895"/>
                <a:gd name="connsiteX545" fmla="*/ 1346371 w 1749061"/>
                <a:gd name="connsiteY545" fmla="*/ 399640 h 1016895"/>
                <a:gd name="connsiteX546" fmla="*/ 1317897 w 1749061"/>
                <a:gd name="connsiteY546" fmla="*/ 383370 h 1016895"/>
                <a:gd name="connsiteX547" fmla="*/ 1289424 w 1749061"/>
                <a:gd name="connsiteY547" fmla="*/ 383370 h 1016895"/>
                <a:gd name="connsiteX548" fmla="*/ 1236545 w 1749061"/>
                <a:gd name="connsiteY548" fmla="*/ 411843 h 1016895"/>
                <a:gd name="connsiteX549" fmla="*/ 1338235 w 1749061"/>
                <a:gd name="connsiteY549" fmla="*/ 354897 h 1016895"/>
                <a:gd name="connsiteX550" fmla="*/ 1338235 w 1749061"/>
                <a:gd name="connsiteY550" fmla="*/ 371167 h 1016895"/>
                <a:gd name="connsiteX551" fmla="*/ 1366709 w 1749061"/>
                <a:gd name="connsiteY551" fmla="*/ 387437 h 1016895"/>
                <a:gd name="connsiteX552" fmla="*/ 1395182 w 1749061"/>
                <a:gd name="connsiteY552" fmla="*/ 387437 h 1016895"/>
                <a:gd name="connsiteX553" fmla="*/ 1448060 w 1749061"/>
                <a:gd name="connsiteY553" fmla="*/ 358964 h 1016895"/>
                <a:gd name="connsiteX554" fmla="*/ 1448060 w 1749061"/>
                <a:gd name="connsiteY554" fmla="*/ 342694 h 1016895"/>
                <a:gd name="connsiteX555" fmla="*/ 1419587 w 1749061"/>
                <a:gd name="connsiteY555" fmla="*/ 326424 h 1016895"/>
                <a:gd name="connsiteX556" fmla="*/ 1391114 w 1749061"/>
                <a:gd name="connsiteY556" fmla="*/ 326424 h 1016895"/>
                <a:gd name="connsiteX557" fmla="*/ 1338235 w 1749061"/>
                <a:gd name="connsiteY557" fmla="*/ 354897 h 1016895"/>
                <a:gd name="connsiteX558" fmla="*/ 626408 w 1749061"/>
                <a:gd name="connsiteY558" fmla="*/ 855210 h 1016895"/>
                <a:gd name="connsiteX559" fmla="*/ 626408 w 1749061"/>
                <a:gd name="connsiteY559" fmla="*/ 871480 h 1016895"/>
                <a:gd name="connsiteX560" fmla="*/ 654881 w 1749061"/>
                <a:gd name="connsiteY560" fmla="*/ 887750 h 1016895"/>
                <a:gd name="connsiteX561" fmla="*/ 683354 w 1749061"/>
                <a:gd name="connsiteY561" fmla="*/ 887750 h 1016895"/>
                <a:gd name="connsiteX562" fmla="*/ 736233 w 1749061"/>
                <a:gd name="connsiteY562" fmla="*/ 859277 h 1016895"/>
                <a:gd name="connsiteX563" fmla="*/ 736233 w 1749061"/>
                <a:gd name="connsiteY563" fmla="*/ 843007 h 1016895"/>
                <a:gd name="connsiteX564" fmla="*/ 707760 w 1749061"/>
                <a:gd name="connsiteY564" fmla="*/ 826736 h 1016895"/>
                <a:gd name="connsiteX565" fmla="*/ 679287 w 1749061"/>
                <a:gd name="connsiteY565" fmla="*/ 826736 h 1016895"/>
                <a:gd name="connsiteX566" fmla="*/ 626408 w 1749061"/>
                <a:gd name="connsiteY566" fmla="*/ 855210 h 1016895"/>
                <a:gd name="connsiteX567" fmla="*/ 524719 w 1749061"/>
                <a:gd name="connsiteY567" fmla="*/ 912156 h 1016895"/>
                <a:gd name="connsiteX568" fmla="*/ 524719 w 1749061"/>
                <a:gd name="connsiteY568" fmla="*/ 928426 h 1016895"/>
                <a:gd name="connsiteX569" fmla="*/ 553191 w 1749061"/>
                <a:gd name="connsiteY569" fmla="*/ 944696 h 1016895"/>
                <a:gd name="connsiteX570" fmla="*/ 581665 w 1749061"/>
                <a:gd name="connsiteY570" fmla="*/ 944696 h 1016895"/>
                <a:gd name="connsiteX571" fmla="*/ 634543 w 1749061"/>
                <a:gd name="connsiteY571" fmla="*/ 916223 h 1016895"/>
                <a:gd name="connsiteX572" fmla="*/ 634543 w 1749061"/>
                <a:gd name="connsiteY572" fmla="*/ 899953 h 1016895"/>
                <a:gd name="connsiteX573" fmla="*/ 606070 w 1749061"/>
                <a:gd name="connsiteY573" fmla="*/ 883683 h 1016895"/>
                <a:gd name="connsiteX574" fmla="*/ 577597 w 1749061"/>
                <a:gd name="connsiteY574" fmla="*/ 883683 h 1016895"/>
                <a:gd name="connsiteX575" fmla="*/ 524719 w 1749061"/>
                <a:gd name="connsiteY575" fmla="*/ 912156 h 1016895"/>
                <a:gd name="connsiteX576" fmla="*/ 427096 w 1749061"/>
                <a:gd name="connsiteY576" fmla="*/ 969102 h 1016895"/>
                <a:gd name="connsiteX577" fmla="*/ 427096 w 1749061"/>
                <a:gd name="connsiteY577" fmla="*/ 985372 h 1016895"/>
                <a:gd name="connsiteX578" fmla="*/ 455569 w 1749061"/>
                <a:gd name="connsiteY578" fmla="*/ 1001643 h 1016895"/>
                <a:gd name="connsiteX579" fmla="*/ 484043 w 1749061"/>
                <a:gd name="connsiteY579" fmla="*/ 1001643 h 1016895"/>
                <a:gd name="connsiteX580" fmla="*/ 536921 w 1749061"/>
                <a:gd name="connsiteY580" fmla="*/ 973170 h 1016895"/>
                <a:gd name="connsiteX581" fmla="*/ 536921 w 1749061"/>
                <a:gd name="connsiteY581" fmla="*/ 956899 h 1016895"/>
                <a:gd name="connsiteX582" fmla="*/ 508448 w 1749061"/>
                <a:gd name="connsiteY582" fmla="*/ 940629 h 1016895"/>
                <a:gd name="connsiteX583" fmla="*/ 479975 w 1749061"/>
                <a:gd name="connsiteY583" fmla="*/ 940629 h 1016895"/>
                <a:gd name="connsiteX584" fmla="*/ 427096 w 1749061"/>
                <a:gd name="connsiteY584" fmla="*/ 969102 h 1016895"/>
                <a:gd name="connsiteX585" fmla="*/ 724030 w 1749061"/>
                <a:gd name="connsiteY585" fmla="*/ 798263 h 1016895"/>
                <a:gd name="connsiteX586" fmla="*/ 724030 w 1749061"/>
                <a:gd name="connsiteY586" fmla="*/ 814534 h 1016895"/>
                <a:gd name="connsiteX587" fmla="*/ 752503 w 1749061"/>
                <a:gd name="connsiteY587" fmla="*/ 830804 h 1016895"/>
                <a:gd name="connsiteX588" fmla="*/ 780976 w 1749061"/>
                <a:gd name="connsiteY588" fmla="*/ 830804 h 1016895"/>
                <a:gd name="connsiteX589" fmla="*/ 833855 w 1749061"/>
                <a:gd name="connsiteY589" fmla="*/ 802331 h 1016895"/>
                <a:gd name="connsiteX590" fmla="*/ 833855 w 1749061"/>
                <a:gd name="connsiteY590" fmla="*/ 786060 h 1016895"/>
                <a:gd name="connsiteX591" fmla="*/ 805382 w 1749061"/>
                <a:gd name="connsiteY591" fmla="*/ 769790 h 1016895"/>
                <a:gd name="connsiteX592" fmla="*/ 776909 w 1749061"/>
                <a:gd name="connsiteY592" fmla="*/ 769790 h 1016895"/>
                <a:gd name="connsiteX593" fmla="*/ 724030 w 1749061"/>
                <a:gd name="connsiteY593" fmla="*/ 798263 h 1016895"/>
                <a:gd name="connsiteX594" fmla="*/ 821652 w 1749061"/>
                <a:gd name="connsiteY594" fmla="*/ 741317 h 1016895"/>
                <a:gd name="connsiteX595" fmla="*/ 821652 w 1749061"/>
                <a:gd name="connsiteY595" fmla="*/ 757588 h 1016895"/>
                <a:gd name="connsiteX596" fmla="*/ 850125 w 1749061"/>
                <a:gd name="connsiteY596" fmla="*/ 773858 h 1016895"/>
                <a:gd name="connsiteX597" fmla="*/ 878598 w 1749061"/>
                <a:gd name="connsiteY597" fmla="*/ 773858 h 1016895"/>
                <a:gd name="connsiteX598" fmla="*/ 1326033 w 1749061"/>
                <a:gd name="connsiteY598" fmla="*/ 517600 h 1016895"/>
                <a:gd name="connsiteX599" fmla="*/ 1326033 w 1749061"/>
                <a:gd name="connsiteY599" fmla="*/ 501330 h 1016895"/>
                <a:gd name="connsiteX600" fmla="*/ 1297559 w 1749061"/>
                <a:gd name="connsiteY600" fmla="*/ 485060 h 1016895"/>
                <a:gd name="connsiteX601" fmla="*/ 1269086 w 1749061"/>
                <a:gd name="connsiteY601" fmla="*/ 485060 h 1016895"/>
                <a:gd name="connsiteX602" fmla="*/ 821652 w 1749061"/>
                <a:gd name="connsiteY602" fmla="*/ 741317 h 1016895"/>
                <a:gd name="connsiteX603" fmla="*/ 1313830 w 1749061"/>
                <a:gd name="connsiteY603" fmla="*/ 456586 h 1016895"/>
                <a:gd name="connsiteX604" fmla="*/ 1313830 w 1749061"/>
                <a:gd name="connsiteY604" fmla="*/ 472857 h 1016895"/>
                <a:gd name="connsiteX605" fmla="*/ 1342303 w 1749061"/>
                <a:gd name="connsiteY605" fmla="*/ 489127 h 1016895"/>
                <a:gd name="connsiteX606" fmla="*/ 1370776 w 1749061"/>
                <a:gd name="connsiteY606" fmla="*/ 489127 h 1016895"/>
                <a:gd name="connsiteX607" fmla="*/ 1423655 w 1749061"/>
                <a:gd name="connsiteY607" fmla="*/ 460654 h 1016895"/>
                <a:gd name="connsiteX608" fmla="*/ 1423655 w 1749061"/>
                <a:gd name="connsiteY608" fmla="*/ 444384 h 1016895"/>
                <a:gd name="connsiteX609" fmla="*/ 1395182 w 1749061"/>
                <a:gd name="connsiteY609" fmla="*/ 428113 h 1016895"/>
                <a:gd name="connsiteX610" fmla="*/ 1366709 w 1749061"/>
                <a:gd name="connsiteY610" fmla="*/ 428113 h 1016895"/>
                <a:gd name="connsiteX611" fmla="*/ 1313830 w 1749061"/>
                <a:gd name="connsiteY611" fmla="*/ 456586 h 1016895"/>
                <a:gd name="connsiteX612" fmla="*/ 1415519 w 1749061"/>
                <a:gd name="connsiteY612" fmla="*/ 399640 h 1016895"/>
                <a:gd name="connsiteX613" fmla="*/ 1415519 w 1749061"/>
                <a:gd name="connsiteY613" fmla="*/ 415910 h 1016895"/>
                <a:gd name="connsiteX614" fmla="*/ 1443992 w 1749061"/>
                <a:gd name="connsiteY614" fmla="*/ 432181 h 1016895"/>
                <a:gd name="connsiteX615" fmla="*/ 1472465 w 1749061"/>
                <a:gd name="connsiteY615" fmla="*/ 432181 h 1016895"/>
                <a:gd name="connsiteX616" fmla="*/ 1525344 w 1749061"/>
                <a:gd name="connsiteY616" fmla="*/ 403708 h 1016895"/>
                <a:gd name="connsiteX617" fmla="*/ 1525344 w 1749061"/>
                <a:gd name="connsiteY617" fmla="*/ 387437 h 1016895"/>
                <a:gd name="connsiteX618" fmla="*/ 1496871 w 1749061"/>
                <a:gd name="connsiteY618" fmla="*/ 371167 h 1016895"/>
                <a:gd name="connsiteX619" fmla="*/ 1468398 w 1749061"/>
                <a:gd name="connsiteY619" fmla="*/ 371167 h 1016895"/>
                <a:gd name="connsiteX620" fmla="*/ 1415519 w 1749061"/>
                <a:gd name="connsiteY620" fmla="*/ 399640 h 1016895"/>
                <a:gd name="connsiteX621" fmla="*/ 1513141 w 1749061"/>
                <a:gd name="connsiteY621" fmla="*/ 342694 h 1016895"/>
                <a:gd name="connsiteX622" fmla="*/ 1513141 w 1749061"/>
                <a:gd name="connsiteY622" fmla="*/ 358964 h 1016895"/>
                <a:gd name="connsiteX623" fmla="*/ 1541614 w 1749061"/>
                <a:gd name="connsiteY623" fmla="*/ 375235 h 1016895"/>
                <a:gd name="connsiteX624" fmla="*/ 1570088 w 1749061"/>
                <a:gd name="connsiteY624" fmla="*/ 375235 h 1016895"/>
                <a:gd name="connsiteX625" fmla="*/ 1622966 w 1749061"/>
                <a:gd name="connsiteY625" fmla="*/ 346762 h 1016895"/>
                <a:gd name="connsiteX626" fmla="*/ 1622966 w 1749061"/>
                <a:gd name="connsiteY626" fmla="*/ 330491 h 1016895"/>
                <a:gd name="connsiteX627" fmla="*/ 1594493 w 1749061"/>
                <a:gd name="connsiteY627" fmla="*/ 314221 h 1016895"/>
                <a:gd name="connsiteX628" fmla="*/ 1566020 w 1749061"/>
                <a:gd name="connsiteY628" fmla="*/ 314221 h 1016895"/>
                <a:gd name="connsiteX629" fmla="*/ 1513141 w 1749061"/>
                <a:gd name="connsiteY629" fmla="*/ 342694 h 1016895"/>
                <a:gd name="connsiteX630" fmla="*/ 1610764 w 1749061"/>
                <a:gd name="connsiteY630" fmla="*/ 285748 h 1016895"/>
                <a:gd name="connsiteX631" fmla="*/ 1610764 w 1749061"/>
                <a:gd name="connsiteY631" fmla="*/ 302018 h 1016895"/>
                <a:gd name="connsiteX632" fmla="*/ 1639237 w 1749061"/>
                <a:gd name="connsiteY632" fmla="*/ 318288 h 1016895"/>
                <a:gd name="connsiteX633" fmla="*/ 1667710 w 1749061"/>
                <a:gd name="connsiteY633" fmla="*/ 318288 h 1016895"/>
                <a:gd name="connsiteX634" fmla="*/ 1720588 w 1749061"/>
                <a:gd name="connsiteY634" fmla="*/ 289815 h 1016895"/>
                <a:gd name="connsiteX635" fmla="*/ 1720588 w 1749061"/>
                <a:gd name="connsiteY635" fmla="*/ 273545 h 1016895"/>
                <a:gd name="connsiteX636" fmla="*/ 1692115 w 1749061"/>
                <a:gd name="connsiteY636" fmla="*/ 257275 h 1016895"/>
                <a:gd name="connsiteX637" fmla="*/ 1663642 w 1749061"/>
                <a:gd name="connsiteY637" fmla="*/ 257275 h 1016895"/>
                <a:gd name="connsiteX638" fmla="*/ 1610764 w 1749061"/>
                <a:gd name="connsiteY638" fmla="*/ 285748 h 101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Lst>
              <a:rect l="l" t="t" r="r" b="b"/>
              <a:pathLst>
                <a:path w="1749061" h="1016895">
                  <a:moveTo>
                    <a:pt x="89487" y="716912"/>
                  </a:moveTo>
                  <a:cubicBezTo>
                    <a:pt x="97622" y="712844"/>
                    <a:pt x="109825" y="712844"/>
                    <a:pt x="117960" y="716912"/>
                  </a:cubicBezTo>
                  <a:lnTo>
                    <a:pt x="134230" y="725047"/>
                  </a:lnTo>
                  <a:cubicBezTo>
                    <a:pt x="142366" y="729115"/>
                    <a:pt x="142366" y="737250"/>
                    <a:pt x="134230" y="741317"/>
                  </a:cubicBezTo>
                  <a:lnTo>
                    <a:pt x="81352" y="769790"/>
                  </a:lnTo>
                  <a:cubicBezTo>
                    <a:pt x="73217" y="773858"/>
                    <a:pt x="61014" y="773858"/>
                    <a:pt x="52879" y="769790"/>
                  </a:cubicBezTo>
                  <a:lnTo>
                    <a:pt x="36608" y="761655"/>
                  </a:lnTo>
                  <a:cubicBezTo>
                    <a:pt x="28473" y="757588"/>
                    <a:pt x="28473" y="749452"/>
                    <a:pt x="36608" y="745385"/>
                  </a:cubicBezTo>
                  <a:lnTo>
                    <a:pt x="89487" y="716912"/>
                  </a:lnTo>
                  <a:close/>
                  <a:moveTo>
                    <a:pt x="138298" y="688439"/>
                  </a:moveTo>
                  <a:cubicBezTo>
                    <a:pt x="130163" y="692506"/>
                    <a:pt x="130163" y="700641"/>
                    <a:pt x="138298" y="704709"/>
                  </a:cubicBezTo>
                  <a:lnTo>
                    <a:pt x="154568" y="712844"/>
                  </a:lnTo>
                  <a:cubicBezTo>
                    <a:pt x="162703" y="716912"/>
                    <a:pt x="174906" y="716912"/>
                    <a:pt x="183041" y="712844"/>
                  </a:cubicBezTo>
                  <a:lnTo>
                    <a:pt x="235920" y="684371"/>
                  </a:lnTo>
                  <a:cubicBezTo>
                    <a:pt x="244055" y="680303"/>
                    <a:pt x="244055" y="672168"/>
                    <a:pt x="235920" y="668101"/>
                  </a:cubicBezTo>
                  <a:lnTo>
                    <a:pt x="219650" y="659965"/>
                  </a:lnTo>
                  <a:cubicBezTo>
                    <a:pt x="211514" y="655898"/>
                    <a:pt x="199312" y="655898"/>
                    <a:pt x="191176" y="659965"/>
                  </a:cubicBezTo>
                  <a:lnTo>
                    <a:pt x="138298" y="688439"/>
                  </a:lnTo>
                  <a:close/>
                  <a:moveTo>
                    <a:pt x="235920" y="631492"/>
                  </a:moveTo>
                  <a:cubicBezTo>
                    <a:pt x="227785" y="635560"/>
                    <a:pt x="227785" y="643695"/>
                    <a:pt x="235920" y="647763"/>
                  </a:cubicBezTo>
                  <a:lnTo>
                    <a:pt x="252190" y="655898"/>
                  </a:lnTo>
                  <a:cubicBezTo>
                    <a:pt x="260326" y="659965"/>
                    <a:pt x="272528" y="659965"/>
                    <a:pt x="280663" y="655898"/>
                  </a:cubicBezTo>
                  <a:lnTo>
                    <a:pt x="333542" y="627425"/>
                  </a:lnTo>
                  <a:cubicBezTo>
                    <a:pt x="341677" y="623357"/>
                    <a:pt x="341677" y="615222"/>
                    <a:pt x="333542" y="611155"/>
                  </a:cubicBezTo>
                  <a:lnTo>
                    <a:pt x="317272" y="603019"/>
                  </a:lnTo>
                  <a:cubicBezTo>
                    <a:pt x="309136" y="598952"/>
                    <a:pt x="296934" y="598952"/>
                    <a:pt x="288798" y="603019"/>
                  </a:cubicBezTo>
                  <a:lnTo>
                    <a:pt x="235920" y="631492"/>
                  </a:lnTo>
                  <a:close/>
                  <a:moveTo>
                    <a:pt x="337610" y="574546"/>
                  </a:moveTo>
                  <a:cubicBezTo>
                    <a:pt x="329474" y="578614"/>
                    <a:pt x="329474" y="586749"/>
                    <a:pt x="337610" y="590817"/>
                  </a:cubicBezTo>
                  <a:lnTo>
                    <a:pt x="353880" y="598952"/>
                  </a:lnTo>
                  <a:cubicBezTo>
                    <a:pt x="362015" y="603019"/>
                    <a:pt x="374218" y="603019"/>
                    <a:pt x="382353" y="598952"/>
                  </a:cubicBezTo>
                  <a:lnTo>
                    <a:pt x="435231" y="570479"/>
                  </a:lnTo>
                  <a:cubicBezTo>
                    <a:pt x="443367" y="566411"/>
                    <a:pt x="443367" y="558276"/>
                    <a:pt x="435231" y="554208"/>
                  </a:cubicBezTo>
                  <a:lnTo>
                    <a:pt x="418961" y="546073"/>
                  </a:lnTo>
                  <a:cubicBezTo>
                    <a:pt x="410826" y="542005"/>
                    <a:pt x="398623" y="542005"/>
                    <a:pt x="390488" y="546073"/>
                  </a:cubicBezTo>
                  <a:lnTo>
                    <a:pt x="337610" y="574546"/>
                  </a:lnTo>
                  <a:close/>
                  <a:moveTo>
                    <a:pt x="435231" y="517600"/>
                  </a:moveTo>
                  <a:cubicBezTo>
                    <a:pt x="427096" y="521668"/>
                    <a:pt x="427096" y="529803"/>
                    <a:pt x="435231" y="533870"/>
                  </a:cubicBezTo>
                  <a:lnTo>
                    <a:pt x="451502" y="542005"/>
                  </a:lnTo>
                  <a:cubicBezTo>
                    <a:pt x="459637" y="546073"/>
                    <a:pt x="471840" y="546073"/>
                    <a:pt x="479975" y="542005"/>
                  </a:cubicBezTo>
                  <a:lnTo>
                    <a:pt x="532854" y="513532"/>
                  </a:lnTo>
                  <a:cubicBezTo>
                    <a:pt x="540989" y="509465"/>
                    <a:pt x="540989" y="501330"/>
                    <a:pt x="532854" y="497262"/>
                  </a:cubicBezTo>
                  <a:lnTo>
                    <a:pt x="516583" y="489127"/>
                  </a:lnTo>
                  <a:cubicBezTo>
                    <a:pt x="508448" y="485060"/>
                    <a:pt x="496245" y="485060"/>
                    <a:pt x="488110" y="489127"/>
                  </a:cubicBezTo>
                  <a:lnTo>
                    <a:pt x="435231" y="517600"/>
                  </a:lnTo>
                  <a:close/>
                  <a:moveTo>
                    <a:pt x="532854" y="460654"/>
                  </a:moveTo>
                  <a:cubicBezTo>
                    <a:pt x="524719" y="464722"/>
                    <a:pt x="524719" y="472857"/>
                    <a:pt x="532854" y="476924"/>
                  </a:cubicBezTo>
                  <a:lnTo>
                    <a:pt x="549124" y="485060"/>
                  </a:lnTo>
                  <a:cubicBezTo>
                    <a:pt x="557259" y="489127"/>
                    <a:pt x="569462" y="489127"/>
                    <a:pt x="577597" y="485060"/>
                  </a:cubicBezTo>
                  <a:lnTo>
                    <a:pt x="630476" y="456586"/>
                  </a:lnTo>
                  <a:cubicBezTo>
                    <a:pt x="638611" y="452519"/>
                    <a:pt x="638611" y="444384"/>
                    <a:pt x="630476" y="440316"/>
                  </a:cubicBezTo>
                  <a:lnTo>
                    <a:pt x="614205" y="432181"/>
                  </a:lnTo>
                  <a:cubicBezTo>
                    <a:pt x="606070" y="428113"/>
                    <a:pt x="593867" y="428113"/>
                    <a:pt x="585732" y="432181"/>
                  </a:cubicBezTo>
                  <a:lnTo>
                    <a:pt x="532854" y="460654"/>
                  </a:lnTo>
                  <a:close/>
                  <a:moveTo>
                    <a:pt x="630476" y="403708"/>
                  </a:moveTo>
                  <a:cubicBezTo>
                    <a:pt x="622341" y="407775"/>
                    <a:pt x="622341" y="415910"/>
                    <a:pt x="630476" y="419978"/>
                  </a:cubicBezTo>
                  <a:lnTo>
                    <a:pt x="646746" y="428113"/>
                  </a:lnTo>
                  <a:cubicBezTo>
                    <a:pt x="654881" y="432181"/>
                    <a:pt x="667084" y="432181"/>
                    <a:pt x="675219" y="428113"/>
                  </a:cubicBezTo>
                  <a:lnTo>
                    <a:pt x="728098" y="399640"/>
                  </a:lnTo>
                  <a:cubicBezTo>
                    <a:pt x="736233" y="395572"/>
                    <a:pt x="736233" y="387437"/>
                    <a:pt x="728098" y="383370"/>
                  </a:cubicBezTo>
                  <a:lnTo>
                    <a:pt x="711827" y="375235"/>
                  </a:lnTo>
                  <a:cubicBezTo>
                    <a:pt x="703692" y="371167"/>
                    <a:pt x="691489" y="371167"/>
                    <a:pt x="683354" y="375235"/>
                  </a:cubicBezTo>
                  <a:lnTo>
                    <a:pt x="630476" y="403708"/>
                  </a:lnTo>
                  <a:close/>
                  <a:moveTo>
                    <a:pt x="732165" y="346762"/>
                  </a:moveTo>
                  <a:cubicBezTo>
                    <a:pt x="724030" y="350829"/>
                    <a:pt x="724030" y="358964"/>
                    <a:pt x="732165" y="363032"/>
                  </a:cubicBezTo>
                  <a:lnTo>
                    <a:pt x="748436" y="371167"/>
                  </a:lnTo>
                  <a:cubicBezTo>
                    <a:pt x="756571" y="375235"/>
                    <a:pt x="768774" y="375235"/>
                    <a:pt x="776909" y="371167"/>
                  </a:cubicBezTo>
                  <a:lnTo>
                    <a:pt x="829787" y="342694"/>
                  </a:lnTo>
                  <a:cubicBezTo>
                    <a:pt x="837922" y="338626"/>
                    <a:pt x="837922" y="330491"/>
                    <a:pt x="829787" y="326424"/>
                  </a:cubicBezTo>
                  <a:lnTo>
                    <a:pt x="813517" y="318288"/>
                  </a:lnTo>
                  <a:cubicBezTo>
                    <a:pt x="805382" y="314221"/>
                    <a:pt x="793179" y="314221"/>
                    <a:pt x="785044" y="318288"/>
                  </a:cubicBezTo>
                  <a:lnTo>
                    <a:pt x="732165" y="346762"/>
                  </a:lnTo>
                  <a:close/>
                  <a:moveTo>
                    <a:pt x="829787" y="289815"/>
                  </a:moveTo>
                  <a:cubicBezTo>
                    <a:pt x="821652" y="293883"/>
                    <a:pt x="821652" y="302018"/>
                    <a:pt x="829787" y="306086"/>
                  </a:cubicBezTo>
                  <a:lnTo>
                    <a:pt x="846058" y="314221"/>
                  </a:lnTo>
                  <a:cubicBezTo>
                    <a:pt x="854193" y="318288"/>
                    <a:pt x="866396" y="318288"/>
                    <a:pt x="874531" y="314221"/>
                  </a:cubicBezTo>
                  <a:lnTo>
                    <a:pt x="927409" y="285748"/>
                  </a:lnTo>
                  <a:cubicBezTo>
                    <a:pt x="935544" y="281680"/>
                    <a:pt x="935544" y="273545"/>
                    <a:pt x="927409" y="269477"/>
                  </a:cubicBezTo>
                  <a:lnTo>
                    <a:pt x="911139" y="261342"/>
                  </a:lnTo>
                  <a:cubicBezTo>
                    <a:pt x="903004" y="257275"/>
                    <a:pt x="890801" y="257275"/>
                    <a:pt x="882666" y="261342"/>
                  </a:cubicBezTo>
                  <a:lnTo>
                    <a:pt x="829787" y="289815"/>
                  </a:lnTo>
                  <a:close/>
                  <a:moveTo>
                    <a:pt x="927409" y="232869"/>
                  </a:moveTo>
                  <a:cubicBezTo>
                    <a:pt x="919274" y="236937"/>
                    <a:pt x="919274" y="245072"/>
                    <a:pt x="927409" y="249140"/>
                  </a:cubicBezTo>
                  <a:lnTo>
                    <a:pt x="943679" y="257275"/>
                  </a:lnTo>
                  <a:cubicBezTo>
                    <a:pt x="951815" y="261342"/>
                    <a:pt x="964017" y="261342"/>
                    <a:pt x="972152" y="257275"/>
                  </a:cubicBezTo>
                  <a:lnTo>
                    <a:pt x="1025031" y="228802"/>
                  </a:lnTo>
                  <a:cubicBezTo>
                    <a:pt x="1033166" y="224734"/>
                    <a:pt x="1033166" y="216599"/>
                    <a:pt x="1025031" y="212531"/>
                  </a:cubicBezTo>
                  <a:lnTo>
                    <a:pt x="1008761" y="204396"/>
                  </a:lnTo>
                  <a:cubicBezTo>
                    <a:pt x="1000626" y="200329"/>
                    <a:pt x="988423" y="200329"/>
                    <a:pt x="980288" y="204396"/>
                  </a:cubicBezTo>
                  <a:lnTo>
                    <a:pt x="927409" y="232869"/>
                  </a:lnTo>
                  <a:close/>
                  <a:moveTo>
                    <a:pt x="1025031" y="175923"/>
                  </a:moveTo>
                  <a:cubicBezTo>
                    <a:pt x="1016896" y="179991"/>
                    <a:pt x="1016896" y="188126"/>
                    <a:pt x="1025031" y="192193"/>
                  </a:cubicBezTo>
                  <a:lnTo>
                    <a:pt x="1041302" y="200329"/>
                  </a:lnTo>
                  <a:cubicBezTo>
                    <a:pt x="1049437" y="204396"/>
                    <a:pt x="1061640" y="204396"/>
                    <a:pt x="1069775" y="200329"/>
                  </a:cubicBezTo>
                  <a:lnTo>
                    <a:pt x="1122654" y="171855"/>
                  </a:lnTo>
                  <a:cubicBezTo>
                    <a:pt x="1130789" y="167788"/>
                    <a:pt x="1130789" y="159653"/>
                    <a:pt x="1122654" y="155585"/>
                  </a:cubicBezTo>
                  <a:lnTo>
                    <a:pt x="1106383" y="147450"/>
                  </a:lnTo>
                  <a:cubicBezTo>
                    <a:pt x="1098248" y="143382"/>
                    <a:pt x="1086045" y="143382"/>
                    <a:pt x="1077910" y="147450"/>
                  </a:cubicBezTo>
                  <a:lnTo>
                    <a:pt x="1025031" y="175923"/>
                  </a:lnTo>
                  <a:close/>
                  <a:moveTo>
                    <a:pt x="1126721" y="118977"/>
                  </a:moveTo>
                  <a:cubicBezTo>
                    <a:pt x="1118586" y="123045"/>
                    <a:pt x="1118586" y="131180"/>
                    <a:pt x="1126721" y="135247"/>
                  </a:cubicBezTo>
                  <a:lnTo>
                    <a:pt x="1142991" y="143382"/>
                  </a:lnTo>
                  <a:cubicBezTo>
                    <a:pt x="1151127" y="147450"/>
                    <a:pt x="1163329" y="147450"/>
                    <a:pt x="1171464" y="143382"/>
                  </a:cubicBezTo>
                  <a:lnTo>
                    <a:pt x="1224343" y="114909"/>
                  </a:lnTo>
                  <a:cubicBezTo>
                    <a:pt x="1232478" y="110842"/>
                    <a:pt x="1232478" y="102707"/>
                    <a:pt x="1224343" y="98639"/>
                  </a:cubicBezTo>
                  <a:lnTo>
                    <a:pt x="1208072" y="90504"/>
                  </a:lnTo>
                  <a:cubicBezTo>
                    <a:pt x="1199937" y="86436"/>
                    <a:pt x="1187735" y="86436"/>
                    <a:pt x="1179599" y="90504"/>
                  </a:cubicBezTo>
                  <a:lnTo>
                    <a:pt x="1126721" y="118977"/>
                  </a:lnTo>
                  <a:close/>
                  <a:moveTo>
                    <a:pt x="1224343" y="62031"/>
                  </a:moveTo>
                  <a:cubicBezTo>
                    <a:pt x="1216207" y="66098"/>
                    <a:pt x="1216207" y="74233"/>
                    <a:pt x="1224343" y="78301"/>
                  </a:cubicBezTo>
                  <a:lnTo>
                    <a:pt x="1240613" y="86436"/>
                  </a:lnTo>
                  <a:cubicBezTo>
                    <a:pt x="1248748" y="90504"/>
                    <a:pt x="1260951" y="90504"/>
                    <a:pt x="1269086" y="86436"/>
                  </a:cubicBezTo>
                  <a:lnTo>
                    <a:pt x="1321965" y="57963"/>
                  </a:lnTo>
                  <a:cubicBezTo>
                    <a:pt x="1330100" y="53896"/>
                    <a:pt x="1330100" y="45760"/>
                    <a:pt x="1321965" y="41693"/>
                  </a:cubicBezTo>
                  <a:lnTo>
                    <a:pt x="1305695" y="33558"/>
                  </a:lnTo>
                  <a:cubicBezTo>
                    <a:pt x="1297559" y="29490"/>
                    <a:pt x="1285357" y="29490"/>
                    <a:pt x="1277221" y="33558"/>
                  </a:cubicBezTo>
                  <a:lnTo>
                    <a:pt x="1224343" y="62031"/>
                  </a:lnTo>
                  <a:close/>
                  <a:moveTo>
                    <a:pt x="313204" y="676236"/>
                  </a:moveTo>
                  <a:cubicBezTo>
                    <a:pt x="305069" y="680303"/>
                    <a:pt x="305069" y="688439"/>
                    <a:pt x="313204" y="692506"/>
                  </a:cubicBezTo>
                  <a:lnTo>
                    <a:pt x="341677" y="708777"/>
                  </a:lnTo>
                  <a:cubicBezTo>
                    <a:pt x="349812" y="712844"/>
                    <a:pt x="362015" y="712844"/>
                    <a:pt x="370150" y="708777"/>
                  </a:cubicBezTo>
                  <a:lnTo>
                    <a:pt x="423029" y="680303"/>
                  </a:lnTo>
                  <a:cubicBezTo>
                    <a:pt x="431164" y="676236"/>
                    <a:pt x="431164" y="668101"/>
                    <a:pt x="423029" y="664033"/>
                  </a:cubicBezTo>
                  <a:lnTo>
                    <a:pt x="394556" y="647763"/>
                  </a:lnTo>
                  <a:cubicBezTo>
                    <a:pt x="386421" y="643695"/>
                    <a:pt x="374218" y="643695"/>
                    <a:pt x="366083" y="647763"/>
                  </a:cubicBezTo>
                  <a:lnTo>
                    <a:pt x="313204" y="676236"/>
                  </a:lnTo>
                  <a:close/>
                  <a:moveTo>
                    <a:pt x="414894" y="619290"/>
                  </a:moveTo>
                  <a:cubicBezTo>
                    <a:pt x="406758" y="623357"/>
                    <a:pt x="406758" y="631492"/>
                    <a:pt x="414894" y="635560"/>
                  </a:cubicBezTo>
                  <a:lnTo>
                    <a:pt x="443367" y="651830"/>
                  </a:lnTo>
                  <a:cubicBezTo>
                    <a:pt x="451502" y="655898"/>
                    <a:pt x="463705" y="655898"/>
                    <a:pt x="471840" y="651830"/>
                  </a:cubicBezTo>
                  <a:lnTo>
                    <a:pt x="524719" y="623357"/>
                  </a:lnTo>
                  <a:cubicBezTo>
                    <a:pt x="532854" y="619290"/>
                    <a:pt x="532854" y="611155"/>
                    <a:pt x="524719" y="607087"/>
                  </a:cubicBezTo>
                  <a:lnTo>
                    <a:pt x="496245" y="590817"/>
                  </a:lnTo>
                  <a:cubicBezTo>
                    <a:pt x="488110" y="586749"/>
                    <a:pt x="475907" y="586749"/>
                    <a:pt x="467772" y="590817"/>
                  </a:cubicBezTo>
                  <a:lnTo>
                    <a:pt x="414894" y="619290"/>
                  </a:lnTo>
                  <a:close/>
                  <a:moveTo>
                    <a:pt x="512516" y="562343"/>
                  </a:moveTo>
                  <a:cubicBezTo>
                    <a:pt x="504381" y="566411"/>
                    <a:pt x="504381" y="574546"/>
                    <a:pt x="512516" y="578614"/>
                  </a:cubicBezTo>
                  <a:lnTo>
                    <a:pt x="540989" y="594884"/>
                  </a:lnTo>
                  <a:cubicBezTo>
                    <a:pt x="549124" y="598952"/>
                    <a:pt x="561327" y="598952"/>
                    <a:pt x="569462" y="594884"/>
                  </a:cubicBezTo>
                  <a:lnTo>
                    <a:pt x="622341" y="566411"/>
                  </a:lnTo>
                  <a:cubicBezTo>
                    <a:pt x="630476" y="562343"/>
                    <a:pt x="630476" y="554208"/>
                    <a:pt x="622341" y="550141"/>
                  </a:cubicBezTo>
                  <a:lnTo>
                    <a:pt x="593867" y="533870"/>
                  </a:lnTo>
                  <a:cubicBezTo>
                    <a:pt x="585732" y="529803"/>
                    <a:pt x="573529" y="529803"/>
                    <a:pt x="565394" y="533870"/>
                  </a:cubicBezTo>
                  <a:lnTo>
                    <a:pt x="512516" y="562343"/>
                  </a:lnTo>
                  <a:close/>
                  <a:moveTo>
                    <a:pt x="610138" y="505397"/>
                  </a:moveTo>
                  <a:cubicBezTo>
                    <a:pt x="602003" y="509465"/>
                    <a:pt x="602003" y="517600"/>
                    <a:pt x="610138" y="521668"/>
                  </a:cubicBezTo>
                  <a:lnTo>
                    <a:pt x="638611" y="537938"/>
                  </a:lnTo>
                  <a:cubicBezTo>
                    <a:pt x="646746" y="542005"/>
                    <a:pt x="658949" y="542005"/>
                    <a:pt x="667084" y="537938"/>
                  </a:cubicBezTo>
                  <a:lnTo>
                    <a:pt x="719962" y="509465"/>
                  </a:lnTo>
                  <a:cubicBezTo>
                    <a:pt x="728098" y="505397"/>
                    <a:pt x="728098" y="497262"/>
                    <a:pt x="719962" y="493195"/>
                  </a:cubicBezTo>
                  <a:lnTo>
                    <a:pt x="691489" y="476924"/>
                  </a:lnTo>
                  <a:cubicBezTo>
                    <a:pt x="683354" y="472857"/>
                    <a:pt x="671151" y="472857"/>
                    <a:pt x="663016" y="476924"/>
                  </a:cubicBezTo>
                  <a:lnTo>
                    <a:pt x="610138" y="505397"/>
                  </a:lnTo>
                  <a:close/>
                  <a:moveTo>
                    <a:pt x="707760" y="448451"/>
                  </a:moveTo>
                  <a:cubicBezTo>
                    <a:pt x="699624" y="452519"/>
                    <a:pt x="699624" y="460654"/>
                    <a:pt x="707760" y="464722"/>
                  </a:cubicBezTo>
                  <a:lnTo>
                    <a:pt x="736233" y="480992"/>
                  </a:lnTo>
                  <a:cubicBezTo>
                    <a:pt x="744368" y="485060"/>
                    <a:pt x="756571" y="485060"/>
                    <a:pt x="764706" y="480992"/>
                  </a:cubicBezTo>
                  <a:lnTo>
                    <a:pt x="817584" y="452519"/>
                  </a:lnTo>
                  <a:cubicBezTo>
                    <a:pt x="825720" y="448451"/>
                    <a:pt x="825720" y="440316"/>
                    <a:pt x="817584" y="436248"/>
                  </a:cubicBezTo>
                  <a:lnTo>
                    <a:pt x="789111" y="419978"/>
                  </a:lnTo>
                  <a:cubicBezTo>
                    <a:pt x="780976" y="415910"/>
                    <a:pt x="768774" y="415910"/>
                    <a:pt x="760638" y="419978"/>
                  </a:cubicBezTo>
                  <a:lnTo>
                    <a:pt x="707760" y="448451"/>
                  </a:lnTo>
                  <a:close/>
                  <a:moveTo>
                    <a:pt x="809449" y="391505"/>
                  </a:moveTo>
                  <a:cubicBezTo>
                    <a:pt x="801314" y="395572"/>
                    <a:pt x="801314" y="403708"/>
                    <a:pt x="809449" y="407775"/>
                  </a:cubicBezTo>
                  <a:lnTo>
                    <a:pt x="837922" y="424046"/>
                  </a:lnTo>
                  <a:cubicBezTo>
                    <a:pt x="846058" y="428113"/>
                    <a:pt x="858260" y="428113"/>
                    <a:pt x="866396" y="424046"/>
                  </a:cubicBezTo>
                  <a:lnTo>
                    <a:pt x="919274" y="395572"/>
                  </a:lnTo>
                  <a:cubicBezTo>
                    <a:pt x="927409" y="391505"/>
                    <a:pt x="927409" y="383370"/>
                    <a:pt x="919274" y="379302"/>
                  </a:cubicBezTo>
                  <a:lnTo>
                    <a:pt x="890801" y="363032"/>
                  </a:lnTo>
                  <a:cubicBezTo>
                    <a:pt x="882666" y="358964"/>
                    <a:pt x="870463" y="358964"/>
                    <a:pt x="862328" y="363032"/>
                  </a:cubicBezTo>
                  <a:lnTo>
                    <a:pt x="809449" y="391505"/>
                  </a:lnTo>
                  <a:close/>
                  <a:moveTo>
                    <a:pt x="907071" y="334559"/>
                  </a:moveTo>
                  <a:cubicBezTo>
                    <a:pt x="898936" y="338626"/>
                    <a:pt x="898936" y="346762"/>
                    <a:pt x="907071" y="350829"/>
                  </a:cubicBezTo>
                  <a:lnTo>
                    <a:pt x="935544" y="367100"/>
                  </a:lnTo>
                  <a:cubicBezTo>
                    <a:pt x="943679" y="371167"/>
                    <a:pt x="955882" y="371167"/>
                    <a:pt x="964017" y="367100"/>
                  </a:cubicBezTo>
                  <a:lnTo>
                    <a:pt x="1016896" y="338626"/>
                  </a:lnTo>
                  <a:cubicBezTo>
                    <a:pt x="1025031" y="334559"/>
                    <a:pt x="1025031" y="326424"/>
                    <a:pt x="1016896" y="322356"/>
                  </a:cubicBezTo>
                  <a:lnTo>
                    <a:pt x="988423" y="306086"/>
                  </a:lnTo>
                  <a:cubicBezTo>
                    <a:pt x="980288" y="302018"/>
                    <a:pt x="968085" y="302018"/>
                    <a:pt x="959950" y="306086"/>
                  </a:cubicBezTo>
                  <a:lnTo>
                    <a:pt x="907071" y="334559"/>
                  </a:lnTo>
                  <a:close/>
                  <a:moveTo>
                    <a:pt x="1004693" y="277613"/>
                  </a:moveTo>
                  <a:cubicBezTo>
                    <a:pt x="996558" y="281680"/>
                    <a:pt x="996558" y="289815"/>
                    <a:pt x="1004693" y="293883"/>
                  </a:cubicBezTo>
                  <a:lnTo>
                    <a:pt x="1033166" y="310153"/>
                  </a:lnTo>
                  <a:cubicBezTo>
                    <a:pt x="1041302" y="314221"/>
                    <a:pt x="1053504" y="314221"/>
                    <a:pt x="1061640" y="310153"/>
                  </a:cubicBezTo>
                  <a:lnTo>
                    <a:pt x="1114518" y="281680"/>
                  </a:lnTo>
                  <a:cubicBezTo>
                    <a:pt x="1122654" y="277613"/>
                    <a:pt x="1122654" y="269477"/>
                    <a:pt x="1114518" y="265410"/>
                  </a:cubicBezTo>
                  <a:lnTo>
                    <a:pt x="1086045" y="249140"/>
                  </a:lnTo>
                  <a:cubicBezTo>
                    <a:pt x="1077910" y="245072"/>
                    <a:pt x="1065707" y="245072"/>
                    <a:pt x="1057572" y="249140"/>
                  </a:cubicBezTo>
                  <a:lnTo>
                    <a:pt x="1004693" y="277613"/>
                  </a:lnTo>
                  <a:close/>
                  <a:moveTo>
                    <a:pt x="1102316" y="220667"/>
                  </a:moveTo>
                  <a:cubicBezTo>
                    <a:pt x="1094180" y="224734"/>
                    <a:pt x="1094180" y="232869"/>
                    <a:pt x="1102316" y="236937"/>
                  </a:cubicBezTo>
                  <a:lnTo>
                    <a:pt x="1130789" y="253207"/>
                  </a:lnTo>
                  <a:cubicBezTo>
                    <a:pt x="1138924" y="257275"/>
                    <a:pt x="1151127" y="257275"/>
                    <a:pt x="1159262" y="253207"/>
                  </a:cubicBezTo>
                  <a:lnTo>
                    <a:pt x="1212140" y="224734"/>
                  </a:lnTo>
                  <a:cubicBezTo>
                    <a:pt x="1220275" y="220667"/>
                    <a:pt x="1220275" y="212531"/>
                    <a:pt x="1212140" y="208464"/>
                  </a:cubicBezTo>
                  <a:lnTo>
                    <a:pt x="1183667" y="192193"/>
                  </a:lnTo>
                  <a:cubicBezTo>
                    <a:pt x="1175532" y="188126"/>
                    <a:pt x="1163329" y="188126"/>
                    <a:pt x="1155194" y="192193"/>
                  </a:cubicBezTo>
                  <a:lnTo>
                    <a:pt x="1102316" y="220667"/>
                  </a:lnTo>
                  <a:close/>
                  <a:moveTo>
                    <a:pt x="1204005" y="163720"/>
                  </a:moveTo>
                  <a:cubicBezTo>
                    <a:pt x="1195870" y="167788"/>
                    <a:pt x="1195870" y="175923"/>
                    <a:pt x="1204005" y="179991"/>
                  </a:cubicBezTo>
                  <a:lnTo>
                    <a:pt x="1232478" y="196261"/>
                  </a:lnTo>
                  <a:cubicBezTo>
                    <a:pt x="1240613" y="200329"/>
                    <a:pt x="1252816" y="200329"/>
                    <a:pt x="1260951" y="196261"/>
                  </a:cubicBezTo>
                  <a:lnTo>
                    <a:pt x="1313830" y="167788"/>
                  </a:lnTo>
                  <a:cubicBezTo>
                    <a:pt x="1321965" y="163720"/>
                    <a:pt x="1321965" y="155585"/>
                    <a:pt x="1313830" y="151517"/>
                  </a:cubicBezTo>
                  <a:lnTo>
                    <a:pt x="1285357" y="135247"/>
                  </a:lnTo>
                  <a:cubicBezTo>
                    <a:pt x="1277221" y="131180"/>
                    <a:pt x="1265019" y="131180"/>
                    <a:pt x="1256883" y="135247"/>
                  </a:cubicBezTo>
                  <a:lnTo>
                    <a:pt x="1204005" y="163720"/>
                  </a:lnTo>
                  <a:close/>
                  <a:moveTo>
                    <a:pt x="1301627" y="106774"/>
                  </a:moveTo>
                  <a:cubicBezTo>
                    <a:pt x="1293492" y="110842"/>
                    <a:pt x="1293492" y="118977"/>
                    <a:pt x="1301627" y="123045"/>
                  </a:cubicBezTo>
                  <a:lnTo>
                    <a:pt x="1330100" y="139315"/>
                  </a:lnTo>
                  <a:cubicBezTo>
                    <a:pt x="1338235" y="143382"/>
                    <a:pt x="1350438" y="143382"/>
                    <a:pt x="1358573" y="139315"/>
                  </a:cubicBezTo>
                  <a:lnTo>
                    <a:pt x="1411452" y="110842"/>
                  </a:lnTo>
                  <a:cubicBezTo>
                    <a:pt x="1419587" y="106774"/>
                    <a:pt x="1419587" y="98639"/>
                    <a:pt x="1411452" y="94571"/>
                  </a:cubicBezTo>
                  <a:lnTo>
                    <a:pt x="1382979" y="78301"/>
                  </a:lnTo>
                  <a:cubicBezTo>
                    <a:pt x="1374844" y="74233"/>
                    <a:pt x="1362641" y="74233"/>
                    <a:pt x="1354506" y="78301"/>
                  </a:cubicBezTo>
                  <a:lnTo>
                    <a:pt x="1301627" y="106774"/>
                  </a:lnTo>
                  <a:close/>
                  <a:moveTo>
                    <a:pt x="117960" y="790128"/>
                  </a:moveTo>
                  <a:cubicBezTo>
                    <a:pt x="109825" y="794196"/>
                    <a:pt x="109825" y="802331"/>
                    <a:pt x="117960" y="806398"/>
                  </a:cubicBezTo>
                  <a:lnTo>
                    <a:pt x="146433" y="822669"/>
                  </a:lnTo>
                  <a:cubicBezTo>
                    <a:pt x="154568" y="826736"/>
                    <a:pt x="166771" y="826736"/>
                    <a:pt x="174906" y="822669"/>
                  </a:cubicBezTo>
                  <a:lnTo>
                    <a:pt x="301001" y="749452"/>
                  </a:lnTo>
                  <a:cubicBezTo>
                    <a:pt x="309136" y="745385"/>
                    <a:pt x="309136" y="737250"/>
                    <a:pt x="301001" y="733182"/>
                  </a:cubicBezTo>
                  <a:lnTo>
                    <a:pt x="272528" y="716912"/>
                  </a:lnTo>
                  <a:cubicBezTo>
                    <a:pt x="264393" y="712844"/>
                    <a:pt x="252190" y="712844"/>
                    <a:pt x="244055" y="716912"/>
                  </a:cubicBezTo>
                  <a:lnTo>
                    <a:pt x="117960" y="790128"/>
                  </a:lnTo>
                  <a:close/>
                  <a:moveTo>
                    <a:pt x="390488" y="720979"/>
                  </a:moveTo>
                  <a:cubicBezTo>
                    <a:pt x="382353" y="725047"/>
                    <a:pt x="382353" y="733182"/>
                    <a:pt x="390488" y="737250"/>
                  </a:cubicBezTo>
                  <a:lnTo>
                    <a:pt x="418961" y="753520"/>
                  </a:lnTo>
                  <a:cubicBezTo>
                    <a:pt x="427096" y="757588"/>
                    <a:pt x="439299" y="757588"/>
                    <a:pt x="447434" y="753520"/>
                  </a:cubicBezTo>
                  <a:lnTo>
                    <a:pt x="500313" y="725047"/>
                  </a:lnTo>
                  <a:cubicBezTo>
                    <a:pt x="508448" y="720979"/>
                    <a:pt x="508448" y="712844"/>
                    <a:pt x="500313" y="708777"/>
                  </a:cubicBezTo>
                  <a:lnTo>
                    <a:pt x="471840" y="692506"/>
                  </a:lnTo>
                  <a:cubicBezTo>
                    <a:pt x="463705" y="688439"/>
                    <a:pt x="451502" y="688439"/>
                    <a:pt x="443367" y="692506"/>
                  </a:cubicBezTo>
                  <a:lnTo>
                    <a:pt x="390488" y="720979"/>
                  </a:lnTo>
                  <a:close/>
                  <a:moveTo>
                    <a:pt x="292866" y="777925"/>
                  </a:moveTo>
                  <a:cubicBezTo>
                    <a:pt x="284731" y="781993"/>
                    <a:pt x="284731" y="790128"/>
                    <a:pt x="292866" y="794196"/>
                  </a:cubicBezTo>
                  <a:lnTo>
                    <a:pt x="321339" y="810466"/>
                  </a:lnTo>
                  <a:cubicBezTo>
                    <a:pt x="329474" y="814534"/>
                    <a:pt x="341677" y="814534"/>
                    <a:pt x="349812" y="810466"/>
                  </a:cubicBezTo>
                  <a:lnTo>
                    <a:pt x="402691" y="781993"/>
                  </a:lnTo>
                  <a:cubicBezTo>
                    <a:pt x="410826" y="777925"/>
                    <a:pt x="410826" y="769790"/>
                    <a:pt x="402691" y="765723"/>
                  </a:cubicBezTo>
                  <a:lnTo>
                    <a:pt x="374218" y="749452"/>
                  </a:lnTo>
                  <a:cubicBezTo>
                    <a:pt x="366083" y="745385"/>
                    <a:pt x="353880" y="745385"/>
                    <a:pt x="345745" y="749452"/>
                  </a:cubicBezTo>
                  <a:lnTo>
                    <a:pt x="292866" y="777925"/>
                  </a:lnTo>
                  <a:close/>
                  <a:moveTo>
                    <a:pt x="195244" y="834872"/>
                  </a:moveTo>
                  <a:cubicBezTo>
                    <a:pt x="187109" y="838939"/>
                    <a:pt x="187109" y="847074"/>
                    <a:pt x="195244" y="851142"/>
                  </a:cubicBezTo>
                  <a:lnTo>
                    <a:pt x="223717" y="867412"/>
                  </a:lnTo>
                  <a:cubicBezTo>
                    <a:pt x="231852" y="871480"/>
                    <a:pt x="244055" y="871480"/>
                    <a:pt x="252190" y="867412"/>
                  </a:cubicBezTo>
                  <a:lnTo>
                    <a:pt x="305069" y="838939"/>
                  </a:lnTo>
                  <a:cubicBezTo>
                    <a:pt x="313204" y="834872"/>
                    <a:pt x="313204" y="826736"/>
                    <a:pt x="305069" y="822669"/>
                  </a:cubicBezTo>
                  <a:lnTo>
                    <a:pt x="276596" y="806398"/>
                  </a:lnTo>
                  <a:cubicBezTo>
                    <a:pt x="268461" y="802331"/>
                    <a:pt x="256258" y="802331"/>
                    <a:pt x="248123" y="806398"/>
                  </a:cubicBezTo>
                  <a:lnTo>
                    <a:pt x="195244" y="834872"/>
                  </a:lnTo>
                  <a:close/>
                  <a:moveTo>
                    <a:pt x="492178" y="664033"/>
                  </a:moveTo>
                  <a:cubicBezTo>
                    <a:pt x="484043" y="668101"/>
                    <a:pt x="484043" y="676236"/>
                    <a:pt x="492178" y="680303"/>
                  </a:cubicBezTo>
                  <a:lnTo>
                    <a:pt x="520651" y="696574"/>
                  </a:lnTo>
                  <a:cubicBezTo>
                    <a:pt x="528786" y="700641"/>
                    <a:pt x="540989" y="700641"/>
                    <a:pt x="549124" y="696574"/>
                  </a:cubicBezTo>
                  <a:lnTo>
                    <a:pt x="602003" y="668101"/>
                  </a:lnTo>
                  <a:cubicBezTo>
                    <a:pt x="610138" y="664033"/>
                    <a:pt x="610138" y="655898"/>
                    <a:pt x="602003" y="651830"/>
                  </a:cubicBezTo>
                  <a:lnTo>
                    <a:pt x="573529" y="635560"/>
                  </a:lnTo>
                  <a:cubicBezTo>
                    <a:pt x="565394" y="631492"/>
                    <a:pt x="553191" y="631492"/>
                    <a:pt x="545056" y="635560"/>
                  </a:cubicBezTo>
                  <a:lnTo>
                    <a:pt x="492178" y="664033"/>
                  </a:lnTo>
                  <a:close/>
                  <a:moveTo>
                    <a:pt x="589800" y="607087"/>
                  </a:moveTo>
                  <a:cubicBezTo>
                    <a:pt x="581665" y="611155"/>
                    <a:pt x="581665" y="619290"/>
                    <a:pt x="589800" y="623357"/>
                  </a:cubicBezTo>
                  <a:lnTo>
                    <a:pt x="618273" y="639628"/>
                  </a:lnTo>
                  <a:cubicBezTo>
                    <a:pt x="626408" y="643695"/>
                    <a:pt x="638611" y="643695"/>
                    <a:pt x="646746" y="639628"/>
                  </a:cubicBezTo>
                  <a:lnTo>
                    <a:pt x="699624" y="611155"/>
                  </a:lnTo>
                  <a:cubicBezTo>
                    <a:pt x="707760" y="607087"/>
                    <a:pt x="707760" y="598952"/>
                    <a:pt x="699624" y="594884"/>
                  </a:cubicBezTo>
                  <a:lnTo>
                    <a:pt x="671151" y="578614"/>
                  </a:lnTo>
                  <a:cubicBezTo>
                    <a:pt x="663016" y="574546"/>
                    <a:pt x="650814" y="574546"/>
                    <a:pt x="642678" y="578614"/>
                  </a:cubicBezTo>
                  <a:lnTo>
                    <a:pt x="589800" y="607087"/>
                  </a:lnTo>
                  <a:close/>
                  <a:moveTo>
                    <a:pt x="687422" y="550141"/>
                  </a:moveTo>
                  <a:cubicBezTo>
                    <a:pt x="679287" y="554208"/>
                    <a:pt x="679287" y="562343"/>
                    <a:pt x="687422" y="566411"/>
                  </a:cubicBezTo>
                  <a:lnTo>
                    <a:pt x="715895" y="582681"/>
                  </a:lnTo>
                  <a:cubicBezTo>
                    <a:pt x="724030" y="586749"/>
                    <a:pt x="736233" y="586749"/>
                    <a:pt x="744368" y="582681"/>
                  </a:cubicBezTo>
                  <a:lnTo>
                    <a:pt x="797247" y="554208"/>
                  </a:lnTo>
                  <a:cubicBezTo>
                    <a:pt x="805382" y="550141"/>
                    <a:pt x="805382" y="542005"/>
                    <a:pt x="797247" y="537938"/>
                  </a:cubicBezTo>
                  <a:lnTo>
                    <a:pt x="768774" y="521668"/>
                  </a:lnTo>
                  <a:cubicBezTo>
                    <a:pt x="760638" y="517600"/>
                    <a:pt x="748436" y="517600"/>
                    <a:pt x="740300" y="521668"/>
                  </a:cubicBezTo>
                  <a:lnTo>
                    <a:pt x="687422" y="550141"/>
                  </a:lnTo>
                  <a:close/>
                  <a:moveTo>
                    <a:pt x="785044" y="493195"/>
                  </a:moveTo>
                  <a:cubicBezTo>
                    <a:pt x="776909" y="497262"/>
                    <a:pt x="776909" y="505397"/>
                    <a:pt x="785044" y="509465"/>
                  </a:cubicBezTo>
                  <a:lnTo>
                    <a:pt x="813517" y="525735"/>
                  </a:lnTo>
                  <a:cubicBezTo>
                    <a:pt x="821652" y="529803"/>
                    <a:pt x="833855" y="529803"/>
                    <a:pt x="841990" y="525735"/>
                  </a:cubicBezTo>
                  <a:lnTo>
                    <a:pt x="894869" y="497262"/>
                  </a:lnTo>
                  <a:cubicBezTo>
                    <a:pt x="903004" y="493195"/>
                    <a:pt x="903004" y="485060"/>
                    <a:pt x="894869" y="480992"/>
                  </a:cubicBezTo>
                  <a:lnTo>
                    <a:pt x="866396" y="464722"/>
                  </a:lnTo>
                  <a:cubicBezTo>
                    <a:pt x="858260" y="460654"/>
                    <a:pt x="846058" y="460654"/>
                    <a:pt x="837922" y="464722"/>
                  </a:cubicBezTo>
                  <a:lnTo>
                    <a:pt x="785044" y="493195"/>
                  </a:lnTo>
                  <a:close/>
                  <a:moveTo>
                    <a:pt x="886734" y="436248"/>
                  </a:moveTo>
                  <a:cubicBezTo>
                    <a:pt x="878598" y="440316"/>
                    <a:pt x="878598" y="448451"/>
                    <a:pt x="886734" y="452519"/>
                  </a:cubicBezTo>
                  <a:lnTo>
                    <a:pt x="915206" y="468789"/>
                  </a:lnTo>
                  <a:cubicBezTo>
                    <a:pt x="923342" y="472857"/>
                    <a:pt x="935544" y="472857"/>
                    <a:pt x="943679" y="468789"/>
                  </a:cubicBezTo>
                  <a:lnTo>
                    <a:pt x="996558" y="440316"/>
                  </a:lnTo>
                  <a:cubicBezTo>
                    <a:pt x="1004693" y="436248"/>
                    <a:pt x="1004693" y="428113"/>
                    <a:pt x="996558" y="424046"/>
                  </a:cubicBezTo>
                  <a:lnTo>
                    <a:pt x="968085" y="407775"/>
                  </a:lnTo>
                  <a:cubicBezTo>
                    <a:pt x="959950" y="403708"/>
                    <a:pt x="947747" y="403708"/>
                    <a:pt x="939612" y="407775"/>
                  </a:cubicBezTo>
                  <a:lnTo>
                    <a:pt x="886734" y="436248"/>
                  </a:lnTo>
                  <a:close/>
                  <a:moveTo>
                    <a:pt x="984355" y="379302"/>
                  </a:moveTo>
                  <a:cubicBezTo>
                    <a:pt x="976220" y="383370"/>
                    <a:pt x="976220" y="391505"/>
                    <a:pt x="984355" y="395572"/>
                  </a:cubicBezTo>
                  <a:lnTo>
                    <a:pt x="1012828" y="411843"/>
                  </a:lnTo>
                  <a:cubicBezTo>
                    <a:pt x="1020964" y="415910"/>
                    <a:pt x="1033166" y="415910"/>
                    <a:pt x="1041302" y="411843"/>
                  </a:cubicBezTo>
                  <a:lnTo>
                    <a:pt x="1094180" y="383370"/>
                  </a:lnTo>
                  <a:cubicBezTo>
                    <a:pt x="1102316" y="379302"/>
                    <a:pt x="1102316" y="371167"/>
                    <a:pt x="1094180" y="367100"/>
                  </a:cubicBezTo>
                  <a:lnTo>
                    <a:pt x="1065707" y="350829"/>
                  </a:lnTo>
                  <a:cubicBezTo>
                    <a:pt x="1057572" y="346762"/>
                    <a:pt x="1045369" y="346762"/>
                    <a:pt x="1037234" y="350829"/>
                  </a:cubicBezTo>
                  <a:lnTo>
                    <a:pt x="984355" y="379302"/>
                  </a:lnTo>
                  <a:close/>
                  <a:moveTo>
                    <a:pt x="1081978" y="322356"/>
                  </a:moveTo>
                  <a:cubicBezTo>
                    <a:pt x="1073842" y="326424"/>
                    <a:pt x="1073842" y="334559"/>
                    <a:pt x="1081978" y="338626"/>
                  </a:cubicBezTo>
                  <a:lnTo>
                    <a:pt x="1110451" y="354897"/>
                  </a:lnTo>
                  <a:cubicBezTo>
                    <a:pt x="1118586" y="358964"/>
                    <a:pt x="1130789" y="358964"/>
                    <a:pt x="1138924" y="354897"/>
                  </a:cubicBezTo>
                  <a:lnTo>
                    <a:pt x="1191802" y="326424"/>
                  </a:lnTo>
                  <a:cubicBezTo>
                    <a:pt x="1199937" y="322356"/>
                    <a:pt x="1199937" y="314221"/>
                    <a:pt x="1191802" y="310153"/>
                  </a:cubicBezTo>
                  <a:lnTo>
                    <a:pt x="1163329" y="293883"/>
                  </a:lnTo>
                  <a:cubicBezTo>
                    <a:pt x="1155194" y="289815"/>
                    <a:pt x="1142991" y="289815"/>
                    <a:pt x="1134856" y="293883"/>
                  </a:cubicBezTo>
                  <a:lnTo>
                    <a:pt x="1081978" y="322356"/>
                  </a:lnTo>
                  <a:close/>
                  <a:moveTo>
                    <a:pt x="1183667" y="265410"/>
                  </a:moveTo>
                  <a:cubicBezTo>
                    <a:pt x="1175532" y="269477"/>
                    <a:pt x="1175532" y="277613"/>
                    <a:pt x="1183667" y="281680"/>
                  </a:cubicBezTo>
                  <a:lnTo>
                    <a:pt x="1212140" y="297950"/>
                  </a:lnTo>
                  <a:cubicBezTo>
                    <a:pt x="1220275" y="302018"/>
                    <a:pt x="1232478" y="302018"/>
                    <a:pt x="1240613" y="297950"/>
                  </a:cubicBezTo>
                  <a:lnTo>
                    <a:pt x="1293492" y="269477"/>
                  </a:lnTo>
                  <a:cubicBezTo>
                    <a:pt x="1301627" y="265410"/>
                    <a:pt x="1301627" y="257275"/>
                    <a:pt x="1293492" y="253207"/>
                  </a:cubicBezTo>
                  <a:lnTo>
                    <a:pt x="1265019" y="236937"/>
                  </a:lnTo>
                  <a:cubicBezTo>
                    <a:pt x="1256883" y="232869"/>
                    <a:pt x="1244681" y="232869"/>
                    <a:pt x="1236545" y="236937"/>
                  </a:cubicBezTo>
                  <a:lnTo>
                    <a:pt x="1183667" y="265410"/>
                  </a:lnTo>
                  <a:close/>
                  <a:moveTo>
                    <a:pt x="1281289" y="208464"/>
                  </a:moveTo>
                  <a:cubicBezTo>
                    <a:pt x="1273154" y="212531"/>
                    <a:pt x="1273154" y="220667"/>
                    <a:pt x="1281289" y="224734"/>
                  </a:cubicBezTo>
                  <a:lnTo>
                    <a:pt x="1309762" y="241004"/>
                  </a:lnTo>
                  <a:cubicBezTo>
                    <a:pt x="1317897" y="245072"/>
                    <a:pt x="1330100" y="245072"/>
                    <a:pt x="1338235" y="241004"/>
                  </a:cubicBezTo>
                  <a:lnTo>
                    <a:pt x="1391114" y="212531"/>
                  </a:lnTo>
                  <a:cubicBezTo>
                    <a:pt x="1399249" y="208464"/>
                    <a:pt x="1399249" y="200329"/>
                    <a:pt x="1391114" y="196261"/>
                  </a:cubicBezTo>
                  <a:lnTo>
                    <a:pt x="1362641" y="179991"/>
                  </a:lnTo>
                  <a:cubicBezTo>
                    <a:pt x="1354506" y="175923"/>
                    <a:pt x="1342303" y="175923"/>
                    <a:pt x="1334168" y="179991"/>
                  </a:cubicBezTo>
                  <a:lnTo>
                    <a:pt x="1281289" y="208464"/>
                  </a:lnTo>
                  <a:close/>
                  <a:moveTo>
                    <a:pt x="1378911" y="151517"/>
                  </a:moveTo>
                  <a:cubicBezTo>
                    <a:pt x="1370776" y="155585"/>
                    <a:pt x="1370776" y="163720"/>
                    <a:pt x="1378911" y="167788"/>
                  </a:cubicBezTo>
                  <a:lnTo>
                    <a:pt x="1407384" y="184058"/>
                  </a:lnTo>
                  <a:cubicBezTo>
                    <a:pt x="1415519" y="188126"/>
                    <a:pt x="1427722" y="188126"/>
                    <a:pt x="1435857" y="184058"/>
                  </a:cubicBezTo>
                  <a:lnTo>
                    <a:pt x="1488736" y="155585"/>
                  </a:lnTo>
                  <a:cubicBezTo>
                    <a:pt x="1496871" y="151517"/>
                    <a:pt x="1496871" y="143382"/>
                    <a:pt x="1488736" y="139315"/>
                  </a:cubicBezTo>
                  <a:lnTo>
                    <a:pt x="1460263" y="123045"/>
                  </a:lnTo>
                  <a:cubicBezTo>
                    <a:pt x="1452127" y="118977"/>
                    <a:pt x="1439925" y="118977"/>
                    <a:pt x="1431790" y="123045"/>
                  </a:cubicBezTo>
                  <a:lnTo>
                    <a:pt x="1378911" y="151517"/>
                  </a:lnTo>
                  <a:close/>
                  <a:moveTo>
                    <a:pt x="471840" y="765723"/>
                  </a:moveTo>
                  <a:cubicBezTo>
                    <a:pt x="463705" y="769790"/>
                    <a:pt x="463705" y="777925"/>
                    <a:pt x="471840" y="781993"/>
                  </a:cubicBezTo>
                  <a:lnTo>
                    <a:pt x="500313" y="798263"/>
                  </a:lnTo>
                  <a:cubicBezTo>
                    <a:pt x="508448" y="802331"/>
                    <a:pt x="520651" y="802331"/>
                    <a:pt x="528786" y="798263"/>
                  </a:cubicBezTo>
                  <a:lnTo>
                    <a:pt x="581665" y="769790"/>
                  </a:lnTo>
                  <a:cubicBezTo>
                    <a:pt x="589800" y="765723"/>
                    <a:pt x="589800" y="757588"/>
                    <a:pt x="581665" y="753520"/>
                  </a:cubicBezTo>
                  <a:lnTo>
                    <a:pt x="549124" y="737250"/>
                  </a:lnTo>
                  <a:cubicBezTo>
                    <a:pt x="540989" y="733182"/>
                    <a:pt x="528786" y="733182"/>
                    <a:pt x="520651" y="737250"/>
                  </a:cubicBezTo>
                  <a:lnTo>
                    <a:pt x="471840" y="765723"/>
                  </a:lnTo>
                  <a:close/>
                  <a:moveTo>
                    <a:pt x="370150" y="822669"/>
                  </a:moveTo>
                  <a:cubicBezTo>
                    <a:pt x="362015" y="826736"/>
                    <a:pt x="362015" y="834872"/>
                    <a:pt x="370150" y="838939"/>
                  </a:cubicBezTo>
                  <a:lnTo>
                    <a:pt x="398623" y="855210"/>
                  </a:lnTo>
                  <a:cubicBezTo>
                    <a:pt x="406758" y="859277"/>
                    <a:pt x="418961" y="859277"/>
                    <a:pt x="427096" y="855210"/>
                  </a:cubicBezTo>
                  <a:lnTo>
                    <a:pt x="479975" y="826736"/>
                  </a:lnTo>
                  <a:cubicBezTo>
                    <a:pt x="488110" y="822669"/>
                    <a:pt x="488110" y="814534"/>
                    <a:pt x="479975" y="810466"/>
                  </a:cubicBezTo>
                  <a:lnTo>
                    <a:pt x="451502" y="794196"/>
                  </a:lnTo>
                  <a:cubicBezTo>
                    <a:pt x="443367" y="790128"/>
                    <a:pt x="431164" y="790128"/>
                    <a:pt x="423029" y="794196"/>
                  </a:cubicBezTo>
                  <a:lnTo>
                    <a:pt x="370150" y="822669"/>
                  </a:lnTo>
                  <a:close/>
                  <a:moveTo>
                    <a:pt x="272528" y="879615"/>
                  </a:moveTo>
                  <a:cubicBezTo>
                    <a:pt x="264393" y="883683"/>
                    <a:pt x="264393" y="891818"/>
                    <a:pt x="272528" y="895885"/>
                  </a:cubicBezTo>
                  <a:lnTo>
                    <a:pt x="301001" y="912156"/>
                  </a:lnTo>
                  <a:cubicBezTo>
                    <a:pt x="309136" y="916223"/>
                    <a:pt x="321339" y="916223"/>
                    <a:pt x="329474" y="912156"/>
                  </a:cubicBezTo>
                  <a:lnTo>
                    <a:pt x="382353" y="883683"/>
                  </a:lnTo>
                  <a:cubicBezTo>
                    <a:pt x="390488" y="879615"/>
                    <a:pt x="390488" y="871480"/>
                    <a:pt x="382353" y="867412"/>
                  </a:cubicBezTo>
                  <a:lnTo>
                    <a:pt x="353880" y="851142"/>
                  </a:lnTo>
                  <a:cubicBezTo>
                    <a:pt x="345745" y="847074"/>
                    <a:pt x="333542" y="847074"/>
                    <a:pt x="325407" y="851142"/>
                  </a:cubicBezTo>
                  <a:lnTo>
                    <a:pt x="272528" y="879615"/>
                  </a:lnTo>
                  <a:close/>
                  <a:moveTo>
                    <a:pt x="569462" y="708777"/>
                  </a:moveTo>
                  <a:cubicBezTo>
                    <a:pt x="561327" y="712844"/>
                    <a:pt x="561327" y="720979"/>
                    <a:pt x="569462" y="725047"/>
                  </a:cubicBezTo>
                  <a:lnTo>
                    <a:pt x="597935" y="741317"/>
                  </a:lnTo>
                  <a:cubicBezTo>
                    <a:pt x="606070" y="745385"/>
                    <a:pt x="618273" y="745385"/>
                    <a:pt x="626408" y="741317"/>
                  </a:cubicBezTo>
                  <a:lnTo>
                    <a:pt x="679287" y="712844"/>
                  </a:lnTo>
                  <a:cubicBezTo>
                    <a:pt x="687422" y="708777"/>
                    <a:pt x="687422" y="700641"/>
                    <a:pt x="679287" y="696574"/>
                  </a:cubicBezTo>
                  <a:lnTo>
                    <a:pt x="650814" y="680303"/>
                  </a:lnTo>
                  <a:cubicBezTo>
                    <a:pt x="642678" y="676236"/>
                    <a:pt x="630476" y="676236"/>
                    <a:pt x="622341" y="680303"/>
                  </a:cubicBezTo>
                  <a:lnTo>
                    <a:pt x="569462" y="708777"/>
                  </a:lnTo>
                  <a:close/>
                  <a:moveTo>
                    <a:pt x="667084" y="651830"/>
                  </a:moveTo>
                  <a:cubicBezTo>
                    <a:pt x="658949" y="655898"/>
                    <a:pt x="658949" y="664033"/>
                    <a:pt x="667084" y="668101"/>
                  </a:cubicBezTo>
                  <a:lnTo>
                    <a:pt x="695557" y="684371"/>
                  </a:lnTo>
                  <a:cubicBezTo>
                    <a:pt x="703692" y="688439"/>
                    <a:pt x="715895" y="688439"/>
                    <a:pt x="724030" y="684371"/>
                  </a:cubicBezTo>
                  <a:lnTo>
                    <a:pt x="776909" y="655898"/>
                  </a:lnTo>
                  <a:cubicBezTo>
                    <a:pt x="785044" y="651830"/>
                    <a:pt x="785044" y="643695"/>
                    <a:pt x="776909" y="639628"/>
                  </a:cubicBezTo>
                  <a:lnTo>
                    <a:pt x="748436" y="623357"/>
                  </a:lnTo>
                  <a:cubicBezTo>
                    <a:pt x="740300" y="619290"/>
                    <a:pt x="728098" y="619290"/>
                    <a:pt x="719962" y="623357"/>
                  </a:cubicBezTo>
                  <a:lnTo>
                    <a:pt x="667084" y="651830"/>
                  </a:lnTo>
                  <a:close/>
                  <a:moveTo>
                    <a:pt x="764706" y="594884"/>
                  </a:moveTo>
                  <a:cubicBezTo>
                    <a:pt x="756571" y="598952"/>
                    <a:pt x="756571" y="607087"/>
                    <a:pt x="764706" y="611155"/>
                  </a:cubicBezTo>
                  <a:lnTo>
                    <a:pt x="793179" y="627425"/>
                  </a:lnTo>
                  <a:cubicBezTo>
                    <a:pt x="801314" y="631492"/>
                    <a:pt x="813517" y="631492"/>
                    <a:pt x="821652" y="627425"/>
                  </a:cubicBezTo>
                  <a:lnTo>
                    <a:pt x="874531" y="598952"/>
                  </a:lnTo>
                  <a:cubicBezTo>
                    <a:pt x="882666" y="594884"/>
                    <a:pt x="882666" y="586749"/>
                    <a:pt x="874531" y="582681"/>
                  </a:cubicBezTo>
                  <a:lnTo>
                    <a:pt x="846058" y="566411"/>
                  </a:lnTo>
                  <a:cubicBezTo>
                    <a:pt x="837922" y="562343"/>
                    <a:pt x="825720" y="562343"/>
                    <a:pt x="817584" y="566411"/>
                  </a:cubicBezTo>
                  <a:lnTo>
                    <a:pt x="764706" y="594884"/>
                  </a:lnTo>
                  <a:close/>
                  <a:moveTo>
                    <a:pt x="866396" y="537938"/>
                  </a:moveTo>
                  <a:cubicBezTo>
                    <a:pt x="858260" y="542005"/>
                    <a:pt x="858260" y="550141"/>
                    <a:pt x="866396" y="554208"/>
                  </a:cubicBezTo>
                  <a:lnTo>
                    <a:pt x="894869" y="570479"/>
                  </a:lnTo>
                  <a:cubicBezTo>
                    <a:pt x="903004" y="574546"/>
                    <a:pt x="915206" y="574546"/>
                    <a:pt x="923342" y="570479"/>
                  </a:cubicBezTo>
                  <a:lnTo>
                    <a:pt x="976220" y="542005"/>
                  </a:lnTo>
                  <a:cubicBezTo>
                    <a:pt x="984355" y="537938"/>
                    <a:pt x="984355" y="529803"/>
                    <a:pt x="976220" y="525735"/>
                  </a:cubicBezTo>
                  <a:lnTo>
                    <a:pt x="947747" y="509465"/>
                  </a:lnTo>
                  <a:cubicBezTo>
                    <a:pt x="939612" y="505397"/>
                    <a:pt x="927409" y="505397"/>
                    <a:pt x="919274" y="509465"/>
                  </a:cubicBezTo>
                  <a:lnTo>
                    <a:pt x="866396" y="537938"/>
                  </a:lnTo>
                  <a:close/>
                  <a:moveTo>
                    <a:pt x="964017" y="480992"/>
                  </a:moveTo>
                  <a:cubicBezTo>
                    <a:pt x="955882" y="485060"/>
                    <a:pt x="955882" y="493195"/>
                    <a:pt x="964017" y="497262"/>
                  </a:cubicBezTo>
                  <a:lnTo>
                    <a:pt x="992490" y="513532"/>
                  </a:lnTo>
                  <a:cubicBezTo>
                    <a:pt x="1000626" y="517600"/>
                    <a:pt x="1012828" y="517600"/>
                    <a:pt x="1020964" y="513532"/>
                  </a:cubicBezTo>
                  <a:lnTo>
                    <a:pt x="1073842" y="485060"/>
                  </a:lnTo>
                  <a:cubicBezTo>
                    <a:pt x="1081978" y="480992"/>
                    <a:pt x="1081978" y="472857"/>
                    <a:pt x="1073842" y="468789"/>
                  </a:cubicBezTo>
                  <a:lnTo>
                    <a:pt x="1045369" y="452519"/>
                  </a:lnTo>
                  <a:cubicBezTo>
                    <a:pt x="1037234" y="448451"/>
                    <a:pt x="1025031" y="448451"/>
                    <a:pt x="1016896" y="452519"/>
                  </a:cubicBezTo>
                  <a:lnTo>
                    <a:pt x="964017" y="480992"/>
                  </a:lnTo>
                  <a:close/>
                  <a:moveTo>
                    <a:pt x="1061640" y="424046"/>
                  </a:moveTo>
                  <a:cubicBezTo>
                    <a:pt x="1053504" y="428113"/>
                    <a:pt x="1053504" y="436248"/>
                    <a:pt x="1061640" y="440316"/>
                  </a:cubicBezTo>
                  <a:lnTo>
                    <a:pt x="1090113" y="456586"/>
                  </a:lnTo>
                  <a:cubicBezTo>
                    <a:pt x="1098248" y="460654"/>
                    <a:pt x="1110451" y="460654"/>
                    <a:pt x="1118586" y="456586"/>
                  </a:cubicBezTo>
                  <a:lnTo>
                    <a:pt x="1171464" y="428113"/>
                  </a:lnTo>
                  <a:cubicBezTo>
                    <a:pt x="1179599" y="424046"/>
                    <a:pt x="1179599" y="415910"/>
                    <a:pt x="1171464" y="411843"/>
                  </a:cubicBezTo>
                  <a:lnTo>
                    <a:pt x="1142991" y="395572"/>
                  </a:lnTo>
                  <a:cubicBezTo>
                    <a:pt x="1134856" y="391505"/>
                    <a:pt x="1122654" y="391505"/>
                    <a:pt x="1114518" y="395572"/>
                  </a:cubicBezTo>
                  <a:lnTo>
                    <a:pt x="1061640" y="424046"/>
                  </a:lnTo>
                  <a:close/>
                  <a:moveTo>
                    <a:pt x="1159262" y="367100"/>
                  </a:moveTo>
                  <a:cubicBezTo>
                    <a:pt x="1151127" y="371167"/>
                    <a:pt x="1151127" y="379302"/>
                    <a:pt x="1159262" y="383370"/>
                  </a:cubicBezTo>
                  <a:lnTo>
                    <a:pt x="1187735" y="399640"/>
                  </a:lnTo>
                  <a:cubicBezTo>
                    <a:pt x="1195870" y="403708"/>
                    <a:pt x="1208072" y="403708"/>
                    <a:pt x="1216207" y="399640"/>
                  </a:cubicBezTo>
                  <a:lnTo>
                    <a:pt x="1269086" y="371167"/>
                  </a:lnTo>
                  <a:cubicBezTo>
                    <a:pt x="1277221" y="367100"/>
                    <a:pt x="1277221" y="358964"/>
                    <a:pt x="1269086" y="354897"/>
                  </a:cubicBezTo>
                  <a:lnTo>
                    <a:pt x="1240613" y="338626"/>
                  </a:lnTo>
                  <a:cubicBezTo>
                    <a:pt x="1232478" y="334559"/>
                    <a:pt x="1220275" y="334559"/>
                    <a:pt x="1212140" y="338626"/>
                  </a:cubicBezTo>
                  <a:lnTo>
                    <a:pt x="1159262" y="367100"/>
                  </a:lnTo>
                  <a:close/>
                  <a:moveTo>
                    <a:pt x="1260951" y="310153"/>
                  </a:moveTo>
                  <a:cubicBezTo>
                    <a:pt x="1252816" y="314221"/>
                    <a:pt x="1252816" y="322356"/>
                    <a:pt x="1260951" y="326424"/>
                  </a:cubicBezTo>
                  <a:lnTo>
                    <a:pt x="1289424" y="342694"/>
                  </a:lnTo>
                  <a:cubicBezTo>
                    <a:pt x="1297559" y="346762"/>
                    <a:pt x="1309762" y="346762"/>
                    <a:pt x="1317897" y="342694"/>
                  </a:cubicBezTo>
                  <a:lnTo>
                    <a:pt x="1370776" y="314221"/>
                  </a:lnTo>
                  <a:cubicBezTo>
                    <a:pt x="1378911" y="310153"/>
                    <a:pt x="1378911" y="302018"/>
                    <a:pt x="1370776" y="297950"/>
                  </a:cubicBezTo>
                  <a:lnTo>
                    <a:pt x="1342303" y="281680"/>
                  </a:lnTo>
                  <a:cubicBezTo>
                    <a:pt x="1334168" y="277613"/>
                    <a:pt x="1321965" y="277613"/>
                    <a:pt x="1313830" y="281680"/>
                  </a:cubicBezTo>
                  <a:lnTo>
                    <a:pt x="1260951" y="310153"/>
                  </a:lnTo>
                  <a:close/>
                  <a:moveTo>
                    <a:pt x="1358573" y="253207"/>
                  </a:moveTo>
                  <a:cubicBezTo>
                    <a:pt x="1350438" y="257275"/>
                    <a:pt x="1350438" y="265410"/>
                    <a:pt x="1358573" y="269477"/>
                  </a:cubicBezTo>
                  <a:lnTo>
                    <a:pt x="1387047" y="285748"/>
                  </a:lnTo>
                  <a:cubicBezTo>
                    <a:pt x="1395182" y="289815"/>
                    <a:pt x="1407384" y="289815"/>
                    <a:pt x="1415519" y="285748"/>
                  </a:cubicBezTo>
                  <a:lnTo>
                    <a:pt x="1468398" y="257275"/>
                  </a:lnTo>
                  <a:cubicBezTo>
                    <a:pt x="1476533" y="253207"/>
                    <a:pt x="1476533" y="245072"/>
                    <a:pt x="1468398" y="241004"/>
                  </a:cubicBezTo>
                  <a:lnTo>
                    <a:pt x="1439925" y="224734"/>
                  </a:lnTo>
                  <a:cubicBezTo>
                    <a:pt x="1431790" y="220667"/>
                    <a:pt x="1419587" y="220667"/>
                    <a:pt x="1411452" y="224734"/>
                  </a:cubicBezTo>
                  <a:lnTo>
                    <a:pt x="1358573" y="253207"/>
                  </a:lnTo>
                  <a:close/>
                  <a:moveTo>
                    <a:pt x="1456195" y="196261"/>
                  </a:moveTo>
                  <a:cubicBezTo>
                    <a:pt x="1448060" y="200329"/>
                    <a:pt x="1448060" y="208464"/>
                    <a:pt x="1456195" y="212531"/>
                  </a:cubicBezTo>
                  <a:lnTo>
                    <a:pt x="1484668" y="228802"/>
                  </a:lnTo>
                  <a:cubicBezTo>
                    <a:pt x="1492803" y="232869"/>
                    <a:pt x="1505006" y="232869"/>
                    <a:pt x="1513141" y="228802"/>
                  </a:cubicBezTo>
                  <a:lnTo>
                    <a:pt x="1566020" y="200329"/>
                  </a:lnTo>
                  <a:cubicBezTo>
                    <a:pt x="1574155" y="196261"/>
                    <a:pt x="1574155" y="188126"/>
                    <a:pt x="1566020" y="184058"/>
                  </a:cubicBezTo>
                  <a:lnTo>
                    <a:pt x="1537547" y="167788"/>
                  </a:lnTo>
                  <a:cubicBezTo>
                    <a:pt x="1529412" y="163720"/>
                    <a:pt x="1517209" y="163720"/>
                    <a:pt x="1509074" y="167788"/>
                  </a:cubicBezTo>
                  <a:lnTo>
                    <a:pt x="1456195" y="196261"/>
                  </a:lnTo>
                  <a:close/>
                  <a:moveTo>
                    <a:pt x="549124" y="810466"/>
                  </a:moveTo>
                  <a:cubicBezTo>
                    <a:pt x="540989" y="814534"/>
                    <a:pt x="540989" y="822669"/>
                    <a:pt x="549124" y="826736"/>
                  </a:cubicBezTo>
                  <a:lnTo>
                    <a:pt x="577597" y="843007"/>
                  </a:lnTo>
                  <a:cubicBezTo>
                    <a:pt x="585732" y="847074"/>
                    <a:pt x="597935" y="847074"/>
                    <a:pt x="606070" y="843007"/>
                  </a:cubicBezTo>
                  <a:lnTo>
                    <a:pt x="658949" y="814534"/>
                  </a:lnTo>
                  <a:cubicBezTo>
                    <a:pt x="667084" y="810466"/>
                    <a:pt x="667084" y="802331"/>
                    <a:pt x="658949" y="798263"/>
                  </a:cubicBezTo>
                  <a:lnTo>
                    <a:pt x="630476" y="781993"/>
                  </a:lnTo>
                  <a:cubicBezTo>
                    <a:pt x="622341" y="777925"/>
                    <a:pt x="610138" y="777925"/>
                    <a:pt x="602003" y="781993"/>
                  </a:cubicBezTo>
                  <a:lnTo>
                    <a:pt x="549124" y="810466"/>
                  </a:lnTo>
                  <a:close/>
                  <a:moveTo>
                    <a:pt x="349812" y="924358"/>
                  </a:moveTo>
                  <a:cubicBezTo>
                    <a:pt x="341677" y="928426"/>
                    <a:pt x="341677" y="936561"/>
                    <a:pt x="349812" y="940629"/>
                  </a:cubicBezTo>
                  <a:lnTo>
                    <a:pt x="378286" y="956899"/>
                  </a:lnTo>
                  <a:cubicBezTo>
                    <a:pt x="386421" y="960967"/>
                    <a:pt x="398623" y="960967"/>
                    <a:pt x="406758" y="956899"/>
                  </a:cubicBezTo>
                  <a:lnTo>
                    <a:pt x="557259" y="871480"/>
                  </a:lnTo>
                  <a:cubicBezTo>
                    <a:pt x="565394" y="867412"/>
                    <a:pt x="565394" y="859277"/>
                    <a:pt x="557259" y="855210"/>
                  </a:cubicBezTo>
                  <a:lnTo>
                    <a:pt x="528786" y="838939"/>
                  </a:lnTo>
                  <a:cubicBezTo>
                    <a:pt x="520651" y="834872"/>
                    <a:pt x="508448" y="834872"/>
                    <a:pt x="500313" y="838939"/>
                  </a:cubicBezTo>
                  <a:lnTo>
                    <a:pt x="349812" y="924358"/>
                  </a:lnTo>
                  <a:close/>
                  <a:moveTo>
                    <a:pt x="1435857" y="297950"/>
                  </a:moveTo>
                  <a:cubicBezTo>
                    <a:pt x="1427722" y="302018"/>
                    <a:pt x="1427722" y="310153"/>
                    <a:pt x="1435857" y="314221"/>
                  </a:cubicBezTo>
                  <a:lnTo>
                    <a:pt x="1464330" y="330491"/>
                  </a:lnTo>
                  <a:cubicBezTo>
                    <a:pt x="1472465" y="334559"/>
                    <a:pt x="1484668" y="334559"/>
                    <a:pt x="1492803" y="330491"/>
                  </a:cubicBezTo>
                  <a:lnTo>
                    <a:pt x="1647372" y="249140"/>
                  </a:lnTo>
                  <a:cubicBezTo>
                    <a:pt x="1655507" y="245072"/>
                    <a:pt x="1655507" y="236937"/>
                    <a:pt x="1647372" y="232869"/>
                  </a:cubicBezTo>
                  <a:lnTo>
                    <a:pt x="1618899" y="216599"/>
                  </a:lnTo>
                  <a:cubicBezTo>
                    <a:pt x="1610764" y="212531"/>
                    <a:pt x="1598561" y="212531"/>
                    <a:pt x="1590426" y="216599"/>
                  </a:cubicBezTo>
                  <a:lnTo>
                    <a:pt x="1435857" y="297950"/>
                  </a:lnTo>
                  <a:close/>
                  <a:moveTo>
                    <a:pt x="646746" y="753520"/>
                  </a:moveTo>
                  <a:cubicBezTo>
                    <a:pt x="638611" y="757588"/>
                    <a:pt x="638611" y="765723"/>
                    <a:pt x="646746" y="769790"/>
                  </a:cubicBezTo>
                  <a:lnTo>
                    <a:pt x="675219" y="786060"/>
                  </a:lnTo>
                  <a:cubicBezTo>
                    <a:pt x="683354" y="790128"/>
                    <a:pt x="695557" y="790128"/>
                    <a:pt x="703692" y="786060"/>
                  </a:cubicBezTo>
                  <a:lnTo>
                    <a:pt x="756571" y="757588"/>
                  </a:lnTo>
                  <a:cubicBezTo>
                    <a:pt x="764706" y="753520"/>
                    <a:pt x="764706" y="745385"/>
                    <a:pt x="756571" y="741317"/>
                  </a:cubicBezTo>
                  <a:lnTo>
                    <a:pt x="728098" y="725047"/>
                  </a:lnTo>
                  <a:cubicBezTo>
                    <a:pt x="719962" y="720979"/>
                    <a:pt x="707760" y="720979"/>
                    <a:pt x="699624" y="725047"/>
                  </a:cubicBezTo>
                  <a:lnTo>
                    <a:pt x="646746" y="753520"/>
                  </a:lnTo>
                  <a:close/>
                  <a:moveTo>
                    <a:pt x="744368" y="696574"/>
                  </a:moveTo>
                  <a:cubicBezTo>
                    <a:pt x="736233" y="700641"/>
                    <a:pt x="736233" y="708777"/>
                    <a:pt x="744368" y="712844"/>
                  </a:cubicBezTo>
                  <a:lnTo>
                    <a:pt x="772841" y="729115"/>
                  </a:lnTo>
                  <a:cubicBezTo>
                    <a:pt x="780976" y="733182"/>
                    <a:pt x="793179" y="733182"/>
                    <a:pt x="801314" y="729115"/>
                  </a:cubicBezTo>
                  <a:lnTo>
                    <a:pt x="854193" y="700641"/>
                  </a:lnTo>
                  <a:cubicBezTo>
                    <a:pt x="862328" y="696574"/>
                    <a:pt x="862328" y="688439"/>
                    <a:pt x="854193" y="684371"/>
                  </a:cubicBezTo>
                  <a:lnTo>
                    <a:pt x="825720" y="668101"/>
                  </a:lnTo>
                  <a:cubicBezTo>
                    <a:pt x="817584" y="664033"/>
                    <a:pt x="805382" y="664033"/>
                    <a:pt x="797247" y="668101"/>
                  </a:cubicBezTo>
                  <a:lnTo>
                    <a:pt x="744368" y="696574"/>
                  </a:lnTo>
                  <a:close/>
                  <a:moveTo>
                    <a:pt x="841990" y="639628"/>
                  </a:moveTo>
                  <a:cubicBezTo>
                    <a:pt x="833855" y="643695"/>
                    <a:pt x="833855" y="651830"/>
                    <a:pt x="841990" y="655898"/>
                  </a:cubicBezTo>
                  <a:lnTo>
                    <a:pt x="870463" y="672168"/>
                  </a:lnTo>
                  <a:cubicBezTo>
                    <a:pt x="878598" y="676236"/>
                    <a:pt x="890801" y="676236"/>
                    <a:pt x="898936" y="672168"/>
                  </a:cubicBezTo>
                  <a:lnTo>
                    <a:pt x="951815" y="643695"/>
                  </a:lnTo>
                  <a:cubicBezTo>
                    <a:pt x="959950" y="639628"/>
                    <a:pt x="959950" y="631492"/>
                    <a:pt x="951815" y="627425"/>
                  </a:cubicBezTo>
                  <a:lnTo>
                    <a:pt x="923342" y="611155"/>
                  </a:lnTo>
                  <a:cubicBezTo>
                    <a:pt x="915206" y="607087"/>
                    <a:pt x="903004" y="607087"/>
                    <a:pt x="894869" y="611155"/>
                  </a:cubicBezTo>
                  <a:lnTo>
                    <a:pt x="841990" y="639628"/>
                  </a:lnTo>
                  <a:close/>
                  <a:moveTo>
                    <a:pt x="943679" y="582681"/>
                  </a:moveTo>
                  <a:cubicBezTo>
                    <a:pt x="935544" y="586749"/>
                    <a:pt x="935544" y="594884"/>
                    <a:pt x="943679" y="598952"/>
                  </a:cubicBezTo>
                  <a:lnTo>
                    <a:pt x="972152" y="615222"/>
                  </a:lnTo>
                  <a:cubicBezTo>
                    <a:pt x="980288" y="619290"/>
                    <a:pt x="992490" y="619290"/>
                    <a:pt x="1000626" y="615222"/>
                  </a:cubicBezTo>
                  <a:lnTo>
                    <a:pt x="1053504" y="586749"/>
                  </a:lnTo>
                  <a:cubicBezTo>
                    <a:pt x="1061640" y="582681"/>
                    <a:pt x="1061640" y="574546"/>
                    <a:pt x="1053504" y="570479"/>
                  </a:cubicBezTo>
                  <a:lnTo>
                    <a:pt x="1025031" y="554208"/>
                  </a:lnTo>
                  <a:cubicBezTo>
                    <a:pt x="1016896" y="550141"/>
                    <a:pt x="1004693" y="550141"/>
                    <a:pt x="996558" y="554208"/>
                  </a:cubicBezTo>
                  <a:lnTo>
                    <a:pt x="943679" y="582681"/>
                  </a:lnTo>
                  <a:close/>
                  <a:moveTo>
                    <a:pt x="1041302" y="525735"/>
                  </a:moveTo>
                  <a:cubicBezTo>
                    <a:pt x="1033166" y="529803"/>
                    <a:pt x="1033166" y="537938"/>
                    <a:pt x="1041302" y="542005"/>
                  </a:cubicBezTo>
                  <a:lnTo>
                    <a:pt x="1069775" y="558276"/>
                  </a:lnTo>
                  <a:cubicBezTo>
                    <a:pt x="1077910" y="562343"/>
                    <a:pt x="1090113" y="562343"/>
                    <a:pt x="1098248" y="558276"/>
                  </a:cubicBezTo>
                  <a:lnTo>
                    <a:pt x="1151127" y="529803"/>
                  </a:lnTo>
                  <a:cubicBezTo>
                    <a:pt x="1159262" y="525735"/>
                    <a:pt x="1159262" y="517600"/>
                    <a:pt x="1151127" y="513532"/>
                  </a:cubicBezTo>
                  <a:lnTo>
                    <a:pt x="1122654" y="497262"/>
                  </a:lnTo>
                  <a:cubicBezTo>
                    <a:pt x="1114518" y="493195"/>
                    <a:pt x="1102316" y="493195"/>
                    <a:pt x="1094180" y="497262"/>
                  </a:cubicBezTo>
                  <a:lnTo>
                    <a:pt x="1041302" y="525735"/>
                  </a:lnTo>
                  <a:close/>
                  <a:moveTo>
                    <a:pt x="1138924" y="468789"/>
                  </a:moveTo>
                  <a:cubicBezTo>
                    <a:pt x="1130789" y="472857"/>
                    <a:pt x="1130789" y="480992"/>
                    <a:pt x="1138924" y="485060"/>
                  </a:cubicBezTo>
                  <a:lnTo>
                    <a:pt x="1167397" y="501330"/>
                  </a:lnTo>
                  <a:cubicBezTo>
                    <a:pt x="1175532" y="505397"/>
                    <a:pt x="1187735" y="505397"/>
                    <a:pt x="1195870" y="501330"/>
                  </a:cubicBezTo>
                  <a:lnTo>
                    <a:pt x="1248748" y="472857"/>
                  </a:lnTo>
                  <a:cubicBezTo>
                    <a:pt x="1256883" y="468789"/>
                    <a:pt x="1256883" y="460654"/>
                    <a:pt x="1248748" y="456586"/>
                  </a:cubicBezTo>
                  <a:lnTo>
                    <a:pt x="1220275" y="440316"/>
                  </a:lnTo>
                  <a:cubicBezTo>
                    <a:pt x="1212140" y="436248"/>
                    <a:pt x="1199937" y="436248"/>
                    <a:pt x="1191802" y="440316"/>
                  </a:cubicBezTo>
                  <a:lnTo>
                    <a:pt x="1138924" y="468789"/>
                  </a:lnTo>
                  <a:close/>
                  <a:moveTo>
                    <a:pt x="1236545" y="411843"/>
                  </a:moveTo>
                  <a:cubicBezTo>
                    <a:pt x="1228410" y="415910"/>
                    <a:pt x="1228410" y="424046"/>
                    <a:pt x="1236545" y="428113"/>
                  </a:cubicBezTo>
                  <a:lnTo>
                    <a:pt x="1265019" y="444384"/>
                  </a:lnTo>
                  <a:cubicBezTo>
                    <a:pt x="1273154" y="448451"/>
                    <a:pt x="1285357" y="448451"/>
                    <a:pt x="1293492" y="444384"/>
                  </a:cubicBezTo>
                  <a:lnTo>
                    <a:pt x="1346371" y="415910"/>
                  </a:lnTo>
                  <a:cubicBezTo>
                    <a:pt x="1354506" y="411843"/>
                    <a:pt x="1354506" y="403708"/>
                    <a:pt x="1346371" y="399640"/>
                  </a:cubicBezTo>
                  <a:lnTo>
                    <a:pt x="1317897" y="383370"/>
                  </a:lnTo>
                  <a:cubicBezTo>
                    <a:pt x="1309762" y="379302"/>
                    <a:pt x="1297559" y="379302"/>
                    <a:pt x="1289424" y="383370"/>
                  </a:cubicBezTo>
                  <a:lnTo>
                    <a:pt x="1236545" y="411843"/>
                  </a:lnTo>
                  <a:close/>
                  <a:moveTo>
                    <a:pt x="1338235" y="354897"/>
                  </a:moveTo>
                  <a:cubicBezTo>
                    <a:pt x="1330100" y="358964"/>
                    <a:pt x="1330100" y="367100"/>
                    <a:pt x="1338235" y="371167"/>
                  </a:cubicBezTo>
                  <a:lnTo>
                    <a:pt x="1366709" y="387437"/>
                  </a:lnTo>
                  <a:cubicBezTo>
                    <a:pt x="1374844" y="391505"/>
                    <a:pt x="1387047" y="391505"/>
                    <a:pt x="1395182" y="387437"/>
                  </a:cubicBezTo>
                  <a:lnTo>
                    <a:pt x="1448060" y="358964"/>
                  </a:lnTo>
                  <a:cubicBezTo>
                    <a:pt x="1456195" y="354897"/>
                    <a:pt x="1456195" y="346762"/>
                    <a:pt x="1448060" y="342694"/>
                  </a:cubicBezTo>
                  <a:lnTo>
                    <a:pt x="1419587" y="326424"/>
                  </a:lnTo>
                  <a:cubicBezTo>
                    <a:pt x="1411452" y="322356"/>
                    <a:pt x="1399249" y="322356"/>
                    <a:pt x="1391114" y="326424"/>
                  </a:cubicBezTo>
                  <a:lnTo>
                    <a:pt x="1338235" y="354897"/>
                  </a:lnTo>
                  <a:close/>
                  <a:moveTo>
                    <a:pt x="626408" y="855210"/>
                  </a:moveTo>
                  <a:cubicBezTo>
                    <a:pt x="618273" y="859277"/>
                    <a:pt x="618273" y="867412"/>
                    <a:pt x="626408" y="871480"/>
                  </a:cubicBezTo>
                  <a:lnTo>
                    <a:pt x="654881" y="887750"/>
                  </a:lnTo>
                  <a:cubicBezTo>
                    <a:pt x="663016" y="891818"/>
                    <a:pt x="675219" y="891818"/>
                    <a:pt x="683354" y="887750"/>
                  </a:cubicBezTo>
                  <a:lnTo>
                    <a:pt x="736233" y="859277"/>
                  </a:lnTo>
                  <a:cubicBezTo>
                    <a:pt x="744368" y="855210"/>
                    <a:pt x="744368" y="847074"/>
                    <a:pt x="736233" y="843007"/>
                  </a:cubicBezTo>
                  <a:lnTo>
                    <a:pt x="707760" y="826736"/>
                  </a:lnTo>
                  <a:cubicBezTo>
                    <a:pt x="699624" y="822669"/>
                    <a:pt x="687422" y="822669"/>
                    <a:pt x="679287" y="826736"/>
                  </a:cubicBezTo>
                  <a:lnTo>
                    <a:pt x="626408" y="855210"/>
                  </a:lnTo>
                  <a:close/>
                  <a:moveTo>
                    <a:pt x="524719" y="912156"/>
                  </a:moveTo>
                  <a:cubicBezTo>
                    <a:pt x="516583" y="916223"/>
                    <a:pt x="516583" y="924358"/>
                    <a:pt x="524719" y="928426"/>
                  </a:cubicBezTo>
                  <a:lnTo>
                    <a:pt x="553191" y="944696"/>
                  </a:lnTo>
                  <a:cubicBezTo>
                    <a:pt x="561327" y="948764"/>
                    <a:pt x="573529" y="948764"/>
                    <a:pt x="581665" y="944696"/>
                  </a:cubicBezTo>
                  <a:lnTo>
                    <a:pt x="634543" y="916223"/>
                  </a:lnTo>
                  <a:cubicBezTo>
                    <a:pt x="642678" y="912156"/>
                    <a:pt x="642678" y="904020"/>
                    <a:pt x="634543" y="899953"/>
                  </a:cubicBezTo>
                  <a:lnTo>
                    <a:pt x="606070" y="883683"/>
                  </a:lnTo>
                  <a:cubicBezTo>
                    <a:pt x="597935" y="879615"/>
                    <a:pt x="585732" y="879615"/>
                    <a:pt x="577597" y="883683"/>
                  </a:cubicBezTo>
                  <a:lnTo>
                    <a:pt x="524719" y="912156"/>
                  </a:lnTo>
                  <a:close/>
                  <a:moveTo>
                    <a:pt x="427096" y="969102"/>
                  </a:moveTo>
                  <a:cubicBezTo>
                    <a:pt x="418961" y="973170"/>
                    <a:pt x="418961" y="981305"/>
                    <a:pt x="427096" y="985372"/>
                  </a:cubicBezTo>
                  <a:lnTo>
                    <a:pt x="455569" y="1001643"/>
                  </a:lnTo>
                  <a:cubicBezTo>
                    <a:pt x="463705" y="1005710"/>
                    <a:pt x="475907" y="1005710"/>
                    <a:pt x="484043" y="1001643"/>
                  </a:cubicBezTo>
                  <a:lnTo>
                    <a:pt x="536921" y="973170"/>
                  </a:lnTo>
                  <a:cubicBezTo>
                    <a:pt x="545056" y="969102"/>
                    <a:pt x="545056" y="960967"/>
                    <a:pt x="536921" y="956899"/>
                  </a:cubicBezTo>
                  <a:lnTo>
                    <a:pt x="508448" y="940629"/>
                  </a:lnTo>
                  <a:cubicBezTo>
                    <a:pt x="500313" y="936561"/>
                    <a:pt x="488110" y="936561"/>
                    <a:pt x="479975" y="940629"/>
                  </a:cubicBezTo>
                  <a:lnTo>
                    <a:pt x="427096" y="969102"/>
                  </a:lnTo>
                  <a:close/>
                  <a:moveTo>
                    <a:pt x="724030" y="798263"/>
                  </a:moveTo>
                  <a:cubicBezTo>
                    <a:pt x="715895" y="802331"/>
                    <a:pt x="715895" y="810466"/>
                    <a:pt x="724030" y="814534"/>
                  </a:cubicBezTo>
                  <a:lnTo>
                    <a:pt x="752503" y="830804"/>
                  </a:lnTo>
                  <a:cubicBezTo>
                    <a:pt x="760638" y="834872"/>
                    <a:pt x="772841" y="834872"/>
                    <a:pt x="780976" y="830804"/>
                  </a:cubicBezTo>
                  <a:lnTo>
                    <a:pt x="833855" y="802331"/>
                  </a:lnTo>
                  <a:cubicBezTo>
                    <a:pt x="841990" y="798263"/>
                    <a:pt x="841990" y="790128"/>
                    <a:pt x="833855" y="786060"/>
                  </a:cubicBezTo>
                  <a:lnTo>
                    <a:pt x="805382" y="769790"/>
                  </a:lnTo>
                  <a:cubicBezTo>
                    <a:pt x="797247" y="765723"/>
                    <a:pt x="785044" y="765723"/>
                    <a:pt x="776909" y="769790"/>
                  </a:cubicBezTo>
                  <a:lnTo>
                    <a:pt x="724030" y="798263"/>
                  </a:lnTo>
                  <a:close/>
                  <a:moveTo>
                    <a:pt x="821652" y="741317"/>
                  </a:moveTo>
                  <a:cubicBezTo>
                    <a:pt x="813517" y="745385"/>
                    <a:pt x="813517" y="753520"/>
                    <a:pt x="821652" y="757588"/>
                  </a:cubicBezTo>
                  <a:lnTo>
                    <a:pt x="850125" y="773858"/>
                  </a:lnTo>
                  <a:cubicBezTo>
                    <a:pt x="858260" y="777925"/>
                    <a:pt x="870463" y="777925"/>
                    <a:pt x="878598" y="773858"/>
                  </a:cubicBezTo>
                  <a:lnTo>
                    <a:pt x="1326033" y="517600"/>
                  </a:lnTo>
                  <a:cubicBezTo>
                    <a:pt x="1334168" y="513532"/>
                    <a:pt x="1334168" y="505397"/>
                    <a:pt x="1326033" y="501330"/>
                  </a:cubicBezTo>
                  <a:lnTo>
                    <a:pt x="1297559" y="485060"/>
                  </a:lnTo>
                  <a:cubicBezTo>
                    <a:pt x="1289424" y="480992"/>
                    <a:pt x="1277221" y="480992"/>
                    <a:pt x="1269086" y="485060"/>
                  </a:cubicBezTo>
                  <a:lnTo>
                    <a:pt x="821652" y="741317"/>
                  </a:lnTo>
                  <a:close/>
                  <a:moveTo>
                    <a:pt x="1313830" y="456586"/>
                  </a:moveTo>
                  <a:cubicBezTo>
                    <a:pt x="1305695" y="460654"/>
                    <a:pt x="1305695" y="468789"/>
                    <a:pt x="1313830" y="472857"/>
                  </a:cubicBezTo>
                  <a:lnTo>
                    <a:pt x="1342303" y="489127"/>
                  </a:lnTo>
                  <a:cubicBezTo>
                    <a:pt x="1350438" y="493195"/>
                    <a:pt x="1362641" y="493195"/>
                    <a:pt x="1370776" y="489127"/>
                  </a:cubicBezTo>
                  <a:lnTo>
                    <a:pt x="1423655" y="460654"/>
                  </a:lnTo>
                  <a:cubicBezTo>
                    <a:pt x="1431790" y="456586"/>
                    <a:pt x="1431790" y="448451"/>
                    <a:pt x="1423655" y="444384"/>
                  </a:cubicBezTo>
                  <a:lnTo>
                    <a:pt x="1395182" y="428113"/>
                  </a:lnTo>
                  <a:cubicBezTo>
                    <a:pt x="1387047" y="424046"/>
                    <a:pt x="1374844" y="424046"/>
                    <a:pt x="1366709" y="428113"/>
                  </a:cubicBezTo>
                  <a:lnTo>
                    <a:pt x="1313830" y="456586"/>
                  </a:lnTo>
                  <a:close/>
                  <a:moveTo>
                    <a:pt x="1415519" y="399640"/>
                  </a:moveTo>
                  <a:cubicBezTo>
                    <a:pt x="1407384" y="403708"/>
                    <a:pt x="1407384" y="411843"/>
                    <a:pt x="1415519" y="415910"/>
                  </a:cubicBezTo>
                  <a:lnTo>
                    <a:pt x="1443992" y="432181"/>
                  </a:lnTo>
                  <a:cubicBezTo>
                    <a:pt x="1452127" y="436248"/>
                    <a:pt x="1464330" y="436248"/>
                    <a:pt x="1472465" y="432181"/>
                  </a:cubicBezTo>
                  <a:lnTo>
                    <a:pt x="1525344" y="403708"/>
                  </a:lnTo>
                  <a:cubicBezTo>
                    <a:pt x="1533479" y="399640"/>
                    <a:pt x="1533479" y="391505"/>
                    <a:pt x="1525344" y="387437"/>
                  </a:cubicBezTo>
                  <a:lnTo>
                    <a:pt x="1496871" y="371167"/>
                  </a:lnTo>
                  <a:cubicBezTo>
                    <a:pt x="1488736" y="367100"/>
                    <a:pt x="1476533" y="367100"/>
                    <a:pt x="1468398" y="371167"/>
                  </a:cubicBezTo>
                  <a:lnTo>
                    <a:pt x="1415519" y="399640"/>
                  </a:lnTo>
                  <a:close/>
                  <a:moveTo>
                    <a:pt x="1513141" y="342694"/>
                  </a:moveTo>
                  <a:cubicBezTo>
                    <a:pt x="1505006" y="346762"/>
                    <a:pt x="1505006" y="354897"/>
                    <a:pt x="1513141" y="358964"/>
                  </a:cubicBezTo>
                  <a:lnTo>
                    <a:pt x="1541614" y="375235"/>
                  </a:lnTo>
                  <a:cubicBezTo>
                    <a:pt x="1549750" y="379302"/>
                    <a:pt x="1561952" y="379302"/>
                    <a:pt x="1570088" y="375235"/>
                  </a:cubicBezTo>
                  <a:lnTo>
                    <a:pt x="1622966" y="346762"/>
                  </a:lnTo>
                  <a:cubicBezTo>
                    <a:pt x="1631102" y="342694"/>
                    <a:pt x="1631102" y="334559"/>
                    <a:pt x="1622966" y="330491"/>
                  </a:cubicBezTo>
                  <a:lnTo>
                    <a:pt x="1594493" y="314221"/>
                  </a:lnTo>
                  <a:cubicBezTo>
                    <a:pt x="1586358" y="310153"/>
                    <a:pt x="1574155" y="310153"/>
                    <a:pt x="1566020" y="314221"/>
                  </a:cubicBezTo>
                  <a:lnTo>
                    <a:pt x="1513141" y="342694"/>
                  </a:lnTo>
                  <a:close/>
                  <a:moveTo>
                    <a:pt x="1610764" y="285748"/>
                  </a:moveTo>
                  <a:cubicBezTo>
                    <a:pt x="1602628" y="289815"/>
                    <a:pt x="1602628" y="297950"/>
                    <a:pt x="1610764" y="302018"/>
                  </a:cubicBezTo>
                  <a:lnTo>
                    <a:pt x="1639237" y="318288"/>
                  </a:lnTo>
                  <a:cubicBezTo>
                    <a:pt x="1647372" y="322356"/>
                    <a:pt x="1659575" y="322356"/>
                    <a:pt x="1667710" y="318288"/>
                  </a:cubicBezTo>
                  <a:lnTo>
                    <a:pt x="1720588" y="289815"/>
                  </a:lnTo>
                  <a:cubicBezTo>
                    <a:pt x="1728723" y="285748"/>
                    <a:pt x="1728723" y="277613"/>
                    <a:pt x="1720588" y="273545"/>
                  </a:cubicBezTo>
                  <a:lnTo>
                    <a:pt x="1692115" y="257275"/>
                  </a:lnTo>
                  <a:cubicBezTo>
                    <a:pt x="1683980" y="253207"/>
                    <a:pt x="1671777" y="253207"/>
                    <a:pt x="1663642" y="257275"/>
                  </a:cubicBezTo>
                  <a:lnTo>
                    <a:pt x="1610764" y="285748"/>
                  </a:lnTo>
                  <a:close/>
                </a:path>
              </a:pathLst>
            </a:custGeom>
            <a:solidFill>
              <a:srgbClr val="D4F1FF"/>
            </a:solid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2556D1A-FA67-4E7C-8E82-72C4AB856D15}"/>
                </a:ext>
              </a:extLst>
            </p:cNvPr>
            <p:cNvSpPr/>
            <p:nvPr/>
          </p:nvSpPr>
          <p:spPr>
            <a:xfrm>
              <a:off x="6870875" y="3894738"/>
              <a:ext cx="122028" cy="122028"/>
            </a:xfrm>
            <a:custGeom>
              <a:avLst/>
              <a:gdLst>
                <a:gd name="connsiteX0" fmla="*/ 91521 w 122027"/>
                <a:gd name="connsiteY0" fmla="*/ 63048 h 122027"/>
                <a:gd name="connsiteX1" fmla="*/ 91521 w 122027"/>
                <a:gd name="connsiteY1" fmla="*/ 95588 h 122027"/>
                <a:gd name="connsiteX2" fmla="*/ 30507 w 122027"/>
                <a:gd name="connsiteY2" fmla="*/ 63048 h 122027"/>
                <a:gd name="connsiteX3" fmla="*/ 30507 w 122027"/>
                <a:gd name="connsiteY3" fmla="*/ 30507 h 122027"/>
              </a:gdLst>
              <a:ahLst/>
              <a:cxnLst>
                <a:cxn ang="0">
                  <a:pos x="connsiteX0" y="connsiteY0"/>
                </a:cxn>
                <a:cxn ang="0">
                  <a:pos x="connsiteX1" y="connsiteY1"/>
                </a:cxn>
                <a:cxn ang="0">
                  <a:pos x="connsiteX2" y="connsiteY2"/>
                </a:cxn>
                <a:cxn ang="0">
                  <a:pos x="connsiteX3" y="connsiteY3"/>
                </a:cxn>
              </a:cxnLst>
              <a:rect l="l" t="t" r="r" b="b"/>
              <a:pathLst>
                <a:path w="122027" h="122027">
                  <a:moveTo>
                    <a:pt x="91521" y="63048"/>
                  </a:moveTo>
                  <a:lnTo>
                    <a:pt x="91521" y="95588"/>
                  </a:lnTo>
                  <a:lnTo>
                    <a:pt x="30507" y="63048"/>
                  </a:lnTo>
                  <a:lnTo>
                    <a:pt x="30507" y="30507"/>
                  </a:lnTo>
                  <a:close/>
                </a:path>
              </a:pathLst>
            </a:custGeom>
            <a:solidFill>
              <a:srgbClr val="444472"/>
            </a:solid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82A2829-0C5B-4A74-A54D-B36C9D2E8F60}"/>
                </a:ext>
              </a:extLst>
            </p:cNvPr>
            <p:cNvSpPr/>
            <p:nvPr/>
          </p:nvSpPr>
          <p:spPr>
            <a:xfrm>
              <a:off x="6870875" y="3894738"/>
              <a:ext cx="81352" cy="81352"/>
            </a:xfrm>
            <a:custGeom>
              <a:avLst/>
              <a:gdLst>
                <a:gd name="connsiteX0" fmla="*/ 30507 w 81351"/>
                <a:gd name="connsiteY0" fmla="*/ 63048 h 81351"/>
                <a:gd name="connsiteX1" fmla="*/ 58980 w 81351"/>
                <a:gd name="connsiteY1" fmla="*/ 46777 h 81351"/>
                <a:gd name="connsiteX2" fmla="*/ 30507 w 81351"/>
                <a:gd name="connsiteY2" fmla="*/ 30507 h 81351"/>
              </a:gdLst>
              <a:ahLst/>
              <a:cxnLst>
                <a:cxn ang="0">
                  <a:pos x="connsiteX0" y="connsiteY0"/>
                </a:cxn>
                <a:cxn ang="0">
                  <a:pos x="connsiteX1" y="connsiteY1"/>
                </a:cxn>
                <a:cxn ang="0">
                  <a:pos x="connsiteX2" y="connsiteY2"/>
                </a:cxn>
              </a:cxnLst>
              <a:rect l="l" t="t" r="r" b="b"/>
              <a:pathLst>
                <a:path w="81351" h="81351">
                  <a:moveTo>
                    <a:pt x="30507" y="63048"/>
                  </a:moveTo>
                  <a:lnTo>
                    <a:pt x="58980" y="46777"/>
                  </a:lnTo>
                  <a:lnTo>
                    <a:pt x="30507" y="30507"/>
                  </a:lnTo>
                  <a:close/>
                </a:path>
              </a:pathLst>
            </a:custGeom>
            <a:solidFill>
              <a:srgbClr val="323157"/>
            </a:solid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B9DC76AE-A38D-4F0A-A18C-66FEE4822B02}"/>
                </a:ext>
              </a:extLst>
            </p:cNvPr>
            <p:cNvSpPr/>
            <p:nvPr/>
          </p:nvSpPr>
          <p:spPr>
            <a:xfrm>
              <a:off x="7954886" y="3648649"/>
              <a:ext cx="894868" cy="528786"/>
            </a:xfrm>
            <a:custGeom>
              <a:avLst/>
              <a:gdLst>
                <a:gd name="connsiteX0" fmla="*/ 870463 w 894868"/>
                <a:gd name="connsiteY0" fmla="*/ 231852 h 528785"/>
                <a:gd name="connsiteX1" fmla="*/ 528786 w 894868"/>
                <a:gd name="connsiteY1" fmla="*/ 36608 h 528785"/>
                <a:gd name="connsiteX2" fmla="*/ 492178 w 894868"/>
                <a:gd name="connsiteY2" fmla="*/ 36608 h 528785"/>
                <a:gd name="connsiteX3" fmla="*/ 36608 w 894868"/>
                <a:gd name="connsiteY3" fmla="*/ 301001 h 528785"/>
                <a:gd name="connsiteX4" fmla="*/ 36608 w 894868"/>
                <a:gd name="connsiteY4" fmla="*/ 321339 h 528785"/>
                <a:gd name="connsiteX5" fmla="*/ 378285 w 894868"/>
                <a:gd name="connsiteY5" fmla="*/ 516583 h 528785"/>
                <a:gd name="connsiteX6" fmla="*/ 414893 w 894868"/>
                <a:gd name="connsiteY6" fmla="*/ 516583 h 528785"/>
                <a:gd name="connsiteX7" fmla="*/ 870463 w 894868"/>
                <a:gd name="connsiteY7" fmla="*/ 252190 h 528785"/>
                <a:gd name="connsiteX8" fmla="*/ 870463 w 894868"/>
                <a:gd name="connsiteY8" fmla="*/ 231852 h 5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868" h="528785">
                  <a:moveTo>
                    <a:pt x="870463" y="231852"/>
                  </a:moveTo>
                  <a:lnTo>
                    <a:pt x="528786" y="36608"/>
                  </a:lnTo>
                  <a:cubicBezTo>
                    <a:pt x="516583" y="28473"/>
                    <a:pt x="504381" y="28473"/>
                    <a:pt x="492178" y="36608"/>
                  </a:cubicBezTo>
                  <a:lnTo>
                    <a:pt x="36608" y="301001"/>
                  </a:lnTo>
                  <a:cubicBezTo>
                    <a:pt x="28473" y="305069"/>
                    <a:pt x="28473" y="317271"/>
                    <a:pt x="36608" y="321339"/>
                  </a:cubicBezTo>
                  <a:lnTo>
                    <a:pt x="378285" y="516583"/>
                  </a:lnTo>
                  <a:cubicBezTo>
                    <a:pt x="390488" y="524718"/>
                    <a:pt x="402691" y="524718"/>
                    <a:pt x="414893" y="516583"/>
                  </a:cubicBezTo>
                  <a:lnTo>
                    <a:pt x="870463" y="252190"/>
                  </a:lnTo>
                  <a:cubicBezTo>
                    <a:pt x="878598" y="248123"/>
                    <a:pt x="878598" y="235920"/>
                    <a:pt x="870463" y="231852"/>
                  </a:cubicBezTo>
                  <a:close/>
                </a:path>
              </a:pathLst>
            </a:custGeom>
            <a:solidFill>
              <a:srgbClr val="21B9F4"/>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C4293062-8B18-49C9-BFF1-B2997EB3F495}"/>
                </a:ext>
              </a:extLst>
            </p:cNvPr>
            <p:cNvSpPr/>
            <p:nvPr/>
          </p:nvSpPr>
          <p:spPr>
            <a:xfrm>
              <a:off x="7952852" y="3644582"/>
              <a:ext cx="894868" cy="325407"/>
            </a:xfrm>
            <a:custGeom>
              <a:avLst/>
              <a:gdLst>
                <a:gd name="connsiteX0" fmla="*/ 34574 w 894868"/>
                <a:gd name="connsiteY0" fmla="*/ 305069 h 325406"/>
                <a:gd name="connsiteX1" fmla="*/ 490144 w 894868"/>
                <a:gd name="connsiteY1" fmla="*/ 40676 h 325406"/>
                <a:gd name="connsiteX2" fmla="*/ 526752 w 894868"/>
                <a:gd name="connsiteY2" fmla="*/ 40676 h 325406"/>
                <a:gd name="connsiteX3" fmla="*/ 868429 w 894868"/>
                <a:gd name="connsiteY3" fmla="*/ 235920 h 325406"/>
                <a:gd name="connsiteX4" fmla="*/ 872497 w 894868"/>
                <a:gd name="connsiteY4" fmla="*/ 244055 h 325406"/>
                <a:gd name="connsiteX5" fmla="*/ 868429 w 894868"/>
                <a:gd name="connsiteY5" fmla="*/ 231852 h 325406"/>
                <a:gd name="connsiteX6" fmla="*/ 526752 w 894868"/>
                <a:gd name="connsiteY6" fmla="*/ 36608 h 325406"/>
                <a:gd name="connsiteX7" fmla="*/ 490144 w 894868"/>
                <a:gd name="connsiteY7" fmla="*/ 36608 h 325406"/>
                <a:gd name="connsiteX8" fmla="*/ 34574 w 894868"/>
                <a:gd name="connsiteY8" fmla="*/ 305069 h 325406"/>
                <a:gd name="connsiteX9" fmla="*/ 30507 w 894868"/>
                <a:gd name="connsiteY9" fmla="*/ 313204 h 325406"/>
                <a:gd name="connsiteX10" fmla="*/ 34574 w 894868"/>
                <a:gd name="connsiteY10" fmla="*/ 305069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4868" h="325406">
                  <a:moveTo>
                    <a:pt x="34574" y="305069"/>
                  </a:moveTo>
                  <a:lnTo>
                    <a:pt x="490144" y="40676"/>
                  </a:lnTo>
                  <a:cubicBezTo>
                    <a:pt x="502347" y="32541"/>
                    <a:pt x="514549" y="32541"/>
                    <a:pt x="526752" y="40676"/>
                  </a:cubicBezTo>
                  <a:lnTo>
                    <a:pt x="868429" y="235920"/>
                  </a:lnTo>
                  <a:cubicBezTo>
                    <a:pt x="872497" y="239987"/>
                    <a:pt x="872497" y="239987"/>
                    <a:pt x="872497" y="244055"/>
                  </a:cubicBezTo>
                  <a:cubicBezTo>
                    <a:pt x="872497" y="239987"/>
                    <a:pt x="872497" y="235920"/>
                    <a:pt x="868429" y="231852"/>
                  </a:cubicBezTo>
                  <a:lnTo>
                    <a:pt x="526752" y="36608"/>
                  </a:lnTo>
                  <a:cubicBezTo>
                    <a:pt x="514549" y="28473"/>
                    <a:pt x="502347" y="28473"/>
                    <a:pt x="490144" y="36608"/>
                  </a:cubicBezTo>
                  <a:lnTo>
                    <a:pt x="34574" y="305069"/>
                  </a:lnTo>
                  <a:cubicBezTo>
                    <a:pt x="30507" y="305069"/>
                    <a:pt x="30507" y="309136"/>
                    <a:pt x="30507" y="313204"/>
                  </a:cubicBezTo>
                  <a:cubicBezTo>
                    <a:pt x="30507" y="313204"/>
                    <a:pt x="30507" y="309136"/>
                    <a:pt x="34574" y="305069"/>
                  </a:cubicBezTo>
                  <a:close/>
                </a:path>
              </a:pathLst>
            </a:custGeom>
            <a:solidFill>
              <a:srgbClr val="606F89">
                <a:alpha val="50000"/>
              </a:srgbClr>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3ADC82D9-3335-4896-BFAA-13107ED38F40}"/>
                </a:ext>
              </a:extLst>
            </p:cNvPr>
            <p:cNvSpPr/>
            <p:nvPr/>
          </p:nvSpPr>
          <p:spPr>
            <a:xfrm>
              <a:off x="8229448" y="3878468"/>
              <a:ext cx="366083" cy="203379"/>
            </a:xfrm>
            <a:custGeom>
              <a:avLst/>
              <a:gdLst>
                <a:gd name="connsiteX0" fmla="*/ 30507 w 366082"/>
                <a:gd name="connsiteY0" fmla="*/ 119994 h 203379"/>
                <a:gd name="connsiteX1" fmla="*/ 193210 w 366082"/>
                <a:gd name="connsiteY1" fmla="*/ 209480 h 203379"/>
                <a:gd name="connsiteX2" fmla="*/ 355914 w 366082"/>
                <a:gd name="connsiteY2" fmla="*/ 119994 h 203379"/>
                <a:gd name="connsiteX3" fmla="*/ 193210 w 366082"/>
                <a:gd name="connsiteY3" fmla="*/ 30507 h 203379"/>
                <a:gd name="connsiteX4" fmla="*/ 30507 w 366082"/>
                <a:gd name="connsiteY4" fmla="*/ 119994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82" h="203379">
                  <a:moveTo>
                    <a:pt x="30507" y="119994"/>
                  </a:moveTo>
                  <a:cubicBezTo>
                    <a:pt x="30507" y="168804"/>
                    <a:pt x="103724" y="209480"/>
                    <a:pt x="193210" y="209480"/>
                  </a:cubicBezTo>
                  <a:cubicBezTo>
                    <a:pt x="282697" y="209480"/>
                    <a:pt x="355914" y="168804"/>
                    <a:pt x="355914" y="119994"/>
                  </a:cubicBezTo>
                  <a:cubicBezTo>
                    <a:pt x="355914" y="71183"/>
                    <a:pt x="282697" y="30507"/>
                    <a:pt x="193210" y="30507"/>
                  </a:cubicBezTo>
                  <a:cubicBezTo>
                    <a:pt x="103724" y="30507"/>
                    <a:pt x="30507" y="71183"/>
                    <a:pt x="30507" y="119994"/>
                  </a:cubicBezTo>
                  <a:close/>
                </a:path>
              </a:pathLst>
            </a:custGeom>
            <a:solidFill>
              <a:srgbClr val="BDE1FF"/>
            </a:solid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F9C913E8-312B-4294-84DC-491BE9112BC2}"/>
                </a:ext>
              </a:extLst>
            </p:cNvPr>
            <p:cNvSpPr/>
            <p:nvPr/>
          </p:nvSpPr>
          <p:spPr>
            <a:xfrm>
              <a:off x="8374073" y="3947617"/>
              <a:ext cx="162703" cy="122028"/>
            </a:xfrm>
            <a:custGeom>
              <a:avLst/>
              <a:gdLst>
                <a:gd name="connsiteX0" fmla="*/ 142139 w 162703"/>
                <a:gd name="connsiteY0" fmla="*/ 30507 h 122027"/>
                <a:gd name="connsiteX1" fmla="*/ 142139 w 162703"/>
                <a:gd name="connsiteY1" fmla="*/ 42710 h 122027"/>
                <a:gd name="connsiteX2" fmla="*/ 109599 w 162703"/>
                <a:gd name="connsiteY2" fmla="*/ 71183 h 122027"/>
                <a:gd name="connsiteX3" fmla="*/ 93329 w 162703"/>
                <a:gd name="connsiteY3" fmla="*/ 95588 h 122027"/>
                <a:gd name="connsiteX4" fmla="*/ 44518 w 162703"/>
                <a:gd name="connsiteY4" fmla="*/ 107791 h 122027"/>
                <a:gd name="connsiteX5" fmla="*/ 32315 w 162703"/>
                <a:gd name="connsiteY5" fmla="*/ 99656 h 122027"/>
                <a:gd name="connsiteX6" fmla="*/ 32315 w 162703"/>
                <a:gd name="connsiteY6" fmla="*/ 79318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3" h="122027">
                  <a:moveTo>
                    <a:pt x="142139" y="30507"/>
                  </a:moveTo>
                  <a:cubicBezTo>
                    <a:pt x="142139" y="30507"/>
                    <a:pt x="146207" y="38642"/>
                    <a:pt x="142139" y="42710"/>
                  </a:cubicBezTo>
                  <a:cubicBezTo>
                    <a:pt x="138072" y="54912"/>
                    <a:pt x="134004" y="67115"/>
                    <a:pt x="109599" y="71183"/>
                  </a:cubicBezTo>
                  <a:cubicBezTo>
                    <a:pt x="101464" y="71183"/>
                    <a:pt x="97396" y="83386"/>
                    <a:pt x="93329" y="95588"/>
                  </a:cubicBezTo>
                  <a:cubicBezTo>
                    <a:pt x="89261" y="103724"/>
                    <a:pt x="68923" y="111859"/>
                    <a:pt x="44518" y="107791"/>
                  </a:cubicBezTo>
                  <a:cubicBezTo>
                    <a:pt x="40450" y="107791"/>
                    <a:pt x="36382" y="103724"/>
                    <a:pt x="32315" y="99656"/>
                  </a:cubicBezTo>
                  <a:cubicBezTo>
                    <a:pt x="28247" y="91521"/>
                    <a:pt x="32315" y="79318"/>
                    <a:pt x="32315" y="79318"/>
                  </a:cubicBezTo>
                </a:path>
              </a:pathLst>
            </a:custGeom>
            <a:solidFill>
              <a:srgbClr val="050404"/>
            </a:solid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6D031666-C3AD-41B6-8148-3D2D88103F45}"/>
                </a:ext>
              </a:extLst>
            </p:cNvPr>
            <p:cNvSpPr/>
            <p:nvPr/>
          </p:nvSpPr>
          <p:spPr>
            <a:xfrm>
              <a:off x="8371813" y="3927279"/>
              <a:ext cx="162703" cy="122028"/>
            </a:xfrm>
            <a:custGeom>
              <a:avLst/>
              <a:gdLst>
                <a:gd name="connsiteX0" fmla="*/ 140332 w 162703"/>
                <a:gd name="connsiteY0" fmla="*/ 30507 h 122027"/>
                <a:gd name="connsiteX1" fmla="*/ 144399 w 162703"/>
                <a:gd name="connsiteY1" fmla="*/ 58980 h 122027"/>
                <a:gd name="connsiteX2" fmla="*/ 115926 w 162703"/>
                <a:gd name="connsiteY2" fmla="*/ 91521 h 122027"/>
                <a:gd name="connsiteX3" fmla="*/ 91521 w 162703"/>
                <a:gd name="connsiteY3" fmla="*/ 111859 h 122027"/>
                <a:gd name="connsiteX4" fmla="*/ 46778 w 162703"/>
                <a:gd name="connsiteY4" fmla="*/ 124061 h 122027"/>
                <a:gd name="connsiteX5" fmla="*/ 30507 w 162703"/>
                <a:gd name="connsiteY5" fmla="*/ 99656 h 122027"/>
                <a:gd name="connsiteX6" fmla="*/ 38642 w 162703"/>
                <a:gd name="connsiteY6" fmla="*/ 87453 h 122027"/>
                <a:gd name="connsiteX7" fmla="*/ 75251 w 162703"/>
                <a:gd name="connsiteY7" fmla="*/ 50845 h 122027"/>
                <a:gd name="connsiteX8" fmla="*/ 140332 w 162703"/>
                <a:gd name="connsiteY8" fmla="*/ 305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3" h="122027">
                  <a:moveTo>
                    <a:pt x="140332" y="30507"/>
                  </a:moveTo>
                  <a:cubicBezTo>
                    <a:pt x="140332" y="30507"/>
                    <a:pt x="144399" y="46777"/>
                    <a:pt x="144399" y="58980"/>
                  </a:cubicBezTo>
                  <a:cubicBezTo>
                    <a:pt x="140332" y="71183"/>
                    <a:pt x="140332" y="83386"/>
                    <a:pt x="115926" y="91521"/>
                  </a:cubicBezTo>
                  <a:cubicBezTo>
                    <a:pt x="103724" y="95588"/>
                    <a:pt x="99656" y="107791"/>
                    <a:pt x="91521" y="111859"/>
                  </a:cubicBezTo>
                  <a:cubicBezTo>
                    <a:pt x="87453" y="119994"/>
                    <a:pt x="71183" y="128129"/>
                    <a:pt x="46778" y="124061"/>
                  </a:cubicBezTo>
                  <a:cubicBezTo>
                    <a:pt x="34575" y="119994"/>
                    <a:pt x="30507" y="107791"/>
                    <a:pt x="30507" y="99656"/>
                  </a:cubicBezTo>
                  <a:cubicBezTo>
                    <a:pt x="30507" y="91521"/>
                    <a:pt x="34575" y="91521"/>
                    <a:pt x="38642" y="87453"/>
                  </a:cubicBezTo>
                  <a:cubicBezTo>
                    <a:pt x="63048" y="58980"/>
                    <a:pt x="63048" y="63048"/>
                    <a:pt x="75251" y="50845"/>
                  </a:cubicBezTo>
                  <a:cubicBezTo>
                    <a:pt x="87453" y="42710"/>
                    <a:pt x="115926" y="54912"/>
                    <a:pt x="140332" y="30507"/>
                  </a:cubicBezTo>
                  <a:close/>
                </a:path>
              </a:pathLst>
            </a:custGeom>
            <a:solidFill>
              <a:srgbClr val="2E373D"/>
            </a:solid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6B1B1BC1-CA87-43BB-8BB5-FA06297513C6}"/>
                </a:ext>
              </a:extLst>
            </p:cNvPr>
            <p:cNvSpPr/>
            <p:nvPr/>
          </p:nvSpPr>
          <p:spPr>
            <a:xfrm>
              <a:off x="8292844" y="3919144"/>
              <a:ext cx="162703" cy="122028"/>
            </a:xfrm>
            <a:custGeom>
              <a:avLst/>
              <a:gdLst>
                <a:gd name="connsiteX0" fmla="*/ 154219 w 162703"/>
                <a:gd name="connsiteY0" fmla="*/ 30507 h 122027"/>
                <a:gd name="connsiteX1" fmla="*/ 150152 w 162703"/>
                <a:gd name="connsiteY1" fmla="*/ 42709 h 122027"/>
                <a:gd name="connsiteX2" fmla="*/ 109476 w 162703"/>
                <a:gd name="connsiteY2" fmla="*/ 67115 h 122027"/>
                <a:gd name="connsiteX3" fmla="*/ 93206 w 162703"/>
                <a:gd name="connsiteY3" fmla="*/ 83385 h 122027"/>
                <a:gd name="connsiteX4" fmla="*/ 40327 w 162703"/>
                <a:gd name="connsiteY4" fmla="*/ 91521 h 122027"/>
                <a:gd name="connsiteX5" fmla="*/ 32192 w 162703"/>
                <a:gd name="connsiteY5" fmla="*/ 83385 h 122027"/>
                <a:gd name="connsiteX6" fmla="*/ 36259 w 162703"/>
                <a:gd name="connsiteY6" fmla="*/ 67115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3" h="122027">
                  <a:moveTo>
                    <a:pt x="154219" y="30507"/>
                  </a:moveTo>
                  <a:cubicBezTo>
                    <a:pt x="154219" y="30507"/>
                    <a:pt x="154219" y="38642"/>
                    <a:pt x="150152" y="42709"/>
                  </a:cubicBezTo>
                  <a:cubicBezTo>
                    <a:pt x="146084" y="46777"/>
                    <a:pt x="129814" y="67115"/>
                    <a:pt x="109476" y="67115"/>
                  </a:cubicBezTo>
                  <a:cubicBezTo>
                    <a:pt x="101341" y="67115"/>
                    <a:pt x="97273" y="75250"/>
                    <a:pt x="93206" y="83385"/>
                  </a:cubicBezTo>
                  <a:cubicBezTo>
                    <a:pt x="89138" y="91521"/>
                    <a:pt x="64733" y="103723"/>
                    <a:pt x="40327" y="91521"/>
                  </a:cubicBezTo>
                  <a:cubicBezTo>
                    <a:pt x="36259" y="91521"/>
                    <a:pt x="32192" y="87453"/>
                    <a:pt x="32192" y="83385"/>
                  </a:cubicBezTo>
                  <a:cubicBezTo>
                    <a:pt x="28124" y="75250"/>
                    <a:pt x="32192" y="71183"/>
                    <a:pt x="36259" y="67115"/>
                  </a:cubicBezTo>
                </a:path>
              </a:pathLst>
            </a:custGeom>
            <a:solidFill>
              <a:srgbClr val="050404"/>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71CCBF53-3A2F-4C46-9D8A-3996F863074C}"/>
                </a:ext>
              </a:extLst>
            </p:cNvPr>
            <p:cNvSpPr/>
            <p:nvPr/>
          </p:nvSpPr>
          <p:spPr>
            <a:xfrm>
              <a:off x="8293004" y="3902874"/>
              <a:ext cx="162703" cy="122028"/>
            </a:xfrm>
            <a:custGeom>
              <a:avLst/>
              <a:gdLst>
                <a:gd name="connsiteX0" fmla="*/ 149992 w 162703"/>
                <a:gd name="connsiteY0" fmla="*/ 30507 h 122027"/>
                <a:gd name="connsiteX1" fmla="*/ 149992 w 162703"/>
                <a:gd name="connsiteY1" fmla="*/ 50845 h 122027"/>
                <a:gd name="connsiteX2" fmla="*/ 109316 w 162703"/>
                <a:gd name="connsiteY2" fmla="*/ 79318 h 122027"/>
                <a:gd name="connsiteX3" fmla="*/ 88978 w 162703"/>
                <a:gd name="connsiteY3" fmla="*/ 99656 h 122027"/>
                <a:gd name="connsiteX4" fmla="*/ 44235 w 162703"/>
                <a:gd name="connsiteY4" fmla="*/ 107791 h 122027"/>
                <a:gd name="connsiteX5" fmla="*/ 32032 w 162703"/>
                <a:gd name="connsiteY5" fmla="*/ 87453 h 122027"/>
                <a:gd name="connsiteX6" fmla="*/ 44235 w 162703"/>
                <a:gd name="connsiteY6" fmla="*/ 71183 h 122027"/>
                <a:gd name="connsiteX7" fmla="*/ 80843 w 162703"/>
                <a:gd name="connsiteY7" fmla="*/ 42709 h 122027"/>
                <a:gd name="connsiteX8" fmla="*/ 149992 w 162703"/>
                <a:gd name="connsiteY8" fmla="*/ 305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3" h="122027">
                  <a:moveTo>
                    <a:pt x="149992" y="30507"/>
                  </a:moveTo>
                  <a:cubicBezTo>
                    <a:pt x="149992" y="30507"/>
                    <a:pt x="154060" y="42709"/>
                    <a:pt x="149992" y="50845"/>
                  </a:cubicBezTo>
                  <a:cubicBezTo>
                    <a:pt x="145925" y="58980"/>
                    <a:pt x="129654" y="71183"/>
                    <a:pt x="109316" y="79318"/>
                  </a:cubicBezTo>
                  <a:cubicBezTo>
                    <a:pt x="97113" y="83385"/>
                    <a:pt x="93046" y="95588"/>
                    <a:pt x="88978" y="99656"/>
                  </a:cubicBezTo>
                  <a:cubicBezTo>
                    <a:pt x="84911" y="107791"/>
                    <a:pt x="68640" y="111859"/>
                    <a:pt x="44235" y="107791"/>
                  </a:cubicBezTo>
                  <a:cubicBezTo>
                    <a:pt x="32032" y="103723"/>
                    <a:pt x="27964" y="95588"/>
                    <a:pt x="32032" y="87453"/>
                  </a:cubicBezTo>
                  <a:cubicBezTo>
                    <a:pt x="36100" y="79318"/>
                    <a:pt x="40167" y="75250"/>
                    <a:pt x="44235" y="71183"/>
                  </a:cubicBezTo>
                  <a:cubicBezTo>
                    <a:pt x="56437" y="63047"/>
                    <a:pt x="76775" y="58980"/>
                    <a:pt x="80843" y="42709"/>
                  </a:cubicBezTo>
                  <a:cubicBezTo>
                    <a:pt x="84911" y="34574"/>
                    <a:pt x="121519" y="50845"/>
                    <a:pt x="149992" y="30507"/>
                  </a:cubicBezTo>
                  <a:close/>
                </a:path>
              </a:pathLst>
            </a:custGeom>
            <a:solidFill>
              <a:srgbClr val="2E373D"/>
            </a:solid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B55B1E6E-09EE-436E-ABDB-E44653250CD4}"/>
                </a:ext>
              </a:extLst>
            </p:cNvPr>
            <p:cNvSpPr/>
            <p:nvPr/>
          </p:nvSpPr>
          <p:spPr>
            <a:xfrm>
              <a:off x="8334576" y="3520521"/>
              <a:ext cx="162703" cy="447434"/>
            </a:xfrm>
            <a:custGeom>
              <a:avLst/>
              <a:gdLst>
                <a:gd name="connsiteX0" fmla="*/ 35204 w 162703"/>
                <a:gd name="connsiteY0" fmla="*/ 42710 h 447434"/>
                <a:gd name="connsiteX1" fmla="*/ 149096 w 162703"/>
                <a:gd name="connsiteY1" fmla="*/ 30507 h 447434"/>
                <a:gd name="connsiteX2" fmla="*/ 145029 w 162703"/>
                <a:gd name="connsiteY2" fmla="*/ 83386 h 447434"/>
                <a:gd name="connsiteX3" fmla="*/ 124691 w 162703"/>
                <a:gd name="connsiteY3" fmla="*/ 181007 h 447434"/>
                <a:gd name="connsiteX4" fmla="*/ 116555 w 162703"/>
                <a:gd name="connsiteY4" fmla="*/ 221683 h 447434"/>
                <a:gd name="connsiteX5" fmla="*/ 112488 w 162703"/>
                <a:gd name="connsiteY5" fmla="*/ 343711 h 447434"/>
                <a:gd name="connsiteX6" fmla="*/ 112488 w 162703"/>
                <a:gd name="connsiteY6" fmla="*/ 416927 h 447434"/>
                <a:gd name="connsiteX7" fmla="*/ 39271 w 162703"/>
                <a:gd name="connsiteY7" fmla="*/ 425062 h 447434"/>
                <a:gd name="connsiteX8" fmla="*/ 43339 w 162703"/>
                <a:gd name="connsiteY8" fmla="*/ 274562 h 447434"/>
                <a:gd name="connsiteX9" fmla="*/ 35204 w 162703"/>
                <a:gd name="connsiteY9" fmla="*/ 189143 h 447434"/>
                <a:gd name="connsiteX10" fmla="*/ 35204 w 162703"/>
                <a:gd name="connsiteY10" fmla="*/ 42710 h 4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703" h="447434">
                  <a:moveTo>
                    <a:pt x="35204" y="42710"/>
                  </a:moveTo>
                  <a:cubicBezTo>
                    <a:pt x="51474" y="34574"/>
                    <a:pt x="100285" y="30507"/>
                    <a:pt x="149096" y="30507"/>
                  </a:cubicBezTo>
                  <a:lnTo>
                    <a:pt x="145029" y="83386"/>
                  </a:lnTo>
                  <a:cubicBezTo>
                    <a:pt x="136893" y="115926"/>
                    <a:pt x="128758" y="152534"/>
                    <a:pt x="124691" y="181007"/>
                  </a:cubicBezTo>
                  <a:cubicBezTo>
                    <a:pt x="120623" y="193210"/>
                    <a:pt x="112488" y="209481"/>
                    <a:pt x="116555" y="221683"/>
                  </a:cubicBezTo>
                  <a:cubicBezTo>
                    <a:pt x="120623" y="266427"/>
                    <a:pt x="116555" y="282697"/>
                    <a:pt x="112488" y="343711"/>
                  </a:cubicBezTo>
                  <a:cubicBezTo>
                    <a:pt x="112488" y="376251"/>
                    <a:pt x="112488" y="404724"/>
                    <a:pt x="112488" y="416927"/>
                  </a:cubicBezTo>
                  <a:cubicBezTo>
                    <a:pt x="92150" y="429130"/>
                    <a:pt x="43339" y="433198"/>
                    <a:pt x="39271" y="425062"/>
                  </a:cubicBezTo>
                  <a:cubicBezTo>
                    <a:pt x="47406" y="351846"/>
                    <a:pt x="43339" y="311170"/>
                    <a:pt x="43339" y="274562"/>
                  </a:cubicBezTo>
                  <a:cubicBezTo>
                    <a:pt x="39271" y="250156"/>
                    <a:pt x="39271" y="209481"/>
                    <a:pt x="35204" y="189143"/>
                  </a:cubicBezTo>
                  <a:cubicBezTo>
                    <a:pt x="27069" y="107791"/>
                    <a:pt x="31136" y="46777"/>
                    <a:pt x="35204" y="42710"/>
                  </a:cubicBezTo>
                  <a:close/>
                </a:path>
              </a:pathLst>
            </a:custGeom>
            <a:solidFill>
              <a:srgbClr val="4F6285"/>
            </a:solid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2AA9CEEC-DEA1-4B69-B604-86B22193ADF4}"/>
                </a:ext>
              </a:extLst>
            </p:cNvPr>
            <p:cNvSpPr/>
            <p:nvPr/>
          </p:nvSpPr>
          <p:spPr>
            <a:xfrm>
              <a:off x="8325443" y="3178844"/>
              <a:ext cx="244055" cy="406758"/>
            </a:xfrm>
            <a:custGeom>
              <a:avLst/>
              <a:gdLst>
                <a:gd name="connsiteX0" fmla="*/ 178566 w 244055"/>
                <a:gd name="connsiteY0" fmla="*/ 30507 h 406758"/>
                <a:gd name="connsiteX1" fmla="*/ 198904 w 244055"/>
                <a:gd name="connsiteY1" fmla="*/ 58980 h 406758"/>
                <a:gd name="connsiteX2" fmla="*/ 251783 w 244055"/>
                <a:gd name="connsiteY2" fmla="*/ 107791 h 406758"/>
                <a:gd name="connsiteX3" fmla="*/ 194837 w 244055"/>
                <a:gd name="connsiteY3" fmla="*/ 250156 h 406758"/>
                <a:gd name="connsiteX4" fmla="*/ 223310 w 244055"/>
                <a:gd name="connsiteY4" fmla="*/ 372184 h 406758"/>
                <a:gd name="connsiteX5" fmla="*/ 32133 w 244055"/>
                <a:gd name="connsiteY5" fmla="*/ 388454 h 406758"/>
                <a:gd name="connsiteX6" fmla="*/ 60606 w 244055"/>
                <a:gd name="connsiteY6" fmla="*/ 278629 h 406758"/>
                <a:gd name="connsiteX7" fmla="*/ 93147 w 244055"/>
                <a:gd name="connsiteY7" fmla="*/ 34575 h 406758"/>
                <a:gd name="connsiteX8" fmla="*/ 109417 w 244055"/>
                <a:gd name="connsiteY8" fmla="*/ 54912 h 406758"/>
                <a:gd name="connsiteX9" fmla="*/ 178566 w 244055"/>
                <a:gd name="connsiteY9" fmla="*/ 30507 h 40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055" h="406758">
                  <a:moveTo>
                    <a:pt x="178566" y="30507"/>
                  </a:moveTo>
                  <a:cubicBezTo>
                    <a:pt x="178566" y="30507"/>
                    <a:pt x="186701" y="46777"/>
                    <a:pt x="198904" y="58980"/>
                  </a:cubicBezTo>
                  <a:cubicBezTo>
                    <a:pt x="215175" y="75250"/>
                    <a:pt x="243648" y="99656"/>
                    <a:pt x="251783" y="107791"/>
                  </a:cubicBezTo>
                  <a:cubicBezTo>
                    <a:pt x="247715" y="119994"/>
                    <a:pt x="207039" y="197278"/>
                    <a:pt x="194837" y="250156"/>
                  </a:cubicBezTo>
                  <a:cubicBezTo>
                    <a:pt x="186701" y="298967"/>
                    <a:pt x="227377" y="355914"/>
                    <a:pt x="223310" y="372184"/>
                  </a:cubicBezTo>
                  <a:cubicBezTo>
                    <a:pt x="219242" y="392522"/>
                    <a:pt x="72809" y="416927"/>
                    <a:pt x="32133" y="388454"/>
                  </a:cubicBezTo>
                  <a:cubicBezTo>
                    <a:pt x="23998" y="384387"/>
                    <a:pt x="48404" y="331508"/>
                    <a:pt x="60606" y="278629"/>
                  </a:cubicBezTo>
                  <a:cubicBezTo>
                    <a:pt x="60606" y="172872"/>
                    <a:pt x="68741" y="79318"/>
                    <a:pt x="93147" y="34575"/>
                  </a:cubicBezTo>
                  <a:cubicBezTo>
                    <a:pt x="93147" y="34575"/>
                    <a:pt x="105349" y="50845"/>
                    <a:pt x="109417" y="54912"/>
                  </a:cubicBezTo>
                  <a:cubicBezTo>
                    <a:pt x="117552" y="58980"/>
                    <a:pt x="166363" y="42710"/>
                    <a:pt x="178566" y="30507"/>
                  </a:cubicBezTo>
                  <a:close/>
                </a:path>
              </a:pathLst>
            </a:custGeom>
            <a:solidFill>
              <a:srgbClr val="F9F9F9"/>
            </a:solid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129B5CB6-E353-491C-8504-F000A0F88473}"/>
                </a:ext>
              </a:extLst>
            </p:cNvPr>
            <p:cNvSpPr/>
            <p:nvPr/>
          </p:nvSpPr>
          <p:spPr>
            <a:xfrm>
              <a:off x="8399269" y="3195114"/>
              <a:ext cx="40676" cy="81352"/>
            </a:xfrm>
            <a:custGeom>
              <a:avLst/>
              <a:gdLst>
                <a:gd name="connsiteX0" fmla="*/ 31524 w 40675"/>
                <a:gd name="connsiteY0" fmla="*/ 30507 h 81351"/>
                <a:gd name="connsiteX1" fmla="*/ 35591 w 40675"/>
                <a:gd name="connsiteY1" fmla="*/ 50845 h 81351"/>
                <a:gd name="connsiteX2" fmla="*/ 31524 w 40675"/>
                <a:gd name="connsiteY2" fmla="*/ 30507 h 81351"/>
              </a:gdLst>
              <a:ahLst/>
              <a:cxnLst>
                <a:cxn ang="0">
                  <a:pos x="connsiteX0" y="connsiteY0"/>
                </a:cxn>
                <a:cxn ang="0">
                  <a:pos x="connsiteX1" y="connsiteY1"/>
                </a:cxn>
                <a:cxn ang="0">
                  <a:pos x="connsiteX2" y="connsiteY2"/>
                </a:cxn>
              </a:cxnLst>
              <a:rect l="l" t="t" r="r" b="b"/>
              <a:pathLst>
                <a:path w="40675" h="81351">
                  <a:moveTo>
                    <a:pt x="31524" y="30507"/>
                  </a:moveTo>
                  <a:cubicBezTo>
                    <a:pt x="31524" y="30507"/>
                    <a:pt x="27456" y="38642"/>
                    <a:pt x="35591" y="50845"/>
                  </a:cubicBezTo>
                  <a:cubicBezTo>
                    <a:pt x="39659" y="50845"/>
                    <a:pt x="35591" y="34574"/>
                    <a:pt x="31524" y="30507"/>
                  </a:cubicBezTo>
                  <a:close/>
                </a:path>
              </a:pathLst>
            </a:custGeom>
            <a:solidFill>
              <a:srgbClr val="E6AB80"/>
            </a:solid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37ECA76F-D0B0-4087-B5B9-E3372EDF075B}"/>
                </a:ext>
              </a:extLst>
            </p:cNvPr>
            <p:cNvSpPr/>
            <p:nvPr/>
          </p:nvSpPr>
          <p:spPr>
            <a:xfrm>
              <a:off x="8273373" y="3186979"/>
              <a:ext cx="162703" cy="244055"/>
            </a:xfrm>
            <a:custGeom>
              <a:avLst/>
              <a:gdLst>
                <a:gd name="connsiteX0" fmla="*/ 31326 w 162703"/>
                <a:gd name="connsiteY0" fmla="*/ 181008 h 244055"/>
                <a:gd name="connsiteX1" fmla="*/ 92339 w 162703"/>
                <a:gd name="connsiteY1" fmla="*/ 79318 h 244055"/>
                <a:gd name="connsiteX2" fmla="*/ 137082 w 162703"/>
                <a:gd name="connsiteY2" fmla="*/ 30507 h 244055"/>
                <a:gd name="connsiteX3" fmla="*/ 116745 w 162703"/>
                <a:gd name="connsiteY3" fmla="*/ 193210 h 244055"/>
                <a:gd name="connsiteX4" fmla="*/ 104542 w 162703"/>
                <a:gd name="connsiteY4" fmla="*/ 225751 h 244055"/>
                <a:gd name="connsiteX5" fmla="*/ 76069 w 162703"/>
                <a:gd name="connsiteY5" fmla="*/ 233886 h 244055"/>
                <a:gd name="connsiteX6" fmla="*/ 43529 w 162703"/>
                <a:gd name="connsiteY6" fmla="*/ 209480 h 244055"/>
                <a:gd name="connsiteX7" fmla="*/ 31326 w 162703"/>
                <a:gd name="connsiteY7" fmla="*/ 181008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703" h="244055">
                  <a:moveTo>
                    <a:pt x="31326" y="181008"/>
                  </a:moveTo>
                  <a:cubicBezTo>
                    <a:pt x="39461" y="136264"/>
                    <a:pt x="80137" y="111859"/>
                    <a:pt x="92339" y="79318"/>
                  </a:cubicBezTo>
                  <a:cubicBezTo>
                    <a:pt x="108609" y="34575"/>
                    <a:pt x="137082" y="30507"/>
                    <a:pt x="137082" y="30507"/>
                  </a:cubicBezTo>
                  <a:lnTo>
                    <a:pt x="116745" y="193210"/>
                  </a:lnTo>
                  <a:cubicBezTo>
                    <a:pt x="116745" y="193210"/>
                    <a:pt x="108609" y="213548"/>
                    <a:pt x="104542" y="225751"/>
                  </a:cubicBezTo>
                  <a:cubicBezTo>
                    <a:pt x="100474" y="233886"/>
                    <a:pt x="80137" y="233886"/>
                    <a:pt x="76069" y="233886"/>
                  </a:cubicBezTo>
                  <a:cubicBezTo>
                    <a:pt x="72001" y="233886"/>
                    <a:pt x="39461" y="213548"/>
                    <a:pt x="43529" y="209480"/>
                  </a:cubicBezTo>
                  <a:cubicBezTo>
                    <a:pt x="39461" y="205413"/>
                    <a:pt x="27258" y="205413"/>
                    <a:pt x="31326" y="181008"/>
                  </a:cubicBezTo>
                  <a:close/>
                </a:path>
              </a:pathLst>
            </a:custGeom>
            <a:solidFill>
              <a:srgbClr val="F6AE65"/>
            </a:solid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3925E311-ECB0-4D55-8BEA-52059BEC5037}"/>
                </a:ext>
              </a:extLst>
            </p:cNvPr>
            <p:cNvSpPr/>
            <p:nvPr/>
          </p:nvSpPr>
          <p:spPr>
            <a:xfrm>
              <a:off x="8400113" y="3150371"/>
              <a:ext cx="122028" cy="122028"/>
            </a:xfrm>
            <a:custGeom>
              <a:avLst/>
              <a:gdLst>
                <a:gd name="connsiteX0" fmla="*/ 95761 w 122027"/>
                <a:gd name="connsiteY0" fmla="*/ 30507 h 122027"/>
                <a:gd name="connsiteX1" fmla="*/ 95761 w 122027"/>
                <a:gd name="connsiteY1" fmla="*/ 71183 h 122027"/>
                <a:gd name="connsiteX2" fmla="*/ 38815 w 122027"/>
                <a:gd name="connsiteY2" fmla="*/ 91521 h 122027"/>
                <a:gd name="connsiteX3" fmla="*/ 30680 w 122027"/>
                <a:gd name="connsiteY3" fmla="*/ 71183 h 122027"/>
                <a:gd name="connsiteX4" fmla="*/ 95761 w 122027"/>
                <a:gd name="connsiteY4" fmla="*/ 30507 h 122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7" h="122027">
                  <a:moveTo>
                    <a:pt x="95761" y="30507"/>
                  </a:moveTo>
                  <a:cubicBezTo>
                    <a:pt x="91693" y="50845"/>
                    <a:pt x="95761" y="71183"/>
                    <a:pt x="95761" y="71183"/>
                  </a:cubicBezTo>
                  <a:cubicBezTo>
                    <a:pt x="95761" y="71183"/>
                    <a:pt x="67288" y="87453"/>
                    <a:pt x="38815" y="91521"/>
                  </a:cubicBezTo>
                  <a:cubicBezTo>
                    <a:pt x="38815" y="91521"/>
                    <a:pt x="34747" y="79318"/>
                    <a:pt x="30680" y="71183"/>
                  </a:cubicBezTo>
                  <a:cubicBezTo>
                    <a:pt x="26612" y="71183"/>
                    <a:pt x="95761" y="30507"/>
                    <a:pt x="95761" y="30507"/>
                  </a:cubicBezTo>
                  <a:close/>
                </a:path>
              </a:pathLst>
            </a:custGeom>
            <a:solidFill>
              <a:srgbClr val="DEA57B"/>
            </a:solid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F28C04D-1821-4C22-A93C-F72D4DFDCEC9}"/>
                </a:ext>
              </a:extLst>
            </p:cNvPr>
            <p:cNvSpPr/>
            <p:nvPr/>
          </p:nvSpPr>
          <p:spPr>
            <a:xfrm>
              <a:off x="8339272" y="3536791"/>
              <a:ext cx="162703" cy="122028"/>
            </a:xfrm>
            <a:custGeom>
              <a:avLst/>
              <a:gdLst>
                <a:gd name="connsiteX0" fmla="*/ 30507 w 162703"/>
                <a:gd name="connsiteY0" fmla="*/ 30507 h 122027"/>
                <a:gd name="connsiteX1" fmla="*/ 75251 w 162703"/>
                <a:gd name="connsiteY1" fmla="*/ 75250 h 122027"/>
                <a:gd name="connsiteX2" fmla="*/ 124061 w 162703"/>
                <a:gd name="connsiteY2" fmla="*/ 128129 h 122027"/>
                <a:gd name="connsiteX3" fmla="*/ 136264 w 162703"/>
                <a:gd name="connsiteY3" fmla="*/ 87453 h 122027"/>
                <a:gd name="connsiteX4" fmla="*/ 103724 w 162703"/>
                <a:gd name="connsiteY4" fmla="*/ 42709 h 122027"/>
                <a:gd name="connsiteX5" fmla="*/ 30507 w 162703"/>
                <a:gd name="connsiteY5" fmla="*/ 305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703" h="122027">
                  <a:moveTo>
                    <a:pt x="30507" y="30507"/>
                  </a:moveTo>
                  <a:cubicBezTo>
                    <a:pt x="30507" y="30507"/>
                    <a:pt x="42710" y="58980"/>
                    <a:pt x="75251" y="75250"/>
                  </a:cubicBezTo>
                  <a:cubicBezTo>
                    <a:pt x="99656" y="87453"/>
                    <a:pt x="124061" y="115926"/>
                    <a:pt x="124061" y="128129"/>
                  </a:cubicBezTo>
                  <a:cubicBezTo>
                    <a:pt x="124061" y="128129"/>
                    <a:pt x="132196" y="95588"/>
                    <a:pt x="136264" y="87453"/>
                  </a:cubicBezTo>
                  <a:cubicBezTo>
                    <a:pt x="140332" y="79318"/>
                    <a:pt x="132196" y="54912"/>
                    <a:pt x="103724" y="42709"/>
                  </a:cubicBezTo>
                  <a:cubicBezTo>
                    <a:pt x="83386" y="34574"/>
                    <a:pt x="38643" y="34574"/>
                    <a:pt x="30507" y="30507"/>
                  </a:cubicBezTo>
                  <a:close/>
                </a:path>
              </a:pathLst>
            </a:custGeom>
            <a:solidFill>
              <a:srgbClr val="677FAC">
                <a:alpha val="46000"/>
              </a:srgbClr>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5CE57926-84AD-43B6-878F-74B10FDDA9C6}"/>
                </a:ext>
              </a:extLst>
            </p:cNvPr>
            <p:cNvSpPr/>
            <p:nvPr/>
          </p:nvSpPr>
          <p:spPr>
            <a:xfrm>
              <a:off x="8407405" y="3557129"/>
              <a:ext cx="162703" cy="447434"/>
            </a:xfrm>
            <a:custGeom>
              <a:avLst/>
              <a:gdLst>
                <a:gd name="connsiteX0" fmla="*/ 39659 w 162703"/>
                <a:gd name="connsiteY0" fmla="*/ 176940 h 447434"/>
                <a:gd name="connsiteX1" fmla="*/ 43726 w 162703"/>
                <a:gd name="connsiteY1" fmla="*/ 250156 h 447434"/>
                <a:gd name="connsiteX2" fmla="*/ 43726 w 162703"/>
                <a:gd name="connsiteY2" fmla="*/ 376251 h 447434"/>
                <a:gd name="connsiteX3" fmla="*/ 47794 w 162703"/>
                <a:gd name="connsiteY3" fmla="*/ 429130 h 447434"/>
                <a:gd name="connsiteX4" fmla="*/ 84402 w 162703"/>
                <a:gd name="connsiteY4" fmla="*/ 437265 h 447434"/>
                <a:gd name="connsiteX5" fmla="*/ 112876 w 162703"/>
                <a:gd name="connsiteY5" fmla="*/ 412860 h 447434"/>
                <a:gd name="connsiteX6" fmla="*/ 116943 w 162703"/>
                <a:gd name="connsiteY6" fmla="*/ 355914 h 447434"/>
                <a:gd name="connsiteX7" fmla="*/ 125078 w 162703"/>
                <a:gd name="connsiteY7" fmla="*/ 242021 h 447434"/>
                <a:gd name="connsiteX8" fmla="*/ 145416 w 162703"/>
                <a:gd name="connsiteY8" fmla="*/ 107791 h 447434"/>
                <a:gd name="connsiteX9" fmla="*/ 149484 w 162703"/>
                <a:gd name="connsiteY9" fmla="*/ 95588 h 447434"/>
                <a:gd name="connsiteX10" fmla="*/ 157619 w 162703"/>
                <a:gd name="connsiteY10" fmla="*/ 58980 h 447434"/>
                <a:gd name="connsiteX11" fmla="*/ 157619 w 162703"/>
                <a:gd name="connsiteY11" fmla="*/ 58980 h 447434"/>
                <a:gd name="connsiteX12" fmla="*/ 157619 w 162703"/>
                <a:gd name="connsiteY12" fmla="*/ 42709 h 447434"/>
                <a:gd name="connsiteX13" fmla="*/ 157619 w 162703"/>
                <a:gd name="connsiteY13" fmla="*/ 42709 h 447434"/>
                <a:gd name="connsiteX14" fmla="*/ 100673 w 162703"/>
                <a:gd name="connsiteY14" fmla="*/ 30507 h 447434"/>
                <a:gd name="connsiteX15" fmla="*/ 43726 w 162703"/>
                <a:gd name="connsiteY15" fmla="*/ 30507 h 447434"/>
                <a:gd name="connsiteX16" fmla="*/ 39659 w 162703"/>
                <a:gd name="connsiteY16" fmla="*/ 67115 h 447434"/>
                <a:gd name="connsiteX17" fmla="*/ 39659 w 162703"/>
                <a:gd name="connsiteY17" fmla="*/ 176940 h 4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703" h="447434">
                  <a:moveTo>
                    <a:pt x="39659" y="176940"/>
                  </a:moveTo>
                  <a:cubicBezTo>
                    <a:pt x="43726" y="205413"/>
                    <a:pt x="43726" y="237954"/>
                    <a:pt x="43726" y="250156"/>
                  </a:cubicBezTo>
                  <a:cubicBezTo>
                    <a:pt x="39659" y="262359"/>
                    <a:pt x="39659" y="351846"/>
                    <a:pt x="43726" y="376251"/>
                  </a:cubicBezTo>
                  <a:cubicBezTo>
                    <a:pt x="47794" y="404724"/>
                    <a:pt x="47794" y="425062"/>
                    <a:pt x="47794" y="429130"/>
                  </a:cubicBezTo>
                  <a:cubicBezTo>
                    <a:pt x="47794" y="441333"/>
                    <a:pt x="68132" y="445400"/>
                    <a:pt x="84402" y="437265"/>
                  </a:cubicBezTo>
                  <a:cubicBezTo>
                    <a:pt x="100673" y="429130"/>
                    <a:pt x="108808" y="412860"/>
                    <a:pt x="112876" y="412860"/>
                  </a:cubicBezTo>
                  <a:cubicBezTo>
                    <a:pt x="116943" y="408792"/>
                    <a:pt x="112876" y="380319"/>
                    <a:pt x="116943" y="355914"/>
                  </a:cubicBezTo>
                  <a:cubicBezTo>
                    <a:pt x="121011" y="335576"/>
                    <a:pt x="125078" y="274562"/>
                    <a:pt x="125078" y="242021"/>
                  </a:cubicBezTo>
                  <a:cubicBezTo>
                    <a:pt x="116943" y="205413"/>
                    <a:pt x="137281" y="124061"/>
                    <a:pt x="145416" y="107791"/>
                  </a:cubicBezTo>
                  <a:cubicBezTo>
                    <a:pt x="145416" y="103723"/>
                    <a:pt x="149484" y="99656"/>
                    <a:pt x="149484" y="95588"/>
                  </a:cubicBezTo>
                  <a:cubicBezTo>
                    <a:pt x="153552" y="83385"/>
                    <a:pt x="157619" y="71183"/>
                    <a:pt x="157619" y="58980"/>
                  </a:cubicBezTo>
                  <a:cubicBezTo>
                    <a:pt x="157619" y="58980"/>
                    <a:pt x="157619" y="58980"/>
                    <a:pt x="157619" y="58980"/>
                  </a:cubicBezTo>
                  <a:cubicBezTo>
                    <a:pt x="157619" y="54912"/>
                    <a:pt x="157619" y="46777"/>
                    <a:pt x="157619" y="42709"/>
                  </a:cubicBezTo>
                  <a:lnTo>
                    <a:pt x="157619" y="42709"/>
                  </a:lnTo>
                  <a:cubicBezTo>
                    <a:pt x="157619" y="34574"/>
                    <a:pt x="129146" y="30507"/>
                    <a:pt x="100673" y="30507"/>
                  </a:cubicBezTo>
                  <a:cubicBezTo>
                    <a:pt x="72200" y="30507"/>
                    <a:pt x="43726" y="30507"/>
                    <a:pt x="43726" y="30507"/>
                  </a:cubicBezTo>
                  <a:cubicBezTo>
                    <a:pt x="43726" y="30507"/>
                    <a:pt x="39659" y="54912"/>
                    <a:pt x="39659" y="67115"/>
                  </a:cubicBezTo>
                  <a:cubicBezTo>
                    <a:pt x="27456" y="79318"/>
                    <a:pt x="27456" y="140332"/>
                    <a:pt x="39659" y="176940"/>
                  </a:cubicBezTo>
                  <a:close/>
                </a:path>
              </a:pathLst>
            </a:custGeom>
            <a:solidFill>
              <a:srgbClr val="677FAC"/>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98EA16FD-4DCD-4471-9FCD-B6171CD06E4F}"/>
                </a:ext>
              </a:extLst>
            </p:cNvPr>
            <p:cNvSpPr/>
            <p:nvPr/>
          </p:nvSpPr>
          <p:spPr>
            <a:xfrm>
              <a:off x="8416557" y="3524588"/>
              <a:ext cx="162703" cy="122028"/>
            </a:xfrm>
            <a:custGeom>
              <a:avLst/>
              <a:gdLst>
                <a:gd name="connsiteX0" fmla="*/ 30507 w 162703"/>
                <a:gd name="connsiteY0" fmla="*/ 83386 h 122027"/>
                <a:gd name="connsiteX1" fmla="*/ 83386 w 162703"/>
                <a:gd name="connsiteY1" fmla="*/ 58980 h 122027"/>
                <a:gd name="connsiteX2" fmla="*/ 128129 w 162703"/>
                <a:gd name="connsiteY2" fmla="*/ 30507 h 122027"/>
                <a:gd name="connsiteX3" fmla="*/ 140332 w 162703"/>
                <a:gd name="connsiteY3" fmla="*/ 42710 h 122027"/>
                <a:gd name="connsiteX4" fmla="*/ 140332 w 162703"/>
                <a:gd name="connsiteY4" fmla="*/ 67115 h 122027"/>
                <a:gd name="connsiteX5" fmla="*/ 140332 w 162703"/>
                <a:gd name="connsiteY5" fmla="*/ 71183 h 122027"/>
                <a:gd name="connsiteX6" fmla="*/ 140332 w 162703"/>
                <a:gd name="connsiteY6" fmla="*/ 87453 h 122027"/>
                <a:gd name="connsiteX7" fmla="*/ 140332 w 162703"/>
                <a:gd name="connsiteY7" fmla="*/ 87453 h 122027"/>
                <a:gd name="connsiteX8" fmla="*/ 132196 w 162703"/>
                <a:gd name="connsiteY8" fmla="*/ 124061 h 122027"/>
                <a:gd name="connsiteX9" fmla="*/ 103724 w 162703"/>
                <a:gd name="connsiteY9" fmla="*/ 95588 h 122027"/>
                <a:gd name="connsiteX10" fmla="*/ 30507 w 162703"/>
                <a:gd name="connsiteY10" fmla="*/ 83386 h 122027"/>
                <a:gd name="connsiteX11" fmla="*/ 30507 w 162703"/>
                <a:gd name="connsiteY11" fmla="*/ 83386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703" h="122027">
                  <a:moveTo>
                    <a:pt x="30507" y="83386"/>
                  </a:moveTo>
                  <a:cubicBezTo>
                    <a:pt x="38642" y="83386"/>
                    <a:pt x="63048" y="71183"/>
                    <a:pt x="83386" y="58980"/>
                  </a:cubicBezTo>
                  <a:cubicBezTo>
                    <a:pt x="99656" y="50845"/>
                    <a:pt x="115926" y="38642"/>
                    <a:pt x="128129" y="30507"/>
                  </a:cubicBezTo>
                  <a:cubicBezTo>
                    <a:pt x="132196" y="34574"/>
                    <a:pt x="136264" y="38642"/>
                    <a:pt x="140332" y="42710"/>
                  </a:cubicBezTo>
                  <a:lnTo>
                    <a:pt x="140332" y="67115"/>
                  </a:lnTo>
                  <a:cubicBezTo>
                    <a:pt x="140332" y="67115"/>
                    <a:pt x="140332" y="71183"/>
                    <a:pt x="140332" y="71183"/>
                  </a:cubicBezTo>
                  <a:cubicBezTo>
                    <a:pt x="140332" y="75250"/>
                    <a:pt x="140332" y="83386"/>
                    <a:pt x="140332" y="87453"/>
                  </a:cubicBezTo>
                  <a:cubicBezTo>
                    <a:pt x="140332" y="87453"/>
                    <a:pt x="140332" y="87453"/>
                    <a:pt x="140332" y="87453"/>
                  </a:cubicBezTo>
                  <a:cubicBezTo>
                    <a:pt x="140332" y="99656"/>
                    <a:pt x="136264" y="115926"/>
                    <a:pt x="132196" y="124061"/>
                  </a:cubicBezTo>
                  <a:cubicBezTo>
                    <a:pt x="132196" y="115926"/>
                    <a:pt x="124061" y="95588"/>
                    <a:pt x="103724" y="95588"/>
                  </a:cubicBezTo>
                  <a:cubicBezTo>
                    <a:pt x="75250" y="99656"/>
                    <a:pt x="34574" y="87453"/>
                    <a:pt x="30507" y="83386"/>
                  </a:cubicBezTo>
                  <a:cubicBezTo>
                    <a:pt x="30507" y="83386"/>
                    <a:pt x="30507" y="83386"/>
                    <a:pt x="30507" y="83386"/>
                  </a:cubicBezTo>
                  <a:close/>
                </a:path>
              </a:pathLst>
            </a:custGeom>
            <a:solidFill>
              <a:srgbClr val="677FAC">
                <a:alpha val="46000"/>
              </a:srgbClr>
            </a:solid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2C44A5B-E98C-46EF-B529-01FE117CB78F}"/>
                </a:ext>
              </a:extLst>
            </p:cNvPr>
            <p:cNvSpPr/>
            <p:nvPr/>
          </p:nvSpPr>
          <p:spPr>
            <a:xfrm>
              <a:off x="8378912" y="3197579"/>
              <a:ext cx="203379" cy="447434"/>
            </a:xfrm>
            <a:custGeom>
              <a:avLst/>
              <a:gdLst>
                <a:gd name="connsiteX0" fmla="*/ 137301 w 203379"/>
                <a:gd name="connsiteY0" fmla="*/ 36177 h 447434"/>
                <a:gd name="connsiteX1" fmla="*/ 137301 w 203379"/>
                <a:gd name="connsiteY1" fmla="*/ 36177 h 447434"/>
                <a:gd name="connsiteX2" fmla="*/ 137301 w 203379"/>
                <a:gd name="connsiteY2" fmla="*/ 36177 h 447434"/>
                <a:gd name="connsiteX3" fmla="*/ 198314 w 203379"/>
                <a:gd name="connsiteY3" fmla="*/ 76852 h 447434"/>
                <a:gd name="connsiteX4" fmla="*/ 210517 w 203379"/>
                <a:gd name="connsiteY4" fmla="*/ 101258 h 447434"/>
                <a:gd name="connsiteX5" fmla="*/ 153571 w 203379"/>
                <a:gd name="connsiteY5" fmla="*/ 259894 h 447434"/>
                <a:gd name="connsiteX6" fmla="*/ 165774 w 203379"/>
                <a:gd name="connsiteY6" fmla="*/ 333110 h 447434"/>
                <a:gd name="connsiteX7" fmla="*/ 169842 w 203379"/>
                <a:gd name="connsiteY7" fmla="*/ 337178 h 447434"/>
                <a:gd name="connsiteX8" fmla="*/ 182044 w 203379"/>
                <a:gd name="connsiteY8" fmla="*/ 390056 h 447434"/>
                <a:gd name="connsiteX9" fmla="*/ 177977 w 203379"/>
                <a:gd name="connsiteY9" fmla="*/ 402259 h 447434"/>
                <a:gd name="connsiteX10" fmla="*/ 64084 w 203379"/>
                <a:gd name="connsiteY10" fmla="*/ 410394 h 447434"/>
                <a:gd name="connsiteX11" fmla="*/ 51881 w 203379"/>
                <a:gd name="connsiteY11" fmla="*/ 398191 h 447434"/>
                <a:gd name="connsiteX12" fmla="*/ 31543 w 203379"/>
                <a:gd name="connsiteY12" fmla="*/ 255826 h 447434"/>
                <a:gd name="connsiteX13" fmla="*/ 92557 w 203379"/>
                <a:gd name="connsiteY13" fmla="*/ 101258 h 447434"/>
                <a:gd name="connsiteX14" fmla="*/ 92557 w 203379"/>
                <a:gd name="connsiteY14" fmla="*/ 101258 h 447434"/>
                <a:gd name="connsiteX15" fmla="*/ 121031 w 203379"/>
                <a:gd name="connsiteY15" fmla="*/ 40244 h 447434"/>
                <a:gd name="connsiteX16" fmla="*/ 137301 w 203379"/>
                <a:gd name="connsiteY16" fmla="*/ 36177 h 4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379" h="447434">
                  <a:moveTo>
                    <a:pt x="137301" y="36177"/>
                  </a:moveTo>
                  <a:cubicBezTo>
                    <a:pt x="137301" y="36177"/>
                    <a:pt x="141369" y="36177"/>
                    <a:pt x="137301" y="36177"/>
                  </a:cubicBezTo>
                  <a:cubicBezTo>
                    <a:pt x="141369" y="36177"/>
                    <a:pt x="141369" y="36177"/>
                    <a:pt x="137301" y="36177"/>
                  </a:cubicBezTo>
                  <a:cubicBezTo>
                    <a:pt x="145436" y="44312"/>
                    <a:pt x="169842" y="64650"/>
                    <a:pt x="198314" y="76852"/>
                  </a:cubicBezTo>
                  <a:cubicBezTo>
                    <a:pt x="210517" y="80920"/>
                    <a:pt x="210517" y="97190"/>
                    <a:pt x="210517" y="101258"/>
                  </a:cubicBezTo>
                  <a:cubicBezTo>
                    <a:pt x="214585" y="113461"/>
                    <a:pt x="161706" y="223286"/>
                    <a:pt x="153571" y="259894"/>
                  </a:cubicBezTo>
                  <a:cubicBezTo>
                    <a:pt x="145436" y="284299"/>
                    <a:pt x="157639" y="320907"/>
                    <a:pt x="165774" y="333110"/>
                  </a:cubicBezTo>
                  <a:cubicBezTo>
                    <a:pt x="165774" y="333110"/>
                    <a:pt x="169842" y="337178"/>
                    <a:pt x="169842" y="337178"/>
                  </a:cubicBezTo>
                  <a:cubicBezTo>
                    <a:pt x="169842" y="341245"/>
                    <a:pt x="169842" y="365651"/>
                    <a:pt x="182044" y="390056"/>
                  </a:cubicBezTo>
                  <a:cubicBezTo>
                    <a:pt x="186112" y="394124"/>
                    <a:pt x="182044" y="402259"/>
                    <a:pt x="177977" y="402259"/>
                  </a:cubicBezTo>
                  <a:cubicBezTo>
                    <a:pt x="157639" y="414462"/>
                    <a:pt x="116963" y="430732"/>
                    <a:pt x="64084" y="410394"/>
                  </a:cubicBezTo>
                  <a:cubicBezTo>
                    <a:pt x="60017" y="406327"/>
                    <a:pt x="51881" y="402259"/>
                    <a:pt x="51881" y="398191"/>
                  </a:cubicBezTo>
                  <a:cubicBezTo>
                    <a:pt x="35611" y="365651"/>
                    <a:pt x="27476" y="288367"/>
                    <a:pt x="31543" y="255826"/>
                  </a:cubicBezTo>
                  <a:cubicBezTo>
                    <a:pt x="35611" y="223286"/>
                    <a:pt x="55949" y="158204"/>
                    <a:pt x="92557" y="101258"/>
                  </a:cubicBezTo>
                  <a:cubicBezTo>
                    <a:pt x="92557" y="101258"/>
                    <a:pt x="92557" y="101258"/>
                    <a:pt x="92557" y="101258"/>
                  </a:cubicBezTo>
                  <a:cubicBezTo>
                    <a:pt x="108828" y="84988"/>
                    <a:pt x="116963" y="56515"/>
                    <a:pt x="121031" y="40244"/>
                  </a:cubicBezTo>
                  <a:cubicBezTo>
                    <a:pt x="125098" y="28041"/>
                    <a:pt x="137301" y="28041"/>
                    <a:pt x="137301" y="36177"/>
                  </a:cubicBezTo>
                  <a:close/>
                </a:path>
              </a:pathLst>
            </a:custGeom>
            <a:solidFill>
              <a:srgbClr val="F6AE65"/>
            </a:soli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04C809F2-C22F-4F71-AFA7-44558DF28C7A}"/>
                </a:ext>
              </a:extLst>
            </p:cNvPr>
            <p:cNvSpPr/>
            <p:nvPr/>
          </p:nvSpPr>
          <p:spPr>
            <a:xfrm>
              <a:off x="8323002" y="3182911"/>
              <a:ext cx="122028" cy="406758"/>
            </a:xfrm>
            <a:custGeom>
              <a:avLst/>
              <a:gdLst>
                <a:gd name="connsiteX0" fmla="*/ 95588 w 122027"/>
                <a:gd name="connsiteY0" fmla="*/ 42710 h 406758"/>
                <a:gd name="connsiteX1" fmla="*/ 95588 w 122027"/>
                <a:gd name="connsiteY1" fmla="*/ 242021 h 406758"/>
                <a:gd name="connsiteX2" fmla="*/ 91521 w 122027"/>
                <a:gd name="connsiteY2" fmla="*/ 298968 h 406758"/>
                <a:gd name="connsiteX3" fmla="*/ 111859 w 122027"/>
                <a:gd name="connsiteY3" fmla="*/ 400657 h 406758"/>
                <a:gd name="connsiteX4" fmla="*/ 107791 w 122027"/>
                <a:gd name="connsiteY4" fmla="*/ 408792 h 406758"/>
                <a:gd name="connsiteX5" fmla="*/ 34575 w 122027"/>
                <a:gd name="connsiteY5" fmla="*/ 384387 h 406758"/>
                <a:gd name="connsiteX6" fmla="*/ 30507 w 122027"/>
                <a:gd name="connsiteY6" fmla="*/ 372184 h 406758"/>
                <a:gd name="connsiteX7" fmla="*/ 54913 w 122027"/>
                <a:gd name="connsiteY7" fmla="*/ 270494 h 406758"/>
                <a:gd name="connsiteX8" fmla="*/ 63048 w 122027"/>
                <a:gd name="connsiteY8" fmla="*/ 87453 h 406758"/>
                <a:gd name="connsiteX9" fmla="*/ 95588 w 122027"/>
                <a:gd name="connsiteY9" fmla="*/ 30507 h 406758"/>
                <a:gd name="connsiteX10" fmla="*/ 95588 w 122027"/>
                <a:gd name="connsiteY10" fmla="*/ 42710 h 40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027" h="406758">
                  <a:moveTo>
                    <a:pt x="95588" y="42710"/>
                  </a:moveTo>
                  <a:cubicBezTo>
                    <a:pt x="95588" y="42710"/>
                    <a:pt x="63048" y="152534"/>
                    <a:pt x="95588" y="242021"/>
                  </a:cubicBezTo>
                  <a:cubicBezTo>
                    <a:pt x="95588" y="246089"/>
                    <a:pt x="87453" y="266427"/>
                    <a:pt x="91521" y="298968"/>
                  </a:cubicBezTo>
                  <a:cubicBezTo>
                    <a:pt x="95588" y="319305"/>
                    <a:pt x="107791" y="380319"/>
                    <a:pt x="111859" y="400657"/>
                  </a:cubicBezTo>
                  <a:cubicBezTo>
                    <a:pt x="111859" y="404725"/>
                    <a:pt x="111859" y="404725"/>
                    <a:pt x="107791" y="408792"/>
                  </a:cubicBezTo>
                  <a:cubicBezTo>
                    <a:pt x="83386" y="412860"/>
                    <a:pt x="50845" y="400657"/>
                    <a:pt x="34575" y="384387"/>
                  </a:cubicBezTo>
                  <a:cubicBezTo>
                    <a:pt x="30507" y="380319"/>
                    <a:pt x="30507" y="376251"/>
                    <a:pt x="30507" y="372184"/>
                  </a:cubicBezTo>
                  <a:cubicBezTo>
                    <a:pt x="38642" y="347778"/>
                    <a:pt x="58980" y="311170"/>
                    <a:pt x="54913" y="270494"/>
                  </a:cubicBezTo>
                  <a:cubicBezTo>
                    <a:pt x="54913" y="237954"/>
                    <a:pt x="42710" y="160670"/>
                    <a:pt x="63048" y="87453"/>
                  </a:cubicBezTo>
                  <a:cubicBezTo>
                    <a:pt x="67115" y="79318"/>
                    <a:pt x="67115" y="58980"/>
                    <a:pt x="95588" y="30507"/>
                  </a:cubicBezTo>
                  <a:cubicBezTo>
                    <a:pt x="95588" y="34574"/>
                    <a:pt x="99656" y="26439"/>
                    <a:pt x="95588" y="42710"/>
                  </a:cubicBezTo>
                  <a:close/>
                </a:path>
              </a:pathLst>
            </a:custGeom>
            <a:solidFill>
              <a:srgbClr val="F69D43"/>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22E3314A-5AC5-43BE-90BF-9830111C42BB}"/>
                </a:ext>
              </a:extLst>
            </p:cNvPr>
            <p:cNvSpPr/>
            <p:nvPr/>
          </p:nvSpPr>
          <p:spPr>
            <a:xfrm>
              <a:off x="8388084" y="3182911"/>
              <a:ext cx="122028" cy="244055"/>
            </a:xfrm>
            <a:custGeom>
              <a:avLst/>
              <a:gdLst>
                <a:gd name="connsiteX0" fmla="*/ 115926 w 122027"/>
                <a:gd name="connsiteY0" fmla="*/ 30507 h 244055"/>
                <a:gd name="connsiteX1" fmla="*/ 83385 w 122027"/>
                <a:gd name="connsiteY1" fmla="*/ 115926 h 244055"/>
                <a:gd name="connsiteX2" fmla="*/ 30507 w 122027"/>
                <a:gd name="connsiteY2" fmla="*/ 246089 h 244055"/>
                <a:gd name="connsiteX3" fmla="*/ 99656 w 122027"/>
                <a:gd name="connsiteY3" fmla="*/ 156602 h 244055"/>
                <a:gd name="connsiteX4" fmla="*/ 87453 w 122027"/>
                <a:gd name="connsiteY4" fmla="*/ 140332 h 244055"/>
                <a:gd name="connsiteX5" fmla="*/ 99656 w 122027"/>
                <a:gd name="connsiteY5" fmla="*/ 140332 h 244055"/>
                <a:gd name="connsiteX6" fmla="*/ 128129 w 122027"/>
                <a:gd name="connsiteY6" fmla="*/ 50845 h 244055"/>
                <a:gd name="connsiteX7" fmla="*/ 115926 w 122027"/>
                <a:gd name="connsiteY7" fmla="*/ 30507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27" h="244055">
                  <a:moveTo>
                    <a:pt x="115926" y="30507"/>
                  </a:moveTo>
                  <a:cubicBezTo>
                    <a:pt x="115926" y="30507"/>
                    <a:pt x="128129" y="58980"/>
                    <a:pt x="83385" y="115926"/>
                  </a:cubicBezTo>
                  <a:cubicBezTo>
                    <a:pt x="46777" y="176940"/>
                    <a:pt x="34574" y="225751"/>
                    <a:pt x="30507" y="246089"/>
                  </a:cubicBezTo>
                  <a:cubicBezTo>
                    <a:pt x="30507" y="246089"/>
                    <a:pt x="79318" y="176940"/>
                    <a:pt x="99656" y="156602"/>
                  </a:cubicBezTo>
                  <a:cubicBezTo>
                    <a:pt x="99656" y="156602"/>
                    <a:pt x="91521" y="144399"/>
                    <a:pt x="87453" y="140332"/>
                  </a:cubicBezTo>
                  <a:cubicBezTo>
                    <a:pt x="83385" y="136264"/>
                    <a:pt x="99656" y="140332"/>
                    <a:pt x="99656" y="140332"/>
                  </a:cubicBezTo>
                  <a:cubicBezTo>
                    <a:pt x="103723" y="140332"/>
                    <a:pt x="124061" y="99656"/>
                    <a:pt x="128129" y="50845"/>
                  </a:cubicBezTo>
                  <a:cubicBezTo>
                    <a:pt x="132196" y="42710"/>
                    <a:pt x="119994" y="30507"/>
                    <a:pt x="115926" y="30507"/>
                  </a:cubicBezTo>
                  <a:close/>
                </a:path>
              </a:pathLst>
            </a:custGeom>
            <a:solidFill>
              <a:srgbClr val="F69D43"/>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8EA14C74-3855-4E5E-B953-E8B1763E29C5}"/>
                </a:ext>
              </a:extLst>
            </p:cNvPr>
            <p:cNvSpPr/>
            <p:nvPr/>
          </p:nvSpPr>
          <p:spPr>
            <a:xfrm>
              <a:off x="8474981" y="3337054"/>
              <a:ext cx="81352" cy="284731"/>
            </a:xfrm>
            <a:custGeom>
              <a:avLst/>
              <a:gdLst>
                <a:gd name="connsiteX0" fmla="*/ 85975 w 81351"/>
                <a:gd name="connsiteY0" fmla="*/ 59405 h 284730"/>
                <a:gd name="connsiteX1" fmla="*/ 57501 w 81351"/>
                <a:gd name="connsiteY1" fmla="*/ 120419 h 284730"/>
                <a:gd name="connsiteX2" fmla="*/ 65637 w 81351"/>
                <a:gd name="connsiteY2" fmla="*/ 169230 h 284730"/>
                <a:gd name="connsiteX3" fmla="*/ 90042 w 81351"/>
                <a:gd name="connsiteY3" fmla="*/ 258717 h 284730"/>
                <a:gd name="connsiteX4" fmla="*/ 53434 w 81351"/>
                <a:gd name="connsiteY4" fmla="*/ 274987 h 284730"/>
                <a:gd name="connsiteX5" fmla="*/ 53434 w 81351"/>
                <a:gd name="connsiteY5" fmla="*/ 189568 h 284730"/>
                <a:gd name="connsiteX6" fmla="*/ 33096 w 81351"/>
                <a:gd name="connsiteY6" fmla="*/ 108216 h 284730"/>
                <a:gd name="connsiteX7" fmla="*/ 61569 w 81351"/>
                <a:gd name="connsiteY7" fmla="*/ 35000 h 284730"/>
                <a:gd name="connsiteX8" fmla="*/ 85975 w 81351"/>
                <a:gd name="connsiteY8" fmla="*/ 59405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51" h="284730">
                  <a:moveTo>
                    <a:pt x="85975" y="59405"/>
                  </a:moveTo>
                  <a:cubicBezTo>
                    <a:pt x="85975" y="59405"/>
                    <a:pt x="61569" y="108216"/>
                    <a:pt x="57501" y="120419"/>
                  </a:cubicBezTo>
                  <a:cubicBezTo>
                    <a:pt x="57501" y="128554"/>
                    <a:pt x="57501" y="148892"/>
                    <a:pt x="65637" y="169230"/>
                  </a:cubicBezTo>
                  <a:cubicBezTo>
                    <a:pt x="81907" y="201771"/>
                    <a:pt x="90042" y="238379"/>
                    <a:pt x="90042" y="258717"/>
                  </a:cubicBezTo>
                  <a:cubicBezTo>
                    <a:pt x="81907" y="270920"/>
                    <a:pt x="57501" y="274987"/>
                    <a:pt x="53434" y="274987"/>
                  </a:cubicBezTo>
                  <a:cubicBezTo>
                    <a:pt x="49366" y="274987"/>
                    <a:pt x="69704" y="222109"/>
                    <a:pt x="53434" y="189568"/>
                  </a:cubicBezTo>
                  <a:cubicBezTo>
                    <a:pt x="37164" y="152960"/>
                    <a:pt x="24961" y="136689"/>
                    <a:pt x="33096" y="108216"/>
                  </a:cubicBezTo>
                  <a:cubicBezTo>
                    <a:pt x="41231" y="83811"/>
                    <a:pt x="57501" y="47203"/>
                    <a:pt x="61569" y="35000"/>
                  </a:cubicBezTo>
                  <a:cubicBezTo>
                    <a:pt x="65637" y="18729"/>
                    <a:pt x="81907" y="51270"/>
                    <a:pt x="85975" y="59405"/>
                  </a:cubicBezTo>
                  <a:close/>
                </a:path>
              </a:pathLst>
            </a:custGeom>
            <a:solidFill>
              <a:srgbClr val="F6AE65"/>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07038FD1-D4CE-461E-8C81-2A600B3274ED}"/>
                </a:ext>
              </a:extLst>
            </p:cNvPr>
            <p:cNvSpPr/>
            <p:nvPr/>
          </p:nvSpPr>
          <p:spPr>
            <a:xfrm>
              <a:off x="8351475" y="3186979"/>
              <a:ext cx="81352" cy="244055"/>
            </a:xfrm>
            <a:custGeom>
              <a:avLst/>
              <a:gdLst>
                <a:gd name="connsiteX0" fmla="*/ 67116 w 81351"/>
                <a:gd name="connsiteY0" fmla="*/ 30507 h 244055"/>
                <a:gd name="connsiteX1" fmla="*/ 67116 w 81351"/>
                <a:gd name="connsiteY1" fmla="*/ 242021 h 244055"/>
                <a:gd name="connsiteX2" fmla="*/ 30507 w 81351"/>
                <a:gd name="connsiteY2" fmla="*/ 132197 h 244055"/>
                <a:gd name="connsiteX3" fmla="*/ 38642 w 81351"/>
                <a:gd name="connsiteY3" fmla="*/ 119994 h 244055"/>
                <a:gd name="connsiteX4" fmla="*/ 30507 w 81351"/>
                <a:gd name="connsiteY4" fmla="*/ 115926 h 244055"/>
                <a:gd name="connsiteX5" fmla="*/ 67116 w 81351"/>
                <a:gd name="connsiteY5" fmla="*/ 30507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51" h="244055">
                  <a:moveTo>
                    <a:pt x="67116" y="30507"/>
                  </a:moveTo>
                  <a:cubicBezTo>
                    <a:pt x="67116" y="30507"/>
                    <a:pt x="30507" y="144399"/>
                    <a:pt x="67116" y="242021"/>
                  </a:cubicBezTo>
                  <a:cubicBezTo>
                    <a:pt x="67116" y="242021"/>
                    <a:pt x="34575" y="172872"/>
                    <a:pt x="30507" y="132197"/>
                  </a:cubicBezTo>
                  <a:cubicBezTo>
                    <a:pt x="30507" y="132197"/>
                    <a:pt x="38642" y="119994"/>
                    <a:pt x="38642" y="119994"/>
                  </a:cubicBezTo>
                  <a:lnTo>
                    <a:pt x="30507" y="115926"/>
                  </a:lnTo>
                  <a:cubicBezTo>
                    <a:pt x="30507" y="111859"/>
                    <a:pt x="46778" y="50845"/>
                    <a:pt x="67116" y="30507"/>
                  </a:cubicBezTo>
                  <a:close/>
                </a:path>
              </a:pathLst>
            </a:custGeom>
            <a:solidFill>
              <a:srgbClr val="F6AE65"/>
            </a:solid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2F4735B3-B5F3-4395-9865-A5489607D569}"/>
                </a:ext>
              </a:extLst>
            </p:cNvPr>
            <p:cNvSpPr/>
            <p:nvPr/>
          </p:nvSpPr>
          <p:spPr>
            <a:xfrm>
              <a:off x="8378592" y="3193306"/>
              <a:ext cx="81352" cy="81352"/>
            </a:xfrm>
            <a:custGeom>
              <a:avLst/>
              <a:gdLst>
                <a:gd name="connsiteX0" fmla="*/ 56268 w 81351"/>
                <a:gd name="connsiteY0" fmla="*/ 48585 h 81351"/>
                <a:gd name="connsiteX1" fmla="*/ 35930 w 81351"/>
                <a:gd name="connsiteY1" fmla="*/ 77058 h 81351"/>
                <a:gd name="connsiteX2" fmla="*/ 35930 w 81351"/>
                <a:gd name="connsiteY2" fmla="*/ 32315 h 81351"/>
                <a:gd name="connsiteX3" fmla="*/ 48133 w 81351"/>
                <a:gd name="connsiteY3" fmla="*/ 32315 h 81351"/>
                <a:gd name="connsiteX4" fmla="*/ 56268 w 81351"/>
                <a:gd name="connsiteY4" fmla="*/ 48585 h 8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81351">
                  <a:moveTo>
                    <a:pt x="56268" y="48585"/>
                  </a:moveTo>
                  <a:cubicBezTo>
                    <a:pt x="56268" y="48585"/>
                    <a:pt x="44065" y="72991"/>
                    <a:pt x="35930" y="77058"/>
                  </a:cubicBezTo>
                  <a:cubicBezTo>
                    <a:pt x="35930" y="77058"/>
                    <a:pt x="23728" y="56720"/>
                    <a:pt x="35930" y="32315"/>
                  </a:cubicBezTo>
                  <a:cubicBezTo>
                    <a:pt x="35930" y="32315"/>
                    <a:pt x="44065" y="28247"/>
                    <a:pt x="48133" y="32315"/>
                  </a:cubicBezTo>
                  <a:cubicBezTo>
                    <a:pt x="48133" y="44517"/>
                    <a:pt x="56268" y="48585"/>
                    <a:pt x="56268" y="48585"/>
                  </a:cubicBezTo>
                  <a:close/>
                </a:path>
              </a:pathLst>
            </a:custGeom>
            <a:solidFill>
              <a:srgbClr val="F6AE65"/>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C49A49A1-23C0-4615-ADEB-CDF1202B4D76}"/>
                </a:ext>
              </a:extLst>
            </p:cNvPr>
            <p:cNvSpPr/>
            <p:nvPr/>
          </p:nvSpPr>
          <p:spPr>
            <a:xfrm>
              <a:off x="8365146" y="3068406"/>
              <a:ext cx="162703" cy="162703"/>
            </a:xfrm>
            <a:custGeom>
              <a:avLst/>
              <a:gdLst>
                <a:gd name="connsiteX0" fmla="*/ 33106 w 162703"/>
                <a:gd name="connsiteY0" fmla="*/ 55525 h 162703"/>
                <a:gd name="connsiteX1" fmla="*/ 49376 w 162703"/>
                <a:gd name="connsiteY1" fmla="*/ 149080 h 162703"/>
                <a:gd name="connsiteX2" fmla="*/ 57511 w 162703"/>
                <a:gd name="connsiteY2" fmla="*/ 153147 h 162703"/>
                <a:gd name="connsiteX3" fmla="*/ 138863 w 162703"/>
                <a:gd name="connsiteY3" fmla="*/ 100269 h 162703"/>
                <a:gd name="connsiteX4" fmla="*/ 122593 w 162703"/>
                <a:gd name="connsiteY4" fmla="*/ 92134 h 162703"/>
                <a:gd name="connsiteX5" fmla="*/ 110390 w 162703"/>
                <a:gd name="connsiteY5" fmla="*/ 35187 h 162703"/>
                <a:gd name="connsiteX6" fmla="*/ 33106 w 162703"/>
                <a:gd name="connsiteY6" fmla="*/ 55525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703" h="162703">
                  <a:moveTo>
                    <a:pt x="33106" y="55525"/>
                  </a:moveTo>
                  <a:cubicBezTo>
                    <a:pt x="33106" y="55525"/>
                    <a:pt x="20903" y="100269"/>
                    <a:pt x="49376" y="149080"/>
                  </a:cubicBezTo>
                  <a:cubicBezTo>
                    <a:pt x="49376" y="153147"/>
                    <a:pt x="53444" y="153147"/>
                    <a:pt x="57511" y="153147"/>
                  </a:cubicBezTo>
                  <a:cubicBezTo>
                    <a:pt x="98187" y="161282"/>
                    <a:pt x="130728" y="128742"/>
                    <a:pt x="138863" y="100269"/>
                  </a:cubicBezTo>
                  <a:cubicBezTo>
                    <a:pt x="146998" y="75863"/>
                    <a:pt x="126660" y="79931"/>
                    <a:pt x="122593" y="92134"/>
                  </a:cubicBezTo>
                  <a:cubicBezTo>
                    <a:pt x="118525" y="104336"/>
                    <a:pt x="126660" y="55525"/>
                    <a:pt x="110390" y="35187"/>
                  </a:cubicBezTo>
                  <a:cubicBezTo>
                    <a:pt x="90052" y="27052"/>
                    <a:pt x="41241" y="27052"/>
                    <a:pt x="33106" y="55525"/>
                  </a:cubicBezTo>
                  <a:close/>
                </a:path>
              </a:pathLst>
            </a:custGeom>
            <a:solidFill>
              <a:srgbClr val="F2BD9C"/>
            </a:solid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3FE5F218-AD5F-495A-997B-8079A3796EF1}"/>
                </a:ext>
              </a:extLst>
            </p:cNvPr>
            <p:cNvSpPr/>
            <p:nvPr/>
          </p:nvSpPr>
          <p:spPr>
            <a:xfrm>
              <a:off x="8367807" y="3039313"/>
              <a:ext cx="162703" cy="162703"/>
            </a:xfrm>
            <a:custGeom>
              <a:avLst/>
              <a:gdLst>
                <a:gd name="connsiteX0" fmla="*/ 132136 w 162703"/>
                <a:gd name="connsiteY0" fmla="*/ 117159 h 162703"/>
                <a:gd name="connsiteX1" fmla="*/ 119933 w 162703"/>
                <a:gd name="connsiteY1" fmla="*/ 129362 h 162703"/>
                <a:gd name="connsiteX2" fmla="*/ 115865 w 162703"/>
                <a:gd name="connsiteY2" fmla="*/ 129362 h 162703"/>
                <a:gd name="connsiteX3" fmla="*/ 107730 w 162703"/>
                <a:gd name="connsiteY3" fmla="*/ 96821 h 162703"/>
                <a:gd name="connsiteX4" fmla="*/ 95527 w 162703"/>
                <a:gd name="connsiteY4" fmla="*/ 80551 h 162703"/>
                <a:gd name="connsiteX5" fmla="*/ 34513 w 162703"/>
                <a:gd name="connsiteY5" fmla="*/ 88686 h 162703"/>
                <a:gd name="connsiteX6" fmla="*/ 75189 w 162703"/>
                <a:gd name="connsiteY6" fmla="*/ 31740 h 162703"/>
                <a:gd name="connsiteX7" fmla="*/ 132136 w 162703"/>
                <a:gd name="connsiteY7" fmla="*/ 117159 h 162703"/>
                <a:gd name="connsiteX8" fmla="*/ 132136 w 162703"/>
                <a:gd name="connsiteY8" fmla="*/ 117159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3" h="162703">
                  <a:moveTo>
                    <a:pt x="132136" y="117159"/>
                  </a:moveTo>
                  <a:cubicBezTo>
                    <a:pt x="132136" y="117159"/>
                    <a:pt x="124000" y="117159"/>
                    <a:pt x="119933" y="129362"/>
                  </a:cubicBezTo>
                  <a:cubicBezTo>
                    <a:pt x="119933" y="129362"/>
                    <a:pt x="115865" y="137497"/>
                    <a:pt x="115865" y="129362"/>
                  </a:cubicBezTo>
                  <a:cubicBezTo>
                    <a:pt x="115865" y="121227"/>
                    <a:pt x="111798" y="109024"/>
                    <a:pt x="107730" y="96821"/>
                  </a:cubicBezTo>
                  <a:cubicBezTo>
                    <a:pt x="107730" y="84618"/>
                    <a:pt x="103662" y="76483"/>
                    <a:pt x="95527" y="80551"/>
                  </a:cubicBezTo>
                  <a:cubicBezTo>
                    <a:pt x="87392" y="84618"/>
                    <a:pt x="58919" y="104956"/>
                    <a:pt x="34513" y="88686"/>
                  </a:cubicBezTo>
                  <a:cubicBezTo>
                    <a:pt x="22310" y="80551"/>
                    <a:pt x="38581" y="35807"/>
                    <a:pt x="75189" y="31740"/>
                  </a:cubicBezTo>
                  <a:cubicBezTo>
                    <a:pt x="103662" y="23604"/>
                    <a:pt x="160609" y="56145"/>
                    <a:pt x="132136" y="117159"/>
                  </a:cubicBezTo>
                  <a:cubicBezTo>
                    <a:pt x="132136" y="117159"/>
                    <a:pt x="132136" y="117159"/>
                    <a:pt x="132136" y="117159"/>
                  </a:cubicBezTo>
                  <a:close/>
                </a:path>
              </a:pathLst>
            </a:custGeom>
            <a:solidFill>
              <a:srgbClr val="3C537E"/>
            </a:solid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8C673947-56C8-4150-9C05-CD92239C9B0D}"/>
                </a:ext>
              </a:extLst>
            </p:cNvPr>
            <p:cNvSpPr/>
            <p:nvPr/>
          </p:nvSpPr>
          <p:spPr>
            <a:xfrm>
              <a:off x="8408422" y="3174776"/>
              <a:ext cx="122028" cy="122028"/>
            </a:xfrm>
            <a:custGeom>
              <a:avLst/>
              <a:gdLst>
                <a:gd name="connsiteX0" fmla="*/ 87453 w 122027"/>
                <a:gd name="connsiteY0" fmla="*/ 38642 h 122027"/>
                <a:gd name="connsiteX1" fmla="*/ 30507 w 122027"/>
                <a:gd name="connsiteY1" fmla="*/ 67115 h 122027"/>
                <a:gd name="connsiteX2" fmla="*/ 46777 w 122027"/>
                <a:gd name="connsiteY2" fmla="*/ 95588 h 122027"/>
                <a:gd name="connsiteX3" fmla="*/ 99656 w 122027"/>
                <a:gd name="connsiteY3" fmla="*/ 46777 h 122027"/>
                <a:gd name="connsiteX4" fmla="*/ 91521 w 122027"/>
                <a:gd name="connsiteY4" fmla="*/ 30507 h 122027"/>
                <a:gd name="connsiteX5" fmla="*/ 91521 w 122027"/>
                <a:gd name="connsiteY5" fmla="*/ 38642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027" h="122027">
                  <a:moveTo>
                    <a:pt x="87453" y="38642"/>
                  </a:moveTo>
                  <a:cubicBezTo>
                    <a:pt x="87453" y="38642"/>
                    <a:pt x="71183" y="63048"/>
                    <a:pt x="30507" y="67115"/>
                  </a:cubicBezTo>
                  <a:cubicBezTo>
                    <a:pt x="30507" y="67115"/>
                    <a:pt x="38642" y="87453"/>
                    <a:pt x="46777" y="95588"/>
                  </a:cubicBezTo>
                  <a:cubicBezTo>
                    <a:pt x="46777" y="95588"/>
                    <a:pt x="87453" y="87453"/>
                    <a:pt x="99656" y="46777"/>
                  </a:cubicBezTo>
                  <a:cubicBezTo>
                    <a:pt x="99656" y="46777"/>
                    <a:pt x="99656" y="30507"/>
                    <a:pt x="91521" y="30507"/>
                  </a:cubicBezTo>
                  <a:lnTo>
                    <a:pt x="91521" y="38642"/>
                  </a:lnTo>
                  <a:close/>
                </a:path>
              </a:pathLst>
            </a:custGeom>
            <a:solidFill>
              <a:srgbClr val="F6AE65"/>
            </a:solid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5F57C067-AC96-48FC-8DFA-FA9A849490C4}"/>
                </a:ext>
              </a:extLst>
            </p:cNvPr>
            <p:cNvSpPr/>
            <p:nvPr/>
          </p:nvSpPr>
          <p:spPr>
            <a:xfrm>
              <a:off x="8422884" y="3323469"/>
              <a:ext cx="81352" cy="81352"/>
            </a:xfrm>
            <a:custGeom>
              <a:avLst/>
              <a:gdLst>
                <a:gd name="connsiteX0" fmla="*/ 32315 w 81351"/>
                <a:gd name="connsiteY0" fmla="*/ 60788 h 81351"/>
                <a:gd name="connsiteX1" fmla="*/ 52653 w 81351"/>
                <a:gd name="connsiteY1" fmla="*/ 68923 h 81351"/>
                <a:gd name="connsiteX2" fmla="*/ 81126 w 81351"/>
                <a:gd name="connsiteY2" fmla="*/ 32315 h 81351"/>
                <a:gd name="connsiteX3" fmla="*/ 32315 w 81351"/>
                <a:gd name="connsiteY3" fmla="*/ 32315 h 81351"/>
                <a:gd name="connsiteX4" fmla="*/ 32315 w 81351"/>
                <a:gd name="connsiteY4" fmla="*/ 60788 h 8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81351">
                  <a:moveTo>
                    <a:pt x="32315" y="60788"/>
                  </a:moveTo>
                  <a:cubicBezTo>
                    <a:pt x="32315" y="60788"/>
                    <a:pt x="44518" y="68923"/>
                    <a:pt x="52653" y="68923"/>
                  </a:cubicBezTo>
                  <a:cubicBezTo>
                    <a:pt x="52653" y="68923"/>
                    <a:pt x="77058" y="40450"/>
                    <a:pt x="81126" y="32315"/>
                  </a:cubicBezTo>
                  <a:cubicBezTo>
                    <a:pt x="81126" y="32315"/>
                    <a:pt x="52653" y="28247"/>
                    <a:pt x="32315" y="32315"/>
                  </a:cubicBezTo>
                  <a:cubicBezTo>
                    <a:pt x="28247" y="28247"/>
                    <a:pt x="32315" y="52653"/>
                    <a:pt x="32315" y="60788"/>
                  </a:cubicBezTo>
                  <a:close/>
                </a:path>
              </a:pathLst>
            </a:custGeom>
            <a:solidFill>
              <a:srgbClr val="F2BD9C"/>
            </a:solid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661965E0-5F3B-4B0E-91FD-28756D44706B}"/>
                </a:ext>
              </a:extLst>
            </p:cNvPr>
            <p:cNvSpPr/>
            <p:nvPr/>
          </p:nvSpPr>
          <p:spPr>
            <a:xfrm>
              <a:off x="8367746" y="3227655"/>
              <a:ext cx="244055" cy="244055"/>
            </a:xfrm>
            <a:custGeom>
              <a:avLst/>
              <a:gdLst>
                <a:gd name="connsiteX0" fmla="*/ 181007 w 244055"/>
                <a:gd name="connsiteY0" fmla="*/ 30507 h 244055"/>
                <a:gd name="connsiteX1" fmla="*/ 225750 w 244055"/>
                <a:gd name="connsiteY1" fmla="*/ 75250 h 244055"/>
                <a:gd name="connsiteX2" fmla="*/ 209480 w 244055"/>
                <a:gd name="connsiteY2" fmla="*/ 144399 h 244055"/>
                <a:gd name="connsiteX3" fmla="*/ 201345 w 244055"/>
                <a:gd name="connsiteY3" fmla="*/ 160670 h 244055"/>
                <a:gd name="connsiteX4" fmla="*/ 119994 w 244055"/>
                <a:gd name="connsiteY4" fmla="*/ 233886 h 244055"/>
                <a:gd name="connsiteX5" fmla="*/ 30507 w 244055"/>
                <a:gd name="connsiteY5" fmla="*/ 181008 h 244055"/>
                <a:gd name="connsiteX6" fmla="*/ 67115 w 244055"/>
                <a:gd name="connsiteY6" fmla="*/ 152535 h 244055"/>
                <a:gd name="connsiteX7" fmla="*/ 107791 w 244055"/>
                <a:gd name="connsiteY7" fmla="*/ 164737 h 244055"/>
                <a:gd name="connsiteX8" fmla="*/ 152534 w 244055"/>
                <a:gd name="connsiteY8" fmla="*/ 107791 h 244055"/>
                <a:gd name="connsiteX9" fmla="*/ 181007 w 244055"/>
                <a:gd name="connsiteY9" fmla="*/ 30507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055" h="244055">
                  <a:moveTo>
                    <a:pt x="181007" y="30507"/>
                  </a:moveTo>
                  <a:cubicBezTo>
                    <a:pt x="181007" y="30507"/>
                    <a:pt x="229818" y="42710"/>
                    <a:pt x="225750" y="75250"/>
                  </a:cubicBezTo>
                  <a:cubicBezTo>
                    <a:pt x="221683" y="99656"/>
                    <a:pt x="213548" y="132197"/>
                    <a:pt x="209480" y="144399"/>
                  </a:cubicBezTo>
                  <a:cubicBezTo>
                    <a:pt x="205413" y="148467"/>
                    <a:pt x="205413" y="156602"/>
                    <a:pt x="201345" y="160670"/>
                  </a:cubicBezTo>
                  <a:cubicBezTo>
                    <a:pt x="185075" y="185075"/>
                    <a:pt x="144399" y="229818"/>
                    <a:pt x="119994" y="233886"/>
                  </a:cubicBezTo>
                  <a:cubicBezTo>
                    <a:pt x="83385" y="242021"/>
                    <a:pt x="42709" y="201345"/>
                    <a:pt x="30507" y="181008"/>
                  </a:cubicBezTo>
                  <a:lnTo>
                    <a:pt x="67115" y="152535"/>
                  </a:lnTo>
                  <a:cubicBezTo>
                    <a:pt x="67115" y="152535"/>
                    <a:pt x="99656" y="164737"/>
                    <a:pt x="107791" y="164737"/>
                  </a:cubicBezTo>
                  <a:cubicBezTo>
                    <a:pt x="111859" y="164737"/>
                    <a:pt x="124061" y="140332"/>
                    <a:pt x="152534" y="107791"/>
                  </a:cubicBezTo>
                  <a:cubicBezTo>
                    <a:pt x="156602" y="99656"/>
                    <a:pt x="152534" y="54912"/>
                    <a:pt x="181007" y="30507"/>
                  </a:cubicBezTo>
                  <a:close/>
                </a:path>
              </a:pathLst>
            </a:custGeom>
            <a:solidFill>
              <a:srgbClr val="F69D43"/>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60798C1B-882D-4C4D-AD67-5B1E678D82D3}"/>
                </a:ext>
              </a:extLst>
            </p:cNvPr>
            <p:cNvSpPr/>
            <p:nvPr/>
          </p:nvSpPr>
          <p:spPr>
            <a:xfrm>
              <a:off x="8424692" y="3321514"/>
              <a:ext cx="40676" cy="81352"/>
            </a:xfrm>
            <a:custGeom>
              <a:avLst/>
              <a:gdLst>
                <a:gd name="connsiteX0" fmla="*/ 30507 w 40675"/>
                <a:gd name="connsiteY0" fmla="*/ 34269 h 81351"/>
                <a:gd name="connsiteX1" fmla="*/ 30507 w 40675"/>
                <a:gd name="connsiteY1" fmla="*/ 66810 h 81351"/>
                <a:gd name="connsiteX2" fmla="*/ 30507 w 40675"/>
                <a:gd name="connsiteY2" fmla="*/ 54607 h 81351"/>
                <a:gd name="connsiteX3" fmla="*/ 30507 w 40675"/>
                <a:gd name="connsiteY3" fmla="*/ 34269 h 81351"/>
              </a:gdLst>
              <a:ahLst/>
              <a:cxnLst>
                <a:cxn ang="0">
                  <a:pos x="connsiteX0" y="connsiteY0"/>
                </a:cxn>
                <a:cxn ang="0">
                  <a:pos x="connsiteX1" y="connsiteY1"/>
                </a:cxn>
                <a:cxn ang="0">
                  <a:pos x="connsiteX2" y="connsiteY2"/>
                </a:cxn>
                <a:cxn ang="0">
                  <a:pos x="connsiteX3" y="connsiteY3"/>
                </a:cxn>
              </a:cxnLst>
              <a:rect l="l" t="t" r="r" b="b"/>
              <a:pathLst>
                <a:path w="40675" h="81351">
                  <a:moveTo>
                    <a:pt x="30507" y="34269"/>
                  </a:moveTo>
                  <a:cubicBezTo>
                    <a:pt x="30507" y="34269"/>
                    <a:pt x="30507" y="62743"/>
                    <a:pt x="30507" y="66810"/>
                  </a:cubicBezTo>
                  <a:cubicBezTo>
                    <a:pt x="30507" y="66810"/>
                    <a:pt x="30507" y="66810"/>
                    <a:pt x="30507" y="54607"/>
                  </a:cubicBezTo>
                  <a:cubicBezTo>
                    <a:pt x="30507" y="42405"/>
                    <a:pt x="30507" y="22067"/>
                    <a:pt x="30507" y="34269"/>
                  </a:cubicBezTo>
                  <a:close/>
                </a:path>
              </a:pathLst>
            </a:custGeom>
            <a:solidFill>
              <a:srgbClr val="DEDEDE"/>
            </a:solid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874C0881-C2ED-4F69-8934-914403DEA07E}"/>
                </a:ext>
              </a:extLst>
            </p:cNvPr>
            <p:cNvSpPr/>
            <p:nvPr/>
          </p:nvSpPr>
          <p:spPr>
            <a:xfrm>
              <a:off x="8295546" y="3300871"/>
              <a:ext cx="81352" cy="81352"/>
            </a:xfrm>
            <a:custGeom>
              <a:avLst/>
              <a:gdLst>
                <a:gd name="connsiteX0" fmla="*/ 90504 w 81351"/>
                <a:gd name="connsiteY0" fmla="*/ 54912 h 81351"/>
                <a:gd name="connsiteX1" fmla="*/ 66098 w 81351"/>
                <a:gd name="connsiteY1" fmla="*/ 30507 h 81351"/>
                <a:gd name="connsiteX2" fmla="*/ 33557 w 81351"/>
                <a:gd name="connsiteY2" fmla="*/ 50845 h 81351"/>
                <a:gd name="connsiteX3" fmla="*/ 33557 w 81351"/>
                <a:gd name="connsiteY3" fmla="*/ 58980 h 81351"/>
                <a:gd name="connsiteX4" fmla="*/ 53895 w 81351"/>
                <a:gd name="connsiteY4" fmla="*/ 67115 h 81351"/>
                <a:gd name="connsiteX5" fmla="*/ 90504 w 81351"/>
                <a:gd name="connsiteY5" fmla="*/ 54912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51" h="81351">
                  <a:moveTo>
                    <a:pt x="90504" y="54912"/>
                  </a:moveTo>
                  <a:cubicBezTo>
                    <a:pt x="90504" y="54912"/>
                    <a:pt x="78301" y="34574"/>
                    <a:pt x="66098" y="30507"/>
                  </a:cubicBezTo>
                  <a:cubicBezTo>
                    <a:pt x="57963" y="30507"/>
                    <a:pt x="41693" y="42710"/>
                    <a:pt x="33557" y="50845"/>
                  </a:cubicBezTo>
                  <a:cubicBezTo>
                    <a:pt x="29490" y="54912"/>
                    <a:pt x="29490" y="58980"/>
                    <a:pt x="33557" y="58980"/>
                  </a:cubicBezTo>
                  <a:cubicBezTo>
                    <a:pt x="37625" y="63048"/>
                    <a:pt x="49828" y="67115"/>
                    <a:pt x="53895" y="67115"/>
                  </a:cubicBezTo>
                  <a:cubicBezTo>
                    <a:pt x="70166" y="67115"/>
                    <a:pt x="86436" y="63048"/>
                    <a:pt x="90504" y="54912"/>
                  </a:cubicBezTo>
                  <a:close/>
                </a:path>
              </a:pathLst>
            </a:custGeom>
            <a:solidFill>
              <a:srgbClr val="F2BD9C"/>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7EDE120B-51D8-476B-BB31-6EED344607C7}"/>
                </a:ext>
              </a:extLst>
            </p:cNvPr>
            <p:cNvSpPr/>
            <p:nvPr/>
          </p:nvSpPr>
          <p:spPr>
            <a:xfrm>
              <a:off x="8272584" y="3321209"/>
              <a:ext cx="203379" cy="122028"/>
            </a:xfrm>
            <a:custGeom>
              <a:avLst/>
              <a:gdLst>
                <a:gd name="connsiteX0" fmla="*/ 32114 w 203379"/>
                <a:gd name="connsiteY0" fmla="*/ 54912 h 122027"/>
                <a:gd name="connsiteX1" fmla="*/ 44317 w 203379"/>
                <a:gd name="connsiteY1" fmla="*/ 91521 h 122027"/>
                <a:gd name="connsiteX2" fmla="*/ 178546 w 203379"/>
                <a:gd name="connsiteY2" fmla="*/ 63048 h 122027"/>
                <a:gd name="connsiteX3" fmla="*/ 178546 w 203379"/>
                <a:gd name="connsiteY3" fmla="*/ 30507 h 122027"/>
                <a:gd name="connsiteX4" fmla="*/ 64655 w 203379"/>
                <a:gd name="connsiteY4" fmla="*/ 46777 h 122027"/>
                <a:gd name="connsiteX5" fmla="*/ 40249 w 203379"/>
                <a:gd name="connsiteY5" fmla="*/ 54912 h 122027"/>
                <a:gd name="connsiteX6" fmla="*/ 32114 w 203379"/>
                <a:gd name="connsiteY6" fmla="*/ 54912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79" h="122027">
                  <a:moveTo>
                    <a:pt x="32114" y="54912"/>
                  </a:moveTo>
                  <a:cubicBezTo>
                    <a:pt x="32114" y="54912"/>
                    <a:pt x="23979" y="75250"/>
                    <a:pt x="44317" y="91521"/>
                  </a:cubicBezTo>
                  <a:cubicBezTo>
                    <a:pt x="68722" y="111859"/>
                    <a:pt x="141938" y="83386"/>
                    <a:pt x="178546" y="63048"/>
                  </a:cubicBezTo>
                  <a:cubicBezTo>
                    <a:pt x="178546" y="63048"/>
                    <a:pt x="178546" y="30507"/>
                    <a:pt x="178546" y="30507"/>
                  </a:cubicBezTo>
                  <a:cubicBezTo>
                    <a:pt x="178546" y="30507"/>
                    <a:pt x="101263" y="30507"/>
                    <a:pt x="64655" y="46777"/>
                  </a:cubicBezTo>
                  <a:cubicBezTo>
                    <a:pt x="64655" y="46777"/>
                    <a:pt x="48384" y="50845"/>
                    <a:pt x="40249" y="54912"/>
                  </a:cubicBezTo>
                  <a:cubicBezTo>
                    <a:pt x="36181" y="54912"/>
                    <a:pt x="32114" y="58980"/>
                    <a:pt x="32114" y="54912"/>
                  </a:cubicBezTo>
                  <a:close/>
                </a:path>
              </a:pathLst>
            </a:custGeom>
            <a:solidFill>
              <a:srgbClr val="F6AE65"/>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D3C27117-F031-45E8-9F73-41A354589EB6}"/>
                </a:ext>
              </a:extLst>
            </p:cNvPr>
            <p:cNvSpPr/>
            <p:nvPr/>
          </p:nvSpPr>
          <p:spPr>
            <a:xfrm>
              <a:off x="8379948" y="3992360"/>
              <a:ext cx="81352" cy="40676"/>
            </a:xfrm>
            <a:custGeom>
              <a:avLst/>
              <a:gdLst>
                <a:gd name="connsiteX0" fmla="*/ 30507 w 81351"/>
                <a:gd name="connsiteY0" fmla="*/ 30507 h 40675"/>
                <a:gd name="connsiteX1" fmla="*/ 42710 w 81351"/>
                <a:gd name="connsiteY1" fmla="*/ 42710 h 40675"/>
                <a:gd name="connsiteX2" fmla="*/ 79318 w 81351"/>
                <a:gd name="connsiteY2" fmla="*/ 42710 h 40675"/>
                <a:gd name="connsiteX3" fmla="*/ 30507 w 81351"/>
                <a:gd name="connsiteY3" fmla="*/ 30507 h 40675"/>
              </a:gdLst>
              <a:ahLst/>
              <a:cxnLst>
                <a:cxn ang="0">
                  <a:pos x="connsiteX0" y="connsiteY0"/>
                </a:cxn>
                <a:cxn ang="0">
                  <a:pos x="connsiteX1" y="connsiteY1"/>
                </a:cxn>
                <a:cxn ang="0">
                  <a:pos x="connsiteX2" y="connsiteY2"/>
                </a:cxn>
                <a:cxn ang="0">
                  <a:pos x="connsiteX3" y="connsiteY3"/>
                </a:cxn>
              </a:cxnLst>
              <a:rect l="l" t="t" r="r" b="b"/>
              <a:pathLst>
                <a:path w="81351" h="40675">
                  <a:moveTo>
                    <a:pt x="30507" y="30507"/>
                  </a:moveTo>
                  <a:cubicBezTo>
                    <a:pt x="30507" y="30507"/>
                    <a:pt x="34575" y="38642"/>
                    <a:pt x="42710" y="42710"/>
                  </a:cubicBezTo>
                  <a:cubicBezTo>
                    <a:pt x="46778" y="42710"/>
                    <a:pt x="58980" y="46777"/>
                    <a:pt x="79318" y="42710"/>
                  </a:cubicBezTo>
                  <a:cubicBezTo>
                    <a:pt x="75251" y="42710"/>
                    <a:pt x="38643" y="50845"/>
                    <a:pt x="30507" y="30507"/>
                  </a:cubicBezTo>
                  <a:close/>
                </a:path>
              </a:pathLst>
            </a:custGeom>
            <a:solidFill>
              <a:srgbClr val="262E33"/>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F86F9CB8-066D-44B8-AFF1-A029F93FFE09}"/>
                </a:ext>
              </a:extLst>
            </p:cNvPr>
            <p:cNvSpPr/>
            <p:nvPr/>
          </p:nvSpPr>
          <p:spPr>
            <a:xfrm>
              <a:off x="8298596" y="3947617"/>
              <a:ext cx="81352" cy="81352"/>
            </a:xfrm>
            <a:custGeom>
              <a:avLst/>
              <a:gdLst>
                <a:gd name="connsiteX0" fmla="*/ 34575 w 81351"/>
                <a:gd name="connsiteY0" fmla="*/ 30507 h 81351"/>
                <a:gd name="connsiteX1" fmla="*/ 30507 w 81351"/>
                <a:gd name="connsiteY1" fmla="*/ 42710 h 81351"/>
                <a:gd name="connsiteX2" fmla="*/ 54913 w 81351"/>
                <a:gd name="connsiteY2" fmla="*/ 54912 h 81351"/>
                <a:gd name="connsiteX3" fmla="*/ 34575 w 81351"/>
                <a:gd name="connsiteY3" fmla="*/ 30507 h 81351"/>
              </a:gdLst>
              <a:ahLst/>
              <a:cxnLst>
                <a:cxn ang="0">
                  <a:pos x="connsiteX0" y="connsiteY0"/>
                </a:cxn>
                <a:cxn ang="0">
                  <a:pos x="connsiteX1" y="connsiteY1"/>
                </a:cxn>
                <a:cxn ang="0">
                  <a:pos x="connsiteX2" y="connsiteY2"/>
                </a:cxn>
                <a:cxn ang="0">
                  <a:pos x="connsiteX3" y="connsiteY3"/>
                </a:cxn>
              </a:cxnLst>
              <a:rect l="l" t="t" r="r" b="b"/>
              <a:pathLst>
                <a:path w="81351" h="81351">
                  <a:moveTo>
                    <a:pt x="34575" y="30507"/>
                  </a:moveTo>
                  <a:cubicBezTo>
                    <a:pt x="34575" y="30507"/>
                    <a:pt x="30507" y="34574"/>
                    <a:pt x="30507" y="42710"/>
                  </a:cubicBezTo>
                  <a:cubicBezTo>
                    <a:pt x="34575" y="46777"/>
                    <a:pt x="42710" y="54912"/>
                    <a:pt x="54913" y="54912"/>
                  </a:cubicBezTo>
                  <a:cubicBezTo>
                    <a:pt x="54913" y="50845"/>
                    <a:pt x="22372" y="46777"/>
                    <a:pt x="34575" y="30507"/>
                  </a:cubicBezTo>
                  <a:close/>
                </a:path>
              </a:pathLst>
            </a:custGeom>
            <a:solidFill>
              <a:srgbClr val="262E33"/>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DD1CA7C3-2B8C-4D00-A289-36A6F97B0FBC}"/>
                </a:ext>
              </a:extLst>
            </p:cNvPr>
            <p:cNvSpPr/>
            <p:nvPr/>
          </p:nvSpPr>
          <p:spPr>
            <a:xfrm>
              <a:off x="7957936" y="4077780"/>
              <a:ext cx="325407" cy="203379"/>
            </a:xfrm>
            <a:custGeom>
              <a:avLst/>
              <a:gdLst>
                <a:gd name="connsiteX0" fmla="*/ 261342 w 325406"/>
                <a:gd name="connsiteY0" fmla="*/ 164737 h 203379"/>
                <a:gd name="connsiteX1" fmla="*/ 70166 w 325406"/>
                <a:gd name="connsiteY1" fmla="*/ 164737 h 203379"/>
                <a:gd name="connsiteX2" fmla="*/ 70166 w 325406"/>
                <a:gd name="connsiteY2" fmla="*/ 54912 h 203379"/>
                <a:gd name="connsiteX3" fmla="*/ 261342 w 325406"/>
                <a:gd name="connsiteY3" fmla="*/ 54912 h 203379"/>
                <a:gd name="connsiteX4" fmla="*/ 261342 w 325406"/>
                <a:gd name="connsiteY4" fmla="*/ 164737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06" h="203379">
                  <a:moveTo>
                    <a:pt x="261342" y="164737"/>
                  </a:moveTo>
                  <a:cubicBezTo>
                    <a:pt x="208464" y="197278"/>
                    <a:pt x="123045" y="197278"/>
                    <a:pt x="70166" y="164737"/>
                  </a:cubicBezTo>
                  <a:cubicBezTo>
                    <a:pt x="17287" y="132196"/>
                    <a:pt x="17287" y="83385"/>
                    <a:pt x="70166" y="54912"/>
                  </a:cubicBezTo>
                  <a:cubicBezTo>
                    <a:pt x="123045" y="22372"/>
                    <a:pt x="208464" y="22372"/>
                    <a:pt x="261342" y="54912"/>
                  </a:cubicBezTo>
                  <a:cubicBezTo>
                    <a:pt x="314221" y="83385"/>
                    <a:pt x="314221" y="136264"/>
                    <a:pt x="261342" y="164737"/>
                  </a:cubicBezTo>
                  <a:close/>
                </a:path>
              </a:pathLst>
            </a:custGeom>
            <a:solidFill>
              <a:srgbClr val="BDE1FF"/>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62F24F1B-7EDC-4E54-AAA6-C872F4E1BC94}"/>
                </a:ext>
              </a:extLst>
            </p:cNvPr>
            <p:cNvSpPr/>
            <p:nvPr/>
          </p:nvSpPr>
          <p:spPr>
            <a:xfrm>
              <a:off x="8022001" y="4106253"/>
              <a:ext cx="122028" cy="122028"/>
            </a:xfrm>
            <a:custGeom>
              <a:avLst/>
              <a:gdLst>
                <a:gd name="connsiteX0" fmla="*/ 38642 w 122027"/>
                <a:gd name="connsiteY0" fmla="*/ 30507 h 122027"/>
                <a:gd name="connsiteX1" fmla="*/ 30507 w 122027"/>
                <a:gd name="connsiteY1" fmla="*/ 63047 h 122027"/>
                <a:gd name="connsiteX2" fmla="*/ 38642 w 122027"/>
                <a:gd name="connsiteY2" fmla="*/ 115926 h 122027"/>
                <a:gd name="connsiteX3" fmla="*/ 42709 w 122027"/>
                <a:gd name="connsiteY3" fmla="*/ 115926 h 122027"/>
                <a:gd name="connsiteX4" fmla="*/ 42709 w 122027"/>
                <a:gd name="connsiteY4" fmla="*/ 75250 h 122027"/>
                <a:gd name="connsiteX5" fmla="*/ 99656 w 122027"/>
                <a:gd name="connsiteY5" fmla="*/ 99656 h 122027"/>
                <a:gd name="connsiteX6" fmla="*/ 111859 w 122027"/>
                <a:gd name="connsiteY6" fmla="*/ 91521 h 122027"/>
                <a:gd name="connsiteX7" fmla="*/ 124061 w 122027"/>
                <a:gd name="connsiteY7" fmla="*/ 75250 h 122027"/>
                <a:gd name="connsiteX8" fmla="*/ 111859 w 122027"/>
                <a:gd name="connsiteY8" fmla="*/ 71183 h 122027"/>
                <a:gd name="connsiteX9" fmla="*/ 79318 w 122027"/>
                <a:gd name="connsiteY9" fmla="*/ 50845 h 122027"/>
                <a:gd name="connsiteX10" fmla="*/ 38642 w 122027"/>
                <a:gd name="connsiteY10" fmla="*/ 30507 h 122027"/>
                <a:gd name="connsiteX11" fmla="*/ 38642 w 122027"/>
                <a:gd name="connsiteY11" fmla="*/ 305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27" h="122027">
                  <a:moveTo>
                    <a:pt x="38642" y="30507"/>
                  </a:moveTo>
                  <a:cubicBezTo>
                    <a:pt x="30507" y="38642"/>
                    <a:pt x="30507" y="58980"/>
                    <a:pt x="30507" y="63047"/>
                  </a:cubicBezTo>
                  <a:cubicBezTo>
                    <a:pt x="34574" y="83385"/>
                    <a:pt x="38642" y="115926"/>
                    <a:pt x="38642" y="115926"/>
                  </a:cubicBezTo>
                  <a:lnTo>
                    <a:pt x="42709" y="115926"/>
                  </a:lnTo>
                  <a:cubicBezTo>
                    <a:pt x="42709" y="115926"/>
                    <a:pt x="42709" y="91521"/>
                    <a:pt x="42709" y="75250"/>
                  </a:cubicBezTo>
                  <a:cubicBezTo>
                    <a:pt x="75250" y="107791"/>
                    <a:pt x="87453" y="103723"/>
                    <a:pt x="99656" y="99656"/>
                  </a:cubicBezTo>
                  <a:cubicBezTo>
                    <a:pt x="103723" y="99656"/>
                    <a:pt x="107791" y="95588"/>
                    <a:pt x="111859" y="91521"/>
                  </a:cubicBezTo>
                  <a:cubicBezTo>
                    <a:pt x="115926" y="87453"/>
                    <a:pt x="132196" y="79318"/>
                    <a:pt x="124061" y="75250"/>
                  </a:cubicBezTo>
                  <a:cubicBezTo>
                    <a:pt x="119994" y="71183"/>
                    <a:pt x="115926" y="71183"/>
                    <a:pt x="111859" y="71183"/>
                  </a:cubicBezTo>
                  <a:cubicBezTo>
                    <a:pt x="95588" y="75250"/>
                    <a:pt x="87453" y="63047"/>
                    <a:pt x="79318" y="50845"/>
                  </a:cubicBezTo>
                  <a:cubicBezTo>
                    <a:pt x="67115" y="34574"/>
                    <a:pt x="50845" y="30507"/>
                    <a:pt x="38642" y="30507"/>
                  </a:cubicBezTo>
                  <a:lnTo>
                    <a:pt x="38642" y="30507"/>
                  </a:lnTo>
                  <a:close/>
                </a:path>
              </a:pathLst>
            </a:custGeom>
            <a:solidFill>
              <a:srgbClr val="333333"/>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E56F22D-17A1-49BB-8689-DF6C5385CABF}"/>
                </a:ext>
              </a:extLst>
            </p:cNvPr>
            <p:cNvSpPr/>
            <p:nvPr/>
          </p:nvSpPr>
          <p:spPr>
            <a:xfrm>
              <a:off x="8034204" y="4150996"/>
              <a:ext cx="122028" cy="81352"/>
            </a:xfrm>
            <a:custGeom>
              <a:avLst/>
              <a:gdLst>
                <a:gd name="connsiteX0" fmla="*/ 30507 w 122027"/>
                <a:gd name="connsiteY0" fmla="*/ 30507 h 81351"/>
                <a:gd name="connsiteX1" fmla="*/ 46778 w 122027"/>
                <a:gd name="connsiteY1" fmla="*/ 42710 h 81351"/>
                <a:gd name="connsiteX2" fmla="*/ 63048 w 122027"/>
                <a:gd name="connsiteY2" fmla="*/ 54912 h 81351"/>
                <a:gd name="connsiteX3" fmla="*/ 87453 w 122027"/>
                <a:gd name="connsiteY3" fmla="*/ 42710 h 81351"/>
                <a:gd name="connsiteX4" fmla="*/ 83386 w 122027"/>
                <a:gd name="connsiteY4" fmla="*/ 30507 h 81351"/>
                <a:gd name="connsiteX5" fmla="*/ 99656 w 122027"/>
                <a:gd name="connsiteY5" fmla="*/ 42710 h 81351"/>
                <a:gd name="connsiteX6" fmla="*/ 99656 w 122027"/>
                <a:gd name="connsiteY6" fmla="*/ 46777 h 81351"/>
                <a:gd name="connsiteX7" fmla="*/ 99656 w 122027"/>
                <a:gd name="connsiteY7" fmla="*/ 50845 h 81351"/>
                <a:gd name="connsiteX8" fmla="*/ 87453 w 122027"/>
                <a:gd name="connsiteY8" fmla="*/ 58980 h 81351"/>
                <a:gd name="connsiteX9" fmla="*/ 30507 w 122027"/>
                <a:gd name="connsiteY9" fmla="*/ 30507 h 81351"/>
                <a:gd name="connsiteX10" fmla="*/ 30507 w 122027"/>
                <a:gd name="connsiteY10" fmla="*/ 30507 h 81351"/>
                <a:gd name="connsiteX11" fmla="*/ 30507 w 122027"/>
                <a:gd name="connsiteY11" fmla="*/ 3050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27" h="81351">
                  <a:moveTo>
                    <a:pt x="30507" y="30507"/>
                  </a:moveTo>
                  <a:cubicBezTo>
                    <a:pt x="34575" y="34574"/>
                    <a:pt x="42710" y="38642"/>
                    <a:pt x="46778" y="42710"/>
                  </a:cubicBezTo>
                  <a:cubicBezTo>
                    <a:pt x="50845" y="46777"/>
                    <a:pt x="58980" y="50845"/>
                    <a:pt x="63048" y="54912"/>
                  </a:cubicBezTo>
                  <a:cubicBezTo>
                    <a:pt x="75251" y="58980"/>
                    <a:pt x="87453" y="54912"/>
                    <a:pt x="87453" y="42710"/>
                  </a:cubicBezTo>
                  <a:cubicBezTo>
                    <a:pt x="87453" y="38642"/>
                    <a:pt x="83386" y="34574"/>
                    <a:pt x="83386" y="30507"/>
                  </a:cubicBezTo>
                  <a:cubicBezTo>
                    <a:pt x="91521" y="34574"/>
                    <a:pt x="95588" y="38642"/>
                    <a:pt x="99656" y="42710"/>
                  </a:cubicBezTo>
                  <a:cubicBezTo>
                    <a:pt x="99656" y="42710"/>
                    <a:pt x="99656" y="46777"/>
                    <a:pt x="99656" y="46777"/>
                  </a:cubicBezTo>
                  <a:cubicBezTo>
                    <a:pt x="99656" y="46777"/>
                    <a:pt x="99656" y="50845"/>
                    <a:pt x="99656" y="50845"/>
                  </a:cubicBezTo>
                  <a:cubicBezTo>
                    <a:pt x="95588" y="54912"/>
                    <a:pt x="91521" y="54912"/>
                    <a:pt x="87453" y="58980"/>
                  </a:cubicBezTo>
                  <a:cubicBezTo>
                    <a:pt x="75251" y="63048"/>
                    <a:pt x="63048" y="67115"/>
                    <a:pt x="30507" y="30507"/>
                  </a:cubicBezTo>
                  <a:cubicBezTo>
                    <a:pt x="30507" y="34574"/>
                    <a:pt x="30507" y="30507"/>
                    <a:pt x="30507" y="30507"/>
                  </a:cubicBezTo>
                  <a:lnTo>
                    <a:pt x="30507" y="30507"/>
                  </a:lnTo>
                  <a:close/>
                </a:path>
              </a:pathLst>
            </a:custGeom>
            <a:solidFill>
              <a:srgbClr val="1C1819">
                <a:alpha val="25000"/>
              </a:srgbClr>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4B2522F-1BFA-42B6-8EBC-BB1A9E48382A}"/>
                </a:ext>
              </a:extLst>
            </p:cNvPr>
            <p:cNvSpPr/>
            <p:nvPr/>
          </p:nvSpPr>
          <p:spPr>
            <a:xfrm>
              <a:off x="8086274" y="3931347"/>
              <a:ext cx="122028" cy="284731"/>
            </a:xfrm>
            <a:custGeom>
              <a:avLst/>
              <a:gdLst>
                <a:gd name="connsiteX0" fmla="*/ 92328 w 122027"/>
                <a:gd name="connsiteY0" fmla="*/ 30507 h 284730"/>
                <a:gd name="connsiteX1" fmla="*/ 88261 w 122027"/>
                <a:gd name="connsiteY1" fmla="*/ 246089 h 284730"/>
                <a:gd name="connsiteX2" fmla="*/ 104531 w 122027"/>
                <a:gd name="connsiteY2" fmla="*/ 282697 h 284730"/>
                <a:gd name="connsiteX3" fmla="*/ 55720 w 122027"/>
                <a:gd name="connsiteY3" fmla="*/ 246089 h 284730"/>
                <a:gd name="connsiteX4" fmla="*/ 47585 w 122027"/>
                <a:gd name="connsiteY4" fmla="*/ 221683 h 284730"/>
                <a:gd name="connsiteX5" fmla="*/ 31315 w 122027"/>
                <a:gd name="connsiteY5" fmla="*/ 75250 h 284730"/>
                <a:gd name="connsiteX6" fmla="*/ 31315 w 122027"/>
                <a:gd name="connsiteY6" fmla="*/ 30507 h 284730"/>
                <a:gd name="connsiteX7" fmla="*/ 63856 w 122027"/>
                <a:gd name="connsiteY7" fmla="*/ 42710 h 284730"/>
                <a:gd name="connsiteX8" fmla="*/ 92328 w 122027"/>
                <a:gd name="connsiteY8" fmla="*/ 30507 h 284730"/>
                <a:gd name="connsiteX9" fmla="*/ 92328 w 122027"/>
                <a:gd name="connsiteY9" fmla="*/ 30507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27" h="284730">
                  <a:moveTo>
                    <a:pt x="92328" y="30507"/>
                  </a:moveTo>
                  <a:cubicBezTo>
                    <a:pt x="88261" y="91521"/>
                    <a:pt x="80126" y="197278"/>
                    <a:pt x="88261" y="246089"/>
                  </a:cubicBezTo>
                  <a:cubicBezTo>
                    <a:pt x="88261" y="258292"/>
                    <a:pt x="96396" y="270494"/>
                    <a:pt x="104531" y="282697"/>
                  </a:cubicBezTo>
                  <a:cubicBezTo>
                    <a:pt x="84193" y="278629"/>
                    <a:pt x="63856" y="266427"/>
                    <a:pt x="55720" y="246089"/>
                  </a:cubicBezTo>
                  <a:cubicBezTo>
                    <a:pt x="51653" y="237954"/>
                    <a:pt x="47585" y="233886"/>
                    <a:pt x="47585" y="221683"/>
                  </a:cubicBezTo>
                  <a:cubicBezTo>
                    <a:pt x="39450" y="172872"/>
                    <a:pt x="27248" y="128129"/>
                    <a:pt x="31315" y="75250"/>
                  </a:cubicBezTo>
                  <a:cubicBezTo>
                    <a:pt x="31315" y="58980"/>
                    <a:pt x="35383" y="46777"/>
                    <a:pt x="31315" y="30507"/>
                  </a:cubicBezTo>
                  <a:cubicBezTo>
                    <a:pt x="39450" y="38642"/>
                    <a:pt x="51653" y="42710"/>
                    <a:pt x="63856" y="42710"/>
                  </a:cubicBezTo>
                  <a:cubicBezTo>
                    <a:pt x="71991" y="42710"/>
                    <a:pt x="84193" y="38642"/>
                    <a:pt x="92328" y="30507"/>
                  </a:cubicBezTo>
                  <a:lnTo>
                    <a:pt x="92328" y="30507"/>
                  </a:lnTo>
                  <a:close/>
                </a:path>
              </a:pathLst>
            </a:custGeom>
            <a:solidFill>
              <a:srgbClr val="F2BD9C"/>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B27CA86E-31FD-49AB-93ED-91608B8F748E}"/>
                </a:ext>
              </a:extLst>
            </p:cNvPr>
            <p:cNvSpPr/>
            <p:nvPr/>
          </p:nvSpPr>
          <p:spPr>
            <a:xfrm>
              <a:off x="8109073" y="3927279"/>
              <a:ext cx="81352" cy="284731"/>
            </a:xfrm>
            <a:custGeom>
              <a:avLst/>
              <a:gdLst>
                <a:gd name="connsiteX0" fmla="*/ 45124 w 81351"/>
                <a:gd name="connsiteY0" fmla="*/ 34574 h 284730"/>
                <a:gd name="connsiteX1" fmla="*/ 41056 w 81351"/>
                <a:gd name="connsiteY1" fmla="*/ 42710 h 284730"/>
                <a:gd name="connsiteX2" fmla="*/ 49191 w 81351"/>
                <a:gd name="connsiteY2" fmla="*/ 250156 h 284730"/>
                <a:gd name="connsiteX3" fmla="*/ 81732 w 81351"/>
                <a:gd name="connsiteY3" fmla="*/ 290832 h 284730"/>
                <a:gd name="connsiteX4" fmla="*/ 81732 w 81351"/>
                <a:gd name="connsiteY4" fmla="*/ 290832 h 284730"/>
                <a:gd name="connsiteX5" fmla="*/ 61394 w 81351"/>
                <a:gd name="connsiteY5" fmla="*/ 254224 h 284730"/>
                <a:gd name="connsiteX6" fmla="*/ 57327 w 81351"/>
                <a:gd name="connsiteY6" fmla="*/ 205413 h 284730"/>
                <a:gd name="connsiteX7" fmla="*/ 57327 w 81351"/>
                <a:gd name="connsiteY7" fmla="*/ 205413 h 284730"/>
                <a:gd name="connsiteX8" fmla="*/ 65462 w 81351"/>
                <a:gd name="connsiteY8" fmla="*/ 50845 h 284730"/>
                <a:gd name="connsiteX9" fmla="*/ 65462 w 81351"/>
                <a:gd name="connsiteY9" fmla="*/ 34574 h 284730"/>
                <a:gd name="connsiteX10" fmla="*/ 57327 w 81351"/>
                <a:gd name="connsiteY10" fmla="*/ 30507 h 284730"/>
                <a:gd name="connsiteX11" fmla="*/ 45124 w 81351"/>
                <a:gd name="connsiteY11" fmla="*/ 34574 h 284730"/>
                <a:gd name="connsiteX12" fmla="*/ 45124 w 81351"/>
                <a:gd name="connsiteY12" fmla="*/ 34574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51" h="284730">
                  <a:moveTo>
                    <a:pt x="45124" y="34574"/>
                  </a:moveTo>
                  <a:cubicBezTo>
                    <a:pt x="45124" y="38642"/>
                    <a:pt x="41056" y="38642"/>
                    <a:pt x="41056" y="42710"/>
                  </a:cubicBezTo>
                  <a:cubicBezTo>
                    <a:pt x="41056" y="87453"/>
                    <a:pt x="12583" y="91521"/>
                    <a:pt x="49191" y="250156"/>
                  </a:cubicBezTo>
                  <a:cubicBezTo>
                    <a:pt x="53259" y="270494"/>
                    <a:pt x="65462" y="286765"/>
                    <a:pt x="81732" y="290832"/>
                  </a:cubicBezTo>
                  <a:cubicBezTo>
                    <a:pt x="81732" y="290832"/>
                    <a:pt x="81732" y="290832"/>
                    <a:pt x="81732" y="290832"/>
                  </a:cubicBezTo>
                  <a:cubicBezTo>
                    <a:pt x="69529" y="282697"/>
                    <a:pt x="65462" y="270494"/>
                    <a:pt x="61394" y="254224"/>
                  </a:cubicBezTo>
                  <a:cubicBezTo>
                    <a:pt x="57327" y="242021"/>
                    <a:pt x="57327" y="221683"/>
                    <a:pt x="57327" y="205413"/>
                  </a:cubicBezTo>
                  <a:cubicBezTo>
                    <a:pt x="57327" y="205413"/>
                    <a:pt x="57327" y="205413"/>
                    <a:pt x="57327" y="205413"/>
                  </a:cubicBezTo>
                  <a:cubicBezTo>
                    <a:pt x="57327" y="148467"/>
                    <a:pt x="61394" y="103724"/>
                    <a:pt x="65462" y="50845"/>
                  </a:cubicBezTo>
                  <a:cubicBezTo>
                    <a:pt x="65462" y="46777"/>
                    <a:pt x="65462" y="38642"/>
                    <a:pt x="65462" y="34574"/>
                  </a:cubicBezTo>
                  <a:cubicBezTo>
                    <a:pt x="61394" y="30507"/>
                    <a:pt x="61394" y="30507"/>
                    <a:pt x="57327" y="30507"/>
                  </a:cubicBezTo>
                  <a:cubicBezTo>
                    <a:pt x="53259" y="30507"/>
                    <a:pt x="49191" y="30507"/>
                    <a:pt x="45124" y="34574"/>
                  </a:cubicBezTo>
                  <a:lnTo>
                    <a:pt x="45124" y="34574"/>
                  </a:lnTo>
                  <a:close/>
                </a:path>
              </a:pathLst>
            </a:custGeom>
            <a:solidFill>
              <a:srgbClr val="F2BD9C">
                <a:alpha val="32000"/>
              </a:srgbClr>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CD7BDA32-A0D8-4F4A-948D-D85F90B54E34}"/>
                </a:ext>
              </a:extLst>
            </p:cNvPr>
            <p:cNvSpPr/>
            <p:nvPr/>
          </p:nvSpPr>
          <p:spPr>
            <a:xfrm>
              <a:off x="8007602" y="3898806"/>
              <a:ext cx="122028" cy="284731"/>
            </a:xfrm>
            <a:custGeom>
              <a:avLst/>
              <a:gdLst>
                <a:gd name="connsiteX0" fmla="*/ 97785 w 122027"/>
                <a:gd name="connsiteY0" fmla="*/ 54912 h 284730"/>
                <a:gd name="connsiteX1" fmla="*/ 89650 w 122027"/>
                <a:gd name="connsiteY1" fmla="*/ 225751 h 284730"/>
                <a:gd name="connsiteX2" fmla="*/ 97785 w 122027"/>
                <a:gd name="connsiteY2" fmla="*/ 274562 h 284730"/>
                <a:gd name="connsiteX3" fmla="*/ 53042 w 122027"/>
                <a:gd name="connsiteY3" fmla="*/ 242021 h 284730"/>
                <a:gd name="connsiteX4" fmla="*/ 44907 w 122027"/>
                <a:gd name="connsiteY4" fmla="*/ 30507 h 284730"/>
                <a:gd name="connsiteX5" fmla="*/ 97785 w 122027"/>
                <a:gd name="connsiteY5" fmla="*/ 54912 h 284730"/>
                <a:gd name="connsiteX6" fmla="*/ 97785 w 122027"/>
                <a:gd name="connsiteY6" fmla="*/ 54912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7" h="284730">
                  <a:moveTo>
                    <a:pt x="97785" y="54912"/>
                  </a:moveTo>
                  <a:cubicBezTo>
                    <a:pt x="101853" y="87453"/>
                    <a:pt x="89650" y="156602"/>
                    <a:pt x="89650" y="225751"/>
                  </a:cubicBezTo>
                  <a:cubicBezTo>
                    <a:pt x="89650" y="242021"/>
                    <a:pt x="93717" y="258292"/>
                    <a:pt x="97785" y="274562"/>
                  </a:cubicBezTo>
                  <a:cubicBezTo>
                    <a:pt x="85582" y="262359"/>
                    <a:pt x="73380" y="242021"/>
                    <a:pt x="53042" y="242021"/>
                  </a:cubicBezTo>
                  <a:cubicBezTo>
                    <a:pt x="53042" y="176940"/>
                    <a:pt x="8298" y="136264"/>
                    <a:pt x="44907" y="30507"/>
                  </a:cubicBezTo>
                  <a:cubicBezTo>
                    <a:pt x="61177" y="38642"/>
                    <a:pt x="77447" y="42709"/>
                    <a:pt x="97785" y="54912"/>
                  </a:cubicBezTo>
                  <a:lnTo>
                    <a:pt x="97785" y="54912"/>
                  </a:lnTo>
                  <a:close/>
                </a:path>
              </a:pathLst>
            </a:custGeom>
            <a:solidFill>
              <a:srgbClr val="F2BD9C"/>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165DC9F2-1323-4D66-9576-63BB62B1D437}"/>
                </a:ext>
              </a:extLst>
            </p:cNvPr>
            <p:cNvSpPr/>
            <p:nvPr/>
          </p:nvSpPr>
          <p:spPr>
            <a:xfrm>
              <a:off x="8039925" y="3903890"/>
              <a:ext cx="81352" cy="284731"/>
            </a:xfrm>
            <a:custGeom>
              <a:avLst/>
              <a:gdLst>
                <a:gd name="connsiteX0" fmla="*/ 45124 w 81351"/>
                <a:gd name="connsiteY0" fmla="*/ 33558 h 284730"/>
                <a:gd name="connsiteX1" fmla="*/ 41056 w 81351"/>
                <a:gd name="connsiteY1" fmla="*/ 41693 h 284730"/>
                <a:gd name="connsiteX2" fmla="*/ 49191 w 81351"/>
                <a:gd name="connsiteY2" fmla="*/ 249140 h 284730"/>
                <a:gd name="connsiteX3" fmla="*/ 81732 w 81351"/>
                <a:gd name="connsiteY3" fmla="*/ 289815 h 284730"/>
                <a:gd name="connsiteX4" fmla="*/ 81732 w 81351"/>
                <a:gd name="connsiteY4" fmla="*/ 289815 h 284730"/>
                <a:gd name="connsiteX5" fmla="*/ 61394 w 81351"/>
                <a:gd name="connsiteY5" fmla="*/ 257275 h 284730"/>
                <a:gd name="connsiteX6" fmla="*/ 57327 w 81351"/>
                <a:gd name="connsiteY6" fmla="*/ 212531 h 284730"/>
                <a:gd name="connsiteX7" fmla="*/ 57327 w 81351"/>
                <a:gd name="connsiteY7" fmla="*/ 212531 h 284730"/>
                <a:gd name="connsiteX8" fmla="*/ 65462 w 81351"/>
                <a:gd name="connsiteY8" fmla="*/ 82368 h 284730"/>
                <a:gd name="connsiteX9" fmla="*/ 65462 w 81351"/>
                <a:gd name="connsiteY9" fmla="*/ 49828 h 284730"/>
                <a:gd name="connsiteX10" fmla="*/ 65462 w 81351"/>
                <a:gd name="connsiteY10" fmla="*/ 37625 h 284730"/>
                <a:gd name="connsiteX11" fmla="*/ 57327 w 81351"/>
                <a:gd name="connsiteY11" fmla="*/ 33558 h 284730"/>
                <a:gd name="connsiteX12" fmla="*/ 45124 w 81351"/>
                <a:gd name="connsiteY12" fmla="*/ 33558 h 284730"/>
                <a:gd name="connsiteX13" fmla="*/ 45124 w 81351"/>
                <a:gd name="connsiteY13" fmla="*/ 33558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51" h="284730">
                  <a:moveTo>
                    <a:pt x="45124" y="33558"/>
                  </a:moveTo>
                  <a:cubicBezTo>
                    <a:pt x="45124" y="37625"/>
                    <a:pt x="41056" y="37625"/>
                    <a:pt x="41056" y="41693"/>
                  </a:cubicBezTo>
                  <a:cubicBezTo>
                    <a:pt x="41056" y="86436"/>
                    <a:pt x="12583" y="90504"/>
                    <a:pt x="49191" y="249140"/>
                  </a:cubicBezTo>
                  <a:cubicBezTo>
                    <a:pt x="53259" y="269478"/>
                    <a:pt x="65462" y="285748"/>
                    <a:pt x="81732" y="289815"/>
                  </a:cubicBezTo>
                  <a:cubicBezTo>
                    <a:pt x="81732" y="289815"/>
                    <a:pt x="81732" y="289815"/>
                    <a:pt x="81732" y="289815"/>
                  </a:cubicBezTo>
                  <a:cubicBezTo>
                    <a:pt x="65462" y="281680"/>
                    <a:pt x="61394" y="269478"/>
                    <a:pt x="61394" y="257275"/>
                  </a:cubicBezTo>
                  <a:cubicBezTo>
                    <a:pt x="57327" y="236937"/>
                    <a:pt x="57327" y="224734"/>
                    <a:pt x="57327" y="212531"/>
                  </a:cubicBezTo>
                  <a:cubicBezTo>
                    <a:pt x="57327" y="212531"/>
                    <a:pt x="57327" y="212531"/>
                    <a:pt x="57327" y="212531"/>
                  </a:cubicBezTo>
                  <a:cubicBezTo>
                    <a:pt x="57327" y="167788"/>
                    <a:pt x="65462" y="123044"/>
                    <a:pt x="65462" y="82368"/>
                  </a:cubicBezTo>
                  <a:cubicBezTo>
                    <a:pt x="65462" y="70166"/>
                    <a:pt x="65462" y="62030"/>
                    <a:pt x="65462" y="49828"/>
                  </a:cubicBezTo>
                  <a:cubicBezTo>
                    <a:pt x="65462" y="45760"/>
                    <a:pt x="69529" y="37625"/>
                    <a:pt x="65462" y="37625"/>
                  </a:cubicBezTo>
                  <a:cubicBezTo>
                    <a:pt x="61394" y="33558"/>
                    <a:pt x="61394" y="33558"/>
                    <a:pt x="57327" y="33558"/>
                  </a:cubicBezTo>
                  <a:cubicBezTo>
                    <a:pt x="53259" y="29490"/>
                    <a:pt x="49191" y="29490"/>
                    <a:pt x="45124" y="33558"/>
                  </a:cubicBezTo>
                  <a:lnTo>
                    <a:pt x="45124" y="33558"/>
                  </a:lnTo>
                  <a:close/>
                </a:path>
              </a:pathLst>
            </a:custGeom>
            <a:solidFill>
              <a:srgbClr val="F2BD9C">
                <a:alpha val="32000"/>
              </a:srgbClr>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E2AA723A-F741-43A8-B081-F65F7F3A222C}"/>
                </a:ext>
              </a:extLst>
            </p:cNvPr>
            <p:cNvSpPr/>
            <p:nvPr/>
          </p:nvSpPr>
          <p:spPr>
            <a:xfrm>
              <a:off x="8086630" y="4118455"/>
              <a:ext cx="122028" cy="122028"/>
            </a:xfrm>
            <a:custGeom>
              <a:avLst/>
              <a:gdLst>
                <a:gd name="connsiteX0" fmla="*/ 43162 w 122027"/>
                <a:gd name="connsiteY0" fmla="*/ 30507 h 122027"/>
                <a:gd name="connsiteX1" fmla="*/ 30959 w 122027"/>
                <a:gd name="connsiteY1" fmla="*/ 63048 h 122027"/>
                <a:gd name="connsiteX2" fmla="*/ 39094 w 122027"/>
                <a:gd name="connsiteY2" fmla="*/ 115926 h 122027"/>
                <a:gd name="connsiteX3" fmla="*/ 43162 w 122027"/>
                <a:gd name="connsiteY3" fmla="*/ 115926 h 122027"/>
                <a:gd name="connsiteX4" fmla="*/ 43162 w 122027"/>
                <a:gd name="connsiteY4" fmla="*/ 79318 h 122027"/>
                <a:gd name="connsiteX5" fmla="*/ 55364 w 122027"/>
                <a:gd name="connsiteY5" fmla="*/ 91521 h 122027"/>
                <a:gd name="connsiteX6" fmla="*/ 67567 w 122027"/>
                <a:gd name="connsiteY6" fmla="*/ 103724 h 122027"/>
                <a:gd name="connsiteX7" fmla="*/ 100108 w 122027"/>
                <a:gd name="connsiteY7" fmla="*/ 107791 h 122027"/>
                <a:gd name="connsiteX8" fmla="*/ 112310 w 122027"/>
                <a:gd name="connsiteY8" fmla="*/ 99656 h 122027"/>
                <a:gd name="connsiteX9" fmla="*/ 120445 w 122027"/>
                <a:gd name="connsiteY9" fmla="*/ 83386 h 122027"/>
                <a:gd name="connsiteX10" fmla="*/ 104175 w 122027"/>
                <a:gd name="connsiteY10" fmla="*/ 87453 h 122027"/>
                <a:gd name="connsiteX11" fmla="*/ 71635 w 122027"/>
                <a:gd name="connsiteY11" fmla="*/ 67115 h 122027"/>
                <a:gd name="connsiteX12" fmla="*/ 63500 w 122027"/>
                <a:gd name="connsiteY12" fmla="*/ 46777 h 122027"/>
                <a:gd name="connsiteX13" fmla="*/ 43162 w 122027"/>
                <a:gd name="connsiteY13" fmla="*/ 30507 h 122027"/>
                <a:gd name="connsiteX14" fmla="*/ 43162 w 122027"/>
                <a:gd name="connsiteY14" fmla="*/ 305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027" h="122027">
                  <a:moveTo>
                    <a:pt x="43162" y="30507"/>
                  </a:moveTo>
                  <a:cubicBezTo>
                    <a:pt x="26892" y="34575"/>
                    <a:pt x="30959" y="58980"/>
                    <a:pt x="30959" y="63048"/>
                  </a:cubicBezTo>
                  <a:cubicBezTo>
                    <a:pt x="35027" y="83386"/>
                    <a:pt x="39094" y="115926"/>
                    <a:pt x="39094" y="115926"/>
                  </a:cubicBezTo>
                  <a:lnTo>
                    <a:pt x="43162" y="115926"/>
                  </a:lnTo>
                  <a:cubicBezTo>
                    <a:pt x="43162" y="115926"/>
                    <a:pt x="39094" y="91521"/>
                    <a:pt x="43162" y="79318"/>
                  </a:cubicBezTo>
                  <a:cubicBezTo>
                    <a:pt x="47229" y="83386"/>
                    <a:pt x="51297" y="87453"/>
                    <a:pt x="55364" y="91521"/>
                  </a:cubicBezTo>
                  <a:cubicBezTo>
                    <a:pt x="59432" y="95588"/>
                    <a:pt x="63500" y="99656"/>
                    <a:pt x="67567" y="103724"/>
                  </a:cubicBezTo>
                  <a:cubicBezTo>
                    <a:pt x="75702" y="111859"/>
                    <a:pt x="87905" y="111859"/>
                    <a:pt x="100108" y="107791"/>
                  </a:cubicBezTo>
                  <a:cubicBezTo>
                    <a:pt x="104175" y="107791"/>
                    <a:pt x="108243" y="103724"/>
                    <a:pt x="112310" y="99656"/>
                  </a:cubicBezTo>
                  <a:cubicBezTo>
                    <a:pt x="116378" y="95588"/>
                    <a:pt x="124513" y="87453"/>
                    <a:pt x="120445" y="83386"/>
                  </a:cubicBezTo>
                  <a:cubicBezTo>
                    <a:pt x="116378" y="79318"/>
                    <a:pt x="108243" y="83386"/>
                    <a:pt x="104175" y="87453"/>
                  </a:cubicBezTo>
                  <a:cubicBezTo>
                    <a:pt x="87905" y="91521"/>
                    <a:pt x="79770" y="79318"/>
                    <a:pt x="71635" y="67115"/>
                  </a:cubicBezTo>
                  <a:cubicBezTo>
                    <a:pt x="67567" y="58980"/>
                    <a:pt x="67567" y="50845"/>
                    <a:pt x="63500" y="46777"/>
                  </a:cubicBezTo>
                  <a:cubicBezTo>
                    <a:pt x="59432" y="38642"/>
                    <a:pt x="55364" y="34575"/>
                    <a:pt x="43162" y="30507"/>
                  </a:cubicBezTo>
                  <a:lnTo>
                    <a:pt x="43162" y="30507"/>
                  </a:lnTo>
                  <a:close/>
                </a:path>
              </a:pathLst>
            </a:custGeom>
            <a:solidFill>
              <a:srgbClr val="333333"/>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68DAB4D6-35DD-4BDE-A905-A7F6E1953738}"/>
                </a:ext>
              </a:extLst>
            </p:cNvPr>
            <p:cNvSpPr/>
            <p:nvPr/>
          </p:nvSpPr>
          <p:spPr>
            <a:xfrm>
              <a:off x="8099285" y="4163199"/>
              <a:ext cx="81352" cy="81352"/>
            </a:xfrm>
            <a:custGeom>
              <a:avLst/>
              <a:gdLst>
                <a:gd name="connsiteX0" fmla="*/ 30507 w 81351"/>
                <a:gd name="connsiteY0" fmla="*/ 34574 h 81351"/>
                <a:gd name="connsiteX1" fmla="*/ 30507 w 81351"/>
                <a:gd name="connsiteY1" fmla="*/ 30507 h 81351"/>
                <a:gd name="connsiteX2" fmla="*/ 87453 w 81351"/>
                <a:gd name="connsiteY2" fmla="*/ 63047 h 81351"/>
                <a:gd name="connsiteX3" fmla="*/ 87453 w 81351"/>
                <a:gd name="connsiteY3" fmla="*/ 63047 h 81351"/>
                <a:gd name="connsiteX4" fmla="*/ 54913 w 81351"/>
                <a:gd name="connsiteY4" fmla="*/ 58980 h 81351"/>
                <a:gd name="connsiteX5" fmla="*/ 42710 w 81351"/>
                <a:gd name="connsiteY5" fmla="*/ 46777 h 81351"/>
                <a:gd name="connsiteX6" fmla="*/ 30507 w 81351"/>
                <a:gd name="connsiteY6" fmla="*/ 34574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51" h="81351">
                  <a:moveTo>
                    <a:pt x="30507" y="34574"/>
                  </a:moveTo>
                  <a:cubicBezTo>
                    <a:pt x="30507" y="34574"/>
                    <a:pt x="30507" y="30507"/>
                    <a:pt x="30507" y="30507"/>
                  </a:cubicBezTo>
                  <a:cubicBezTo>
                    <a:pt x="34575" y="38642"/>
                    <a:pt x="63048" y="71183"/>
                    <a:pt x="87453" y="63047"/>
                  </a:cubicBezTo>
                  <a:lnTo>
                    <a:pt x="87453" y="63047"/>
                  </a:lnTo>
                  <a:cubicBezTo>
                    <a:pt x="75251" y="67115"/>
                    <a:pt x="63048" y="67115"/>
                    <a:pt x="54913" y="58980"/>
                  </a:cubicBezTo>
                  <a:cubicBezTo>
                    <a:pt x="50845" y="54912"/>
                    <a:pt x="46777" y="50845"/>
                    <a:pt x="42710" y="46777"/>
                  </a:cubicBezTo>
                  <a:cubicBezTo>
                    <a:pt x="38642" y="46777"/>
                    <a:pt x="34575" y="38642"/>
                    <a:pt x="30507" y="34574"/>
                  </a:cubicBezTo>
                </a:path>
              </a:pathLst>
            </a:custGeom>
            <a:solidFill>
              <a:srgbClr val="231F20">
                <a:alpha val="34000"/>
              </a:srgbClr>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B7B42AA8-5A0B-4EA2-9222-59E609816D48}"/>
                </a:ext>
              </a:extLst>
            </p:cNvPr>
            <p:cNvSpPr/>
            <p:nvPr/>
          </p:nvSpPr>
          <p:spPr>
            <a:xfrm>
              <a:off x="8066744" y="3280533"/>
              <a:ext cx="122028" cy="203379"/>
            </a:xfrm>
            <a:custGeom>
              <a:avLst/>
              <a:gdLst>
                <a:gd name="connsiteX0" fmla="*/ 103724 w 122027"/>
                <a:gd name="connsiteY0" fmla="*/ 30507 h 203379"/>
                <a:gd name="connsiteX1" fmla="*/ 119994 w 122027"/>
                <a:gd name="connsiteY1" fmla="*/ 87453 h 203379"/>
                <a:gd name="connsiteX2" fmla="*/ 128129 w 122027"/>
                <a:gd name="connsiteY2" fmla="*/ 132196 h 203379"/>
                <a:gd name="connsiteX3" fmla="*/ 91521 w 122027"/>
                <a:gd name="connsiteY3" fmla="*/ 152534 h 203379"/>
                <a:gd name="connsiteX4" fmla="*/ 99656 w 122027"/>
                <a:gd name="connsiteY4" fmla="*/ 189143 h 203379"/>
                <a:gd name="connsiteX5" fmla="*/ 67116 w 122027"/>
                <a:gd name="connsiteY5" fmla="*/ 181008 h 203379"/>
                <a:gd name="connsiteX6" fmla="*/ 46778 w 122027"/>
                <a:gd name="connsiteY6" fmla="*/ 160670 h 203379"/>
                <a:gd name="connsiteX7" fmla="*/ 30507 w 122027"/>
                <a:gd name="connsiteY7" fmla="*/ 144399 h 203379"/>
                <a:gd name="connsiteX8" fmla="*/ 67116 w 122027"/>
                <a:gd name="connsiteY8" fmla="*/ 136264 h 203379"/>
                <a:gd name="connsiteX9" fmla="*/ 50845 w 122027"/>
                <a:gd name="connsiteY9" fmla="*/ 115926 h 203379"/>
                <a:gd name="connsiteX10" fmla="*/ 58980 w 122027"/>
                <a:gd name="connsiteY10" fmla="*/ 91521 h 203379"/>
                <a:gd name="connsiteX11" fmla="*/ 79318 w 122027"/>
                <a:gd name="connsiteY11" fmla="*/ 79318 h 203379"/>
                <a:gd name="connsiteX12" fmla="*/ 103724 w 122027"/>
                <a:gd name="connsiteY12" fmla="*/ 30507 h 203379"/>
                <a:gd name="connsiteX13" fmla="*/ 103724 w 122027"/>
                <a:gd name="connsiteY13" fmla="*/ 30507 h 20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27" h="203379">
                  <a:moveTo>
                    <a:pt x="103724" y="30507"/>
                  </a:moveTo>
                  <a:cubicBezTo>
                    <a:pt x="119994" y="54912"/>
                    <a:pt x="111859" y="71183"/>
                    <a:pt x="119994" y="87453"/>
                  </a:cubicBezTo>
                  <a:cubicBezTo>
                    <a:pt x="128129" y="115926"/>
                    <a:pt x="128129" y="124061"/>
                    <a:pt x="128129" y="132196"/>
                  </a:cubicBezTo>
                  <a:cubicBezTo>
                    <a:pt x="128129" y="148467"/>
                    <a:pt x="115926" y="152534"/>
                    <a:pt x="91521" y="152534"/>
                  </a:cubicBezTo>
                  <a:cubicBezTo>
                    <a:pt x="91521" y="164737"/>
                    <a:pt x="95588" y="176940"/>
                    <a:pt x="99656" y="189143"/>
                  </a:cubicBezTo>
                  <a:cubicBezTo>
                    <a:pt x="87453" y="189143"/>
                    <a:pt x="79318" y="185075"/>
                    <a:pt x="67116" y="181008"/>
                  </a:cubicBezTo>
                  <a:cubicBezTo>
                    <a:pt x="58980" y="176940"/>
                    <a:pt x="46778" y="168805"/>
                    <a:pt x="46778" y="160670"/>
                  </a:cubicBezTo>
                  <a:cubicBezTo>
                    <a:pt x="42710" y="148467"/>
                    <a:pt x="38642" y="152534"/>
                    <a:pt x="30507" y="144399"/>
                  </a:cubicBezTo>
                  <a:cubicBezTo>
                    <a:pt x="42710" y="148467"/>
                    <a:pt x="54913" y="144399"/>
                    <a:pt x="67116" y="136264"/>
                  </a:cubicBezTo>
                  <a:cubicBezTo>
                    <a:pt x="58980" y="132196"/>
                    <a:pt x="50845" y="124061"/>
                    <a:pt x="50845" y="115926"/>
                  </a:cubicBezTo>
                  <a:cubicBezTo>
                    <a:pt x="46778" y="107791"/>
                    <a:pt x="50845" y="95588"/>
                    <a:pt x="58980" y="91521"/>
                  </a:cubicBezTo>
                  <a:cubicBezTo>
                    <a:pt x="67116" y="87453"/>
                    <a:pt x="75251" y="83386"/>
                    <a:pt x="79318" y="79318"/>
                  </a:cubicBezTo>
                  <a:cubicBezTo>
                    <a:pt x="91521" y="63048"/>
                    <a:pt x="99656" y="46777"/>
                    <a:pt x="103724" y="30507"/>
                  </a:cubicBezTo>
                  <a:lnTo>
                    <a:pt x="103724" y="30507"/>
                  </a:lnTo>
                  <a:close/>
                </a:path>
              </a:pathLst>
            </a:custGeom>
            <a:solidFill>
              <a:srgbClr val="F2BD9C"/>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E05582D0-DDAA-46C5-ADCC-059A76BB0577}"/>
                </a:ext>
              </a:extLst>
            </p:cNvPr>
            <p:cNvSpPr/>
            <p:nvPr/>
          </p:nvSpPr>
          <p:spPr>
            <a:xfrm>
              <a:off x="7997595" y="3394565"/>
              <a:ext cx="203379" cy="366083"/>
            </a:xfrm>
            <a:custGeom>
              <a:avLst/>
              <a:gdLst>
                <a:gd name="connsiteX0" fmla="*/ 99656 w 203379"/>
                <a:gd name="connsiteY0" fmla="*/ 34435 h 366082"/>
                <a:gd name="connsiteX1" fmla="*/ 54913 w 203379"/>
                <a:gd name="connsiteY1" fmla="*/ 50705 h 366082"/>
                <a:gd name="connsiteX2" fmla="*/ 46777 w 203379"/>
                <a:gd name="connsiteY2" fmla="*/ 99516 h 366082"/>
                <a:gd name="connsiteX3" fmla="*/ 67115 w 203379"/>
                <a:gd name="connsiteY3" fmla="*/ 225611 h 366082"/>
                <a:gd name="connsiteX4" fmla="*/ 30507 w 203379"/>
                <a:gd name="connsiteY4" fmla="*/ 323233 h 366082"/>
                <a:gd name="connsiteX5" fmla="*/ 197278 w 203379"/>
                <a:gd name="connsiteY5" fmla="*/ 351707 h 366082"/>
                <a:gd name="connsiteX6" fmla="*/ 181007 w 203379"/>
                <a:gd name="connsiteY6" fmla="*/ 270355 h 366082"/>
                <a:gd name="connsiteX7" fmla="*/ 189142 w 203379"/>
                <a:gd name="connsiteY7" fmla="*/ 229679 h 366082"/>
                <a:gd name="connsiteX8" fmla="*/ 172872 w 203379"/>
                <a:gd name="connsiteY8" fmla="*/ 107652 h 366082"/>
                <a:gd name="connsiteX9" fmla="*/ 185075 w 203379"/>
                <a:gd name="connsiteY9" fmla="*/ 99516 h 366082"/>
                <a:gd name="connsiteX10" fmla="*/ 172872 w 203379"/>
                <a:gd name="connsiteY10" fmla="*/ 79178 h 366082"/>
                <a:gd name="connsiteX11" fmla="*/ 152534 w 203379"/>
                <a:gd name="connsiteY11" fmla="*/ 75111 h 366082"/>
                <a:gd name="connsiteX12" fmla="*/ 99656 w 203379"/>
                <a:gd name="connsiteY12" fmla="*/ 34435 h 366082"/>
                <a:gd name="connsiteX13" fmla="*/ 99656 w 203379"/>
                <a:gd name="connsiteY13" fmla="*/ 34435 h 36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379" h="366082">
                  <a:moveTo>
                    <a:pt x="99656" y="34435"/>
                  </a:moveTo>
                  <a:cubicBezTo>
                    <a:pt x="83386" y="26300"/>
                    <a:pt x="67115" y="30368"/>
                    <a:pt x="54913" y="50705"/>
                  </a:cubicBezTo>
                  <a:cubicBezTo>
                    <a:pt x="46777" y="66976"/>
                    <a:pt x="46777" y="83246"/>
                    <a:pt x="46777" y="99516"/>
                  </a:cubicBezTo>
                  <a:cubicBezTo>
                    <a:pt x="50845" y="140192"/>
                    <a:pt x="75251" y="180868"/>
                    <a:pt x="67115" y="225611"/>
                  </a:cubicBezTo>
                  <a:cubicBezTo>
                    <a:pt x="63048" y="241882"/>
                    <a:pt x="38642" y="266287"/>
                    <a:pt x="30507" y="323233"/>
                  </a:cubicBezTo>
                  <a:cubicBezTo>
                    <a:pt x="30507" y="323233"/>
                    <a:pt x="107791" y="384247"/>
                    <a:pt x="197278" y="351707"/>
                  </a:cubicBezTo>
                  <a:cubicBezTo>
                    <a:pt x="201345" y="319166"/>
                    <a:pt x="181007" y="286625"/>
                    <a:pt x="181007" y="270355"/>
                  </a:cubicBezTo>
                  <a:cubicBezTo>
                    <a:pt x="181007" y="258152"/>
                    <a:pt x="185075" y="245949"/>
                    <a:pt x="189142" y="229679"/>
                  </a:cubicBezTo>
                  <a:cubicBezTo>
                    <a:pt x="221683" y="123922"/>
                    <a:pt x="160669" y="148328"/>
                    <a:pt x="172872" y="107652"/>
                  </a:cubicBezTo>
                  <a:cubicBezTo>
                    <a:pt x="172872" y="103584"/>
                    <a:pt x="185075" y="103584"/>
                    <a:pt x="185075" y="99516"/>
                  </a:cubicBezTo>
                  <a:cubicBezTo>
                    <a:pt x="185075" y="95449"/>
                    <a:pt x="176940" y="83246"/>
                    <a:pt x="172872" y="79178"/>
                  </a:cubicBezTo>
                  <a:cubicBezTo>
                    <a:pt x="168804" y="75111"/>
                    <a:pt x="160669" y="75111"/>
                    <a:pt x="152534" y="75111"/>
                  </a:cubicBezTo>
                  <a:cubicBezTo>
                    <a:pt x="128129" y="75111"/>
                    <a:pt x="111859" y="58840"/>
                    <a:pt x="99656" y="34435"/>
                  </a:cubicBezTo>
                  <a:lnTo>
                    <a:pt x="99656" y="34435"/>
                  </a:lnTo>
                  <a:close/>
                </a:path>
              </a:pathLst>
            </a:custGeom>
            <a:solidFill>
              <a:srgbClr val="FF2675"/>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C537138-EFF6-431C-99AE-EF91D4204C45}"/>
                </a:ext>
              </a:extLst>
            </p:cNvPr>
            <p:cNvSpPr/>
            <p:nvPr/>
          </p:nvSpPr>
          <p:spPr>
            <a:xfrm>
              <a:off x="7987000" y="3687291"/>
              <a:ext cx="244055" cy="284731"/>
            </a:xfrm>
            <a:custGeom>
              <a:avLst/>
              <a:gdLst>
                <a:gd name="connsiteX0" fmla="*/ 45170 w 244055"/>
                <a:gd name="connsiteY0" fmla="*/ 30507 h 284730"/>
                <a:gd name="connsiteX1" fmla="*/ 45170 w 244055"/>
                <a:gd name="connsiteY1" fmla="*/ 152534 h 284730"/>
                <a:gd name="connsiteX2" fmla="*/ 57373 w 244055"/>
                <a:gd name="connsiteY2" fmla="*/ 213548 h 284730"/>
                <a:gd name="connsiteX3" fmla="*/ 53306 w 244055"/>
                <a:gd name="connsiteY3" fmla="*/ 258292 h 284730"/>
                <a:gd name="connsiteX4" fmla="*/ 65508 w 244055"/>
                <a:gd name="connsiteY4" fmla="*/ 250156 h 284730"/>
                <a:gd name="connsiteX5" fmla="*/ 81778 w 244055"/>
                <a:gd name="connsiteY5" fmla="*/ 254224 h 284730"/>
                <a:gd name="connsiteX6" fmla="*/ 118386 w 244055"/>
                <a:gd name="connsiteY6" fmla="*/ 274562 h 284730"/>
                <a:gd name="connsiteX7" fmla="*/ 159062 w 244055"/>
                <a:gd name="connsiteY7" fmla="*/ 286765 h 284730"/>
                <a:gd name="connsiteX8" fmla="*/ 195671 w 244055"/>
                <a:gd name="connsiteY8" fmla="*/ 270494 h 284730"/>
                <a:gd name="connsiteX9" fmla="*/ 195671 w 244055"/>
                <a:gd name="connsiteY9" fmla="*/ 270494 h 284730"/>
                <a:gd name="connsiteX10" fmla="*/ 207874 w 244055"/>
                <a:gd name="connsiteY10" fmla="*/ 189143 h 284730"/>
                <a:gd name="connsiteX11" fmla="*/ 207874 w 244055"/>
                <a:gd name="connsiteY11" fmla="*/ 54912 h 284730"/>
                <a:gd name="connsiteX12" fmla="*/ 45170 w 244055"/>
                <a:gd name="connsiteY12" fmla="*/ 30507 h 284730"/>
                <a:gd name="connsiteX13" fmla="*/ 45170 w 244055"/>
                <a:gd name="connsiteY13" fmla="*/ 30507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055" h="284730">
                  <a:moveTo>
                    <a:pt x="45170" y="30507"/>
                  </a:moveTo>
                  <a:cubicBezTo>
                    <a:pt x="16697" y="63048"/>
                    <a:pt x="37035" y="132196"/>
                    <a:pt x="45170" y="152534"/>
                  </a:cubicBezTo>
                  <a:cubicBezTo>
                    <a:pt x="49238" y="172872"/>
                    <a:pt x="57373" y="193210"/>
                    <a:pt x="57373" y="213548"/>
                  </a:cubicBezTo>
                  <a:cubicBezTo>
                    <a:pt x="57373" y="229819"/>
                    <a:pt x="57373" y="242021"/>
                    <a:pt x="53306" y="258292"/>
                  </a:cubicBezTo>
                  <a:cubicBezTo>
                    <a:pt x="57373" y="254224"/>
                    <a:pt x="61441" y="250156"/>
                    <a:pt x="65508" y="250156"/>
                  </a:cubicBezTo>
                  <a:cubicBezTo>
                    <a:pt x="69576" y="250156"/>
                    <a:pt x="73643" y="250156"/>
                    <a:pt x="81778" y="254224"/>
                  </a:cubicBezTo>
                  <a:cubicBezTo>
                    <a:pt x="93981" y="258292"/>
                    <a:pt x="106184" y="266427"/>
                    <a:pt x="118386" y="274562"/>
                  </a:cubicBezTo>
                  <a:cubicBezTo>
                    <a:pt x="130589" y="282697"/>
                    <a:pt x="142792" y="286765"/>
                    <a:pt x="159062" y="286765"/>
                  </a:cubicBezTo>
                  <a:cubicBezTo>
                    <a:pt x="171265" y="286765"/>
                    <a:pt x="187536" y="282697"/>
                    <a:pt x="195671" y="270494"/>
                  </a:cubicBezTo>
                  <a:lnTo>
                    <a:pt x="195671" y="270494"/>
                  </a:lnTo>
                  <a:cubicBezTo>
                    <a:pt x="199738" y="242021"/>
                    <a:pt x="203806" y="217616"/>
                    <a:pt x="207874" y="189143"/>
                  </a:cubicBezTo>
                  <a:cubicBezTo>
                    <a:pt x="211941" y="172872"/>
                    <a:pt x="224144" y="103724"/>
                    <a:pt x="207874" y="54912"/>
                  </a:cubicBezTo>
                  <a:cubicBezTo>
                    <a:pt x="126522" y="79318"/>
                    <a:pt x="73643" y="46777"/>
                    <a:pt x="45170" y="30507"/>
                  </a:cubicBezTo>
                  <a:lnTo>
                    <a:pt x="45170" y="30507"/>
                  </a:lnTo>
                  <a:close/>
                </a:path>
              </a:pathLst>
            </a:custGeom>
            <a:solidFill>
              <a:srgbClr val="EB0063"/>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AF6CBD6C-95BF-4234-A402-EFA2F26D5AB0}"/>
                </a:ext>
              </a:extLst>
            </p:cNvPr>
            <p:cNvSpPr/>
            <p:nvPr/>
          </p:nvSpPr>
          <p:spPr>
            <a:xfrm>
              <a:off x="8028540" y="3252060"/>
              <a:ext cx="162703" cy="203379"/>
            </a:xfrm>
            <a:custGeom>
              <a:avLst/>
              <a:gdLst>
                <a:gd name="connsiteX0" fmla="*/ 141927 w 162703"/>
                <a:gd name="connsiteY0" fmla="*/ 54912 h 203379"/>
                <a:gd name="connsiteX1" fmla="*/ 137860 w 162703"/>
                <a:gd name="connsiteY1" fmla="*/ 99656 h 203379"/>
                <a:gd name="connsiteX2" fmla="*/ 109387 w 162703"/>
                <a:gd name="connsiteY2" fmla="*/ 132196 h 203379"/>
                <a:gd name="connsiteX3" fmla="*/ 113454 w 162703"/>
                <a:gd name="connsiteY3" fmla="*/ 156602 h 203379"/>
                <a:gd name="connsiteX4" fmla="*/ 68711 w 162703"/>
                <a:gd name="connsiteY4" fmla="*/ 172872 h 203379"/>
                <a:gd name="connsiteX5" fmla="*/ 32103 w 162703"/>
                <a:gd name="connsiteY5" fmla="*/ 132196 h 203379"/>
                <a:gd name="connsiteX6" fmla="*/ 40238 w 162703"/>
                <a:gd name="connsiteY6" fmla="*/ 75250 h 203379"/>
                <a:gd name="connsiteX7" fmla="*/ 84981 w 162703"/>
                <a:gd name="connsiteY7" fmla="*/ 34574 h 203379"/>
                <a:gd name="connsiteX8" fmla="*/ 121589 w 162703"/>
                <a:gd name="connsiteY8" fmla="*/ 30507 h 203379"/>
                <a:gd name="connsiteX9" fmla="*/ 141927 w 162703"/>
                <a:gd name="connsiteY9" fmla="*/ 54912 h 20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703" h="203379">
                  <a:moveTo>
                    <a:pt x="141927" y="54912"/>
                  </a:moveTo>
                  <a:cubicBezTo>
                    <a:pt x="145995" y="67115"/>
                    <a:pt x="141927" y="83385"/>
                    <a:pt x="137860" y="99656"/>
                  </a:cubicBezTo>
                  <a:cubicBezTo>
                    <a:pt x="129724" y="111859"/>
                    <a:pt x="113454" y="119994"/>
                    <a:pt x="109387" y="132196"/>
                  </a:cubicBezTo>
                  <a:cubicBezTo>
                    <a:pt x="89049" y="119994"/>
                    <a:pt x="93116" y="156602"/>
                    <a:pt x="113454" y="156602"/>
                  </a:cubicBezTo>
                  <a:cubicBezTo>
                    <a:pt x="105319" y="172872"/>
                    <a:pt x="84981" y="176940"/>
                    <a:pt x="68711" y="172872"/>
                  </a:cubicBezTo>
                  <a:cubicBezTo>
                    <a:pt x="48373" y="168805"/>
                    <a:pt x="36170" y="152534"/>
                    <a:pt x="32103" y="132196"/>
                  </a:cubicBezTo>
                  <a:cubicBezTo>
                    <a:pt x="28035" y="111859"/>
                    <a:pt x="32103" y="91521"/>
                    <a:pt x="40238" y="75250"/>
                  </a:cubicBezTo>
                  <a:cubicBezTo>
                    <a:pt x="48373" y="58980"/>
                    <a:pt x="64644" y="42710"/>
                    <a:pt x="84981" y="34574"/>
                  </a:cubicBezTo>
                  <a:cubicBezTo>
                    <a:pt x="97184" y="30507"/>
                    <a:pt x="109387" y="30507"/>
                    <a:pt x="121589" y="30507"/>
                  </a:cubicBezTo>
                  <a:cubicBezTo>
                    <a:pt x="129724" y="38642"/>
                    <a:pt x="137860" y="46777"/>
                    <a:pt x="141927" y="54912"/>
                  </a:cubicBezTo>
                  <a:close/>
                </a:path>
              </a:pathLst>
            </a:custGeom>
            <a:solidFill>
              <a:srgbClr val="52201E"/>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44C6C88C-F8D6-46BA-871D-8BA9245CD06C}"/>
                </a:ext>
              </a:extLst>
            </p:cNvPr>
            <p:cNvSpPr/>
            <p:nvPr/>
          </p:nvSpPr>
          <p:spPr>
            <a:xfrm>
              <a:off x="8005731" y="3299186"/>
              <a:ext cx="81352" cy="122028"/>
            </a:xfrm>
            <a:custGeom>
              <a:avLst/>
              <a:gdLst>
                <a:gd name="connsiteX0" fmla="*/ 58980 w 81351"/>
                <a:gd name="connsiteY0" fmla="*/ 36259 h 122027"/>
                <a:gd name="connsiteX1" fmla="*/ 42710 w 81351"/>
                <a:gd name="connsiteY1" fmla="*/ 32192 h 122027"/>
                <a:gd name="connsiteX2" fmla="*/ 30507 w 81351"/>
                <a:gd name="connsiteY2" fmla="*/ 56597 h 122027"/>
                <a:gd name="connsiteX3" fmla="*/ 46778 w 81351"/>
                <a:gd name="connsiteY3" fmla="*/ 101341 h 122027"/>
                <a:gd name="connsiteX4" fmla="*/ 83386 w 81351"/>
                <a:gd name="connsiteY4" fmla="*/ 109476 h 122027"/>
                <a:gd name="connsiteX5" fmla="*/ 79318 w 81351"/>
                <a:gd name="connsiteY5" fmla="*/ 72868 h 122027"/>
                <a:gd name="connsiteX6" fmla="*/ 58980 w 81351"/>
                <a:gd name="connsiteY6" fmla="*/ 36259 h 122027"/>
                <a:gd name="connsiteX7" fmla="*/ 58980 w 81351"/>
                <a:gd name="connsiteY7" fmla="*/ 36259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1" h="122027">
                  <a:moveTo>
                    <a:pt x="58980" y="36259"/>
                  </a:moveTo>
                  <a:cubicBezTo>
                    <a:pt x="54913" y="32192"/>
                    <a:pt x="46778" y="28124"/>
                    <a:pt x="42710" y="32192"/>
                  </a:cubicBezTo>
                  <a:cubicBezTo>
                    <a:pt x="34575" y="36259"/>
                    <a:pt x="30507" y="48462"/>
                    <a:pt x="30507" y="56597"/>
                  </a:cubicBezTo>
                  <a:cubicBezTo>
                    <a:pt x="30507" y="72868"/>
                    <a:pt x="38642" y="89138"/>
                    <a:pt x="46778" y="101341"/>
                  </a:cubicBezTo>
                  <a:cubicBezTo>
                    <a:pt x="54913" y="109476"/>
                    <a:pt x="75251" y="129814"/>
                    <a:pt x="83386" y="109476"/>
                  </a:cubicBezTo>
                  <a:cubicBezTo>
                    <a:pt x="87453" y="97273"/>
                    <a:pt x="83386" y="85070"/>
                    <a:pt x="79318" y="72868"/>
                  </a:cubicBezTo>
                  <a:cubicBezTo>
                    <a:pt x="75251" y="60665"/>
                    <a:pt x="67116" y="48462"/>
                    <a:pt x="58980" y="36259"/>
                  </a:cubicBezTo>
                  <a:cubicBezTo>
                    <a:pt x="58980" y="40327"/>
                    <a:pt x="58980" y="40327"/>
                    <a:pt x="58980" y="36259"/>
                  </a:cubicBezTo>
                  <a:close/>
                </a:path>
              </a:pathLst>
            </a:custGeom>
            <a:solidFill>
              <a:srgbClr val="491818"/>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D41C00E7-6164-4ABD-9E03-A823506E5FDC}"/>
                </a:ext>
              </a:extLst>
            </p:cNvPr>
            <p:cNvSpPr/>
            <p:nvPr/>
          </p:nvSpPr>
          <p:spPr>
            <a:xfrm>
              <a:off x="8066744" y="3451372"/>
              <a:ext cx="162703" cy="528786"/>
            </a:xfrm>
            <a:custGeom>
              <a:avLst/>
              <a:gdLst>
                <a:gd name="connsiteX0" fmla="*/ 67116 w 162703"/>
                <a:gd name="connsiteY0" fmla="*/ 522684 h 528785"/>
                <a:gd name="connsiteX1" fmla="*/ 115926 w 162703"/>
                <a:gd name="connsiteY1" fmla="*/ 510482 h 528785"/>
                <a:gd name="connsiteX2" fmla="*/ 115926 w 162703"/>
                <a:gd name="connsiteY2" fmla="*/ 510482 h 528785"/>
                <a:gd name="connsiteX3" fmla="*/ 119994 w 162703"/>
                <a:gd name="connsiteY3" fmla="*/ 490144 h 528785"/>
                <a:gd name="connsiteX4" fmla="*/ 132196 w 162703"/>
                <a:gd name="connsiteY4" fmla="*/ 298967 h 528785"/>
                <a:gd name="connsiteX5" fmla="*/ 124061 w 162703"/>
                <a:gd name="connsiteY5" fmla="*/ 254224 h 528785"/>
                <a:gd name="connsiteX6" fmla="*/ 111859 w 162703"/>
                <a:gd name="connsiteY6" fmla="*/ 213548 h 528785"/>
                <a:gd name="connsiteX7" fmla="*/ 124061 w 162703"/>
                <a:gd name="connsiteY7" fmla="*/ 164737 h 528785"/>
                <a:gd name="connsiteX8" fmla="*/ 119994 w 162703"/>
                <a:gd name="connsiteY8" fmla="*/ 107791 h 528785"/>
                <a:gd name="connsiteX9" fmla="*/ 103724 w 162703"/>
                <a:gd name="connsiteY9" fmla="*/ 87453 h 528785"/>
                <a:gd name="connsiteX10" fmla="*/ 103724 w 162703"/>
                <a:gd name="connsiteY10" fmla="*/ 63047 h 528785"/>
                <a:gd name="connsiteX11" fmla="*/ 111859 w 162703"/>
                <a:gd name="connsiteY11" fmla="*/ 79318 h 528785"/>
                <a:gd name="connsiteX12" fmla="*/ 107791 w 162703"/>
                <a:gd name="connsiteY12" fmla="*/ 30507 h 528785"/>
                <a:gd name="connsiteX13" fmla="*/ 75251 w 162703"/>
                <a:gd name="connsiteY13" fmla="*/ 71183 h 528785"/>
                <a:gd name="connsiteX14" fmla="*/ 103724 w 162703"/>
                <a:gd name="connsiteY14" fmla="*/ 148467 h 528785"/>
                <a:gd name="connsiteX15" fmla="*/ 91521 w 162703"/>
                <a:gd name="connsiteY15" fmla="*/ 229818 h 528785"/>
                <a:gd name="connsiteX16" fmla="*/ 87453 w 162703"/>
                <a:gd name="connsiteY16" fmla="*/ 355914 h 528785"/>
                <a:gd name="connsiteX17" fmla="*/ 63048 w 162703"/>
                <a:gd name="connsiteY17" fmla="*/ 380319 h 528785"/>
                <a:gd name="connsiteX18" fmla="*/ 30507 w 162703"/>
                <a:gd name="connsiteY18" fmla="*/ 376251 h 528785"/>
                <a:gd name="connsiteX19" fmla="*/ 75251 w 162703"/>
                <a:gd name="connsiteY19" fmla="*/ 384387 h 528785"/>
                <a:gd name="connsiteX20" fmla="*/ 75251 w 162703"/>
                <a:gd name="connsiteY20" fmla="*/ 469806 h 528785"/>
                <a:gd name="connsiteX21" fmla="*/ 67116 w 162703"/>
                <a:gd name="connsiteY21" fmla="*/ 522684 h 528785"/>
                <a:gd name="connsiteX22" fmla="*/ 67116 w 162703"/>
                <a:gd name="connsiteY22" fmla="*/ 522684 h 52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703" h="528785">
                  <a:moveTo>
                    <a:pt x="67116" y="522684"/>
                  </a:moveTo>
                  <a:cubicBezTo>
                    <a:pt x="95588" y="526752"/>
                    <a:pt x="111859" y="518617"/>
                    <a:pt x="115926" y="510482"/>
                  </a:cubicBezTo>
                  <a:cubicBezTo>
                    <a:pt x="115926" y="510482"/>
                    <a:pt x="115926" y="510482"/>
                    <a:pt x="115926" y="510482"/>
                  </a:cubicBezTo>
                  <a:cubicBezTo>
                    <a:pt x="115926" y="506414"/>
                    <a:pt x="115926" y="498279"/>
                    <a:pt x="119994" y="490144"/>
                  </a:cubicBezTo>
                  <a:cubicBezTo>
                    <a:pt x="128129" y="457603"/>
                    <a:pt x="148467" y="339643"/>
                    <a:pt x="132196" y="298967"/>
                  </a:cubicBezTo>
                  <a:cubicBezTo>
                    <a:pt x="132196" y="294900"/>
                    <a:pt x="136264" y="290832"/>
                    <a:pt x="124061" y="254224"/>
                  </a:cubicBezTo>
                  <a:cubicBezTo>
                    <a:pt x="119994" y="242021"/>
                    <a:pt x="111859" y="225751"/>
                    <a:pt x="111859" y="213548"/>
                  </a:cubicBezTo>
                  <a:cubicBezTo>
                    <a:pt x="111859" y="197278"/>
                    <a:pt x="119994" y="181007"/>
                    <a:pt x="124061" y="164737"/>
                  </a:cubicBezTo>
                  <a:cubicBezTo>
                    <a:pt x="132196" y="144399"/>
                    <a:pt x="132196" y="124061"/>
                    <a:pt x="119994" y="107791"/>
                  </a:cubicBezTo>
                  <a:cubicBezTo>
                    <a:pt x="115926" y="99656"/>
                    <a:pt x="107791" y="95588"/>
                    <a:pt x="103724" y="87453"/>
                  </a:cubicBezTo>
                  <a:cubicBezTo>
                    <a:pt x="99656" y="79318"/>
                    <a:pt x="95588" y="71183"/>
                    <a:pt x="103724" y="63047"/>
                  </a:cubicBezTo>
                  <a:cubicBezTo>
                    <a:pt x="107791" y="67115"/>
                    <a:pt x="107791" y="71183"/>
                    <a:pt x="111859" y="79318"/>
                  </a:cubicBezTo>
                  <a:cubicBezTo>
                    <a:pt x="119994" y="63047"/>
                    <a:pt x="119994" y="42709"/>
                    <a:pt x="107791" y="30507"/>
                  </a:cubicBezTo>
                  <a:cubicBezTo>
                    <a:pt x="91521" y="38642"/>
                    <a:pt x="79318" y="42709"/>
                    <a:pt x="75251" y="71183"/>
                  </a:cubicBezTo>
                  <a:cubicBezTo>
                    <a:pt x="71183" y="103723"/>
                    <a:pt x="95588" y="119994"/>
                    <a:pt x="103724" y="148467"/>
                  </a:cubicBezTo>
                  <a:cubicBezTo>
                    <a:pt x="107791" y="172872"/>
                    <a:pt x="99656" y="205413"/>
                    <a:pt x="91521" y="229818"/>
                  </a:cubicBezTo>
                  <a:cubicBezTo>
                    <a:pt x="83386" y="270494"/>
                    <a:pt x="103724" y="315238"/>
                    <a:pt x="87453" y="355914"/>
                  </a:cubicBezTo>
                  <a:cubicBezTo>
                    <a:pt x="83386" y="368116"/>
                    <a:pt x="75251" y="376251"/>
                    <a:pt x="63048" y="380319"/>
                  </a:cubicBezTo>
                  <a:cubicBezTo>
                    <a:pt x="50845" y="384387"/>
                    <a:pt x="38642" y="384387"/>
                    <a:pt x="30507" y="376251"/>
                  </a:cubicBezTo>
                  <a:cubicBezTo>
                    <a:pt x="50845" y="400657"/>
                    <a:pt x="71183" y="388454"/>
                    <a:pt x="75251" y="384387"/>
                  </a:cubicBezTo>
                  <a:cubicBezTo>
                    <a:pt x="67116" y="412860"/>
                    <a:pt x="75251" y="441333"/>
                    <a:pt x="75251" y="469806"/>
                  </a:cubicBezTo>
                  <a:cubicBezTo>
                    <a:pt x="79318" y="486076"/>
                    <a:pt x="67116" y="494211"/>
                    <a:pt x="67116" y="522684"/>
                  </a:cubicBezTo>
                  <a:lnTo>
                    <a:pt x="67116" y="522684"/>
                  </a:lnTo>
                  <a:close/>
                </a:path>
              </a:pathLst>
            </a:custGeom>
            <a:solidFill>
              <a:srgbClr val="FF2675">
                <a:alpha val="20000"/>
              </a:srgbClr>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06436DC7-AB45-4937-8D37-5F6C57F83EA7}"/>
                </a:ext>
              </a:extLst>
            </p:cNvPr>
            <p:cNvSpPr/>
            <p:nvPr/>
          </p:nvSpPr>
          <p:spPr>
            <a:xfrm>
              <a:off x="7986186" y="3687291"/>
              <a:ext cx="81352" cy="122028"/>
            </a:xfrm>
            <a:custGeom>
              <a:avLst/>
              <a:gdLst>
                <a:gd name="connsiteX0" fmla="*/ 62254 w 81351"/>
                <a:gd name="connsiteY0" fmla="*/ 42710 h 122027"/>
                <a:gd name="connsiteX1" fmla="*/ 45984 w 81351"/>
                <a:gd name="connsiteY1" fmla="*/ 34574 h 122027"/>
                <a:gd name="connsiteX2" fmla="*/ 50052 w 81351"/>
                <a:gd name="connsiteY2" fmla="*/ 111859 h 122027"/>
                <a:gd name="connsiteX3" fmla="*/ 33781 w 81351"/>
                <a:gd name="connsiteY3" fmla="*/ 83386 h 122027"/>
                <a:gd name="connsiteX4" fmla="*/ 33781 w 81351"/>
                <a:gd name="connsiteY4" fmla="*/ 107791 h 122027"/>
                <a:gd name="connsiteX5" fmla="*/ 45984 w 81351"/>
                <a:gd name="connsiteY5" fmla="*/ 30507 h 122027"/>
                <a:gd name="connsiteX6" fmla="*/ 62254 w 81351"/>
                <a:gd name="connsiteY6" fmla="*/ 42710 h 122027"/>
                <a:gd name="connsiteX7" fmla="*/ 62254 w 81351"/>
                <a:gd name="connsiteY7" fmla="*/ 42710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51" h="122027">
                  <a:moveTo>
                    <a:pt x="62254" y="42710"/>
                  </a:moveTo>
                  <a:cubicBezTo>
                    <a:pt x="58187" y="38642"/>
                    <a:pt x="50052" y="34574"/>
                    <a:pt x="45984" y="34574"/>
                  </a:cubicBezTo>
                  <a:cubicBezTo>
                    <a:pt x="37849" y="58980"/>
                    <a:pt x="37849" y="87453"/>
                    <a:pt x="50052" y="111859"/>
                  </a:cubicBezTo>
                  <a:cubicBezTo>
                    <a:pt x="41917" y="103724"/>
                    <a:pt x="33781" y="95588"/>
                    <a:pt x="33781" y="83386"/>
                  </a:cubicBezTo>
                  <a:cubicBezTo>
                    <a:pt x="33781" y="91521"/>
                    <a:pt x="33781" y="99656"/>
                    <a:pt x="33781" y="107791"/>
                  </a:cubicBezTo>
                  <a:cubicBezTo>
                    <a:pt x="25646" y="79318"/>
                    <a:pt x="33781" y="50845"/>
                    <a:pt x="45984" y="30507"/>
                  </a:cubicBezTo>
                  <a:cubicBezTo>
                    <a:pt x="50052" y="34574"/>
                    <a:pt x="62254" y="42710"/>
                    <a:pt x="62254" y="42710"/>
                  </a:cubicBezTo>
                  <a:lnTo>
                    <a:pt x="62254" y="42710"/>
                  </a:lnTo>
                  <a:close/>
                </a:path>
              </a:pathLst>
            </a:custGeom>
            <a:solidFill>
              <a:srgbClr val="A0E5FF"/>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A1FA9764-1C7D-41F8-98C0-F97FB482C069}"/>
                </a:ext>
              </a:extLst>
            </p:cNvPr>
            <p:cNvSpPr/>
            <p:nvPr/>
          </p:nvSpPr>
          <p:spPr>
            <a:xfrm>
              <a:off x="8016125" y="3400965"/>
              <a:ext cx="81352" cy="122028"/>
            </a:xfrm>
            <a:custGeom>
              <a:avLst/>
              <a:gdLst>
                <a:gd name="connsiteX0" fmla="*/ 32315 w 81351"/>
                <a:gd name="connsiteY0" fmla="*/ 121590 h 122027"/>
                <a:gd name="connsiteX1" fmla="*/ 48585 w 81351"/>
                <a:gd name="connsiteY1" fmla="*/ 44305 h 122027"/>
                <a:gd name="connsiteX2" fmla="*/ 81126 w 81351"/>
                <a:gd name="connsiteY2" fmla="*/ 32103 h 122027"/>
                <a:gd name="connsiteX3" fmla="*/ 48585 w 81351"/>
                <a:gd name="connsiteY3" fmla="*/ 40238 h 122027"/>
                <a:gd name="connsiteX4" fmla="*/ 32315 w 81351"/>
                <a:gd name="connsiteY4" fmla="*/ 76846 h 122027"/>
                <a:gd name="connsiteX5" fmla="*/ 32315 w 81351"/>
                <a:gd name="connsiteY5" fmla="*/ 121590 h 122027"/>
                <a:gd name="connsiteX6" fmla="*/ 32315 w 81351"/>
                <a:gd name="connsiteY6" fmla="*/ 121590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51" h="122027">
                  <a:moveTo>
                    <a:pt x="32315" y="121590"/>
                  </a:moveTo>
                  <a:cubicBezTo>
                    <a:pt x="28247" y="93116"/>
                    <a:pt x="32315" y="60576"/>
                    <a:pt x="48585" y="44305"/>
                  </a:cubicBezTo>
                  <a:cubicBezTo>
                    <a:pt x="56721" y="36170"/>
                    <a:pt x="68923" y="28035"/>
                    <a:pt x="81126" y="32103"/>
                  </a:cubicBezTo>
                  <a:cubicBezTo>
                    <a:pt x="68923" y="28035"/>
                    <a:pt x="56721" y="32103"/>
                    <a:pt x="48585" y="40238"/>
                  </a:cubicBezTo>
                  <a:cubicBezTo>
                    <a:pt x="40450" y="48373"/>
                    <a:pt x="32315" y="64643"/>
                    <a:pt x="32315" y="76846"/>
                  </a:cubicBezTo>
                  <a:cubicBezTo>
                    <a:pt x="28247" y="93116"/>
                    <a:pt x="32315" y="105319"/>
                    <a:pt x="32315" y="121590"/>
                  </a:cubicBezTo>
                  <a:lnTo>
                    <a:pt x="32315" y="121590"/>
                  </a:lnTo>
                  <a:close/>
                </a:path>
              </a:pathLst>
            </a:custGeom>
            <a:solidFill>
              <a:srgbClr val="A0E5FF"/>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C44C6DC9-AAF0-4A5C-9106-611D25FD9F28}"/>
                </a:ext>
              </a:extLst>
            </p:cNvPr>
            <p:cNvSpPr/>
            <p:nvPr/>
          </p:nvSpPr>
          <p:spPr>
            <a:xfrm>
              <a:off x="8012607" y="3321209"/>
              <a:ext cx="81352" cy="81352"/>
            </a:xfrm>
            <a:custGeom>
              <a:avLst/>
              <a:gdLst>
                <a:gd name="connsiteX0" fmla="*/ 64306 w 81351"/>
                <a:gd name="connsiteY0" fmla="*/ 79318 h 81351"/>
                <a:gd name="connsiteX1" fmla="*/ 56171 w 81351"/>
                <a:gd name="connsiteY1" fmla="*/ 34574 h 81351"/>
                <a:gd name="connsiteX2" fmla="*/ 48036 w 81351"/>
                <a:gd name="connsiteY2" fmla="*/ 30507 h 81351"/>
                <a:gd name="connsiteX3" fmla="*/ 39901 w 81351"/>
                <a:gd name="connsiteY3" fmla="*/ 38642 h 81351"/>
                <a:gd name="connsiteX4" fmla="*/ 43968 w 81351"/>
                <a:gd name="connsiteY4" fmla="*/ 63048 h 81351"/>
                <a:gd name="connsiteX5" fmla="*/ 48036 w 81351"/>
                <a:gd name="connsiteY5" fmla="*/ 63048 h 81351"/>
                <a:gd name="connsiteX6" fmla="*/ 48036 w 81351"/>
                <a:gd name="connsiteY6" fmla="*/ 58980 h 81351"/>
                <a:gd name="connsiteX7" fmla="*/ 48036 w 81351"/>
                <a:gd name="connsiteY7" fmla="*/ 63048 h 81351"/>
                <a:gd name="connsiteX8" fmla="*/ 43968 w 81351"/>
                <a:gd name="connsiteY8" fmla="*/ 67115 h 81351"/>
                <a:gd name="connsiteX9" fmla="*/ 39901 w 81351"/>
                <a:gd name="connsiteY9" fmla="*/ 67115 h 81351"/>
                <a:gd name="connsiteX10" fmla="*/ 39901 w 81351"/>
                <a:gd name="connsiteY10" fmla="*/ 30507 h 81351"/>
                <a:gd name="connsiteX11" fmla="*/ 52103 w 81351"/>
                <a:gd name="connsiteY11" fmla="*/ 34574 h 81351"/>
                <a:gd name="connsiteX12" fmla="*/ 64306 w 81351"/>
                <a:gd name="connsiteY12" fmla="*/ 58980 h 81351"/>
                <a:gd name="connsiteX13" fmla="*/ 64306 w 81351"/>
                <a:gd name="connsiteY13" fmla="*/ 79318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51" h="81351">
                  <a:moveTo>
                    <a:pt x="64306" y="79318"/>
                  </a:moveTo>
                  <a:cubicBezTo>
                    <a:pt x="68374" y="67115"/>
                    <a:pt x="64306" y="46777"/>
                    <a:pt x="56171" y="34574"/>
                  </a:cubicBezTo>
                  <a:cubicBezTo>
                    <a:pt x="52103" y="30507"/>
                    <a:pt x="52103" y="30507"/>
                    <a:pt x="48036" y="30507"/>
                  </a:cubicBezTo>
                  <a:cubicBezTo>
                    <a:pt x="43968" y="30507"/>
                    <a:pt x="39901" y="34574"/>
                    <a:pt x="39901" y="38642"/>
                  </a:cubicBezTo>
                  <a:cubicBezTo>
                    <a:pt x="39901" y="46777"/>
                    <a:pt x="39901" y="58980"/>
                    <a:pt x="43968" y="63048"/>
                  </a:cubicBezTo>
                  <a:cubicBezTo>
                    <a:pt x="43968" y="63048"/>
                    <a:pt x="48036" y="63048"/>
                    <a:pt x="48036" y="63048"/>
                  </a:cubicBezTo>
                  <a:cubicBezTo>
                    <a:pt x="48036" y="63048"/>
                    <a:pt x="48036" y="63048"/>
                    <a:pt x="48036" y="58980"/>
                  </a:cubicBezTo>
                  <a:cubicBezTo>
                    <a:pt x="48036" y="58980"/>
                    <a:pt x="48036" y="58980"/>
                    <a:pt x="48036" y="63048"/>
                  </a:cubicBezTo>
                  <a:cubicBezTo>
                    <a:pt x="48036" y="63048"/>
                    <a:pt x="48036" y="67115"/>
                    <a:pt x="43968" y="67115"/>
                  </a:cubicBezTo>
                  <a:cubicBezTo>
                    <a:pt x="43968" y="67115"/>
                    <a:pt x="39901" y="67115"/>
                    <a:pt x="39901" y="67115"/>
                  </a:cubicBezTo>
                  <a:cubicBezTo>
                    <a:pt x="31765" y="58980"/>
                    <a:pt x="23630" y="34574"/>
                    <a:pt x="39901" y="30507"/>
                  </a:cubicBezTo>
                  <a:cubicBezTo>
                    <a:pt x="43968" y="30507"/>
                    <a:pt x="48036" y="30507"/>
                    <a:pt x="52103" y="34574"/>
                  </a:cubicBezTo>
                  <a:cubicBezTo>
                    <a:pt x="60239" y="38642"/>
                    <a:pt x="64306" y="50845"/>
                    <a:pt x="64306" y="58980"/>
                  </a:cubicBezTo>
                  <a:cubicBezTo>
                    <a:pt x="68374" y="58980"/>
                    <a:pt x="64306" y="71183"/>
                    <a:pt x="64306" y="79318"/>
                  </a:cubicBezTo>
                  <a:close/>
                </a:path>
              </a:pathLst>
            </a:custGeom>
            <a:solidFill>
              <a:srgbClr val="4C1A1A">
                <a:alpha val="23000"/>
              </a:srgbClr>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80B007F0-1E67-402D-B6A7-8E2B9194DF19}"/>
                </a:ext>
              </a:extLst>
            </p:cNvPr>
            <p:cNvSpPr/>
            <p:nvPr/>
          </p:nvSpPr>
          <p:spPr>
            <a:xfrm>
              <a:off x="8009798" y="3325276"/>
              <a:ext cx="81352" cy="81352"/>
            </a:xfrm>
            <a:custGeom>
              <a:avLst/>
              <a:gdLst>
                <a:gd name="connsiteX0" fmla="*/ 54912 w 81351"/>
                <a:gd name="connsiteY0" fmla="*/ 50845 h 81351"/>
                <a:gd name="connsiteX1" fmla="*/ 63048 w 81351"/>
                <a:gd name="connsiteY1" fmla="*/ 63048 h 81351"/>
                <a:gd name="connsiteX2" fmla="*/ 54912 w 81351"/>
                <a:gd name="connsiteY2" fmla="*/ 75251 h 81351"/>
                <a:gd name="connsiteX3" fmla="*/ 30507 w 81351"/>
                <a:gd name="connsiteY3" fmla="*/ 30507 h 81351"/>
                <a:gd name="connsiteX4" fmla="*/ 34574 w 81351"/>
                <a:gd name="connsiteY4" fmla="*/ 58980 h 81351"/>
                <a:gd name="connsiteX5" fmla="*/ 42710 w 81351"/>
                <a:gd name="connsiteY5" fmla="*/ 71183 h 81351"/>
                <a:gd name="connsiteX6" fmla="*/ 50845 w 81351"/>
                <a:gd name="connsiteY6" fmla="*/ 79318 h 81351"/>
                <a:gd name="connsiteX7" fmla="*/ 58980 w 81351"/>
                <a:gd name="connsiteY7" fmla="*/ 79318 h 81351"/>
                <a:gd name="connsiteX8" fmla="*/ 63048 w 81351"/>
                <a:gd name="connsiteY8" fmla="*/ 63048 h 81351"/>
                <a:gd name="connsiteX9" fmla="*/ 54912 w 81351"/>
                <a:gd name="connsiteY9" fmla="*/ 50845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51" h="81351">
                  <a:moveTo>
                    <a:pt x="54912" y="50845"/>
                  </a:moveTo>
                  <a:cubicBezTo>
                    <a:pt x="58980" y="54913"/>
                    <a:pt x="58980" y="58980"/>
                    <a:pt x="63048" y="63048"/>
                  </a:cubicBezTo>
                  <a:cubicBezTo>
                    <a:pt x="63048" y="67115"/>
                    <a:pt x="58980" y="75251"/>
                    <a:pt x="54912" y="75251"/>
                  </a:cubicBezTo>
                  <a:cubicBezTo>
                    <a:pt x="46777" y="75251"/>
                    <a:pt x="30507" y="54913"/>
                    <a:pt x="30507" y="30507"/>
                  </a:cubicBezTo>
                  <a:cubicBezTo>
                    <a:pt x="30507" y="42710"/>
                    <a:pt x="30507" y="50845"/>
                    <a:pt x="34574" y="58980"/>
                  </a:cubicBezTo>
                  <a:cubicBezTo>
                    <a:pt x="34574" y="63048"/>
                    <a:pt x="38642" y="67115"/>
                    <a:pt x="42710" y="71183"/>
                  </a:cubicBezTo>
                  <a:cubicBezTo>
                    <a:pt x="46777" y="75251"/>
                    <a:pt x="46777" y="79318"/>
                    <a:pt x="50845" y="79318"/>
                  </a:cubicBezTo>
                  <a:cubicBezTo>
                    <a:pt x="54912" y="79318"/>
                    <a:pt x="54912" y="79318"/>
                    <a:pt x="58980" y="79318"/>
                  </a:cubicBezTo>
                  <a:cubicBezTo>
                    <a:pt x="63048" y="75251"/>
                    <a:pt x="67115" y="67115"/>
                    <a:pt x="63048" y="63048"/>
                  </a:cubicBezTo>
                  <a:cubicBezTo>
                    <a:pt x="63048" y="63048"/>
                    <a:pt x="63048" y="54913"/>
                    <a:pt x="54912" y="50845"/>
                  </a:cubicBezTo>
                  <a:close/>
                </a:path>
              </a:pathLst>
            </a:custGeom>
            <a:solidFill>
              <a:srgbClr val="4C1A1A">
                <a:alpha val="23000"/>
              </a:srgbClr>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4AFC4F72-B95D-4871-930A-6512E982C590}"/>
                </a:ext>
              </a:extLst>
            </p:cNvPr>
            <p:cNvSpPr/>
            <p:nvPr/>
          </p:nvSpPr>
          <p:spPr>
            <a:xfrm>
              <a:off x="8066744" y="3378155"/>
              <a:ext cx="122028" cy="81352"/>
            </a:xfrm>
            <a:custGeom>
              <a:avLst/>
              <a:gdLst>
                <a:gd name="connsiteX0" fmla="*/ 119994 w 122027"/>
                <a:gd name="connsiteY0" fmla="*/ 42710 h 81351"/>
                <a:gd name="connsiteX1" fmla="*/ 91521 w 122027"/>
                <a:gd name="connsiteY1" fmla="*/ 46777 h 81351"/>
                <a:gd name="connsiteX2" fmla="*/ 71183 w 122027"/>
                <a:gd name="connsiteY2" fmla="*/ 30507 h 81351"/>
                <a:gd name="connsiteX3" fmla="*/ 30507 w 122027"/>
                <a:gd name="connsiteY3" fmla="*/ 38642 h 81351"/>
                <a:gd name="connsiteX4" fmla="*/ 42710 w 122027"/>
                <a:gd name="connsiteY4" fmla="*/ 54912 h 81351"/>
                <a:gd name="connsiteX5" fmla="*/ 63048 w 122027"/>
                <a:gd name="connsiteY5" fmla="*/ 83386 h 81351"/>
                <a:gd name="connsiteX6" fmla="*/ 95588 w 122027"/>
                <a:gd name="connsiteY6" fmla="*/ 83386 h 81351"/>
                <a:gd name="connsiteX7" fmla="*/ 87453 w 122027"/>
                <a:gd name="connsiteY7" fmla="*/ 50845 h 81351"/>
                <a:gd name="connsiteX8" fmla="*/ 119994 w 122027"/>
                <a:gd name="connsiteY8" fmla="*/ 42710 h 81351"/>
                <a:gd name="connsiteX9" fmla="*/ 119994 w 122027"/>
                <a:gd name="connsiteY9" fmla="*/ 42710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27" h="81351">
                  <a:moveTo>
                    <a:pt x="119994" y="42710"/>
                  </a:moveTo>
                  <a:cubicBezTo>
                    <a:pt x="111859" y="46777"/>
                    <a:pt x="103724" y="50845"/>
                    <a:pt x="91521" y="46777"/>
                  </a:cubicBezTo>
                  <a:cubicBezTo>
                    <a:pt x="83386" y="46777"/>
                    <a:pt x="75251" y="38642"/>
                    <a:pt x="71183" y="30507"/>
                  </a:cubicBezTo>
                  <a:cubicBezTo>
                    <a:pt x="58980" y="38642"/>
                    <a:pt x="42710" y="42710"/>
                    <a:pt x="30507" y="38642"/>
                  </a:cubicBezTo>
                  <a:cubicBezTo>
                    <a:pt x="38642" y="50845"/>
                    <a:pt x="42710" y="46777"/>
                    <a:pt x="42710" y="54912"/>
                  </a:cubicBezTo>
                  <a:cubicBezTo>
                    <a:pt x="42710" y="67115"/>
                    <a:pt x="50845" y="75250"/>
                    <a:pt x="63048" y="83386"/>
                  </a:cubicBezTo>
                  <a:cubicBezTo>
                    <a:pt x="75251" y="87453"/>
                    <a:pt x="87453" y="87453"/>
                    <a:pt x="95588" y="83386"/>
                  </a:cubicBezTo>
                  <a:cubicBezTo>
                    <a:pt x="91521" y="71183"/>
                    <a:pt x="87453" y="63048"/>
                    <a:pt x="87453" y="50845"/>
                  </a:cubicBezTo>
                  <a:cubicBezTo>
                    <a:pt x="99656" y="54912"/>
                    <a:pt x="111859" y="50845"/>
                    <a:pt x="119994" y="42710"/>
                  </a:cubicBezTo>
                  <a:lnTo>
                    <a:pt x="119994" y="42710"/>
                  </a:lnTo>
                  <a:close/>
                </a:path>
              </a:pathLst>
            </a:custGeom>
            <a:solidFill>
              <a:srgbClr val="F2BD9C">
                <a:alpha val="32000"/>
              </a:srgbClr>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253B6BA6-F37A-4D86-ABE3-64CD71D61150}"/>
                </a:ext>
              </a:extLst>
            </p:cNvPr>
            <p:cNvSpPr/>
            <p:nvPr/>
          </p:nvSpPr>
          <p:spPr>
            <a:xfrm>
              <a:off x="8065663" y="3394426"/>
              <a:ext cx="122028" cy="81352"/>
            </a:xfrm>
            <a:custGeom>
              <a:avLst/>
              <a:gdLst>
                <a:gd name="connsiteX0" fmla="*/ 96670 w 122027"/>
                <a:gd name="connsiteY0" fmla="*/ 63047 h 81351"/>
                <a:gd name="connsiteX1" fmla="*/ 43792 w 122027"/>
                <a:gd name="connsiteY1" fmla="*/ 30507 h 81351"/>
                <a:gd name="connsiteX2" fmla="*/ 31589 w 122027"/>
                <a:gd name="connsiteY2" fmla="*/ 42709 h 81351"/>
                <a:gd name="connsiteX3" fmla="*/ 108873 w 122027"/>
                <a:gd name="connsiteY3" fmla="*/ 79318 h 81351"/>
                <a:gd name="connsiteX4" fmla="*/ 96670 w 122027"/>
                <a:gd name="connsiteY4" fmla="*/ 63047 h 8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7" h="81351">
                  <a:moveTo>
                    <a:pt x="96670" y="63047"/>
                  </a:moveTo>
                  <a:cubicBezTo>
                    <a:pt x="68197" y="63047"/>
                    <a:pt x="51927" y="50845"/>
                    <a:pt x="43792" y="30507"/>
                  </a:cubicBezTo>
                  <a:cubicBezTo>
                    <a:pt x="35656" y="30507"/>
                    <a:pt x="27521" y="34574"/>
                    <a:pt x="31589" y="42709"/>
                  </a:cubicBezTo>
                  <a:cubicBezTo>
                    <a:pt x="35656" y="63047"/>
                    <a:pt x="55994" y="83385"/>
                    <a:pt x="108873" y="79318"/>
                  </a:cubicBezTo>
                  <a:cubicBezTo>
                    <a:pt x="104805" y="75250"/>
                    <a:pt x="96670" y="63047"/>
                    <a:pt x="96670" y="63047"/>
                  </a:cubicBezTo>
                  <a:close/>
                </a:path>
              </a:pathLst>
            </a:custGeom>
            <a:solidFill>
              <a:srgbClr val="FFFFFF"/>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13F20DEB-D12D-43AA-BE68-7F9173312AA0}"/>
                </a:ext>
              </a:extLst>
            </p:cNvPr>
            <p:cNvSpPr/>
            <p:nvPr/>
          </p:nvSpPr>
          <p:spPr>
            <a:xfrm>
              <a:off x="8296995" y="3406628"/>
              <a:ext cx="81352" cy="122028"/>
            </a:xfrm>
            <a:custGeom>
              <a:avLst/>
              <a:gdLst>
                <a:gd name="connsiteX0" fmla="*/ 60582 w 81351"/>
                <a:gd name="connsiteY0" fmla="*/ 107791 h 122027"/>
                <a:gd name="connsiteX1" fmla="*/ 89055 w 81351"/>
                <a:gd name="connsiteY1" fmla="*/ 50845 h 122027"/>
                <a:gd name="connsiteX2" fmla="*/ 84987 w 81351"/>
                <a:gd name="connsiteY2" fmla="*/ 38642 h 122027"/>
                <a:gd name="connsiteX3" fmla="*/ 68717 w 81351"/>
                <a:gd name="connsiteY3" fmla="*/ 30507 h 122027"/>
                <a:gd name="connsiteX4" fmla="*/ 52447 w 81351"/>
                <a:gd name="connsiteY4" fmla="*/ 63048 h 122027"/>
                <a:gd name="connsiteX5" fmla="*/ 40244 w 81351"/>
                <a:gd name="connsiteY5" fmla="*/ 46777 h 122027"/>
                <a:gd name="connsiteX6" fmla="*/ 36176 w 81351"/>
                <a:gd name="connsiteY6" fmla="*/ 95588 h 122027"/>
                <a:gd name="connsiteX7" fmla="*/ 52447 w 81351"/>
                <a:gd name="connsiteY7" fmla="*/ 111859 h 122027"/>
                <a:gd name="connsiteX8" fmla="*/ 60582 w 81351"/>
                <a:gd name="connsiteY8" fmla="*/ 107791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51" h="122027">
                  <a:moveTo>
                    <a:pt x="60582" y="107791"/>
                  </a:moveTo>
                  <a:cubicBezTo>
                    <a:pt x="80920" y="95588"/>
                    <a:pt x="89055" y="71183"/>
                    <a:pt x="89055" y="50845"/>
                  </a:cubicBezTo>
                  <a:cubicBezTo>
                    <a:pt x="89055" y="46777"/>
                    <a:pt x="89055" y="42710"/>
                    <a:pt x="84987" y="38642"/>
                  </a:cubicBezTo>
                  <a:cubicBezTo>
                    <a:pt x="80920" y="34575"/>
                    <a:pt x="76852" y="30507"/>
                    <a:pt x="68717" y="30507"/>
                  </a:cubicBezTo>
                  <a:cubicBezTo>
                    <a:pt x="60582" y="34575"/>
                    <a:pt x="64649" y="58980"/>
                    <a:pt x="52447" y="63048"/>
                  </a:cubicBezTo>
                  <a:cubicBezTo>
                    <a:pt x="40244" y="67115"/>
                    <a:pt x="48379" y="42710"/>
                    <a:pt x="40244" y="46777"/>
                  </a:cubicBezTo>
                  <a:cubicBezTo>
                    <a:pt x="28041" y="50845"/>
                    <a:pt x="28041" y="83386"/>
                    <a:pt x="36176" y="95588"/>
                  </a:cubicBezTo>
                  <a:cubicBezTo>
                    <a:pt x="40244" y="99656"/>
                    <a:pt x="48379" y="103724"/>
                    <a:pt x="52447" y="111859"/>
                  </a:cubicBezTo>
                  <a:lnTo>
                    <a:pt x="60582" y="107791"/>
                  </a:lnTo>
                  <a:close/>
                </a:path>
              </a:pathLst>
            </a:custGeom>
            <a:solidFill>
              <a:srgbClr val="F2BD9C"/>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E78E024-43C4-41BD-B27F-50A33C4BABB0}"/>
                </a:ext>
              </a:extLst>
            </p:cNvPr>
            <p:cNvSpPr/>
            <p:nvPr/>
          </p:nvSpPr>
          <p:spPr>
            <a:xfrm>
              <a:off x="8115189" y="3457982"/>
              <a:ext cx="244055" cy="162703"/>
            </a:xfrm>
            <a:custGeom>
              <a:avLst/>
              <a:gdLst>
                <a:gd name="connsiteX0" fmla="*/ 39009 w 244055"/>
                <a:gd name="connsiteY0" fmla="*/ 80843 h 162703"/>
                <a:gd name="connsiteX1" fmla="*/ 34941 w 244055"/>
                <a:gd name="connsiteY1" fmla="*/ 44235 h 162703"/>
                <a:gd name="connsiteX2" fmla="*/ 71549 w 244055"/>
                <a:gd name="connsiteY2" fmla="*/ 32032 h 162703"/>
                <a:gd name="connsiteX3" fmla="*/ 173239 w 244055"/>
                <a:gd name="connsiteY3" fmla="*/ 97113 h 162703"/>
                <a:gd name="connsiteX4" fmla="*/ 173239 w 244055"/>
                <a:gd name="connsiteY4" fmla="*/ 97113 h 162703"/>
                <a:gd name="connsiteX5" fmla="*/ 213915 w 244055"/>
                <a:gd name="connsiteY5" fmla="*/ 32032 h 162703"/>
                <a:gd name="connsiteX6" fmla="*/ 242388 w 244055"/>
                <a:gd name="connsiteY6" fmla="*/ 52370 h 162703"/>
                <a:gd name="connsiteX7" fmla="*/ 213915 w 244055"/>
                <a:gd name="connsiteY7" fmla="*/ 133722 h 162703"/>
                <a:gd name="connsiteX8" fmla="*/ 165104 w 244055"/>
                <a:gd name="connsiteY8" fmla="*/ 141857 h 162703"/>
                <a:gd name="connsiteX9" fmla="*/ 95955 w 244055"/>
                <a:gd name="connsiteY9" fmla="*/ 113384 h 162703"/>
                <a:gd name="connsiteX10" fmla="*/ 47144 w 244055"/>
                <a:gd name="connsiteY10" fmla="*/ 84911 h 162703"/>
                <a:gd name="connsiteX11" fmla="*/ 39009 w 244055"/>
                <a:gd name="connsiteY11" fmla="*/ 80843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4055" h="162703">
                  <a:moveTo>
                    <a:pt x="39009" y="80843"/>
                  </a:moveTo>
                  <a:cubicBezTo>
                    <a:pt x="30873" y="68641"/>
                    <a:pt x="26806" y="56438"/>
                    <a:pt x="34941" y="44235"/>
                  </a:cubicBezTo>
                  <a:cubicBezTo>
                    <a:pt x="43076" y="32032"/>
                    <a:pt x="55279" y="27965"/>
                    <a:pt x="71549" y="32032"/>
                  </a:cubicBezTo>
                  <a:cubicBezTo>
                    <a:pt x="95955" y="36100"/>
                    <a:pt x="144766" y="84911"/>
                    <a:pt x="173239" y="97113"/>
                  </a:cubicBezTo>
                  <a:cubicBezTo>
                    <a:pt x="173239" y="97113"/>
                    <a:pt x="173239" y="97113"/>
                    <a:pt x="173239" y="97113"/>
                  </a:cubicBezTo>
                  <a:cubicBezTo>
                    <a:pt x="181375" y="76776"/>
                    <a:pt x="209847" y="52370"/>
                    <a:pt x="213915" y="32032"/>
                  </a:cubicBezTo>
                  <a:cubicBezTo>
                    <a:pt x="226118" y="36100"/>
                    <a:pt x="234253" y="40167"/>
                    <a:pt x="242388" y="52370"/>
                  </a:cubicBezTo>
                  <a:cubicBezTo>
                    <a:pt x="234253" y="68641"/>
                    <a:pt x="222050" y="121519"/>
                    <a:pt x="213915" y="133722"/>
                  </a:cubicBezTo>
                  <a:cubicBezTo>
                    <a:pt x="201712" y="149992"/>
                    <a:pt x="181375" y="149992"/>
                    <a:pt x="165104" y="141857"/>
                  </a:cubicBezTo>
                  <a:cubicBezTo>
                    <a:pt x="140699" y="133722"/>
                    <a:pt x="116293" y="125587"/>
                    <a:pt x="95955" y="113384"/>
                  </a:cubicBezTo>
                  <a:cubicBezTo>
                    <a:pt x="79685" y="105249"/>
                    <a:pt x="59347" y="97113"/>
                    <a:pt x="47144" y="84911"/>
                  </a:cubicBezTo>
                  <a:cubicBezTo>
                    <a:pt x="47144" y="88978"/>
                    <a:pt x="43076" y="84911"/>
                    <a:pt x="39009" y="80843"/>
                  </a:cubicBezTo>
                  <a:close/>
                </a:path>
              </a:pathLst>
            </a:custGeom>
            <a:solidFill>
              <a:srgbClr val="FF2675"/>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03539E07-9DAF-48AB-A9C5-6A1A4F5D3B9B}"/>
                </a:ext>
              </a:extLst>
            </p:cNvPr>
            <p:cNvSpPr/>
            <p:nvPr/>
          </p:nvSpPr>
          <p:spPr>
            <a:xfrm>
              <a:off x="6856864" y="2192249"/>
              <a:ext cx="1342303" cy="1464330"/>
            </a:xfrm>
            <a:custGeom>
              <a:avLst/>
              <a:gdLst>
                <a:gd name="connsiteX0" fmla="*/ 1081751 w 1342302"/>
                <a:gd name="connsiteY0" fmla="*/ 858466 h 1464330"/>
                <a:gd name="connsiteX1" fmla="*/ 174680 w 1342302"/>
                <a:gd name="connsiteY1" fmla="*/ 1383184 h 1464330"/>
                <a:gd name="connsiteX2" fmla="*/ 158409 w 1342302"/>
                <a:gd name="connsiteY2" fmla="*/ 1419792 h 1464330"/>
                <a:gd name="connsiteX3" fmla="*/ 158409 w 1342302"/>
                <a:gd name="connsiteY3" fmla="*/ 1427927 h 1464330"/>
                <a:gd name="connsiteX4" fmla="*/ 182815 w 1342302"/>
                <a:gd name="connsiteY4" fmla="*/ 1440130 h 1464330"/>
                <a:gd name="connsiteX5" fmla="*/ 1089886 w 1342302"/>
                <a:gd name="connsiteY5" fmla="*/ 915412 h 1464330"/>
                <a:gd name="connsiteX6" fmla="*/ 1106157 w 1342302"/>
                <a:gd name="connsiteY6" fmla="*/ 878804 h 1464330"/>
                <a:gd name="connsiteX7" fmla="*/ 1106157 w 1342302"/>
                <a:gd name="connsiteY7" fmla="*/ 870668 h 1464330"/>
                <a:gd name="connsiteX8" fmla="*/ 1081751 w 1342302"/>
                <a:gd name="connsiteY8" fmla="*/ 858466 h 1464330"/>
                <a:gd name="connsiteX9" fmla="*/ 1297333 w 1342302"/>
                <a:gd name="connsiteY9" fmla="*/ 618478 h 1464330"/>
                <a:gd name="connsiteX10" fmla="*/ 154342 w 1342302"/>
                <a:gd name="connsiteY10" fmla="*/ 1277427 h 1464330"/>
                <a:gd name="connsiteX11" fmla="*/ 138072 w 1342302"/>
                <a:gd name="connsiteY11" fmla="*/ 1318103 h 1464330"/>
                <a:gd name="connsiteX12" fmla="*/ 166545 w 1342302"/>
                <a:gd name="connsiteY12" fmla="*/ 1334373 h 1464330"/>
                <a:gd name="connsiteX13" fmla="*/ 1309536 w 1342302"/>
                <a:gd name="connsiteY13" fmla="*/ 675424 h 1464330"/>
                <a:gd name="connsiteX14" fmla="*/ 1325806 w 1342302"/>
                <a:gd name="connsiteY14" fmla="*/ 634749 h 1464330"/>
                <a:gd name="connsiteX15" fmla="*/ 1297333 w 1342302"/>
                <a:gd name="connsiteY15" fmla="*/ 618478 h 1464330"/>
                <a:gd name="connsiteX16" fmla="*/ 1276995 w 1342302"/>
                <a:gd name="connsiteY16" fmla="*/ 512721 h 1464330"/>
                <a:gd name="connsiteX17" fmla="*/ 134004 w 1342302"/>
                <a:gd name="connsiteY17" fmla="*/ 1171670 h 1464330"/>
                <a:gd name="connsiteX18" fmla="*/ 117734 w 1342302"/>
                <a:gd name="connsiteY18" fmla="*/ 1212346 h 1464330"/>
                <a:gd name="connsiteX19" fmla="*/ 146207 w 1342302"/>
                <a:gd name="connsiteY19" fmla="*/ 1228616 h 1464330"/>
                <a:gd name="connsiteX20" fmla="*/ 1289198 w 1342302"/>
                <a:gd name="connsiteY20" fmla="*/ 569667 h 1464330"/>
                <a:gd name="connsiteX21" fmla="*/ 1305468 w 1342302"/>
                <a:gd name="connsiteY21" fmla="*/ 528991 h 1464330"/>
                <a:gd name="connsiteX22" fmla="*/ 1276995 w 1342302"/>
                <a:gd name="connsiteY22" fmla="*/ 512721 h 1464330"/>
                <a:gd name="connsiteX23" fmla="*/ 1256658 w 1342302"/>
                <a:gd name="connsiteY23" fmla="*/ 406964 h 1464330"/>
                <a:gd name="connsiteX24" fmla="*/ 113666 w 1342302"/>
                <a:gd name="connsiteY24" fmla="*/ 1065912 h 1464330"/>
                <a:gd name="connsiteX25" fmla="*/ 97396 w 1342302"/>
                <a:gd name="connsiteY25" fmla="*/ 1106588 h 1464330"/>
                <a:gd name="connsiteX26" fmla="*/ 125869 w 1342302"/>
                <a:gd name="connsiteY26" fmla="*/ 1122859 h 1464330"/>
                <a:gd name="connsiteX27" fmla="*/ 1268860 w 1342302"/>
                <a:gd name="connsiteY27" fmla="*/ 463910 h 1464330"/>
                <a:gd name="connsiteX28" fmla="*/ 1285130 w 1342302"/>
                <a:gd name="connsiteY28" fmla="*/ 423234 h 1464330"/>
                <a:gd name="connsiteX29" fmla="*/ 1256658 w 1342302"/>
                <a:gd name="connsiteY29" fmla="*/ 406964 h 1464330"/>
                <a:gd name="connsiteX30" fmla="*/ 1154968 w 1342302"/>
                <a:gd name="connsiteY30" fmla="*/ 36814 h 1464330"/>
                <a:gd name="connsiteX31" fmla="*/ 72990 w 1342302"/>
                <a:gd name="connsiteY31" fmla="*/ 663222 h 1464330"/>
                <a:gd name="connsiteX32" fmla="*/ 32314 w 1342302"/>
                <a:gd name="connsiteY32" fmla="*/ 760844 h 1464330"/>
                <a:gd name="connsiteX33" fmla="*/ 60787 w 1342302"/>
                <a:gd name="connsiteY33" fmla="*/ 923547 h 1464330"/>
                <a:gd name="connsiteX34" fmla="*/ 125869 w 1342302"/>
                <a:gd name="connsiteY34" fmla="*/ 960155 h 1464330"/>
                <a:gd name="connsiteX35" fmla="*/ 1207846 w 1342302"/>
                <a:gd name="connsiteY35" fmla="*/ 333747 h 1464330"/>
                <a:gd name="connsiteX36" fmla="*/ 1248522 w 1342302"/>
                <a:gd name="connsiteY36" fmla="*/ 236125 h 1464330"/>
                <a:gd name="connsiteX37" fmla="*/ 1220049 w 1342302"/>
                <a:gd name="connsiteY37" fmla="*/ 73422 h 1464330"/>
                <a:gd name="connsiteX38" fmla="*/ 1154968 w 1342302"/>
                <a:gd name="connsiteY38" fmla="*/ 36814 h 146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42302" h="1464330">
                  <a:moveTo>
                    <a:pt x="1081751" y="858466"/>
                  </a:moveTo>
                  <a:lnTo>
                    <a:pt x="174680" y="1383184"/>
                  </a:lnTo>
                  <a:cubicBezTo>
                    <a:pt x="162477" y="1391319"/>
                    <a:pt x="158409" y="1403522"/>
                    <a:pt x="158409" y="1419792"/>
                  </a:cubicBezTo>
                  <a:lnTo>
                    <a:pt x="158409" y="1427927"/>
                  </a:lnTo>
                  <a:cubicBezTo>
                    <a:pt x="162477" y="1440130"/>
                    <a:pt x="170612" y="1448265"/>
                    <a:pt x="182815" y="1440130"/>
                  </a:cubicBezTo>
                  <a:lnTo>
                    <a:pt x="1089886" y="915412"/>
                  </a:lnTo>
                  <a:cubicBezTo>
                    <a:pt x="1102089" y="911344"/>
                    <a:pt x="1106157" y="895074"/>
                    <a:pt x="1106157" y="878804"/>
                  </a:cubicBezTo>
                  <a:lnTo>
                    <a:pt x="1106157" y="870668"/>
                  </a:lnTo>
                  <a:cubicBezTo>
                    <a:pt x="1102089" y="858466"/>
                    <a:pt x="1089886" y="854398"/>
                    <a:pt x="1081751" y="858466"/>
                  </a:cubicBezTo>
                  <a:moveTo>
                    <a:pt x="1297333" y="618478"/>
                  </a:moveTo>
                  <a:lnTo>
                    <a:pt x="154342" y="1277427"/>
                  </a:lnTo>
                  <a:cubicBezTo>
                    <a:pt x="142139" y="1285562"/>
                    <a:pt x="134004" y="1301832"/>
                    <a:pt x="138072" y="1318103"/>
                  </a:cubicBezTo>
                  <a:cubicBezTo>
                    <a:pt x="142139" y="1334373"/>
                    <a:pt x="154342" y="1342508"/>
                    <a:pt x="166545" y="1334373"/>
                  </a:cubicBezTo>
                  <a:lnTo>
                    <a:pt x="1309536" y="675424"/>
                  </a:lnTo>
                  <a:cubicBezTo>
                    <a:pt x="1321738" y="667289"/>
                    <a:pt x="1329874" y="651019"/>
                    <a:pt x="1325806" y="634749"/>
                  </a:cubicBezTo>
                  <a:cubicBezTo>
                    <a:pt x="1321738" y="618478"/>
                    <a:pt x="1309536" y="610343"/>
                    <a:pt x="1297333" y="618478"/>
                  </a:cubicBezTo>
                  <a:moveTo>
                    <a:pt x="1276995" y="512721"/>
                  </a:moveTo>
                  <a:lnTo>
                    <a:pt x="134004" y="1171670"/>
                  </a:lnTo>
                  <a:cubicBezTo>
                    <a:pt x="121801" y="1179805"/>
                    <a:pt x="113666" y="1196075"/>
                    <a:pt x="117734" y="1212346"/>
                  </a:cubicBezTo>
                  <a:cubicBezTo>
                    <a:pt x="121801" y="1228616"/>
                    <a:pt x="134004" y="1236751"/>
                    <a:pt x="146207" y="1228616"/>
                  </a:cubicBezTo>
                  <a:lnTo>
                    <a:pt x="1289198" y="569667"/>
                  </a:lnTo>
                  <a:cubicBezTo>
                    <a:pt x="1301401" y="561532"/>
                    <a:pt x="1309536" y="545262"/>
                    <a:pt x="1305468" y="528991"/>
                  </a:cubicBezTo>
                  <a:cubicBezTo>
                    <a:pt x="1305468" y="512721"/>
                    <a:pt x="1289198" y="504586"/>
                    <a:pt x="1276995" y="512721"/>
                  </a:cubicBezTo>
                  <a:moveTo>
                    <a:pt x="1256658" y="406964"/>
                  </a:moveTo>
                  <a:lnTo>
                    <a:pt x="113666" y="1065912"/>
                  </a:lnTo>
                  <a:cubicBezTo>
                    <a:pt x="101463" y="1074048"/>
                    <a:pt x="93328" y="1090318"/>
                    <a:pt x="97396" y="1106588"/>
                  </a:cubicBezTo>
                  <a:cubicBezTo>
                    <a:pt x="101463" y="1122859"/>
                    <a:pt x="113666" y="1130994"/>
                    <a:pt x="125869" y="1122859"/>
                  </a:cubicBezTo>
                  <a:lnTo>
                    <a:pt x="1268860" y="463910"/>
                  </a:lnTo>
                  <a:cubicBezTo>
                    <a:pt x="1281063" y="455775"/>
                    <a:pt x="1289198" y="439505"/>
                    <a:pt x="1285130" y="423234"/>
                  </a:cubicBezTo>
                  <a:cubicBezTo>
                    <a:pt x="1285130" y="406964"/>
                    <a:pt x="1268860" y="398829"/>
                    <a:pt x="1256658" y="406964"/>
                  </a:cubicBezTo>
                  <a:moveTo>
                    <a:pt x="1154968" y="36814"/>
                  </a:moveTo>
                  <a:lnTo>
                    <a:pt x="72990" y="663222"/>
                  </a:lnTo>
                  <a:cubicBezTo>
                    <a:pt x="44517" y="679492"/>
                    <a:pt x="24179" y="724235"/>
                    <a:pt x="32314" y="760844"/>
                  </a:cubicBezTo>
                  <a:lnTo>
                    <a:pt x="60787" y="923547"/>
                  </a:lnTo>
                  <a:cubicBezTo>
                    <a:pt x="68923" y="960155"/>
                    <a:pt x="97396" y="976426"/>
                    <a:pt x="125869" y="960155"/>
                  </a:cubicBezTo>
                  <a:lnTo>
                    <a:pt x="1207846" y="333747"/>
                  </a:lnTo>
                  <a:cubicBezTo>
                    <a:pt x="1236320" y="317477"/>
                    <a:pt x="1256658" y="272734"/>
                    <a:pt x="1248522" y="236125"/>
                  </a:cubicBezTo>
                  <a:lnTo>
                    <a:pt x="1220049" y="73422"/>
                  </a:lnTo>
                  <a:cubicBezTo>
                    <a:pt x="1215982" y="36814"/>
                    <a:pt x="1183441" y="20543"/>
                    <a:pt x="1154968" y="36814"/>
                  </a:cubicBezTo>
                </a:path>
              </a:pathLst>
            </a:custGeom>
            <a:solidFill>
              <a:srgbClr val="323157"/>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1CFA0878-1A18-4A2A-A8EF-F06BBAE63D18}"/>
                </a:ext>
              </a:extLst>
            </p:cNvPr>
            <p:cNvSpPr/>
            <p:nvPr/>
          </p:nvSpPr>
          <p:spPr>
            <a:xfrm>
              <a:off x="6360393" y="3969989"/>
              <a:ext cx="1057572" cy="650813"/>
            </a:xfrm>
            <a:custGeom>
              <a:avLst/>
              <a:gdLst>
                <a:gd name="connsiteX0" fmla="*/ 410826 w 1057571"/>
                <a:gd name="connsiteY0" fmla="*/ 36608 h 650813"/>
                <a:gd name="connsiteX1" fmla="*/ 1025031 w 1057571"/>
                <a:gd name="connsiteY1" fmla="*/ 390488 h 650813"/>
                <a:gd name="connsiteX2" fmla="*/ 1025031 w 1057571"/>
                <a:gd name="connsiteY2" fmla="*/ 423029 h 650813"/>
                <a:gd name="connsiteX3" fmla="*/ 695557 w 1057571"/>
                <a:gd name="connsiteY3" fmla="*/ 614205 h 650813"/>
                <a:gd name="connsiteX4" fmla="*/ 658949 w 1057571"/>
                <a:gd name="connsiteY4" fmla="*/ 614205 h 650813"/>
                <a:gd name="connsiteX5" fmla="*/ 36608 w 1057571"/>
                <a:gd name="connsiteY5" fmla="*/ 252190 h 650813"/>
                <a:gd name="connsiteX6" fmla="*/ 36608 w 1057571"/>
                <a:gd name="connsiteY6" fmla="*/ 227785 h 650813"/>
                <a:gd name="connsiteX7" fmla="*/ 366083 w 1057571"/>
                <a:gd name="connsiteY7" fmla="*/ 36608 h 650813"/>
                <a:gd name="connsiteX8" fmla="*/ 410826 w 1057571"/>
                <a:gd name="connsiteY8" fmla="*/ 36608 h 65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571" h="650813">
                  <a:moveTo>
                    <a:pt x="410826" y="36608"/>
                  </a:moveTo>
                  <a:lnTo>
                    <a:pt x="1025031" y="390488"/>
                  </a:lnTo>
                  <a:cubicBezTo>
                    <a:pt x="1037234" y="398623"/>
                    <a:pt x="1037234" y="414894"/>
                    <a:pt x="1025031" y="423029"/>
                  </a:cubicBezTo>
                  <a:lnTo>
                    <a:pt x="695557" y="614205"/>
                  </a:lnTo>
                  <a:cubicBezTo>
                    <a:pt x="683354" y="622340"/>
                    <a:pt x="671151" y="622340"/>
                    <a:pt x="658949" y="614205"/>
                  </a:cubicBezTo>
                  <a:lnTo>
                    <a:pt x="36608" y="252190"/>
                  </a:lnTo>
                  <a:cubicBezTo>
                    <a:pt x="28473" y="248123"/>
                    <a:pt x="28473" y="231852"/>
                    <a:pt x="36608" y="227785"/>
                  </a:cubicBezTo>
                  <a:lnTo>
                    <a:pt x="366083" y="36608"/>
                  </a:lnTo>
                  <a:cubicBezTo>
                    <a:pt x="378286" y="28473"/>
                    <a:pt x="394556" y="28473"/>
                    <a:pt x="410826" y="36608"/>
                  </a:cubicBezTo>
                  <a:close/>
                </a:path>
              </a:pathLst>
            </a:custGeom>
            <a:solidFill>
              <a:srgbClr val="2F50D4"/>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082F5028-5E93-4171-81FC-6D6853C3A091}"/>
                </a:ext>
              </a:extLst>
            </p:cNvPr>
            <p:cNvSpPr/>
            <p:nvPr/>
          </p:nvSpPr>
          <p:spPr>
            <a:xfrm>
              <a:off x="6360393" y="3961854"/>
              <a:ext cx="1057572" cy="610138"/>
            </a:xfrm>
            <a:custGeom>
              <a:avLst/>
              <a:gdLst>
                <a:gd name="connsiteX0" fmla="*/ 410826 w 1057571"/>
                <a:gd name="connsiteY0" fmla="*/ 36608 h 610137"/>
                <a:gd name="connsiteX1" fmla="*/ 1025031 w 1057571"/>
                <a:gd name="connsiteY1" fmla="*/ 390488 h 610137"/>
                <a:gd name="connsiteX2" fmla="*/ 1025031 w 1057571"/>
                <a:gd name="connsiteY2" fmla="*/ 423029 h 610137"/>
                <a:gd name="connsiteX3" fmla="*/ 695557 w 1057571"/>
                <a:gd name="connsiteY3" fmla="*/ 614205 h 610137"/>
                <a:gd name="connsiteX4" fmla="*/ 658949 w 1057571"/>
                <a:gd name="connsiteY4" fmla="*/ 614205 h 610137"/>
                <a:gd name="connsiteX5" fmla="*/ 36608 w 1057571"/>
                <a:gd name="connsiteY5" fmla="*/ 252190 h 610137"/>
                <a:gd name="connsiteX6" fmla="*/ 36608 w 1057571"/>
                <a:gd name="connsiteY6" fmla="*/ 227784 h 610137"/>
                <a:gd name="connsiteX7" fmla="*/ 366083 w 1057571"/>
                <a:gd name="connsiteY7" fmla="*/ 36608 h 610137"/>
                <a:gd name="connsiteX8" fmla="*/ 410826 w 1057571"/>
                <a:gd name="connsiteY8" fmla="*/ 36608 h 6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7571" h="610137">
                  <a:moveTo>
                    <a:pt x="410826" y="36608"/>
                  </a:moveTo>
                  <a:lnTo>
                    <a:pt x="1025031" y="390488"/>
                  </a:lnTo>
                  <a:cubicBezTo>
                    <a:pt x="1037234" y="398623"/>
                    <a:pt x="1037234" y="414894"/>
                    <a:pt x="1025031" y="423029"/>
                  </a:cubicBezTo>
                  <a:lnTo>
                    <a:pt x="695557" y="614205"/>
                  </a:lnTo>
                  <a:cubicBezTo>
                    <a:pt x="683354" y="622340"/>
                    <a:pt x="671151" y="622340"/>
                    <a:pt x="658949" y="614205"/>
                  </a:cubicBezTo>
                  <a:lnTo>
                    <a:pt x="36608" y="252190"/>
                  </a:lnTo>
                  <a:cubicBezTo>
                    <a:pt x="28473" y="248122"/>
                    <a:pt x="28473" y="231852"/>
                    <a:pt x="36608" y="227784"/>
                  </a:cubicBezTo>
                  <a:lnTo>
                    <a:pt x="366083" y="36608"/>
                  </a:lnTo>
                  <a:cubicBezTo>
                    <a:pt x="378286" y="28473"/>
                    <a:pt x="394556" y="28473"/>
                    <a:pt x="410826" y="36608"/>
                  </a:cubicBezTo>
                  <a:close/>
                </a:path>
              </a:pathLst>
            </a:custGeom>
            <a:solidFill>
              <a:srgbClr val="7195FA"/>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7138EEE9-C528-4CF3-9E32-DF42D181973A}"/>
                </a:ext>
              </a:extLst>
            </p:cNvPr>
            <p:cNvSpPr/>
            <p:nvPr/>
          </p:nvSpPr>
          <p:spPr>
            <a:xfrm>
              <a:off x="6594279" y="3988293"/>
              <a:ext cx="772841" cy="447434"/>
            </a:xfrm>
            <a:custGeom>
              <a:avLst/>
              <a:gdLst>
                <a:gd name="connsiteX0" fmla="*/ 30507 w 772840"/>
                <a:gd name="connsiteY0" fmla="*/ 67115 h 447434"/>
                <a:gd name="connsiteX1" fmla="*/ 693523 w 772840"/>
                <a:gd name="connsiteY1" fmla="*/ 449468 h 447434"/>
                <a:gd name="connsiteX2" fmla="*/ 758605 w 772840"/>
                <a:gd name="connsiteY2" fmla="*/ 412860 h 447434"/>
                <a:gd name="connsiteX3" fmla="*/ 95588 w 772840"/>
                <a:gd name="connsiteY3" fmla="*/ 30507 h 447434"/>
              </a:gdLst>
              <a:ahLst/>
              <a:cxnLst>
                <a:cxn ang="0">
                  <a:pos x="connsiteX0" y="connsiteY0"/>
                </a:cxn>
                <a:cxn ang="0">
                  <a:pos x="connsiteX1" y="connsiteY1"/>
                </a:cxn>
                <a:cxn ang="0">
                  <a:pos x="connsiteX2" y="connsiteY2"/>
                </a:cxn>
                <a:cxn ang="0">
                  <a:pos x="connsiteX3" y="connsiteY3"/>
                </a:cxn>
              </a:cxnLst>
              <a:rect l="l" t="t" r="r" b="b"/>
              <a:pathLst>
                <a:path w="772840" h="447434">
                  <a:moveTo>
                    <a:pt x="30507" y="67115"/>
                  </a:moveTo>
                  <a:lnTo>
                    <a:pt x="693523" y="449468"/>
                  </a:lnTo>
                  <a:lnTo>
                    <a:pt x="758605" y="412860"/>
                  </a:lnTo>
                  <a:lnTo>
                    <a:pt x="95588" y="30507"/>
                  </a:lnTo>
                  <a:close/>
                </a:path>
              </a:pathLst>
            </a:custGeom>
            <a:solidFill>
              <a:srgbClr val="4D4D4D"/>
            </a:solid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055A9D0F-9548-436D-A8D5-5CA0C49FBC1F}"/>
                </a:ext>
              </a:extLst>
            </p:cNvPr>
            <p:cNvSpPr/>
            <p:nvPr/>
          </p:nvSpPr>
          <p:spPr>
            <a:xfrm>
              <a:off x="6550553" y="4082864"/>
              <a:ext cx="162703" cy="122028"/>
            </a:xfrm>
            <a:custGeom>
              <a:avLst/>
              <a:gdLst>
                <a:gd name="connsiteX0" fmla="*/ 163720 w 162703"/>
                <a:gd name="connsiteY0" fmla="*/ 70166 h 122027"/>
                <a:gd name="connsiteX1" fmla="*/ 98639 w 162703"/>
                <a:gd name="connsiteY1" fmla="*/ 33558 h 122027"/>
                <a:gd name="connsiteX2" fmla="*/ 74233 w 162703"/>
                <a:gd name="connsiteY2" fmla="*/ 33558 h 122027"/>
                <a:gd name="connsiteX3" fmla="*/ 33558 w 162703"/>
                <a:gd name="connsiteY3" fmla="*/ 57963 h 122027"/>
                <a:gd name="connsiteX4" fmla="*/ 33558 w 162703"/>
                <a:gd name="connsiteY4" fmla="*/ 70166 h 122027"/>
                <a:gd name="connsiteX5" fmla="*/ 98639 w 162703"/>
                <a:gd name="connsiteY5" fmla="*/ 106774 h 122027"/>
                <a:gd name="connsiteX6" fmla="*/ 123044 w 162703"/>
                <a:gd name="connsiteY6" fmla="*/ 106774 h 122027"/>
                <a:gd name="connsiteX7" fmla="*/ 163720 w 162703"/>
                <a:gd name="connsiteY7" fmla="*/ 82368 h 122027"/>
                <a:gd name="connsiteX8" fmla="*/ 163720 w 162703"/>
                <a:gd name="connsiteY8" fmla="*/ 70166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3" h="122027">
                  <a:moveTo>
                    <a:pt x="163720" y="70166"/>
                  </a:moveTo>
                  <a:lnTo>
                    <a:pt x="98639" y="33558"/>
                  </a:lnTo>
                  <a:cubicBezTo>
                    <a:pt x="90504" y="29490"/>
                    <a:pt x="82368" y="29490"/>
                    <a:pt x="74233" y="33558"/>
                  </a:cubicBezTo>
                  <a:lnTo>
                    <a:pt x="33558" y="57963"/>
                  </a:lnTo>
                  <a:cubicBezTo>
                    <a:pt x="29490" y="62030"/>
                    <a:pt x="29490" y="70166"/>
                    <a:pt x="33558" y="70166"/>
                  </a:cubicBezTo>
                  <a:lnTo>
                    <a:pt x="98639" y="106774"/>
                  </a:lnTo>
                  <a:cubicBezTo>
                    <a:pt x="106774" y="110842"/>
                    <a:pt x="114909" y="110842"/>
                    <a:pt x="123044" y="106774"/>
                  </a:cubicBezTo>
                  <a:lnTo>
                    <a:pt x="163720" y="82368"/>
                  </a:lnTo>
                  <a:cubicBezTo>
                    <a:pt x="171855" y="78301"/>
                    <a:pt x="171855" y="74233"/>
                    <a:pt x="163720" y="70166"/>
                  </a:cubicBezTo>
                  <a:close/>
                </a:path>
              </a:pathLst>
            </a:custGeom>
            <a:solidFill>
              <a:srgbClr val="E4CC5B"/>
            </a:solid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189D5029-B51E-49B4-828D-9A2ABFB2A0AB}"/>
                </a:ext>
              </a:extLst>
            </p:cNvPr>
            <p:cNvSpPr/>
            <p:nvPr/>
          </p:nvSpPr>
          <p:spPr>
            <a:xfrm>
              <a:off x="6561738" y="4089982"/>
              <a:ext cx="162703" cy="122028"/>
            </a:xfrm>
            <a:custGeom>
              <a:avLst/>
              <a:gdLst>
                <a:gd name="connsiteX0" fmla="*/ 140332 w 162703"/>
                <a:gd name="connsiteY0" fmla="*/ 83386 h 122027"/>
                <a:gd name="connsiteX1" fmla="*/ 144399 w 162703"/>
                <a:gd name="connsiteY1" fmla="*/ 79318 h 122027"/>
                <a:gd name="connsiteX2" fmla="*/ 103724 w 162703"/>
                <a:gd name="connsiteY2" fmla="*/ 54912 h 122027"/>
                <a:gd name="connsiteX3" fmla="*/ 124061 w 162703"/>
                <a:gd name="connsiteY3" fmla="*/ 42710 h 122027"/>
                <a:gd name="connsiteX4" fmla="*/ 119994 w 162703"/>
                <a:gd name="connsiteY4" fmla="*/ 42710 h 122027"/>
                <a:gd name="connsiteX5" fmla="*/ 99656 w 162703"/>
                <a:gd name="connsiteY5" fmla="*/ 54912 h 122027"/>
                <a:gd name="connsiteX6" fmla="*/ 58980 w 162703"/>
                <a:gd name="connsiteY6" fmla="*/ 30507 h 122027"/>
                <a:gd name="connsiteX7" fmla="*/ 54913 w 162703"/>
                <a:gd name="connsiteY7" fmla="*/ 30507 h 122027"/>
                <a:gd name="connsiteX8" fmla="*/ 95588 w 162703"/>
                <a:gd name="connsiteY8" fmla="*/ 54912 h 122027"/>
                <a:gd name="connsiteX9" fmla="*/ 75251 w 162703"/>
                <a:gd name="connsiteY9" fmla="*/ 67115 h 122027"/>
                <a:gd name="connsiteX10" fmla="*/ 34575 w 162703"/>
                <a:gd name="connsiteY10" fmla="*/ 42710 h 122027"/>
                <a:gd name="connsiteX11" fmla="*/ 30507 w 162703"/>
                <a:gd name="connsiteY11" fmla="*/ 42710 h 122027"/>
                <a:gd name="connsiteX12" fmla="*/ 71183 w 162703"/>
                <a:gd name="connsiteY12" fmla="*/ 67115 h 122027"/>
                <a:gd name="connsiteX13" fmla="*/ 54913 w 162703"/>
                <a:gd name="connsiteY13" fmla="*/ 79318 h 122027"/>
                <a:gd name="connsiteX14" fmla="*/ 58980 w 162703"/>
                <a:gd name="connsiteY14" fmla="*/ 79318 h 122027"/>
                <a:gd name="connsiteX15" fmla="*/ 75251 w 162703"/>
                <a:gd name="connsiteY15" fmla="*/ 71183 h 122027"/>
                <a:gd name="connsiteX16" fmla="*/ 119994 w 162703"/>
                <a:gd name="connsiteY16" fmla="*/ 95588 h 122027"/>
                <a:gd name="connsiteX17" fmla="*/ 124061 w 162703"/>
                <a:gd name="connsiteY17" fmla="*/ 91521 h 122027"/>
                <a:gd name="connsiteX18" fmla="*/ 79318 w 162703"/>
                <a:gd name="connsiteY18" fmla="*/ 67115 h 122027"/>
                <a:gd name="connsiteX19" fmla="*/ 99656 w 162703"/>
                <a:gd name="connsiteY19" fmla="*/ 58980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03" h="122027">
                  <a:moveTo>
                    <a:pt x="140332" y="83386"/>
                  </a:moveTo>
                  <a:lnTo>
                    <a:pt x="144399" y="79318"/>
                  </a:lnTo>
                  <a:lnTo>
                    <a:pt x="103724" y="54912"/>
                  </a:lnTo>
                  <a:lnTo>
                    <a:pt x="124061" y="42710"/>
                  </a:lnTo>
                  <a:lnTo>
                    <a:pt x="119994" y="42710"/>
                  </a:lnTo>
                  <a:lnTo>
                    <a:pt x="99656" y="54912"/>
                  </a:lnTo>
                  <a:lnTo>
                    <a:pt x="58980" y="30507"/>
                  </a:lnTo>
                  <a:lnTo>
                    <a:pt x="54913" y="30507"/>
                  </a:lnTo>
                  <a:lnTo>
                    <a:pt x="95588" y="54912"/>
                  </a:lnTo>
                  <a:lnTo>
                    <a:pt x="75251" y="67115"/>
                  </a:lnTo>
                  <a:lnTo>
                    <a:pt x="34575" y="42710"/>
                  </a:lnTo>
                  <a:lnTo>
                    <a:pt x="30507" y="42710"/>
                  </a:lnTo>
                  <a:lnTo>
                    <a:pt x="71183" y="67115"/>
                  </a:lnTo>
                  <a:lnTo>
                    <a:pt x="54913" y="79318"/>
                  </a:lnTo>
                  <a:lnTo>
                    <a:pt x="58980" y="79318"/>
                  </a:lnTo>
                  <a:lnTo>
                    <a:pt x="75251" y="71183"/>
                  </a:lnTo>
                  <a:lnTo>
                    <a:pt x="119994" y="95588"/>
                  </a:lnTo>
                  <a:lnTo>
                    <a:pt x="124061" y="91521"/>
                  </a:lnTo>
                  <a:lnTo>
                    <a:pt x="79318" y="67115"/>
                  </a:lnTo>
                  <a:lnTo>
                    <a:pt x="99656" y="58980"/>
                  </a:lnTo>
                  <a:close/>
                </a:path>
              </a:pathLst>
            </a:custGeom>
            <a:solidFill>
              <a:srgbClr val="BA7A2A"/>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C6A25E6C-3857-4CF4-86DC-3D6F825AA189}"/>
                </a:ext>
              </a:extLst>
            </p:cNvPr>
            <p:cNvSpPr/>
            <p:nvPr/>
          </p:nvSpPr>
          <p:spPr>
            <a:xfrm>
              <a:off x="6480387" y="4134726"/>
              <a:ext cx="81352" cy="81352"/>
            </a:xfrm>
            <a:custGeom>
              <a:avLst/>
              <a:gdLst>
                <a:gd name="connsiteX0" fmla="*/ 54913 w 81351"/>
                <a:gd name="connsiteY0" fmla="*/ 30507 h 81351"/>
                <a:gd name="connsiteX1" fmla="*/ 67115 w 81351"/>
                <a:gd name="connsiteY1" fmla="*/ 38642 h 81351"/>
                <a:gd name="connsiteX2" fmla="*/ 34575 w 81351"/>
                <a:gd name="connsiteY2" fmla="*/ 58980 h 81351"/>
                <a:gd name="connsiteX3" fmla="*/ 30507 w 81351"/>
                <a:gd name="connsiteY3" fmla="*/ 54912 h 81351"/>
                <a:gd name="connsiteX4" fmla="*/ 58980 w 81351"/>
                <a:gd name="connsiteY4" fmla="*/ 38642 h 81351"/>
                <a:gd name="connsiteX5" fmla="*/ 50845 w 81351"/>
                <a:gd name="connsiteY5" fmla="*/ 34574 h 81351"/>
                <a:gd name="connsiteX6" fmla="*/ 54913 w 81351"/>
                <a:gd name="connsiteY6" fmla="*/ 3050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351" h="81351">
                  <a:moveTo>
                    <a:pt x="54913" y="30507"/>
                  </a:moveTo>
                  <a:lnTo>
                    <a:pt x="67115" y="38642"/>
                  </a:lnTo>
                  <a:lnTo>
                    <a:pt x="34575" y="58980"/>
                  </a:lnTo>
                  <a:lnTo>
                    <a:pt x="30507" y="54912"/>
                  </a:lnTo>
                  <a:lnTo>
                    <a:pt x="58980" y="38642"/>
                  </a:lnTo>
                  <a:lnTo>
                    <a:pt x="50845" y="34574"/>
                  </a:lnTo>
                  <a:lnTo>
                    <a:pt x="54913" y="30507"/>
                  </a:lnTo>
                  <a:close/>
                </a:path>
              </a:pathLst>
            </a:custGeom>
            <a:solidFill>
              <a:srgbClr val="FFFFFF"/>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F2CBE1E9-63D1-4C3C-877B-92A33EAB3F8E}"/>
                </a:ext>
              </a:extLst>
            </p:cNvPr>
            <p:cNvSpPr/>
            <p:nvPr/>
          </p:nvSpPr>
          <p:spPr>
            <a:xfrm>
              <a:off x="6492589" y="4150996"/>
              <a:ext cx="81352" cy="81352"/>
            </a:xfrm>
            <a:custGeom>
              <a:avLst/>
              <a:gdLst>
                <a:gd name="connsiteX0" fmla="*/ 63048 w 81351"/>
                <a:gd name="connsiteY0" fmla="*/ 58980 h 81351"/>
                <a:gd name="connsiteX1" fmla="*/ 58980 w 81351"/>
                <a:gd name="connsiteY1" fmla="*/ 63048 h 81351"/>
                <a:gd name="connsiteX2" fmla="*/ 30507 w 81351"/>
                <a:gd name="connsiteY2" fmla="*/ 46777 h 81351"/>
                <a:gd name="connsiteX3" fmla="*/ 34574 w 81351"/>
                <a:gd name="connsiteY3" fmla="*/ 46777 h 81351"/>
                <a:gd name="connsiteX4" fmla="*/ 63048 w 81351"/>
                <a:gd name="connsiteY4" fmla="*/ 46777 h 81351"/>
                <a:gd name="connsiteX5" fmla="*/ 71183 w 81351"/>
                <a:gd name="connsiteY5" fmla="*/ 46777 h 81351"/>
                <a:gd name="connsiteX6" fmla="*/ 75250 w 81351"/>
                <a:gd name="connsiteY6" fmla="*/ 46777 h 81351"/>
                <a:gd name="connsiteX7" fmla="*/ 75250 w 81351"/>
                <a:gd name="connsiteY7" fmla="*/ 42710 h 81351"/>
                <a:gd name="connsiteX8" fmla="*/ 71183 w 81351"/>
                <a:gd name="connsiteY8" fmla="*/ 38642 h 81351"/>
                <a:gd name="connsiteX9" fmla="*/ 63048 w 81351"/>
                <a:gd name="connsiteY9" fmla="*/ 34574 h 81351"/>
                <a:gd name="connsiteX10" fmla="*/ 54912 w 81351"/>
                <a:gd name="connsiteY10" fmla="*/ 34574 h 81351"/>
                <a:gd name="connsiteX11" fmla="*/ 54912 w 81351"/>
                <a:gd name="connsiteY11" fmla="*/ 30507 h 81351"/>
                <a:gd name="connsiteX12" fmla="*/ 63048 w 81351"/>
                <a:gd name="connsiteY12" fmla="*/ 30507 h 81351"/>
                <a:gd name="connsiteX13" fmla="*/ 71183 w 81351"/>
                <a:gd name="connsiteY13" fmla="*/ 34574 h 81351"/>
                <a:gd name="connsiteX14" fmla="*/ 79318 w 81351"/>
                <a:gd name="connsiteY14" fmla="*/ 42710 h 81351"/>
                <a:gd name="connsiteX15" fmla="*/ 75250 w 81351"/>
                <a:gd name="connsiteY15" fmla="*/ 46777 h 81351"/>
                <a:gd name="connsiteX16" fmla="*/ 58980 w 81351"/>
                <a:gd name="connsiteY16" fmla="*/ 50845 h 81351"/>
                <a:gd name="connsiteX17" fmla="*/ 38642 w 81351"/>
                <a:gd name="connsiteY17" fmla="*/ 50845 h 81351"/>
                <a:gd name="connsiteX18" fmla="*/ 63048 w 81351"/>
                <a:gd name="connsiteY18" fmla="*/ 58980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351" h="81351">
                  <a:moveTo>
                    <a:pt x="63048" y="58980"/>
                  </a:moveTo>
                  <a:lnTo>
                    <a:pt x="58980" y="63048"/>
                  </a:lnTo>
                  <a:lnTo>
                    <a:pt x="30507" y="46777"/>
                  </a:lnTo>
                  <a:lnTo>
                    <a:pt x="34574" y="46777"/>
                  </a:lnTo>
                  <a:lnTo>
                    <a:pt x="63048" y="46777"/>
                  </a:lnTo>
                  <a:cubicBezTo>
                    <a:pt x="67115" y="46777"/>
                    <a:pt x="67115" y="46777"/>
                    <a:pt x="71183" y="46777"/>
                  </a:cubicBezTo>
                  <a:cubicBezTo>
                    <a:pt x="75250" y="46777"/>
                    <a:pt x="75250" y="46777"/>
                    <a:pt x="75250" y="46777"/>
                  </a:cubicBezTo>
                  <a:cubicBezTo>
                    <a:pt x="75250" y="46777"/>
                    <a:pt x="75250" y="46777"/>
                    <a:pt x="75250" y="42710"/>
                  </a:cubicBezTo>
                  <a:cubicBezTo>
                    <a:pt x="75250" y="42710"/>
                    <a:pt x="75250" y="38642"/>
                    <a:pt x="71183" y="38642"/>
                  </a:cubicBezTo>
                  <a:cubicBezTo>
                    <a:pt x="71183" y="38642"/>
                    <a:pt x="67115" y="38642"/>
                    <a:pt x="63048" y="34574"/>
                  </a:cubicBezTo>
                  <a:cubicBezTo>
                    <a:pt x="58980" y="34574"/>
                    <a:pt x="58980" y="34574"/>
                    <a:pt x="54912" y="34574"/>
                  </a:cubicBezTo>
                  <a:lnTo>
                    <a:pt x="54912" y="30507"/>
                  </a:lnTo>
                  <a:cubicBezTo>
                    <a:pt x="58980" y="30507"/>
                    <a:pt x="63048" y="30507"/>
                    <a:pt x="63048" y="30507"/>
                  </a:cubicBezTo>
                  <a:cubicBezTo>
                    <a:pt x="67115" y="30507"/>
                    <a:pt x="67115" y="30507"/>
                    <a:pt x="71183" y="34574"/>
                  </a:cubicBezTo>
                  <a:cubicBezTo>
                    <a:pt x="75250" y="38642"/>
                    <a:pt x="75250" y="38642"/>
                    <a:pt x="79318" y="42710"/>
                  </a:cubicBezTo>
                  <a:cubicBezTo>
                    <a:pt x="79318" y="46777"/>
                    <a:pt x="79318" y="46777"/>
                    <a:pt x="75250" y="46777"/>
                  </a:cubicBezTo>
                  <a:cubicBezTo>
                    <a:pt x="71183" y="46777"/>
                    <a:pt x="67115" y="50845"/>
                    <a:pt x="58980" y="50845"/>
                  </a:cubicBezTo>
                  <a:lnTo>
                    <a:pt x="38642" y="50845"/>
                  </a:lnTo>
                  <a:lnTo>
                    <a:pt x="63048" y="58980"/>
                  </a:lnTo>
                  <a:close/>
                </a:path>
              </a:pathLst>
            </a:custGeom>
            <a:solidFill>
              <a:srgbClr val="FFFFFF"/>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01E29AE7-7E63-43A5-8400-6AB3DFB356D6}"/>
                </a:ext>
              </a:extLst>
            </p:cNvPr>
            <p:cNvSpPr/>
            <p:nvPr/>
          </p:nvSpPr>
          <p:spPr>
            <a:xfrm>
              <a:off x="6525130" y="4163199"/>
              <a:ext cx="81352" cy="81352"/>
            </a:xfrm>
            <a:custGeom>
              <a:avLst/>
              <a:gdLst>
                <a:gd name="connsiteX0" fmla="*/ 71183 w 81351"/>
                <a:gd name="connsiteY0" fmla="*/ 54912 h 81351"/>
                <a:gd name="connsiteX1" fmla="*/ 67115 w 81351"/>
                <a:gd name="connsiteY1" fmla="*/ 58980 h 81351"/>
                <a:gd name="connsiteX2" fmla="*/ 58980 w 81351"/>
                <a:gd name="connsiteY2" fmla="*/ 63047 h 81351"/>
                <a:gd name="connsiteX3" fmla="*/ 50845 w 81351"/>
                <a:gd name="connsiteY3" fmla="*/ 63047 h 81351"/>
                <a:gd name="connsiteX4" fmla="*/ 42709 w 81351"/>
                <a:gd name="connsiteY4" fmla="*/ 58980 h 81351"/>
                <a:gd name="connsiteX5" fmla="*/ 34574 w 81351"/>
                <a:gd name="connsiteY5" fmla="*/ 54912 h 81351"/>
                <a:gd name="connsiteX6" fmla="*/ 30507 w 81351"/>
                <a:gd name="connsiteY6" fmla="*/ 50845 h 81351"/>
                <a:gd name="connsiteX7" fmla="*/ 34574 w 81351"/>
                <a:gd name="connsiteY7" fmla="*/ 50845 h 81351"/>
                <a:gd name="connsiteX8" fmla="*/ 38642 w 81351"/>
                <a:gd name="connsiteY8" fmla="*/ 54912 h 81351"/>
                <a:gd name="connsiteX9" fmla="*/ 42709 w 81351"/>
                <a:gd name="connsiteY9" fmla="*/ 58980 h 81351"/>
                <a:gd name="connsiteX10" fmla="*/ 50845 w 81351"/>
                <a:gd name="connsiteY10" fmla="*/ 63047 h 81351"/>
                <a:gd name="connsiteX11" fmla="*/ 58980 w 81351"/>
                <a:gd name="connsiteY11" fmla="*/ 63047 h 81351"/>
                <a:gd name="connsiteX12" fmla="*/ 58980 w 81351"/>
                <a:gd name="connsiteY12" fmla="*/ 58980 h 81351"/>
                <a:gd name="connsiteX13" fmla="*/ 54912 w 81351"/>
                <a:gd name="connsiteY13" fmla="*/ 54912 h 81351"/>
                <a:gd name="connsiteX14" fmla="*/ 50845 w 81351"/>
                <a:gd name="connsiteY14" fmla="*/ 50845 h 81351"/>
                <a:gd name="connsiteX15" fmla="*/ 54912 w 81351"/>
                <a:gd name="connsiteY15" fmla="*/ 50845 h 81351"/>
                <a:gd name="connsiteX16" fmla="*/ 75250 w 81351"/>
                <a:gd name="connsiteY16" fmla="*/ 50845 h 81351"/>
                <a:gd name="connsiteX17" fmla="*/ 58980 w 81351"/>
                <a:gd name="connsiteY17" fmla="*/ 34574 h 81351"/>
                <a:gd name="connsiteX18" fmla="*/ 63047 w 81351"/>
                <a:gd name="connsiteY18" fmla="*/ 30507 h 81351"/>
                <a:gd name="connsiteX19" fmla="*/ 87453 w 81351"/>
                <a:gd name="connsiteY19" fmla="*/ 46777 h 81351"/>
                <a:gd name="connsiteX20" fmla="*/ 83385 w 81351"/>
                <a:gd name="connsiteY20" fmla="*/ 46777 h 81351"/>
                <a:gd name="connsiteX21" fmla="*/ 58980 w 81351"/>
                <a:gd name="connsiteY21" fmla="*/ 46777 h 81351"/>
                <a:gd name="connsiteX22" fmla="*/ 63047 w 81351"/>
                <a:gd name="connsiteY22" fmla="*/ 46777 h 81351"/>
                <a:gd name="connsiteX23" fmla="*/ 71183 w 81351"/>
                <a:gd name="connsiteY23" fmla="*/ 54912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1" h="81351">
                  <a:moveTo>
                    <a:pt x="71183" y="54912"/>
                  </a:moveTo>
                  <a:cubicBezTo>
                    <a:pt x="71183" y="58980"/>
                    <a:pt x="71183" y="58980"/>
                    <a:pt x="67115" y="58980"/>
                  </a:cubicBezTo>
                  <a:cubicBezTo>
                    <a:pt x="63047" y="58980"/>
                    <a:pt x="63047" y="58980"/>
                    <a:pt x="58980" y="63047"/>
                  </a:cubicBezTo>
                  <a:cubicBezTo>
                    <a:pt x="54912" y="63047"/>
                    <a:pt x="54912" y="63047"/>
                    <a:pt x="50845" y="63047"/>
                  </a:cubicBezTo>
                  <a:cubicBezTo>
                    <a:pt x="46777" y="63047"/>
                    <a:pt x="42709" y="58980"/>
                    <a:pt x="42709" y="58980"/>
                  </a:cubicBezTo>
                  <a:cubicBezTo>
                    <a:pt x="38642" y="58980"/>
                    <a:pt x="38642" y="54912"/>
                    <a:pt x="34574" y="54912"/>
                  </a:cubicBezTo>
                  <a:cubicBezTo>
                    <a:pt x="34574" y="54912"/>
                    <a:pt x="30507" y="50845"/>
                    <a:pt x="30507" y="50845"/>
                  </a:cubicBezTo>
                  <a:lnTo>
                    <a:pt x="34574" y="50845"/>
                  </a:lnTo>
                  <a:cubicBezTo>
                    <a:pt x="34574" y="50845"/>
                    <a:pt x="34574" y="54912"/>
                    <a:pt x="38642" y="54912"/>
                  </a:cubicBezTo>
                  <a:cubicBezTo>
                    <a:pt x="38642" y="54912"/>
                    <a:pt x="42709" y="58980"/>
                    <a:pt x="42709" y="58980"/>
                  </a:cubicBezTo>
                  <a:cubicBezTo>
                    <a:pt x="46777" y="58980"/>
                    <a:pt x="50845" y="63047"/>
                    <a:pt x="50845" y="63047"/>
                  </a:cubicBezTo>
                  <a:cubicBezTo>
                    <a:pt x="54912" y="63047"/>
                    <a:pt x="54912" y="63047"/>
                    <a:pt x="58980" y="63047"/>
                  </a:cubicBezTo>
                  <a:cubicBezTo>
                    <a:pt x="58980" y="63047"/>
                    <a:pt x="63047" y="58980"/>
                    <a:pt x="58980" y="58980"/>
                  </a:cubicBezTo>
                  <a:cubicBezTo>
                    <a:pt x="58980" y="58980"/>
                    <a:pt x="54912" y="54912"/>
                    <a:pt x="54912" y="54912"/>
                  </a:cubicBezTo>
                  <a:lnTo>
                    <a:pt x="50845" y="50845"/>
                  </a:lnTo>
                  <a:lnTo>
                    <a:pt x="54912" y="50845"/>
                  </a:lnTo>
                  <a:lnTo>
                    <a:pt x="75250" y="50845"/>
                  </a:lnTo>
                  <a:lnTo>
                    <a:pt x="58980" y="34574"/>
                  </a:lnTo>
                  <a:lnTo>
                    <a:pt x="63047" y="30507"/>
                  </a:lnTo>
                  <a:lnTo>
                    <a:pt x="87453" y="46777"/>
                  </a:lnTo>
                  <a:lnTo>
                    <a:pt x="83385" y="46777"/>
                  </a:lnTo>
                  <a:lnTo>
                    <a:pt x="58980" y="46777"/>
                  </a:lnTo>
                  <a:lnTo>
                    <a:pt x="63047" y="46777"/>
                  </a:lnTo>
                  <a:cubicBezTo>
                    <a:pt x="67115" y="50845"/>
                    <a:pt x="71183" y="54912"/>
                    <a:pt x="71183" y="54912"/>
                  </a:cubicBezTo>
                  <a:close/>
                </a:path>
              </a:pathLst>
            </a:custGeom>
            <a:solidFill>
              <a:srgbClr val="FFFFFF"/>
            </a:solid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E753A925-F379-4478-A9DB-AF11D07100A7}"/>
                </a:ext>
              </a:extLst>
            </p:cNvPr>
            <p:cNvSpPr/>
            <p:nvPr/>
          </p:nvSpPr>
          <p:spPr>
            <a:xfrm>
              <a:off x="6561738" y="4191672"/>
              <a:ext cx="81352" cy="81352"/>
            </a:xfrm>
            <a:custGeom>
              <a:avLst/>
              <a:gdLst>
                <a:gd name="connsiteX0" fmla="*/ 67115 w 81351"/>
                <a:gd name="connsiteY0" fmla="*/ 50845 h 81351"/>
                <a:gd name="connsiteX1" fmla="*/ 63048 w 81351"/>
                <a:gd name="connsiteY1" fmla="*/ 54912 h 81351"/>
                <a:gd name="connsiteX2" fmla="*/ 54913 w 81351"/>
                <a:gd name="connsiteY2" fmla="*/ 50845 h 81351"/>
                <a:gd name="connsiteX3" fmla="*/ 46777 w 81351"/>
                <a:gd name="connsiteY3" fmla="*/ 54912 h 81351"/>
                <a:gd name="connsiteX4" fmla="*/ 42710 w 81351"/>
                <a:gd name="connsiteY4" fmla="*/ 50845 h 81351"/>
                <a:gd name="connsiteX5" fmla="*/ 50845 w 81351"/>
                <a:gd name="connsiteY5" fmla="*/ 46777 h 81351"/>
                <a:gd name="connsiteX6" fmla="*/ 30507 w 81351"/>
                <a:gd name="connsiteY6" fmla="*/ 34574 h 81351"/>
                <a:gd name="connsiteX7" fmla="*/ 34575 w 81351"/>
                <a:gd name="connsiteY7" fmla="*/ 34574 h 81351"/>
                <a:gd name="connsiteX8" fmla="*/ 71183 w 81351"/>
                <a:gd name="connsiteY8" fmla="*/ 30507 h 81351"/>
                <a:gd name="connsiteX9" fmla="*/ 75251 w 81351"/>
                <a:gd name="connsiteY9" fmla="*/ 34574 h 81351"/>
                <a:gd name="connsiteX10" fmla="*/ 42710 w 81351"/>
                <a:gd name="connsiteY10" fmla="*/ 38642 h 81351"/>
                <a:gd name="connsiteX11" fmla="*/ 54913 w 81351"/>
                <a:gd name="connsiteY11" fmla="*/ 46777 h 81351"/>
                <a:gd name="connsiteX12" fmla="*/ 63048 w 81351"/>
                <a:gd name="connsiteY12" fmla="*/ 42710 h 81351"/>
                <a:gd name="connsiteX13" fmla="*/ 67115 w 81351"/>
                <a:gd name="connsiteY13" fmla="*/ 46777 h 81351"/>
                <a:gd name="connsiteX14" fmla="*/ 58980 w 81351"/>
                <a:gd name="connsiteY14" fmla="*/ 50845 h 81351"/>
                <a:gd name="connsiteX15" fmla="*/ 67115 w 81351"/>
                <a:gd name="connsiteY15" fmla="*/ 50845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51" h="81351">
                  <a:moveTo>
                    <a:pt x="67115" y="50845"/>
                  </a:moveTo>
                  <a:lnTo>
                    <a:pt x="63048" y="54912"/>
                  </a:lnTo>
                  <a:lnTo>
                    <a:pt x="54913" y="50845"/>
                  </a:lnTo>
                  <a:lnTo>
                    <a:pt x="46777" y="54912"/>
                  </a:lnTo>
                  <a:lnTo>
                    <a:pt x="42710" y="50845"/>
                  </a:lnTo>
                  <a:lnTo>
                    <a:pt x="50845" y="46777"/>
                  </a:lnTo>
                  <a:lnTo>
                    <a:pt x="30507" y="34574"/>
                  </a:lnTo>
                  <a:lnTo>
                    <a:pt x="34575" y="34574"/>
                  </a:lnTo>
                  <a:lnTo>
                    <a:pt x="71183" y="30507"/>
                  </a:lnTo>
                  <a:lnTo>
                    <a:pt x="75251" y="34574"/>
                  </a:lnTo>
                  <a:lnTo>
                    <a:pt x="42710" y="38642"/>
                  </a:lnTo>
                  <a:lnTo>
                    <a:pt x="54913" y="46777"/>
                  </a:lnTo>
                  <a:lnTo>
                    <a:pt x="63048" y="42710"/>
                  </a:lnTo>
                  <a:lnTo>
                    <a:pt x="67115" y="46777"/>
                  </a:lnTo>
                  <a:lnTo>
                    <a:pt x="58980" y="50845"/>
                  </a:lnTo>
                  <a:lnTo>
                    <a:pt x="67115" y="50845"/>
                  </a:lnTo>
                  <a:close/>
                </a:path>
              </a:pathLst>
            </a:custGeom>
            <a:solidFill>
              <a:srgbClr val="FFFFFF"/>
            </a:solid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63B9F2EB-D499-4BC0-AC3B-1D42069345FD}"/>
                </a:ext>
              </a:extLst>
            </p:cNvPr>
            <p:cNvSpPr/>
            <p:nvPr/>
          </p:nvSpPr>
          <p:spPr>
            <a:xfrm>
              <a:off x="6606482" y="4220145"/>
              <a:ext cx="81352" cy="81352"/>
            </a:xfrm>
            <a:custGeom>
              <a:avLst/>
              <a:gdLst>
                <a:gd name="connsiteX0" fmla="*/ 71183 w 81351"/>
                <a:gd name="connsiteY0" fmla="*/ 42710 h 81351"/>
                <a:gd name="connsiteX1" fmla="*/ 71183 w 81351"/>
                <a:gd name="connsiteY1" fmla="*/ 46777 h 81351"/>
                <a:gd name="connsiteX2" fmla="*/ 67115 w 81351"/>
                <a:gd name="connsiteY2" fmla="*/ 50845 h 81351"/>
                <a:gd name="connsiteX3" fmla="*/ 58980 w 81351"/>
                <a:gd name="connsiteY3" fmla="*/ 54913 h 81351"/>
                <a:gd name="connsiteX4" fmla="*/ 50845 w 81351"/>
                <a:gd name="connsiteY4" fmla="*/ 54913 h 81351"/>
                <a:gd name="connsiteX5" fmla="*/ 42709 w 81351"/>
                <a:gd name="connsiteY5" fmla="*/ 50845 h 81351"/>
                <a:gd name="connsiteX6" fmla="*/ 34574 w 81351"/>
                <a:gd name="connsiteY6" fmla="*/ 46777 h 81351"/>
                <a:gd name="connsiteX7" fmla="*/ 30507 w 81351"/>
                <a:gd name="connsiteY7" fmla="*/ 42710 h 81351"/>
                <a:gd name="connsiteX8" fmla="*/ 34574 w 81351"/>
                <a:gd name="connsiteY8" fmla="*/ 42710 h 81351"/>
                <a:gd name="connsiteX9" fmla="*/ 38642 w 81351"/>
                <a:gd name="connsiteY9" fmla="*/ 46777 h 81351"/>
                <a:gd name="connsiteX10" fmla="*/ 42709 w 81351"/>
                <a:gd name="connsiteY10" fmla="*/ 50845 h 81351"/>
                <a:gd name="connsiteX11" fmla="*/ 50845 w 81351"/>
                <a:gd name="connsiteY11" fmla="*/ 54913 h 81351"/>
                <a:gd name="connsiteX12" fmla="*/ 58980 w 81351"/>
                <a:gd name="connsiteY12" fmla="*/ 54913 h 81351"/>
                <a:gd name="connsiteX13" fmla="*/ 58980 w 81351"/>
                <a:gd name="connsiteY13" fmla="*/ 50845 h 81351"/>
                <a:gd name="connsiteX14" fmla="*/ 54912 w 81351"/>
                <a:gd name="connsiteY14" fmla="*/ 46777 h 81351"/>
                <a:gd name="connsiteX15" fmla="*/ 50845 w 81351"/>
                <a:gd name="connsiteY15" fmla="*/ 42710 h 81351"/>
                <a:gd name="connsiteX16" fmla="*/ 46777 w 81351"/>
                <a:gd name="connsiteY16" fmla="*/ 38642 h 81351"/>
                <a:gd name="connsiteX17" fmla="*/ 63047 w 81351"/>
                <a:gd name="connsiteY17" fmla="*/ 30507 h 81351"/>
                <a:gd name="connsiteX18" fmla="*/ 87453 w 81351"/>
                <a:gd name="connsiteY18" fmla="*/ 42710 h 81351"/>
                <a:gd name="connsiteX19" fmla="*/ 83385 w 81351"/>
                <a:gd name="connsiteY19" fmla="*/ 46777 h 81351"/>
                <a:gd name="connsiteX20" fmla="*/ 63047 w 81351"/>
                <a:gd name="connsiteY20" fmla="*/ 34575 h 81351"/>
                <a:gd name="connsiteX21" fmla="*/ 54912 w 81351"/>
                <a:gd name="connsiteY21" fmla="*/ 38642 h 81351"/>
                <a:gd name="connsiteX22" fmla="*/ 63047 w 81351"/>
                <a:gd name="connsiteY22" fmla="*/ 42710 h 81351"/>
                <a:gd name="connsiteX23" fmla="*/ 71183 w 81351"/>
                <a:gd name="connsiteY23" fmla="*/ 42710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1" h="81351">
                  <a:moveTo>
                    <a:pt x="71183" y="42710"/>
                  </a:moveTo>
                  <a:cubicBezTo>
                    <a:pt x="71183" y="42710"/>
                    <a:pt x="71183" y="46777"/>
                    <a:pt x="71183" y="46777"/>
                  </a:cubicBezTo>
                  <a:cubicBezTo>
                    <a:pt x="71183" y="46777"/>
                    <a:pt x="71183" y="50845"/>
                    <a:pt x="67115" y="50845"/>
                  </a:cubicBezTo>
                  <a:cubicBezTo>
                    <a:pt x="63047" y="50845"/>
                    <a:pt x="63047" y="54913"/>
                    <a:pt x="58980" y="54913"/>
                  </a:cubicBezTo>
                  <a:cubicBezTo>
                    <a:pt x="54912" y="54913"/>
                    <a:pt x="54912" y="54913"/>
                    <a:pt x="50845" y="54913"/>
                  </a:cubicBezTo>
                  <a:cubicBezTo>
                    <a:pt x="46777" y="54913"/>
                    <a:pt x="46777" y="54913"/>
                    <a:pt x="42709" y="50845"/>
                  </a:cubicBezTo>
                  <a:cubicBezTo>
                    <a:pt x="38642" y="50845"/>
                    <a:pt x="38642" y="46777"/>
                    <a:pt x="34574" y="46777"/>
                  </a:cubicBezTo>
                  <a:cubicBezTo>
                    <a:pt x="34574" y="46777"/>
                    <a:pt x="30507" y="42710"/>
                    <a:pt x="30507" y="42710"/>
                  </a:cubicBezTo>
                  <a:lnTo>
                    <a:pt x="34574" y="42710"/>
                  </a:lnTo>
                  <a:cubicBezTo>
                    <a:pt x="34574" y="42710"/>
                    <a:pt x="34574" y="46777"/>
                    <a:pt x="38642" y="46777"/>
                  </a:cubicBezTo>
                  <a:cubicBezTo>
                    <a:pt x="38642" y="46777"/>
                    <a:pt x="42709" y="50845"/>
                    <a:pt x="42709" y="50845"/>
                  </a:cubicBezTo>
                  <a:cubicBezTo>
                    <a:pt x="46777" y="50845"/>
                    <a:pt x="46777" y="54913"/>
                    <a:pt x="50845" y="54913"/>
                  </a:cubicBezTo>
                  <a:cubicBezTo>
                    <a:pt x="54912" y="54913"/>
                    <a:pt x="54912" y="54913"/>
                    <a:pt x="58980" y="54913"/>
                  </a:cubicBezTo>
                  <a:cubicBezTo>
                    <a:pt x="58980" y="54913"/>
                    <a:pt x="63047" y="50845"/>
                    <a:pt x="58980" y="50845"/>
                  </a:cubicBezTo>
                  <a:cubicBezTo>
                    <a:pt x="58980" y="50845"/>
                    <a:pt x="54912" y="46777"/>
                    <a:pt x="54912" y="46777"/>
                  </a:cubicBezTo>
                  <a:cubicBezTo>
                    <a:pt x="54912" y="46777"/>
                    <a:pt x="50845" y="46777"/>
                    <a:pt x="50845" y="42710"/>
                  </a:cubicBezTo>
                  <a:cubicBezTo>
                    <a:pt x="46777" y="42710"/>
                    <a:pt x="46777" y="38642"/>
                    <a:pt x="46777" y="38642"/>
                  </a:cubicBezTo>
                  <a:lnTo>
                    <a:pt x="63047" y="30507"/>
                  </a:lnTo>
                  <a:lnTo>
                    <a:pt x="87453" y="42710"/>
                  </a:lnTo>
                  <a:lnTo>
                    <a:pt x="83385" y="46777"/>
                  </a:lnTo>
                  <a:lnTo>
                    <a:pt x="63047" y="34575"/>
                  </a:lnTo>
                  <a:lnTo>
                    <a:pt x="54912" y="38642"/>
                  </a:lnTo>
                  <a:cubicBezTo>
                    <a:pt x="54912" y="38642"/>
                    <a:pt x="58980" y="42710"/>
                    <a:pt x="63047" y="42710"/>
                  </a:cubicBezTo>
                  <a:cubicBezTo>
                    <a:pt x="67115" y="38642"/>
                    <a:pt x="67115" y="38642"/>
                    <a:pt x="71183" y="42710"/>
                  </a:cubicBezTo>
                  <a:close/>
                </a:path>
              </a:pathLst>
            </a:custGeom>
            <a:solidFill>
              <a:srgbClr val="FFFFFF"/>
            </a:solid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4A92CBE5-03DE-49BA-9541-9DBFC3FC5528}"/>
                </a:ext>
              </a:extLst>
            </p:cNvPr>
            <p:cNvSpPr/>
            <p:nvPr/>
          </p:nvSpPr>
          <p:spPr>
            <a:xfrm>
              <a:off x="6647158" y="4238798"/>
              <a:ext cx="81352" cy="81352"/>
            </a:xfrm>
            <a:custGeom>
              <a:avLst/>
              <a:gdLst>
                <a:gd name="connsiteX0" fmla="*/ 71183 w 81351"/>
                <a:gd name="connsiteY0" fmla="*/ 36260 h 81351"/>
                <a:gd name="connsiteX1" fmla="*/ 71183 w 81351"/>
                <a:gd name="connsiteY1" fmla="*/ 36260 h 81351"/>
                <a:gd name="connsiteX2" fmla="*/ 54912 w 81351"/>
                <a:gd name="connsiteY2" fmla="*/ 32192 h 81351"/>
                <a:gd name="connsiteX3" fmla="*/ 42709 w 81351"/>
                <a:gd name="connsiteY3" fmla="*/ 36260 h 81351"/>
                <a:gd name="connsiteX4" fmla="*/ 42709 w 81351"/>
                <a:gd name="connsiteY4" fmla="*/ 36260 h 81351"/>
                <a:gd name="connsiteX5" fmla="*/ 50845 w 81351"/>
                <a:gd name="connsiteY5" fmla="*/ 36260 h 81351"/>
                <a:gd name="connsiteX6" fmla="*/ 58980 w 81351"/>
                <a:gd name="connsiteY6" fmla="*/ 40327 h 81351"/>
                <a:gd name="connsiteX7" fmla="*/ 67115 w 81351"/>
                <a:gd name="connsiteY7" fmla="*/ 48462 h 81351"/>
                <a:gd name="connsiteX8" fmla="*/ 63047 w 81351"/>
                <a:gd name="connsiteY8" fmla="*/ 56597 h 81351"/>
                <a:gd name="connsiteX9" fmla="*/ 54912 w 81351"/>
                <a:gd name="connsiteY9" fmla="*/ 60665 h 81351"/>
                <a:gd name="connsiteX10" fmla="*/ 46777 w 81351"/>
                <a:gd name="connsiteY10" fmla="*/ 60665 h 81351"/>
                <a:gd name="connsiteX11" fmla="*/ 38642 w 81351"/>
                <a:gd name="connsiteY11" fmla="*/ 56597 h 81351"/>
                <a:gd name="connsiteX12" fmla="*/ 30507 w 81351"/>
                <a:gd name="connsiteY12" fmla="*/ 52530 h 81351"/>
                <a:gd name="connsiteX13" fmla="*/ 30507 w 81351"/>
                <a:gd name="connsiteY13" fmla="*/ 44395 h 81351"/>
                <a:gd name="connsiteX14" fmla="*/ 38642 w 81351"/>
                <a:gd name="connsiteY14" fmla="*/ 36260 h 81351"/>
                <a:gd name="connsiteX15" fmla="*/ 50845 w 81351"/>
                <a:gd name="connsiteY15" fmla="*/ 32192 h 81351"/>
                <a:gd name="connsiteX16" fmla="*/ 63047 w 81351"/>
                <a:gd name="connsiteY16" fmla="*/ 32192 h 81351"/>
                <a:gd name="connsiteX17" fmla="*/ 75250 w 81351"/>
                <a:gd name="connsiteY17" fmla="*/ 36260 h 81351"/>
                <a:gd name="connsiteX18" fmla="*/ 79318 w 81351"/>
                <a:gd name="connsiteY18" fmla="*/ 40327 h 81351"/>
                <a:gd name="connsiteX19" fmla="*/ 83385 w 81351"/>
                <a:gd name="connsiteY19" fmla="*/ 44395 h 81351"/>
                <a:gd name="connsiteX20" fmla="*/ 71183 w 81351"/>
                <a:gd name="connsiteY20" fmla="*/ 36260 h 81351"/>
                <a:gd name="connsiteX21" fmla="*/ 71183 w 81351"/>
                <a:gd name="connsiteY21" fmla="*/ 36260 h 81351"/>
                <a:gd name="connsiteX22" fmla="*/ 46777 w 81351"/>
                <a:gd name="connsiteY22" fmla="*/ 40327 h 81351"/>
                <a:gd name="connsiteX23" fmla="*/ 42709 w 81351"/>
                <a:gd name="connsiteY23" fmla="*/ 40327 h 81351"/>
                <a:gd name="connsiteX24" fmla="*/ 38642 w 81351"/>
                <a:gd name="connsiteY24" fmla="*/ 40327 h 81351"/>
                <a:gd name="connsiteX25" fmla="*/ 34574 w 81351"/>
                <a:gd name="connsiteY25" fmla="*/ 44395 h 81351"/>
                <a:gd name="connsiteX26" fmla="*/ 34574 w 81351"/>
                <a:gd name="connsiteY26" fmla="*/ 48462 h 81351"/>
                <a:gd name="connsiteX27" fmla="*/ 38642 w 81351"/>
                <a:gd name="connsiteY27" fmla="*/ 52530 h 81351"/>
                <a:gd name="connsiteX28" fmla="*/ 46777 w 81351"/>
                <a:gd name="connsiteY28" fmla="*/ 56597 h 81351"/>
                <a:gd name="connsiteX29" fmla="*/ 54912 w 81351"/>
                <a:gd name="connsiteY29" fmla="*/ 56597 h 81351"/>
                <a:gd name="connsiteX30" fmla="*/ 58980 w 81351"/>
                <a:gd name="connsiteY30" fmla="*/ 52530 h 81351"/>
                <a:gd name="connsiteX31" fmla="*/ 54912 w 81351"/>
                <a:gd name="connsiteY31" fmla="*/ 48462 h 81351"/>
                <a:gd name="connsiteX32" fmla="*/ 46777 w 81351"/>
                <a:gd name="connsiteY32" fmla="*/ 4032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351" h="81351">
                  <a:moveTo>
                    <a:pt x="71183" y="36260"/>
                  </a:moveTo>
                  <a:cubicBezTo>
                    <a:pt x="71183" y="36260"/>
                    <a:pt x="67115" y="36260"/>
                    <a:pt x="71183" y="36260"/>
                  </a:cubicBezTo>
                  <a:cubicBezTo>
                    <a:pt x="63047" y="32192"/>
                    <a:pt x="58980" y="28124"/>
                    <a:pt x="54912" y="32192"/>
                  </a:cubicBezTo>
                  <a:cubicBezTo>
                    <a:pt x="50845" y="32192"/>
                    <a:pt x="46777" y="32192"/>
                    <a:pt x="42709" y="36260"/>
                  </a:cubicBezTo>
                  <a:cubicBezTo>
                    <a:pt x="42709" y="36260"/>
                    <a:pt x="42709" y="36260"/>
                    <a:pt x="42709" y="36260"/>
                  </a:cubicBezTo>
                  <a:cubicBezTo>
                    <a:pt x="46777" y="36260"/>
                    <a:pt x="46777" y="36260"/>
                    <a:pt x="50845" y="36260"/>
                  </a:cubicBezTo>
                  <a:cubicBezTo>
                    <a:pt x="54912" y="36260"/>
                    <a:pt x="54912" y="36260"/>
                    <a:pt x="58980" y="40327"/>
                  </a:cubicBezTo>
                  <a:cubicBezTo>
                    <a:pt x="63047" y="44395"/>
                    <a:pt x="63047" y="44395"/>
                    <a:pt x="67115" y="48462"/>
                  </a:cubicBezTo>
                  <a:cubicBezTo>
                    <a:pt x="67115" y="52530"/>
                    <a:pt x="67115" y="52530"/>
                    <a:pt x="63047" y="56597"/>
                  </a:cubicBezTo>
                  <a:cubicBezTo>
                    <a:pt x="58980" y="56597"/>
                    <a:pt x="58980" y="60665"/>
                    <a:pt x="54912" y="60665"/>
                  </a:cubicBezTo>
                  <a:cubicBezTo>
                    <a:pt x="50845" y="60665"/>
                    <a:pt x="50845" y="60665"/>
                    <a:pt x="46777" y="60665"/>
                  </a:cubicBezTo>
                  <a:cubicBezTo>
                    <a:pt x="42709" y="60665"/>
                    <a:pt x="42709" y="60665"/>
                    <a:pt x="38642" y="56597"/>
                  </a:cubicBezTo>
                  <a:cubicBezTo>
                    <a:pt x="34574" y="56597"/>
                    <a:pt x="34574" y="52530"/>
                    <a:pt x="30507" y="52530"/>
                  </a:cubicBezTo>
                  <a:cubicBezTo>
                    <a:pt x="30507" y="48462"/>
                    <a:pt x="30507" y="48462"/>
                    <a:pt x="30507" y="44395"/>
                  </a:cubicBezTo>
                  <a:cubicBezTo>
                    <a:pt x="30507" y="40327"/>
                    <a:pt x="34574" y="40327"/>
                    <a:pt x="38642" y="36260"/>
                  </a:cubicBezTo>
                  <a:cubicBezTo>
                    <a:pt x="42709" y="36260"/>
                    <a:pt x="46777" y="32192"/>
                    <a:pt x="50845" y="32192"/>
                  </a:cubicBezTo>
                  <a:cubicBezTo>
                    <a:pt x="54912" y="32192"/>
                    <a:pt x="58980" y="32192"/>
                    <a:pt x="63047" y="32192"/>
                  </a:cubicBezTo>
                  <a:cubicBezTo>
                    <a:pt x="67115" y="32192"/>
                    <a:pt x="71183" y="32192"/>
                    <a:pt x="75250" y="36260"/>
                  </a:cubicBezTo>
                  <a:cubicBezTo>
                    <a:pt x="75250" y="36260"/>
                    <a:pt x="79318" y="40327"/>
                    <a:pt x="79318" y="40327"/>
                  </a:cubicBezTo>
                  <a:cubicBezTo>
                    <a:pt x="79318" y="40327"/>
                    <a:pt x="83385" y="44395"/>
                    <a:pt x="83385" y="44395"/>
                  </a:cubicBezTo>
                  <a:lnTo>
                    <a:pt x="71183" y="36260"/>
                  </a:lnTo>
                  <a:cubicBezTo>
                    <a:pt x="75250" y="40327"/>
                    <a:pt x="71183" y="40327"/>
                    <a:pt x="71183" y="36260"/>
                  </a:cubicBezTo>
                  <a:close/>
                  <a:moveTo>
                    <a:pt x="46777" y="40327"/>
                  </a:moveTo>
                  <a:cubicBezTo>
                    <a:pt x="46777" y="40327"/>
                    <a:pt x="42709" y="40327"/>
                    <a:pt x="42709" y="40327"/>
                  </a:cubicBezTo>
                  <a:cubicBezTo>
                    <a:pt x="42709" y="40327"/>
                    <a:pt x="38642" y="40327"/>
                    <a:pt x="38642" y="40327"/>
                  </a:cubicBezTo>
                  <a:cubicBezTo>
                    <a:pt x="38642" y="40327"/>
                    <a:pt x="38642" y="40327"/>
                    <a:pt x="34574" y="44395"/>
                  </a:cubicBezTo>
                  <a:cubicBezTo>
                    <a:pt x="34574" y="44395"/>
                    <a:pt x="34574" y="44395"/>
                    <a:pt x="34574" y="48462"/>
                  </a:cubicBezTo>
                  <a:cubicBezTo>
                    <a:pt x="34574" y="48462"/>
                    <a:pt x="34574" y="52530"/>
                    <a:pt x="38642" y="52530"/>
                  </a:cubicBezTo>
                  <a:cubicBezTo>
                    <a:pt x="42709" y="52530"/>
                    <a:pt x="42709" y="56597"/>
                    <a:pt x="46777" y="56597"/>
                  </a:cubicBezTo>
                  <a:cubicBezTo>
                    <a:pt x="50845" y="56597"/>
                    <a:pt x="50845" y="56597"/>
                    <a:pt x="54912" y="56597"/>
                  </a:cubicBezTo>
                  <a:cubicBezTo>
                    <a:pt x="58980" y="56597"/>
                    <a:pt x="58980" y="52530"/>
                    <a:pt x="58980" y="52530"/>
                  </a:cubicBezTo>
                  <a:cubicBezTo>
                    <a:pt x="58980" y="52530"/>
                    <a:pt x="58980" y="48462"/>
                    <a:pt x="54912" y="48462"/>
                  </a:cubicBezTo>
                  <a:cubicBezTo>
                    <a:pt x="50845" y="40327"/>
                    <a:pt x="50845" y="40327"/>
                    <a:pt x="46777" y="40327"/>
                  </a:cubicBezTo>
                  <a:close/>
                </a:path>
              </a:pathLst>
            </a:custGeom>
            <a:solidFill>
              <a:srgbClr val="FFFFFF"/>
            </a:solid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773C5760-7765-41B1-9553-8C633926B4AC}"/>
                </a:ext>
              </a:extLst>
            </p:cNvPr>
            <p:cNvSpPr/>
            <p:nvPr/>
          </p:nvSpPr>
          <p:spPr>
            <a:xfrm>
              <a:off x="6675631" y="4248618"/>
              <a:ext cx="81352" cy="81352"/>
            </a:xfrm>
            <a:custGeom>
              <a:avLst/>
              <a:gdLst>
                <a:gd name="connsiteX0" fmla="*/ 58980 w 81351"/>
                <a:gd name="connsiteY0" fmla="*/ 30507 h 81351"/>
                <a:gd name="connsiteX1" fmla="*/ 87453 w 81351"/>
                <a:gd name="connsiteY1" fmla="*/ 46777 h 81351"/>
                <a:gd name="connsiteX2" fmla="*/ 83386 w 81351"/>
                <a:gd name="connsiteY2" fmla="*/ 50845 h 81351"/>
                <a:gd name="connsiteX3" fmla="*/ 38642 w 81351"/>
                <a:gd name="connsiteY3" fmla="*/ 58980 h 81351"/>
                <a:gd name="connsiteX4" fmla="*/ 30507 w 81351"/>
                <a:gd name="connsiteY4" fmla="*/ 54912 h 81351"/>
                <a:gd name="connsiteX5" fmla="*/ 75250 w 81351"/>
                <a:gd name="connsiteY5" fmla="*/ 46777 h 81351"/>
                <a:gd name="connsiteX6" fmla="*/ 58980 w 81351"/>
                <a:gd name="connsiteY6" fmla="*/ 34574 h 81351"/>
                <a:gd name="connsiteX7" fmla="*/ 54912 w 81351"/>
                <a:gd name="connsiteY7" fmla="*/ 38642 h 81351"/>
                <a:gd name="connsiteX8" fmla="*/ 50845 w 81351"/>
                <a:gd name="connsiteY8" fmla="*/ 34574 h 81351"/>
                <a:gd name="connsiteX9" fmla="*/ 58980 w 81351"/>
                <a:gd name="connsiteY9" fmla="*/ 3050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51" h="81351">
                  <a:moveTo>
                    <a:pt x="58980" y="30507"/>
                  </a:moveTo>
                  <a:lnTo>
                    <a:pt x="87453" y="46777"/>
                  </a:lnTo>
                  <a:lnTo>
                    <a:pt x="83386" y="50845"/>
                  </a:lnTo>
                  <a:lnTo>
                    <a:pt x="38642" y="58980"/>
                  </a:lnTo>
                  <a:lnTo>
                    <a:pt x="30507" y="54912"/>
                  </a:lnTo>
                  <a:lnTo>
                    <a:pt x="75250" y="46777"/>
                  </a:lnTo>
                  <a:lnTo>
                    <a:pt x="58980" y="34574"/>
                  </a:lnTo>
                  <a:lnTo>
                    <a:pt x="54912" y="38642"/>
                  </a:lnTo>
                  <a:lnTo>
                    <a:pt x="50845" y="34574"/>
                  </a:lnTo>
                  <a:lnTo>
                    <a:pt x="58980" y="30507"/>
                  </a:lnTo>
                  <a:close/>
                </a:path>
              </a:pathLst>
            </a:custGeom>
            <a:solidFill>
              <a:srgbClr val="FFFFFF"/>
            </a:solid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7F591CB6-64A2-415D-B045-F21D23BFC113}"/>
                </a:ext>
              </a:extLst>
            </p:cNvPr>
            <p:cNvSpPr/>
            <p:nvPr/>
          </p:nvSpPr>
          <p:spPr>
            <a:xfrm>
              <a:off x="6708172" y="4268956"/>
              <a:ext cx="81352" cy="81352"/>
            </a:xfrm>
            <a:custGeom>
              <a:avLst/>
              <a:gdLst>
                <a:gd name="connsiteX0" fmla="*/ 79318 w 81351"/>
                <a:gd name="connsiteY0" fmla="*/ 46777 h 81351"/>
                <a:gd name="connsiteX1" fmla="*/ 75250 w 81351"/>
                <a:gd name="connsiteY1" fmla="*/ 50845 h 81351"/>
                <a:gd name="connsiteX2" fmla="*/ 71183 w 81351"/>
                <a:gd name="connsiteY2" fmla="*/ 50845 h 81351"/>
                <a:gd name="connsiteX3" fmla="*/ 63047 w 81351"/>
                <a:gd name="connsiteY3" fmla="*/ 50845 h 81351"/>
                <a:gd name="connsiteX4" fmla="*/ 67115 w 81351"/>
                <a:gd name="connsiteY4" fmla="*/ 54912 h 81351"/>
                <a:gd name="connsiteX5" fmla="*/ 63047 w 81351"/>
                <a:gd name="connsiteY5" fmla="*/ 58980 h 81351"/>
                <a:gd name="connsiteX6" fmla="*/ 50845 w 81351"/>
                <a:gd name="connsiteY6" fmla="*/ 58980 h 81351"/>
                <a:gd name="connsiteX7" fmla="*/ 38642 w 81351"/>
                <a:gd name="connsiteY7" fmla="*/ 54912 h 81351"/>
                <a:gd name="connsiteX8" fmla="*/ 30507 w 81351"/>
                <a:gd name="connsiteY8" fmla="*/ 46777 h 81351"/>
                <a:gd name="connsiteX9" fmla="*/ 34574 w 81351"/>
                <a:gd name="connsiteY9" fmla="*/ 38642 h 81351"/>
                <a:gd name="connsiteX10" fmla="*/ 42709 w 81351"/>
                <a:gd name="connsiteY10" fmla="*/ 38642 h 81351"/>
                <a:gd name="connsiteX11" fmla="*/ 50845 w 81351"/>
                <a:gd name="connsiteY11" fmla="*/ 38642 h 81351"/>
                <a:gd name="connsiteX12" fmla="*/ 50845 w 81351"/>
                <a:gd name="connsiteY12" fmla="*/ 34574 h 81351"/>
                <a:gd name="connsiteX13" fmla="*/ 54912 w 81351"/>
                <a:gd name="connsiteY13" fmla="*/ 30507 h 81351"/>
                <a:gd name="connsiteX14" fmla="*/ 63047 w 81351"/>
                <a:gd name="connsiteY14" fmla="*/ 30507 h 81351"/>
                <a:gd name="connsiteX15" fmla="*/ 75250 w 81351"/>
                <a:gd name="connsiteY15" fmla="*/ 34574 h 81351"/>
                <a:gd name="connsiteX16" fmla="*/ 79318 w 81351"/>
                <a:gd name="connsiteY16" fmla="*/ 46777 h 81351"/>
                <a:gd name="connsiteX17" fmla="*/ 46777 w 81351"/>
                <a:gd name="connsiteY17" fmla="*/ 46777 h 81351"/>
                <a:gd name="connsiteX18" fmla="*/ 38642 w 81351"/>
                <a:gd name="connsiteY18" fmla="*/ 46777 h 81351"/>
                <a:gd name="connsiteX19" fmla="*/ 34574 w 81351"/>
                <a:gd name="connsiteY19" fmla="*/ 50845 h 81351"/>
                <a:gd name="connsiteX20" fmla="*/ 38642 w 81351"/>
                <a:gd name="connsiteY20" fmla="*/ 54912 h 81351"/>
                <a:gd name="connsiteX21" fmla="*/ 46777 w 81351"/>
                <a:gd name="connsiteY21" fmla="*/ 58980 h 81351"/>
                <a:gd name="connsiteX22" fmla="*/ 54912 w 81351"/>
                <a:gd name="connsiteY22" fmla="*/ 58980 h 81351"/>
                <a:gd name="connsiteX23" fmla="*/ 54912 w 81351"/>
                <a:gd name="connsiteY23" fmla="*/ 54912 h 81351"/>
                <a:gd name="connsiteX24" fmla="*/ 50845 w 81351"/>
                <a:gd name="connsiteY24" fmla="*/ 50845 h 81351"/>
                <a:gd name="connsiteX25" fmla="*/ 46777 w 81351"/>
                <a:gd name="connsiteY25" fmla="*/ 46777 h 81351"/>
                <a:gd name="connsiteX26" fmla="*/ 63047 w 81351"/>
                <a:gd name="connsiteY26" fmla="*/ 38642 h 81351"/>
                <a:gd name="connsiteX27" fmla="*/ 54912 w 81351"/>
                <a:gd name="connsiteY27" fmla="*/ 38642 h 81351"/>
                <a:gd name="connsiteX28" fmla="*/ 54912 w 81351"/>
                <a:gd name="connsiteY28" fmla="*/ 42709 h 81351"/>
                <a:gd name="connsiteX29" fmla="*/ 58980 w 81351"/>
                <a:gd name="connsiteY29" fmla="*/ 46777 h 81351"/>
                <a:gd name="connsiteX30" fmla="*/ 67115 w 81351"/>
                <a:gd name="connsiteY30" fmla="*/ 50845 h 81351"/>
                <a:gd name="connsiteX31" fmla="*/ 71183 w 81351"/>
                <a:gd name="connsiteY31" fmla="*/ 50845 h 81351"/>
                <a:gd name="connsiteX32" fmla="*/ 71183 w 81351"/>
                <a:gd name="connsiteY32" fmla="*/ 46777 h 81351"/>
                <a:gd name="connsiteX33" fmla="*/ 67115 w 81351"/>
                <a:gd name="connsiteY33" fmla="*/ 42709 h 81351"/>
                <a:gd name="connsiteX34" fmla="*/ 63047 w 81351"/>
                <a:gd name="connsiteY34" fmla="*/ 38642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351" h="81351">
                  <a:moveTo>
                    <a:pt x="79318" y="46777"/>
                  </a:moveTo>
                  <a:cubicBezTo>
                    <a:pt x="79318" y="50845"/>
                    <a:pt x="79318" y="50845"/>
                    <a:pt x="75250" y="50845"/>
                  </a:cubicBezTo>
                  <a:cubicBezTo>
                    <a:pt x="75250" y="50845"/>
                    <a:pt x="71183" y="50845"/>
                    <a:pt x="71183" y="50845"/>
                  </a:cubicBezTo>
                  <a:cubicBezTo>
                    <a:pt x="67115" y="50845"/>
                    <a:pt x="67115" y="50845"/>
                    <a:pt x="63047" y="50845"/>
                  </a:cubicBezTo>
                  <a:cubicBezTo>
                    <a:pt x="63047" y="50845"/>
                    <a:pt x="67115" y="54912"/>
                    <a:pt x="67115" y="54912"/>
                  </a:cubicBezTo>
                  <a:cubicBezTo>
                    <a:pt x="67115" y="54912"/>
                    <a:pt x="67115" y="58980"/>
                    <a:pt x="63047" y="58980"/>
                  </a:cubicBezTo>
                  <a:cubicBezTo>
                    <a:pt x="58980" y="58980"/>
                    <a:pt x="54912" y="63047"/>
                    <a:pt x="50845" y="58980"/>
                  </a:cubicBezTo>
                  <a:cubicBezTo>
                    <a:pt x="46777" y="58980"/>
                    <a:pt x="42709" y="54912"/>
                    <a:pt x="38642" y="54912"/>
                  </a:cubicBezTo>
                  <a:cubicBezTo>
                    <a:pt x="34574" y="50845"/>
                    <a:pt x="30507" y="50845"/>
                    <a:pt x="30507" y="46777"/>
                  </a:cubicBezTo>
                  <a:cubicBezTo>
                    <a:pt x="30507" y="42709"/>
                    <a:pt x="30507" y="42709"/>
                    <a:pt x="34574" y="38642"/>
                  </a:cubicBezTo>
                  <a:cubicBezTo>
                    <a:pt x="38642" y="38642"/>
                    <a:pt x="38642" y="38642"/>
                    <a:pt x="42709" y="38642"/>
                  </a:cubicBezTo>
                  <a:cubicBezTo>
                    <a:pt x="46777" y="38642"/>
                    <a:pt x="46777" y="38642"/>
                    <a:pt x="50845" y="38642"/>
                  </a:cubicBezTo>
                  <a:cubicBezTo>
                    <a:pt x="50845" y="38642"/>
                    <a:pt x="50845" y="34574"/>
                    <a:pt x="50845" y="34574"/>
                  </a:cubicBezTo>
                  <a:cubicBezTo>
                    <a:pt x="50845" y="34574"/>
                    <a:pt x="50845" y="30507"/>
                    <a:pt x="54912" y="30507"/>
                  </a:cubicBezTo>
                  <a:cubicBezTo>
                    <a:pt x="58980" y="30507"/>
                    <a:pt x="58980" y="30507"/>
                    <a:pt x="63047" y="30507"/>
                  </a:cubicBezTo>
                  <a:cubicBezTo>
                    <a:pt x="67115" y="30507"/>
                    <a:pt x="71183" y="30507"/>
                    <a:pt x="75250" y="34574"/>
                  </a:cubicBezTo>
                  <a:cubicBezTo>
                    <a:pt x="79318" y="42709"/>
                    <a:pt x="79318" y="42709"/>
                    <a:pt x="79318" y="46777"/>
                  </a:cubicBezTo>
                  <a:close/>
                  <a:moveTo>
                    <a:pt x="46777" y="46777"/>
                  </a:moveTo>
                  <a:cubicBezTo>
                    <a:pt x="42709" y="46777"/>
                    <a:pt x="42709" y="46777"/>
                    <a:pt x="38642" y="46777"/>
                  </a:cubicBezTo>
                  <a:cubicBezTo>
                    <a:pt x="38642" y="46777"/>
                    <a:pt x="34574" y="50845"/>
                    <a:pt x="34574" y="50845"/>
                  </a:cubicBezTo>
                  <a:cubicBezTo>
                    <a:pt x="34574" y="50845"/>
                    <a:pt x="38642" y="54912"/>
                    <a:pt x="38642" y="54912"/>
                  </a:cubicBezTo>
                  <a:cubicBezTo>
                    <a:pt x="42709" y="54912"/>
                    <a:pt x="42709" y="58980"/>
                    <a:pt x="46777" y="58980"/>
                  </a:cubicBezTo>
                  <a:cubicBezTo>
                    <a:pt x="50845" y="58980"/>
                    <a:pt x="50845" y="58980"/>
                    <a:pt x="54912" y="58980"/>
                  </a:cubicBezTo>
                  <a:cubicBezTo>
                    <a:pt x="54912" y="58980"/>
                    <a:pt x="58980" y="54912"/>
                    <a:pt x="54912" y="54912"/>
                  </a:cubicBezTo>
                  <a:cubicBezTo>
                    <a:pt x="54912" y="54912"/>
                    <a:pt x="50845" y="50845"/>
                    <a:pt x="50845" y="50845"/>
                  </a:cubicBezTo>
                  <a:cubicBezTo>
                    <a:pt x="50845" y="46777"/>
                    <a:pt x="50845" y="46777"/>
                    <a:pt x="46777" y="46777"/>
                  </a:cubicBezTo>
                  <a:close/>
                  <a:moveTo>
                    <a:pt x="63047" y="38642"/>
                  </a:moveTo>
                  <a:cubicBezTo>
                    <a:pt x="58980" y="38642"/>
                    <a:pt x="58980" y="38642"/>
                    <a:pt x="54912" y="38642"/>
                  </a:cubicBezTo>
                  <a:cubicBezTo>
                    <a:pt x="54912" y="38642"/>
                    <a:pt x="50845" y="42709"/>
                    <a:pt x="54912" y="42709"/>
                  </a:cubicBezTo>
                  <a:cubicBezTo>
                    <a:pt x="54912" y="42709"/>
                    <a:pt x="54912" y="46777"/>
                    <a:pt x="58980" y="46777"/>
                  </a:cubicBezTo>
                  <a:cubicBezTo>
                    <a:pt x="63047" y="46777"/>
                    <a:pt x="63047" y="50845"/>
                    <a:pt x="67115" y="50845"/>
                  </a:cubicBezTo>
                  <a:cubicBezTo>
                    <a:pt x="71183" y="50845"/>
                    <a:pt x="71183" y="50845"/>
                    <a:pt x="71183" y="50845"/>
                  </a:cubicBezTo>
                  <a:cubicBezTo>
                    <a:pt x="71183" y="50845"/>
                    <a:pt x="75250" y="46777"/>
                    <a:pt x="71183" y="46777"/>
                  </a:cubicBezTo>
                  <a:cubicBezTo>
                    <a:pt x="71183" y="46777"/>
                    <a:pt x="71183" y="42709"/>
                    <a:pt x="67115" y="42709"/>
                  </a:cubicBezTo>
                  <a:cubicBezTo>
                    <a:pt x="67115" y="38642"/>
                    <a:pt x="67115" y="38642"/>
                    <a:pt x="63047" y="38642"/>
                  </a:cubicBezTo>
                  <a:close/>
                </a:path>
              </a:pathLst>
            </a:custGeom>
            <a:solidFill>
              <a:srgbClr val="FFFFFF"/>
            </a:solid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44448B65-398D-4771-BDF1-49B748EC5181}"/>
                </a:ext>
              </a:extLst>
            </p:cNvPr>
            <p:cNvSpPr/>
            <p:nvPr/>
          </p:nvSpPr>
          <p:spPr>
            <a:xfrm>
              <a:off x="6752915" y="4293362"/>
              <a:ext cx="81352" cy="81352"/>
            </a:xfrm>
            <a:custGeom>
              <a:avLst/>
              <a:gdLst>
                <a:gd name="connsiteX0" fmla="*/ 42709 w 81351"/>
                <a:gd name="connsiteY0" fmla="*/ 54912 h 81351"/>
                <a:gd name="connsiteX1" fmla="*/ 42709 w 81351"/>
                <a:gd name="connsiteY1" fmla="*/ 54912 h 81351"/>
                <a:gd name="connsiteX2" fmla="*/ 58980 w 81351"/>
                <a:gd name="connsiteY2" fmla="*/ 58980 h 81351"/>
                <a:gd name="connsiteX3" fmla="*/ 71183 w 81351"/>
                <a:gd name="connsiteY3" fmla="*/ 54912 h 81351"/>
                <a:gd name="connsiteX4" fmla="*/ 71183 w 81351"/>
                <a:gd name="connsiteY4" fmla="*/ 54912 h 81351"/>
                <a:gd name="connsiteX5" fmla="*/ 63047 w 81351"/>
                <a:gd name="connsiteY5" fmla="*/ 54912 h 81351"/>
                <a:gd name="connsiteX6" fmla="*/ 54912 w 81351"/>
                <a:gd name="connsiteY6" fmla="*/ 50845 h 81351"/>
                <a:gd name="connsiteX7" fmla="*/ 46777 w 81351"/>
                <a:gd name="connsiteY7" fmla="*/ 42710 h 81351"/>
                <a:gd name="connsiteX8" fmla="*/ 50845 w 81351"/>
                <a:gd name="connsiteY8" fmla="*/ 34574 h 81351"/>
                <a:gd name="connsiteX9" fmla="*/ 58980 w 81351"/>
                <a:gd name="connsiteY9" fmla="*/ 30507 h 81351"/>
                <a:gd name="connsiteX10" fmla="*/ 67115 w 81351"/>
                <a:gd name="connsiteY10" fmla="*/ 30507 h 81351"/>
                <a:gd name="connsiteX11" fmla="*/ 75250 w 81351"/>
                <a:gd name="connsiteY11" fmla="*/ 34574 h 81351"/>
                <a:gd name="connsiteX12" fmla="*/ 83385 w 81351"/>
                <a:gd name="connsiteY12" fmla="*/ 38642 h 81351"/>
                <a:gd name="connsiteX13" fmla="*/ 83385 w 81351"/>
                <a:gd name="connsiteY13" fmla="*/ 46777 h 81351"/>
                <a:gd name="connsiteX14" fmla="*/ 75250 w 81351"/>
                <a:gd name="connsiteY14" fmla="*/ 50845 h 81351"/>
                <a:gd name="connsiteX15" fmla="*/ 63047 w 81351"/>
                <a:gd name="connsiteY15" fmla="*/ 54912 h 81351"/>
                <a:gd name="connsiteX16" fmla="*/ 50845 w 81351"/>
                <a:gd name="connsiteY16" fmla="*/ 54912 h 81351"/>
                <a:gd name="connsiteX17" fmla="*/ 38642 w 81351"/>
                <a:gd name="connsiteY17" fmla="*/ 50845 h 81351"/>
                <a:gd name="connsiteX18" fmla="*/ 34574 w 81351"/>
                <a:gd name="connsiteY18" fmla="*/ 46777 h 81351"/>
                <a:gd name="connsiteX19" fmla="*/ 30507 w 81351"/>
                <a:gd name="connsiteY19" fmla="*/ 42710 h 81351"/>
                <a:gd name="connsiteX20" fmla="*/ 42709 w 81351"/>
                <a:gd name="connsiteY20" fmla="*/ 54912 h 81351"/>
                <a:gd name="connsiteX21" fmla="*/ 42709 w 81351"/>
                <a:gd name="connsiteY21" fmla="*/ 54912 h 81351"/>
                <a:gd name="connsiteX22" fmla="*/ 67115 w 81351"/>
                <a:gd name="connsiteY22" fmla="*/ 42710 h 81351"/>
                <a:gd name="connsiteX23" fmla="*/ 58980 w 81351"/>
                <a:gd name="connsiteY23" fmla="*/ 42710 h 81351"/>
                <a:gd name="connsiteX24" fmla="*/ 54912 w 81351"/>
                <a:gd name="connsiteY24" fmla="*/ 46777 h 81351"/>
                <a:gd name="connsiteX25" fmla="*/ 58980 w 81351"/>
                <a:gd name="connsiteY25" fmla="*/ 50845 h 81351"/>
                <a:gd name="connsiteX26" fmla="*/ 63047 w 81351"/>
                <a:gd name="connsiteY26" fmla="*/ 54912 h 81351"/>
                <a:gd name="connsiteX27" fmla="*/ 67115 w 81351"/>
                <a:gd name="connsiteY27" fmla="*/ 54912 h 81351"/>
                <a:gd name="connsiteX28" fmla="*/ 71183 w 81351"/>
                <a:gd name="connsiteY28" fmla="*/ 54912 h 81351"/>
                <a:gd name="connsiteX29" fmla="*/ 75250 w 81351"/>
                <a:gd name="connsiteY29" fmla="*/ 50845 h 81351"/>
                <a:gd name="connsiteX30" fmla="*/ 75250 w 81351"/>
                <a:gd name="connsiteY30" fmla="*/ 46777 h 81351"/>
                <a:gd name="connsiteX31" fmla="*/ 71183 w 81351"/>
                <a:gd name="connsiteY31" fmla="*/ 42710 h 81351"/>
                <a:gd name="connsiteX32" fmla="*/ 67115 w 81351"/>
                <a:gd name="connsiteY32" fmla="*/ 42710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351" h="81351">
                  <a:moveTo>
                    <a:pt x="42709" y="54912"/>
                  </a:moveTo>
                  <a:cubicBezTo>
                    <a:pt x="42709" y="58980"/>
                    <a:pt x="42709" y="58980"/>
                    <a:pt x="42709" y="54912"/>
                  </a:cubicBezTo>
                  <a:cubicBezTo>
                    <a:pt x="50845" y="58980"/>
                    <a:pt x="54912" y="58980"/>
                    <a:pt x="58980" y="58980"/>
                  </a:cubicBezTo>
                  <a:cubicBezTo>
                    <a:pt x="63047" y="58980"/>
                    <a:pt x="67115" y="58980"/>
                    <a:pt x="71183" y="54912"/>
                  </a:cubicBezTo>
                  <a:cubicBezTo>
                    <a:pt x="71183" y="54912"/>
                    <a:pt x="71183" y="54912"/>
                    <a:pt x="71183" y="54912"/>
                  </a:cubicBezTo>
                  <a:cubicBezTo>
                    <a:pt x="67115" y="54912"/>
                    <a:pt x="67115" y="54912"/>
                    <a:pt x="63047" y="54912"/>
                  </a:cubicBezTo>
                  <a:cubicBezTo>
                    <a:pt x="58980" y="54912"/>
                    <a:pt x="58980" y="54912"/>
                    <a:pt x="54912" y="50845"/>
                  </a:cubicBezTo>
                  <a:cubicBezTo>
                    <a:pt x="50845" y="46777"/>
                    <a:pt x="50845" y="46777"/>
                    <a:pt x="46777" y="42710"/>
                  </a:cubicBezTo>
                  <a:cubicBezTo>
                    <a:pt x="46777" y="38642"/>
                    <a:pt x="46777" y="38642"/>
                    <a:pt x="50845" y="34574"/>
                  </a:cubicBezTo>
                  <a:cubicBezTo>
                    <a:pt x="54912" y="34574"/>
                    <a:pt x="54912" y="30507"/>
                    <a:pt x="58980" y="30507"/>
                  </a:cubicBezTo>
                  <a:cubicBezTo>
                    <a:pt x="63047" y="30507"/>
                    <a:pt x="63047" y="30507"/>
                    <a:pt x="67115" y="30507"/>
                  </a:cubicBezTo>
                  <a:cubicBezTo>
                    <a:pt x="71183" y="30507"/>
                    <a:pt x="71183" y="30507"/>
                    <a:pt x="75250" y="34574"/>
                  </a:cubicBezTo>
                  <a:cubicBezTo>
                    <a:pt x="79318" y="34574"/>
                    <a:pt x="79318" y="38642"/>
                    <a:pt x="83385" y="38642"/>
                  </a:cubicBezTo>
                  <a:cubicBezTo>
                    <a:pt x="83385" y="42710"/>
                    <a:pt x="83385" y="42710"/>
                    <a:pt x="83385" y="46777"/>
                  </a:cubicBezTo>
                  <a:cubicBezTo>
                    <a:pt x="83385" y="50845"/>
                    <a:pt x="79318" y="50845"/>
                    <a:pt x="75250" y="50845"/>
                  </a:cubicBezTo>
                  <a:cubicBezTo>
                    <a:pt x="71183" y="50845"/>
                    <a:pt x="67115" y="54912"/>
                    <a:pt x="63047" y="54912"/>
                  </a:cubicBezTo>
                  <a:cubicBezTo>
                    <a:pt x="58980" y="54912"/>
                    <a:pt x="54912" y="54912"/>
                    <a:pt x="50845" y="54912"/>
                  </a:cubicBezTo>
                  <a:cubicBezTo>
                    <a:pt x="46777" y="54912"/>
                    <a:pt x="42709" y="54912"/>
                    <a:pt x="38642" y="50845"/>
                  </a:cubicBezTo>
                  <a:cubicBezTo>
                    <a:pt x="38642" y="50845"/>
                    <a:pt x="34574" y="46777"/>
                    <a:pt x="34574" y="46777"/>
                  </a:cubicBezTo>
                  <a:cubicBezTo>
                    <a:pt x="34574" y="46777"/>
                    <a:pt x="30507" y="42710"/>
                    <a:pt x="30507" y="42710"/>
                  </a:cubicBezTo>
                  <a:lnTo>
                    <a:pt x="42709" y="54912"/>
                  </a:lnTo>
                  <a:cubicBezTo>
                    <a:pt x="38642" y="54912"/>
                    <a:pt x="42709" y="54912"/>
                    <a:pt x="42709" y="54912"/>
                  </a:cubicBezTo>
                  <a:close/>
                  <a:moveTo>
                    <a:pt x="67115" y="42710"/>
                  </a:moveTo>
                  <a:cubicBezTo>
                    <a:pt x="63047" y="42710"/>
                    <a:pt x="63047" y="42710"/>
                    <a:pt x="58980" y="42710"/>
                  </a:cubicBezTo>
                  <a:cubicBezTo>
                    <a:pt x="54912" y="42710"/>
                    <a:pt x="54912" y="46777"/>
                    <a:pt x="54912" y="46777"/>
                  </a:cubicBezTo>
                  <a:cubicBezTo>
                    <a:pt x="54912" y="46777"/>
                    <a:pt x="54912" y="50845"/>
                    <a:pt x="58980" y="50845"/>
                  </a:cubicBezTo>
                  <a:cubicBezTo>
                    <a:pt x="58980" y="50845"/>
                    <a:pt x="63047" y="50845"/>
                    <a:pt x="63047" y="54912"/>
                  </a:cubicBezTo>
                  <a:cubicBezTo>
                    <a:pt x="63047" y="54912"/>
                    <a:pt x="67115" y="54912"/>
                    <a:pt x="67115" y="54912"/>
                  </a:cubicBezTo>
                  <a:cubicBezTo>
                    <a:pt x="67115" y="54912"/>
                    <a:pt x="71183" y="54912"/>
                    <a:pt x="71183" y="54912"/>
                  </a:cubicBezTo>
                  <a:cubicBezTo>
                    <a:pt x="71183" y="54912"/>
                    <a:pt x="71183" y="54912"/>
                    <a:pt x="75250" y="50845"/>
                  </a:cubicBezTo>
                  <a:cubicBezTo>
                    <a:pt x="75250" y="50845"/>
                    <a:pt x="75250" y="50845"/>
                    <a:pt x="75250" y="46777"/>
                  </a:cubicBezTo>
                  <a:cubicBezTo>
                    <a:pt x="75250" y="46777"/>
                    <a:pt x="75250" y="42710"/>
                    <a:pt x="71183" y="42710"/>
                  </a:cubicBezTo>
                  <a:cubicBezTo>
                    <a:pt x="71183" y="42710"/>
                    <a:pt x="67115" y="42710"/>
                    <a:pt x="67115" y="42710"/>
                  </a:cubicBezTo>
                  <a:close/>
                </a:path>
              </a:pathLst>
            </a:custGeom>
            <a:solidFill>
              <a:srgbClr val="FFFFFF"/>
            </a:solid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A573D184-5D96-4794-8A99-999C44EE39CD}"/>
                </a:ext>
              </a:extLst>
            </p:cNvPr>
            <p:cNvSpPr/>
            <p:nvPr/>
          </p:nvSpPr>
          <p:spPr>
            <a:xfrm>
              <a:off x="6793591" y="4317767"/>
              <a:ext cx="81352" cy="81352"/>
            </a:xfrm>
            <a:custGeom>
              <a:avLst/>
              <a:gdLst>
                <a:gd name="connsiteX0" fmla="*/ 79318 w 81351"/>
                <a:gd name="connsiteY0" fmla="*/ 46777 h 81351"/>
                <a:gd name="connsiteX1" fmla="*/ 75250 w 81351"/>
                <a:gd name="connsiteY1" fmla="*/ 50845 h 81351"/>
                <a:gd name="connsiteX2" fmla="*/ 71183 w 81351"/>
                <a:gd name="connsiteY2" fmla="*/ 50845 h 81351"/>
                <a:gd name="connsiteX3" fmla="*/ 63047 w 81351"/>
                <a:gd name="connsiteY3" fmla="*/ 50845 h 81351"/>
                <a:gd name="connsiteX4" fmla="*/ 67115 w 81351"/>
                <a:gd name="connsiteY4" fmla="*/ 54912 h 81351"/>
                <a:gd name="connsiteX5" fmla="*/ 63047 w 81351"/>
                <a:gd name="connsiteY5" fmla="*/ 58980 h 81351"/>
                <a:gd name="connsiteX6" fmla="*/ 50845 w 81351"/>
                <a:gd name="connsiteY6" fmla="*/ 58980 h 81351"/>
                <a:gd name="connsiteX7" fmla="*/ 38642 w 81351"/>
                <a:gd name="connsiteY7" fmla="*/ 54912 h 81351"/>
                <a:gd name="connsiteX8" fmla="*/ 30507 w 81351"/>
                <a:gd name="connsiteY8" fmla="*/ 46777 h 81351"/>
                <a:gd name="connsiteX9" fmla="*/ 34574 w 81351"/>
                <a:gd name="connsiteY9" fmla="*/ 38642 h 81351"/>
                <a:gd name="connsiteX10" fmla="*/ 42709 w 81351"/>
                <a:gd name="connsiteY10" fmla="*/ 38642 h 81351"/>
                <a:gd name="connsiteX11" fmla="*/ 50845 w 81351"/>
                <a:gd name="connsiteY11" fmla="*/ 38642 h 81351"/>
                <a:gd name="connsiteX12" fmla="*/ 50845 w 81351"/>
                <a:gd name="connsiteY12" fmla="*/ 34574 h 81351"/>
                <a:gd name="connsiteX13" fmla="*/ 54912 w 81351"/>
                <a:gd name="connsiteY13" fmla="*/ 30507 h 81351"/>
                <a:gd name="connsiteX14" fmla="*/ 63047 w 81351"/>
                <a:gd name="connsiteY14" fmla="*/ 30507 h 81351"/>
                <a:gd name="connsiteX15" fmla="*/ 75250 w 81351"/>
                <a:gd name="connsiteY15" fmla="*/ 34574 h 81351"/>
                <a:gd name="connsiteX16" fmla="*/ 79318 w 81351"/>
                <a:gd name="connsiteY16" fmla="*/ 46777 h 81351"/>
                <a:gd name="connsiteX17" fmla="*/ 46777 w 81351"/>
                <a:gd name="connsiteY17" fmla="*/ 46777 h 81351"/>
                <a:gd name="connsiteX18" fmla="*/ 38642 w 81351"/>
                <a:gd name="connsiteY18" fmla="*/ 46777 h 81351"/>
                <a:gd name="connsiteX19" fmla="*/ 34574 w 81351"/>
                <a:gd name="connsiteY19" fmla="*/ 50845 h 81351"/>
                <a:gd name="connsiteX20" fmla="*/ 38642 w 81351"/>
                <a:gd name="connsiteY20" fmla="*/ 54912 h 81351"/>
                <a:gd name="connsiteX21" fmla="*/ 46777 w 81351"/>
                <a:gd name="connsiteY21" fmla="*/ 58980 h 81351"/>
                <a:gd name="connsiteX22" fmla="*/ 54912 w 81351"/>
                <a:gd name="connsiteY22" fmla="*/ 58980 h 81351"/>
                <a:gd name="connsiteX23" fmla="*/ 54912 w 81351"/>
                <a:gd name="connsiteY23" fmla="*/ 54912 h 81351"/>
                <a:gd name="connsiteX24" fmla="*/ 50845 w 81351"/>
                <a:gd name="connsiteY24" fmla="*/ 50845 h 81351"/>
                <a:gd name="connsiteX25" fmla="*/ 46777 w 81351"/>
                <a:gd name="connsiteY25" fmla="*/ 46777 h 81351"/>
                <a:gd name="connsiteX26" fmla="*/ 63047 w 81351"/>
                <a:gd name="connsiteY26" fmla="*/ 38642 h 81351"/>
                <a:gd name="connsiteX27" fmla="*/ 58980 w 81351"/>
                <a:gd name="connsiteY27" fmla="*/ 38642 h 81351"/>
                <a:gd name="connsiteX28" fmla="*/ 58980 w 81351"/>
                <a:gd name="connsiteY28" fmla="*/ 42710 h 81351"/>
                <a:gd name="connsiteX29" fmla="*/ 63047 w 81351"/>
                <a:gd name="connsiteY29" fmla="*/ 46777 h 81351"/>
                <a:gd name="connsiteX30" fmla="*/ 71183 w 81351"/>
                <a:gd name="connsiteY30" fmla="*/ 50845 h 81351"/>
                <a:gd name="connsiteX31" fmla="*/ 75250 w 81351"/>
                <a:gd name="connsiteY31" fmla="*/ 50845 h 81351"/>
                <a:gd name="connsiteX32" fmla="*/ 75250 w 81351"/>
                <a:gd name="connsiteY32" fmla="*/ 46777 h 81351"/>
                <a:gd name="connsiteX33" fmla="*/ 71183 w 81351"/>
                <a:gd name="connsiteY33" fmla="*/ 42710 h 81351"/>
                <a:gd name="connsiteX34" fmla="*/ 63047 w 81351"/>
                <a:gd name="connsiteY34" fmla="*/ 38642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1351" h="81351">
                  <a:moveTo>
                    <a:pt x="79318" y="46777"/>
                  </a:moveTo>
                  <a:cubicBezTo>
                    <a:pt x="79318" y="50845"/>
                    <a:pt x="79318" y="50845"/>
                    <a:pt x="75250" y="50845"/>
                  </a:cubicBezTo>
                  <a:cubicBezTo>
                    <a:pt x="75250" y="50845"/>
                    <a:pt x="71183" y="50845"/>
                    <a:pt x="71183" y="50845"/>
                  </a:cubicBezTo>
                  <a:cubicBezTo>
                    <a:pt x="67115" y="50845"/>
                    <a:pt x="67115" y="50845"/>
                    <a:pt x="63047" y="50845"/>
                  </a:cubicBezTo>
                  <a:cubicBezTo>
                    <a:pt x="63047" y="50845"/>
                    <a:pt x="67115" y="54912"/>
                    <a:pt x="67115" y="54912"/>
                  </a:cubicBezTo>
                  <a:cubicBezTo>
                    <a:pt x="67115" y="54912"/>
                    <a:pt x="67115" y="58980"/>
                    <a:pt x="63047" y="58980"/>
                  </a:cubicBezTo>
                  <a:cubicBezTo>
                    <a:pt x="58980" y="58980"/>
                    <a:pt x="54912" y="63048"/>
                    <a:pt x="50845" y="58980"/>
                  </a:cubicBezTo>
                  <a:cubicBezTo>
                    <a:pt x="46777" y="58980"/>
                    <a:pt x="42709" y="58980"/>
                    <a:pt x="38642" y="54912"/>
                  </a:cubicBezTo>
                  <a:cubicBezTo>
                    <a:pt x="34574" y="50845"/>
                    <a:pt x="30507" y="50845"/>
                    <a:pt x="30507" y="46777"/>
                  </a:cubicBezTo>
                  <a:cubicBezTo>
                    <a:pt x="30507" y="42710"/>
                    <a:pt x="30507" y="42710"/>
                    <a:pt x="34574" y="38642"/>
                  </a:cubicBezTo>
                  <a:cubicBezTo>
                    <a:pt x="38642" y="38642"/>
                    <a:pt x="38642" y="38642"/>
                    <a:pt x="42709" y="38642"/>
                  </a:cubicBezTo>
                  <a:cubicBezTo>
                    <a:pt x="46777" y="38642"/>
                    <a:pt x="46777" y="38642"/>
                    <a:pt x="50845" y="38642"/>
                  </a:cubicBezTo>
                  <a:cubicBezTo>
                    <a:pt x="50845" y="38642"/>
                    <a:pt x="50845" y="34574"/>
                    <a:pt x="50845" y="34574"/>
                  </a:cubicBezTo>
                  <a:cubicBezTo>
                    <a:pt x="50845" y="34574"/>
                    <a:pt x="50845" y="30507"/>
                    <a:pt x="54912" y="30507"/>
                  </a:cubicBezTo>
                  <a:cubicBezTo>
                    <a:pt x="58980" y="30507"/>
                    <a:pt x="58980" y="30507"/>
                    <a:pt x="63047" y="30507"/>
                  </a:cubicBezTo>
                  <a:cubicBezTo>
                    <a:pt x="67115" y="30507"/>
                    <a:pt x="71183" y="30507"/>
                    <a:pt x="75250" y="34574"/>
                  </a:cubicBezTo>
                  <a:cubicBezTo>
                    <a:pt x="75250" y="42710"/>
                    <a:pt x="79318" y="42710"/>
                    <a:pt x="79318" y="46777"/>
                  </a:cubicBezTo>
                  <a:close/>
                  <a:moveTo>
                    <a:pt x="46777" y="46777"/>
                  </a:moveTo>
                  <a:cubicBezTo>
                    <a:pt x="42709" y="46777"/>
                    <a:pt x="42709" y="46777"/>
                    <a:pt x="38642" y="46777"/>
                  </a:cubicBezTo>
                  <a:cubicBezTo>
                    <a:pt x="38642" y="46777"/>
                    <a:pt x="34574" y="50845"/>
                    <a:pt x="34574" y="50845"/>
                  </a:cubicBezTo>
                  <a:cubicBezTo>
                    <a:pt x="34574" y="50845"/>
                    <a:pt x="38642" y="54912"/>
                    <a:pt x="38642" y="54912"/>
                  </a:cubicBezTo>
                  <a:cubicBezTo>
                    <a:pt x="42709" y="54912"/>
                    <a:pt x="42709" y="58980"/>
                    <a:pt x="46777" y="58980"/>
                  </a:cubicBezTo>
                  <a:cubicBezTo>
                    <a:pt x="50845" y="58980"/>
                    <a:pt x="50845" y="58980"/>
                    <a:pt x="54912" y="58980"/>
                  </a:cubicBezTo>
                  <a:cubicBezTo>
                    <a:pt x="54912" y="58980"/>
                    <a:pt x="58980" y="54912"/>
                    <a:pt x="54912" y="54912"/>
                  </a:cubicBezTo>
                  <a:cubicBezTo>
                    <a:pt x="54912" y="54912"/>
                    <a:pt x="50845" y="50845"/>
                    <a:pt x="50845" y="50845"/>
                  </a:cubicBezTo>
                  <a:cubicBezTo>
                    <a:pt x="50845" y="46777"/>
                    <a:pt x="46777" y="46777"/>
                    <a:pt x="46777" y="46777"/>
                  </a:cubicBezTo>
                  <a:close/>
                  <a:moveTo>
                    <a:pt x="63047" y="38642"/>
                  </a:moveTo>
                  <a:cubicBezTo>
                    <a:pt x="58980" y="38642"/>
                    <a:pt x="58980" y="38642"/>
                    <a:pt x="58980" y="38642"/>
                  </a:cubicBezTo>
                  <a:cubicBezTo>
                    <a:pt x="58980" y="38642"/>
                    <a:pt x="54912" y="42710"/>
                    <a:pt x="58980" y="42710"/>
                  </a:cubicBezTo>
                  <a:cubicBezTo>
                    <a:pt x="58980" y="42710"/>
                    <a:pt x="58980" y="46777"/>
                    <a:pt x="63047" y="46777"/>
                  </a:cubicBezTo>
                  <a:cubicBezTo>
                    <a:pt x="67115" y="46777"/>
                    <a:pt x="67115" y="50845"/>
                    <a:pt x="71183" y="50845"/>
                  </a:cubicBezTo>
                  <a:cubicBezTo>
                    <a:pt x="75250" y="50845"/>
                    <a:pt x="75250" y="50845"/>
                    <a:pt x="75250" y="50845"/>
                  </a:cubicBezTo>
                  <a:cubicBezTo>
                    <a:pt x="75250" y="50845"/>
                    <a:pt x="79318" y="46777"/>
                    <a:pt x="75250" y="46777"/>
                  </a:cubicBezTo>
                  <a:cubicBezTo>
                    <a:pt x="75250" y="46777"/>
                    <a:pt x="75250" y="42710"/>
                    <a:pt x="71183" y="42710"/>
                  </a:cubicBezTo>
                  <a:cubicBezTo>
                    <a:pt x="67115" y="38642"/>
                    <a:pt x="63047" y="38642"/>
                    <a:pt x="63047" y="38642"/>
                  </a:cubicBezTo>
                  <a:close/>
                </a:path>
              </a:pathLst>
            </a:custGeom>
            <a:solidFill>
              <a:srgbClr val="FFFFFF"/>
            </a:solid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10BECD5D-319C-443F-9B25-98325DFDE981}"/>
                </a:ext>
              </a:extLst>
            </p:cNvPr>
            <p:cNvSpPr/>
            <p:nvPr/>
          </p:nvSpPr>
          <p:spPr>
            <a:xfrm>
              <a:off x="6830199" y="4338105"/>
              <a:ext cx="81352" cy="81352"/>
            </a:xfrm>
            <a:custGeom>
              <a:avLst/>
              <a:gdLst>
                <a:gd name="connsiteX0" fmla="*/ 54912 w 81351"/>
                <a:gd name="connsiteY0" fmla="*/ 30507 h 81351"/>
                <a:gd name="connsiteX1" fmla="*/ 83385 w 81351"/>
                <a:gd name="connsiteY1" fmla="*/ 46777 h 81351"/>
                <a:gd name="connsiteX2" fmla="*/ 79318 w 81351"/>
                <a:gd name="connsiteY2" fmla="*/ 50845 h 81351"/>
                <a:gd name="connsiteX3" fmla="*/ 34574 w 81351"/>
                <a:gd name="connsiteY3" fmla="*/ 58980 h 81351"/>
                <a:gd name="connsiteX4" fmla="*/ 30507 w 81351"/>
                <a:gd name="connsiteY4" fmla="*/ 54912 h 81351"/>
                <a:gd name="connsiteX5" fmla="*/ 75250 w 81351"/>
                <a:gd name="connsiteY5" fmla="*/ 46777 h 81351"/>
                <a:gd name="connsiteX6" fmla="*/ 58980 w 81351"/>
                <a:gd name="connsiteY6" fmla="*/ 34574 h 81351"/>
                <a:gd name="connsiteX7" fmla="*/ 54912 w 81351"/>
                <a:gd name="connsiteY7" fmla="*/ 38642 h 81351"/>
                <a:gd name="connsiteX8" fmla="*/ 50845 w 81351"/>
                <a:gd name="connsiteY8" fmla="*/ 34574 h 81351"/>
                <a:gd name="connsiteX9" fmla="*/ 54912 w 81351"/>
                <a:gd name="connsiteY9" fmla="*/ 3050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51" h="81351">
                  <a:moveTo>
                    <a:pt x="54912" y="30507"/>
                  </a:moveTo>
                  <a:lnTo>
                    <a:pt x="83385" y="46777"/>
                  </a:lnTo>
                  <a:lnTo>
                    <a:pt x="79318" y="50845"/>
                  </a:lnTo>
                  <a:lnTo>
                    <a:pt x="34574" y="58980"/>
                  </a:lnTo>
                  <a:lnTo>
                    <a:pt x="30507" y="54912"/>
                  </a:lnTo>
                  <a:lnTo>
                    <a:pt x="75250" y="46777"/>
                  </a:lnTo>
                  <a:lnTo>
                    <a:pt x="58980" y="34574"/>
                  </a:lnTo>
                  <a:lnTo>
                    <a:pt x="54912" y="38642"/>
                  </a:lnTo>
                  <a:lnTo>
                    <a:pt x="50845" y="34574"/>
                  </a:lnTo>
                  <a:lnTo>
                    <a:pt x="54912" y="30507"/>
                  </a:lnTo>
                  <a:close/>
                </a:path>
              </a:pathLst>
            </a:custGeom>
            <a:solidFill>
              <a:srgbClr val="FFFFFF"/>
            </a:solid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BB66A29B-6A4D-4E77-B0BC-5FF4DB6E42A6}"/>
                </a:ext>
              </a:extLst>
            </p:cNvPr>
            <p:cNvSpPr/>
            <p:nvPr/>
          </p:nvSpPr>
          <p:spPr>
            <a:xfrm>
              <a:off x="6862740" y="4366578"/>
              <a:ext cx="81352" cy="81352"/>
            </a:xfrm>
            <a:custGeom>
              <a:avLst/>
              <a:gdLst>
                <a:gd name="connsiteX0" fmla="*/ 71183 w 81351"/>
                <a:gd name="connsiteY0" fmla="*/ 34574 h 81351"/>
                <a:gd name="connsiteX1" fmla="*/ 71183 w 81351"/>
                <a:gd name="connsiteY1" fmla="*/ 34574 h 81351"/>
                <a:gd name="connsiteX2" fmla="*/ 54912 w 81351"/>
                <a:gd name="connsiteY2" fmla="*/ 30507 h 81351"/>
                <a:gd name="connsiteX3" fmla="*/ 42710 w 81351"/>
                <a:gd name="connsiteY3" fmla="*/ 34574 h 81351"/>
                <a:gd name="connsiteX4" fmla="*/ 42710 w 81351"/>
                <a:gd name="connsiteY4" fmla="*/ 34574 h 81351"/>
                <a:gd name="connsiteX5" fmla="*/ 50845 w 81351"/>
                <a:gd name="connsiteY5" fmla="*/ 34574 h 81351"/>
                <a:gd name="connsiteX6" fmla="*/ 58980 w 81351"/>
                <a:gd name="connsiteY6" fmla="*/ 38642 h 81351"/>
                <a:gd name="connsiteX7" fmla="*/ 67115 w 81351"/>
                <a:gd name="connsiteY7" fmla="*/ 46777 h 81351"/>
                <a:gd name="connsiteX8" fmla="*/ 63048 w 81351"/>
                <a:gd name="connsiteY8" fmla="*/ 54912 h 81351"/>
                <a:gd name="connsiteX9" fmla="*/ 54912 w 81351"/>
                <a:gd name="connsiteY9" fmla="*/ 58980 h 81351"/>
                <a:gd name="connsiteX10" fmla="*/ 46777 w 81351"/>
                <a:gd name="connsiteY10" fmla="*/ 58980 h 81351"/>
                <a:gd name="connsiteX11" fmla="*/ 38642 w 81351"/>
                <a:gd name="connsiteY11" fmla="*/ 54912 h 81351"/>
                <a:gd name="connsiteX12" fmla="*/ 30507 w 81351"/>
                <a:gd name="connsiteY12" fmla="*/ 50845 h 81351"/>
                <a:gd name="connsiteX13" fmla="*/ 30507 w 81351"/>
                <a:gd name="connsiteY13" fmla="*/ 42709 h 81351"/>
                <a:gd name="connsiteX14" fmla="*/ 38642 w 81351"/>
                <a:gd name="connsiteY14" fmla="*/ 34574 h 81351"/>
                <a:gd name="connsiteX15" fmla="*/ 50845 w 81351"/>
                <a:gd name="connsiteY15" fmla="*/ 30507 h 81351"/>
                <a:gd name="connsiteX16" fmla="*/ 63048 w 81351"/>
                <a:gd name="connsiteY16" fmla="*/ 30507 h 81351"/>
                <a:gd name="connsiteX17" fmla="*/ 75250 w 81351"/>
                <a:gd name="connsiteY17" fmla="*/ 34574 h 81351"/>
                <a:gd name="connsiteX18" fmla="*/ 79318 w 81351"/>
                <a:gd name="connsiteY18" fmla="*/ 38642 h 81351"/>
                <a:gd name="connsiteX19" fmla="*/ 83386 w 81351"/>
                <a:gd name="connsiteY19" fmla="*/ 42709 h 81351"/>
                <a:gd name="connsiteX20" fmla="*/ 71183 w 81351"/>
                <a:gd name="connsiteY20" fmla="*/ 34574 h 81351"/>
                <a:gd name="connsiteX21" fmla="*/ 71183 w 81351"/>
                <a:gd name="connsiteY21" fmla="*/ 34574 h 81351"/>
                <a:gd name="connsiteX22" fmla="*/ 46777 w 81351"/>
                <a:gd name="connsiteY22" fmla="*/ 34574 h 81351"/>
                <a:gd name="connsiteX23" fmla="*/ 42710 w 81351"/>
                <a:gd name="connsiteY23" fmla="*/ 34574 h 81351"/>
                <a:gd name="connsiteX24" fmla="*/ 38642 w 81351"/>
                <a:gd name="connsiteY24" fmla="*/ 34574 h 81351"/>
                <a:gd name="connsiteX25" fmla="*/ 34574 w 81351"/>
                <a:gd name="connsiteY25" fmla="*/ 38642 h 81351"/>
                <a:gd name="connsiteX26" fmla="*/ 34574 w 81351"/>
                <a:gd name="connsiteY26" fmla="*/ 42709 h 81351"/>
                <a:gd name="connsiteX27" fmla="*/ 38642 w 81351"/>
                <a:gd name="connsiteY27" fmla="*/ 46777 h 81351"/>
                <a:gd name="connsiteX28" fmla="*/ 46777 w 81351"/>
                <a:gd name="connsiteY28" fmla="*/ 50845 h 81351"/>
                <a:gd name="connsiteX29" fmla="*/ 54912 w 81351"/>
                <a:gd name="connsiteY29" fmla="*/ 50845 h 81351"/>
                <a:gd name="connsiteX30" fmla="*/ 58980 w 81351"/>
                <a:gd name="connsiteY30" fmla="*/ 46777 h 81351"/>
                <a:gd name="connsiteX31" fmla="*/ 54912 w 81351"/>
                <a:gd name="connsiteY31" fmla="*/ 42709 h 81351"/>
                <a:gd name="connsiteX32" fmla="*/ 46777 w 81351"/>
                <a:gd name="connsiteY32" fmla="*/ 34574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351" h="81351">
                  <a:moveTo>
                    <a:pt x="71183" y="34574"/>
                  </a:moveTo>
                  <a:cubicBezTo>
                    <a:pt x="71183" y="34574"/>
                    <a:pt x="67115" y="34574"/>
                    <a:pt x="71183" y="34574"/>
                  </a:cubicBezTo>
                  <a:cubicBezTo>
                    <a:pt x="63048" y="30507"/>
                    <a:pt x="58980" y="30507"/>
                    <a:pt x="54912" y="30507"/>
                  </a:cubicBezTo>
                  <a:cubicBezTo>
                    <a:pt x="50845" y="30507"/>
                    <a:pt x="46777" y="30507"/>
                    <a:pt x="42710" y="34574"/>
                  </a:cubicBezTo>
                  <a:cubicBezTo>
                    <a:pt x="42710" y="34574"/>
                    <a:pt x="42710" y="34574"/>
                    <a:pt x="42710" y="34574"/>
                  </a:cubicBezTo>
                  <a:cubicBezTo>
                    <a:pt x="46777" y="34574"/>
                    <a:pt x="46777" y="34574"/>
                    <a:pt x="50845" y="34574"/>
                  </a:cubicBezTo>
                  <a:cubicBezTo>
                    <a:pt x="54912" y="34574"/>
                    <a:pt x="54912" y="34574"/>
                    <a:pt x="58980" y="38642"/>
                  </a:cubicBezTo>
                  <a:cubicBezTo>
                    <a:pt x="63048" y="42709"/>
                    <a:pt x="63048" y="42709"/>
                    <a:pt x="67115" y="46777"/>
                  </a:cubicBezTo>
                  <a:cubicBezTo>
                    <a:pt x="67115" y="50845"/>
                    <a:pt x="67115" y="50845"/>
                    <a:pt x="63048" y="54912"/>
                  </a:cubicBezTo>
                  <a:cubicBezTo>
                    <a:pt x="58980" y="54912"/>
                    <a:pt x="58980" y="58980"/>
                    <a:pt x="54912" y="58980"/>
                  </a:cubicBezTo>
                  <a:cubicBezTo>
                    <a:pt x="50845" y="58980"/>
                    <a:pt x="50845" y="58980"/>
                    <a:pt x="46777" y="58980"/>
                  </a:cubicBezTo>
                  <a:cubicBezTo>
                    <a:pt x="42710" y="58980"/>
                    <a:pt x="42710" y="58980"/>
                    <a:pt x="38642" y="54912"/>
                  </a:cubicBezTo>
                  <a:cubicBezTo>
                    <a:pt x="34574" y="54912"/>
                    <a:pt x="34574" y="50845"/>
                    <a:pt x="30507" y="50845"/>
                  </a:cubicBezTo>
                  <a:cubicBezTo>
                    <a:pt x="30507" y="46777"/>
                    <a:pt x="30507" y="46777"/>
                    <a:pt x="30507" y="42709"/>
                  </a:cubicBezTo>
                  <a:cubicBezTo>
                    <a:pt x="30507" y="38642"/>
                    <a:pt x="34574" y="38642"/>
                    <a:pt x="38642" y="34574"/>
                  </a:cubicBezTo>
                  <a:cubicBezTo>
                    <a:pt x="42710" y="34574"/>
                    <a:pt x="46777" y="30507"/>
                    <a:pt x="50845" y="30507"/>
                  </a:cubicBezTo>
                  <a:cubicBezTo>
                    <a:pt x="54912" y="30507"/>
                    <a:pt x="58980" y="30507"/>
                    <a:pt x="63048" y="30507"/>
                  </a:cubicBezTo>
                  <a:cubicBezTo>
                    <a:pt x="67115" y="30507"/>
                    <a:pt x="71183" y="30507"/>
                    <a:pt x="75250" y="34574"/>
                  </a:cubicBezTo>
                  <a:cubicBezTo>
                    <a:pt x="75250" y="34574"/>
                    <a:pt x="79318" y="38642"/>
                    <a:pt x="79318" y="38642"/>
                  </a:cubicBezTo>
                  <a:cubicBezTo>
                    <a:pt x="79318" y="38642"/>
                    <a:pt x="83386" y="42709"/>
                    <a:pt x="83386" y="42709"/>
                  </a:cubicBezTo>
                  <a:lnTo>
                    <a:pt x="71183" y="34574"/>
                  </a:lnTo>
                  <a:cubicBezTo>
                    <a:pt x="75250" y="38642"/>
                    <a:pt x="71183" y="34574"/>
                    <a:pt x="71183" y="34574"/>
                  </a:cubicBezTo>
                  <a:close/>
                  <a:moveTo>
                    <a:pt x="46777" y="34574"/>
                  </a:moveTo>
                  <a:cubicBezTo>
                    <a:pt x="46777" y="34574"/>
                    <a:pt x="42710" y="34574"/>
                    <a:pt x="42710" y="34574"/>
                  </a:cubicBezTo>
                  <a:cubicBezTo>
                    <a:pt x="42710" y="34574"/>
                    <a:pt x="38642" y="34574"/>
                    <a:pt x="38642" y="34574"/>
                  </a:cubicBezTo>
                  <a:cubicBezTo>
                    <a:pt x="38642" y="34574"/>
                    <a:pt x="38642" y="34574"/>
                    <a:pt x="34574" y="38642"/>
                  </a:cubicBezTo>
                  <a:cubicBezTo>
                    <a:pt x="34574" y="38642"/>
                    <a:pt x="34574" y="42709"/>
                    <a:pt x="34574" y="42709"/>
                  </a:cubicBezTo>
                  <a:cubicBezTo>
                    <a:pt x="34574" y="42709"/>
                    <a:pt x="34574" y="46777"/>
                    <a:pt x="38642" y="46777"/>
                  </a:cubicBezTo>
                  <a:cubicBezTo>
                    <a:pt x="42710" y="46777"/>
                    <a:pt x="42710" y="50845"/>
                    <a:pt x="46777" y="50845"/>
                  </a:cubicBezTo>
                  <a:cubicBezTo>
                    <a:pt x="50845" y="50845"/>
                    <a:pt x="50845" y="50845"/>
                    <a:pt x="54912" y="50845"/>
                  </a:cubicBezTo>
                  <a:cubicBezTo>
                    <a:pt x="58980" y="50845"/>
                    <a:pt x="58980" y="46777"/>
                    <a:pt x="58980" y="46777"/>
                  </a:cubicBezTo>
                  <a:cubicBezTo>
                    <a:pt x="58980" y="46777"/>
                    <a:pt x="58980" y="42709"/>
                    <a:pt x="54912" y="42709"/>
                  </a:cubicBezTo>
                  <a:cubicBezTo>
                    <a:pt x="50845" y="38642"/>
                    <a:pt x="50845" y="38642"/>
                    <a:pt x="46777" y="34574"/>
                  </a:cubicBezTo>
                  <a:close/>
                </a:path>
              </a:pathLst>
            </a:custGeom>
            <a:solidFill>
              <a:srgbClr val="FFFFFF"/>
            </a:solid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3A0A9199-565F-4967-BFBF-1EE9B3D19016}"/>
                </a:ext>
              </a:extLst>
            </p:cNvPr>
            <p:cNvSpPr/>
            <p:nvPr/>
          </p:nvSpPr>
          <p:spPr>
            <a:xfrm>
              <a:off x="6903415" y="4395051"/>
              <a:ext cx="81352" cy="81352"/>
            </a:xfrm>
            <a:custGeom>
              <a:avLst/>
              <a:gdLst>
                <a:gd name="connsiteX0" fmla="*/ 71183 w 81351"/>
                <a:gd name="connsiteY0" fmla="*/ 42710 h 81351"/>
                <a:gd name="connsiteX1" fmla="*/ 71183 w 81351"/>
                <a:gd name="connsiteY1" fmla="*/ 46777 h 81351"/>
                <a:gd name="connsiteX2" fmla="*/ 67115 w 81351"/>
                <a:gd name="connsiteY2" fmla="*/ 50845 h 81351"/>
                <a:gd name="connsiteX3" fmla="*/ 58980 w 81351"/>
                <a:gd name="connsiteY3" fmla="*/ 54912 h 81351"/>
                <a:gd name="connsiteX4" fmla="*/ 50845 w 81351"/>
                <a:gd name="connsiteY4" fmla="*/ 54912 h 81351"/>
                <a:gd name="connsiteX5" fmla="*/ 42710 w 81351"/>
                <a:gd name="connsiteY5" fmla="*/ 50845 h 81351"/>
                <a:gd name="connsiteX6" fmla="*/ 34574 w 81351"/>
                <a:gd name="connsiteY6" fmla="*/ 46777 h 81351"/>
                <a:gd name="connsiteX7" fmla="*/ 30507 w 81351"/>
                <a:gd name="connsiteY7" fmla="*/ 42710 h 81351"/>
                <a:gd name="connsiteX8" fmla="*/ 34574 w 81351"/>
                <a:gd name="connsiteY8" fmla="*/ 42710 h 81351"/>
                <a:gd name="connsiteX9" fmla="*/ 38642 w 81351"/>
                <a:gd name="connsiteY9" fmla="*/ 46777 h 81351"/>
                <a:gd name="connsiteX10" fmla="*/ 42710 w 81351"/>
                <a:gd name="connsiteY10" fmla="*/ 50845 h 81351"/>
                <a:gd name="connsiteX11" fmla="*/ 50845 w 81351"/>
                <a:gd name="connsiteY11" fmla="*/ 54912 h 81351"/>
                <a:gd name="connsiteX12" fmla="*/ 58980 w 81351"/>
                <a:gd name="connsiteY12" fmla="*/ 54912 h 81351"/>
                <a:gd name="connsiteX13" fmla="*/ 58980 w 81351"/>
                <a:gd name="connsiteY13" fmla="*/ 50845 h 81351"/>
                <a:gd name="connsiteX14" fmla="*/ 54912 w 81351"/>
                <a:gd name="connsiteY14" fmla="*/ 46777 h 81351"/>
                <a:gd name="connsiteX15" fmla="*/ 50845 w 81351"/>
                <a:gd name="connsiteY15" fmla="*/ 42710 h 81351"/>
                <a:gd name="connsiteX16" fmla="*/ 46777 w 81351"/>
                <a:gd name="connsiteY16" fmla="*/ 38642 h 81351"/>
                <a:gd name="connsiteX17" fmla="*/ 63048 w 81351"/>
                <a:gd name="connsiteY17" fmla="*/ 30507 h 81351"/>
                <a:gd name="connsiteX18" fmla="*/ 87453 w 81351"/>
                <a:gd name="connsiteY18" fmla="*/ 42710 h 81351"/>
                <a:gd name="connsiteX19" fmla="*/ 83386 w 81351"/>
                <a:gd name="connsiteY19" fmla="*/ 46777 h 81351"/>
                <a:gd name="connsiteX20" fmla="*/ 63048 w 81351"/>
                <a:gd name="connsiteY20" fmla="*/ 34574 h 81351"/>
                <a:gd name="connsiteX21" fmla="*/ 54912 w 81351"/>
                <a:gd name="connsiteY21" fmla="*/ 38642 h 81351"/>
                <a:gd name="connsiteX22" fmla="*/ 63048 w 81351"/>
                <a:gd name="connsiteY22" fmla="*/ 42710 h 81351"/>
                <a:gd name="connsiteX23" fmla="*/ 71183 w 81351"/>
                <a:gd name="connsiteY23" fmla="*/ 42710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1" h="81351">
                  <a:moveTo>
                    <a:pt x="71183" y="42710"/>
                  </a:moveTo>
                  <a:cubicBezTo>
                    <a:pt x="71183" y="42710"/>
                    <a:pt x="71183" y="46777"/>
                    <a:pt x="71183" y="46777"/>
                  </a:cubicBezTo>
                  <a:cubicBezTo>
                    <a:pt x="71183" y="46777"/>
                    <a:pt x="71183" y="50845"/>
                    <a:pt x="67115" y="50845"/>
                  </a:cubicBezTo>
                  <a:cubicBezTo>
                    <a:pt x="63048" y="50845"/>
                    <a:pt x="63048" y="54912"/>
                    <a:pt x="58980" y="54912"/>
                  </a:cubicBezTo>
                  <a:cubicBezTo>
                    <a:pt x="54912" y="54912"/>
                    <a:pt x="54912" y="54912"/>
                    <a:pt x="50845" y="54912"/>
                  </a:cubicBezTo>
                  <a:cubicBezTo>
                    <a:pt x="46777" y="54912"/>
                    <a:pt x="46777" y="54912"/>
                    <a:pt x="42710" y="50845"/>
                  </a:cubicBezTo>
                  <a:cubicBezTo>
                    <a:pt x="38642" y="50845"/>
                    <a:pt x="38642" y="46777"/>
                    <a:pt x="34574" y="46777"/>
                  </a:cubicBezTo>
                  <a:cubicBezTo>
                    <a:pt x="34574" y="46777"/>
                    <a:pt x="30507" y="42710"/>
                    <a:pt x="30507" y="42710"/>
                  </a:cubicBezTo>
                  <a:lnTo>
                    <a:pt x="34574" y="42710"/>
                  </a:lnTo>
                  <a:cubicBezTo>
                    <a:pt x="34574" y="42710"/>
                    <a:pt x="34574" y="46777"/>
                    <a:pt x="38642" y="46777"/>
                  </a:cubicBezTo>
                  <a:cubicBezTo>
                    <a:pt x="38642" y="46777"/>
                    <a:pt x="42710" y="50845"/>
                    <a:pt x="42710" y="50845"/>
                  </a:cubicBezTo>
                  <a:cubicBezTo>
                    <a:pt x="46777" y="50845"/>
                    <a:pt x="46777" y="54912"/>
                    <a:pt x="50845" y="54912"/>
                  </a:cubicBezTo>
                  <a:cubicBezTo>
                    <a:pt x="54912" y="54912"/>
                    <a:pt x="54912" y="54912"/>
                    <a:pt x="58980" y="54912"/>
                  </a:cubicBezTo>
                  <a:cubicBezTo>
                    <a:pt x="58980" y="54912"/>
                    <a:pt x="63048" y="50845"/>
                    <a:pt x="58980" y="50845"/>
                  </a:cubicBezTo>
                  <a:cubicBezTo>
                    <a:pt x="58980" y="50845"/>
                    <a:pt x="54912" y="46777"/>
                    <a:pt x="54912" y="46777"/>
                  </a:cubicBezTo>
                  <a:cubicBezTo>
                    <a:pt x="54912" y="46777"/>
                    <a:pt x="50845" y="46777"/>
                    <a:pt x="50845" y="42710"/>
                  </a:cubicBezTo>
                  <a:cubicBezTo>
                    <a:pt x="46777" y="42710"/>
                    <a:pt x="46777" y="38642"/>
                    <a:pt x="46777" y="38642"/>
                  </a:cubicBezTo>
                  <a:lnTo>
                    <a:pt x="63048" y="30507"/>
                  </a:lnTo>
                  <a:lnTo>
                    <a:pt x="87453" y="42710"/>
                  </a:lnTo>
                  <a:lnTo>
                    <a:pt x="83386" y="46777"/>
                  </a:lnTo>
                  <a:lnTo>
                    <a:pt x="63048" y="34574"/>
                  </a:lnTo>
                  <a:lnTo>
                    <a:pt x="54912" y="38642"/>
                  </a:lnTo>
                  <a:cubicBezTo>
                    <a:pt x="54912" y="38642"/>
                    <a:pt x="58980" y="42710"/>
                    <a:pt x="63048" y="42710"/>
                  </a:cubicBezTo>
                  <a:cubicBezTo>
                    <a:pt x="67115" y="38642"/>
                    <a:pt x="71183" y="38642"/>
                    <a:pt x="71183" y="42710"/>
                  </a:cubicBezTo>
                  <a:close/>
                </a:path>
              </a:pathLst>
            </a:custGeom>
            <a:solidFill>
              <a:srgbClr val="FFFFFF"/>
            </a:solid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76164D2B-0EB7-4742-8355-3BF7D4AB8994}"/>
                </a:ext>
              </a:extLst>
            </p:cNvPr>
            <p:cNvSpPr/>
            <p:nvPr/>
          </p:nvSpPr>
          <p:spPr>
            <a:xfrm>
              <a:off x="6944091" y="4411321"/>
              <a:ext cx="81352" cy="81352"/>
            </a:xfrm>
            <a:custGeom>
              <a:avLst/>
              <a:gdLst>
                <a:gd name="connsiteX0" fmla="*/ 63048 w 81351"/>
                <a:gd name="connsiteY0" fmla="*/ 50845 h 81351"/>
                <a:gd name="connsiteX1" fmla="*/ 58980 w 81351"/>
                <a:gd name="connsiteY1" fmla="*/ 54912 h 81351"/>
                <a:gd name="connsiteX2" fmla="*/ 54912 w 81351"/>
                <a:gd name="connsiteY2" fmla="*/ 50845 h 81351"/>
                <a:gd name="connsiteX3" fmla="*/ 46777 w 81351"/>
                <a:gd name="connsiteY3" fmla="*/ 54912 h 81351"/>
                <a:gd name="connsiteX4" fmla="*/ 42710 w 81351"/>
                <a:gd name="connsiteY4" fmla="*/ 50845 h 81351"/>
                <a:gd name="connsiteX5" fmla="*/ 50845 w 81351"/>
                <a:gd name="connsiteY5" fmla="*/ 46777 h 81351"/>
                <a:gd name="connsiteX6" fmla="*/ 30507 w 81351"/>
                <a:gd name="connsiteY6" fmla="*/ 34574 h 81351"/>
                <a:gd name="connsiteX7" fmla="*/ 34574 w 81351"/>
                <a:gd name="connsiteY7" fmla="*/ 34574 h 81351"/>
                <a:gd name="connsiteX8" fmla="*/ 71183 w 81351"/>
                <a:gd name="connsiteY8" fmla="*/ 30507 h 81351"/>
                <a:gd name="connsiteX9" fmla="*/ 75250 w 81351"/>
                <a:gd name="connsiteY9" fmla="*/ 34574 h 81351"/>
                <a:gd name="connsiteX10" fmla="*/ 42710 w 81351"/>
                <a:gd name="connsiteY10" fmla="*/ 38642 h 81351"/>
                <a:gd name="connsiteX11" fmla="*/ 54912 w 81351"/>
                <a:gd name="connsiteY11" fmla="*/ 46777 h 81351"/>
                <a:gd name="connsiteX12" fmla="*/ 63048 w 81351"/>
                <a:gd name="connsiteY12" fmla="*/ 42709 h 81351"/>
                <a:gd name="connsiteX13" fmla="*/ 67115 w 81351"/>
                <a:gd name="connsiteY13" fmla="*/ 46777 h 81351"/>
                <a:gd name="connsiteX14" fmla="*/ 58980 w 81351"/>
                <a:gd name="connsiteY14" fmla="*/ 50845 h 81351"/>
                <a:gd name="connsiteX15" fmla="*/ 63048 w 81351"/>
                <a:gd name="connsiteY15" fmla="*/ 50845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51" h="81351">
                  <a:moveTo>
                    <a:pt x="63048" y="50845"/>
                  </a:moveTo>
                  <a:lnTo>
                    <a:pt x="58980" y="54912"/>
                  </a:lnTo>
                  <a:lnTo>
                    <a:pt x="54912" y="50845"/>
                  </a:lnTo>
                  <a:lnTo>
                    <a:pt x="46777" y="54912"/>
                  </a:lnTo>
                  <a:lnTo>
                    <a:pt x="42710" y="50845"/>
                  </a:lnTo>
                  <a:lnTo>
                    <a:pt x="50845" y="46777"/>
                  </a:lnTo>
                  <a:lnTo>
                    <a:pt x="30507" y="34574"/>
                  </a:lnTo>
                  <a:lnTo>
                    <a:pt x="34574" y="34574"/>
                  </a:lnTo>
                  <a:lnTo>
                    <a:pt x="71183" y="30507"/>
                  </a:lnTo>
                  <a:lnTo>
                    <a:pt x="75250" y="34574"/>
                  </a:lnTo>
                  <a:lnTo>
                    <a:pt x="42710" y="38642"/>
                  </a:lnTo>
                  <a:lnTo>
                    <a:pt x="54912" y="46777"/>
                  </a:lnTo>
                  <a:lnTo>
                    <a:pt x="63048" y="42709"/>
                  </a:lnTo>
                  <a:lnTo>
                    <a:pt x="67115" y="46777"/>
                  </a:lnTo>
                  <a:lnTo>
                    <a:pt x="58980" y="50845"/>
                  </a:lnTo>
                  <a:lnTo>
                    <a:pt x="63048" y="50845"/>
                  </a:lnTo>
                  <a:close/>
                </a:path>
              </a:pathLst>
            </a:custGeom>
            <a:solidFill>
              <a:srgbClr val="FFFFFF"/>
            </a:solid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50E409C3-C66B-4D00-A9EF-1C34A55B187C}"/>
                </a:ext>
              </a:extLst>
            </p:cNvPr>
            <p:cNvSpPr/>
            <p:nvPr/>
          </p:nvSpPr>
          <p:spPr>
            <a:xfrm>
              <a:off x="6968497" y="4427592"/>
              <a:ext cx="81352" cy="81352"/>
            </a:xfrm>
            <a:custGeom>
              <a:avLst/>
              <a:gdLst>
                <a:gd name="connsiteX0" fmla="*/ 71183 w 81351"/>
                <a:gd name="connsiteY0" fmla="*/ 50845 h 81351"/>
                <a:gd name="connsiteX1" fmla="*/ 67115 w 81351"/>
                <a:gd name="connsiteY1" fmla="*/ 54912 h 81351"/>
                <a:gd name="connsiteX2" fmla="*/ 58980 w 81351"/>
                <a:gd name="connsiteY2" fmla="*/ 58980 h 81351"/>
                <a:gd name="connsiteX3" fmla="*/ 50845 w 81351"/>
                <a:gd name="connsiteY3" fmla="*/ 58980 h 81351"/>
                <a:gd name="connsiteX4" fmla="*/ 42710 w 81351"/>
                <a:gd name="connsiteY4" fmla="*/ 54912 h 81351"/>
                <a:gd name="connsiteX5" fmla="*/ 34575 w 81351"/>
                <a:gd name="connsiteY5" fmla="*/ 50845 h 81351"/>
                <a:gd name="connsiteX6" fmla="*/ 30507 w 81351"/>
                <a:gd name="connsiteY6" fmla="*/ 46777 h 81351"/>
                <a:gd name="connsiteX7" fmla="*/ 34575 w 81351"/>
                <a:gd name="connsiteY7" fmla="*/ 46777 h 81351"/>
                <a:gd name="connsiteX8" fmla="*/ 38642 w 81351"/>
                <a:gd name="connsiteY8" fmla="*/ 50845 h 81351"/>
                <a:gd name="connsiteX9" fmla="*/ 42710 w 81351"/>
                <a:gd name="connsiteY9" fmla="*/ 54912 h 81351"/>
                <a:gd name="connsiteX10" fmla="*/ 50845 w 81351"/>
                <a:gd name="connsiteY10" fmla="*/ 58980 h 81351"/>
                <a:gd name="connsiteX11" fmla="*/ 58980 w 81351"/>
                <a:gd name="connsiteY11" fmla="*/ 58980 h 81351"/>
                <a:gd name="connsiteX12" fmla="*/ 58980 w 81351"/>
                <a:gd name="connsiteY12" fmla="*/ 54912 h 81351"/>
                <a:gd name="connsiteX13" fmla="*/ 54913 w 81351"/>
                <a:gd name="connsiteY13" fmla="*/ 50845 h 81351"/>
                <a:gd name="connsiteX14" fmla="*/ 50845 w 81351"/>
                <a:gd name="connsiteY14" fmla="*/ 46777 h 81351"/>
                <a:gd name="connsiteX15" fmla="*/ 54913 w 81351"/>
                <a:gd name="connsiteY15" fmla="*/ 46777 h 81351"/>
                <a:gd name="connsiteX16" fmla="*/ 75251 w 81351"/>
                <a:gd name="connsiteY16" fmla="*/ 46777 h 81351"/>
                <a:gd name="connsiteX17" fmla="*/ 58980 w 81351"/>
                <a:gd name="connsiteY17" fmla="*/ 34574 h 81351"/>
                <a:gd name="connsiteX18" fmla="*/ 63048 w 81351"/>
                <a:gd name="connsiteY18" fmla="*/ 30507 h 81351"/>
                <a:gd name="connsiteX19" fmla="*/ 87453 w 81351"/>
                <a:gd name="connsiteY19" fmla="*/ 46777 h 81351"/>
                <a:gd name="connsiteX20" fmla="*/ 83386 w 81351"/>
                <a:gd name="connsiteY20" fmla="*/ 46777 h 81351"/>
                <a:gd name="connsiteX21" fmla="*/ 58980 w 81351"/>
                <a:gd name="connsiteY21" fmla="*/ 46777 h 81351"/>
                <a:gd name="connsiteX22" fmla="*/ 63048 w 81351"/>
                <a:gd name="connsiteY22" fmla="*/ 46777 h 81351"/>
                <a:gd name="connsiteX23" fmla="*/ 71183 w 81351"/>
                <a:gd name="connsiteY23" fmla="*/ 50845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351" h="81351">
                  <a:moveTo>
                    <a:pt x="71183" y="50845"/>
                  </a:moveTo>
                  <a:cubicBezTo>
                    <a:pt x="71183" y="54912"/>
                    <a:pt x="71183" y="54912"/>
                    <a:pt x="67115" y="54912"/>
                  </a:cubicBezTo>
                  <a:cubicBezTo>
                    <a:pt x="63048" y="54912"/>
                    <a:pt x="63048" y="54912"/>
                    <a:pt x="58980" y="58980"/>
                  </a:cubicBezTo>
                  <a:cubicBezTo>
                    <a:pt x="54913" y="58980"/>
                    <a:pt x="54913" y="58980"/>
                    <a:pt x="50845" y="58980"/>
                  </a:cubicBezTo>
                  <a:cubicBezTo>
                    <a:pt x="46777" y="58980"/>
                    <a:pt x="42710" y="58980"/>
                    <a:pt x="42710" y="54912"/>
                  </a:cubicBezTo>
                  <a:cubicBezTo>
                    <a:pt x="38642" y="54912"/>
                    <a:pt x="38642" y="50845"/>
                    <a:pt x="34575" y="50845"/>
                  </a:cubicBezTo>
                  <a:cubicBezTo>
                    <a:pt x="34575" y="50845"/>
                    <a:pt x="30507" y="46777"/>
                    <a:pt x="30507" y="46777"/>
                  </a:cubicBezTo>
                  <a:lnTo>
                    <a:pt x="34575" y="46777"/>
                  </a:lnTo>
                  <a:cubicBezTo>
                    <a:pt x="34575" y="46777"/>
                    <a:pt x="34575" y="50845"/>
                    <a:pt x="38642" y="50845"/>
                  </a:cubicBezTo>
                  <a:cubicBezTo>
                    <a:pt x="38642" y="50845"/>
                    <a:pt x="42710" y="54912"/>
                    <a:pt x="42710" y="54912"/>
                  </a:cubicBezTo>
                  <a:cubicBezTo>
                    <a:pt x="46777" y="54912"/>
                    <a:pt x="50845" y="58980"/>
                    <a:pt x="50845" y="58980"/>
                  </a:cubicBezTo>
                  <a:cubicBezTo>
                    <a:pt x="54913" y="58980"/>
                    <a:pt x="54913" y="58980"/>
                    <a:pt x="58980" y="58980"/>
                  </a:cubicBezTo>
                  <a:cubicBezTo>
                    <a:pt x="58980" y="58980"/>
                    <a:pt x="63048" y="54912"/>
                    <a:pt x="58980" y="54912"/>
                  </a:cubicBezTo>
                  <a:cubicBezTo>
                    <a:pt x="58980" y="54912"/>
                    <a:pt x="54913" y="50845"/>
                    <a:pt x="54913" y="50845"/>
                  </a:cubicBezTo>
                  <a:lnTo>
                    <a:pt x="50845" y="46777"/>
                  </a:lnTo>
                  <a:lnTo>
                    <a:pt x="54913" y="46777"/>
                  </a:lnTo>
                  <a:lnTo>
                    <a:pt x="75251" y="46777"/>
                  </a:lnTo>
                  <a:lnTo>
                    <a:pt x="58980" y="34574"/>
                  </a:lnTo>
                  <a:lnTo>
                    <a:pt x="63048" y="30507"/>
                  </a:lnTo>
                  <a:lnTo>
                    <a:pt x="87453" y="46777"/>
                  </a:lnTo>
                  <a:lnTo>
                    <a:pt x="83386" y="46777"/>
                  </a:lnTo>
                  <a:lnTo>
                    <a:pt x="58980" y="46777"/>
                  </a:lnTo>
                  <a:lnTo>
                    <a:pt x="63048" y="46777"/>
                  </a:lnTo>
                  <a:cubicBezTo>
                    <a:pt x="67115" y="46777"/>
                    <a:pt x="67115" y="46777"/>
                    <a:pt x="71183" y="50845"/>
                  </a:cubicBezTo>
                  <a:close/>
                </a:path>
              </a:pathLst>
            </a:custGeom>
            <a:solidFill>
              <a:srgbClr val="FFFFFF"/>
            </a:solid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D5260F14-B5AD-4BAA-A95F-EFCC270194D6}"/>
                </a:ext>
              </a:extLst>
            </p:cNvPr>
            <p:cNvSpPr/>
            <p:nvPr/>
          </p:nvSpPr>
          <p:spPr>
            <a:xfrm>
              <a:off x="6996970" y="4447930"/>
              <a:ext cx="81352" cy="81352"/>
            </a:xfrm>
            <a:custGeom>
              <a:avLst/>
              <a:gdLst>
                <a:gd name="connsiteX0" fmla="*/ 63047 w 81351"/>
                <a:gd name="connsiteY0" fmla="*/ 58980 h 81351"/>
                <a:gd name="connsiteX1" fmla="*/ 58980 w 81351"/>
                <a:gd name="connsiteY1" fmla="*/ 63047 h 81351"/>
                <a:gd name="connsiteX2" fmla="*/ 30507 w 81351"/>
                <a:gd name="connsiteY2" fmla="*/ 46777 h 81351"/>
                <a:gd name="connsiteX3" fmla="*/ 34574 w 81351"/>
                <a:gd name="connsiteY3" fmla="*/ 46777 h 81351"/>
                <a:gd name="connsiteX4" fmla="*/ 63047 w 81351"/>
                <a:gd name="connsiteY4" fmla="*/ 46777 h 81351"/>
                <a:gd name="connsiteX5" fmla="*/ 71183 w 81351"/>
                <a:gd name="connsiteY5" fmla="*/ 46777 h 81351"/>
                <a:gd name="connsiteX6" fmla="*/ 75250 w 81351"/>
                <a:gd name="connsiteY6" fmla="*/ 46777 h 81351"/>
                <a:gd name="connsiteX7" fmla="*/ 75250 w 81351"/>
                <a:gd name="connsiteY7" fmla="*/ 42709 h 81351"/>
                <a:gd name="connsiteX8" fmla="*/ 71183 w 81351"/>
                <a:gd name="connsiteY8" fmla="*/ 38642 h 81351"/>
                <a:gd name="connsiteX9" fmla="*/ 63047 w 81351"/>
                <a:gd name="connsiteY9" fmla="*/ 34574 h 81351"/>
                <a:gd name="connsiteX10" fmla="*/ 54912 w 81351"/>
                <a:gd name="connsiteY10" fmla="*/ 34574 h 81351"/>
                <a:gd name="connsiteX11" fmla="*/ 54912 w 81351"/>
                <a:gd name="connsiteY11" fmla="*/ 30507 h 81351"/>
                <a:gd name="connsiteX12" fmla="*/ 63047 w 81351"/>
                <a:gd name="connsiteY12" fmla="*/ 30507 h 81351"/>
                <a:gd name="connsiteX13" fmla="*/ 71183 w 81351"/>
                <a:gd name="connsiteY13" fmla="*/ 34574 h 81351"/>
                <a:gd name="connsiteX14" fmla="*/ 79318 w 81351"/>
                <a:gd name="connsiteY14" fmla="*/ 42709 h 81351"/>
                <a:gd name="connsiteX15" fmla="*/ 75250 w 81351"/>
                <a:gd name="connsiteY15" fmla="*/ 46777 h 81351"/>
                <a:gd name="connsiteX16" fmla="*/ 58980 w 81351"/>
                <a:gd name="connsiteY16" fmla="*/ 50845 h 81351"/>
                <a:gd name="connsiteX17" fmla="*/ 38642 w 81351"/>
                <a:gd name="connsiteY17" fmla="*/ 50845 h 81351"/>
                <a:gd name="connsiteX18" fmla="*/ 63047 w 81351"/>
                <a:gd name="connsiteY18" fmla="*/ 58980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351" h="81351">
                  <a:moveTo>
                    <a:pt x="63047" y="58980"/>
                  </a:moveTo>
                  <a:lnTo>
                    <a:pt x="58980" y="63047"/>
                  </a:lnTo>
                  <a:lnTo>
                    <a:pt x="30507" y="46777"/>
                  </a:lnTo>
                  <a:lnTo>
                    <a:pt x="34574" y="46777"/>
                  </a:lnTo>
                  <a:lnTo>
                    <a:pt x="63047" y="46777"/>
                  </a:lnTo>
                  <a:cubicBezTo>
                    <a:pt x="67115" y="46777"/>
                    <a:pt x="67115" y="46777"/>
                    <a:pt x="71183" y="46777"/>
                  </a:cubicBezTo>
                  <a:cubicBezTo>
                    <a:pt x="75250" y="46777"/>
                    <a:pt x="75250" y="46777"/>
                    <a:pt x="75250" y="46777"/>
                  </a:cubicBezTo>
                  <a:cubicBezTo>
                    <a:pt x="75250" y="46777"/>
                    <a:pt x="75250" y="46777"/>
                    <a:pt x="75250" y="42709"/>
                  </a:cubicBezTo>
                  <a:cubicBezTo>
                    <a:pt x="75250" y="42709"/>
                    <a:pt x="75250" y="38642"/>
                    <a:pt x="71183" y="38642"/>
                  </a:cubicBezTo>
                  <a:cubicBezTo>
                    <a:pt x="71183" y="38642"/>
                    <a:pt x="67115" y="38642"/>
                    <a:pt x="63047" y="34574"/>
                  </a:cubicBezTo>
                  <a:cubicBezTo>
                    <a:pt x="58980" y="34574"/>
                    <a:pt x="58980" y="34574"/>
                    <a:pt x="54912" y="34574"/>
                  </a:cubicBezTo>
                  <a:lnTo>
                    <a:pt x="54912" y="30507"/>
                  </a:lnTo>
                  <a:cubicBezTo>
                    <a:pt x="58980" y="30507"/>
                    <a:pt x="63047" y="30507"/>
                    <a:pt x="63047" y="30507"/>
                  </a:cubicBezTo>
                  <a:cubicBezTo>
                    <a:pt x="67115" y="30507"/>
                    <a:pt x="67115" y="34574"/>
                    <a:pt x="71183" y="34574"/>
                  </a:cubicBezTo>
                  <a:cubicBezTo>
                    <a:pt x="75250" y="38642"/>
                    <a:pt x="75250" y="38642"/>
                    <a:pt x="79318" y="42709"/>
                  </a:cubicBezTo>
                  <a:cubicBezTo>
                    <a:pt x="79318" y="46777"/>
                    <a:pt x="79318" y="46777"/>
                    <a:pt x="75250" y="46777"/>
                  </a:cubicBezTo>
                  <a:cubicBezTo>
                    <a:pt x="71183" y="46777"/>
                    <a:pt x="67115" y="50845"/>
                    <a:pt x="58980" y="50845"/>
                  </a:cubicBezTo>
                  <a:lnTo>
                    <a:pt x="38642" y="50845"/>
                  </a:lnTo>
                  <a:lnTo>
                    <a:pt x="63047" y="58980"/>
                  </a:lnTo>
                  <a:close/>
                </a:path>
              </a:pathLst>
            </a:custGeom>
            <a:solidFill>
              <a:srgbClr val="FFFFFF"/>
            </a:solid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5FDC8309-F64E-46E7-820B-BCB7DF54BDD8}"/>
                </a:ext>
              </a:extLst>
            </p:cNvPr>
            <p:cNvSpPr/>
            <p:nvPr/>
          </p:nvSpPr>
          <p:spPr>
            <a:xfrm>
              <a:off x="6435643" y="4171334"/>
              <a:ext cx="81352" cy="40676"/>
            </a:xfrm>
            <a:custGeom>
              <a:avLst/>
              <a:gdLst>
                <a:gd name="connsiteX0" fmla="*/ 38642 w 81351"/>
                <a:gd name="connsiteY0" fmla="*/ 42710 h 40675"/>
                <a:gd name="connsiteX1" fmla="*/ 34574 w 81351"/>
                <a:gd name="connsiteY1" fmla="*/ 42710 h 40675"/>
                <a:gd name="connsiteX2" fmla="*/ 30507 w 81351"/>
                <a:gd name="connsiteY2" fmla="*/ 38642 h 40675"/>
                <a:gd name="connsiteX3" fmla="*/ 34574 w 81351"/>
                <a:gd name="connsiteY3" fmla="*/ 38642 h 40675"/>
                <a:gd name="connsiteX4" fmla="*/ 34574 w 81351"/>
                <a:gd name="connsiteY4" fmla="*/ 38642 h 40675"/>
                <a:gd name="connsiteX5" fmla="*/ 38642 w 81351"/>
                <a:gd name="connsiteY5" fmla="*/ 42710 h 40675"/>
                <a:gd name="connsiteX6" fmla="*/ 38642 w 81351"/>
                <a:gd name="connsiteY6" fmla="*/ 42710 h 40675"/>
                <a:gd name="connsiteX7" fmla="*/ 38642 w 81351"/>
                <a:gd name="connsiteY7" fmla="*/ 42710 h 40675"/>
                <a:gd name="connsiteX8" fmla="*/ 46777 w 81351"/>
                <a:gd name="connsiteY8" fmla="*/ 34574 h 40675"/>
                <a:gd name="connsiteX9" fmla="*/ 42710 w 81351"/>
                <a:gd name="connsiteY9" fmla="*/ 30507 h 40675"/>
                <a:gd name="connsiteX10" fmla="*/ 46777 w 81351"/>
                <a:gd name="connsiteY10" fmla="*/ 30507 h 40675"/>
                <a:gd name="connsiteX11" fmla="*/ 54912 w 81351"/>
                <a:gd name="connsiteY11" fmla="*/ 34574 h 40675"/>
                <a:gd name="connsiteX12" fmla="*/ 46777 w 81351"/>
                <a:gd name="connsiteY12" fmla="*/ 38642 h 40675"/>
                <a:gd name="connsiteX13" fmla="*/ 38642 w 81351"/>
                <a:gd name="connsiteY13" fmla="*/ 42710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51" h="40675">
                  <a:moveTo>
                    <a:pt x="38642" y="42710"/>
                  </a:moveTo>
                  <a:cubicBezTo>
                    <a:pt x="38642" y="42710"/>
                    <a:pt x="34574" y="42710"/>
                    <a:pt x="34574" y="42710"/>
                  </a:cubicBezTo>
                  <a:cubicBezTo>
                    <a:pt x="34574" y="42710"/>
                    <a:pt x="30507" y="38642"/>
                    <a:pt x="30507" y="38642"/>
                  </a:cubicBezTo>
                  <a:lnTo>
                    <a:pt x="34574" y="38642"/>
                  </a:lnTo>
                  <a:cubicBezTo>
                    <a:pt x="34574" y="38642"/>
                    <a:pt x="34574" y="38642"/>
                    <a:pt x="34574" y="38642"/>
                  </a:cubicBezTo>
                  <a:cubicBezTo>
                    <a:pt x="34574" y="38642"/>
                    <a:pt x="34574" y="38642"/>
                    <a:pt x="38642" y="42710"/>
                  </a:cubicBezTo>
                  <a:cubicBezTo>
                    <a:pt x="34574" y="38642"/>
                    <a:pt x="38642" y="38642"/>
                    <a:pt x="38642" y="42710"/>
                  </a:cubicBezTo>
                  <a:cubicBezTo>
                    <a:pt x="38642" y="38642"/>
                    <a:pt x="38642" y="38642"/>
                    <a:pt x="38642" y="42710"/>
                  </a:cubicBezTo>
                  <a:lnTo>
                    <a:pt x="46777" y="34574"/>
                  </a:lnTo>
                  <a:lnTo>
                    <a:pt x="42710" y="30507"/>
                  </a:lnTo>
                  <a:lnTo>
                    <a:pt x="46777" y="30507"/>
                  </a:lnTo>
                  <a:lnTo>
                    <a:pt x="54912" y="34574"/>
                  </a:lnTo>
                  <a:lnTo>
                    <a:pt x="46777" y="38642"/>
                  </a:lnTo>
                  <a:cubicBezTo>
                    <a:pt x="42710" y="42710"/>
                    <a:pt x="38642" y="42710"/>
                    <a:pt x="38642" y="42710"/>
                  </a:cubicBezTo>
                  <a:close/>
                </a:path>
              </a:pathLst>
            </a:custGeom>
            <a:solidFill>
              <a:srgbClr val="FFFFFF"/>
            </a:solid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BDAE801E-CCA9-4321-880E-5FD7023E7BB5}"/>
                </a:ext>
              </a:extLst>
            </p:cNvPr>
            <p:cNvSpPr/>
            <p:nvPr/>
          </p:nvSpPr>
          <p:spPr>
            <a:xfrm>
              <a:off x="6455981" y="4175402"/>
              <a:ext cx="40676" cy="40676"/>
            </a:xfrm>
            <a:custGeom>
              <a:avLst/>
              <a:gdLst>
                <a:gd name="connsiteX0" fmla="*/ 46777 w 40675"/>
                <a:gd name="connsiteY0" fmla="*/ 38642 h 40675"/>
                <a:gd name="connsiteX1" fmla="*/ 46777 w 40675"/>
                <a:gd name="connsiteY1" fmla="*/ 38642 h 40675"/>
                <a:gd name="connsiteX2" fmla="*/ 46777 w 40675"/>
                <a:gd name="connsiteY2" fmla="*/ 42710 h 40675"/>
                <a:gd name="connsiteX3" fmla="*/ 42710 w 40675"/>
                <a:gd name="connsiteY3" fmla="*/ 42710 h 40675"/>
                <a:gd name="connsiteX4" fmla="*/ 38642 w 40675"/>
                <a:gd name="connsiteY4" fmla="*/ 42710 h 40675"/>
                <a:gd name="connsiteX5" fmla="*/ 34574 w 40675"/>
                <a:gd name="connsiteY5" fmla="*/ 42710 h 40675"/>
                <a:gd name="connsiteX6" fmla="*/ 30507 w 40675"/>
                <a:gd name="connsiteY6" fmla="*/ 38642 h 40675"/>
                <a:gd name="connsiteX7" fmla="*/ 30507 w 40675"/>
                <a:gd name="connsiteY7" fmla="*/ 34574 h 40675"/>
                <a:gd name="connsiteX8" fmla="*/ 34574 w 40675"/>
                <a:gd name="connsiteY8" fmla="*/ 30507 h 40675"/>
                <a:gd name="connsiteX9" fmla="*/ 38642 w 40675"/>
                <a:gd name="connsiteY9" fmla="*/ 30507 h 40675"/>
                <a:gd name="connsiteX10" fmla="*/ 42710 w 40675"/>
                <a:gd name="connsiteY10" fmla="*/ 30507 h 40675"/>
                <a:gd name="connsiteX11" fmla="*/ 46777 w 40675"/>
                <a:gd name="connsiteY11" fmla="*/ 38642 h 40675"/>
                <a:gd name="connsiteX12" fmla="*/ 46777 w 40675"/>
                <a:gd name="connsiteY12" fmla="*/ 38642 h 40675"/>
                <a:gd name="connsiteX13" fmla="*/ 38642 w 40675"/>
                <a:gd name="connsiteY13" fmla="*/ 38642 h 40675"/>
                <a:gd name="connsiteX14" fmla="*/ 38642 w 40675"/>
                <a:gd name="connsiteY14" fmla="*/ 38642 h 40675"/>
                <a:gd name="connsiteX15" fmla="*/ 30507 w 40675"/>
                <a:gd name="connsiteY15" fmla="*/ 38642 h 40675"/>
                <a:gd name="connsiteX16" fmla="*/ 30507 w 40675"/>
                <a:gd name="connsiteY16" fmla="*/ 38642 h 40675"/>
                <a:gd name="connsiteX17" fmla="*/ 30507 w 40675"/>
                <a:gd name="connsiteY17" fmla="*/ 42710 h 40675"/>
                <a:gd name="connsiteX18" fmla="*/ 30507 w 40675"/>
                <a:gd name="connsiteY18" fmla="*/ 42710 h 40675"/>
                <a:gd name="connsiteX19" fmla="*/ 34574 w 40675"/>
                <a:gd name="connsiteY19" fmla="*/ 42710 h 40675"/>
                <a:gd name="connsiteX20" fmla="*/ 38642 w 40675"/>
                <a:gd name="connsiteY20" fmla="*/ 42710 h 40675"/>
                <a:gd name="connsiteX21" fmla="*/ 42710 w 40675"/>
                <a:gd name="connsiteY21" fmla="*/ 42710 h 40675"/>
                <a:gd name="connsiteX22" fmla="*/ 42710 w 40675"/>
                <a:gd name="connsiteY22" fmla="*/ 42710 h 40675"/>
                <a:gd name="connsiteX23" fmla="*/ 42710 w 40675"/>
                <a:gd name="connsiteY23" fmla="*/ 38642 h 40675"/>
                <a:gd name="connsiteX24" fmla="*/ 38642 w 40675"/>
                <a:gd name="connsiteY24" fmla="*/ 38642 h 40675"/>
                <a:gd name="connsiteX25" fmla="*/ 38642 w 40675"/>
                <a:gd name="connsiteY25" fmla="*/ 38642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675" h="40675">
                  <a:moveTo>
                    <a:pt x="46777" y="38642"/>
                  </a:moveTo>
                  <a:cubicBezTo>
                    <a:pt x="46777" y="42710"/>
                    <a:pt x="46777" y="42710"/>
                    <a:pt x="46777" y="38642"/>
                  </a:cubicBezTo>
                  <a:cubicBezTo>
                    <a:pt x="46777" y="42710"/>
                    <a:pt x="46777" y="42710"/>
                    <a:pt x="46777" y="42710"/>
                  </a:cubicBezTo>
                  <a:cubicBezTo>
                    <a:pt x="46777" y="42710"/>
                    <a:pt x="42710" y="42710"/>
                    <a:pt x="42710" y="42710"/>
                  </a:cubicBezTo>
                  <a:cubicBezTo>
                    <a:pt x="42710" y="42710"/>
                    <a:pt x="38642" y="42710"/>
                    <a:pt x="38642" y="42710"/>
                  </a:cubicBezTo>
                  <a:cubicBezTo>
                    <a:pt x="38642" y="42710"/>
                    <a:pt x="34574" y="42710"/>
                    <a:pt x="34574" y="42710"/>
                  </a:cubicBezTo>
                  <a:cubicBezTo>
                    <a:pt x="34574" y="42710"/>
                    <a:pt x="30507" y="42710"/>
                    <a:pt x="30507" y="38642"/>
                  </a:cubicBezTo>
                  <a:cubicBezTo>
                    <a:pt x="30507" y="38642"/>
                    <a:pt x="30507" y="34574"/>
                    <a:pt x="30507" y="34574"/>
                  </a:cubicBezTo>
                  <a:cubicBezTo>
                    <a:pt x="30507" y="34574"/>
                    <a:pt x="30507" y="34574"/>
                    <a:pt x="34574" y="30507"/>
                  </a:cubicBezTo>
                  <a:cubicBezTo>
                    <a:pt x="34574" y="30507"/>
                    <a:pt x="38642" y="30507"/>
                    <a:pt x="38642" y="30507"/>
                  </a:cubicBezTo>
                  <a:cubicBezTo>
                    <a:pt x="38642" y="30507"/>
                    <a:pt x="42710" y="30507"/>
                    <a:pt x="42710" y="30507"/>
                  </a:cubicBezTo>
                  <a:cubicBezTo>
                    <a:pt x="38642" y="34574"/>
                    <a:pt x="42710" y="34574"/>
                    <a:pt x="46777" y="38642"/>
                  </a:cubicBezTo>
                  <a:cubicBezTo>
                    <a:pt x="42710" y="38642"/>
                    <a:pt x="46777" y="38642"/>
                    <a:pt x="46777" y="38642"/>
                  </a:cubicBezTo>
                  <a:close/>
                  <a:moveTo>
                    <a:pt x="38642" y="38642"/>
                  </a:moveTo>
                  <a:cubicBezTo>
                    <a:pt x="34574" y="34574"/>
                    <a:pt x="34574" y="34574"/>
                    <a:pt x="38642" y="38642"/>
                  </a:cubicBezTo>
                  <a:cubicBezTo>
                    <a:pt x="34574" y="38642"/>
                    <a:pt x="34574" y="38642"/>
                    <a:pt x="30507" y="38642"/>
                  </a:cubicBezTo>
                  <a:cubicBezTo>
                    <a:pt x="30507" y="38642"/>
                    <a:pt x="30507" y="38642"/>
                    <a:pt x="30507" y="38642"/>
                  </a:cubicBezTo>
                  <a:cubicBezTo>
                    <a:pt x="30507" y="38642"/>
                    <a:pt x="30507" y="38642"/>
                    <a:pt x="30507" y="42710"/>
                  </a:cubicBezTo>
                  <a:cubicBezTo>
                    <a:pt x="30507" y="42710"/>
                    <a:pt x="30507" y="42710"/>
                    <a:pt x="30507" y="42710"/>
                  </a:cubicBezTo>
                  <a:cubicBezTo>
                    <a:pt x="30507" y="42710"/>
                    <a:pt x="34574" y="42710"/>
                    <a:pt x="34574" y="42710"/>
                  </a:cubicBezTo>
                  <a:cubicBezTo>
                    <a:pt x="34574" y="42710"/>
                    <a:pt x="38642" y="42710"/>
                    <a:pt x="38642" y="42710"/>
                  </a:cubicBezTo>
                  <a:cubicBezTo>
                    <a:pt x="38642" y="42710"/>
                    <a:pt x="42710" y="42710"/>
                    <a:pt x="42710" y="42710"/>
                  </a:cubicBezTo>
                  <a:cubicBezTo>
                    <a:pt x="42710" y="42710"/>
                    <a:pt x="42710" y="42710"/>
                    <a:pt x="42710" y="42710"/>
                  </a:cubicBezTo>
                  <a:cubicBezTo>
                    <a:pt x="42710" y="42710"/>
                    <a:pt x="42710" y="42710"/>
                    <a:pt x="42710" y="38642"/>
                  </a:cubicBezTo>
                  <a:cubicBezTo>
                    <a:pt x="42710" y="38642"/>
                    <a:pt x="42710" y="38642"/>
                    <a:pt x="38642" y="38642"/>
                  </a:cubicBezTo>
                  <a:cubicBezTo>
                    <a:pt x="38642" y="38642"/>
                    <a:pt x="38642" y="38642"/>
                    <a:pt x="38642" y="38642"/>
                  </a:cubicBezTo>
                  <a:close/>
                </a:path>
              </a:pathLst>
            </a:custGeom>
            <a:solidFill>
              <a:srgbClr val="FFFFFF"/>
            </a:solid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27D3F280-F94F-4231-A1DD-B98CD80BC8A0}"/>
                </a:ext>
              </a:extLst>
            </p:cNvPr>
            <p:cNvSpPr/>
            <p:nvPr/>
          </p:nvSpPr>
          <p:spPr>
            <a:xfrm>
              <a:off x="6464116" y="4187604"/>
              <a:ext cx="81352" cy="40676"/>
            </a:xfrm>
            <a:custGeom>
              <a:avLst/>
              <a:gdLst>
                <a:gd name="connsiteX0" fmla="*/ 46777 w 81351"/>
                <a:gd name="connsiteY0" fmla="*/ 30507 h 40675"/>
                <a:gd name="connsiteX1" fmla="*/ 46777 w 81351"/>
                <a:gd name="connsiteY1" fmla="*/ 30507 h 40675"/>
                <a:gd name="connsiteX2" fmla="*/ 42709 w 81351"/>
                <a:gd name="connsiteY2" fmla="*/ 34574 h 40675"/>
                <a:gd name="connsiteX3" fmla="*/ 50845 w 81351"/>
                <a:gd name="connsiteY3" fmla="*/ 38642 h 40675"/>
                <a:gd name="connsiteX4" fmla="*/ 54912 w 81351"/>
                <a:gd name="connsiteY4" fmla="*/ 34574 h 40675"/>
                <a:gd name="connsiteX5" fmla="*/ 58980 w 81351"/>
                <a:gd name="connsiteY5" fmla="*/ 34574 h 40675"/>
                <a:gd name="connsiteX6" fmla="*/ 46777 w 81351"/>
                <a:gd name="connsiteY6" fmla="*/ 42709 h 40675"/>
                <a:gd name="connsiteX7" fmla="*/ 42709 w 81351"/>
                <a:gd name="connsiteY7" fmla="*/ 42709 h 40675"/>
                <a:gd name="connsiteX8" fmla="*/ 46777 w 81351"/>
                <a:gd name="connsiteY8" fmla="*/ 38642 h 40675"/>
                <a:gd name="connsiteX9" fmla="*/ 38642 w 81351"/>
                <a:gd name="connsiteY9" fmla="*/ 38642 h 40675"/>
                <a:gd name="connsiteX10" fmla="*/ 34574 w 81351"/>
                <a:gd name="connsiteY10" fmla="*/ 42709 h 40675"/>
                <a:gd name="connsiteX11" fmla="*/ 30507 w 81351"/>
                <a:gd name="connsiteY11" fmla="*/ 42709 h 40675"/>
                <a:gd name="connsiteX12" fmla="*/ 46777 w 81351"/>
                <a:gd name="connsiteY12" fmla="*/ 30507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51" h="40675">
                  <a:moveTo>
                    <a:pt x="46777" y="30507"/>
                  </a:moveTo>
                  <a:lnTo>
                    <a:pt x="46777" y="30507"/>
                  </a:lnTo>
                  <a:lnTo>
                    <a:pt x="42709" y="34574"/>
                  </a:lnTo>
                  <a:lnTo>
                    <a:pt x="50845" y="38642"/>
                  </a:lnTo>
                  <a:lnTo>
                    <a:pt x="54912" y="34574"/>
                  </a:lnTo>
                  <a:lnTo>
                    <a:pt x="58980" y="34574"/>
                  </a:lnTo>
                  <a:lnTo>
                    <a:pt x="46777" y="42709"/>
                  </a:lnTo>
                  <a:lnTo>
                    <a:pt x="42709" y="42709"/>
                  </a:lnTo>
                  <a:lnTo>
                    <a:pt x="46777" y="38642"/>
                  </a:lnTo>
                  <a:lnTo>
                    <a:pt x="38642" y="38642"/>
                  </a:lnTo>
                  <a:lnTo>
                    <a:pt x="34574" y="42709"/>
                  </a:lnTo>
                  <a:lnTo>
                    <a:pt x="30507" y="42709"/>
                  </a:lnTo>
                  <a:lnTo>
                    <a:pt x="46777" y="30507"/>
                  </a:lnTo>
                  <a:close/>
                </a:path>
              </a:pathLst>
            </a:custGeom>
            <a:solidFill>
              <a:srgbClr val="FFFFFF"/>
            </a:solid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CF982E8C-D242-467E-BD30-AB636F7E456C}"/>
                </a:ext>
              </a:extLst>
            </p:cNvPr>
            <p:cNvSpPr/>
            <p:nvPr/>
          </p:nvSpPr>
          <p:spPr>
            <a:xfrm>
              <a:off x="6480387" y="4195739"/>
              <a:ext cx="81352" cy="40676"/>
            </a:xfrm>
            <a:custGeom>
              <a:avLst/>
              <a:gdLst>
                <a:gd name="connsiteX0" fmla="*/ 58980 w 81351"/>
                <a:gd name="connsiteY0" fmla="*/ 38642 h 40675"/>
                <a:gd name="connsiteX1" fmla="*/ 58980 w 81351"/>
                <a:gd name="connsiteY1" fmla="*/ 38642 h 40675"/>
                <a:gd name="connsiteX2" fmla="*/ 46777 w 81351"/>
                <a:gd name="connsiteY2" fmla="*/ 46777 h 40675"/>
                <a:gd name="connsiteX3" fmla="*/ 42710 w 81351"/>
                <a:gd name="connsiteY3" fmla="*/ 46777 h 40675"/>
                <a:gd name="connsiteX4" fmla="*/ 42710 w 81351"/>
                <a:gd name="connsiteY4" fmla="*/ 34574 h 40675"/>
                <a:gd name="connsiteX5" fmla="*/ 34575 w 81351"/>
                <a:gd name="connsiteY5" fmla="*/ 38642 h 40675"/>
                <a:gd name="connsiteX6" fmla="*/ 30507 w 81351"/>
                <a:gd name="connsiteY6" fmla="*/ 38642 h 40675"/>
                <a:gd name="connsiteX7" fmla="*/ 42710 w 81351"/>
                <a:gd name="connsiteY7" fmla="*/ 30507 h 40675"/>
                <a:gd name="connsiteX8" fmla="*/ 46777 w 81351"/>
                <a:gd name="connsiteY8" fmla="*/ 30507 h 40675"/>
                <a:gd name="connsiteX9" fmla="*/ 46777 w 81351"/>
                <a:gd name="connsiteY9" fmla="*/ 42710 h 40675"/>
                <a:gd name="connsiteX10" fmla="*/ 58980 w 81351"/>
                <a:gd name="connsiteY10" fmla="*/ 38642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351" h="40675">
                  <a:moveTo>
                    <a:pt x="58980" y="38642"/>
                  </a:moveTo>
                  <a:lnTo>
                    <a:pt x="58980" y="38642"/>
                  </a:lnTo>
                  <a:lnTo>
                    <a:pt x="46777" y="46777"/>
                  </a:lnTo>
                  <a:lnTo>
                    <a:pt x="42710" y="46777"/>
                  </a:lnTo>
                  <a:lnTo>
                    <a:pt x="42710" y="34574"/>
                  </a:lnTo>
                  <a:lnTo>
                    <a:pt x="34575" y="38642"/>
                  </a:lnTo>
                  <a:lnTo>
                    <a:pt x="30507" y="38642"/>
                  </a:lnTo>
                  <a:lnTo>
                    <a:pt x="42710" y="30507"/>
                  </a:lnTo>
                  <a:lnTo>
                    <a:pt x="46777" y="30507"/>
                  </a:lnTo>
                  <a:lnTo>
                    <a:pt x="46777" y="42710"/>
                  </a:lnTo>
                  <a:lnTo>
                    <a:pt x="58980" y="38642"/>
                  </a:lnTo>
                  <a:close/>
                </a:path>
              </a:pathLst>
            </a:custGeom>
            <a:solidFill>
              <a:srgbClr val="FFFFFF"/>
            </a:solid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C9EFA952-6859-407F-AB99-29283B5D5D01}"/>
                </a:ext>
              </a:extLst>
            </p:cNvPr>
            <p:cNvSpPr/>
            <p:nvPr/>
          </p:nvSpPr>
          <p:spPr>
            <a:xfrm>
              <a:off x="6508860" y="4212010"/>
              <a:ext cx="81352" cy="40676"/>
            </a:xfrm>
            <a:custGeom>
              <a:avLst/>
              <a:gdLst>
                <a:gd name="connsiteX0" fmla="*/ 50845 w 81351"/>
                <a:gd name="connsiteY0" fmla="*/ 38642 h 40675"/>
                <a:gd name="connsiteX1" fmla="*/ 50845 w 81351"/>
                <a:gd name="connsiteY1" fmla="*/ 38642 h 40675"/>
                <a:gd name="connsiteX2" fmla="*/ 50845 w 81351"/>
                <a:gd name="connsiteY2" fmla="*/ 42710 h 40675"/>
                <a:gd name="connsiteX3" fmla="*/ 46777 w 81351"/>
                <a:gd name="connsiteY3" fmla="*/ 42710 h 40675"/>
                <a:gd name="connsiteX4" fmla="*/ 42709 w 81351"/>
                <a:gd name="connsiteY4" fmla="*/ 42710 h 40675"/>
                <a:gd name="connsiteX5" fmla="*/ 38642 w 81351"/>
                <a:gd name="connsiteY5" fmla="*/ 42710 h 40675"/>
                <a:gd name="connsiteX6" fmla="*/ 30507 w 81351"/>
                <a:gd name="connsiteY6" fmla="*/ 38642 h 40675"/>
                <a:gd name="connsiteX7" fmla="*/ 42709 w 81351"/>
                <a:gd name="connsiteY7" fmla="*/ 30507 h 40675"/>
                <a:gd name="connsiteX8" fmla="*/ 50845 w 81351"/>
                <a:gd name="connsiteY8" fmla="*/ 38642 h 40675"/>
                <a:gd name="connsiteX9" fmla="*/ 50845 w 81351"/>
                <a:gd name="connsiteY9" fmla="*/ 38642 h 40675"/>
                <a:gd name="connsiteX10" fmla="*/ 42709 w 81351"/>
                <a:gd name="connsiteY10" fmla="*/ 42710 h 40675"/>
                <a:gd name="connsiteX11" fmla="*/ 42709 w 81351"/>
                <a:gd name="connsiteY11" fmla="*/ 42710 h 40675"/>
                <a:gd name="connsiteX12" fmla="*/ 50845 w 81351"/>
                <a:gd name="connsiteY12" fmla="*/ 42710 h 40675"/>
                <a:gd name="connsiteX13" fmla="*/ 50845 w 81351"/>
                <a:gd name="connsiteY13" fmla="*/ 42710 h 40675"/>
                <a:gd name="connsiteX14" fmla="*/ 50845 w 81351"/>
                <a:gd name="connsiteY14" fmla="*/ 42710 h 40675"/>
                <a:gd name="connsiteX15" fmla="*/ 46777 w 81351"/>
                <a:gd name="connsiteY15" fmla="*/ 42710 h 40675"/>
                <a:gd name="connsiteX16" fmla="*/ 42709 w 81351"/>
                <a:gd name="connsiteY16" fmla="*/ 42710 h 40675"/>
                <a:gd name="connsiteX17" fmla="*/ 34574 w 81351"/>
                <a:gd name="connsiteY17" fmla="*/ 38642 h 40675"/>
                <a:gd name="connsiteX18" fmla="*/ 42709 w 81351"/>
                <a:gd name="connsiteY18" fmla="*/ 42710 h 40675"/>
                <a:gd name="connsiteX19" fmla="*/ 42709 w 81351"/>
                <a:gd name="connsiteY19" fmla="*/ 42710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351" h="40675">
                  <a:moveTo>
                    <a:pt x="50845" y="38642"/>
                  </a:moveTo>
                  <a:cubicBezTo>
                    <a:pt x="54912" y="38642"/>
                    <a:pt x="54912" y="38642"/>
                    <a:pt x="50845" y="38642"/>
                  </a:cubicBezTo>
                  <a:cubicBezTo>
                    <a:pt x="50845" y="42710"/>
                    <a:pt x="50845" y="42710"/>
                    <a:pt x="50845" y="42710"/>
                  </a:cubicBezTo>
                  <a:cubicBezTo>
                    <a:pt x="50845" y="42710"/>
                    <a:pt x="46777" y="42710"/>
                    <a:pt x="46777" y="42710"/>
                  </a:cubicBezTo>
                  <a:cubicBezTo>
                    <a:pt x="46777" y="42710"/>
                    <a:pt x="42709" y="42710"/>
                    <a:pt x="42709" y="42710"/>
                  </a:cubicBezTo>
                  <a:cubicBezTo>
                    <a:pt x="42709" y="42710"/>
                    <a:pt x="38642" y="42710"/>
                    <a:pt x="38642" y="42710"/>
                  </a:cubicBezTo>
                  <a:lnTo>
                    <a:pt x="30507" y="38642"/>
                  </a:lnTo>
                  <a:lnTo>
                    <a:pt x="42709" y="30507"/>
                  </a:lnTo>
                  <a:lnTo>
                    <a:pt x="50845" y="38642"/>
                  </a:lnTo>
                  <a:cubicBezTo>
                    <a:pt x="50845" y="34574"/>
                    <a:pt x="50845" y="34574"/>
                    <a:pt x="50845" y="38642"/>
                  </a:cubicBezTo>
                  <a:close/>
                  <a:moveTo>
                    <a:pt x="42709" y="42710"/>
                  </a:moveTo>
                  <a:cubicBezTo>
                    <a:pt x="42709" y="42710"/>
                    <a:pt x="42709" y="42710"/>
                    <a:pt x="42709" y="42710"/>
                  </a:cubicBezTo>
                  <a:cubicBezTo>
                    <a:pt x="46777" y="42710"/>
                    <a:pt x="46777" y="42710"/>
                    <a:pt x="50845" y="42710"/>
                  </a:cubicBezTo>
                  <a:cubicBezTo>
                    <a:pt x="50845" y="42710"/>
                    <a:pt x="50845" y="42710"/>
                    <a:pt x="50845" y="42710"/>
                  </a:cubicBezTo>
                  <a:cubicBezTo>
                    <a:pt x="50845" y="42710"/>
                    <a:pt x="50845" y="42710"/>
                    <a:pt x="50845" y="42710"/>
                  </a:cubicBezTo>
                  <a:cubicBezTo>
                    <a:pt x="50845" y="42710"/>
                    <a:pt x="50845" y="42710"/>
                    <a:pt x="46777" y="42710"/>
                  </a:cubicBezTo>
                  <a:lnTo>
                    <a:pt x="42709" y="42710"/>
                  </a:lnTo>
                  <a:lnTo>
                    <a:pt x="34574" y="38642"/>
                  </a:lnTo>
                  <a:lnTo>
                    <a:pt x="42709" y="42710"/>
                  </a:lnTo>
                  <a:cubicBezTo>
                    <a:pt x="38642" y="42710"/>
                    <a:pt x="38642" y="42710"/>
                    <a:pt x="42709" y="42710"/>
                  </a:cubicBezTo>
                  <a:close/>
                </a:path>
              </a:pathLst>
            </a:custGeom>
            <a:solidFill>
              <a:srgbClr val="FFFFFF"/>
            </a:solid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0A8B2DAE-1380-4C53-8747-4DFF29E34363}"/>
                </a:ext>
              </a:extLst>
            </p:cNvPr>
            <p:cNvSpPr/>
            <p:nvPr/>
          </p:nvSpPr>
          <p:spPr>
            <a:xfrm>
              <a:off x="6533265" y="4220145"/>
              <a:ext cx="40676" cy="40676"/>
            </a:xfrm>
            <a:custGeom>
              <a:avLst/>
              <a:gdLst>
                <a:gd name="connsiteX0" fmla="*/ 46777 w 40675"/>
                <a:gd name="connsiteY0" fmla="*/ 38642 h 40675"/>
                <a:gd name="connsiteX1" fmla="*/ 46777 w 40675"/>
                <a:gd name="connsiteY1" fmla="*/ 38642 h 40675"/>
                <a:gd name="connsiteX2" fmla="*/ 46777 w 40675"/>
                <a:gd name="connsiteY2" fmla="*/ 42710 h 40675"/>
                <a:gd name="connsiteX3" fmla="*/ 42710 w 40675"/>
                <a:gd name="connsiteY3" fmla="*/ 42710 h 40675"/>
                <a:gd name="connsiteX4" fmla="*/ 38642 w 40675"/>
                <a:gd name="connsiteY4" fmla="*/ 42710 h 40675"/>
                <a:gd name="connsiteX5" fmla="*/ 34574 w 40675"/>
                <a:gd name="connsiteY5" fmla="*/ 42710 h 40675"/>
                <a:gd name="connsiteX6" fmla="*/ 30507 w 40675"/>
                <a:gd name="connsiteY6" fmla="*/ 38642 h 40675"/>
                <a:gd name="connsiteX7" fmla="*/ 30507 w 40675"/>
                <a:gd name="connsiteY7" fmla="*/ 34575 h 40675"/>
                <a:gd name="connsiteX8" fmla="*/ 34574 w 40675"/>
                <a:gd name="connsiteY8" fmla="*/ 30507 h 40675"/>
                <a:gd name="connsiteX9" fmla="*/ 38642 w 40675"/>
                <a:gd name="connsiteY9" fmla="*/ 30507 h 40675"/>
                <a:gd name="connsiteX10" fmla="*/ 42710 w 40675"/>
                <a:gd name="connsiteY10" fmla="*/ 30507 h 40675"/>
                <a:gd name="connsiteX11" fmla="*/ 46777 w 40675"/>
                <a:gd name="connsiteY11" fmla="*/ 38642 h 40675"/>
                <a:gd name="connsiteX12" fmla="*/ 46777 w 40675"/>
                <a:gd name="connsiteY12" fmla="*/ 38642 h 40675"/>
                <a:gd name="connsiteX13" fmla="*/ 38642 w 40675"/>
                <a:gd name="connsiteY13" fmla="*/ 38642 h 40675"/>
                <a:gd name="connsiteX14" fmla="*/ 38642 w 40675"/>
                <a:gd name="connsiteY14" fmla="*/ 38642 h 40675"/>
                <a:gd name="connsiteX15" fmla="*/ 30507 w 40675"/>
                <a:gd name="connsiteY15" fmla="*/ 38642 h 40675"/>
                <a:gd name="connsiteX16" fmla="*/ 30507 w 40675"/>
                <a:gd name="connsiteY16" fmla="*/ 38642 h 40675"/>
                <a:gd name="connsiteX17" fmla="*/ 30507 w 40675"/>
                <a:gd name="connsiteY17" fmla="*/ 42710 h 40675"/>
                <a:gd name="connsiteX18" fmla="*/ 34574 w 40675"/>
                <a:gd name="connsiteY18" fmla="*/ 42710 h 40675"/>
                <a:gd name="connsiteX19" fmla="*/ 38642 w 40675"/>
                <a:gd name="connsiteY19" fmla="*/ 42710 h 40675"/>
                <a:gd name="connsiteX20" fmla="*/ 42710 w 40675"/>
                <a:gd name="connsiteY20" fmla="*/ 42710 h 40675"/>
                <a:gd name="connsiteX21" fmla="*/ 46777 w 40675"/>
                <a:gd name="connsiteY21" fmla="*/ 42710 h 40675"/>
                <a:gd name="connsiteX22" fmla="*/ 46777 w 40675"/>
                <a:gd name="connsiteY22" fmla="*/ 42710 h 40675"/>
                <a:gd name="connsiteX23" fmla="*/ 46777 w 40675"/>
                <a:gd name="connsiteY23" fmla="*/ 38642 h 40675"/>
                <a:gd name="connsiteX24" fmla="*/ 38642 w 40675"/>
                <a:gd name="connsiteY24" fmla="*/ 38642 h 40675"/>
                <a:gd name="connsiteX25" fmla="*/ 38642 w 40675"/>
                <a:gd name="connsiteY25" fmla="*/ 38642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675" h="40675">
                  <a:moveTo>
                    <a:pt x="46777" y="38642"/>
                  </a:moveTo>
                  <a:cubicBezTo>
                    <a:pt x="46777" y="42710"/>
                    <a:pt x="46777" y="42710"/>
                    <a:pt x="46777" y="38642"/>
                  </a:cubicBezTo>
                  <a:cubicBezTo>
                    <a:pt x="46777" y="42710"/>
                    <a:pt x="46777" y="42710"/>
                    <a:pt x="46777" y="42710"/>
                  </a:cubicBezTo>
                  <a:cubicBezTo>
                    <a:pt x="46777" y="42710"/>
                    <a:pt x="42710" y="42710"/>
                    <a:pt x="42710" y="42710"/>
                  </a:cubicBezTo>
                  <a:cubicBezTo>
                    <a:pt x="42710" y="42710"/>
                    <a:pt x="38642" y="42710"/>
                    <a:pt x="38642" y="42710"/>
                  </a:cubicBezTo>
                  <a:cubicBezTo>
                    <a:pt x="38642" y="42710"/>
                    <a:pt x="34574" y="42710"/>
                    <a:pt x="34574" y="42710"/>
                  </a:cubicBezTo>
                  <a:cubicBezTo>
                    <a:pt x="34574" y="42710"/>
                    <a:pt x="30507" y="42710"/>
                    <a:pt x="30507" y="38642"/>
                  </a:cubicBezTo>
                  <a:cubicBezTo>
                    <a:pt x="30507" y="38642"/>
                    <a:pt x="30507" y="34575"/>
                    <a:pt x="30507" y="34575"/>
                  </a:cubicBezTo>
                  <a:cubicBezTo>
                    <a:pt x="30507" y="34575"/>
                    <a:pt x="30507" y="34575"/>
                    <a:pt x="34574" y="30507"/>
                  </a:cubicBezTo>
                  <a:cubicBezTo>
                    <a:pt x="34574" y="30507"/>
                    <a:pt x="38642" y="30507"/>
                    <a:pt x="38642" y="30507"/>
                  </a:cubicBezTo>
                  <a:cubicBezTo>
                    <a:pt x="38642" y="30507"/>
                    <a:pt x="42710" y="30507"/>
                    <a:pt x="42710" y="30507"/>
                  </a:cubicBezTo>
                  <a:cubicBezTo>
                    <a:pt x="38642" y="34575"/>
                    <a:pt x="42710" y="34575"/>
                    <a:pt x="46777" y="38642"/>
                  </a:cubicBezTo>
                  <a:cubicBezTo>
                    <a:pt x="42710" y="38642"/>
                    <a:pt x="46777" y="38642"/>
                    <a:pt x="46777" y="38642"/>
                  </a:cubicBezTo>
                  <a:close/>
                  <a:moveTo>
                    <a:pt x="38642" y="38642"/>
                  </a:moveTo>
                  <a:cubicBezTo>
                    <a:pt x="34574" y="34575"/>
                    <a:pt x="34574" y="34575"/>
                    <a:pt x="38642" y="38642"/>
                  </a:cubicBezTo>
                  <a:cubicBezTo>
                    <a:pt x="34574" y="38642"/>
                    <a:pt x="34574" y="38642"/>
                    <a:pt x="30507" y="38642"/>
                  </a:cubicBezTo>
                  <a:cubicBezTo>
                    <a:pt x="30507" y="38642"/>
                    <a:pt x="30507" y="38642"/>
                    <a:pt x="30507" y="38642"/>
                  </a:cubicBezTo>
                  <a:cubicBezTo>
                    <a:pt x="30507" y="38642"/>
                    <a:pt x="30507" y="38642"/>
                    <a:pt x="30507" y="42710"/>
                  </a:cubicBezTo>
                  <a:cubicBezTo>
                    <a:pt x="30507" y="42710"/>
                    <a:pt x="30507" y="42710"/>
                    <a:pt x="34574" y="42710"/>
                  </a:cubicBezTo>
                  <a:cubicBezTo>
                    <a:pt x="34574" y="42710"/>
                    <a:pt x="34574" y="42710"/>
                    <a:pt x="38642" y="42710"/>
                  </a:cubicBezTo>
                  <a:cubicBezTo>
                    <a:pt x="38642" y="42710"/>
                    <a:pt x="42710" y="42710"/>
                    <a:pt x="42710" y="42710"/>
                  </a:cubicBezTo>
                  <a:cubicBezTo>
                    <a:pt x="42710" y="42710"/>
                    <a:pt x="46777" y="42710"/>
                    <a:pt x="46777" y="42710"/>
                  </a:cubicBezTo>
                  <a:cubicBezTo>
                    <a:pt x="46777" y="42710"/>
                    <a:pt x="46777" y="42710"/>
                    <a:pt x="46777" y="42710"/>
                  </a:cubicBezTo>
                  <a:cubicBezTo>
                    <a:pt x="46777" y="42710"/>
                    <a:pt x="46777" y="42710"/>
                    <a:pt x="46777" y="38642"/>
                  </a:cubicBezTo>
                  <a:cubicBezTo>
                    <a:pt x="42710" y="38642"/>
                    <a:pt x="42710" y="38642"/>
                    <a:pt x="38642" y="38642"/>
                  </a:cubicBezTo>
                  <a:cubicBezTo>
                    <a:pt x="38642" y="38642"/>
                    <a:pt x="38642" y="38642"/>
                    <a:pt x="38642" y="38642"/>
                  </a:cubicBezTo>
                  <a:close/>
                </a:path>
              </a:pathLst>
            </a:custGeom>
            <a:solidFill>
              <a:srgbClr val="FFFFFF"/>
            </a:solid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862880D-9504-4081-8353-FD28BC519A76}"/>
                </a:ext>
              </a:extLst>
            </p:cNvPr>
            <p:cNvSpPr/>
            <p:nvPr/>
          </p:nvSpPr>
          <p:spPr>
            <a:xfrm>
              <a:off x="6537333" y="4232348"/>
              <a:ext cx="81352" cy="40676"/>
            </a:xfrm>
            <a:custGeom>
              <a:avLst/>
              <a:gdLst>
                <a:gd name="connsiteX0" fmla="*/ 50845 w 81351"/>
                <a:gd name="connsiteY0" fmla="*/ 30507 h 40675"/>
                <a:gd name="connsiteX1" fmla="*/ 63048 w 81351"/>
                <a:gd name="connsiteY1" fmla="*/ 38642 h 40675"/>
                <a:gd name="connsiteX2" fmla="*/ 58980 w 81351"/>
                <a:gd name="connsiteY2" fmla="*/ 38642 h 40675"/>
                <a:gd name="connsiteX3" fmla="*/ 50845 w 81351"/>
                <a:gd name="connsiteY3" fmla="*/ 30507 h 40675"/>
                <a:gd name="connsiteX4" fmla="*/ 46777 w 81351"/>
                <a:gd name="connsiteY4" fmla="*/ 34574 h 40675"/>
                <a:gd name="connsiteX5" fmla="*/ 54912 w 81351"/>
                <a:gd name="connsiteY5" fmla="*/ 38642 h 40675"/>
                <a:gd name="connsiteX6" fmla="*/ 50845 w 81351"/>
                <a:gd name="connsiteY6" fmla="*/ 38642 h 40675"/>
                <a:gd name="connsiteX7" fmla="*/ 42710 w 81351"/>
                <a:gd name="connsiteY7" fmla="*/ 34574 h 40675"/>
                <a:gd name="connsiteX8" fmla="*/ 38642 w 81351"/>
                <a:gd name="connsiteY8" fmla="*/ 34574 h 40675"/>
                <a:gd name="connsiteX9" fmla="*/ 46777 w 81351"/>
                <a:gd name="connsiteY9" fmla="*/ 38642 h 40675"/>
                <a:gd name="connsiteX10" fmla="*/ 42710 w 81351"/>
                <a:gd name="connsiteY10" fmla="*/ 38642 h 40675"/>
                <a:gd name="connsiteX11" fmla="*/ 30507 w 81351"/>
                <a:gd name="connsiteY11" fmla="*/ 30507 h 40675"/>
                <a:gd name="connsiteX12" fmla="*/ 50845 w 81351"/>
                <a:gd name="connsiteY12" fmla="*/ 30507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51" h="40675">
                  <a:moveTo>
                    <a:pt x="50845" y="30507"/>
                  </a:moveTo>
                  <a:lnTo>
                    <a:pt x="63048" y="38642"/>
                  </a:lnTo>
                  <a:lnTo>
                    <a:pt x="58980" y="38642"/>
                  </a:lnTo>
                  <a:lnTo>
                    <a:pt x="50845" y="30507"/>
                  </a:lnTo>
                  <a:lnTo>
                    <a:pt x="46777" y="34574"/>
                  </a:lnTo>
                  <a:lnTo>
                    <a:pt x="54912" y="38642"/>
                  </a:lnTo>
                  <a:lnTo>
                    <a:pt x="50845" y="38642"/>
                  </a:lnTo>
                  <a:lnTo>
                    <a:pt x="42710" y="34574"/>
                  </a:lnTo>
                  <a:lnTo>
                    <a:pt x="38642" y="34574"/>
                  </a:lnTo>
                  <a:lnTo>
                    <a:pt x="46777" y="38642"/>
                  </a:lnTo>
                  <a:lnTo>
                    <a:pt x="42710" y="38642"/>
                  </a:lnTo>
                  <a:lnTo>
                    <a:pt x="30507" y="30507"/>
                  </a:lnTo>
                  <a:lnTo>
                    <a:pt x="50845" y="30507"/>
                  </a:lnTo>
                  <a:close/>
                </a:path>
              </a:pathLst>
            </a:custGeom>
            <a:solidFill>
              <a:srgbClr val="FFFFFF"/>
            </a:solid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5B5823D1-2BC8-4FCA-907C-C9CC79F7B92D}"/>
                </a:ext>
              </a:extLst>
            </p:cNvPr>
            <p:cNvSpPr/>
            <p:nvPr/>
          </p:nvSpPr>
          <p:spPr>
            <a:xfrm>
              <a:off x="6565806" y="4248618"/>
              <a:ext cx="81352" cy="40676"/>
            </a:xfrm>
            <a:custGeom>
              <a:avLst/>
              <a:gdLst>
                <a:gd name="connsiteX0" fmla="*/ 46777 w 81351"/>
                <a:gd name="connsiteY0" fmla="*/ 34574 h 40675"/>
                <a:gd name="connsiteX1" fmla="*/ 46777 w 81351"/>
                <a:gd name="connsiteY1" fmla="*/ 34574 h 40675"/>
                <a:gd name="connsiteX2" fmla="*/ 46777 w 81351"/>
                <a:gd name="connsiteY2" fmla="*/ 34574 h 40675"/>
                <a:gd name="connsiteX3" fmla="*/ 42709 w 81351"/>
                <a:gd name="connsiteY3" fmla="*/ 30507 h 40675"/>
                <a:gd name="connsiteX4" fmla="*/ 42709 w 81351"/>
                <a:gd name="connsiteY4" fmla="*/ 30507 h 40675"/>
                <a:gd name="connsiteX5" fmla="*/ 42709 w 81351"/>
                <a:gd name="connsiteY5" fmla="*/ 30507 h 40675"/>
                <a:gd name="connsiteX6" fmla="*/ 42709 w 81351"/>
                <a:gd name="connsiteY6" fmla="*/ 30507 h 40675"/>
                <a:gd name="connsiteX7" fmla="*/ 46777 w 81351"/>
                <a:gd name="connsiteY7" fmla="*/ 34574 h 40675"/>
                <a:gd name="connsiteX8" fmla="*/ 46777 w 81351"/>
                <a:gd name="connsiteY8" fmla="*/ 38642 h 40675"/>
                <a:gd name="connsiteX9" fmla="*/ 46777 w 81351"/>
                <a:gd name="connsiteY9" fmla="*/ 38642 h 40675"/>
                <a:gd name="connsiteX10" fmla="*/ 42709 w 81351"/>
                <a:gd name="connsiteY10" fmla="*/ 38642 h 40675"/>
                <a:gd name="connsiteX11" fmla="*/ 38642 w 81351"/>
                <a:gd name="connsiteY11" fmla="*/ 38642 h 40675"/>
                <a:gd name="connsiteX12" fmla="*/ 34574 w 81351"/>
                <a:gd name="connsiteY12" fmla="*/ 38642 h 40675"/>
                <a:gd name="connsiteX13" fmla="*/ 30507 w 81351"/>
                <a:gd name="connsiteY13" fmla="*/ 34574 h 40675"/>
                <a:gd name="connsiteX14" fmla="*/ 30507 w 81351"/>
                <a:gd name="connsiteY14" fmla="*/ 30507 h 40675"/>
                <a:gd name="connsiteX15" fmla="*/ 34574 w 81351"/>
                <a:gd name="connsiteY15" fmla="*/ 30507 h 40675"/>
                <a:gd name="connsiteX16" fmla="*/ 34574 w 81351"/>
                <a:gd name="connsiteY16" fmla="*/ 34574 h 40675"/>
                <a:gd name="connsiteX17" fmla="*/ 38642 w 81351"/>
                <a:gd name="connsiteY17" fmla="*/ 34574 h 40675"/>
                <a:gd name="connsiteX18" fmla="*/ 42709 w 81351"/>
                <a:gd name="connsiteY18" fmla="*/ 34574 h 40675"/>
                <a:gd name="connsiteX19" fmla="*/ 42709 w 81351"/>
                <a:gd name="connsiteY19" fmla="*/ 34574 h 40675"/>
                <a:gd name="connsiteX20" fmla="*/ 42709 w 81351"/>
                <a:gd name="connsiteY20" fmla="*/ 34574 h 40675"/>
                <a:gd name="connsiteX21" fmla="*/ 42709 w 81351"/>
                <a:gd name="connsiteY21" fmla="*/ 34574 h 40675"/>
                <a:gd name="connsiteX22" fmla="*/ 42709 w 81351"/>
                <a:gd name="connsiteY22" fmla="*/ 34574 h 40675"/>
                <a:gd name="connsiteX23" fmla="*/ 42709 w 81351"/>
                <a:gd name="connsiteY23" fmla="*/ 34574 h 40675"/>
                <a:gd name="connsiteX24" fmla="*/ 42709 w 81351"/>
                <a:gd name="connsiteY24" fmla="*/ 34574 h 40675"/>
                <a:gd name="connsiteX25" fmla="*/ 42709 w 81351"/>
                <a:gd name="connsiteY25" fmla="*/ 34574 h 40675"/>
                <a:gd name="connsiteX26" fmla="*/ 46777 w 81351"/>
                <a:gd name="connsiteY26" fmla="*/ 34574 h 40675"/>
                <a:gd name="connsiteX27" fmla="*/ 50845 w 81351"/>
                <a:gd name="connsiteY27" fmla="*/ 34574 h 40675"/>
                <a:gd name="connsiteX28" fmla="*/ 46777 w 81351"/>
                <a:gd name="connsiteY28" fmla="*/ 34574 h 40675"/>
                <a:gd name="connsiteX29" fmla="*/ 46777 w 81351"/>
                <a:gd name="connsiteY29" fmla="*/ 34574 h 40675"/>
                <a:gd name="connsiteX30" fmla="*/ 50845 w 81351"/>
                <a:gd name="connsiteY30" fmla="*/ 34574 h 40675"/>
                <a:gd name="connsiteX31" fmla="*/ 46777 w 81351"/>
                <a:gd name="connsiteY31" fmla="*/ 34574 h 40675"/>
                <a:gd name="connsiteX32" fmla="*/ 46777 w 81351"/>
                <a:gd name="connsiteY32" fmla="*/ 34574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351" h="40675">
                  <a:moveTo>
                    <a:pt x="46777" y="34574"/>
                  </a:moveTo>
                  <a:cubicBezTo>
                    <a:pt x="46777" y="30507"/>
                    <a:pt x="46777" y="30507"/>
                    <a:pt x="46777" y="34574"/>
                  </a:cubicBezTo>
                  <a:cubicBezTo>
                    <a:pt x="42709" y="30507"/>
                    <a:pt x="42709" y="30507"/>
                    <a:pt x="46777" y="34574"/>
                  </a:cubicBezTo>
                  <a:cubicBezTo>
                    <a:pt x="42709" y="30507"/>
                    <a:pt x="42709" y="30507"/>
                    <a:pt x="42709" y="30507"/>
                  </a:cubicBezTo>
                  <a:cubicBezTo>
                    <a:pt x="42709" y="30507"/>
                    <a:pt x="42709" y="30507"/>
                    <a:pt x="42709" y="30507"/>
                  </a:cubicBezTo>
                  <a:cubicBezTo>
                    <a:pt x="42709" y="30507"/>
                    <a:pt x="42709" y="30507"/>
                    <a:pt x="42709" y="30507"/>
                  </a:cubicBezTo>
                  <a:cubicBezTo>
                    <a:pt x="42709" y="30507"/>
                    <a:pt x="42709" y="30507"/>
                    <a:pt x="42709" y="30507"/>
                  </a:cubicBezTo>
                  <a:cubicBezTo>
                    <a:pt x="42709" y="34574"/>
                    <a:pt x="42709" y="34574"/>
                    <a:pt x="46777" y="34574"/>
                  </a:cubicBezTo>
                  <a:cubicBezTo>
                    <a:pt x="42709" y="38642"/>
                    <a:pt x="46777" y="38642"/>
                    <a:pt x="46777" y="38642"/>
                  </a:cubicBezTo>
                  <a:cubicBezTo>
                    <a:pt x="46777" y="38642"/>
                    <a:pt x="46777" y="38642"/>
                    <a:pt x="46777" y="38642"/>
                  </a:cubicBezTo>
                  <a:cubicBezTo>
                    <a:pt x="46777" y="38642"/>
                    <a:pt x="46777" y="38642"/>
                    <a:pt x="42709" y="38642"/>
                  </a:cubicBezTo>
                  <a:cubicBezTo>
                    <a:pt x="42709" y="38642"/>
                    <a:pt x="38642" y="38642"/>
                    <a:pt x="38642" y="38642"/>
                  </a:cubicBezTo>
                  <a:cubicBezTo>
                    <a:pt x="38642" y="38642"/>
                    <a:pt x="34574" y="38642"/>
                    <a:pt x="34574" y="38642"/>
                  </a:cubicBezTo>
                  <a:cubicBezTo>
                    <a:pt x="34574" y="38642"/>
                    <a:pt x="30507" y="38642"/>
                    <a:pt x="30507" y="34574"/>
                  </a:cubicBezTo>
                  <a:cubicBezTo>
                    <a:pt x="30507" y="34574"/>
                    <a:pt x="30507" y="34574"/>
                    <a:pt x="30507" y="30507"/>
                  </a:cubicBezTo>
                  <a:lnTo>
                    <a:pt x="34574" y="30507"/>
                  </a:lnTo>
                  <a:cubicBezTo>
                    <a:pt x="34574" y="30507"/>
                    <a:pt x="34574" y="30507"/>
                    <a:pt x="34574" y="34574"/>
                  </a:cubicBezTo>
                  <a:cubicBezTo>
                    <a:pt x="34574" y="34574"/>
                    <a:pt x="34574" y="34574"/>
                    <a:pt x="38642" y="34574"/>
                  </a:cubicBezTo>
                  <a:cubicBezTo>
                    <a:pt x="38642" y="34574"/>
                    <a:pt x="38642" y="34574"/>
                    <a:pt x="42709" y="34574"/>
                  </a:cubicBezTo>
                  <a:cubicBezTo>
                    <a:pt x="42709" y="34574"/>
                    <a:pt x="42709" y="34574"/>
                    <a:pt x="42709" y="34574"/>
                  </a:cubicBezTo>
                  <a:cubicBezTo>
                    <a:pt x="42709" y="34574"/>
                    <a:pt x="42709" y="34574"/>
                    <a:pt x="42709" y="34574"/>
                  </a:cubicBezTo>
                  <a:cubicBezTo>
                    <a:pt x="42709" y="34574"/>
                    <a:pt x="42709" y="34574"/>
                    <a:pt x="42709" y="34574"/>
                  </a:cubicBezTo>
                  <a:cubicBezTo>
                    <a:pt x="42709" y="34574"/>
                    <a:pt x="42709" y="34574"/>
                    <a:pt x="42709" y="34574"/>
                  </a:cubicBezTo>
                  <a:cubicBezTo>
                    <a:pt x="42709" y="34574"/>
                    <a:pt x="42709" y="34574"/>
                    <a:pt x="42709" y="34574"/>
                  </a:cubicBezTo>
                  <a:cubicBezTo>
                    <a:pt x="42709" y="34574"/>
                    <a:pt x="42709" y="34574"/>
                    <a:pt x="42709" y="34574"/>
                  </a:cubicBezTo>
                  <a:cubicBezTo>
                    <a:pt x="42709" y="34574"/>
                    <a:pt x="42709" y="34574"/>
                    <a:pt x="42709" y="34574"/>
                  </a:cubicBezTo>
                  <a:cubicBezTo>
                    <a:pt x="42709" y="34574"/>
                    <a:pt x="42709" y="34574"/>
                    <a:pt x="46777" y="34574"/>
                  </a:cubicBezTo>
                  <a:cubicBezTo>
                    <a:pt x="46777" y="34574"/>
                    <a:pt x="50845" y="34574"/>
                    <a:pt x="50845" y="34574"/>
                  </a:cubicBezTo>
                  <a:cubicBezTo>
                    <a:pt x="46777" y="30507"/>
                    <a:pt x="46777" y="30507"/>
                    <a:pt x="46777" y="34574"/>
                  </a:cubicBezTo>
                  <a:cubicBezTo>
                    <a:pt x="46777" y="30507"/>
                    <a:pt x="50845" y="30507"/>
                    <a:pt x="46777" y="34574"/>
                  </a:cubicBezTo>
                  <a:cubicBezTo>
                    <a:pt x="50845" y="34574"/>
                    <a:pt x="50845" y="34574"/>
                    <a:pt x="50845" y="34574"/>
                  </a:cubicBezTo>
                  <a:lnTo>
                    <a:pt x="46777" y="34574"/>
                  </a:lnTo>
                  <a:cubicBezTo>
                    <a:pt x="46777" y="34574"/>
                    <a:pt x="46777" y="34574"/>
                    <a:pt x="46777" y="34574"/>
                  </a:cubicBezTo>
                  <a:close/>
                </a:path>
              </a:pathLst>
            </a:custGeom>
            <a:solidFill>
              <a:srgbClr val="FFFFFF"/>
            </a:solid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1AAFD2C8-043E-455B-B0D0-3434AF5EF07D}"/>
                </a:ext>
              </a:extLst>
            </p:cNvPr>
            <p:cNvSpPr/>
            <p:nvPr/>
          </p:nvSpPr>
          <p:spPr>
            <a:xfrm>
              <a:off x="6573941" y="4252686"/>
              <a:ext cx="81352" cy="81352"/>
            </a:xfrm>
            <a:custGeom>
              <a:avLst/>
              <a:gdLst>
                <a:gd name="connsiteX0" fmla="*/ 46777 w 81351"/>
                <a:gd name="connsiteY0" fmla="*/ 30507 h 81351"/>
                <a:gd name="connsiteX1" fmla="*/ 46777 w 81351"/>
                <a:gd name="connsiteY1" fmla="*/ 30507 h 81351"/>
                <a:gd name="connsiteX2" fmla="*/ 46777 w 81351"/>
                <a:gd name="connsiteY2" fmla="*/ 42710 h 81351"/>
                <a:gd name="connsiteX3" fmla="*/ 58980 w 81351"/>
                <a:gd name="connsiteY3" fmla="*/ 38642 h 81351"/>
                <a:gd name="connsiteX4" fmla="*/ 63048 w 81351"/>
                <a:gd name="connsiteY4" fmla="*/ 38642 h 81351"/>
                <a:gd name="connsiteX5" fmla="*/ 50845 w 81351"/>
                <a:gd name="connsiteY5" fmla="*/ 50845 h 81351"/>
                <a:gd name="connsiteX6" fmla="*/ 46777 w 81351"/>
                <a:gd name="connsiteY6" fmla="*/ 50845 h 81351"/>
                <a:gd name="connsiteX7" fmla="*/ 54912 w 81351"/>
                <a:gd name="connsiteY7" fmla="*/ 46777 h 81351"/>
                <a:gd name="connsiteX8" fmla="*/ 42710 w 81351"/>
                <a:gd name="connsiteY8" fmla="*/ 46777 h 81351"/>
                <a:gd name="connsiteX9" fmla="*/ 42710 w 81351"/>
                <a:gd name="connsiteY9" fmla="*/ 46777 h 81351"/>
                <a:gd name="connsiteX10" fmla="*/ 46777 w 81351"/>
                <a:gd name="connsiteY10" fmla="*/ 30507 h 81351"/>
                <a:gd name="connsiteX11" fmla="*/ 34574 w 81351"/>
                <a:gd name="connsiteY11" fmla="*/ 38642 h 81351"/>
                <a:gd name="connsiteX12" fmla="*/ 30507 w 81351"/>
                <a:gd name="connsiteY12" fmla="*/ 38642 h 81351"/>
                <a:gd name="connsiteX13" fmla="*/ 46777 w 81351"/>
                <a:gd name="connsiteY13" fmla="*/ 3050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51" h="81351">
                  <a:moveTo>
                    <a:pt x="46777" y="30507"/>
                  </a:moveTo>
                  <a:lnTo>
                    <a:pt x="46777" y="30507"/>
                  </a:lnTo>
                  <a:lnTo>
                    <a:pt x="46777" y="42710"/>
                  </a:lnTo>
                  <a:lnTo>
                    <a:pt x="58980" y="38642"/>
                  </a:lnTo>
                  <a:lnTo>
                    <a:pt x="63048" y="38642"/>
                  </a:lnTo>
                  <a:lnTo>
                    <a:pt x="50845" y="50845"/>
                  </a:lnTo>
                  <a:lnTo>
                    <a:pt x="46777" y="50845"/>
                  </a:lnTo>
                  <a:lnTo>
                    <a:pt x="54912" y="46777"/>
                  </a:lnTo>
                  <a:lnTo>
                    <a:pt x="42710" y="46777"/>
                  </a:lnTo>
                  <a:lnTo>
                    <a:pt x="42710" y="46777"/>
                  </a:lnTo>
                  <a:lnTo>
                    <a:pt x="46777" y="30507"/>
                  </a:lnTo>
                  <a:lnTo>
                    <a:pt x="34574" y="38642"/>
                  </a:lnTo>
                  <a:lnTo>
                    <a:pt x="30507" y="38642"/>
                  </a:lnTo>
                  <a:lnTo>
                    <a:pt x="46777" y="30507"/>
                  </a:lnTo>
                  <a:close/>
                </a:path>
              </a:pathLst>
            </a:custGeom>
            <a:solidFill>
              <a:srgbClr val="FFFFFF"/>
            </a:solid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4A666318-5D08-45B3-8E1D-B72F1B5909D7}"/>
                </a:ext>
              </a:extLst>
            </p:cNvPr>
            <p:cNvSpPr/>
            <p:nvPr/>
          </p:nvSpPr>
          <p:spPr>
            <a:xfrm>
              <a:off x="6594279" y="4264889"/>
              <a:ext cx="40676" cy="40676"/>
            </a:xfrm>
            <a:custGeom>
              <a:avLst/>
              <a:gdLst>
                <a:gd name="connsiteX0" fmla="*/ 46777 w 40675"/>
                <a:gd name="connsiteY0" fmla="*/ 30507 h 40675"/>
                <a:gd name="connsiteX1" fmla="*/ 46777 w 40675"/>
                <a:gd name="connsiteY1" fmla="*/ 30507 h 40675"/>
                <a:gd name="connsiteX2" fmla="*/ 34574 w 40675"/>
                <a:gd name="connsiteY2" fmla="*/ 38642 h 40675"/>
                <a:gd name="connsiteX3" fmla="*/ 30507 w 40675"/>
                <a:gd name="connsiteY3" fmla="*/ 38642 h 40675"/>
                <a:gd name="connsiteX4" fmla="*/ 46777 w 40675"/>
                <a:gd name="connsiteY4" fmla="*/ 30507 h 40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 h="40675">
                  <a:moveTo>
                    <a:pt x="46777" y="30507"/>
                  </a:moveTo>
                  <a:lnTo>
                    <a:pt x="46777" y="30507"/>
                  </a:lnTo>
                  <a:lnTo>
                    <a:pt x="34574" y="38642"/>
                  </a:lnTo>
                  <a:lnTo>
                    <a:pt x="30507" y="38642"/>
                  </a:lnTo>
                  <a:lnTo>
                    <a:pt x="46777" y="30507"/>
                  </a:lnTo>
                  <a:close/>
                </a:path>
              </a:pathLst>
            </a:custGeom>
            <a:solidFill>
              <a:srgbClr val="FFFFFF"/>
            </a:solid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DEC38DCC-A6EB-4518-8090-1F5A0E9F5DBF}"/>
                </a:ext>
              </a:extLst>
            </p:cNvPr>
            <p:cNvSpPr/>
            <p:nvPr/>
          </p:nvSpPr>
          <p:spPr>
            <a:xfrm>
              <a:off x="6606482" y="4268956"/>
              <a:ext cx="81352" cy="40676"/>
            </a:xfrm>
            <a:custGeom>
              <a:avLst/>
              <a:gdLst>
                <a:gd name="connsiteX0" fmla="*/ 42709 w 81351"/>
                <a:gd name="connsiteY0" fmla="*/ 30507 h 40675"/>
                <a:gd name="connsiteX1" fmla="*/ 54912 w 81351"/>
                <a:gd name="connsiteY1" fmla="*/ 38642 h 40675"/>
                <a:gd name="connsiteX2" fmla="*/ 50845 w 81351"/>
                <a:gd name="connsiteY2" fmla="*/ 38642 h 40675"/>
                <a:gd name="connsiteX3" fmla="*/ 46777 w 81351"/>
                <a:gd name="connsiteY3" fmla="*/ 34574 h 40675"/>
                <a:gd name="connsiteX4" fmla="*/ 34574 w 81351"/>
                <a:gd name="connsiteY4" fmla="*/ 42709 h 40675"/>
                <a:gd name="connsiteX5" fmla="*/ 30507 w 81351"/>
                <a:gd name="connsiteY5" fmla="*/ 42709 h 40675"/>
                <a:gd name="connsiteX6" fmla="*/ 42709 w 81351"/>
                <a:gd name="connsiteY6" fmla="*/ 34574 h 40675"/>
                <a:gd name="connsiteX7" fmla="*/ 42709 w 81351"/>
                <a:gd name="connsiteY7" fmla="*/ 30507 h 40675"/>
                <a:gd name="connsiteX8" fmla="*/ 42709 w 81351"/>
                <a:gd name="connsiteY8" fmla="*/ 30507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51" h="40675">
                  <a:moveTo>
                    <a:pt x="42709" y="30507"/>
                  </a:moveTo>
                  <a:lnTo>
                    <a:pt x="54912" y="38642"/>
                  </a:lnTo>
                  <a:lnTo>
                    <a:pt x="50845" y="38642"/>
                  </a:lnTo>
                  <a:lnTo>
                    <a:pt x="46777" y="34574"/>
                  </a:lnTo>
                  <a:lnTo>
                    <a:pt x="34574" y="42709"/>
                  </a:lnTo>
                  <a:lnTo>
                    <a:pt x="30507" y="42709"/>
                  </a:lnTo>
                  <a:lnTo>
                    <a:pt x="42709" y="34574"/>
                  </a:lnTo>
                  <a:lnTo>
                    <a:pt x="42709" y="30507"/>
                  </a:lnTo>
                  <a:lnTo>
                    <a:pt x="42709" y="30507"/>
                  </a:lnTo>
                  <a:close/>
                </a:path>
              </a:pathLst>
            </a:custGeom>
            <a:solidFill>
              <a:srgbClr val="FFFFFF"/>
            </a:solid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1CEDF5F8-4917-4E7D-855F-190427F5147D}"/>
                </a:ext>
              </a:extLst>
            </p:cNvPr>
            <p:cNvSpPr/>
            <p:nvPr/>
          </p:nvSpPr>
          <p:spPr>
            <a:xfrm>
              <a:off x="6614617" y="4277091"/>
              <a:ext cx="81352" cy="40676"/>
            </a:xfrm>
            <a:custGeom>
              <a:avLst/>
              <a:gdLst>
                <a:gd name="connsiteX0" fmla="*/ 46777 w 81351"/>
                <a:gd name="connsiteY0" fmla="*/ 30507 h 40675"/>
                <a:gd name="connsiteX1" fmla="*/ 46777 w 81351"/>
                <a:gd name="connsiteY1" fmla="*/ 30507 h 40675"/>
                <a:gd name="connsiteX2" fmla="*/ 42710 w 81351"/>
                <a:gd name="connsiteY2" fmla="*/ 34574 h 40675"/>
                <a:gd name="connsiteX3" fmla="*/ 50845 w 81351"/>
                <a:gd name="connsiteY3" fmla="*/ 38642 h 40675"/>
                <a:gd name="connsiteX4" fmla="*/ 54912 w 81351"/>
                <a:gd name="connsiteY4" fmla="*/ 34574 h 40675"/>
                <a:gd name="connsiteX5" fmla="*/ 58980 w 81351"/>
                <a:gd name="connsiteY5" fmla="*/ 34574 h 40675"/>
                <a:gd name="connsiteX6" fmla="*/ 46777 w 81351"/>
                <a:gd name="connsiteY6" fmla="*/ 46777 h 40675"/>
                <a:gd name="connsiteX7" fmla="*/ 42710 w 81351"/>
                <a:gd name="connsiteY7" fmla="*/ 46777 h 40675"/>
                <a:gd name="connsiteX8" fmla="*/ 46777 w 81351"/>
                <a:gd name="connsiteY8" fmla="*/ 42710 h 40675"/>
                <a:gd name="connsiteX9" fmla="*/ 38642 w 81351"/>
                <a:gd name="connsiteY9" fmla="*/ 38642 h 40675"/>
                <a:gd name="connsiteX10" fmla="*/ 34574 w 81351"/>
                <a:gd name="connsiteY10" fmla="*/ 42710 h 40675"/>
                <a:gd name="connsiteX11" fmla="*/ 30507 w 81351"/>
                <a:gd name="connsiteY11" fmla="*/ 42710 h 40675"/>
                <a:gd name="connsiteX12" fmla="*/ 46777 w 81351"/>
                <a:gd name="connsiteY12" fmla="*/ 30507 h 4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1351" h="40675">
                  <a:moveTo>
                    <a:pt x="46777" y="30507"/>
                  </a:moveTo>
                  <a:lnTo>
                    <a:pt x="46777" y="30507"/>
                  </a:lnTo>
                  <a:lnTo>
                    <a:pt x="42710" y="34574"/>
                  </a:lnTo>
                  <a:lnTo>
                    <a:pt x="50845" y="38642"/>
                  </a:lnTo>
                  <a:lnTo>
                    <a:pt x="54912" y="34574"/>
                  </a:lnTo>
                  <a:lnTo>
                    <a:pt x="58980" y="34574"/>
                  </a:lnTo>
                  <a:lnTo>
                    <a:pt x="46777" y="46777"/>
                  </a:lnTo>
                  <a:lnTo>
                    <a:pt x="42710" y="46777"/>
                  </a:lnTo>
                  <a:lnTo>
                    <a:pt x="46777" y="42710"/>
                  </a:lnTo>
                  <a:lnTo>
                    <a:pt x="38642" y="38642"/>
                  </a:lnTo>
                  <a:lnTo>
                    <a:pt x="34574" y="42710"/>
                  </a:lnTo>
                  <a:lnTo>
                    <a:pt x="30507" y="42710"/>
                  </a:lnTo>
                  <a:lnTo>
                    <a:pt x="46777" y="30507"/>
                  </a:lnTo>
                  <a:close/>
                </a:path>
              </a:pathLst>
            </a:custGeom>
            <a:solidFill>
              <a:srgbClr val="FFFFFF"/>
            </a:solid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B92ABD48-CC50-4F86-AA06-C44FA45B3D23}"/>
                </a:ext>
              </a:extLst>
            </p:cNvPr>
            <p:cNvSpPr/>
            <p:nvPr/>
          </p:nvSpPr>
          <p:spPr>
            <a:xfrm>
              <a:off x="6973030" y="4328368"/>
              <a:ext cx="122028" cy="81352"/>
            </a:xfrm>
            <a:custGeom>
              <a:avLst/>
              <a:gdLst>
                <a:gd name="connsiteX0" fmla="*/ 127663 w 122027"/>
                <a:gd name="connsiteY0" fmla="*/ 56514 h 81351"/>
                <a:gd name="connsiteX1" fmla="*/ 111393 w 122027"/>
                <a:gd name="connsiteY1" fmla="*/ 40244 h 81351"/>
                <a:gd name="connsiteX2" fmla="*/ 42244 w 122027"/>
                <a:gd name="connsiteY2" fmla="*/ 36177 h 81351"/>
                <a:gd name="connsiteX3" fmla="*/ 46311 w 122027"/>
                <a:gd name="connsiteY3" fmla="*/ 76852 h 81351"/>
                <a:gd name="connsiteX4" fmla="*/ 74784 w 122027"/>
                <a:gd name="connsiteY4" fmla="*/ 84987 h 81351"/>
                <a:gd name="connsiteX5" fmla="*/ 86987 w 122027"/>
                <a:gd name="connsiteY5" fmla="*/ 64649 h 81351"/>
                <a:gd name="connsiteX6" fmla="*/ 127663 w 122027"/>
                <a:gd name="connsiteY6" fmla="*/ 56514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7" h="81351">
                  <a:moveTo>
                    <a:pt x="127663" y="56514"/>
                  </a:moveTo>
                  <a:cubicBezTo>
                    <a:pt x="123595" y="52447"/>
                    <a:pt x="119528" y="44312"/>
                    <a:pt x="111393" y="40244"/>
                  </a:cubicBezTo>
                  <a:cubicBezTo>
                    <a:pt x="91055" y="28041"/>
                    <a:pt x="58514" y="28041"/>
                    <a:pt x="42244" y="36177"/>
                  </a:cubicBezTo>
                  <a:cubicBezTo>
                    <a:pt x="25973" y="48379"/>
                    <a:pt x="25973" y="64649"/>
                    <a:pt x="46311" y="76852"/>
                  </a:cubicBezTo>
                  <a:cubicBezTo>
                    <a:pt x="54447" y="80920"/>
                    <a:pt x="66649" y="84987"/>
                    <a:pt x="74784" y="84987"/>
                  </a:cubicBezTo>
                  <a:cubicBezTo>
                    <a:pt x="74784" y="76852"/>
                    <a:pt x="78852" y="68717"/>
                    <a:pt x="86987" y="64649"/>
                  </a:cubicBezTo>
                  <a:cubicBezTo>
                    <a:pt x="99190" y="56514"/>
                    <a:pt x="111393" y="56514"/>
                    <a:pt x="127663" y="56514"/>
                  </a:cubicBezTo>
                  <a:close/>
                </a:path>
              </a:pathLst>
            </a:custGeom>
            <a:solidFill>
              <a:srgbClr val="FF3900"/>
            </a:solid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910712CE-8D05-4EA3-B795-CAA876763CAF}"/>
                </a:ext>
              </a:extLst>
            </p:cNvPr>
            <p:cNvSpPr/>
            <p:nvPr/>
          </p:nvSpPr>
          <p:spPr>
            <a:xfrm>
              <a:off x="7029510" y="4358443"/>
              <a:ext cx="122028" cy="81352"/>
            </a:xfrm>
            <a:custGeom>
              <a:avLst/>
              <a:gdLst>
                <a:gd name="connsiteX0" fmla="*/ 107791 w 122027"/>
                <a:gd name="connsiteY0" fmla="*/ 38642 h 81351"/>
                <a:gd name="connsiteX1" fmla="*/ 79318 w 122027"/>
                <a:gd name="connsiteY1" fmla="*/ 30507 h 81351"/>
                <a:gd name="connsiteX2" fmla="*/ 67115 w 122027"/>
                <a:gd name="connsiteY2" fmla="*/ 50845 h 81351"/>
                <a:gd name="connsiteX3" fmla="*/ 30507 w 122027"/>
                <a:gd name="connsiteY3" fmla="*/ 58980 h 81351"/>
                <a:gd name="connsiteX4" fmla="*/ 46777 w 122027"/>
                <a:gd name="connsiteY4" fmla="*/ 75250 h 81351"/>
                <a:gd name="connsiteX5" fmla="*/ 115926 w 122027"/>
                <a:gd name="connsiteY5" fmla="*/ 79318 h 81351"/>
                <a:gd name="connsiteX6" fmla="*/ 107791 w 122027"/>
                <a:gd name="connsiteY6" fmla="*/ 38642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7" h="81351">
                  <a:moveTo>
                    <a:pt x="107791" y="38642"/>
                  </a:moveTo>
                  <a:cubicBezTo>
                    <a:pt x="99656" y="34574"/>
                    <a:pt x="87453" y="30507"/>
                    <a:pt x="79318" y="30507"/>
                  </a:cubicBezTo>
                  <a:cubicBezTo>
                    <a:pt x="79318" y="38642"/>
                    <a:pt x="75251" y="46777"/>
                    <a:pt x="67115" y="50845"/>
                  </a:cubicBezTo>
                  <a:cubicBezTo>
                    <a:pt x="58980" y="54912"/>
                    <a:pt x="42710" y="58980"/>
                    <a:pt x="30507" y="58980"/>
                  </a:cubicBezTo>
                  <a:cubicBezTo>
                    <a:pt x="34575" y="63048"/>
                    <a:pt x="38642" y="71183"/>
                    <a:pt x="46777" y="75250"/>
                  </a:cubicBezTo>
                  <a:cubicBezTo>
                    <a:pt x="67115" y="87453"/>
                    <a:pt x="99656" y="87453"/>
                    <a:pt x="115926" y="79318"/>
                  </a:cubicBezTo>
                  <a:cubicBezTo>
                    <a:pt x="132196" y="71183"/>
                    <a:pt x="128129" y="50845"/>
                    <a:pt x="107791" y="38642"/>
                  </a:cubicBezTo>
                  <a:close/>
                </a:path>
              </a:pathLst>
            </a:custGeom>
            <a:solidFill>
              <a:srgbClr val="F3C100"/>
            </a:solid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50AED210-F5CE-42D9-B461-AB830A365DCF}"/>
                </a:ext>
              </a:extLst>
            </p:cNvPr>
            <p:cNvSpPr/>
            <p:nvPr/>
          </p:nvSpPr>
          <p:spPr>
            <a:xfrm>
              <a:off x="7025443" y="4358443"/>
              <a:ext cx="81352" cy="81352"/>
            </a:xfrm>
            <a:custGeom>
              <a:avLst/>
              <a:gdLst>
                <a:gd name="connsiteX0" fmla="*/ 42710 w 81351"/>
                <a:gd name="connsiteY0" fmla="*/ 38642 h 81351"/>
                <a:gd name="connsiteX1" fmla="*/ 71183 w 81351"/>
                <a:gd name="connsiteY1" fmla="*/ 30507 h 81351"/>
                <a:gd name="connsiteX2" fmla="*/ 58980 w 81351"/>
                <a:gd name="connsiteY2" fmla="*/ 46777 h 81351"/>
                <a:gd name="connsiteX3" fmla="*/ 30507 w 81351"/>
                <a:gd name="connsiteY3" fmla="*/ 54912 h 81351"/>
                <a:gd name="connsiteX4" fmla="*/ 42710 w 81351"/>
                <a:gd name="connsiteY4" fmla="*/ 38642 h 8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81351">
                  <a:moveTo>
                    <a:pt x="42710" y="38642"/>
                  </a:moveTo>
                  <a:cubicBezTo>
                    <a:pt x="50845" y="34574"/>
                    <a:pt x="63048" y="30507"/>
                    <a:pt x="71183" y="30507"/>
                  </a:cubicBezTo>
                  <a:cubicBezTo>
                    <a:pt x="71183" y="38642"/>
                    <a:pt x="67115" y="42710"/>
                    <a:pt x="58980" y="46777"/>
                  </a:cubicBezTo>
                  <a:cubicBezTo>
                    <a:pt x="50845" y="50845"/>
                    <a:pt x="38642" y="54912"/>
                    <a:pt x="30507" y="54912"/>
                  </a:cubicBezTo>
                  <a:cubicBezTo>
                    <a:pt x="34574" y="46777"/>
                    <a:pt x="38642" y="42710"/>
                    <a:pt x="42710" y="38642"/>
                  </a:cubicBezTo>
                  <a:close/>
                </a:path>
              </a:pathLst>
            </a:custGeom>
            <a:solidFill>
              <a:srgbClr val="FFFFFF"/>
            </a:solid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0D49E49E-FFCC-4581-97FE-7A83612867E3}"/>
                </a:ext>
              </a:extLst>
            </p:cNvPr>
            <p:cNvSpPr/>
            <p:nvPr/>
          </p:nvSpPr>
          <p:spPr>
            <a:xfrm>
              <a:off x="5936347" y="4500616"/>
              <a:ext cx="1993116" cy="1057572"/>
            </a:xfrm>
            <a:custGeom>
              <a:avLst/>
              <a:gdLst>
                <a:gd name="connsiteX0" fmla="*/ 1937187 w 1993116"/>
                <a:gd name="connsiteY0" fmla="*/ 648972 h 1057571"/>
                <a:gd name="connsiteX1" fmla="*/ 1961593 w 1993116"/>
                <a:gd name="connsiteY1" fmla="*/ 681513 h 1057571"/>
                <a:gd name="connsiteX2" fmla="*/ 1290441 w 1993116"/>
                <a:gd name="connsiteY2" fmla="*/ 1047595 h 1057571"/>
                <a:gd name="connsiteX3" fmla="*/ 1221292 w 1993116"/>
                <a:gd name="connsiteY3" fmla="*/ 1047595 h 1057571"/>
                <a:gd name="connsiteX4" fmla="*/ 45760 w 1993116"/>
                <a:gd name="connsiteY4" fmla="*/ 445593 h 1057571"/>
                <a:gd name="connsiteX5" fmla="*/ 45760 w 1993116"/>
                <a:gd name="connsiteY5" fmla="*/ 404917 h 1057571"/>
                <a:gd name="connsiteX6" fmla="*/ 716912 w 1993116"/>
                <a:gd name="connsiteY6" fmla="*/ 38835 h 1057571"/>
                <a:gd name="connsiteX7" fmla="*/ 761655 w 1993116"/>
                <a:gd name="connsiteY7" fmla="*/ 46970 h 1057571"/>
                <a:gd name="connsiteX8" fmla="*/ 1937187 w 1993116"/>
                <a:gd name="connsiteY8" fmla="*/ 648972 h 10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3116" h="1057571">
                  <a:moveTo>
                    <a:pt x="1937187" y="648972"/>
                  </a:moveTo>
                  <a:cubicBezTo>
                    <a:pt x="1981931" y="653040"/>
                    <a:pt x="1981931" y="669310"/>
                    <a:pt x="1961593" y="681513"/>
                  </a:cubicBezTo>
                  <a:lnTo>
                    <a:pt x="1290441" y="1047595"/>
                  </a:lnTo>
                  <a:cubicBezTo>
                    <a:pt x="1270103" y="1059798"/>
                    <a:pt x="1241630" y="1059798"/>
                    <a:pt x="1221292" y="1047595"/>
                  </a:cubicBezTo>
                  <a:lnTo>
                    <a:pt x="45760" y="445593"/>
                  </a:lnTo>
                  <a:cubicBezTo>
                    <a:pt x="25422" y="433390"/>
                    <a:pt x="25422" y="417120"/>
                    <a:pt x="45760" y="404917"/>
                  </a:cubicBezTo>
                  <a:lnTo>
                    <a:pt x="716912" y="38835"/>
                  </a:lnTo>
                  <a:cubicBezTo>
                    <a:pt x="737250" y="26632"/>
                    <a:pt x="765723" y="26632"/>
                    <a:pt x="761655" y="46970"/>
                  </a:cubicBezTo>
                  <a:lnTo>
                    <a:pt x="1937187" y="648972"/>
                  </a:lnTo>
                  <a:close/>
                </a:path>
              </a:pathLst>
            </a:custGeom>
            <a:solidFill>
              <a:srgbClr val="BBE0FD"/>
            </a:solid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01CB781F-1EE0-4B4B-BC24-E98B9761D773}"/>
                </a:ext>
              </a:extLst>
            </p:cNvPr>
            <p:cNvSpPr/>
            <p:nvPr/>
          </p:nvSpPr>
          <p:spPr>
            <a:xfrm>
              <a:off x="5927195" y="4480470"/>
              <a:ext cx="1993116" cy="1016896"/>
            </a:xfrm>
            <a:custGeom>
              <a:avLst/>
              <a:gdLst>
                <a:gd name="connsiteX0" fmla="*/ 1568054 w 1993116"/>
                <a:gd name="connsiteY0" fmla="*/ 469806 h 1016895"/>
                <a:gd name="connsiteX1" fmla="*/ 1079944 w 1993116"/>
                <a:gd name="connsiteY1" fmla="*/ 168805 h 1016895"/>
                <a:gd name="connsiteX2" fmla="*/ 1039268 w 1993116"/>
                <a:gd name="connsiteY2" fmla="*/ 140332 h 1016895"/>
                <a:gd name="connsiteX3" fmla="*/ 1027065 w 1993116"/>
                <a:gd name="connsiteY3" fmla="*/ 136264 h 1016895"/>
                <a:gd name="connsiteX4" fmla="*/ 1022997 w 1993116"/>
                <a:gd name="connsiteY4" fmla="*/ 136264 h 1016895"/>
                <a:gd name="connsiteX5" fmla="*/ 742334 w 1993116"/>
                <a:gd name="connsiteY5" fmla="*/ 30507 h 1016895"/>
                <a:gd name="connsiteX6" fmla="*/ 30507 w 1993116"/>
                <a:gd name="connsiteY6" fmla="*/ 412860 h 1016895"/>
                <a:gd name="connsiteX7" fmla="*/ 364049 w 1993116"/>
                <a:gd name="connsiteY7" fmla="*/ 543022 h 1016895"/>
                <a:gd name="connsiteX8" fmla="*/ 852159 w 1993116"/>
                <a:gd name="connsiteY8" fmla="*/ 839956 h 1016895"/>
                <a:gd name="connsiteX9" fmla="*/ 892835 w 1993116"/>
                <a:gd name="connsiteY9" fmla="*/ 868429 h 1016895"/>
                <a:gd name="connsiteX10" fmla="*/ 905037 w 1993116"/>
                <a:gd name="connsiteY10" fmla="*/ 872497 h 1016895"/>
                <a:gd name="connsiteX11" fmla="*/ 905037 w 1993116"/>
                <a:gd name="connsiteY11" fmla="*/ 872497 h 1016895"/>
                <a:gd name="connsiteX12" fmla="*/ 1283323 w 1993116"/>
                <a:gd name="connsiteY12" fmla="*/ 1022997 h 1016895"/>
                <a:gd name="connsiteX13" fmla="*/ 1995150 w 1993116"/>
                <a:gd name="connsiteY13" fmla="*/ 640644 h 1016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93116" h="1016895">
                  <a:moveTo>
                    <a:pt x="1568054" y="469806"/>
                  </a:moveTo>
                  <a:lnTo>
                    <a:pt x="1079944" y="168805"/>
                  </a:lnTo>
                  <a:lnTo>
                    <a:pt x="1039268" y="140332"/>
                  </a:lnTo>
                  <a:lnTo>
                    <a:pt x="1027065" y="136264"/>
                  </a:lnTo>
                  <a:lnTo>
                    <a:pt x="1022997" y="136264"/>
                  </a:lnTo>
                  <a:lnTo>
                    <a:pt x="742334" y="30507"/>
                  </a:lnTo>
                  <a:lnTo>
                    <a:pt x="30507" y="412860"/>
                  </a:lnTo>
                  <a:lnTo>
                    <a:pt x="364049" y="543022"/>
                  </a:lnTo>
                  <a:lnTo>
                    <a:pt x="852159" y="839956"/>
                  </a:lnTo>
                  <a:lnTo>
                    <a:pt x="892835" y="868429"/>
                  </a:lnTo>
                  <a:lnTo>
                    <a:pt x="905037" y="872497"/>
                  </a:lnTo>
                  <a:lnTo>
                    <a:pt x="905037" y="872497"/>
                  </a:lnTo>
                  <a:lnTo>
                    <a:pt x="1283323" y="1022997"/>
                  </a:lnTo>
                  <a:lnTo>
                    <a:pt x="1995150" y="640644"/>
                  </a:lnTo>
                  <a:close/>
                </a:path>
              </a:pathLst>
            </a:custGeom>
            <a:solidFill>
              <a:srgbClr val="FFFFFF"/>
            </a:solid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EEF70F09-1FA5-4569-887A-E6B28298B17A}"/>
                </a:ext>
              </a:extLst>
            </p:cNvPr>
            <p:cNvSpPr/>
            <p:nvPr/>
          </p:nvSpPr>
          <p:spPr>
            <a:xfrm>
              <a:off x="5988209" y="4513011"/>
              <a:ext cx="935544" cy="488110"/>
            </a:xfrm>
            <a:custGeom>
              <a:avLst/>
              <a:gdLst>
                <a:gd name="connsiteX0" fmla="*/ 632509 w 935544"/>
                <a:gd name="connsiteY0" fmla="*/ 311170 h 488110"/>
                <a:gd name="connsiteX1" fmla="*/ 632509 w 935544"/>
                <a:gd name="connsiteY1" fmla="*/ 311170 h 488110"/>
                <a:gd name="connsiteX2" fmla="*/ 632509 w 935544"/>
                <a:gd name="connsiteY2" fmla="*/ 311170 h 488110"/>
                <a:gd name="connsiteX3" fmla="*/ 632509 w 935544"/>
                <a:gd name="connsiteY3" fmla="*/ 311170 h 488110"/>
                <a:gd name="connsiteX4" fmla="*/ 632509 w 935544"/>
                <a:gd name="connsiteY4" fmla="*/ 311170 h 488110"/>
                <a:gd name="connsiteX5" fmla="*/ 632509 w 935544"/>
                <a:gd name="connsiteY5" fmla="*/ 311170 h 488110"/>
                <a:gd name="connsiteX6" fmla="*/ 632509 w 935544"/>
                <a:gd name="connsiteY6" fmla="*/ 311170 h 488110"/>
                <a:gd name="connsiteX7" fmla="*/ 632509 w 935544"/>
                <a:gd name="connsiteY7" fmla="*/ 311170 h 488110"/>
                <a:gd name="connsiteX8" fmla="*/ 632509 w 935544"/>
                <a:gd name="connsiteY8" fmla="*/ 311170 h 488110"/>
                <a:gd name="connsiteX9" fmla="*/ 632509 w 935544"/>
                <a:gd name="connsiteY9" fmla="*/ 311170 h 488110"/>
                <a:gd name="connsiteX10" fmla="*/ 632509 w 935544"/>
                <a:gd name="connsiteY10" fmla="*/ 311170 h 488110"/>
                <a:gd name="connsiteX11" fmla="*/ 632509 w 935544"/>
                <a:gd name="connsiteY11" fmla="*/ 311170 h 488110"/>
                <a:gd name="connsiteX12" fmla="*/ 632509 w 935544"/>
                <a:gd name="connsiteY12" fmla="*/ 311170 h 488110"/>
                <a:gd name="connsiteX13" fmla="*/ 632509 w 935544"/>
                <a:gd name="connsiteY13" fmla="*/ 311170 h 488110"/>
                <a:gd name="connsiteX14" fmla="*/ 632509 w 935544"/>
                <a:gd name="connsiteY14" fmla="*/ 311170 h 488110"/>
                <a:gd name="connsiteX15" fmla="*/ 632509 w 935544"/>
                <a:gd name="connsiteY15" fmla="*/ 311170 h 488110"/>
                <a:gd name="connsiteX16" fmla="*/ 632509 w 935544"/>
                <a:gd name="connsiteY16" fmla="*/ 311170 h 488110"/>
                <a:gd name="connsiteX17" fmla="*/ 628442 w 935544"/>
                <a:gd name="connsiteY17" fmla="*/ 307102 h 488110"/>
                <a:gd name="connsiteX18" fmla="*/ 628442 w 935544"/>
                <a:gd name="connsiteY18" fmla="*/ 307102 h 488110"/>
                <a:gd name="connsiteX19" fmla="*/ 628442 w 935544"/>
                <a:gd name="connsiteY19" fmla="*/ 307102 h 488110"/>
                <a:gd name="connsiteX20" fmla="*/ 628442 w 935544"/>
                <a:gd name="connsiteY20" fmla="*/ 307102 h 488110"/>
                <a:gd name="connsiteX21" fmla="*/ 628442 w 935544"/>
                <a:gd name="connsiteY21" fmla="*/ 307102 h 488110"/>
                <a:gd name="connsiteX22" fmla="*/ 628442 w 935544"/>
                <a:gd name="connsiteY22" fmla="*/ 307102 h 488110"/>
                <a:gd name="connsiteX23" fmla="*/ 628442 w 935544"/>
                <a:gd name="connsiteY23" fmla="*/ 307102 h 488110"/>
                <a:gd name="connsiteX24" fmla="*/ 628442 w 935544"/>
                <a:gd name="connsiteY24" fmla="*/ 307102 h 488110"/>
                <a:gd name="connsiteX25" fmla="*/ 628442 w 935544"/>
                <a:gd name="connsiteY25" fmla="*/ 307102 h 488110"/>
                <a:gd name="connsiteX26" fmla="*/ 628442 w 935544"/>
                <a:gd name="connsiteY26" fmla="*/ 307102 h 488110"/>
                <a:gd name="connsiteX27" fmla="*/ 628442 w 935544"/>
                <a:gd name="connsiteY27" fmla="*/ 307102 h 488110"/>
                <a:gd name="connsiteX28" fmla="*/ 628442 w 935544"/>
                <a:gd name="connsiteY28" fmla="*/ 307102 h 488110"/>
                <a:gd name="connsiteX29" fmla="*/ 628442 w 935544"/>
                <a:gd name="connsiteY29" fmla="*/ 307102 h 488110"/>
                <a:gd name="connsiteX30" fmla="*/ 628442 w 935544"/>
                <a:gd name="connsiteY30" fmla="*/ 307102 h 488110"/>
                <a:gd name="connsiteX31" fmla="*/ 628442 w 935544"/>
                <a:gd name="connsiteY31" fmla="*/ 307102 h 488110"/>
                <a:gd name="connsiteX32" fmla="*/ 628442 w 935544"/>
                <a:gd name="connsiteY32" fmla="*/ 307102 h 488110"/>
                <a:gd name="connsiteX33" fmla="*/ 628442 w 935544"/>
                <a:gd name="connsiteY33" fmla="*/ 307102 h 488110"/>
                <a:gd name="connsiteX34" fmla="*/ 628442 w 935544"/>
                <a:gd name="connsiteY34" fmla="*/ 307102 h 488110"/>
                <a:gd name="connsiteX35" fmla="*/ 628442 w 935544"/>
                <a:gd name="connsiteY35" fmla="*/ 307102 h 488110"/>
                <a:gd name="connsiteX36" fmla="*/ 628442 w 935544"/>
                <a:gd name="connsiteY36" fmla="*/ 307102 h 488110"/>
                <a:gd name="connsiteX37" fmla="*/ 628442 w 935544"/>
                <a:gd name="connsiteY37" fmla="*/ 307102 h 488110"/>
                <a:gd name="connsiteX38" fmla="*/ 628442 w 935544"/>
                <a:gd name="connsiteY38" fmla="*/ 307102 h 488110"/>
                <a:gd name="connsiteX39" fmla="*/ 628442 w 935544"/>
                <a:gd name="connsiteY39" fmla="*/ 307102 h 488110"/>
                <a:gd name="connsiteX40" fmla="*/ 628442 w 935544"/>
                <a:gd name="connsiteY40" fmla="*/ 307102 h 488110"/>
                <a:gd name="connsiteX41" fmla="*/ 628442 w 935544"/>
                <a:gd name="connsiteY41" fmla="*/ 307102 h 488110"/>
                <a:gd name="connsiteX42" fmla="*/ 628442 w 935544"/>
                <a:gd name="connsiteY42" fmla="*/ 307102 h 488110"/>
                <a:gd name="connsiteX43" fmla="*/ 628442 w 935544"/>
                <a:gd name="connsiteY43" fmla="*/ 307102 h 488110"/>
                <a:gd name="connsiteX44" fmla="*/ 628442 w 935544"/>
                <a:gd name="connsiteY44" fmla="*/ 307102 h 488110"/>
                <a:gd name="connsiteX45" fmla="*/ 628442 w 935544"/>
                <a:gd name="connsiteY45" fmla="*/ 307102 h 488110"/>
                <a:gd name="connsiteX46" fmla="*/ 628442 w 935544"/>
                <a:gd name="connsiteY46" fmla="*/ 307102 h 488110"/>
                <a:gd name="connsiteX47" fmla="*/ 628442 w 935544"/>
                <a:gd name="connsiteY47" fmla="*/ 307102 h 488110"/>
                <a:gd name="connsiteX48" fmla="*/ 628442 w 935544"/>
                <a:gd name="connsiteY48" fmla="*/ 307102 h 488110"/>
                <a:gd name="connsiteX49" fmla="*/ 628442 w 935544"/>
                <a:gd name="connsiteY49" fmla="*/ 307102 h 488110"/>
                <a:gd name="connsiteX50" fmla="*/ 628442 w 935544"/>
                <a:gd name="connsiteY50" fmla="*/ 307102 h 488110"/>
                <a:gd name="connsiteX51" fmla="*/ 628442 w 935544"/>
                <a:gd name="connsiteY51" fmla="*/ 307102 h 488110"/>
                <a:gd name="connsiteX52" fmla="*/ 628442 w 935544"/>
                <a:gd name="connsiteY52" fmla="*/ 307102 h 488110"/>
                <a:gd name="connsiteX53" fmla="*/ 628442 w 935544"/>
                <a:gd name="connsiteY53" fmla="*/ 307102 h 488110"/>
                <a:gd name="connsiteX54" fmla="*/ 628442 w 935544"/>
                <a:gd name="connsiteY54" fmla="*/ 307102 h 488110"/>
                <a:gd name="connsiteX55" fmla="*/ 628442 w 935544"/>
                <a:gd name="connsiteY55" fmla="*/ 307102 h 488110"/>
                <a:gd name="connsiteX56" fmla="*/ 628442 w 935544"/>
                <a:gd name="connsiteY56" fmla="*/ 307102 h 488110"/>
                <a:gd name="connsiteX57" fmla="*/ 628442 w 935544"/>
                <a:gd name="connsiteY57" fmla="*/ 307102 h 488110"/>
                <a:gd name="connsiteX58" fmla="*/ 628442 w 935544"/>
                <a:gd name="connsiteY58" fmla="*/ 307102 h 488110"/>
                <a:gd name="connsiteX59" fmla="*/ 628442 w 935544"/>
                <a:gd name="connsiteY59" fmla="*/ 307102 h 488110"/>
                <a:gd name="connsiteX60" fmla="*/ 628442 w 935544"/>
                <a:gd name="connsiteY60" fmla="*/ 307102 h 488110"/>
                <a:gd name="connsiteX61" fmla="*/ 628442 w 935544"/>
                <a:gd name="connsiteY61" fmla="*/ 307102 h 488110"/>
                <a:gd name="connsiteX62" fmla="*/ 628442 w 935544"/>
                <a:gd name="connsiteY62" fmla="*/ 307102 h 488110"/>
                <a:gd name="connsiteX63" fmla="*/ 628442 w 935544"/>
                <a:gd name="connsiteY63" fmla="*/ 307102 h 488110"/>
                <a:gd name="connsiteX64" fmla="*/ 628442 w 935544"/>
                <a:gd name="connsiteY64" fmla="*/ 307102 h 488110"/>
                <a:gd name="connsiteX65" fmla="*/ 628442 w 935544"/>
                <a:gd name="connsiteY65" fmla="*/ 307102 h 488110"/>
                <a:gd name="connsiteX66" fmla="*/ 628442 w 935544"/>
                <a:gd name="connsiteY66" fmla="*/ 307102 h 488110"/>
                <a:gd name="connsiteX67" fmla="*/ 628442 w 935544"/>
                <a:gd name="connsiteY67" fmla="*/ 307102 h 488110"/>
                <a:gd name="connsiteX68" fmla="*/ 628442 w 935544"/>
                <a:gd name="connsiteY68" fmla="*/ 307102 h 488110"/>
                <a:gd name="connsiteX69" fmla="*/ 628442 w 935544"/>
                <a:gd name="connsiteY69" fmla="*/ 307102 h 488110"/>
                <a:gd name="connsiteX70" fmla="*/ 628442 w 935544"/>
                <a:gd name="connsiteY70" fmla="*/ 307102 h 488110"/>
                <a:gd name="connsiteX71" fmla="*/ 628442 w 935544"/>
                <a:gd name="connsiteY71" fmla="*/ 307102 h 488110"/>
                <a:gd name="connsiteX72" fmla="*/ 628442 w 935544"/>
                <a:gd name="connsiteY72" fmla="*/ 307102 h 488110"/>
                <a:gd name="connsiteX73" fmla="*/ 628442 w 935544"/>
                <a:gd name="connsiteY73" fmla="*/ 307102 h 488110"/>
                <a:gd name="connsiteX74" fmla="*/ 628442 w 935544"/>
                <a:gd name="connsiteY74" fmla="*/ 307102 h 488110"/>
                <a:gd name="connsiteX75" fmla="*/ 628442 w 935544"/>
                <a:gd name="connsiteY75" fmla="*/ 307102 h 488110"/>
                <a:gd name="connsiteX76" fmla="*/ 628442 w 935544"/>
                <a:gd name="connsiteY76" fmla="*/ 307102 h 488110"/>
                <a:gd name="connsiteX77" fmla="*/ 628442 w 935544"/>
                <a:gd name="connsiteY77" fmla="*/ 307102 h 488110"/>
                <a:gd name="connsiteX78" fmla="*/ 628442 w 935544"/>
                <a:gd name="connsiteY78" fmla="*/ 307102 h 488110"/>
                <a:gd name="connsiteX79" fmla="*/ 628442 w 935544"/>
                <a:gd name="connsiteY79" fmla="*/ 307102 h 488110"/>
                <a:gd name="connsiteX80" fmla="*/ 628442 w 935544"/>
                <a:gd name="connsiteY80" fmla="*/ 307102 h 488110"/>
                <a:gd name="connsiteX81" fmla="*/ 628442 w 935544"/>
                <a:gd name="connsiteY81" fmla="*/ 307102 h 488110"/>
                <a:gd name="connsiteX82" fmla="*/ 628442 w 935544"/>
                <a:gd name="connsiteY82" fmla="*/ 307102 h 488110"/>
                <a:gd name="connsiteX83" fmla="*/ 628442 w 935544"/>
                <a:gd name="connsiteY83" fmla="*/ 307102 h 488110"/>
                <a:gd name="connsiteX84" fmla="*/ 628442 w 935544"/>
                <a:gd name="connsiteY84" fmla="*/ 307102 h 488110"/>
                <a:gd name="connsiteX85" fmla="*/ 628442 w 935544"/>
                <a:gd name="connsiteY85" fmla="*/ 307102 h 488110"/>
                <a:gd name="connsiteX86" fmla="*/ 628442 w 935544"/>
                <a:gd name="connsiteY86" fmla="*/ 307102 h 488110"/>
                <a:gd name="connsiteX87" fmla="*/ 628442 w 935544"/>
                <a:gd name="connsiteY87" fmla="*/ 307102 h 488110"/>
                <a:gd name="connsiteX88" fmla="*/ 628442 w 935544"/>
                <a:gd name="connsiteY88" fmla="*/ 307102 h 488110"/>
                <a:gd name="connsiteX89" fmla="*/ 628442 w 935544"/>
                <a:gd name="connsiteY89" fmla="*/ 307102 h 488110"/>
                <a:gd name="connsiteX90" fmla="*/ 628442 w 935544"/>
                <a:gd name="connsiteY90" fmla="*/ 307102 h 488110"/>
                <a:gd name="connsiteX91" fmla="*/ 628442 w 935544"/>
                <a:gd name="connsiteY91" fmla="*/ 307102 h 488110"/>
                <a:gd name="connsiteX92" fmla="*/ 628442 w 935544"/>
                <a:gd name="connsiteY92" fmla="*/ 307102 h 488110"/>
                <a:gd name="connsiteX93" fmla="*/ 628442 w 935544"/>
                <a:gd name="connsiteY93" fmla="*/ 307102 h 488110"/>
                <a:gd name="connsiteX94" fmla="*/ 628442 w 935544"/>
                <a:gd name="connsiteY94" fmla="*/ 307102 h 488110"/>
                <a:gd name="connsiteX95" fmla="*/ 628442 w 935544"/>
                <a:gd name="connsiteY95" fmla="*/ 307102 h 488110"/>
                <a:gd name="connsiteX96" fmla="*/ 628442 w 935544"/>
                <a:gd name="connsiteY96" fmla="*/ 307102 h 488110"/>
                <a:gd name="connsiteX97" fmla="*/ 628442 w 935544"/>
                <a:gd name="connsiteY97" fmla="*/ 307102 h 488110"/>
                <a:gd name="connsiteX98" fmla="*/ 628442 w 935544"/>
                <a:gd name="connsiteY98" fmla="*/ 307102 h 488110"/>
                <a:gd name="connsiteX99" fmla="*/ 628442 w 935544"/>
                <a:gd name="connsiteY99" fmla="*/ 307102 h 488110"/>
                <a:gd name="connsiteX100" fmla="*/ 628442 w 935544"/>
                <a:gd name="connsiteY100" fmla="*/ 307102 h 488110"/>
                <a:gd name="connsiteX101" fmla="*/ 628442 w 935544"/>
                <a:gd name="connsiteY101" fmla="*/ 307102 h 488110"/>
                <a:gd name="connsiteX102" fmla="*/ 628442 w 935544"/>
                <a:gd name="connsiteY102" fmla="*/ 307102 h 488110"/>
                <a:gd name="connsiteX103" fmla="*/ 628442 w 935544"/>
                <a:gd name="connsiteY103" fmla="*/ 307102 h 488110"/>
                <a:gd name="connsiteX104" fmla="*/ 628442 w 935544"/>
                <a:gd name="connsiteY104" fmla="*/ 307102 h 488110"/>
                <a:gd name="connsiteX105" fmla="*/ 628442 w 935544"/>
                <a:gd name="connsiteY105" fmla="*/ 307102 h 488110"/>
                <a:gd name="connsiteX106" fmla="*/ 628442 w 935544"/>
                <a:gd name="connsiteY106" fmla="*/ 307102 h 488110"/>
                <a:gd name="connsiteX107" fmla="*/ 628442 w 935544"/>
                <a:gd name="connsiteY107" fmla="*/ 307102 h 488110"/>
                <a:gd name="connsiteX108" fmla="*/ 628442 w 935544"/>
                <a:gd name="connsiteY108" fmla="*/ 307102 h 488110"/>
                <a:gd name="connsiteX109" fmla="*/ 628442 w 935544"/>
                <a:gd name="connsiteY109" fmla="*/ 307102 h 488110"/>
                <a:gd name="connsiteX110" fmla="*/ 628442 w 935544"/>
                <a:gd name="connsiteY110" fmla="*/ 307102 h 488110"/>
                <a:gd name="connsiteX111" fmla="*/ 628442 w 935544"/>
                <a:gd name="connsiteY111" fmla="*/ 307102 h 488110"/>
                <a:gd name="connsiteX112" fmla="*/ 628442 w 935544"/>
                <a:gd name="connsiteY112" fmla="*/ 307102 h 488110"/>
                <a:gd name="connsiteX113" fmla="*/ 628442 w 935544"/>
                <a:gd name="connsiteY113" fmla="*/ 307102 h 488110"/>
                <a:gd name="connsiteX114" fmla="*/ 628442 w 935544"/>
                <a:gd name="connsiteY114" fmla="*/ 307102 h 488110"/>
                <a:gd name="connsiteX115" fmla="*/ 628442 w 935544"/>
                <a:gd name="connsiteY115" fmla="*/ 307102 h 488110"/>
                <a:gd name="connsiteX116" fmla="*/ 628442 w 935544"/>
                <a:gd name="connsiteY116" fmla="*/ 307102 h 488110"/>
                <a:gd name="connsiteX117" fmla="*/ 628442 w 935544"/>
                <a:gd name="connsiteY117" fmla="*/ 307102 h 488110"/>
                <a:gd name="connsiteX118" fmla="*/ 628442 w 935544"/>
                <a:gd name="connsiteY118" fmla="*/ 307102 h 488110"/>
                <a:gd name="connsiteX119" fmla="*/ 628442 w 935544"/>
                <a:gd name="connsiteY119" fmla="*/ 307102 h 488110"/>
                <a:gd name="connsiteX120" fmla="*/ 628442 w 935544"/>
                <a:gd name="connsiteY120" fmla="*/ 307102 h 488110"/>
                <a:gd name="connsiteX121" fmla="*/ 628442 w 935544"/>
                <a:gd name="connsiteY121" fmla="*/ 307102 h 488110"/>
                <a:gd name="connsiteX122" fmla="*/ 628442 w 935544"/>
                <a:gd name="connsiteY122" fmla="*/ 307102 h 488110"/>
                <a:gd name="connsiteX123" fmla="*/ 628442 w 935544"/>
                <a:gd name="connsiteY123" fmla="*/ 307102 h 488110"/>
                <a:gd name="connsiteX124" fmla="*/ 628442 w 935544"/>
                <a:gd name="connsiteY124" fmla="*/ 307102 h 488110"/>
                <a:gd name="connsiteX125" fmla="*/ 628442 w 935544"/>
                <a:gd name="connsiteY125" fmla="*/ 307102 h 488110"/>
                <a:gd name="connsiteX126" fmla="*/ 628442 w 935544"/>
                <a:gd name="connsiteY126" fmla="*/ 307102 h 488110"/>
                <a:gd name="connsiteX127" fmla="*/ 628442 w 935544"/>
                <a:gd name="connsiteY127" fmla="*/ 307102 h 488110"/>
                <a:gd name="connsiteX128" fmla="*/ 628442 w 935544"/>
                <a:gd name="connsiteY128" fmla="*/ 307102 h 488110"/>
                <a:gd name="connsiteX129" fmla="*/ 628442 w 935544"/>
                <a:gd name="connsiteY129" fmla="*/ 307102 h 488110"/>
                <a:gd name="connsiteX130" fmla="*/ 628442 w 935544"/>
                <a:gd name="connsiteY130" fmla="*/ 307102 h 488110"/>
                <a:gd name="connsiteX131" fmla="*/ 628442 w 935544"/>
                <a:gd name="connsiteY131" fmla="*/ 307102 h 488110"/>
                <a:gd name="connsiteX132" fmla="*/ 628442 w 935544"/>
                <a:gd name="connsiteY132" fmla="*/ 307102 h 488110"/>
                <a:gd name="connsiteX133" fmla="*/ 628442 w 935544"/>
                <a:gd name="connsiteY133" fmla="*/ 307102 h 488110"/>
                <a:gd name="connsiteX134" fmla="*/ 628442 w 935544"/>
                <a:gd name="connsiteY134" fmla="*/ 307102 h 488110"/>
                <a:gd name="connsiteX135" fmla="*/ 628442 w 935544"/>
                <a:gd name="connsiteY135" fmla="*/ 307102 h 488110"/>
                <a:gd name="connsiteX136" fmla="*/ 628442 w 935544"/>
                <a:gd name="connsiteY136" fmla="*/ 307102 h 488110"/>
                <a:gd name="connsiteX137" fmla="*/ 628442 w 935544"/>
                <a:gd name="connsiteY137" fmla="*/ 307102 h 488110"/>
                <a:gd name="connsiteX138" fmla="*/ 628442 w 935544"/>
                <a:gd name="connsiteY138" fmla="*/ 307102 h 488110"/>
                <a:gd name="connsiteX139" fmla="*/ 628442 w 935544"/>
                <a:gd name="connsiteY139" fmla="*/ 307102 h 488110"/>
                <a:gd name="connsiteX140" fmla="*/ 628442 w 935544"/>
                <a:gd name="connsiteY140" fmla="*/ 307102 h 488110"/>
                <a:gd name="connsiteX141" fmla="*/ 628442 w 935544"/>
                <a:gd name="connsiteY141" fmla="*/ 307102 h 488110"/>
                <a:gd name="connsiteX142" fmla="*/ 628442 w 935544"/>
                <a:gd name="connsiteY142" fmla="*/ 307102 h 488110"/>
                <a:gd name="connsiteX143" fmla="*/ 628442 w 935544"/>
                <a:gd name="connsiteY143" fmla="*/ 307102 h 488110"/>
                <a:gd name="connsiteX144" fmla="*/ 628442 w 935544"/>
                <a:gd name="connsiteY144" fmla="*/ 307102 h 488110"/>
                <a:gd name="connsiteX145" fmla="*/ 628442 w 935544"/>
                <a:gd name="connsiteY145" fmla="*/ 307102 h 488110"/>
                <a:gd name="connsiteX146" fmla="*/ 628442 w 935544"/>
                <a:gd name="connsiteY146" fmla="*/ 307102 h 488110"/>
                <a:gd name="connsiteX147" fmla="*/ 628442 w 935544"/>
                <a:gd name="connsiteY147" fmla="*/ 307102 h 488110"/>
                <a:gd name="connsiteX148" fmla="*/ 628442 w 935544"/>
                <a:gd name="connsiteY148" fmla="*/ 307102 h 488110"/>
                <a:gd name="connsiteX149" fmla="*/ 628442 w 935544"/>
                <a:gd name="connsiteY149" fmla="*/ 307102 h 488110"/>
                <a:gd name="connsiteX150" fmla="*/ 628442 w 935544"/>
                <a:gd name="connsiteY150" fmla="*/ 307102 h 488110"/>
                <a:gd name="connsiteX151" fmla="*/ 628442 w 935544"/>
                <a:gd name="connsiteY151" fmla="*/ 307102 h 488110"/>
                <a:gd name="connsiteX152" fmla="*/ 628442 w 935544"/>
                <a:gd name="connsiteY152" fmla="*/ 307102 h 488110"/>
                <a:gd name="connsiteX153" fmla="*/ 628442 w 935544"/>
                <a:gd name="connsiteY153" fmla="*/ 307102 h 488110"/>
                <a:gd name="connsiteX154" fmla="*/ 628442 w 935544"/>
                <a:gd name="connsiteY154" fmla="*/ 307102 h 488110"/>
                <a:gd name="connsiteX155" fmla="*/ 628442 w 935544"/>
                <a:gd name="connsiteY155" fmla="*/ 307102 h 488110"/>
                <a:gd name="connsiteX156" fmla="*/ 628442 w 935544"/>
                <a:gd name="connsiteY156" fmla="*/ 307102 h 488110"/>
                <a:gd name="connsiteX157" fmla="*/ 628442 w 935544"/>
                <a:gd name="connsiteY157" fmla="*/ 307102 h 488110"/>
                <a:gd name="connsiteX158" fmla="*/ 628442 w 935544"/>
                <a:gd name="connsiteY158" fmla="*/ 307102 h 488110"/>
                <a:gd name="connsiteX159" fmla="*/ 628442 w 935544"/>
                <a:gd name="connsiteY159" fmla="*/ 307102 h 488110"/>
                <a:gd name="connsiteX160" fmla="*/ 628442 w 935544"/>
                <a:gd name="connsiteY160" fmla="*/ 307102 h 488110"/>
                <a:gd name="connsiteX161" fmla="*/ 628442 w 935544"/>
                <a:gd name="connsiteY161" fmla="*/ 307102 h 488110"/>
                <a:gd name="connsiteX162" fmla="*/ 628442 w 935544"/>
                <a:gd name="connsiteY162" fmla="*/ 307102 h 488110"/>
                <a:gd name="connsiteX163" fmla="*/ 628442 w 935544"/>
                <a:gd name="connsiteY163" fmla="*/ 307102 h 488110"/>
                <a:gd name="connsiteX164" fmla="*/ 628442 w 935544"/>
                <a:gd name="connsiteY164" fmla="*/ 307102 h 488110"/>
                <a:gd name="connsiteX165" fmla="*/ 628442 w 935544"/>
                <a:gd name="connsiteY165" fmla="*/ 307102 h 488110"/>
                <a:gd name="connsiteX166" fmla="*/ 628442 w 935544"/>
                <a:gd name="connsiteY166" fmla="*/ 307102 h 488110"/>
                <a:gd name="connsiteX167" fmla="*/ 628442 w 935544"/>
                <a:gd name="connsiteY167" fmla="*/ 307102 h 488110"/>
                <a:gd name="connsiteX168" fmla="*/ 628442 w 935544"/>
                <a:gd name="connsiteY168" fmla="*/ 307102 h 488110"/>
                <a:gd name="connsiteX169" fmla="*/ 628442 w 935544"/>
                <a:gd name="connsiteY169" fmla="*/ 307102 h 488110"/>
                <a:gd name="connsiteX170" fmla="*/ 628442 w 935544"/>
                <a:gd name="connsiteY170" fmla="*/ 307102 h 488110"/>
                <a:gd name="connsiteX171" fmla="*/ 628442 w 935544"/>
                <a:gd name="connsiteY171" fmla="*/ 307102 h 488110"/>
                <a:gd name="connsiteX172" fmla="*/ 628442 w 935544"/>
                <a:gd name="connsiteY172" fmla="*/ 307102 h 488110"/>
                <a:gd name="connsiteX173" fmla="*/ 628442 w 935544"/>
                <a:gd name="connsiteY173" fmla="*/ 307102 h 488110"/>
                <a:gd name="connsiteX174" fmla="*/ 628442 w 935544"/>
                <a:gd name="connsiteY174" fmla="*/ 307102 h 488110"/>
                <a:gd name="connsiteX175" fmla="*/ 628442 w 935544"/>
                <a:gd name="connsiteY175" fmla="*/ 307102 h 488110"/>
                <a:gd name="connsiteX176" fmla="*/ 628442 w 935544"/>
                <a:gd name="connsiteY176" fmla="*/ 307102 h 488110"/>
                <a:gd name="connsiteX177" fmla="*/ 628442 w 935544"/>
                <a:gd name="connsiteY177" fmla="*/ 307102 h 488110"/>
                <a:gd name="connsiteX178" fmla="*/ 628442 w 935544"/>
                <a:gd name="connsiteY178" fmla="*/ 307102 h 488110"/>
                <a:gd name="connsiteX179" fmla="*/ 628442 w 935544"/>
                <a:gd name="connsiteY179" fmla="*/ 307102 h 488110"/>
                <a:gd name="connsiteX180" fmla="*/ 628442 w 935544"/>
                <a:gd name="connsiteY180" fmla="*/ 307102 h 488110"/>
                <a:gd name="connsiteX181" fmla="*/ 628442 w 935544"/>
                <a:gd name="connsiteY181" fmla="*/ 307102 h 488110"/>
                <a:gd name="connsiteX182" fmla="*/ 628442 w 935544"/>
                <a:gd name="connsiteY182" fmla="*/ 307102 h 488110"/>
                <a:gd name="connsiteX183" fmla="*/ 628442 w 935544"/>
                <a:gd name="connsiteY183" fmla="*/ 307102 h 488110"/>
                <a:gd name="connsiteX184" fmla="*/ 628442 w 935544"/>
                <a:gd name="connsiteY184" fmla="*/ 307102 h 488110"/>
                <a:gd name="connsiteX185" fmla="*/ 628442 w 935544"/>
                <a:gd name="connsiteY185" fmla="*/ 307102 h 488110"/>
                <a:gd name="connsiteX186" fmla="*/ 628442 w 935544"/>
                <a:gd name="connsiteY186" fmla="*/ 307102 h 488110"/>
                <a:gd name="connsiteX187" fmla="*/ 628442 w 935544"/>
                <a:gd name="connsiteY187" fmla="*/ 307102 h 488110"/>
                <a:gd name="connsiteX188" fmla="*/ 628442 w 935544"/>
                <a:gd name="connsiteY188" fmla="*/ 307102 h 488110"/>
                <a:gd name="connsiteX189" fmla="*/ 628442 w 935544"/>
                <a:gd name="connsiteY189" fmla="*/ 307102 h 488110"/>
                <a:gd name="connsiteX190" fmla="*/ 628442 w 935544"/>
                <a:gd name="connsiteY190" fmla="*/ 307102 h 488110"/>
                <a:gd name="connsiteX191" fmla="*/ 628442 w 935544"/>
                <a:gd name="connsiteY191" fmla="*/ 307102 h 488110"/>
                <a:gd name="connsiteX192" fmla="*/ 628442 w 935544"/>
                <a:gd name="connsiteY192" fmla="*/ 307102 h 488110"/>
                <a:gd name="connsiteX193" fmla="*/ 628442 w 935544"/>
                <a:gd name="connsiteY193" fmla="*/ 307102 h 488110"/>
                <a:gd name="connsiteX194" fmla="*/ 628442 w 935544"/>
                <a:gd name="connsiteY194" fmla="*/ 307102 h 488110"/>
                <a:gd name="connsiteX195" fmla="*/ 628442 w 935544"/>
                <a:gd name="connsiteY195" fmla="*/ 307102 h 488110"/>
                <a:gd name="connsiteX196" fmla="*/ 628442 w 935544"/>
                <a:gd name="connsiteY196" fmla="*/ 307102 h 488110"/>
                <a:gd name="connsiteX197" fmla="*/ 628442 w 935544"/>
                <a:gd name="connsiteY197" fmla="*/ 307102 h 488110"/>
                <a:gd name="connsiteX198" fmla="*/ 628442 w 935544"/>
                <a:gd name="connsiteY198" fmla="*/ 307102 h 488110"/>
                <a:gd name="connsiteX199" fmla="*/ 628442 w 935544"/>
                <a:gd name="connsiteY199" fmla="*/ 307102 h 488110"/>
                <a:gd name="connsiteX200" fmla="*/ 628442 w 935544"/>
                <a:gd name="connsiteY200" fmla="*/ 307102 h 488110"/>
                <a:gd name="connsiteX201" fmla="*/ 628442 w 935544"/>
                <a:gd name="connsiteY201" fmla="*/ 307102 h 488110"/>
                <a:gd name="connsiteX202" fmla="*/ 628442 w 935544"/>
                <a:gd name="connsiteY202" fmla="*/ 307102 h 488110"/>
                <a:gd name="connsiteX203" fmla="*/ 628442 w 935544"/>
                <a:gd name="connsiteY203" fmla="*/ 307102 h 488110"/>
                <a:gd name="connsiteX204" fmla="*/ 628442 w 935544"/>
                <a:gd name="connsiteY204" fmla="*/ 307102 h 488110"/>
                <a:gd name="connsiteX205" fmla="*/ 628442 w 935544"/>
                <a:gd name="connsiteY205" fmla="*/ 307102 h 488110"/>
                <a:gd name="connsiteX206" fmla="*/ 628442 w 935544"/>
                <a:gd name="connsiteY206" fmla="*/ 307102 h 488110"/>
                <a:gd name="connsiteX207" fmla="*/ 628442 w 935544"/>
                <a:gd name="connsiteY207" fmla="*/ 307102 h 488110"/>
                <a:gd name="connsiteX208" fmla="*/ 628442 w 935544"/>
                <a:gd name="connsiteY208" fmla="*/ 307102 h 488110"/>
                <a:gd name="connsiteX209" fmla="*/ 628442 w 935544"/>
                <a:gd name="connsiteY209" fmla="*/ 307102 h 488110"/>
                <a:gd name="connsiteX210" fmla="*/ 628442 w 935544"/>
                <a:gd name="connsiteY210" fmla="*/ 307102 h 488110"/>
                <a:gd name="connsiteX211" fmla="*/ 628442 w 935544"/>
                <a:gd name="connsiteY211" fmla="*/ 307102 h 488110"/>
                <a:gd name="connsiteX212" fmla="*/ 628442 w 935544"/>
                <a:gd name="connsiteY212" fmla="*/ 307102 h 488110"/>
                <a:gd name="connsiteX213" fmla="*/ 628442 w 935544"/>
                <a:gd name="connsiteY213" fmla="*/ 307102 h 488110"/>
                <a:gd name="connsiteX214" fmla="*/ 628442 w 935544"/>
                <a:gd name="connsiteY214" fmla="*/ 307102 h 488110"/>
                <a:gd name="connsiteX215" fmla="*/ 628442 w 935544"/>
                <a:gd name="connsiteY215" fmla="*/ 307102 h 488110"/>
                <a:gd name="connsiteX216" fmla="*/ 628442 w 935544"/>
                <a:gd name="connsiteY216" fmla="*/ 307102 h 488110"/>
                <a:gd name="connsiteX217" fmla="*/ 628442 w 935544"/>
                <a:gd name="connsiteY217" fmla="*/ 307102 h 488110"/>
                <a:gd name="connsiteX218" fmla="*/ 628442 w 935544"/>
                <a:gd name="connsiteY218" fmla="*/ 307102 h 488110"/>
                <a:gd name="connsiteX219" fmla="*/ 628442 w 935544"/>
                <a:gd name="connsiteY219" fmla="*/ 307102 h 488110"/>
                <a:gd name="connsiteX220" fmla="*/ 628442 w 935544"/>
                <a:gd name="connsiteY220" fmla="*/ 307102 h 488110"/>
                <a:gd name="connsiteX221" fmla="*/ 628442 w 935544"/>
                <a:gd name="connsiteY221" fmla="*/ 307102 h 488110"/>
                <a:gd name="connsiteX222" fmla="*/ 628442 w 935544"/>
                <a:gd name="connsiteY222" fmla="*/ 307102 h 488110"/>
                <a:gd name="connsiteX223" fmla="*/ 628442 w 935544"/>
                <a:gd name="connsiteY223" fmla="*/ 307102 h 488110"/>
                <a:gd name="connsiteX224" fmla="*/ 628442 w 935544"/>
                <a:gd name="connsiteY224" fmla="*/ 307102 h 488110"/>
                <a:gd name="connsiteX225" fmla="*/ 628442 w 935544"/>
                <a:gd name="connsiteY225" fmla="*/ 307102 h 488110"/>
                <a:gd name="connsiteX226" fmla="*/ 628442 w 935544"/>
                <a:gd name="connsiteY226" fmla="*/ 307102 h 488110"/>
                <a:gd name="connsiteX227" fmla="*/ 628442 w 935544"/>
                <a:gd name="connsiteY227" fmla="*/ 307102 h 488110"/>
                <a:gd name="connsiteX228" fmla="*/ 628442 w 935544"/>
                <a:gd name="connsiteY228" fmla="*/ 307102 h 488110"/>
                <a:gd name="connsiteX229" fmla="*/ 628442 w 935544"/>
                <a:gd name="connsiteY229" fmla="*/ 307102 h 488110"/>
                <a:gd name="connsiteX230" fmla="*/ 628442 w 935544"/>
                <a:gd name="connsiteY230" fmla="*/ 307102 h 488110"/>
                <a:gd name="connsiteX231" fmla="*/ 628442 w 935544"/>
                <a:gd name="connsiteY231" fmla="*/ 307102 h 488110"/>
                <a:gd name="connsiteX232" fmla="*/ 628442 w 935544"/>
                <a:gd name="connsiteY232" fmla="*/ 307102 h 488110"/>
                <a:gd name="connsiteX233" fmla="*/ 628442 w 935544"/>
                <a:gd name="connsiteY233" fmla="*/ 307102 h 488110"/>
                <a:gd name="connsiteX234" fmla="*/ 628442 w 935544"/>
                <a:gd name="connsiteY234" fmla="*/ 307102 h 488110"/>
                <a:gd name="connsiteX235" fmla="*/ 628442 w 935544"/>
                <a:gd name="connsiteY235" fmla="*/ 307102 h 488110"/>
                <a:gd name="connsiteX236" fmla="*/ 628442 w 935544"/>
                <a:gd name="connsiteY236" fmla="*/ 307102 h 488110"/>
                <a:gd name="connsiteX237" fmla="*/ 628442 w 935544"/>
                <a:gd name="connsiteY237" fmla="*/ 307102 h 488110"/>
                <a:gd name="connsiteX238" fmla="*/ 628442 w 935544"/>
                <a:gd name="connsiteY238" fmla="*/ 307102 h 488110"/>
                <a:gd name="connsiteX239" fmla="*/ 628442 w 935544"/>
                <a:gd name="connsiteY239" fmla="*/ 307102 h 488110"/>
                <a:gd name="connsiteX240" fmla="*/ 628442 w 935544"/>
                <a:gd name="connsiteY240" fmla="*/ 307102 h 488110"/>
                <a:gd name="connsiteX241" fmla="*/ 628442 w 935544"/>
                <a:gd name="connsiteY241" fmla="*/ 307102 h 488110"/>
                <a:gd name="connsiteX242" fmla="*/ 628442 w 935544"/>
                <a:gd name="connsiteY242" fmla="*/ 307102 h 488110"/>
                <a:gd name="connsiteX243" fmla="*/ 628442 w 935544"/>
                <a:gd name="connsiteY243" fmla="*/ 307102 h 488110"/>
                <a:gd name="connsiteX244" fmla="*/ 628442 w 935544"/>
                <a:gd name="connsiteY244" fmla="*/ 307102 h 488110"/>
                <a:gd name="connsiteX245" fmla="*/ 628442 w 935544"/>
                <a:gd name="connsiteY245" fmla="*/ 307102 h 488110"/>
                <a:gd name="connsiteX246" fmla="*/ 628442 w 935544"/>
                <a:gd name="connsiteY246" fmla="*/ 307102 h 488110"/>
                <a:gd name="connsiteX247" fmla="*/ 628442 w 935544"/>
                <a:gd name="connsiteY247" fmla="*/ 307102 h 488110"/>
                <a:gd name="connsiteX248" fmla="*/ 628442 w 935544"/>
                <a:gd name="connsiteY248" fmla="*/ 307102 h 488110"/>
                <a:gd name="connsiteX249" fmla="*/ 628442 w 935544"/>
                <a:gd name="connsiteY249" fmla="*/ 307102 h 488110"/>
                <a:gd name="connsiteX250" fmla="*/ 628442 w 935544"/>
                <a:gd name="connsiteY250" fmla="*/ 307102 h 488110"/>
                <a:gd name="connsiteX251" fmla="*/ 628442 w 935544"/>
                <a:gd name="connsiteY251" fmla="*/ 307102 h 488110"/>
                <a:gd name="connsiteX252" fmla="*/ 628442 w 935544"/>
                <a:gd name="connsiteY252" fmla="*/ 307102 h 488110"/>
                <a:gd name="connsiteX253" fmla="*/ 628442 w 935544"/>
                <a:gd name="connsiteY253" fmla="*/ 307102 h 488110"/>
                <a:gd name="connsiteX254" fmla="*/ 628442 w 935544"/>
                <a:gd name="connsiteY254" fmla="*/ 307102 h 488110"/>
                <a:gd name="connsiteX255" fmla="*/ 628442 w 935544"/>
                <a:gd name="connsiteY255" fmla="*/ 307102 h 488110"/>
                <a:gd name="connsiteX256" fmla="*/ 628442 w 935544"/>
                <a:gd name="connsiteY256" fmla="*/ 307102 h 488110"/>
                <a:gd name="connsiteX257" fmla="*/ 628442 w 935544"/>
                <a:gd name="connsiteY257" fmla="*/ 307102 h 488110"/>
                <a:gd name="connsiteX258" fmla="*/ 628442 w 935544"/>
                <a:gd name="connsiteY258" fmla="*/ 307102 h 488110"/>
                <a:gd name="connsiteX259" fmla="*/ 628442 w 935544"/>
                <a:gd name="connsiteY259" fmla="*/ 307102 h 488110"/>
                <a:gd name="connsiteX260" fmla="*/ 628442 w 935544"/>
                <a:gd name="connsiteY260" fmla="*/ 307102 h 488110"/>
                <a:gd name="connsiteX261" fmla="*/ 628442 w 935544"/>
                <a:gd name="connsiteY261" fmla="*/ 307102 h 488110"/>
                <a:gd name="connsiteX262" fmla="*/ 628442 w 935544"/>
                <a:gd name="connsiteY262" fmla="*/ 307102 h 488110"/>
                <a:gd name="connsiteX263" fmla="*/ 628442 w 935544"/>
                <a:gd name="connsiteY263" fmla="*/ 307102 h 488110"/>
                <a:gd name="connsiteX264" fmla="*/ 628442 w 935544"/>
                <a:gd name="connsiteY264" fmla="*/ 307102 h 488110"/>
                <a:gd name="connsiteX265" fmla="*/ 628442 w 935544"/>
                <a:gd name="connsiteY265" fmla="*/ 307102 h 488110"/>
                <a:gd name="connsiteX266" fmla="*/ 628442 w 935544"/>
                <a:gd name="connsiteY266" fmla="*/ 307102 h 488110"/>
                <a:gd name="connsiteX267" fmla="*/ 628442 w 935544"/>
                <a:gd name="connsiteY267" fmla="*/ 307102 h 488110"/>
                <a:gd name="connsiteX268" fmla="*/ 628442 w 935544"/>
                <a:gd name="connsiteY268" fmla="*/ 307102 h 488110"/>
                <a:gd name="connsiteX269" fmla="*/ 628442 w 935544"/>
                <a:gd name="connsiteY269" fmla="*/ 307102 h 488110"/>
                <a:gd name="connsiteX270" fmla="*/ 628442 w 935544"/>
                <a:gd name="connsiteY270" fmla="*/ 307102 h 488110"/>
                <a:gd name="connsiteX271" fmla="*/ 628442 w 935544"/>
                <a:gd name="connsiteY271" fmla="*/ 307102 h 488110"/>
                <a:gd name="connsiteX272" fmla="*/ 628442 w 935544"/>
                <a:gd name="connsiteY272" fmla="*/ 307102 h 488110"/>
                <a:gd name="connsiteX273" fmla="*/ 628442 w 935544"/>
                <a:gd name="connsiteY273" fmla="*/ 307102 h 488110"/>
                <a:gd name="connsiteX274" fmla="*/ 628442 w 935544"/>
                <a:gd name="connsiteY274" fmla="*/ 307102 h 488110"/>
                <a:gd name="connsiteX275" fmla="*/ 628442 w 935544"/>
                <a:gd name="connsiteY275" fmla="*/ 307102 h 488110"/>
                <a:gd name="connsiteX276" fmla="*/ 628442 w 935544"/>
                <a:gd name="connsiteY276" fmla="*/ 307102 h 488110"/>
                <a:gd name="connsiteX277" fmla="*/ 628442 w 935544"/>
                <a:gd name="connsiteY277" fmla="*/ 307102 h 488110"/>
                <a:gd name="connsiteX278" fmla="*/ 628442 w 935544"/>
                <a:gd name="connsiteY278" fmla="*/ 307102 h 488110"/>
                <a:gd name="connsiteX279" fmla="*/ 628442 w 935544"/>
                <a:gd name="connsiteY279" fmla="*/ 307102 h 488110"/>
                <a:gd name="connsiteX280" fmla="*/ 628442 w 935544"/>
                <a:gd name="connsiteY280" fmla="*/ 307102 h 488110"/>
                <a:gd name="connsiteX281" fmla="*/ 628442 w 935544"/>
                <a:gd name="connsiteY281" fmla="*/ 307102 h 488110"/>
                <a:gd name="connsiteX282" fmla="*/ 628442 w 935544"/>
                <a:gd name="connsiteY282" fmla="*/ 307102 h 488110"/>
                <a:gd name="connsiteX283" fmla="*/ 628442 w 935544"/>
                <a:gd name="connsiteY283" fmla="*/ 307102 h 488110"/>
                <a:gd name="connsiteX284" fmla="*/ 628442 w 935544"/>
                <a:gd name="connsiteY284" fmla="*/ 307102 h 488110"/>
                <a:gd name="connsiteX285" fmla="*/ 628442 w 935544"/>
                <a:gd name="connsiteY285" fmla="*/ 307102 h 488110"/>
                <a:gd name="connsiteX286" fmla="*/ 628442 w 935544"/>
                <a:gd name="connsiteY286" fmla="*/ 307102 h 488110"/>
                <a:gd name="connsiteX287" fmla="*/ 628442 w 935544"/>
                <a:gd name="connsiteY287" fmla="*/ 307102 h 488110"/>
                <a:gd name="connsiteX288" fmla="*/ 628442 w 935544"/>
                <a:gd name="connsiteY288" fmla="*/ 307102 h 488110"/>
                <a:gd name="connsiteX289" fmla="*/ 628442 w 935544"/>
                <a:gd name="connsiteY289" fmla="*/ 307102 h 488110"/>
                <a:gd name="connsiteX290" fmla="*/ 628442 w 935544"/>
                <a:gd name="connsiteY290" fmla="*/ 307102 h 488110"/>
                <a:gd name="connsiteX291" fmla="*/ 628442 w 935544"/>
                <a:gd name="connsiteY291" fmla="*/ 307102 h 488110"/>
                <a:gd name="connsiteX292" fmla="*/ 628442 w 935544"/>
                <a:gd name="connsiteY292" fmla="*/ 307102 h 488110"/>
                <a:gd name="connsiteX293" fmla="*/ 628442 w 935544"/>
                <a:gd name="connsiteY293" fmla="*/ 307102 h 488110"/>
                <a:gd name="connsiteX294" fmla="*/ 628442 w 935544"/>
                <a:gd name="connsiteY294" fmla="*/ 307102 h 488110"/>
                <a:gd name="connsiteX295" fmla="*/ 628442 w 935544"/>
                <a:gd name="connsiteY295" fmla="*/ 307102 h 488110"/>
                <a:gd name="connsiteX296" fmla="*/ 628442 w 935544"/>
                <a:gd name="connsiteY296" fmla="*/ 307102 h 488110"/>
                <a:gd name="connsiteX297" fmla="*/ 628442 w 935544"/>
                <a:gd name="connsiteY297" fmla="*/ 307102 h 488110"/>
                <a:gd name="connsiteX298" fmla="*/ 628442 w 935544"/>
                <a:gd name="connsiteY298" fmla="*/ 307102 h 488110"/>
                <a:gd name="connsiteX299" fmla="*/ 628442 w 935544"/>
                <a:gd name="connsiteY299" fmla="*/ 307102 h 488110"/>
                <a:gd name="connsiteX300" fmla="*/ 628442 w 935544"/>
                <a:gd name="connsiteY300" fmla="*/ 307102 h 488110"/>
                <a:gd name="connsiteX301" fmla="*/ 628442 w 935544"/>
                <a:gd name="connsiteY301" fmla="*/ 307102 h 488110"/>
                <a:gd name="connsiteX302" fmla="*/ 628442 w 935544"/>
                <a:gd name="connsiteY302" fmla="*/ 307102 h 488110"/>
                <a:gd name="connsiteX303" fmla="*/ 628442 w 935544"/>
                <a:gd name="connsiteY303" fmla="*/ 307102 h 488110"/>
                <a:gd name="connsiteX304" fmla="*/ 628442 w 935544"/>
                <a:gd name="connsiteY304" fmla="*/ 307102 h 488110"/>
                <a:gd name="connsiteX305" fmla="*/ 628442 w 935544"/>
                <a:gd name="connsiteY305" fmla="*/ 307102 h 488110"/>
                <a:gd name="connsiteX306" fmla="*/ 628442 w 935544"/>
                <a:gd name="connsiteY306" fmla="*/ 307102 h 488110"/>
                <a:gd name="connsiteX307" fmla="*/ 628442 w 935544"/>
                <a:gd name="connsiteY307" fmla="*/ 307102 h 488110"/>
                <a:gd name="connsiteX308" fmla="*/ 628442 w 935544"/>
                <a:gd name="connsiteY308" fmla="*/ 307102 h 488110"/>
                <a:gd name="connsiteX309" fmla="*/ 628442 w 935544"/>
                <a:gd name="connsiteY309" fmla="*/ 307102 h 488110"/>
                <a:gd name="connsiteX310" fmla="*/ 628442 w 935544"/>
                <a:gd name="connsiteY310" fmla="*/ 307102 h 488110"/>
                <a:gd name="connsiteX311" fmla="*/ 628442 w 935544"/>
                <a:gd name="connsiteY311" fmla="*/ 307102 h 488110"/>
                <a:gd name="connsiteX312" fmla="*/ 628442 w 935544"/>
                <a:gd name="connsiteY312" fmla="*/ 307102 h 488110"/>
                <a:gd name="connsiteX313" fmla="*/ 628442 w 935544"/>
                <a:gd name="connsiteY313" fmla="*/ 307102 h 488110"/>
                <a:gd name="connsiteX314" fmla="*/ 628442 w 935544"/>
                <a:gd name="connsiteY314" fmla="*/ 307102 h 488110"/>
                <a:gd name="connsiteX315" fmla="*/ 628442 w 935544"/>
                <a:gd name="connsiteY315" fmla="*/ 307102 h 488110"/>
                <a:gd name="connsiteX316" fmla="*/ 628442 w 935544"/>
                <a:gd name="connsiteY316" fmla="*/ 307102 h 488110"/>
                <a:gd name="connsiteX317" fmla="*/ 628442 w 935544"/>
                <a:gd name="connsiteY317" fmla="*/ 307102 h 488110"/>
                <a:gd name="connsiteX318" fmla="*/ 628442 w 935544"/>
                <a:gd name="connsiteY318" fmla="*/ 307102 h 488110"/>
                <a:gd name="connsiteX319" fmla="*/ 628442 w 935544"/>
                <a:gd name="connsiteY319" fmla="*/ 307102 h 488110"/>
                <a:gd name="connsiteX320" fmla="*/ 628442 w 935544"/>
                <a:gd name="connsiteY320" fmla="*/ 307102 h 488110"/>
                <a:gd name="connsiteX321" fmla="*/ 628442 w 935544"/>
                <a:gd name="connsiteY321" fmla="*/ 307102 h 488110"/>
                <a:gd name="connsiteX322" fmla="*/ 628442 w 935544"/>
                <a:gd name="connsiteY322" fmla="*/ 307102 h 488110"/>
                <a:gd name="connsiteX323" fmla="*/ 628442 w 935544"/>
                <a:gd name="connsiteY323" fmla="*/ 307102 h 488110"/>
                <a:gd name="connsiteX324" fmla="*/ 628442 w 935544"/>
                <a:gd name="connsiteY324" fmla="*/ 307102 h 488110"/>
                <a:gd name="connsiteX325" fmla="*/ 628442 w 935544"/>
                <a:gd name="connsiteY325" fmla="*/ 307102 h 488110"/>
                <a:gd name="connsiteX326" fmla="*/ 628442 w 935544"/>
                <a:gd name="connsiteY326" fmla="*/ 307102 h 488110"/>
                <a:gd name="connsiteX327" fmla="*/ 628442 w 935544"/>
                <a:gd name="connsiteY327" fmla="*/ 307102 h 488110"/>
                <a:gd name="connsiteX328" fmla="*/ 628442 w 935544"/>
                <a:gd name="connsiteY328" fmla="*/ 307102 h 488110"/>
                <a:gd name="connsiteX329" fmla="*/ 628442 w 935544"/>
                <a:gd name="connsiteY329" fmla="*/ 307102 h 488110"/>
                <a:gd name="connsiteX330" fmla="*/ 628442 w 935544"/>
                <a:gd name="connsiteY330" fmla="*/ 307102 h 488110"/>
                <a:gd name="connsiteX331" fmla="*/ 628442 w 935544"/>
                <a:gd name="connsiteY331" fmla="*/ 307102 h 488110"/>
                <a:gd name="connsiteX332" fmla="*/ 628442 w 935544"/>
                <a:gd name="connsiteY332" fmla="*/ 307102 h 488110"/>
                <a:gd name="connsiteX333" fmla="*/ 628442 w 935544"/>
                <a:gd name="connsiteY333" fmla="*/ 307102 h 488110"/>
                <a:gd name="connsiteX334" fmla="*/ 628442 w 935544"/>
                <a:gd name="connsiteY334" fmla="*/ 307102 h 488110"/>
                <a:gd name="connsiteX335" fmla="*/ 628442 w 935544"/>
                <a:gd name="connsiteY335" fmla="*/ 307102 h 488110"/>
                <a:gd name="connsiteX336" fmla="*/ 628442 w 935544"/>
                <a:gd name="connsiteY336" fmla="*/ 307102 h 488110"/>
                <a:gd name="connsiteX337" fmla="*/ 628442 w 935544"/>
                <a:gd name="connsiteY337" fmla="*/ 307102 h 488110"/>
                <a:gd name="connsiteX338" fmla="*/ 628442 w 935544"/>
                <a:gd name="connsiteY338" fmla="*/ 307102 h 488110"/>
                <a:gd name="connsiteX339" fmla="*/ 628442 w 935544"/>
                <a:gd name="connsiteY339" fmla="*/ 307102 h 488110"/>
                <a:gd name="connsiteX340" fmla="*/ 628442 w 935544"/>
                <a:gd name="connsiteY340" fmla="*/ 307102 h 488110"/>
                <a:gd name="connsiteX341" fmla="*/ 628442 w 935544"/>
                <a:gd name="connsiteY341" fmla="*/ 307102 h 488110"/>
                <a:gd name="connsiteX342" fmla="*/ 628442 w 935544"/>
                <a:gd name="connsiteY342" fmla="*/ 307102 h 488110"/>
                <a:gd name="connsiteX343" fmla="*/ 628442 w 935544"/>
                <a:gd name="connsiteY343" fmla="*/ 307102 h 488110"/>
                <a:gd name="connsiteX344" fmla="*/ 628442 w 935544"/>
                <a:gd name="connsiteY344" fmla="*/ 307102 h 488110"/>
                <a:gd name="connsiteX345" fmla="*/ 628442 w 935544"/>
                <a:gd name="connsiteY345" fmla="*/ 307102 h 488110"/>
                <a:gd name="connsiteX346" fmla="*/ 628442 w 935544"/>
                <a:gd name="connsiteY346" fmla="*/ 307102 h 488110"/>
                <a:gd name="connsiteX347" fmla="*/ 628442 w 935544"/>
                <a:gd name="connsiteY347" fmla="*/ 307102 h 488110"/>
                <a:gd name="connsiteX348" fmla="*/ 628442 w 935544"/>
                <a:gd name="connsiteY348" fmla="*/ 307102 h 488110"/>
                <a:gd name="connsiteX349" fmla="*/ 628442 w 935544"/>
                <a:gd name="connsiteY349" fmla="*/ 307102 h 488110"/>
                <a:gd name="connsiteX350" fmla="*/ 628442 w 935544"/>
                <a:gd name="connsiteY350" fmla="*/ 307102 h 488110"/>
                <a:gd name="connsiteX351" fmla="*/ 628442 w 935544"/>
                <a:gd name="connsiteY351" fmla="*/ 307102 h 488110"/>
                <a:gd name="connsiteX352" fmla="*/ 628442 w 935544"/>
                <a:gd name="connsiteY352" fmla="*/ 307102 h 488110"/>
                <a:gd name="connsiteX353" fmla="*/ 628442 w 935544"/>
                <a:gd name="connsiteY353" fmla="*/ 307102 h 488110"/>
                <a:gd name="connsiteX354" fmla="*/ 628442 w 935544"/>
                <a:gd name="connsiteY354" fmla="*/ 307102 h 488110"/>
                <a:gd name="connsiteX355" fmla="*/ 628442 w 935544"/>
                <a:gd name="connsiteY355" fmla="*/ 307102 h 488110"/>
                <a:gd name="connsiteX356" fmla="*/ 628442 w 935544"/>
                <a:gd name="connsiteY356" fmla="*/ 307102 h 488110"/>
                <a:gd name="connsiteX357" fmla="*/ 628442 w 935544"/>
                <a:gd name="connsiteY357" fmla="*/ 307102 h 488110"/>
                <a:gd name="connsiteX358" fmla="*/ 628442 w 935544"/>
                <a:gd name="connsiteY358" fmla="*/ 307102 h 488110"/>
                <a:gd name="connsiteX359" fmla="*/ 628442 w 935544"/>
                <a:gd name="connsiteY359" fmla="*/ 307102 h 488110"/>
                <a:gd name="connsiteX360" fmla="*/ 628442 w 935544"/>
                <a:gd name="connsiteY360" fmla="*/ 307102 h 488110"/>
                <a:gd name="connsiteX361" fmla="*/ 628442 w 935544"/>
                <a:gd name="connsiteY361" fmla="*/ 307102 h 488110"/>
                <a:gd name="connsiteX362" fmla="*/ 628442 w 935544"/>
                <a:gd name="connsiteY362" fmla="*/ 307102 h 488110"/>
                <a:gd name="connsiteX363" fmla="*/ 628442 w 935544"/>
                <a:gd name="connsiteY363" fmla="*/ 307102 h 488110"/>
                <a:gd name="connsiteX364" fmla="*/ 628442 w 935544"/>
                <a:gd name="connsiteY364" fmla="*/ 307102 h 488110"/>
                <a:gd name="connsiteX365" fmla="*/ 628442 w 935544"/>
                <a:gd name="connsiteY365" fmla="*/ 307102 h 488110"/>
                <a:gd name="connsiteX366" fmla="*/ 628442 w 935544"/>
                <a:gd name="connsiteY366" fmla="*/ 307102 h 488110"/>
                <a:gd name="connsiteX367" fmla="*/ 628442 w 935544"/>
                <a:gd name="connsiteY367" fmla="*/ 307102 h 488110"/>
                <a:gd name="connsiteX368" fmla="*/ 628442 w 935544"/>
                <a:gd name="connsiteY368" fmla="*/ 307102 h 488110"/>
                <a:gd name="connsiteX369" fmla="*/ 628442 w 935544"/>
                <a:gd name="connsiteY369" fmla="*/ 307102 h 488110"/>
                <a:gd name="connsiteX370" fmla="*/ 628442 w 935544"/>
                <a:gd name="connsiteY370" fmla="*/ 307102 h 488110"/>
                <a:gd name="connsiteX371" fmla="*/ 628442 w 935544"/>
                <a:gd name="connsiteY371" fmla="*/ 307102 h 488110"/>
                <a:gd name="connsiteX372" fmla="*/ 628442 w 935544"/>
                <a:gd name="connsiteY372" fmla="*/ 307102 h 488110"/>
                <a:gd name="connsiteX373" fmla="*/ 628442 w 935544"/>
                <a:gd name="connsiteY373" fmla="*/ 307102 h 488110"/>
                <a:gd name="connsiteX374" fmla="*/ 628442 w 935544"/>
                <a:gd name="connsiteY374" fmla="*/ 307102 h 488110"/>
                <a:gd name="connsiteX375" fmla="*/ 628442 w 935544"/>
                <a:gd name="connsiteY375" fmla="*/ 307102 h 488110"/>
                <a:gd name="connsiteX376" fmla="*/ 628442 w 935544"/>
                <a:gd name="connsiteY376" fmla="*/ 307102 h 488110"/>
                <a:gd name="connsiteX377" fmla="*/ 628442 w 935544"/>
                <a:gd name="connsiteY377" fmla="*/ 307102 h 488110"/>
                <a:gd name="connsiteX378" fmla="*/ 628442 w 935544"/>
                <a:gd name="connsiteY378" fmla="*/ 307102 h 488110"/>
                <a:gd name="connsiteX379" fmla="*/ 628442 w 935544"/>
                <a:gd name="connsiteY379" fmla="*/ 307102 h 488110"/>
                <a:gd name="connsiteX380" fmla="*/ 628442 w 935544"/>
                <a:gd name="connsiteY380" fmla="*/ 307102 h 488110"/>
                <a:gd name="connsiteX381" fmla="*/ 628442 w 935544"/>
                <a:gd name="connsiteY381" fmla="*/ 307102 h 488110"/>
                <a:gd name="connsiteX382" fmla="*/ 628442 w 935544"/>
                <a:gd name="connsiteY382" fmla="*/ 307102 h 488110"/>
                <a:gd name="connsiteX383" fmla="*/ 628442 w 935544"/>
                <a:gd name="connsiteY383" fmla="*/ 307102 h 488110"/>
                <a:gd name="connsiteX384" fmla="*/ 628442 w 935544"/>
                <a:gd name="connsiteY384" fmla="*/ 307102 h 488110"/>
                <a:gd name="connsiteX385" fmla="*/ 628442 w 935544"/>
                <a:gd name="connsiteY385" fmla="*/ 307102 h 488110"/>
                <a:gd name="connsiteX386" fmla="*/ 628442 w 935544"/>
                <a:gd name="connsiteY386" fmla="*/ 307102 h 488110"/>
                <a:gd name="connsiteX387" fmla="*/ 628442 w 935544"/>
                <a:gd name="connsiteY387" fmla="*/ 307102 h 488110"/>
                <a:gd name="connsiteX388" fmla="*/ 628442 w 935544"/>
                <a:gd name="connsiteY388" fmla="*/ 307102 h 488110"/>
                <a:gd name="connsiteX389" fmla="*/ 628442 w 935544"/>
                <a:gd name="connsiteY389" fmla="*/ 307102 h 488110"/>
                <a:gd name="connsiteX390" fmla="*/ 628442 w 935544"/>
                <a:gd name="connsiteY390" fmla="*/ 307102 h 488110"/>
                <a:gd name="connsiteX391" fmla="*/ 628442 w 935544"/>
                <a:gd name="connsiteY391" fmla="*/ 307102 h 488110"/>
                <a:gd name="connsiteX392" fmla="*/ 628442 w 935544"/>
                <a:gd name="connsiteY392" fmla="*/ 307102 h 488110"/>
                <a:gd name="connsiteX393" fmla="*/ 628442 w 935544"/>
                <a:gd name="connsiteY393" fmla="*/ 307102 h 488110"/>
                <a:gd name="connsiteX394" fmla="*/ 628442 w 935544"/>
                <a:gd name="connsiteY394" fmla="*/ 307102 h 488110"/>
                <a:gd name="connsiteX395" fmla="*/ 628442 w 935544"/>
                <a:gd name="connsiteY395" fmla="*/ 307102 h 488110"/>
                <a:gd name="connsiteX396" fmla="*/ 628442 w 935544"/>
                <a:gd name="connsiteY396" fmla="*/ 307102 h 488110"/>
                <a:gd name="connsiteX397" fmla="*/ 628442 w 935544"/>
                <a:gd name="connsiteY397" fmla="*/ 307102 h 488110"/>
                <a:gd name="connsiteX398" fmla="*/ 628442 w 935544"/>
                <a:gd name="connsiteY398" fmla="*/ 307102 h 488110"/>
                <a:gd name="connsiteX399" fmla="*/ 628442 w 935544"/>
                <a:gd name="connsiteY399" fmla="*/ 307102 h 488110"/>
                <a:gd name="connsiteX400" fmla="*/ 628442 w 935544"/>
                <a:gd name="connsiteY400" fmla="*/ 307102 h 488110"/>
                <a:gd name="connsiteX401" fmla="*/ 628442 w 935544"/>
                <a:gd name="connsiteY401" fmla="*/ 307102 h 488110"/>
                <a:gd name="connsiteX402" fmla="*/ 628442 w 935544"/>
                <a:gd name="connsiteY402" fmla="*/ 307102 h 488110"/>
                <a:gd name="connsiteX403" fmla="*/ 628442 w 935544"/>
                <a:gd name="connsiteY403" fmla="*/ 307102 h 488110"/>
                <a:gd name="connsiteX404" fmla="*/ 628442 w 935544"/>
                <a:gd name="connsiteY404" fmla="*/ 307102 h 488110"/>
                <a:gd name="connsiteX405" fmla="*/ 628442 w 935544"/>
                <a:gd name="connsiteY405" fmla="*/ 307102 h 488110"/>
                <a:gd name="connsiteX406" fmla="*/ 628442 w 935544"/>
                <a:gd name="connsiteY406" fmla="*/ 307102 h 488110"/>
                <a:gd name="connsiteX407" fmla="*/ 628442 w 935544"/>
                <a:gd name="connsiteY407" fmla="*/ 307102 h 488110"/>
                <a:gd name="connsiteX408" fmla="*/ 628442 w 935544"/>
                <a:gd name="connsiteY408" fmla="*/ 307102 h 488110"/>
                <a:gd name="connsiteX409" fmla="*/ 628442 w 935544"/>
                <a:gd name="connsiteY409" fmla="*/ 307102 h 488110"/>
                <a:gd name="connsiteX410" fmla="*/ 628442 w 935544"/>
                <a:gd name="connsiteY410" fmla="*/ 307102 h 488110"/>
                <a:gd name="connsiteX411" fmla="*/ 628442 w 935544"/>
                <a:gd name="connsiteY411" fmla="*/ 307102 h 488110"/>
                <a:gd name="connsiteX412" fmla="*/ 628442 w 935544"/>
                <a:gd name="connsiteY412" fmla="*/ 307102 h 488110"/>
                <a:gd name="connsiteX413" fmla="*/ 628442 w 935544"/>
                <a:gd name="connsiteY413" fmla="*/ 307102 h 488110"/>
                <a:gd name="connsiteX414" fmla="*/ 628442 w 935544"/>
                <a:gd name="connsiteY414" fmla="*/ 307102 h 488110"/>
                <a:gd name="connsiteX415" fmla="*/ 628442 w 935544"/>
                <a:gd name="connsiteY415" fmla="*/ 307102 h 488110"/>
                <a:gd name="connsiteX416" fmla="*/ 628442 w 935544"/>
                <a:gd name="connsiteY416" fmla="*/ 307102 h 488110"/>
                <a:gd name="connsiteX417" fmla="*/ 628442 w 935544"/>
                <a:gd name="connsiteY417" fmla="*/ 307102 h 488110"/>
                <a:gd name="connsiteX418" fmla="*/ 628442 w 935544"/>
                <a:gd name="connsiteY418" fmla="*/ 307102 h 488110"/>
                <a:gd name="connsiteX419" fmla="*/ 628442 w 935544"/>
                <a:gd name="connsiteY419" fmla="*/ 307102 h 488110"/>
                <a:gd name="connsiteX420" fmla="*/ 628442 w 935544"/>
                <a:gd name="connsiteY420" fmla="*/ 307102 h 488110"/>
                <a:gd name="connsiteX421" fmla="*/ 628442 w 935544"/>
                <a:gd name="connsiteY421" fmla="*/ 307102 h 488110"/>
                <a:gd name="connsiteX422" fmla="*/ 628442 w 935544"/>
                <a:gd name="connsiteY422" fmla="*/ 307102 h 488110"/>
                <a:gd name="connsiteX423" fmla="*/ 628442 w 935544"/>
                <a:gd name="connsiteY423" fmla="*/ 307102 h 488110"/>
                <a:gd name="connsiteX424" fmla="*/ 628442 w 935544"/>
                <a:gd name="connsiteY424" fmla="*/ 307102 h 488110"/>
                <a:gd name="connsiteX425" fmla="*/ 628442 w 935544"/>
                <a:gd name="connsiteY425" fmla="*/ 307102 h 488110"/>
                <a:gd name="connsiteX426" fmla="*/ 628442 w 935544"/>
                <a:gd name="connsiteY426" fmla="*/ 307102 h 488110"/>
                <a:gd name="connsiteX427" fmla="*/ 628442 w 935544"/>
                <a:gd name="connsiteY427" fmla="*/ 307102 h 488110"/>
                <a:gd name="connsiteX428" fmla="*/ 628442 w 935544"/>
                <a:gd name="connsiteY428" fmla="*/ 307102 h 488110"/>
                <a:gd name="connsiteX429" fmla="*/ 628442 w 935544"/>
                <a:gd name="connsiteY429" fmla="*/ 307102 h 488110"/>
                <a:gd name="connsiteX430" fmla="*/ 628442 w 935544"/>
                <a:gd name="connsiteY430" fmla="*/ 307102 h 488110"/>
                <a:gd name="connsiteX431" fmla="*/ 628442 w 935544"/>
                <a:gd name="connsiteY431" fmla="*/ 307102 h 488110"/>
                <a:gd name="connsiteX432" fmla="*/ 628442 w 935544"/>
                <a:gd name="connsiteY432" fmla="*/ 307102 h 488110"/>
                <a:gd name="connsiteX433" fmla="*/ 628442 w 935544"/>
                <a:gd name="connsiteY433" fmla="*/ 307102 h 488110"/>
                <a:gd name="connsiteX434" fmla="*/ 628442 w 935544"/>
                <a:gd name="connsiteY434" fmla="*/ 307102 h 488110"/>
                <a:gd name="connsiteX435" fmla="*/ 628442 w 935544"/>
                <a:gd name="connsiteY435" fmla="*/ 307102 h 488110"/>
                <a:gd name="connsiteX436" fmla="*/ 628442 w 935544"/>
                <a:gd name="connsiteY436" fmla="*/ 307102 h 488110"/>
                <a:gd name="connsiteX437" fmla="*/ 628442 w 935544"/>
                <a:gd name="connsiteY437" fmla="*/ 307102 h 488110"/>
                <a:gd name="connsiteX438" fmla="*/ 628442 w 935544"/>
                <a:gd name="connsiteY438" fmla="*/ 307102 h 488110"/>
                <a:gd name="connsiteX439" fmla="*/ 628442 w 935544"/>
                <a:gd name="connsiteY439" fmla="*/ 307102 h 488110"/>
                <a:gd name="connsiteX440" fmla="*/ 628442 w 935544"/>
                <a:gd name="connsiteY440" fmla="*/ 307102 h 488110"/>
                <a:gd name="connsiteX441" fmla="*/ 628442 w 935544"/>
                <a:gd name="connsiteY441" fmla="*/ 307102 h 488110"/>
                <a:gd name="connsiteX442" fmla="*/ 628442 w 935544"/>
                <a:gd name="connsiteY442" fmla="*/ 307102 h 488110"/>
                <a:gd name="connsiteX443" fmla="*/ 628442 w 935544"/>
                <a:gd name="connsiteY443" fmla="*/ 307102 h 488110"/>
                <a:gd name="connsiteX444" fmla="*/ 628442 w 935544"/>
                <a:gd name="connsiteY444" fmla="*/ 307102 h 488110"/>
                <a:gd name="connsiteX445" fmla="*/ 628442 w 935544"/>
                <a:gd name="connsiteY445" fmla="*/ 307102 h 488110"/>
                <a:gd name="connsiteX446" fmla="*/ 628442 w 935544"/>
                <a:gd name="connsiteY446" fmla="*/ 307102 h 488110"/>
                <a:gd name="connsiteX447" fmla="*/ 628442 w 935544"/>
                <a:gd name="connsiteY447" fmla="*/ 307102 h 488110"/>
                <a:gd name="connsiteX448" fmla="*/ 628442 w 935544"/>
                <a:gd name="connsiteY448" fmla="*/ 307102 h 488110"/>
                <a:gd name="connsiteX449" fmla="*/ 628442 w 935544"/>
                <a:gd name="connsiteY449" fmla="*/ 307102 h 488110"/>
                <a:gd name="connsiteX450" fmla="*/ 628442 w 935544"/>
                <a:gd name="connsiteY450" fmla="*/ 307102 h 488110"/>
                <a:gd name="connsiteX451" fmla="*/ 628442 w 935544"/>
                <a:gd name="connsiteY451" fmla="*/ 307102 h 488110"/>
                <a:gd name="connsiteX452" fmla="*/ 628442 w 935544"/>
                <a:gd name="connsiteY452" fmla="*/ 307102 h 488110"/>
                <a:gd name="connsiteX453" fmla="*/ 628442 w 935544"/>
                <a:gd name="connsiteY453" fmla="*/ 307102 h 488110"/>
                <a:gd name="connsiteX454" fmla="*/ 628442 w 935544"/>
                <a:gd name="connsiteY454" fmla="*/ 307102 h 488110"/>
                <a:gd name="connsiteX455" fmla="*/ 628442 w 935544"/>
                <a:gd name="connsiteY455" fmla="*/ 307102 h 488110"/>
                <a:gd name="connsiteX456" fmla="*/ 628442 w 935544"/>
                <a:gd name="connsiteY456" fmla="*/ 307102 h 488110"/>
                <a:gd name="connsiteX457" fmla="*/ 628442 w 935544"/>
                <a:gd name="connsiteY457" fmla="*/ 307102 h 488110"/>
                <a:gd name="connsiteX458" fmla="*/ 628442 w 935544"/>
                <a:gd name="connsiteY458" fmla="*/ 307102 h 488110"/>
                <a:gd name="connsiteX459" fmla="*/ 628442 w 935544"/>
                <a:gd name="connsiteY459" fmla="*/ 307102 h 488110"/>
                <a:gd name="connsiteX460" fmla="*/ 628442 w 935544"/>
                <a:gd name="connsiteY460" fmla="*/ 307102 h 488110"/>
                <a:gd name="connsiteX461" fmla="*/ 628442 w 935544"/>
                <a:gd name="connsiteY461" fmla="*/ 307102 h 488110"/>
                <a:gd name="connsiteX462" fmla="*/ 628442 w 935544"/>
                <a:gd name="connsiteY462" fmla="*/ 307102 h 488110"/>
                <a:gd name="connsiteX463" fmla="*/ 628442 w 935544"/>
                <a:gd name="connsiteY463" fmla="*/ 307102 h 488110"/>
                <a:gd name="connsiteX464" fmla="*/ 628442 w 935544"/>
                <a:gd name="connsiteY464" fmla="*/ 307102 h 488110"/>
                <a:gd name="connsiteX465" fmla="*/ 628442 w 935544"/>
                <a:gd name="connsiteY465" fmla="*/ 307102 h 488110"/>
                <a:gd name="connsiteX466" fmla="*/ 628442 w 935544"/>
                <a:gd name="connsiteY466" fmla="*/ 307102 h 488110"/>
                <a:gd name="connsiteX467" fmla="*/ 628442 w 935544"/>
                <a:gd name="connsiteY467" fmla="*/ 307102 h 488110"/>
                <a:gd name="connsiteX468" fmla="*/ 628442 w 935544"/>
                <a:gd name="connsiteY468" fmla="*/ 307102 h 488110"/>
                <a:gd name="connsiteX469" fmla="*/ 628442 w 935544"/>
                <a:gd name="connsiteY469" fmla="*/ 307102 h 488110"/>
                <a:gd name="connsiteX470" fmla="*/ 628442 w 935544"/>
                <a:gd name="connsiteY470" fmla="*/ 307102 h 488110"/>
                <a:gd name="connsiteX471" fmla="*/ 628442 w 935544"/>
                <a:gd name="connsiteY471" fmla="*/ 307102 h 488110"/>
                <a:gd name="connsiteX472" fmla="*/ 628442 w 935544"/>
                <a:gd name="connsiteY472" fmla="*/ 307102 h 488110"/>
                <a:gd name="connsiteX473" fmla="*/ 628442 w 935544"/>
                <a:gd name="connsiteY473" fmla="*/ 307102 h 488110"/>
                <a:gd name="connsiteX474" fmla="*/ 628442 w 935544"/>
                <a:gd name="connsiteY474" fmla="*/ 307102 h 488110"/>
                <a:gd name="connsiteX475" fmla="*/ 628442 w 935544"/>
                <a:gd name="connsiteY475" fmla="*/ 307102 h 488110"/>
                <a:gd name="connsiteX476" fmla="*/ 628442 w 935544"/>
                <a:gd name="connsiteY476" fmla="*/ 307102 h 488110"/>
                <a:gd name="connsiteX477" fmla="*/ 628442 w 935544"/>
                <a:gd name="connsiteY477" fmla="*/ 307102 h 488110"/>
                <a:gd name="connsiteX478" fmla="*/ 628442 w 935544"/>
                <a:gd name="connsiteY478" fmla="*/ 307102 h 488110"/>
                <a:gd name="connsiteX479" fmla="*/ 628442 w 935544"/>
                <a:gd name="connsiteY479" fmla="*/ 307102 h 488110"/>
                <a:gd name="connsiteX480" fmla="*/ 628442 w 935544"/>
                <a:gd name="connsiteY480" fmla="*/ 307102 h 488110"/>
                <a:gd name="connsiteX481" fmla="*/ 628442 w 935544"/>
                <a:gd name="connsiteY481" fmla="*/ 307102 h 488110"/>
                <a:gd name="connsiteX482" fmla="*/ 628442 w 935544"/>
                <a:gd name="connsiteY482" fmla="*/ 307102 h 488110"/>
                <a:gd name="connsiteX483" fmla="*/ 628442 w 935544"/>
                <a:gd name="connsiteY483" fmla="*/ 307102 h 488110"/>
                <a:gd name="connsiteX484" fmla="*/ 628442 w 935544"/>
                <a:gd name="connsiteY484" fmla="*/ 307102 h 488110"/>
                <a:gd name="connsiteX485" fmla="*/ 628442 w 935544"/>
                <a:gd name="connsiteY485" fmla="*/ 307102 h 488110"/>
                <a:gd name="connsiteX486" fmla="*/ 628442 w 935544"/>
                <a:gd name="connsiteY486" fmla="*/ 307102 h 488110"/>
                <a:gd name="connsiteX487" fmla="*/ 628442 w 935544"/>
                <a:gd name="connsiteY487" fmla="*/ 307102 h 488110"/>
                <a:gd name="connsiteX488" fmla="*/ 628442 w 935544"/>
                <a:gd name="connsiteY488" fmla="*/ 307102 h 488110"/>
                <a:gd name="connsiteX489" fmla="*/ 628442 w 935544"/>
                <a:gd name="connsiteY489" fmla="*/ 307102 h 488110"/>
                <a:gd name="connsiteX490" fmla="*/ 628442 w 935544"/>
                <a:gd name="connsiteY490" fmla="*/ 307102 h 488110"/>
                <a:gd name="connsiteX491" fmla="*/ 628442 w 935544"/>
                <a:gd name="connsiteY491" fmla="*/ 307102 h 488110"/>
                <a:gd name="connsiteX492" fmla="*/ 628442 w 935544"/>
                <a:gd name="connsiteY492" fmla="*/ 307102 h 488110"/>
                <a:gd name="connsiteX493" fmla="*/ 628442 w 935544"/>
                <a:gd name="connsiteY493" fmla="*/ 307102 h 488110"/>
                <a:gd name="connsiteX494" fmla="*/ 628442 w 935544"/>
                <a:gd name="connsiteY494" fmla="*/ 307102 h 488110"/>
                <a:gd name="connsiteX495" fmla="*/ 628442 w 935544"/>
                <a:gd name="connsiteY495" fmla="*/ 307102 h 488110"/>
                <a:gd name="connsiteX496" fmla="*/ 628442 w 935544"/>
                <a:gd name="connsiteY496" fmla="*/ 307102 h 488110"/>
                <a:gd name="connsiteX497" fmla="*/ 628442 w 935544"/>
                <a:gd name="connsiteY497" fmla="*/ 307102 h 488110"/>
                <a:gd name="connsiteX498" fmla="*/ 628442 w 935544"/>
                <a:gd name="connsiteY498" fmla="*/ 307102 h 488110"/>
                <a:gd name="connsiteX499" fmla="*/ 628442 w 935544"/>
                <a:gd name="connsiteY499" fmla="*/ 307102 h 488110"/>
                <a:gd name="connsiteX500" fmla="*/ 628442 w 935544"/>
                <a:gd name="connsiteY500" fmla="*/ 307102 h 488110"/>
                <a:gd name="connsiteX501" fmla="*/ 628442 w 935544"/>
                <a:gd name="connsiteY501" fmla="*/ 307102 h 488110"/>
                <a:gd name="connsiteX502" fmla="*/ 628442 w 935544"/>
                <a:gd name="connsiteY502" fmla="*/ 307102 h 488110"/>
                <a:gd name="connsiteX503" fmla="*/ 628442 w 935544"/>
                <a:gd name="connsiteY503" fmla="*/ 307102 h 488110"/>
                <a:gd name="connsiteX504" fmla="*/ 628442 w 935544"/>
                <a:gd name="connsiteY504" fmla="*/ 307102 h 488110"/>
                <a:gd name="connsiteX505" fmla="*/ 628442 w 935544"/>
                <a:gd name="connsiteY505" fmla="*/ 307102 h 488110"/>
                <a:gd name="connsiteX506" fmla="*/ 628442 w 935544"/>
                <a:gd name="connsiteY506" fmla="*/ 307102 h 488110"/>
                <a:gd name="connsiteX507" fmla="*/ 628442 w 935544"/>
                <a:gd name="connsiteY507" fmla="*/ 307102 h 488110"/>
                <a:gd name="connsiteX508" fmla="*/ 628442 w 935544"/>
                <a:gd name="connsiteY508" fmla="*/ 307102 h 488110"/>
                <a:gd name="connsiteX509" fmla="*/ 628442 w 935544"/>
                <a:gd name="connsiteY509" fmla="*/ 307102 h 488110"/>
                <a:gd name="connsiteX510" fmla="*/ 628442 w 935544"/>
                <a:gd name="connsiteY510" fmla="*/ 307102 h 488110"/>
                <a:gd name="connsiteX511" fmla="*/ 628442 w 935544"/>
                <a:gd name="connsiteY511" fmla="*/ 307102 h 488110"/>
                <a:gd name="connsiteX512" fmla="*/ 628442 w 935544"/>
                <a:gd name="connsiteY512" fmla="*/ 307102 h 488110"/>
                <a:gd name="connsiteX513" fmla="*/ 628442 w 935544"/>
                <a:gd name="connsiteY513" fmla="*/ 307102 h 488110"/>
                <a:gd name="connsiteX514" fmla="*/ 628442 w 935544"/>
                <a:gd name="connsiteY514" fmla="*/ 307102 h 488110"/>
                <a:gd name="connsiteX515" fmla="*/ 628442 w 935544"/>
                <a:gd name="connsiteY515" fmla="*/ 307102 h 488110"/>
                <a:gd name="connsiteX516" fmla="*/ 628442 w 935544"/>
                <a:gd name="connsiteY516" fmla="*/ 307102 h 488110"/>
                <a:gd name="connsiteX517" fmla="*/ 628442 w 935544"/>
                <a:gd name="connsiteY517" fmla="*/ 307102 h 488110"/>
                <a:gd name="connsiteX518" fmla="*/ 628442 w 935544"/>
                <a:gd name="connsiteY518" fmla="*/ 307102 h 488110"/>
                <a:gd name="connsiteX519" fmla="*/ 628442 w 935544"/>
                <a:gd name="connsiteY519" fmla="*/ 307102 h 488110"/>
                <a:gd name="connsiteX520" fmla="*/ 628442 w 935544"/>
                <a:gd name="connsiteY520" fmla="*/ 307102 h 488110"/>
                <a:gd name="connsiteX521" fmla="*/ 628442 w 935544"/>
                <a:gd name="connsiteY521" fmla="*/ 307102 h 488110"/>
                <a:gd name="connsiteX522" fmla="*/ 628442 w 935544"/>
                <a:gd name="connsiteY522" fmla="*/ 307102 h 488110"/>
                <a:gd name="connsiteX523" fmla="*/ 628442 w 935544"/>
                <a:gd name="connsiteY523" fmla="*/ 307102 h 488110"/>
                <a:gd name="connsiteX524" fmla="*/ 628442 w 935544"/>
                <a:gd name="connsiteY524" fmla="*/ 307102 h 488110"/>
                <a:gd name="connsiteX525" fmla="*/ 628442 w 935544"/>
                <a:gd name="connsiteY525" fmla="*/ 307102 h 488110"/>
                <a:gd name="connsiteX526" fmla="*/ 628442 w 935544"/>
                <a:gd name="connsiteY526" fmla="*/ 307102 h 488110"/>
                <a:gd name="connsiteX527" fmla="*/ 628442 w 935544"/>
                <a:gd name="connsiteY527" fmla="*/ 307102 h 488110"/>
                <a:gd name="connsiteX528" fmla="*/ 628442 w 935544"/>
                <a:gd name="connsiteY528" fmla="*/ 307102 h 488110"/>
                <a:gd name="connsiteX529" fmla="*/ 628442 w 935544"/>
                <a:gd name="connsiteY529" fmla="*/ 307102 h 488110"/>
                <a:gd name="connsiteX530" fmla="*/ 628442 w 935544"/>
                <a:gd name="connsiteY530" fmla="*/ 307102 h 488110"/>
                <a:gd name="connsiteX531" fmla="*/ 628442 w 935544"/>
                <a:gd name="connsiteY531" fmla="*/ 307102 h 488110"/>
                <a:gd name="connsiteX532" fmla="*/ 628442 w 935544"/>
                <a:gd name="connsiteY532" fmla="*/ 307102 h 488110"/>
                <a:gd name="connsiteX533" fmla="*/ 628442 w 935544"/>
                <a:gd name="connsiteY533" fmla="*/ 307102 h 488110"/>
                <a:gd name="connsiteX534" fmla="*/ 628442 w 935544"/>
                <a:gd name="connsiteY534" fmla="*/ 307102 h 488110"/>
                <a:gd name="connsiteX535" fmla="*/ 628442 w 935544"/>
                <a:gd name="connsiteY535" fmla="*/ 307102 h 488110"/>
                <a:gd name="connsiteX536" fmla="*/ 628442 w 935544"/>
                <a:gd name="connsiteY536" fmla="*/ 307102 h 488110"/>
                <a:gd name="connsiteX537" fmla="*/ 628442 w 935544"/>
                <a:gd name="connsiteY537" fmla="*/ 307102 h 488110"/>
                <a:gd name="connsiteX538" fmla="*/ 628442 w 935544"/>
                <a:gd name="connsiteY538" fmla="*/ 307102 h 488110"/>
                <a:gd name="connsiteX539" fmla="*/ 628442 w 935544"/>
                <a:gd name="connsiteY539" fmla="*/ 307102 h 488110"/>
                <a:gd name="connsiteX540" fmla="*/ 628442 w 935544"/>
                <a:gd name="connsiteY540" fmla="*/ 307102 h 488110"/>
                <a:gd name="connsiteX541" fmla="*/ 628442 w 935544"/>
                <a:gd name="connsiteY541" fmla="*/ 307102 h 488110"/>
                <a:gd name="connsiteX542" fmla="*/ 628442 w 935544"/>
                <a:gd name="connsiteY542" fmla="*/ 307102 h 488110"/>
                <a:gd name="connsiteX543" fmla="*/ 628442 w 935544"/>
                <a:gd name="connsiteY543" fmla="*/ 307102 h 488110"/>
                <a:gd name="connsiteX544" fmla="*/ 628442 w 935544"/>
                <a:gd name="connsiteY544" fmla="*/ 307102 h 488110"/>
                <a:gd name="connsiteX545" fmla="*/ 628442 w 935544"/>
                <a:gd name="connsiteY545" fmla="*/ 307102 h 488110"/>
                <a:gd name="connsiteX546" fmla="*/ 628442 w 935544"/>
                <a:gd name="connsiteY546" fmla="*/ 307102 h 488110"/>
                <a:gd name="connsiteX547" fmla="*/ 628442 w 935544"/>
                <a:gd name="connsiteY547" fmla="*/ 307102 h 488110"/>
                <a:gd name="connsiteX548" fmla="*/ 628442 w 935544"/>
                <a:gd name="connsiteY548" fmla="*/ 307102 h 488110"/>
                <a:gd name="connsiteX549" fmla="*/ 628442 w 935544"/>
                <a:gd name="connsiteY549" fmla="*/ 307102 h 488110"/>
                <a:gd name="connsiteX550" fmla="*/ 628442 w 935544"/>
                <a:gd name="connsiteY550" fmla="*/ 307102 h 488110"/>
                <a:gd name="connsiteX551" fmla="*/ 628442 w 935544"/>
                <a:gd name="connsiteY551" fmla="*/ 307102 h 488110"/>
                <a:gd name="connsiteX552" fmla="*/ 628442 w 935544"/>
                <a:gd name="connsiteY552" fmla="*/ 307102 h 488110"/>
                <a:gd name="connsiteX553" fmla="*/ 628442 w 935544"/>
                <a:gd name="connsiteY553" fmla="*/ 307102 h 488110"/>
                <a:gd name="connsiteX554" fmla="*/ 628442 w 935544"/>
                <a:gd name="connsiteY554" fmla="*/ 307102 h 488110"/>
                <a:gd name="connsiteX555" fmla="*/ 628442 w 935544"/>
                <a:gd name="connsiteY555" fmla="*/ 307102 h 488110"/>
                <a:gd name="connsiteX556" fmla="*/ 628442 w 935544"/>
                <a:gd name="connsiteY556" fmla="*/ 307102 h 488110"/>
                <a:gd name="connsiteX557" fmla="*/ 628442 w 935544"/>
                <a:gd name="connsiteY557" fmla="*/ 307102 h 488110"/>
                <a:gd name="connsiteX558" fmla="*/ 628442 w 935544"/>
                <a:gd name="connsiteY558" fmla="*/ 307102 h 488110"/>
                <a:gd name="connsiteX559" fmla="*/ 628442 w 935544"/>
                <a:gd name="connsiteY559" fmla="*/ 307102 h 488110"/>
                <a:gd name="connsiteX560" fmla="*/ 628442 w 935544"/>
                <a:gd name="connsiteY560" fmla="*/ 307102 h 488110"/>
                <a:gd name="connsiteX561" fmla="*/ 628442 w 935544"/>
                <a:gd name="connsiteY561" fmla="*/ 307102 h 488110"/>
                <a:gd name="connsiteX562" fmla="*/ 628442 w 935544"/>
                <a:gd name="connsiteY562" fmla="*/ 307102 h 488110"/>
                <a:gd name="connsiteX563" fmla="*/ 628442 w 935544"/>
                <a:gd name="connsiteY563" fmla="*/ 307102 h 488110"/>
                <a:gd name="connsiteX564" fmla="*/ 628442 w 935544"/>
                <a:gd name="connsiteY564" fmla="*/ 307102 h 488110"/>
                <a:gd name="connsiteX565" fmla="*/ 628442 w 935544"/>
                <a:gd name="connsiteY565" fmla="*/ 307102 h 488110"/>
                <a:gd name="connsiteX566" fmla="*/ 628442 w 935544"/>
                <a:gd name="connsiteY566" fmla="*/ 307102 h 488110"/>
                <a:gd name="connsiteX567" fmla="*/ 628442 w 935544"/>
                <a:gd name="connsiteY567" fmla="*/ 307102 h 488110"/>
                <a:gd name="connsiteX568" fmla="*/ 628442 w 935544"/>
                <a:gd name="connsiteY568" fmla="*/ 307102 h 488110"/>
                <a:gd name="connsiteX569" fmla="*/ 628442 w 935544"/>
                <a:gd name="connsiteY569" fmla="*/ 307102 h 488110"/>
                <a:gd name="connsiteX570" fmla="*/ 628442 w 935544"/>
                <a:gd name="connsiteY570" fmla="*/ 307102 h 488110"/>
                <a:gd name="connsiteX571" fmla="*/ 628442 w 935544"/>
                <a:gd name="connsiteY571" fmla="*/ 307102 h 488110"/>
                <a:gd name="connsiteX572" fmla="*/ 628442 w 935544"/>
                <a:gd name="connsiteY572" fmla="*/ 307102 h 488110"/>
                <a:gd name="connsiteX573" fmla="*/ 628442 w 935544"/>
                <a:gd name="connsiteY573" fmla="*/ 307102 h 488110"/>
                <a:gd name="connsiteX574" fmla="*/ 628442 w 935544"/>
                <a:gd name="connsiteY574" fmla="*/ 307102 h 488110"/>
                <a:gd name="connsiteX575" fmla="*/ 628442 w 935544"/>
                <a:gd name="connsiteY575" fmla="*/ 307102 h 488110"/>
                <a:gd name="connsiteX576" fmla="*/ 628442 w 935544"/>
                <a:gd name="connsiteY576" fmla="*/ 307102 h 488110"/>
                <a:gd name="connsiteX577" fmla="*/ 628442 w 935544"/>
                <a:gd name="connsiteY577" fmla="*/ 307102 h 488110"/>
                <a:gd name="connsiteX578" fmla="*/ 628442 w 935544"/>
                <a:gd name="connsiteY578" fmla="*/ 307102 h 488110"/>
                <a:gd name="connsiteX579" fmla="*/ 628442 w 935544"/>
                <a:gd name="connsiteY579" fmla="*/ 307102 h 488110"/>
                <a:gd name="connsiteX580" fmla="*/ 628442 w 935544"/>
                <a:gd name="connsiteY580" fmla="*/ 307102 h 488110"/>
                <a:gd name="connsiteX581" fmla="*/ 628442 w 935544"/>
                <a:gd name="connsiteY581" fmla="*/ 307102 h 488110"/>
                <a:gd name="connsiteX582" fmla="*/ 628442 w 935544"/>
                <a:gd name="connsiteY582" fmla="*/ 307102 h 488110"/>
                <a:gd name="connsiteX583" fmla="*/ 628442 w 935544"/>
                <a:gd name="connsiteY583" fmla="*/ 307102 h 488110"/>
                <a:gd name="connsiteX584" fmla="*/ 628442 w 935544"/>
                <a:gd name="connsiteY584" fmla="*/ 307102 h 488110"/>
                <a:gd name="connsiteX585" fmla="*/ 628442 w 935544"/>
                <a:gd name="connsiteY585" fmla="*/ 307102 h 488110"/>
                <a:gd name="connsiteX586" fmla="*/ 628442 w 935544"/>
                <a:gd name="connsiteY586" fmla="*/ 307102 h 488110"/>
                <a:gd name="connsiteX587" fmla="*/ 628442 w 935544"/>
                <a:gd name="connsiteY587" fmla="*/ 307102 h 488110"/>
                <a:gd name="connsiteX588" fmla="*/ 628442 w 935544"/>
                <a:gd name="connsiteY588" fmla="*/ 307102 h 488110"/>
                <a:gd name="connsiteX589" fmla="*/ 628442 w 935544"/>
                <a:gd name="connsiteY589" fmla="*/ 307102 h 488110"/>
                <a:gd name="connsiteX590" fmla="*/ 628442 w 935544"/>
                <a:gd name="connsiteY590" fmla="*/ 307102 h 488110"/>
                <a:gd name="connsiteX591" fmla="*/ 628442 w 935544"/>
                <a:gd name="connsiteY591" fmla="*/ 307102 h 488110"/>
                <a:gd name="connsiteX592" fmla="*/ 628442 w 935544"/>
                <a:gd name="connsiteY592" fmla="*/ 307102 h 488110"/>
                <a:gd name="connsiteX593" fmla="*/ 628442 w 935544"/>
                <a:gd name="connsiteY593" fmla="*/ 307102 h 488110"/>
                <a:gd name="connsiteX594" fmla="*/ 628442 w 935544"/>
                <a:gd name="connsiteY594" fmla="*/ 307102 h 488110"/>
                <a:gd name="connsiteX595" fmla="*/ 628442 w 935544"/>
                <a:gd name="connsiteY595" fmla="*/ 307102 h 488110"/>
                <a:gd name="connsiteX596" fmla="*/ 628442 w 935544"/>
                <a:gd name="connsiteY596" fmla="*/ 307102 h 488110"/>
                <a:gd name="connsiteX597" fmla="*/ 628442 w 935544"/>
                <a:gd name="connsiteY597" fmla="*/ 307102 h 488110"/>
                <a:gd name="connsiteX598" fmla="*/ 628442 w 935544"/>
                <a:gd name="connsiteY598" fmla="*/ 307102 h 488110"/>
                <a:gd name="connsiteX599" fmla="*/ 628442 w 935544"/>
                <a:gd name="connsiteY599" fmla="*/ 307102 h 488110"/>
                <a:gd name="connsiteX600" fmla="*/ 628442 w 935544"/>
                <a:gd name="connsiteY600" fmla="*/ 307102 h 488110"/>
                <a:gd name="connsiteX601" fmla="*/ 628442 w 935544"/>
                <a:gd name="connsiteY601" fmla="*/ 307102 h 488110"/>
                <a:gd name="connsiteX602" fmla="*/ 628442 w 935544"/>
                <a:gd name="connsiteY602" fmla="*/ 307102 h 488110"/>
                <a:gd name="connsiteX603" fmla="*/ 628442 w 935544"/>
                <a:gd name="connsiteY603" fmla="*/ 307102 h 488110"/>
                <a:gd name="connsiteX604" fmla="*/ 628442 w 935544"/>
                <a:gd name="connsiteY604" fmla="*/ 307102 h 488110"/>
                <a:gd name="connsiteX605" fmla="*/ 628442 w 935544"/>
                <a:gd name="connsiteY605" fmla="*/ 307102 h 488110"/>
                <a:gd name="connsiteX606" fmla="*/ 628442 w 935544"/>
                <a:gd name="connsiteY606" fmla="*/ 307102 h 488110"/>
                <a:gd name="connsiteX607" fmla="*/ 628442 w 935544"/>
                <a:gd name="connsiteY607" fmla="*/ 307102 h 488110"/>
                <a:gd name="connsiteX608" fmla="*/ 628442 w 935544"/>
                <a:gd name="connsiteY608" fmla="*/ 307102 h 488110"/>
                <a:gd name="connsiteX609" fmla="*/ 628442 w 935544"/>
                <a:gd name="connsiteY609" fmla="*/ 307102 h 488110"/>
                <a:gd name="connsiteX610" fmla="*/ 628442 w 935544"/>
                <a:gd name="connsiteY610" fmla="*/ 307102 h 488110"/>
                <a:gd name="connsiteX611" fmla="*/ 628442 w 935544"/>
                <a:gd name="connsiteY611" fmla="*/ 307102 h 488110"/>
                <a:gd name="connsiteX612" fmla="*/ 628442 w 935544"/>
                <a:gd name="connsiteY612" fmla="*/ 307102 h 488110"/>
                <a:gd name="connsiteX613" fmla="*/ 628442 w 935544"/>
                <a:gd name="connsiteY613" fmla="*/ 307102 h 488110"/>
                <a:gd name="connsiteX614" fmla="*/ 628442 w 935544"/>
                <a:gd name="connsiteY614" fmla="*/ 307102 h 488110"/>
                <a:gd name="connsiteX615" fmla="*/ 628442 w 935544"/>
                <a:gd name="connsiteY615" fmla="*/ 307102 h 488110"/>
                <a:gd name="connsiteX616" fmla="*/ 628442 w 935544"/>
                <a:gd name="connsiteY616" fmla="*/ 307102 h 488110"/>
                <a:gd name="connsiteX617" fmla="*/ 628442 w 935544"/>
                <a:gd name="connsiteY617" fmla="*/ 307102 h 488110"/>
                <a:gd name="connsiteX618" fmla="*/ 628442 w 935544"/>
                <a:gd name="connsiteY618" fmla="*/ 307102 h 488110"/>
                <a:gd name="connsiteX619" fmla="*/ 628442 w 935544"/>
                <a:gd name="connsiteY619" fmla="*/ 307102 h 488110"/>
                <a:gd name="connsiteX620" fmla="*/ 628442 w 935544"/>
                <a:gd name="connsiteY620" fmla="*/ 307102 h 488110"/>
                <a:gd name="connsiteX621" fmla="*/ 628442 w 935544"/>
                <a:gd name="connsiteY621" fmla="*/ 307102 h 488110"/>
                <a:gd name="connsiteX622" fmla="*/ 628442 w 935544"/>
                <a:gd name="connsiteY622" fmla="*/ 307102 h 488110"/>
                <a:gd name="connsiteX623" fmla="*/ 628442 w 935544"/>
                <a:gd name="connsiteY623" fmla="*/ 307102 h 488110"/>
                <a:gd name="connsiteX624" fmla="*/ 628442 w 935544"/>
                <a:gd name="connsiteY624" fmla="*/ 307102 h 488110"/>
                <a:gd name="connsiteX625" fmla="*/ 628442 w 935544"/>
                <a:gd name="connsiteY625" fmla="*/ 307102 h 488110"/>
                <a:gd name="connsiteX626" fmla="*/ 628442 w 935544"/>
                <a:gd name="connsiteY626" fmla="*/ 307102 h 488110"/>
                <a:gd name="connsiteX627" fmla="*/ 628442 w 935544"/>
                <a:gd name="connsiteY627" fmla="*/ 307102 h 488110"/>
                <a:gd name="connsiteX628" fmla="*/ 628442 w 935544"/>
                <a:gd name="connsiteY628" fmla="*/ 307102 h 488110"/>
                <a:gd name="connsiteX629" fmla="*/ 628442 w 935544"/>
                <a:gd name="connsiteY629" fmla="*/ 307102 h 488110"/>
                <a:gd name="connsiteX630" fmla="*/ 628442 w 935544"/>
                <a:gd name="connsiteY630" fmla="*/ 307102 h 488110"/>
                <a:gd name="connsiteX631" fmla="*/ 628442 w 935544"/>
                <a:gd name="connsiteY631" fmla="*/ 307102 h 488110"/>
                <a:gd name="connsiteX632" fmla="*/ 628442 w 935544"/>
                <a:gd name="connsiteY632" fmla="*/ 307102 h 488110"/>
                <a:gd name="connsiteX633" fmla="*/ 628442 w 935544"/>
                <a:gd name="connsiteY633" fmla="*/ 307102 h 488110"/>
                <a:gd name="connsiteX634" fmla="*/ 628442 w 935544"/>
                <a:gd name="connsiteY634" fmla="*/ 307102 h 488110"/>
                <a:gd name="connsiteX635" fmla="*/ 628442 w 935544"/>
                <a:gd name="connsiteY635" fmla="*/ 307102 h 488110"/>
                <a:gd name="connsiteX636" fmla="*/ 628442 w 935544"/>
                <a:gd name="connsiteY636" fmla="*/ 307102 h 488110"/>
                <a:gd name="connsiteX637" fmla="*/ 628442 w 935544"/>
                <a:gd name="connsiteY637" fmla="*/ 307102 h 488110"/>
                <a:gd name="connsiteX638" fmla="*/ 628442 w 935544"/>
                <a:gd name="connsiteY638" fmla="*/ 307102 h 488110"/>
                <a:gd name="connsiteX639" fmla="*/ 628442 w 935544"/>
                <a:gd name="connsiteY639" fmla="*/ 307102 h 488110"/>
                <a:gd name="connsiteX640" fmla="*/ 628442 w 935544"/>
                <a:gd name="connsiteY640" fmla="*/ 307102 h 488110"/>
                <a:gd name="connsiteX641" fmla="*/ 628442 w 935544"/>
                <a:gd name="connsiteY641" fmla="*/ 307102 h 488110"/>
                <a:gd name="connsiteX642" fmla="*/ 628442 w 935544"/>
                <a:gd name="connsiteY642" fmla="*/ 307102 h 488110"/>
                <a:gd name="connsiteX643" fmla="*/ 628442 w 935544"/>
                <a:gd name="connsiteY643" fmla="*/ 307102 h 488110"/>
                <a:gd name="connsiteX644" fmla="*/ 628442 w 935544"/>
                <a:gd name="connsiteY644" fmla="*/ 307102 h 488110"/>
                <a:gd name="connsiteX645" fmla="*/ 628442 w 935544"/>
                <a:gd name="connsiteY645" fmla="*/ 307102 h 488110"/>
                <a:gd name="connsiteX646" fmla="*/ 628442 w 935544"/>
                <a:gd name="connsiteY646" fmla="*/ 307102 h 488110"/>
                <a:gd name="connsiteX647" fmla="*/ 628442 w 935544"/>
                <a:gd name="connsiteY647" fmla="*/ 307102 h 488110"/>
                <a:gd name="connsiteX648" fmla="*/ 628442 w 935544"/>
                <a:gd name="connsiteY648" fmla="*/ 307102 h 488110"/>
                <a:gd name="connsiteX649" fmla="*/ 628442 w 935544"/>
                <a:gd name="connsiteY649" fmla="*/ 307102 h 488110"/>
                <a:gd name="connsiteX650" fmla="*/ 628442 w 935544"/>
                <a:gd name="connsiteY650" fmla="*/ 307102 h 488110"/>
                <a:gd name="connsiteX651" fmla="*/ 628442 w 935544"/>
                <a:gd name="connsiteY651" fmla="*/ 307102 h 488110"/>
                <a:gd name="connsiteX652" fmla="*/ 628442 w 935544"/>
                <a:gd name="connsiteY652" fmla="*/ 307102 h 488110"/>
                <a:gd name="connsiteX653" fmla="*/ 628442 w 935544"/>
                <a:gd name="connsiteY653" fmla="*/ 307102 h 488110"/>
                <a:gd name="connsiteX654" fmla="*/ 628442 w 935544"/>
                <a:gd name="connsiteY654" fmla="*/ 307102 h 488110"/>
                <a:gd name="connsiteX655" fmla="*/ 628442 w 935544"/>
                <a:gd name="connsiteY655" fmla="*/ 307102 h 488110"/>
                <a:gd name="connsiteX656" fmla="*/ 628442 w 935544"/>
                <a:gd name="connsiteY656" fmla="*/ 307102 h 488110"/>
                <a:gd name="connsiteX657" fmla="*/ 628442 w 935544"/>
                <a:gd name="connsiteY657" fmla="*/ 307102 h 488110"/>
                <a:gd name="connsiteX658" fmla="*/ 628442 w 935544"/>
                <a:gd name="connsiteY658" fmla="*/ 307102 h 488110"/>
                <a:gd name="connsiteX659" fmla="*/ 628442 w 935544"/>
                <a:gd name="connsiteY659" fmla="*/ 307102 h 488110"/>
                <a:gd name="connsiteX660" fmla="*/ 628442 w 935544"/>
                <a:gd name="connsiteY660" fmla="*/ 307102 h 488110"/>
                <a:gd name="connsiteX661" fmla="*/ 628442 w 935544"/>
                <a:gd name="connsiteY661" fmla="*/ 307102 h 488110"/>
                <a:gd name="connsiteX662" fmla="*/ 628442 w 935544"/>
                <a:gd name="connsiteY662" fmla="*/ 307102 h 488110"/>
                <a:gd name="connsiteX663" fmla="*/ 628442 w 935544"/>
                <a:gd name="connsiteY663" fmla="*/ 307102 h 488110"/>
                <a:gd name="connsiteX664" fmla="*/ 628442 w 935544"/>
                <a:gd name="connsiteY664" fmla="*/ 307102 h 488110"/>
                <a:gd name="connsiteX665" fmla="*/ 628442 w 935544"/>
                <a:gd name="connsiteY665" fmla="*/ 307102 h 488110"/>
                <a:gd name="connsiteX666" fmla="*/ 628442 w 935544"/>
                <a:gd name="connsiteY666" fmla="*/ 307102 h 488110"/>
                <a:gd name="connsiteX667" fmla="*/ 628442 w 935544"/>
                <a:gd name="connsiteY667" fmla="*/ 307102 h 488110"/>
                <a:gd name="connsiteX668" fmla="*/ 628442 w 935544"/>
                <a:gd name="connsiteY668" fmla="*/ 307102 h 488110"/>
                <a:gd name="connsiteX669" fmla="*/ 628442 w 935544"/>
                <a:gd name="connsiteY669" fmla="*/ 307102 h 488110"/>
                <a:gd name="connsiteX670" fmla="*/ 628442 w 935544"/>
                <a:gd name="connsiteY670" fmla="*/ 307102 h 488110"/>
                <a:gd name="connsiteX671" fmla="*/ 628442 w 935544"/>
                <a:gd name="connsiteY671" fmla="*/ 307102 h 488110"/>
                <a:gd name="connsiteX672" fmla="*/ 628442 w 935544"/>
                <a:gd name="connsiteY672" fmla="*/ 307102 h 488110"/>
                <a:gd name="connsiteX673" fmla="*/ 628442 w 935544"/>
                <a:gd name="connsiteY673" fmla="*/ 307102 h 488110"/>
                <a:gd name="connsiteX674" fmla="*/ 628442 w 935544"/>
                <a:gd name="connsiteY674" fmla="*/ 307102 h 488110"/>
                <a:gd name="connsiteX675" fmla="*/ 628442 w 935544"/>
                <a:gd name="connsiteY675" fmla="*/ 307102 h 488110"/>
                <a:gd name="connsiteX676" fmla="*/ 628442 w 935544"/>
                <a:gd name="connsiteY676" fmla="*/ 307102 h 488110"/>
                <a:gd name="connsiteX677" fmla="*/ 628442 w 935544"/>
                <a:gd name="connsiteY677" fmla="*/ 307102 h 488110"/>
                <a:gd name="connsiteX678" fmla="*/ 628442 w 935544"/>
                <a:gd name="connsiteY678" fmla="*/ 307102 h 488110"/>
                <a:gd name="connsiteX679" fmla="*/ 628442 w 935544"/>
                <a:gd name="connsiteY679" fmla="*/ 307102 h 488110"/>
                <a:gd name="connsiteX680" fmla="*/ 628442 w 935544"/>
                <a:gd name="connsiteY680" fmla="*/ 307102 h 488110"/>
                <a:gd name="connsiteX681" fmla="*/ 628442 w 935544"/>
                <a:gd name="connsiteY681" fmla="*/ 307102 h 488110"/>
                <a:gd name="connsiteX682" fmla="*/ 628442 w 935544"/>
                <a:gd name="connsiteY682" fmla="*/ 307102 h 488110"/>
                <a:gd name="connsiteX683" fmla="*/ 628442 w 935544"/>
                <a:gd name="connsiteY683" fmla="*/ 307102 h 488110"/>
                <a:gd name="connsiteX684" fmla="*/ 628442 w 935544"/>
                <a:gd name="connsiteY684" fmla="*/ 307102 h 488110"/>
                <a:gd name="connsiteX685" fmla="*/ 628442 w 935544"/>
                <a:gd name="connsiteY685" fmla="*/ 307102 h 488110"/>
                <a:gd name="connsiteX686" fmla="*/ 628442 w 935544"/>
                <a:gd name="connsiteY686" fmla="*/ 307102 h 488110"/>
                <a:gd name="connsiteX687" fmla="*/ 628442 w 935544"/>
                <a:gd name="connsiteY687" fmla="*/ 307102 h 488110"/>
                <a:gd name="connsiteX688" fmla="*/ 628442 w 935544"/>
                <a:gd name="connsiteY688" fmla="*/ 307102 h 488110"/>
                <a:gd name="connsiteX689" fmla="*/ 628442 w 935544"/>
                <a:gd name="connsiteY689" fmla="*/ 307102 h 488110"/>
                <a:gd name="connsiteX690" fmla="*/ 628442 w 935544"/>
                <a:gd name="connsiteY690" fmla="*/ 307102 h 488110"/>
                <a:gd name="connsiteX691" fmla="*/ 628442 w 935544"/>
                <a:gd name="connsiteY691" fmla="*/ 307102 h 488110"/>
                <a:gd name="connsiteX692" fmla="*/ 628442 w 935544"/>
                <a:gd name="connsiteY692" fmla="*/ 307102 h 488110"/>
                <a:gd name="connsiteX693" fmla="*/ 628442 w 935544"/>
                <a:gd name="connsiteY693" fmla="*/ 307102 h 488110"/>
                <a:gd name="connsiteX694" fmla="*/ 628442 w 935544"/>
                <a:gd name="connsiteY694" fmla="*/ 307102 h 488110"/>
                <a:gd name="connsiteX695" fmla="*/ 628442 w 935544"/>
                <a:gd name="connsiteY695" fmla="*/ 307102 h 488110"/>
                <a:gd name="connsiteX696" fmla="*/ 628442 w 935544"/>
                <a:gd name="connsiteY696" fmla="*/ 307102 h 488110"/>
                <a:gd name="connsiteX697" fmla="*/ 628442 w 935544"/>
                <a:gd name="connsiteY697" fmla="*/ 307102 h 488110"/>
                <a:gd name="connsiteX698" fmla="*/ 628442 w 935544"/>
                <a:gd name="connsiteY698" fmla="*/ 307102 h 488110"/>
                <a:gd name="connsiteX699" fmla="*/ 628442 w 935544"/>
                <a:gd name="connsiteY699" fmla="*/ 307102 h 488110"/>
                <a:gd name="connsiteX700" fmla="*/ 628442 w 935544"/>
                <a:gd name="connsiteY700" fmla="*/ 307102 h 488110"/>
                <a:gd name="connsiteX701" fmla="*/ 628442 w 935544"/>
                <a:gd name="connsiteY701" fmla="*/ 307102 h 488110"/>
                <a:gd name="connsiteX702" fmla="*/ 628442 w 935544"/>
                <a:gd name="connsiteY702" fmla="*/ 307102 h 488110"/>
                <a:gd name="connsiteX703" fmla="*/ 628442 w 935544"/>
                <a:gd name="connsiteY703" fmla="*/ 307102 h 488110"/>
                <a:gd name="connsiteX704" fmla="*/ 628442 w 935544"/>
                <a:gd name="connsiteY704" fmla="*/ 307102 h 488110"/>
                <a:gd name="connsiteX705" fmla="*/ 628442 w 935544"/>
                <a:gd name="connsiteY705" fmla="*/ 307102 h 488110"/>
                <a:gd name="connsiteX706" fmla="*/ 628442 w 935544"/>
                <a:gd name="connsiteY706" fmla="*/ 307102 h 488110"/>
                <a:gd name="connsiteX707" fmla="*/ 628442 w 935544"/>
                <a:gd name="connsiteY707" fmla="*/ 307102 h 488110"/>
                <a:gd name="connsiteX708" fmla="*/ 628442 w 935544"/>
                <a:gd name="connsiteY708" fmla="*/ 307102 h 488110"/>
                <a:gd name="connsiteX709" fmla="*/ 628442 w 935544"/>
                <a:gd name="connsiteY709" fmla="*/ 307102 h 488110"/>
                <a:gd name="connsiteX710" fmla="*/ 628442 w 935544"/>
                <a:gd name="connsiteY710" fmla="*/ 307102 h 488110"/>
                <a:gd name="connsiteX711" fmla="*/ 628442 w 935544"/>
                <a:gd name="connsiteY711" fmla="*/ 307102 h 488110"/>
                <a:gd name="connsiteX712" fmla="*/ 628442 w 935544"/>
                <a:gd name="connsiteY712" fmla="*/ 307102 h 488110"/>
                <a:gd name="connsiteX713" fmla="*/ 628442 w 935544"/>
                <a:gd name="connsiteY713" fmla="*/ 307102 h 488110"/>
                <a:gd name="connsiteX714" fmla="*/ 628442 w 935544"/>
                <a:gd name="connsiteY714" fmla="*/ 307102 h 488110"/>
                <a:gd name="connsiteX715" fmla="*/ 628442 w 935544"/>
                <a:gd name="connsiteY715" fmla="*/ 307102 h 488110"/>
                <a:gd name="connsiteX716" fmla="*/ 628442 w 935544"/>
                <a:gd name="connsiteY716" fmla="*/ 307102 h 488110"/>
                <a:gd name="connsiteX717" fmla="*/ 628442 w 935544"/>
                <a:gd name="connsiteY717" fmla="*/ 307102 h 488110"/>
                <a:gd name="connsiteX718" fmla="*/ 628442 w 935544"/>
                <a:gd name="connsiteY718" fmla="*/ 307102 h 488110"/>
                <a:gd name="connsiteX719" fmla="*/ 628442 w 935544"/>
                <a:gd name="connsiteY719" fmla="*/ 307102 h 488110"/>
                <a:gd name="connsiteX720" fmla="*/ 628442 w 935544"/>
                <a:gd name="connsiteY720" fmla="*/ 307102 h 488110"/>
                <a:gd name="connsiteX721" fmla="*/ 628442 w 935544"/>
                <a:gd name="connsiteY721" fmla="*/ 307102 h 488110"/>
                <a:gd name="connsiteX722" fmla="*/ 628442 w 935544"/>
                <a:gd name="connsiteY722" fmla="*/ 307102 h 488110"/>
                <a:gd name="connsiteX723" fmla="*/ 628442 w 935544"/>
                <a:gd name="connsiteY723" fmla="*/ 307102 h 488110"/>
                <a:gd name="connsiteX724" fmla="*/ 628442 w 935544"/>
                <a:gd name="connsiteY724" fmla="*/ 307102 h 488110"/>
                <a:gd name="connsiteX725" fmla="*/ 628442 w 935544"/>
                <a:gd name="connsiteY725" fmla="*/ 307102 h 488110"/>
                <a:gd name="connsiteX726" fmla="*/ 628442 w 935544"/>
                <a:gd name="connsiteY726" fmla="*/ 307102 h 488110"/>
                <a:gd name="connsiteX727" fmla="*/ 628442 w 935544"/>
                <a:gd name="connsiteY727" fmla="*/ 307102 h 488110"/>
                <a:gd name="connsiteX728" fmla="*/ 628442 w 935544"/>
                <a:gd name="connsiteY728" fmla="*/ 307102 h 488110"/>
                <a:gd name="connsiteX729" fmla="*/ 628442 w 935544"/>
                <a:gd name="connsiteY729" fmla="*/ 307102 h 488110"/>
                <a:gd name="connsiteX730" fmla="*/ 628442 w 935544"/>
                <a:gd name="connsiteY730" fmla="*/ 307102 h 488110"/>
                <a:gd name="connsiteX731" fmla="*/ 628442 w 935544"/>
                <a:gd name="connsiteY731" fmla="*/ 307102 h 488110"/>
                <a:gd name="connsiteX732" fmla="*/ 628442 w 935544"/>
                <a:gd name="connsiteY732" fmla="*/ 307102 h 488110"/>
                <a:gd name="connsiteX733" fmla="*/ 628442 w 935544"/>
                <a:gd name="connsiteY733" fmla="*/ 307102 h 488110"/>
                <a:gd name="connsiteX734" fmla="*/ 628442 w 935544"/>
                <a:gd name="connsiteY734" fmla="*/ 307102 h 488110"/>
                <a:gd name="connsiteX735" fmla="*/ 628442 w 935544"/>
                <a:gd name="connsiteY735" fmla="*/ 307102 h 488110"/>
                <a:gd name="connsiteX736" fmla="*/ 628442 w 935544"/>
                <a:gd name="connsiteY736" fmla="*/ 307102 h 488110"/>
                <a:gd name="connsiteX737" fmla="*/ 628442 w 935544"/>
                <a:gd name="connsiteY737" fmla="*/ 307102 h 488110"/>
                <a:gd name="connsiteX738" fmla="*/ 628442 w 935544"/>
                <a:gd name="connsiteY738" fmla="*/ 307102 h 488110"/>
                <a:gd name="connsiteX739" fmla="*/ 628442 w 935544"/>
                <a:gd name="connsiteY739" fmla="*/ 307102 h 488110"/>
                <a:gd name="connsiteX740" fmla="*/ 628442 w 935544"/>
                <a:gd name="connsiteY740" fmla="*/ 307102 h 488110"/>
                <a:gd name="connsiteX741" fmla="*/ 628442 w 935544"/>
                <a:gd name="connsiteY741" fmla="*/ 307102 h 488110"/>
                <a:gd name="connsiteX742" fmla="*/ 628442 w 935544"/>
                <a:gd name="connsiteY742" fmla="*/ 307102 h 488110"/>
                <a:gd name="connsiteX743" fmla="*/ 628442 w 935544"/>
                <a:gd name="connsiteY743" fmla="*/ 307102 h 488110"/>
                <a:gd name="connsiteX744" fmla="*/ 628442 w 935544"/>
                <a:gd name="connsiteY744" fmla="*/ 307102 h 488110"/>
                <a:gd name="connsiteX745" fmla="*/ 628442 w 935544"/>
                <a:gd name="connsiteY745" fmla="*/ 307102 h 488110"/>
                <a:gd name="connsiteX746" fmla="*/ 628442 w 935544"/>
                <a:gd name="connsiteY746" fmla="*/ 307102 h 488110"/>
                <a:gd name="connsiteX747" fmla="*/ 628442 w 935544"/>
                <a:gd name="connsiteY747" fmla="*/ 307102 h 488110"/>
                <a:gd name="connsiteX748" fmla="*/ 628442 w 935544"/>
                <a:gd name="connsiteY748" fmla="*/ 307102 h 488110"/>
                <a:gd name="connsiteX749" fmla="*/ 628442 w 935544"/>
                <a:gd name="connsiteY749" fmla="*/ 307102 h 488110"/>
                <a:gd name="connsiteX750" fmla="*/ 628442 w 935544"/>
                <a:gd name="connsiteY750" fmla="*/ 307102 h 488110"/>
                <a:gd name="connsiteX751" fmla="*/ 628442 w 935544"/>
                <a:gd name="connsiteY751" fmla="*/ 307102 h 488110"/>
                <a:gd name="connsiteX752" fmla="*/ 628442 w 935544"/>
                <a:gd name="connsiteY752" fmla="*/ 307102 h 488110"/>
                <a:gd name="connsiteX753" fmla="*/ 628442 w 935544"/>
                <a:gd name="connsiteY753" fmla="*/ 307102 h 488110"/>
                <a:gd name="connsiteX754" fmla="*/ 628442 w 935544"/>
                <a:gd name="connsiteY754" fmla="*/ 307102 h 488110"/>
                <a:gd name="connsiteX755" fmla="*/ 628442 w 935544"/>
                <a:gd name="connsiteY755" fmla="*/ 307102 h 488110"/>
                <a:gd name="connsiteX756" fmla="*/ 628442 w 935544"/>
                <a:gd name="connsiteY756" fmla="*/ 307102 h 488110"/>
                <a:gd name="connsiteX757" fmla="*/ 628442 w 935544"/>
                <a:gd name="connsiteY757" fmla="*/ 307102 h 488110"/>
                <a:gd name="connsiteX758" fmla="*/ 628442 w 935544"/>
                <a:gd name="connsiteY758" fmla="*/ 307102 h 488110"/>
                <a:gd name="connsiteX759" fmla="*/ 628442 w 935544"/>
                <a:gd name="connsiteY759" fmla="*/ 307102 h 488110"/>
                <a:gd name="connsiteX760" fmla="*/ 628442 w 935544"/>
                <a:gd name="connsiteY760" fmla="*/ 307102 h 488110"/>
                <a:gd name="connsiteX761" fmla="*/ 628442 w 935544"/>
                <a:gd name="connsiteY761" fmla="*/ 307102 h 488110"/>
                <a:gd name="connsiteX762" fmla="*/ 628442 w 935544"/>
                <a:gd name="connsiteY762" fmla="*/ 307102 h 488110"/>
                <a:gd name="connsiteX763" fmla="*/ 628442 w 935544"/>
                <a:gd name="connsiteY763" fmla="*/ 307102 h 488110"/>
                <a:gd name="connsiteX764" fmla="*/ 628442 w 935544"/>
                <a:gd name="connsiteY764" fmla="*/ 307102 h 488110"/>
                <a:gd name="connsiteX765" fmla="*/ 628442 w 935544"/>
                <a:gd name="connsiteY765" fmla="*/ 307102 h 488110"/>
                <a:gd name="connsiteX766" fmla="*/ 628442 w 935544"/>
                <a:gd name="connsiteY766" fmla="*/ 307102 h 488110"/>
                <a:gd name="connsiteX767" fmla="*/ 628442 w 935544"/>
                <a:gd name="connsiteY767" fmla="*/ 307102 h 488110"/>
                <a:gd name="connsiteX768" fmla="*/ 628442 w 935544"/>
                <a:gd name="connsiteY768" fmla="*/ 307102 h 488110"/>
                <a:gd name="connsiteX769" fmla="*/ 628442 w 935544"/>
                <a:gd name="connsiteY769" fmla="*/ 307102 h 488110"/>
                <a:gd name="connsiteX770" fmla="*/ 628442 w 935544"/>
                <a:gd name="connsiteY770" fmla="*/ 307102 h 488110"/>
                <a:gd name="connsiteX771" fmla="*/ 628442 w 935544"/>
                <a:gd name="connsiteY771" fmla="*/ 307102 h 488110"/>
                <a:gd name="connsiteX772" fmla="*/ 628442 w 935544"/>
                <a:gd name="connsiteY772" fmla="*/ 307102 h 488110"/>
                <a:gd name="connsiteX773" fmla="*/ 628442 w 935544"/>
                <a:gd name="connsiteY773" fmla="*/ 307102 h 488110"/>
                <a:gd name="connsiteX774" fmla="*/ 628442 w 935544"/>
                <a:gd name="connsiteY774" fmla="*/ 307102 h 488110"/>
                <a:gd name="connsiteX775" fmla="*/ 628442 w 935544"/>
                <a:gd name="connsiteY775" fmla="*/ 307102 h 488110"/>
                <a:gd name="connsiteX776" fmla="*/ 628442 w 935544"/>
                <a:gd name="connsiteY776" fmla="*/ 307102 h 488110"/>
                <a:gd name="connsiteX777" fmla="*/ 628442 w 935544"/>
                <a:gd name="connsiteY777" fmla="*/ 307102 h 488110"/>
                <a:gd name="connsiteX778" fmla="*/ 628442 w 935544"/>
                <a:gd name="connsiteY778" fmla="*/ 307102 h 488110"/>
                <a:gd name="connsiteX779" fmla="*/ 628442 w 935544"/>
                <a:gd name="connsiteY779" fmla="*/ 307102 h 488110"/>
                <a:gd name="connsiteX780" fmla="*/ 628442 w 935544"/>
                <a:gd name="connsiteY780" fmla="*/ 307102 h 488110"/>
                <a:gd name="connsiteX781" fmla="*/ 628442 w 935544"/>
                <a:gd name="connsiteY781" fmla="*/ 307102 h 488110"/>
                <a:gd name="connsiteX782" fmla="*/ 628442 w 935544"/>
                <a:gd name="connsiteY782" fmla="*/ 307102 h 488110"/>
                <a:gd name="connsiteX783" fmla="*/ 628442 w 935544"/>
                <a:gd name="connsiteY783" fmla="*/ 307102 h 488110"/>
                <a:gd name="connsiteX784" fmla="*/ 628442 w 935544"/>
                <a:gd name="connsiteY784" fmla="*/ 307102 h 488110"/>
                <a:gd name="connsiteX785" fmla="*/ 628442 w 935544"/>
                <a:gd name="connsiteY785" fmla="*/ 307102 h 488110"/>
                <a:gd name="connsiteX786" fmla="*/ 628442 w 935544"/>
                <a:gd name="connsiteY786" fmla="*/ 307102 h 488110"/>
                <a:gd name="connsiteX787" fmla="*/ 628442 w 935544"/>
                <a:gd name="connsiteY787" fmla="*/ 307102 h 488110"/>
                <a:gd name="connsiteX788" fmla="*/ 628442 w 935544"/>
                <a:gd name="connsiteY788" fmla="*/ 307102 h 488110"/>
                <a:gd name="connsiteX789" fmla="*/ 628442 w 935544"/>
                <a:gd name="connsiteY789" fmla="*/ 307102 h 488110"/>
                <a:gd name="connsiteX790" fmla="*/ 628442 w 935544"/>
                <a:gd name="connsiteY790" fmla="*/ 307102 h 488110"/>
                <a:gd name="connsiteX791" fmla="*/ 628442 w 935544"/>
                <a:gd name="connsiteY791" fmla="*/ 307102 h 488110"/>
                <a:gd name="connsiteX792" fmla="*/ 628442 w 935544"/>
                <a:gd name="connsiteY792" fmla="*/ 307102 h 488110"/>
                <a:gd name="connsiteX793" fmla="*/ 628442 w 935544"/>
                <a:gd name="connsiteY793" fmla="*/ 307102 h 488110"/>
                <a:gd name="connsiteX794" fmla="*/ 628442 w 935544"/>
                <a:gd name="connsiteY794" fmla="*/ 307102 h 488110"/>
                <a:gd name="connsiteX795" fmla="*/ 628442 w 935544"/>
                <a:gd name="connsiteY795" fmla="*/ 307102 h 488110"/>
                <a:gd name="connsiteX796" fmla="*/ 628442 w 935544"/>
                <a:gd name="connsiteY796" fmla="*/ 307102 h 488110"/>
                <a:gd name="connsiteX797" fmla="*/ 628442 w 935544"/>
                <a:gd name="connsiteY797" fmla="*/ 307102 h 488110"/>
                <a:gd name="connsiteX798" fmla="*/ 628442 w 935544"/>
                <a:gd name="connsiteY798" fmla="*/ 307102 h 488110"/>
                <a:gd name="connsiteX799" fmla="*/ 628442 w 935544"/>
                <a:gd name="connsiteY799" fmla="*/ 307102 h 488110"/>
                <a:gd name="connsiteX800" fmla="*/ 628442 w 935544"/>
                <a:gd name="connsiteY800" fmla="*/ 307102 h 488110"/>
                <a:gd name="connsiteX801" fmla="*/ 628442 w 935544"/>
                <a:gd name="connsiteY801" fmla="*/ 307102 h 488110"/>
                <a:gd name="connsiteX802" fmla="*/ 628442 w 935544"/>
                <a:gd name="connsiteY802" fmla="*/ 307102 h 488110"/>
                <a:gd name="connsiteX803" fmla="*/ 628442 w 935544"/>
                <a:gd name="connsiteY803" fmla="*/ 307102 h 488110"/>
                <a:gd name="connsiteX804" fmla="*/ 628442 w 935544"/>
                <a:gd name="connsiteY804" fmla="*/ 307102 h 488110"/>
                <a:gd name="connsiteX805" fmla="*/ 628442 w 935544"/>
                <a:gd name="connsiteY805" fmla="*/ 307102 h 488110"/>
                <a:gd name="connsiteX806" fmla="*/ 628442 w 935544"/>
                <a:gd name="connsiteY806" fmla="*/ 307102 h 488110"/>
                <a:gd name="connsiteX807" fmla="*/ 628442 w 935544"/>
                <a:gd name="connsiteY807" fmla="*/ 307102 h 488110"/>
                <a:gd name="connsiteX808" fmla="*/ 628442 w 935544"/>
                <a:gd name="connsiteY808" fmla="*/ 307102 h 488110"/>
                <a:gd name="connsiteX809" fmla="*/ 628442 w 935544"/>
                <a:gd name="connsiteY809" fmla="*/ 307102 h 488110"/>
                <a:gd name="connsiteX810" fmla="*/ 628442 w 935544"/>
                <a:gd name="connsiteY810" fmla="*/ 307102 h 488110"/>
                <a:gd name="connsiteX811" fmla="*/ 628442 w 935544"/>
                <a:gd name="connsiteY811" fmla="*/ 307102 h 488110"/>
                <a:gd name="connsiteX812" fmla="*/ 628442 w 935544"/>
                <a:gd name="connsiteY812" fmla="*/ 307102 h 488110"/>
                <a:gd name="connsiteX813" fmla="*/ 628442 w 935544"/>
                <a:gd name="connsiteY813" fmla="*/ 307102 h 488110"/>
                <a:gd name="connsiteX814" fmla="*/ 628442 w 935544"/>
                <a:gd name="connsiteY814" fmla="*/ 307102 h 488110"/>
                <a:gd name="connsiteX815" fmla="*/ 628442 w 935544"/>
                <a:gd name="connsiteY815" fmla="*/ 307102 h 488110"/>
                <a:gd name="connsiteX816" fmla="*/ 628442 w 935544"/>
                <a:gd name="connsiteY816" fmla="*/ 307102 h 488110"/>
                <a:gd name="connsiteX817" fmla="*/ 628442 w 935544"/>
                <a:gd name="connsiteY817" fmla="*/ 307102 h 488110"/>
                <a:gd name="connsiteX818" fmla="*/ 628442 w 935544"/>
                <a:gd name="connsiteY818" fmla="*/ 307102 h 488110"/>
                <a:gd name="connsiteX819" fmla="*/ 628442 w 935544"/>
                <a:gd name="connsiteY819" fmla="*/ 307102 h 488110"/>
                <a:gd name="connsiteX820" fmla="*/ 628442 w 935544"/>
                <a:gd name="connsiteY820" fmla="*/ 307102 h 488110"/>
                <a:gd name="connsiteX821" fmla="*/ 628442 w 935544"/>
                <a:gd name="connsiteY821" fmla="*/ 307102 h 488110"/>
                <a:gd name="connsiteX822" fmla="*/ 628442 w 935544"/>
                <a:gd name="connsiteY822" fmla="*/ 307102 h 488110"/>
                <a:gd name="connsiteX823" fmla="*/ 628442 w 935544"/>
                <a:gd name="connsiteY823" fmla="*/ 307102 h 488110"/>
                <a:gd name="connsiteX824" fmla="*/ 628442 w 935544"/>
                <a:gd name="connsiteY824" fmla="*/ 307102 h 488110"/>
                <a:gd name="connsiteX825" fmla="*/ 628442 w 935544"/>
                <a:gd name="connsiteY825" fmla="*/ 307102 h 488110"/>
                <a:gd name="connsiteX826" fmla="*/ 628442 w 935544"/>
                <a:gd name="connsiteY826" fmla="*/ 307102 h 488110"/>
                <a:gd name="connsiteX827" fmla="*/ 628442 w 935544"/>
                <a:gd name="connsiteY827" fmla="*/ 307102 h 488110"/>
                <a:gd name="connsiteX828" fmla="*/ 628442 w 935544"/>
                <a:gd name="connsiteY828" fmla="*/ 307102 h 488110"/>
                <a:gd name="connsiteX829" fmla="*/ 628442 w 935544"/>
                <a:gd name="connsiteY829" fmla="*/ 307102 h 488110"/>
                <a:gd name="connsiteX830" fmla="*/ 628442 w 935544"/>
                <a:gd name="connsiteY830" fmla="*/ 307102 h 488110"/>
                <a:gd name="connsiteX831" fmla="*/ 628442 w 935544"/>
                <a:gd name="connsiteY831" fmla="*/ 307102 h 488110"/>
                <a:gd name="connsiteX832" fmla="*/ 628442 w 935544"/>
                <a:gd name="connsiteY832" fmla="*/ 307102 h 488110"/>
                <a:gd name="connsiteX833" fmla="*/ 628442 w 935544"/>
                <a:gd name="connsiteY833" fmla="*/ 307102 h 488110"/>
                <a:gd name="connsiteX834" fmla="*/ 628442 w 935544"/>
                <a:gd name="connsiteY834" fmla="*/ 307102 h 488110"/>
                <a:gd name="connsiteX835" fmla="*/ 628442 w 935544"/>
                <a:gd name="connsiteY835" fmla="*/ 307102 h 488110"/>
                <a:gd name="connsiteX836" fmla="*/ 628442 w 935544"/>
                <a:gd name="connsiteY836" fmla="*/ 307102 h 488110"/>
                <a:gd name="connsiteX837" fmla="*/ 628442 w 935544"/>
                <a:gd name="connsiteY837" fmla="*/ 307102 h 488110"/>
                <a:gd name="connsiteX838" fmla="*/ 628442 w 935544"/>
                <a:gd name="connsiteY838" fmla="*/ 307102 h 488110"/>
                <a:gd name="connsiteX839" fmla="*/ 628442 w 935544"/>
                <a:gd name="connsiteY839" fmla="*/ 307102 h 488110"/>
                <a:gd name="connsiteX840" fmla="*/ 628442 w 935544"/>
                <a:gd name="connsiteY840" fmla="*/ 307102 h 488110"/>
                <a:gd name="connsiteX841" fmla="*/ 628442 w 935544"/>
                <a:gd name="connsiteY841" fmla="*/ 307102 h 488110"/>
                <a:gd name="connsiteX842" fmla="*/ 628442 w 935544"/>
                <a:gd name="connsiteY842" fmla="*/ 307102 h 488110"/>
                <a:gd name="connsiteX843" fmla="*/ 628442 w 935544"/>
                <a:gd name="connsiteY843" fmla="*/ 307102 h 488110"/>
                <a:gd name="connsiteX844" fmla="*/ 628442 w 935544"/>
                <a:gd name="connsiteY844" fmla="*/ 307102 h 488110"/>
                <a:gd name="connsiteX845" fmla="*/ 628442 w 935544"/>
                <a:gd name="connsiteY845" fmla="*/ 307102 h 488110"/>
                <a:gd name="connsiteX846" fmla="*/ 628442 w 935544"/>
                <a:gd name="connsiteY846" fmla="*/ 307102 h 488110"/>
                <a:gd name="connsiteX847" fmla="*/ 628442 w 935544"/>
                <a:gd name="connsiteY847" fmla="*/ 307102 h 488110"/>
                <a:gd name="connsiteX848" fmla="*/ 628442 w 935544"/>
                <a:gd name="connsiteY848" fmla="*/ 307102 h 488110"/>
                <a:gd name="connsiteX849" fmla="*/ 628442 w 935544"/>
                <a:gd name="connsiteY849" fmla="*/ 307102 h 488110"/>
                <a:gd name="connsiteX850" fmla="*/ 628442 w 935544"/>
                <a:gd name="connsiteY850" fmla="*/ 307102 h 488110"/>
                <a:gd name="connsiteX851" fmla="*/ 628442 w 935544"/>
                <a:gd name="connsiteY851" fmla="*/ 307102 h 488110"/>
                <a:gd name="connsiteX852" fmla="*/ 628442 w 935544"/>
                <a:gd name="connsiteY852" fmla="*/ 307102 h 488110"/>
                <a:gd name="connsiteX853" fmla="*/ 628442 w 935544"/>
                <a:gd name="connsiteY853" fmla="*/ 307102 h 488110"/>
                <a:gd name="connsiteX854" fmla="*/ 628442 w 935544"/>
                <a:gd name="connsiteY854" fmla="*/ 307102 h 488110"/>
                <a:gd name="connsiteX855" fmla="*/ 628442 w 935544"/>
                <a:gd name="connsiteY855" fmla="*/ 307102 h 488110"/>
                <a:gd name="connsiteX856" fmla="*/ 628442 w 935544"/>
                <a:gd name="connsiteY856" fmla="*/ 307102 h 488110"/>
                <a:gd name="connsiteX857" fmla="*/ 628442 w 935544"/>
                <a:gd name="connsiteY857" fmla="*/ 307102 h 488110"/>
                <a:gd name="connsiteX858" fmla="*/ 628442 w 935544"/>
                <a:gd name="connsiteY858" fmla="*/ 307102 h 488110"/>
                <a:gd name="connsiteX859" fmla="*/ 628442 w 935544"/>
                <a:gd name="connsiteY859" fmla="*/ 307102 h 488110"/>
                <a:gd name="connsiteX860" fmla="*/ 628442 w 935544"/>
                <a:gd name="connsiteY860" fmla="*/ 307102 h 488110"/>
                <a:gd name="connsiteX861" fmla="*/ 628442 w 935544"/>
                <a:gd name="connsiteY861" fmla="*/ 307102 h 488110"/>
                <a:gd name="connsiteX862" fmla="*/ 628442 w 935544"/>
                <a:gd name="connsiteY862" fmla="*/ 307102 h 488110"/>
                <a:gd name="connsiteX863" fmla="*/ 628442 w 935544"/>
                <a:gd name="connsiteY863" fmla="*/ 307102 h 488110"/>
                <a:gd name="connsiteX864" fmla="*/ 628442 w 935544"/>
                <a:gd name="connsiteY864" fmla="*/ 307102 h 488110"/>
                <a:gd name="connsiteX865" fmla="*/ 628442 w 935544"/>
                <a:gd name="connsiteY865" fmla="*/ 307102 h 488110"/>
                <a:gd name="connsiteX866" fmla="*/ 628442 w 935544"/>
                <a:gd name="connsiteY866" fmla="*/ 307102 h 488110"/>
                <a:gd name="connsiteX867" fmla="*/ 628442 w 935544"/>
                <a:gd name="connsiteY867" fmla="*/ 307102 h 488110"/>
                <a:gd name="connsiteX868" fmla="*/ 628442 w 935544"/>
                <a:gd name="connsiteY868" fmla="*/ 307102 h 488110"/>
                <a:gd name="connsiteX869" fmla="*/ 628442 w 935544"/>
                <a:gd name="connsiteY869" fmla="*/ 307102 h 488110"/>
                <a:gd name="connsiteX870" fmla="*/ 628442 w 935544"/>
                <a:gd name="connsiteY870" fmla="*/ 307102 h 488110"/>
                <a:gd name="connsiteX871" fmla="*/ 628442 w 935544"/>
                <a:gd name="connsiteY871" fmla="*/ 307102 h 488110"/>
                <a:gd name="connsiteX872" fmla="*/ 628442 w 935544"/>
                <a:gd name="connsiteY872" fmla="*/ 307102 h 488110"/>
                <a:gd name="connsiteX873" fmla="*/ 628442 w 935544"/>
                <a:gd name="connsiteY873" fmla="*/ 307102 h 488110"/>
                <a:gd name="connsiteX874" fmla="*/ 628442 w 935544"/>
                <a:gd name="connsiteY874" fmla="*/ 307102 h 488110"/>
                <a:gd name="connsiteX875" fmla="*/ 628442 w 935544"/>
                <a:gd name="connsiteY875" fmla="*/ 307102 h 488110"/>
                <a:gd name="connsiteX876" fmla="*/ 628442 w 935544"/>
                <a:gd name="connsiteY876" fmla="*/ 307102 h 488110"/>
                <a:gd name="connsiteX877" fmla="*/ 628442 w 935544"/>
                <a:gd name="connsiteY877" fmla="*/ 307102 h 488110"/>
                <a:gd name="connsiteX878" fmla="*/ 628442 w 935544"/>
                <a:gd name="connsiteY878" fmla="*/ 307102 h 488110"/>
                <a:gd name="connsiteX879" fmla="*/ 628442 w 935544"/>
                <a:gd name="connsiteY879" fmla="*/ 307102 h 488110"/>
                <a:gd name="connsiteX880" fmla="*/ 628442 w 935544"/>
                <a:gd name="connsiteY880" fmla="*/ 307102 h 488110"/>
                <a:gd name="connsiteX881" fmla="*/ 628442 w 935544"/>
                <a:gd name="connsiteY881" fmla="*/ 307102 h 488110"/>
                <a:gd name="connsiteX882" fmla="*/ 628442 w 935544"/>
                <a:gd name="connsiteY882" fmla="*/ 307102 h 488110"/>
                <a:gd name="connsiteX883" fmla="*/ 628442 w 935544"/>
                <a:gd name="connsiteY883" fmla="*/ 307102 h 488110"/>
                <a:gd name="connsiteX884" fmla="*/ 628442 w 935544"/>
                <a:gd name="connsiteY884" fmla="*/ 307102 h 488110"/>
                <a:gd name="connsiteX885" fmla="*/ 628442 w 935544"/>
                <a:gd name="connsiteY885" fmla="*/ 307102 h 488110"/>
                <a:gd name="connsiteX886" fmla="*/ 628442 w 935544"/>
                <a:gd name="connsiteY886" fmla="*/ 307102 h 488110"/>
                <a:gd name="connsiteX887" fmla="*/ 628442 w 935544"/>
                <a:gd name="connsiteY887" fmla="*/ 307102 h 488110"/>
                <a:gd name="connsiteX888" fmla="*/ 628442 w 935544"/>
                <a:gd name="connsiteY888" fmla="*/ 307102 h 488110"/>
                <a:gd name="connsiteX889" fmla="*/ 628442 w 935544"/>
                <a:gd name="connsiteY889" fmla="*/ 307102 h 488110"/>
                <a:gd name="connsiteX890" fmla="*/ 628442 w 935544"/>
                <a:gd name="connsiteY890" fmla="*/ 307102 h 488110"/>
                <a:gd name="connsiteX891" fmla="*/ 628442 w 935544"/>
                <a:gd name="connsiteY891" fmla="*/ 307102 h 488110"/>
                <a:gd name="connsiteX892" fmla="*/ 628442 w 935544"/>
                <a:gd name="connsiteY892" fmla="*/ 307102 h 488110"/>
                <a:gd name="connsiteX893" fmla="*/ 628442 w 935544"/>
                <a:gd name="connsiteY893" fmla="*/ 307102 h 488110"/>
                <a:gd name="connsiteX894" fmla="*/ 628442 w 935544"/>
                <a:gd name="connsiteY894" fmla="*/ 307102 h 488110"/>
                <a:gd name="connsiteX895" fmla="*/ 628442 w 935544"/>
                <a:gd name="connsiteY895" fmla="*/ 307102 h 488110"/>
                <a:gd name="connsiteX896" fmla="*/ 628442 w 935544"/>
                <a:gd name="connsiteY896" fmla="*/ 307102 h 488110"/>
                <a:gd name="connsiteX897" fmla="*/ 628442 w 935544"/>
                <a:gd name="connsiteY897" fmla="*/ 307102 h 488110"/>
                <a:gd name="connsiteX898" fmla="*/ 628442 w 935544"/>
                <a:gd name="connsiteY898" fmla="*/ 307102 h 488110"/>
                <a:gd name="connsiteX899" fmla="*/ 628442 w 935544"/>
                <a:gd name="connsiteY899" fmla="*/ 307102 h 488110"/>
                <a:gd name="connsiteX900" fmla="*/ 628442 w 935544"/>
                <a:gd name="connsiteY900" fmla="*/ 307102 h 488110"/>
                <a:gd name="connsiteX901" fmla="*/ 628442 w 935544"/>
                <a:gd name="connsiteY901" fmla="*/ 307102 h 488110"/>
                <a:gd name="connsiteX902" fmla="*/ 628442 w 935544"/>
                <a:gd name="connsiteY902" fmla="*/ 307102 h 488110"/>
                <a:gd name="connsiteX903" fmla="*/ 628442 w 935544"/>
                <a:gd name="connsiteY903" fmla="*/ 307102 h 488110"/>
                <a:gd name="connsiteX904" fmla="*/ 628442 w 935544"/>
                <a:gd name="connsiteY904" fmla="*/ 307102 h 488110"/>
                <a:gd name="connsiteX905" fmla="*/ 628442 w 935544"/>
                <a:gd name="connsiteY905" fmla="*/ 307102 h 488110"/>
                <a:gd name="connsiteX906" fmla="*/ 628442 w 935544"/>
                <a:gd name="connsiteY906" fmla="*/ 307102 h 488110"/>
                <a:gd name="connsiteX907" fmla="*/ 628442 w 935544"/>
                <a:gd name="connsiteY907" fmla="*/ 307102 h 488110"/>
                <a:gd name="connsiteX908" fmla="*/ 628442 w 935544"/>
                <a:gd name="connsiteY908" fmla="*/ 307102 h 488110"/>
                <a:gd name="connsiteX909" fmla="*/ 628442 w 935544"/>
                <a:gd name="connsiteY909" fmla="*/ 307102 h 488110"/>
                <a:gd name="connsiteX910" fmla="*/ 628442 w 935544"/>
                <a:gd name="connsiteY910" fmla="*/ 307102 h 488110"/>
                <a:gd name="connsiteX911" fmla="*/ 628442 w 935544"/>
                <a:gd name="connsiteY911" fmla="*/ 307102 h 488110"/>
                <a:gd name="connsiteX912" fmla="*/ 628442 w 935544"/>
                <a:gd name="connsiteY912" fmla="*/ 307102 h 488110"/>
                <a:gd name="connsiteX913" fmla="*/ 628442 w 935544"/>
                <a:gd name="connsiteY913" fmla="*/ 307102 h 488110"/>
                <a:gd name="connsiteX914" fmla="*/ 628442 w 935544"/>
                <a:gd name="connsiteY914" fmla="*/ 307102 h 488110"/>
                <a:gd name="connsiteX915" fmla="*/ 628442 w 935544"/>
                <a:gd name="connsiteY915" fmla="*/ 307102 h 488110"/>
                <a:gd name="connsiteX916" fmla="*/ 628442 w 935544"/>
                <a:gd name="connsiteY916" fmla="*/ 307102 h 488110"/>
                <a:gd name="connsiteX917" fmla="*/ 628442 w 935544"/>
                <a:gd name="connsiteY917" fmla="*/ 307102 h 488110"/>
                <a:gd name="connsiteX918" fmla="*/ 628442 w 935544"/>
                <a:gd name="connsiteY918" fmla="*/ 307102 h 488110"/>
                <a:gd name="connsiteX919" fmla="*/ 628442 w 935544"/>
                <a:gd name="connsiteY919" fmla="*/ 307102 h 488110"/>
                <a:gd name="connsiteX920" fmla="*/ 628442 w 935544"/>
                <a:gd name="connsiteY920" fmla="*/ 307102 h 488110"/>
                <a:gd name="connsiteX921" fmla="*/ 628442 w 935544"/>
                <a:gd name="connsiteY921" fmla="*/ 307102 h 488110"/>
                <a:gd name="connsiteX922" fmla="*/ 628442 w 935544"/>
                <a:gd name="connsiteY922" fmla="*/ 307102 h 488110"/>
                <a:gd name="connsiteX923" fmla="*/ 628442 w 935544"/>
                <a:gd name="connsiteY923" fmla="*/ 307102 h 488110"/>
                <a:gd name="connsiteX924" fmla="*/ 628442 w 935544"/>
                <a:gd name="connsiteY924" fmla="*/ 307102 h 488110"/>
                <a:gd name="connsiteX925" fmla="*/ 628442 w 935544"/>
                <a:gd name="connsiteY925" fmla="*/ 307102 h 488110"/>
                <a:gd name="connsiteX926" fmla="*/ 628442 w 935544"/>
                <a:gd name="connsiteY926" fmla="*/ 307102 h 488110"/>
                <a:gd name="connsiteX927" fmla="*/ 628442 w 935544"/>
                <a:gd name="connsiteY927" fmla="*/ 307102 h 488110"/>
                <a:gd name="connsiteX928" fmla="*/ 628442 w 935544"/>
                <a:gd name="connsiteY928" fmla="*/ 307102 h 488110"/>
                <a:gd name="connsiteX929" fmla="*/ 628442 w 935544"/>
                <a:gd name="connsiteY929" fmla="*/ 307102 h 488110"/>
                <a:gd name="connsiteX930" fmla="*/ 628442 w 935544"/>
                <a:gd name="connsiteY930" fmla="*/ 307102 h 488110"/>
                <a:gd name="connsiteX931" fmla="*/ 628442 w 935544"/>
                <a:gd name="connsiteY931" fmla="*/ 307102 h 488110"/>
                <a:gd name="connsiteX932" fmla="*/ 628442 w 935544"/>
                <a:gd name="connsiteY932" fmla="*/ 307102 h 488110"/>
                <a:gd name="connsiteX933" fmla="*/ 628442 w 935544"/>
                <a:gd name="connsiteY933" fmla="*/ 307102 h 488110"/>
                <a:gd name="connsiteX934" fmla="*/ 628442 w 935544"/>
                <a:gd name="connsiteY934" fmla="*/ 307102 h 488110"/>
                <a:gd name="connsiteX935" fmla="*/ 628442 w 935544"/>
                <a:gd name="connsiteY935" fmla="*/ 307102 h 488110"/>
                <a:gd name="connsiteX936" fmla="*/ 628442 w 935544"/>
                <a:gd name="connsiteY936" fmla="*/ 307102 h 488110"/>
                <a:gd name="connsiteX937" fmla="*/ 628442 w 935544"/>
                <a:gd name="connsiteY937" fmla="*/ 307102 h 488110"/>
                <a:gd name="connsiteX938" fmla="*/ 628442 w 935544"/>
                <a:gd name="connsiteY938" fmla="*/ 307102 h 488110"/>
                <a:gd name="connsiteX939" fmla="*/ 628442 w 935544"/>
                <a:gd name="connsiteY939" fmla="*/ 307102 h 488110"/>
                <a:gd name="connsiteX940" fmla="*/ 628442 w 935544"/>
                <a:gd name="connsiteY940" fmla="*/ 307102 h 488110"/>
                <a:gd name="connsiteX941" fmla="*/ 628442 w 935544"/>
                <a:gd name="connsiteY941" fmla="*/ 307102 h 488110"/>
                <a:gd name="connsiteX942" fmla="*/ 628442 w 935544"/>
                <a:gd name="connsiteY942" fmla="*/ 307102 h 488110"/>
                <a:gd name="connsiteX943" fmla="*/ 628442 w 935544"/>
                <a:gd name="connsiteY943" fmla="*/ 307102 h 488110"/>
                <a:gd name="connsiteX944" fmla="*/ 628442 w 935544"/>
                <a:gd name="connsiteY944" fmla="*/ 307102 h 488110"/>
                <a:gd name="connsiteX945" fmla="*/ 628442 w 935544"/>
                <a:gd name="connsiteY945" fmla="*/ 307102 h 488110"/>
                <a:gd name="connsiteX946" fmla="*/ 628442 w 935544"/>
                <a:gd name="connsiteY946" fmla="*/ 307102 h 488110"/>
                <a:gd name="connsiteX947" fmla="*/ 628442 w 935544"/>
                <a:gd name="connsiteY947" fmla="*/ 307102 h 488110"/>
                <a:gd name="connsiteX948" fmla="*/ 628442 w 935544"/>
                <a:gd name="connsiteY948" fmla="*/ 307102 h 488110"/>
                <a:gd name="connsiteX949" fmla="*/ 628442 w 935544"/>
                <a:gd name="connsiteY949" fmla="*/ 307102 h 488110"/>
                <a:gd name="connsiteX950" fmla="*/ 628442 w 935544"/>
                <a:gd name="connsiteY950" fmla="*/ 307102 h 488110"/>
                <a:gd name="connsiteX951" fmla="*/ 628442 w 935544"/>
                <a:gd name="connsiteY951" fmla="*/ 307102 h 488110"/>
                <a:gd name="connsiteX952" fmla="*/ 628442 w 935544"/>
                <a:gd name="connsiteY952" fmla="*/ 307102 h 488110"/>
                <a:gd name="connsiteX953" fmla="*/ 628442 w 935544"/>
                <a:gd name="connsiteY953" fmla="*/ 307102 h 488110"/>
                <a:gd name="connsiteX954" fmla="*/ 628442 w 935544"/>
                <a:gd name="connsiteY954" fmla="*/ 307102 h 488110"/>
                <a:gd name="connsiteX955" fmla="*/ 628442 w 935544"/>
                <a:gd name="connsiteY955" fmla="*/ 307102 h 488110"/>
                <a:gd name="connsiteX956" fmla="*/ 628442 w 935544"/>
                <a:gd name="connsiteY956" fmla="*/ 307102 h 488110"/>
                <a:gd name="connsiteX957" fmla="*/ 628442 w 935544"/>
                <a:gd name="connsiteY957" fmla="*/ 307102 h 488110"/>
                <a:gd name="connsiteX958" fmla="*/ 628442 w 935544"/>
                <a:gd name="connsiteY958" fmla="*/ 307102 h 488110"/>
                <a:gd name="connsiteX959" fmla="*/ 628442 w 935544"/>
                <a:gd name="connsiteY959" fmla="*/ 307102 h 488110"/>
                <a:gd name="connsiteX960" fmla="*/ 628442 w 935544"/>
                <a:gd name="connsiteY960" fmla="*/ 307102 h 488110"/>
                <a:gd name="connsiteX961" fmla="*/ 628442 w 935544"/>
                <a:gd name="connsiteY961" fmla="*/ 307102 h 488110"/>
                <a:gd name="connsiteX962" fmla="*/ 628442 w 935544"/>
                <a:gd name="connsiteY962" fmla="*/ 307102 h 488110"/>
                <a:gd name="connsiteX963" fmla="*/ 628442 w 935544"/>
                <a:gd name="connsiteY963" fmla="*/ 307102 h 488110"/>
                <a:gd name="connsiteX964" fmla="*/ 628442 w 935544"/>
                <a:gd name="connsiteY964" fmla="*/ 307102 h 488110"/>
                <a:gd name="connsiteX965" fmla="*/ 628442 w 935544"/>
                <a:gd name="connsiteY965" fmla="*/ 307102 h 488110"/>
                <a:gd name="connsiteX966" fmla="*/ 628442 w 935544"/>
                <a:gd name="connsiteY966" fmla="*/ 307102 h 488110"/>
                <a:gd name="connsiteX967" fmla="*/ 628442 w 935544"/>
                <a:gd name="connsiteY967" fmla="*/ 307102 h 488110"/>
                <a:gd name="connsiteX968" fmla="*/ 628442 w 935544"/>
                <a:gd name="connsiteY968" fmla="*/ 307102 h 488110"/>
                <a:gd name="connsiteX969" fmla="*/ 628442 w 935544"/>
                <a:gd name="connsiteY969" fmla="*/ 307102 h 488110"/>
                <a:gd name="connsiteX970" fmla="*/ 628442 w 935544"/>
                <a:gd name="connsiteY970" fmla="*/ 307102 h 488110"/>
                <a:gd name="connsiteX971" fmla="*/ 628442 w 935544"/>
                <a:gd name="connsiteY971" fmla="*/ 307102 h 488110"/>
                <a:gd name="connsiteX972" fmla="*/ 628442 w 935544"/>
                <a:gd name="connsiteY972" fmla="*/ 307102 h 488110"/>
                <a:gd name="connsiteX973" fmla="*/ 628442 w 935544"/>
                <a:gd name="connsiteY973" fmla="*/ 307102 h 488110"/>
                <a:gd name="connsiteX974" fmla="*/ 628442 w 935544"/>
                <a:gd name="connsiteY974" fmla="*/ 307102 h 488110"/>
                <a:gd name="connsiteX975" fmla="*/ 628442 w 935544"/>
                <a:gd name="connsiteY975" fmla="*/ 307102 h 488110"/>
                <a:gd name="connsiteX976" fmla="*/ 628442 w 935544"/>
                <a:gd name="connsiteY976" fmla="*/ 307102 h 488110"/>
                <a:gd name="connsiteX977" fmla="*/ 628442 w 935544"/>
                <a:gd name="connsiteY977" fmla="*/ 307102 h 488110"/>
                <a:gd name="connsiteX978" fmla="*/ 628442 w 935544"/>
                <a:gd name="connsiteY978" fmla="*/ 307102 h 488110"/>
                <a:gd name="connsiteX979" fmla="*/ 628442 w 935544"/>
                <a:gd name="connsiteY979" fmla="*/ 307102 h 488110"/>
                <a:gd name="connsiteX980" fmla="*/ 628442 w 935544"/>
                <a:gd name="connsiteY980" fmla="*/ 307102 h 488110"/>
                <a:gd name="connsiteX981" fmla="*/ 628442 w 935544"/>
                <a:gd name="connsiteY981" fmla="*/ 307102 h 488110"/>
                <a:gd name="connsiteX982" fmla="*/ 628442 w 935544"/>
                <a:gd name="connsiteY982" fmla="*/ 307102 h 488110"/>
                <a:gd name="connsiteX983" fmla="*/ 628442 w 935544"/>
                <a:gd name="connsiteY983" fmla="*/ 307102 h 488110"/>
                <a:gd name="connsiteX984" fmla="*/ 628442 w 935544"/>
                <a:gd name="connsiteY984" fmla="*/ 307102 h 488110"/>
                <a:gd name="connsiteX985" fmla="*/ 628442 w 935544"/>
                <a:gd name="connsiteY985" fmla="*/ 307102 h 488110"/>
                <a:gd name="connsiteX986" fmla="*/ 628442 w 935544"/>
                <a:gd name="connsiteY986" fmla="*/ 307102 h 488110"/>
                <a:gd name="connsiteX987" fmla="*/ 628442 w 935544"/>
                <a:gd name="connsiteY987" fmla="*/ 307102 h 488110"/>
                <a:gd name="connsiteX988" fmla="*/ 628442 w 935544"/>
                <a:gd name="connsiteY988" fmla="*/ 307102 h 488110"/>
                <a:gd name="connsiteX989" fmla="*/ 628442 w 935544"/>
                <a:gd name="connsiteY989" fmla="*/ 307102 h 488110"/>
                <a:gd name="connsiteX990" fmla="*/ 628442 w 935544"/>
                <a:gd name="connsiteY990" fmla="*/ 307102 h 488110"/>
                <a:gd name="connsiteX991" fmla="*/ 628442 w 935544"/>
                <a:gd name="connsiteY991" fmla="*/ 307102 h 488110"/>
                <a:gd name="connsiteX992" fmla="*/ 628442 w 935544"/>
                <a:gd name="connsiteY992" fmla="*/ 307102 h 488110"/>
                <a:gd name="connsiteX993" fmla="*/ 628442 w 935544"/>
                <a:gd name="connsiteY993" fmla="*/ 307102 h 488110"/>
                <a:gd name="connsiteX994" fmla="*/ 628442 w 935544"/>
                <a:gd name="connsiteY994" fmla="*/ 307102 h 488110"/>
                <a:gd name="connsiteX995" fmla="*/ 628442 w 935544"/>
                <a:gd name="connsiteY995" fmla="*/ 307102 h 488110"/>
                <a:gd name="connsiteX996" fmla="*/ 628442 w 935544"/>
                <a:gd name="connsiteY996" fmla="*/ 307102 h 488110"/>
                <a:gd name="connsiteX997" fmla="*/ 628442 w 935544"/>
                <a:gd name="connsiteY997" fmla="*/ 307102 h 488110"/>
                <a:gd name="connsiteX998" fmla="*/ 628442 w 935544"/>
                <a:gd name="connsiteY998" fmla="*/ 307102 h 488110"/>
                <a:gd name="connsiteX999" fmla="*/ 628442 w 935544"/>
                <a:gd name="connsiteY999" fmla="*/ 307102 h 488110"/>
                <a:gd name="connsiteX1000" fmla="*/ 628442 w 935544"/>
                <a:gd name="connsiteY1000" fmla="*/ 307102 h 488110"/>
                <a:gd name="connsiteX1001" fmla="*/ 628442 w 935544"/>
                <a:gd name="connsiteY1001" fmla="*/ 307102 h 488110"/>
                <a:gd name="connsiteX1002" fmla="*/ 628442 w 935544"/>
                <a:gd name="connsiteY1002" fmla="*/ 307102 h 488110"/>
                <a:gd name="connsiteX1003" fmla="*/ 628442 w 935544"/>
                <a:gd name="connsiteY1003" fmla="*/ 307102 h 488110"/>
                <a:gd name="connsiteX1004" fmla="*/ 628442 w 935544"/>
                <a:gd name="connsiteY1004" fmla="*/ 307102 h 488110"/>
                <a:gd name="connsiteX1005" fmla="*/ 628442 w 935544"/>
                <a:gd name="connsiteY1005" fmla="*/ 307102 h 488110"/>
                <a:gd name="connsiteX1006" fmla="*/ 628442 w 935544"/>
                <a:gd name="connsiteY1006" fmla="*/ 307102 h 488110"/>
                <a:gd name="connsiteX1007" fmla="*/ 628442 w 935544"/>
                <a:gd name="connsiteY1007" fmla="*/ 307102 h 488110"/>
                <a:gd name="connsiteX1008" fmla="*/ 628442 w 935544"/>
                <a:gd name="connsiteY1008" fmla="*/ 307102 h 488110"/>
                <a:gd name="connsiteX1009" fmla="*/ 628442 w 935544"/>
                <a:gd name="connsiteY1009" fmla="*/ 307102 h 488110"/>
                <a:gd name="connsiteX1010" fmla="*/ 628442 w 935544"/>
                <a:gd name="connsiteY1010" fmla="*/ 307102 h 488110"/>
                <a:gd name="connsiteX1011" fmla="*/ 628442 w 935544"/>
                <a:gd name="connsiteY1011" fmla="*/ 307102 h 488110"/>
                <a:gd name="connsiteX1012" fmla="*/ 628442 w 935544"/>
                <a:gd name="connsiteY1012" fmla="*/ 307102 h 488110"/>
                <a:gd name="connsiteX1013" fmla="*/ 628442 w 935544"/>
                <a:gd name="connsiteY1013" fmla="*/ 307102 h 488110"/>
                <a:gd name="connsiteX1014" fmla="*/ 628442 w 935544"/>
                <a:gd name="connsiteY1014" fmla="*/ 307102 h 488110"/>
                <a:gd name="connsiteX1015" fmla="*/ 628442 w 935544"/>
                <a:gd name="connsiteY1015" fmla="*/ 307102 h 488110"/>
                <a:gd name="connsiteX1016" fmla="*/ 628442 w 935544"/>
                <a:gd name="connsiteY1016" fmla="*/ 307102 h 488110"/>
                <a:gd name="connsiteX1017" fmla="*/ 628442 w 935544"/>
                <a:gd name="connsiteY1017" fmla="*/ 307102 h 488110"/>
                <a:gd name="connsiteX1018" fmla="*/ 628442 w 935544"/>
                <a:gd name="connsiteY1018" fmla="*/ 307102 h 488110"/>
                <a:gd name="connsiteX1019" fmla="*/ 628442 w 935544"/>
                <a:gd name="connsiteY1019" fmla="*/ 307102 h 488110"/>
                <a:gd name="connsiteX1020" fmla="*/ 628442 w 935544"/>
                <a:gd name="connsiteY1020" fmla="*/ 307102 h 488110"/>
                <a:gd name="connsiteX1021" fmla="*/ 628442 w 935544"/>
                <a:gd name="connsiteY1021" fmla="*/ 307102 h 488110"/>
                <a:gd name="connsiteX1022" fmla="*/ 628442 w 935544"/>
                <a:gd name="connsiteY1022" fmla="*/ 307102 h 488110"/>
                <a:gd name="connsiteX1023" fmla="*/ 628442 w 935544"/>
                <a:gd name="connsiteY1023" fmla="*/ 307102 h 488110"/>
                <a:gd name="connsiteX1024" fmla="*/ 628442 w 935544"/>
                <a:gd name="connsiteY1024" fmla="*/ 307102 h 488110"/>
                <a:gd name="connsiteX1025" fmla="*/ 628442 w 935544"/>
                <a:gd name="connsiteY1025" fmla="*/ 307102 h 488110"/>
                <a:gd name="connsiteX1026" fmla="*/ 628442 w 935544"/>
                <a:gd name="connsiteY1026" fmla="*/ 307102 h 488110"/>
                <a:gd name="connsiteX1027" fmla="*/ 628442 w 935544"/>
                <a:gd name="connsiteY1027" fmla="*/ 307102 h 488110"/>
                <a:gd name="connsiteX1028" fmla="*/ 628442 w 935544"/>
                <a:gd name="connsiteY1028" fmla="*/ 307102 h 488110"/>
                <a:gd name="connsiteX1029" fmla="*/ 628442 w 935544"/>
                <a:gd name="connsiteY1029" fmla="*/ 307102 h 488110"/>
                <a:gd name="connsiteX1030" fmla="*/ 628442 w 935544"/>
                <a:gd name="connsiteY1030" fmla="*/ 307102 h 488110"/>
                <a:gd name="connsiteX1031" fmla="*/ 628442 w 935544"/>
                <a:gd name="connsiteY1031" fmla="*/ 307102 h 488110"/>
                <a:gd name="connsiteX1032" fmla="*/ 628442 w 935544"/>
                <a:gd name="connsiteY1032" fmla="*/ 307102 h 488110"/>
                <a:gd name="connsiteX1033" fmla="*/ 628442 w 935544"/>
                <a:gd name="connsiteY1033" fmla="*/ 307102 h 488110"/>
                <a:gd name="connsiteX1034" fmla="*/ 628442 w 935544"/>
                <a:gd name="connsiteY1034" fmla="*/ 307102 h 488110"/>
                <a:gd name="connsiteX1035" fmla="*/ 628442 w 935544"/>
                <a:gd name="connsiteY1035" fmla="*/ 307102 h 488110"/>
                <a:gd name="connsiteX1036" fmla="*/ 628442 w 935544"/>
                <a:gd name="connsiteY1036" fmla="*/ 307102 h 488110"/>
                <a:gd name="connsiteX1037" fmla="*/ 628442 w 935544"/>
                <a:gd name="connsiteY1037" fmla="*/ 307102 h 488110"/>
                <a:gd name="connsiteX1038" fmla="*/ 628442 w 935544"/>
                <a:gd name="connsiteY1038" fmla="*/ 307102 h 488110"/>
                <a:gd name="connsiteX1039" fmla="*/ 628442 w 935544"/>
                <a:gd name="connsiteY1039" fmla="*/ 307102 h 488110"/>
                <a:gd name="connsiteX1040" fmla="*/ 628442 w 935544"/>
                <a:gd name="connsiteY1040" fmla="*/ 307102 h 488110"/>
                <a:gd name="connsiteX1041" fmla="*/ 628442 w 935544"/>
                <a:gd name="connsiteY1041" fmla="*/ 307102 h 488110"/>
                <a:gd name="connsiteX1042" fmla="*/ 628442 w 935544"/>
                <a:gd name="connsiteY1042" fmla="*/ 307102 h 488110"/>
                <a:gd name="connsiteX1043" fmla="*/ 628442 w 935544"/>
                <a:gd name="connsiteY1043" fmla="*/ 307102 h 488110"/>
                <a:gd name="connsiteX1044" fmla="*/ 628442 w 935544"/>
                <a:gd name="connsiteY1044" fmla="*/ 307102 h 488110"/>
                <a:gd name="connsiteX1045" fmla="*/ 628442 w 935544"/>
                <a:gd name="connsiteY1045" fmla="*/ 307102 h 488110"/>
                <a:gd name="connsiteX1046" fmla="*/ 628442 w 935544"/>
                <a:gd name="connsiteY1046" fmla="*/ 307102 h 488110"/>
                <a:gd name="connsiteX1047" fmla="*/ 628442 w 935544"/>
                <a:gd name="connsiteY1047" fmla="*/ 307102 h 488110"/>
                <a:gd name="connsiteX1048" fmla="*/ 628442 w 935544"/>
                <a:gd name="connsiteY1048" fmla="*/ 307102 h 488110"/>
                <a:gd name="connsiteX1049" fmla="*/ 628442 w 935544"/>
                <a:gd name="connsiteY1049" fmla="*/ 307102 h 488110"/>
                <a:gd name="connsiteX1050" fmla="*/ 628442 w 935544"/>
                <a:gd name="connsiteY1050" fmla="*/ 307102 h 488110"/>
                <a:gd name="connsiteX1051" fmla="*/ 628442 w 935544"/>
                <a:gd name="connsiteY1051" fmla="*/ 307102 h 488110"/>
                <a:gd name="connsiteX1052" fmla="*/ 628442 w 935544"/>
                <a:gd name="connsiteY1052" fmla="*/ 307102 h 488110"/>
                <a:gd name="connsiteX1053" fmla="*/ 628442 w 935544"/>
                <a:gd name="connsiteY1053" fmla="*/ 307102 h 488110"/>
                <a:gd name="connsiteX1054" fmla="*/ 628442 w 935544"/>
                <a:gd name="connsiteY1054" fmla="*/ 307102 h 488110"/>
                <a:gd name="connsiteX1055" fmla="*/ 628442 w 935544"/>
                <a:gd name="connsiteY1055" fmla="*/ 307102 h 488110"/>
                <a:gd name="connsiteX1056" fmla="*/ 628442 w 935544"/>
                <a:gd name="connsiteY1056" fmla="*/ 307102 h 488110"/>
                <a:gd name="connsiteX1057" fmla="*/ 628442 w 935544"/>
                <a:gd name="connsiteY1057" fmla="*/ 307102 h 488110"/>
                <a:gd name="connsiteX1058" fmla="*/ 628442 w 935544"/>
                <a:gd name="connsiteY1058" fmla="*/ 307102 h 488110"/>
                <a:gd name="connsiteX1059" fmla="*/ 628442 w 935544"/>
                <a:gd name="connsiteY1059" fmla="*/ 307102 h 488110"/>
                <a:gd name="connsiteX1060" fmla="*/ 628442 w 935544"/>
                <a:gd name="connsiteY1060" fmla="*/ 307102 h 488110"/>
                <a:gd name="connsiteX1061" fmla="*/ 628442 w 935544"/>
                <a:gd name="connsiteY1061" fmla="*/ 307102 h 488110"/>
                <a:gd name="connsiteX1062" fmla="*/ 628442 w 935544"/>
                <a:gd name="connsiteY1062" fmla="*/ 307102 h 488110"/>
                <a:gd name="connsiteX1063" fmla="*/ 628442 w 935544"/>
                <a:gd name="connsiteY1063" fmla="*/ 307102 h 488110"/>
                <a:gd name="connsiteX1064" fmla="*/ 628442 w 935544"/>
                <a:gd name="connsiteY1064" fmla="*/ 307102 h 488110"/>
                <a:gd name="connsiteX1065" fmla="*/ 628442 w 935544"/>
                <a:gd name="connsiteY1065" fmla="*/ 307102 h 488110"/>
                <a:gd name="connsiteX1066" fmla="*/ 628442 w 935544"/>
                <a:gd name="connsiteY1066" fmla="*/ 307102 h 488110"/>
                <a:gd name="connsiteX1067" fmla="*/ 628442 w 935544"/>
                <a:gd name="connsiteY1067" fmla="*/ 307102 h 488110"/>
                <a:gd name="connsiteX1068" fmla="*/ 628442 w 935544"/>
                <a:gd name="connsiteY1068" fmla="*/ 307102 h 488110"/>
                <a:gd name="connsiteX1069" fmla="*/ 628442 w 935544"/>
                <a:gd name="connsiteY1069" fmla="*/ 307102 h 488110"/>
                <a:gd name="connsiteX1070" fmla="*/ 628442 w 935544"/>
                <a:gd name="connsiteY1070" fmla="*/ 307102 h 488110"/>
                <a:gd name="connsiteX1071" fmla="*/ 628442 w 935544"/>
                <a:gd name="connsiteY1071" fmla="*/ 307102 h 488110"/>
                <a:gd name="connsiteX1072" fmla="*/ 628442 w 935544"/>
                <a:gd name="connsiteY1072" fmla="*/ 307102 h 488110"/>
                <a:gd name="connsiteX1073" fmla="*/ 628442 w 935544"/>
                <a:gd name="connsiteY1073" fmla="*/ 307102 h 488110"/>
                <a:gd name="connsiteX1074" fmla="*/ 628442 w 935544"/>
                <a:gd name="connsiteY1074" fmla="*/ 307102 h 488110"/>
                <a:gd name="connsiteX1075" fmla="*/ 628442 w 935544"/>
                <a:gd name="connsiteY1075" fmla="*/ 307102 h 488110"/>
                <a:gd name="connsiteX1076" fmla="*/ 628442 w 935544"/>
                <a:gd name="connsiteY1076" fmla="*/ 307102 h 488110"/>
                <a:gd name="connsiteX1077" fmla="*/ 628442 w 935544"/>
                <a:gd name="connsiteY1077" fmla="*/ 307102 h 488110"/>
                <a:gd name="connsiteX1078" fmla="*/ 628442 w 935544"/>
                <a:gd name="connsiteY1078" fmla="*/ 307102 h 488110"/>
                <a:gd name="connsiteX1079" fmla="*/ 628442 w 935544"/>
                <a:gd name="connsiteY1079" fmla="*/ 307102 h 488110"/>
                <a:gd name="connsiteX1080" fmla="*/ 628442 w 935544"/>
                <a:gd name="connsiteY1080" fmla="*/ 307102 h 488110"/>
                <a:gd name="connsiteX1081" fmla="*/ 628442 w 935544"/>
                <a:gd name="connsiteY1081" fmla="*/ 307102 h 488110"/>
                <a:gd name="connsiteX1082" fmla="*/ 628442 w 935544"/>
                <a:gd name="connsiteY1082" fmla="*/ 307102 h 488110"/>
                <a:gd name="connsiteX1083" fmla="*/ 628442 w 935544"/>
                <a:gd name="connsiteY1083" fmla="*/ 307102 h 488110"/>
                <a:gd name="connsiteX1084" fmla="*/ 628442 w 935544"/>
                <a:gd name="connsiteY1084" fmla="*/ 307102 h 488110"/>
                <a:gd name="connsiteX1085" fmla="*/ 628442 w 935544"/>
                <a:gd name="connsiteY1085" fmla="*/ 307102 h 488110"/>
                <a:gd name="connsiteX1086" fmla="*/ 628442 w 935544"/>
                <a:gd name="connsiteY1086" fmla="*/ 307102 h 488110"/>
                <a:gd name="connsiteX1087" fmla="*/ 628442 w 935544"/>
                <a:gd name="connsiteY1087" fmla="*/ 307102 h 488110"/>
                <a:gd name="connsiteX1088" fmla="*/ 628442 w 935544"/>
                <a:gd name="connsiteY1088" fmla="*/ 307102 h 488110"/>
                <a:gd name="connsiteX1089" fmla="*/ 628442 w 935544"/>
                <a:gd name="connsiteY1089" fmla="*/ 307102 h 488110"/>
                <a:gd name="connsiteX1090" fmla="*/ 628442 w 935544"/>
                <a:gd name="connsiteY1090" fmla="*/ 307102 h 488110"/>
                <a:gd name="connsiteX1091" fmla="*/ 628442 w 935544"/>
                <a:gd name="connsiteY1091" fmla="*/ 307102 h 488110"/>
                <a:gd name="connsiteX1092" fmla="*/ 628442 w 935544"/>
                <a:gd name="connsiteY1092" fmla="*/ 307102 h 488110"/>
                <a:gd name="connsiteX1093" fmla="*/ 628442 w 935544"/>
                <a:gd name="connsiteY1093" fmla="*/ 307102 h 488110"/>
                <a:gd name="connsiteX1094" fmla="*/ 628442 w 935544"/>
                <a:gd name="connsiteY1094" fmla="*/ 307102 h 488110"/>
                <a:gd name="connsiteX1095" fmla="*/ 628442 w 935544"/>
                <a:gd name="connsiteY1095" fmla="*/ 307102 h 488110"/>
                <a:gd name="connsiteX1096" fmla="*/ 628442 w 935544"/>
                <a:gd name="connsiteY1096" fmla="*/ 307102 h 488110"/>
                <a:gd name="connsiteX1097" fmla="*/ 628442 w 935544"/>
                <a:gd name="connsiteY1097" fmla="*/ 307102 h 488110"/>
                <a:gd name="connsiteX1098" fmla="*/ 628442 w 935544"/>
                <a:gd name="connsiteY1098" fmla="*/ 307102 h 488110"/>
                <a:gd name="connsiteX1099" fmla="*/ 628442 w 935544"/>
                <a:gd name="connsiteY1099" fmla="*/ 307102 h 488110"/>
                <a:gd name="connsiteX1100" fmla="*/ 628442 w 935544"/>
                <a:gd name="connsiteY1100" fmla="*/ 307102 h 488110"/>
                <a:gd name="connsiteX1101" fmla="*/ 628442 w 935544"/>
                <a:gd name="connsiteY1101" fmla="*/ 307102 h 488110"/>
                <a:gd name="connsiteX1102" fmla="*/ 628442 w 935544"/>
                <a:gd name="connsiteY1102" fmla="*/ 307102 h 488110"/>
                <a:gd name="connsiteX1103" fmla="*/ 628442 w 935544"/>
                <a:gd name="connsiteY1103" fmla="*/ 307102 h 488110"/>
                <a:gd name="connsiteX1104" fmla="*/ 628442 w 935544"/>
                <a:gd name="connsiteY1104" fmla="*/ 307102 h 488110"/>
                <a:gd name="connsiteX1105" fmla="*/ 628442 w 935544"/>
                <a:gd name="connsiteY1105" fmla="*/ 307102 h 488110"/>
                <a:gd name="connsiteX1106" fmla="*/ 628442 w 935544"/>
                <a:gd name="connsiteY1106" fmla="*/ 307102 h 488110"/>
                <a:gd name="connsiteX1107" fmla="*/ 628442 w 935544"/>
                <a:gd name="connsiteY1107" fmla="*/ 307102 h 488110"/>
                <a:gd name="connsiteX1108" fmla="*/ 628442 w 935544"/>
                <a:gd name="connsiteY1108" fmla="*/ 307102 h 488110"/>
                <a:gd name="connsiteX1109" fmla="*/ 628442 w 935544"/>
                <a:gd name="connsiteY1109" fmla="*/ 307102 h 488110"/>
                <a:gd name="connsiteX1110" fmla="*/ 628442 w 935544"/>
                <a:gd name="connsiteY1110" fmla="*/ 307102 h 488110"/>
                <a:gd name="connsiteX1111" fmla="*/ 628442 w 935544"/>
                <a:gd name="connsiteY1111" fmla="*/ 307102 h 488110"/>
                <a:gd name="connsiteX1112" fmla="*/ 628442 w 935544"/>
                <a:gd name="connsiteY1112" fmla="*/ 307102 h 488110"/>
                <a:gd name="connsiteX1113" fmla="*/ 628442 w 935544"/>
                <a:gd name="connsiteY1113" fmla="*/ 307102 h 488110"/>
                <a:gd name="connsiteX1114" fmla="*/ 628442 w 935544"/>
                <a:gd name="connsiteY1114" fmla="*/ 307102 h 488110"/>
                <a:gd name="connsiteX1115" fmla="*/ 628442 w 935544"/>
                <a:gd name="connsiteY1115" fmla="*/ 307102 h 488110"/>
                <a:gd name="connsiteX1116" fmla="*/ 628442 w 935544"/>
                <a:gd name="connsiteY1116" fmla="*/ 307102 h 488110"/>
                <a:gd name="connsiteX1117" fmla="*/ 628442 w 935544"/>
                <a:gd name="connsiteY1117" fmla="*/ 307102 h 488110"/>
                <a:gd name="connsiteX1118" fmla="*/ 628442 w 935544"/>
                <a:gd name="connsiteY1118" fmla="*/ 307102 h 488110"/>
                <a:gd name="connsiteX1119" fmla="*/ 628442 w 935544"/>
                <a:gd name="connsiteY1119" fmla="*/ 307102 h 488110"/>
                <a:gd name="connsiteX1120" fmla="*/ 628442 w 935544"/>
                <a:gd name="connsiteY1120" fmla="*/ 307102 h 488110"/>
                <a:gd name="connsiteX1121" fmla="*/ 628442 w 935544"/>
                <a:gd name="connsiteY1121" fmla="*/ 307102 h 488110"/>
                <a:gd name="connsiteX1122" fmla="*/ 628442 w 935544"/>
                <a:gd name="connsiteY1122" fmla="*/ 307102 h 488110"/>
                <a:gd name="connsiteX1123" fmla="*/ 628442 w 935544"/>
                <a:gd name="connsiteY1123" fmla="*/ 307102 h 488110"/>
                <a:gd name="connsiteX1124" fmla="*/ 628442 w 935544"/>
                <a:gd name="connsiteY1124" fmla="*/ 307102 h 488110"/>
                <a:gd name="connsiteX1125" fmla="*/ 628442 w 935544"/>
                <a:gd name="connsiteY1125" fmla="*/ 307102 h 488110"/>
                <a:gd name="connsiteX1126" fmla="*/ 628442 w 935544"/>
                <a:gd name="connsiteY1126" fmla="*/ 307102 h 488110"/>
                <a:gd name="connsiteX1127" fmla="*/ 628442 w 935544"/>
                <a:gd name="connsiteY1127" fmla="*/ 307102 h 488110"/>
                <a:gd name="connsiteX1128" fmla="*/ 628442 w 935544"/>
                <a:gd name="connsiteY1128" fmla="*/ 307102 h 488110"/>
                <a:gd name="connsiteX1129" fmla="*/ 628442 w 935544"/>
                <a:gd name="connsiteY1129" fmla="*/ 307102 h 488110"/>
                <a:gd name="connsiteX1130" fmla="*/ 628442 w 935544"/>
                <a:gd name="connsiteY1130" fmla="*/ 307102 h 488110"/>
                <a:gd name="connsiteX1131" fmla="*/ 628442 w 935544"/>
                <a:gd name="connsiteY1131" fmla="*/ 307102 h 488110"/>
                <a:gd name="connsiteX1132" fmla="*/ 628442 w 935544"/>
                <a:gd name="connsiteY1132" fmla="*/ 307102 h 488110"/>
                <a:gd name="connsiteX1133" fmla="*/ 628442 w 935544"/>
                <a:gd name="connsiteY1133" fmla="*/ 307102 h 488110"/>
                <a:gd name="connsiteX1134" fmla="*/ 628442 w 935544"/>
                <a:gd name="connsiteY1134" fmla="*/ 307102 h 488110"/>
                <a:gd name="connsiteX1135" fmla="*/ 628442 w 935544"/>
                <a:gd name="connsiteY1135" fmla="*/ 307102 h 488110"/>
                <a:gd name="connsiteX1136" fmla="*/ 628442 w 935544"/>
                <a:gd name="connsiteY1136" fmla="*/ 307102 h 488110"/>
                <a:gd name="connsiteX1137" fmla="*/ 628442 w 935544"/>
                <a:gd name="connsiteY1137" fmla="*/ 307102 h 488110"/>
                <a:gd name="connsiteX1138" fmla="*/ 628442 w 935544"/>
                <a:gd name="connsiteY1138" fmla="*/ 307102 h 488110"/>
                <a:gd name="connsiteX1139" fmla="*/ 628442 w 935544"/>
                <a:gd name="connsiteY1139" fmla="*/ 307102 h 488110"/>
                <a:gd name="connsiteX1140" fmla="*/ 628442 w 935544"/>
                <a:gd name="connsiteY1140" fmla="*/ 307102 h 488110"/>
                <a:gd name="connsiteX1141" fmla="*/ 628442 w 935544"/>
                <a:gd name="connsiteY1141" fmla="*/ 307102 h 488110"/>
                <a:gd name="connsiteX1142" fmla="*/ 628442 w 935544"/>
                <a:gd name="connsiteY1142" fmla="*/ 307102 h 488110"/>
                <a:gd name="connsiteX1143" fmla="*/ 628442 w 935544"/>
                <a:gd name="connsiteY1143" fmla="*/ 307102 h 488110"/>
                <a:gd name="connsiteX1144" fmla="*/ 628442 w 935544"/>
                <a:gd name="connsiteY1144" fmla="*/ 307102 h 488110"/>
                <a:gd name="connsiteX1145" fmla="*/ 628442 w 935544"/>
                <a:gd name="connsiteY1145" fmla="*/ 307102 h 488110"/>
                <a:gd name="connsiteX1146" fmla="*/ 628442 w 935544"/>
                <a:gd name="connsiteY1146" fmla="*/ 307102 h 488110"/>
                <a:gd name="connsiteX1147" fmla="*/ 628442 w 935544"/>
                <a:gd name="connsiteY1147" fmla="*/ 307102 h 488110"/>
                <a:gd name="connsiteX1148" fmla="*/ 628442 w 935544"/>
                <a:gd name="connsiteY1148" fmla="*/ 307102 h 488110"/>
                <a:gd name="connsiteX1149" fmla="*/ 628442 w 935544"/>
                <a:gd name="connsiteY1149" fmla="*/ 307102 h 488110"/>
                <a:gd name="connsiteX1150" fmla="*/ 628442 w 935544"/>
                <a:gd name="connsiteY1150" fmla="*/ 307102 h 488110"/>
                <a:gd name="connsiteX1151" fmla="*/ 628442 w 935544"/>
                <a:gd name="connsiteY1151" fmla="*/ 307102 h 488110"/>
                <a:gd name="connsiteX1152" fmla="*/ 628442 w 935544"/>
                <a:gd name="connsiteY1152" fmla="*/ 307102 h 488110"/>
                <a:gd name="connsiteX1153" fmla="*/ 628442 w 935544"/>
                <a:gd name="connsiteY1153" fmla="*/ 307102 h 488110"/>
                <a:gd name="connsiteX1154" fmla="*/ 628442 w 935544"/>
                <a:gd name="connsiteY1154" fmla="*/ 307102 h 488110"/>
                <a:gd name="connsiteX1155" fmla="*/ 628442 w 935544"/>
                <a:gd name="connsiteY1155" fmla="*/ 307102 h 488110"/>
                <a:gd name="connsiteX1156" fmla="*/ 628442 w 935544"/>
                <a:gd name="connsiteY1156" fmla="*/ 307102 h 488110"/>
                <a:gd name="connsiteX1157" fmla="*/ 628442 w 935544"/>
                <a:gd name="connsiteY1157" fmla="*/ 307102 h 488110"/>
                <a:gd name="connsiteX1158" fmla="*/ 628442 w 935544"/>
                <a:gd name="connsiteY1158" fmla="*/ 307102 h 488110"/>
                <a:gd name="connsiteX1159" fmla="*/ 628442 w 935544"/>
                <a:gd name="connsiteY1159" fmla="*/ 307102 h 488110"/>
                <a:gd name="connsiteX1160" fmla="*/ 628442 w 935544"/>
                <a:gd name="connsiteY1160" fmla="*/ 307102 h 488110"/>
                <a:gd name="connsiteX1161" fmla="*/ 628442 w 935544"/>
                <a:gd name="connsiteY1161" fmla="*/ 307102 h 488110"/>
                <a:gd name="connsiteX1162" fmla="*/ 628442 w 935544"/>
                <a:gd name="connsiteY1162" fmla="*/ 307102 h 488110"/>
                <a:gd name="connsiteX1163" fmla="*/ 628442 w 935544"/>
                <a:gd name="connsiteY1163" fmla="*/ 307102 h 488110"/>
                <a:gd name="connsiteX1164" fmla="*/ 628442 w 935544"/>
                <a:gd name="connsiteY1164" fmla="*/ 307102 h 488110"/>
                <a:gd name="connsiteX1165" fmla="*/ 628442 w 935544"/>
                <a:gd name="connsiteY1165" fmla="*/ 307102 h 488110"/>
                <a:gd name="connsiteX1166" fmla="*/ 628442 w 935544"/>
                <a:gd name="connsiteY1166" fmla="*/ 307102 h 488110"/>
                <a:gd name="connsiteX1167" fmla="*/ 628442 w 935544"/>
                <a:gd name="connsiteY1167" fmla="*/ 307102 h 488110"/>
                <a:gd name="connsiteX1168" fmla="*/ 628442 w 935544"/>
                <a:gd name="connsiteY1168" fmla="*/ 307102 h 488110"/>
                <a:gd name="connsiteX1169" fmla="*/ 628442 w 935544"/>
                <a:gd name="connsiteY1169" fmla="*/ 307102 h 488110"/>
                <a:gd name="connsiteX1170" fmla="*/ 628442 w 935544"/>
                <a:gd name="connsiteY1170" fmla="*/ 307102 h 488110"/>
                <a:gd name="connsiteX1171" fmla="*/ 628442 w 935544"/>
                <a:gd name="connsiteY1171" fmla="*/ 307102 h 488110"/>
                <a:gd name="connsiteX1172" fmla="*/ 628442 w 935544"/>
                <a:gd name="connsiteY1172" fmla="*/ 307102 h 488110"/>
                <a:gd name="connsiteX1173" fmla="*/ 628442 w 935544"/>
                <a:gd name="connsiteY1173" fmla="*/ 307102 h 488110"/>
                <a:gd name="connsiteX1174" fmla="*/ 628442 w 935544"/>
                <a:gd name="connsiteY1174" fmla="*/ 307102 h 488110"/>
                <a:gd name="connsiteX1175" fmla="*/ 628442 w 935544"/>
                <a:gd name="connsiteY1175" fmla="*/ 307102 h 488110"/>
                <a:gd name="connsiteX1176" fmla="*/ 628442 w 935544"/>
                <a:gd name="connsiteY1176" fmla="*/ 307102 h 488110"/>
                <a:gd name="connsiteX1177" fmla="*/ 628442 w 935544"/>
                <a:gd name="connsiteY1177" fmla="*/ 307102 h 488110"/>
                <a:gd name="connsiteX1178" fmla="*/ 628442 w 935544"/>
                <a:gd name="connsiteY1178" fmla="*/ 307102 h 488110"/>
                <a:gd name="connsiteX1179" fmla="*/ 628442 w 935544"/>
                <a:gd name="connsiteY1179" fmla="*/ 307102 h 488110"/>
                <a:gd name="connsiteX1180" fmla="*/ 628442 w 935544"/>
                <a:gd name="connsiteY1180" fmla="*/ 307102 h 488110"/>
                <a:gd name="connsiteX1181" fmla="*/ 628442 w 935544"/>
                <a:gd name="connsiteY1181" fmla="*/ 307102 h 488110"/>
                <a:gd name="connsiteX1182" fmla="*/ 628442 w 935544"/>
                <a:gd name="connsiteY1182" fmla="*/ 307102 h 488110"/>
                <a:gd name="connsiteX1183" fmla="*/ 628442 w 935544"/>
                <a:gd name="connsiteY1183" fmla="*/ 307102 h 488110"/>
                <a:gd name="connsiteX1184" fmla="*/ 628442 w 935544"/>
                <a:gd name="connsiteY1184" fmla="*/ 307102 h 488110"/>
                <a:gd name="connsiteX1185" fmla="*/ 628442 w 935544"/>
                <a:gd name="connsiteY1185" fmla="*/ 307102 h 488110"/>
                <a:gd name="connsiteX1186" fmla="*/ 628442 w 935544"/>
                <a:gd name="connsiteY1186" fmla="*/ 307102 h 488110"/>
                <a:gd name="connsiteX1187" fmla="*/ 628442 w 935544"/>
                <a:gd name="connsiteY1187" fmla="*/ 307102 h 488110"/>
                <a:gd name="connsiteX1188" fmla="*/ 628442 w 935544"/>
                <a:gd name="connsiteY1188" fmla="*/ 307102 h 488110"/>
                <a:gd name="connsiteX1189" fmla="*/ 628442 w 935544"/>
                <a:gd name="connsiteY1189" fmla="*/ 307102 h 488110"/>
                <a:gd name="connsiteX1190" fmla="*/ 628442 w 935544"/>
                <a:gd name="connsiteY1190" fmla="*/ 307102 h 488110"/>
                <a:gd name="connsiteX1191" fmla="*/ 628442 w 935544"/>
                <a:gd name="connsiteY1191" fmla="*/ 307102 h 488110"/>
                <a:gd name="connsiteX1192" fmla="*/ 628442 w 935544"/>
                <a:gd name="connsiteY1192" fmla="*/ 307102 h 488110"/>
                <a:gd name="connsiteX1193" fmla="*/ 628442 w 935544"/>
                <a:gd name="connsiteY1193" fmla="*/ 307102 h 488110"/>
                <a:gd name="connsiteX1194" fmla="*/ 628442 w 935544"/>
                <a:gd name="connsiteY1194" fmla="*/ 307102 h 488110"/>
                <a:gd name="connsiteX1195" fmla="*/ 628442 w 935544"/>
                <a:gd name="connsiteY1195" fmla="*/ 307102 h 488110"/>
                <a:gd name="connsiteX1196" fmla="*/ 628442 w 935544"/>
                <a:gd name="connsiteY1196" fmla="*/ 307102 h 488110"/>
                <a:gd name="connsiteX1197" fmla="*/ 628442 w 935544"/>
                <a:gd name="connsiteY1197" fmla="*/ 307102 h 488110"/>
                <a:gd name="connsiteX1198" fmla="*/ 628442 w 935544"/>
                <a:gd name="connsiteY1198" fmla="*/ 307102 h 488110"/>
                <a:gd name="connsiteX1199" fmla="*/ 628442 w 935544"/>
                <a:gd name="connsiteY1199" fmla="*/ 307102 h 488110"/>
                <a:gd name="connsiteX1200" fmla="*/ 628442 w 935544"/>
                <a:gd name="connsiteY1200" fmla="*/ 307102 h 488110"/>
                <a:gd name="connsiteX1201" fmla="*/ 628442 w 935544"/>
                <a:gd name="connsiteY1201" fmla="*/ 307102 h 488110"/>
                <a:gd name="connsiteX1202" fmla="*/ 628442 w 935544"/>
                <a:gd name="connsiteY1202" fmla="*/ 307102 h 488110"/>
                <a:gd name="connsiteX1203" fmla="*/ 628442 w 935544"/>
                <a:gd name="connsiteY1203" fmla="*/ 307102 h 488110"/>
                <a:gd name="connsiteX1204" fmla="*/ 628442 w 935544"/>
                <a:gd name="connsiteY1204" fmla="*/ 307102 h 488110"/>
                <a:gd name="connsiteX1205" fmla="*/ 628442 w 935544"/>
                <a:gd name="connsiteY1205" fmla="*/ 307102 h 488110"/>
                <a:gd name="connsiteX1206" fmla="*/ 628442 w 935544"/>
                <a:gd name="connsiteY1206" fmla="*/ 307102 h 488110"/>
                <a:gd name="connsiteX1207" fmla="*/ 628442 w 935544"/>
                <a:gd name="connsiteY1207" fmla="*/ 307102 h 488110"/>
                <a:gd name="connsiteX1208" fmla="*/ 628442 w 935544"/>
                <a:gd name="connsiteY1208" fmla="*/ 307102 h 488110"/>
                <a:gd name="connsiteX1209" fmla="*/ 628442 w 935544"/>
                <a:gd name="connsiteY1209" fmla="*/ 307102 h 488110"/>
                <a:gd name="connsiteX1210" fmla="*/ 628442 w 935544"/>
                <a:gd name="connsiteY1210" fmla="*/ 307102 h 488110"/>
                <a:gd name="connsiteX1211" fmla="*/ 628442 w 935544"/>
                <a:gd name="connsiteY1211" fmla="*/ 307102 h 488110"/>
                <a:gd name="connsiteX1212" fmla="*/ 628442 w 935544"/>
                <a:gd name="connsiteY1212" fmla="*/ 307102 h 488110"/>
                <a:gd name="connsiteX1213" fmla="*/ 628442 w 935544"/>
                <a:gd name="connsiteY1213" fmla="*/ 307102 h 488110"/>
                <a:gd name="connsiteX1214" fmla="*/ 628442 w 935544"/>
                <a:gd name="connsiteY1214" fmla="*/ 307102 h 488110"/>
                <a:gd name="connsiteX1215" fmla="*/ 628442 w 935544"/>
                <a:gd name="connsiteY1215" fmla="*/ 307102 h 488110"/>
                <a:gd name="connsiteX1216" fmla="*/ 628442 w 935544"/>
                <a:gd name="connsiteY1216" fmla="*/ 307102 h 488110"/>
                <a:gd name="connsiteX1217" fmla="*/ 628442 w 935544"/>
                <a:gd name="connsiteY1217" fmla="*/ 307102 h 488110"/>
                <a:gd name="connsiteX1218" fmla="*/ 628442 w 935544"/>
                <a:gd name="connsiteY1218" fmla="*/ 307102 h 488110"/>
                <a:gd name="connsiteX1219" fmla="*/ 628442 w 935544"/>
                <a:gd name="connsiteY1219" fmla="*/ 307102 h 488110"/>
                <a:gd name="connsiteX1220" fmla="*/ 628442 w 935544"/>
                <a:gd name="connsiteY1220" fmla="*/ 307102 h 488110"/>
                <a:gd name="connsiteX1221" fmla="*/ 628442 w 935544"/>
                <a:gd name="connsiteY1221" fmla="*/ 307102 h 488110"/>
                <a:gd name="connsiteX1222" fmla="*/ 628442 w 935544"/>
                <a:gd name="connsiteY1222" fmla="*/ 307102 h 488110"/>
                <a:gd name="connsiteX1223" fmla="*/ 628442 w 935544"/>
                <a:gd name="connsiteY1223" fmla="*/ 307102 h 488110"/>
                <a:gd name="connsiteX1224" fmla="*/ 628442 w 935544"/>
                <a:gd name="connsiteY1224" fmla="*/ 307102 h 488110"/>
                <a:gd name="connsiteX1225" fmla="*/ 628442 w 935544"/>
                <a:gd name="connsiteY1225" fmla="*/ 307102 h 488110"/>
                <a:gd name="connsiteX1226" fmla="*/ 628442 w 935544"/>
                <a:gd name="connsiteY1226" fmla="*/ 307102 h 488110"/>
                <a:gd name="connsiteX1227" fmla="*/ 628442 w 935544"/>
                <a:gd name="connsiteY1227" fmla="*/ 307102 h 488110"/>
                <a:gd name="connsiteX1228" fmla="*/ 628442 w 935544"/>
                <a:gd name="connsiteY1228" fmla="*/ 307102 h 488110"/>
                <a:gd name="connsiteX1229" fmla="*/ 628442 w 935544"/>
                <a:gd name="connsiteY1229" fmla="*/ 307102 h 488110"/>
                <a:gd name="connsiteX1230" fmla="*/ 628442 w 935544"/>
                <a:gd name="connsiteY1230" fmla="*/ 307102 h 488110"/>
                <a:gd name="connsiteX1231" fmla="*/ 628442 w 935544"/>
                <a:gd name="connsiteY1231" fmla="*/ 307102 h 488110"/>
                <a:gd name="connsiteX1232" fmla="*/ 628442 w 935544"/>
                <a:gd name="connsiteY1232" fmla="*/ 307102 h 488110"/>
                <a:gd name="connsiteX1233" fmla="*/ 628442 w 935544"/>
                <a:gd name="connsiteY1233" fmla="*/ 307102 h 488110"/>
                <a:gd name="connsiteX1234" fmla="*/ 628442 w 935544"/>
                <a:gd name="connsiteY1234" fmla="*/ 307102 h 488110"/>
                <a:gd name="connsiteX1235" fmla="*/ 628442 w 935544"/>
                <a:gd name="connsiteY1235" fmla="*/ 307102 h 488110"/>
                <a:gd name="connsiteX1236" fmla="*/ 628442 w 935544"/>
                <a:gd name="connsiteY1236" fmla="*/ 307102 h 488110"/>
                <a:gd name="connsiteX1237" fmla="*/ 628442 w 935544"/>
                <a:gd name="connsiteY1237" fmla="*/ 307102 h 488110"/>
                <a:gd name="connsiteX1238" fmla="*/ 628442 w 935544"/>
                <a:gd name="connsiteY1238" fmla="*/ 307102 h 488110"/>
                <a:gd name="connsiteX1239" fmla="*/ 628442 w 935544"/>
                <a:gd name="connsiteY1239" fmla="*/ 307102 h 488110"/>
                <a:gd name="connsiteX1240" fmla="*/ 628442 w 935544"/>
                <a:gd name="connsiteY1240" fmla="*/ 307102 h 488110"/>
                <a:gd name="connsiteX1241" fmla="*/ 628442 w 935544"/>
                <a:gd name="connsiteY1241" fmla="*/ 307102 h 488110"/>
                <a:gd name="connsiteX1242" fmla="*/ 628442 w 935544"/>
                <a:gd name="connsiteY1242" fmla="*/ 307102 h 488110"/>
                <a:gd name="connsiteX1243" fmla="*/ 628442 w 935544"/>
                <a:gd name="connsiteY1243" fmla="*/ 307102 h 488110"/>
                <a:gd name="connsiteX1244" fmla="*/ 628442 w 935544"/>
                <a:gd name="connsiteY1244" fmla="*/ 307102 h 488110"/>
                <a:gd name="connsiteX1245" fmla="*/ 628442 w 935544"/>
                <a:gd name="connsiteY1245" fmla="*/ 307102 h 488110"/>
                <a:gd name="connsiteX1246" fmla="*/ 628442 w 935544"/>
                <a:gd name="connsiteY1246" fmla="*/ 307102 h 488110"/>
                <a:gd name="connsiteX1247" fmla="*/ 628442 w 935544"/>
                <a:gd name="connsiteY1247" fmla="*/ 307102 h 488110"/>
                <a:gd name="connsiteX1248" fmla="*/ 628442 w 935544"/>
                <a:gd name="connsiteY1248" fmla="*/ 307102 h 488110"/>
                <a:gd name="connsiteX1249" fmla="*/ 628442 w 935544"/>
                <a:gd name="connsiteY1249" fmla="*/ 307102 h 488110"/>
                <a:gd name="connsiteX1250" fmla="*/ 628442 w 935544"/>
                <a:gd name="connsiteY1250" fmla="*/ 307102 h 488110"/>
                <a:gd name="connsiteX1251" fmla="*/ 628442 w 935544"/>
                <a:gd name="connsiteY1251" fmla="*/ 307102 h 488110"/>
                <a:gd name="connsiteX1252" fmla="*/ 628442 w 935544"/>
                <a:gd name="connsiteY1252" fmla="*/ 307102 h 488110"/>
                <a:gd name="connsiteX1253" fmla="*/ 628442 w 935544"/>
                <a:gd name="connsiteY1253" fmla="*/ 307102 h 488110"/>
                <a:gd name="connsiteX1254" fmla="*/ 628442 w 935544"/>
                <a:gd name="connsiteY1254" fmla="*/ 307102 h 488110"/>
                <a:gd name="connsiteX1255" fmla="*/ 628442 w 935544"/>
                <a:gd name="connsiteY1255" fmla="*/ 307102 h 488110"/>
                <a:gd name="connsiteX1256" fmla="*/ 628442 w 935544"/>
                <a:gd name="connsiteY1256" fmla="*/ 307102 h 488110"/>
                <a:gd name="connsiteX1257" fmla="*/ 628442 w 935544"/>
                <a:gd name="connsiteY1257" fmla="*/ 307102 h 488110"/>
                <a:gd name="connsiteX1258" fmla="*/ 628442 w 935544"/>
                <a:gd name="connsiteY1258" fmla="*/ 307102 h 488110"/>
                <a:gd name="connsiteX1259" fmla="*/ 628442 w 935544"/>
                <a:gd name="connsiteY1259" fmla="*/ 307102 h 488110"/>
                <a:gd name="connsiteX1260" fmla="*/ 628442 w 935544"/>
                <a:gd name="connsiteY1260" fmla="*/ 307102 h 488110"/>
                <a:gd name="connsiteX1261" fmla="*/ 628442 w 935544"/>
                <a:gd name="connsiteY1261" fmla="*/ 307102 h 488110"/>
                <a:gd name="connsiteX1262" fmla="*/ 628442 w 935544"/>
                <a:gd name="connsiteY1262" fmla="*/ 307102 h 488110"/>
                <a:gd name="connsiteX1263" fmla="*/ 628442 w 935544"/>
                <a:gd name="connsiteY1263" fmla="*/ 307102 h 488110"/>
                <a:gd name="connsiteX1264" fmla="*/ 628442 w 935544"/>
                <a:gd name="connsiteY1264" fmla="*/ 307102 h 488110"/>
                <a:gd name="connsiteX1265" fmla="*/ 628442 w 935544"/>
                <a:gd name="connsiteY1265" fmla="*/ 307102 h 488110"/>
                <a:gd name="connsiteX1266" fmla="*/ 628442 w 935544"/>
                <a:gd name="connsiteY1266" fmla="*/ 307102 h 488110"/>
                <a:gd name="connsiteX1267" fmla="*/ 628442 w 935544"/>
                <a:gd name="connsiteY1267" fmla="*/ 307102 h 488110"/>
                <a:gd name="connsiteX1268" fmla="*/ 628442 w 935544"/>
                <a:gd name="connsiteY1268" fmla="*/ 307102 h 488110"/>
                <a:gd name="connsiteX1269" fmla="*/ 628442 w 935544"/>
                <a:gd name="connsiteY1269" fmla="*/ 307102 h 488110"/>
                <a:gd name="connsiteX1270" fmla="*/ 628442 w 935544"/>
                <a:gd name="connsiteY1270" fmla="*/ 307102 h 488110"/>
                <a:gd name="connsiteX1271" fmla="*/ 628442 w 935544"/>
                <a:gd name="connsiteY1271" fmla="*/ 307102 h 488110"/>
                <a:gd name="connsiteX1272" fmla="*/ 628442 w 935544"/>
                <a:gd name="connsiteY1272" fmla="*/ 307102 h 488110"/>
                <a:gd name="connsiteX1273" fmla="*/ 628442 w 935544"/>
                <a:gd name="connsiteY1273" fmla="*/ 307102 h 488110"/>
                <a:gd name="connsiteX1274" fmla="*/ 628442 w 935544"/>
                <a:gd name="connsiteY1274" fmla="*/ 307102 h 488110"/>
                <a:gd name="connsiteX1275" fmla="*/ 628442 w 935544"/>
                <a:gd name="connsiteY1275" fmla="*/ 307102 h 488110"/>
                <a:gd name="connsiteX1276" fmla="*/ 628442 w 935544"/>
                <a:gd name="connsiteY1276" fmla="*/ 307102 h 488110"/>
                <a:gd name="connsiteX1277" fmla="*/ 628442 w 935544"/>
                <a:gd name="connsiteY1277" fmla="*/ 307102 h 488110"/>
                <a:gd name="connsiteX1278" fmla="*/ 628442 w 935544"/>
                <a:gd name="connsiteY1278" fmla="*/ 307102 h 488110"/>
                <a:gd name="connsiteX1279" fmla="*/ 628442 w 935544"/>
                <a:gd name="connsiteY1279" fmla="*/ 307102 h 488110"/>
                <a:gd name="connsiteX1280" fmla="*/ 628442 w 935544"/>
                <a:gd name="connsiteY1280" fmla="*/ 307102 h 488110"/>
                <a:gd name="connsiteX1281" fmla="*/ 628442 w 935544"/>
                <a:gd name="connsiteY1281" fmla="*/ 307102 h 488110"/>
                <a:gd name="connsiteX1282" fmla="*/ 628442 w 935544"/>
                <a:gd name="connsiteY1282" fmla="*/ 307102 h 488110"/>
                <a:gd name="connsiteX1283" fmla="*/ 628442 w 935544"/>
                <a:gd name="connsiteY1283" fmla="*/ 307102 h 488110"/>
                <a:gd name="connsiteX1284" fmla="*/ 628442 w 935544"/>
                <a:gd name="connsiteY1284" fmla="*/ 307102 h 488110"/>
                <a:gd name="connsiteX1285" fmla="*/ 628442 w 935544"/>
                <a:gd name="connsiteY1285" fmla="*/ 307102 h 488110"/>
                <a:gd name="connsiteX1286" fmla="*/ 628442 w 935544"/>
                <a:gd name="connsiteY1286" fmla="*/ 307102 h 488110"/>
                <a:gd name="connsiteX1287" fmla="*/ 628442 w 935544"/>
                <a:gd name="connsiteY1287" fmla="*/ 307102 h 488110"/>
                <a:gd name="connsiteX1288" fmla="*/ 628442 w 935544"/>
                <a:gd name="connsiteY1288" fmla="*/ 307102 h 488110"/>
                <a:gd name="connsiteX1289" fmla="*/ 628442 w 935544"/>
                <a:gd name="connsiteY1289" fmla="*/ 307102 h 488110"/>
                <a:gd name="connsiteX1290" fmla="*/ 628442 w 935544"/>
                <a:gd name="connsiteY1290" fmla="*/ 307102 h 488110"/>
                <a:gd name="connsiteX1291" fmla="*/ 628442 w 935544"/>
                <a:gd name="connsiteY1291" fmla="*/ 307102 h 488110"/>
                <a:gd name="connsiteX1292" fmla="*/ 628442 w 935544"/>
                <a:gd name="connsiteY1292" fmla="*/ 307102 h 488110"/>
                <a:gd name="connsiteX1293" fmla="*/ 624374 w 935544"/>
                <a:gd name="connsiteY1293" fmla="*/ 307102 h 488110"/>
                <a:gd name="connsiteX1294" fmla="*/ 624374 w 935544"/>
                <a:gd name="connsiteY1294" fmla="*/ 307102 h 488110"/>
                <a:gd name="connsiteX1295" fmla="*/ 624374 w 935544"/>
                <a:gd name="connsiteY1295" fmla="*/ 307102 h 488110"/>
                <a:gd name="connsiteX1296" fmla="*/ 624374 w 935544"/>
                <a:gd name="connsiteY1296" fmla="*/ 307102 h 488110"/>
                <a:gd name="connsiteX1297" fmla="*/ 624374 w 935544"/>
                <a:gd name="connsiteY1297" fmla="*/ 307102 h 488110"/>
                <a:gd name="connsiteX1298" fmla="*/ 624374 w 935544"/>
                <a:gd name="connsiteY1298" fmla="*/ 307102 h 488110"/>
                <a:gd name="connsiteX1299" fmla="*/ 624374 w 935544"/>
                <a:gd name="connsiteY1299" fmla="*/ 307102 h 488110"/>
                <a:gd name="connsiteX1300" fmla="*/ 624374 w 935544"/>
                <a:gd name="connsiteY1300" fmla="*/ 307102 h 488110"/>
                <a:gd name="connsiteX1301" fmla="*/ 624374 w 935544"/>
                <a:gd name="connsiteY1301" fmla="*/ 307102 h 488110"/>
                <a:gd name="connsiteX1302" fmla="*/ 624374 w 935544"/>
                <a:gd name="connsiteY1302" fmla="*/ 307102 h 488110"/>
                <a:gd name="connsiteX1303" fmla="*/ 624374 w 935544"/>
                <a:gd name="connsiteY1303" fmla="*/ 307102 h 488110"/>
                <a:gd name="connsiteX1304" fmla="*/ 624374 w 935544"/>
                <a:gd name="connsiteY1304" fmla="*/ 307102 h 488110"/>
                <a:gd name="connsiteX1305" fmla="*/ 624374 w 935544"/>
                <a:gd name="connsiteY1305" fmla="*/ 307102 h 488110"/>
                <a:gd name="connsiteX1306" fmla="*/ 624374 w 935544"/>
                <a:gd name="connsiteY1306" fmla="*/ 307102 h 488110"/>
                <a:gd name="connsiteX1307" fmla="*/ 624374 w 935544"/>
                <a:gd name="connsiteY1307" fmla="*/ 307102 h 488110"/>
                <a:gd name="connsiteX1308" fmla="*/ 624374 w 935544"/>
                <a:gd name="connsiteY1308" fmla="*/ 307102 h 488110"/>
                <a:gd name="connsiteX1309" fmla="*/ 624374 w 935544"/>
                <a:gd name="connsiteY1309" fmla="*/ 307102 h 488110"/>
                <a:gd name="connsiteX1310" fmla="*/ 624374 w 935544"/>
                <a:gd name="connsiteY1310" fmla="*/ 307102 h 488110"/>
                <a:gd name="connsiteX1311" fmla="*/ 624374 w 935544"/>
                <a:gd name="connsiteY1311" fmla="*/ 307102 h 488110"/>
                <a:gd name="connsiteX1312" fmla="*/ 624374 w 935544"/>
                <a:gd name="connsiteY1312" fmla="*/ 307102 h 488110"/>
                <a:gd name="connsiteX1313" fmla="*/ 624374 w 935544"/>
                <a:gd name="connsiteY1313" fmla="*/ 307102 h 488110"/>
                <a:gd name="connsiteX1314" fmla="*/ 624374 w 935544"/>
                <a:gd name="connsiteY1314" fmla="*/ 307102 h 488110"/>
                <a:gd name="connsiteX1315" fmla="*/ 624374 w 935544"/>
                <a:gd name="connsiteY1315" fmla="*/ 307102 h 488110"/>
                <a:gd name="connsiteX1316" fmla="*/ 624374 w 935544"/>
                <a:gd name="connsiteY1316" fmla="*/ 307102 h 488110"/>
                <a:gd name="connsiteX1317" fmla="*/ 624374 w 935544"/>
                <a:gd name="connsiteY1317" fmla="*/ 307102 h 488110"/>
                <a:gd name="connsiteX1318" fmla="*/ 624374 w 935544"/>
                <a:gd name="connsiteY1318" fmla="*/ 307102 h 488110"/>
                <a:gd name="connsiteX1319" fmla="*/ 624374 w 935544"/>
                <a:gd name="connsiteY1319" fmla="*/ 307102 h 488110"/>
                <a:gd name="connsiteX1320" fmla="*/ 624374 w 935544"/>
                <a:gd name="connsiteY1320" fmla="*/ 307102 h 488110"/>
                <a:gd name="connsiteX1321" fmla="*/ 624374 w 935544"/>
                <a:gd name="connsiteY1321" fmla="*/ 307102 h 488110"/>
                <a:gd name="connsiteX1322" fmla="*/ 624374 w 935544"/>
                <a:gd name="connsiteY1322" fmla="*/ 307102 h 488110"/>
                <a:gd name="connsiteX1323" fmla="*/ 624374 w 935544"/>
                <a:gd name="connsiteY1323" fmla="*/ 307102 h 488110"/>
                <a:gd name="connsiteX1324" fmla="*/ 624374 w 935544"/>
                <a:gd name="connsiteY1324" fmla="*/ 307102 h 488110"/>
                <a:gd name="connsiteX1325" fmla="*/ 624374 w 935544"/>
                <a:gd name="connsiteY1325" fmla="*/ 307102 h 488110"/>
                <a:gd name="connsiteX1326" fmla="*/ 624374 w 935544"/>
                <a:gd name="connsiteY1326" fmla="*/ 307102 h 488110"/>
                <a:gd name="connsiteX1327" fmla="*/ 624374 w 935544"/>
                <a:gd name="connsiteY1327" fmla="*/ 307102 h 488110"/>
                <a:gd name="connsiteX1328" fmla="*/ 624374 w 935544"/>
                <a:gd name="connsiteY1328" fmla="*/ 307102 h 488110"/>
                <a:gd name="connsiteX1329" fmla="*/ 624374 w 935544"/>
                <a:gd name="connsiteY1329" fmla="*/ 307102 h 488110"/>
                <a:gd name="connsiteX1330" fmla="*/ 624374 w 935544"/>
                <a:gd name="connsiteY1330" fmla="*/ 307102 h 488110"/>
                <a:gd name="connsiteX1331" fmla="*/ 624374 w 935544"/>
                <a:gd name="connsiteY1331" fmla="*/ 307102 h 488110"/>
                <a:gd name="connsiteX1332" fmla="*/ 624374 w 935544"/>
                <a:gd name="connsiteY1332" fmla="*/ 307102 h 488110"/>
                <a:gd name="connsiteX1333" fmla="*/ 624374 w 935544"/>
                <a:gd name="connsiteY1333" fmla="*/ 307102 h 488110"/>
                <a:gd name="connsiteX1334" fmla="*/ 624374 w 935544"/>
                <a:gd name="connsiteY1334" fmla="*/ 307102 h 488110"/>
                <a:gd name="connsiteX1335" fmla="*/ 624374 w 935544"/>
                <a:gd name="connsiteY1335" fmla="*/ 307102 h 488110"/>
                <a:gd name="connsiteX1336" fmla="*/ 624374 w 935544"/>
                <a:gd name="connsiteY1336" fmla="*/ 307102 h 488110"/>
                <a:gd name="connsiteX1337" fmla="*/ 624374 w 935544"/>
                <a:gd name="connsiteY1337" fmla="*/ 307102 h 488110"/>
                <a:gd name="connsiteX1338" fmla="*/ 624374 w 935544"/>
                <a:gd name="connsiteY1338" fmla="*/ 307102 h 488110"/>
                <a:gd name="connsiteX1339" fmla="*/ 624374 w 935544"/>
                <a:gd name="connsiteY1339" fmla="*/ 307102 h 488110"/>
                <a:gd name="connsiteX1340" fmla="*/ 624374 w 935544"/>
                <a:gd name="connsiteY1340" fmla="*/ 307102 h 488110"/>
                <a:gd name="connsiteX1341" fmla="*/ 624374 w 935544"/>
                <a:gd name="connsiteY1341" fmla="*/ 307102 h 488110"/>
                <a:gd name="connsiteX1342" fmla="*/ 624374 w 935544"/>
                <a:gd name="connsiteY1342" fmla="*/ 307102 h 488110"/>
                <a:gd name="connsiteX1343" fmla="*/ 624374 w 935544"/>
                <a:gd name="connsiteY1343" fmla="*/ 307102 h 488110"/>
                <a:gd name="connsiteX1344" fmla="*/ 624374 w 935544"/>
                <a:gd name="connsiteY1344" fmla="*/ 307102 h 488110"/>
                <a:gd name="connsiteX1345" fmla="*/ 624374 w 935544"/>
                <a:gd name="connsiteY1345" fmla="*/ 307102 h 488110"/>
                <a:gd name="connsiteX1346" fmla="*/ 624374 w 935544"/>
                <a:gd name="connsiteY1346" fmla="*/ 307102 h 488110"/>
                <a:gd name="connsiteX1347" fmla="*/ 624374 w 935544"/>
                <a:gd name="connsiteY1347" fmla="*/ 307102 h 488110"/>
                <a:gd name="connsiteX1348" fmla="*/ 624374 w 935544"/>
                <a:gd name="connsiteY1348" fmla="*/ 307102 h 488110"/>
                <a:gd name="connsiteX1349" fmla="*/ 624374 w 935544"/>
                <a:gd name="connsiteY1349" fmla="*/ 307102 h 488110"/>
                <a:gd name="connsiteX1350" fmla="*/ 624374 w 935544"/>
                <a:gd name="connsiteY1350" fmla="*/ 307102 h 488110"/>
                <a:gd name="connsiteX1351" fmla="*/ 624374 w 935544"/>
                <a:gd name="connsiteY1351" fmla="*/ 307102 h 488110"/>
                <a:gd name="connsiteX1352" fmla="*/ 624374 w 935544"/>
                <a:gd name="connsiteY1352" fmla="*/ 307102 h 488110"/>
                <a:gd name="connsiteX1353" fmla="*/ 624374 w 935544"/>
                <a:gd name="connsiteY1353" fmla="*/ 307102 h 488110"/>
                <a:gd name="connsiteX1354" fmla="*/ 624374 w 935544"/>
                <a:gd name="connsiteY1354" fmla="*/ 307102 h 488110"/>
                <a:gd name="connsiteX1355" fmla="*/ 624374 w 935544"/>
                <a:gd name="connsiteY1355" fmla="*/ 307102 h 488110"/>
                <a:gd name="connsiteX1356" fmla="*/ 624374 w 935544"/>
                <a:gd name="connsiteY1356" fmla="*/ 307102 h 488110"/>
                <a:gd name="connsiteX1357" fmla="*/ 624374 w 935544"/>
                <a:gd name="connsiteY1357" fmla="*/ 307102 h 488110"/>
                <a:gd name="connsiteX1358" fmla="*/ 624374 w 935544"/>
                <a:gd name="connsiteY1358" fmla="*/ 307102 h 488110"/>
                <a:gd name="connsiteX1359" fmla="*/ 624374 w 935544"/>
                <a:gd name="connsiteY1359" fmla="*/ 307102 h 488110"/>
                <a:gd name="connsiteX1360" fmla="*/ 624374 w 935544"/>
                <a:gd name="connsiteY1360" fmla="*/ 307102 h 488110"/>
                <a:gd name="connsiteX1361" fmla="*/ 624374 w 935544"/>
                <a:gd name="connsiteY1361" fmla="*/ 307102 h 488110"/>
                <a:gd name="connsiteX1362" fmla="*/ 624374 w 935544"/>
                <a:gd name="connsiteY1362" fmla="*/ 307102 h 488110"/>
                <a:gd name="connsiteX1363" fmla="*/ 624374 w 935544"/>
                <a:gd name="connsiteY1363" fmla="*/ 307102 h 488110"/>
                <a:gd name="connsiteX1364" fmla="*/ 624374 w 935544"/>
                <a:gd name="connsiteY1364" fmla="*/ 307102 h 488110"/>
                <a:gd name="connsiteX1365" fmla="*/ 624374 w 935544"/>
                <a:gd name="connsiteY1365" fmla="*/ 307102 h 488110"/>
                <a:gd name="connsiteX1366" fmla="*/ 624374 w 935544"/>
                <a:gd name="connsiteY1366" fmla="*/ 307102 h 488110"/>
                <a:gd name="connsiteX1367" fmla="*/ 624374 w 935544"/>
                <a:gd name="connsiteY1367" fmla="*/ 307102 h 488110"/>
                <a:gd name="connsiteX1368" fmla="*/ 624374 w 935544"/>
                <a:gd name="connsiteY1368" fmla="*/ 307102 h 488110"/>
                <a:gd name="connsiteX1369" fmla="*/ 624374 w 935544"/>
                <a:gd name="connsiteY1369" fmla="*/ 307102 h 488110"/>
                <a:gd name="connsiteX1370" fmla="*/ 624374 w 935544"/>
                <a:gd name="connsiteY1370" fmla="*/ 307102 h 488110"/>
                <a:gd name="connsiteX1371" fmla="*/ 624374 w 935544"/>
                <a:gd name="connsiteY1371" fmla="*/ 307102 h 488110"/>
                <a:gd name="connsiteX1372" fmla="*/ 624374 w 935544"/>
                <a:gd name="connsiteY1372" fmla="*/ 307102 h 488110"/>
                <a:gd name="connsiteX1373" fmla="*/ 624374 w 935544"/>
                <a:gd name="connsiteY1373" fmla="*/ 307102 h 488110"/>
                <a:gd name="connsiteX1374" fmla="*/ 624374 w 935544"/>
                <a:gd name="connsiteY1374" fmla="*/ 307102 h 488110"/>
                <a:gd name="connsiteX1375" fmla="*/ 624374 w 935544"/>
                <a:gd name="connsiteY1375" fmla="*/ 307102 h 488110"/>
                <a:gd name="connsiteX1376" fmla="*/ 624374 w 935544"/>
                <a:gd name="connsiteY1376" fmla="*/ 307102 h 488110"/>
                <a:gd name="connsiteX1377" fmla="*/ 624374 w 935544"/>
                <a:gd name="connsiteY1377" fmla="*/ 307102 h 488110"/>
                <a:gd name="connsiteX1378" fmla="*/ 624374 w 935544"/>
                <a:gd name="connsiteY1378" fmla="*/ 307102 h 488110"/>
                <a:gd name="connsiteX1379" fmla="*/ 624374 w 935544"/>
                <a:gd name="connsiteY1379" fmla="*/ 307102 h 488110"/>
                <a:gd name="connsiteX1380" fmla="*/ 624374 w 935544"/>
                <a:gd name="connsiteY1380" fmla="*/ 307102 h 488110"/>
                <a:gd name="connsiteX1381" fmla="*/ 624374 w 935544"/>
                <a:gd name="connsiteY1381" fmla="*/ 307102 h 488110"/>
                <a:gd name="connsiteX1382" fmla="*/ 624374 w 935544"/>
                <a:gd name="connsiteY1382" fmla="*/ 307102 h 488110"/>
                <a:gd name="connsiteX1383" fmla="*/ 624374 w 935544"/>
                <a:gd name="connsiteY1383" fmla="*/ 307102 h 488110"/>
                <a:gd name="connsiteX1384" fmla="*/ 624374 w 935544"/>
                <a:gd name="connsiteY1384" fmla="*/ 307102 h 488110"/>
                <a:gd name="connsiteX1385" fmla="*/ 624374 w 935544"/>
                <a:gd name="connsiteY1385" fmla="*/ 307102 h 488110"/>
                <a:gd name="connsiteX1386" fmla="*/ 624374 w 935544"/>
                <a:gd name="connsiteY1386" fmla="*/ 307102 h 488110"/>
                <a:gd name="connsiteX1387" fmla="*/ 624374 w 935544"/>
                <a:gd name="connsiteY1387" fmla="*/ 307102 h 488110"/>
                <a:gd name="connsiteX1388" fmla="*/ 624374 w 935544"/>
                <a:gd name="connsiteY1388" fmla="*/ 307102 h 488110"/>
                <a:gd name="connsiteX1389" fmla="*/ 624374 w 935544"/>
                <a:gd name="connsiteY1389" fmla="*/ 307102 h 488110"/>
                <a:gd name="connsiteX1390" fmla="*/ 624374 w 935544"/>
                <a:gd name="connsiteY1390" fmla="*/ 307102 h 488110"/>
                <a:gd name="connsiteX1391" fmla="*/ 624374 w 935544"/>
                <a:gd name="connsiteY1391" fmla="*/ 307102 h 488110"/>
                <a:gd name="connsiteX1392" fmla="*/ 624374 w 935544"/>
                <a:gd name="connsiteY1392" fmla="*/ 307102 h 488110"/>
                <a:gd name="connsiteX1393" fmla="*/ 624374 w 935544"/>
                <a:gd name="connsiteY1393" fmla="*/ 307102 h 488110"/>
                <a:gd name="connsiteX1394" fmla="*/ 624374 w 935544"/>
                <a:gd name="connsiteY1394" fmla="*/ 307102 h 488110"/>
                <a:gd name="connsiteX1395" fmla="*/ 624374 w 935544"/>
                <a:gd name="connsiteY1395" fmla="*/ 307102 h 488110"/>
                <a:gd name="connsiteX1396" fmla="*/ 624374 w 935544"/>
                <a:gd name="connsiteY1396" fmla="*/ 307102 h 488110"/>
                <a:gd name="connsiteX1397" fmla="*/ 624374 w 935544"/>
                <a:gd name="connsiteY1397" fmla="*/ 307102 h 488110"/>
                <a:gd name="connsiteX1398" fmla="*/ 624374 w 935544"/>
                <a:gd name="connsiteY1398" fmla="*/ 307102 h 488110"/>
                <a:gd name="connsiteX1399" fmla="*/ 624374 w 935544"/>
                <a:gd name="connsiteY1399" fmla="*/ 307102 h 488110"/>
                <a:gd name="connsiteX1400" fmla="*/ 624374 w 935544"/>
                <a:gd name="connsiteY1400" fmla="*/ 307102 h 488110"/>
                <a:gd name="connsiteX1401" fmla="*/ 624374 w 935544"/>
                <a:gd name="connsiteY1401" fmla="*/ 307102 h 488110"/>
                <a:gd name="connsiteX1402" fmla="*/ 624374 w 935544"/>
                <a:gd name="connsiteY1402" fmla="*/ 307102 h 488110"/>
                <a:gd name="connsiteX1403" fmla="*/ 624374 w 935544"/>
                <a:gd name="connsiteY1403" fmla="*/ 307102 h 488110"/>
                <a:gd name="connsiteX1404" fmla="*/ 624374 w 935544"/>
                <a:gd name="connsiteY1404" fmla="*/ 307102 h 488110"/>
                <a:gd name="connsiteX1405" fmla="*/ 624374 w 935544"/>
                <a:gd name="connsiteY1405" fmla="*/ 307102 h 488110"/>
                <a:gd name="connsiteX1406" fmla="*/ 624374 w 935544"/>
                <a:gd name="connsiteY1406" fmla="*/ 307102 h 488110"/>
                <a:gd name="connsiteX1407" fmla="*/ 624374 w 935544"/>
                <a:gd name="connsiteY1407" fmla="*/ 307102 h 488110"/>
                <a:gd name="connsiteX1408" fmla="*/ 624374 w 935544"/>
                <a:gd name="connsiteY1408" fmla="*/ 307102 h 488110"/>
                <a:gd name="connsiteX1409" fmla="*/ 624374 w 935544"/>
                <a:gd name="connsiteY1409" fmla="*/ 307102 h 488110"/>
                <a:gd name="connsiteX1410" fmla="*/ 624374 w 935544"/>
                <a:gd name="connsiteY1410" fmla="*/ 307102 h 488110"/>
                <a:gd name="connsiteX1411" fmla="*/ 624374 w 935544"/>
                <a:gd name="connsiteY1411" fmla="*/ 307102 h 488110"/>
                <a:gd name="connsiteX1412" fmla="*/ 624374 w 935544"/>
                <a:gd name="connsiteY1412" fmla="*/ 307102 h 488110"/>
                <a:gd name="connsiteX1413" fmla="*/ 624374 w 935544"/>
                <a:gd name="connsiteY1413" fmla="*/ 307102 h 488110"/>
                <a:gd name="connsiteX1414" fmla="*/ 624374 w 935544"/>
                <a:gd name="connsiteY1414" fmla="*/ 307102 h 488110"/>
                <a:gd name="connsiteX1415" fmla="*/ 624374 w 935544"/>
                <a:gd name="connsiteY1415" fmla="*/ 307102 h 488110"/>
                <a:gd name="connsiteX1416" fmla="*/ 624374 w 935544"/>
                <a:gd name="connsiteY1416" fmla="*/ 307102 h 488110"/>
                <a:gd name="connsiteX1417" fmla="*/ 624374 w 935544"/>
                <a:gd name="connsiteY1417" fmla="*/ 307102 h 488110"/>
                <a:gd name="connsiteX1418" fmla="*/ 624374 w 935544"/>
                <a:gd name="connsiteY1418" fmla="*/ 307102 h 488110"/>
                <a:gd name="connsiteX1419" fmla="*/ 624374 w 935544"/>
                <a:gd name="connsiteY1419" fmla="*/ 307102 h 488110"/>
                <a:gd name="connsiteX1420" fmla="*/ 624374 w 935544"/>
                <a:gd name="connsiteY1420" fmla="*/ 307102 h 488110"/>
                <a:gd name="connsiteX1421" fmla="*/ 624374 w 935544"/>
                <a:gd name="connsiteY1421" fmla="*/ 307102 h 488110"/>
                <a:gd name="connsiteX1422" fmla="*/ 624374 w 935544"/>
                <a:gd name="connsiteY1422" fmla="*/ 307102 h 488110"/>
                <a:gd name="connsiteX1423" fmla="*/ 624374 w 935544"/>
                <a:gd name="connsiteY1423" fmla="*/ 307102 h 488110"/>
                <a:gd name="connsiteX1424" fmla="*/ 624374 w 935544"/>
                <a:gd name="connsiteY1424" fmla="*/ 307102 h 488110"/>
                <a:gd name="connsiteX1425" fmla="*/ 624374 w 935544"/>
                <a:gd name="connsiteY1425" fmla="*/ 307102 h 488110"/>
                <a:gd name="connsiteX1426" fmla="*/ 624374 w 935544"/>
                <a:gd name="connsiteY1426" fmla="*/ 307102 h 488110"/>
                <a:gd name="connsiteX1427" fmla="*/ 624374 w 935544"/>
                <a:gd name="connsiteY1427" fmla="*/ 307102 h 488110"/>
                <a:gd name="connsiteX1428" fmla="*/ 624374 w 935544"/>
                <a:gd name="connsiteY1428" fmla="*/ 307102 h 488110"/>
                <a:gd name="connsiteX1429" fmla="*/ 624374 w 935544"/>
                <a:gd name="connsiteY1429" fmla="*/ 307102 h 488110"/>
                <a:gd name="connsiteX1430" fmla="*/ 624374 w 935544"/>
                <a:gd name="connsiteY1430" fmla="*/ 307102 h 488110"/>
                <a:gd name="connsiteX1431" fmla="*/ 624374 w 935544"/>
                <a:gd name="connsiteY1431" fmla="*/ 307102 h 488110"/>
                <a:gd name="connsiteX1432" fmla="*/ 624374 w 935544"/>
                <a:gd name="connsiteY1432" fmla="*/ 307102 h 488110"/>
                <a:gd name="connsiteX1433" fmla="*/ 624374 w 935544"/>
                <a:gd name="connsiteY1433" fmla="*/ 307102 h 488110"/>
                <a:gd name="connsiteX1434" fmla="*/ 624374 w 935544"/>
                <a:gd name="connsiteY1434" fmla="*/ 307102 h 488110"/>
                <a:gd name="connsiteX1435" fmla="*/ 624374 w 935544"/>
                <a:gd name="connsiteY1435" fmla="*/ 307102 h 488110"/>
                <a:gd name="connsiteX1436" fmla="*/ 624374 w 935544"/>
                <a:gd name="connsiteY1436" fmla="*/ 307102 h 488110"/>
                <a:gd name="connsiteX1437" fmla="*/ 624374 w 935544"/>
                <a:gd name="connsiteY1437" fmla="*/ 307102 h 488110"/>
                <a:gd name="connsiteX1438" fmla="*/ 624374 w 935544"/>
                <a:gd name="connsiteY1438" fmla="*/ 307102 h 488110"/>
                <a:gd name="connsiteX1439" fmla="*/ 624374 w 935544"/>
                <a:gd name="connsiteY1439" fmla="*/ 307102 h 488110"/>
                <a:gd name="connsiteX1440" fmla="*/ 624374 w 935544"/>
                <a:gd name="connsiteY1440" fmla="*/ 307102 h 488110"/>
                <a:gd name="connsiteX1441" fmla="*/ 624374 w 935544"/>
                <a:gd name="connsiteY1441" fmla="*/ 307102 h 488110"/>
                <a:gd name="connsiteX1442" fmla="*/ 624374 w 935544"/>
                <a:gd name="connsiteY1442" fmla="*/ 307102 h 488110"/>
                <a:gd name="connsiteX1443" fmla="*/ 624374 w 935544"/>
                <a:gd name="connsiteY1443" fmla="*/ 307102 h 488110"/>
                <a:gd name="connsiteX1444" fmla="*/ 624374 w 935544"/>
                <a:gd name="connsiteY1444" fmla="*/ 307102 h 488110"/>
                <a:gd name="connsiteX1445" fmla="*/ 624374 w 935544"/>
                <a:gd name="connsiteY1445" fmla="*/ 307102 h 488110"/>
                <a:gd name="connsiteX1446" fmla="*/ 624374 w 935544"/>
                <a:gd name="connsiteY1446" fmla="*/ 307102 h 488110"/>
                <a:gd name="connsiteX1447" fmla="*/ 624374 w 935544"/>
                <a:gd name="connsiteY1447" fmla="*/ 307102 h 488110"/>
                <a:gd name="connsiteX1448" fmla="*/ 624374 w 935544"/>
                <a:gd name="connsiteY1448" fmla="*/ 307102 h 488110"/>
                <a:gd name="connsiteX1449" fmla="*/ 624374 w 935544"/>
                <a:gd name="connsiteY1449" fmla="*/ 307102 h 488110"/>
                <a:gd name="connsiteX1450" fmla="*/ 624374 w 935544"/>
                <a:gd name="connsiteY1450" fmla="*/ 307102 h 488110"/>
                <a:gd name="connsiteX1451" fmla="*/ 624374 w 935544"/>
                <a:gd name="connsiteY1451" fmla="*/ 307102 h 488110"/>
                <a:gd name="connsiteX1452" fmla="*/ 624374 w 935544"/>
                <a:gd name="connsiteY1452" fmla="*/ 307102 h 488110"/>
                <a:gd name="connsiteX1453" fmla="*/ 624374 w 935544"/>
                <a:gd name="connsiteY1453" fmla="*/ 307102 h 488110"/>
                <a:gd name="connsiteX1454" fmla="*/ 624374 w 935544"/>
                <a:gd name="connsiteY1454" fmla="*/ 307102 h 488110"/>
                <a:gd name="connsiteX1455" fmla="*/ 624374 w 935544"/>
                <a:gd name="connsiteY1455" fmla="*/ 307102 h 488110"/>
                <a:gd name="connsiteX1456" fmla="*/ 624374 w 935544"/>
                <a:gd name="connsiteY1456" fmla="*/ 307102 h 488110"/>
                <a:gd name="connsiteX1457" fmla="*/ 624374 w 935544"/>
                <a:gd name="connsiteY1457" fmla="*/ 307102 h 488110"/>
                <a:gd name="connsiteX1458" fmla="*/ 624374 w 935544"/>
                <a:gd name="connsiteY1458" fmla="*/ 307102 h 488110"/>
                <a:gd name="connsiteX1459" fmla="*/ 624374 w 935544"/>
                <a:gd name="connsiteY1459" fmla="*/ 307102 h 488110"/>
                <a:gd name="connsiteX1460" fmla="*/ 624374 w 935544"/>
                <a:gd name="connsiteY1460" fmla="*/ 307102 h 488110"/>
                <a:gd name="connsiteX1461" fmla="*/ 624374 w 935544"/>
                <a:gd name="connsiteY1461" fmla="*/ 307102 h 488110"/>
                <a:gd name="connsiteX1462" fmla="*/ 624374 w 935544"/>
                <a:gd name="connsiteY1462" fmla="*/ 307102 h 488110"/>
                <a:gd name="connsiteX1463" fmla="*/ 624374 w 935544"/>
                <a:gd name="connsiteY1463" fmla="*/ 307102 h 488110"/>
                <a:gd name="connsiteX1464" fmla="*/ 624374 w 935544"/>
                <a:gd name="connsiteY1464" fmla="*/ 307102 h 488110"/>
                <a:gd name="connsiteX1465" fmla="*/ 624374 w 935544"/>
                <a:gd name="connsiteY1465" fmla="*/ 307102 h 488110"/>
                <a:gd name="connsiteX1466" fmla="*/ 624374 w 935544"/>
                <a:gd name="connsiteY1466" fmla="*/ 307102 h 488110"/>
                <a:gd name="connsiteX1467" fmla="*/ 624374 w 935544"/>
                <a:gd name="connsiteY1467" fmla="*/ 307102 h 488110"/>
                <a:gd name="connsiteX1468" fmla="*/ 624374 w 935544"/>
                <a:gd name="connsiteY1468" fmla="*/ 307102 h 488110"/>
                <a:gd name="connsiteX1469" fmla="*/ 624374 w 935544"/>
                <a:gd name="connsiteY1469" fmla="*/ 307102 h 488110"/>
                <a:gd name="connsiteX1470" fmla="*/ 624374 w 935544"/>
                <a:gd name="connsiteY1470" fmla="*/ 307102 h 488110"/>
                <a:gd name="connsiteX1471" fmla="*/ 624374 w 935544"/>
                <a:gd name="connsiteY1471" fmla="*/ 307102 h 488110"/>
                <a:gd name="connsiteX1472" fmla="*/ 624374 w 935544"/>
                <a:gd name="connsiteY1472" fmla="*/ 307102 h 488110"/>
                <a:gd name="connsiteX1473" fmla="*/ 624374 w 935544"/>
                <a:gd name="connsiteY1473" fmla="*/ 307102 h 488110"/>
                <a:gd name="connsiteX1474" fmla="*/ 624374 w 935544"/>
                <a:gd name="connsiteY1474" fmla="*/ 307102 h 488110"/>
                <a:gd name="connsiteX1475" fmla="*/ 624374 w 935544"/>
                <a:gd name="connsiteY1475" fmla="*/ 307102 h 488110"/>
                <a:gd name="connsiteX1476" fmla="*/ 624374 w 935544"/>
                <a:gd name="connsiteY1476" fmla="*/ 307102 h 488110"/>
                <a:gd name="connsiteX1477" fmla="*/ 624374 w 935544"/>
                <a:gd name="connsiteY1477" fmla="*/ 307102 h 488110"/>
                <a:gd name="connsiteX1478" fmla="*/ 624374 w 935544"/>
                <a:gd name="connsiteY1478" fmla="*/ 307102 h 488110"/>
                <a:gd name="connsiteX1479" fmla="*/ 624374 w 935544"/>
                <a:gd name="connsiteY1479" fmla="*/ 307102 h 488110"/>
                <a:gd name="connsiteX1480" fmla="*/ 624374 w 935544"/>
                <a:gd name="connsiteY1480" fmla="*/ 307102 h 488110"/>
                <a:gd name="connsiteX1481" fmla="*/ 624374 w 935544"/>
                <a:gd name="connsiteY1481" fmla="*/ 307102 h 488110"/>
                <a:gd name="connsiteX1482" fmla="*/ 624374 w 935544"/>
                <a:gd name="connsiteY1482" fmla="*/ 307102 h 488110"/>
                <a:gd name="connsiteX1483" fmla="*/ 624374 w 935544"/>
                <a:gd name="connsiteY1483" fmla="*/ 307102 h 488110"/>
                <a:gd name="connsiteX1484" fmla="*/ 624374 w 935544"/>
                <a:gd name="connsiteY1484" fmla="*/ 307102 h 488110"/>
                <a:gd name="connsiteX1485" fmla="*/ 624374 w 935544"/>
                <a:gd name="connsiteY1485" fmla="*/ 307102 h 488110"/>
                <a:gd name="connsiteX1486" fmla="*/ 624374 w 935544"/>
                <a:gd name="connsiteY1486" fmla="*/ 307102 h 488110"/>
                <a:gd name="connsiteX1487" fmla="*/ 624374 w 935544"/>
                <a:gd name="connsiteY1487" fmla="*/ 307102 h 488110"/>
                <a:gd name="connsiteX1488" fmla="*/ 624374 w 935544"/>
                <a:gd name="connsiteY1488" fmla="*/ 307102 h 488110"/>
                <a:gd name="connsiteX1489" fmla="*/ 624374 w 935544"/>
                <a:gd name="connsiteY1489" fmla="*/ 307102 h 488110"/>
                <a:gd name="connsiteX1490" fmla="*/ 624374 w 935544"/>
                <a:gd name="connsiteY1490" fmla="*/ 307102 h 488110"/>
                <a:gd name="connsiteX1491" fmla="*/ 624374 w 935544"/>
                <a:gd name="connsiteY1491" fmla="*/ 307102 h 488110"/>
                <a:gd name="connsiteX1492" fmla="*/ 624374 w 935544"/>
                <a:gd name="connsiteY1492" fmla="*/ 307102 h 488110"/>
                <a:gd name="connsiteX1493" fmla="*/ 624374 w 935544"/>
                <a:gd name="connsiteY1493" fmla="*/ 307102 h 488110"/>
                <a:gd name="connsiteX1494" fmla="*/ 624374 w 935544"/>
                <a:gd name="connsiteY1494" fmla="*/ 307102 h 488110"/>
                <a:gd name="connsiteX1495" fmla="*/ 624374 w 935544"/>
                <a:gd name="connsiteY1495" fmla="*/ 307102 h 488110"/>
                <a:gd name="connsiteX1496" fmla="*/ 624374 w 935544"/>
                <a:gd name="connsiteY1496" fmla="*/ 307102 h 488110"/>
                <a:gd name="connsiteX1497" fmla="*/ 624374 w 935544"/>
                <a:gd name="connsiteY1497" fmla="*/ 307102 h 488110"/>
                <a:gd name="connsiteX1498" fmla="*/ 624374 w 935544"/>
                <a:gd name="connsiteY1498" fmla="*/ 307102 h 488110"/>
                <a:gd name="connsiteX1499" fmla="*/ 624374 w 935544"/>
                <a:gd name="connsiteY1499" fmla="*/ 307102 h 488110"/>
                <a:gd name="connsiteX1500" fmla="*/ 624374 w 935544"/>
                <a:gd name="connsiteY1500" fmla="*/ 307102 h 488110"/>
                <a:gd name="connsiteX1501" fmla="*/ 624374 w 935544"/>
                <a:gd name="connsiteY1501" fmla="*/ 307102 h 488110"/>
                <a:gd name="connsiteX1502" fmla="*/ 624374 w 935544"/>
                <a:gd name="connsiteY1502" fmla="*/ 307102 h 488110"/>
                <a:gd name="connsiteX1503" fmla="*/ 624374 w 935544"/>
                <a:gd name="connsiteY1503" fmla="*/ 307102 h 488110"/>
                <a:gd name="connsiteX1504" fmla="*/ 624374 w 935544"/>
                <a:gd name="connsiteY1504" fmla="*/ 307102 h 488110"/>
                <a:gd name="connsiteX1505" fmla="*/ 624374 w 935544"/>
                <a:gd name="connsiteY1505" fmla="*/ 307102 h 488110"/>
                <a:gd name="connsiteX1506" fmla="*/ 624374 w 935544"/>
                <a:gd name="connsiteY1506" fmla="*/ 307102 h 488110"/>
                <a:gd name="connsiteX1507" fmla="*/ 624374 w 935544"/>
                <a:gd name="connsiteY1507" fmla="*/ 307102 h 488110"/>
                <a:gd name="connsiteX1508" fmla="*/ 624374 w 935544"/>
                <a:gd name="connsiteY1508" fmla="*/ 307102 h 488110"/>
                <a:gd name="connsiteX1509" fmla="*/ 624374 w 935544"/>
                <a:gd name="connsiteY1509" fmla="*/ 307102 h 488110"/>
                <a:gd name="connsiteX1510" fmla="*/ 624374 w 935544"/>
                <a:gd name="connsiteY1510" fmla="*/ 307102 h 488110"/>
                <a:gd name="connsiteX1511" fmla="*/ 624374 w 935544"/>
                <a:gd name="connsiteY1511" fmla="*/ 307102 h 488110"/>
                <a:gd name="connsiteX1512" fmla="*/ 624374 w 935544"/>
                <a:gd name="connsiteY1512" fmla="*/ 307102 h 488110"/>
                <a:gd name="connsiteX1513" fmla="*/ 624374 w 935544"/>
                <a:gd name="connsiteY1513" fmla="*/ 307102 h 488110"/>
                <a:gd name="connsiteX1514" fmla="*/ 624374 w 935544"/>
                <a:gd name="connsiteY1514" fmla="*/ 307102 h 488110"/>
                <a:gd name="connsiteX1515" fmla="*/ 624374 w 935544"/>
                <a:gd name="connsiteY1515" fmla="*/ 307102 h 488110"/>
                <a:gd name="connsiteX1516" fmla="*/ 624374 w 935544"/>
                <a:gd name="connsiteY1516" fmla="*/ 307102 h 488110"/>
                <a:gd name="connsiteX1517" fmla="*/ 624374 w 935544"/>
                <a:gd name="connsiteY1517" fmla="*/ 307102 h 488110"/>
                <a:gd name="connsiteX1518" fmla="*/ 624374 w 935544"/>
                <a:gd name="connsiteY1518" fmla="*/ 307102 h 488110"/>
                <a:gd name="connsiteX1519" fmla="*/ 624374 w 935544"/>
                <a:gd name="connsiteY1519" fmla="*/ 307102 h 488110"/>
                <a:gd name="connsiteX1520" fmla="*/ 624374 w 935544"/>
                <a:gd name="connsiteY1520" fmla="*/ 307102 h 488110"/>
                <a:gd name="connsiteX1521" fmla="*/ 624374 w 935544"/>
                <a:gd name="connsiteY1521" fmla="*/ 307102 h 488110"/>
                <a:gd name="connsiteX1522" fmla="*/ 624374 w 935544"/>
                <a:gd name="connsiteY1522" fmla="*/ 307102 h 488110"/>
                <a:gd name="connsiteX1523" fmla="*/ 624374 w 935544"/>
                <a:gd name="connsiteY1523" fmla="*/ 307102 h 488110"/>
                <a:gd name="connsiteX1524" fmla="*/ 624374 w 935544"/>
                <a:gd name="connsiteY1524" fmla="*/ 307102 h 488110"/>
                <a:gd name="connsiteX1525" fmla="*/ 624374 w 935544"/>
                <a:gd name="connsiteY1525" fmla="*/ 307102 h 488110"/>
                <a:gd name="connsiteX1526" fmla="*/ 624374 w 935544"/>
                <a:gd name="connsiteY1526" fmla="*/ 307102 h 488110"/>
                <a:gd name="connsiteX1527" fmla="*/ 624374 w 935544"/>
                <a:gd name="connsiteY1527" fmla="*/ 307102 h 488110"/>
                <a:gd name="connsiteX1528" fmla="*/ 624374 w 935544"/>
                <a:gd name="connsiteY1528" fmla="*/ 307102 h 488110"/>
                <a:gd name="connsiteX1529" fmla="*/ 624374 w 935544"/>
                <a:gd name="connsiteY1529" fmla="*/ 307102 h 488110"/>
                <a:gd name="connsiteX1530" fmla="*/ 624374 w 935544"/>
                <a:gd name="connsiteY1530" fmla="*/ 307102 h 488110"/>
                <a:gd name="connsiteX1531" fmla="*/ 624374 w 935544"/>
                <a:gd name="connsiteY1531" fmla="*/ 307102 h 488110"/>
                <a:gd name="connsiteX1532" fmla="*/ 624374 w 935544"/>
                <a:gd name="connsiteY1532" fmla="*/ 307102 h 488110"/>
                <a:gd name="connsiteX1533" fmla="*/ 624374 w 935544"/>
                <a:gd name="connsiteY1533" fmla="*/ 307102 h 488110"/>
                <a:gd name="connsiteX1534" fmla="*/ 624374 w 935544"/>
                <a:gd name="connsiteY1534" fmla="*/ 307102 h 488110"/>
                <a:gd name="connsiteX1535" fmla="*/ 624374 w 935544"/>
                <a:gd name="connsiteY1535" fmla="*/ 307102 h 488110"/>
                <a:gd name="connsiteX1536" fmla="*/ 624374 w 935544"/>
                <a:gd name="connsiteY1536" fmla="*/ 307102 h 488110"/>
                <a:gd name="connsiteX1537" fmla="*/ 624374 w 935544"/>
                <a:gd name="connsiteY1537" fmla="*/ 307102 h 488110"/>
                <a:gd name="connsiteX1538" fmla="*/ 624374 w 935544"/>
                <a:gd name="connsiteY1538" fmla="*/ 307102 h 488110"/>
                <a:gd name="connsiteX1539" fmla="*/ 624374 w 935544"/>
                <a:gd name="connsiteY1539" fmla="*/ 307102 h 488110"/>
                <a:gd name="connsiteX1540" fmla="*/ 624374 w 935544"/>
                <a:gd name="connsiteY1540" fmla="*/ 307102 h 488110"/>
                <a:gd name="connsiteX1541" fmla="*/ 624374 w 935544"/>
                <a:gd name="connsiteY1541" fmla="*/ 307102 h 488110"/>
                <a:gd name="connsiteX1542" fmla="*/ 624374 w 935544"/>
                <a:gd name="connsiteY1542" fmla="*/ 307102 h 488110"/>
                <a:gd name="connsiteX1543" fmla="*/ 624374 w 935544"/>
                <a:gd name="connsiteY1543" fmla="*/ 307102 h 488110"/>
                <a:gd name="connsiteX1544" fmla="*/ 624374 w 935544"/>
                <a:gd name="connsiteY1544" fmla="*/ 307102 h 488110"/>
                <a:gd name="connsiteX1545" fmla="*/ 624374 w 935544"/>
                <a:gd name="connsiteY1545" fmla="*/ 307102 h 488110"/>
                <a:gd name="connsiteX1546" fmla="*/ 624374 w 935544"/>
                <a:gd name="connsiteY1546" fmla="*/ 307102 h 488110"/>
                <a:gd name="connsiteX1547" fmla="*/ 624374 w 935544"/>
                <a:gd name="connsiteY1547" fmla="*/ 307102 h 488110"/>
                <a:gd name="connsiteX1548" fmla="*/ 624374 w 935544"/>
                <a:gd name="connsiteY1548" fmla="*/ 307102 h 488110"/>
                <a:gd name="connsiteX1549" fmla="*/ 624374 w 935544"/>
                <a:gd name="connsiteY1549" fmla="*/ 307102 h 488110"/>
                <a:gd name="connsiteX1550" fmla="*/ 624374 w 935544"/>
                <a:gd name="connsiteY1550" fmla="*/ 307102 h 488110"/>
                <a:gd name="connsiteX1551" fmla="*/ 624374 w 935544"/>
                <a:gd name="connsiteY1551" fmla="*/ 307102 h 488110"/>
                <a:gd name="connsiteX1552" fmla="*/ 624374 w 935544"/>
                <a:gd name="connsiteY1552" fmla="*/ 307102 h 488110"/>
                <a:gd name="connsiteX1553" fmla="*/ 624374 w 935544"/>
                <a:gd name="connsiteY1553" fmla="*/ 307102 h 488110"/>
                <a:gd name="connsiteX1554" fmla="*/ 628442 w 935544"/>
                <a:gd name="connsiteY1554" fmla="*/ 307102 h 488110"/>
                <a:gd name="connsiteX1555" fmla="*/ 628442 w 935544"/>
                <a:gd name="connsiteY1555" fmla="*/ 307102 h 488110"/>
                <a:gd name="connsiteX1556" fmla="*/ 628442 w 935544"/>
                <a:gd name="connsiteY1556" fmla="*/ 307102 h 488110"/>
                <a:gd name="connsiteX1557" fmla="*/ 628442 w 935544"/>
                <a:gd name="connsiteY1557" fmla="*/ 307102 h 488110"/>
                <a:gd name="connsiteX1558" fmla="*/ 628442 w 935544"/>
                <a:gd name="connsiteY1558" fmla="*/ 307102 h 488110"/>
                <a:gd name="connsiteX1559" fmla="*/ 628442 w 935544"/>
                <a:gd name="connsiteY1559" fmla="*/ 307102 h 488110"/>
                <a:gd name="connsiteX1560" fmla="*/ 628442 w 935544"/>
                <a:gd name="connsiteY1560" fmla="*/ 307102 h 488110"/>
                <a:gd name="connsiteX1561" fmla="*/ 628442 w 935544"/>
                <a:gd name="connsiteY1561" fmla="*/ 307102 h 488110"/>
                <a:gd name="connsiteX1562" fmla="*/ 628442 w 935544"/>
                <a:gd name="connsiteY1562" fmla="*/ 307102 h 488110"/>
                <a:gd name="connsiteX1563" fmla="*/ 628442 w 935544"/>
                <a:gd name="connsiteY1563" fmla="*/ 307102 h 488110"/>
                <a:gd name="connsiteX1564" fmla="*/ 628442 w 935544"/>
                <a:gd name="connsiteY1564" fmla="*/ 307102 h 488110"/>
                <a:gd name="connsiteX1565" fmla="*/ 628442 w 935544"/>
                <a:gd name="connsiteY1565" fmla="*/ 307102 h 488110"/>
                <a:gd name="connsiteX1566" fmla="*/ 628442 w 935544"/>
                <a:gd name="connsiteY1566" fmla="*/ 307102 h 488110"/>
                <a:gd name="connsiteX1567" fmla="*/ 628442 w 935544"/>
                <a:gd name="connsiteY1567" fmla="*/ 307102 h 488110"/>
                <a:gd name="connsiteX1568" fmla="*/ 628442 w 935544"/>
                <a:gd name="connsiteY1568" fmla="*/ 307102 h 488110"/>
                <a:gd name="connsiteX1569" fmla="*/ 628442 w 935544"/>
                <a:gd name="connsiteY1569" fmla="*/ 307102 h 488110"/>
                <a:gd name="connsiteX1570" fmla="*/ 628442 w 935544"/>
                <a:gd name="connsiteY1570" fmla="*/ 307102 h 488110"/>
                <a:gd name="connsiteX1571" fmla="*/ 628442 w 935544"/>
                <a:gd name="connsiteY1571" fmla="*/ 307102 h 488110"/>
                <a:gd name="connsiteX1572" fmla="*/ 628442 w 935544"/>
                <a:gd name="connsiteY1572" fmla="*/ 307102 h 488110"/>
                <a:gd name="connsiteX1573" fmla="*/ 628442 w 935544"/>
                <a:gd name="connsiteY1573" fmla="*/ 307102 h 488110"/>
                <a:gd name="connsiteX1574" fmla="*/ 628442 w 935544"/>
                <a:gd name="connsiteY1574" fmla="*/ 307102 h 488110"/>
                <a:gd name="connsiteX1575" fmla="*/ 628442 w 935544"/>
                <a:gd name="connsiteY1575" fmla="*/ 307102 h 488110"/>
                <a:gd name="connsiteX1576" fmla="*/ 628442 w 935544"/>
                <a:gd name="connsiteY1576" fmla="*/ 307102 h 488110"/>
                <a:gd name="connsiteX1577" fmla="*/ 628442 w 935544"/>
                <a:gd name="connsiteY1577" fmla="*/ 307102 h 488110"/>
                <a:gd name="connsiteX1578" fmla="*/ 628442 w 935544"/>
                <a:gd name="connsiteY1578" fmla="*/ 307102 h 488110"/>
                <a:gd name="connsiteX1579" fmla="*/ 628442 w 935544"/>
                <a:gd name="connsiteY1579" fmla="*/ 307102 h 488110"/>
                <a:gd name="connsiteX1580" fmla="*/ 628442 w 935544"/>
                <a:gd name="connsiteY1580" fmla="*/ 307102 h 488110"/>
                <a:gd name="connsiteX1581" fmla="*/ 632509 w 935544"/>
                <a:gd name="connsiteY1581" fmla="*/ 311170 h 488110"/>
                <a:gd name="connsiteX1582" fmla="*/ 632509 w 935544"/>
                <a:gd name="connsiteY1582" fmla="*/ 311170 h 488110"/>
                <a:gd name="connsiteX1583" fmla="*/ 632509 w 935544"/>
                <a:gd name="connsiteY1583" fmla="*/ 311170 h 488110"/>
                <a:gd name="connsiteX1584" fmla="*/ 632509 w 935544"/>
                <a:gd name="connsiteY1584" fmla="*/ 311170 h 488110"/>
                <a:gd name="connsiteX1585" fmla="*/ 632509 w 935544"/>
                <a:gd name="connsiteY1585" fmla="*/ 311170 h 488110"/>
                <a:gd name="connsiteX1586" fmla="*/ 632509 w 935544"/>
                <a:gd name="connsiteY1586" fmla="*/ 311170 h 488110"/>
                <a:gd name="connsiteX1587" fmla="*/ 632509 w 935544"/>
                <a:gd name="connsiteY1587" fmla="*/ 311170 h 488110"/>
                <a:gd name="connsiteX1588" fmla="*/ 632509 w 935544"/>
                <a:gd name="connsiteY1588" fmla="*/ 311170 h 488110"/>
                <a:gd name="connsiteX1589" fmla="*/ 632509 w 935544"/>
                <a:gd name="connsiteY1589" fmla="*/ 311170 h 488110"/>
                <a:gd name="connsiteX1590" fmla="*/ 632509 w 935544"/>
                <a:gd name="connsiteY1590" fmla="*/ 311170 h 488110"/>
                <a:gd name="connsiteX1591" fmla="*/ 632509 w 935544"/>
                <a:gd name="connsiteY1591" fmla="*/ 311170 h 488110"/>
                <a:gd name="connsiteX1592" fmla="*/ 632509 w 935544"/>
                <a:gd name="connsiteY1592" fmla="*/ 311170 h 488110"/>
                <a:gd name="connsiteX1593" fmla="*/ 632509 w 935544"/>
                <a:gd name="connsiteY1593" fmla="*/ 311170 h 488110"/>
                <a:gd name="connsiteX1594" fmla="*/ 632509 w 935544"/>
                <a:gd name="connsiteY1594" fmla="*/ 311170 h 488110"/>
                <a:gd name="connsiteX1595" fmla="*/ 632509 w 935544"/>
                <a:gd name="connsiteY1595" fmla="*/ 311170 h 488110"/>
                <a:gd name="connsiteX1596" fmla="*/ 632509 w 935544"/>
                <a:gd name="connsiteY1596" fmla="*/ 311170 h 488110"/>
                <a:gd name="connsiteX1597" fmla="*/ 632509 w 935544"/>
                <a:gd name="connsiteY1597" fmla="*/ 311170 h 488110"/>
                <a:gd name="connsiteX1598" fmla="*/ 632509 w 935544"/>
                <a:gd name="connsiteY1598" fmla="*/ 311170 h 488110"/>
                <a:gd name="connsiteX1599" fmla="*/ 632509 w 935544"/>
                <a:gd name="connsiteY1599" fmla="*/ 311170 h 488110"/>
                <a:gd name="connsiteX1600" fmla="*/ 632509 w 935544"/>
                <a:gd name="connsiteY1600" fmla="*/ 311170 h 488110"/>
                <a:gd name="connsiteX1601" fmla="*/ 632509 w 935544"/>
                <a:gd name="connsiteY1601" fmla="*/ 311170 h 488110"/>
                <a:gd name="connsiteX1602" fmla="*/ 632509 w 935544"/>
                <a:gd name="connsiteY1602" fmla="*/ 311170 h 488110"/>
                <a:gd name="connsiteX1603" fmla="*/ 632509 w 935544"/>
                <a:gd name="connsiteY1603" fmla="*/ 311170 h 488110"/>
                <a:gd name="connsiteX1604" fmla="*/ 632509 w 935544"/>
                <a:gd name="connsiteY1604" fmla="*/ 311170 h 488110"/>
                <a:gd name="connsiteX1605" fmla="*/ 632509 w 935544"/>
                <a:gd name="connsiteY1605" fmla="*/ 311170 h 488110"/>
                <a:gd name="connsiteX1606" fmla="*/ 632509 w 935544"/>
                <a:gd name="connsiteY1606" fmla="*/ 311170 h 488110"/>
                <a:gd name="connsiteX1607" fmla="*/ 632509 w 935544"/>
                <a:gd name="connsiteY1607" fmla="*/ 311170 h 488110"/>
                <a:gd name="connsiteX1608" fmla="*/ 632509 w 935544"/>
                <a:gd name="connsiteY1608" fmla="*/ 311170 h 488110"/>
                <a:gd name="connsiteX1609" fmla="*/ 632509 w 935544"/>
                <a:gd name="connsiteY1609" fmla="*/ 311170 h 488110"/>
                <a:gd name="connsiteX1610" fmla="*/ 632509 w 935544"/>
                <a:gd name="connsiteY1610" fmla="*/ 311170 h 488110"/>
                <a:gd name="connsiteX1611" fmla="*/ 632509 w 935544"/>
                <a:gd name="connsiteY1611" fmla="*/ 311170 h 488110"/>
                <a:gd name="connsiteX1612" fmla="*/ 632509 w 935544"/>
                <a:gd name="connsiteY1612" fmla="*/ 311170 h 488110"/>
                <a:gd name="connsiteX1613" fmla="*/ 632509 w 935544"/>
                <a:gd name="connsiteY1613" fmla="*/ 311170 h 488110"/>
                <a:gd name="connsiteX1614" fmla="*/ 632509 w 935544"/>
                <a:gd name="connsiteY1614" fmla="*/ 311170 h 488110"/>
                <a:gd name="connsiteX1615" fmla="*/ 632509 w 935544"/>
                <a:gd name="connsiteY1615" fmla="*/ 311170 h 488110"/>
                <a:gd name="connsiteX1616" fmla="*/ 632509 w 935544"/>
                <a:gd name="connsiteY1616" fmla="*/ 311170 h 488110"/>
                <a:gd name="connsiteX1617" fmla="*/ 632509 w 935544"/>
                <a:gd name="connsiteY1617" fmla="*/ 311170 h 488110"/>
                <a:gd name="connsiteX1618" fmla="*/ 632509 w 935544"/>
                <a:gd name="connsiteY1618" fmla="*/ 311170 h 488110"/>
                <a:gd name="connsiteX1619" fmla="*/ 632509 w 935544"/>
                <a:gd name="connsiteY1619" fmla="*/ 311170 h 488110"/>
                <a:gd name="connsiteX1620" fmla="*/ 632509 w 935544"/>
                <a:gd name="connsiteY1620" fmla="*/ 311170 h 488110"/>
                <a:gd name="connsiteX1621" fmla="*/ 632509 w 935544"/>
                <a:gd name="connsiteY1621" fmla="*/ 311170 h 488110"/>
                <a:gd name="connsiteX1622" fmla="*/ 632509 w 935544"/>
                <a:gd name="connsiteY1622" fmla="*/ 311170 h 488110"/>
                <a:gd name="connsiteX1623" fmla="*/ 632509 w 935544"/>
                <a:gd name="connsiteY1623" fmla="*/ 311170 h 488110"/>
                <a:gd name="connsiteX1624" fmla="*/ 632509 w 935544"/>
                <a:gd name="connsiteY1624" fmla="*/ 311170 h 488110"/>
                <a:gd name="connsiteX1625" fmla="*/ 632509 w 935544"/>
                <a:gd name="connsiteY1625" fmla="*/ 311170 h 488110"/>
                <a:gd name="connsiteX1626" fmla="*/ 632509 w 935544"/>
                <a:gd name="connsiteY1626" fmla="*/ 311170 h 488110"/>
                <a:gd name="connsiteX1627" fmla="*/ 632509 w 935544"/>
                <a:gd name="connsiteY1627" fmla="*/ 311170 h 488110"/>
                <a:gd name="connsiteX1628" fmla="*/ 632509 w 935544"/>
                <a:gd name="connsiteY1628" fmla="*/ 311170 h 488110"/>
                <a:gd name="connsiteX1629" fmla="*/ 632509 w 935544"/>
                <a:gd name="connsiteY1629" fmla="*/ 311170 h 488110"/>
                <a:gd name="connsiteX1630" fmla="*/ 632509 w 935544"/>
                <a:gd name="connsiteY1630" fmla="*/ 311170 h 488110"/>
                <a:gd name="connsiteX1631" fmla="*/ 632509 w 935544"/>
                <a:gd name="connsiteY1631" fmla="*/ 311170 h 488110"/>
                <a:gd name="connsiteX1632" fmla="*/ 632509 w 935544"/>
                <a:gd name="connsiteY1632" fmla="*/ 311170 h 488110"/>
                <a:gd name="connsiteX1633" fmla="*/ 632509 w 935544"/>
                <a:gd name="connsiteY1633" fmla="*/ 311170 h 488110"/>
                <a:gd name="connsiteX1634" fmla="*/ 632509 w 935544"/>
                <a:gd name="connsiteY1634" fmla="*/ 311170 h 488110"/>
                <a:gd name="connsiteX1635" fmla="*/ 632509 w 935544"/>
                <a:gd name="connsiteY1635" fmla="*/ 311170 h 488110"/>
                <a:gd name="connsiteX1636" fmla="*/ 632509 w 935544"/>
                <a:gd name="connsiteY1636" fmla="*/ 311170 h 488110"/>
                <a:gd name="connsiteX1637" fmla="*/ 632509 w 935544"/>
                <a:gd name="connsiteY1637" fmla="*/ 311170 h 488110"/>
                <a:gd name="connsiteX1638" fmla="*/ 632509 w 935544"/>
                <a:gd name="connsiteY1638" fmla="*/ 311170 h 488110"/>
                <a:gd name="connsiteX1639" fmla="*/ 632509 w 935544"/>
                <a:gd name="connsiteY1639" fmla="*/ 311170 h 488110"/>
                <a:gd name="connsiteX1640" fmla="*/ 632509 w 935544"/>
                <a:gd name="connsiteY1640" fmla="*/ 311170 h 488110"/>
                <a:gd name="connsiteX1641" fmla="*/ 632509 w 935544"/>
                <a:gd name="connsiteY1641" fmla="*/ 311170 h 488110"/>
                <a:gd name="connsiteX1642" fmla="*/ 632509 w 935544"/>
                <a:gd name="connsiteY1642" fmla="*/ 311170 h 488110"/>
                <a:gd name="connsiteX1643" fmla="*/ 632509 w 935544"/>
                <a:gd name="connsiteY1643" fmla="*/ 311170 h 488110"/>
                <a:gd name="connsiteX1644" fmla="*/ 632509 w 935544"/>
                <a:gd name="connsiteY1644" fmla="*/ 311170 h 488110"/>
                <a:gd name="connsiteX1645" fmla="*/ 632509 w 935544"/>
                <a:gd name="connsiteY1645" fmla="*/ 311170 h 488110"/>
                <a:gd name="connsiteX1646" fmla="*/ 632509 w 935544"/>
                <a:gd name="connsiteY1646" fmla="*/ 311170 h 488110"/>
                <a:gd name="connsiteX1647" fmla="*/ 632509 w 935544"/>
                <a:gd name="connsiteY1647" fmla="*/ 311170 h 488110"/>
                <a:gd name="connsiteX1648" fmla="*/ 632509 w 935544"/>
                <a:gd name="connsiteY1648" fmla="*/ 311170 h 488110"/>
                <a:gd name="connsiteX1649" fmla="*/ 632509 w 935544"/>
                <a:gd name="connsiteY1649" fmla="*/ 311170 h 488110"/>
                <a:gd name="connsiteX1650" fmla="*/ 632509 w 935544"/>
                <a:gd name="connsiteY1650" fmla="*/ 311170 h 488110"/>
                <a:gd name="connsiteX1651" fmla="*/ 632509 w 935544"/>
                <a:gd name="connsiteY1651" fmla="*/ 311170 h 488110"/>
                <a:gd name="connsiteX1652" fmla="*/ 632509 w 935544"/>
                <a:gd name="connsiteY1652" fmla="*/ 311170 h 488110"/>
                <a:gd name="connsiteX1653" fmla="*/ 632509 w 935544"/>
                <a:gd name="connsiteY1653" fmla="*/ 311170 h 488110"/>
                <a:gd name="connsiteX1654" fmla="*/ 632509 w 935544"/>
                <a:gd name="connsiteY1654" fmla="*/ 311170 h 488110"/>
                <a:gd name="connsiteX1655" fmla="*/ 632509 w 935544"/>
                <a:gd name="connsiteY1655" fmla="*/ 311170 h 488110"/>
                <a:gd name="connsiteX1656" fmla="*/ 632509 w 935544"/>
                <a:gd name="connsiteY1656" fmla="*/ 311170 h 488110"/>
                <a:gd name="connsiteX1657" fmla="*/ 632509 w 935544"/>
                <a:gd name="connsiteY1657" fmla="*/ 311170 h 488110"/>
                <a:gd name="connsiteX1658" fmla="*/ 632509 w 935544"/>
                <a:gd name="connsiteY1658" fmla="*/ 311170 h 488110"/>
                <a:gd name="connsiteX1659" fmla="*/ 632509 w 935544"/>
                <a:gd name="connsiteY1659" fmla="*/ 311170 h 488110"/>
                <a:gd name="connsiteX1660" fmla="*/ 632509 w 935544"/>
                <a:gd name="connsiteY1660" fmla="*/ 311170 h 488110"/>
                <a:gd name="connsiteX1661" fmla="*/ 632509 w 935544"/>
                <a:gd name="connsiteY1661" fmla="*/ 311170 h 488110"/>
                <a:gd name="connsiteX1662" fmla="*/ 632509 w 935544"/>
                <a:gd name="connsiteY1662" fmla="*/ 311170 h 488110"/>
                <a:gd name="connsiteX1663" fmla="*/ 632509 w 935544"/>
                <a:gd name="connsiteY1663" fmla="*/ 311170 h 488110"/>
                <a:gd name="connsiteX1664" fmla="*/ 632509 w 935544"/>
                <a:gd name="connsiteY1664" fmla="*/ 311170 h 488110"/>
                <a:gd name="connsiteX1665" fmla="*/ 632509 w 935544"/>
                <a:gd name="connsiteY1665" fmla="*/ 311170 h 488110"/>
                <a:gd name="connsiteX1666" fmla="*/ 632509 w 935544"/>
                <a:gd name="connsiteY1666" fmla="*/ 311170 h 488110"/>
                <a:gd name="connsiteX1667" fmla="*/ 632509 w 935544"/>
                <a:gd name="connsiteY1667" fmla="*/ 311170 h 488110"/>
                <a:gd name="connsiteX1668" fmla="*/ 632509 w 935544"/>
                <a:gd name="connsiteY1668" fmla="*/ 311170 h 488110"/>
                <a:gd name="connsiteX1669" fmla="*/ 632509 w 935544"/>
                <a:gd name="connsiteY1669" fmla="*/ 311170 h 488110"/>
                <a:gd name="connsiteX1670" fmla="*/ 632509 w 935544"/>
                <a:gd name="connsiteY1670" fmla="*/ 311170 h 488110"/>
                <a:gd name="connsiteX1671" fmla="*/ 632509 w 935544"/>
                <a:gd name="connsiteY1671" fmla="*/ 311170 h 488110"/>
                <a:gd name="connsiteX1672" fmla="*/ 632509 w 935544"/>
                <a:gd name="connsiteY1672" fmla="*/ 311170 h 488110"/>
                <a:gd name="connsiteX1673" fmla="*/ 632509 w 935544"/>
                <a:gd name="connsiteY1673" fmla="*/ 311170 h 488110"/>
                <a:gd name="connsiteX1674" fmla="*/ 632509 w 935544"/>
                <a:gd name="connsiteY1674" fmla="*/ 311170 h 488110"/>
                <a:gd name="connsiteX1675" fmla="*/ 632509 w 935544"/>
                <a:gd name="connsiteY1675" fmla="*/ 311170 h 488110"/>
                <a:gd name="connsiteX1676" fmla="*/ 632509 w 935544"/>
                <a:gd name="connsiteY1676" fmla="*/ 311170 h 488110"/>
                <a:gd name="connsiteX1677" fmla="*/ 632509 w 935544"/>
                <a:gd name="connsiteY1677" fmla="*/ 311170 h 488110"/>
                <a:gd name="connsiteX1678" fmla="*/ 632509 w 935544"/>
                <a:gd name="connsiteY1678" fmla="*/ 311170 h 488110"/>
                <a:gd name="connsiteX1679" fmla="*/ 632509 w 935544"/>
                <a:gd name="connsiteY1679" fmla="*/ 311170 h 488110"/>
                <a:gd name="connsiteX1680" fmla="*/ 632509 w 935544"/>
                <a:gd name="connsiteY1680" fmla="*/ 311170 h 488110"/>
                <a:gd name="connsiteX1681" fmla="*/ 632509 w 935544"/>
                <a:gd name="connsiteY1681" fmla="*/ 311170 h 488110"/>
                <a:gd name="connsiteX1682" fmla="*/ 632509 w 935544"/>
                <a:gd name="connsiteY1682" fmla="*/ 311170 h 488110"/>
                <a:gd name="connsiteX1683" fmla="*/ 632509 w 935544"/>
                <a:gd name="connsiteY1683" fmla="*/ 311170 h 488110"/>
                <a:gd name="connsiteX1684" fmla="*/ 632509 w 935544"/>
                <a:gd name="connsiteY1684" fmla="*/ 311170 h 488110"/>
                <a:gd name="connsiteX1685" fmla="*/ 632509 w 935544"/>
                <a:gd name="connsiteY1685" fmla="*/ 311170 h 488110"/>
                <a:gd name="connsiteX1686" fmla="*/ 632509 w 935544"/>
                <a:gd name="connsiteY1686" fmla="*/ 311170 h 488110"/>
                <a:gd name="connsiteX1687" fmla="*/ 632509 w 935544"/>
                <a:gd name="connsiteY1687" fmla="*/ 311170 h 488110"/>
                <a:gd name="connsiteX1688" fmla="*/ 632509 w 935544"/>
                <a:gd name="connsiteY1688" fmla="*/ 311170 h 488110"/>
                <a:gd name="connsiteX1689" fmla="*/ 632509 w 935544"/>
                <a:gd name="connsiteY1689" fmla="*/ 311170 h 488110"/>
                <a:gd name="connsiteX1690" fmla="*/ 632509 w 935544"/>
                <a:gd name="connsiteY1690" fmla="*/ 311170 h 488110"/>
                <a:gd name="connsiteX1691" fmla="*/ 632509 w 935544"/>
                <a:gd name="connsiteY1691" fmla="*/ 311170 h 488110"/>
                <a:gd name="connsiteX1692" fmla="*/ 632509 w 935544"/>
                <a:gd name="connsiteY1692" fmla="*/ 311170 h 488110"/>
                <a:gd name="connsiteX1693" fmla="*/ 632509 w 935544"/>
                <a:gd name="connsiteY1693" fmla="*/ 311170 h 488110"/>
                <a:gd name="connsiteX1694" fmla="*/ 632509 w 935544"/>
                <a:gd name="connsiteY1694" fmla="*/ 311170 h 488110"/>
                <a:gd name="connsiteX1695" fmla="*/ 632509 w 935544"/>
                <a:gd name="connsiteY1695" fmla="*/ 311170 h 488110"/>
                <a:gd name="connsiteX1696" fmla="*/ 632509 w 935544"/>
                <a:gd name="connsiteY1696" fmla="*/ 311170 h 488110"/>
                <a:gd name="connsiteX1697" fmla="*/ 632509 w 935544"/>
                <a:gd name="connsiteY1697" fmla="*/ 311170 h 488110"/>
                <a:gd name="connsiteX1698" fmla="*/ 632509 w 935544"/>
                <a:gd name="connsiteY1698" fmla="*/ 311170 h 488110"/>
                <a:gd name="connsiteX1699" fmla="*/ 632509 w 935544"/>
                <a:gd name="connsiteY1699" fmla="*/ 311170 h 488110"/>
                <a:gd name="connsiteX1700" fmla="*/ 632509 w 935544"/>
                <a:gd name="connsiteY1700" fmla="*/ 311170 h 488110"/>
                <a:gd name="connsiteX1701" fmla="*/ 632509 w 935544"/>
                <a:gd name="connsiteY1701" fmla="*/ 311170 h 488110"/>
                <a:gd name="connsiteX1702" fmla="*/ 632509 w 935544"/>
                <a:gd name="connsiteY1702" fmla="*/ 311170 h 488110"/>
                <a:gd name="connsiteX1703" fmla="*/ 632509 w 935544"/>
                <a:gd name="connsiteY1703" fmla="*/ 311170 h 488110"/>
                <a:gd name="connsiteX1704" fmla="*/ 632509 w 935544"/>
                <a:gd name="connsiteY1704" fmla="*/ 311170 h 488110"/>
                <a:gd name="connsiteX1705" fmla="*/ 632509 w 935544"/>
                <a:gd name="connsiteY1705" fmla="*/ 311170 h 488110"/>
                <a:gd name="connsiteX1706" fmla="*/ 632509 w 935544"/>
                <a:gd name="connsiteY1706" fmla="*/ 311170 h 488110"/>
                <a:gd name="connsiteX1707" fmla="*/ 632509 w 935544"/>
                <a:gd name="connsiteY1707" fmla="*/ 311170 h 488110"/>
                <a:gd name="connsiteX1708" fmla="*/ 632509 w 935544"/>
                <a:gd name="connsiteY1708" fmla="*/ 311170 h 488110"/>
                <a:gd name="connsiteX1709" fmla="*/ 632509 w 935544"/>
                <a:gd name="connsiteY1709" fmla="*/ 311170 h 488110"/>
                <a:gd name="connsiteX1710" fmla="*/ 632509 w 935544"/>
                <a:gd name="connsiteY1710" fmla="*/ 311170 h 488110"/>
                <a:gd name="connsiteX1711" fmla="*/ 632509 w 935544"/>
                <a:gd name="connsiteY1711" fmla="*/ 311170 h 488110"/>
                <a:gd name="connsiteX1712" fmla="*/ 632509 w 935544"/>
                <a:gd name="connsiteY1712" fmla="*/ 311170 h 488110"/>
                <a:gd name="connsiteX1713" fmla="*/ 632509 w 935544"/>
                <a:gd name="connsiteY1713" fmla="*/ 311170 h 488110"/>
                <a:gd name="connsiteX1714" fmla="*/ 632509 w 935544"/>
                <a:gd name="connsiteY1714" fmla="*/ 311170 h 488110"/>
                <a:gd name="connsiteX1715" fmla="*/ 632509 w 935544"/>
                <a:gd name="connsiteY1715" fmla="*/ 311170 h 488110"/>
                <a:gd name="connsiteX1716" fmla="*/ 632509 w 935544"/>
                <a:gd name="connsiteY1716" fmla="*/ 311170 h 488110"/>
                <a:gd name="connsiteX1717" fmla="*/ 632509 w 935544"/>
                <a:gd name="connsiteY1717" fmla="*/ 311170 h 488110"/>
                <a:gd name="connsiteX1718" fmla="*/ 632509 w 935544"/>
                <a:gd name="connsiteY1718" fmla="*/ 311170 h 488110"/>
                <a:gd name="connsiteX1719" fmla="*/ 632509 w 935544"/>
                <a:gd name="connsiteY1719" fmla="*/ 311170 h 488110"/>
                <a:gd name="connsiteX1720" fmla="*/ 632509 w 935544"/>
                <a:gd name="connsiteY1720" fmla="*/ 311170 h 488110"/>
                <a:gd name="connsiteX1721" fmla="*/ 632509 w 935544"/>
                <a:gd name="connsiteY1721" fmla="*/ 311170 h 488110"/>
                <a:gd name="connsiteX1722" fmla="*/ 632509 w 935544"/>
                <a:gd name="connsiteY1722" fmla="*/ 311170 h 488110"/>
                <a:gd name="connsiteX1723" fmla="*/ 632509 w 935544"/>
                <a:gd name="connsiteY1723" fmla="*/ 311170 h 488110"/>
                <a:gd name="connsiteX1724" fmla="*/ 632509 w 935544"/>
                <a:gd name="connsiteY1724" fmla="*/ 311170 h 488110"/>
                <a:gd name="connsiteX1725" fmla="*/ 632509 w 935544"/>
                <a:gd name="connsiteY1725" fmla="*/ 311170 h 488110"/>
                <a:gd name="connsiteX1726" fmla="*/ 632509 w 935544"/>
                <a:gd name="connsiteY1726" fmla="*/ 311170 h 488110"/>
                <a:gd name="connsiteX1727" fmla="*/ 632509 w 935544"/>
                <a:gd name="connsiteY1727" fmla="*/ 311170 h 488110"/>
                <a:gd name="connsiteX1728" fmla="*/ 632509 w 935544"/>
                <a:gd name="connsiteY1728" fmla="*/ 311170 h 488110"/>
                <a:gd name="connsiteX1729" fmla="*/ 632509 w 935544"/>
                <a:gd name="connsiteY1729" fmla="*/ 311170 h 488110"/>
                <a:gd name="connsiteX1730" fmla="*/ 632509 w 935544"/>
                <a:gd name="connsiteY1730" fmla="*/ 311170 h 488110"/>
                <a:gd name="connsiteX1731" fmla="*/ 632509 w 935544"/>
                <a:gd name="connsiteY1731" fmla="*/ 311170 h 488110"/>
                <a:gd name="connsiteX1732" fmla="*/ 632509 w 935544"/>
                <a:gd name="connsiteY1732" fmla="*/ 311170 h 488110"/>
                <a:gd name="connsiteX1733" fmla="*/ 632509 w 935544"/>
                <a:gd name="connsiteY1733" fmla="*/ 311170 h 488110"/>
                <a:gd name="connsiteX1734" fmla="*/ 632509 w 935544"/>
                <a:gd name="connsiteY1734" fmla="*/ 311170 h 488110"/>
                <a:gd name="connsiteX1735" fmla="*/ 632509 w 935544"/>
                <a:gd name="connsiteY1735" fmla="*/ 311170 h 488110"/>
                <a:gd name="connsiteX1736" fmla="*/ 632509 w 935544"/>
                <a:gd name="connsiteY1736" fmla="*/ 311170 h 488110"/>
                <a:gd name="connsiteX1737" fmla="*/ 636577 w 935544"/>
                <a:gd name="connsiteY1737" fmla="*/ 315238 h 488110"/>
                <a:gd name="connsiteX1738" fmla="*/ 636577 w 935544"/>
                <a:gd name="connsiteY1738" fmla="*/ 315238 h 488110"/>
                <a:gd name="connsiteX1739" fmla="*/ 636577 w 935544"/>
                <a:gd name="connsiteY1739" fmla="*/ 315238 h 488110"/>
                <a:gd name="connsiteX1740" fmla="*/ 636577 w 935544"/>
                <a:gd name="connsiteY1740" fmla="*/ 315238 h 488110"/>
                <a:gd name="connsiteX1741" fmla="*/ 636577 w 935544"/>
                <a:gd name="connsiteY1741" fmla="*/ 315238 h 488110"/>
                <a:gd name="connsiteX1742" fmla="*/ 636577 w 935544"/>
                <a:gd name="connsiteY1742" fmla="*/ 315238 h 488110"/>
                <a:gd name="connsiteX1743" fmla="*/ 636577 w 935544"/>
                <a:gd name="connsiteY1743" fmla="*/ 315238 h 488110"/>
                <a:gd name="connsiteX1744" fmla="*/ 636577 w 935544"/>
                <a:gd name="connsiteY1744" fmla="*/ 315238 h 488110"/>
                <a:gd name="connsiteX1745" fmla="*/ 636577 w 935544"/>
                <a:gd name="connsiteY1745" fmla="*/ 315238 h 488110"/>
                <a:gd name="connsiteX1746" fmla="*/ 636577 w 935544"/>
                <a:gd name="connsiteY1746" fmla="*/ 315238 h 488110"/>
                <a:gd name="connsiteX1747" fmla="*/ 636577 w 935544"/>
                <a:gd name="connsiteY1747" fmla="*/ 315238 h 488110"/>
                <a:gd name="connsiteX1748" fmla="*/ 636577 w 935544"/>
                <a:gd name="connsiteY1748" fmla="*/ 315238 h 488110"/>
                <a:gd name="connsiteX1749" fmla="*/ 636577 w 935544"/>
                <a:gd name="connsiteY1749" fmla="*/ 315238 h 488110"/>
                <a:gd name="connsiteX1750" fmla="*/ 636577 w 935544"/>
                <a:gd name="connsiteY1750" fmla="*/ 315238 h 488110"/>
                <a:gd name="connsiteX1751" fmla="*/ 636577 w 935544"/>
                <a:gd name="connsiteY1751" fmla="*/ 315238 h 488110"/>
                <a:gd name="connsiteX1752" fmla="*/ 636577 w 935544"/>
                <a:gd name="connsiteY1752" fmla="*/ 315238 h 488110"/>
                <a:gd name="connsiteX1753" fmla="*/ 636577 w 935544"/>
                <a:gd name="connsiteY1753" fmla="*/ 315238 h 488110"/>
                <a:gd name="connsiteX1754" fmla="*/ 636577 w 935544"/>
                <a:gd name="connsiteY1754" fmla="*/ 315238 h 488110"/>
                <a:gd name="connsiteX1755" fmla="*/ 636577 w 935544"/>
                <a:gd name="connsiteY1755" fmla="*/ 315238 h 488110"/>
                <a:gd name="connsiteX1756" fmla="*/ 636577 w 935544"/>
                <a:gd name="connsiteY1756" fmla="*/ 315238 h 488110"/>
                <a:gd name="connsiteX1757" fmla="*/ 636577 w 935544"/>
                <a:gd name="connsiteY1757" fmla="*/ 315238 h 488110"/>
                <a:gd name="connsiteX1758" fmla="*/ 636577 w 935544"/>
                <a:gd name="connsiteY1758" fmla="*/ 315238 h 488110"/>
                <a:gd name="connsiteX1759" fmla="*/ 636577 w 935544"/>
                <a:gd name="connsiteY1759" fmla="*/ 315238 h 488110"/>
                <a:gd name="connsiteX1760" fmla="*/ 636577 w 935544"/>
                <a:gd name="connsiteY1760" fmla="*/ 315238 h 488110"/>
                <a:gd name="connsiteX1761" fmla="*/ 636577 w 935544"/>
                <a:gd name="connsiteY1761" fmla="*/ 315238 h 488110"/>
                <a:gd name="connsiteX1762" fmla="*/ 636577 w 935544"/>
                <a:gd name="connsiteY1762" fmla="*/ 315238 h 488110"/>
                <a:gd name="connsiteX1763" fmla="*/ 636577 w 935544"/>
                <a:gd name="connsiteY1763" fmla="*/ 315238 h 488110"/>
                <a:gd name="connsiteX1764" fmla="*/ 636577 w 935544"/>
                <a:gd name="connsiteY1764" fmla="*/ 315238 h 488110"/>
                <a:gd name="connsiteX1765" fmla="*/ 636577 w 935544"/>
                <a:gd name="connsiteY1765" fmla="*/ 315238 h 488110"/>
                <a:gd name="connsiteX1766" fmla="*/ 636577 w 935544"/>
                <a:gd name="connsiteY1766" fmla="*/ 315238 h 488110"/>
                <a:gd name="connsiteX1767" fmla="*/ 636577 w 935544"/>
                <a:gd name="connsiteY1767" fmla="*/ 315238 h 488110"/>
                <a:gd name="connsiteX1768" fmla="*/ 636577 w 935544"/>
                <a:gd name="connsiteY1768" fmla="*/ 315238 h 488110"/>
                <a:gd name="connsiteX1769" fmla="*/ 636577 w 935544"/>
                <a:gd name="connsiteY1769" fmla="*/ 315238 h 488110"/>
                <a:gd name="connsiteX1770" fmla="*/ 636577 w 935544"/>
                <a:gd name="connsiteY1770" fmla="*/ 315238 h 488110"/>
                <a:gd name="connsiteX1771" fmla="*/ 636577 w 935544"/>
                <a:gd name="connsiteY1771" fmla="*/ 315238 h 488110"/>
                <a:gd name="connsiteX1772" fmla="*/ 636577 w 935544"/>
                <a:gd name="connsiteY1772" fmla="*/ 315238 h 488110"/>
                <a:gd name="connsiteX1773" fmla="*/ 636577 w 935544"/>
                <a:gd name="connsiteY1773" fmla="*/ 315238 h 488110"/>
                <a:gd name="connsiteX1774" fmla="*/ 636577 w 935544"/>
                <a:gd name="connsiteY1774" fmla="*/ 315238 h 488110"/>
                <a:gd name="connsiteX1775" fmla="*/ 636577 w 935544"/>
                <a:gd name="connsiteY1775" fmla="*/ 315238 h 488110"/>
                <a:gd name="connsiteX1776" fmla="*/ 636577 w 935544"/>
                <a:gd name="connsiteY1776" fmla="*/ 315238 h 488110"/>
                <a:gd name="connsiteX1777" fmla="*/ 636577 w 935544"/>
                <a:gd name="connsiteY1777" fmla="*/ 315238 h 488110"/>
                <a:gd name="connsiteX1778" fmla="*/ 636577 w 935544"/>
                <a:gd name="connsiteY1778" fmla="*/ 315238 h 488110"/>
                <a:gd name="connsiteX1779" fmla="*/ 636577 w 935544"/>
                <a:gd name="connsiteY1779" fmla="*/ 315238 h 488110"/>
                <a:gd name="connsiteX1780" fmla="*/ 636577 w 935544"/>
                <a:gd name="connsiteY1780" fmla="*/ 315238 h 488110"/>
                <a:gd name="connsiteX1781" fmla="*/ 636577 w 935544"/>
                <a:gd name="connsiteY1781" fmla="*/ 315238 h 488110"/>
                <a:gd name="connsiteX1782" fmla="*/ 636577 w 935544"/>
                <a:gd name="connsiteY1782" fmla="*/ 315238 h 488110"/>
                <a:gd name="connsiteX1783" fmla="*/ 636577 w 935544"/>
                <a:gd name="connsiteY1783" fmla="*/ 315238 h 488110"/>
                <a:gd name="connsiteX1784" fmla="*/ 636577 w 935544"/>
                <a:gd name="connsiteY1784" fmla="*/ 315238 h 488110"/>
                <a:gd name="connsiteX1785" fmla="*/ 636577 w 935544"/>
                <a:gd name="connsiteY1785" fmla="*/ 315238 h 488110"/>
                <a:gd name="connsiteX1786" fmla="*/ 636577 w 935544"/>
                <a:gd name="connsiteY1786" fmla="*/ 315238 h 488110"/>
                <a:gd name="connsiteX1787" fmla="*/ 636577 w 935544"/>
                <a:gd name="connsiteY1787" fmla="*/ 315238 h 488110"/>
                <a:gd name="connsiteX1788" fmla="*/ 636577 w 935544"/>
                <a:gd name="connsiteY1788" fmla="*/ 315238 h 488110"/>
                <a:gd name="connsiteX1789" fmla="*/ 636577 w 935544"/>
                <a:gd name="connsiteY1789" fmla="*/ 315238 h 488110"/>
                <a:gd name="connsiteX1790" fmla="*/ 636577 w 935544"/>
                <a:gd name="connsiteY1790" fmla="*/ 315238 h 488110"/>
                <a:gd name="connsiteX1791" fmla="*/ 636577 w 935544"/>
                <a:gd name="connsiteY1791" fmla="*/ 315238 h 488110"/>
                <a:gd name="connsiteX1792" fmla="*/ 636577 w 935544"/>
                <a:gd name="connsiteY1792" fmla="*/ 315238 h 488110"/>
                <a:gd name="connsiteX1793" fmla="*/ 636577 w 935544"/>
                <a:gd name="connsiteY1793" fmla="*/ 315238 h 488110"/>
                <a:gd name="connsiteX1794" fmla="*/ 636577 w 935544"/>
                <a:gd name="connsiteY1794" fmla="*/ 315238 h 488110"/>
                <a:gd name="connsiteX1795" fmla="*/ 636577 w 935544"/>
                <a:gd name="connsiteY1795" fmla="*/ 315238 h 488110"/>
                <a:gd name="connsiteX1796" fmla="*/ 636577 w 935544"/>
                <a:gd name="connsiteY1796" fmla="*/ 315238 h 488110"/>
                <a:gd name="connsiteX1797" fmla="*/ 636577 w 935544"/>
                <a:gd name="connsiteY1797" fmla="*/ 315238 h 488110"/>
                <a:gd name="connsiteX1798" fmla="*/ 636577 w 935544"/>
                <a:gd name="connsiteY1798" fmla="*/ 315238 h 488110"/>
                <a:gd name="connsiteX1799" fmla="*/ 636577 w 935544"/>
                <a:gd name="connsiteY1799" fmla="*/ 315238 h 488110"/>
                <a:gd name="connsiteX1800" fmla="*/ 636577 w 935544"/>
                <a:gd name="connsiteY1800" fmla="*/ 315238 h 488110"/>
                <a:gd name="connsiteX1801" fmla="*/ 636577 w 935544"/>
                <a:gd name="connsiteY1801" fmla="*/ 315238 h 488110"/>
                <a:gd name="connsiteX1802" fmla="*/ 636577 w 935544"/>
                <a:gd name="connsiteY1802" fmla="*/ 315238 h 488110"/>
                <a:gd name="connsiteX1803" fmla="*/ 636577 w 935544"/>
                <a:gd name="connsiteY1803" fmla="*/ 315238 h 488110"/>
                <a:gd name="connsiteX1804" fmla="*/ 636577 w 935544"/>
                <a:gd name="connsiteY1804" fmla="*/ 315238 h 488110"/>
                <a:gd name="connsiteX1805" fmla="*/ 636577 w 935544"/>
                <a:gd name="connsiteY1805" fmla="*/ 315238 h 488110"/>
                <a:gd name="connsiteX1806" fmla="*/ 636577 w 935544"/>
                <a:gd name="connsiteY1806" fmla="*/ 315238 h 488110"/>
                <a:gd name="connsiteX1807" fmla="*/ 636577 w 935544"/>
                <a:gd name="connsiteY1807" fmla="*/ 315238 h 488110"/>
                <a:gd name="connsiteX1808" fmla="*/ 636577 w 935544"/>
                <a:gd name="connsiteY1808" fmla="*/ 315238 h 488110"/>
                <a:gd name="connsiteX1809" fmla="*/ 636577 w 935544"/>
                <a:gd name="connsiteY1809" fmla="*/ 315238 h 488110"/>
                <a:gd name="connsiteX1810" fmla="*/ 636577 w 935544"/>
                <a:gd name="connsiteY1810" fmla="*/ 315238 h 488110"/>
                <a:gd name="connsiteX1811" fmla="*/ 636577 w 935544"/>
                <a:gd name="connsiteY1811" fmla="*/ 315238 h 488110"/>
                <a:gd name="connsiteX1812" fmla="*/ 636577 w 935544"/>
                <a:gd name="connsiteY1812" fmla="*/ 315238 h 488110"/>
                <a:gd name="connsiteX1813" fmla="*/ 636577 w 935544"/>
                <a:gd name="connsiteY1813" fmla="*/ 315238 h 488110"/>
                <a:gd name="connsiteX1814" fmla="*/ 636577 w 935544"/>
                <a:gd name="connsiteY1814" fmla="*/ 315238 h 488110"/>
                <a:gd name="connsiteX1815" fmla="*/ 636577 w 935544"/>
                <a:gd name="connsiteY1815" fmla="*/ 315238 h 488110"/>
                <a:gd name="connsiteX1816" fmla="*/ 636577 w 935544"/>
                <a:gd name="connsiteY1816" fmla="*/ 315238 h 488110"/>
                <a:gd name="connsiteX1817" fmla="*/ 636577 w 935544"/>
                <a:gd name="connsiteY1817" fmla="*/ 315238 h 488110"/>
                <a:gd name="connsiteX1818" fmla="*/ 636577 w 935544"/>
                <a:gd name="connsiteY1818" fmla="*/ 315238 h 488110"/>
                <a:gd name="connsiteX1819" fmla="*/ 636577 w 935544"/>
                <a:gd name="connsiteY1819" fmla="*/ 315238 h 488110"/>
                <a:gd name="connsiteX1820" fmla="*/ 636577 w 935544"/>
                <a:gd name="connsiteY1820" fmla="*/ 315238 h 488110"/>
                <a:gd name="connsiteX1821" fmla="*/ 640645 w 935544"/>
                <a:gd name="connsiteY1821" fmla="*/ 315238 h 488110"/>
                <a:gd name="connsiteX1822" fmla="*/ 640645 w 935544"/>
                <a:gd name="connsiteY1822" fmla="*/ 315238 h 488110"/>
                <a:gd name="connsiteX1823" fmla="*/ 640645 w 935544"/>
                <a:gd name="connsiteY1823" fmla="*/ 315238 h 488110"/>
                <a:gd name="connsiteX1824" fmla="*/ 640645 w 935544"/>
                <a:gd name="connsiteY1824" fmla="*/ 315238 h 488110"/>
                <a:gd name="connsiteX1825" fmla="*/ 640645 w 935544"/>
                <a:gd name="connsiteY1825" fmla="*/ 315238 h 488110"/>
                <a:gd name="connsiteX1826" fmla="*/ 640645 w 935544"/>
                <a:gd name="connsiteY1826" fmla="*/ 315238 h 488110"/>
                <a:gd name="connsiteX1827" fmla="*/ 640645 w 935544"/>
                <a:gd name="connsiteY1827" fmla="*/ 315238 h 488110"/>
                <a:gd name="connsiteX1828" fmla="*/ 644712 w 935544"/>
                <a:gd name="connsiteY1828" fmla="*/ 315238 h 488110"/>
                <a:gd name="connsiteX1829" fmla="*/ 644712 w 935544"/>
                <a:gd name="connsiteY1829" fmla="*/ 315238 h 488110"/>
                <a:gd name="connsiteX1830" fmla="*/ 644712 w 935544"/>
                <a:gd name="connsiteY1830" fmla="*/ 315238 h 488110"/>
                <a:gd name="connsiteX1831" fmla="*/ 644712 w 935544"/>
                <a:gd name="connsiteY1831" fmla="*/ 315238 h 488110"/>
                <a:gd name="connsiteX1832" fmla="*/ 644712 w 935544"/>
                <a:gd name="connsiteY1832" fmla="*/ 315238 h 488110"/>
                <a:gd name="connsiteX1833" fmla="*/ 644712 w 935544"/>
                <a:gd name="connsiteY1833" fmla="*/ 315238 h 488110"/>
                <a:gd name="connsiteX1834" fmla="*/ 644712 w 935544"/>
                <a:gd name="connsiteY1834" fmla="*/ 315238 h 488110"/>
                <a:gd name="connsiteX1835" fmla="*/ 644712 w 935544"/>
                <a:gd name="connsiteY1835" fmla="*/ 315238 h 488110"/>
                <a:gd name="connsiteX1836" fmla="*/ 644712 w 935544"/>
                <a:gd name="connsiteY1836" fmla="*/ 315238 h 488110"/>
                <a:gd name="connsiteX1837" fmla="*/ 644712 w 935544"/>
                <a:gd name="connsiteY1837" fmla="*/ 315238 h 488110"/>
                <a:gd name="connsiteX1838" fmla="*/ 644712 w 935544"/>
                <a:gd name="connsiteY1838" fmla="*/ 315238 h 488110"/>
                <a:gd name="connsiteX1839" fmla="*/ 644712 w 935544"/>
                <a:gd name="connsiteY1839" fmla="*/ 315238 h 488110"/>
                <a:gd name="connsiteX1840" fmla="*/ 644712 w 935544"/>
                <a:gd name="connsiteY1840" fmla="*/ 315238 h 488110"/>
                <a:gd name="connsiteX1841" fmla="*/ 644712 w 935544"/>
                <a:gd name="connsiteY1841" fmla="*/ 315238 h 488110"/>
                <a:gd name="connsiteX1842" fmla="*/ 644712 w 935544"/>
                <a:gd name="connsiteY1842" fmla="*/ 315238 h 488110"/>
                <a:gd name="connsiteX1843" fmla="*/ 644712 w 935544"/>
                <a:gd name="connsiteY1843" fmla="*/ 315238 h 488110"/>
                <a:gd name="connsiteX1844" fmla="*/ 644712 w 935544"/>
                <a:gd name="connsiteY1844" fmla="*/ 315238 h 488110"/>
                <a:gd name="connsiteX1845" fmla="*/ 644712 w 935544"/>
                <a:gd name="connsiteY1845" fmla="*/ 315238 h 488110"/>
                <a:gd name="connsiteX1846" fmla="*/ 644712 w 935544"/>
                <a:gd name="connsiteY1846" fmla="*/ 315238 h 488110"/>
                <a:gd name="connsiteX1847" fmla="*/ 644712 w 935544"/>
                <a:gd name="connsiteY1847" fmla="*/ 315238 h 488110"/>
                <a:gd name="connsiteX1848" fmla="*/ 644712 w 935544"/>
                <a:gd name="connsiteY1848" fmla="*/ 315238 h 488110"/>
                <a:gd name="connsiteX1849" fmla="*/ 644712 w 935544"/>
                <a:gd name="connsiteY1849" fmla="*/ 315238 h 488110"/>
                <a:gd name="connsiteX1850" fmla="*/ 644712 w 935544"/>
                <a:gd name="connsiteY1850" fmla="*/ 315238 h 488110"/>
                <a:gd name="connsiteX1851" fmla="*/ 644712 w 935544"/>
                <a:gd name="connsiteY1851" fmla="*/ 315238 h 488110"/>
                <a:gd name="connsiteX1852" fmla="*/ 644712 w 935544"/>
                <a:gd name="connsiteY1852" fmla="*/ 315238 h 488110"/>
                <a:gd name="connsiteX1853" fmla="*/ 648780 w 935544"/>
                <a:gd name="connsiteY1853" fmla="*/ 315238 h 488110"/>
                <a:gd name="connsiteX1854" fmla="*/ 648780 w 935544"/>
                <a:gd name="connsiteY1854" fmla="*/ 315238 h 488110"/>
                <a:gd name="connsiteX1855" fmla="*/ 648780 w 935544"/>
                <a:gd name="connsiteY1855" fmla="*/ 315238 h 488110"/>
                <a:gd name="connsiteX1856" fmla="*/ 648780 w 935544"/>
                <a:gd name="connsiteY1856" fmla="*/ 315238 h 488110"/>
                <a:gd name="connsiteX1857" fmla="*/ 648780 w 935544"/>
                <a:gd name="connsiteY1857" fmla="*/ 315238 h 488110"/>
                <a:gd name="connsiteX1858" fmla="*/ 648780 w 935544"/>
                <a:gd name="connsiteY1858" fmla="*/ 315238 h 488110"/>
                <a:gd name="connsiteX1859" fmla="*/ 799280 w 935544"/>
                <a:gd name="connsiteY1859" fmla="*/ 217616 h 488110"/>
                <a:gd name="connsiteX1860" fmla="*/ 799280 w 935544"/>
                <a:gd name="connsiteY1860" fmla="*/ 217616 h 488110"/>
                <a:gd name="connsiteX1861" fmla="*/ 803348 w 935544"/>
                <a:gd name="connsiteY1861" fmla="*/ 217616 h 488110"/>
                <a:gd name="connsiteX1862" fmla="*/ 803348 w 935544"/>
                <a:gd name="connsiteY1862" fmla="*/ 217616 h 488110"/>
                <a:gd name="connsiteX1863" fmla="*/ 803348 w 935544"/>
                <a:gd name="connsiteY1863" fmla="*/ 217616 h 488110"/>
                <a:gd name="connsiteX1864" fmla="*/ 803348 w 935544"/>
                <a:gd name="connsiteY1864" fmla="*/ 217616 h 488110"/>
                <a:gd name="connsiteX1865" fmla="*/ 803348 w 935544"/>
                <a:gd name="connsiteY1865" fmla="*/ 217616 h 488110"/>
                <a:gd name="connsiteX1866" fmla="*/ 803348 w 935544"/>
                <a:gd name="connsiteY1866" fmla="*/ 217616 h 488110"/>
                <a:gd name="connsiteX1867" fmla="*/ 803348 w 935544"/>
                <a:gd name="connsiteY1867" fmla="*/ 217616 h 488110"/>
                <a:gd name="connsiteX1868" fmla="*/ 803348 w 935544"/>
                <a:gd name="connsiteY1868" fmla="*/ 217616 h 488110"/>
                <a:gd name="connsiteX1869" fmla="*/ 811483 w 935544"/>
                <a:gd name="connsiteY1869" fmla="*/ 213548 h 488110"/>
                <a:gd name="connsiteX1870" fmla="*/ 811483 w 935544"/>
                <a:gd name="connsiteY1870" fmla="*/ 213548 h 488110"/>
                <a:gd name="connsiteX1871" fmla="*/ 807415 w 935544"/>
                <a:gd name="connsiteY1871" fmla="*/ 213548 h 488110"/>
                <a:gd name="connsiteX1872" fmla="*/ 803348 w 935544"/>
                <a:gd name="connsiteY1872" fmla="*/ 213548 h 488110"/>
                <a:gd name="connsiteX1873" fmla="*/ 799280 w 935544"/>
                <a:gd name="connsiteY1873" fmla="*/ 213548 h 488110"/>
                <a:gd name="connsiteX1874" fmla="*/ 799280 w 935544"/>
                <a:gd name="connsiteY1874" fmla="*/ 213548 h 488110"/>
                <a:gd name="connsiteX1875" fmla="*/ 799280 w 935544"/>
                <a:gd name="connsiteY1875" fmla="*/ 213548 h 488110"/>
                <a:gd name="connsiteX1876" fmla="*/ 799280 w 935544"/>
                <a:gd name="connsiteY1876" fmla="*/ 213548 h 488110"/>
                <a:gd name="connsiteX1877" fmla="*/ 799280 w 935544"/>
                <a:gd name="connsiteY1877" fmla="*/ 213548 h 488110"/>
                <a:gd name="connsiteX1878" fmla="*/ 799280 w 935544"/>
                <a:gd name="connsiteY1878" fmla="*/ 213548 h 488110"/>
                <a:gd name="connsiteX1879" fmla="*/ 799280 w 935544"/>
                <a:gd name="connsiteY1879" fmla="*/ 209481 h 488110"/>
                <a:gd name="connsiteX1880" fmla="*/ 799280 w 935544"/>
                <a:gd name="connsiteY1880" fmla="*/ 209481 h 488110"/>
                <a:gd name="connsiteX1881" fmla="*/ 799280 w 935544"/>
                <a:gd name="connsiteY1881" fmla="*/ 209481 h 488110"/>
                <a:gd name="connsiteX1882" fmla="*/ 799280 w 935544"/>
                <a:gd name="connsiteY1882" fmla="*/ 209481 h 488110"/>
                <a:gd name="connsiteX1883" fmla="*/ 799280 w 935544"/>
                <a:gd name="connsiteY1883" fmla="*/ 209481 h 488110"/>
                <a:gd name="connsiteX1884" fmla="*/ 799280 w 935544"/>
                <a:gd name="connsiteY1884" fmla="*/ 209481 h 488110"/>
                <a:gd name="connsiteX1885" fmla="*/ 799280 w 935544"/>
                <a:gd name="connsiteY1885" fmla="*/ 209481 h 488110"/>
                <a:gd name="connsiteX1886" fmla="*/ 799280 w 935544"/>
                <a:gd name="connsiteY1886" fmla="*/ 209481 h 488110"/>
                <a:gd name="connsiteX1887" fmla="*/ 799280 w 935544"/>
                <a:gd name="connsiteY1887" fmla="*/ 209481 h 488110"/>
                <a:gd name="connsiteX1888" fmla="*/ 799280 w 935544"/>
                <a:gd name="connsiteY1888" fmla="*/ 209481 h 488110"/>
                <a:gd name="connsiteX1889" fmla="*/ 799280 w 935544"/>
                <a:gd name="connsiteY1889" fmla="*/ 209481 h 488110"/>
                <a:gd name="connsiteX1890" fmla="*/ 799280 w 935544"/>
                <a:gd name="connsiteY1890" fmla="*/ 209481 h 488110"/>
                <a:gd name="connsiteX1891" fmla="*/ 799280 w 935544"/>
                <a:gd name="connsiteY1891" fmla="*/ 209481 h 488110"/>
                <a:gd name="connsiteX1892" fmla="*/ 803348 w 935544"/>
                <a:gd name="connsiteY1892" fmla="*/ 209481 h 488110"/>
                <a:gd name="connsiteX1893" fmla="*/ 807415 w 935544"/>
                <a:gd name="connsiteY1893" fmla="*/ 209481 h 488110"/>
                <a:gd name="connsiteX1894" fmla="*/ 807415 w 935544"/>
                <a:gd name="connsiteY1894" fmla="*/ 209481 h 488110"/>
                <a:gd name="connsiteX1895" fmla="*/ 815551 w 935544"/>
                <a:gd name="connsiteY1895" fmla="*/ 205413 h 488110"/>
                <a:gd name="connsiteX1896" fmla="*/ 811483 w 935544"/>
                <a:gd name="connsiteY1896" fmla="*/ 205413 h 488110"/>
                <a:gd name="connsiteX1897" fmla="*/ 807415 w 935544"/>
                <a:gd name="connsiteY1897" fmla="*/ 205413 h 488110"/>
                <a:gd name="connsiteX1898" fmla="*/ 807415 w 935544"/>
                <a:gd name="connsiteY1898" fmla="*/ 205413 h 488110"/>
                <a:gd name="connsiteX1899" fmla="*/ 807415 w 935544"/>
                <a:gd name="connsiteY1899" fmla="*/ 205413 h 488110"/>
                <a:gd name="connsiteX1900" fmla="*/ 807415 w 935544"/>
                <a:gd name="connsiteY1900" fmla="*/ 205413 h 488110"/>
                <a:gd name="connsiteX1901" fmla="*/ 807415 w 935544"/>
                <a:gd name="connsiteY1901" fmla="*/ 205413 h 488110"/>
                <a:gd name="connsiteX1902" fmla="*/ 807415 w 935544"/>
                <a:gd name="connsiteY1902" fmla="*/ 205413 h 488110"/>
                <a:gd name="connsiteX1903" fmla="*/ 807415 w 935544"/>
                <a:gd name="connsiteY1903" fmla="*/ 205413 h 488110"/>
                <a:gd name="connsiteX1904" fmla="*/ 807415 w 935544"/>
                <a:gd name="connsiteY1904" fmla="*/ 205413 h 488110"/>
                <a:gd name="connsiteX1905" fmla="*/ 807415 w 935544"/>
                <a:gd name="connsiteY1905" fmla="*/ 205413 h 488110"/>
                <a:gd name="connsiteX1906" fmla="*/ 807415 w 935544"/>
                <a:gd name="connsiteY1906" fmla="*/ 205413 h 488110"/>
                <a:gd name="connsiteX1907" fmla="*/ 807415 w 935544"/>
                <a:gd name="connsiteY1907" fmla="*/ 205413 h 488110"/>
                <a:gd name="connsiteX1908" fmla="*/ 807415 w 935544"/>
                <a:gd name="connsiteY1908" fmla="*/ 205413 h 488110"/>
                <a:gd name="connsiteX1909" fmla="*/ 807415 w 935544"/>
                <a:gd name="connsiteY1909" fmla="*/ 205413 h 488110"/>
                <a:gd name="connsiteX1910" fmla="*/ 807415 w 935544"/>
                <a:gd name="connsiteY1910" fmla="*/ 205413 h 488110"/>
                <a:gd name="connsiteX1911" fmla="*/ 807415 w 935544"/>
                <a:gd name="connsiteY1911" fmla="*/ 205413 h 488110"/>
                <a:gd name="connsiteX1912" fmla="*/ 807415 w 935544"/>
                <a:gd name="connsiteY1912" fmla="*/ 205413 h 488110"/>
                <a:gd name="connsiteX1913" fmla="*/ 807415 w 935544"/>
                <a:gd name="connsiteY1913" fmla="*/ 205413 h 488110"/>
                <a:gd name="connsiteX1914" fmla="*/ 807415 w 935544"/>
                <a:gd name="connsiteY1914" fmla="*/ 205413 h 488110"/>
                <a:gd name="connsiteX1915" fmla="*/ 807415 w 935544"/>
                <a:gd name="connsiteY1915" fmla="*/ 205413 h 488110"/>
                <a:gd name="connsiteX1916" fmla="*/ 807415 w 935544"/>
                <a:gd name="connsiteY1916" fmla="*/ 205413 h 488110"/>
                <a:gd name="connsiteX1917" fmla="*/ 807415 w 935544"/>
                <a:gd name="connsiteY1917" fmla="*/ 205413 h 488110"/>
                <a:gd name="connsiteX1918" fmla="*/ 807415 w 935544"/>
                <a:gd name="connsiteY1918" fmla="*/ 205413 h 488110"/>
                <a:gd name="connsiteX1919" fmla="*/ 807415 w 935544"/>
                <a:gd name="connsiteY1919" fmla="*/ 205413 h 488110"/>
                <a:gd name="connsiteX1920" fmla="*/ 807415 w 935544"/>
                <a:gd name="connsiteY1920" fmla="*/ 205413 h 488110"/>
                <a:gd name="connsiteX1921" fmla="*/ 807415 w 935544"/>
                <a:gd name="connsiteY1921" fmla="*/ 205413 h 488110"/>
                <a:gd name="connsiteX1922" fmla="*/ 807415 w 935544"/>
                <a:gd name="connsiteY1922" fmla="*/ 205413 h 488110"/>
                <a:gd name="connsiteX1923" fmla="*/ 807415 w 935544"/>
                <a:gd name="connsiteY1923" fmla="*/ 205413 h 488110"/>
                <a:gd name="connsiteX1924" fmla="*/ 807415 w 935544"/>
                <a:gd name="connsiteY1924" fmla="*/ 205413 h 488110"/>
                <a:gd name="connsiteX1925" fmla="*/ 807415 w 935544"/>
                <a:gd name="connsiteY1925" fmla="*/ 205413 h 488110"/>
                <a:gd name="connsiteX1926" fmla="*/ 807415 w 935544"/>
                <a:gd name="connsiteY1926" fmla="*/ 205413 h 488110"/>
                <a:gd name="connsiteX1927" fmla="*/ 807415 w 935544"/>
                <a:gd name="connsiteY1927" fmla="*/ 205413 h 488110"/>
                <a:gd name="connsiteX1928" fmla="*/ 807415 w 935544"/>
                <a:gd name="connsiteY1928" fmla="*/ 205413 h 488110"/>
                <a:gd name="connsiteX1929" fmla="*/ 807415 w 935544"/>
                <a:gd name="connsiteY1929" fmla="*/ 205413 h 488110"/>
                <a:gd name="connsiteX1930" fmla="*/ 807415 w 935544"/>
                <a:gd name="connsiteY1930" fmla="*/ 205413 h 488110"/>
                <a:gd name="connsiteX1931" fmla="*/ 807415 w 935544"/>
                <a:gd name="connsiteY1931" fmla="*/ 205413 h 488110"/>
                <a:gd name="connsiteX1932" fmla="*/ 807415 w 935544"/>
                <a:gd name="connsiteY1932" fmla="*/ 205413 h 488110"/>
                <a:gd name="connsiteX1933" fmla="*/ 807415 w 935544"/>
                <a:gd name="connsiteY1933" fmla="*/ 205413 h 488110"/>
                <a:gd name="connsiteX1934" fmla="*/ 807415 w 935544"/>
                <a:gd name="connsiteY1934" fmla="*/ 205413 h 488110"/>
                <a:gd name="connsiteX1935" fmla="*/ 811483 w 935544"/>
                <a:gd name="connsiteY1935" fmla="*/ 205413 h 488110"/>
                <a:gd name="connsiteX1936" fmla="*/ 811483 w 935544"/>
                <a:gd name="connsiteY1936" fmla="*/ 205413 h 488110"/>
                <a:gd name="connsiteX1937" fmla="*/ 827753 w 935544"/>
                <a:gd name="connsiteY1937" fmla="*/ 197278 h 488110"/>
                <a:gd name="connsiteX1938" fmla="*/ 827753 w 935544"/>
                <a:gd name="connsiteY1938" fmla="*/ 197278 h 488110"/>
                <a:gd name="connsiteX1939" fmla="*/ 827753 w 935544"/>
                <a:gd name="connsiteY1939" fmla="*/ 197278 h 488110"/>
                <a:gd name="connsiteX1940" fmla="*/ 827753 w 935544"/>
                <a:gd name="connsiteY1940" fmla="*/ 197278 h 488110"/>
                <a:gd name="connsiteX1941" fmla="*/ 827753 w 935544"/>
                <a:gd name="connsiteY1941" fmla="*/ 197278 h 488110"/>
                <a:gd name="connsiteX1942" fmla="*/ 827753 w 935544"/>
                <a:gd name="connsiteY1942" fmla="*/ 197278 h 488110"/>
                <a:gd name="connsiteX1943" fmla="*/ 827753 w 935544"/>
                <a:gd name="connsiteY1943" fmla="*/ 197278 h 488110"/>
                <a:gd name="connsiteX1944" fmla="*/ 941646 w 935544"/>
                <a:gd name="connsiteY1944" fmla="*/ 136264 h 488110"/>
                <a:gd name="connsiteX1945" fmla="*/ 660982 w 935544"/>
                <a:gd name="connsiteY1945" fmla="*/ 30507 h 488110"/>
                <a:gd name="connsiteX1946" fmla="*/ 30507 w 935544"/>
                <a:gd name="connsiteY1946" fmla="*/ 380319 h 488110"/>
                <a:gd name="connsiteX1947" fmla="*/ 311170 w 935544"/>
                <a:gd name="connsiteY1947" fmla="*/ 486076 h 488110"/>
                <a:gd name="connsiteX1948" fmla="*/ 632509 w 935544"/>
                <a:gd name="connsiteY1948" fmla="*/ 311170 h 488110"/>
                <a:gd name="connsiteX1949" fmla="*/ 632509 w 935544"/>
                <a:gd name="connsiteY1949" fmla="*/ 311170 h 488110"/>
                <a:gd name="connsiteX1950" fmla="*/ 669118 w 935544"/>
                <a:gd name="connsiteY1950" fmla="*/ 176940 h 488110"/>
                <a:gd name="connsiteX1951" fmla="*/ 669118 w 935544"/>
                <a:gd name="connsiteY1951" fmla="*/ 176940 h 488110"/>
                <a:gd name="connsiteX1952" fmla="*/ 669118 w 935544"/>
                <a:gd name="connsiteY1952" fmla="*/ 176940 h 488110"/>
                <a:gd name="connsiteX1953" fmla="*/ 669118 w 935544"/>
                <a:gd name="connsiteY1953" fmla="*/ 176940 h 488110"/>
                <a:gd name="connsiteX1954" fmla="*/ 669118 w 935544"/>
                <a:gd name="connsiteY1954" fmla="*/ 176940 h 488110"/>
                <a:gd name="connsiteX1955" fmla="*/ 669118 w 935544"/>
                <a:gd name="connsiteY1955" fmla="*/ 176940 h 488110"/>
                <a:gd name="connsiteX1956" fmla="*/ 669118 w 935544"/>
                <a:gd name="connsiteY1956" fmla="*/ 176940 h 488110"/>
                <a:gd name="connsiteX1957" fmla="*/ 673185 w 935544"/>
                <a:gd name="connsiteY1957" fmla="*/ 172872 h 488110"/>
                <a:gd name="connsiteX1958" fmla="*/ 673185 w 935544"/>
                <a:gd name="connsiteY1958" fmla="*/ 172872 h 488110"/>
                <a:gd name="connsiteX1959" fmla="*/ 673185 w 935544"/>
                <a:gd name="connsiteY1959" fmla="*/ 172872 h 488110"/>
                <a:gd name="connsiteX1960" fmla="*/ 673185 w 935544"/>
                <a:gd name="connsiteY1960" fmla="*/ 172872 h 488110"/>
                <a:gd name="connsiteX1961" fmla="*/ 669118 w 935544"/>
                <a:gd name="connsiteY1961" fmla="*/ 176940 h 488110"/>
                <a:gd name="connsiteX1962" fmla="*/ 669118 w 935544"/>
                <a:gd name="connsiteY1962" fmla="*/ 176940 h 488110"/>
                <a:gd name="connsiteX1963" fmla="*/ 669118 w 935544"/>
                <a:gd name="connsiteY1963" fmla="*/ 176940 h 488110"/>
                <a:gd name="connsiteX1964" fmla="*/ 669118 w 935544"/>
                <a:gd name="connsiteY1964" fmla="*/ 176940 h 488110"/>
                <a:gd name="connsiteX1965" fmla="*/ 669118 w 935544"/>
                <a:gd name="connsiteY1965" fmla="*/ 176940 h 488110"/>
                <a:gd name="connsiteX1966" fmla="*/ 669118 w 935544"/>
                <a:gd name="connsiteY1966" fmla="*/ 176940 h 488110"/>
                <a:gd name="connsiteX1967" fmla="*/ 669118 w 935544"/>
                <a:gd name="connsiteY1967" fmla="*/ 181007 h 488110"/>
                <a:gd name="connsiteX1968" fmla="*/ 669118 w 935544"/>
                <a:gd name="connsiteY1968" fmla="*/ 176940 h 488110"/>
                <a:gd name="connsiteX1969" fmla="*/ 669118 w 935544"/>
                <a:gd name="connsiteY1969" fmla="*/ 176940 h 488110"/>
                <a:gd name="connsiteX1970" fmla="*/ 669118 w 935544"/>
                <a:gd name="connsiteY1970" fmla="*/ 176940 h 488110"/>
                <a:gd name="connsiteX1971" fmla="*/ 669118 w 935544"/>
                <a:gd name="connsiteY1971" fmla="*/ 176940 h 488110"/>
                <a:gd name="connsiteX1972" fmla="*/ 656915 w 935544"/>
                <a:gd name="connsiteY1972" fmla="*/ 185075 h 488110"/>
                <a:gd name="connsiteX1973" fmla="*/ 656915 w 935544"/>
                <a:gd name="connsiteY1973" fmla="*/ 185075 h 488110"/>
                <a:gd name="connsiteX1974" fmla="*/ 656915 w 935544"/>
                <a:gd name="connsiteY1974" fmla="*/ 185075 h 488110"/>
                <a:gd name="connsiteX1975" fmla="*/ 656915 w 935544"/>
                <a:gd name="connsiteY1975" fmla="*/ 185075 h 488110"/>
                <a:gd name="connsiteX1976" fmla="*/ 656915 w 935544"/>
                <a:gd name="connsiteY1976" fmla="*/ 185075 h 488110"/>
                <a:gd name="connsiteX1977" fmla="*/ 660982 w 935544"/>
                <a:gd name="connsiteY1977" fmla="*/ 185075 h 488110"/>
                <a:gd name="connsiteX1978" fmla="*/ 656915 w 935544"/>
                <a:gd name="connsiteY1978" fmla="*/ 185075 h 488110"/>
                <a:gd name="connsiteX1979" fmla="*/ 656915 w 935544"/>
                <a:gd name="connsiteY1979" fmla="*/ 185075 h 488110"/>
                <a:gd name="connsiteX1980" fmla="*/ 656915 w 935544"/>
                <a:gd name="connsiteY1980" fmla="*/ 185075 h 488110"/>
                <a:gd name="connsiteX1981" fmla="*/ 656915 w 935544"/>
                <a:gd name="connsiteY1981" fmla="*/ 185075 h 488110"/>
                <a:gd name="connsiteX1982" fmla="*/ 656915 w 935544"/>
                <a:gd name="connsiteY1982" fmla="*/ 185075 h 488110"/>
                <a:gd name="connsiteX1983" fmla="*/ 656915 w 935544"/>
                <a:gd name="connsiteY1983" fmla="*/ 185075 h 488110"/>
                <a:gd name="connsiteX1984" fmla="*/ 656915 w 935544"/>
                <a:gd name="connsiteY1984" fmla="*/ 185075 h 488110"/>
                <a:gd name="connsiteX1985" fmla="*/ 656915 w 935544"/>
                <a:gd name="connsiteY1985" fmla="*/ 185075 h 488110"/>
                <a:gd name="connsiteX1986" fmla="*/ 656915 w 935544"/>
                <a:gd name="connsiteY1986" fmla="*/ 185075 h 488110"/>
                <a:gd name="connsiteX1987" fmla="*/ 656915 w 935544"/>
                <a:gd name="connsiteY1987" fmla="*/ 185075 h 488110"/>
                <a:gd name="connsiteX1988" fmla="*/ 656915 w 935544"/>
                <a:gd name="connsiteY1988" fmla="*/ 185075 h 488110"/>
                <a:gd name="connsiteX1989" fmla="*/ 616239 w 935544"/>
                <a:gd name="connsiteY1989" fmla="*/ 136264 h 488110"/>
                <a:gd name="connsiteX1990" fmla="*/ 616239 w 935544"/>
                <a:gd name="connsiteY1990" fmla="*/ 136264 h 488110"/>
                <a:gd name="connsiteX1991" fmla="*/ 616239 w 935544"/>
                <a:gd name="connsiteY1991" fmla="*/ 136264 h 488110"/>
                <a:gd name="connsiteX1992" fmla="*/ 616239 w 935544"/>
                <a:gd name="connsiteY1992" fmla="*/ 136264 h 488110"/>
                <a:gd name="connsiteX1993" fmla="*/ 616239 w 935544"/>
                <a:gd name="connsiteY1993" fmla="*/ 136264 h 488110"/>
                <a:gd name="connsiteX1994" fmla="*/ 620307 w 935544"/>
                <a:gd name="connsiteY1994" fmla="*/ 136264 h 488110"/>
                <a:gd name="connsiteX1995" fmla="*/ 620307 w 935544"/>
                <a:gd name="connsiteY1995" fmla="*/ 136264 h 488110"/>
                <a:gd name="connsiteX1996" fmla="*/ 620307 w 935544"/>
                <a:gd name="connsiteY1996" fmla="*/ 136264 h 488110"/>
                <a:gd name="connsiteX1997" fmla="*/ 620307 w 935544"/>
                <a:gd name="connsiteY1997" fmla="*/ 136264 h 488110"/>
                <a:gd name="connsiteX1998" fmla="*/ 620307 w 935544"/>
                <a:gd name="connsiteY1998" fmla="*/ 136264 h 488110"/>
                <a:gd name="connsiteX1999" fmla="*/ 620307 w 935544"/>
                <a:gd name="connsiteY1999" fmla="*/ 136264 h 488110"/>
                <a:gd name="connsiteX2000" fmla="*/ 620307 w 935544"/>
                <a:gd name="connsiteY2000" fmla="*/ 136264 h 488110"/>
                <a:gd name="connsiteX2001" fmla="*/ 620307 w 935544"/>
                <a:gd name="connsiteY2001" fmla="*/ 136264 h 488110"/>
                <a:gd name="connsiteX2002" fmla="*/ 620307 w 935544"/>
                <a:gd name="connsiteY2002" fmla="*/ 136264 h 488110"/>
                <a:gd name="connsiteX2003" fmla="*/ 616239 w 935544"/>
                <a:gd name="connsiteY2003" fmla="*/ 136264 h 488110"/>
                <a:gd name="connsiteX2004" fmla="*/ 616239 w 935544"/>
                <a:gd name="connsiteY2004" fmla="*/ 136264 h 488110"/>
                <a:gd name="connsiteX2005" fmla="*/ 616239 w 935544"/>
                <a:gd name="connsiteY2005" fmla="*/ 136264 h 488110"/>
                <a:gd name="connsiteX2006" fmla="*/ 616239 w 935544"/>
                <a:gd name="connsiteY2006" fmla="*/ 136264 h 488110"/>
                <a:gd name="connsiteX2007" fmla="*/ 616239 w 935544"/>
                <a:gd name="connsiteY2007" fmla="*/ 136264 h 488110"/>
                <a:gd name="connsiteX2008" fmla="*/ 616239 w 935544"/>
                <a:gd name="connsiteY2008" fmla="*/ 136264 h 488110"/>
                <a:gd name="connsiteX2009" fmla="*/ 616239 w 935544"/>
                <a:gd name="connsiteY2009" fmla="*/ 136264 h 488110"/>
                <a:gd name="connsiteX2010" fmla="*/ 616239 w 935544"/>
                <a:gd name="connsiteY2010" fmla="*/ 136264 h 488110"/>
                <a:gd name="connsiteX2011" fmla="*/ 616239 w 935544"/>
                <a:gd name="connsiteY2011" fmla="*/ 136264 h 488110"/>
                <a:gd name="connsiteX2012" fmla="*/ 616239 w 935544"/>
                <a:gd name="connsiteY2012" fmla="*/ 136264 h 488110"/>
                <a:gd name="connsiteX2013" fmla="*/ 616239 w 935544"/>
                <a:gd name="connsiteY2013" fmla="*/ 136264 h 488110"/>
                <a:gd name="connsiteX2014" fmla="*/ 632509 w 935544"/>
                <a:gd name="connsiteY2014" fmla="*/ 103723 h 488110"/>
                <a:gd name="connsiteX2015" fmla="*/ 632509 w 935544"/>
                <a:gd name="connsiteY2015" fmla="*/ 103723 h 488110"/>
                <a:gd name="connsiteX2016" fmla="*/ 632509 w 935544"/>
                <a:gd name="connsiteY2016" fmla="*/ 103723 h 488110"/>
                <a:gd name="connsiteX2017" fmla="*/ 632509 w 935544"/>
                <a:gd name="connsiteY2017" fmla="*/ 103723 h 488110"/>
                <a:gd name="connsiteX2018" fmla="*/ 632509 w 935544"/>
                <a:gd name="connsiteY2018" fmla="*/ 103723 h 488110"/>
                <a:gd name="connsiteX2019" fmla="*/ 632509 w 935544"/>
                <a:gd name="connsiteY2019" fmla="*/ 103723 h 488110"/>
                <a:gd name="connsiteX2020" fmla="*/ 632509 w 935544"/>
                <a:gd name="connsiteY2020" fmla="*/ 103723 h 488110"/>
                <a:gd name="connsiteX2021" fmla="*/ 835889 w 935544"/>
                <a:gd name="connsiteY2021" fmla="*/ 185075 h 488110"/>
                <a:gd name="connsiteX2022" fmla="*/ 835889 w 935544"/>
                <a:gd name="connsiteY2022" fmla="*/ 185075 h 488110"/>
                <a:gd name="connsiteX2023" fmla="*/ 835889 w 935544"/>
                <a:gd name="connsiteY2023" fmla="*/ 185075 h 488110"/>
                <a:gd name="connsiteX2024" fmla="*/ 835889 w 935544"/>
                <a:gd name="connsiteY2024" fmla="*/ 185075 h 488110"/>
                <a:gd name="connsiteX2025" fmla="*/ 835889 w 935544"/>
                <a:gd name="connsiteY2025" fmla="*/ 185075 h 488110"/>
                <a:gd name="connsiteX2026" fmla="*/ 835889 w 935544"/>
                <a:gd name="connsiteY2026" fmla="*/ 185075 h 488110"/>
                <a:gd name="connsiteX2027" fmla="*/ 835889 w 935544"/>
                <a:gd name="connsiteY2027" fmla="*/ 185075 h 488110"/>
                <a:gd name="connsiteX2028" fmla="*/ 835889 w 935544"/>
                <a:gd name="connsiteY2028" fmla="*/ 185075 h 488110"/>
                <a:gd name="connsiteX2029" fmla="*/ 839956 w 935544"/>
                <a:gd name="connsiteY2029" fmla="*/ 185075 h 488110"/>
                <a:gd name="connsiteX2030" fmla="*/ 844024 w 935544"/>
                <a:gd name="connsiteY2030" fmla="*/ 189143 h 488110"/>
                <a:gd name="connsiteX2031" fmla="*/ 844024 w 935544"/>
                <a:gd name="connsiteY2031" fmla="*/ 189143 h 488110"/>
                <a:gd name="connsiteX2032" fmla="*/ 844024 w 935544"/>
                <a:gd name="connsiteY2032" fmla="*/ 189143 h 488110"/>
                <a:gd name="connsiteX2033" fmla="*/ 844024 w 935544"/>
                <a:gd name="connsiteY2033" fmla="*/ 189143 h 488110"/>
                <a:gd name="connsiteX2034" fmla="*/ 844024 w 935544"/>
                <a:gd name="connsiteY2034" fmla="*/ 189143 h 488110"/>
                <a:gd name="connsiteX2035" fmla="*/ 844024 w 935544"/>
                <a:gd name="connsiteY2035" fmla="*/ 189143 h 488110"/>
                <a:gd name="connsiteX2036" fmla="*/ 848091 w 935544"/>
                <a:gd name="connsiteY2036" fmla="*/ 189143 h 488110"/>
                <a:gd name="connsiteX2037" fmla="*/ 848091 w 935544"/>
                <a:gd name="connsiteY2037" fmla="*/ 189143 h 488110"/>
                <a:gd name="connsiteX2038" fmla="*/ 848091 w 935544"/>
                <a:gd name="connsiteY2038" fmla="*/ 189143 h 488110"/>
                <a:gd name="connsiteX2039" fmla="*/ 848091 w 935544"/>
                <a:gd name="connsiteY2039" fmla="*/ 189143 h 488110"/>
                <a:gd name="connsiteX2040" fmla="*/ 848091 w 935544"/>
                <a:gd name="connsiteY2040" fmla="*/ 189143 h 488110"/>
                <a:gd name="connsiteX2041" fmla="*/ 848091 w 935544"/>
                <a:gd name="connsiteY2041" fmla="*/ 189143 h 488110"/>
                <a:gd name="connsiteX2042" fmla="*/ 848091 w 935544"/>
                <a:gd name="connsiteY2042" fmla="*/ 189143 h 488110"/>
                <a:gd name="connsiteX2043" fmla="*/ 848091 w 935544"/>
                <a:gd name="connsiteY2043" fmla="*/ 189143 h 488110"/>
                <a:gd name="connsiteX2044" fmla="*/ 844024 w 935544"/>
                <a:gd name="connsiteY2044" fmla="*/ 189143 h 488110"/>
                <a:gd name="connsiteX2045" fmla="*/ 844024 w 935544"/>
                <a:gd name="connsiteY2045" fmla="*/ 189143 h 488110"/>
                <a:gd name="connsiteX2046" fmla="*/ 844024 w 935544"/>
                <a:gd name="connsiteY2046" fmla="*/ 189143 h 488110"/>
                <a:gd name="connsiteX2047" fmla="*/ 835889 w 935544"/>
                <a:gd name="connsiteY2047" fmla="*/ 185075 h 488110"/>
                <a:gd name="connsiteX2048" fmla="*/ 835889 w 935544"/>
                <a:gd name="connsiteY2048" fmla="*/ 185075 h 488110"/>
                <a:gd name="connsiteX2049" fmla="*/ 835889 w 935544"/>
                <a:gd name="connsiteY2049" fmla="*/ 185075 h 488110"/>
                <a:gd name="connsiteX2050" fmla="*/ 835889 w 935544"/>
                <a:gd name="connsiteY2050" fmla="*/ 185075 h 488110"/>
                <a:gd name="connsiteX2051" fmla="*/ 835889 w 935544"/>
                <a:gd name="connsiteY2051" fmla="*/ 185075 h 488110"/>
                <a:gd name="connsiteX2052" fmla="*/ 835889 w 935544"/>
                <a:gd name="connsiteY2052" fmla="*/ 185075 h 488110"/>
                <a:gd name="connsiteX2053" fmla="*/ 823686 w 935544"/>
                <a:gd name="connsiteY2053" fmla="*/ 185075 h 488110"/>
                <a:gd name="connsiteX2054" fmla="*/ 823686 w 935544"/>
                <a:gd name="connsiteY2054" fmla="*/ 185075 h 488110"/>
                <a:gd name="connsiteX2055" fmla="*/ 823686 w 935544"/>
                <a:gd name="connsiteY2055" fmla="*/ 185075 h 488110"/>
                <a:gd name="connsiteX2056" fmla="*/ 823686 w 935544"/>
                <a:gd name="connsiteY2056" fmla="*/ 185075 h 488110"/>
                <a:gd name="connsiteX2057" fmla="*/ 823686 w 935544"/>
                <a:gd name="connsiteY2057" fmla="*/ 185075 h 488110"/>
                <a:gd name="connsiteX2058" fmla="*/ 823686 w 935544"/>
                <a:gd name="connsiteY2058" fmla="*/ 185075 h 488110"/>
                <a:gd name="connsiteX2059" fmla="*/ 823686 w 935544"/>
                <a:gd name="connsiteY2059" fmla="*/ 185075 h 488110"/>
                <a:gd name="connsiteX2060" fmla="*/ 823686 w 935544"/>
                <a:gd name="connsiteY2060" fmla="*/ 185075 h 488110"/>
                <a:gd name="connsiteX2061" fmla="*/ 823686 w 935544"/>
                <a:gd name="connsiteY2061" fmla="*/ 185075 h 488110"/>
                <a:gd name="connsiteX2062" fmla="*/ 787077 w 935544"/>
                <a:gd name="connsiteY2062" fmla="*/ 213548 h 488110"/>
                <a:gd name="connsiteX2063" fmla="*/ 787077 w 935544"/>
                <a:gd name="connsiteY2063" fmla="*/ 213548 h 488110"/>
                <a:gd name="connsiteX2064" fmla="*/ 787077 w 935544"/>
                <a:gd name="connsiteY2064" fmla="*/ 213548 h 488110"/>
                <a:gd name="connsiteX2065" fmla="*/ 787077 w 935544"/>
                <a:gd name="connsiteY2065" fmla="*/ 213548 h 488110"/>
                <a:gd name="connsiteX2066" fmla="*/ 787077 w 935544"/>
                <a:gd name="connsiteY2066" fmla="*/ 213548 h 488110"/>
                <a:gd name="connsiteX2067" fmla="*/ 787077 w 935544"/>
                <a:gd name="connsiteY2067" fmla="*/ 213548 h 488110"/>
                <a:gd name="connsiteX2068" fmla="*/ 787077 w 935544"/>
                <a:gd name="connsiteY2068" fmla="*/ 213548 h 488110"/>
                <a:gd name="connsiteX2069" fmla="*/ 787077 w 935544"/>
                <a:gd name="connsiteY2069" fmla="*/ 213548 h 488110"/>
                <a:gd name="connsiteX2070" fmla="*/ 791145 w 935544"/>
                <a:gd name="connsiteY2070" fmla="*/ 213548 h 488110"/>
                <a:gd name="connsiteX2071" fmla="*/ 791145 w 935544"/>
                <a:gd name="connsiteY2071" fmla="*/ 213548 h 488110"/>
                <a:gd name="connsiteX2072" fmla="*/ 791145 w 935544"/>
                <a:gd name="connsiteY2072" fmla="*/ 213548 h 488110"/>
                <a:gd name="connsiteX2073" fmla="*/ 791145 w 935544"/>
                <a:gd name="connsiteY2073" fmla="*/ 213548 h 488110"/>
                <a:gd name="connsiteX2074" fmla="*/ 791145 w 935544"/>
                <a:gd name="connsiteY2074" fmla="*/ 213548 h 488110"/>
                <a:gd name="connsiteX2075" fmla="*/ 795213 w 935544"/>
                <a:gd name="connsiteY2075" fmla="*/ 197278 h 488110"/>
                <a:gd name="connsiteX2076" fmla="*/ 795213 w 935544"/>
                <a:gd name="connsiteY2076" fmla="*/ 197278 h 488110"/>
                <a:gd name="connsiteX2077" fmla="*/ 795213 w 935544"/>
                <a:gd name="connsiteY2077" fmla="*/ 197278 h 488110"/>
                <a:gd name="connsiteX2078" fmla="*/ 795213 w 935544"/>
                <a:gd name="connsiteY2078" fmla="*/ 197278 h 488110"/>
                <a:gd name="connsiteX2079" fmla="*/ 795213 w 935544"/>
                <a:gd name="connsiteY2079" fmla="*/ 197278 h 488110"/>
                <a:gd name="connsiteX2080" fmla="*/ 791145 w 935544"/>
                <a:gd name="connsiteY2080" fmla="*/ 201345 h 488110"/>
                <a:gd name="connsiteX2081" fmla="*/ 791145 w 935544"/>
                <a:gd name="connsiteY2081" fmla="*/ 201345 h 488110"/>
                <a:gd name="connsiteX2082" fmla="*/ 791145 w 935544"/>
                <a:gd name="connsiteY2082" fmla="*/ 205413 h 488110"/>
                <a:gd name="connsiteX2083" fmla="*/ 791145 w 935544"/>
                <a:gd name="connsiteY2083" fmla="*/ 205413 h 488110"/>
                <a:gd name="connsiteX2084" fmla="*/ 791145 w 935544"/>
                <a:gd name="connsiteY2084" fmla="*/ 205413 h 488110"/>
                <a:gd name="connsiteX2085" fmla="*/ 791145 w 935544"/>
                <a:gd name="connsiteY2085" fmla="*/ 205413 h 488110"/>
                <a:gd name="connsiteX2086" fmla="*/ 791145 w 935544"/>
                <a:gd name="connsiteY2086" fmla="*/ 205413 h 488110"/>
                <a:gd name="connsiteX2087" fmla="*/ 791145 w 935544"/>
                <a:gd name="connsiteY2087" fmla="*/ 205413 h 488110"/>
                <a:gd name="connsiteX2088" fmla="*/ 791145 w 935544"/>
                <a:gd name="connsiteY2088" fmla="*/ 205413 h 488110"/>
                <a:gd name="connsiteX2089" fmla="*/ 791145 w 935544"/>
                <a:gd name="connsiteY2089" fmla="*/ 205413 h 488110"/>
                <a:gd name="connsiteX2090" fmla="*/ 787077 w 935544"/>
                <a:gd name="connsiteY2090" fmla="*/ 205413 h 488110"/>
                <a:gd name="connsiteX2091" fmla="*/ 787077 w 935544"/>
                <a:gd name="connsiteY2091" fmla="*/ 205413 h 488110"/>
                <a:gd name="connsiteX2092" fmla="*/ 787077 w 935544"/>
                <a:gd name="connsiteY2092" fmla="*/ 205413 h 488110"/>
                <a:gd name="connsiteX2093" fmla="*/ 787077 w 935544"/>
                <a:gd name="connsiteY2093" fmla="*/ 205413 h 488110"/>
                <a:gd name="connsiteX2094" fmla="*/ 787077 w 935544"/>
                <a:gd name="connsiteY2094" fmla="*/ 205413 h 488110"/>
                <a:gd name="connsiteX2095" fmla="*/ 787077 w 935544"/>
                <a:gd name="connsiteY2095" fmla="*/ 205413 h 488110"/>
                <a:gd name="connsiteX2096" fmla="*/ 787077 w 935544"/>
                <a:gd name="connsiteY2096" fmla="*/ 205413 h 488110"/>
                <a:gd name="connsiteX2097" fmla="*/ 787077 w 935544"/>
                <a:gd name="connsiteY2097" fmla="*/ 205413 h 488110"/>
                <a:gd name="connsiteX2098" fmla="*/ 783010 w 935544"/>
                <a:gd name="connsiteY2098" fmla="*/ 205413 h 488110"/>
                <a:gd name="connsiteX2099" fmla="*/ 783010 w 935544"/>
                <a:gd name="connsiteY2099" fmla="*/ 205413 h 488110"/>
                <a:gd name="connsiteX2100" fmla="*/ 783010 w 935544"/>
                <a:gd name="connsiteY2100" fmla="*/ 205413 h 488110"/>
                <a:gd name="connsiteX2101" fmla="*/ 783010 w 935544"/>
                <a:gd name="connsiteY2101" fmla="*/ 205413 h 488110"/>
                <a:gd name="connsiteX2102" fmla="*/ 778942 w 935544"/>
                <a:gd name="connsiteY2102" fmla="*/ 201345 h 488110"/>
                <a:gd name="connsiteX2103" fmla="*/ 774875 w 935544"/>
                <a:gd name="connsiteY2103" fmla="*/ 201345 h 488110"/>
                <a:gd name="connsiteX2104" fmla="*/ 774875 w 935544"/>
                <a:gd name="connsiteY2104" fmla="*/ 201345 h 488110"/>
                <a:gd name="connsiteX2105" fmla="*/ 774875 w 935544"/>
                <a:gd name="connsiteY2105" fmla="*/ 201345 h 488110"/>
                <a:gd name="connsiteX2106" fmla="*/ 774875 w 935544"/>
                <a:gd name="connsiteY2106" fmla="*/ 201345 h 488110"/>
                <a:gd name="connsiteX2107" fmla="*/ 774875 w 935544"/>
                <a:gd name="connsiteY2107" fmla="*/ 201345 h 488110"/>
                <a:gd name="connsiteX2108" fmla="*/ 774875 w 935544"/>
                <a:gd name="connsiteY2108" fmla="*/ 201345 h 488110"/>
                <a:gd name="connsiteX2109" fmla="*/ 774875 w 935544"/>
                <a:gd name="connsiteY2109" fmla="*/ 201345 h 488110"/>
                <a:gd name="connsiteX2110" fmla="*/ 774875 w 935544"/>
                <a:gd name="connsiteY2110" fmla="*/ 201345 h 488110"/>
                <a:gd name="connsiteX2111" fmla="*/ 774875 w 935544"/>
                <a:gd name="connsiteY2111" fmla="*/ 201345 h 488110"/>
                <a:gd name="connsiteX2112" fmla="*/ 774875 w 935544"/>
                <a:gd name="connsiteY2112" fmla="*/ 201345 h 488110"/>
                <a:gd name="connsiteX2113" fmla="*/ 774875 w 935544"/>
                <a:gd name="connsiteY2113" fmla="*/ 201345 h 488110"/>
                <a:gd name="connsiteX2114" fmla="*/ 774875 w 935544"/>
                <a:gd name="connsiteY2114" fmla="*/ 201345 h 488110"/>
                <a:gd name="connsiteX2115" fmla="*/ 774875 w 935544"/>
                <a:gd name="connsiteY2115" fmla="*/ 201345 h 488110"/>
                <a:gd name="connsiteX2116" fmla="*/ 774875 w 935544"/>
                <a:gd name="connsiteY2116" fmla="*/ 201345 h 488110"/>
                <a:gd name="connsiteX2117" fmla="*/ 774875 w 935544"/>
                <a:gd name="connsiteY2117" fmla="*/ 201345 h 488110"/>
                <a:gd name="connsiteX2118" fmla="*/ 774875 w 935544"/>
                <a:gd name="connsiteY2118" fmla="*/ 201345 h 488110"/>
                <a:gd name="connsiteX2119" fmla="*/ 774875 w 935544"/>
                <a:gd name="connsiteY2119" fmla="*/ 201345 h 488110"/>
                <a:gd name="connsiteX2120" fmla="*/ 774875 w 935544"/>
                <a:gd name="connsiteY2120" fmla="*/ 197278 h 488110"/>
                <a:gd name="connsiteX2121" fmla="*/ 774875 w 935544"/>
                <a:gd name="connsiteY2121" fmla="*/ 197278 h 488110"/>
                <a:gd name="connsiteX2122" fmla="*/ 774875 w 935544"/>
                <a:gd name="connsiteY2122" fmla="*/ 197278 h 488110"/>
                <a:gd name="connsiteX2123" fmla="*/ 774875 w 935544"/>
                <a:gd name="connsiteY2123" fmla="*/ 193210 h 488110"/>
                <a:gd name="connsiteX2124" fmla="*/ 774875 w 935544"/>
                <a:gd name="connsiteY2124" fmla="*/ 193210 h 488110"/>
                <a:gd name="connsiteX2125" fmla="*/ 774875 w 935544"/>
                <a:gd name="connsiteY2125" fmla="*/ 193210 h 488110"/>
                <a:gd name="connsiteX2126" fmla="*/ 774875 w 935544"/>
                <a:gd name="connsiteY2126" fmla="*/ 193210 h 488110"/>
                <a:gd name="connsiteX2127" fmla="*/ 774875 w 935544"/>
                <a:gd name="connsiteY2127" fmla="*/ 193210 h 488110"/>
                <a:gd name="connsiteX2128" fmla="*/ 774875 w 935544"/>
                <a:gd name="connsiteY2128" fmla="*/ 193210 h 488110"/>
                <a:gd name="connsiteX2129" fmla="*/ 774875 w 935544"/>
                <a:gd name="connsiteY2129" fmla="*/ 193210 h 488110"/>
                <a:gd name="connsiteX2130" fmla="*/ 774875 w 935544"/>
                <a:gd name="connsiteY2130" fmla="*/ 193210 h 488110"/>
                <a:gd name="connsiteX2131" fmla="*/ 774875 w 935544"/>
                <a:gd name="connsiteY2131" fmla="*/ 193210 h 488110"/>
                <a:gd name="connsiteX2132" fmla="*/ 774875 w 935544"/>
                <a:gd name="connsiteY2132" fmla="*/ 193210 h 488110"/>
                <a:gd name="connsiteX2133" fmla="*/ 774875 w 935544"/>
                <a:gd name="connsiteY2133" fmla="*/ 193210 h 488110"/>
                <a:gd name="connsiteX2134" fmla="*/ 774875 w 935544"/>
                <a:gd name="connsiteY2134" fmla="*/ 193210 h 488110"/>
                <a:gd name="connsiteX2135" fmla="*/ 774875 w 935544"/>
                <a:gd name="connsiteY2135" fmla="*/ 193210 h 488110"/>
                <a:gd name="connsiteX2136" fmla="*/ 774875 w 935544"/>
                <a:gd name="connsiteY2136" fmla="*/ 193210 h 488110"/>
                <a:gd name="connsiteX2137" fmla="*/ 774875 w 935544"/>
                <a:gd name="connsiteY2137" fmla="*/ 193210 h 488110"/>
                <a:gd name="connsiteX2138" fmla="*/ 774875 w 935544"/>
                <a:gd name="connsiteY2138" fmla="*/ 193210 h 488110"/>
                <a:gd name="connsiteX2139" fmla="*/ 774875 w 935544"/>
                <a:gd name="connsiteY2139" fmla="*/ 193210 h 488110"/>
                <a:gd name="connsiteX2140" fmla="*/ 774875 w 935544"/>
                <a:gd name="connsiteY2140" fmla="*/ 193210 h 488110"/>
                <a:gd name="connsiteX2141" fmla="*/ 774875 w 935544"/>
                <a:gd name="connsiteY2141" fmla="*/ 193210 h 488110"/>
                <a:gd name="connsiteX2142" fmla="*/ 774875 w 935544"/>
                <a:gd name="connsiteY2142" fmla="*/ 193210 h 488110"/>
                <a:gd name="connsiteX2143" fmla="*/ 774875 w 935544"/>
                <a:gd name="connsiteY2143" fmla="*/ 193210 h 488110"/>
                <a:gd name="connsiteX2144" fmla="*/ 774875 w 935544"/>
                <a:gd name="connsiteY2144" fmla="*/ 193210 h 488110"/>
                <a:gd name="connsiteX2145" fmla="*/ 774875 w 935544"/>
                <a:gd name="connsiteY2145" fmla="*/ 193210 h 488110"/>
                <a:gd name="connsiteX2146" fmla="*/ 774875 w 935544"/>
                <a:gd name="connsiteY2146" fmla="*/ 193210 h 488110"/>
                <a:gd name="connsiteX2147" fmla="*/ 774875 w 935544"/>
                <a:gd name="connsiteY2147" fmla="*/ 189143 h 488110"/>
                <a:gd name="connsiteX2148" fmla="*/ 774875 w 935544"/>
                <a:gd name="connsiteY2148" fmla="*/ 189143 h 488110"/>
                <a:gd name="connsiteX2149" fmla="*/ 774875 w 935544"/>
                <a:gd name="connsiteY2149" fmla="*/ 189143 h 488110"/>
                <a:gd name="connsiteX2150" fmla="*/ 774875 w 935544"/>
                <a:gd name="connsiteY2150" fmla="*/ 189143 h 488110"/>
                <a:gd name="connsiteX2151" fmla="*/ 778942 w 935544"/>
                <a:gd name="connsiteY2151" fmla="*/ 189143 h 488110"/>
                <a:gd name="connsiteX2152" fmla="*/ 783010 w 935544"/>
                <a:gd name="connsiteY2152" fmla="*/ 189143 h 488110"/>
                <a:gd name="connsiteX2153" fmla="*/ 783010 w 935544"/>
                <a:gd name="connsiteY2153" fmla="*/ 189143 h 488110"/>
                <a:gd name="connsiteX2154" fmla="*/ 783010 w 935544"/>
                <a:gd name="connsiteY2154" fmla="*/ 189143 h 488110"/>
                <a:gd name="connsiteX2155" fmla="*/ 783010 w 935544"/>
                <a:gd name="connsiteY2155" fmla="*/ 189143 h 488110"/>
                <a:gd name="connsiteX2156" fmla="*/ 783010 w 935544"/>
                <a:gd name="connsiteY2156" fmla="*/ 185075 h 488110"/>
                <a:gd name="connsiteX2157" fmla="*/ 783010 w 935544"/>
                <a:gd name="connsiteY2157" fmla="*/ 185075 h 488110"/>
                <a:gd name="connsiteX2158" fmla="*/ 783010 w 935544"/>
                <a:gd name="connsiteY2158" fmla="*/ 185075 h 488110"/>
                <a:gd name="connsiteX2159" fmla="*/ 783010 w 935544"/>
                <a:gd name="connsiteY2159" fmla="*/ 185075 h 488110"/>
                <a:gd name="connsiteX2160" fmla="*/ 783010 w 935544"/>
                <a:gd name="connsiteY2160" fmla="*/ 185075 h 488110"/>
                <a:gd name="connsiteX2161" fmla="*/ 783010 w 935544"/>
                <a:gd name="connsiteY2161" fmla="*/ 185075 h 488110"/>
                <a:gd name="connsiteX2162" fmla="*/ 787077 w 935544"/>
                <a:gd name="connsiteY2162" fmla="*/ 185075 h 488110"/>
                <a:gd name="connsiteX2163" fmla="*/ 787077 w 935544"/>
                <a:gd name="connsiteY2163" fmla="*/ 185075 h 488110"/>
                <a:gd name="connsiteX2164" fmla="*/ 787077 w 935544"/>
                <a:gd name="connsiteY2164" fmla="*/ 185075 h 488110"/>
                <a:gd name="connsiteX2165" fmla="*/ 791145 w 935544"/>
                <a:gd name="connsiteY2165" fmla="*/ 185075 h 488110"/>
                <a:gd name="connsiteX2166" fmla="*/ 791145 w 935544"/>
                <a:gd name="connsiteY2166" fmla="*/ 185075 h 488110"/>
                <a:gd name="connsiteX2167" fmla="*/ 791145 w 935544"/>
                <a:gd name="connsiteY2167" fmla="*/ 185075 h 488110"/>
                <a:gd name="connsiteX2168" fmla="*/ 791145 w 935544"/>
                <a:gd name="connsiteY2168" fmla="*/ 185075 h 488110"/>
                <a:gd name="connsiteX2169" fmla="*/ 791145 w 935544"/>
                <a:gd name="connsiteY2169" fmla="*/ 185075 h 488110"/>
                <a:gd name="connsiteX2170" fmla="*/ 791145 w 935544"/>
                <a:gd name="connsiteY2170" fmla="*/ 185075 h 488110"/>
                <a:gd name="connsiteX2171" fmla="*/ 787077 w 935544"/>
                <a:gd name="connsiteY2171" fmla="*/ 185075 h 488110"/>
                <a:gd name="connsiteX2172" fmla="*/ 787077 w 935544"/>
                <a:gd name="connsiteY2172" fmla="*/ 185075 h 488110"/>
                <a:gd name="connsiteX2173" fmla="*/ 787077 w 935544"/>
                <a:gd name="connsiteY2173" fmla="*/ 185075 h 488110"/>
                <a:gd name="connsiteX2174" fmla="*/ 787077 w 935544"/>
                <a:gd name="connsiteY2174" fmla="*/ 185075 h 488110"/>
                <a:gd name="connsiteX2175" fmla="*/ 791145 w 935544"/>
                <a:gd name="connsiteY2175" fmla="*/ 185075 h 488110"/>
                <a:gd name="connsiteX2176" fmla="*/ 791145 w 935544"/>
                <a:gd name="connsiteY2176" fmla="*/ 189143 h 488110"/>
                <a:gd name="connsiteX2177" fmla="*/ 791145 w 935544"/>
                <a:gd name="connsiteY2177" fmla="*/ 189143 h 488110"/>
                <a:gd name="connsiteX2178" fmla="*/ 791145 w 935544"/>
                <a:gd name="connsiteY2178" fmla="*/ 189143 h 488110"/>
                <a:gd name="connsiteX2179" fmla="*/ 791145 w 935544"/>
                <a:gd name="connsiteY2179" fmla="*/ 189143 h 488110"/>
                <a:gd name="connsiteX2180" fmla="*/ 791145 w 935544"/>
                <a:gd name="connsiteY2180" fmla="*/ 189143 h 488110"/>
                <a:gd name="connsiteX2181" fmla="*/ 791145 w 935544"/>
                <a:gd name="connsiteY2181" fmla="*/ 189143 h 488110"/>
                <a:gd name="connsiteX2182" fmla="*/ 791145 w 935544"/>
                <a:gd name="connsiteY2182" fmla="*/ 189143 h 488110"/>
                <a:gd name="connsiteX2183" fmla="*/ 791145 w 935544"/>
                <a:gd name="connsiteY2183" fmla="*/ 189143 h 488110"/>
                <a:gd name="connsiteX2184" fmla="*/ 791145 w 935544"/>
                <a:gd name="connsiteY2184" fmla="*/ 189143 h 488110"/>
                <a:gd name="connsiteX2185" fmla="*/ 791145 w 935544"/>
                <a:gd name="connsiteY2185" fmla="*/ 189143 h 488110"/>
                <a:gd name="connsiteX2186" fmla="*/ 791145 w 935544"/>
                <a:gd name="connsiteY2186" fmla="*/ 189143 h 488110"/>
                <a:gd name="connsiteX2187" fmla="*/ 791145 w 935544"/>
                <a:gd name="connsiteY2187" fmla="*/ 189143 h 488110"/>
                <a:gd name="connsiteX2188" fmla="*/ 791145 w 935544"/>
                <a:gd name="connsiteY2188" fmla="*/ 189143 h 488110"/>
                <a:gd name="connsiteX2189" fmla="*/ 791145 w 935544"/>
                <a:gd name="connsiteY2189" fmla="*/ 189143 h 488110"/>
                <a:gd name="connsiteX2190" fmla="*/ 795213 w 935544"/>
                <a:gd name="connsiteY2190" fmla="*/ 189143 h 488110"/>
                <a:gd name="connsiteX2191" fmla="*/ 795213 w 935544"/>
                <a:gd name="connsiteY2191" fmla="*/ 189143 h 488110"/>
                <a:gd name="connsiteX2192" fmla="*/ 795213 w 935544"/>
                <a:gd name="connsiteY2192" fmla="*/ 189143 h 488110"/>
                <a:gd name="connsiteX2193" fmla="*/ 795213 w 935544"/>
                <a:gd name="connsiteY2193" fmla="*/ 189143 h 488110"/>
                <a:gd name="connsiteX2194" fmla="*/ 795213 w 935544"/>
                <a:gd name="connsiteY2194" fmla="*/ 189143 h 488110"/>
                <a:gd name="connsiteX2195" fmla="*/ 795213 w 935544"/>
                <a:gd name="connsiteY2195" fmla="*/ 189143 h 488110"/>
                <a:gd name="connsiteX2196" fmla="*/ 795213 w 935544"/>
                <a:gd name="connsiteY2196" fmla="*/ 197278 h 488110"/>
                <a:gd name="connsiteX2197" fmla="*/ 795213 w 935544"/>
                <a:gd name="connsiteY2197" fmla="*/ 197278 h 488110"/>
                <a:gd name="connsiteX2198" fmla="*/ 795213 w 935544"/>
                <a:gd name="connsiteY2198" fmla="*/ 197278 h 488110"/>
                <a:gd name="connsiteX2199" fmla="*/ 795213 w 935544"/>
                <a:gd name="connsiteY2199" fmla="*/ 197278 h 488110"/>
                <a:gd name="connsiteX2200" fmla="*/ 795213 w 935544"/>
                <a:gd name="connsiteY2200" fmla="*/ 197278 h 488110"/>
                <a:gd name="connsiteX2201" fmla="*/ 778942 w 935544"/>
                <a:gd name="connsiteY2201" fmla="*/ 164737 h 488110"/>
                <a:gd name="connsiteX2202" fmla="*/ 778942 w 935544"/>
                <a:gd name="connsiteY2202" fmla="*/ 164737 h 488110"/>
                <a:gd name="connsiteX2203" fmla="*/ 783010 w 935544"/>
                <a:gd name="connsiteY2203" fmla="*/ 164737 h 488110"/>
                <a:gd name="connsiteX2204" fmla="*/ 783010 w 935544"/>
                <a:gd name="connsiteY2204" fmla="*/ 164737 h 488110"/>
                <a:gd name="connsiteX2205" fmla="*/ 783010 w 935544"/>
                <a:gd name="connsiteY2205" fmla="*/ 164737 h 488110"/>
                <a:gd name="connsiteX2206" fmla="*/ 783010 w 935544"/>
                <a:gd name="connsiteY2206" fmla="*/ 164737 h 488110"/>
                <a:gd name="connsiteX2207" fmla="*/ 778942 w 935544"/>
                <a:gd name="connsiteY2207" fmla="*/ 164737 h 488110"/>
                <a:gd name="connsiteX2208" fmla="*/ 778942 w 935544"/>
                <a:gd name="connsiteY2208" fmla="*/ 164737 h 488110"/>
                <a:gd name="connsiteX2209" fmla="*/ 799280 w 935544"/>
                <a:gd name="connsiteY2209" fmla="*/ 209481 h 488110"/>
                <a:gd name="connsiteX2210" fmla="*/ 799280 w 935544"/>
                <a:gd name="connsiteY2210" fmla="*/ 209481 h 488110"/>
                <a:gd name="connsiteX2211" fmla="*/ 799280 w 935544"/>
                <a:gd name="connsiteY2211" fmla="*/ 209481 h 488110"/>
                <a:gd name="connsiteX2212" fmla="*/ 799280 w 935544"/>
                <a:gd name="connsiteY2212" fmla="*/ 209481 h 488110"/>
                <a:gd name="connsiteX2213" fmla="*/ 799280 w 935544"/>
                <a:gd name="connsiteY2213" fmla="*/ 209481 h 488110"/>
                <a:gd name="connsiteX2214" fmla="*/ 803348 w 935544"/>
                <a:gd name="connsiteY2214" fmla="*/ 197278 h 488110"/>
                <a:gd name="connsiteX2215" fmla="*/ 803348 w 935544"/>
                <a:gd name="connsiteY2215" fmla="*/ 197278 h 488110"/>
                <a:gd name="connsiteX2216" fmla="*/ 803348 w 935544"/>
                <a:gd name="connsiteY2216" fmla="*/ 197278 h 488110"/>
                <a:gd name="connsiteX2217" fmla="*/ 799280 w 935544"/>
                <a:gd name="connsiteY2217" fmla="*/ 197278 h 488110"/>
                <a:gd name="connsiteX2218" fmla="*/ 799280 w 935544"/>
                <a:gd name="connsiteY2218" fmla="*/ 197278 h 488110"/>
                <a:gd name="connsiteX2219" fmla="*/ 799280 w 935544"/>
                <a:gd name="connsiteY2219" fmla="*/ 197278 h 488110"/>
                <a:gd name="connsiteX2220" fmla="*/ 799280 w 935544"/>
                <a:gd name="connsiteY2220" fmla="*/ 197278 h 488110"/>
                <a:gd name="connsiteX2221" fmla="*/ 799280 w 935544"/>
                <a:gd name="connsiteY2221" fmla="*/ 197278 h 488110"/>
                <a:gd name="connsiteX2222" fmla="*/ 799280 w 935544"/>
                <a:gd name="connsiteY2222" fmla="*/ 197278 h 488110"/>
                <a:gd name="connsiteX2223" fmla="*/ 799280 w 935544"/>
                <a:gd name="connsiteY2223" fmla="*/ 197278 h 488110"/>
                <a:gd name="connsiteX2224" fmla="*/ 803348 w 935544"/>
                <a:gd name="connsiteY2224" fmla="*/ 197278 h 488110"/>
                <a:gd name="connsiteX2225" fmla="*/ 803348 w 935544"/>
                <a:gd name="connsiteY2225" fmla="*/ 197278 h 488110"/>
                <a:gd name="connsiteX2226" fmla="*/ 803348 w 935544"/>
                <a:gd name="connsiteY2226" fmla="*/ 197278 h 488110"/>
                <a:gd name="connsiteX2227" fmla="*/ 803348 w 935544"/>
                <a:gd name="connsiteY2227" fmla="*/ 197278 h 488110"/>
                <a:gd name="connsiteX2228" fmla="*/ 815551 w 935544"/>
                <a:gd name="connsiteY2228" fmla="*/ 193210 h 488110"/>
                <a:gd name="connsiteX2229" fmla="*/ 815551 w 935544"/>
                <a:gd name="connsiteY2229" fmla="*/ 193210 h 488110"/>
                <a:gd name="connsiteX2230" fmla="*/ 815551 w 935544"/>
                <a:gd name="connsiteY2230" fmla="*/ 193210 h 488110"/>
                <a:gd name="connsiteX2231" fmla="*/ 815551 w 935544"/>
                <a:gd name="connsiteY2231" fmla="*/ 193210 h 488110"/>
                <a:gd name="connsiteX2232" fmla="*/ 815551 w 935544"/>
                <a:gd name="connsiteY2232" fmla="*/ 193210 h 488110"/>
                <a:gd name="connsiteX2233" fmla="*/ 811483 w 935544"/>
                <a:gd name="connsiteY2233" fmla="*/ 172872 h 488110"/>
                <a:gd name="connsiteX2234" fmla="*/ 811483 w 935544"/>
                <a:gd name="connsiteY2234" fmla="*/ 172872 h 488110"/>
                <a:gd name="connsiteX2235" fmla="*/ 811483 w 935544"/>
                <a:gd name="connsiteY2235" fmla="*/ 172872 h 488110"/>
                <a:gd name="connsiteX2236" fmla="*/ 811483 w 935544"/>
                <a:gd name="connsiteY2236" fmla="*/ 172872 h 488110"/>
                <a:gd name="connsiteX2237" fmla="*/ 815551 w 935544"/>
                <a:gd name="connsiteY2237" fmla="*/ 172872 h 488110"/>
                <a:gd name="connsiteX2238" fmla="*/ 815551 w 935544"/>
                <a:gd name="connsiteY2238" fmla="*/ 172872 h 488110"/>
                <a:gd name="connsiteX2239" fmla="*/ 815551 w 935544"/>
                <a:gd name="connsiteY2239" fmla="*/ 172872 h 488110"/>
                <a:gd name="connsiteX2240" fmla="*/ 819618 w 935544"/>
                <a:gd name="connsiteY2240" fmla="*/ 176940 h 488110"/>
                <a:gd name="connsiteX2241" fmla="*/ 819618 w 935544"/>
                <a:gd name="connsiteY2241" fmla="*/ 176940 h 488110"/>
                <a:gd name="connsiteX2242" fmla="*/ 819618 w 935544"/>
                <a:gd name="connsiteY2242" fmla="*/ 176940 h 488110"/>
                <a:gd name="connsiteX2243" fmla="*/ 819618 w 935544"/>
                <a:gd name="connsiteY2243" fmla="*/ 176940 h 488110"/>
                <a:gd name="connsiteX2244" fmla="*/ 811483 w 935544"/>
                <a:gd name="connsiteY2244" fmla="*/ 172872 h 488110"/>
                <a:gd name="connsiteX2245" fmla="*/ 811483 w 935544"/>
                <a:gd name="connsiteY2245" fmla="*/ 172872 h 488110"/>
                <a:gd name="connsiteX2246" fmla="*/ 811483 w 935544"/>
                <a:gd name="connsiteY2246" fmla="*/ 172872 h 488110"/>
                <a:gd name="connsiteX2247" fmla="*/ 811483 w 935544"/>
                <a:gd name="connsiteY2247" fmla="*/ 172872 h 488110"/>
                <a:gd name="connsiteX2248" fmla="*/ 811483 w 935544"/>
                <a:gd name="connsiteY2248" fmla="*/ 172872 h 488110"/>
                <a:gd name="connsiteX2249" fmla="*/ 807415 w 935544"/>
                <a:gd name="connsiteY2249" fmla="*/ 172872 h 488110"/>
                <a:gd name="connsiteX2250" fmla="*/ 807415 w 935544"/>
                <a:gd name="connsiteY2250" fmla="*/ 172872 h 488110"/>
                <a:gd name="connsiteX2251" fmla="*/ 807415 w 935544"/>
                <a:gd name="connsiteY2251" fmla="*/ 172872 h 488110"/>
                <a:gd name="connsiteX2252" fmla="*/ 811483 w 935544"/>
                <a:gd name="connsiteY2252" fmla="*/ 176940 h 488110"/>
                <a:gd name="connsiteX2253" fmla="*/ 811483 w 935544"/>
                <a:gd name="connsiteY2253" fmla="*/ 176940 h 488110"/>
                <a:gd name="connsiteX2254" fmla="*/ 815551 w 935544"/>
                <a:gd name="connsiteY2254" fmla="*/ 176940 h 488110"/>
                <a:gd name="connsiteX2255" fmla="*/ 815551 w 935544"/>
                <a:gd name="connsiteY2255" fmla="*/ 176940 h 488110"/>
                <a:gd name="connsiteX2256" fmla="*/ 811483 w 935544"/>
                <a:gd name="connsiteY2256" fmla="*/ 176940 h 488110"/>
                <a:gd name="connsiteX2257" fmla="*/ 811483 w 935544"/>
                <a:gd name="connsiteY2257" fmla="*/ 176940 h 488110"/>
                <a:gd name="connsiteX2258" fmla="*/ 807415 w 935544"/>
                <a:gd name="connsiteY2258" fmla="*/ 176940 h 488110"/>
                <a:gd name="connsiteX2259" fmla="*/ 807415 w 935544"/>
                <a:gd name="connsiteY2259" fmla="*/ 172872 h 488110"/>
                <a:gd name="connsiteX2260" fmla="*/ 807415 w 935544"/>
                <a:gd name="connsiteY2260" fmla="*/ 172872 h 488110"/>
                <a:gd name="connsiteX2261" fmla="*/ 807415 w 935544"/>
                <a:gd name="connsiteY2261" fmla="*/ 172872 h 488110"/>
                <a:gd name="connsiteX2262" fmla="*/ 807415 w 935544"/>
                <a:gd name="connsiteY2262" fmla="*/ 172872 h 488110"/>
                <a:gd name="connsiteX2263" fmla="*/ 807415 w 935544"/>
                <a:gd name="connsiteY2263" fmla="*/ 172872 h 488110"/>
                <a:gd name="connsiteX2264" fmla="*/ 807415 w 935544"/>
                <a:gd name="connsiteY2264" fmla="*/ 172872 h 488110"/>
                <a:gd name="connsiteX2265" fmla="*/ 803348 w 935544"/>
                <a:gd name="connsiteY2265" fmla="*/ 168805 h 488110"/>
                <a:gd name="connsiteX2266" fmla="*/ 803348 w 935544"/>
                <a:gd name="connsiteY2266" fmla="*/ 168805 h 488110"/>
                <a:gd name="connsiteX2267" fmla="*/ 803348 w 935544"/>
                <a:gd name="connsiteY2267" fmla="*/ 168805 h 488110"/>
                <a:gd name="connsiteX2268" fmla="*/ 803348 w 935544"/>
                <a:gd name="connsiteY2268" fmla="*/ 168805 h 488110"/>
                <a:gd name="connsiteX2269" fmla="*/ 803348 w 935544"/>
                <a:gd name="connsiteY2269" fmla="*/ 168805 h 488110"/>
                <a:gd name="connsiteX2270" fmla="*/ 803348 w 935544"/>
                <a:gd name="connsiteY2270" fmla="*/ 168805 h 488110"/>
                <a:gd name="connsiteX2271" fmla="*/ 803348 w 935544"/>
                <a:gd name="connsiteY2271" fmla="*/ 168805 h 488110"/>
                <a:gd name="connsiteX2272" fmla="*/ 803348 w 935544"/>
                <a:gd name="connsiteY2272" fmla="*/ 168805 h 488110"/>
                <a:gd name="connsiteX2273" fmla="*/ 803348 w 935544"/>
                <a:gd name="connsiteY2273" fmla="*/ 185075 h 488110"/>
                <a:gd name="connsiteX2274" fmla="*/ 803348 w 935544"/>
                <a:gd name="connsiteY2274" fmla="*/ 185075 h 488110"/>
                <a:gd name="connsiteX2275" fmla="*/ 803348 w 935544"/>
                <a:gd name="connsiteY2275" fmla="*/ 185075 h 488110"/>
                <a:gd name="connsiteX2276" fmla="*/ 807415 w 935544"/>
                <a:gd name="connsiteY2276" fmla="*/ 181007 h 488110"/>
                <a:gd name="connsiteX2277" fmla="*/ 811483 w 935544"/>
                <a:gd name="connsiteY2277" fmla="*/ 181007 h 488110"/>
                <a:gd name="connsiteX2278" fmla="*/ 811483 w 935544"/>
                <a:gd name="connsiteY2278" fmla="*/ 181007 h 488110"/>
                <a:gd name="connsiteX2279" fmla="*/ 811483 w 935544"/>
                <a:gd name="connsiteY2279" fmla="*/ 181007 h 488110"/>
                <a:gd name="connsiteX2280" fmla="*/ 811483 w 935544"/>
                <a:gd name="connsiteY2280" fmla="*/ 181007 h 488110"/>
                <a:gd name="connsiteX2281" fmla="*/ 811483 w 935544"/>
                <a:gd name="connsiteY2281" fmla="*/ 181007 h 488110"/>
                <a:gd name="connsiteX2282" fmla="*/ 811483 w 935544"/>
                <a:gd name="connsiteY2282" fmla="*/ 181007 h 488110"/>
                <a:gd name="connsiteX2283" fmla="*/ 811483 w 935544"/>
                <a:gd name="connsiteY2283" fmla="*/ 181007 h 488110"/>
                <a:gd name="connsiteX2284" fmla="*/ 811483 w 935544"/>
                <a:gd name="connsiteY2284" fmla="*/ 181007 h 488110"/>
                <a:gd name="connsiteX2285" fmla="*/ 811483 w 935544"/>
                <a:gd name="connsiteY2285" fmla="*/ 181007 h 488110"/>
                <a:gd name="connsiteX2286" fmla="*/ 811483 w 935544"/>
                <a:gd name="connsiteY2286" fmla="*/ 181007 h 488110"/>
                <a:gd name="connsiteX2287" fmla="*/ 815551 w 935544"/>
                <a:gd name="connsiteY2287" fmla="*/ 181007 h 488110"/>
                <a:gd name="connsiteX2288" fmla="*/ 815551 w 935544"/>
                <a:gd name="connsiteY2288" fmla="*/ 181007 h 488110"/>
                <a:gd name="connsiteX2289" fmla="*/ 815551 w 935544"/>
                <a:gd name="connsiteY2289" fmla="*/ 181007 h 488110"/>
                <a:gd name="connsiteX2290" fmla="*/ 811483 w 935544"/>
                <a:gd name="connsiteY2290" fmla="*/ 181007 h 488110"/>
                <a:gd name="connsiteX2291" fmla="*/ 807415 w 935544"/>
                <a:gd name="connsiteY2291" fmla="*/ 181007 h 488110"/>
                <a:gd name="connsiteX2292" fmla="*/ 807415 w 935544"/>
                <a:gd name="connsiteY2292" fmla="*/ 181007 h 488110"/>
                <a:gd name="connsiteX2293" fmla="*/ 807415 w 935544"/>
                <a:gd name="connsiteY2293" fmla="*/ 181007 h 488110"/>
                <a:gd name="connsiteX2294" fmla="*/ 807415 w 935544"/>
                <a:gd name="connsiteY2294" fmla="*/ 181007 h 488110"/>
                <a:gd name="connsiteX2295" fmla="*/ 803348 w 935544"/>
                <a:gd name="connsiteY2295" fmla="*/ 185075 h 488110"/>
                <a:gd name="connsiteX2296" fmla="*/ 803348 w 935544"/>
                <a:gd name="connsiteY2296" fmla="*/ 185075 h 488110"/>
                <a:gd name="connsiteX2297" fmla="*/ 803348 w 935544"/>
                <a:gd name="connsiteY2297" fmla="*/ 185075 h 488110"/>
                <a:gd name="connsiteX2298" fmla="*/ 799280 w 935544"/>
                <a:gd name="connsiteY2298" fmla="*/ 185075 h 488110"/>
                <a:gd name="connsiteX2299" fmla="*/ 799280 w 935544"/>
                <a:gd name="connsiteY2299" fmla="*/ 185075 h 488110"/>
                <a:gd name="connsiteX2300" fmla="*/ 799280 w 935544"/>
                <a:gd name="connsiteY2300" fmla="*/ 185075 h 488110"/>
                <a:gd name="connsiteX2301" fmla="*/ 799280 w 935544"/>
                <a:gd name="connsiteY2301" fmla="*/ 185075 h 488110"/>
                <a:gd name="connsiteX2302" fmla="*/ 799280 w 935544"/>
                <a:gd name="connsiteY2302" fmla="*/ 185075 h 488110"/>
                <a:gd name="connsiteX2303" fmla="*/ 799280 w 935544"/>
                <a:gd name="connsiteY2303" fmla="*/ 185075 h 488110"/>
                <a:gd name="connsiteX2304" fmla="*/ 799280 w 935544"/>
                <a:gd name="connsiteY2304" fmla="*/ 185075 h 488110"/>
                <a:gd name="connsiteX2305" fmla="*/ 799280 w 935544"/>
                <a:gd name="connsiteY2305" fmla="*/ 185075 h 488110"/>
                <a:gd name="connsiteX2306" fmla="*/ 799280 w 935544"/>
                <a:gd name="connsiteY2306" fmla="*/ 185075 h 488110"/>
                <a:gd name="connsiteX2307" fmla="*/ 799280 w 935544"/>
                <a:gd name="connsiteY2307" fmla="*/ 185075 h 488110"/>
                <a:gd name="connsiteX2308" fmla="*/ 799280 w 935544"/>
                <a:gd name="connsiteY2308" fmla="*/ 185075 h 488110"/>
                <a:gd name="connsiteX2309" fmla="*/ 799280 w 935544"/>
                <a:gd name="connsiteY2309" fmla="*/ 185075 h 488110"/>
                <a:gd name="connsiteX2310" fmla="*/ 803348 w 935544"/>
                <a:gd name="connsiteY2310" fmla="*/ 185075 h 488110"/>
                <a:gd name="connsiteX2311" fmla="*/ 807415 w 935544"/>
                <a:gd name="connsiteY2311" fmla="*/ 185075 h 488110"/>
                <a:gd name="connsiteX2312" fmla="*/ 803348 w 935544"/>
                <a:gd name="connsiteY2312" fmla="*/ 185075 h 488110"/>
                <a:gd name="connsiteX2313" fmla="*/ 799280 w 935544"/>
                <a:gd name="connsiteY2313" fmla="*/ 185075 h 488110"/>
                <a:gd name="connsiteX2314" fmla="*/ 799280 w 935544"/>
                <a:gd name="connsiteY2314" fmla="*/ 185075 h 488110"/>
                <a:gd name="connsiteX2315" fmla="*/ 799280 w 935544"/>
                <a:gd name="connsiteY2315" fmla="*/ 185075 h 488110"/>
                <a:gd name="connsiteX2316" fmla="*/ 795213 w 935544"/>
                <a:gd name="connsiteY2316" fmla="*/ 185075 h 488110"/>
                <a:gd name="connsiteX2317" fmla="*/ 795213 w 935544"/>
                <a:gd name="connsiteY2317" fmla="*/ 185075 h 488110"/>
                <a:gd name="connsiteX2318" fmla="*/ 795213 w 935544"/>
                <a:gd name="connsiteY2318" fmla="*/ 185075 h 488110"/>
                <a:gd name="connsiteX2319" fmla="*/ 795213 w 935544"/>
                <a:gd name="connsiteY2319" fmla="*/ 185075 h 488110"/>
                <a:gd name="connsiteX2320" fmla="*/ 795213 w 935544"/>
                <a:gd name="connsiteY2320" fmla="*/ 185075 h 488110"/>
                <a:gd name="connsiteX2321" fmla="*/ 795213 w 935544"/>
                <a:gd name="connsiteY2321" fmla="*/ 185075 h 488110"/>
                <a:gd name="connsiteX2322" fmla="*/ 795213 w 935544"/>
                <a:gd name="connsiteY2322" fmla="*/ 185075 h 488110"/>
                <a:gd name="connsiteX2323" fmla="*/ 799280 w 935544"/>
                <a:gd name="connsiteY2323" fmla="*/ 185075 h 488110"/>
                <a:gd name="connsiteX2324" fmla="*/ 799280 w 935544"/>
                <a:gd name="connsiteY2324" fmla="*/ 185075 h 488110"/>
                <a:gd name="connsiteX2325" fmla="*/ 803348 w 935544"/>
                <a:gd name="connsiteY2325" fmla="*/ 185075 h 488110"/>
                <a:gd name="connsiteX2326" fmla="*/ 803348 w 935544"/>
                <a:gd name="connsiteY2326" fmla="*/ 185075 h 488110"/>
                <a:gd name="connsiteX2327" fmla="*/ 803348 w 935544"/>
                <a:gd name="connsiteY2327" fmla="*/ 185075 h 488110"/>
                <a:gd name="connsiteX2328" fmla="*/ 803348 w 935544"/>
                <a:gd name="connsiteY2328" fmla="*/ 185075 h 488110"/>
                <a:gd name="connsiteX2329" fmla="*/ 803348 w 935544"/>
                <a:gd name="connsiteY2329" fmla="*/ 185075 h 488110"/>
                <a:gd name="connsiteX2330" fmla="*/ 803348 w 935544"/>
                <a:gd name="connsiteY2330" fmla="*/ 185075 h 488110"/>
                <a:gd name="connsiteX2331" fmla="*/ 803348 w 935544"/>
                <a:gd name="connsiteY2331" fmla="*/ 185075 h 488110"/>
                <a:gd name="connsiteX2332" fmla="*/ 803348 w 935544"/>
                <a:gd name="connsiteY2332" fmla="*/ 185075 h 488110"/>
                <a:gd name="connsiteX2333" fmla="*/ 803348 w 935544"/>
                <a:gd name="connsiteY2333" fmla="*/ 185075 h 488110"/>
                <a:gd name="connsiteX2334" fmla="*/ 803348 w 935544"/>
                <a:gd name="connsiteY2334" fmla="*/ 185075 h 488110"/>
                <a:gd name="connsiteX2335" fmla="*/ 803348 w 935544"/>
                <a:gd name="connsiteY2335" fmla="*/ 185075 h 488110"/>
                <a:gd name="connsiteX2336" fmla="*/ 803348 w 935544"/>
                <a:gd name="connsiteY2336" fmla="*/ 185075 h 488110"/>
                <a:gd name="connsiteX2337" fmla="*/ 803348 w 935544"/>
                <a:gd name="connsiteY2337" fmla="*/ 185075 h 488110"/>
                <a:gd name="connsiteX2338" fmla="*/ 803348 w 935544"/>
                <a:gd name="connsiteY2338" fmla="*/ 185075 h 488110"/>
                <a:gd name="connsiteX2339" fmla="*/ 803348 w 935544"/>
                <a:gd name="connsiteY2339" fmla="*/ 185075 h 488110"/>
                <a:gd name="connsiteX2340" fmla="*/ 803348 w 935544"/>
                <a:gd name="connsiteY2340" fmla="*/ 185075 h 488110"/>
                <a:gd name="connsiteX2341" fmla="*/ 803348 w 935544"/>
                <a:gd name="connsiteY2341" fmla="*/ 185075 h 488110"/>
                <a:gd name="connsiteX2342" fmla="*/ 803348 w 935544"/>
                <a:gd name="connsiteY2342" fmla="*/ 185075 h 488110"/>
                <a:gd name="connsiteX2343" fmla="*/ 803348 w 935544"/>
                <a:gd name="connsiteY2343" fmla="*/ 185075 h 488110"/>
                <a:gd name="connsiteX2344" fmla="*/ 803348 w 935544"/>
                <a:gd name="connsiteY2344" fmla="*/ 185075 h 488110"/>
                <a:gd name="connsiteX2345" fmla="*/ 803348 w 935544"/>
                <a:gd name="connsiteY2345" fmla="*/ 185075 h 488110"/>
                <a:gd name="connsiteX2346" fmla="*/ 803348 w 935544"/>
                <a:gd name="connsiteY2346" fmla="*/ 185075 h 488110"/>
                <a:gd name="connsiteX2347" fmla="*/ 799280 w 935544"/>
                <a:gd name="connsiteY2347" fmla="*/ 172872 h 488110"/>
                <a:gd name="connsiteX2348" fmla="*/ 799280 w 935544"/>
                <a:gd name="connsiteY2348" fmla="*/ 172872 h 488110"/>
                <a:gd name="connsiteX2349" fmla="*/ 799280 w 935544"/>
                <a:gd name="connsiteY2349" fmla="*/ 172872 h 488110"/>
                <a:gd name="connsiteX2350" fmla="*/ 799280 w 935544"/>
                <a:gd name="connsiteY2350" fmla="*/ 172872 h 488110"/>
                <a:gd name="connsiteX2351" fmla="*/ 799280 w 935544"/>
                <a:gd name="connsiteY2351" fmla="*/ 172872 h 488110"/>
                <a:gd name="connsiteX2352" fmla="*/ 799280 w 935544"/>
                <a:gd name="connsiteY2352" fmla="*/ 172872 h 488110"/>
                <a:gd name="connsiteX2353" fmla="*/ 799280 w 935544"/>
                <a:gd name="connsiteY2353" fmla="*/ 172872 h 488110"/>
                <a:gd name="connsiteX2354" fmla="*/ 799280 w 935544"/>
                <a:gd name="connsiteY2354" fmla="*/ 172872 h 488110"/>
                <a:gd name="connsiteX2355" fmla="*/ 799280 w 935544"/>
                <a:gd name="connsiteY2355" fmla="*/ 172872 h 488110"/>
                <a:gd name="connsiteX2356" fmla="*/ 774875 w 935544"/>
                <a:gd name="connsiteY2356" fmla="*/ 160669 h 488110"/>
                <a:gd name="connsiteX2357" fmla="*/ 774875 w 935544"/>
                <a:gd name="connsiteY2357" fmla="*/ 160669 h 488110"/>
                <a:gd name="connsiteX2358" fmla="*/ 774875 w 935544"/>
                <a:gd name="connsiteY2358" fmla="*/ 160669 h 488110"/>
                <a:gd name="connsiteX2359" fmla="*/ 774875 w 935544"/>
                <a:gd name="connsiteY2359" fmla="*/ 160669 h 488110"/>
                <a:gd name="connsiteX2360" fmla="*/ 778942 w 935544"/>
                <a:gd name="connsiteY2360" fmla="*/ 160669 h 488110"/>
                <a:gd name="connsiteX2361" fmla="*/ 778942 w 935544"/>
                <a:gd name="connsiteY2361" fmla="*/ 160669 h 488110"/>
                <a:gd name="connsiteX2362" fmla="*/ 778942 w 935544"/>
                <a:gd name="connsiteY2362" fmla="*/ 160669 h 488110"/>
                <a:gd name="connsiteX2363" fmla="*/ 778942 w 935544"/>
                <a:gd name="connsiteY2363" fmla="*/ 160669 h 488110"/>
                <a:gd name="connsiteX2364" fmla="*/ 778942 w 935544"/>
                <a:gd name="connsiteY2364" fmla="*/ 160669 h 488110"/>
                <a:gd name="connsiteX2365" fmla="*/ 778942 w 935544"/>
                <a:gd name="connsiteY2365" fmla="*/ 160669 h 488110"/>
                <a:gd name="connsiteX2366" fmla="*/ 783010 w 935544"/>
                <a:gd name="connsiteY2366" fmla="*/ 160669 h 488110"/>
                <a:gd name="connsiteX2367" fmla="*/ 787077 w 935544"/>
                <a:gd name="connsiteY2367" fmla="*/ 160669 h 488110"/>
                <a:gd name="connsiteX2368" fmla="*/ 787077 w 935544"/>
                <a:gd name="connsiteY2368" fmla="*/ 160669 h 488110"/>
                <a:gd name="connsiteX2369" fmla="*/ 787077 w 935544"/>
                <a:gd name="connsiteY2369" fmla="*/ 160669 h 488110"/>
                <a:gd name="connsiteX2370" fmla="*/ 787077 w 935544"/>
                <a:gd name="connsiteY2370" fmla="*/ 160669 h 488110"/>
                <a:gd name="connsiteX2371" fmla="*/ 791145 w 935544"/>
                <a:gd name="connsiteY2371" fmla="*/ 160669 h 488110"/>
                <a:gd name="connsiteX2372" fmla="*/ 787077 w 935544"/>
                <a:gd name="connsiteY2372" fmla="*/ 160669 h 488110"/>
                <a:gd name="connsiteX2373" fmla="*/ 787077 w 935544"/>
                <a:gd name="connsiteY2373" fmla="*/ 160669 h 488110"/>
                <a:gd name="connsiteX2374" fmla="*/ 787077 w 935544"/>
                <a:gd name="connsiteY2374" fmla="*/ 160669 h 488110"/>
                <a:gd name="connsiteX2375" fmla="*/ 783010 w 935544"/>
                <a:gd name="connsiteY2375" fmla="*/ 160669 h 488110"/>
                <a:gd name="connsiteX2376" fmla="*/ 783010 w 935544"/>
                <a:gd name="connsiteY2376" fmla="*/ 160669 h 488110"/>
                <a:gd name="connsiteX2377" fmla="*/ 783010 w 935544"/>
                <a:gd name="connsiteY2377" fmla="*/ 160669 h 488110"/>
                <a:gd name="connsiteX2378" fmla="*/ 783010 w 935544"/>
                <a:gd name="connsiteY2378" fmla="*/ 160669 h 488110"/>
                <a:gd name="connsiteX2379" fmla="*/ 783010 w 935544"/>
                <a:gd name="connsiteY2379" fmla="*/ 160669 h 488110"/>
                <a:gd name="connsiteX2380" fmla="*/ 783010 w 935544"/>
                <a:gd name="connsiteY2380" fmla="*/ 160669 h 488110"/>
                <a:gd name="connsiteX2381" fmla="*/ 783010 w 935544"/>
                <a:gd name="connsiteY2381" fmla="*/ 160669 h 488110"/>
                <a:gd name="connsiteX2382" fmla="*/ 783010 w 935544"/>
                <a:gd name="connsiteY2382" fmla="*/ 160669 h 488110"/>
                <a:gd name="connsiteX2383" fmla="*/ 778942 w 935544"/>
                <a:gd name="connsiteY2383" fmla="*/ 160669 h 488110"/>
                <a:gd name="connsiteX2384" fmla="*/ 778942 w 935544"/>
                <a:gd name="connsiteY2384" fmla="*/ 160669 h 488110"/>
                <a:gd name="connsiteX2385" fmla="*/ 778942 w 935544"/>
                <a:gd name="connsiteY2385" fmla="*/ 160669 h 488110"/>
                <a:gd name="connsiteX2386" fmla="*/ 774875 w 935544"/>
                <a:gd name="connsiteY2386" fmla="*/ 160669 h 488110"/>
                <a:gd name="connsiteX2387" fmla="*/ 774875 w 935544"/>
                <a:gd name="connsiteY2387" fmla="*/ 160669 h 488110"/>
                <a:gd name="connsiteX2388" fmla="*/ 774875 w 935544"/>
                <a:gd name="connsiteY2388" fmla="*/ 160669 h 488110"/>
                <a:gd name="connsiteX2389" fmla="*/ 774875 w 935544"/>
                <a:gd name="connsiteY2389" fmla="*/ 160669 h 488110"/>
                <a:gd name="connsiteX2390" fmla="*/ 750469 w 935544"/>
                <a:gd name="connsiteY2390" fmla="*/ 160669 h 488110"/>
                <a:gd name="connsiteX2391" fmla="*/ 750469 w 935544"/>
                <a:gd name="connsiteY2391" fmla="*/ 160669 h 488110"/>
                <a:gd name="connsiteX2392" fmla="*/ 750469 w 935544"/>
                <a:gd name="connsiteY2392" fmla="*/ 160669 h 488110"/>
                <a:gd name="connsiteX2393" fmla="*/ 750469 w 935544"/>
                <a:gd name="connsiteY2393" fmla="*/ 160669 h 488110"/>
                <a:gd name="connsiteX2394" fmla="*/ 754537 w 935544"/>
                <a:gd name="connsiteY2394" fmla="*/ 160669 h 488110"/>
                <a:gd name="connsiteX2395" fmla="*/ 754537 w 935544"/>
                <a:gd name="connsiteY2395" fmla="*/ 160669 h 488110"/>
                <a:gd name="connsiteX2396" fmla="*/ 754537 w 935544"/>
                <a:gd name="connsiteY2396" fmla="*/ 160669 h 488110"/>
                <a:gd name="connsiteX2397" fmla="*/ 754537 w 935544"/>
                <a:gd name="connsiteY2397" fmla="*/ 160669 h 488110"/>
                <a:gd name="connsiteX2398" fmla="*/ 754537 w 935544"/>
                <a:gd name="connsiteY2398" fmla="*/ 160669 h 488110"/>
                <a:gd name="connsiteX2399" fmla="*/ 754537 w 935544"/>
                <a:gd name="connsiteY2399" fmla="*/ 160669 h 488110"/>
                <a:gd name="connsiteX2400" fmla="*/ 754537 w 935544"/>
                <a:gd name="connsiteY2400" fmla="*/ 160669 h 488110"/>
                <a:gd name="connsiteX2401" fmla="*/ 754537 w 935544"/>
                <a:gd name="connsiteY2401" fmla="*/ 160669 h 488110"/>
                <a:gd name="connsiteX2402" fmla="*/ 754537 w 935544"/>
                <a:gd name="connsiteY2402" fmla="*/ 160669 h 488110"/>
                <a:gd name="connsiteX2403" fmla="*/ 754537 w 935544"/>
                <a:gd name="connsiteY2403" fmla="*/ 160669 h 488110"/>
                <a:gd name="connsiteX2404" fmla="*/ 754537 w 935544"/>
                <a:gd name="connsiteY2404" fmla="*/ 160669 h 488110"/>
                <a:gd name="connsiteX2405" fmla="*/ 754537 w 935544"/>
                <a:gd name="connsiteY2405" fmla="*/ 160669 h 488110"/>
                <a:gd name="connsiteX2406" fmla="*/ 758605 w 935544"/>
                <a:gd name="connsiteY2406" fmla="*/ 164737 h 488110"/>
                <a:gd name="connsiteX2407" fmla="*/ 758605 w 935544"/>
                <a:gd name="connsiteY2407" fmla="*/ 164737 h 488110"/>
                <a:gd name="connsiteX2408" fmla="*/ 758605 w 935544"/>
                <a:gd name="connsiteY2408" fmla="*/ 164737 h 488110"/>
                <a:gd name="connsiteX2409" fmla="*/ 758605 w 935544"/>
                <a:gd name="connsiteY2409" fmla="*/ 164737 h 488110"/>
                <a:gd name="connsiteX2410" fmla="*/ 762672 w 935544"/>
                <a:gd name="connsiteY2410" fmla="*/ 168805 h 488110"/>
                <a:gd name="connsiteX2411" fmla="*/ 762672 w 935544"/>
                <a:gd name="connsiteY2411" fmla="*/ 168805 h 488110"/>
                <a:gd name="connsiteX2412" fmla="*/ 762672 w 935544"/>
                <a:gd name="connsiteY2412" fmla="*/ 168805 h 488110"/>
                <a:gd name="connsiteX2413" fmla="*/ 762672 w 935544"/>
                <a:gd name="connsiteY2413" fmla="*/ 168805 h 488110"/>
                <a:gd name="connsiteX2414" fmla="*/ 762672 w 935544"/>
                <a:gd name="connsiteY2414" fmla="*/ 168805 h 488110"/>
                <a:gd name="connsiteX2415" fmla="*/ 762672 w 935544"/>
                <a:gd name="connsiteY2415" fmla="*/ 168805 h 488110"/>
                <a:gd name="connsiteX2416" fmla="*/ 762672 w 935544"/>
                <a:gd name="connsiteY2416" fmla="*/ 172872 h 488110"/>
                <a:gd name="connsiteX2417" fmla="*/ 762672 w 935544"/>
                <a:gd name="connsiteY2417" fmla="*/ 172872 h 488110"/>
                <a:gd name="connsiteX2418" fmla="*/ 762672 w 935544"/>
                <a:gd name="connsiteY2418" fmla="*/ 172872 h 488110"/>
                <a:gd name="connsiteX2419" fmla="*/ 758605 w 935544"/>
                <a:gd name="connsiteY2419" fmla="*/ 172872 h 488110"/>
                <a:gd name="connsiteX2420" fmla="*/ 758605 w 935544"/>
                <a:gd name="connsiteY2420" fmla="*/ 172872 h 488110"/>
                <a:gd name="connsiteX2421" fmla="*/ 758605 w 935544"/>
                <a:gd name="connsiteY2421" fmla="*/ 172872 h 488110"/>
                <a:gd name="connsiteX2422" fmla="*/ 758605 w 935544"/>
                <a:gd name="connsiteY2422" fmla="*/ 172872 h 488110"/>
                <a:gd name="connsiteX2423" fmla="*/ 758605 w 935544"/>
                <a:gd name="connsiteY2423" fmla="*/ 172872 h 488110"/>
                <a:gd name="connsiteX2424" fmla="*/ 754537 w 935544"/>
                <a:gd name="connsiteY2424" fmla="*/ 172872 h 488110"/>
                <a:gd name="connsiteX2425" fmla="*/ 754537 w 935544"/>
                <a:gd name="connsiteY2425" fmla="*/ 172872 h 488110"/>
                <a:gd name="connsiteX2426" fmla="*/ 750469 w 935544"/>
                <a:gd name="connsiteY2426" fmla="*/ 172872 h 488110"/>
                <a:gd name="connsiteX2427" fmla="*/ 750469 w 935544"/>
                <a:gd name="connsiteY2427" fmla="*/ 172872 h 488110"/>
                <a:gd name="connsiteX2428" fmla="*/ 750469 w 935544"/>
                <a:gd name="connsiteY2428" fmla="*/ 172872 h 488110"/>
                <a:gd name="connsiteX2429" fmla="*/ 746402 w 935544"/>
                <a:gd name="connsiteY2429" fmla="*/ 172872 h 488110"/>
                <a:gd name="connsiteX2430" fmla="*/ 746402 w 935544"/>
                <a:gd name="connsiteY2430" fmla="*/ 172872 h 488110"/>
                <a:gd name="connsiteX2431" fmla="*/ 746402 w 935544"/>
                <a:gd name="connsiteY2431" fmla="*/ 172872 h 488110"/>
                <a:gd name="connsiteX2432" fmla="*/ 746402 w 935544"/>
                <a:gd name="connsiteY2432" fmla="*/ 172872 h 488110"/>
                <a:gd name="connsiteX2433" fmla="*/ 746402 w 935544"/>
                <a:gd name="connsiteY2433" fmla="*/ 172872 h 488110"/>
                <a:gd name="connsiteX2434" fmla="*/ 746402 w 935544"/>
                <a:gd name="connsiteY2434" fmla="*/ 172872 h 488110"/>
                <a:gd name="connsiteX2435" fmla="*/ 746402 w 935544"/>
                <a:gd name="connsiteY2435" fmla="*/ 172872 h 488110"/>
                <a:gd name="connsiteX2436" fmla="*/ 746402 w 935544"/>
                <a:gd name="connsiteY2436" fmla="*/ 172872 h 488110"/>
                <a:gd name="connsiteX2437" fmla="*/ 746402 w 935544"/>
                <a:gd name="connsiteY2437" fmla="*/ 172872 h 488110"/>
                <a:gd name="connsiteX2438" fmla="*/ 746402 w 935544"/>
                <a:gd name="connsiteY2438" fmla="*/ 172872 h 488110"/>
                <a:gd name="connsiteX2439" fmla="*/ 746402 w 935544"/>
                <a:gd name="connsiteY2439" fmla="*/ 172872 h 488110"/>
                <a:gd name="connsiteX2440" fmla="*/ 746402 w 935544"/>
                <a:gd name="connsiteY2440" fmla="*/ 172872 h 488110"/>
                <a:gd name="connsiteX2441" fmla="*/ 750469 w 935544"/>
                <a:gd name="connsiteY2441" fmla="*/ 160669 h 488110"/>
                <a:gd name="connsiteX2442" fmla="*/ 750469 w 935544"/>
                <a:gd name="connsiteY2442" fmla="*/ 160669 h 488110"/>
                <a:gd name="connsiteX2443" fmla="*/ 750469 w 935544"/>
                <a:gd name="connsiteY2443" fmla="*/ 160669 h 488110"/>
                <a:gd name="connsiteX2444" fmla="*/ 750469 w 935544"/>
                <a:gd name="connsiteY2444" fmla="*/ 160669 h 488110"/>
                <a:gd name="connsiteX2445" fmla="*/ 591834 w 935544"/>
                <a:gd name="connsiteY2445" fmla="*/ 95588 h 488110"/>
                <a:gd name="connsiteX2446" fmla="*/ 591834 w 935544"/>
                <a:gd name="connsiteY2446" fmla="*/ 95588 h 488110"/>
                <a:gd name="connsiteX2447" fmla="*/ 591834 w 935544"/>
                <a:gd name="connsiteY2447" fmla="*/ 95588 h 488110"/>
                <a:gd name="connsiteX2448" fmla="*/ 591834 w 935544"/>
                <a:gd name="connsiteY2448" fmla="*/ 95588 h 488110"/>
                <a:gd name="connsiteX2449" fmla="*/ 591834 w 935544"/>
                <a:gd name="connsiteY2449" fmla="*/ 95588 h 488110"/>
                <a:gd name="connsiteX2450" fmla="*/ 591834 w 935544"/>
                <a:gd name="connsiteY2450" fmla="*/ 95588 h 488110"/>
                <a:gd name="connsiteX2451" fmla="*/ 595901 w 935544"/>
                <a:gd name="connsiteY2451" fmla="*/ 99656 h 488110"/>
                <a:gd name="connsiteX2452" fmla="*/ 595901 w 935544"/>
                <a:gd name="connsiteY2452" fmla="*/ 99656 h 488110"/>
                <a:gd name="connsiteX2453" fmla="*/ 595901 w 935544"/>
                <a:gd name="connsiteY2453" fmla="*/ 99656 h 488110"/>
                <a:gd name="connsiteX2454" fmla="*/ 595901 w 935544"/>
                <a:gd name="connsiteY2454" fmla="*/ 99656 h 488110"/>
                <a:gd name="connsiteX2455" fmla="*/ 595901 w 935544"/>
                <a:gd name="connsiteY2455" fmla="*/ 99656 h 488110"/>
                <a:gd name="connsiteX2456" fmla="*/ 595901 w 935544"/>
                <a:gd name="connsiteY2456" fmla="*/ 99656 h 488110"/>
                <a:gd name="connsiteX2457" fmla="*/ 595901 w 935544"/>
                <a:gd name="connsiteY2457" fmla="*/ 99656 h 488110"/>
                <a:gd name="connsiteX2458" fmla="*/ 595901 w 935544"/>
                <a:gd name="connsiteY2458" fmla="*/ 99656 h 488110"/>
                <a:gd name="connsiteX2459" fmla="*/ 595901 w 935544"/>
                <a:gd name="connsiteY2459" fmla="*/ 99656 h 488110"/>
                <a:gd name="connsiteX2460" fmla="*/ 595901 w 935544"/>
                <a:gd name="connsiteY2460" fmla="*/ 99656 h 488110"/>
                <a:gd name="connsiteX2461" fmla="*/ 595901 w 935544"/>
                <a:gd name="connsiteY2461" fmla="*/ 99656 h 488110"/>
                <a:gd name="connsiteX2462" fmla="*/ 595901 w 935544"/>
                <a:gd name="connsiteY2462" fmla="*/ 99656 h 488110"/>
                <a:gd name="connsiteX2463" fmla="*/ 595901 w 935544"/>
                <a:gd name="connsiteY2463" fmla="*/ 99656 h 488110"/>
                <a:gd name="connsiteX2464" fmla="*/ 595901 w 935544"/>
                <a:gd name="connsiteY2464" fmla="*/ 99656 h 488110"/>
                <a:gd name="connsiteX2465" fmla="*/ 595901 w 935544"/>
                <a:gd name="connsiteY2465" fmla="*/ 99656 h 488110"/>
                <a:gd name="connsiteX2466" fmla="*/ 595901 w 935544"/>
                <a:gd name="connsiteY2466" fmla="*/ 99656 h 488110"/>
                <a:gd name="connsiteX2467" fmla="*/ 595901 w 935544"/>
                <a:gd name="connsiteY2467" fmla="*/ 99656 h 488110"/>
                <a:gd name="connsiteX2468" fmla="*/ 595901 w 935544"/>
                <a:gd name="connsiteY2468" fmla="*/ 99656 h 488110"/>
                <a:gd name="connsiteX2469" fmla="*/ 591834 w 935544"/>
                <a:gd name="connsiteY2469" fmla="*/ 95588 h 488110"/>
                <a:gd name="connsiteX2470" fmla="*/ 591834 w 935544"/>
                <a:gd name="connsiteY2470" fmla="*/ 95588 h 488110"/>
                <a:gd name="connsiteX2471" fmla="*/ 591834 w 935544"/>
                <a:gd name="connsiteY2471" fmla="*/ 95588 h 488110"/>
                <a:gd name="connsiteX2472" fmla="*/ 591834 w 935544"/>
                <a:gd name="connsiteY2472" fmla="*/ 95588 h 488110"/>
                <a:gd name="connsiteX2473" fmla="*/ 591834 w 935544"/>
                <a:gd name="connsiteY2473" fmla="*/ 95588 h 488110"/>
                <a:gd name="connsiteX2474" fmla="*/ 591834 w 935544"/>
                <a:gd name="connsiteY2474" fmla="*/ 95588 h 488110"/>
                <a:gd name="connsiteX2475" fmla="*/ 591834 w 935544"/>
                <a:gd name="connsiteY2475" fmla="*/ 95588 h 488110"/>
                <a:gd name="connsiteX2476" fmla="*/ 591834 w 935544"/>
                <a:gd name="connsiteY2476" fmla="*/ 95588 h 488110"/>
                <a:gd name="connsiteX2477" fmla="*/ 591834 w 935544"/>
                <a:gd name="connsiteY2477" fmla="*/ 95588 h 488110"/>
                <a:gd name="connsiteX2478" fmla="*/ 591834 w 935544"/>
                <a:gd name="connsiteY2478" fmla="*/ 95588 h 488110"/>
                <a:gd name="connsiteX2479" fmla="*/ 591834 w 935544"/>
                <a:gd name="connsiteY2479" fmla="*/ 95588 h 488110"/>
                <a:gd name="connsiteX2480" fmla="*/ 591834 w 935544"/>
                <a:gd name="connsiteY2480" fmla="*/ 107791 h 488110"/>
                <a:gd name="connsiteX2481" fmla="*/ 591834 w 935544"/>
                <a:gd name="connsiteY2481" fmla="*/ 107791 h 488110"/>
                <a:gd name="connsiteX2482" fmla="*/ 591834 w 935544"/>
                <a:gd name="connsiteY2482" fmla="*/ 107791 h 488110"/>
                <a:gd name="connsiteX2483" fmla="*/ 591834 w 935544"/>
                <a:gd name="connsiteY2483" fmla="*/ 107791 h 488110"/>
                <a:gd name="connsiteX2484" fmla="*/ 591834 w 935544"/>
                <a:gd name="connsiteY2484" fmla="*/ 107791 h 488110"/>
                <a:gd name="connsiteX2485" fmla="*/ 591834 w 935544"/>
                <a:gd name="connsiteY2485" fmla="*/ 107791 h 488110"/>
                <a:gd name="connsiteX2486" fmla="*/ 595901 w 935544"/>
                <a:gd name="connsiteY2486" fmla="*/ 107791 h 488110"/>
                <a:gd name="connsiteX2487" fmla="*/ 595901 w 935544"/>
                <a:gd name="connsiteY2487" fmla="*/ 107791 h 488110"/>
                <a:gd name="connsiteX2488" fmla="*/ 595901 w 935544"/>
                <a:gd name="connsiteY2488" fmla="*/ 107791 h 488110"/>
                <a:gd name="connsiteX2489" fmla="*/ 595901 w 935544"/>
                <a:gd name="connsiteY2489" fmla="*/ 107791 h 488110"/>
                <a:gd name="connsiteX2490" fmla="*/ 595901 w 935544"/>
                <a:gd name="connsiteY2490" fmla="*/ 107791 h 488110"/>
                <a:gd name="connsiteX2491" fmla="*/ 595901 w 935544"/>
                <a:gd name="connsiteY2491" fmla="*/ 107791 h 488110"/>
                <a:gd name="connsiteX2492" fmla="*/ 595901 w 935544"/>
                <a:gd name="connsiteY2492" fmla="*/ 107791 h 488110"/>
                <a:gd name="connsiteX2493" fmla="*/ 591834 w 935544"/>
                <a:gd name="connsiteY2493" fmla="*/ 107791 h 488110"/>
                <a:gd name="connsiteX2494" fmla="*/ 591834 w 935544"/>
                <a:gd name="connsiteY2494" fmla="*/ 107791 h 488110"/>
                <a:gd name="connsiteX2495" fmla="*/ 591834 w 935544"/>
                <a:gd name="connsiteY2495" fmla="*/ 107791 h 488110"/>
                <a:gd name="connsiteX2496" fmla="*/ 591834 w 935544"/>
                <a:gd name="connsiteY2496" fmla="*/ 107791 h 488110"/>
                <a:gd name="connsiteX2497" fmla="*/ 591834 w 935544"/>
                <a:gd name="connsiteY2497" fmla="*/ 107791 h 488110"/>
                <a:gd name="connsiteX2498" fmla="*/ 591834 w 935544"/>
                <a:gd name="connsiteY2498" fmla="*/ 107791 h 488110"/>
                <a:gd name="connsiteX2499" fmla="*/ 591834 w 935544"/>
                <a:gd name="connsiteY2499" fmla="*/ 107791 h 488110"/>
                <a:gd name="connsiteX2500" fmla="*/ 591834 w 935544"/>
                <a:gd name="connsiteY2500" fmla="*/ 107791 h 488110"/>
                <a:gd name="connsiteX2501" fmla="*/ 591834 w 935544"/>
                <a:gd name="connsiteY2501" fmla="*/ 107791 h 488110"/>
                <a:gd name="connsiteX2502" fmla="*/ 591834 w 935544"/>
                <a:gd name="connsiteY2502" fmla="*/ 107791 h 488110"/>
                <a:gd name="connsiteX2503" fmla="*/ 591834 w 935544"/>
                <a:gd name="connsiteY2503" fmla="*/ 107791 h 488110"/>
                <a:gd name="connsiteX2504" fmla="*/ 591834 w 935544"/>
                <a:gd name="connsiteY2504" fmla="*/ 107791 h 488110"/>
                <a:gd name="connsiteX2505" fmla="*/ 591834 w 935544"/>
                <a:gd name="connsiteY2505" fmla="*/ 107791 h 488110"/>
                <a:gd name="connsiteX2506" fmla="*/ 591834 w 935544"/>
                <a:gd name="connsiteY2506" fmla="*/ 107791 h 488110"/>
                <a:gd name="connsiteX2507" fmla="*/ 591834 w 935544"/>
                <a:gd name="connsiteY2507" fmla="*/ 107791 h 488110"/>
                <a:gd name="connsiteX2508" fmla="*/ 591834 w 935544"/>
                <a:gd name="connsiteY2508" fmla="*/ 107791 h 488110"/>
                <a:gd name="connsiteX2509" fmla="*/ 526752 w 935544"/>
                <a:gd name="connsiteY2509" fmla="*/ 103723 h 488110"/>
                <a:gd name="connsiteX2510" fmla="*/ 526752 w 935544"/>
                <a:gd name="connsiteY2510" fmla="*/ 103723 h 488110"/>
                <a:gd name="connsiteX2511" fmla="*/ 526752 w 935544"/>
                <a:gd name="connsiteY2511" fmla="*/ 103723 h 488110"/>
                <a:gd name="connsiteX2512" fmla="*/ 526752 w 935544"/>
                <a:gd name="connsiteY2512" fmla="*/ 103723 h 488110"/>
                <a:gd name="connsiteX2513" fmla="*/ 526752 w 935544"/>
                <a:gd name="connsiteY2513" fmla="*/ 103723 h 488110"/>
                <a:gd name="connsiteX2514" fmla="*/ 526752 w 935544"/>
                <a:gd name="connsiteY2514" fmla="*/ 103723 h 488110"/>
                <a:gd name="connsiteX2515" fmla="*/ 526752 w 935544"/>
                <a:gd name="connsiteY2515" fmla="*/ 103723 h 488110"/>
                <a:gd name="connsiteX2516" fmla="*/ 530820 w 935544"/>
                <a:gd name="connsiteY2516" fmla="*/ 103723 h 488110"/>
                <a:gd name="connsiteX2517" fmla="*/ 530820 w 935544"/>
                <a:gd name="connsiteY2517" fmla="*/ 103723 h 488110"/>
                <a:gd name="connsiteX2518" fmla="*/ 530820 w 935544"/>
                <a:gd name="connsiteY2518" fmla="*/ 103723 h 488110"/>
                <a:gd name="connsiteX2519" fmla="*/ 530820 w 935544"/>
                <a:gd name="connsiteY2519" fmla="*/ 103723 h 488110"/>
                <a:gd name="connsiteX2520" fmla="*/ 530820 w 935544"/>
                <a:gd name="connsiteY2520" fmla="*/ 103723 h 488110"/>
                <a:gd name="connsiteX2521" fmla="*/ 530820 w 935544"/>
                <a:gd name="connsiteY2521" fmla="*/ 103723 h 488110"/>
                <a:gd name="connsiteX2522" fmla="*/ 530820 w 935544"/>
                <a:gd name="connsiteY2522" fmla="*/ 103723 h 488110"/>
                <a:gd name="connsiteX2523" fmla="*/ 530820 w 935544"/>
                <a:gd name="connsiteY2523" fmla="*/ 103723 h 488110"/>
                <a:gd name="connsiteX2524" fmla="*/ 530820 w 935544"/>
                <a:gd name="connsiteY2524" fmla="*/ 103723 h 488110"/>
                <a:gd name="connsiteX2525" fmla="*/ 530820 w 935544"/>
                <a:gd name="connsiteY2525" fmla="*/ 103723 h 488110"/>
                <a:gd name="connsiteX2526" fmla="*/ 530820 w 935544"/>
                <a:gd name="connsiteY2526" fmla="*/ 103723 h 488110"/>
                <a:gd name="connsiteX2527" fmla="*/ 530820 w 935544"/>
                <a:gd name="connsiteY2527" fmla="*/ 103723 h 488110"/>
                <a:gd name="connsiteX2528" fmla="*/ 538955 w 935544"/>
                <a:gd name="connsiteY2528" fmla="*/ 107791 h 488110"/>
                <a:gd name="connsiteX2529" fmla="*/ 538955 w 935544"/>
                <a:gd name="connsiteY2529" fmla="*/ 107791 h 488110"/>
                <a:gd name="connsiteX2530" fmla="*/ 538955 w 935544"/>
                <a:gd name="connsiteY2530" fmla="*/ 107791 h 488110"/>
                <a:gd name="connsiteX2531" fmla="*/ 538955 w 935544"/>
                <a:gd name="connsiteY2531" fmla="*/ 107791 h 488110"/>
                <a:gd name="connsiteX2532" fmla="*/ 538955 w 935544"/>
                <a:gd name="connsiteY2532" fmla="*/ 107791 h 488110"/>
                <a:gd name="connsiteX2533" fmla="*/ 538955 w 935544"/>
                <a:gd name="connsiteY2533" fmla="*/ 107791 h 488110"/>
                <a:gd name="connsiteX2534" fmla="*/ 538955 w 935544"/>
                <a:gd name="connsiteY2534" fmla="*/ 107791 h 488110"/>
                <a:gd name="connsiteX2535" fmla="*/ 543022 w 935544"/>
                <a:gd name="connsiteY2535" fmla="*/ 111859 h 488110"/>
                <a:gd name="connsiteX2536" fmla="*/ 543022 w 935544"/>
                <a:gd name="connsiteY2536" fmla="*/ 111859 h 488110"/>
                <a:gd name="connsiteX2537" fmla="*/ 543022 w 935544"/>
                <a:gd name="connsiteY2537" fmla="*/ 111859 h 488110"/>
                <a:gd name="connsiteX2538" fmla="*/ 543022 w 935544"/>
                <a:gd name="connsiteY2538" fmla="*/ 111859 h 488110"/>
                <a:gd name="connsiteX2539" fmla="*/ 543022 w 935544"/>
                <a:gd name="connsiteY2539" fmla="*/ 111859 h 488110"/>
                <a:gd name="connsiteX2540" fmla="*/ 543022 w 935544"/>
                <a:gd name="connsiteY2540" fmla="*/ 111859 h 488110"/>
                <a:gd name="connsiteX2541" fmla="*/ 551158 w 935544"/>
                <a:gd name="connsiteY2541" fmla="*/ 115926 h 488110"/>
                <a:gd name="connsiteX2542" fmla="*/ 551158 w 935544"/>
                <a:gd name="connsiteY2542" fmla="*/ 115926 h 488110"/>
                <a:gd name="connsiteX2543" fmla="*/ 551158 w 935544"/>
                <a:gd name="connsiteY2543" fmla="*/ 115926 h 488110"/>
                <a:gd name="connsiteX2544" fmla="*/ 551158 w 935544"/>
                <a:gd name="connsiteY2544" fmla="*/ 115926 h 488110"/>
                <a:gd name="connsiteX2545" fmla="*/ 551158 w 935544"/>
                <a:gd name="connsiteY2545" fmla="*/ 115926 h 488110"/>
                <a:gd name="connsiteX2546" fmla="*/ 559293 w 935544"/>
                <a:gd name="connsiteY2546" fmla="*/ 119994 h 488110"/>
                <a:gd name="connsiteX2547" fmla="*/ 559293 w 935544"/>
                <a:gd name="connsiteY2547" fmla="*/ 119994 h 488110"/>
                <a:gd name="connsiteX2548" fmla="*/ 559293 w 935544"/>
                <a:gd name="connsiteY2548" fmla="*/ 119994 h 488110"/>
                <a:gd name="connsiteX2549" fmla="*/ 559293 w 935544"/>
                <a:gd name="connsiteY2549" fmla="*/ 119994 h 488110"/>
                <a:gd name="connsiteX2550" fmla="*/ 559293 w 935544"/>
                <a:gd name="connsiteY2550" fmla="*/ 119994 h 488110"/>
                <a:gd name="connsiteX2551" fmla="*/ 559293 w 935544"/>
                <a:gd name="connsiteY2551" fmla="*/ 119994 h 488110"/>
                <a:gd name="connsiteX2552" fmla="*/ 559293 w 935544"/>
                <a:gd name="connsiteY2552" fmla="*/ 119994 h 488110"/>
                <a:gd name="connsiteX2553" fmla="*/ 559293 w 935544"/>
                <a:gd name="connsiteY2553" fmla="*/ 119994 h 488110"/>
                <a:gd name="connsiteX2554" fmla="*/ 559293 w 935544"/>
                <a:gd name="connsiteY2554" fmla="*/ 119994 h 488110"/>
                <a:gd name="connsiteX2555" fmla="*/ 559293 w 935544"/>
                <a:gd name="connsiteY2555" fmla="*/ 119994 h 488110"/>
                <a:gd name="connsiteX2556" fmla="*/ 559293 w 935544"/>
                <a:gd name="connsiteY2556" fmla="*/ 119994 h 488110"/>
                <a:gd name="connsiteX2557" fmla="*/ 559293 w 935544"/>
                <a:gd name="connsiteY2557" fmla="*/ 119994 h 488110"/>
                <a:gd name="connsiteX2558" fmla="*/ 559293 w 935544"/>
                <a:gd name="connsiteY2558" fmla="*/ 119994 h 488110"/>
                <a:gd name="connsiteX2559" fmla="*/ 559293 w 935544"/>
                <a:gd name="connsiteY2559" fmla="*/ 119994 h 488110"/>
                <a:gd name="connsiteX2560" fmla="*/ 567428 w 935544"/>
                <a:gd name="connsiteY2560" fmla="*/ 119994 h 488110"/>
                <a:gd name="connsiteX2561" fmla="*/ 567428 w 935544"/>
                <a:gd name="connsiteY2561" fmla="*/ 119994 h 488110"/>
                <a:gd name="connsiteX2562" fmla="*/ 567428 w 935544"/>
                <a:gd name="connsiteY2562" fmla="*/ 119994 h 488110"/>
                <a:gd name="connsiteX2563" fmla="*/ 567428 w 935544"/>
                <a:gd name="connsiteY2563" fmla="*/ 119994 h 488110"/>
                <a:gd name="connsiteX2564" fmla="*/ 567428 w 935544"/>
                <a:gd name="connsiteY2564" fmla="*/ 119994 h 488110"/>
                <a:gd name="connsiteX2565" fmla="*/ 567428 w 935544"/>
                <a:gd name="connsiteY2565" fmla="*/ 119994 h 488110"/>
                <a:gd name="connsiteX2566" fmla="*/ 567428 w 935544"/>
                <a:gd name="connsiteY2566" fmla="*/ 119994 h 488110"/>
                <a:gd name="connsiteX2567" fmla="*/ 563360 w 935544"/>
                <a:gd name="connsiteY2567" fmla="*/ 119994 h 488110"/>
                <a:gd name="connsiteX2568" fmla="*/ 563360 w 935544"/>
                <a:gd name="connsiteY2568" fmla="*/ 119994 h 488110"/>
                <a:gd name="connsiteX2569" fmla="*/ 563360 w 935544"/>
                <a:gd name="connsiteY2569" fmla="*/ 119994 h 488110"/>
                <a:gd name="connsiteX2570" fmla="*/ 563360 w 935544"/>
                <a:gd name="connsiteY2570" fmla="*/ 119994 h 488110"/>
                <a:gd name="connsiteX2571" fmla="*/ 563360 w 935544"/>
                <a:gd name="connsiteY2571" fmla="*/ 119994 h 488110"/>
                <a:gd name="connsiteX2572" fmla="*/ 563360 w 935544"/>
                <a:gd name="connsiteY2572" fmla="*/ 119994 h 488110"/>
                <a:gd name="connsiteX2573" fmla="*/ 563360 w 935544"/>
                <a:gd name="connsiteY2573" fmla="*/ 119994 h 488110"/>
                <a:gd name="connsiteX2574" fmla="*/ 563360 w 935544"/>
                <a:gd name="connsiteY2574" fmla="*/ 119994 h 488110"/>
                <a:gd name="connsiteX2575" fmla="*/ 563360 w 935544"/>
                <a:gd name="connsiteY2575" fmla="*/ 119994 h 488110"/>
                <a:gd name="connsiteX2576" fmla="*/ 563360 w 935544"/>
                <a:gd name="connsiteY2576" fmla="*/ 119994 h 488110"/>
                <a:gd name="connsiteX2577" fmla="*/ 563360 w 935544"/>
                <a:gd name="connsiteY2577" fmla="*/ 119994 h 488110"/>
                <a:gd name="connsiteX2578" fmla="*/ 563360 w 935544"/>
                <a:gd name="connsiteY2578" fmla="*/ 119994 h 488110"/>
                <a:gd name="connsiteX2579" fmla="*/ 563360 w 935544"/>
                <a:gd name="connsiteY2579" fmla="*/ 119994 h 488110"/>
                <a:gd name="connsiteX2580" fmla="*/ 563360 w 935544"/>
                <a:gd name="connsiteY2580" fmla="*/ 119994 h 488110"/>
                <a:gd name="connsiteX2581" fmla="*/ 567428 w 935544"/>
                <a:gd name="connsiteY2581" fmla="*/ 119994 h 488110"/>
                <a:gd name="connsiteX2582" fmla="*/ 567428 w 935544"/>
                <a:gd name="connsiteY2582" fmla="*/ 119994 h 488110"/>
                <a:gd name="connsiteX2583" fmla="*/ 567428 w 935544"/>
                <a:gd name="connsiteY2583" fmla="*/ 119994 h 488110"/>
                <a:gd name="connsiteX2584" fmla="*/ 567428 w 935544"/>
                <a:gd name="connsiteY2584" fmla="*/ 119994 h 488110"/>
                <a:gd name="connsiteX2585" fmla="*/ 567428 w 935544"/>
                <a:gd name="connsiteY2585" fmla="*/ 119994 h 488110"/>
                <a:gd name="connsiteX2586" fmla="*/ 567428 w 935544"/>
                <a:gd name="connsiteY2586" fmla="*/ 119994 h 488110"/>
                <a:gd name="connsiteX2587" fmla="*/ 567428 w 935544"/>
                <a:gd name="connsiteY2587" fmla="*/ 119994 h 488110"/>
                <a:gd name="connsiteX2588" fmla="*/ 567428 w 935544"/>
                <a:gd name="connsiteY2588" fmla="*/ 119994 h 488110"/>
                <a:gd name="connsiteX2589" fmla="*/ 567428 w 935544"/>
                <a:gd name="connsiteY2589" fmla="*/ 119994 h 488110"/>
                <a:gd name="connsiteX2590" fmla="*/ 567428 w 935544"/>
                <a:gd name="connsiteY2590" fmla="*/ 119994 h 488110"/>
                <a:gd name="connsiteX2591" fmla="*/ 567428 w 935544"/>
                <a:gd name="connsiteY2591" fmla="*/ 119994 h 488110"/>
                <a:gd name="connsiteX2592" fmla="*/ 579631 w 935544"/>
                <a:gd name="connsiteY2592" fmla="*/ 124061 h 488110"/>
                <a:gd name="connsiteX2593" fmla="*/ 579631 w 935544"/>
                <a:gd name="connsiteY2593" fmla="*/ 124061 h 488110"/>
                <a:gd name="connsiteX2594" fmla="*/ 579631 w 935544"/>
                <a:gd name="connsiteY2594" fmla="*/ 124061 h 488110"/>
                <a:gd name="connsiteX2595" fmla="*/ 579631 w 935544"/>
                <a:gd name="connsiteY2595" fmla="*/ 124061 h 488110"/>
                <a:gd name="connsiteX2596" fmla="*/ 579631 w 935544"/>
                <a:gd name="connsiteY2596" fmla="*/ 124061 h 488110"/>
                <a:gd name="connsiteX2597" fmla="*/ 579631 w 935544"/>
                <a:gd name="connsiteY2597" fmla="*/ 124061 h 488110"/>
                <a:gd name="connsiteX2598" fmla="*/ 575563 w 935544"/>
                <a:gd name="connsiteY2598" fmla="*/ 124061 h 488110"/>
                <a:gd name="connsiteX2599" fmla="*/ 575563 w 935544"/>
                <a:gd name="connsiteY2599" fmla="*/ 124061 h 488110"/>
                <a:gd name="connsiteX2600" fmla="*/ 575563 w 935544"/>
                <a:gd name="connsiteY2600" fmla="*/ 124061 h 488110"/>
                <a:gd name="connsiteX2601" fmla="*/ 575563 w 935544"/>
                <a:gd name="connsiteY2601" fmla="*/ 124061 h 488110"/>
                <a:gd name="connsiteX2602" fmla="*/ 579631 w 935544"/>
                <a:gd name="connsiteY2602" fmla="*/ 124061 h 488110"/>
                <a:gd name="connsiteX2603" fmla="*/ 579631 w 935544"/>
                <a:gd name="connsiteY2603" fmla="*/ 124061 h 488110"/>
                <a:gd name="connsiteX2604" fmla="*/ 579631 w 935544"/>
                <a:gd name="connsiteY2604" fmla="*/ 124061 h 488110"/>
                <a:gd name="connsiteX2605" fmla="*/ 579631 w 935544"/>
                <a:gd name="connsiteY2605" fmla="*/ 124061 h 488110"/>
                <a:gd name="connsiteX2606" fmla="*/ 579631 w 935544"/>
                <a:gd name="connsiteY2606" fmla="*/ 124061 h 488110"/>
                <a:gd name="connsiteX2607" fmla="*/ 579631 w 935544"/>
                <a:gd name="connsiteY2607" fmla="*/ 124061 h 488110"/>
                <a:gd name="connsiteX2608" fmla="*/ 579631 w 935544"/>
                <a:gd name="connsiteY2608" fmla="*/ 124061 h 488110"/>
                <a:gd name="connsiteX2609" fmla="*/ 583698 w 935544"/>
                <a:gd name="connsiteY2609" fmla="*/ 124061 h 488110"/>
                <a:gd name="connsiteX2610" fmla="*/ 583698 w 935544"/>
                <a:gd name="connsiteY2610" fmla="*/ 124061 h 488110"/>
                <a:gd name="connsiteX2611" fmla="*/ 583698 w 935544"/>
                <a:gd name="connsiteY2611" fmla="*/ 124061 h 488110"/>
                <a:gd name="connsiteX2612" fmla="*/ 583698 w 935544"/>
                <a:gd name="connsiteY2612" fmla="*/ 124061 h 488110"/>
                <a:gd name="connsiteX2613" fmla="*/ 583698 w 935544"/>
                <a:gd name="connsiteY2613" fmla="*/ 124061 h 48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Lst>
              <a:rect l="l" t="t" r="r" b="b"/>
              <a:pathLst>
                <a:path w="935544" h="488110">
                  <a:moveTo>
                    <a:pt x="632509" y="311170"/>
                  </a:move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4374"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28442" y="307102"/>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2509" y="311170"/>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36577" y="315238"/>
                  </a:lnTo>
                  <a:lnTo>
                    <a:pt x="640645" y="315238"/>
                  </a:lnTo>
                  <a:lnTo>
                    <a:pt x="640645" y="315238"/>
                  </a:lnTo>
                  <a:lnTo>
                    <a:pt x="640645" y="315238"/>
                  </a:lnTo>
                  <a:lnTo>
                    <a:pt x="640645" y="315238"/>
                  </a:lnTo>
                  <a:lnTo>
                    <a:pt x="640645" y="315238"/>
                  </a:lnTo>
                  <a:lnTo>
                    <a:pt x="640645" y="315238"/>
                  </a:lnTo>
                  <a:lnTo>
                    <a:pt x="640645"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4712" y="315238"/>
                  </a:lnTo>
                  <a:lnTo>
                    <a:pt x="648780" y="315238"/>
                  </a:lnTo>
                  <a:lnTo>
                    <a:pt x="648780" y="315238"/>
                  </a:lnTo>
                  <a:lnTo>
                    <a:pt x="648780" y="315238"/>
                  </a:lnTo>
                  <a:lnTo>
                    <a:pt x="648780" y="315238"/>
                  </a:lnTo>
                  <a:lnTo>
                    <a:pt x="648780" y="315238"/>
                  </a:lnTo>
                  <a:lnTo>
                    <a:pt x="648780" y="315238"/>
                  </a:lnTo>
                  <a:lnTo>
                    <a:pt x="799280" y="217616"/>
                  </a:lnTo>
                  <a:lnTo>
                    <a:pt x="799280" y="217616"/>
                  </a:lnTo>
                  <a:lnTo>
                    <a:pt x="803348" y="217616"/>
                  </a:lnTo>
                  <a:lnTo>
                    <a:pt x="803348" y="217616"/>
                  </a:lnTo>
                  <a:lnTo>
                    <a:pt x="803348" y="217616"/>
                  </a:lnTo>
                  <a:lnTo>
                    <a:pt x="803348" y="217616"/>
                  </a:lnTo>
                  <a:lnTo>
                    <a:pt x="803348" y="217616"/>
                  </a:lnTo>
                  <a:lnTo>
                    <a:pt x="803348" y="217616"/>
                  </a:lnTo>
                  <a:lnTo>
                    <a:pt x="803348" y="217616"/>
                  </a:lnTo>
                  <a:lnTo>
                    <a:pt x="803348" y="217616"/>
                  </a:lnTo>
                  <a:lnTo>
                    <a:pt x="811483" y="213548"/>
                  </a:lnTo>
                  <a:lnTo>
                    <a:pt x="811483" y="213548"/>
                  </a:lnTo>
                  <a:lnTo>
                    <a:pt x="807415" y="213548"/>
                  </a:lnTo>
                  <a:cubicBezTo>
                    <a:pt x="803348" y="213548"/>
                    <a:pt x="803348" y="213548"/>
                    <a:pt x="803348" y="213548"/>
                  </a:cubicBezTo>
                  <a:lnTo>
                    <a:pt x="799280" y="213548"/>
                  </a:lnTo>
                  <a:lnTo>
                    <a:pt x="799280" y="213548"/>
                  </a:lnTo>
                  <a:lnTo>
                    <a:pt x="799280" y="213548"/>
                  </a:lnTo>
                  <a:lnTo>
                    <a:pt x="799280" y="213548"/>
                  </a:lnTo>
                  <a:lnTo>
                    <a:pt x="799280" y="213548"/>
                  </a:lnTo>
                  <a:lnTo>
                    <a:pt x="799280" y="213548"/>
                  </a:lnTo>
                  <a:lnTo>
                    <a:pt x="799280" y="209481"/>
                  </a:lnTo>
                  <a:lnTo>
                    <a:pt x="799280" y="209481"/>
                  </a:lnTo>
                  <a:lnTo>
                    <a:pt x="799280" y="209481"/>
                  </a:lnTo>
                  <a:lnTo>
                    <a:pt x="799280" y="209481"/>
                  </a:lnTo>
                  <a:lnTo>
                    <a:pt x="799280" y="209481"/>
                  </a:lnTo>
                  <a:lnTo>
                    <a:pt x="799280" y="209481"/>
                  </a:lnTo>
                  <a:lnTo>
                    <a:pt x="799280" y="209481"/>
                  </a:lnTo>
                  <a:lnTo>
                    <a:pt x="799280" y="209481"/>
                  </a:lnTo>
                  <a:cubicBezTo>
                    <a:pt x="803348" y="209481"/>
                    <a:pt x="799280" y="209481"/>
                    <a:pt x="799280" y="209481"/>
                  </a:cubicBezTo>
                  <a:lnTo>
                    <a:pt x="799280" y="209481"/>
                  </a:lnTo>
                  <a:lnTo>
                    <a:pt x="799280" y="209481"/>
                  </a:lnTo>
                  <a:lnTo>
                    <a:pt x="799280" y="209481"/>
                  </a:lnTo>
                  <a:lnTo>
                    <a:pt x="799280" y="209481"/>
                  </a:lnTo>
                  <a:lnTo>
                    <a:pt x="803348" y="209481"/>
                  </a:lnTo>
                  <a:lnTo>
                    <a:pt x="807415" y="209481"/>
                  </a:lnTo>
                  <a:lnTo>
                    <a:pt x="807415" y="209481"/>
                  </a:lnTo>
                  <a:lnTo>
                    <a:pt x="815551" y="205413"/>
                  </a:lnTo>
                  <a:lnTo>
                    <a:pt x="811483"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07415" y="205413"/>
                  </a:lnTo>
                  <a:lnTo>
                    <a:pt x="811483" y="205413"/>
                  </a:lnTo>
                  <a:lnTo>
                    <a:pt x="811483" y="205413"/>
                  </a:lnTo>
                  <a:lnTo>
                    <a:pt x="827753" y="197278"/>
                  </a:lnTo>
                  <a:lnTo>
                    <a:pt x="827753" y="197278"/>
                  </a:lnTo>
                  <a:lnTo>
                    <a:pt x="827753" y="197278"/>
                  </a:lnTo>
                  <a:lnTo>
                    <a:pt x="827753" y="197278"/>
                  </a:lnTo>
                  <a:lnTo>
                    <a:pt x="827753" y="197278"/>
                  </a:lnTo>
                  <a:lnTo>
                    <a:pt x="827753" y="197278"/>
                  </a:lnTo>
                  <a:lnTo>
                    <a:pt x="827753" y="197278"/>
                  </a:lnTo>
                  <a:lnTo>
                    <a:pt x="941646" y="136264"/>
                  </a:lnTo>
                  <a:lnTo>
                    <a:pt x="660982" y="30507"/>
                  </a:lnTo>
                  <a:lnTo>
                    <a:pt x="30507" y="380319"/>
                  </a:lnTo>
                  <a:lnTo>
                    <a:pt x="311170" y="486076"/>
                  </a:lnTo>
                  <a:lnTo>
                    <a:pt x="632509" y="311170"/>
                  </a:lnTo>
                  <a:lnTo>
                    <a:pt x="632509" y="311170"/>
                  </a:lnTo>
                  <a:close/>
                  <a:moveTo>
                    <a:pt x="669118" y="176940"/>
                  </a:moveTo>
                  <a:lnTo>
                    <a:pt x="669118" y="176940"/>
                  </a:lnTo>
                  <a:lnTo>
                    <a:pt x="669118" y="176940"/>
                  </a:lnTo>
                  <a:lnTo>
                    <a:pt x="669118" y="176940"/>
                  </a:lnTo>
                  <a:lnTo>
                    <a:pt x="669118" y="176940"/>
                  </a:lnTo>
                  <a:lnTo>
                    <a:pt x="669118" y="176940"/>
                  </a:lnTo>
                  <a:lnTo>
                    <a:pt x="669118" y="176940"/>
                  </a:lnTo>
                  <a:lnTo>
                    <a:pt x="673185" y="172872"/>
                  </a:lnTo>
                  <a:lnTo>
                    <a:pt x="673185" y="172872"/>
                  </a:lnTo>
                  <a:lnTo>
                    <a:pt x="673185" y="172872"/>
                  </a:lnTo>
                  <a:lnTo>
                    <a:pt x="673185" y="172872"/>
                  </a:lnTo>
                  <a:lnTo>
                    <a:pt x="669118" y="176940"/>
                  </a:lnTo>
                  <a:lnTo>
                    <a:pt x="669118" y="176940"/>
                  </a:lnTo>
                  <a:lnTo>
                    <a:pt x="669118" y="176940"/>
                  </a:lnTo>
                  <a:lnTo>
                    <a:pt x="669118" y="176940"/>
                  </a:lnTo>
                  <a:lnTo>
                    <a:pt x="669118" y="176940"/>
                  </a:lnTo>
                  <a:lnTo>
                    <a:pt x="669118" y="176940"/>
                  </a:lnTo>
                  <a:lnTo>
                    <a:pt x="669118" y="181007"/>
                  </a:lnTo>
                  <a:lnTo>
                    <a:pt x="669118" y="176940"/>
                  </a:lnTo>
                  <a:lnTo>
                    <a:pt x="669118" y="176940"/>
                  </a:lnTo>
                  <a:lnTo>
                    <a:pt x="669118" y="176940"/>
                  </a:lnTo>
                  <a:lnTo>
                    <a:pt x="669118" y="176940"/>
                  </a:lnTo>
                  <a:close/>
                  <a:moveTo>
                    <a:pt x="656915" y="185075"/>
                  </a:moveTo>
                  <a:lnTo>
                    <a:pt x="656915" y="185075"/>
                  </a:lnTo>
                  <a:lnTo>
                    <a:pt x="656915" y="185075"/>
                  </a:lnTo>
                  <a:lnTo>
                    <a:pt x="656915" y="185075"/>
                  </a:lnTo>
                  <a:lnTo>
                    <a:pt x="656915" y="185075"/>
                  </a:lnTo>
                  <a:lnTo>
                    <a:pt x="660982" y="185075"/>
                  </a:lnTo>
                  <a:lnTo>
                    <a:pt x="656915" y="185075"/>
                  </a:lnTo>
                  <a:lnTo>
                    <a:pt x="656915" y="185075"/>
                  </a:lnTo>
                  <a:lnTo>
                    <a:pt x="656915" y="185075"/>
                  </a:lnTo>
                  <a:lnTo>
                    <a:pt x="656915" y="185075"/>
                  </a:lnTo>
                  <a:lnTo>
                    <a:pt x="656915" y="185075"/>
                  </a:lnTo>
                  <a:lnTo>
                    <a:pt x="656915" y="185075"/>
                  </a:lnTo>
                  <a:lnTo>
                    <a:pt x="656915" y="185075"/>
                  </a:lnTo>
                  <a:lnTo>
                    <a:pt x="656915" y="185075"/>
                  </a:lnTo>
                  <a:lnTo>
                    <a:pt x="656915" y="185075"/>
                  </a:lnTo>
                  <a:lnTo>
                    <a:pt x="656915" y="185075"/>
                  </a:lnTo>
                  <a:lnTo>
                    <a:pt x="656915" y="185075"/>
                  </a:lnTo>
                  <a:close/>
                  <a:moveTo>
                    <a:pt x="616239" y="136264"/>
                  </a:moveTo>
                  <a:lnTo>
                    <a:pt x="616239" y="136264"/>
                  </a:lnTo>
                  <a:lnTo>
                    <a:pt x="616239" y="136264"/>
                  </a:lnTo>
                  <a:lnTo>
                    <a:pt x="616239" y="136264"/>
                  </a:lnTo>
                  <a:lnTo>
                    <a:pt x="616239" y="136264"/>
                  </a:lnTo>
                  <a:lnTo>
                    <a:pt x="620307" y="136264"/>
                  </a:lnTo>
                  <a:lnTo>
                    <a:pt x="620307" y="136264"/>
                  </a:lnTo>
                  <a:lnTo>
                    <a:pt x="620307" y="136264"/>
                  </a:lnTo>
                  <a:lnTo>
                    <a:pt x="620307" y="136264"/>
                  </a:lnTo>
                  <a:lnTo>
                    <a:pt x="620307" y="136264"/>
                  </a:lnTo>
                  <a:lnTo>
                    <a:pt x="620307" y="136264"/>
                  </a:lnTo>
                  <a:lnTo>
                    <a:pt x="620307" y="136264"/>
                  </a:lnTo>
                  <a:lnTo>
                    <a:pt x="620307" y="136264"/>
                  </a:lnTo>
                  <a:lnTo>
                    <a:pt x="620307" y="136264"/>
                  </a:lnTo>
                  <a:lnTo>
                    <a:pt x="616239" y="136264"/>
                  </a:lnTo>
                  <a:lnTo>
                    <a:pt x="616239" y="136264"/>
                  </a:lnTo>
                  <a:lnTo>
                    <a:pt x="616239" y="136264"/>
                  </a:lnTo>
                  <a:lnTo>
                    <a:pt x="616239" y="136264"/>
                  </a:lnTo>
                  <a:lnTo>
                    <a:pt x="616239" y="136264"/>
                  </a:lnTo>
                  <a:lnTo>
                    <a:pt x="616239" y="136264"/>
                  </a:lnTo>
                  <a:lnTo>
                    <a:pt x="616239" y="136264"/>
                  </a:lnTo>
                  <a:lnTo>
                    <a:pt x="616239" y="136264"/>
                  </a:lnTo>
                  <a:lnTo>
                    <a:pt x="616239" y="136264"/>
                  </a:lnTo>
                  <a:lnTo>
                    <a:pt x="616239" y="136264"/>
                  </a:lnTo>
                  <a:lnTo>
                    <a:pt x="616239" y="136264"/>
                  </a:lnTo>
                  <a:close/>
                  <a:moveTo>
                    <a:pt x="632509" y="103723"/>
                  </a:moveTo>
                  <a:lnTo>
                    <a:pt x="632509" y="103723"/>
                  </a:lnTo>
                  <a:lnTo>
                    <a:pt x="632509" y="103723"/>
                  </a:lnTo>
                  <a:lnTo>
                    <a:pt x="632509" y="103723"/>
                  </a:lnTo>
                  <a:lnTo>
                    <a:pt x="632509" y="103723"/>
                  </a:lnTo>
                  <a:lnTo>
                    <a:pt x="632509" y="103723"/>
                  </a:lnTo>
                  <a:lnTo>
                    <a:pt x="632509" y="103723"/>
                  </a:lnTo>
                  <a:close/>
                  <a:moveTo>
                    <a:pt x="835889" y="185075"/>
                  </a:moveTo>
                  <a:lnTo>
                    <a:pt x="835889" y="185075"/>
                  </a:lnTo>
                  <a:lnTo>
                    <a:pt x="835889" y="185075"/>
                  </a:lnTo>
                  <a:lnTo>
                    <a:pt x="835889" y="185075"/>
                  </a:lnTo>
                  <a:lnTo>
                    <a:pt x="835889" y="185075"/>
                  </a:lnTo>
                  <a:lnTo>
                    <a:pt x="835889" y="185075"/>
                  </a:lnTo>
                  <a:lnTo>
                    <a:pt x="835889" y="185075"/>
                  </a:lnTo>
                  <a:lnTo>
                    <a:pt x="835889" y="185075"/>
                  </a:lnTo>
                  <a:lnTo>
                    <a:pt x="839956" y="185075"/>
                  </a:lnTo>
                  <a:lnTo>
                    <a:pt x="844024" y="189143"/>
                  </a:lnTo>
                  <a:lnTo>
                    <a:pt x="844024" y="189143"/>
                  </a:lnTo>
                  <a:lnTo>
                    <a:pt x="844024" y="189143"/>
                  </a:lnTo>
                  <a:lnTo>
                    <a:pt x="844024" y="189143"/>
                  </a:lnTo>
                  <a:lnTo>
                    <a:pt x="844024" y="189143"/>
                  </a:lnTo>
                  <a:lnTo>
                    <a:pt x="844024" y="189143"/>
                  </a:lnTo>
                  <a:lnTo>
                    <a:pt x="848091" y="189143"/>
                  </a:lnTo>
                  <a:lnTo>
                    <a:pt x="848091" y="189143"/>
                  </a:lnTo>
                  <a:lnTo>
                    <a:pt x="848091" y="189143"/>
                  </a:lnTo>
                  <a:lnTo>
                    <a:pt x="848091" y="189143"/>
                  </a:lnTo>
                  <a:lnTo>
                    <a:pt x="848091" y="189143"/>
                  </a:lnTo>
                  <a:lnTo>
                    <a:pt x="848091" y="189143"/>
                  </a:lnTo>
                  <a:lnTo>
                    <a:pt x="848091" y="189143"/>
                  </a:lnTo>
                  <a:lnTo>
                    <a:pt x="848091" y="189143"/>
                  </a:lnTo>
                  <a:lnTo>
                    <a:pt x="844024" y="189143"/>
                  </a:lnTo>
                  <a:lnTo>
                    <a:pt x="844024" y="189143"/>
                  </a:lnTo>
                  <a:lnTo>
                    <a:pt x="844024" y="189143"/>
                  </a:lnTo>
                  <a:lnTo>
                    <a:pt x="835889" y="185075"/>
                  </a:lnTo>
                  <a:lnTo>
                    <a:pt x="835889" y="185075"/>
                  </a:lnTo>
                  <a:lnTo>
                    <a:pt x="835889" y="185075"/>
                  </a:lnTo>
                  <a:lnTo>
                    <a:pt x="835889" y="185075"/>
                  </a:lnTo>
                  <a:lnTo>
                    <a:pt x="835889" y="185075"/>
                  </a:lnTo>
                  <a:lnTo>
                    <a:pt x="835889" y="185075"/>
                  </a:lnTo>
                  <a:close/>
                  <a:moveTo>
                    <a:pt x="823686" y="185075"/>
                  </a:moveTo>
                  <a:lnTo>
                    <a:pt x="823686" y="185075"/>
                  </a:lnTo>
                  <a:lnTo>
                    <a:pt x="823686" y="185075"/>
                  </a:lnTo>
                  <a:lnTo>
                    <a:pt x="823686" y="185075"/>
                  </a:lnTo>
                  <a:lnTo>
                    <a:pt x="823686" y="185075"/>
                  </a:lnTo>
                  <a:lnTo>
                    <a:pt x="823686" y="185075"/>
                  </a:lnTo>
                  <a:lnTo>
                    <a:pt x="823686" y="185075"/>
                  </a:lnTo>
                  <a:lnTo>
                    <a:pt x="823686" y="185075"/>
                  </a:lnTo>
                  <a:lnTo>
                    <a:pt x="823686" y="185075"/>
                  </a:lnTo>
                  <a:close/>
                  <a:moveTo>
                    <a:pt x="787077" y="213548"/>
                  </a:moveTo>
                  <a:lnTo>
                    <a:pt x="787077" y="213548"/>
                  </a:lnTo>
                  <a:lnTo>
                    <a:pt x="787077" y="213548"/>
                  </a:lnTo>
                  <a:lnTo>
                    <a:pt x="787077" y="213548"/>
                  </a:lnTo>
                  <a:lnTo>
                    <a:pt x="787077" y="213548"/>
                  </a:lnTo>
                  <a:lnTo>
                    <a:pt x="787077" y="213548"/>
                  </a:lnTo>
                  <a:lnTo>
                    <a:pt x="787077" y="213548"/>
                  </a:lnTo>
                  <a:lnTo>
                    <a:pt x="787077" y="213548"/>
                  </a:lnTo>
                  <a:close/>
                  <a:moveTo>
                    <a:pt x="791145" y="213548"/>
                  </a:moveTo>
                  <a:lnTo>
                    <a:pt x="791145" y="213548"/>
                  </a:lnTo>
                  <a:lnTo>
                    <a:pt x="791145" y="213548"/>
                  </a:lnTo>
                  <a:lnTo>
                    <a:pt x="791145" y="213548"/>
                  </a:lnTo>
                  <a:lnTo>
                    <a:pt x="791145" y="213548"/>
                  </a:lnTo>
                  <a:close/>
                  <a:moveTo>
                    <a:pt x="795213" y="197278"/>
                  </a:moveTo>
                  <a:lnTo>
                    <a:pt x="795213" y="197278"/>
                  </a:lnTo>
                  <a:lnTo>
                    <a:pt x="795213" y="197278"/>
                  </a:lnTo>
                  <a:lnTo>
                    <a:pt x="795213" y="197278"/>
                  </a:lnTo>
                  <a:lnTo>
                    <a:pt x="795213" y="197278"/>
                  </a:lnTo>
                  <a:lnTo>
                    <a:pt x="791145" y="201345"/>
                  </a:lnTo>
                  <a:lnTo>
                    <a:pt x="791145" y="201345"/>
                  </a:lnTo>
                  <a:lnTo>
                    <a:pt x="791145" y="205413"/>
                  </a:lnTo>
                  <a:lnTo>
                    <a:pt x="791145" y="205413"/>
                  </a:lnTo>
                  <a:lnTo>
                    <a:pt x="791145" y="205413"/>
                  </a:lnTo>
                  <a:lnTo>
                    <a:pt x="791145" y="205413"/>
                  </a:lnTo>
                  <a:lnTo>
                    <a:pt x="791145" y="205413"/>
                  </a:lnTo>
                  <a:lnTo>
                    <a:pt x="791145" y="205413"/>
                  </a:lnTo>
                  <a:lnTo>
                    <a:pt x="791145" y="205413"/>
                  </a:lnTo>
                  <a:lnTo>
                    <a:pt x="791145" y="205413"/>
                  </a:lnTo>
                  <a:lnTo>
                    <a:pt x="787077" y="205413"/>
                  </a:lnTo>
                  <a:lnTo>
                    <a:pt x="787077" y="205413"/>
                  </a:lnTo>
                  <a:lnTo>
                    <a:pt x="787077" y="205413"/>
                  </a:lnTo>
                  <a:lnTo>
                    <a:pt x="787077" y="205413"/>
                  </a:lnTo>
                  <a:lnTo>
                    <a:pt x="787077" y="205413"/>
                  </a:lnTo>
                  <a:lnTo>
                    <a:pt x="787077" y="205413"/>
                  </a:lnTo>
                  <a:lnTo>
                    <a:pt x="787077" y="205413"/>
                  </a:lnTo>
                  <a:lnTo>
                    <a:pt x="787077" y="205413"/>
                  </a:lnTo>
                  <a:lnTo>
                    <a:pt x="783010" y="205413"/>
                  </a:lnTo>
                  <a:lnTo>
                    <a:pt x="783010" y="205413"/>
                  </a:lnTo>
                  <a:lnTo>
                    <a:pt x="783010" y="205413"/>
                  </a:lnTo>
                  <a:lnTo>
                    <a:pt x="783010" y="205413"/>
                  </a:lnTo>
                  <a:lnTo>
                    <a:pt x="778942"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201345"/>
                  </a:lnTo>
                  <a:lnTo>
                    <a:pt x="774875" y="197278"/>
                  </a:lnTo>
                  <a:lnTo>
                    <a:pt x="774875" y="197278"/>
                  </a:lnTo>
                  <a:lnTo>
                    <a:pt x="774875" y="197278"/>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93210"/>
                  </a:lnTo>
                  <a:lnTo>
                    <a:pt x="774875" y="189143"/>
                  </a:lnTo>
                  <a:lnTo>
                    <a:pt x="774875" y="189143"/>
                  </a:lnTo>
                  <a:lnTo>
                    <a:pt x="774875" y="189143"/>
                  </a:lnTo>
                  <a:lnTo>
                    <a:pt x="774875" y="189143"/>
                  </a:lnTo>
                  <a:lnTo>
                    <a:pt x="778942" y="189143"/>
                  </a:lnTo>
                  <a:lnTo>
                    <a:pt x="783010" y="189143"/>
                  </a:lnTo>
                  <a:lnTo>
                    <a:pt x="783010" y="189143"/>
                  </a:lnTo>
                  <a:lnTo>
                    <a:pt x="783010" y="189143"/>
                  </a:lnTo>
                  <a:lnTo>
                    <a:pt x="783010" y="189143"/>
                  </a:lnTo>
                  <a:lnTo>
                    <a:pt x="783010" y="185075"/>
                  </a:lnTo>
                  <a:lnTo>
                    <a:pt x="783010" y="185075"/>
                  </a:lnTo>
                  <a:lnTo>
                    <a:pt x="783010" y="185075"/>
                  </a:lnTo>
                  <a:lnTo>
                    <a:pt x="783010" y="185075"/>
                  </a:lnTo>
                  <a:lnTo>
                    <a:pt x="783010" y="185075"/>
                  </a:lnTo>
                  <a:lnTo>
                    <a:pt x="783010" y="185075"/>
                  </a:lnTo>
                  <a:lnTo>
                    <a:pt x="787077" y="185075"/>
                  </a:lnTo>
                  <a:lnTo>
                    <a:pt x="787077" y="185075"/>
                  </a:lnTo>
                  <a:lnTo>
                    <a:pt x="787077" y="185075"/>
                  </a:lnTo>
                  <a:lnTo>
                    <a:pt x="791145" y="185075"/>
                  </a:lnTo>
                  <a:lnTo>
                    <a:pt x="791145" y="185075"/>
                  </a:lnTo>
                  <a:lnTo>
                    <a:pt x="791145" y="185075"/>
                  </a:lnTo>
                  <a:lnTo>
                    <a:pt x="791145" y="185075"/>
                  </a:lnTo>
                  <a:lnTo>
                    <a:pt x="791145" y="185075"/>
                  </a:lnTo>
                  <a:lnTo>
                    <a:pt x="791145" y="185075"/>
                  </a:lnTo>
                  <a:lnTo>
                    <a:pt x="787077" y="185075"/>
                  </a:lnTo>
                  <a:lnTo>
                    <a:pt x="787077" y="185075"/>
                  </a:lnTo>
                  <a:lnTo>
                    <a:pt x="787077" y="185075"/>
                  </a:lnTo>
                  <a:lnTo>
                    <a:pt x="787077" y="185075"/>
                  </a:lnTo>
                  <a:lnTo>
                    <a:pt x="791145" y="185075"/>
                  </a:lnTo>
                  <a:lnTo>
                    <a:pt x="791145" y="189143"/>
                  </a:lnTo>
                  <a:lnTo>
                    <a:pt x="791145" y="189143"/>
                  </a:lnTo>
                  <a:lnTo>
                    <a:pt x="791145" y="189143"/>
                  </a:lnTo>
                  <a:lnTo>
                    <a:pt x="791145" y="189143"/>
                  </a:lnTo>
                  <a:lnTo>
                    <a:pt x="791145" y="189143"/>
                  </a:lnTo>
                  <a:lnTo>
                    <a:pt x="791145" y="189143"/>
                  </a:lnTo>
                  <a:lnTo>
                    <a:pt x="791145" y="189143"/>
                  </a:lnTo>
                  <a:lnTo>
                    <a:pt x="791145" y="189143"/>
                  </a:lnTo>
                  <a:lnTo>
                    <a:pt x="791145" y="189143"/>
                  </a:lnTo>
                  <a:lnTo>
                    <a:pt x="791145" y="189143"/>
                  </a:lnTo>
                  <a:lnTo>
                    <a:pt x="791145" y="189143"/>
                  </a:lnTo>
                  <a:lnTo>
                    <a:pt x="791145" y="189143"/>
                  </a:lnTo>
                  <a:lnTo>
                    <a:pt x="791145" y="189143"/>
                  </a:lnTo>
                  <a:lnTo>
                    <a:pt x="791145" y="189143"/>
                  </a:lnTo>
                  <a:lnTo>
                    <a:pt x="795213" y="189143"/>
                  </a:lnTo>
                  <a:lnTo>
                    <a:pt x="795213" y="189143"/>
                  </a:lnTo>
                  <a:lnTo>
                    <a:pt x="795213" y="189143"/>
                  </a:lnTo>
                  <a:lnTo>
                    <a:pt x="795213" y="189143"/>
                  </a:lnTo>
                  <a:lnTo>
                    <a:pt x="795213" y="189143"/>
                  </a:lnTo>
                  <a:lnTo>
                    <a:pt x="795213" y="189143"/>
                  </a:lnTo>
                  <a:lnTo>
                    <a:pt x="795213" y="197278"/>
                  </a:lnTo>
                  <a:lnTo>
                    <a:pt x="795213" y="197278"/>
                  </a:lnTo>
                  <a:lnTo>
                    <a:pt x="795213" y="197278"/>
                  </a:lnTo>
                  <a:lnTo>
                    <a:pt x="795213" y="197278"/>
                  </a:lnTo>
                  <a:lnTo>
                    <a:pt x="795213" y="197278"/>
                  </a:lnTo>
                  <a:close/>
                  <a:moveTo>
                    <a:pt x="778942" y="164737"/>
                  </a:moveTo>
                  <a:lnTo>
                    <a:pt x="778942" y="164737"/>
                  </a:lnTo>
                  <a:lnTo>
                    <a:pt x="783010" y="164737"/>
                  </a:lnTo>
                  <a:lnTo>
                    <a:pt x="783010" y="164737"/>
                  </a:lnTo>
                  <a:lnTo>
                    <a:pt x="783010" y="164737"/>
                  </a:lnTo>
                  <a:lnTo>
                    <a:pt x="783010" y="164737"/>
                  </a:lnTo>
                  <a:lnTo>
                    <a:pt x="778942" y="164737"/>
                  </a:lnTo>
                  <a:lnTo>
                    <a:pt x="778942" y="164737"/>
                  </a:lnTo>
                  <a:close/>
                  <a:moveTo>
                    <a:pt x="799280" y="209481"/>
                  </a:moveTo>
                  <a:lnTo>
                    <a:pt x="799280" y="209481"/>
                  </a:lnTo>
                  <a:lnTo>
                    <a:pt x="799280" y="209481"/>
                  </a:lnTo>
                  <a:lnTo>
                    <a:pt x="799280" y="209481"/>
                  </a:lnTo>
                  <a:lnTo>
                    <a:pt x="799280" y="209481"/>
                  </a:lnTo>
                  <a:close/>
                  <a:moveTo>
                    <a:pt x="803348" y="197278"/>
                  </a:moveTo>
                  <a:lnTo>
                    <a:pt x="803348" y="197278"/>
                  </a:lnTo>
                  <a:lnTo>
                    <a:pt x="803348" y="197278"/>
                  </a:lnTo>
                  <a:lnTo>
                    <a:pt x="799280" y="197278"/>
                  </a:lnTo>
                  <a:lnTo>
                    <a:pt x="799280" y="197278"/>
                  </a:lnTo>
                  <a:lnTo>
                    <a:pt x="799280" y="197278"/>
                  </a:lnTo>
                  <a:lnTo>
                    <a:pt x="799280" y="197278"/>
                  </a:lnTo>
                  <a:lnTo>
                    <a:pt x="799280" y="197278"/>
                  </a:lnTo>
                  <a:lnTo>
                    <a:pt x="799280" y="197278"/>
                  </a:lnTo>
                  <a:lnTo>
                    <a:pt x="799280" y="197278"/>
                  </a:lnTo>
                  <a:lnTo>
                    <a:pt x="803348" y="197278"/>
                  </a:lnTo>
                  <a:lnTo>
                    <a:pt x="803348" y="197278"/>
                  </a:lnTo>
                  <a:lnTo>
                    <a:pt x="803348" y="197278"/>
                  </a:lnTo>
                  <a:lnTo>
                    <a:pt x="803348" y="197278"/>
                  </a:lnTo>
                  <a:close/>
                  <a:moveTo>
                    <a:pt x="815551" y="193210"/>
                  </a:moveTo>
                  <a:lnTo>
                    <a:pt x="815551" y="193210"/>
                  </a:lnTo>
                  <a:cubicBezTo>
                    <a:pt x="815551" y="193210"/>
                    <a:pt x="815551" y="193210"/>
                    <a:pt x="815551" y="193210"/>
                  </a:cubicBezTo>
                  <a:cubicBezTo>
                    <a:pt x="815551" y="193210"/>
                    <a:pt x="815551" y="193210"/>
                    <a:pt x="815551" y="193210"/>
                  </a:cubicBezTo>
                  <a:lnTo>
                    <a:pt x="815551" y="193210"/>
                  </a:lnTo>
                  <a:close/>
                  <a:moveTo>
                    <a:pt x="811483" y="172872"/>
                  </a:moveTo>
                  <a:lnTo>
                    <a:pt x="811483" y="172872"/>
                  </a:lnTo>
                  <a:lnTo>
                    <a:pt x="811483" y="172872"/>
                  </a:lnTo>
                  <a:lnTo>
                    <a:pt x="811483" y="172872"/>
                  </a:lnTo>
                  <a:lnTo>
                    <a:pt x="815551" y="172872"/>
                  </a:lnTo>
                  <a:lnTo>
                    <a:pt x="815551" y="172872"/>
                  </a:lnTo>
                  <a:lnTo>
                    <a:pt x="815551" y="172872"/>
                  </a:lnTo>
                  <a:lnTo>
                    <a:pt x="819618" y="176940"/>
                  </a:lnTo>
                  <a:lnTo>
                    <a:pt x="819618" y="176940"/>
                  </a:lnTo>
                  <a:lnTo>
                    <a:pt x="819618" y="176940"/>
                  </a:lnTo>
                  <a:lnTo>
                    <a:pt x="819618" y="176940"/>
                  </a:lnTo>
                  <a:lnTo>
                    <a:pt x="811483" y="172872"/>
                  </a:lnTo>
                  <a:lnTo>
                    <a:pt x="811483" y="172872"/>
                  </a:lnTo>
                  <a:lnTo>
                    <a:pt x="811483" y="172872"/>
                  </a:lnTo>
                  <a:lnTo>
                    <a:pt x="811483" y="172872"/>
                  </a:lnTo>
                  <a:lnTo>
                    <a:pt x="811483" y="172872"/>
                  </a:lnTo>
                  <a:close/>
                  <a:moveTo>
                    <a:pt x="807415" y="172872"/>
                  </a:moveTo>
                  <a:lnTo>
                    <a:pt x="807415" y="172872"/>
                  </a:lnTo>
                  <a:lnTo>
                    <a:pt x="807415" y="172872"/>
                  </a:lnTo>
                  <a:lnTo>
                    <a:pt x="811483" y="176940"/>
                  </a:lnTo>
                  <a:lnTo>
                    <a:pt x="811483" y="176940"/>
                  </a:lnTo>
                  <a:lnTo>
                    <a:pt x="815551" y="176940"/>
                  </a:lnTo>
                  <a:lnTo>
                    <a:pt x="815551" y="176940"/>
                  </a:lnTo>
                  <a:lnTo>
                    <a:pt x="811483" y="176940"/>
                  </a:lnTo>
                  <a:lnTo>
                    <a:pt x="811483" y="176940"/>
                  </a:lnTo>
                  <a:lnTo>
                    <a:pt x="807415" y="176940"/>
                  </a:lnTo>
                  <a:lnTo>
                    <a:pt x="807415" y="172872"/>
                  </a:lnTo>
                  <a:lnTo>
                    <a:pt x="807415" y="172872"/>
                  </a:lnTo>
                  <a:lnTo>
                    <a:pt x="807415" y="172872"/>
                  </a:lnTo>
                  <a:lnTo>
                    <a:pt x="807415" y="172872"/>
                  </a:lnTo>
                  <a:lnTo>
                    <a:pt x="807415" y="172872"/>
                  </a:lnTo>
                  <a:lnTo>
                    <a:pt x="807415" y="172872"/>
                  </a:lnTo>
                  <a:close/>
                  <a:moveTo>
                    <a:pt x="803348" y="168805"/>
                  </a:moveTo>
                  <a:lnTo>
                    <a:pt x="803348" y="168805"/>
                  </a:lnTo>
                  <a:lnTo>
                    <a:pt x="803348" y="168805"/>
                  </a:lnTo>
                  <a:lnTo>
                    <a:pt x="803348" y="168805"/>
                  </a:lnTo>
                  <a:lnTo>
                    <a:pt x="803348" y="168805"/>
                  </a:lnTo>
                  <a:lnTo>
                    <a:pt x="803348" y="168805"/>
                  </a:lnTo>
                  <a:lnTo>
                    <a:pt x="803348" y="168805"/>
                  </a:lnTo>
                  <a:lnTo>
                    <a:pt x="803348" y="168805"/>
                  </a:lnTo>
                  <a:close/>
                  <a:moveTo>
                    <a:pt x="803348" y="185075"/>
                  </a:moveTo>
                  <a:lnTo>
                    <a:pt x="803348" y="185075"/>
                  </a:lnTo>
                  <a:lnTo>
                    <a:pt x="803348" y="185075"/>
                  </a:lnTo>
                  <a:lnTo>
                    <a:pt x="807415" y="181007"/>
                  </a:lnTo>
                  <a:lnTo>
                    <a:pt x="811483" y="181007"/>
                  </a:lnTo>
                  <a:lnTo>
                    <a:pt x="811483" y="181007"/>
                  </a:lnTo>
                  <a:lnTo>
                    <a:pt x="811483" y="181007"/>
                  </a:lnTo>
                  <a:lnTo>
                    <a:pt x="811483" y="181007"/>
                  </a:lnTo>
                  <a:lnTo>
                    <a:pt x="811483" y="181007"/>
                  </a:lnTo>
                  <a:lnTo>
                    <a:pt x="811483" y="181007"/>
                  </a:lnTo>
                  <a:lnTo>
                    <a:pt x="811483" y="181007"/>
                  </a:lnTo>
                  <a:lnTo>
                    <a:pt x="811483" y="181007"/>
                  </a:lnTo>
                  <a:lnTo>
                    <a:pt x="811483" y="181007"/>
                  </a:lnTo>
                  <a:lnTo>
                    <a:pt x="811483" y="181007"/>
                  </a:lnTo>
                  <a:lnTo>
                    <a:pt x="815551" y="181007"/>
                  </a:lnTo>
                  <a:lnTo>
                    <a:pt x="815551" y="181007"/>
                  </a:lnTo>
                  <a:lnTo>
                    <a:pt x="815551" y="181007"/>
                  </a:lnTo>
                  <a:lnTo>
                    <a:pt x="811483" y="181007"/>
                  </a:lnTo>
                  <a:lnTo>
                    <a:pt x="807415" y="181007"/>
                  </a:lnTo>
                  <a:lnTo>
                    <a:pt x="807415" y="181007"/>
                  </a:lnTo>
                  <a:lnTo>
                    <a:pt x="807415" y="181007"/>
                  </a:lnTo>
                  <a:lnTo>
                    <a:pt x="807415" y="181007"/>
                  </a:lnTo>
                  <a:lnTo>
                    <a:pt x="803348" y="185075"/>
                  </a:lnTo>
                  <a:lnTo>
                    <a:pt x="803348" y="185075"/>
                  </a:lnTo>
                  <a:lnTo>
                    <a:pt x="803348" y="185075"/>
                  </a:lnTo>
                  <a:lnTo>
                    <a:pt x="799280" y="185075"/>
                  </a:lnTo>
                  <a:lnTo>
                    <a:pt x="799280" y="185075"/>
                  </a:lnTo>
                  <a:lnTo>
                    <a:pt x="799280" y="185075"/>
                  </a:lnTo>
                  <a:lnTo>
                    <a:pt x="799280" y="185075"/>
                  </a:lnTo>
                  <a:lnTo>
                    <a:pt x="799280" y="185075"/>
                  </a:lnTo>
                  <a:lnTo>
                    <a:pt x="799280" y="185075"/>
                  </a:lnTo>
                  <a:lnTo>
                    <a:pt x="799280" y="185075"/>
                  </a:lnTo>
                  <a:lnTo>
                    <a:pt x="799280" y="185075"/>
                  </a:lnTo>
                  <a:lnTo>
                    <a:pt x="799280" y="185075"/>
                  </a:lnTo>
                  <a:lnTo>
                    <a:pt x="799280" y="185075"/>
                  </a:lnTo>
                  <a:lnTo>
                    <a:pt x="799280" y="185075"/>
                  </a:lnTo>
                  <a:lnTo>
                    <a:pt x="799280" y="185075"/>
                  </a:lnTo>
                  <a:lnTo>
                    <a:pt x="803348" y="185075"/>
                  </a:lnTo>
                  <a:lnTo>
                    <a:pt x="807415" y="185075"/>
                  </a:lnTo>
                  <a:lnTo>
                    <a:pt x="803348" y="185075"/>
                  </a:lnTo>
                  <a:lnTo>
                    <a:pt x="799280" y="185075"/>
                  </a:lnTo>
                  <a:lnTo>
                    <a:pt x="799280" y="185075"/>
                  </a:lnTo>
                  <a:lnTo>
                    <a:pt x="799280" y="185075"/>
                  </a:lnTo>
                  <a:lnTo>
                    <a:pt x="795213" y="185075"/>
                  </a:lnTo>
                  <a:lnTo>
                    <a:pt x="795213" y="185075"/>
                  </a:lnTo>
                  <a:lnTo>
                    <a:pt x="795213" y="185075"/>
                  </a:lnTo>
                  <a:lnTo>
                    <a:pt x="795213" y="185075"/>
                  </a:lnTo>
                  <a:lnTo>
                    <a:pt x="795213" y="185075"/>
                  </a:lnTo>
                  <a:lnTo>
                    <a:pt x="795213" y="185075"/>
                  </a:lnTo>
                  <a:lnTo>
                    <a:pt x="795213" y="185075"/>
                  </a:lnTo>
                  <a:lnTo>
                    <a:pt x="799280" y="185075"/>
                  </a:lnTo>
                  <a:lnTo>
                    <a:pt x="799280"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lnTo>
                    <a:pt x="803348" y="185075"/>
                  </a:lnTo>
                  <a:close/>
                  <a:moveTo>
                    <a:pt x="799280" y="172872"/>
                  </a:moveTo>
                  <a:lnTo>
                    <a:pt x="799280" y="172872"/>
                  </a:lnTo>
                  <a:lnTo>
                    <a:pt x="799280" y="172872"/>
                  </a:lnTo>
                  <a:lnTo>
                    <a:pt x="799280" y="172872"/>
                  </a:lnTo>
                  <a:lnTo>
                    <a:pt x="799280" y="172872"/>
                  </a:lnTo>
                  <a:lnTo>
                    <a:pt x="799280" y="172872"/>
                  </a:lnTo>
                  <a:lnTo>
                    <a:pt x="799280" y="172872"/>
                  </a:lnTo>
                  <a:lnTo>
                    <a:pt x="799280" y="172872"/>
                  </a:lnTo>
                  <a:lnTo>
                    <a:pt x="799280" y="172872"/>
                  </a:lnTo>
                  <a:close/>
                  <a:moveTo>
                    <a:pt x="774875" y="160669"/>
                  </a:moveTo>
                  <a:lnTo>
                    <a:pt x="774875" y="160669"/>
                  </a:lnTo>
                  <a:lnTo>
                    <a:pt x="774875" y="160669"/>
                  </a:lnTo>
                  <a:lnTo>
                    <a:pt x="774875" y="160669"/>
                  </a:lnTo>
                  <a:lnTo>
                    <a:pt x="778942" y="160669"/>
                  </a:lnTo>
                  <a:lnTo>
                    <a:pt x="778942" y="160669"/>
                  </a:lnTo>
                  <a:lnTo>
                    <a:pt x="778942" y="160669"/>
                  </a:lnTo>
                  <a:lnTo>
                    <a:pt x="778942" y="160669"/>
                  </a:lnTo>
                  <a:lnTo>
                    <a:pt x="778942" y="160669"/>
                  </a:lnTo>
                  <a:lnTo>
                    <a:pt x="778942" y="160669"/>
                  </a:lnTo>
                  <a:lnTo>
                    <a:pt x="783010" y="160669"/>
                  </a:lnTo>
                  <a:lnTo>
                    <a:pt x="787077" y="160669"/>
                  </a:lnTo>
                  <a:lnTo>
                    <a:pt x="787077" y="160669"/>
                  </a:lnTo>
                  <a:lnTo>
                    <a:pt x="787077" y="160669"/>
                  </a:lnTo>
                  <a:lnTo>
                    <a:pt x="787077" y="160669"/>
                  </a:lnTo>
                  <a:lnTo>
                    <a:pt x="791145" y="160669"/>
                  </a:lnTo>
                  <a:lnTo>
                    <a:pt x="787077" y="160669"/>
                  </a:lnTo>
                  <a:lnTo>
                    <a:pt x="787077" y="160669"/>
                  </a:lnTo>
                  <a:lnTo>
                    <a:pt x="787077" y="160669"/>
                  </a:lnTo>
                  <a:lnTo>
                    <a:pt x="783010" y="160669"/>
                  </a:lnTo>
                  <a:lnTo>
                    <a:pt x="783010" y="160669"/>
                  </a:lnTo>
                  <a:lnTo>
                    <a:pt x="783010" y="160669"/>
                  </a:lnTo>
                  <a:lnTo>
                    <a:pt x="783010" y="160669"/>
                  </a:lnTo>
                  <a:lnTo>
                    <a:pt x="783010" y="160669"/>
                  </a:lnTo>
                  <a:lnTo>
                    <a:pt x="783010" y="160669"/>
                  </a:lnTo>
                  <a:lnTo>
                    <a:pt x="783010" y="160669"/>
                  </a:lnTo>
                  <a:lnTo>
                    <a:pt x="783010" y="160669"/>
                  </a:lnTo>
                  <a:lnTo>
                    <a:pt x="778942" y="160669"/>
                  </a:lnTo>
                  <a:lnTo>
                    <a:pt x="778942" y="160669"/>
                  </a:lnTo>
                  <a:lnTo>
                    <a:pt x="778942" y="160669"/>
                  </a:lnTo>
                  <a:lnTo>
                    <a:pt x="774875" y="160669"/>
                  </a:lnTo>
                  <a:lnTo>
                    <a:pt x="774875" y="160669"/>
                  </a:lnTo>
                  <a:lnTo>
                    <a:pt x="774875" y="160669"/>
                  </a:lnTo>
                  <a:lnTo>
                    <a:pt x="774875" y="160669"/>
                  </a:lnTo>
                  <a:close/>
                  <a:moveTo>
                    <a:pt x="750469" y="160669"/>
                  </a:moveTo>
                  <a:lnTo>
                    <a:pt x="750469" y="160669"/>
                  </a:lnTo>
                  <a:lnTo>
                    <a:pt x="750469" y="160669"/>
                  </a:lnTo>
                  <a:lnTo>
                    <a:pt x="750469" y="160669"/>
                  </a:lnTo>
                  <a:lnTo>
                    <a:pt x="754537" y="160669"/>
                  </a:lnTo>
                  <a:lnTo>
                    <a:pt x="754537" y="160669"/>
                  </a:lnTo>
                  <a:lnTo>
                    <a:pt x="754537" y="160669"/>
                  </a:lnTo>
                  <a:lnTo>
                    <a:pt x="754537" y="160669"/>
                  </a:lnTo>
                  <a:lnTo>
                    <a:pt x="754537" y="160669"/>
                  </a:lnTo>
                  <a:lnTo>
                    <a:pt x="754537" y="160669"/>
                  </a:lnTo>
                  <a:lnTo>
                    <a:pt x="754537" y="160669"/>
                  </a:lnTo>
                  <a:lnTo>
                    <a:pt x="754537" y="160669"/>
                  </a:lnTo>
                  <a:lnTo>
                    <a:pt x="754537" y="160669"/>
                  </a:lnTo>
                  <a:lnTo>
                    <a:pt x="754537" y="160669"/>
                  </a:lnTo>
                  <a:lnTo>
                    <a:pt x="754537" y="160669"/>
                  </a:lnTo>
                  <a:lnTo>
                    <a:pt x="754537" y="160669"/>
                  </a:lnTo>
                  <a:lnTo>
                    <a:pt x="758605" y="164737"/>
                  </a:lnTo>
                  <a:lnTo>
                    <a:pt x="758605" y="164737"/>
                  </a:lnTo>
                  <a:lnTo>
                    <a:pt x="758605" y="164737"/>
                  </a:lnTo>
                  <a:lnTo>
                    <a:pt x="758605" y="164737"/>
                  </a:lnTo>
                  <a:lnTo>
                    <a:pt x="762672" y="168805"/>
                  </a:lnTo>
                  <a:lnTo>
                    <a:pt x="762672" y="168805"/>
                  </a:lnTo>
                  <a:lnTo>
                    <a:pt x="762672" y="168805"/>
                  </a:lnTo>
                  <a:lnTo>
                    <a:pt x="762672" y="168805"/>
                  </a:lnTo>
                  <a:lnTo>
                    <a:pt x="762672" y="168805"/>
                  </a:lnTo>
                  <a:lnTo>
                    <a:pt x="762672" y="168805"/>
                  </a:lnTo>
                  <a:lnTo>
                    <a:pt x="762672" y="172872"/>
                  </a:lnTo>
                  <a:lnTo>
                    <a:pt x="762672" y="172872"/>
                  </a:lnTo>
                  <a:lnTo>
                    <a:pt x="762672" y="172872"/>
                  </a:lnTo>
                  <a:lnTo>
                    <a:pt x="758605" y="172872"/>
                  </a:lnTo>
                  <a:lnTo>
                    <a:pt x="758605" y="172872"/>
                  </a:lnTo>
                  <a:lnTo>
                    <a:pt x="758605" y="172872"/>
                  </a:lnTo>
                  <a:lnTo>
                    <a:pt x="758605" y="172872"/>
                  </a:lnTo>
                  <a:lnTo>
                    <a:pt x="758605" y="172872"/>
                  </a:lnTo>
                  <a:lnTo>
                    <a:pt x="754537" y="172872"/>
                  </a:lnTo>
                  <a:lnTo>
                    <a:pt x="754537" y="172872"/>
                  </a:lnTo>
                  <a:lnTo>
                    <a:pt x="750469" y="172872"/>
                  </a:lnTo>
                  <a:lnTo>
                    <a:pt x="750469" y="172872"/>
                  </a:lnTo>
                  <a:lnTo>
                    <a:pt x="750469" y="172872"/>
                  </a:lnTo>
                  <a:lnTo>
                    <a:pt x="746402" y="172872"/>
                  </a:lnTo>
                  <a:lnTo>
                    <a:pt x="746402" y="172872"/>
                  </a:lnTo>
                  <a:lnTo>
                    <a:pt x="746402" y="172872"/>
                  </a:lnTo>
                  <a:lnTo>
                    <a:pt x="746402" y="172872"/>
                  </a:lnTo>
                  <a:lnTo>
                    <a:pt x="746402" y="172872"/>
                  </a:lnTo>
                  <a:lnTo>
                    <a:pt x="746402" y="172872"/>
                  </a:lnTo>
                  <a:lnTo>
                    <a:pt x="746402" y="172872"/>
                  </a:lnTo>
                  <a:lnTo>
                    <a:pt x="746402" y="172872"/>
                  </a:lnTo>
                  <a:lnTo>
                    <a:pt x="746402" y="172872"/>
                  </a:lnTo>
                  <a:lnTo>
                    <a:pt x="746402" y="172872"/>
                  </a:lnTo>
                  <a:lnTo>
                    <a:pt x="746402" y="172872"/>
                  </a:lnTo>
                  <a:lnTo>
                    <a:pt x="746402" y="172872"/>
                  </a:lnTo>
                  <a:lnTo>
                    <a:pt x="750469" y="160669"/>
                  </a:lnTo>
                  <a:lnTo>
                    <a:pt x="750469" y="160669"/>
                  </a:lnTo>
                  <a:lnTo>
                    <a:pt x="750469" y="160669"/>
                  </a:lnTo>
                  <a:lnTo>
                    <a:pt x="750469" y="160669"/>
                  </a:lnTo>
                  <a:close/>
                  <a:moveTo>
                    <a:pt x="591834" y="95588"/>
                  </a:moveTo>
                  <a:lnTo>
                    <a:pt x="591834" y="95588"/>
                  </a:lnTo>
                  <a:lnTo>
                    <a:pt x="591834" y="95588"/>
                  </a:lnTo>
                  <a:lnTo>
                    <a:pt x="591834" y="95588"/>
                  </a:lnTo>
                  <a:lnTo>
                    <a:pt x="591834" y="95588"/>
                  </a:lnTo>
                  <a:lnTo>
                    <a:pt x="591834" y="95588"/>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5901" y="99656"/>
                  </a:lnTo>
                  <a:lnTo>
                    <a:pt x="591834" y="95588"/>
                  </a:lnTo>
                  <a:lnTo>
                    <a:pt x="591834" y="95588"/>
                  </a:lnTo>
                  <a:lnTo>
                    <a:pt x="591834" y="95588"/>
                  </a:lnTo>
                  <a:lnTo>
                    <a:pt x="591834" y="95588"/>
                  </a:lnTo>
                  <a:lnTo>
                    <a:pt x="591834" y="95588"/>
                  </a:lnTo>
                  <a:lnTo>
                    <a:pt x="591834" y="95588"/>
                  </a:lnTo>
                  <a:lnTo>
                    <a:pt x="591834" y="95588"/>
                  </a:lnTo>
                  <a:lnTo>
                    <a:pt x="591834" y="95588"/>
                  </a:lnTo>
                  <a:lnTo>
                    <a:pt x="591834" y="95588"/>
                  </a:lnTo>
                  <a:lnTo>
                    <a:pt x="591834" y="95588"/>
                  </a:lnTo>
                  <a:lnTo>
                    <a:pt x="591834" y="95588"/>
                  </a:lnTo>
                  <a:close/>
                  <a:moveTo>
                    <a:pt x="591834" y="107791"/>
                  </a:moveTo>
                  <a:lnTo>
                    <a:pt x="591834" y="107791"/>
                  </a:lnTo>
                  <a:lnTo>
                    <a:pt x="591834" y="107791"/>
                  </a:lnTo>
                  <a:lnTo>
                    <a:pt x="591834" y="107791"/>
                  </a:lnTo>
                  <a:lnTo>
                    <a:pt x="591834" y="107791"/>
                  </a:lnTo>
                  <a:lnTo>
                    <a:pt x="591834" y="107791"/>
                  </a:lnTo>
                  <a:lnTo>
                    <a:pt x="595901" y="107791"/>
                  </a:lnTo>
                  <a:lnTo>
                    <a:pt x="595901" y="107791"/>
                  </a:lnTo>
                  <a:lnTo>
                    <a:pt x="595901" y="107791"/>
                  </a:lnTo>
                  <a:lnTo>
                    <a:pt x="595901" y="107791"/>
                  </a:lnTo>
                  <a:lnTo>
                    <a:pt x="595901" y="107791"/>
                  </a:lnTo>
                  <a:lnTo>
                    <a:pt x="595901" y="107791"/>
                  </a:lnTo>
                  <a:lnTo>
                    <a:pt x="595901" y="107791"/>
                  </a:lnTo>
                  <a:lnTo>
                    <a:pt x="591834" y="107791"/>
                  </a:lnTo>
                  <a:lnTo>
                    <a:pt x="591834" y="107791"/>
                  </a:lnTo>
                  <a:lnTo>
                    <a:pt x="591834" y="107791"/>
                  </a:lnTo>
                  <a:lnTo>
                    <a:pt x="591834" y="107791"/>
                  </a:lnTo>
                  <a:lnTo>
                    <a:pt x="591834" y="107791"/>
                  </a:lnTo>
                  <a:lnTo>
                    <a:pt x="591834" y="107791"/>
                  </a:lnTo>
                  <a:lnTo>
                    <a:pt x="591834" y="107791"/>
                  </a:lnTo>
                  <a:lnTo>
                    <a:pt x="591834" y="107791"/>
                  </a:lnTo>
                  <a:lnTo>
                    <a:pt x="591834" y="107791"/>
                  </a:lnTo>
                  <a:lnTo>
                    <a:pt x="591834" y="107791"/>
                  </a:lnTo>
                  <a:lnTo>
                    <a:pt x="591834" y="107791"/>
                  </a:lnTo>
                  <a:lnTo>
                    <a:pt x="591834" y="107791"/>
                  </a:lnTo>
                  <a:lnTo>
                    <a:pt x="591834" y="107791"/>
                  </a:lnTo>
                  <a:lnTo>
                    <a:pt x="591834" y="107791"/>
                  </a:lnTo>
                  <a:lnTo>
                    <a:pt x="591834" y="107791"/>
                  </a:lnTo>
                  <a:lnTo>
                    <a:pt x="591834" y="107791"/>
                  </a:lnTo>
                  <a:close/>
                  <a:moveTo>
                    <a:pt x="526752" y="103723"/>
                  </a:moveTo>
                  <a:lnTo>
                    <a:pt x="526752" y="103723"/>
                  </a:lnTo>
                  <a:lnTo>
                    <a:pt x="526752" y="103723"/>
                  </a:lnTo>
                  <a:lnTo>
                    <a:pt x="526752" y="103723"/>
                  </a:lnTo>
                  <a:lnTo>
                    <a:pt x="526752" y="103723"/>
                  </a:lnTo>
                  <a:lnTo>
                    <a:pt x="526752" y="103723"/>
                  </a:lnTo>
                  <a:lnTo>
                    <a:pt x="526752" y="103723"/>
                  </a:lnTo>
                  <a:close/>
                  <a:moveTo>
                    <a:pt x="530820" y="103723"/>
                  </a:moveTo>
                  <a:lnTo>
                    <a:pt x="530820" y="103723"/>
                  </a:lnTo>
                  <a:lnTo>
                    <a:pt x="530820" y="103723"/>
                  </a:lnTo>
                  <a:lnTo>
                    <a:pt x="530820" y="103723"/>
                  </a:lnTo>
                  <a:lnTo>
                    <a:pt x="530820" y="103723"/>
                  </a:lnTo>
                  <a:lnTo>
                    <a:pt x="530820" y="103723"/>
                  </a:lnTo>
                  <a:lnTo>
                    <a:pt x="530820" y="103723"/>
                  </a:lnTo>
                  <a:lnTo>
                    <a:pt x="530820" y="103723"/>
                  </a:lnTo>
                  <a:lnTo>
                    <a:pt x="530820" y="103723"/>
                  </a:lnTo>
                  <a:lnTo>
                    <a:pt x="530820" y="103723"/>
                  </a:lnTo>
                  <a:lnTo>
                    <a:pt x="530820" y="103723"/>
                  </a:lnTo>
                  <a:lnTo>
                    <a:pt x="530820" y="103723"/>
                  </a:lnTo>
                  <a:close/>
                  <a:moveTo>
                    <a:pt x="538955" y="107791"/>
                  </a:moveTo>
                  <a:lnTo>
                    <a:pt x="538955" y="107791"/>
                  </a:lnTo>
                  <a:lnTo>
                    <a:pt x="538955" y="107791"/>
                  </a:lnTo>
                  <a:lnTo>
                    <a:pt x="538955" y="107791"/>
                  </a:lnTo>
                  <a:lnTo>
                    <a:pt x="538955" y="107791"/>
                  </a:lnTo>
                  <a:lnTo>
                    <a:pt x="538955" y="107791"/>
                  </a:lnTo>
                  <a:lnTo>
                    <a:pt x="538955" y="107791"/>
                  </a:lnTo>
                  <a:close/>
                  <a:moveTo>
                    <a:pt x="543022" y="111859"/>
                  </a:moveTo>
                  <a:lnTo>
                    <a:pt x="543022" y="111859"/>
                  </a:lnTo>
                  <a:lnTo>
                    <a:pt x="543022" y="111859"/>
                  </a:lnTo>
                  <a:lnTo>
                    <a:pt x="543022" y="111859"/>
                  </a:lnTo>
                  <a:lnTo>
                    <a:pt x="543022" y="111859"/>
                  </a:lnTo>
                  <a:lnTo>
                    <a:pt x="543022" y="111859"/>
                  </a:lnTo>
                  <a:close/>
                  <a:moveTo>
                    <a:pt x="551158" y="115926"/>
                  </a:moveTo>
                  <a:lnTo>
                    <a:pt x="551158" y="115926"/>
                  </a:lnTo>
                  <a:lnTo>
                    <a:pt x="551158" y="115926"/>
                  </a:lnTo>
                  <a:lnTo>
                    <a:pt x="551158" y="115926"/>
                  </a:lnTo>
                  <a:lnTo>
                    <a:pt x="551158" y="115926"/>
                  </a:lnTo>
                  <a:close/>
                  <a:moveTo>
                    <a:pt x="559293" y="119994"/>
                  </a:moveTo>
                  <a:lnTo>
                    <a:pt x="559293" y="119994"/>
                  </a:lnTo>
                  <a:lnTo>
                    <a:pt x="559293" y="119994"/>
                  </a:lnTo>
                  <a:lnTo>
                    <a:pt x="559293" y="119994"/>
                  </a:lnTo>
                  <a:lnTo>
                    <a:pt x="559293" y="119994"/>
                  </a:lnTo>
                  <a:lnTo>
                    <a:pt x="559293" y="119994"/>
                  </a:lnTo>
                  <a:lnTo>
                    <a:pt x="559293" y="119994"/>
                  </a:lnTo>
                  <a:lnTo>
                    <a:pt x="559293" y="119994"/>
                  </a:lnTo>
                  <a:lnTo>
                    <a:pt x="559293" y="119994"/>
                  </a:lnTo>
                  <a:lnTo>
                    <a:pt x="559293" y="119994"/>
                  </a:lnTo>
                  <a:lnTo>
                    <a:pt x="559293" y="119994"/>
                  </a:lnTo>
                  <a:lnTo>
                    <a:pt x="559293" y="119994"/>
                  </a:lnTo>
                  <a:lnTo>
                    <a:pt x="559293" y="119994"/>
                  </a:lnTo>
                  <a:lnTo>
                    <a:pt x="559293" y="119994"/>
                  </a:lnTo>
                  <a:close/>
                  <a:moveTo>
                    <a:pt x="567428" y="119994"/>
                  </a:moveTo>
                  <a:lnTo>
                    <a:pt x="567428" y="119994"/>
                  </a:lnTo>
                  <a:lnTo>
                    <a:pt x="567428" y="119994"/>
                  </a:lnTo>
                  <a:lnTo>
                    <a:pt x="567428" y="119994"/>
                  </a:lnTo>
                  <a:lnTo>
                    <a:pt x="567428" y="119994"/>
                  </a:lnTo>
                  <a:lnTo>
                    <a:pt x="567428" y="119994"/>
                  </a:lnTo>
                  <a:lnTo>
                    <a:pt x="567428" y="119994"/>
                  </a:lnTo>
                  <a:lnTo>
                    <a:pt x="563360" y="119994"/>
                  </a:lnTo>
                  <a:lnTo>
                    <a:pt x="563360" y="119994"/>
                  </a:lnTo>
                  <a:lnTo>
                    <a:pt x="563360" y="119994"/>
                  </a:lnTo>
                  <a:lnTo>
                    <a:pt x="563360" y="119994"/>
                  </a:lnTo>
                  <a:lnTo>
                    <a:pt x="563360" y="119994"/>
                  </a:lnTo>
                  <a:lnTo>
                    <a:pt x="563360" y="119994"/>
                  </a:lnTo>
                  <a:lnTo>
                    <a:pt x="563360" y="119994"/>
                  </a:lnTo>
                  <a:lnTo>
                    <a:pt x="563360" y="119994"/>
                  </a:lnTo>
                  <a:lnTo>
                    <a:pt x="563360" y="119994"/>
                  </a:lnTo>
                  <a:lnTo>
                    <a:pt x="563360" y="119994"/>
                  </a:lnTo>
                  <a:lnTo>
                    <a:pt x="563360" y="119994"/>
                  </a:lnTo>
                  <a:lnTo>
                    <a:pt x="563360" y="119994"/>
                  </a:lnTo>
                  <a:lnTo>
                    <a:pt x="563360" y="119994"/>
                  </a:lnTo>
                  <a:lnTo>
                    <a:pt x="563360" y="119994"/>
                  </a:lnTo>
                  <a:lnTo>
                    <a:pt x="567428" y="119994"/>
                  </a:lnTo>
                  <a:lnTo>
                    <a:pt x="567428" y="119994"/>
                  </a:lnTo>
                  <a:lnTo>
                    <a:pt x="567428" y="119994"/>
                  </a:lnTo>
                  <a:lnTo>
                    <a:pt x="567428" y="119994"/>
                  </a:lnTo>
                  <a:lnTo>
                    <a:pt x="567428" y="119994"/>
                  </a:lnTo>
                  <a:lnTo>
                    <a:pt x="567428" y="119994"/>
                  </a:lnTo>
                  <a:lnTo>
                    <a:pt x="567428" y="119994"/>
                  </a:lnTo>
                  <a:lnTo>
                    <a:pt x="567428" y="119994"/>
                  </a:lnTo>
                  <a:lnTo>
                    <a:pt x="567428" y="119994"/>
                  </a:lnTo>
                  <a:lnTo>
                    <a:pt x="567428" y="119994"/>
                  </a:lnTo>
                  <a:lnTo>
                    <a:pt x="567428" y="119994"/>
                  </a:lnTo>
                  <a:close/>
                  <a:moveTo>
                    <a:pt x="579631" y="124061"/>
                  </a:moveTo>
                  <a:lnTo>
                    <a:pt x="579631" y="124061"/>
                  </a:lnTo>
                  <a:lnTo>
                    <a:pt x="579631" y="124061"/>
                  </a:lnTo>
                  <a:lnTo>
                    <a:pt x="579631" y="124061"/>
                  </a:lnTo>
                  <a:lnTo>
                    <a:pt x="579631" y="124061"/>
                  </a:lnTo>
                  <a:lnTo>
                    <a:pt x="579631" y="124061"/>
                  </a:lnTo>
                  <a:lnTo>
                    <a:pt x="575563" y="124061"/>
                  </a:lnTo>
                  <a:lnTo>
                    <a:pt x="575563" y="124061"/>
                  </a:lnTo>
                  <a:lnTo>
                    <a:pt x="575563" y="124061"/>
                  </a:lnTo>
                  <a:lnTo>
                    <a:pt x="575563" y="124061"/>
                  </a:lnTo>
                  <a:lnTo>
                    <a:pt x="579631" y="124061"/>
                  </a:lnTo>
                  <a:lnTo>
                    <a:pt x="579631" y="124061"/>
                  </a:lnTo>
                  <a:lnTo>
                    <a:pt x="579631" y="124061"/>
                  </a:lnTo>
                  <a:lnTo>
                    <a:pt x="579631" y="124061"/>
                  </a:lnTo>
                  <a:lnTo>
                    <a:pt x="579631" y="124061"/>
                  </a:lnTo>
                  <a:lnTo>
                    <a:pt x="579631" y="124061"/>
                  </a:lnTo>
                  <a:lnTo>
                    <a:pt x="579631" y="124061"/>
                  </a:lnTo>
                  <a:close/>
                  <a:moveTo>
                    <a:pt x="583698" y="124061"/>
                  </a:moveTo>
                  <a:lnTo>
                    <a:pt x="583698" y="124061"/>
                  </a:lnTo>
                  <a:lnTo>
                    <a:pt x="583698" y="124061"/>
                  </a:lnTo>
                  <a:lnTo>
                    <a:pt x="583698" y="124061"/>
                  </a:lnTo>
                  <a:lnTo>
                    <a:pt x="583698" y="124061"/>
                  </a:lnTo>
                  <a:close/>
                </a:path>
              </a:pathLst>
            </a:custGeom>
            <a:solidFill>
              <a:srgbClr val="6CA8EF"/>
            </a:solid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B40ED98C-24C8-410D-82AE-09403332313F}"/>
                </a:ext>
              </a:extLst>
            </p:cNvPr>
            <p:cNvSpPr/>
            <p:nvPr/>
          </p:nvSpPr>
          <p:spPr>
            <a:xfrm>
              <a:off x="6407170" y="4679782"/>
              <a:ext cx="935544" cy="569462"/>
            </a:xfrm>
            <a:custGeom>
              <a:avLst/>
              <a:gdLst>
                <a:gd name="connsiteX0" fmla="*/ 766740 w 935544"/>
                <a:gd name="connsiteY0" fmla="*/ 457603 h 569461"/>
                <a:gd name="connsiteX1" fmla="*/ 766740 w 935544"/>
                <a:gd name="connsiteY1" fmla="*/ 457603 h 569461"/>
                <a:gd name="connsiteX2" fmla="*/ 762672 w 935544"/>
                <a:gd name="connsiteY2" fmla="*/ 457603 h 569461"/>
                <a:gd name="connsiteX3" fmla="*/ 762672 w 935544"/>
                <a:gd name="connsiteY3" fmla="*/ 457603 h 569461"/>
                <a:gd name="connsiteX4" fmla="*/ 762672 w 935544"/>
                <a:gd name="connsiteY4" fmla="*/ 457603 h 569461"/>
                <a:gd name="connsiteX5" fmla="*/ 762672 w 935544"/>
                <a:gd name="connsiteY5" fmla="*/ 457603 h 569461"/>
                <a:gd name="connsiteX6" fmla="*/ 762672 w 935544"/>
                <a:gd name="connsiteY6" fmla="*/ 457603 h 569461"/>
                <a:gd name="connsiteX7" fmla="*/ 758605 w 935544"/>
                <a:gd name="connsiteY7" fmla="*/ 457603 h 569461"/>
                <a:gd name="connsiteX8" fmla="*/ 758605 w 935544"/>
                <a:gd name="connsiteY8" fmla="*/ 457603 h 569461"/>
                <a:gd name="connsiteX9" fmla="*/ 758605 w 935544"/>
                <a:gd name="connsiteY9" fmla="*/ 457603 h 569461"/>
                <a:gd name="connsiteX10" fmla="*/ 758605 w 935544"/>
                <a:gd name="connsiteY10" fmla="*/ 457603 h 569461"/>
                <a:gd name="connsiteX11" fmla="*/ 754537 w 935544"/>
                <a:gd name="connsiteY11" fmla="*/ 457603 h 569461"/>
                <a:gd name="connsiteX12" fmla="*/ 750469 w 935544"/>
                <a:gd name="connsiteY12" fmla="*/ 457603 h 569461"/>
                <a:gd name="connsiteX13" fmla="*/ 750469 w 935544"/>
                <a:gd name="connsiteY13" fmla="*/ 457603 h 569461"/>
                <a:gd name="connsiteX14" fmla="*/ 750469 w 935544"/>
                <a:gd name="connsiteY14" fmla="*/ 457603 h 569461"/>
                <a:gd name="connsiteX15" fmla="*/ 746402 w 935544"/>
                <a:gd name="connsiteY15" fmla="*/ 457603 h 569461"/>
                <a:gd name="connsiteX16" fmla="*/ 742334 w 935544"/>
                <a:gd name="connsiteY16" fmla="*/ 457603 h 569461"/>
                <a:gd name="connsiteX17" fmla="*/ 742334 w 935544"/>
                <a:gd name="connsiteY17" fmla="*/ 457603 h 569461"/>
                <a:gd name="connsiteX18" fmla="*/ 742334 w 935544"/>
                <a:gd name="connsiteY18" fmla="*/ 457603 h 569461"/>
                <a:gd name="connsiteX19" fmla="*/ 738267 w 935544"/>
                <a:gd name="connsiteY19" fmla="*/ 457603 h 569461"/>
                <a:gd name="connsiteX20" fmla="*/ 734199 w 935544"/>
                <a:gd name="connsiteY20" fmla="*/ 457603 h 569461"/>
                <a:gd name="connsiteX21" fmla="*/ 730131 w 935544"/>
                <a:gd name="connsiteY21" fmla="*/ 457603 h 569461"/>
                <a:gd name="connsiteX22" fmla="*/ 730131 w 935544"/>
                <a:gd name="connsiteY22" fmla="*/ 457603 h 569461"/>
                <a:gd name="connsiteX23" fmla="*/ 730131 w 935544"/>
                <a:gd name="connsiteY23" fmla="*/ 457603 h 569461"/>
                <a:gd name="connsiteX24" fmla="*/ 726064 w 935544"/>
                <a:gd name="connsiteY24" fmla="*/ 457603 h 569461"/>
                <a:gd name="connsiteX25" fmla="*/ 726064 w 935544"/>
                <a:gd name="connsiteY25" fmla="*/ 457603 h 569461"/>
                <a:gd name="connsiteX26" fmla="*/ 721996 w 935544"/>
                <a:gd name="connsiteY26" fmla="*/ 457603 h 569461"/>
                <a:gd name="connsiteX27" fmla="*/ 721996 w 935544"/>
                <a:gd name="connsiteY27" fmla="*/ 457603 h 569461"/>
                <a:gd name="connsiteX28" fmla="*/ 721996 w 935544"/>
                <a:gd name="connsiteY28" fmla="*/ 457603 h 569461"/>
                <a:gd name="connsiteX29" fmla="*/ 721996 w 935544"/>
                <a:gd name="connsiteY29" fmla="*/ 457603 h 569461"/>
                <a:gd name="connsiteX30" fmla="*/ 717929 w 935544"/>
                <a:gd name="connsiteY30" fmla="*/ 457603 h 569461"/>
                <a:gd name="connsiteX31" fmla="*/ 717929 w 935544"/>
                <a:gd name="connsiteY31" fmla="*/ 457603 h 569461"/>
                <a:gd name="connsiteX32" fmla="*/ 717929 w 935544"/>
                <a:gd name="connsiteY32" fmla="*/ 457603 h 569461"/>
                <a:gd name="connsiteX33" fmla="*/ 713861 w 935544"/>
                <a:gd name="connsiteY33" fmla="*/ 457603 h 569461"/>
                <a:gd name="connsiteX34" fmla="*/ 713861 w 935544"/>
                <a:gd name="connsiteY34" fmla="*/ 457603 h 569461"/>
                <a:gd name="connsiteX35" fmla="*/ 709793 w 935544"/>
                <a:gd name="connsiteY35" fmla="*/ 457603 h 569461"/>
                <a:gd name="connsiteX36" fmla="*/ 705726 w 935544"/>
                <a:gd name="connsiteY36" fmla="*/ 457603 h 569461"/>
                <a:gd name="connsiteX37" fmla="*/ 701658 w 935544"/>
                <a:gd name="connsiteY37" fmla="*/ 457603 h 569461"/>
                <a:gd name="connsiteX38" fmla="*/ 697591 w 935544"/>
                <a:gd name="connsiteY38" fmla="*/ 457603 h 569461"/>
                <a:gd name="connsiteX39" fmla="*/ 685388 w 935544"/>
                <a:gd name="connsiteY39" fmla="*/ 457603 h 569461"/>
                <a:gd name="connsiteX40" fmla="*/ 685388 w 935544"/>
                <a:gd name="connsiteY40" fmla="*/ 457603 h 569461"/>
                <a:gd name="connsiteX41" fmla="*/ 685388 w 935544"/>
                <a:gd name="connsiteY41" fmla="*/ 457603 h 569461"/>
                <a:gd name="connsiteX42" fmla="*/ 685388 w 935544"/>
                <a:gd name="connsiteY42" fmla="*/ 457603 h 569461"/>
                <a:gd name="connsiteX43" fmla="*/ 689455 w 935544"/>
                <a:gd name="connsiteY43" fmla="*/ 457603 h 569461"/>
                <a:gd name="connsiteX44" fmla="*/ 693523 w 935544"/>
                <a:gd name="connsiteY44" fmla="*/ 457603 h 569461"/>
                <a:gd name="connsiteX45" fmla="*/ 693523 w 935544"/>
                <a:gd name="connsiteY45" fmla="*/ 457603 h 569461"/>
                <a:gd name="connsiteX46" fmla="*/ 693523 w 935544"/>
                <a:gd name="connsiteY46" fmla="*/ 457603 h 569461"/>
                <a:gd name="connsiteX47" fmla="*/ 693523 w 935544"/>
                <a:gd name="connsiteY47" fmla="*/ 457603 h 569461"/>
                <a:gd name="connsiteX48" fmla="*/ 693523 w 935544"/>
                <a:gd name="connsiteY48" fmla="*/ 457603 h 569461"/>
                <a:gd name="connsiteX49" fmla="*/ 693523 w 935544"/>
                <a:gd name="connsiteY49" fmla="*/ 457603 h 569461"/>
                <a:gd name="connsiteX50" fmla="*/ 697591 w 935544"/>
                <a:gd name="connsiteY50" fmla="*/ 457603 h 569461"/>
                <a:gd name="connsiteX51" fmla="*/ 697591 w 935544"/>
                <a:gd name="connsiteY51" fmla="*/ 457603 h 569461"/>
                <a:gd name="connsiteX52" fmla="*/ 697591 w 935544"/>
                <a:gd name="connsiteY52" fmla="*/ 457603 h 569461"/>
                <a:gd name="connsiteX53" fmla="*/ 701658 w 935544"/>
                <a:gd name="connsiteY53" fmla="*/ 457603 h 569461"/>
                <a:gd name="connsiteX54" fmla="*/ 701658 w 935544"/>
                <a:gd name="connsiteY54" fmla="*/ 457603 h 569461"/>
                <a:gd name="connsiteX55" fmla="*/ 701658 w 935544"/>
                <a:gd name="connsiteY55" fmla="*/ 457603 h 569461"/>
                <a:gd name="connsiteX56" fmla="*/ 701658 w 935544"/>
                <a:gd name="connsiteY56" fmla="*/ 457603 h 569461"/>
                <a:gd name="connsiteX57" fmla="*/ 701658 w 935544"/>
                <a:gd name="connsiteY57" fmla="*/ 457603 h 569461"/>
                <a:gd name="connsiteX58" fmla="*/ 701658 w 935544"/>
                <a:gd name="connsiteY58" fmla="*/ 457603 h 569461"/>
                <a:gd name="connsiteX59" fmla="*/ 701658 w 935544"/>
                <a:gd name="connsiteY59" fmla="*/ 457603 h 569461"/>
                <a:gd name="connsiteX60" fmla="*/ 701658 w 935544"/>
                <a:gd name="connsiteY60" fmla="*/ 457603 h 569461"/>
                <a:gd name="connsiteX61" fmla="*/ 701658 w 935544"/>
                <a:gd name="connsiteY61" fmla="*/ 457603 h 569461"/>
                <a:gd name="connsiteX62" fmla="*/ 701658 w 935544"/>
                <a:gd name="connsiteY62" fmla="*/ 457603 h 569461"/>
                <a:gd name="connsiteX63" fmla="*/ 701658 w 935544"/>
                <a:gd name="connsiteY63" fmla="*/ 457603 h 569461"/>
                <a:gd name="connsiteX64" fmla="*/ 701658 w 935544"/>
                <a:gd name="connsiteY64" fmla="*/ 457603 h 569461"/>
                <a:gd name="connsiteX65" fmla="*/ 701658 w 935544"/>
                <a:gd name="connsiteY65" fmla="*/ 457603 h 569461"/>
                <a:gd name="connsiteX66" fmla="*/ 701658 w 935544"/>
                <a:gd name="connsiteY66" fmla="*/ 457603 h 569461"/>
                <a:gd name="connsiteX67" fmla="*/ 701658 w 935544"/>
                <a:gd name="connsiteY67" fmla="*/ 457603 h 569461"/>
                <a:gd name="connsiteX68" fmla="*/ 705726 w 935544"/>
                <a:gd name="connsiteY68" fmla="*/ 457603 h 569461"/>
                <a:gd name="connsiteX69" fmla="*/ 709793 w 935544"/>
                <a:gd name="connsiteY69" fmla="*/ 457603 h 569461"/>
                <a:gd name="connsiteX70" fmla="*/ 709793 w 935544"/>
                <a:gd name="connsiteY70" fmla="*/ 457603 h 569461"/>
                <a:gd name="connsiteX71" fmla="*/ 713861 w 935544"/>
                <a:gd name="connsiteY71" fmla="*/ 457603 h 569461"/>
                <a:gd name="connsiteX72" fmla="*/ 717929 w 935544"/>
                <a:gd name="connsiteY72" fmla="*/ 457603 h 569461"/>
                <a:gd name="connsiteX73" fmla="*/ 721996 w 935544"/>
                <a:gd name="connsiteY73" fmla="*/ 457603 h 569461"/>
                <a:gd name="connsiteX74" fmla="*/ 721996 w 935544"/>
                <a:gd name="connsiteY74" fmla="*/ 457603 h 569461"/>
                <a:gd name="connsiteX75" fmla="*/ 721996 w 935544"/>
                <a:gd name="connsiteY75" fmla="*/ 457603 h 569461"/>
                <a:gd name="connsiteX76" fmla="*/ 721996 w 935544"/>
                <a:gd name="connsiteY76" fmla="*/ 457603 h 569461"/>
                <a:gd name="connsiteX77" fmla="*/ 721996 w 935544"/>
                <a:gd name="connsiteY77" fmla="*/ 457603 h 569461"/>
                <a:gd name="connsiteX78" fmla="*/ 721996 w 935544"/>
                <a:gd name="connsiteY78" fmla="*/ 457603 h 569461"/>
                <a:gd name="connsiteX79" fmla="*/ 721996 w 935544"/>
                <a:gd name="connsiteY79" fmla="*/ 457603 h 569461"/>
                <a:gd name="connsiteX80" fmla="*/ 721996 w 935544"/>
                <a:gd name="connsiteY80" fmla="*/ 457603 h 569461"/>
                <a:gd name="connsiteX81" fmla="*/ 721996 w 935544"/>
                <a:gd name="connsiteY81" fmla="*/ 457603 h 569461"/>
                <a:gd name="connsiteX82" fmla="*/ 721996 w 935544"/>
                <a:gd name="connsiteY82" fmla="*/ 457603 h 569461"/>
                <a:gd name="connsiteX83" fmla="*/ 721996 w 935544"/>
                <a:gd name="connsiteY83" fmla="*/ 457603 h 569461"/>
                <a:gd name="connsiteX84" fmla="*/ 721996 w 935544"/>
                <a:gd name="connsiteY84" fmla="*/ 457603 h 569461"/>
                <a:gd name="connsiteX85" fmla="*/ 721996 w 935544"/>
                <a:gd name="connsiteY85" fmla="*/ 457603 h 569461"/>
                <a:gd name="connsiteX86" fmla="*/ 721996 w 935544"/>
                <a:gd name="connsiteY86" fmla="*/ 457603 h 569461"/>
                <a:gd name="connsiteX87" fmla="*/ 721996 w 935544"/>
                <a:gd name="connsiteY87" fmla="*/ 457603 h 569461"/>
                <a:gd name="connsiteX88" fmla="*/ 721996 w 935544"/>
                <a:gd name="connsiteY88" fmla="*/ 457603 h 569461"/>
                <a:gd name="connsiteX89" fmla="*/ 721996 w 935544"/>
                <a:gd name="connsiteY89" fmla="*/ 457603 h 569461"/>
                <a:gd name="connsiteX90" fmla="*/ 721996 w 935544"/>
                <a:gd name="connsiteY90" fmla="*/ 457603 h 569461"/>
                <a:gd name="connsiteX91" fmla="*/ 721996 w 935544"/>
                <a:gd name="connsiteY91" fmla="*/ 457603 h 569461"/>
                <a:gd name="connsiteX92" fmla="*/ 721996 w 935544"/>
                <a:gd name="connsiteY92" fmla="*/ 457603 h 569461"/>
                <a:gd name="connsiteX93" fmla="*/ 721996 w 935544"/>
                <a:gd name="connsiteY93" fmla="*/ 457603 h 569461"/>
                <a:gd name="connsiteX94" fmla="*/ 721996 w 935544"/>
                <a:gd name="connsiteY94" fmla="*/ 457603 h 569461"/>
                <a:gd name="connsiteX95" fmla="*/ 721996 w 935544"/>
                <a:gd name="connsiteY95" fmla="*/ 457603 h 569461"/>
                <a:gd name="connsiteX96" fmla="*/ 721996 w 935544"/>
                <a:gd name="connsiteY96" fmla="*/ 457603 h 569461"/>
                <a:gd name="connsiteX97" fmla="*/ 721996 w 935544"/>
                <a:gd name="connsiteY97" fmla="*/ 457603 h 569461"/>
                <a:gd name="connsiteX98" fmla="*/ 721996 w 935544"/>
                <a:gd name="connsiteY98" fmla="*/ 457603 h 569461"/>
                <a:gd name="connsiteX99" fmla="*/ 721996 w 935544"/>
                <a:gd name="connsiteY99" fmla="*/ 457603 h 569461"/>
                <a:gd name="connsiteX100" fmla="*/ 721996 w 935544"/>
                <a:gd name="connsiteY100" fmla="*/ 457603 h 569461"/>
                <a:gd name="connsiteX101" fmla="*/ 721996 w 935544"/>
                <a:gd name="connsiteY101" fmla="*/ 457603 h 569461"/>
                <a:gd name="connsiteX102" fmla="*/ 721996 w 935544"/>
                <a:gd name="connsiteY102" fmla="*/ 457603 h 569461"/>
                <a:gd name="connsiteX103" fmla="*/ 721996 w 935544"/>
                <a:gd name="connsiteY103" fmla="*/ 457603 h 569461"/>
                <a:gd name="connsiteX104" fmla="*/ 721996 w 935544"/>
                <a:gd name="connsiteY104" fmla="*/ 457603 h 569461"/>
                <a:gd name="connsiteX105" fmla="*/ 721996 w 935544"/>
                <a:gd name="connsiteY105" fmla="*/ 457603 h 569461"/>
                <a:gd name="connsiteX106" fmla="*/ 717929 w 935544"/>
                <a:gd name="connsiteY106" fmla="*/ 457603 h 569461"/>
                <a:gd name="connsiteX107" fmla="*/ 717929 w 935544"/>
                <a:gd name="connsiteY107" fmla="*/ 457603 h 569461"/>
                <a:gd name="connsiteX108" fmla="*/ 717929 w 935544"/>
                <a:gd name="connsiteY108" fmla="*/ 457603 h 569461"/>
                <a:gd name="connsiteX109" fmla="*/ 717929 w 935544"/>
                <a:gd name="connsiteY109" fmla="*/ 457603 h 569461"/>
                <a:gd name="connsiteX110" fmla="*/ 717929 w 935544"/>
                <a:gd name="connsiteY110" fmla="*/ 457603 h 569461"/>
                <a:gd name="connsiteX111" fmla="*/ 717929 w 935544"/>
                <a:gd name="connsiteY111" fmla="*/ 457603 h 569461"/>
                <a:gd name="connsiteX112" fmla="*/ 717929 w 935544"/>
                <a:gd name="connsiteY112" fmla="*/ 457603 h 569461"/>
                <a:gd name="connsiteX113" fmla="*/ 717929 w 935544"/>
                <a:gd name="connsiteY113" fmla="*/ 457603 h 569461"/>
                <a:gd name="connsiteX114" fmla="*/ 713861 w 935544"/>
                <a:gd name="connsiteY114" fmla="*/ 453536 h 569461"/>
                <a:gd name="connsiteX115" fmla="*/ 713861 w 935544"/>
                <a:gd name="connsiteY115" fmla="*/ 453536 h 569461"/>
                <a:gd name="connsiteX116" fmla="*/ 713861 w 935544"/>
                <a:gd name="connsiteY116" fmla="*/ 453536 h 569461"/>
                <a:gd name="connsiteX117" fmla="*/ 713861 w 935544"/>
                <a:gd name="connsiteY117" fmla="*/ 453536 h 569461"/>
                <a:gd name="connsiteX118" fmla="*/ 713861 w 935544"/>
                <a:gd name="connsiteY118" fmla="*/ 453536 h 569461"/>
                <a:gd name="connsiteX119" fmla="*/ 713861 w 935544"/>
                <a:gd name="connsiteY119" fmla="*/ 453536 h 569461"/>
                <a:gd name="connsiteX120" fmla="*/ 713861 w 935544"/>
                <a:gd name="connsiteY120" fmla="*/ 453536 h 569461"/>
                <a:gd name="connsiteX121" fmla="*/ 713861 w 935544"/>
                <a:gd name="connsiteY121" fmla="*/ 453536 h 569461"/>
                <a:gd name="connsiteX122" fmla="*/ 713861 w 935544"/>
                <a:gd name="connsiteY122" fmla="*/ 453536 h 569461"/>
                <a:gd name="connsiteX123" fmla="*/ 713861 w 935544"/>
                <a:gd name="connsiteY123" fmla="*/ 453536 h 569461"/>
                <a:gd name="connsiteX124" fmla="*/ 713861 w 935544"/>
                <a:gd name="connsiteY124" fmla="*/ 453536 h 569461"/>
                <a:gd name="connsiteX125" fmla="*/ 713861 w 935544"/>
                <a:gd name="connsiteY125" fmla="*/ 453536 h 569461"/>
                <a:gd name="connsiteX126" fmla="*/ 713861 w 935544"/>
                <a:gd name="connsiteY126" fmla="*/ 453536 h 569461"/>
                <a:gd name="connsiteX127" fmla="*/ 713861 w 935544"/>
                <a:gd name="connsiteY127" fmla="*/ 453536 h 569461"/>
                <a:gd name="connsiteX128" fmla="*/ 713861 w 935544"/>
                <a:gd name="connsiteY128" fmla="*/ 453536 h 569461"/>
                <a:gd name="connsiteX129" fmla="*/ 713861 w 935544"/>
                <a:gd name="connsiteY129" fmla="*/ 453536 h 569461"/>
                <a:gd name="connsiteX130" fmla="*/ 713861 w 935544"/>
                <a:gd name="connsiteY130" fmla="*/ 453536 h 569461"/>
                <a:gd name="connsiteX131" fmla="*/ 713861 w 935544"/>
                <a:gd name="connsiteY131" fmla="*/ 453536 h 569461"/>
                <a:gd name="connsiteX132" fmla="*/ 713861 w 935544"/>
                <a:gd name="connsiteY132" fmla="*/ 453536 h 569461"/>
                <a:gd name="connsiteX133" fmla="*/ 713861 w 935544"/>
                <a:gd name="connsiteY133" fmla="*/ 453536 h 569461"/>
                <a:gd name="connsiteX134" fmla="*/ 713861 w 935544"/>
                <a:gd name="connsiteY134" fmla="*/ 453536 h 569461"/>
                <a:gd name="connsiteX135" fmla="*/ 713861 w 935544"/>
                <a:gd name="connsiteY135" fmla="*/ 453536 h 569461"/>
                <a:gd name="connsiteX136" fmla="*/ 713861 w 935544"/>
                <a:gd name="connsiteY136" fmla="*/ 453536 h 569461"/>
                <a:gd name="connsiteX137" fmla="*/ 713861 w 935544"/>
                <a:gd name="connsiteY137" fmla="*/ 453536 h 569461"/>
                <a:gd name="connsiteX138" fmla="*/ 713861 w 935544"/>
                <a:gd name="connsiteY138" fmla="*/ 453536 h 569461"/>
                <a:gd name="connsiteX139" fmla="*/ 713861 w 935544"/>
                <a:gd name="connsiteY139" fmla="*/ 453536 h 569461"/>
                <a:gd name="connsiteX140" fmla="*/ 713861 w 935544"/>
                <a:gd name="connsiteY140" fmla="*/ 449468 h 569461"/>
                <a:gd name="connsiteX141" fmla="*/ 713861 w 935544"/>
                <a:gd name="connsiteY141" fmla="*/ 449468 h 569461"/>
                <a:gd name="connsiteX142" fmla="*/ 713861 w 935544"/>
                <a:gd name="connsiteY142" fmla="*/ 449468 h 569461"/>
                <a:gd name="connsiteX143" fmla="*/ 713861 w 935544"/>
                <a:gd name="connsiteY143" fmla="*/ 449468 h 569461"/>
                <a:gd name="connsiteX144" fmla="*/ 713861 w 935544"/>
                <a:gd name="connsiteY144" fmla="*/ 449468 h 569461"/>
                <a:gd name="connsiteX145" fmla="*/ 713861 w 935544"/>
                <a:gd name="connsiteY145" fmla="*/ 449468 h 569461"/>
                <a:gd name="connsiteX146" fmla="*/ 713861 w 935544"/>
                <a:gd name="connsiteY146" fmla="*/ 449468 h 569461"/>
                <a:gd name="connsiteX147" fmla="*/ 713861 w 935544"/>
                <a:gd name="connsiteY147" fmla="*/ 449468 h 569461"/>
                <a:gd name="connsiteX148" fmla="*/ 713861 w 935544"/>
                <a:gd name="connsiteY148" fmla="*/ 449468 h 569461"/>
                <a:gd name="connsiteX149" fmla="*/ 713861 w 935544"/>
                <a:gd name="connsiteY149" fmla="*/ 449468 h 569461"/>
                <a:gd name="connsiteX150" fmla="*/ 713861 w 935544"/>
                <a:gd name="connsiteY150" fmla="*/ 449468 h 569461"/>
                <a:gd name="connsiteX151" fmla="*/ 713861 w 935544"/>
                <a:gd name="connsiteY151" fmla="*/ 449468 h 569461"/>
                <a:gd name="connsiteX152" fmla="*/ 713861 w 935544"/>
                <a:gd name="connsiteY152" fmla="*/ 449468 h 569461"/>
                <a:gd name="connsiteX153" fmla="*/ 713861 w 935544"/>
                <a:gd name="connsiteY153" fmla="*/ 449468 h 569461"/>
                <a:gd name="connsiteX154" fmla="*/ 713861 w 935544"/>
                <a:gd name="connsiteY154" fmla="*/ 449468 h 569461"/>
                <a:gd name="connsiteX155" fmla="*/ 713861 w 935544"/>
                <a:gd name="connsiteY155" fmla="*/ 445400 h 569461"/>
                <a:gd name="connsiteX156" fmla="*/ 713861 w 935544"/>
                <a:gd name="connsiteY156" fmla="*/ 441333 h 569461"/>
                <a:gd name="connsiteX157" fmla="*/ 713861 w 935544"/>
                <a:gd name="connsiteY157" fmla="*/ 441333 h 569461"/>
                <a:gd name="connsiteX158" fmla="*/ 713861 w 935544"/>
                <a:gd name="connsiteY158" fmla="*/ 441333 h 569461"/>
                <a:gd name="connsiteX159" fmla="*/ 713861 w 935544"/>
                <a:gd name="connsiteY159" fmla="*/ 441333 h 569461"/>
                <a:gd name="connsiteX160" fmla="*/ 713861 w 935544"/>
                <a:gd name="connsiteY160" fmla="*/ 441333 h 569461"/>
                <a:gd name="connsiteX161" fmla="*/ 713861 w 935544"/>
                <a:gd name="connsiteY161" fmla="*/ 441333 h 569461"/>
                <a:gd name="connsiteX162" fmla="*/ 713861 w 935544"/>
                <a:gd name="connsiteY162" fmla="*/ 441333 h 569461"/>
                <a:gd name="connsiteX163" fmla="*/ 713861 w 935544"/>
                <a:gd name="connsiteY163" fmla="*/ 445400 h 569461"/>
                <a:gd name="connsiteX164" fmla="*/ 713861 w 935544"/>
                <a:gd name="connsiteY164" fmla="*/ 445400 h 569461"/>
                <a:gd name="connsiteX165" fmla="*/ 713861 w 935544"/>
                <a:gd name="connsiteY165" fmla="*/ 445400 h 569461"/>
                <a:gd name="connsiteX166" fmla="*/ 713861 w 935544"/>
                <a:gd name="connsiteY166" fmla="*/ 445400 h 569461"/>
                <a:gd name="connsiteX167" fmla="*/ 713861 w 935544"/>
                <a:gd name="connsiteY167" fmla="*/ 445400 h 569461"/>
                <a:gd name="connsiteX168" fmla="*/ 713861 w 935544"/>
                <a:gd name="connsiteY168" fmla="*/ 445400 h 569461"/>
                <a:gd name="connsiteX169" fmla="*/ 713861 w 935544"/>
                <a:gd name="connsiteY169" fmla="*/ 445400 h 569461"/>
                <a:gd name="connsiteX170" fmla="*/ 713861 w 935544"/>
                <a:gd name="connsiteY170" fmla="*/ 445400 h 569461"/>
                <a:gd name="connsiteX171" fmla="*/ 713861 w 935544"/>
                <a:gd name="connsiteY171" fmla="*/ 445400 h 569461"/>
                <a:gd name="connsiteX172" fmla="*/ 713861 w 935544"/>
                <a:gd name="connsiteY172" fmla="*/ 445400 h 569461"/>
                <a:gd name="connsiteX173" fmla="*/ 713861 w 935544"/>
                <a:gd name="connsiteY173" fmla="*/ 445400 h 569461"/>
                <a:gd name="connsiteX174" fmla="*/ 713861 w 935544"/>
                <a:gd name="connsiteY174" fmla="*/ 445400 h 569461"/>
                <a:gd name="connsiteX175" fmla="*/ 713861 w 935544"/>
                <a:gd name="connsiteY175" fmla="*/ 445400 h 569461"/>
                <a:gd name="connsiteX176" fmla="*/ 713861 w 935544"/>
                <a:gd name="connsiteY176" fmla="*/ 445400 h 569461"/>
                <a:gd name="connsiteX177" fmla="*/ 713861 w 935544"/>
                <a:gd name="connsiteY177" fmla="*/ 445400 h 569461"/>
                <a:gd name="connsiteX178" fmla="*/ 713861 w 935544"/>
                <a:gd name="connsiteY178" fmla="*/ 445400 h 569461"/>
                <a:gd name="connsiteX179" fmla="*/ 713861 w 935544"/>
                <a:gd name="connsiteY179" fmla="*/ 445400 h 569461"/>
                <a:gd name="connsiteX180" fmla="*/ 713861 w 935544"/>
                <a:gd name="connsiteY180" fmla="*/ 445400 h 569461"/>
                <a:gd name="connsiteX181" fmla="*/ 713861 w 935544"/>
                <a:gd name="connsiteY181" fmla="*/ 445400 h 569461"/>
                <a:gd name="connsiteX182" fmla="*/ 713861 w 935544"/>
                <a:gd name="connsiteY182" fmla="*/ 445400 h 569461"/>
                <a:gd name="connsiteX183" fmla="*/ 713861 w 935544"/>
                <a:gd name="connsiteY183" fmla="*/ 445400 h 569461"/>
                <a:gd name="connsiteX184" fmla="*/ 713861 w 935544"/>
                <a:gd name="connsiteY184" fmla="*/ 445400 h 569461"/>
                <a:gd name="connsiteX185" fmla="*/ 713861 w 935544"/>
                <a:gd name="connsiteY185" fmla="*/ 445400 h 569461"/>
                <a:gd name="connsiteX186" fmla="*/ 713861 w 935544"/>
                <a:gd name="connsiteY186" fmla="*/ 445400 h 569461"/>
                <a:gd name="connsiteX187" fmla="*/ 713861 w 935544"/>
                <a:gd name="connsiteY187" fmla="*/ 445400 h 569461"/>
                <a:gd name="connsiteX188" fmla="*/ 713861 w 935544"/>
                <a:gd name="connsiteY188" fmla="*/ 445400 h 569461"/>
                <a:gd name="connsiteX189" fmla="*/ 717929 w 935544"/>
                <a:gd name="connsiteY189" fmla="*/ 445400 h 569461"/>
                <a:gd name="connsiteX190" fmla="*/ 721996 w 935544"/>
                <a:gd name="connsiteY190" fmla="*/ 445400 h 569461"/>
                <a:gd name="connsiteX191" fmla="*/ 721996 w 935544"/>
                <a:gd name="connsiteY191" fmla="*/ 445400 h 569461"/>
                <a:gd name="connsiteX192" fmla="*/ 721996 w 935544"/>
                <a:gd name="connsiteY192" fmla="*/ 445400 h 569461"/>
                <a:gd name="connsiteX193" fmla="*/ 726064 w 935544"/>
                <a:gd name="connsiteY193" fmla="*/ 445400 h 569461"/>
                <a:gd name="connsiteX194" fmla="*/ 726064 w 935544"/>
                <a:gd name="connsiteY194" fmla="*/ 445400 h 569461"/>
                <a:gd name="connsiteX195" fmla="*/ 726064 w 935544"/>
                <a:gd name="connsiteY195" fmla="*/ 445400 h 569461"/>
                <a:gd name="connsiteX196" fmla="*/ 726064 w 935544"/>
                <a:gd name="connsiteY196" fmla="*/ 445400 h 569461"/>
                <a:gd name="connsiteX197" fmla="*/ 726064 w 935544"/>
                <a:gd name="connsiteY197" fmla="*/ 445400 h 569461"/>
                <a:gd name="connsiteX198" fmla="*/ 726064 w 935544"/>
                <a:gd name="connsiteY198" fmla="*/ 445400 h 569461"/>
                <a:gd name="connsiteX199" fmla="*/ 726064 w 935544"/>
                <a:gd name="connsiteY199" fmla="*/ 445400 h 569461"/>
                <a:gd name="connsiteX200" fmla="*/ 726064 w 935544"/>
                <a:gd name="connsiteY200" fmla="*/ 445400 h 569461"/>
                <a:gd name="connsiteX201" fmla="*/ 726064 w 935544"/>
                <a:gd name="connsiteY201" fmla="*/ 445400 h 569461"/>
                <a:gd name="connsiteX202" fmla="*/ 726064 w 935544"/>
                <a:gd name="connsiteY202" fmla="*/ 445400 h 569461"/>
                <a:gd name="connsiteX203" fmla="*/ 726064 w 935544"/>
                <a:gd name="connsiteY203" fmla="*/ 445400 h 569461"/>
                <a:gd name="connsiteX204" fmla="*/ 726064 w 935544"/>
                <a:gd name="connsiteY204" fmla="*/ 449468 h 569461"/>
                <a:gd name="connsiteX205" fmla="*/ 726064 w 935544"/>
                <a:gd name="connsiteY205" fmla="*/ 453536 h 569461"/>
                <a:gd name="connsiteX206" fmla="*/ 726064 w 935544"/>
                <a:gd name="connsiteY206" fmla="*/ 453536 h 569461"/>
                <a:gd name="connsiteX207" fmla="*/ 726064 w 935544"/>
                <a:gd name="connsiteY207" fmla="*/ 453536 h 569461"/>
                <a:gd name="connsiteX208" fmla="*/ 726064 w 935544"/>
                <a:gd name="connsiteY208" fmla="*/ 453536 h 569461"/>
                <a:gd name="connsiteX209" fmla="*/ 726064 w 935544"/>
                <a:gd name="connsiteY209" fmla="*/ 453536 h 569461"/>
                <a:gd name="connsiteX210" fmla="*/ 726064 w 935544"/>
                <a:gd name="connsiteY210" fmla="*/ 453536 h 569461"/>
                <a:gd name="connsiteX211" fmla="*/ 726064 w 935544"/>
                <a:gd name="connsiteY211" fmla="*/ 453536 h 569461"/>
                <a:gd name="connsiteX212" fmla="*/ 726064 w 935544"/>
                <a:gd name="connsiteY212" fmla="*/ 453536 h 569461"/>
                <a:gd name="connsiteX213" fmla="*/ 726064 w 935544"/>
                <a:gd name="connsiteY213" fmla="*/ 453536 h 569461"/>
                <a:gd name="connsiteX214" fmla="*/ 726064 w 935544"/>
                <a:gd name="connsiteY214" fmla="*/ 453536 h 569461"/>
                <a:gd name="connsiteX215" fmla="*/ 726064 w 935544"/>
                <a:gd name="connsiteY215" fmla="*/ 453536 h 569461"/>
                <a:gd name="connsiteX216" fmla="*/ 726064 w 935544"/>
                <a:gd name="connsiteY216" fmla="*/ 453536 h 569461"/>
                <a:gd name="connsiteX217" fmla="*/ 726064 w 935544"/>
                <a:gd name="connsiteY217" fmla="*/ 453536 h 569461"/>
                <a:gd name="connsiteX218" fmla="*/ 726064 w 935544"/>
                <a:gd name="connsiteY218" fmla="*/ 453536 h 569461"/>
                <a:gd name="connsiteX219" fmla="*/ 726064 w 935544"/>
                <a:gd name="connsiteY219" fmla="*/ 453536 h 569461"/>
                <a:gd name="connsiteX220" fmla="*/ 721996 w 935544"/>
                <a:gd name="connsiteY220" fmla="*/ 453536 h 569461"/>
                <a:gd name="connsiteX221" fmla="*/ 721996 w 935544"/>
                <a:gd name="connsiteY221" fmla="*/ 453536 h 569461"/>
                <a:gd name="connsiteX222" fmla="*/ 721996 w 935544"/>
                <a:gd name="connsiteY222" fmla="*/ 453536 h 569461"/>
                <a:gd name="connsiteX223" fmla="*/ 717929 w 935544"/>
                <a:gd name="connsiteY223" fmla="*/ 453536 h 569461"/>
                <a:gd name="connsiteX224" fmla="*/ 717929 w 935544"/>
                <a:gd name="connsiteY224" fmla="*/ 453536 h 569461"/>
                <a:gd name="connsiteX225" fmla="*/ 717929 w 935544"/>
                <a:gd name="connsiteY225" fmla="*/ 453536 h 569461"/>
                <a:gd name="connsiteX226" fmla="*/ 717929 w 935544"/>
                <a:gd name="connsiteY226" fmla="*/ 453536 h 569461"/>
                <a:gd name="connsiteX227" fmla="*/ 717929 w 935544"/>
                <a:gd name="connsiteY227" fmla="*/ 453536 h 569461"/>
                <a:gd name="connsiteX228" fmla="*/ 717929 w 935544"/>
                <a:gd name="connsiteY228" fmla="*/ 453536 h 569461"/>
                <a:gd name="connsiteX229" fmla="*/ 717929 w 935544"/>
                <a:gd name="connsiteY229" fmla="*/ 453536 h 569461"/>
                <a:gd name="connsiteX230" fmla="*/ 717929 w 935544"/>
                <a:gd name="connsiteY230" fmla="*/ 453536 h 569461"/>
                <a:gd name="connsiteX231" fmla="*/ 717929 w 935544"/>
                <a:gd name="connsiteY231" fmla="*/ 453536 h 569461"/>
                <a:gd name="connsiteX232" fmla="*/ 717929 w 935544"/>
                <a:gd name="connsiteY232" fmla="*/ 453536 h 569461"/>
                <a:gd name="connsiteX233" fmla="*/ 717929 w 935544"/>
                <a:gd name="connsiteY233" fmla="*/ 453536 h 569461"/>
                <a:gd name="connsiteX234" fmla="*/ 717929 w 935544"/>
                <a:gd name="connsiteY234" fmla="*/ 453536 h 569461"/>
                <a:gd name="connsiteX235" fmla="*/ 717929 w 935544"/>
                <a:gd name="connsiteY235" fmla="*/ 453536 h 569461"/>
                <a:gd name="connsiteX236" fmla="*/ 717929 w 935544"/>
                <a:gd name="connsiteY236" fmla="*/ 453536 h 569461"/>
                <a:gd name="connsiteX237" fmla="*/ 717929 w 935544"/>
                <a:gd name="connsiteY237" fmla="*/ 453536 h 569461"/>
                <a:gd name="connsiteX238" fmla="*/ 717929 w 935544"/>
                <a:gd name="connsiteY238" fmla="*/ 453536 h 569461"/>
                <a:gd name="connsiteX239" fmla="*/ 717929 w 935544"/>
                <a:gd name="connsiteY239" fmla="*/ 453536 h 569461"/>
                <a:gd name="connsiteX240" fmla="*/ 717929 w 935544"/>
                <a:gd name="connsiteY240" fmla="*/ 453536 h 569461"/>
                <a:gd name="connsiteX241" fmla="*/ 717929 w 935544"/>
                <a:gd name="connsiteY241" fmla="*/ 453536 h 569461"/>
                <a:gd name="connsiteX242" fmla="*/ 717929 w 935544"/>
                <a:gd name="connsiteY242" fmla="*/ 453536 h 569461"/>
                <a:gd name="connsiteX243" fmla="*/ 717929 w 935544"/>
                <a:gd name="connsiteY243" fmla="*/ 453536 h 569461"/>
                <a:gd name="connsiteX244" fmla="*/ 717929 w 935544"/>
                <a:gd name="connsiteY244" fmla="*/ 453536 h 569461"/>
                <a:gd name="connsiteX245" fmla="*/ 713861 w 935544"/>
                <a:gd name="connsiteY245" fmla="*/ 453536 h 569461"/>
                <a:gd name="connsiteX246" fmla="*/ 713861 w 935544"/>
                <a:gd name="connsiteY246" fmla="*/ 453536 h 569461"/>
                <a:gd name="connsiteX247" fmla="*/ 713861 w 935544"/>
                <a:gd name="connsiteY247" fmla="*/ 453536 h 569461"/>
                <a:gd name="connsiteX248" fmla="*/ 709793 w 935544"/>
                <a:gd name="connsiteY248" fmla="*/ 453536 h 569461"/>
                <a:gd name="connsiteX249" fmla="*/ 709793 w 935544"/>
                <a:gd name="connsiteY249" fmla="*/ 453536 h 569461"/>
                <a:gd name="connsiteX250" fmla="*/ 709793 w 935544"/>
                <a:gd name="connsiteY250" fmla="*/ 453536 h 569461"/>
                <a:gd name="connsiteX251" fmla="*/ 709793 w 935544"/>
                <a:gd name="connsiteY251" fmla="*/ 453536 h 569461"/>
                <a:gd name="connsiteX252" fmla="*/ 709793 w 935544"/>
                <a:gd name="connsiteY252" fmla="*/ 453536 h 569461"/>
                <a:gd name="connsiteX253" fmla="*/ 709793 w 935544"/>
                <a:gd name="connsiteY253" fmla="*/ 453536 h 569461"/>
                <a:gd name="connsiteX254" fmla="*/ 709793 w 935544"/>
                <a:gd name="connsiteY254" fmla="*/ 453536 h 569461"/>
                <a:gd name="connsiteX255" fmla="*/ 709793 w 935544"/>
                <a:gd name="connsiteY255" fmla="*/ 453536 h 569461"/>
                <a:gd name="connsiteX256" fmla="*/ 705726 w 935544"/>
                <a:gd name="connsiteY256" fmla="*/ 453536 h 569461"/>
                <a:gd name="connsiteX257" fmla="*/ 705726 w 935544"/>
                <a:gd name="connsiteY257" fmla="*/ 453536 h 569461"/>
                <a:gd name="connsiteX258" fmla="*/ 705726 w 935544"/>
                <a:gd name="connsiteY258" fmla="*/ 453536 h 569461"/>
                <a:gd name="connsiteX259" fmla="*/ 705726 w 935544"/>
                <a:gd name="connsiteY259" fmla="*/ 453536 h 569461"/>
                <a:gd name="connsiteX260" fmla="*/ 705726 w 935544"/>
                <a:gd name="connsiteY260" fmla="*/ 453536 h 569461"/>
                <a:gd name="connsiteX261" fmla="*/ 705726 w 935544"/>
                <a:gd name="connsiteY261" fmla="*/ 449468 h 569461"/>
                <a:gd name="connsiteX262" fmla="*/ 705726 w 935544"/>
                <a:gd name="connsiteY262" fmla="*/ 449468 h 569461"/>
                <a:gd name="connsiteX263" fmla="*/ 705726 w 935544"/>
                <a:gd name="connsiteY263" fmla="*/ 449468 h 569461"/>
                <a:gd name="connsiteX264" fmla="*/ 705726 w 935544"/>
                <a:gd name="connsiteY264" fmla="*/ 449468 h 569461"/>
                <a:gd name="connsiteX265" fmla="*/ 705726 w 935544"/>
                <a:gd name="connsiteY265" fmla="*/ 449468 h 569461"/>
                <a:gd name="connsiteX266" fmla="*/ 705726 w 935544"/>
                <a:gd name="connsiteY266" fmla="*/ 449468 h 569461"/>
                <a:gd name="connsiteX267" fmla="*/ 705726 w 935544"/>
                <a:gd name="connsiteY267" fmla="*/ 449468 h 569461"/>
                <a:gd name="connsiteX268" fmla="*/ 705726 w 935544"/>
                <a:gd name="connsiteY268" fmla="*/ 449468 h 569461"/>
                <a:gd name="connsiteX269" fmla="*/ 705726 w 935544"/>
                <a:gd name="connsiteY269" fmla="*/ 449468 h 569461"/>
                <a:gd name="connsiteX270" fmla="*/ 705726 w 935544"/>
                <a:gd name="connsiteY270" fmla="*/ 449468 h 569461"/>
                <a:gd name="connsiteX271" fmla="*/ 705726 w 935544"/>
                <a:gd name="connsiteY271" fmla="*/ 445400 h 569461"/>
                <a:gd name="connsiteX272" fmla="*/ 709793 w 935544"/>
                <a:gd name="connsiteY272" fmla="*/ 445400 h 569461"/>
                <a:gd name="connsiteX273" fmla="*/ 709793 w 935544"/>
                <a:gd name="connsiteY273" fmla="*/ 445400 h 569461"/>
                <a:gd name="connsiteX274" fmla="*/ 709793 w 935544"/>
                <a:gd name="connsiteY274" fmla="*/ 445400 h 569461"/>
                <a:gd name="connsiteX275" fmla="*/ 709793 w 935544"/>
                <a:gd name="connsiteY275" fmla="*/ 445400 h 569461"/>
                <a:gd name="connsiteX276" fmla="*/ 709793 w 935544"/>
                <a:gd name="connsiteY276" fmla="*/ 445400 h 569461"/>
                <a:gd name="connsiteX277" fmla="*/ 709793 w 935544"/>
                <a:gd name="connsiteY277" fmla="*/ 445400 h 569461"/>
                <a:gd name="connsiteX278" fmla="*/ 709793 w 935544"/>
                <a:gd name="connsiteY278" fmla="*/ 441333 h 569461"/>
                <a:gd name="connsiteX279" fmla="*/ 709793 w 935544"/>
                <a:gd name="connsiteY279" fmla="*/ 437265 h 569461"/>
                <a:gd name="connsiteX280" fmla="*/ 709793 w 935544"/>
                <a:gd name="connsiteY280" fmla="*/ 437265 h 569461"/>
                <a:gd name="connsiteX281" fmla="*/ 709793 w 935544"/>
                <a:gd name="connsiteY281" fmla="*/ 437265 h 569461"/>
                <a:gd name="connsiteX282" fmla="*/ 709793 w 935544"/>
                <a:gd name="connsiteY282" fmla="*/ 437265 h 569461"/>
                <a:gd name="connsiteX283" fmla="*/ 709793 w 935544"/>
                <a:gd name="connsiteY283" fmla="*/ 437265 h 569461"/>
                <a:gd name="connsiteX284" fmla="*/ 709793 w 935544"/>
                <a:gd name="connsiteY284" fmla="*/ 437265 h 569461"/>
                <a:gd name="connsiteX285" fmla="*/ 709793 w 935544"/>
                <a:gd name="connsiteY285" fmla="*/ 437265 h 569461"/>
                <a:gd name="connsiteX286" fmla="*/ 709793 w 935544"/>
                <a:gd name="connsiteY286" fmla="*/ 437265 h 569461"/>
                <a:gd name="connsiteX287" fmla="*/ 709793 w 935544"/>
                <a:gd name="connsiteY287" fmla="*/ 437265 h 569461"/>
                <a:gd name="connsiteX288" fmla="*/ 709793 w 935544"/>
                <a:gd name="connsiteY288" fmla="*/ 437265 h 569461"/>
                <a:gd name="connsiteX289" fmla="*/ 709793 w 935544"/>
                <a:gd name="connsiteY289" fmla="*/ 437265 h 569461"/>
                <a:gd name="connsiteX290" fmla="*/ 709793 w 935544"/>
                <a:gd name="connsiteY290" fmla="*/ 437265 h 569461"/>
                <a:gd name="connsiteX291" fmla="*/ 709793 w 935544"/>
                <a:gd name="connsiteY291" fmla="*/ 433198 h 569461"/>
                <a:gd name="connsiteX292" fmla="*/ 709793 w 935544"/>
                <a:gd name="connsiteY292" fmla="*/ 433198 h 569461"/>
                <a:gd name="connsiteX293" fmla="*/ 709793 w 935544"/>
                <a:gd name="connsiteY293" fmla="*/ 433198 h 569461"/>
                <a:gd name="connsiteX294" fmla="*/ 709793 w 935544"/>
                <a:gd name="connsiteY294" fmla="*/ 433198 h 569461"/>
                <a:gd name="connsiteX295" fmla="*/ 709793 w 935544"/>
                <a:gd name="connsiteY295" fmla="*/ 433198 h 569461"/>
                <a:gd name="connsiteX296" fmla="*/ 709793 w 935544"/>
                <a:gd name="connsiteY296" fmla="*/ 433198 h 569461"/>
                <a:gd name="connsiteX297" fmla="*/ 709793 w 935544"/>
                <a:gd name="connsiteY297" fmla="*/ 433198 h 569461"/>
                <a:gd name="connsiteX298" fmla="*/ 709793 w 935544"/>
                <a:gd name="connsiteY298" fmla="*/ 433198 h 569461"/>
                <a:gd name="connsiteX299" fmla="*/ 709793 w 935544"/>
                <a:gd name="connsiteY299" fmla="*/ 433198 h 569461"/>
                <a:gd name="connsiteX300" fmla="*/ 709793 w 935544"/>
                <a:gd name="connsiteY300" fmla="*/ 433198 h 569461"/>
                <a:gd name="connsiteX301" fmla="*/ 713861 w 935544"/>
                <a:gd name="connsiteY301" fmla="*/ 433198 h 569461"/>
                <a:gd name="connsiteX302" fmla="*/ 717929 w 935544"/>
                <a:gd name="connsiteY302" fmla="*/ 433198 h 569461"/>
                <a:gd name="connsiteX303" fmla="*/ 721996 w 935544"/>
                <a:gd name="connsiteY303" fmla="*/ 433198 h 569461"/>
                <a:gd name="connsiteX304" fmla="*/ 726064 w 935544"/>
                <a:gd name="connsiteY304" fmla="*/ 433198 h 569461"/>
                <a:gd name="connsiteX305" fmla="*/ 730131 w 935544"/>
                <a:gd name="connsiteY305" fmla="*/ 433198 h 569461"/>
                <a:gd name="connsiteX306" fmla="*/ 734199 w 935544"/>
                <a:gd name="connsiteY306" fmla="*/ 433198 h 569461"/>
                <a:gd name="connsiteX307" fmla="*/ 734199 w 935544"/>
                <a:gd name="connsiteY307" fmla="*/ 433198 h 569461"/>
                <a:gd name="connsiteX308" fmla="*/ 734199 w 935544"/>
                <a:gd name="connsiteY308" fmla="*/ 433198 h 569461"/>
                <a:gd name="connsiteX309" fmla="*/ 734199 w 935544"/>
                <a:gd name="connsiteY309" fmla="*/ 433198 h 569461"/>
                <a:gd name="connsiteX310" fmla="*/ 734199 w 935544"/>
                <a:gd name="connsiteY310" fmla="*/ 433198 h 569461"/>
                <a:gd name="connsiteX311" fmla="*/ 734199 w 935544"/>
                <a:gd name="connsiteY311" fmla="*/ 433198 h 569461"/>
                <a:gd name="connsiteX312" fmla="*/ 734199 w 935544"/>
                <a:gd name="connsiteY312" fmla="*/ 433198 h 569461"/>
                <a:gd name="connsiteX313" fmla="*/ 734199 w 935544"/>
                <a:gd name="connsiteY313" fmla="*/ 433198 h 569461"/>
                <a:gd name="connsiteX314" fmla="*/ 734199 w 935544"/>
                <a:gd name="connsiteY314" fmla="*/ 433198 h 569461"/>
                <a:gd name="connsiteX315" fmla="*/ 734199 w 935544"/>
                <a:gd name="connsiteY315" fmla="*/ 433198 h 569461"/>
                <a:gd name="connsiteX316" fmla="*/ 734199 w 935544"/>
                <a:gd name="connsiteY316" fmla="*/ 433198 h 569461"/>
                <a:gd name="connsiteX317" fmla="*/ 734199 w 935544"/>
                <a:gd name="connsiteY317" fmla="*/ 433198 h 569461"/>
                <a:gd name="connsiteX318" fmla="*/ 734199 w 935544"/>
                <a:gd name="connsiteY318" fmla="*/ 433198 h 569461"/>
                <a:gd name="connsiteX319" fmla="*/ 734199 w 935544"/>
                <a:gd name="connsiteY319" fmla="*/ 433198 h 569461"/>
                <a:gd name="connsiteX320" fmla="*/ 734199 w 935544"/>
                <a:gd name="connsiteY320" fmla="*/ 433198 h 569461"/>
                <a:gd name="connsiteX321" fmla="*/ 734199 w 935544"/>
                <a:gd name="connsiteY321" fmla="*/ 433198 h 569461"/>
                <a:gd name="connsiteX322" fmla="*/ 734199 w 935544"/>
                <a:gd name="connsiteY322" fmla="*/ 433198 h 569461"/>
                <a:gd name="connsiteX323" fmla="*/ 734199 w 935544"/>
                <a:gd name="connsiteY323" fmla="*/ 433198 h 569461"/>
                <a:gd name="connsiteX324" fmla="*/ 734199 w 935544"/>
                <a:gd name="connsiteY324" fmla="*/ 429130 h 569461"/>
                <a:gd name="connsiteX325" fmla="*/ 734199 w 935544"/>
                <a:gd name="connsiteY325" fmla="*/ 429130 h 569461"/>
                <a:gd name="connsiteX326" fmla="*/ 734199 w 935544"/>
                <a:gd name="connsiteY326" fmla="*/ 429130 h 569461"/>
                <a:gd name="connsiteX327" fmla="*/ 734199 w 935544"/>
                <a:gd name="connsiteY327" fmla="*/ 429130 h 569461"/>
                <a:gd name="connsiteX328" fmla="*/ 734199 w 935544"/>
                <a:gd name="connsiteY328" fmla="*/ 429130 h 569461"/>
                <a:gd name="connsiteX329" fmla="*/ 734199 w 935544"/>
                <a:gd name="connsiteY329" fmla="*/ 425062 h 569461"/>
                <a:gd name="connsiteX330" fmla="*/ 734199 w 935544"/>
                <a:gd name="connsiteY330" fmla="*/ 425062 h 569461"/>
                <a:gd name="connsiteX331" fmla="*/ 734199 w 935544"/>
                <a:gd name="connsiteY331" fmla="*/ 425062 h 569461"/>
                <a:gd name="connsiteX332" fmla="*/ 734199 w 935544"/>
                <a:gd name="connsiteY332" fmla="*/ 425062 h 569461"/>
                <a:gd name="connsiteX333" fmla="*/ 734199 w 935544"/>
                <a:gd name="connsiteY333" fmla="*/ 425062 h 569461"/>
                <a:gd name="connsiteX334" fmla="*/ 734199 w 935544"/>
                <a:gd name="connsiteY334" fmla="*/ 425062 h 569461"/>
                <a:gd name="connsiteX335" fmla="*/ 734199 w 935544"/>
                <a:gd name="connsiteY335" fmla="*/ 425062 h 569461"/>
                <a:gd name="connsiteX336" fmla="*/ 734199 w 935544"/>
                <a:gd name="connsiteY336" fmla="*/ 425062 h 569461"/>
                <a:gd name="connsiteX337" fmla="*/ 734199 w 935544"/>
                <a:gd name="connsiteY337" fmla="*/ 429130 h 569461"/>
                <a:gd name="connsiteX338" fmla="*/ 734199 w 935544"/>
                <a:gd name="connsiteY338" fmla="*/ 433198 h 569461"/>
                <a:gd name="connsiteX339" fmla="*/ 734199 w 935544"/>
                <a:gd name="connsiteY339" fmla="*/ 433198 h 569461"/>
                <a:gd name="connsiteX340" fmla="*/ 734199 w 935544"/>
                <a:gd name="connsiteY340" fmla="*/ 433198 h 569461"/>
                <a:gd name="connsiteX341" fmla="*/ 734199 w 935544"/>
                <a:gd name="connsiteY341" fmla="*/ 433198 h 569461"/>
                <a:gd name="connsiteX342" fmla="*/ 734199 w 935544"/>
                <a:gd name="connsiteY342" fmla="*/ 433198 h 569461"/>
                <a:gd name="connsiteX343" fmla="*/ 734199 w 935544"/>
                <a:gd name="connsiteY343" fmla="*/ 433198 h 569461"/>
                <a:gd name="connsiteX344" fmla="*/ 734199 w 935544"/>
                <a:gd name="connsiteY344" fmla="*/ 433198 h 569461"/>
                <a:gd name="connsiteX345" fmla="*/ 734199 w 935544"/>
                <a:gd name="connsiteY345" fmla="*/ 433198 h 569461"/>
                <a:gd name="connsiteX346" fmla="*/ 734199 w 935544"/>
                <a:gd name="connsiteY346" fmla="*/ 437265 h 569461"/>
                <a:gd name="connsiteX347" fmla="*/ 734199 w 935544"/>
                <a:gd name="connsiteY347" fmla="*/ 441333 h 569461"/>
                <a:gd name="connsiteX348" fmla="*/ 734199 w 935544"/>
                <a:gd name="connsiteY348" fmla="*/ 445400 h 569461"/>
                <a:gd name="connsiteX349" fmla="*/ 734199 w 935544"/>
                <a:gd name="connsiteY349" fmla="*/ 449468 h 569461"/>
                <a:gd name="connsiteX350" fmla="*/ 734199 w 935544"/>
                <a:gd name="connsiteY350" fmla="*/ 449468 h 569461"/>
                <a:gd name="connsiteX351" fmla="*/ 734199 w 935544"/>
                <a:gd name="connsiteY351" fmla="*/ 449468 h 569461"/>
                <a:gd name="connsiteX352" fmla="*/ 734199 w 935544"/>
                <a:gd name="connsiteY352" fmla="*/ 453536 h 569461"/>
                <a:gd name="connsiteX353" fmla="*/ 734199 w 935544"/>
                <a:gd name="connsiteY353" fmla="*/ 453536 h 569461"/>
                <a:gd name="connsiteX354" fmla="*/ 734199 w 935544"/>
                <a:gd name="connsiteY354" fmla="*/ 453536 h 569461"/>
                <a:gd name="connsiteX355" fmla="*/ 734199 w 935544"/>
                <a:gd name="connsiteY355" fmla="*/ 453536 h 569461"/>
                <a:gd name="connsiteX356" fmla="*/ 734199 w 935544"/>
                <a:gd name="connsiteY356" fmla="*/ 453536 h 569461"/>
                <a:gd name="connsiteX357" fmla="*/ 730131 w 935544"/>
                <a:gd name="connsiteY357" fmla="*/ 453536 h 569461"/>
                <a:gd name="connsiteX358" fmla="*/ 730131 w 935544"/>
                <a:gd name="connsiteY358" fmla="*/ 453536 h 569461"/>
                <a:gd name="connsiteX359" fmla="*/ 730131 w 935544"/>
                <a:gd name="connsiteY359" fmla="*/ 453536 h 569461"/>
                <a:gd name="connsiteX360" fmla="*/ 730131 w 935544"/>
                <a:gd name="connsiteY360" fmla="*/ 457603 h 569461"/>
                <a:gd name="connsiteX361" fmla="*/ 730131 w 935544"/>
                <a:gd name="connsiteY361" fmla="*/ 461671 h 569461"/>
                <a:gd name="connsiteX362" fmla="*/ 730131 w 935544"/>
                <a:gd name="connsiteY362" fmla="*/ 465738 h 569461"/>
                <a:gd name="connsiteX363" fmla="*/ 730131 w 935544"/>
                <a:gd name="connsiteY363" fmla="*/ 465738 h 569461"/>
                <a:gd name="connsiteX364" fmla="*/ 730131 w 935544"/>
                <a:gd name="connsiteY364" fmla="*/ 465738 h 569461"/>
                <a:gd name="connsiteX365" fmla="*/ 730131 w 935544"/>
                <a:gd name="connsiteY365" fmla="*/ 465738 h 569461"/>
                <a:gd name="connsiteX366" fmla="*/ 730131 w 935544"/>
                <a:gd name="connsiteY366" fmla="*/ 465738 h 569461"/>
                <a:gd name="connsiteX367" fmla="*/ 730131 w 935544"/>
                <a:gd name="connsiteY367" fmla="*/ 469806 h 569461"/>
                <a:gd name="connsiteX368" fmla="*/ 730131 w 935544"/>
                <a:gd name="connsiteY368" fmla="*/ 469806 h 569461"/>
                <a:gd name="connsiteX369" fmla="*/ 730131 w 935544"/>
                <a:gd name="connsiteY369" fmla="*/ 469806 h 569461"/>
                <a:gd name="connsiteX370" fmla="*/ 730131 w 935544"/>
                <a:gd name="connsiteY370" fmla="*/ 473874 h 569461"/>
                <a:gd name="connsiteX371" fmla="*/ 730131 w 935544"/>
                <a:gd name="connsiteY371" fmla="*/ 473874 h 569461"/>
                <a:gd name="connsiteX372" fmla="*/ 730131 w 935544"/>
                <a:gd name="connsiteY372" fmla="*/ 473874 h 569461"/>
                <a:gd name="connsiteX373" fmla="*/ 730131 w 935544"/>
                <a:gd name="connsiteY373" fmla="*/ 473874 h 569461"/>
                <a:gd name="connsiteX374" fmla="*/ 730131 w 935544"/>
                <a:gd name="connsiteY374" fmla="*/ 473874 h 569461"/>
                <a:gd name="connsiteX375" fmla="*/ 730131 w 935544"/>
                <a:gd name="connsiteY375" fmla="*/ 473874 h 569461"/>
                <a:gd name="connsiteX376" fmla="*/ 730131 w 935544"/>
                <a:gd name="connsiteY376" fmla="*/ 473874 h 569461"/>
                <a:gd name="connsiteX377" fmla="*/ 730131 w 935544"/>
                <a:gd name="connsiteY377" fmla="*/ 477941 h 569461"/>
                <a:gd name="connsiteX378" fmla="*/ 730131 w 935544"/>
                <a:gd name="connsiteY378" fmla="*/ 477941 h 569461"/>
                <a:gd name="connsiteX379" fmla="*/ 730131 w 935544"/>
                <a:gd name="connsiteY379" fmla="*/ 477941 h 569461"/>
                <a:gd name="connsiteX380" fmla="*/ 730131 w 935544"/>
                <a:gd name="connsiteY380" fmla="*/ 477941 h 569461"/>
                <a:gd name="connsiteX381" fmla="*/ 730131 w 935544"/>
                <a:gd name="connsiteY381" fmla="*/ 477941 h 569461"/>
                <a:gd name="connsiteX382" fmla="*/ 730131 w 935544"/>
                <a:gd name="connsiteY382" fmla="*/ 477941 h 569461"/>
                <a:gd name="connsiteX383" fmla="*/ 730131 w 935544"/>
                <a:gd name="connsiteY383" fmla="*/ 477941 h 569461"/>
                <a:gd name="connsiteX384" fmla="*/ 730131 w 935544"/>
                <a:gd name="connsiteY384" fmla="*/ 477941 h 569461"/>
                <a:gd name="connsiteX385" fmla="*/ 734199 w 935544"/>
                <a:gd name="connsiteY385" fmla="*/ 477941 h 569461"/>
                <a:gd name="connsiteX386" fmla="*/ 734199 w 935544"/>
                <a:gd name="connsiteY386" fmla="*/ 477941 h 569461"/>
                <a:gd name="connsiteX387" fmla="*/ 734199 w 935544"/>
                <a:gd name="connsiteY387" fmla="*/ 477941 h 569461"/>
                <a:gd name="connsiteX388" fmla="*/ 734199 w 935544"/>
                <a:gd name="connsiteY388" fmla="*/ 477941 h 569461"/>
                <a:gd name="connsiteX389" fmla="*/ 734199 w 935544"/>
                <a:gd name="connsiteY389" fmla="*/ 477941 h 569461"/>
                <a:gd name="connsiteX390" fmla="*/ 734199 w 935544"/>
                <a:gd name="connsiteY390" fmla="*/ 477941 h 569461"/>
                <a:gd name="connsiteX391" fmla="*/ 734199 w 935544"/>
                <a:gd name="connsiteY391" fmla="*/ 477941 h 569461"/>
                <a:gd name="connsiteX392" fmla="*/ 734199 w 935544"/>
                <a:gd name="connsiteY392" fmla="*/ 477941 h 569461"/>
                <a:gd name="connsiteX393" fmla="*/ 734199 w 935544"/>
                <a:gd name="connsiteY393" fmla="*/ 477941 h 569461"/>
                <a:gd name="connsiteX394" fmla="*/ 734199 w 935544"/>
                <a:gd name="connsiteY394" fmla="*/ 477941 h 569461"/>
                <a:gd name="connsiteX395" fmla="*/ 734199 w 935544"/>
                <a:gd name="connsiteY395" fmla="*/ 477941 h 569461"/>
                <a:gd name="connsiteX396" fmla="*/ 734199 w 935544"/>
                <a:gd name="connsiteY396" fmla="*/ 477941 h 569461"/>
                <a:gd name="connsiteX397" fmla="*/ 734199 w 935544"/>
                <a:gd name="connsiteY397" fmla="*/ 477941 h 569461"/>
                <a:gd name="connsiteX398" fmla="*/ 734199 w 935544"/>
                <a:gd name="connsiteY398" fmla="*/ 477941 h 569461"/>
                <a:gd name="connsiteX399" fmla="*/ 734199 w 935544"/>
                <a:gd name="connsiteY399" fmla="*/ 477941 h 569461"/>
                <a:gd name="connsiteX400" fmla="*/ 730131 w 935544"/>
                <a:gd name="connsiteY400" fmla="*/ 477941 h 569461"/>
                <a:gd name="connsiteX401" fmla="*/ 730131 w 935544"/>
                <a:gd name="connsiteY401" fmla="*/ 477941 h 569461"/>
                <a:gd name="connsiteX402" fmla="*/ 730131 w 935544"/>
                <a:gd name="connsiteY402" fmla="*/ 477941 h 569461"/>
                <a:gd name="connsiteX403" fmla="*/ 730131 w 935544"/>
                <a:gd name="connsiteY403" fmla="*/ 477941 h 569461"/>
                <a:gd name="connsiteX404" fmla="*/ 730131 w 935544"/>
                <a:gd name="connsiteY404" fmla="*/ 477941 h 569461"/>
                <a:gd name="connsiteX405" fmla="*/ 726064 w 935544"/>
                <a:gd name="connsiteY405" fmla="*/ 477941 h 569461"/>
                <a:gd name="connsiteX406" fmla="*/ 717929 w 935544"/>
                <a:gd name="connsiteY406" fmla="*/ 477941 h 569461"/>
                <a:gd name="connsiteX407" fmla="*/ 717929 w 935544"/>
                <a:gd name="connsiteY407" fmla="*/ 477941 h 569461"/>
                <a:gd name="connsiteX408" fmla="*/ 717929 w 935544"/>
                <a:gd name="connsiteY408" fmla="*/ 477941 h 569461"/>
                <a:gd name="connsiteX409" fmla="*/ 713861 w 935544"/>
                <a:gd name="connsiteY409" fmla="*/ 477941 h 569461"/>
                <a:gd name="connsiteX410" fmla="*/ 709793 w 935544"/>
                <a:gd name="connsiteY410" fmla="*/ 477941 h 569461"/>
                <a:gd name="connsiteX411" fmla="*/ 705726 w 935544"/>
                <a:gd name="connsiteY411" fmla="*/ 477941 h 569461"/>
                <a:gd name="connsiteX412" fmla="*/ 701658 w 935544"/>
                <a:gd name="connsiteY412" fmla="*/ 477941 h 569461"/>
                <a:gd name="connsiteX413" fmla="*/ 701658 w 935544"/>
                <a:gd name="connsiteY413" fmla="*/ 477941 h 569461"/>
                <a:gd name="connsiteX414" fmla="*/ 701658 w 935544"/>
                <a:gd name="connsiteY414" fmla="*/ 477941 h 569461"/>
                <a:gd name="connsiteX415" fmla="*/ 701658 w 935544"/>
                <a:gd name="connsiteY415" fmla="*/ 477941 h 569461"/>
                <a:gd name="connsiteX416" fmla="*/ 701658 w 935544"/>
                <a:gd name="connsiteY416" fmla="*/ 477941 h 569461"/>
                <a:gd name="connsiteX417" fmla="*/ 697591 w 935544"/>
                <a:gd name="connsiteY417" fmla="*/ 477941 h 569461"/>
                <a:gd name="connsiteX418" fmla="*/ 693523 w 935544"/>
                <a:gd name="connsiteY418" fmla="*/ 477941 h 569461"/>
                <a:gd name="connsiteX419" fmla="*/ 693523 w 935544"/>
                <a:gd name="connsiteY419" fmla="*/ 477941 h 569461"/>
                <a:gd name="connsiteX420" fmla="*/ 689455 w 935544"/>
                <a:gd name="connsiteY420" fmla="*/ 477941 h 569461"/>
                <a:gd name="connsiteX421" fmla="*/ 685388 w 935544"/>
                <a:gd name="connsiteY421" fmla="*/ 477941 h 569461"/>
                <a:gd name="connsiteX422" fmla="*/ 685388 w 935544"/>
                <a:gd name="connsiteY422" fmla="*/ 477941 h 569461"/>
                <a:gd name="connsiteX423" fmla="*/ 685388 w 935544"/>
                <a:gd name="connsiteY423" fmla="*/ 477941 h 569461"/>
                <a:gd name="connsiteX424" fmla="*/ 681320 w 935544"/>
                <a:gd name="connsiteY424" fmla="*/ 477941 h 569461"/>
                <a:gd name="connsiteX425" fmla="*/ 681320 w 935544"/>
                <a:gd name="connsiteY425" fmla="*/ 477941 h 569461"/>
                <a:gd name="connsiteX426" fmla="*/ 681320 w 935544"/>
                <a:gd name="connsiteY426" fmla="*/ 477941 h 569461"/>
                <a:gd name="connsiteX427" fmla="*/ 681320 w 935544"/>
                <a:gd name="connsiteY427" fmla="*/ 477941 h 569461"/>
                <a:gd name="connsiteX428" fmla="*/ 677253 w 935544"/>
                <a:gd name="connsiteY428" fmla="*/ 477941 h 569461"/>
                <a:gd name="connsiteX429" fmla="*/ 677253 w 935544"/>
                <a:gd name="connsiteY429" fmla="*/ 477941 h 569461"/>
                <a:gd name="connsiteX430" fmla="*/ 677253 w 935544"/>
                <a:gd name="connsiteY430" fmla="*/ 477941 h 569461"/>
                <a:gd name="connsiteX431" fmla="*/ 673185 w 935544"/>
                <a:gd name="connsiteY431" fmla="*/ 477941 h 569461"/>
                <a:gd name="connsiteX432" fmla="*/ 669117 w 935544"/>
                <a:gd name="connsiteY432" fmla="*/ 477941 h 569461"/>
                <a:gd name="connsiteX433" fmla="*/ 665050 w 935544"/>
                <a:gd name="connsiteY433" fmla="*/ 477941 h 569461"/>
                <a:gd name="connsiteX434" fmla="*/ 665050 w 935544"/>
                <a:gd name="connsiteY434" fmla="*/ 477941 h 569461"/>
                <a:gd name="connsiteX435" fmla="*/ 665050 w 935544"/>
                <a:gd name="connsiteY435" fmla="*/ 477941 h 569461"/>
                <a:gd name="connsiteX436" fmla="*/ 665050 w 935544"/>
                <a:gd name="connsiteY436" fmla="*/ 477941 h 569461"/>
                <a:gd name="connsiteX437" fmla="*/ 665050 w 935544"/>
                <a:gd name="connsiteY437" fmla="*/ 482009 h 569461"/>
                <a:gd name="connsiteX438" fmla="*/ 665050 w 935544"/>
                <a:gd name="connsiteY438" fmla="*/ 482009 h 569461"/>
                <a:gd name="connsiteX439" fmla="*/ 665050 w 935544"/>
                <a:gd name="connsiteY439" fmla="*/ 482009 h 569461"/>
                <a:gd name="connsiteX440" fmla="*/ 665050 w 935544"/>
                <a:gd name="connsiteY440" fmla="*/ 482009 h 569461"/>
                <a:gd name="connsiteX441" fmla="*/ 665050 w 935544"/>
                <a:gd name="connsiteY441" fmla="*/ 482009 h 569461"/>
                <a:gd name="connsiteX442" fmla="*/ 665050 w 935544"/>
                <a:gd name="connsiteY442" fmla="*/ 482009 h 569461"/>
                <a:gd name="connsiteX443" fmla="*/ 665050 w 935544"/>
                <a:gd name="connsiteY443" fmla="*/ 486076 h 569461"/>
                <a:gd name="connsiteX444" fmla="*/ 665050 w 935544"/>
                <a:gd name="connsiteY444" fmla="*/ 486076 h 569461"/>
                <a:gd name="connsiteX445" fmla="*/ 665050 w 935544"/>
                <a:gd name="connsiteY445" fmla="*/ 486076 h 569461"/>
                <a:gd name="connsiteX446" fmla="*/ 665050 w 935544"/>
                <a:gd name="connsiteY446" fmla="*/ 486076 h 569461"/>
                <a:gd name="connsiteX447" fmla="*/ 665050 w 935544"/>
                <a:gd name="connsiteY447" fmla="*/ 486076 h 569461"/>
                <a:gd name="connsiteX448" fmla="*/ 665050 w 935544"/>
                <a:gd name="connsiteY448" fmla="*/ 486076 h 569461"/>
                <a:gd name="connsiteX449" fmla="*/ 660982 w 935544"/>
                <a:gd name="connsiteY449" fmla="*/ 490144 h 569461"/>
                <a:gd name="connsiteX450" fmla="*/ 656915 w 935544"/>
                <a:gd name="connsiteY450" fmla="*/ 494211 h 569461"/>
                <a:gd name="connsiteX451" fmla="*/ 656915 w 935544"/>
                <a:gd name="connsiteY451" fmla="*/ 494211 h 569461"/>
                <a:gd name="connsiteX452" fmla="*/ 656915 w 935544"/>
                <a:gd name="connsiteY452" fmla="*/ 494211 h 569461"/>
                <a:gd name="connsiteX453" fmla="*/ 656915 w 935544"/>
                <a:gd name="connsiteY453" fmla="*/ 494211 h 569461"/>
                <a:gd name="connsiteX454" fmla="*/ 656915 w 935544"/>
                <a:gd name="connsiteY454" fmla="*/ 494211 h 569461"/>
                <a:gd name="connsiteX455" fmla="*/ 656915 w 935544"/>
                <a:gd name="connsiteY455" fmla="*/ 494211 h 569461"/>
                <a:gd name="connsiteX456" fmla="*/ 652847 w 935544"/>
                <a:gd name="connsiteY456" fmla="*/ 494211 h 569461"/>
                <a:gd name="connsiteX457" fmla="*/ 648780 w 935544"/>
                <a:gd name="connsiteY457" fmla="*/ 494211 h 569461"/>
                <a:gd name="connsiteX458" fmla="*/ 644712 w 935544"/>
                <a:gd name="connsiteY458" fmla="*/ 494211 h 569461"/>
                <a:gd name="connsiteX459" fmla="*/ 640645 w 935544"/>
                <a:gd name="connsiteY459" fmla="*/ 494211 h 569461"/>
                <a:gd name="connsiteX460" fmla="*/ 636577 w 935544"/>
                <a:gd name="connsiteY460" fmla="*/ 494211 h 569461"/>
                <a:gd name="connsiteX461" fmla="*/ 632509 w 935544"/>
                <a:gd name="connsiteY461" fmla="*/ 494211 h 569461"/>
                <a:gd name="connsiteX462" fmla="*/ 628442 w 935544"/>
                <a:gd name="connsiteY462" fmla="*/ 494211 h 569461"/>
                <a:gd name="connsiteX463" fmla="*/ 624374 w 935544"/>
                <a:gd name="connsiteY463" fmla="*/ 494211 h 569461"/>
                <a:gd name="connsiteX464" fmla="*/ 620307 w 935544"/>
                <a:gd name="connsiteY464" fmla="*/ 494211 h 569461"/>
                <a:gd name="connsiteX465" fmla="*/ 616239 w 935544"/>
                <a:gd name="connsiteY465" fmla="*/ 494211 h 569461"/>
                <a:gd name="connsiteX466" fmla="*/ 616239 w 935544"/>
                <a:gd name="connsiteY466" fmla="*/ 494211 h 569461"/>
                <a:gd name="connsiteX467" fmla="*/ 612171 w 935544"/>
                <a:gd name="connsiteY467" fmla="*/ 494211 h 569461"/>
                <a:gd name="connsiteX468" fmla="*/ 612171 w 935544"/>
                <a:gd name="connsiteY468" fmla="*/ 494211 h 569461"/>
                <a:gd name="connsiteX469" fmla="*/ 612171 w 935544"/>
                <a:gd name="connsiteY469" fmla="*/ 494211 h 569461"/>
                <a:gd name="connsiteX470" fmla="*/ 612171 w 935544"/>
                <a:gd name="connsiteY470" fmla="*/ 494211 h 569461"/>
                <a:gd name="connsiteX471" fmla="*/ 612171 w 935544"/>
                <a:gd name="connsiteY471" fmla="*/ 494211 h 569461"/>
                <a:gd name="connsiteX472" fmla="*/ 612171 w 935544"/>
                <a:gd name="connsiteY472" fmla="*/ 494211 h 569461"/>
                <a:gd name="connsiteX473" fmla="*/ 608104 w 935544"/>
                <a:gd name="connsiteY473" fmla="*/ 494211 h 569461"/>
                <a:gd name="connsiteX474" fmla="*/ 604036 w 935544"/>
                <a:gd name="connsiteY474" fmla="*/ 494211 h 569461"/>
                <a:gd name="connsiteX475" fmla="*/ 599969 w 935544"/>
                <a:gd name="connsiteY475" fmla="*/ 494211 h 569461"/>
                <a:gd name="connsiteX476" fmla="*/ 595901 w 935544"/>
                <a:gd name="connsiteY476" fmla="*/ 494211 h 569461"/>
                <a:gd name="connsiteX477" fmla="*/ 591833 w 935544"/>
                <a:gd name="connsiteY477" fmla="*/ 494211 h 569461"/>
                <a:gd name="connsiteX478" fmla="*/ 587766 w 935544"/>
                <a:gd name="connsiteY478" fmla="*/ 494211 h 569461"/>
                <a:gd name="connsiteX479" fmla="*/ 583698 w 935544"/>
                <a:gd name="connsiteY479" fmla="*/ 494211 h 569461"/>
                <a:gd name="connsiteX480" fmla="*/ 579631 w 935544"/>
                <a:gd name="connsiteY480" fmla="*/ 494211 h 569461"/>
                <a:gd name="connsiteX481" fmla="*/ 575563 w 935544"/>
                <a:gd name="connsiteY481" fmla="*/ 494211 h 569461"/>
                <a:gd name="connsiteX482" fmla="*/ 567428 w 935544"/>
                <a:gd name="connsiteY482" fmla="*/ 494211 h 569461"/>
                <a:gd name="connsiteX483" fmla="*/ 555225 w 935544"/>
                <a:gd name="connsiteY483" fmla="*/ 494211 h 569461"/>
                <a:gd name="connsiteX484" fmla="*/ 543022 w 935544"/>
                <a:gd name="connsiteY484" fmla="*/ 494211 h 569461"/>
                <a:gd name="connsiteX485" fmla="*/ 530820 w 935544"/>
                <a:gd name="connsiteY485" fmla="*/ 490144 h 569461"/>
                <a:gd name="connsiteX486" fmla="*/ 526752 w 935544"/>
                <a:gd name="connsiteY486" fmla="*/ 490144 h 569461"/>
                <a:gd name="connsiteX487" fmla="*/ 522684 w 935544"/>
                <a:gd name="connsiteY487" fmla="*/ 490144 h 569461"/>
                <a:gd name="connsiteX488" fmla="*/ 522684 w 935544"/>
                <a:gd name="connsiteY488" fmla="*/ 490144 h 569461"/>
                <a:gd name="connsiteX489" fmla="*/ 518617 w 935544"/>
                <a:gd name="connsiteY489" fmla="*/ 490144 h 569461"/>
                <a:gd name="connsiteX490" fmla="*/ 514549 w 935544"/>
                <a:gd name="connsiteY490" fmla="*/ 490144 h 569461"/>
                <a:gd name="connsiteX491" fmla="*/ 510482 w 935544"/>
                <a:gd name="connsiteY491" fmla="*/ 486076 h 569461"/>
                <a:gd name="connsiteX492" fmla="*/ 506414 w 935544"/>
                <a:gd name="connsiteY492" fmla="*/ 486076 h 569461"/>
                <a:gd name="connsiteX493" fmla="*/ 502347 w 935544"/>
                <a:gd name="connsiteY493" fmla="*/ 486076 h 569461"/>
                <a:gd name="connsiteX494" fmla="*/ 498279 w 935544"/>
                <a:gd name="connsiteY494" fmla="*/ 486076 h 569461"/>
                <a:gd name="connsiteX495" fmla="*/ 498279 w 935544"/>
                <a:gd name="connsiteY495" fmla="*/ 486076 h 569461"/>
                <a:gd name="connsiteX496" fmla="*/ 494212 w 935544"/>
                <a:gd name="connsiteY496" fmla="*/ 486076 h 569461"/>
                <a:gd name="connsiteX497" fmla="*/ 494212 w 935544"/>
                <a:gd name="connsiteY497" fmla="*/ 486076 h 569461"/>
                <a:gd name="connsiteX498" fmla="*/ 494212 w 935544"/>
                <a:gd name="connsiteY498" fmla="*/ 486076 h 569461"/>
                <a:gd name="connsiteX499" fmla="*/ 494212 w 935544"/>
                <a:gd name="connsiteY499" fmla="*/ 486076 h 569461"/>
                <a:gd name="connsiteX500" fmla="*/ 494212 w 935544"/>
                <a:gd name="connsiteY500" fmla="*/ 486076 h 569461"/>
                <a:gd name="connsiteX501" fmla="*/ 494212 w 935544"/>
                <a:gd name="connsiteY501" fmla="*/ 486076 h 569461"/>
                <a:gd name="connsiteX502" fmla="*/ 494212 w 935544"/>
                <a:gd name="connsiteY502" fmla="*/ 486076 h 569461"/>
                <a:gd name="connsiteX503" fmla="*/ 494212 w 935544"/>
                <a:gd name="connsiteY503" fmla="*/ 486076 h 569461"/>
                <a:gd name="connsiteX504" fmla="*/ 498279 w 935544"/>
                <a:gd name="connsiteY504" fmla="*/ 486076 h 569461"/>
                <a:gd name="connsiteX505" fmla="*/ 498279 w 935544"/>
                <a:gd name="connsiteY505" fmla="*/ 482009 h 569461"/>
                <a:gd name="connsiteX506" fmla="*/ 498279 w 935544"/>
                <a:gd name="connsiteY506" fmla="*/ 482009 h 569461"/>
                <a:gd name="connsiteX507" fmla="*/ 498279 w 935544"/>
                <a:gd name="connsiteY507" fmla="*/ 482009 h 569461"/>
                <a:gd name="connsiteX508" fmla="*/ 498279 w 935544"/>
                <a:gd name="connsiteY508" fmla="*/ 477941 h 569461"/>
                <a:gd name="connsiteX509" fmla="*/ 498279 w 935544"/>
                <a:gd name="connsiteY509" fmla="*/ 473874 h 569461"/>
                <a:gd name="connsiteX510" fmla="*/ 498279 w 935544"/>
                <a:gd name="connsiteY510" fmla="*/ 473874 h 569461"/>
                <a:gd name="connsiteX511" fmla="*/ 498279 w 935544"/>
                <a:gd name="connsiteY511" fmla="*/ 473874 h 569461"/>
                <a:gd name="connsiteX512" fmla="*/ 498279 w 935544"/>
                <a:gd name="connsiteY512" fmla="*/ 469806 h 569461"/>
                <a:gd name="connsiteX513" fmla="*/ 502347 w 935544"/>
                <a:gd name="connsiteY513" fmla="*/ 469806 h 569461"/>
                <a:gd name="connsiteX514" fmla="*/ 506414 w 935544"/>
                <a:gd name="connsiteY514" fmla="*/ 465738 h 569461"/>
                <a:gd name="connsiteX515" fmla="*/ 506414 w 935544"/>
                <a:gd name="connsiteY515" fmla="*/ 465738 h 569461"/>
                <a:gd name="connsiteX516" fmla="*/ 506414 w 935544"/>
                <a:gd name="connsiteY516" fmla="*/ 465738 h 569461"/>
                <a:gd name="connsiteX517" fmla="*/ 506414 w 935544"/>
                <a:gd name="connsiteY517" fmla="*/ 465738 h 569461"/>
                <a:gd name="connsiteX518" fmla="*/ 506414 w 935544"/>
                <a:gd name="connsiteY518" fmla="*/ 465738 h 569461"/>
                <a:gd name="connsiteX519" fmla="*/ 506414 w 935544"/>
                <a:gd name="connsiteY519" fmla="*/ 465738 h 569461"/>
                <a:gd name="connsiteX520" fmla="*/ 510482 w 935544"/>
                <a:gd name="connsiteY520" fmla="*/ 465738 h 569461"/>
                <a:gd name="connsiteX521" fmla="*/ 510482 w 935544"/>
                <a:gd name="connsiteY521" fmla="*/ 465738 h 569461"/>
                <a:gd name="connsiteX522" fmla="*/ 510482 w 935544"/>
                <a:gd name="connsiteY522" fmla="*/ 465738 h 569461"/>
                <a:gd name="connsiteX523" fmla="*/ 510482 w 935544"/>
                <a:gd name="connsiteY523" fmla="*/ 465738 h 569461"/>
                <a:gd name="connsiteX524" fmla="*/ 510482 w 935544"/>
                <a:gd name="connsiteY524" fmla="*/ 465738 h 569461"/>
                <a:gd name="connsiteX525" fmla="*/ 510482 w 935544"/>
                <a:gd name="connsiteY525" fmla="*/ 465738 h 569461"/>
                <a:gd name="connsiteX526" fmla="*/ 514549 w 935544"/>
                <a:gd name="connsiteY526" fmla="*/ 461671 h 569461"/>
                <a:gd name="connsiteX527" fmla="*/ 514549 w 935544"/>
                <a:gd name="connsiteY527" fmla="*/ 461671 h 569461"/>
                <a:gd name="connsiteX528" fmla="*/ 514549 w 935544"/>
                <a:gd name="connsiteY528" fmla="*/ 461671 h 569461"/>
                <a:gd name="connsiteX529" fmla="*/ 514549 w 935544"/>
                <a:gd name="connsiteY529" fmla="*/ 461671 h 569461"/>
                <a:gd name="connsiteX530" fmla="*/ 514549 w 935544"/>
                <a:gd name="connsiteY530" fmla="*/ 461671 h 569461"/>
                <a:gd name="connsiteX531" fmla="*/ 514549 w 935544"/>
                <a:gd name="connsiteY531" fmla="*/ 461671 h 569461"/>
                <a:gd name="connsiteX532" fmla="*/ 514549 w 935544"/>
                <a:gd name="connsiteY532" fmla="*/ 461671 h 569461"/>
                <a:gd name="connsiteX533" fmla="*/ 514549 w 935544"/>
                <a:gd name="connsiteY533" fmla="*/ 461671 h 569461"/>
                <a:gd name="connsiteX534" fmla="*/ 518617 w 935544"/>
                <a:gd name="connsiteY534" fmla="*/ 461671 h 569461"/>
                <a:gd name="connsiteX535" fmla="*/ 522684 w 935544"/>
                <a:gd name="connsiteY535" fmla="*/ 461671 h 569461"/>
                <a:gd name="connsiteX536" fmla="*/ 526752 w 935544"/>
                <a:gd name="connsiteY536" fmla="*/ 461671 h 569461"/>
                <a:gd name="connsiteX537" fmla="*/ 530820 w 935544"/>
                <a:gd name="connsiteY537" fmla="*/ 461671 h 569461"/>
                <a:gd name="connsiteX538" fmla="*/ 534887 w 935544"/>
                <a:gd name="connsiteY538" fmla="*/ 461671 h 569461"/>
                <a:gd name="connsiteX539" fmla="*/ 534887 w 935544"/>
                <a:gd name="connsiteY539" fmla="*/ 461671 h 569461"/>
                <a:gd name="connsiteX540" fmla="*/ 534887 w 935544"/>
                <a:gd name="connsiteY540" fmla="*/ 461671 h 569461"/>
                <a:gd name="connsiteX541" fmla="*/ 534887 w 935544"/>
                <a:gd name="connsiteY541" fmla="*/ 461671 h 569461"/>
                <a:gd name="connsiteX542" fmla="*/ 534887 w 935544"/>
                <a:gd name="connsiteY542" fmla="*/ 461671 h 569461"/>
                <a:gd name="connsiteX543" fmla="*/ 538955 w 935544"/>
                <a:gd name="connsiteY543" fmla="*/ 461671 h 569461"/>
                <a:gd name="connsiteX544" fmla="*/ 543022 w 935544"/>
                <a:gd name="connsiteY544" fmla="*/ 461671 h 569461"/>
                <a:gd name="connsiteX545" fmla="*/ 543022 w 935544"/>
                <a:gd name="connsiteY545" fmla="*/ 461671 h 569461"/>
                <a:gd name="connsiteX546" fmla="*/ 543022 w 935544"/>
                <a:gd name="connsiteY546" fmla="*/ 461671 h 569461"/>
                <a:gd name="connsiteX547" fmla="*/ 543022 w 935544"/>
                <a:gd name="connsiteY547" fmla="*/ 461671 h 569461"/>
                <a:gd name="connsiteX548" fmla="*/ 543022 w 935544"/>
                <a:gd name="connsiteY548" fmla="*/ 461671 h 569461"/>
                <a:gd name="connsiteX549" fmla="*/ 543022 w 935544"/>
                <a:gd name="connsiteY549" fmla="*/ 461671 h 569461"/>
                <a:gd name="connsiteX550" fmla="*/ 547090 w 935544"/>
                <a:gd name="connsiteY550" fmla="*/ 461671 h 569461"/>
                <a:gd name="connsiteX551" fmla="*/ 551157 w 935544"/>
                <a:gd name="connsiteY551" fmla="*/ 461671 h 569461"/>
                <a:gd name="connsiteX552" fmla="*/ 555225 w 935544"/>
                <a:gd name="connsiteY552" fmla="*/ 457603 h 569461"/>
                <a:gd name="connsiteX553" fmla="*/ 555225 w 935544"/>
                <a:gd name="connsiteY553" fmla="*/ 457603 h 569461"/>
                <a:gd name="connsiteX554" fmla="*/ 559293 w 935544"/>
                <a:gd name="connsiteY554" fmla="*/ 453536 h 569461"/>
                <a:gd name="connsiteX555" fmla="*/ 559293 w 935544"/>
                <a:gd name="connsiteY555" fmla="*/ 453536 h 569461"/>
                <a:gd name="connsiteX556" fmla="*/ 559293 w 935544"/>
                <a:gd name="connsiteY556" fmla="*/ 453536 h 569461"/>
                <a:gd name="connsiteX557" fmla="*/ 559293 w 935544"/>
                <a:gd name="connsiteY557" fmla="*/ 449468 h 569461"/>
                <a:gd name="connsiteX558" fmla="*/ 559293 w 935544"/>
                <a:gd name="connsiteY558" fmla="*/ 449468 h 569461"/>
                <a:gd name="connsiteX559" fmla="*/ 563360 w 935544"/>
                <a:gd name="connsiteY559" fmla="*/ 449468 h 569461"/>
                <a:gd name="connsiteX560" fmla="*/ 563360 w 935544"/>
                <a:gd name="connsiteY560" fmla="*/ 449468 h 569461"/>
                <a:gd name="connsiteX561" fmla="*/ 563360 w 935544"/>
                <a:gd name="connsiteY561" fmla="*/ 449468 h 569461"/>
                <a:gd name="connsiteX562" fmla="*/ 563360 w 935544"/>
                <a:gd name="connsiteY562" fmla="*/ 449468 h 569461"/>
                <a:gd name="connsiteX563" fmla="*/ 563360 w 935544"/>
                <a:gd name="connsiteY563" fmla="*/ 449468 h 569461"/>
                <a:gd name="connsiteX564" fmla="*/ 563360 w 935544"/>
                <a:gd name="connsiteY564" fmla="*/ 449468 h 569461"/>
                <a:gd name="connsiteX565" fmla="*/ 563360 w 935544"/>
                <a:gd name="connsiteY565" fmla="*/ 449468 h 569461"/>
                <a:gd name="connsiteX566" fmla="*/ 563360 w 935544"/>
                <a:gd name="connsiteY566" fmla="*/ 449468 h 569461"/>
                <a:gd name="connsiteX567" fmla="*/ 563360 w 935544"/>
                <a:gd name="connsiteY567" fmla="*/ 449468 h 569461"/>
                <a:gd name="connsiteX568" fmla="*/ 563360 w 935544"/>
                <a:gd name="connsiteY568" fmla="*/ 449468 h 569461"/>
                <a:gd name="connsiteX569" fmla="*/ 563360 w 935544"/>
                <a:gd name="connsiteY569" fmla="*/ 449468 h 569461"/>
                <a:gd name="connsiteX570" fmla="*/ 563360 w 935544"/>
                <a:gd name="connsiteY570" fmla="*/ 449468 h 569461"/>
                <a:gd name="connsiteX571" fmla="*/ 563360 w 935544"/>
                <a:gd name="connsiteY571" fmla="*/ 449468 h 569461"/>
                <a:gd name="connsiteX572" fmla="*/ 563360 w 935544"/>
                <a:gd name="connsiteY572" fmla="*/ 449468 h 569461"/>
                <a:gd name="connsiteX573" fmla="*/ 563360 w 935544"/>
                <a:gd name="connsiteY573" fmla="*/ 449468 h 569461"/>
                <a:gd name="connsiteX574" fmla="*/ 563360 w 935544"/>
                <a:gd name="connsiteY574" fmla="*/ 449468 h 569461"/>
                <a:gd name="connsiteX575" fmla="*/ 563360 w 935544"/>
                <a:gd name="connsiteY575" fmla="*/ 449468 h 569461"/>
                <a:gd name="connsiteX576" fmla="*/ 563360 w 935544"/>
                <a:gd name="connsiteY576" fmla="*/ 449468 h 569461"/>
                <a:gd name="connsiteX577" fmla="*/ 563360 w 935544"/>
                <a:gd name="connsiteY577" fmla="*/ 449468 h 569461"/>
                <a:gd name="connsiteX578" fmla="*/ 563360 w 935544"/>
                <a:gd name="connsiteY578" fmla="*/ 449468 h 569461"/>
                <a:gd name="connsiteX579" fmla="*/ 563360 w 935544"/>
                <a:gd name="connsiteY579" fmla="*/ 449468 h 569461"/>
                <a:gd name="connsiteX580" fmla="*/ 563360 w 935544"/>
                <a:gd name="connsiteY580" fmla="*/ 449468 h 569461"/>
                <a:gd name="connsiteX581" fmla="*/ 559293 w 935544"/>
                <a:gd name="connsiteY581" fmla="*/ 449468 h 569461"/>
                <a:gd name="connsiteX582" fmla="*/ 559293 w 935544"/>
                <a:gd name="connsiteY582" fmla="*/ 449468 h 569461"/>
                <a:gd name="connsiteX583" fmla="*/ 559293 w 935544"/>
                <a:gd name="connsiteY583" fmla="*/ 449468 h 569461"/>
                <a:gd name="connsiteX584" fmla="*/ 559293 w 935544"/>
                <a:gd name="connsiteY584" fmla="*/ 449468 h 569461"/>
                <a:gd name="connsiteX585" fmla="*/ 563360 w 935544"/>
                <a:gd name="connsiteY585" fmla="*/ 449468 h 569461"/>
                <a:gd name="connsiteX586" fmla="*/ 563360 w 935544"/>
                <a:gd name="connsiteY586" fmla="*/ 449468 h 569461"/>
                <a:gd name="connsiteX587" fmla="*/ 563360 w 935544"/>
                <a:gd name="connsiteY587" fmla="*/ 445400 h 569461"/>
                <a:gd name="connsiteX588" fmla="*/ 563360 w 935544"/>
                <a:gd name="connsiteY588" fmla="*/ 445400 h 569461"/>
                <a:gd name="connsiteX589" fmla="*/ 563360 w 935544"/>
                <a:gd name="connsiteY589" fmla="*/ 445400 h 569461"/>
                <a:gd name="connsiteX590" fmla="*/ 563360 w 935544"/>
                <a:gd name="connsiteY590" fmla="*/ 445400 h 569461"/>
                <a:gd name="connsiteX591" fmla="*/ 563360 w 935544"/>
                <a:gd name="connsiteY591" fmla="*/ 445400 h 569461"/>
                <a:gd name="connsiteX592" fmla="*/ 559293 w 935544"/>
                <a:gd name="connsiteY592" fmla="*/ 445400 h 569461"/>
                <a:gd name="connsiteX593" fmla="*/ 559293 w 935544"/>
                <a:gd name="connsiteY593" fmla="*/ 445400 h 569461"/>
                <a:gd name="connsiteX594" fmla="*/ 559293 w 935544"/>
                <a:gd name="connsiteY594" fmla="*/ 445400 h 569461"/>
                <a:gd name="connsiteX595" fmla="*/ 555225 w 935544"/>
                <a:gd name="connsiteY595" fmla="*/ 445400 h 569461"/>
                <a:gd name="connsiteX596" fmla="*/ 555225 w 935544"/>
                <a:gd name="connsiteY596" fmla="*/ 445400 h 569461"/>
                <a:gd name="connsiteX597" fmla="*/ 551157 w 935544"/>
                <a:gd name="connsiteY597" fmla="*/ 445400 h 569461"/>
                <a:gd name="connsiteX598" fmla="*/ 551157 w 935544"/>
                <a:gd name="connsiteY598" fmla="*/ 445400 h 569461"/>
                <a:gd name="connsiteX599" fmla="*/ 551157 w 935544"/>
                <a:gd name="connsiteY599" fmla="*/ 445400 h 569461"/>
                <a:gd name="connsiteX600" fmla="*/ 551157 w 935544"/>
                <a:gd name="connsiteY600" fmla="*/ 445400 h 569461"/>
                <a:gd name="connsiteX601" fmla="*/ 547090 w 935544"/>
                <a:gd name="connsiteY601" fmla="*/ 445400 h 569461"/>
                <a:gd name="connsiteX602" fmla="*/ 543022 w 935544"/>
                <a:gd name="connsiteY602" fmla="*/ 445400 h 569461"/>
                <a:gd name="connsiteX603" fmla="*/ 543022 w 935544"/>
                <a:gd name="connsiteY603" fmla="*/ 445400 h 569461"/>
                <a:gd name="connsiteX604" fmla="*/ 543022 w 935544"/>
                <a:gd name="connsiteY604" fmla="*/ 445400 h 569461"/>
                <a:gd name="connsiteX605" fmla="*/ 538955 w 935544"/>
                <a:gd name="connsiteY605" fmla="*/ 445400 h 569461"/>
                <a:gd name="connsiteX606" fmla="*/ 534887 w 935544"/>
                <a:gd name="connsiteY606" fmla="*/ 445400 h 569461"/>
                <a:gd name="connsiteX607" fmla="*/ 530820 w 935544"/>
                <a:gd name="connsiteY607" fmla="*/ 445400 h 569461"/>
                <a:gd name="connsiteX608" fmla="*/ 530820 w 935544"/>
                <a:gd name="connsiteY608" fmla="*/ 441333 h 569461"/>
                <a:gd name="connsiteX609" fmla="*/ 530820 w 935544"/>
                <a:gd name="connsiteY609" fmla="*/ 437265 h 569461"/>
                <a:gd name="connsiteX610" fmla="*/ 530820 w 935544"/>
                <a:gd name="connsiteY610" fmla="*/ 433198 h 569461"/>
                <a:gd name="connsiteX611" fmla="*/ 530820 w 935544"/>
                <a:gd name="connsiteY611" fmla="*/ 429130 h 569461"/>
                <a:gd name="connsiteX612" fmla="*/ 530820 w 935544"/>
                <a:gd name="connsiteY612" fmla="*/ 425062 h 569461"/>
                <a:gd name="connsiteX613" fmla="*/ 534887 w 935544"/>
                <a:gd name="connsiteY613" fmla="*/ 420995 h 569461"/>
                <a:gd name="connsiteX614" fmla="*/ 534887 w 935544"/>
                <a:gd name="connsiteY614" fmla="*/ 420995 h 569461"/>
                <a:gd name="connsiteX615" fmla="*/ 534887 w 935544"/>
                <a:gd name="connsiteY615" fmla="*/ 420995 h 569461"/>
                <a:gd name="connsiteX616" fmla="*/ 534887 w 935544"/>
                <a:gd name="connsiteY616" fmla="*/ 420995 h 569461"/>
                <a:gd name="connsiteX617" fmla="*/ 534887 w 935544"/>
                <a:gd name="connsiteY617" fmla="*/ 416927 h 569461"/>
                <a:gd name="connsiteX618" fmla="*/ 534887 w 935544"/>
                <a:gd name="connsiteY618" fmla="*/ 412860 h 569461"/>
                <a:gd name="connsiteX619" fmla="*/ 534887 w 935544"/>
                <a:gd name="connsiteY619" fmla="*/ 408792 h 569461"/>
                <a:gd name="connsiteX620" fmla="*/ 534887 w 935544"/>
                <a:gd name="connsiteY620" fmla="*/ 404724 h 569461"/>
                <a:gd name="connsiteX621" fmla="*/ 534887 w 935544"/>
                <a:gd name="connsiteY621" fmla="*/ 404724 h 569461"/>
                <a:gd name="connsiteX622" fmla="*/ 534887 w 935544"/>
                <a:gd name="connsiteY622" fmla="*/ 404724 h 569461"/>
                <a:gd name="connsiteX623" fmla="*/ 538955 w 935544"/>
                <a:gd name="connsiteY623" fmla="*/ 400657 h 569461"/>
                <a:gd name="connsiteX624" fmla="*/ 547090 w 935544"/>
                <a:gd name="connsiteY624" fmla="*/ 400657 h 569461"/>
                <a:gd name="connsiteX625" fmla="*/ 551157 w 935544"/>
                <a:gd name="connsiteY625" fmla="*/ 400657 h 569461"/>
                <a:gd name="connsiteX626" fmla="*/ 551157 w 935544"/>
                <a:gd name="connsiteY626" fmla="*/ 400657 h 569461"/>
                <a:gd name="connsiteX627" fmla="*/ 551157 w 935544"/>
                <a:gd name="connsiteY627" fmla="*/ 400657 h 569461"/>
                <a:gd name="connsiteX628" fmla="*/ 551157 w 935544"/>
                <a:gd name="connsiteY628" fmla="*/ 400657 h 569461"/>
                <a:gd name="connsiteX629" fmla="*/ 551157 w 935544"/>
                <a:gd name="connsiteY629" fmla="*/ 400657 h 569461"/>
                <a:gd name="connsiteX630" fmla="*/ 555225 w 935544"/>
                <a:gd name="connsiteY630" fmla="*/ 400657 h 569461"/>
                <a:gd name="connsiteX631" fmla="*/ 555225 w 935544"/>
                <a:gd name="connsiteY631" fmla="*/ 400657 h 569461"/>
                <a:gd name="connsiteX632" fmla="*/ 555225 w 935544"/>
                <a:gd name="connsiteY632" fmla="*/ 400657 h 569461"/>
                <a:gd name="connsiteX633" fmla="*/ 555225 w 935544"/>
                <a:gd name="connsiteY633" fmla="*/ 400657 h 569461"/>
                <a:gd name="connsiteX634" fmla="*/ 555225 w 935544"/>
                <a:gd name="connsiteY634" fmla="*/ 400657 h 569461"/>
                <a:gd name="connsiteX635" fmla="*/ 555225 w 935544"/>
                <a:gd name="connsiteY635" fmla="*/ 400657 h 569461"/>
                <a:gd name="connsiteX636" fmla="*/ 555225 w 935544"/>
                <a:gd name="connsiteY636" fmla="*/ 400657 h 569461"/>
                <a:gd name="connsiteX637" fmla="*/ 559293 w 935544"/>
                <a:gd name="connsiteY637" fmla="*/ 400657 h 569461"/>
                <a:gd name="connsiteX638" fmla="*/ 559293 w 935544"/>
                <a:gd name="connsiteY638" fmla="*/ 400657 h 569461"/>
                <a:gd name="connsiteX639" fmla="*/ 559293 w 935544"/>
                <a:gd name="connsiteY639" fmla="*/ 400657 h 569461"/>
                <a:gd name="connsiteX640" fmla="*/ 559293 w 935544"/>
                <a:gd name="connsiteY640" fmla="*/ 400657 h 569461"/>
                <a:gd name="connsiteX641" fmla="*/ 563360 w 935544"/>
                <a:gd name="connsiteY641" fmla="*/ 400657 h 569461"/>
                <a:gd name="connsiteX642" fmla="*/ 563360 w 935544"/>
                <a:gd name="connsiteY642" fmla="*/ 400657 h 569461"/>
                <a:gd name="connsiteX643" fmla="*/ 563360 w 935544"/>
                <a:gd name="connsiteY643" fmla="*/ 400657 h 569461"/>
                <a:gd name="connsiteX644" fmla="*/ 563360 w 935544"/>
                <a:gd name="connsiteY644" fmla="*/ 400657 h 569461"/>
                <a:gd name="connsiteX645" fmla="*/ 563360 w 935544"/>
                <a:gd name="connsiteY645" fmla="*/ 400657 h 569461"/>
                <a:gd name="connsiteX646" fmla="*/ 567428 w 935544"/>
                <a:gd name="connsiteY646" fmla="*/ 400657 h 569461"/>
                <a:gd name="connsiteX647" fmla="*/ 571495 w 935544"/>
                <a:gd name="connsiteY647" fmla="*/ 400657 h 569461"/>
                <a:gd name="connsiteX648" fmla="*/ 571495 w 935544"/>
                <a:gd name="connsiteY648" fmla="*/ 400657 h 569461"/>
                <a:gd name="connsiteX649" fmla="*/ 571495 w 935544"/>
                <a:gd name="connsiteY649" fmla="*/ 400657 h 569461"/>
                <a:gd name="connsiteX650" fmla="*/ 571495 w 935544"/>
                <a:gd name="connsiteY650" fmla="*/ 400657 h 569461"/>
                <a:gd name="connsiteX651" fmla="*/ 571495 w 935544"/>
                <a:gd name="connsiteY651" fmla="*/ 400657 h 569461"/>
                <a:gd name="connsiteX652" fmla="*/ 571495 w 935544"/>
                <a:gd name="connsiteY652" fmla="*/ 400657 h 569461"/>
                <a:gd name="connsiteX653" fmla="*/ 571495 w 935544"/>
                <a:gd name="connsiteY653" fmla="*/ 400657 h 569461"/>
                <a:gd name="connsiteX654" fmla="*/ 575563 w 935544"/>
                <a:gd name="connsiteY654" fmla="*/ 400657 h 569461"/>
                <a:gd name="connsiteX655" fmla="*/ 579631 w 935544"/>
                <a:gd name="connsiteY655" fmla="*/ 400657 h 569461"/>
                <a:gd name="connsiteX656" fmla="*/ 579631 w 935544"/>
                <a:gd name="connsiteY656" fmla="*/ 400657 h 569461"/>
                <a:gd name="connsiteX657" fmla="*/ 579631 w 935544"/>
                <a:gd name="connsiteY657" fmla="*/ 400657 h 569461"/>
                <a:gd name="connsiteX658" fmla="*/ 583698 w 935544"/>
                <a:gd name="connsiteY658" fmla="*/ 400657 h 569461"/>
                <a:gd name="connsiteX659" fmla="*/ 587766 w 935544"/>
                <a:gd name="connsiteY659" fmla="*/ 400657 h 569461"/>
                <a:gd name="connsiteX660" fmla="*/ 587766 w 935544"/>
                <a:gd name="connsiteY660" fmla="*/ 400657 h 569461"/>
                <a:gd name="connsiteX661" fmla="*/ 587766 w 935544"/>
                <a:gd name="connsiteY661" fmla="*/ 400657 h 569461"/>
                <a:gd name="connsiteX662" fmla="*/ 591833 w 935544"/>
                <a:gd name="connsiteY662" fmla="*/ 400657 h 569461"/>
                <a:gd name="connsiteX663" fmla="*/ 595901 w 935544"/>
                <a:gd name="connsiteY663" fmla="*/ 400657 h 569461"/>
                <a:gd name="connsiteX664" fmla="*/ 595901 w 935544"/>
                <a:gd name="connsiteY664" fmla="*/ 400657 h 569461"/>
                <a:gd name="connsiteX665" fmla="*/ 595901 w 935544"/>
                <a:gd name="connsiteY665" fmla="*/ 400657 h 569461"/>
                <a:gd name="connsiteX666" fmla="*/ 595901 w 935544"/>
                <a:gd name="connsiteY666" fmla="*/ 400657 h 569461"/>
                <a:gd name="connsiteX667" fmla="*/ 595901 w 935544"/>
                <a:gd name="connsiteY667" fmla="*/ 400657 h 569461"/>
                <a:gd name="connsiteX668" fmla="*/ 595901 w 935544"/>
                <a:gd name="connsiteY668" fmla="*/ 400657 h 569461"/>
                <a:gd name="connsiteX669" fmla="*/ 595901 w 935544"/>
                <a:gd name="connsiteY669" fmla="*/ 400657 h 569461"/>
                <a:gd name="connsiteX670" fmla="*/ 595901 w 935544"/>
                <a:gd name="connsiteY670" fmla="*/ 400657 h 569461"/>
                <a:gd name="connsiteX671" fmla="*/ 599969 w 935544"/>
                <a:gd name="connsiteY671" fmla="*/ 400657 h 569461"/>
                <a:gd name="connsiteX672" fmla="*/ 604036 w 935544"/>
                <a:gd name="connsiteY672" fmla="*/ 400657 h 569461"/>
                <a:gd name="connsiteX673" fmla="*/ 608104 w 935544"/>
                <a:gd name="connsiteY673" fmla="*/ 400657 h 569461"/>
                <a:gd name="connsiteX674" fmla="*/ 608104 w 935544"/>
                <a:gd name="connsiteY674" fmla="*/ 400657 h 569461"/>
                <a:gd name="connsiteX675" fmla="*/ 608104 w 935544"/>
                <a:gd name="connsiteY675" fmla="*/ 400657 h 569461"/>
                <a:gd name="connsiteX676" fmla="*/ 608104 w 935544"/>
                <a:gd name="connsiteY676" fmla="*/ 400657 h 569461"/>
                <a:gd name="connsiteX677" fmla="*/ 608104 w 935544"/>
                <a:gd name="connsiteY677" fmla="*/ 400657 h 569461"/>
                <a:gd name="connsiteX678" fmla="*/ 612171 w 935544"/>
                <a:gd name="connsiteY678" fmla="*/ 400657 h 569461"/>
                <a:gd name="connsiteX679" fmla="*/ 612171 w 935544"/>
                <a:gd name="connsiteY679" fmla="*/ 400657 h 569461"/>
                <a:gd name="connsiteX680" fmla="*/ 612171 w 935544"/>
                <a:gd name="connsiteY680" fmla="*/ 400657 h 569461"/>
                <a:gd name="connsiteX681" fmla="*/ 616239 w 935544"/>
                <a:gd name="connsiteY681" fmla="*/ 400657 h 569461"/>
                <a:gd name="connsiteX682" fmla="*/ 616239 w 935544"/>
                <a:gd name="connsiteY682" fmla="*/ 400657 h 569461"/>
                <a:gd name="connsiteX683" fmla="*/ 616239 w 935544"/>
                <a:gd name="connsiteY683" fmla="*/ 400657 h 569461"/>
                <a:gd name="connsiteX684" fmla="*/ 616239 w 935544"/>
                <a:gd name="connsiteY684" fmla="*/ 400657 h 569461"/>
                <a:gd name="connsiteX685" fmla="*/ 616239 w 935544"/>
                <a:gd name="connsiteY685" fmla="*/ 400657 h 569461"/>
                <a:gd name="connsiteX686" fmla="*/ 620307 w 935544"/>
                <a:gd name="connsiteY686" fmla="*/ 400657 h 569461"/>
                <a:gd name="connsiteX687" fmla="*/ 624374 w 935544"/>
                <a:gd name="connsiteY687" fmla="*/ 400657 h 569461"/>
                <a:gd name="connsiteX688" fmla="*/ 628442 w 935544"/>
                <a:gd name="connsiteY688" fmla="*/ 400657 h 569461"/>
                <a:gd name="connsiteX689" fmla="*/ 632509 w 935544"/>
                <a:gd name="connsiteY689" fmla="*/ 400657 h 569461"/>
                <a:gd name="connsiteX690" fmla="*/ 636577 w 935544"/>
                <a:gd name="connsiteY690" fmla="*/ 400657 h 569461"/>
                <a:gd name="connsiteX691" fmla="*/ 640645 w 935544"/>
                <a:gd name="connsiteY691" fmla="*/ 404724 h 569461"/>
                <a:gd name="connsiteX692" fmla="*/ 648780 w 935544"/>
                <a:gd name="connsiteY692" fmla="*/ 408792 h 569461"/>
                <a:gd name="connsiteX693" fmla="*/ 648780 w 935544"/>
                <a:gd name="connsiteY693" fmla="*/ 408792 h 569461"/>
                <a:gd name="connsiteX694" fmla="*/ 648780 w 935544"/>
                <a:gd name="connsiteY694" fmla="*/ 408792 h 569461"/>
                <a:gd name="connsiteX695" fmla="*/ 648780 w 935544"/>
                <a:gd name="connsiteY695" fmla="*/ 408792 h 569461"/>
                <a:gd name="connsiteX696" fmla="*/ 648780 w 935544"/>
                <a:gd name="connsiteY696" fmla="*/ 408792 h 569461"/>
                <a:gd name="connsiteX697" fmla="*/ 648780 w 935544"/>
                <a:gd name="connsiteY697" fmla="*/ 408792 h 569461"/>
                <a:gd name="connsiteX698" fmla="*/ 648780 w 935544"/>
                <a:gd name="connsiteY698" fmla="*/ 408792 h 569461"/>
                <a:gd name="connsiteX699" fmla="*/ 648780 w 935544"/>
                <a:gd name="connsiteY699" fmla="*/ 408792 h 569461"/>
                <a:gd name="connsiteX700" fmla="*/ 648780 w 935544"/>
                <a:gd name="connsiteY700" fmla="*/ 408792 h 569461"/>
                <a:gd name="connsiteX701" fmla="*/ 648780 w 935544"/>
                <a:gd name="connsiteY701" fmla="*/ 408792 h 569461"/>
                <a:gd name="connsiteX702" fmla="*/ 648780 w 935544"/>
                <a:gd name="connsiteY702" fmla="*/ 408792 h 569461"/>
                <a:gd name="connsiteX703" fmla="*/ 648780 w 935544"/>
                <a:gd name="connsiteY703" fmla="*/ 408792 h 569461"/>
                <a:gd name="connsiteX704" fmla="*/ 644712 w 935544"/>
                <a:gd name="connsiteY704" fmla="*/ 408792 h 569461"/>
                <a:gd name="connsiteX705" fmla="*/ 644712 w 935544"/>
                <a:gd name="connsiteY705" fmla="*/ 408792 h 569461"/>
                <a:gd name="connsiteX706" fmla="*/ 644712 w 935544"/>
                <a:gd name="connsiteY706" fmla="*/ 408792 h 569461"/>
                <a:gd name="connsiteX707" fmla="*/ 644712 w 935544"/>
                <a:gd name="connsiteY707" fmla="*/ 408792 h 569461"/>
                <a:gd name="connsiteX708" fmla="*/ 644712 w 935544"/>
                <a:gd name="connsiteY708" fmla="*/ 408792 h 569461"/>
                <a:gd name="connsiteX709" fmla="*/ 640645 w 935544"/>
                <a:gd name="connsiteY709" fmla="*/ 408792 h 569461"/>
                <a:gd name="connsiteX710" fmla="*/ 640645 w 935544"/>
                <a:gd name="connsiteY710" fmla="*/ 412860 h 569461"/>
                <a:gd name="connsiteX711" fmla="*/ 644712 w 935544"/>
                <a:gd name="connsiteY711" fmla="*/ 420995 h 569461"/>
                <a:gd name="connsiteX712" fmla="*/ 644712 w 935544"/>
                <a:gd name="connsiteY712" fmla="*/ 420995 h 569461"/>
                <a:gd name="connsiteX713" fmla="*/ 648780 w 935544"/>
                <a:gd name="connsiteY713" fmla="*/ 425062 h 569461"/>
                <a:gd name="connsiteX714" fmla="*/ 648780 w 935544"/>
                <a:gd name="connsiteY714" fmla="*/ 429130 h 569461"/>
                <a:gd name="connsiteX715" fmla="*/ 652847 w 935544"/>
                <a:gd name="connsiteY715" fmla="*/ 429130 h 569461"/>
                <a:gd name="connsiteX716" fmla="*/ 656915 w 935544"/>
                <a:gd name="connsiteY716" fmla="*/ 433198 h 569461"/>
                <a:gd name="connsiteX717" fmla="*/ 656915 w 935544"/>
                <a:gd name="connsiteY717" fmla="*/ 433198 h 569461"/>
                <a:gd name="connsiteX718" fmla="*/ 656915 w 935544"/>
                <a:gd name="connsiteY718" fmla="*/ 433198 h 569461"/>
                <a:gd name="connsiteX719" fmla="*/ 656915 w 935544"/>
                <a:gd name="connsiteY719" fmla="*/ 433198 h 569461"/>
                <a:gd name="connsiteX720" fmla="*/ 656915 w 935544"/>
                <a:gd name="connsiteY720" fmla="*/ 433198 h 569461"/>
                <a:gd name="connsiteX721" fmla="*/ 656915 w 935544"/>
                <a:gd name="connsiteY721" fmla="*/ 433198 h 569461"/>
                <a:gd name="connsiteX722" fmla="*/ 656915 w 935544"/>
                <a:gd name="connsiteY722" fmla="*/ 433198 h 569461"/>
                <a:gd name="connsiteX723" fmla="*/ 660982 w 935544"/>
                <a:gd name="connsiteY723" fmla="*/ 433198 h 569461"/>
                <a:gd name="connsiteX724" fmla="*/ 660982 w 935544"/>
                <a:gd name="connsiteY724" fmla="*/ 433198 h 569461"/>
                <a:gd name="connsiteX725" fmla="*/ 660982 w 935544"/>
                <a:gd name="connsiteY725" fmla="*/ 433198 h 569461"/>
                <a:gd name="connsiteX726" fmla="*/ 660982 w 935544"/>
                <a:gd name="connsiteY726" fmla="*/ 433198 h 569461"/>
                <a:gd name="connsiteX727" fmla="*/ 660982 w 935544"/>
                <a:gd name="connsiteY727" fmla="*/ 433198 h 569461"/>
                <a:gd name="connsiteX728" fmla="*/ 660982 w 935544"/>
                <a:gd name="connsiteY728" fmla="*/ 433198 h 569461"/>
                <a:gd name="connsiteX729" fmla="*/ 660982 w 935544"/>
                <a:gd name="connsiteY729" fmla="*/ 433198 h 569461"/>
                <a:gd name="connsiteX730" fmla="*/ 665050 w 935544"/>
                <a:gd name="connsiteY730" fmla="*/ 433198 h 569461"/>
                <a:gd name="connsiteX731" fmla="*/ 665050 w 935544"/>
                <a:gd name="connsiteY731" fmla="*/ 433198 h 569461"/>
                <a:gd name="connsiteX732" fmla="*/ 665050 w 935544"/>
                <a:gd name="connsiteY732" fmla="*/ 433198 h 569461"/>
                <a:gd name="connsiteX733" fmla="*/ 665050 w 935544"/>
                <a:gd name="connsiteY733" fmla="*/ 433198 h 569461"/>
                <a:gd name="connsiteX734" fmla="*/ 669117 w 935544"/>
                <a:gd name="connsiteY734" fmla="*/ 437265 h 569461"/>
                <a:gd name="connsiteX735" fmla="*/ 669117 w 935544"/>
                <a:gd name="connsiteY735" fmla="*/ 437265 h 569461"/>
                <a:gd name="connsiteX736" fmla="*/ 669117 w 935544"/>
                <a:gd name="connsiteY736" fmla="*/ 437265 h 569461"/>
                <a:gd name="connsiteX737" fmla="*/ 669117 w 935544"/>
                <a:gd name="connsiteY737" fmla="*/ 437265 h 569461"/>
                <a:gd name="connsiteX738" fmla="*/ 669117 w 935544"/>
                <a:gd name="connsiteY738" fmla="*/ 437265 h 569461"/>
                <a:gd name="connsiteX739" fmla="*/ 669117 w 935544"/>
                <a:gd name="connsiteY739" fmla="*/ 437265 h 569461"/>
                <a:gd name="connsiteX740" fmla="*/ 669117 w 935544"/>
                <a:gd name="connsiteY740" fmla="*/ 437265 h 569461"/>
                <a:gd name="connsiteX741" fmla="*/ 669117 w 935544"/>
                <a:gd name="connsiteY741" fmla="*/ 437265 h 569461"/>
                <a:gd name="connsiteX742" fmla="*/ 669117 w 935544"/>
                <a:gd name="connsiteY742" fmla="*/ 437265 h 569461"/>
                <a:gd name="connsiteX743" fmla="*/ 673185 w 935544"/>
                <a:gd name="connsiteY743" fmla="*/ 437265 h 569461"/>
                <a:gd name="connsiteX744" fmla="*/ 677253 w 935544"/>
                <a:gd name="connsiteY744" fmla="*/ 437265 h 569461"/>
                <a:gd name="connsiteX745" fmla="*/ 677253 w 935544"/>
                <a:gd name="connsiteY745" fmla="*/ 437265 h 569461"/>
                <a:gd name="connsiteX746" fmla="*/ 677253 w 935544"/>
                <a:gd name="connsiteY746" fmla="*/ 437265 h 569461"/>
                <a:gd name="connsiteX747" fmla="*/ 677253 w 935544"/>
                <a:gd name="connsiteY747" fmla="*/ 437265 h 569461"/>
                <a:gd name="connsiteX748" fmla="*/ 681320 w 935544"/>
                <a:gd name="connsiteY748" fmla="*/ 437265 h 569461"/>
                <a:gd name="connsiteX749" fmla="*/ 681320 w 935544"/>
                <a:gd name="connsiteY749" fmla="*/ 437265 h 569461"/>
                <a:gd name="connsiteX750" fmla="*/ 681320 w 935544"/>
                <a:gd name="connsiteY750" fmla="*/ 437265 h 569461"/>
                <a:gd name="connsiteX751" fmla="*/ 681320 w 935544"/>
                <a:gd name="connsiteY751" fmla="*/ 437265 h 569461"/>
                <a:gd name="connsiteX752" fmla="*/ 685388 w 935544"/>
                <a:gd name="connsiteY752" fmla="*/ 437265 h 569461"/>
                <a:gd name="connsiteX753" fmla="*/ 689455 w 935544"/>
                <a:gd name="connsiteY753" fmla="*/ 437265 h 569461"/>
                <a:gd name="connsiteX754" fmla="*/ 689455 w 935544"/>
                <a:gd name="connsiteY754" fmla="*/ 437265 h 569461"/>
                <a:gd name="connsiteX755" fmla="*/ 689455 w 935544"/>
                <a:gd name="connsiteY755" fmla="*/ 437265 h 569461"/>
                <a:gd name="connsiteX756" fmla="*/ 689455 w 935544"/>
                <a:gd name="connsiteY756" fmla="*/ 437265 h 569461"/>
                <a:gd name="connsiteX757" fmla="*/ 689455 w 935544"/>
                <a:gd name="connsiteY757" fmla="*/ 437265 h 569461"/>
                <a:gd name="connsiteX758" fmla="*/ 693523 w 935544"/>
                <a:gd name="connsiteY758" fmla="*/ 437265 h 569461"/>
                <a:gd name="connsiteX759" fmla="*/ 697591 w 935544"/>
                <a:gd name="connsiteY759" fmla="*/ 437265 h 569461"/>
                <a:gd name="connsiteX760" fmla="*/ 701658 w 935544"/>
                <a:gd name="connsiteY760" fmla="*/ 437265 h 569461"/>
                <a:gd name="connsiteX761" fmla="*/ 705726 w 935544"/>
                <a:gd name="connsiteY761" fmla="*/ 437265 h 569461"/>
                <a:gd name="connsiteX762" fmla="*/ 709793 w 935544"/>
                <a:gd name="connsiteY762" fmla="*/ 437265 h 569461"/>
                <a:gd name="connsiteX763" fmla="*/ 709793 w 935544"/>
                <a:gd name="connsiteY763" fmla="*/ 437265 h 569461"/>
                <a:gd name="connsiteX764" fmla="*/ 705726 w 935544"/>
                <a:gd name="connsiteY764" fmla="*/ 437265 h 569461"/>
                <a:gd name="connsiteX765" fmla="*/ 701658 w 935544"/>
                <a:gd name="connsiteY765" fmla="*/ 437265 h 569461"/>
                <a:gd name="connsiteX766" fmla="*/ 697591 w 935544"/>
                <a:gd name="connsiteY766" fmla="*/ 437265 h 569461"/>
                <a:gd name="connsiteX767" fmla="*/ 693523 w 935544"/>
                <a:gd name="connsiteY767" fmla="*/ 437265 h 569461"/>
                <a:gd name="connsiteX768" fmla="*/ 689455 w 935544"/>
                <a:gd name="connsiteY768" fmla="*/ 437265 h 569461"/>
                <a:gd name="connsiteX769" fmla="*/ 685388 w 935544"/>
                <a:gd name="connsiteY769" fmla="*/ 437265 h 569461"/>
                <a:gd name="connsiteX770" fmla="*/ 685388 w 935544"/>
                <a:gd name="connsiteY770" fmla="*/ 437265 h 569461"/>
                <a:gd name="connsiteX771" fmla="*/ 685388 w 935544"/>
                <a:gd name="connsiteY771" fmla="*/ 437265 h 569461"/>
                <a:gd name="connsiteX772" fmla="*/ 685388 w 935544"/>
                <a:gd name="connsiteY772" fmla="*/ 437265 h 569461"/>
                <a:gd name="connsiteX773" fmla="*/ 685388 w 935544"/>
                <a:gd name="connsiteY773" fmla="*/ 437265 h 569461"/>
                <a:gd name="connsiteX774" fmla="*/ 681320 w 935544"/>
                <a:gd name="connsiteY774" fmla="*/ 437265 h 569461"/>
                <a:gd name="connsiteX775" fmla="*/ 681320 w 935544"/>
                <a:gd name="connsiteY775" fmla="*/ 437265 h 569461"/>
                <a:gd name="connsiteX776" fmla="*/ 681320 w 935544"/>
                <a:gd name="connsiteY776" fmla="*/ 437265 h 569461"/>
                <a:gd name="connsiteX777" fmla="*/ 681320 w 935544"/>
                <a:gd name="connsiteY777" fmla="*/ 437265 h 569461"/>
                <a:gd name="connsiteX778" fmla="*/ 681320 w 935544"/>
                <a:gd name="connsiteY778" fmla="*/ 437265 h 569461"/>
                <a:gd name="connsiteX779" fmla="*/ 681320 w 935544"/>
                <a:gd name="connsiteY779" fmla="*/ 437265 h 569461"/>
                <a:gd name="connsiteX780" fmla="*/ 681320 w 935544"/>
                <a:gd name="connsiteY780" fmla="*/ 437265 h 569461"/>
                <a:gd name="connsiteX781" fmla="*/ 681320 w 935544"/>
                <a:gd name="connsiteY781" fmla="*/ 437265 h 569461"/>
                <a:gd name="connsiteX782" fmla="*/ 681320 w 935544"/>
                <a:gd name="connsiteY782" fmla="*/ 437265 h 569461"/>
                <a:gd name="connsiteX783" fmla="*/ 681320 w 935544"/>
                <a:gd name="connsiteY783" fmla="*/ 437265 h 569461"/>
                <a:gd name="connsiteX784" fmla="*/ 681320 w 935544"/>
                <a:gd name="connsiteY784" fmla="*/ 437265 h 569461"/>
                <a:gd name="connsiteX785" fmla="*/ 681320 w 935544"/>
                <a:gd name="connsiteY785" fmla="*/ 437265 h 569461"/>
                <a:gd name="connsiteX786" fmla="*/ 681320 w 935544"/>
                <a:gd name="connsiteY786" fmla="*/ 437265 h 569461"/>
                <a:gd name="connsiteX787" fmla="*/ 681320 w 935544"/>
                <a:gd name="connsiteY787" fmla="*/ 437265 h 569461"/>
                <a:gd name="connsiteX788" fmla="*/ 685388 w 935544"/>
                <a:gd name="connsiteY788" fmla="*/ 437265 h 569461"/>
                <a:gd name="connsiteX789" fmla="*/ 689455 w 935544"/>
                <a:gd name="connsiteY789" fmla="*/ 437265 h 569461"/>
                <a:gd name="connsiteX790" fmla="*/ 689455 w 935544"/>
                <a:gd name="connsiteY790" fmla="*/ 437265 h 569461"/>
                <a:gd name="connsiteX791" fmla="*/ 689455 w 935544"/>
                <a:gd name="connsiteY791" fmla="*/ 437265 h 569461"/>
                <a:gd name="connsiteX792" fmla="*/ 689455 w 935544"/>
                <a:gd name="connsiteY792" fmla="*/ 437265 h 569461"/>
                <a:gd name="connsiteX793" fmla="*/ 693523 w 935544"/>
                <a:gd name="connsiteY793" fmla="*/ 437265 h 569461"/>
                <a:gd name="connsiteX794" fmla="*/ 693523 w 935544"/>
                <a:gd name="connsiteY794" fmla="*/ 437265 h 569461"/>
                <a:gd name="connsiteX795" fmla="*/ 697591 w 935544"/>
                <a:gd name="connsiteY795" fmla="*/ 437265 h 569461"/>
                <a:gd name="connsiteX796" fmla="*/ 697591 w 935544"/>
                <a:gd name="connsiteY796" fmla="*/ 437265 h 569461"/>
                <a:gd name="connsiteX797" fmla="*/ 697591 w 935544"/>
                <a:gd name="connsiteY797" fmla="*/ 437265 h 569461"/>
                <a:gd name="connsiteX798" fmla="*/ 697591 w 935544"/>
                <a:gd name="connsiteY798" fmla="*/ 437265 h 569461"/>
                <a:gd name="connsiteX799" fmla="*/ 697591 w 935544"/>
                <a:gd name="connsiteY799" fmla="*/ 437265 h 569461"/>
                <a:gd name="connsiteX800" fmla="*/ 697591 w 935544"/>
                <a:gd name="connsiteY800" fmla="*/ 437265 h 569461"/>
                <a:gd name="connsiteX801" fmla="*/ 697591 w 935544"/>
                <a:gd name="connsiteY801" fmla="*/ 437265 h 569461"/>
                <a:gd name="connsiteX802" fmla="*/ 697591 w 935544"/>
                <a:gd name="connsiteY802" fmla="*/ 437265 h 569461"/>
                <a:gd name="connsiteX803" fmla="*/ 697591 w 935544"/>
                <a:gd name="connsiteY803" fmla="*/ 437265 h 569461"/>
                <a:gd name="connsiteX804" fmla="*/ 697591 w 935544"/>
                <a:gd name="connsiteY804" fmla="*/ 437265 h 569461"/>
                <a:gd name="connsiteX805" fmla="*/ 697591 w 935544"/>
                <a:gd name="connsiteY805" fmla="*/ 437265 h 569461"/>
                <a:gd name="connsiteX806" fmla="*/ 697591 w 935544"/>
                <a:gd name="connsiteY806" fmla="*/ 437265 h 569461"/>
                <a:gd name="connsiteX807" fmla="*/ 697591 w 935544"/>
                <a:gd name="connsiteY807" fmla="*/ 437265 h 569461"/>
                <a:gd name="connsiteX808" fmla="*/ 697591 w 935544"/>
                <a:gd name="connsiteY808" fmla="*/ 437265 h 569461"/>
                <a:gd name="connsiteX809" fmla="*/ 693523 w 935544"/>
                <a:gd name="connsiteY809" fmla="*/ 437265 h 569461"/>
                <a:gd name="connsiteX810" fmla="*/ 689455 w 935544"/>
                <a:gd name="connsiteY810" fmla="*/ 437265 h 569461"/>
                <a:gd name="connsiteX811" fmla="*/ 689455 w 935544"/>
                <a:gd name="connsiteY811" fmla="*/ 437265 h 569461"/>
                <a:gd name="connsiteX812" fmla="*/ 689455 w 935544"/>
                <a:gd name="connsiteY812" fmla="*/ 437265 h 569461"/>
                <a:gd name="connsiteX813" fmla="*/ 689455 w 935544"/>
                <a:gd name="connsiteY813" fmla="*/ 437265 h 569461"/>
                <a:gd name="connsiteX814" fmla="*/ 689455 w 935544"/>
                <a:gd name="connsiteY814" fmla="*/ 437265 h 569461"/>
                <a:gd name="connsiteX815" fmla="*/ 689455 w 935544"/>
                <a:gd name="connsiteY815" fmla="*/ 437265 h 569461"/>
                <a:gd name="connsiteX816" fmla="*/ 689455 w 935544"/>
                <a:gd name="connsiteY816" fmla="*/ 437265 h 569461"/>
                <a:gd name="connsiteX817" fmla="*/ 689455 w 935544"/>
                <a:gd name="connsiteY817" fmla="*/ 437265 h 569461"/>
                <a:gd name="connsiteX818" fmla="*/ 689455 w 935544"/>
                <a:gd name="connsiteY818" fmla="*/ 437265 h 569461"/>
                <a:gd name="connsiteX819" fmla="*/ 689455 w 935544"/>
                <a:gd name="connsiteY819" fmla="*/ 437265 h 569461"/>
                <a:gd name="connsiteX820" fmla="*/ 685388 w 935544"/>
                <a:gd name="connsiteY820" fmla="*/ 437265 h 569461"/>
                <a:gd name="connsiteX821" fmla="*/ 685388 w 935544"/>
                <a:gd name="connsiteY821" fmla="*/ 437265 h 569461"/>
                <a:gd name="connsiteX822" fmla="*/ 685388 w 935544"/>
                <a:gd name="connsiteY822" fmla="*/ 437265 h 569461"/>
                <a:gd name="connsiteX823" fmla="*/ 685388 w 935544"/>
                <a:gd name="connsiteY823" fmla="*/ 437265 h 569461"/>
                <a:gd name="connsiteX824" fmla="*/ 685388 w 935544"/>
                <a:gd name="connsiteY824" fmla="*/ 437265 h 569461"/>
                <a:gd name="connsiteX825" fmla="*/ 685388 w 935544"/>
                <a:gd name="connsiteY825" fmla="*/ 437265 h 569461"/>
                <a:gd name="connsiteX826" fmla="*/ 685388 w 935544"/>
                <a:gd name="connsiteY826" fmla="*/ 437265 h 569461"/>
                <a:gd name="connsiteX827" fmla="*/ 685388 w 935544"/>
                <a:gd name="connsiteY827" fmla="*/ 437265 h 569461"/>
                <a:gd name="connsiteX828" fmla="*/ 685388 w 935544"/>
                <a:gd name="connsiteY828" fmla="*/ 437265 h 569461"/>
                <a:gd name="connsiteX829" fmla="*/ 685388 w 935544"/>
                <a:gd name="connsiteY829" fmla="*/ 437265 h 569461"/>
                <a:gd name="connsiteX830" fmla="*/ 685388 w 935544"/>
                <a:gd name="connsiteY830" fmla="*/ 437265 h 569461"/>
                <a:gd name="connsiteX831" fmla="*/ 685388 w 935544"/>
                <a:gd name="connsiteY831" fmla="*/ 437265 h 569461"/>
                <a:gd name="connsiteX832" fmla="*/ 685388 w 935544"/>
                <a:gd name="connsiteY832" fmla="*/ 437265 h 569461"/>
                <a:gd name="connsiteX833" fmla="*/ 685388 w 935544"/>
                <a:gd name="connsiteY833" fmla="*/ 437265 h 569461"/>
                <a:gd name="connsiteX834" fmla="*/ 685388 w 935544"/>
                <a:gd name="connsiteY834" fmla="*/ 437265 h 569461"/>
                <a:gd name="connsiteX835" fmla="*/ 685388 w 935544"/>
                <a:gd name="connsiteY835" fmla="*/ 437265 h 569461"/>
                <a:gd name="connsiteX836" fmla="*/ 685388 w 935544"/>
                <a:gd name="connsiteY836" fmla="*/ 437265 h 569461"/>
                <a:gd name="connsiteX837" fmla="*/ 685388 w 935544"/>
                <a:gd name="connsiteY837" fmla="*/ 437265 h 569461"/>
                <a:gd name="connsiteX838" fmla="*/ 685388 w 935544"/>
                <a:gd name="connsiteY838" fmla="*/ 437265 h 569461"/>
                <a:gd name="connsiteX839" fmla="*/ 685388 w 935544"/>
                <a:gd name="connsiteY839" fmla="*/ 437265 h 569461"/>
                <a:gd name="connsiteX840" fmla="*/ 685388 w 935544"/>
                <a:gd name="connsiteY840" fmla="*/ 437265 h 569461"/>
                <a:gd name="connsiteX841" fmla="*/ 685388 w 935544"/>
                <a:gd name="connsiteY841" fmla="*/ 437265 h 569461"/>
                <a:gd name="connsiteX842" fmla="*/ 685388 w 935544"/>
                <a:gd name="connsiteY842" fmla="*/ 437265 h 569461"/>
                <a:gd name="connsiteX843" fmla="*/ 685388 w 935544"/>
                <a:gd name="connsiteY843" fmla="*/ 437265 h 569461"/>
                <a:gd name="connsiteX844" fmla="*/ 685388 w 935544"/>
                <a:gd name="connsiteY844" fmla="*/ 437265 h 569461"/>
                <a:gd name="connsiteX845" fmla="*/ 685388 w 935544"/>
                <a:gd name="connsiteY845" fmla="*/ 437265 h 569461"/>
                <a:gd name="connsiteX846" fmla="*/ 685388 w 935544"/>
                <a:gd name="connsiteY846" fmla="*/ 437265 h 569461"/>
                <a:gd name="connsiteX847" fmla="*/ 685388 w 935544"/>
                <a:gd name="connsiteY847" fmla="*/ 437265 h 569461"/>
                <a:gd name="connsiteX848" fmla="*/ 685388 w 935544"/>
                <a:gd name="connsiteY848" fmla="*/ 437265 h 569461"/>
                <a:gd name="connsiteX849" fmla="*/ 685388 w 935544"/>
                <a:gd name="connsiteY849" fmla="*/ 437265 h 569461"/>
                <a:gd name="connsiteX850" fmla="*/ 685388 w 935544"/>
                <a:gd name="connsiteY850" fmla="*/ 437265 h 569461"/>
                <a:gd name="connsiteX851" fmla="*/ 685388 w 935544"/>
                <a:gd name="connsiteY851" fmla="*/ 437265 h 569461"/>
                <a:gd name="connsiteX852" fmla="*/ 685388 w 935544"/>
                <a:gd name="connsiteY852" fmla="*/ 437265 h 569461"/>
                <a:gd name="connsiteX853" fmla="*/ 685388 w 935544"/>
                <a:gd name="connsiteY853" fmla="*/ 437265 h 569461"/>
                <a:gd name="connsiteX854" fmla="*/ 685388 w 935544"/>
                <a:gd name="connsiteY854" fmla="*/ 437265 h 569461"/>
                <a:gd name="connsiteX855" fmla="*/ 685388 w 935544"/>
                <a:gd name="connsiteY855" fmla="*/ 437265 h 569461"/>
                <a:gd name="connsiteX856" fmla="*/ 685388 w 935544"/>
                <a:gd name="connsiteY856" fmla="*/ 437265 h 569461"/>
                <a:gd name="connsiteX857" fmla="*/ 685388 w 935544"/>
                <a:gd name="connsiteY857" fmla="*/ 437265 h 569461"/>
                <a:gd name="connsiteX858" fmla="*/ 685388 w 935544"/>
                <a:gd name="connsiteY858" fmla="*/ 437265 h 569461"/>
                <a:gd name="connsiteX859" fmla="*/ 685388 w 935544"/>
                <a:gd name="connsiteY859" fmla="*/ 437265 h 569461"/>
                <a:gd name="connsiteX860" fmla="*/ 685388 w 935544"/>
                <a:gd name="connsiteY860" fmla="*/ 437265 h 569461"/>
                <a:gd name="connsiteX861" fmla="*/ 685388 w 935544"/>
                <a:gd name="connsiteY861" fmla="*/ 437265 h 569461"/>
                <a:gd name="connsiteX862" fmla="*/ 685388 w 935544"/>
                <a:gd name="connsiteY862" fmla="*/ 437265 h 569461"/>
                <a:gd name="connsiteX863" fmla="*/ 685388 w 935544"/>
                <a:gd name="connsiteY863" fmla="*/ 437265 h 569461"/>
                <a:gd name="connsiteX864" fmla="*/ 685388 w 935544"/>
                <a:gd name="connsiteY864" fmla="*/ 437265 h 569461"/>
                <a:gd name="connsiteX865" fmla="*/ 685388 w 935544"/>
                <a:gd name="connsiteY865" fmla="*/ 437265 h 569461"/>
                <a:gd name="connsiteX866" fmla="*/ 685388 w 935544"/>
                <a:gd name="connsiteY866" fmla="*/ 437265 h 569461"/>
                <a:gd name="connsiteX867" fmla="*/ 685388 w 935544"/>
                <a:gd name="connsiteY867" fmla="*/ 437265 h 569461"/>
                <a:gd name="connsiteX868" fmla="*/ 689455 w 935544"/>
                <a:gd name="connsiteY868" fmla="*/ 437265 h 569461"/>
                <a:gd name="connsiteX869" fmla="*/ 689455 w 935544"/>
                <a:gd name="connsiteY869" fmla="*/ 437265 h 569461"/>
                <a:gd name="connsiteX870" fmla="*/ 689455 w 935544"/>
                <a:gd name="connsiteY870" fmla="*/ 437265 h 569461"/>
                <a:gd name="connsiteX871" fmla="*/ 689455 w 935544"/>
                <a:gd name="connsiteY871" fmla="*/ 437265 h 569461"/>
                <a:gd name="connsiteX872" fmla="*/ 689455 w 935544"/>
                <a:gd name="connsiteY872" fmla="*/ 437265 h 569461"/>
                <a:gd name="connsiteX873" fmla="*/ 689455 w 935544"/>
                <a:gd name="connsiteY873" fmla="*/ 437265 h 569461"/>
                <a:gd name="connsiteX874" fmla="*/ 689455 w 935544"/>
                <a:gd name="connsiteY874" fmla="*/ 437265 h 569461"/>
                <a:gd name="connsiteX875" fmla="*/ 689455 w 935544"/>
                <a:gd name="connsiteY875" fmla="*/ 437265 h 569461"/>
                <a:gd name="connsiteX876" fmla="*/ 689455 w 935544"/>
                <a:gd name="connsiteY876" fmla="*/ 437265 h 569461"/>
                <a:gd name="connsiteX877" fmla="*/ 689455 w 935544"/>
                <a:gd name="connsiteY877" fmla="*/ 437265 h 569461"/>
                <a:gd name="connsiteX878" fmla="*/ 689455 w 935544"/>
                <a:gd name="connsiteY878" fmla="*/ 437265 h 569461"/>
                <a:gd name="connsiteX879" fmla="*/ 689455 w 935544"/>
                <a:gd name="connsiteY879" fmla="*/ 437265 h 569461"/>
                <a:gd name="connsiteX880" fmla="*/ 689455 w 935544"/>
                <a:gd name="connsiteY880" fmla="*/ 437265 h 569461"/>
                <a:gd name="connsiteX881" fmla="*/ 689455 w 935544"/>
                <a:gd name="connsiteY881" fmla="*/ 437265 h 569461"/>
                <a:gd name="connsiteX882" fmla="*/ 689455 w 935544"/>
                <a:gd name="connsiteY882" fmla="*/ 437265 h 569461"/>
                <a:gd name="connsiteX883" fmla="*/ 689455 w 935544"/>
                <a:gd name="connsiteY883" fmla="*/ 437265 h 569461"/>
                <a:gd name="connsiteX884" fmla="*/ 689455 w 935544"/>
                <a:gd name="connsiteY884" fmla="*/ 437265 h 569461"/>
                <a:gd name="connsiteX885" fmla="*/ 685388 w 935544"/>
                <a:gd name="connsiteY885" fmla="*/ 437265 h 569461"/>
                <a:gd name="connsiteX886" fmla="*/ 685388 w 935544"/>
                <a:gd name="connsiteY886" fmla="*/ 437265 h 569461"/>
                <a:gd name="connsiteX887" fmla="*/ 685388 w 935544"/>
                <a:gd name="connsiteY887" fmla="*/ 437265 h 569461"/>
                <a:gd name="connsiteX888" fmla="*/ 685388 w 935544"/>
                <a:gd name="connsiteY888" fmla="*/ 437265 h 569461"/>
                <a:gd name="connsiteX889" fmla="*/ 685388 w 935544"/>
                <a:gd name="connsiteY889" fmla="*/ 437265 h 569461"/>
                <a:gd name="connsiteX890" fmla="*/ 681320 w 935544"/>
                <a:gd name="connsiteY890" fmla="*/ 437265 h 569461"/>
                <a:gd name="connsiteX891" fmla="*/ 681320 w 935544"/>
                <a:gd name="connsiteY891" fmla="*/ 437265 h 569461"/>
                <a:gd name="connsiteX892" fmla="*/ 681320 w 935544"/>
                <a:gd name="connsiteY892" fmla="*/ 437265 h 569461"/>
                <a:gd name="connsiteX893" fmla="*/ 681320 w 935544"/>
                <a:gd name="connsiteY893" fmla="*/ 437265 h 569461"/>
                <a:gd name="connsiteX894" fmla="*/ 681320 w 935544"/>
                <a:gd name="connsiteY894" fmla="*/ 437265 h 569461"/>
                <a:gd name="connsiteX895" fmla="*/ 681320 w 935544"/>
                <a:gd name="connsiteY895" fmla="*/ 437265 h 569461"/>
                <a:gd name="connsiteX896" fmla="*/ 681320 w 935544"/>
                <a:gd name="connsiteY896" fmla="*/ 437265 h 569461"/>
                <a:gd name="connsiteX897" fmla="*/ 681320 w 935544"/>
                <a:gd name="connsiteY897" fmla="*/ 437265 h 569461"/>
                <a:gd name="connsiteX898" fmla="*/ 681320 w 935544"/>
                <a:gd name="connsiteY898" fmla="*/ 437265 h 569461"/>
                <a:gd name="connsiteX899" fmla="*/ 681320 w 935544"/>
                <a:gd name="connsiteY899" fmla="*/ 437265 h 569461"/>
                <a:gd name="connsiteX900" fmla="*/ 681320 w 935544"/>
                <a:gd name="connsiteY900" fmla="*/ 437265 h 569461"/>
                <a:gd name="connsiteX901" fmla="*/ 681320 w 935544"/>
                <a:gd name="connsiteY901" fmla="*/ 437265 h 569461"/>
                <a:gd name="connsiteX902" fmla="*/ 681320 w 935544"/>
                <a:gd name="connsiteY902" fmla="*/ 437265 h 569461"/>
                <a:gd name="connsiteX903" fmla="*/ 681320 w 935544"/>
                <a:gd name="connsiteY903" fmla="*/ 437265 h 569461"/>
                <a:gd name="connsiteX904" fmla="*/ 681320 w 935544"/>
                <a:gd name="connsiteY904" fmla="*/ 437265 h 569461"/>
                <a:gd name="connsiteX905" fmla="*/ 681320 w 935544"/>
                <a:gd name="connsiteY905" fmla="*/ 437265 h 569461"/>
                <a:gd name="connsiteX906" fmla="*/ 681320 w 935544"/>
                <a:gd name="connsiteY906" fmla="*/ 437265 h 569461"/>
                <a:gd name="connsiteX907" fmla="*/ 681320 w 935544"/>
                <a:gd name="connsiteY907" fmla="*/ 437265 h 569461"/>
                <a:gd name="connsiteX908" fmla="*/ 681320 w 935544"/>
                <a:gd name="connsiteY908" fmla="*/ 437265 h 569461"/>
                <a:gd name="connsiteX909" fmla="*/ 681320 w 935544"/>
                <a:gd name="connsiteY909" fmla="*/ 437265 h 569461"/>
                <a:gd name="connsiteX910" fmla="*/ 681320 w 935544"/>
                <a:gd name="connsiteY910" fmla="*/ 437265 h 569461"/>
                <a:gd name="connsiteX911" fmla="*/ 681320 w 935544"/>
                <a:gd name="connsiteY911" fmla="*/ 437265 h 569461"/>
                <a:gd name="connsiteX912" fmla="*/ 677253 w 935544"/>
                <a:gd name="connsiteY912" fmla="*/ 437265 h 569461"/>
                <a:gd name="connsiteX913" fmla="*/ 677253 w 935544"/>
                <a:gd name="connsiteY913" fmla="*/ 437265 h 569461"/>
                <a:gd name="connsiteX914" fmla="*/ 677253 w 935544"/>
                <a:gd name="connsiteY914" fmla="*/ 437265 h 569461"/>
                <a:gd name="connsiteX915" fmla="*/ 677253 w 935544"/>
                <a:gd name="connsiteY915" fmla="*/ 437265 h 569461"/>
                <a:gd name="connsiteX916" fmla="*/ 673185 w 935544"/>
                <a:gd name="connsiteY916" fmla="*/ 437265 h 569461"/>
                <a:gd name="connsiteX917" fmla="*/ 673185 w 935544"/>
                <a:gd name="connsiteY917" fmla="*/ 437265 h 569461"/>
                <a:gd name="connsiteX918" fmla="*/ 669117 w 935544"/>
                <a:gd name="connsiteY918" fmla="*/ 437265 h 569461"/>
                <a:gd name="connsiteX919" fmla="*/ 669117 w 935544"/>
                <a:gd name="connsiteY919" fmla="*/ 437265 h 569461"/>
                <a:gd name="connsiteX920" fmla="*/ 669117 w 935544"/>
                <a:gd name="connsiteY920" fmla="*/ 437265 h 569461"/>
                <a:gd name="connsiteX921" fmla="*/ 665050 w 935544"/>
                <a:gd name="connsiteY921" fmla="*/ 437265 h 569461"/>
                <a:gd name="connsiteX922" fmla="*/ 660982 w 935544"/>
                <a:gd name="connsiteY922" fmla="*/ 437265 h 569461"/>
                <a:gd name="connsiteX923" fmla="*/ 660982 w 935544"/>
                <a:gd name="connsiteY923" fmla="*/ 437265 h 569461"/>
                <a:gd name="connsiteX924" fmla="*/ 660982 w 935544"/>
                <a:gd name="connsiteY924" fmla="*/ 437265 h 569461"/>
                <a:gd name="connsiteX925" fmla="*/ 660982 w 935544"/>
                <a:gd name="connsiteY925" fmla="*/ 437265 h 569461"/>
                <a:gd name="connsiteX926" fmla="*/ 660982 w 935544"/>
                <a:gd name="connsiteY926" fmla="*/ 437265 h 569461"/>
                <a:gd name="connsiteX927" fmla="*/ 660982 w 935544"/>
                <a:gd name="connsiteY927" fmla="*/ 437265 h 569461"/>
                <a:gd name="connsiteX928" fmla="*/ 660982 w 935544"/>
                <a:gd name="connsiteY928" fmla="*/ 437265 h 569461"/>
                <a:gd name="connsiteX929" fmla="*/ 660982 w 935544"/>
                <a:gd name="connsiteY929" fmla="*/ 437265 h 569461"/>
                <a:gd name="connsiteX930" fmla="*/ 660982 w 935544"/>
                <a:gd name="connsiteY930" fmla="*/ 437265 h 569461"/>
                <a:gd name="connsiteX931" fmla="*/ 660982 w 935544"/>
                <a:gd name="connsiteY931" fmla="*/ 433198 h 569461"/>
                <a:gd name="connsiteX932" fmla="*/ 660982 w 935544"/>
                <a:gd name="connsiteY932" fmla="*/ 433198 h 569461"/>
                <a:gd name="connsiteX933" fmla="*/ 660982 w 935544"/>
                <a:gd name="connsiteY933" fmla="*/ 433198 h 569461"/>
                <a:gd name="connsiteX934" fmla="*/ 660982 w 935544"/>
                <a:gd name="connsiteY934" fmla="*/ 433198 h 569461"/>
                <a:gd name="connsiteX935" fmla="*/ 660982 w 935544"/>
                <a:gd name="connsiteY935" fmla="*/ 433198 h 569461"/>
                <a:gd name="connsiteX936" fmla="*/ 660982 w 935544"/>
                <a:gd name="connsiteY936" fmla="*/ 429130 h 569461"/>
                <a:gd name="connsiteX937" fmla="*/ 660982 w 935544"/>
                <a:gd name="connsiteY937" fmla="*/ 429130 h 569461"/>
                <a:gd name="connsiteX938" fmla="*/ 660982 w 935544"/>
                <a:gd name="connsiteY938" fmla="*/ 429130 h 569461"/>
                <a:gd name="connsiteX939" fmla="*/ 660982 w 935544"/>
                <a:gd name="connsiteY939" fmla="*/ 429130 h 569461"/>
                <a:gd name="connsiteX940" fmla="*/ 660982 w 935544"/>
                <a:gd name="connsiteY940" fmla="*/ 429130 h 569461"/>
                <a:gd name="connsiteX941" fmla="*/ 665050 w 935544"/>
                <a:gd name="connsiteY941" fmla="*/ 429130 h 569461"/>
                <a:gd name="connsiteX942" fmla="*/ 665050 w 935544"/>
                <a:gd name="connsiteY942" fmla="*/ 429130 h 569461"/>
                <a:gd name="connsiteX943" fmla="*/ 660982 w 935544"/>
                <a:gd name="connsiteY943" fmla="*/ 429130 h 569461"/>
                <a:gd name="connsiteX944" fmla="*/ 656915 w 935544"/>
                <a:gd name="connsiteY944" fmla="*/ 429130 h 569461"/>
                <a:gd name="connsiteX945" fmla="*/ 656915 w 935544"/>
                <a:gd name="connsiteY945" fmla="*/ 429130 h 569461"/>
                <a:gd name="connsiteX946" fmla="*/ 656915 w 935544"/>
                <a:gd name="connsiteY946" fmla="*/ 429130 h 569461"/>
                <a:gd name="connsiteX947" fmla="*/ 656915 w 935544"/>
                <a:gd name="connsiteY947" fmla="*/ 429130 h 569461"/>
                <a:gd name="connsiteX948" fmla="*/ 656915 w 935544"/>
                <a:gd name="connsiteY948" fmla="*/ 429130 h 569461"/>
                <a:gd name="connsiteX949" fmla="*/ 652847 w 935544"/>
                <a:gd name="connsiteY949" fmla="*/ 429130 h 569461"/>
                <a:gd name="connsiteX950" fmla="*/ 652847 w 935544"/>
                <a:gd name="connsiteY950" fmla="*/ 429130 h 569461"/>
                <a:gd name="connsiteX951" fmla="*/ 652847 w 935544"/>
                <a:gd name="connsiteY951" fmla="*/ 429130 h 569461"/>
                <a:gd name="connsiteX952" fmla="*/ 652847 w 935544"/>
                <a:gd name="connsiteY952" fmla="*/ 429130 h 569461"/>
                <a:gd name="connsiteX953" fmla="*/ 652847 w 935544"/>
                <a:gd name="connsiteY953" fmla="*/ 429130 h 569461"/>
                <a:gd name="connsiteX954" fmla="*/ 652847 w 935544"/>
                <a:gd name="connsiteY954" fmla="*/ 429130 h 569461"/>
                <a:gd name="connsiteX955" fmla="*/ 652847 w 935544"/>
                <a:gd name="connsiteY955" fmla="*/ 429130 h 569461"/>
                <a:gd name="connsiteX956" fmla="*/ 652847 w 935544"/>
                <a:gd name="connsiteY956" fmla="*/ 429130 h 569461"/>
                <a:gd name="connsiteX957" fmla="*/ 652847 w 935544"/>
                <a:gd name="connsiteY957" fmla="*/ 429130 h 569461"/>
                <a:gd name="connsiteX958" fmla="*/ 648780 w 935544"/>
                <a:gd name="connsiteY958" fmla="*/ 429130 h 569461"/>
                <a:gd name="connsiteX959" fmla="*/ 648780 w 935544"/>
                <a:gd name="connsiteY959" fmla="*/ 429130 h 569461"/>
                <a:gd name="connsiteX960" fmla="*/ 648780 w 935544"/>
                <a:gd name="connsiteY960" fmla="*/ 429130 h 569461"/>
                <a:gd name="connsiteX961" fmla="*/ 648780 w 935544"/>
                <a:gd name="connsiteY961" fmla="*/ 429130 h 569461"/>
                <a:gd name="connsiteX962" fmla="*/ 644712 w 935544"/>
                <a:gd name="connsiteY962" fmla="*/ 429130 h 569461"/>
                <a:gd name="connsiteX963" fmla="*/ 640645 w 935544"/>
                <a:gd name="connsiteY963" fmla="*/ 429130 h 569461"/>
                <a:gd name="connsiteX964" fmla="*/ 636577 w 935544"/>
                <a:gd name="connsiteY964" fmla="*/ 429130 h 569461"/>
                <a:gd name="connsiteX965" fmla="*/ 632509 w 935544"/>
                <a:gd name="connsiteY965" fmla="*/ 429130 h 569461"/>
                <a:gd name="connsiteX966" fmla="*/ 628442 w 935544"/>
                <a:gd name="connsiteY966" fmla="*/ 429130 h 569461"/>
                <a:gd name="connsiteX967" fmla="*/ 620307 w 935544"/>
                <a:gd name="connsiteY967" fmla="*/ 429130 h 569461"/>
                <a:gd name="connsiteX968" fmla="*/ 612171 w 935544"/>
                <a:gd name="connsiteY968" fmla="*/ 429130 h 569461"/>
                <a:gd name="connsiteX969" fmla="*/ 612171 w 935544"/>
                <a:gd name="connsiteY969" fmla="*/ 429130 h 569461"/>
                <a:gd name="connsiteX970" fmla="*/ 608104 w 935544"/>
                <a:gd name="connsiteY970" fmla="*/ 429130 h 569461"/>
                <a:gd name="connsiteX971" fmla="*/ 608104 w 935544"/>
                <a:gd name="connsiteY971" fmla="*/ 429130 h 569461"/>
                <a:gd name="connsiteX972" fmla="*/ 608104 w 935544"/>
                <a:gd name="connsiteY972" fmla="*/ 429130 h 569461"/>
                <a:gd name="connsiteX973" fmla="*/ 608104 w 935544"/>
                <a:gd name="connsiteY973" fmla="*/ 429130 h 569461"/>
                <a:gd name="connsiteX974" fmla="*/ 608104 w 935544"/>
                <a:gd name="connsiteY974" fmla="*/ 429130 h 569461"/>
                <a:gd name="connsiteX975" fmla="*/ 608104 w 935544"/>
                <a:gd name="connsiteY975" fmla="*/ 429130 h 569461"/>
                <a:gd name="connsiteX976" fmla="*/ 604036 w 935544"/>
                <a:gd name="connsiteY976" fmla="*/ 429130 h 569461"/>
                <a:gd name="connsiteX977" fmla="*/ 599969 w 935544"/>
                <a:gd name="connsiteY977" fmla="*/ 429130 h 569461"/>
                <a:gd name="connsiteX978" fmla="*/ 599969 w 935544"/>
                <a:gd name="connsiteY978" fmla="*/ 429130 h 569461"/>
                <a:gd name="connsiteX979" fmla="*/ 599969 w 935544"/>
                <a:gd name="connsiteY979" fmla="*/ 429130 h 569461"/>
                <a:gd name="connsiteX980" fmla="*/ 599969 w 935544"/>
                <a:gd name="connsiteY980" fmla="*/ 429130 h 569461"/>
                <a:gd name="connsiteX981" fmla="*/ 595901 w 935544"/>
                <a:gd name="connsiteY981" fmla="*/ 429130 h 569461"/>
                <a:gd name="connsiteX982" fmla="*/ 595901 w 935544"/>
                <a:gd name="connsiteY982" fmla="*/ 429130 h 569461"/>
                <a:gd name="connsiteX983" fmla="*/ 595901 w 935544"/>
                <a:gd name="connsiteY983" fmla="*/ 429130 h 569461"/>
                <a:gd name="connsiteX984" fmla="*/ 595901 w 935544"/>
                <a:gd name="connsiteY984" fmla="*/ 429130 h 569461"/>
                <a:gd name="connsiteX985" fmla="*/ 595901 w 935544"/>
                <a:gd name="connsiteY985" fmla="*/ 429130 h 569461"/>
                <a:gd name="connsiteX986" fmla="*/ 595901 w 935544"/>
                <a:gd name="connsiteY986" fmla="*/ 429130 h 569461"/>
                <a:gd name="connsiteX987" fmla="*/ 595901 w 935544"/>
                <a:gd name="connsiteY987" fmla="*/ 429130 h 569461"/>
                <a:gd name="connsiteX988" fmla="*/ 595901 w 935544"/>
                <a:gd name="connsiteY988" fmla="*/ 429130 h 569461"/>
                <a:gd name="connsiteX989" fmla="*/ 595901 w 935544"/>
                <a:gd name="connsiteY989" fmla="*/ 429130 h 569461"/>
                <a:gd name="connsiteX990" fmla="*/ 595901 w 935544"/>
                <a:gd name="connsiteY990" fmla="*/ 429130 h 569461"/>
                <a:gd name="connsiteX991" fmla="*/ 595901 w 935544"/>
                <a:gd name="connsiteY991" fmla="*/ 429130 h 569461"/>
                <a:gd name="connsiteX992" fmla="*/ 599969 w 935544"/>
                <a:gd name="connsiteY992" fmla="*/ 429130 h 569461"/>
                <a:gd name="connsiteX993" fmla="*/ 599969 w 935544"/>
                <a:gd name="connsiteY993" fmla="*/ 429130 h 569461"/>
                <a:gd name="connsiteX994" fmla="*/ 599969 w 935544"/>
                <a:gd name="connsiteY994" fmla="*/ 429130 h 569461"/>
                <a:gd name="connsiteX995" fmla="*/ 599969 w 935544"/>
                <a:gd name="connsiteY995" fmla="*/ 429130 h 569461"/>
                <a:gd name="connsiteX996" fmla="*/ 599969 w 935544"/>
                <a:gd name="connsiteY996" fmla="*/ 429130 h 569461"/>
                <a:gd name="connsiteX997" fmla="*/ 599969 w 935544"/>
                <a:gd name="connsiteY997" fmla="*/ 429130 h 569461"/>
                <a:gd name="connsiteX998" fmla="*/ 599969 w 935544"/>
                <a:gd name="connsiteY998" fmla="*/ 429130 h 569461"/>
                <a:gd name="connsiteX999" fmla="*/ 604036 w 935544"/>
                <a:gd name="connsiteY999" fmla="*/ 429130 h 569461"/>
                <a:gd name="connsiteX1000" fmla="*/ 604036 w 935544"/>
                <a:gd name="connsiteY1000" fmla="*/ 429130 h 569461"/>
                <a:gd name="connsiteX1001" fmla="*/ 608104 w 935544"/>
                <a:gd name="connsiteY1001" fmla="*/ 429130 h 569461"/>
                <a:gd name="connsiteX1002" fmla="*/ 608104 w 935544"/>
                <a:gd name="connsiteY1002" fmla="*/ 429130 h 569461"/>
                <a:gd name="connsiteX1003" fmla="*/ 608104 w 935544"/>
                <a:gd name="connsiteY1003" fmla="*/ 429130 h 569461"/>
                <a:gd name="connsiteX1004" fmla="*/ 608104 w 935544"/>
                <a:gd name="connsiteY1004" fmla="*/ 429130 h 569461"/>
                <a:gd name="connsiteX1005" fmla="*/ 608104 w 935544"/>
                <a:gd name="connsiteY1005" fmla="*/ 429130 h 569461"/>
                <a:gd name="connsiteX1006" fmla="*/ 608104 w 935544"/>
                <a:gd name="connsiteY1006" fmla="*/ 429130 h 569461"/>
                <a:gd name="connsiteX1007" fmla="*/ 612171 w 935544"/>
                <a:gd name="connsiteY1007" fmla="*/ 429130 h 569461"/>
                <a:gd name="connsiteX1008" fmla="*/ 616239 w 935544"/>
                <a:gd name="connsiteY1008" fmla="*/ 429130 h 569461"/>
                <a:gd name="connsiteX1009" fmla="*/ 616239 w 935544"/>
                <a:gd name="connsiteY1009" fmla="*/ 429130 h 569461"/>
                <a:gd name="connsiteX1010" fmla="*/ 616239 w 935544"/>
                <a:gd name="connsiteY1010" fmla="*/ 429130 h 569461"/>
                <a:gd name="connsiteX1011" fmla="*/ 616239 w 935544"/>
                <a:gd name="connsiteY1011" fmla="*/ 429130 h 569461"/>
                <a:gd name="connsiteX1012" fmla="*/ 616239 w 935544"/>
                <a:gd name="connsiteY1012" fmla="*/ 429130 h 569461"/>
                <a:gd name="connsiteX1013" fmla="*/ 616239 w 935544"/>
                <a:gd name="connsiteY1013" fmla="*/ 429130 h 569461"/>
                <a:gd name="connsiteX1014" fmla="*/ 616239 w 935544"/>
                <a:gd name="connsiteY1014" fmla="*/ 429130 h 569461"/>
                <a:gd name="connsiteX1015" fmla="*/ 616239 w 935544"/>
                <a:gd name="connsiteY1015" fmla="*/ 429130 h 569461"/>
                <a:gd name="connsiteX1016" fmla="*/ 616239 w 935544"/>
                <a:gd name="connsiteY1016" fmla="*/ 429130 h 569461"/>
                <a:gd name="connsiteX1017" fmla="*/ 620307 w 935544"/>
                <a:gd name="connsiteY1017" fmla="*/ 429130 h 569461"/>
                <a:gd name="connsiteX1018" fmla="*/ 620307 w 935544"/>
                <a:gd name="connsiteY1018" fmla="*/ 429130 h 569461"/>
                <a:gd name="connsiteX1019" fmla="*/ 620307 w 935544"/>
                <a:gd name="connsiteY1019" fmla="*/ 429130 h 569461"/>
                <a:gd name="connsiteX1020" fmla="*/ 620307 w 935544"/>
                <a:gd name="connsiteY1020" fmla="*/ 429130 h 569461"/>
                <a:gd name="connsiteX1021" fmla="*/ 624374 w 935544"/>
                <a:gd name="connsiteY1021" fmla="*/ 429130 h 569461"/>
                <a:gd name="connsiteX1022" fmla="*/ 624374 w 935544"/>
                <a:gd name="connsiteY1022" fmla="*/ 429130 h 569461"/>
                <a:gd name="connsiteX1023" fmla="*/ 624374 w 935544"/>
                <a:gd name="connsiteY1023" fmla="*/ 429130 h 569461"/>
                <a:gd name="connsiteX1024" fmla="*/ 624374 w 935544"/>
                <a:gd name="connsiteY1024" fmla="*/ 429130 h 569461"/>
                <a:gd name="connsiteX1025" fmla="*/ 624374 w 935544"/>
                <a:gd name="connsiteY1025" fmla="*/ 429130 h 569461"/>
                <a:gd name="connsiteX1026" fmla="*/ 624374 w 935544"/>
                <a:gd name="connsiteY1026" fmla="*/ 429130 h 569461"/>
                <a:gd name="connsiteX1027" fmla="*/ 624374 w 935544"/>
                <a:gd name="connsiteY1027" fmla="*/ 429130 h 569461"/>
                <a:gd name="connsiteX1028" fmla="*/ 628442 w 935544"/>
                <a:gd name="connsiteY1028" fmla="*/ 429130 h 569461"/>
                <a:gd name="connsiteX1029" fmla="*/ 632509 w 935544"/>
                <a:gd name="connsiteY1029" fmla="*/ 429130 h 569461"/>
                <a:gd name="connsiteX1030" fmla="*/ 636577 w 935544"/>
                <a:gd name="connsiteY1030" fmla="*/ 429130 h 569461"/>
                <a:gd name="connsiteX1031" fmla="*/ 636577 w 935544"/>
                <a:gd name="connsiteY1031" fmla="*/ 429130 h 569461"/>
                <a:gd name="connsiteX1032" fmla="*/ 636577 w 935544"/>
                <a:gd name="connsiteY1032" fmla="*/ 429130 h 569461"/>
                <a:gd name="connsiteX1033" fmla="*/ 636577 w 935544"/>
                <a:gd name="connsiteY1033" fmla="*/ 429130 h 569461"/>
                <a:gd name="connsiteX1034" fmla="*/ 636577 w 935544"/>
                <a:gd name="connsiteY1034" fmla="*/ 429130 h 569461"/>
                <a:gd name="connsiteX1035" fmla="*/ 636577 w 935544"/>
                <a:gd name="connsiteY1035" fmla="*/ 429130 h 569461"/>
                <a:gd name="connsiteX1036" fmla="*/ 636577 w 935544"/>
                <a:gd name="connsiteY1036" fmla="*/ 429130 h 569461"/>
                <a:gd name="connsiteX1037" fmla="*/ 636577 w 935544"/>
                <a:gd name="connsiteY1037" fmla="*/ 429130 h 569461"/>
                <a:gd name="connsiteX1038" fmla="*/ 636577 w 935544"/>
                <a:gd name="connsiteY1038" fmla="*/ 429130 h 569461"/>
                <a:gd name="connsiteX1039" fmla="*/ 636577 w 935544"/>
                <a:gd name="connsiteY1039" fmla="*/ 429130 h 569461"/>
                <a:gd name="connsiteX1040" fmla="*/ 636577 w 935544"/>
                <a:gd name="connsiteY1040" fmla="*/ 429130 h 569461"/>
                <a:gd name="connsiteX1041" fmla="*/ 636577 w 935544"/>
                <a:gd name="connsiteY1041" fmla="*/ 429130 h 569461"/>
                <a:gd name="connsiteX1042" fmla="*/ 636577 w 935544"/>
                <a:gd name="connsiteY1042" fmla="*/ 429130 h 569461"/>
                <a:gd name="connsiteX1043" fmla="*/ 636577 w 935544"/>
                <a:gd name="connsiteY1043" fmla="*/ 429130 h 569461"/>
                <a:gd name="connsiteX1044" fmla="*/ 636577 w 935544"/>
                <a:gd name="connsiteY1044" fmla="*/ 429130 h 569461"/>
                <a:gd name="connsiteX1045" fmla="*/ 636577 w 935544"/>
                <a:gd name="connsiteY1045" fmla="*/ 429130 h 569461"/>
                <a:gd name="connsiteX1046" fmla="*/ 640645 w 935544"/>
                <a:gd name="connsiteY1046" fmla="*/ 429130 h 569461"/>
                <a:gd name="connsiteX1047" fmla="*/ 640645 w 935544"/>
                <a:gd name="connsiteY1047" fmla="*/ 429130 h 569461"/>
                <a:gd name="connsiteX1048" fmla="*/ 644712 w 935544"/>
                <a:gd name="connsiteY1048" fmla="*/ 429130 h 569461"/>
                <a:gd name="connsiteX1049" fmla="*/ 644712 w 935544"/>
                <a:gd name="connsiteY1049" fmla="*/ 429130 h 569461"/>
                <a:gd name="connsiteX1050" fmla="*/ 644712 w 935544"/>
                <a:gd name="connsiteY1050" fmla="*/ 429130 h 569461"/>
                <a:gd name="connsiteX1051" fmla="*/ 648780 w 935544"/>
                <a:gd name="connsiteY1051" fmla="*/ 429130 h 569461"/>
                <a:gd name="connsiteX1052" fmla="*/ 648780 w 935544"/>
                <a:gd name="connsiteY1052" fmla="*/ 429130 h 569461"/>
                <a:gd name="connsiteX1053" fmla="*/ 648780 w 935544"/>
                <a:gd name="connsiteY1053" fmla="*/ 429130 h 569461"/>
                <a:gd name="connsiteX1054" fmla="*/ 648780 w 935544"/>
                <a:gd name="connsiteY1054" fmla="*/ 429130 h 569461"/>
                <a:gd name="connsiteX1055" fmla="*/ 648780 w 935544"/>
                <a:gd name="connsiteY1055" fmla="*/ 429130 h 569461"/>
                <a:gd name="connsiteX1056" fmla="*/ 648780 w 935544"/>
                <a:gd name="connsiteY1056" fmla="*/ 429130 h 569461"/>
                <a:gd name="connsiteX1057" fmla="*/ 648780 w 935544"/>
                <a:gd name="connsiteY1057" fmla="*/ 429130 h 569461"/>
                <a:gd name="connsiteX1058" fmla="*/ 648780 w 935544"/>
                <a:gd name="connsiteY1058" fmla="*/ 429130 h 569461"/>
                <a:gd name="connsiteX1059" fmla="*/ 648780 w 935544"/>
                <a:gd name="connsiteY1059" fmla="*/ 429130 h 569461"/>
                <a:gd name="connsiteX1060" fmla="*/ 648780 w 935544"/>
                <a:gd name="connsiteY1060" fmla="*/ 429130 h 569461"/>
                <a:gd name="connsiteX1061" fmla="*/ 648780 w 935544"/>
                <a:gd name="connsiteY1061" fmla="*/ 429130 h 569461"/>
                <a:gd name="connsiteX1062" fmla="*/ 652847 w 935544"/>
                <a:gd name="connsiteY1062" fmla="*/ 429130 h 569461"/>
                <a:gd name="connsiteX1063" fmla="*/ 652847 w 935544"/>
                <a:gd name="connsiteY1063" fmla="*/ 429130 h 569461"/>
                <a:gd name="connsiteX1064" fmla="*/ 652847 w 935544"/>
                <a:gd name="connsiteY1064" fmla="*/ 429130 h 569461"/>
                <a:gd name="connsiteX1065" fmla="*/ 656915 w 935544"/>
                <a:gd name="connsiteY1065" fmla="*/ 429130 h 569461"/>
                <a:gd name="connsiteX1066" fmla="*/ 656915 w 935544"/>
                <a:gd name="connsiteY1066" fmla="*/ 429130 h 569461"/>
                <a:gd name="connsiteX1067" fmla="*/ 656915 w 935544"/>
                <a:gd name="connsiteY1067" fmla="*/ 429130 h 569461"/>
                <a:gd name="connsiteX1068" fmla="*/ 656915 w 935544"/>
                <a:gd name="connsiteY1068" fmla="*/ 429130 h 569461"/>
                <a:gd name="connsiteX1069" fmla="*/ 656915 w 935544"/>
                <a:gd name="connsiteY1069" fmla="*/ 429130 h 569461"/>
                <a:gd name="connsiteX1070" fmla="*/ 656915 w 935544"/>
                <a:gd name="connsiteY1070" fmla="*/ 429130 h 569461"/>
                <a:gd name="connsiteX1071" fmla="*/ 656915 w 935544"/>
                <a:gd name="connsiteY1071" fmla="*/ 429130 h 569461"/>
                <a:gd name="connsiteX1072" fmla="*/ 656915 w 935544"/>
                <a:gd name="connsiteY1072" fmla="*/ 429130 h 569461"/>
                <a:gd name="connsiteX1073" fmla="*/ 656915 w 935544"/>
                <a:gd name="connsiteY1073" fmla="*/ 429130 h 569461"/>
                <a:gd name="connsiteX1074" fmla="*/ 656915 w 935544"/>
                <a:gd name="connsiteY1074" fmla="*/ 429130 h 569461"/>
                <a:gd name="connsiteX1075" fmla="*/ 656915 w 935544"/>
                <a:gd name="connsiteY1075" fmla="*/ 429130 h 569461"/>
                <a:gd name="connsiteX1076" fmla="*/ 656915 w 935544"/>
                <a:gd name="connsiteY1076" fmla="*/ 429130 h 569461"/>
                <a:gd name="connsiteX1077" fmla="*/ 656915 w 935544"/>
                <a:gd name="connsiteY1077" fmla="*/ 429130 h 569461"/>
                <a:gd name="connsiteX1078" fmla="*/ 656915 w 935544"/>
                <a:gd name="connsiteY1078" fmla="*/ 429130 h 569461"/>
                <a:gd name="connsiteX1079" fmla="*/ 656915 w 935544"/>
                <a:gd name="connsiteY1079" fmla="*/ 429130 h 569461"/>
                <a:gd name="connsiteX1080" fmla="*/ 656915 w 935544"/>
                <a:gd name="connsiteY1080" fmla="*/ 429130 h 569461"/>
                <a:gd name="connsiteX1081" fmla="*/ 656915 w 935544"/>
                <a:gd name="connsiteY1081" fmla="*/ 429130 h 569461"/>
                <a:gd name="connsiteX1082" fmla="*/ 656915 w 935544"/>
                <a:gd name="connsiteY1082" fmla="*/ 429130 h 569461"/>
                <a:gd name="connsiteX1083" fmla="*/ 656915 w 935544"/>
                <a:gd name="connsiteY1083" fmla="*/ 429130 h 569461"/>
                <a:gd name="connsiteX1084" fmla="*/ 656915 w 935544"/>
                <a:gd name="connsiteY1084" fmla="*/ 429130 h 569461"/>
                <a:gd name="connsiteX1085" fmla="*/ 656915 w 935544"/>
                <a:gd name="connsiteY1085" fmla="*/ 429130 h 569461"/>
                <a:gd name="connsiteX1086" fmla="*/ 656915 w 935544"/>
                <a:gd name="connsiteY1086" fmla="*/ 429130 h 569461"/>
                <a:gd name="connsiteX1087" fmla="*/ 656915 w 935544"/>
                <a:gd name="connsiteY1087" fmla="*/ 429130 h 569461"/>
                <a:gd name="connsiteX1088" fmla="*/ 656915 w 935544"/>
                <a:gd name="connsiteY1088" fmla="*/ 429130 h 569461"/>
                <a:gd name="connsiteX1089" fmla="*/ 656915 w 935544"/>
                <a:gd name="connsiteY1089" fmla="*/ 429130 h 569461"/>
                <a:gd name="connsiteX1090" fmla="*/ 656915 w 935544"/>
                <a:gd name="connsiteY1090" fmla="*/ 429130 h 569461"/>
                <a:gd name="connsiteX1091" fmla="*/ 656915 w 935544"/>
                <a:gd name="connsiteY1091" fmla="*/ 429130 h 569461"/>
                <a:gd name="connsiteX1092" fmla="*/ 656915 w 935544"/>
                <a:gd name="connsiteY1092" fmla="*/ 429130 h 569461"/>
                <a:gd name="connsiteX1093" fmla="*/ 656915 w 935544"/>
                <a:gd name="connsiteY1093" fmla="*/ 429130 h 569461"/>
                <a:gd name="connsiteX1094" fmla="*/ 656915 w 935544"/>
                <a:gd name="connsiteY1094" fmla="*/ 429130 h 569461"/>
                <a:gd name="connsiteX1095" fmla="*/ 660982 w 935544"/>
                <a:gd name="connsiteY1095" fmla="*/ 429130 h 569461"/>
                <a:gd name="connsiteX1096" fmla="*/ 660982 w 935544"/>
                <a:gd name="connsiteY1096" fmla="*/ 429130 h 569461"/>
                <a:gd name="connsiteX1097" fmla="*/ 660982 w 935544"/>
                <a:gd name="connsiteY1097" fmla="*/ 429130 h 569461"/>
                <a:gd name="connsiteX1098" fmla="*/ 660982 w 935544"/>
                <a:gd name="connsiteY1098" fmla="*/ 429130 h 569461"/>
                <a:gd name="connsiteX1099" fmla="*/ 660982 w 935544"/>
                <a:gd name="connsiteY1099" fmla="*/ 429130 h 569461"/>
                <a:gd name="connsiteX1100" fmla="*/ 660982 w 935544"/>
                <a:gd name="connsiteY1100" fmla="*/ 429130 h 569461"/>
                <a:gd name="connsiteX1101" fmla="*/ 660982 w 935544"/>
                <a:gd name="connsiteY1101" fmla="*/ 429130 h 569461"/>
                <a:gd name="connsiteX1102" fmla="*/ 660982 w 935544"/>
                <a:gd name="connsiteY1102" fmla="*/ 429130 h 569461"/>
                <a:gd name="connsiteX1103" fmla="*/ 660982 w 935544"/>
                <a:gd name="connsiteY1103" fmla="*/ 429130 h 569461"/>
                <a:gd name="connsiteX1104" fmla="*/ 660982 w 935544"/>
                <a:gd name="connsiteY1104" fmla="*/ 429130 h 569461"/>
                <a:gd name="connsiteX1105" fmla="*/ 660982 w 935544"/>
                <a:gd name="connsiteY1105" fmla="*/ 429130 h 569461"/>
                <a:gd name="connsiteX1106" fmla="*/ 660982 w 935544"/>
                <a:gd name="connsiteY1106" fmla="*/ 429130 h 569461"/>
                <a:gd name="connsiteX1107" fmla="*/ 660982 w 935544"/>
                <a:gd name="connsiteY1107" fmla="*/ 429130 h 569461"/>
                <a:gd name="connsiteX1108" fmla="*/ 660982 w 935544"/>
                <a:gd name="connsiteY1108" fmla="*/ 429130 h 569461"/>
                <a:gd name="connsiteX1109" fmla="*/ 660982 w 935544"/>
                <a:gd name="connsiteY1109" fmla="*/ 429130 h 569461"/>
                <a:gd name="connsiteX1110" fmla="*/ 660982 w 935544"/>
                <a:gd name="connsiteY1110" fmla="*/ 429130 h 569461"/>
                <a:gd name="connsiteX1111" fmla="*/ 660982 w 935544"/>
                <a:gd name="connsiteY1111" fmla="*/ 429130 h 569461"/>
                <a:gd name="connsiteX1112" fmla="*/ 660982 w 935544"/>
                <a:gd name="connsiteY1112" fmla="*/ 429130 h 569461"/>
                <a:gd name="connsiteX1113" fmla="*/ 660982 w 935544"/>
                <a:gd name="connsiteY1113" fmla="*/ 429130 h 569461"/>
                <a:gd name="connsiteX1114" fmla="*/ 660982 w 935544"/>
                <a:gd name="connsiteY1114" fmla="*/ 429130 h 569461"/>
                <a:gd name="connsiteX1115" fmla="*/ 660982 w 935544"/>
                <a:gd name="connsiteY1115" fmla="*/ 429130 h 569461"/>
                <a:gd name="connsiteX1116" fmla="*/ 660982 w 935544"/>
                <a:gd name="connsiteY1116" fmla="*/ 429130 h 569461"/>
                <a:gd name="connsiteX1117" fmla="*/ 660982 w 935544"/>
                <a:gd name="connsiteY1117" fmla="*/ 429130 h 569461"/>
                <a:gd name="connsiteX1118" fmla="*/ 660982 w 935544"/>
                <a:gd name="connsiteY1118" fmla="*/ 429130 h 569461"/>
                <a:gd name="connsiteX1119" fmla="*/ 660982 w 935544"/>
                <a:gd name="connsiteY1119" fmla="*/ 429130 h 569461"/>
                <a:gd name="connsiteX1120" fmla="*/ 660982 w 935544"/>
                <a:gd name="connsiteY1120" fmla="*/ 429130 h 569461"/>
                <a:gd name="connsiteX1121" fmla="*/ 660982 w 935544"/>
                <a:gd name="connsiteY1121" fmla="*/ 429130 h 569461"/>
                <a:gd name="connsiteX1122" fmla="*/ 660982 w 935544"/>
                <a:gd name="connsiteY1122" fmla="*/ 429130 h 569461"/>
                <a:gd name="connsiteX1123" fmla="*/ 660982 w 935544"/>
                <a:gd name="connsiteY1123" fmla="*/ 429130 h 569461"/>
                <a:gd name="connsiteX1124" fmla="*/ 660982 w 935544"/>
                <a:gd name="connsiteY1124" fmla="*/ 429130 h 569461"/>
                <a:gd name="connsiteX1125" fmla="*/ 660982 w 935544"/>
                <a:gd name="connsiteY1125" fmla="*/ 429130 h 569461"/>
                <a:gd name="connsiteX1126" fmla="*/ 660982 w 935544"/>
                <a:gd name="connsiteY1126" fmla="*/ 429130 h 569461"/>
                <a:gd name="connsiteX1127" fmla="*/ 660982 w 935544"/>
                <a:gd name="connsiteY1127" fmla="*/ 429130 h 569461"/>
                <a:gd name="connsiteX1128" fmla="*/ 660982 w 935544"/>
                <a:gd name="connsiteY1128" fmla="*/ 429130 h 569461"/>
                <a:gd name="connsiteX1129" fmla="*/ 660982 w 935544"/>
                <a:gd name="connsiteY1129" fmla="*/ 429130 h 569461"/>
                <a:gd name="connsiteX1130" fmla="*/ 660982 w 935544"/>
                <a:gd name="connsiteY1130" fmla="*/ 429130 h 569461"/>
                <a:gd name="connsiteX1131" fmla="*/ 660982 w 935544"/>
                <a:gd name="connsiteY1131" fmla="*/ 429130 h 569461"/>
                <a:gd name="connsiteX1132" fmla="*/ 660982 w 935544"/>
                <a:gd name="connsiteY1132" fmla="*/ 429130 h 569461"/>
                <a:gd name="connsiteX1133" fmla="*/ 660982 w 935544"/>
                <a:gd name="connsiteY1133" fmla="*/ 429130 h 569461"/>
                <a:gd name="connsiteX1134" fmla="*/ 660982 w 935544"/>
                <a:gd name="connsiteY1134" fmla="*/ 429130 h 569461"/>
                <a:gd name="connsiteX1135" fmla="*/ 660982 w 935544"/>
                <a:gd name="connsiteY1135" fmla="*/ 429130 h 569461"/>
                <a:gd name="connsiteX1136" fmla="*/ 660982 w 935544"/>
                <a:gd name="connsiteY1136" fmla="*/ 429130 h 569461"/>
                <a:gd name="connsiteX1137" fmla="*/ 660982 w 935544"/>
                <a:gd name="connsiteY1137" fmla="*/ 429130 h 569461"/>
                <a:gd name="connsiteX1138" fmla="*/ 660982 w 935544"/>
                <a:gd name="connsiteY1138" fmla="*/ 429130 h 569461"/>
                <a:gd name="connsiteX1139" fmla="*/ 660982 w 935544"/>
                <a:gd name="connsiteY1139" fmla="*/ 429130 h 569461"/>
                <a:gd name="connsiteX1140" fmla="*/ 660982 w 935544"/>
                <a:gd name="connsiteY1140" fmla="*/ 429130 h 569461"/>
                <a:gd name="connsiteX1141" fmla="*/ 660982 w 935544"/>
                <a:gd name="connsiteY1141" fmla="*/ 429130 h 569461"/>
                <a:gd name="connsiteX1142" fmla="*/ 660982 w 935544"/>
                <a:gd name="connsiteY1142" fmla="*/ 429130 h 569461"/>
                <a:gd name="connsiteX1143" fmla="*/ 660982 w 935544"/>
                <a:gd name="connsiteY1143" fmla="*/ 429130 h 569461"/>
                <a:gd name="connsiteX1144" fmla="*/ 660982 w 935544"/>
                <a:gd name="connsiteY1144" fmla="*/ 429130 h 569461"/>
                <a:gd name="connsiteX1145" fmla="*/ 665050 w 935544"/>
                <a:gd name="connsiteY1145" fmla="*/ 429130 h 569461"/>
                <a:gd name="connsiteX1146" fmla="*/ 665050 w 935544"/>
                <a:gd name="connsiteY1146" fmla="*/ 429130 h 569461"/>
                <a:gd name="connsiteX1147" fmla="*/ 665050 w 935544"/>
                <a:gd name="connsiteY1147" fmla="*/ 429130 h 569461"/>
                <a:gd name="connsiteX1148" fmla="*/ 665050 w 935544"/>
                <a:gd name="connsiteY1148" fmla="*/ 429130 h 569461"/>
                <a:gd name="connsiteX1149" fmla="*/ 665050 w 935544"/>
                <a:gd name="connsiteY1149" fmla="*/ 429130 h 569461"/>
                <a:gd name="connsiteX1150" fmla="*/ 665050 w 935544"/>
                <a:gd name="connsiteY1150" fmla="*/ 429130 h 569461"/>
                <a:gd name="connsiteX1151" fmla="*/ 665050 w 935544"/>
                <a:gd name="connsiteY1151" fmla="*/ 429130 h 569461"/>
                <a:gd name="connsiteX1152" fmla="*/ 665050 w 935544"/>
                <a:gd name="connsiteY1152" fmla="*/ 429130 h 569461"/>
                <a:gd name="connsiteX1153" fmla="*/ 665050 w 935544"/>
                <a:gd name="connsiteY1153" fmla="*/ 429130 h 569461"/>
                <a:gd name="connsiteX1154" fmla="*/ 665050 w 935544"/>
                <a:gd name="connsiteY1154" fmla="*/ 429130 h 569461"/>
                <a:gd name="connsiteX1155" fmla="*/ 665050 w 935544"/>
                <a:gd name="connsiteY1155" fmla="*/ 429130 h 569461"/>
                <a:gd name="connsiteX1156" fmla="*/ 665050 w 935544"/>
                <a:gd name="connsiteY1156" fmla="*/ 429130 h 569461"/>
                <a:gd name="connsiteX1157" fmla="*/ 665050 w 935544"/>
                <a:gd name="connsiteY1157" fmla="*/ 429130 h 569461"/>
                <a:gd name="connsiteX1158" fmla="*/ 669117 w 935544"/>
                <a:gd name="connsiteY1158" fmla="*/ 429130 h 569461"/>
                <a:gd name="connsiteX1159" fmla="*/ 673185 w 935544"/>
                <a:gd name="connsiteY1159" fmla="*/ 429130 h 569461"/>
                <a:gd name="connsiteX1160" fmla="*/ 673185 w 935544"/>
                <a:gd name="connsiteY1160" fmla="*/ 429130 h 569461"/>
                <a:gd name="connsiteX1161" fmla="*/ 673185 w 935544"/>
                <a:gd name="connsiteY1161" fmla="*/ 429130 h 569461"/>
                <a:gd name="connsiteX1162" fmla="*/ 673185 w 935544"/>
                <a:gd name="connsiteY1162" fmla="*/ 429130 h 569461"/>
                <a:gd name="connsiteX1163" fmla="*/ 673185 w 935544"/>
                <a:gd name="connsiteY1163" fmla="*/ 429130 h 569461"/>
                <a:gd name="connsiteX1164" fmla="*/ 673185 w 935544"/>
                <a:gd name="connsiteY1164" fmla="*/ 429130 h 569461"/>
                <a:gd name="connsiteX1165" fmla="*/ 673185 w 935544"/>
                <a:gd name="connsiteY1165" fmla="*/ 429130 h 569461"/>
                <a:gd name="connsiteX1166" fmla="*/ 673185 w 935544"/>
                <a:gd name="connsiteY1166" fmla="*/ 429130 h 569461"/>
                <a:gd name="connsiteX1167" fmla="*/ 673185 w 935544"/>
                <a:gd name="connsiteY1167" fmla="*/ 429130 h 569461"/>
                <a:gd name="connsiteX1168" fmla="*/ 673185 w 935544"/>
                <a:gd name="connsiteY1168" fmla="*/ 429130 h 569461"/>
                <a:gd name="connsiteX1169" fmla="*/ 673185 w 935544"/>
                <a:gd name="connsiteY1169" fmla="*/ 429130 h 569461"/>
                <a:gd name="connsiteX1170" fmla="*/ 673185 w 935544"/>
                <a:gd name="connsiteY1170" fmla="*/ 429130 h 569461"/>
                <a:gd name="connsiteX1171" fmla="*/ 673185 w 935544"/>
                <a:gd name="connsiteY1171" fmla="*/ 429130 h 569461"/>
                <a:gd name="connsiteX1172" fmla="*/ 673185 w 935544"/>
                <a:gd name="connsiteY1172" fmla="*/ 429130 h 569461"/>
                <a:gd name="connsiteX1173" fmla="*/ 673185 w 935544"/>
                <a:gd name="connsiteY1173" fmla="*/ 429130 h 569461"/>
                <a:gd name="connsiteX1174" fmla="*/ 673185 w 935544"/>
                <a:gd name="connsiteY1174" fmla="*/ 429130 h 569461"/>
                <a:gd name="connsiteX1175" fmla="*/ 673185 w 935544"/>
                <a:gd name="connsiteY1175" fmla="*/ 429130 h 569461"/>
                <a:gd name="connsiteX1176" fmla="*/ 673185 w 935544"/>
                <a:gd name="connsiteY1176" fmla="*/ 429130 h 569461"/>
                <a:gd name="connsiteX1177" fmla="*/ 673185 w 935544"/>
                <a:gd name="connsiteY1177" fmla="*/ 429130 h 569461"/>
                <a:gd name="connsiteX1178" fmla="*/ 673185 w 935544"/>
                <a:gd name="connsiteY1178" fmla="*/ 429130 h 569461"/>
                <a:gd name="connsiteX1179" fmla="*/ 673185 w 935544"/>
                <a:gd name="connsiteY1179" fmla="*/ 429130 h 569461"/>
                <a:gd name="connsiteX1180" fmla="*/ 677253 w 935544"/>
                <a:gd name="connsiteY1180" fmla="*/ 429130 h 569461"/>
                <a:gd name="connsiteX1181" fmla="*/ 681320 w 935544"/>
                <a:gd name="connsiteY1181" fmla="*/ 429130 h 569461"/>
                <a:gd name="connsiteX1182" fmla="*/ 681320 w 935544"/>
                <a:gd name="connsiteY1182" fmla="*/ 429130 h 569461"/>
                <a:gd name="connsiteX1183" fmla="*/ 681320 w 935544"/>
                <a:gd name="connsiteY1183" fmla="*/ 429130 h 569461"/>
                <a:gd name="connsiteX1184" fmla="*/ 681320 w 935544"/>
                <a:gd name="connsiteY1184" fmla="*/ 429130 h 569461"/>
                <a:gd name="connsiteX1185" fmla="*/ 681320 w 935544"/>
                <a:gd name="connsiteY1185" fmla="*/ 429130 h 569461"/>
                <a:gd name="connsiteX1186" fmla="*/ 681320 w 935544"/>
                <a:gd name="connsiteY1186" fmla="*/ 429130 h 569461"/>
                <a:gd name="connsiteX1187" fmla="*/ 681320 w 935544"/>
                <a:gd name="connsiteY1187" fmla="*/ 429130 h 569461"/>
                <a:gd name="connsiteX1188" fmla="*/ 681320 w 935544"/>
                <a:gd name="connsiteY1188" fmla="*/ 429130 h 569461"/>
                <a:gd name="connsiteX1189" fmla="*/ 681320 w 935544"/>
                <a:gd name="connsiteY1189" fmla="*/ 429130 h 569461"/>
                <a:gd name="connsiteX1190" fmla="*/ 681320 w 935544"/>
                <a:gd name="connsiteY1190" fmla="*/ 429130 h 569461"/>
                <a:gd name="connsiteX1191" fmla="*/ 681320 w 935544"/>
                <a:gd name="connsiteY1191" fmla="*/ 429130 h 569461"/>
                <a:gd name="connsiteX1192" fmla="*/ 681320 w 935544"/>
                <a:gd name="connsiteY1192" fmla="*/ 429130 h 569461"/>
                <a:gd name="connsiteX1193" fmla="*/ 681320 w 935544"/>
                <a:gd name="connsiteY1193" fmla="*/ 429130 h 569461"/>
                <a:gd name="connsiteX1194" fmla="*/ 681320 w 935544"/>
                <a:gd name="connsiteY1194" fmla="*/ 429130 h 569461"/>
                <a:gd name="connsiteX1195" fmla="*/ 681320 w 935544"/>
                <a:gd name="connsiteY1195" fmla="*/ 429130 h 569461"/>
                <a:gd name="connsiteX1196" fmla="*/ 681320 w 935544"/>
                <a:gd name="connsiteY1196" fmla="*/ 429130 h 569461"/>
                <a:gd name="connsiteX1197" fmla="*/ 681320 w 935544"/>
                <a:gd name="connsiteY1197" fmla="*/ 429130 h 569461"/>
                <a:gd name="connsiteX1198" fmla="*/ 685388 w 935544"/>
                <a:gd name="connsiteY1198" fmla="*/ 429130 h 569461"/>
                <a:gd name="connsiteX1199" fmla="*/ 689455 w 935544"/>
                <a:gd name="connsiteY1199" fmla="*/ 429130 h 569461"/>
                <a:gd name="connsiteX1200" fmla="*/ 689455 w 935544"/>
                <a:gd name="connsiteY1200" fmla="*/ 429130 h 569461"/>
                <a:gd name="connsiteX1201" fmla="*/ 689455 w 935544"/>
                <a:gd name="connsiteY1201" fmla="*/ 429130 h 569461"/>
                <a:gd name="connsiteX1202" fmla="*/ 689455 w 935544"/>
                <a:gd name="connsiteY1202" fmla="*/ 429130 h 569461"/>
                <a:gd name="connsiteX1203" fmla="*/ 689455 w 935544"/>
                <a:gd name="connsiteY1203" fmla="*/ 429130 h 569461"/>
                <a:gd name="connsiteX1204" fmla="*/ 689455 w 935544"/>
                <a:gd name="connsiteY1204" fmla="*/ 429130 h 569461"/>
                <a:gd name="connsiteX1205" fmla="*/ 689455 w 935544"/>
                <a:gd name="connsiteY1205" fmla="*/ 429130 h 569461"/>
                <a:gd name="connsiteX1206" fmla="*/ 689455 w 935544"/>
                <a:gd name="connsiteY1206" fmla="*/ 429130 h 569461"/>
                <a:gd name="connsiteX1207" fmla="*/ 689455 w 935544"/>
                <a:gd name="connsiteY1207" fmla="*/ 429130 h 569461"/>
                <a:gd name="connsiteX1208" fmla="*/ 689455 w 935544"/>
                <a:gd name="connsiteY1208" fmla="*/ 429130 h 569461"/>
                <a:gd name="connsiteX1209" fmla="*/ 689455 w 935544"/>
                <a:gd name="connsiteY1209" fmla="*/ 429130 h 569461"/>
                <a:gd name="connsiteX1210" fmla="*/ 689455 w 935544"/>
                <a:gd name="connsiteY1210" fmla="*/ 429130 h 569461"/>
                <a:gd name="connsiteX1211" fmla="*/ 689455 w 935544"/>
                <a:gd name="connsiteY1211" fmla="*/ 429130 h 569461"/>
                <a:gd name="connsiteX1212" fmla="*/ 689455 w 935544"/>
                <a:gd name="connsiteY1212" fmla="*/ 429130 h 569461"/>
                <a:gd name="connsiteX1213" fmla="*/ 689455 w 935544"/>
                <a:gd name="connsiteY1213" fmla="*/ 429130 h 569461"/>
                <a:gd name="connsiteX1214" fmla="*/ 689455 w 935544"/>
                <a:gd name="connsiteY1214" fmla="*/ 429130 h 569461"/>
                <a:gd name="connsiteX1215" fmla="*/ 689455 w 935544"/>
                <a:gd name="connsiteY1215" fmla="*/ 429130 h 569461"/>
                <a:gd name="connsiteX1216" fmla="*/ 689455 w 935544"/>
                <a:gd name="connsiteY1216" fmla="*/ 429130 h 569461"/>
                <a:gd name="connsiteX1217" fmla="*/ 689455 w 935544"/>
                <a:gd name="connsiteY1217" fmla="*/ 429130 h 569461"/>
                <a:gd name="connsiteX1218" fmla="*/ 689455 w 935544"/>
                <a:gd name="connsiteY1218" fmla="*/ 429130 h 569461"/>
                <a:gd name="connsiteX1219" fmla="*/ 685388 w 935544"/>
                <a:gd name="connsiteY1219" fmla="*/ 429130 h 569461"/>
                <a:gd name="connsiteX1220" fmla="*/ 685388 w 935544"/>
                <a:gd name="connsiteY1220" fmla="*/ 429130 h 569461"/>
                <a:gd name="connsiteX1221" fmla="*/ 685388 w 935544"/>
                <a:gd name="connsiteY1221" fmla="*/ 429130 h 569461"/>
                <a:gd name="connsiteX1222" fmla="*/ 685388 w 935544"/>
                <a:gd name="connsiteY1222" fmla="*/ 429130 h 569461"/>
                <a:gd name="connsiteX1223" fmla="*/ 681320 w 935544"/>
                <a:gd name="connsiteY1223" fmla="*/ 429130 h 569461"/>
                <a:gd name="connsiteX1224" fmla="*/ 681320 w 935544"/>
                <a:gd name="connsiteY1224" fmla="*/ 429130 h 569461"/>
                <a:gd name="connsiteX1225" fmla="*/ 681320 w 935544"/>
                <a:gd name="connsiteY1225" fmla="*/ 429130 h 569461"/>
                <a:gd name="connsiteX1226" fmla="*/ 681320 w 935544"/>
                <a:gd name="connsiteY1226" fmla="*/ 429130 h 569461"/>
                <a:gd name="connsiteX1227" fmla="*/ 681320 w 935544"/>
                <a:gd name="connsiteY1227" fmla="*/ 429130 h 569461"/>
                <a:gd name="connsiteX1228" fmla="*/ 681320 w 935544"/>
                <a:gd name="connsiteY1228" fmla="*/ 429130 h 569461"/>
                <a:gd name="connsiteX1229" fmla="*/ 681320 w 935544"/>
                <a:gd name="connsiteY1229" fmla="*/ 429130 h 569461"/>
                <a:gd name="connsiteX1230" fmla="*/ 681320 w 935544"/>
                <a:gd name="connsiteY1230" fmla="*/ 429130 h 569461"/>
                <a:gd name="connsiteX1231" fmla="*/ 681320 w 935544"/>
                <a:gd name="connsiteY1231" fmla="*/ 429130 h 569461"/>
                <a:gd name="connsiteX1232" fmla="*/ 681320 w 935544"/>
                <a:gd name="connsiteY1232" fmla="*/ 429130 h 569461"/>
                <a:gd name="connsiteX1233" fmla="*/ 681320 w 935544"/>
                <a:gd name="connsiteY1233" fmla="*/ 429130 h 569461"/>
                <a:gd name="connsiteX1234" fmla="*/ 681320 w 935544"/>
                <a:gd name="connsiteY1234" fmla="*/ 429130 h 569461"/>
                <a:gd name="connsiteX1235" fmla="*/ 681320 w 935544"/>
                <a:gd name="connsiteY1235" fmla="*/ 429130 h 569461"/>
                <a:gd name="connsiteX1236" fmla="*/ 681320 w 935544"/>
                <a:gd name="connsiteY1236" fmla="*/ 429130 h 569461"/>
                <a:gd name="connsiteX1237" fmla="*/ 681320 w 935544"/>
                <a:gd name="connsiteY1237" fmla="*/ 429130 h 569461"/>
                <a:gd name="connsiteX1238" fmla="*/ 681320 w 935544"/>
                <a:gd name="connsiteY1238" fmla="*/ 429130 h 569461"/>
                <a:gd name="connsiteX1239" fmla="*/ 681320 w 935544"/>
                <a:gd name="connsiteY1239" fmla="*/ 429130 h 569461"/>
                <a:gd name="connsiteX1240" fmla="*/ 681320 w 935544"/>
                <a:gd name="connsiteY1240" fmla="*/ 429130 h 569461"/>
                <a:gd name="connsiteX1241" fmla="*/ 681320 w 935544"/>
                <a:gd name="connsiteY1241" fmla="*/ 429130 h 569461"/>
                <a:gd name="connsiteX1242" fmla="*/ 681320 w 935544"/>
                <a:gd name="connsiteY1242" fmla="*/ 425062 h 569461"/>
                <a:gd name="connsiteX1243" fmla="*/ 681320 w 935544"/>
                <a:gd name="connsiteY1243" fmla="*/ 425062 h 569461"/>
                <a:gd name="connsiteX1244" fmla="*/ 681320 w 935544"/>
                <a:gd name="connsiteY1244" fmla="*/ 425062 h 569461"/>
                <a:gd name="connsiteX1245" fmla="*/ 685388 w 935544"/>
                <a:gd name="connsiteY1245" fmla="*/ 425062 h 569461"/>
                <a:gd name="connsiteX1246" fmla="*/ 689455 w 935544"/>
                <a:gd name="connsiteY1246" fmla="*/ 425062 h 569461"/>
                <a:gd name="connsiteX1247" fmla="*/ 693523 w 935544"/>
                <a:gd name="connsiteY1247" fmla="*/ 425062 h 569461"/>
                <a:gd name="connsiteX1248" fmla="*/ 697591 w 935544"/>
                <a:gd name="connsiteY1248" fmla="*/ 425062 h 569461"/>
                <a:gd name="connsiteX1249" fmla="*/ 701658 w 935544"/>
                <a:gd name="connsiteY1249" fmla="*/ 425062 h 569461"/>
                <a:gd name="connsiteX1250" fmla="*/ 701658 w 935544"/>
                <a:gd name="connsiteY1250" fmla="*/ 425062 h 569461"/>
                <a:gd name="connsiteX1251" fmla="*/ 701658 w 935544"/>
                <a:gd name="connsiteY1251" fmla="*/ 425062 h 569461"/>
                <a:gd name="connsiteX1252" fmla="*/ 701658 w 935544"/>
                <a:gd name="connsiteY1252" fmla="*/ 425062 h 569461"/>
                <a:gd name="connsiteX1253" fmla="*/ 701658 w 935544"/>
                <a:gd name="connsiteY1253" fmla="*/ 425062 h 569461"/>
                <a:gd name="connsiteX1254" fmla="*/ 701658 w 935544"/>
                <a:gd name="connsiteY1254" fmla="*/ 425062 h 569461"/>
                <a:gd name="connsiteX1255" fmla="*/ 701658 w 935544"/>
                <a:gd name="connsiteY1255" fmla="*/ 425062 h 569461"/>
                <a:gd name="connsiteX1256" fmla="*/ 701658 w 935544"/>
                <a:gd name="connsiteY1256" fmla="*/ 425062 h 569461"/>
                <a:gd name="connsiteX1257" fmla="*/ 701658 w 935544"/>
                <a:gd name="connsiteY1257" fmla="*/ 425062 h 569461"/>
                <a:gd name="connsiteX1258" fmla="*/ 701658 w 935544"/>
                <a:gd name="connsiteY1258" fmla="*/ 425062 h 569461"/>
                <a:gd name="connsiteX1259" fmla="*/ 701658 w 935544"/>
                <a:gd name="connsiteY1259" fmla="*/ 425062 h 569461"/>
                <a:gd name="connsiteX1260" fmla="*/ 701658 w 935544"/>
                <a:gd name="connsiteY1260" fmla="*/ 425062 h 569461"/>
                <a:gd name="connsiteX1261" fmla="*/ 701658 w 935544"/>
                <a:gd name="connsiteY1261" fmla="*/ 425062 h 569461"/>
                <a:gd name="connsiteX1262" fmla="*/ 701658 w 935544"/>
                <a:gd name="connsiteY1262" fmla="*/ 425062 h 569461"/>
                <a:gd name="connsiteX1263" fmla="*/ 701658 w 935544"/>
                <a:gd name="connsiteY1263" fmla="*/ 425062 h 569461"/>
                <a:gd name="connsiteX1264" fmla="*/ 701658 w 935544"/>
                <a:gd name="connsiteY1264" fmla="*/ 425062 h 569461"/>
                <a:gd name="connsiteX1265" fmla="*/ 697591 w 935544"/>
                <a:gd name="connsiteY1265" fmla="*/ 425062 h 569461"/>
                <a:gd name="connsiteX1266" fmla="*/ 697591 w 935544"/>
                <a:gd name="connsiteY1266" fmla="*/ 425062 h 569461"/>
                <a:gd name="connsiteX1267" fmla="*/ 697591 w 935544"/>
                <a:gd name="connsiteY1267" fmla="*/ 425062 h 569461"/>
                <a:gd name="connsiteX1268" fmla="*/ 693523 w 935544"/>
                <a:gd name="connsiteY1268" fmla="*/ 425062 h 569461"/>
                <a:gd name="connsiteX1269" fmla="*/ 693523 w 935544"/>
                <a:gd name="connsiteY1269" fmla="*/ 425062 h 569461"/>
                <a:gd name="connsiteX1270" fmla="*/ 693523 w 935544"/>
                <a:gd name="connsiteY1270" fmla="*/ 425062 h 569461"/>
                <a:gd name="connsiteX1271" fmla="*/ 689455 w 935544"/>
                <a:gd name="connsiteY1271" fmla="*/ 425062 h 569461"/>
                <a:gd name="connsiteX1272" fmla="*/ 689455 w 935544"/>
                <a:gd name="connsiteY1272" fmla="*/ 425062 h 569461"/>
                <a:gd name="connsiteX1273" fmla="*/ 689455 w 935544"/>
                <a:gd name="connsiteY1273" fmla="*/ 425062 h 569461"/>
                <a:gd name="connsiteX1274" fmla="*/ 689455 w 935544"/>
                <a:gd name="connsiteY1274" fmla="*/ 425062 h 569461"/>
                <a:gd name="connsiteX1275" fmla="*/ 689455 w 935544"/>
                <a:gd name="connsiteY1275" fmla="*/ 425062 h 569461"/>
                <a:gd name="connsiteX1276" fmla="*/ 685388 w 935544"/>
                <a:gd name="connsiteY1276" fmla="*/ 425062 h 569461"/>
                <a:gd name="connsiteX1277" fmla="*/ 685388 w 935544"/>
                <a:gd name="connsiteY1277" fmla="*/ 425062 h 569461"/>
                <a:gd name="connsiteX1278" fmla="*/ 685388 w 935544"/>
                <a:gd name="connsiteY1278" fmla="*/ 425062 h 569461"/>
                <a:gd name="connsiteX1279" fmla="*/ 685388 w 935544"/>
                <a:gd name="connsiteY1279" fmla="*/ 425062 h 569461"/>
                <a:gd name="connsiteX1280" fmla="*/ 685388 w 935544"/>
                <a:gd name="connsiteY1280" fmla="*/ 425062 h 569461"/>
                <a:gd name="connsiteX1281" fmla="*/ 685388 w 935544"/>
                <a:gd name="connsiteY1281" fmla="*/ 425062 h 569461"/>
                <a:gd name="connsiteX1282" fmla="*/ 685388 w 935544"/>
                <a:gd name="connsiteY1282" fmla="*/ 425062 h 569461"/>
                <a:gd name="connsiteX1283" fmla="*/ 685388 w 935544"/>
                <a:gd name="connsiteY1283" fmla="*/ 425062 h 569461"/>
                <a:gd name="connsiteX1284" fmla="*/ 685388 w 935544"/>
                <a:gd name="connsiteY1284" fmla="*/ 425062 h 569461"/>
                <a:gd name="connsiteX1285" fmla="*/ 685388 w 935544"/>
                <a:gd name="connsiteY1285" fmla="*/ 429130 h 569461"/>
                <a:gd name="connsiteX1286" fmla="*/ 685388 w 935544"/>
                <a:gd name="connsiteY1286" fmla="*/ 429130 h 569461"/>
                <a:gd name="connsiteX1287" fmla="*/ 685388 w 935544"/>
                <a:gd name="connsiteY1287" fmla="*/ 429130 h 569461"/>
                <a:gd name="connsiteX1288" fmla="*/ 685388 w 935544"/>
                <a:gd name="connsiteY1288" fmla="*/ 429130 h 569461"/>
                <a:gd name="connsiteX1289" fmla="*/ 681320 w 935544"/>
                <a:gd name="connsiteY1289" fmla="*/ 429130 h 569461"/>
                <a:gd name="connsiteX1290" fmla="*/ 681320 w 935544"/>
                <a:gd name="connsiteY1290" fmla="*/ 429130 h 569461"/>
                <a:gd name="connsiteX1291" fmla="*/ 681320 w 935544"/>
                <a:gd name="connsiteY1291" fmla="*/ 429130 h 569461"/>
                <a:gd name="connsiteX1292" fmla="*/ 681320 w 935544"/>
                <a:gd name="connsiteY1292" fmla="*/ 429130 h 569461"/>
                <a:gd name="connsiteX1293" fmla="*/ 681320 w 935544"/>
                <a:gd name="connsiteY1293" fmla="*/ 429130 h 569461"/>
                <a:gd name="connsiteX1294" fmla="*/ 681320 w 935544"/>
                <a:gd name="connsiteY1294" fmla="*/ 429130 h 569461"/>
                <a:gd name="connsiteX1295" fmla="*/ 681320 w 935544"/>
                <a:gd name="connsiteY1295" fmla="*/ 429130 h 569461"/>
                <a:gd name="connsiteX1296" fmla="*/ 681320 w 935544"/>
                <a:gd name="connsiteY1296" fmla="*/ 429130 h 569461"/>
                <a:gd name="connsiteX1297" fmla="*/ 681320 w 935544"/>
                <a:gd name="connsiteY1297" fmla="*/ 429130 h 569461"/>
                <a:gd name="connsiteX1298" fmla="*/ 681320 w 935544"/>
                <a:gd name="connsiteY1298" fmla="*/ 429130 h 569461"/>
                <a:gd name="connsiteX1299" fmla="*/ 681320 w 935544"/>
                <a:gd name="connsiteY1299" fmla="*/ 429130 h 569461"/>
                <a:gd name="connsiteX1300" fmla="*/ 681320 w 935544"/>
                <a:gd name="connsiteY1300" fmla="*/ 429130 h 569461"/>
                <a:gd name="connsiteX1301" fmla="*/ 681320 w 935544"/>
                <a:gd name="connsiteY1301" fmla="*/ 429130 h 569461"/>
                <a:gd name="connsiteX1302" fmla="*/ 681320 w 935544"/>
                <a:gd name="connsiteY1302" fmla="*/ 429130 h 569461"/>
                <a:gd name="connsiteX1303" fmla="*/ 681320 w 935544"/>
                <a:gd name="connsiteY1303" fmla="*/ 429130 h 569461"/>
                <a:gd name="connsiteX1304" fmla="*/ 681320 w 935544"/>
                <a:gd name="connsiteY1304" fmla="*/ 429130 h 569461"/>
                <a:gd name="connsiteX1305" fmla="*/ 681320 w 935544"/>
                <a:gd name="connsiteY1305" fmla="*/ 429130 h 569461"/>
                <a:gd name="connsiteX1306" fmla="*/ 681320 w 935544"/>
                <a:gd name="connsiteY1306" fmla="*/ 429130 h 569461"/>
                <a:gd name="connsiteX1307" fmla="*/ 681320 w 935544"/>
                <a:gd name="connsiteY1307" fmla="*/ 429130 h 569461"/>
                <a:gd name="connsiteX1308" fmla="*/ 681320 w 935544"/>
                <a:gd name="connsiteY1308" fmla="*/ 429130 h 569461"/>
                <a:gd name="connsiteX1309" fmla="*/ 681320 w 935544"/>
                <a:gd name="connsiteY1309" fmla="*/ 429130 h 569461"/>
                <a:gd name="connsiteX1310" fmla="*/ 681320 w 935544"/>
                <a:gd name="connsiteY1310" fmla="*/ 429130 h 569461"/>
                <a:gd name="connsiteX1311" fmla="*/ 681320 w 935544"/>
                <a:gd name="connsiteY1311" fmla="*/ 429130 h 569461"/>
                <a:gd name="connsiteX1312" fmla="*/ 681320 w 935544"/>
                <a:gd name="connsiteY1312" fmla="*/ 429130 h 569461"/>
                <a:gd name="connsiteX1313" fmla="*/ 681320 w 935544"/>
                <a:gd name="connsiteY1313" fmla="*/ 429130 h 569461"/>
                <a:gd name="connsiteX1314" fmla="*/ 681320 w 935544"/>
                <a:gd name="connsiteY1314" fmla="*/ 429130 h 569461"/>
                <a:gd name="connsiteX1315" fmla="*/ 681320 w 935544"/>
                <a:gd name="connsiteY1315" fmla="*/ 429130 h 569461"/>
                <a:gd name="connsiteX1316" fmla="*/ 681320 w 935544"/>
                <a:gd name="connsiteY1316" fmla="*/ 429130 h 569461"/>
                <a:gd name="connsiteX1317" fmla="*/ 681320 w 935544"/>
                <a:gd name="connsiteY1317" fmla="*/ 429130 h 569461"/>
                <a:gd name="connsiteX1318" fmla="*/ 681320 w 935544"/>
                <a:gd name="connsiteY1318" fmla="*/ 429130 h 569461"/>
                <a:gd name="connsiteX1319" fmla="*/ 681320 w 935544"/>
                <a:gd name="connsiteY1319" fmla="*/ 425062 h 569461"/>
                <a:gd name="connsiteX1320" fmla="*/ 681320 w 935544"/>
                <a:gd name="connsiteY1320" fmla="*/ 420995 h 569461"/>
                <a:gd name="connsiteX1321" fmla="*/ 681320 w 935544"/>
                <a:gd name="connsiteY1321" fmla="*/ 416927 h 569461"/>
                <a:gd name="connsiteX1322" fmla="*/ 677253 w 935544"/>
                <a:gd name="connsiteY1322" fmla="*/ 416927 h 569461"/>
                <a:gd name="connsiteX1323" fmla="*/ 673185 w 935544"/>
                <a:gd name="connsiteY1323" fmla="*/ 416927 h 569461"/>
                <a:gd name="connsiteX1324" fmla="*/ 669117 w 935544"/>
                <a:gd name="connsiteY1324" fmla="*/ 416927 h 569461"/>
                <a:gd name="connsiteX1325" fmla="*/ 669117 w 935544"/>
                <a:gd name="connsiteY1325" fmla="*/ 416927 h 569461"/>
                <a:gd name="connsiteX1326" fmla="*/ 669117 w 935544"/>
                <a:gd name="connsiteY1326" fmla="*/ 416927 h 569461"/>
                <a:gd name="connsiteX1327" fmla="*/ 669117 w 935544"/>
                <a:gd name="connsiteY1327" fmla="*/ 416927 h 569461"/>
                <a:gd name="connsiteX1328" fmla="*/ 669117 w 935544"/>
                <a:gd name="connsiteY1328" fmla="*/ 416927 h 569461"/>
                <a:gd name="connsiteX1329" fmla="*/ 669117 w 935544"/>
                <a:gd name="connsiteY1329" fmla="*/ 416927 h 569461"/>
                <a:gd name="connsiteX1330" fmla="*/ 669117 w 935544"/>
                <a:gd name="connsiteY1330" fmla="*/ 416927 h 569461"/>
                <a:gd name="connsiteX1331" fmla="*/ 669117 w 935544"/>
                <a:gd name="connsiteY1331" fmla="*/ 416927 h 569461"/>
                <a:gd name="connsiteX1332" fmla="*/ 669117 w 935544"/>
                <a:gd name="connsiteY1332" fmla="*/ 416927 h 569461"/>
                <a:gd name="connsiteX1333" fmla="*/ 669117 w 935544"/>
                <a:gd name="connsiteY1333" fmla="*/ 416927 h 569461"/>
                <a:gd name="connsiteX1334" fmla="*/ 669117 w 935544"/>
                <a:gd name="connsiteY1334" fmla="*/ 416927 h 569461"/>
                <a:gd name="connsiteX1335" fmla="*/ 669117 w 935544"/>
                <a:gd name="connsiteY1335" fmla="*/ 416927 h 569461"/>
                <a:gd name="connsiteX1336" fmla="*/ 669117 w 935544"/>
                <a:gd name="connsiteY1336" fmla="*/ 416927 h 569461"/>
                <a:gd name="connsiteX1337" fmla="*/ 669117 w 935544"/>
                <a:gd name="connsiteY1337" fmla="*/ 416927 h 569461"/>
                <a:gd name="connsiteX1338" fmla="*/ 669117 w 935544"/>
                <a:gd name="connsiteY1338" fmla="*/ 416927 h 569461"/>
                <a:gd name="connsiteX1339" fmla="*/ 669117 w 935544"/>
                <a:gd name="connsiteY1339" fmla="*/ 416927 h 569461"/>
                <a:gd name="connsiteX1340" fmla="*/ 669117 w 935544"/>
                <a:gd name="connsiteY1340" fmla="*/ 416927 h 569461"/>
                <a:gd name="connsiteX1341" fmla="*/ 669117 w 935544"/>
                <a:gd name="connsiteY1341" fmla="*/ 416927 h 569461"/>
                <a:gd name="connsiteX1342" fmla="*/ 669117 w 935544"/>
                <a:gd name="connsiteY1342" fmla="*/ 416927 h 569461"/>
                <a:gd name="connsiteX1343" fmla="*/ 669117 w 935544"/>
                <a:gd name="connsiteY1343" fmla="*/ 416927 h 569461"/>
                <a:gd name="connsiteX1344" fmla="*/ 669117 w 935544"/>
                <a:gd name="connsiteY1344" fmla="*/ 416927 h 569461"/>
                <a:gd name="connsiteX1345" fmla="*/ 669117 w 935544"/>
                <a:gd name="connsiteY1345" fmla="*/ 416927 h 569461"/>
                <a:gd name="connsiteX1346" fmla="*/ 669117 w 935544"/>
                <a:gd name="connsiteY1346" fmla="*/ 416927 h 569461"/>
                <a:gd name="connsiteX1347" fmla="*/ 669117 w 935544"/>
                <a:gd name="connsiteY1347" fmla="*/ 416927 h 569461"/>
                <a:gd name="connsiteX1348" fmla="*/ 669117 w 935544"/>
                <a:gd name="connsiteY1348" fmla="*/ 416927 h 569461"/>
                <a:gd name="connsiteX1349" fmla="*/ 669117 w 935544"/>
                <a:gd name="connsiteY1349" fmla="*/ 416927 h 569461"/>
                <a:gd name="connsiteX1350" fmla="*/ 669117 w 935544"/>
                <a:gd name="connsiteY1350" fmla="*/ 416927 h 569461"/>
                <a:gd name="connsiteX1351" fmla="*/ 669117 w 935544"/>
                <a:gd name="connsiteY1351" fmla="*/ 416927 h 569461"/>
                <a:gd name="connsiteX1352" fmla="*/ 669117 w 935544"/>
                <a:gd name="connsiteY1352" fmla="*/ 416927 h 569461"/>
                <a:gd name="connsiteX1353" fmla="*/ 669117 w 935544"/>
                <a:gd name="connsiteY1353" fmla="*/ 416927 h 569461"/>
                <a:gd name="connsiteX1354" fmla="*/ 669117 w 935544"/>
                <a:gd name="connsiteY1354" fmla="*/ 416927 h 569461"/>
                <a:gd name="connsiteX1355" fmla="*/ 669117 w 935544"/>
                <a:gd name="connsiteY1355" fmla="*/ 416927 h 569461"/>
                <a:gd name="connsiteX1356" fmla="*/ 669117 w 935544"/>
                <a:gd name="connsiteY1356" fmla="*/ 416927 h 569461"/>
                <a:gd name="connsiteX1357" fmla="*/ 673185 w 935544"/>
                <a:gd name="connsiteY1357" fmla="*/ 416927 h 569461"/>
                <a:gd name="connsiteX1358" fmla="*/ 677253 w 935544"/>
                <a:gd name="connsiteY1358" fmla="*/ 416927 h 569461"/>
                <a:gd name="connsiteX1359" fmla="*/ 677253 w 935544"/>
                <a:gd name="connsiteY1359" fmla="*/ 416927 h 569461"/>
                <a:gd name="connsiteX1360" fmla="*/ 681320 w 935544"/>
                <a:gd name="connsiteY1360" fmla="*/ 416927 h 569461"/>
                <a:gd name="connsiteX1361" fmla="*/ 681320 w 935544"/>
                <a:gd name="connsiteY1361" fmla="*/ 416927 h 569461"/>
                <a:gd name="connsiteX1362" fmla="*/ 681320 w 935544"/>
                <a:gd name="connsiteY1362" fmla="*/ 416927 h 569461"/>
                <a:gd name="connsiteX1363" fmla="*/ 681320 w 935544"/>
                <a:gd name="connsiteY1363" fmla="*/ 416927 h 569461"/>
                <a:gd name="connsiteX1364" fmla="*/ 681320 w 935544"/>
                <a:gd name="connsiteY1364" fmla="*/ 416927 h 569461"/>
                <a:gd name="connsiteX1365" fmla="*/ 681320 w 935544"/>
                <a:gd name="connsiteY1365" fmla="*/ 416927 h 569461"/>
                <a:gd name="connsiteX1366" fmla="*/ 685388 w 935544"/>
                <a:gd name="connsiteY1366" fmla="*/ 416927 h 569461"/>
                <a:gd name="connsiteX1367" fmla="*/ 685388 w 935544"/>
                <a:gd name="connsiteY1367" fmla="*/ 416927 h 569461"/>
                <a:gd name="connsiteX1368" fmla="*/ 685388 w 935544"/>
                <a:gd name="connsiteY1368" fmla="*/ 416927 h 569461"/>
                <a:gd name="connsiteX1369" fmla="*/ 685388 w 935544"/>
                <a:gd name="connsiteY1369" fmla="*/ 416927 h 569461"/>
                <a:gd name="connsiteX1370" fmla="*/ 685388 w 935544"/>
                <a:gd name="connsiteY1370" fmla="*/ 416927 h 569461"/>
                <a:gd name="connsiteX1371" fmla="*/ 685388 w 935544"/>
                <a:gd name="connsiteY1371" fmla="*/ 416927 h 569461"/>
                <a:gd name="connsiteX1372" fmla="*/ 685388 w 935544"/>
                <a:gd name="connsiteY1372" fmla="*/ 416927 h 569461"/>
                <a:gd name="connsiteX1373" fmla="*/ 685388 w 935544"/>
                <a:gd name="connsiteY1373" fmla="*/ 416927 h 569461"/>
                <a:gd name="connsiteX1374" fmla="*/ 689455 w 935544"/>
                <a:gd name="connsiteY1374" fmla="*/ 416927 h 569461"/>
                <a:gd name="connsiteX1375" fmla="*/ 689455 w 935544"/>
                <a:gd name="connsiteY1375" fmla="*/ 416927 h 569461"/>
                <a:gd name="connsiteX1376" fmla="*/ 693523 w 935544"/>
                <a:gd name="connsiteY1376" fmla="*/ 416927 h 569461"/>
                <a:gd name="connsiteX1377" fmla="*/ 697591 w 935544"/>
                <a:gd name="connsiteY1377" fmla="*/ 416927 h 569461"/>
                <a:gd name="connsiteX1378" fmla="*/ 697591 w 935544"/>
                <a:gd name="connsiteY1378" fmla="*/ 416927 h 569461"/>
                <a:gd name="connsiteX1379" fmla="*/ 697591 w 935544"/>
                <a:gd name="connsiteY1379" fmla="*/ 416927 h 569461"/>
                <a:gd name="connsiteX1380" fmla="*/ 693523 w 935544"/>
                <a:gd name="connsiteY1380" fmla="*/ 416927 h 569461"/>
                <a:gd name="connsiteX1381" fmla="*/ 693523 w 935544"/>
                <a:gd name="connsiteY1381" fmla="*/ 416927 h 569461"/>
                <a:gd name="connsiteX1382" fmla="*/ 693523 w 935544"/>
                <a:gd name="connsiteY1382" fmla="*/ 416927 h 569461"/>
                <a:gd name="connsiteX1383" fmla="*/ 693523 w 935544"/>
                <a:gd name="connsiteY1383" fmla="*/ 416927 h 569461"/>
                <a:gd name="connsiteX1384" fmla="*/ 693523 w 935544"/>
                <a:gd name="connsiteY1384" fmla="*/ 416927 h 569461"/>
                <a:gd name="connsiteX1385" fmla="*/ 693523 w 935544"/>
                <a:gd name="connsiteY1385" fmla="*/ 416927 h 569461"/>
                <a:gd name="connsiteX1386" fmla="*/ 693523 w 935544"/>
                <a:gd name="connsiteY1386" fmla="*/ 416927 h 569461"/>
                <a:gd name="connsiteX1387" fmla="*/ 693523 w 935544"/>
                <a:gd name="connsiteY1387" fmla="*/ 416927 h 569461"/>
                <a:gd name="connsiteX1388" fmla="*/ 697591 w 935544"/>
                <a:gd name="connsiteY1388" fmla="*/ 416927 h 569461"/>
                <a:gd name="connsiteX1389" fmla="*/ 697591 w 935544"/>
                <a:gd name="connsiteY1389" fmla="*/ 416927 h 569461"/>
                <a:gd name="connsiteX1390" fmla="*/ 697591 w 935544"/>
                <a:gd name="connsiteY1390" fmla="*/ 416927 h 569461"/>
                <a:gd name="connsiteX1391" fmla="*/ 697591 w 935544"/>
                <a:gd name="connsiteY1391" fmla="*/ 416927 h 569461"/>
                <a:gd name="connsiteX1392" fmla="*/ 697591 w 935544"/>
                <a:gd name="connsiteY1392" fmla="*/ 416927 h 569461"/>
                <a:gd name="connsiteX1393" fmla="*/ 697591 w 935544"/>
                <a:gd name="connsiteY1393" fmla="*/ 416927 h 569461"/>
                <a:gd name="connsiteX1394" fmla="*/ 697591 w 935544"/>
                <a:gd name="connsiteY1394" fmla="*/ 416927 h 569461"/>
                <a:gd name="connsiteX1395" fmla="*/ 701658 w 935544"/>
                <a:gd name="connsiteY1395" fmla="*/ 416927 h 569461"/>
                <a:gd name="connsiteX1396" fmla="*/ 705726 w 935544"/>
                <a:gd name="connsiteY1396" fmla="*/ 416927 h 569461"/>
                <a:gd name="connsiteX1397" fmla="*/ 709793 w 935544"/>
                <a:gd name="connsiteY1397" fmla="*/ 416927 h 569461"/>
                <a:gd name="connsiteX1398" fmla="*/ 713861 w 935544"/>
                <a:gd name="connsiteY1398" fmla="*/ 416927 h 569461"/>
                <a:gd name="connsiteX1399" fmla="*/ 717929 w 935544"/>
                <a:gd name="connsiteY1399" fmla="*/ 416927 h 569461"/>
                <a:gd name="connsiteX1400" fmla="*/ 721996 w 935544"/>
                <a:gd name="connsiteY1400" fmla="*/ 416927 h 569461"/>
                <a:gd name="connsiteX1401" fmla="*/ 721996 w 935544"/>
                <a:gd name="connsiteY1401" fmla="*/ 416927 h 569461"/>
                <a:gd name="connsiteX1402" fmla="*/ 721996 w 935544"/>
                <a:gd name="connsiteY1402" fmla="*/ 416927 h 569461"/>
                <a:gd name="connsiteX1403" fmla="*/ 721996 w 935544"/>
                <a:gd name="connsiteY1403" fmla="*/ 416927 h 569461"/>
                <a:gd name="connsiteX1404" fmla="*/ 721996 w 935544"/>
                <a:gd name="connsiteY1404" fmla="*/ 416927 h 569461"/>
                <a:gd name="connsiteX1405" fmla="*/ 721996 w 935544"/>
                <a:gd name="connsiteY1405" fmla="*/ 416927 h 569461"/>
                <a:gd name="connsiteX1406" fmla="*/ 721996 w 935544"/>
                <a:gd name="connsiteY1406" fmla="*/ 416927 h 569461"/>
                <a:gd name="connsiteX1407" fmla="*/ 721996 w 935544"/>
                <a:gd name="connsiteY1407" fmla="*/ 416927 h 569461"/>
                <a:gd name="connsiteX1408" fmla="*/ 721996 w 935544"/>
                <a:gd name="connsiteY1408" fmla="*/ 416927 h 569461"/>
                <a:gd name="connsiteX1409" fmla="*/ 721996 w 935544"/>
                <a:gd name="connsiteY1409" fmla="*/ 416927 h 569461"/>
                <a:gd name="connsiteX1410" fmla="*/ 721996 w 935544"/>
                <a:gd name="connsiteY1410" fmla="*/ 416927 h 569461"/>
                <a:gd name="connsiteX1411" fmla="*/ 721996 w 935544"/>
                <a:gd name="connsiteY1411" fmla="*/ 416927 h 569461"/>
                <a:gd name="connsiteX1412" fmla="*/ 721996 w 935544"/>
                <a:gd name="connsiteY1412" fmla="*/ 416927 h 569461"/>
                <a:gd name="connsiteX1413" fmla="*/ 721996 w 935544"/>
                <a:gd name="connsiteY1413" fmla="*/ 416927 h 569461"/>
                <a:gd name="connsiteX1414" fmla="*/ 721996 w 935544"/>
                <a:gd name="connsiteY1414" fmla="*/ 416927 h 569461"/>
                <a:gd name="connsiteX1415" fmla="*/ 721996 w 935544"/>
                <a:gd name="connsiteY1415" fmla="*/ 416927 h 569461"/>
                <a:gd name="connsiteX1416" fmla="*/ 721996 w 935544"/>
                <a:gd name="connsiteY1416" fmla="*/ 416927 h 569461"/>
                <a:gd name="connsiteX1417" fmla="*/ 721996 w 935544"/>
                <a:gd name="connsiteY1417" fmla="*/ 416927 h 569461"/>
                <a:gd name="connsiteX1418" fmla="*/ 721996 w 935544"/>
                <a:gd name="connsiteY1418" fmla="*/ 416927 h 569461"/>
                <a:gd name="connsiteX1419" fmla="*/ 726064 w 935544"/>
                <a:gd name="connsiteY1419" fmla="*/ 416927 h 569461"/>
                <a:gd name="connsiteX1420" fmla="*/ 726064 w 935544"/>
                <a:gd name="connsiteY1420" fmla="*/ 416927 h 569461"/>
                <a:gd name="connsiteX1421" fmla="*/ 726064 w 935544"/>
                <a:gd name="connsiteY1421" fmla="*/ 416927 h 569461"/>
                <a:gd name="connsiteX1422" fmla="*/ 726064 w 935544"/>
                <a:gd name="connsiteY1422" fmla="*/ 416927 h 569461"/>
                <a:gd name="connsiteX1423" fmla="*/ 730131 w 935544"/>
                <a:gd name="connsiteY1423" fmla="*/ 416927 h 569461"/>
                <a:gd name="connsiteX1424" fmla="*/ 730131 w 935544"/>
                <a:gd name="connsiteY1424" fmla="*/ 416927 h 569461"/>
                <a:gd name="connsiteX1425" fmla="*/ 730131 w 935544"/>
                <a:gd name="connsiteY1425" fmla="*/ 416927 h 569461"/>
                <a:gd name="connsiteX1426" fmla="*/ 730131 w 935544"/>
                <a:gd name="connsiteY1426" fmla="*/ 416927 h 569461"/>
                <a:gd name="connsiteX1427" fmla="*/ 730131 w 935544"/>
                <a:gd name="connsiteY1427" fmla="*/ 416927 h 569461"/>
                <a:gd name="connsiteX1428" fmla="*/ 730131 w 935544"/>
                <a:gd name="connsiteY1428" fmla="*/ 416927 h 569461"/>
                <a:gd name="connsiteX1429" fmla="*/ 730131 w 935544"/>
                <a:gd name="connsiteY1429" fmla="*/ 416927 h 569461"/>
                <a:gd name="connsiteX1430" fmla="*/ 730131 w 935544"/>
                <a:gd name="connsiteY1430" fmla="*/ 416927 h 569461"/>
                <a:gd name="connsiteX1431" fmla="*/ 730131 w 935544"/>
                <a:gd name="connsiteY1431" fmla="*/ 416927 h 569461"/>
                <a:gd name="connsiteX1432" fmla="*/ 730131 w 935544"/>
                <a:gd name="connsiteY1432" fmla="*/ 416927 h 569461"/>
                <a:gd name="connsiteX1433" fmla="*/ 730131 w 935544"/>
                <a:gd name="connsiteY1433" fmla="*/ 416927 h 569461"/>
                <a:gd name="connsiteX1434" fmla="*/ 730131 w 935544"/>
                <a:gd name="connsiteY1434" fmla="*/ 416927 h 569461"/>
                <a:gd name="connsiteX1435" fmla="*/ 730131 w 935544"/>
                <a:gd name="connsiteY1435" fmla="*/ 416927 h 569461"/>
                <a:gd name="connsiteX1436" fmla="*/ 730131 w 935544"/>
                <a:gd name="connsiteY1436" fmla="*/ 416927 h 569461"/>
                <a:gd name="connsiteX1437" fmla="*/ 730131 w 935544"/>
                <a:gd name="connsiteY1437" fmla="*/ 416927 h 569461"/>
                <a:gd name="connsiteX1438" fmla="*/ 730131 w 935544"/>
                <a:gd name="connsiteY1438" fmla="*/ 416927 h 569461"/>
                <a:gd name="connsiteX1439" fmla="*/ 730131 w 935544"/>
                <a:gd name="connsiteY1439" fmla="*/ 416927 h 569461"/>
                <a:gd name="connsiteX1440" fmla="*/ 730131 w 935544"/>
                <a:gd name="connsiteY1440" fmla="*/ 416927 h 569461"/>
                <a:gd name="connsiteX1441" fmla="*/ 730131 w 935544"/>
                <a:gd name="connsiteY1441" fmla="*/ 416927 h 569461"/>
                <a:gd name="connsiteX1442" fmla="*/ 730131 w 935544"/>
                <a:gd name="connsiteY1442" fmla="*/ 416927 h 569461"/>
                <a:gd name="connsiteX1443" fmla="*/ 730131 w 935544"/>
                <a:gd name="connsiteY1443" fmla="*/ 416927 h 569461"/>
                <a:gd name="connsiteX1444" fmla="*/ 730131 w 935544"/>
                <a:gd name="connsiteY1444" fmla="*/ 416927 h 569461"/>
                <a:gd name="connsiteX1445" fmla="*/ 734199 w 935544"/>
                <a:gd name="connsiteY1445" fmla="*/ 416927 h 569461"/>
                <a:gd name="connsiteX1446" fmla="*/ 734199 w 935544"/>
                <a:gd name="connsiteY1446" fmla="*/ 416927 h 569461"/>
                <a:gd name="connsiteX1447" fmla="*/ 734199 w 935544"/>
                <a:gd name="connsiteY1447" fmla="*/ 416927 h 569461"/>
                <a:gd name="connsiteX1448" fmla="*/ 734199 w 935544"/>
                <a:gd name="connsiteY1448" fmla="*/ 416927 h 569461"/>
                <a:gd name="connsiteX1449" fmla="*/ 734199 w 935544"/>
                <a:gd name="connsiteY1449" fmla="*/ 416927 h 569461"/>
                <a:gd name="connsiteX1450" fmla="*/ 734199 w 935544"/>
                <a:gd name="connsiteY1450" fmla="*/ 416927 h 569461"/>
                <a:gd name="connsiteX1451" fmla="*/ 734199 w 935544"/>
                <a:gd name="connsiteY1451" fmla="*/ 420995 h 569461"/>
                <a:gd name="connsiteX1452" fmla="*/ 734199 w 935544"/>
                <a:gd name="connsiteY1452" fmla="*/ 420995 h 569461"/>
                <a:gd name="connsiteX1453" fmla="*/ 734199 w 935544"/>
                <a:gd name="connsiteY1453" fmla="*/ 420995 h 569461"/>
                <a:gd name="connsiteX1454" fmla="*/ 734199 w 935544"/>
                <a:gd name="connsiteY1454" fmla="*/ 420995 h 569461"/>
                <a:gd name="connsiteX1455" fmla="*/ 734199 w 935544"/>
                <a:gd name="connsiteY1455" fmla="*/ 420995 h 569461"/>
                <a:gd name="connsiteX1456" fmla="*/ 734199 w 935544"/>
                <a:gd name="connsiteY1456" fmla="*/ 420995 h 569461"/>
                <a:gd name="connsiteX1457" fmla="*/ 734199 w 935544"/>
                <a:gd name="connsiteY1457" fmla="*/ 420995 h 569461"/>
                <a:gd name="connsiteX1458" fmla="*/ 730131 w 935544"/>
                <a:gd name="connsiteY1458" fmla="*/ 420995 h 569461"/>
                <a:gd name="connsiteX1459" fmla="*/ 730131 w 935544"/>
                <a:gd name="connsiteY1459" fmla="*/ 420995 h 569461"/>
                <a:gd name="connsiteX1460" fmla="*/ 730131 w 935544"/>
                <a:gd name="connsiteY1460" fmla="*/ 420995 h 569461"/>
                <a:gd name="connsiteX1461" fmla="*/ 730131 w 935544"/>
                <a:gd name="connsiteY1461" fmla="*/ 420995 h 569461"/>
                <a:gd name="connsiteX1462" fmla="*/ 730131 w 935544"/>
                <a:gd name="connsiteY1462" fmla="*/ 420995 h 569461"/>
                <a:gd name="connsiteX1463" fmla="*/ 730131 w 935544"/>
                <a:gd name="connsiteY1463" fmla="*/ 420995 h 569461"/>
                <a:gd name="connsiteX1464" fmla="*/ 730131 w 935544"/>
                <a:gd name="connsiteY1464" fmla="*/ 420995 h 569461"/>
                <a:gd name="connsiteX1465" fmla="*/ 730131 w 935544"/>
                <a:gd name="connsiteY1465" fmla="*/ 420995 h 569461"/>
                <a:gd name="connsiteX1466" fmla="*/ 730131 w 935544"/>
                <a:gd name="connsiteY1466" fmla="*/ 420995 h 569461"/>
                <a:gd name="connsiteX1467" fmla="*/ 730131 w 935544"/>
                <a:gd name="connsiteY1467" fmla="*/ 420995 h 569461"/>
                <a:gd name="connsiteX1468" fmla="*/ 730131 w 935544"/>
                <a:gd name="connsiteY1468" fmla="*/ 420995 h 569461"/>
                <a:gd name="connsiteX1469" fmla="*/ 730131 w 935544"/>
                <a:gd name="connsiteY1469" fmla="*/ 420995 h 569461"/>
                <a:gd name="connsiteX1470" fmla="*/ 730131 w 935544"/>
                <a:gd name="connsiteY1470" fmla="*/ 420995 h 569461"/>
                <a:gd name="connsiteX1471" fmla="*/ 730131 w 935544"/>
                <a:gd name="connsiteY1471" fmla="*/ 420995 h 569461"/>
                <a:gd name="connsiteX1472" fmla="*/ 730131 w 935544"/>
                <a:gd name="connsiteY1472" fmla="*/ 420995 h 569461"/>
                <a:gd name="connsiteX1473" fmla="*/ 730131 w 935544"/>
                <a:gd name="connsiteY1473" fmla="*/ 420995 h 569461"/>
                <a:gd name="connsiteX1474" fmla="*/ 730131 w 935544"/>
                <a:gd name="connsiteY1474" fmla="*/ 420995 h 569461"/>
                <a:gd name="connsiteX1475" fmla="*/ 730131 w 935544"/>
                <a:gd name="connsiteY1475" fmla="*/ 420995 h 569461"/>
                <a:gd name="connsiteX1476" fmla="*/ 730131 w 935544"/>
                <a:gd name="connsiteY1476" fmla="*/ 420995 h 569461"/>
                <a:gd name="connsiteX1477" fmla="*/ 730131 w 935544"/>
                <a:gd name="connsiteY1477" fmla="*/ 420995 h 569461"/>
                <a:gd name="connsiteX1478" fmla="*/ 730131 w 935544"/>
                <a:gd name="connsiteY1478" fmla="*/ 420995 h 569461"/>
                <a:gd name="connsiteX1479" fmla="*/ 730131 w 935544"/>
                <a:gd name="connsiteY1479" fmla="*/ 420995 h 569461"/>
                <a:gd name="connsiteX1480" fmla="*/ 730131 w 935544"/>
                <a:gd name="connsiteY1480" fmla="*/ 420995 h 569461"/>
                <a:gd name="connsiteX1481" fmla="*/ 730131 w 935544"/>
                <a:gd name="connsiteY1481" fmla="*/ 420995 h 569461"/>
                <a:gd name="connsiteX1482" fmla="*/ 730131 w 935544"/>
                <a:gd name="connsiteY1482" fmla="*/ 420995 h 569461"/>
                <a:gd name="connsiteX1483" fmla="*/ 730131 w 935544"/>
                <a:gd name="connsiteY1483" fmla="*/ 420995 h 569461"/>
                <a:gd name="connsiteX1484" fmla="*/ 730131 w 935544"/>
                <a:gd name="connsiteY1484" fmla="*/ 420995 h 569461"/>
                <a:gd name="connsiteX1485" fmla="*/ 730131 w 935544"/>
                <a:gd name="connsiteY1485" fmla="*/ 420995 h 569461"/>
                <a:gd name="connsiteX1486" fmla="*/ 730131 w 935544"/>
                <a:gd name="connsiteY1486" fmla="*/ 420995 h 569461"/>
                <a:gd name="connsiteX1487" fmla="*/ 730131 w 935544"/>
                <a:gd name="connsiteY1487" fmla="*/ 420995 h 569461"/>
                <a:gd name="connsiteX1488" fmla="*/ 730131 w 935544"/>
                <a:gd name="connsiteY1488" fmla="*/ 420995 h 569461"/>
                <a:gd name="connsiteX1489" fmla="*/ 730131 w 935544"/>
                <a:gd name="connsiteY1489" fmla="*/ 420995 h 569461"/>
                <a:gd name="connsiteX1490" fmla="*/ 730131 w 935544"/>
                <a:gd name="connsiteY1490" fmla="*/ 420995 h 569461"/>
                <a:gd name="connsiteX1491" fmla="*/ 730131 w 935544"/>
                <a:gd name="connsiteY1491" fmla="*/ 420995 h 569461"/>
                <a:gd name="connsiteX1492" fmla="*/ 730131 w 935544"/>
                <a:gd name="connsiteY1492" fmla="*/ 420995 h 569461"/>
                <a:gd name="connsiteX1493" fmla="*/ 730131 w 935544"/>
                <a:gd name="connsiteY1493" fmla="*/ 420995 h 569461"/>
                <a:gd name="connsiteX1494" fmla="*/ 730131 w 935544"/>
                <a:gd name="connsiteY1494" fmla="*/ 420995 h 569461"/>
                <a:gd name="connsiteX1495" fmla="*/ 730131 w 935544"/>
                <a:gd name="connsiteY1495" fmla="*/ 420995 h 569461"/>
                <a:gd name="connsiteX1496" fmla="*/ 730131 w 935544"/>
                <a:gd name="connsiteY1496" fmla="*/ 420995 h 569461"/>
                <a:gd name="connsiteX1497" fmla="*/ 730131 w 935544"/>
                <a:gd name="connsiteY1497" fmla="*/ 420995 h 569461"/>
                <a:gd name="connsiteX1498" fmla="*/ 730131 w 935544"/>
                <a:gd name="connsiteY1498" fmla="*/ 420995 h 569461"/>
                <a:gd name="connsiteX1499" fmla="*/ 730131 w 935544"/>
                <a:gd name="connsiteY1499" fmla="*/ 420995 h 569461"/>
                <a:gd name="connsiteX1500" fmla="*/ 730131 w 935544"/>
                <a:gd name="connsiteY1500" fmla="*/ 420995 h 569461"/>
                <a:gd name="connsiteX1501" fmla="*/ 730131 w 935544"/>
                <a:gd name="connsiteY1501" fmla="*/ 420995 h 569461"/>
                <a:gd name="connsiteX1502" fmla="*/ 730131 w 935544"/>
                <a:gd name="connsiteY1502" fmla="*/ 420995 h 569461"/>
                <a:gd name="connsiteX1503" fmla="*/ 730131 w 935544"/>
                <a:gd name="connsiteY1503" fmla="*/ 420995 h 569461"/>
                <a:gd name="connsiteX1504" fmla="*/ 730131 w 935544"/>
                <a:gd name="connsiteY1504" fmla="*/ 420995 h 569461"/>
                <a:gd name="connsiteX1505" fmla="*/ 730131 w 935544"/>
                <a:gd name="connsiteY1505" fmla="*/ 420995 h 569461"/>
                <a:gd name="connsiteX1506" fmla="*/ 730131 w 935544"/>
                <a:gd name="connsiteY1506" fmla="*/ 420995 h 569461"/>
                <a:gd name="connsiteX1507" fmla="*/ 730131 w 935544"/>
                <a:gd name="connsiteY1507" fmla="*/ 420995 h 569461"/>
                <a:gd name="connsiteX1508" fmla="*/ 730131 w 935544"/>
                <a:gd name="connsiteY1508" fmla="*/ 420995 h 569461"/>
                <a:gd name="connsiteX1509" fmla="*/ 730131 w 935544"/>
                <a:gd name="connsiteY1509" fmla="*/ 420995 h 569461"/>
                <a:gd name="connsiteX1510" fmla="*/ 730131 w 935544"/>
                <a:gd name="connsiteY1510" fmla="*/ 420995 h 569461"/>
                <a:gd name="connsiteX1511" fmla="*/ 730131 w 935544"/>
                <a:gd name="connsiteY1511" fmla="*/ 420995 h 569461"/>
                <a:gd name="connsiteX1512" fmla="*/ 730131 w 935544"/>
                <a:gd name="connsiteY1512" fmla="*/ 420995 h 569461"/>
                <a:gd name="connsiteX1513" fmla="*/ 730131 w 935544"/>
                <a:gd name="connsiteY1513" fmla="*/ 420995 h 569461"/>
                <a:gd name="connsiteX1514" fmla="*/ 730131 w 935544"/>
                <a:gd name="connsiteY1514" fmla="*/ 420995 h 569461"/>
                <a:gd name="connsiteX1515" fmla="*/ 730131 w 935544"/>
                <a:gd name="connsiteY1515" fmla="*/ 420995 h 569461"/>
                <a:gd name="connsiteX1516" fmla="*/ 730131 w 935544"/>
                <a:gd name="connsiteY1516" fmla="*/ 420995 h 569461"/>
                <a:gd name="connsiteX1517" fmla="*/ 734199 w 935544"/>
                <a:gd name="connsiteY1517" fmla="*/ 420995 h 569461"/>
                <a:gd name="connsiteX1518" fmla="*/ 734199 w 935544"/>
                <a:gd name="connsiteY1518" fmla="*/ 420995 h 569461"/>
                <a:gd name="connsiteX1519" fmla="*/ 734199 w 935544"/>
                <a:gd name="connsiteY1519" fmla="*/ 420995 h 569461"/>
                <a:gd name="connsiteX1520" fmla="*/ 734199 w 935544"/>
                <a:gd name="connsiteY1520" fmla="*/ 420995 h 569461"/>
                <a:gd name="connsiteX1521" fmla="*/ 734199 w 935544"/>
                <a:gd name="connsiteY1521" fmla="*/ 420995 h 569461"/>
                <a:gd name="connsiteX1522" fmla="*/ 734199 w 935544"/>
                <a:gd name="connsiteY1522" fmla="*/ 420995 h 569461"/>
                <a:gd name="connsiteX1523" fmla="*/ 734199 w 935544"/>
                <a:gd name="connsiteY1523" fmla="*/ 420995 h 569461"/>
                <a:gd name="connsiteX1524" fmla="*/ 734199 w 935544"/>
                <a:gd name="connsiteY1524" fmla="*/ 420995 h 569461"/>
                <a:gd name="connsiteX1525" fmla="*/ 738267 w 935544"/>
                <a:gd name="connsiteY1525" fmla="*/ 420995 h 569461"/>
                <a:gd name="connsiteX1526" fmla="*/ 738267 w 935544"/>
                <a:gd name="connsiteY1526" fmla="*/ 420995 h 569461"/>
                <a:gd name="connsiteX1527" fmla="*/ 738267 w 935544"/>
                <a:gd name="connsiteY1527" fmla="*/ 420995 h 569461"/>
                <a:gd name="connsiteX1528" fmla="*/ 738267 w 935544"/>
                <a:gd name="connsiteY1528" fmla="*/ 420995 h 569461"/>
                <a:gd name="connsiteX1529" fmla="*/ 738267 w 935544"/>
                <a:gd name="connsiteY1529" fmla="*/ 420995 h 569461"/>
                <a:gd name="connsiteX1530" fmla="*/ 738267 w 935544"/>
                <a:gd name="connsiteY1530" fmla="*/ 420995 h 569461"/>
                <a:gd name="connsiteX1531" fmla="*/ 738267 w 935544"/>
                <a:gd name="connsiteY1531" fmla="*/ 420995 h 569461"/>
                <a:gd name="connsiteX1532" fmla="*/ 738267 w 935544"/>
                <a:gd name="connsiteY1532" fmla="*/ 420995 h 569461"/>
                <a:gd name="connsiteX1533" fmla="*/ 738267 w 935544"/>
                <a:gd name="connsiteY1533" fmla="*/ 420995 h 569461"/>
                <a:gd name="connsiteX1534" fmla="*/ 738267 w 935544"/>
                <a:gd name="connsiteY1534" fmla="*/ 420995 h 569461"/>
                <a:gd name="connsiteX1535" fmla="*/ 738267 w 935544"/>
                <a:gd name="connsiteY1535" fmla="*/ 420995 h 569461"/>
                <a:gd name="connsiteX1536" fmla="*/ 738267 w 935544"/>
                <a:gd name="connsiteY1536" fmla="*/ 420995 h 569461"/>
                <a:gd name="connsiteX1537" fmla="*/ 738267 w 935544"/>
                <a:gd name="connsiteY1537" fmla="*/ 420995 h 569461"/>
                <a:gd name="connsiteX1538" fmla="*/ 738267 w 935544"/>
                <a:gd name="connsiteY1538" fmla="*/ 420995 h 569461"/>
                <a:gd name="connsiteX1539" fmla="*/ 738267 w 935544"/>
                <a:gd name="connsiteY1539" fmla="*/ 420995 h 569461"/>
                <a:gd name="connsiteX1540" fmla="*/ 738267 w 935544"/>
                <a:gd name="connsiteY1540" fmla="*/ 420995 h 569461"/>
                <a:gd name="connsiteX1541" fmla="*/ 738267 w 935544"/>
                <a:gd name="connsiteY1541" fmla="*/ 420995 h 569461"/>
                <a:gd name="connsiteX1542" fmla="*/ 738267 w 935544"/>
                <a:gd name="connsiteY1542" fmla="*/ 420995 h 569461"/>
                <a:gd name="connsiteX1543" fmla="*/ 738267 w 935544"/>
                <a:gd name="connsiteY1543" fmla="*/ 420995 h 569461"/>
                <a:gd name="connsiteX1544" fmla="*/ 738267 w 935544"/>
                <a:gd name="connsiteY1544" fmla="*/ 420995 h 569461"/>
                <a:gd name="connsiteX1545" fmla="*/ 738267 w 935544"/>
                <a:gd name="connsiteY1545" fmla="*/ 420995 h 569461"/>
                <a:gd name="connsiteX1546" fmla="*/ 738267 w 935544"/>
                <a:gd name="connsiteY1546" fmla="*/ 420995 h 569461"/>
                <a:gd name="connsiteX1547" fmla="*/ 738267 w 935544"/>
                <a:gd name="connsiteY1547" fmla="*/ 420995 h 569461"/>
                <a:gd name="connsiteX1548" fmla="*/ 738267 w 935544"/>
                <a:gd name="connsiteY1548" fmla="*/ 420995 h 569461"/>
                <a:gd name="connsiteX1549" fmla="*/ 738267 w 935544"/>
                <a:gd name="connsiteY1549" fmla="*/ 420995 h 569461"/>
                <a:gd name="connsiteX1550" fmla="*/ 734199 w 935544"/>
                <a:gd name="connsiteY1550" fmla="*/ 420995 h 569461"/>
                <a:gd name="connsiteX1551" fmla="*/ 730131 w 935544"/>
                <a:gd name="connsiteY1551" fmla="*/ 420995 h 569461"/>
                <a:gd name="connsiteX1552" fmla="*/ 730131 w 935544"/>
                <a:gd name="connsiteY1552" fmla="*/ 420995 h 569461"/>
                <a:gd name="connsiteX1553" fmla="*/ 730131 w 935544"/>
                <a:gd name="connsiteY1553" fmla="*/ 420995 h 569461"/>
                <a:gd name="connsiteX1554" fmla="*/ 730131 w 935544"/>
                <a:gd name="connsiteY1554" fmla="*/ 420995 h 569461"/>
                <a:gd name="connsiteX1555" fmla="*/ 730131 w 935544"/>
                <a:gd name="connsiteY1555" fmla="*/ 420995 h 569461"/>
                <a:gd name="connsiteX1556" fmla="*/ 734199 w 935544"/>
                <a:gd name="connsiteY1556" fmla="*/ 420995 h 569461"/>
                <a:gd name="connsiteX1557" fmla="*/ 734199 w 935544"/>
                <a:gd name="connsiteY1557" fmla="*/ 420995 h 569461"/>
                <a:gd name="connsiteX1558" fmla="*/ 734199 w 935544"/>
                <a:gd name="connsiteY1558" fmla="*/ 420995 h 569461"/>
                <a:gd name="connsiteX1559" fmla="*/ 738267 w 935544"/>
                <a:gd name="connsiteY1559" fmla="*/ 420995 h 569461"/>
                <a:gd name="connsiteX1560" fmla="*/ 738267 w 935544"/>
                <a:gd name="connsiteY1560" fmla="*/ 420995 h 569461"/>
                <a:gd name="connsiteX1561" fmla="*/ 742334 w 935544"/>
                <a:gd name="connsiteY1561" fmla="*/ 420995 h 569461"/>
                <a:gd name="connsiteX1562" fmla="*/ 750469 w 935544"/>
                <a:gd name="connsiteY1562" fmla="*/ 425062 h 569461"/>
                <a:gd name="connsiteX1563" fmla="*/ 754537 w 935544"/>
                <a:gd name="connsiteY1563" fmla="*/ 429130 h 569461"/>
                <a:gd name="connsiteX1564" fmla="*/ 754537 w 935544"/>
                <a:gd name="connsiteY1564" fmla="*/ 429130 h 569461"/>
                <a:gd name="connsiteX1565" fmla="*/ 754537 w 935544"/>
                <a:gd name="connsiteY1565" fmla="*/ 429130 h 569461"/>
                <a:gd name="connsiteX1566" fmla="*/ 754537 w 935544"/>
                <a:gd name="connsiteY1566" fmla="*/ 429130 h 569461"/>
                <a:gd name="connsiteX1567" fmla="*/ 754537 w 935544"/>
                <a:gd name="connsiteY1567" fmla="*/ 429130 h 569461"/>
                <a:gd name="connsiteX1568" fmla="*/ 754537 w 935544"/>
                <a:gd name="connsiteY1568" fmla="*/ 429130 h 569461"/>
                <a:gd name="connsiteX1569" fmla="*/ 754537 w 935544"/>
                <a:gd name="connsiteY1569" fmla="*/ 429130 h 569461"/>
                <a:gd name="connsiteX1570" fmla="*/ 754537 w 935544"/>
                <a:gd name="connsiteY1570" fmla="*/ 429130 h 569461"/>
                <a:gd name="connsiteX1571" fmla="*/ 754537 w 935544"/>
                <a:gd name="connsiteY1571" fmla="*/ 429130 h 569461"/>
                <a:gd name="connsiteX1572" fmla="*/ 754537 w 935544"/>
                <a:gd name="connsiteY1572" fmla="*/ 429130 h 569461"/>
                <a:gd name="connsiteX1573" fmla="*/ 754537 w 935544"/>
                <a:gd name="connsiteY1573" fmla="*/ 429130 h 569461"/>
                <a:gd name="connsiteX1574" fmla="*/ 754537 w 935544"/>
                <a:gd name="connsiteY1574" fmla="*/ 429130 h 569461"/>
                <a:gd name="connsiteX1575" fmla="*/ 754537 w 935544"/>
                <a:gd name="connsiteY1575" fmla="*/ 429130 h 569461"/>
                <a:gd name="connsiteX1576" fmla="*/ 754537 w 935544"/>
                <a:gd name="connsiteY1576" fmla="*/ 429130 h 569461"/>
                <a:gd name="connsiteX1577" fmla="*/ 754537 w 935544"/>
                <a:gd name="connsiteY1577" fmla="*/ 429130 h 569461"/>
                <a:gd name="connsiteX1578" fmla="*/ 754537 w 935544"/>
                <a:gd name="connsiteY1578" fmla="*/ 429130 h 569461"/>
                <a:gd name="connsiteX1579" fmla="*/ 754537 w 935544"/>
                <a:gd name="connsiteY1579" fmla="*/ 429130 h 569461"/>
                <a:gd name="connsiteX1580" fmla="*/ 754537 w 935544"/>
                <a:gd name="connsiteY1580" fmla="*/ 429130 h 569461"/>
                <a:gd name="connsiteX1581" fmla="*/ 754537 w 935544"/>
                <a:gd name="connsiteY1581" fmla="*/ 429130 h 569461"/>
                <a:gd name="connsiteX1582" fmla="*/ 754537 w 935544"/>
                <a:gd name="connsiteY1582" fmla="*/ 429130 h 569461"/>
                <a:gd name="connsiteX1583" fmla="*/ 754537 w 935544"/>
                <a:gd name="connsiteY1583" fmla="*/ 429130 h 569461"/>
                <a:gd name="connsiteX1584" fmla="*/ 754537 w 935544"/>
                <a:gd name="connsiteY1584" fmla="*/ 429130 h 569461"/>
                <a:gd name="connsiteX1585" fmla="*/ 758605 w 935544"/>
                <a:gd name="connsiteY1585" fmla="*/ 429130 h 569461"/>
                <a:gd name="connsiteX1586" fmla="*/ 758605 w 935544"/>
                <a:gd name="connsiteY1586" fmla="*/ 429130 h 569461"/>
                <a:gd name="connsiteX1587" fmla="*/ 758605 w 935544"/>
                <a:gd name="connsiteY1587" fmla="*/ 429130 h 569461"/>
                <a:gd name="connsiteX1588" fmla="*/ 758605 w 935544"/>
                <a:gd name="connsiteY1588" fmla="*/ 429130 h 569461"/>
                <a:gd name="connsiteX1589" fmla="*/ 758605 w 935544"/>
                <a:gd name="connsiteY1589" fmla="*/ 429130 h 569461"/>
                <a:gd name="connsiteX1590" fmla="*/ 758605 w 935544"/>
                <a:gd name="connsiteY1590" fmla="*/ 429130 h 569461"/>
                <a:gd name="connsiteX1591" fmla="*/ 758605 w 935544"/>
                <a:gd name="connsiteY1591" fmla="*/ 429130 h 569461"/>
                <a:gd name="connsiteX1592" fmla="*/ 758605 w 935544"/>
                <a:gd name="connsiteY1592" fmla="*/ 429130 h 569461"/>
                <a:gd name="connsiteX1593" fmla="*/ 758605 w 935544"/>
                <a:gd name="connsiteY1593" fmla="*/ 429130 h 569461"/>
                <a:gd name="connsiteX1594" fmla="*/ 758605 w 935544"/>
                <a:gd name="connsiteY1594" fmla="*/ 429130 h 569461"/>
                <a:gd name="connsiteX1595" fmla="*/ 758605 w 935544"/>
                <a:gd name="connsiteY1595" fmla="*/ 429130 h 569461"/>
                <a:gd name="connsiteX1596" fmla="*/ 758605 w 935544"/>
                <a:gd name="connsiteY1596" fmla="*/ 429130 h 569461"/>
                <a:gd name="connsiteX1597" fmla="*/ 758605 w 935544"/>
                <a:gd name="connsiteY1597" fmla="*/ 429130 h 569461"/>
                <a:gd name="connsiteX1598" fmla="*/ 758605 w 935544"/>
                <a:gd name="connsiteY1598" fmla="*/ 429130 h 569461"/>
                <a:gd name="connsiteX1599" fmla="*/ 758605 w 935544"/>
                <a:gd name="connsiteY1599" fmla="*/ 429130 h 569461"/>
                <a:gd name="connsiteX1600" fmla="*/ 758605 w 935544"/>
                <a:gd name="connsiteY1600" fmla="*/ 429130 h 569461"/>
                <a:gd name="connsiteX1601" fmla="*/ 758605 w 935544"/>
                <a:gd name="connsiteY1601" fmla="*/ 429130 h 569461"/>
                <a:gd name="connsiteX1602" fmla="*/ 758605 w 935544"/>
                <a:gd name="connsiteY1602" fmla="*/ 429130 h 569461"/>
                <a:gd name="connsiteX1603" fmla="*/ 758605 w 935544"/>
                <a:gd name="connsiteY1603" fmla="*/ 429130 h 569461"/>
                <a:gd name="connsiteX1604" fmla="*/ 758605 w 935544"/>
                <a:gd name="connsiteY1604" fmla="*/ 429130 h 569461"/>
                <a:gd name="connsiteX1605" fmla="*/ 758605 w 935544"/>
                <a:gd name="connsiteY1605" fmla="*/ 429130 h 569461"/>
                <a:gd name="connsiteX1606" fmla="*/ 758605 w 935544"/>
                <a:gd name="connsiteY1606" fmla="*/ 429130 h 569461"/>
                <a:gd name="connsiteX1607" fmla="*/ 758605 w 935544"/>
                <a:gd name="connsiteY1607" fmla="*/ 429130 h 569461"/>
                <a:gd name="connsiteX1608" fmla="*/ 758605 w 935544"/>
                <a:gd name="connsiteY1608" fmla="*/ 429130 h 569461"/>
                <a:gd name="connsiteX1609" fmla="*/ 758605 w 935544"/>
                <a:gd name="connsiteY1609" fmla="*/ 429130 h 569461"/>
                <a:gd name="connsiteX1610" fmla="*/ 758605 w 935544"/>
                <a:gd name="connsiteY1610" fmla="*/ 429130 h 569461"/>
                <a:gd name="connsiteX1611" fmla="*/ 758605 w 935544"/>
                <a:gd name="connsiteY1611" fmla="*/ 429130 h 569461"/>
                <a:gd name="connsiteX1612" fmla="*/ 758605 w 935544"/>
                <a:gd name="connsiteY1612" fmla="*/ 429130 h 569461"/>
                <a:gd name="connsiteX1613" fmla="*/ 758605 w 935544"/>
                <a:gd name="connsiteY1613" fmla="*/ 429130 h 569461"/>
                <a:gd name="connsiteX1614" fmla="*/ 762672 w 935544"/>
                <a:gd name="connsiteY1614" fmla="*/ 429130 h 569461"/>
                <a:gd name="connsiteX1615" fmla="*/ 762672 w 935544"/>
                <a:gd name="connsiteY1615" fmla="*/ 429130 h 569461"/>
                <a:gd name="connsiteX1616" fmla="*/ 762672 w 935544"/>
                <a:gd name="connsiteY1616" fmla="*/ 429130 h 569461"/>
                <a:gd name="connsiteX1617" fmla="*/ 762672 w 935544"/>
                <a:gd name="connsiteY1617" fmla="*/ 429130 h 569461"/>
                <a:gd name="connsiteX1618" fmla="*/ 762672 w 935544"/>
                <a:gd name="connsiteY1618" fmla="*/ 429130 h 569461"/>
                <a:gd name="connsiteX1619" fmla="*/ 762672 w 935544"/>
                <a:gd name="connsiteY1619" fmla="*/ 429130 h 569461"/>
                <a:gd name="connsiteX1620" fmla="*/ 762672 w 935544"/>
                <a:gd name="connsiteY1620" fmla="*/ 429130 h 569461"/>
                <a:gd name="connsiteX1621" fmla="*/ 762672 w 935544"/>
                <a:gd name="connsiteY1621" fmla="*/ 429130 h 569461"/>
                <a:gd name="connsiteX1622" fmla="*/ 762672 w 935544"/>
                <a:gd name="connsiteY1622" fmla="*/ 429130 h 569461"/>
                <a:gd name="connsiteX1623" fmla="*/ 762672 w 935544"/>
                <a:gd name="connsiteY1623" fmla="*/ 429130 h 569461"/>
                <a:gd name="connsiteX1624" fmla="*/ 762672 w 935544"/>
                <a:gd name="connsiteY1624" fmla="*/ 429130 h 569461"/>
                <a:gd name="connsiteX1625" fmla="*/ 762672 w 935544"/>
                <a:gd name="connsiteY1625" fmla="*/ 429130 h 569461"/>
                <a:gd name="connsiteX1626" fmla="*/ 762672 w 935544"/>
                <a:gd name="connsiteY1626" fmla="*/ 429130 h 569461"/>
                <a:gd name="connsiteX1627" fmla="*/ 762672 w 935544"/>
                <a:gd name="connsiteY1627" fmla="*/ 429130 h 569461"/>
                <a:gd name="connsiteX1628" fmla="*/ 762672 w 935544"/>
                <a:gd name="connsiteY1628" fmla="*/ 429130 h 569461"/>
                <a:gd name="connsiteX1629" fmla="*/ 762672 w 935544"/>
                <a:gd name="connsiteY1629" fmla="*/ 429130 h 569461"/>
                <a:gd name="connsiteX1630" fmla="*/ 762672 w 935544"/>
                <a:gd name="connsiteY1630" fmla="*/ 429130 h 569461"/>
                <a:gd name="connsiteX1631" fmla="*/ 762672 w 935544"/>
                <a:gd name="connsiteY1631" fmla="*/ 429130 h 569461"/>
                <a:gd name="connsiteX1632" fmla="*/ 762672 w 935544"/>
                <a:gd name="connsiteY1632" fmla="*/ 429130 h 569461"/>
                <a:gd name="connsiteX1633" fmla="*/ 762672 w 935544"/>
                <a:gd name="connsiteY1633" fmla="*/ 429130 h 569461"/>
                <a:gd name="connsiteX1634" fmla="*/ 762672 w 935544"/>
                <a:gd name="connsiteY1634" fmla="*/ 429130 h 569461"/>
                <a:gd name="connsiteX1635" fmla="*/ 762672 w 935544"/>
                <a:gd name="connsiteY1635" fmla="*/ 429130 h 569461"/>
                <a:gd name="connsiteX1636" fmla="*/ 762672 w 935544"/>
                <a:gd name="connsiteY1636" fmla="*/ 429130 h 569461"/>
                <a:gd name="connsiteX1637" fmla="*/ 762672 w 935544"/>
                <a:gd name="connsiteY1637" fmla="*/ 429130 h 569461"/>
                <a:gd name="connsiteX1638" fmla="*/ 762672 w 935544"/>
                <a:gd name="connsiteY1638" fmla="*/ 429130 h 569461"/>
                <a:gd name="connsiteX1639" fmla="*/ 762672 w 935544"/>
                <a:gd name="connsiteY1639" fmla="*/ 429130 h 569461"/>
                <a:gd name="connsiteX1640" fmla="*/ 766740 w 935544"/>
                <a:gd name="connsiteY1640" fmla="*/ 429130 h 569461"/>
                <a:gd name="connsiteX1641" fmla="*/ 766740 w 935544"/>
                <a:gd name="connsiteY1641" fmla="*/ 429130 h 569461"/>
                <a:gd name="connsiteX1642" fmla="*/ 766740 w 935544"/>
                <a:gd name="connsiteY1642" fmla="*/ 429130 h 569461"/>
                <a:gd name="connsiteX1643" fmla="*/ 766740 w 935544"/>
                <a:gd name="connsiteY1643" fmla="*/ 429130 h 569461"/>
                <a:gd name="connsiteX1644" fmla="*/ 766740 w 935544"/>
                <a:gd name="connsiteY1644" fmla="*/ 429130 h 569461"/>
                <a:gd name="connsiteX1645" fmla="*/ 770807 w 935544"/>
                <a:gd name="connsiteY1645" fmla="*/ 429130 h 569461"/>
                <a:gd name="connsiteX1646" fmla="*/ 770807 w 935544"/>
                <a:gd name="connsiteY1646" fmla="*/ 429130 h 569461"/>
                <a:gd name="connsiteX1647" fmla="*/ 770807 w 935544"/>
                <a:gd name="connsiteY1647" fmla="*/ 429130 h 569461"/>
                <a:gd name="connsiteX1648" fmla="*/ 770807 w 935544"/>
                <a:gd name="connsiteY1648" fmla="*/ 429130 h 569461"/>
                <a:gd name="connsiteX1649" fmla="*/ 770807 w 935544"/>
                <a:gd name="connsiteY1649" fmla="*/ 429130 h 569461"/>
                <a:gd name="connsiteX1650" fmla="*/ 770807 w 935544"/>
                <a:gd name="connsiteY1650" fmla="*/ 429130 h 569461"/>
                <a:gd name="connsiteX1651" fmla="*/ 770807 w 935544"/>
                <a:gd name="connsiteY1651" fmla="*/ 429130 h 569461"/>
                <a:gd name="connsiteX1652" fmla="*/ 770807 w 935544"/>
                <a:gd name="connsiteY1652" fmla="*/ 429130 h 569461"/>
                <a:gd name="connsiteX1653" fmla="*/ 766740 w 935544"/>
                <a:gd name="connsiteY1653" fmla="*/ 429130 h 569461"/>
                <a:gd name="connsiteX1654" fmla="*/ 762672 w 935544"/>
                <a:gd name="connsiteY1654" fmla="*/ 429130 h 569461"/>
                <a:gd name="connsiteX1655" fmla="*/ 762672 w 935544"/>
                <a:gd name="connsiteY1655" fmla="*/ 429130 h 569461"/>
                <a:gd name="connsiteX1656" fmla="*/ 758605 w 935544"/>
                <a:gd name="connsiteY1656" fmla="*/ 429130 h 569461"/>
                <a:gd name="connsiteX1657" fmla="*/ 758605 w 935544"/>
                <a:gd name="connsiteY1657" fmla="*/ 429130 h 569461"/>
                <a:gd name="connsiteX1658" fmla="*/ 758605 w 935544"/>
                <a:gd name="connsiteY1658" fmla="*/ 429130 h 569461"/>
                <a:gd name="connsiteX1659" fmla="*/ 758605 w 935544"/>
                <a:gd name="connsiteY1659" fmla="*/ 429130 h 569461"/>
                <a:gd name="connsiteX1660" fmla="*/ 758605 w 935544"/>
                <a:gd name="connsiteY1660" fmla="*/ 429130 h 569461"/>
                <a:gd name="connsiteX1661" fmla="*/ 754537 w 935544"/>
                <a:gd name="connsiteY1661" fmla="*/ 429130 h 569461"/>
                <a:gd name="connsiteX1662" fmla="*/ 750469 w 935544"/>
                <a:gd name="connsiteY1662" fmla="*/ 429130 h 569461"/>
                <a:gd name="connsiteX1663" fmla="*/ 746402 w 935544"/>
                <a:gd name="connsiteY1663" fmla="*/ 429130 h 569461"/>
                <a:gd name="connsiteX1664" fmla="*/ 746402 w 935544"/>
                <a:gd name="connsiteY1664" fmla="*/ 429130 h 569461"/>
                <a:gd name="connsiteX1665" fmla="*/ 746402 w 935544"/>
                <a:gd name="connsiteY1665" fmla="*/ 429130 h 569461"/>
                <a:gd name="connsiteX1666" fmla="*/ 750469 w 935544"/>
                <a:gd name="connsiteY1666" fmla="*/ 429130 h 569461"/>
                <a:gd name="connsiteX1667" fmla="*/ 750469 w 935544"/>
                <a:gd name="connsiteY1667" fmla="*/ 429130 h 569461"/>
                <a:gd name="connsiteX1668" fmla="*/ 750469 w 935544"/>
                <a:gd name="connsiteY1668" fmla="*/ 429130 h 569461"/>
                <a:gd name="connsiteX1669" fmla="*/ 750469 w 935544"/>
                <a:gd name="connsiteY1669" fmla="*/ 429130 h 569461"/>
                <a:gd name="connsiteX1670" fmla="*/ 750469 w 935544"/>
                <a:gd name="connsiteY1670" fmla="*/ 429130 h 569461"/>
                <a:gd name="connsiteX1671" fmla="*/ 754537 w 935544"/>
                <a:gd name="connsiteY1671" fmla="*/ 429130 h 569461"/>
                <a:gd name="connsiteX1672" fmla="*/ 754537 w 935544"/>
                <a:gd name="connsiteY1672" fmla="*/ 429130 h 569461"/>
                <a:gd name="connsiteX1673" fmla="*/ 754537 w 935544"/>
                <a:gd name="connsiteY1673" fmla="*/ 429130 h 569461"/>
                <a:gd name="connsiteX1674" fmla="*/ 754537 w 935544"/>
                <a:gd name="connsiteY1674" fmla="*/ 429130 h 569461"/>
                <a:gd name="connsiteX1675" fmla="*/ 758605 w 935544"/>
                <a:gd name="connsiteY1675" fmla="*/ 429130 h 569461"/>
                <a:gd name="connsiteX1676" fmla="*/ 762672 w 935544"/>
                <a:gd name="connsiteY1676" fmla="*/ 429130 h 569461"/>
                <a:gd name="connsiteX1677" fmla="*/ 762672 w 935544"/>
                <a:gd name="connsiteY1677" fmla="*/ 429130 h 569461"/>
                <a:gd name="connsiteX1678" fmla="*/ 762672 w 935544"/>
                <a:gd name="connsiteY1678" fmla="*/ 429130 h 569461"/>
                <a:gd name="connsiteX1679" fmla="*/ 762672 w 935544"/>
                <a:gd name="connsiteY1679" fmla="*/ 429130 h 569461"/>
                <a:gd name="connsiteX1680" fmla="*/ 762672 w 935544"/>
                <a:gd name="connsiteY1680" fmla="*/ 429130 h 569461"/>
                <a:gd name="connsiteX1681" fmla="*/ 762672 w 935544"/>
                <a:gd name="connsiteY1681" fmla="*/ 429130 h 569461"/>
                <a:gd name="connsiteX1682" fmla="*/ 766740 w 935544"/>
                <a:gd name="connsiteY1682" fmla="*/ 429130 h 569461"/>
                <a:gd name="connsiteX1683" fmla="*/ 766740 w 935544"/>
                <a:gd name="connsiteY1683" fmla="*/ 429130 h 569461"/>
                <a:gd name="connsiteX1684" fmla="*/ 766740 w 935544"/>
                <a:gd name="connsiteY1684" fmla="*/ 429130 h 569461"/>
                <a:gd name="connsiteX1685" fmla="*/ 766740 w 935544"/>
                <a:gd name="connsiteY1685" fmla="*/ 429130 h 569461"/>
                <a:gd name="connsiteX1686" fmla="*/ 766740 w 935544"/>
                <a:gd name="connsiteY1686" fmla="*/ 429130 h 569461"/>
                <a:gd name="connsiteX1687" fmla="*/ 766740 w 935544"/>
                <a:gd name="connsiteY1687" fmla="*/ 429130 h 569461"/>
                <a:gd name="connsiteX1688" fmla="*/ 770807 w 935544"/>
                <a:gd name="connsiteY1688" fmla="*/ 429130 h 569461"/>
                <a:gd name="connsiteX1689" fmla="*/ 770807 w 935544"/>
                <a:gd name="connsiteY1689" fmla="*/ 429130 h 569461"/>
                <a:gd name="connsiteX1690" fmla="*/ 770807 w 935544"/>
                <a:gd name="connsiteY1690" fmla="*/ 429130 h 569461"/>
                <a:gd name="connsiteX1691" fmla="*/ 770807 w 935544"/>
                <a:gd name="connsiteY1691" fmla="*/ 429130 h 569461"/>
                <a:gd name="connsiteX1692" fmla="*/ 770807 w 935544"/>
                <a:gd name="connsiteY1692" fmla="*/ 429130 h 569461"/>
                <a:gd name="connsiteX1693" fmla="*/ 770807 w 935544"/>
                <a:gd name="connsiteY1693" fmla="*/ 429130 h 569461"/>
                <a:gd name="connsiteX1694" fmla="*/ 770807 w 935544"/>
                <a:gd name="connsiteY1694" fmla="*/ 429130 h 569461"/>
                <a:gd name="connsiteX1695" fmla="*/ 770807 w 935544"/>
                <a:gd name="connsiteY1695" fmla="*/ 429130 h 569461"/>
                <a:gd name="connsiteX1696" fmla="*/ 770807 w 935544"/>
                <a:gd name="connsiteY1696" fmla="*/ 429130 h 569461"/>
                <a:gd name="connsiteX1697" fmla="*/ 766740 w 935544"/>
                <a:gd name="connsiteY1697" fmla="*/ 429130 h 569461"/>
                <a:gd name="connsiteX1698" fmla="*/ 766740 w 935544"/>
                <a:gd name="connsiteY1698" fmla="*/ 429130 h 569461"/>
                <a:gd name="connsiteX1699" fmla="*/ 766740 w 935544"/>
                <a:gd name="connsiteY1699" fmla="*/ 429130 h 569461"/>
                <a:gd name="connsiteX1700" fmla="*/ 766740 w 935544"/>
                <a:gd name="connsiteY1700" fmla="*/ 429130 h 569461"/>
                <a:gd name="connsiteX1701" fmla="*/ 766740 w 935544"/>
                <a:gd name="connsiteY1701" fmla="*/ 429130 h 569461"/>
                <a:gd name="connsiteX1702" fmla="*/ 766740 w 935544"/>
                <a:gd name="connsiteY1702" fmla="*/ 429130 h 569461"/>
                <a:gd name="connsiteX1703" fmla="*/ 766740 w 935544"/>
                <a:gd name="connsiteY1703" fmla="*/ 429130 h 569461"/>
                <a:gd name="connsiteX1704" fmla="*/ 766740 w 935544"/>
                <a:gd name="connsiteY1704" fmla="*/ 429130 h 569461"/>
                <a:gd name="connsiteX1705" fmla="*/ 766740 w 935544"/>
                <a:gd name="connsiteY1705" fmla="*/ 429130 h 569461"/>
                <a:gd name="connsiteX1706" fmla="*/ 766740 w 935544"/>
                <a:gd name="connsiteY1706" fmla="*/ 429130 h 569461"/>
                <a:gd name="connsiteX1707" fmla="*/ 766740 w 935544"/>
                <a:gd name="connsiteY1707" fmla="*/ 429130 h 569461"/>
                <a:gd name="connsiteX1708" fmla="*/ 766740 w 935544"/>
                <a:gd name="connsiteY1708" fmla="*/ 429130 h 569461"/>
                <a:gd name="connsiteX1709" fmla="*/ 766740 w 935544"/>
                <a:gd name="connsiteY1709" fmla="*/ 429130 h 569461"/>
                <a:gd name="connsiteX1710" fmla="*/ 766740 w 935544"/>
                <a:gd name="connsiteY1710" fmla="*/ 429130 h 569461"/>
                <a:gd name="connsiteX1711" fmla="*/ 766740 w 935544"/>
                <a:gd name="connsiteY1711" fmla="*/ 429130 h 569461"/>
                <a:gd name="connsiteX1712" fmla="*/ 766740 w 935544"/>
                <a:gd name="connsiteY1712" fmla="*/ 429130 h 569461"/>
                <a:gd name="connsiteX1713" fmla="*/ 770807 w 935544"/>
                <a:gd name="connsiteY1713" fmla="*/ 429130 h 569461"/>
                <a:gd name="connsiteX1714" fmla="*/ 774875 w 935544"/>
                <a:gd name="connsiteY1714" fmla="*/ 429130 h 569461"/>
                <a:gd name="connsiteX1715" fmla="*/ 774875 w 935544"/>
                <a:gd name="connsiteY1715" fmla="*/ 429130 h 569461"/>
                <a:gd name="connsiteX1716" fmla="*/ 774875 w 935544"/>
                <a:gd name="connsiteY1716" fmla="*/ 429130 h 569461"/>
                <a:gd name="connsiteX1717" fmla="*/ 774875 w 935544"/>
                <a:gd name="connsiteY1717" fmla="*/ 429130 h 569461"/>
                <a:gd name="connsiteX1718" fmla="*/ 774875 w 935544"/>
                <a:gd name="connsiteY1718" fmla="*/ 429130 h 569461"/>
                <a:gd name="connsiteX1719" fmla="*/ 774875 w 935544"/>
                <a:gd name="connsiteY1719" fmla="*/ 429130 h 569461"/>
                <a:gd name="connsiteX1720" fmla="*/ 770807 w 935544"/>
                <a:gd name="connsiteY1720" fmla="*/ 429130 h 569461"/>
                <a:gd name="connsiteX1721" fmla="*/ 770807 w 935544"/>
                <a:gd name="connsiteY1721" fmla="*/ 429130 h 569461"/>
                <a:gd name="connsiteX1722" fmla="*/ 770807 w 935544"/>
                <a:gd name="connsiteY1722" fmla="*/ 429130 h 569461"/>
                <a:gd name="connsiteX1723" fmla="*/ 770807 w 935544"/>
                <a:gd name="connsiteY1723" fmla="*/ 429130 h 569461"/>
                <a:gd name="connsiteX1724" fmla="*/ 770807 w 935544"/>
                <a:gd name="connsiteY1724" fmla="*/ 429130 h 569461"/>
                <a:gd name="connsiteX1725" fmla="*/ 770807 w 935544"/>
                <a:gd name="connsiteY1725" fmla="*/ 429130 h 569461"/>
                <a:gd name="connsiteX1726" fmla="*/ 770807 w 935544"/>
                <a:gd name="connsiteY1726" fmla="*/ 429130 h 569461"/>
                <a:gd name="connsiteX1727" fmla="*/ 770807 w 935544"/>
                <a:gd name="connsiteY1727" fmla="*/ 429130 h 569461"/>
                <a:gd name="connsiteX1728" fmla="*/ 770807 w 935544"/>
                <a:gd name="connsiteY1728" fmla="*/ 429130 h 569461"/>
                <a:gd name="connsiteX1729" fmla="*/ 770807 w 935544"/>
                <a:gd name="connsiteY1729" fmla="*/ 429130 h 569461"/>
                <a:gd name="connsiteX1730" fmla="*/ 770807 w 935544"/>
                <a:gd name="connsiteY1730" fmla="*/ 429130 h 569461"/>
                <a:gd name="connsiteX1731" fmla="*/ 770807 w 935544"/>
                <a:gd name="connsiteY1731" fmla="*/ 429130 h 569461"/>
                <a:gd name="connsiteX1732" fmla="*/ 770807 w 935544"/>
                <a:gd name="connsiteY1732" fmla="*/ 429130 h 569461"/>
                <a:gd name="connsiteX1733" fmla="*/ 770807 w 935544"/>
                <a:gd name="connsiteY1733" fmla="*/ 429130 h 569461"/>
                <a:gd name="connsiteX1734" fmla="*/ 774875 w 935544"/>
                <a:gd name="connsiteY1734" fmla="*/ 429130 h 569461"/>
                <a:gd name="connsiteX1735" fmla="*/ 774875 w 935544"/>
                <a:gd name="connsiteY1735" fmla="*/ 429130 h 569461"/>
                <a:gd name="connsiteX1736" fmla="*/ 774875 w 935544"/>
                <a:gd name="connsiteY1736" fmla="*/ 429130 h 569461"/>
                <a:gd name="connsiteX1737" fmla="*/ 774875 w 935544"/>
                <a:gd name="connsiteY1737" fmla="*/ 429130 h 569461"/>
                <a:gd name="connsiteX1738" fmla="*/ 774875 w 935544"/>
                <a:gd name="connsiteY1738" fmla="*/ 429130 h 569461"/>
                <a:gd name="connsiteX1739" fmla="*/ 774875 w 935544"/>
                <a:gd name="connsiteY1739" fmla="*/ 429130 h 569461"/>
                <a:gd name="connsiteX1740" fmla="*/ 774875 w 935544"/>
                <a:gd name="connsiteY1740" fmla="*/ 429130 h 569461"/>
                <a:gd name="connsiteX1741" fmla="*/ 774875 w 935544"/>
                <a:gd name="connsiteY1741" fmla="*/ 429130 h 569461"/>
                <a:gd name="connsiteX1742" fmla="*/ 774875 w 935544"/>
                <a:gd name="connsiteY1742" fmla="*/ 429130 h 569461"/>
                <a:gd name="connsiteX1743" fmla="*/ 778942 w 935544"/>
                <a:gd name="connsiteY1743" fmla="*/ 429130 h 569461"/>
                <a:gd name="connsiteX1744" fmla="*/ 778942 w 935544"/>
                <a:gd name="connsiteY1744" fmla="*/ 429130 h 569461"/>
                <a:gd name="connsiteX1745" fmla="*/ 778942 w 935544"/>
                <a:gd name="connsiteY1745" fmla="*/ 429130 h 569461"/>
                <a:gd name="connsiteX1746" fmla="*/ 778942 w 935544"/>
                <a:gd name="connsiteY1746" fmla="*/ 429130 h 569461"/>
                <a:gd name="connsiteX1747" fmla="*/ 778942 w 935544"/>
                <a:gd name="connsiteY1747" fmla="*/ 429130 h 569461"/>
                <a:gd name="connsiteX1748" fmla="*/ 778942 w 935544"/>
                <a:gd name="connsiteY1748" fmla="*/ 429130 h 569461"/>
                <a:gd name="connsiteX1749" fmla="*/ 778942 w 935544"/>
                <a:gd name="connsiteY1749" fmla="*/ 429130 h 569461"/>
                <a:gd name="connsiteX1750" fmla="*/ 778942 w 935544"/>
                <a:gd name="connsiteY1750" fmla="*/ 429130 h 569461"/>
                <a:gd name="connsiteX1751" fmla="*/ 778942 w 935544"/>
                <a:gd name="connsiteY1751" fmla="*/ 429130 h 569461"/>
                <a:gd name="connsiteX1752" fmla="*/ 778942 w 935544"/>
                <a:gd name="connsiteY1752" fmla="*/ 429130 h 569461"/>
                <a:gd name="connsiteX1753" fmla="*/ 778942 w 935544"/>
                <a:gd name="connsiteY1753" fmla="*/ 429130 h 569461"/>
                <a:gd name="connsiteX1754" fmla="*/ 778942 w 935544"/>
                <a:gd name="connsiteY1754" fmla="*/ 429130 h 569461"/>
                <a:gd name="connsiteX1755" fmla="*/ 774875 w 935544"/>
                <a:gd name="connsiteY1755" fmla="*/ 429130 h 569461"/>
                <a:gd name="connsiteX1756" fmla="*/ 774875 w 935544"/>
                <a:gd name="connsiteY1756" fmla="*/ 429130 h 569461"/>
                <a:gd name="connsiteX1757" fmla="*/ 774875 w 935544"/>
                <a:gd name="connsiteY1757" fmla="*/ 429130 h 569461"/>
                <a:gd name="connsiteX1758" fmla="*/ 774875 w 935544"/>
                <a:gd name="connsiteY1758" fmla="*/ 429130 h 569461"/>
                <a:gd name="connsiteX1759" fmla="*/ 774875 w 935544"/>
                <a:gd name="connsiteY1759" fmla="*/ 429130 h 569461"/>
                <a:gd name="connsiteX1760" fmla="*/ 774875 w 935544"/>
                <a:gd name="connsiteY1760" fmla="*/ 429130 h 569461"/>
                <a:gd name="connsiteX1761" fmla="*/ 778942 w 935544"/>
                <a:gd name="connsiteY1761" fmla="*/ 429130 h 569461"/>
                <a:gd name="connsiteX1762" fmla="*/ 778942 w 935544"/>
                <a:gd name="connsiteY1762" fmla="*/ 429130 h 569461"/>
                <a:gd name="connsiteX1763" fmla="*/ 778942 w 935544"/>
                <a:gd name="connsiteY1763" fmla="*/ 429130 h 569461"/>
                <a:gd name="connsiteX1764" fmla="*/ 778942 w 935544"/>
                <a:gd name="connsiteY1764" fmla="*/ 429130 h 569461"/>
                <a:gd name="connsiteX1765" fmla="*/ 778942 w 935544"/>
                <a:gd name="connsiteY1765" fmla="*/ 429130 h 569461"/>
                <a:gd name="connsiteX1766" fmla="*/ 778942 w 935544"/>
                <a:gd name="connsiteY1766" fmla="*/ 429130 h 569461"/>
                <a:gd name="connsiteX1767" fmla="*/ 778942 w 935544"/>
                <a:gd name="connsiteY1767" fmla="*/ 429130 h 569461"/>
                <a:gd name="connsiteX1768" fmla="*/ 778942 w 935544"/>
                <a:gd name="connsiteY1768" fmla="*/ 429130 h 569461"/>
                <a:gd name="connsiteX1769" fmla="*/ 778942 w 935544"/>
                <a:gd name="connsiteY1769" fmla="*/ 429130 h 569461"/>
                <a:gd name="connsiteX1770" fmla="*/ 778942 w 935544"/>
                <a:gd name="connsiteY1770" fmla="*/ 429130 h 569461"/>
                <a:gd name="connsiteX1771" fmla="*/ 778942 w 935544"/>
                <a:gd name="connsiteY1771" fmla="*/ 429130 h 569461"/>
                <a:gd name="connsiteX1772" fmla="*/ 778942 w 935544"/>
                <a:gd name="connsiteY1772" fmla="*/ 429130 h 569461"/>
                <a:gd name="connsiteX1773" fmla="*/ 778942 w 935544"/>
                <a:gd name="connsiteY1773" fmla="*/ 429130 h 569461"/>
                <a:gd name="connsiteX1774" fmla="*/ 778942 w 935544"/>
                <a:gd name="connsiteY1774" fmla="*/ 429130 h 569461"/>
                <a:gd name="connsiteX1775" fmla="*/ 778942 w 935544"/>
                <a:gd name="connsiteY1775" fmla="*/ 429130 h 569461"/>
                <a:gd name="connsiteX1776" fmla="*/ 778942 w 935544"/>
                <a:gd name="connsiteY1776" fmla="*/ 429130 h 569461"/>
                <a:gd name="connsiteX1777" fmla="*/ 778942 w 935544"/>
                <a:gd name="connsiteY1777" fmla="*/ 429130 h 569461"/>
                <a:gd name="connsiteX1778" fmla="*/ 778942 w 935544"/>
                <a:gd name="connsiteY1778" fmla="*/ 429130 h 569461"/>
                <a:gd name="connsiteX1779" fmla="*/ 778942 w 935544"/>
                <a:gd name="connsiteY1779" fmla="*/ 429130 h 569461"/>
                <a:gd name="connsiteX1780" fmla="*/ 778942 w 935544"/>
                <a:gd name="connsiteY1780" fmla="*/ 429130 h 569461"/>
                <a:gd name="connsiteX1781" fmla="*/ 778942 w 935544"/>
                <a:gd name="connsiteY1781" fmla="*/ 429130 h 569461"/>
                <a:gd name="connsiteX1782" fmla="*/ 778942 w 935544"/>
                <a:gd name="connsiteY1782" fmla="*/ 429130 h 569461"/>
                <a:gd name="connsiteX1783" fmla="*/ 778942 w 935544"/>
                <a:gd name="connsiteY1783" fmla="*/ 429130 h 569461"/>
                <a:gd name="connsiteX1784" fmla="*/ 778942 w 935544"/>
                <a:gd name="connsiteY1784" fmla="*/ 429130 h 569461"/>
                <a:gd name="connsiteX1785" fmla="*/ 778942 w 935544"/>
                <a:gd name="connsiteY1785" fmla="*/ 429130 h 569461"/>
                <a:gd name="connsiteX1786" fmla="*/ 778942 w 935544"/>
                <a:gd name="connsiteY1786" fmla="*/ 429130 h 569461"/>
                <a:gd name="connsiteX1787" fmla="*/ 778942 w 935544"/>
                <a:gd name="connsiteY1787" fmla="*/ 429130 h 569461"/>
                <a:gd name="connsiteX1788" fmla="*/ 783010 w 935544"/>
                <a:gd name="connsiteY1788" fmla="*/ 429130 h 569461"/>
                <a:gd name="connsiteX1789" fmla="*/ 783010 w 935544"/>
                <a:gd name="connsiteY1789" fmla="*/ 429130 h 569461"/>
                <a:gd name="connsiteX1790" fmla="*/ 783010 w 935544"/>
                <a:gd name="connsiteY1790" fmla="*/ 429130 h 569461"/>
                <a:gd name="connsiteX1791" fmla="*/ 783010 w 935544"/>
                <a:gd name="connsiteY1791" fmla="*/ 429130 h 569461"/>
                <a:gd name="connsiteX1792" fmla="*/ 783010 w 935544"/>
                <a:gd name="connsiteY1792" fmla="*/ 429130 h 569461"/>
                <a:gd name="connsiteX1793" fmla="*/ 783010 w 935544"/>
                <a:gd name="connsiteY1793" fmla="*/ 429130 h 569461"/>
                <a:gd name="connsiteX1794" fmla="*/ 783010 w 935544"/>
                <a:gd name="connsiteY1794" fmla="*/ 429130 h 569461"/>
                <a:gd name="connsiteX1795" fmla="*/ 783010 w 935544"/>
                <a:gd name="connsiteY1795" fmla="*/ 429130 h 569461"/>
                <a:gd name="connsiteX1796" fmla="*/ 783010 w 935544"/>
                <a:gd name="connsiteY1796" fmla="*/ 429130 h 569461"/>
                <a:gd name="connsiteX1797" fmla="*/ 787077 w 935544"/>
                <a:gd name="connsiteY1797" fmla="*/ 429130 h 569461"/>
                <a:gd name="connsiteX1798" fmla="*/ 787077 w 935544"/>
                <a:gd name="connsiteY1798" fmla="*/ 429130 h 569461"/>
                <a:gd name="connsiteX1799" fmla="*/ 787077 w 935544"/>
                <a:gd name="connsiteY1799" fmla="*/ 429130 h 569461"/>
                <a:gd name="connsiteX1800" fmla="*/ 791145 w 935544"/>
                <a:gd name="connsiteY1800" fmla="*/ 429130 h 569461"/>
                <a:gd name="connsiteX1801" fmla="*/ 795213 w 935544"/>
                <a:gd name="connsiteY1801" fmla="*/ 429130 h 569461"/>
                <a:gd name="connsiteX1802" fmla="*/ 929443 w 935544"/>
                <a:gd name="connsiteY1802" fmla="*/ 355914 h 569461"/>
                <a:gd name="connsiteX1803" fmla="*/ 400657 w 935544"/>
                <a:gd name="connsiteY1803" fmla="*/ 30507 h 569461"/>
                <a:gd name="connsiteX1804" fmla="*/ 286764 w 935544"/>
                <a:gd name="connsiteY1804" fmla="*/ 91521 h 569461"/>
                <a:gd name="connsiteX1805" fmla="*/ 286764 w 935544"/>
                <a:gd name="connsiteY1805" fmla="*/ 91521 h 569461"/>
                <a:gd name="connsiteX1806" fmla="*/ 286764 w 935544"/>
                <a:gd name="connsiteY1806" fmla="*/ 91521 h 569461"/>
                <a:gd name="connsiteX1807" fmla="*/ 286764 w 935544"/>
                <a:gd name="connsiteY1807" fmla="*/ 91521 h 569461"/>
                <a:gd name="connsiteX1808" fmla="*/ 420995 w 935544"/>
                <a:gd name="connsiteY1808" fmla="*/ 34574 h 569461"/>
                <a:gd name="connsiteX1809" fmla="*/ 420995 w 935544"/>
                <a:gd name="connsiteY1809" fmla="*/ 34574 h 569461"/>
                <a:gd name="connsiteX1810" fmla="*/ 420995 w 935544"/>
                <a:gd name="connsiteY1810" fmla="*/ 34574 h 569461"/>
                <a:gd name="connsiteX1811" fmla="*/ 416927 w 935544"/>
                <a:gd name="connsiteY1811" fmla="*/ 34574 h 569461"/>
                <a:gd name="connsiteX1812" fmla="*/ 412860 w 935544"/>
                <a:gd name="connsiteY1812" fmla="*/ 34574 h 569461"/>
                <a:gd name="connsiteX1813" fmla="*/ 412860 w 935544"/>
                <a:gd name="connsiteY1813" fmla="*/ 34574 h 569461"/>
                <a:gd name="connsiteX1814" fmla="*/ 412860 w 935544"/>
                <a:gd name="connsiteY1814" fmla="*/ 34574 h 569461"/>
                <a:gd name="connsiteX1815" fmla="*/ 404724 w 935544"/>
                <a:gd name="connsiteY1815" fmla="*/ 38642 h 569461"/>
                <a:gd name="connsiteX1816" fmla="*/ 404724 w 935544"/>
                <a:gd name="connsiteY1816" fmla="*/ 38642 h 569461"/>
                <a:gd name="connsiteX1817" fmla="*/ 404724 w 935544"/>
                <a:gd name="connsiteY1817" fmla="*/ 38642 h 569461"/>
                <a:gd name="connsiteX1818" fmla="*/ 400657 w 935544"/>
                <a:gd name="connsiteY1818" fmla="*/ 38642 h 569461"/>
                <a:gd name="connsiteX1819" fmla="*/ 400657 w 935544"/>
                <a:gd name="connsiteY1819" fmla="*/ 38642 h 569461"/>
                <a:gd name="connsiteX1820" fmla="*/ 400657 w 935544"/>
                <a:gd name="connsiteY1820" fmla="*/ 38642 h 569461"/>
                <a:gd name="connsiteX1821" fmla="*/ 400657 w 935544"/>
                <a:gd name="connsiteY1821" fmla="*/ 38642 h 569461"/>
                <a:gd name="connsiteX1822" fmla="*/ 400657 w 935544"/>
                <a:gd name="connsiteY1822" fmla="*/ 38642 h 569461"/>
                <a:gd name="connsiteX1823" fmla="*/ 400657 w 935544"/>
                <a:gd name="connsiteY1823" fmla="*/ 38642 h 569461"/>
                <a:gd name="connsiteX1824" fmla="*/ 396589 w 935544"/>
                <a:gd name="connsiteY1824" fmla="*/ 38642 h 569461"/>
                <a:gd name="connsiteX1825" fmla="*/ 396589 w 935544"/>
                <a:gd name="connsiteY1825" fmla="*/ 38642 h 569461"/>
                <a:gd name="connsiteX1826" fmla="*/ 396589 w 935544"/>
                <a:gd name="connsiteY1826" fmla="*/ 38642 h 569461"/>
                <a:gd name="connsiteX1827" fmla="*/ 396589 w 935544"/>
                <a:gd name="connsiteY1827" fmla="*/ 38642 h 569461"/>
                <a:gd name="connsiteX1828" fmla="*/ 388454 w 935544"/>
                <a:gd name="connsiteY1828" fmla="*/ 50845 h 569461"/>
                <a:gd name="connsiteX1829" fmla="*/ 388454 w 935544"/>
                <a:gd name="connsiteY1829" fmla="*/ 50845 h 569461"/>
                <a:gd name="connsiteX1830" fmla="*/ 388454 w 935544"/>
                <a:gd name="connsiteY1830" fmla="*/ 50845 h 569461"/>
                <a:gd name="connsiteX1831" fmla="*/ 388454 w 935544"/>
                <a:gd name="connsiteY1831" fmla="*/ 50845 h 569461"/>
                <a:gd name="connsiteX1832" fmla="*/ 392522 w 935544"/>
                <a:gd name="connsiteY1832" fmla="*/ 50845 h 569461"/>
                <a:gd name="connsiteX1833" fmla="*/ 388454 w 935544"/>
                <a:gd name="connsiteY1833" fmla="*/ 50845 h 569461"/>
                <a:gd name="connsiteX1834" fmla="*/ 384387 w 935544"/>
                <a:gd name="connsiteY1834" fmla="*/ 50845 h 569461"/>
                <a:gd name="connsiteX1835" fmla="*/ 380319 w 935544"/>
                <a:gd name="connsiteY1835" fmla="*/ 50845 h 569461"/>
                <a:gd name="connsiteX1836" fmla="*/ 380319 w 935544"/>
                <a:gd name="connsiteY1836" fmla="*/ 50845 h 569461"/>
                <a:gd name="connsiteX1837" fmla="*/ 380319 w 935544"/>
                <a:gd name="connsiteY1837" fmla="*/ 50845 h 569461"/>
                <a:gd name="connsiteX1838" fmla="*/ 380319 w 935544"/>
                <a:gd name="connsiteY1838" fmla="*/ 50845 h 569461"/>
                <a:gd name="connsiteX1839" fmla="*/ 380319 w 935544"/>
                <a:gd name="connsiteY1839" fmla="*/ 50845 h 569461"/>
                <a:gd name="connsiteX1840" fmla="*/ 380319 w 935544"/>
                <a:gd name="connsiteY1840" fmla="*/ 50845 h 569461"/>
                <a:gd name="connsiteX1841" fmla="*/ 380319 w 935544"/>
                <a:gd name="connsiteY1841" fmla="*/ 50845 h 569461"/>
                <a:gd name="connsiteX1842" fmla="*/ 380319 w 935544"/>
                <a:gd name="connsiteY1842" fmla="*/ 50845 h 569461"/>
                <a:gd name="connsiteX1843" fmla="*/ 380319 w 935544"/>
                <a:gd name="connsiteY1843" fmla="*/ 50845 h 569461"/>
                <a:gd name="connsiteX1844" fmla="*/ 380319 w 935544"/>
                <a:gd name="connsiteY1844" fmla="*/ 50845 h 569461"/>
                <a:gd name="connsiteX1845" fmla="*/ 380319 w 935544"/>
                <a:gd name="connsiteY1845" fmla="*/ 50845 h 569461"/>
                <a:gd name="connsiteX1846" fmla="*/ 380319 w 935544"/>
                <a:gd name="connsiteY1846" fmla="*/ 50845 h 569461"/>
                <a:gd name="connsiteX1847" fmla="*/ 380319 w 935544"/>
                <a:gd name="connsiteY1847" fmla="*/ 50845 h 569461"/>
                <a:gd name="connsiteX1848" fmla="*/ 380319 w 935544"/>
                <a:gd name="connsiteY1848" fmla="*/ 50845 h 569461"/>
                <a:gd name="connsiteX1849" fmla="*/ 380319 w 935544"/>
                <a:gd name="connsiteY1849" fmla="*/ 50845 h 569461"/>
                <a:gd name="connsiteX1850" fmla="*/ 384387 w 935544"/>
                <a:gd name="connsiteY1850" fmla="*/ 50845 h 569461"/>
                <a:gd name="connsiteX1851" fmla="*/ 384387 w 935544"/>
                <a:gd name="connsiteY1851" fmla="*/ 50845 h 569461"/>
                <a:gd name="connsiteX1852" fmla="*/ 384387 w 935544"/>
                <a:gd name="connsiteY1852" fmla="*/ 50845 h 569461"/>
                <a:gd name="connsiteX1853" fmla="*/ 384387 w 935544"/>
                <a:gd name="connsiteY1853" fmla="*/ 50845 h 569461"/>
                <a:gd name="connsiteX1854" fmla="*/ 384387 w 935544"/>
                <a:gd name="connsiteY1854" fmla="*/ 50845 h 569461"/>
                <a:gd name="connsiteX1855" fmla="*/ 384387 w 935544"/>
                <a:gd name="connsiteY1855" fmla="*/ 50845 h 569461"/>
                <a:gd name="connsiteX1856" fmla="*/ 384387 w 935544"/>
                <a:gd name="connsiteY1856" fmla="*/ 50845 h 569461"/>
                <a:gd name="connsiteX1857" fmla="*/ 384387 w 935544"/>
                <a:gd name="connsiteY1857" fmla="*/ 50845 h 569461"/>
                <a:gd name="connsiteX1858" fmla="*/ 384387 w 935544"/>
                <a:gd name="connsiteY1858" fmla="*/ 50845 h 569461"/>
                <a:gd name="connsiteX1859" fmla="*/ 384387 w 935544"/>
                <a:gd name="connsiteY1859" fmla="*/ 50845 h 569461"/>
                <a:gd name="connsiteX1860" fmla="*/ 384387 w 935544"/>
                <a:gd name="connsiteY1860" fmla="*/ 50845 h 569461"/>
                <a:gd name="connsiteX1861" fmla="*/ 384387 w 935544"/>
                <a:gd name="connsiteY1861" fmla="*/ 50845 h 569461"/>
                <a:gd name="connsiteX1862" fmla="*/ 384387 w 935544"/>
                <a:gd name="connsiteY1862" fmla="*/ 50845 h 569461"/>
                <a:gd name="connsiteX1863" fmla="*/ 384387 w 935544"/>
                <a:gd name="connsiteY1863" fmla="*/ 50845 h 569461"/>
                <a:gd name="connsiteX1864" fmla="*/ 384387 w 935544"/>
                <a:gd name="connsiteY1864" fmla="*/ 50845 h 569461"/>
                <a:gd name="connsiteX1865" fmla="*/ 384387 w 935544"/>
                <a:gd name="connsiteY1865" fmla="*/ 50845 h 569461"/>
                <a:gd name="connsiteX1866" fmla="*/ 384387 w 935544"/>
                <a:gd name="connsiteY1866" fmla="*/ 50845 h 569461"/>
                <a:gd name="connsiteX1867" fmla="*/ 384387 w 935544"/>
                <a:gd name="connsiteY1867" fmla="*/ 50845 h 569461"/>
                <a:gd name="connsiteX1868" fmla="*/ 384387 w 935544"/>
                <a:gd name="connsiteY1868" fmla="*/ 50845 h 569461"/>
                <a:gd name="connsiteX1869" fmla="*/ 384387 w 935544"/>
                <a:gd name="connsiteY1869" fmla="*/ 50845 h 569461"/>
                <a:gd name="connsiteX1870" fmla="*/ 384387 w 935544"/>
                <a:gd name="connsiteY1870" fmla="*/ 50845 h 569461"/>
                <a:gd name="connsiteX1871" fmla="*/ 384387 w 935544"/>
                <a:gd name="connsiteY1871" fmla="*/ 50845 h 569461"/>
                <a:gd name="connsiteX1872" fmla="*/ 384387 w 935544"/>
                <a:gd name="connsiteY1872" fmla="*/ 50845 h 569461"/>
                <a:gd name="connsiteX1873" fmla="*/ 384387 w 935544"/>
                <a:gd name="connsiteY1873" fmla="*/ 50845 h 569461"/>
                <a:gd name="connsiteX1874" fmla="*/ 384387 w 935544"/>
                <a:gd name="connsiteY1874" fmla="*/ 50845 h 569461"/>
                <a:gd name="connsiteX1875" fmla="*/ 384387 w 935544"/>
                <a:gd name="connsiteY1875" fmla="*/ 50845 h 569461"/>
                <a:gd name="connsiteX1876" fmla="*/ 384387 w 935544"/>
                <a:gd name="connsiteY1876" fmla="*/ 50845 h 569461"/>
                <a:gd name="connsiteX1877" fmla="*/ 384387 w 935544"/>
                <a:gd name="connsiteY1877" fmla="*/ 50845 h 569461"/>
                <a:gd name="connsiteX1878" fmla="*/ 384387 w 935544"/>
                <a:gd name="connsiteY1878" fmla="*/ 50845 h 569461"/>
                <a:gd name="connsiteX1879" fmla="*/ 384387 w 935544"/>
                <a:gd name="connsiteY1879" fmla="*/ 50845 h 569461"/>
                <a:gd name="connsiteX1880" fmla="*/ 384387 w 935544"/>
                <a:gd name="connsiteY1880" fmla="*/ 50845 h 569461"/>
                <a:gd name="connsiteX1881" fmla="*/ 384387 w 935544"/>
                <a:gd name="connsiteY1881" fmla="*/ 50845 h 569461"/>
                <a:gd name="connsiteX1882" fmla="*/ 384387 w 935544"/>
                <a:gd name="connsiteY1882" fmla="*/ 50845 h 569461"/>
                <a:gd name="connsiteX1883" fmla="*/ 384387 w 935544"/>
                <a:gd name="connsiteY1883" fmla="*/ 50845 h 569461"/>
                <a:gd name="connsiteX1884" fmla="*/ 384387 w 935544"/>
                <a:gd name="connsiteY1884" fmla="*/ 50845 h 569461"/>
                <a:gd name="connsiteX1885" fmla="*/ 384387 w 935544"/>
                <a:gd name="connsiteY1885" fmla="*/ 50845 h 569461"/>
                <a:gd name="connsiteX1886" fmla="*/ 384387 w 935544"/>
                <a:gd name="connsiteY1886" fmla="*/ 50845 h 569461"/>
                <a:gd name="connsiteX1887" fmla="*/ 384387 w 935544"/>
                <a:gd name="connsiteY1887" fmla="*/ 50845 h 569461"/>
                <a:gd name="connsiteX1888" fmla="*/ 384387 w 935544"/>
                <a:gd name="connsiteY1888" fmla="*/ 50845 h 569461"/>
                <a:gd name="connsiteX1889" fmla="*/ 384387 w 935544"/>
                <a:gd name="connsiteY1889" fmla="*/ 50845 h 569461"/>
                <a:gd name="connsiteX1890" fmla="*/ 384387 w 935544"/>
                <a:gd name="connsiteY1890" fmla="*/ 50845 h 569461"/>
                <a:gd name="connsiteX1891" fmla="*/ 384387 w 935544"/>
                <a:gd name="connsiteY1891" fmla="*/ 50845 h 569461"/>
                <a:gd name="connsiteX1892" fmla="*/ 384387 w 935544"/>
                <a:gd name="connsiteY1892" fmla="*/ 50845 h 569461"/>
                <a:gd name="connsiteX1893" fmla="*/ 384387 w 935544"/>
                <a:gd name="connsiteY1893" fmla="*/ 50845 h 569461"/>
                <a:gd name="connsiteX1894" fmla="*/ 384387 w 935544"/>
                <a:gd name="connsiteY1894" fmla="*/ 50845 h 569461"/>
                <a:gd name="connsiteX1895" fmla="*/ 384387 w 935544"/>
                <a:gd name="connsiteY1895" fmla="*/ 50845 h 569461"/>
                <a:gd name="connsiteX1896" fmla="*/ 384387 w 935544"/>
                <a:gd name="connsiteY1896" fmla="*/ 50845 h 569461"/>
                <a:gd name="connsiteX1897" fmla="*/ 384387 w 935544"/>
                <a:gd name="connsiteY1897" fmla="*/ 50845 h 569461"/>
                <a:gd name="connsiteX1898" fmla="*/ 384387 w 935544"/>
                <a:gd name="connsiteY1898" fmla="*/ 50845 h 569461"/>
                <a:gd name="connsiteX1899" fmla="*/ 384387 w 935544"/>
                <a:gd name="connsiteY1899" fmla="*/ 50845 h 569461"/>
                <a:gd name="connsiteX1900" fmla="*/ 384387 w 935544"/>
                <a:gd name="connsiteY1900" fmla="*/ 50845 h 569461"/>
                <a:gd name="connsiteX1901" fmla="*/ 384387 w 935544"/>
                <a:gd name="connsiteY1901" fmla="*/ 50845 h 569461"/>
                <a:gd name="connsiteX1902" fmla="*/ 384387 w 935544"/>
                <a:gd name="connsiteY1902" fmla="*/ 50845 h 569461"/>
                <a:gd name="connsiteX1903" fmla="*/ 384387 w 935544"/>
                <a:gd name="connsiteY1903" fmla="*/ 50845 h 569461"/>
                <a:gd name="connsiteX1904" fmla="*/ 384387 w 935544"/>
                <a:gd name="connsiteY1904" fmla="*/ 50845 h 569461"/>
                <a:gd name="connsiteX1905" fmla="*/ 384387 w 935544"/>
                <a:gd name="connsiteY1905" fmla="*/ 50845 h 569461"/>
                <a:gd name="connsiteX1906" fmla="*/ 384387 w 935544"/>
                <a:gd name="connsiteY1906" fmla="*/ 50845 h 569461"/>
                <a:gd name="connsiteX1907" fmla="*/ 384387 w 935544"/>
                <a:gd name="connsiteY1907" fmla="*/ 50845 h 569461"/>
                <a:gd name="connsiteX1908" fmla="*/ 384387 w 935544"/>
                <a:gd name="connsiteY1908" fmla="*/ 50845 h 569461"/>
                <a:gd name="connsiteX1909" fmla="*/ 384387 w 935544"/>
                <a:gd name="connsiteY1909" fmla="*/ 50845 h 569461"/>
                <a:gd name="connsiteX1910" fmla="*/ 384387 w 935544"/>
                <a:gd name="connsiteY1910" fmla="*/ 50845 h 569461"/>
                <a:gd name="connsiteX1911" fmla="*/ 384387 w 935544"/>
                <a:gd name="connsiteY1911" fmla="*/ 50845 h 569461"/>
                <a:gd name="connsiteX1912" fmla="*/ 384387 w 935544"/>
                <a:gd name="connsiteY1912" fmla="*/ 50845 h 569461"/>
                <a:gd name="connsiteX1913" fmla="*/ 384387 w 935544"/>
                <a:gd name="connsiteY1913" fmla="*/ 50845 h 569461"/>
                <a:gd name="connsiteX1914" fmla="*/ 384387 w 935544"/>
                <a:gd name="connsiteY1914" fmla="*/ 50845 h 569461"/>
                <a:gd name="connsiteX1915" fmla="*/ 384387 w 935544"/>
                <a:gd name="connsiteY1915" fmla="*/ 50845 h 569461"/>
                <a:gd name="connsiteX1916" fmla="*/ 384387 w 935544"/>
                <a:gd name="connsiteY1916" fmla="*/ 50845 h 569461"/>
                <a:gd name="connsiteX1917" fmla="*/ 384387 w 935544"/>
                <a:gd name="connsiteY1917" fmla="*/ 50845 h 569461"/>
                <a:gd name="connsiteX1918" fmla="*/ 384387 w 935544"/>
                <a:gd name="connsiteY1918" fmla="*/ 50845 h 569461"/>
                <a:gd name="connsiteX1919" fmla="*/ 384387 w 935544"/>
                <a:gd name="connsiteY1919" fmla="*/ 50845 h 569461"/>
                <a:gd name="connsiteX1920" fmla="*/ 384387 w 935544"/>
                <a:gd name="connsiteY1920" fmla="*/ 50845 h 569461"/>
                <a:gd name="connsiteX1921" fmla="*/ 384387 w 935544"/>
                <a:gd name="connsiteY1921" fmla="*/ 50845 h 569461"/>
                <a:gd name="connsiteX1922" fmla="*/ 384387 w 935544"/>
                <a:gd name="connsiteY1922" fmla="*/ 50845 h 569461"/>
                <a:gd name="connsiteX1923" fmla="*/ 384387 w 935544"/>
                <a:gd name="connsiteY1923" fmla="*/ 50845 h 569461"/>
                <a:gd name="connsiteX1924" fmla="*/ 384387 w 935544"/>
                <a:gd name="connsiteY1924" fmla="*/ 50845 h 569461"/>
                <a:gd name="connsiteX1925" fmla="*/ 384387 w 935544"/>
                <a:gd name="connsiteY1925" fmla="*/ 50845 h 569461"/>
                <a:gd name="connsiteX1926" fmla="*/ 384387 w 935544"/>
                <a:gd name="connsiteY1926" fmla="*/ 50845 h 569461"/>
                <a:gd name="connsiteX1927" fmla="*/ 384387 w 935544"/>
                <a:gd name="connsiteY1927" fmla="*/ 50845 h 569461"/>
                <a:gd name="connsiteX1928" fmla="*/ 384387 w 935544"/>
                <a:gd name="connsiteY1928" fmla="*/ 50845 h 569461"/>
                <a:gd name="connsiteX1929" fmla="*/ 384387 w 935544"/>
                <a:gd name="connsiteY1929" fmla="*/ 50845 h 569461"/>
                <a:gd name="connsiteX1930" fmla="*/ 384387 w 935544"/>
                <a:gd name="connsiteY1930" fmla="*/ 50845 h 569461"/>
                <a:gd name="connsiteX1931" fmla="*/ 388454 w 935544"/>
                <a:gd name="connsiteY1931" fmla="*/ 50845 h 569461"/>
                <a:gd name="connsiteX1932" fmla="*/ 388454 w 935544"/>
                <a:gd name="connsiteY1932" fmla="*/ 50845 h 569461"/>
                <a:gd name="connsiteX1933" fmla="*/ 388454 w 935544"/>
                <a:gd name="connsiteY1933" fmla="*/ 50845 h 569461"/>
                <a:gd name="connsiteX1934" fmla="*/ 388454 w 935544"/>
                <a:gd name="connsiteY1934" fmla="*/ 50845 h 569461"/>
                <a:gd name="connsiteX1935" fmla="*/ 388454 w 935544"/>
                <a:gd name="connsiteY1935" fmla="*/ 50845 h 569461"/>
                <a:gd name="connsiteX1936" fmla="*/ 388454 w 935544"/>
                <a:gd name="connsiteY1936" fmla="*/ 50845 h 569461"/>
                <a:gd name="connsiteX1937" fmla="*/ 388454 w 935544"/>
                <a:gd name="connsiteY1937" fmla="*/ 50845 h 569461"/>
                <a:gd name="connsiteX1938" fmla="*/ 388454 w 935544"/>
                <a:gd name="connsiteY1938" fmla="*/ 50845 h 569461"/>
                <a:gd name="connsiteX1939" fmla="*/ 388454 w 935544"/>
                <a:gd name="connsiteY1939" fmla="*/ 50845 h 569461"/>
                <a:gd name="connsiteX1940" fmla="*/ 388454 w 935544"/>
                <a:gd name="connsiteY1940" fmla="*/ 50845 h 569461"/>
                <a:gd name="connsiteX1941" fmla="*/ 388454 w 935544"/>
                <a:gd name="connsiteY1941" fmla="*/ 50845 h 569461"/>
                <a:gd name="connsiteX1942" fmla="*/ 388454 w 935544"/>
                <a:gd name="connsiteY1942" fmla="*/ 50845 h 569461"/>
                <a:gd name="connsiteX1943" fmla="*/ 388454 w 935544"/>
                <a:gd name="connsiteY1943" fmla="*/ 50845 h 569461"/>
                <a:gd name="connsiteX1944" fmla="*/ 388454 w 935544"/>
                <a:gd name="connsiteY1944" fmla="*/ 50845 h 569461"/>
                <a:gd name="connsiteX1945" fmla="*/ 388454 w 935544"/>
                <a:gd name="connsiteY1945" fmla="*/ 50845 h 569461"/>
                <a:gd name="connsiteX1946" fmla="*/ 388454 w 935544"/>
                <a:gd name="connsiteY1946" fmla="*/ 50845 h 569461"/>
                <a:gd name="connsiteX1947" fmla="*/ 388454 w 935544"/>
                <a:gd name="connsiteY1947" fmla="*/ 50845 h 569461"/>
                <a:gd name="connsiteX1948" fmla="*/ 388454 w 935544"/>
                <a:gd name="connsiteY1948" fmla="*/ 50845 h 569461"/>
                <a:gd name="connsiteX1949" fmla="*/ 388454 w 935544"/>
                <a:gd name="connsiteY1949" fmla="*/ 50845 h 569461"/>
                <a:gd name="connsiteX1950" fmla="*/ 388454 w 935544"/>
                <a:gd name="connsiteY1950" fmla="*/ 50845 h 569461"/>
                <a:gd name="connsiteX1951" fmla="*/ 388454 w 935544"/>
                <a:gd name="connsiteY1951" fmla="*/ 50845 h 569461"/>
                <a:gd name="connsiteX1952" fmla="*/ 388454 w 935544"/>
                <a:gd name="connsiteY1952" fmla="*/ 50845 h 569461"/>
                <a:gd name="connsiteX1953" fmla="*/ 388454 w 935544"/>
                <a:gd name="connsiteY1953" fmla="*/ 50845 h 569461"/>
                <a:gd name="connsiteX1954" fmla="*/ 388454 w 935544"/>
                <a:gd name="connsiteY1954" fmla="*/ 50845 h 569461"/>
                <a:gd name="connsiteX1955" fmla="*/ 388454 w 935544"/>
                <a:gd name="connsiteY1955" fmla="*/ 50845 h 569461"/>
                <a:gd name="connsiteX1956" fmla="*/ 388454 w 935544"/>
                <a:gd name="connsiteY1956" fmla="*/ 50845 h 569461"/>
                <a:gd name="connsiteX1957" fmla="*/ 388454 w 935544"/>
                <a:gd name="connsiteY1957" fmla="*/ 50845 h 569461"/>
                <a:gd name="connsiteX1958" fmla="*/ 388454 w 935544"/>
                <a:gd name="connsiteY1958" fmla="*/ 50845 h 569461"/>
                <a:gd name="connsiteX1959" fmla="*/ 388454 w 935544"/>
                <a:gd name="connsiteY1959" fmla="*/ 50845 h 569461"/>
                <a:gd name="connsiteX1960" fmla="*/ 388454 w 935544"/>
                <a:gd name="connsiteY1960" fmla="*/ 50845 h 569461"/>
                <a:gd name="connsiteX1961" fmla="*/ 388454 w 935544"/>
                <a:gd name="connsiteY1961" fmla="*/ 50845 h 569461"/>
                <a:gd name="connsiteX1962" fmla="*/ 388454 w 935544"/>
                <a:gd name="connsiteY1962" fmla="*/ 50845 h 569461"/>
                <a:gd name="connsiteX1963" fmla="*/ 388454 w 935544"/>
                <a:gd name="connsiteY1963" fmla="*/ 50845 h 569461"/>
                <a:gd name="connsiteX1964" fmla="*/ 388454 w 935544"/>
                <a:gd name="connsiteY1964" fmla="*/ 50845 h 569461"/>
                <a:gd name="connsiteX1965" fmla="*/ 388454 w 935544"/>
                <a:gd name="connsiteY1965" fmla="*/ 50845 h 569461"/>
                <a:gd name="connsiteX1966" fmla="*/ 388454 w 935544"/>
                <a:gd name="connsiteY1966" fmla="*/ 50845 h 569461"/>
                <a:gd name="connsiteX1967" fmla="*/ 388454 w 935544"/>
                <a:gd name="connsiteY1967" fmla="*/ 50845 h 569461"/>
                <a:gd name="connsiteX1968" fmla="*/ 388454 w 935544"/>
                <a:gd name="connsiteY1968" fmla="*/ 50845 h 569461"/>
                <a:gd name="connsiteX1969" fmla="*/ 388454 w 935544"/>
                <a:gd name="connsiteY1969" fmla="*/ 50845 h 569461"/>
                <a:gd name="connsiteX1970" fmla="*/ 388454 w 935544"/>
                <a:gd name="connsiteY1970" fmla="*/ 50845 h 569461"/>
                <a:gd name="connsiteX1971" fmla="*/ 388454 w 935544"/>
                <a:gd name="connsiteY1971" fmla="*/ 50845 h 569461"/>
                <a:gd name="connsiteX1972" fmla="*/ 388454 w 935544"/>
                <a:gd name="connsiteY1972" fmla="*/ 50845 h 569461"/>
                <a:gd name="connsiteX1973" fmla="*/ 388454 w 935544"/>
                <a:gd name="connsiteY1973" fmla="*/ 50845 h 569461"/>
                <a:gd name="connsiteX1974" fmla="*/ 388454 w 935544"/>
                <a:gd name="connsiteY1974" fmla="*/ 50845 h 569461"/>
                <a:gd name="connsiteX1975" fmla="*/ 388454 w 935544"/>
                <a:gd name="connsiteY1975" fmla="*/ 50845 h 569461"/>
                <a:gd name="connsiteX1976" fmla="*/ 388454 w 935544"/>
                <a:gd name="connsiteY1976" fmla="*/ 50845 h 569461"/>
                <a:gd name="connsiteX1977" fmla="*/ 388454 w 935544"/>
                <a:gd name="connsiteY1977" fmla="*/ 50845 h 569461"/>
                <a:gd name="connsiteX1978" fmla="*/ 388454 w 935544"/>
                <a:gd name="connsiteY1978" fmla="*/ 50845 h 569461"/>
                <a:gd name="connsiteX1979" fmla="*/ 388454 w 935544"/>
                <a:gd name="connsiteY1979" fmla="*/ 50845 h 569461"/>
                <a:gd name="connsiteX1980" fmla="*/ 388454 w 935544"/>
                <a:gd name="connsiteY1980" fmla="*/ 50845 h 569461"/>
                <a:gd name="connsiteX1981" fmla="*/ 388454 w 935544"/>
                <a:gd name="connsiteY1981" fmla="*/ 50845 h 569461"/>
                <a:gd name="connsiteX1982" fmla="*/ 388454 w 935544"/>
                <a:gd name="connsiteY1982" fmla="*/ 50845 h 569461"/>
                <a:gd name="connsiteX1983" fmla="*/ 388454 w 935544"/>
                <a:gd name="connsiteY1983" fmla="*/ 50845 h 569461"/>
                <a:gd name="connsiteX1984" fmla="*/ 388454 w 935544"/>
                <a:gd name="connsiteY1984" fmla="*/ 50845 h 569461"/>
                <a:gd name="connsiteX1985" fmla="*/ 388454 w 935544"/>
                <a:gd name="connsiteY1985" fmla="*/ 50845 h 569461"/>
                <a:gd name="connsiteX1986" fmla="*/ 388454 w 935544"/>
                <a:gd name="connsiteY1986" fmla="*/ 50845 h 569461"/>
                <a:gd name="connsiteX1987" fmla="*/ 388454 w 935544"/>
                <a:gd name="connsiteY1987" fmla="*/ 50845 h 569461"/>
                <a:gd name="connsiteX1988" fmla="*/ 388454 w 935544"/>
                <a:gd name="connsiteY1988" fmla="*/ 50845 h 569461"/>
                <a:gd name="connsiteX1989" fmla="*/ 388454 w 935544"/>
                <a:gd name="connsiteY1989" fmla="*/ 50845 h 569461"/>
                <a:gd name="connsiteX1990" fmla="*/ 388454 w 935544"/>
                <a:gd name="connsiteY1990" fmla="*/ 50845 h 569461"/>
                <a:gd name="connsiteX1991" fmla="*/ 388454 w 935544"/>
                <a:gd name="connsiteY1991" fmla="*/ 50845 h 569461"/>
                <a:gd name="connsiteX1992" fmla="*/ 388454 w 935544"/>
                <a:gd name="connsiteY1992" fmla="*/ 50845 h 569461"/>
                <a:gd name="connsiteX1993" fmla="*/ 388454 w 935544"/>
                <a:gd name="connsiteY1993" fmla="*/ 50845 h 569461"/>
                <a:gd name="connsiteX1994" fmla="*/ 388454 w 935544"/>
                <a:gd name="connsiteY1994" fmla="*/ 50845 h 569461"/>
                <a:gd name="connsiteX1995" fmla="*/ 388454 w 935544"/>
                <a:gd name="connsiteY1995" fmla="*/ 50845 h 569461"/>
                <a:gd name="connsiteX1996" fmla="*/ 388454 w 935544"/>
                <a:gd name="connsiteY1996" fmla="*/ 50845 h 569461"/>
                <a:gd name="connsiteX1997" fmla="*/ 388454 w 935544"/>
                <a:gd name="connsiteY1997" fmla="*/ 50845 h 569461"/>
                <a:gd name="connsiteX1998" fmla="*/ 388454 w 935544"/>
                <a:gd name="connsiteY1998" fmla="*/ 50845 h 569461"/>
                <a:gd name="connsiteX1999" fmla="*/ 388454 w 935544"/>
                <a:gd name="connsiteY1999" fmla="*/ 50845 h 569461"/>
                <a:gd name="connsiteX2000" fmla="*/ 388454 w 935544"/>
                <a:gd name="connsiteY2000" fmla="*/ 50845 h 569461"/>
                <a:gd name="connsiteX2001" fmla="*/ 392522 w 935544"/>
                <a:gd name="connsiteY2001" fmla="*/ 50845 h 569461"/>
                <a:gd name="connsiteX2002" fmla="*/ 396589 w 935544"/>
                <a:gd name="connsiteY2002" fmla="*/ 50845 h 569461"/>
                <a:gd name="connsiteX2003" fmla="*/ 396589 w 935544"/>
                <a:gd name="connsiteY2003" fmla="*/ 50845 h 569461"/>
                <a:gd name="connsiteX2004" fmla="*/ 396589 w 935544"/>
                <a:gd name="connsiteY2004" fmla="*/ 50845 h 569461"/>
                <a:gd name="connsiteX2005" fmla="*/ 396589 w 935544"/>
                <a:gd name="connsiteY2005" fmla="*/ 50845 h 569461"/>
                <a:gd name="connsiteX2006" fmla="*/ 396589 w 935544"/>
                <a:gd name="connsiteY2006" fmla="*/ 50845 h 569461"/>
                <a:gd name="connsiteX2007" fmla="*/ 396589 w 935544"/>
                <a:gd name="connsiteY2007" fmla="*/ 50845 h 569461"/>
                <a:gd name="connsiteX2008" fmla="*/ 396589 w 935544"/>
                <a:gd name="connsiteY2008" fmla="*/ 50845 h 569461"/>
                <a:gd name="connsiteX2009" fmla="*/ 396589 w 935544"/>
                <a:gd name="connsiteY2009" fmla="*/ 50845 h 569461"/>
                <a:gd name="connsiteX2010" fmla="*/ 396589 w 935544"/>
                <a:gd name="connsiteY2010" fmla="*/ 50845 h 569461"/>
                <a:gd name="connsiteX2011" fmla="*/ 396589 w 935544"/>
                <a:gd name="connsiteY2011" fmla="*/ 50845 h 569461"/>
                <a:gd name="connsiteX2012" fmla="*/ 396589 w 935544"/>
                <a:gd name="connsiteY2012" fmla="*/ 50845 h 569461"/>
                <a:gd name="connsiteX2013" fmla="*/ 396589 w 935544"/>
                <a:gd name="connsiteY2013" fmla="*/ 50845 h 569461"/>
                <a:gd name="connsiteX2014" fmla="*/ 396589 w 935544"/>
                <a:gd name="connsiteY2014" fmla="*/ 50845 h 569461"/>
                <a:gd name="connsiteX2015" fmla="*/ 396589 w 935544"/>
                <a:gd name="connsiteY2015" fmla="*/ 50845 h 569461"/>
                <a:gd name="connsiteX2016" fmla="*/ 396589 w 935544"/>
                <a:gd name="connsiteY2016" fmla="*/ 50845 h 569461"/>
                <a:gd name="connsiteX2017" fmla="*/ 396589 w 935544"/>
                <a:gd name="connsiteY2017" fmla="*/ 50845 h 569461"/>
                <a:gd name="connsiteX2018" fmla="*/ 396589 w 935544"/>
                <a:gd name="connsiteY2018" fmla="*/ 50845 h 569461"/>
                <a:gd name="connsiteX2019" fmla="*/ 396589 w 935544"/>
                <a:gd name="connsiteY2019" fmla="*/ 50845 h 569461"/>
                <a:gd name="connsiteX2020" fmla="*/ 396589 w 935544"/>
                <a:gd name="connsiteY2020" fmla="*/ 50845 h 569461"/>
                <a:gd name="connsiteX2021" fmla="*/ 396589 w 935544"/>
                <a:gd name="connsiteY2021" fmla="*/ 50845 h 569461"/>
                <a:gd name="connsiteX2022" fmla="*/ 396589 w 935544"/>
                <a:gd name="connsiteY2022" fmla="*/ 50845 h 569461"/>
                <a:gd name="connsiteX2023" fmla="*/ 396589 w 935544"/>
                <a:gd name="connsiteY2023" fmla="*/ 50845 h 569461"/>
                <a:gd name="connsiteX2024" fmla="*/ 396589 w 935544"/>
                <a:gd name="connsiteY2024" fmla="*/ 50845 h 569461"/>
                <a:gd name="connsiteX2025" fmla="*/ 396589 w 935544"/>
                <a:gd name="connsiteY2025" fmla="*/ 50845 h 569461"/>
                <a:gd name="connsiteX2026" fmla="*/ 396589 w 935544"/>
                <a:gd name="connsiteY2026" fmla="*/ 50845 h 569461"/>
                <a:gd name="connsiteX2027" fmla="*/ 396589 w 935544"/>
                <a:gd name="connsiteY2027" fmla="*/ 50845 h 569461"/>
                <a:gd name="connsiteX2028" fmla="*/ 396589 w 935544"/>
                <a:gd name="connsiteY2028" fmla="*/ 50845 h 569461"/>
                <a:gd name="connsiteX2029" fmla="*/ 396589 w 935544"/>
                <a:gd name="connsiteY2029" fmla="*/ 50845 h 569461"/>
                <a:gd name="connsiteX2030" fmla="*/ 396589 w 935544"/>
                <a:gd name="connsiteY2030" fmla="*/ 50845 h 569461"/>
                <a:gd name="connsiteX2031" fmla="*/ 396589 w 935544"/>
                <a:gd name="connsiteY2031" fmla="*/ 50845 h 569461"/>
                <a:gd name="connsiteX2032" fmla="*/ 396589 w 935544"/>
                <a:gd name="connsiteY2032" fmla="*/ 50845 h 569461"/>
                <a:gd name="connsiteX2033" fmla="*/ 396589 w 935544"/>
                <a:gd name="connsiteY2033" fmla="*/ 50845 h 569461"/>
                <a:gd name="connsiteX2034" fmla="*/ 396589 w 935544"/>
                <a:gd name="connsiteY2034" fmla="*/ 50845 h 569461"/>
                <a:gd name="connsiteX2035" fmla="*/ 396589 w 935544"/>
                <a:gd name="connsiteY2035" fmla="*/ 50845 h 569461"/>
                <a:gd name="connsiteX2036" fmla="*/ 396589 w 935544"/>
                <a:gd name="connsiteY2036" fmla="*/ 50845 h 569461"/>
                <a:gd name="connsiteX2037" fmla="*/ 396589 w 935544"/>
                <a:gd name="connsiteY2037" fmla="*/ 50845 h 569461"/>
                <a:gd name="connsiteX2038" fmla="*/ 396589 w 935544"/>
                <a:gd name="connsiteY2038" fmla="*/ 50845 h 569461"/>
                <a:gd name="connsiteX2039" fmla="*/ 396589 w 935544"/>
                <a:gd name="connsiteY2039" fmla="*/ 50845 h 569461"/>
                <a:gd name="connsiteX2040" fmla="*/ 396589 w 935544"/>
                <a:gd name="connsiteY2040" fmla="*/ 50845 h 569461"/>
                <a:gd name="connsiteX2041" fmla="*/ 396589 w 935544"/>
                <a:gd name="connsiteY2041" fmla="*/ 50845 h 569461"/>
                <a:gd name="connsiteX2042" fmla="*/ 396589 w 935544"/>
                <a:gd name="connsiteY2042" fmla="*/ 50845 h 569461"/>
                <a:gd name="connsiteX2043" fmla="*/ 396589 w 935544"/>
                <a:gd name="connsiteY2043" fmla="*/ 50845 h 569461"/>
                <a:gd name="connsiteX2044" fmla="*/ 396589 w 935544"/>
                <a:gd name="connsiteY2044" fmla="*/ 50845 h 569461"/>
                <a:gd name="connsiteX2045" fmla="*/ 396589 w 935544"/>
                <a:gd name="connsiteY2045" fmla="*/ 50845 h 569461"/>
                <a:gd name="connsiteX2046" fmla="*/ 396589 w 935544"/>
                <a:gd name="connsiteY2046" fmla="*/ 50845 h 569461"/>
                <a:gd name="connsiteX2047" fmla="*/ 396589 w 935544"/>
                <a:gd name="connsiteY2047" fmla="*/ 50845 h 569461"/>
                <a:gd name="connsiteX2048" fmla="*/ 396589 w 935544"/>
                <a:gd name="connsiteY2048" fmla="*/ 50845 h 569461"/>
                <a:gd name="connsiteX2049" fmla="*/ 400657 w 935544"/>
                <a:gd name="connsiteY2049" fmla="*/ 50845 h 569461"/>
                <a:gd name="connsiteX2050" fmla="*/ 404724 w 935544"/>
                <a:gd name="connsiteY2050" fmla="*/ 50845 h 569461"/>
                <a:gd name="connsiteX2051" fmla="*/ 404724 w 935544"/>
                <a:gd name="connsiteY2051" fmla="*/ 50845 h 569461"/>
                <a:gd name="connsiteX2052" fmla="*/ 404724 w 935544"/>
                <a:gd name="connsiteY2052" fmla="*/ 50845 h 569461"/>
                <a:gd name="connsiteX2053" fmla="*/ 404724 w 935544"/>
                <a:gd name="connsiteY2053" fmla="*/ 50845 h 569461"/>
                <a:gd name="connsiteX2054" fmla="*/ 404724 w 935544"/>
                <a:gd name="connsiteY2054" fmla="*/ 50845 h 569461"/>
                <a:gd name="connsiteX2055" fmla="*/ 404724 w 935544"/>
                <a:gd name="connsiteY2055" fmla="*/ 50845 h 569461"/>
                <a:gd name="connsiteX2056" fmla="*/ 404724 w 935544"/>
                <a:gd name="connsiteY2056" fmla="*/ 50845 h 569461"/>
                <a:gd name="connsiteX2057" fmla="*/ 404724 w 935544"/>
                <a:gd name="connsiteY2057" fmla="*/ 50845 h 569461"/>
                <a:gd name="connsiteX2058" fmla="*/ 404724 w 935544"/>
                <a:gd name="connsiteY2058" fmla="*/ 50845 h 569461"/>
                <a:gd name="connsiteX2059" fmla="*/ 404724 w 935544"/>
                <a:gd name="connsiteY2059" fmla="*/ 50845 h 569461"/>
                <a:gd name="connsiteX2060" fmla="*/ 404724 w 935544"/>
                <a:gd name="connsiteY2060" fmla="*/ 50845 h 569461"/>
                <a:gd name="connsiteX2061" fmla="*/ 404724 w 935544"/>
                <a:gd name="connsiteY2061" fmla="*/ 50845 h 569461"/>
                <a:gd name="connsiteX2062" fmla="*/ 404724 w 935544"/>
                <a:gd name="connsiteY2062" fmla="*/ 50845 h 569461"/>
                <a:gd name="connsiteX2063" fmla="*/ 404724 w 935544"/>
                <a:gd name="connsiteY2063" fmla="*/ 50845 h 569461"/>
                <a:gd name="connsiteX2064" fmla="*/ 404724 w 935544"/>
                <a:gd name="connsiteY2064" fmla="*/ 50845 h 569461"/>
                <a:gd name="connsiteX2065" fmla="*/ 404724 w 935544"/>
                <a:gd name="connsiteY2065" fmla="*/ 50845 h 569461"/>
                <a:gd name="connsiteX2066" fmla="*/ 404724 w 935544"/>
                <a:gd name="connsiteY2066" fmla="*/ 50845 h 569461"/>
                <a:gd name="connsiteX2067" fmla="*/ 404724 w 935544"/>
                <a:gd name="connsiteY2067" fmla="*/ 50845 h 569461"/>
                <a:gd name="connsiteX2068" fmla="*/ 404724 w 935544"/>
                <a:gd name="connsiteY2068" fmla="*/ 50845 h 569461"/>
                <a:gd name="connsiteX2069" fmla="*/ 404724 w 935544"/>
                <a:gd name="connsiteY2069" fmla="*/ 50845 h 569461"/>
                <a:gd name="connsiteX2070" fmla="*/ 404724 w 935544"/>
                <a:gd name="connsiteY2070" fmla="*/ 50845 h 569461"/>
                <a:gd name="connsiteX2071" fmla="*/ 404724 w 935544"/>
                <a:gd name="connsiteY2071" fmla="*/ 50845 h 569461"/>
                <a:gd name="connsiteX2072" fmla="*/ 404724 w 935544"/>
                <a:gd name="connsiteY2072" fmla="*/ 50845 h 569461"/>
                <a:gd name="connsiteX2073" fmla="*/ 404724 w 935544"/>
                <a:gd name="connsiteY2073" fmla="*/ 50845 h 569461"/>
                <a:gd name="connsiteX2074" fmla="*/ 404724 w 935544"/>
                <a:gd name="connsiteY2074" fmla="*/ 50845 h 569461"/>
                <a:gd name="connsiteX2075" fmla="*/ 404724 w 935544"/>
                <a:gd name="connsiteY2075" fmla="*/ 50845 h 569461"/>
                <a:gd name="connsiteX2076" fmla="*/ 404724 w 935544"/>
                <a:gd name="connsiteY2076" fmla="*/ 50845 h 569461"/>
                <a:gd name="connsiteX2077" fmla="*/ 404724 w 935544"/>
                <a:gd name="connsiteY2077" fmla="*/ 50845 h 569461"/>
                <a:gd name="connsiteX2078" fmla="*/ 404724 w 935544"/>
                <a:gd name="connsiteY2078" fmla="*/ 50845 h 569461"/>
                <a:gd name="connsiteX2079" fmla="*/ 404724 w 935544"/>
                <a:gd name="connsiteY2079" fmla="*/ 50845 h 569461"/>
                <a:gd name="connsiteX2080" fmla="*/ 404724 w 935544"/>
                <a:gd name="connsiteY2080" fmla="*/ 50845 h 569461"/>
                <a:gd name="connsiteX2081" fmla="*/ 404724 w 935544"/>
                <a:gd name="connsiteY2081" fmla="*/ 50845 h 569461"/>
                <a:gd name="connsiteX2082" fmla="*/ 404724 w 935544"/>
                <a:gd name="connsiteY2082" fmla="*/ 50845 h 569461"/>
                <a:gd name="connsiteX2083" fmla="*/ 404724 w 935544"/>
                <a:gd name="connsiteY2083" fmla="*/ 50845 h 569461"/>
                <a:gd name="connsiteX2084" fmla="*/ 404724 w 935544"/>
                <a:gd name="connsiteY2084" fmla="*/ 50845 h 569461"/>
                <a:gd name="connsiteX2085" fmla="*/ 400657 w 935544"/>
                <a:gd name="connsiteY2085" fmla="*/ 50845 h 569461"/>
                <a:gd name="connsiteX2086" fmla="*/ 400657 w 935544"/>
                <a:gd name="connsiteY2086" fmla="*/ 50845 h 569461"/>
                <a:gd name="connsiteX2087" fmla="*/ 400657 w 935544"/>
                <a:gd name="connsiteY2087" fmla="*/ 50845 h 569461"/>
                <a:gd name="connsiteX2088" fmla="*/ 400657 w 935544"/>
                <a:gd name="connsiteY2088" fmla="*/ 50845 h 569461"/>
                <a:gd name="connsiteX2089" fmla="*/ 400657 w 935544"/>
                <a:gd name="connsiteY2089" fmla="*/ 50845 h 569461"/>
                <a:gd name="connsiteX2090" fmla="*/ 400657 w 935544"/>
                <a:gd name="connsiteY2090" fmla="*/ 50845 h 569461"/>
                <a:gd name="connsiteX2091" fmla="*/ 400657 w 935544"/>
                <a:gd name="connsiteY2091" fmla="*/ 50845 h 569461"/>
                <a:gd name="connsiteX2092" fmla="*/ 400657 w 935544"/>
                <a:gd name="connsiteY2092" fmla="*/ 50845 h 569461"/>
                <a:gd name="connsiteX2093" fmla="*/ 400657 w 935544"/>
                <a:gd name="connsiteY2093" fmla="*/ 50845 h 569461"/>
                <a:gd name="connsiteX2094" fmla="*/ 400657 w 935544"/>
                <a:gd name="connsiteY2094" fmla="*/ 50845 h 569461"/>
                <a:gd name="connsiteX2095" fmla="*/ 400657 w 935544"/>
                <a:gd name="connsiteY2095" fmla="*/ 50845 h 569461"/>
                <a:gd name="connsiteX2096" fmla="*/ 400657 w 935544"/>
                <a:gd name="connsiteY2096" fmla="*/ 50845 h 569461"/>
                <a:gd name="connsiteX2097" fmla="*/ 400657 w 935544"/>
                <a:gd name="connsiteY2097" fmla="*/ 50845 h 569461"/>
                <a:gd name="connsiteX2098" fmla="*/ 400657 w 935544"/>
                <a:gd name="connsiteY2098" fmla="*/ 50845 h 569461"/>
                <a:gd name="connsiteX2099" fmla="*/ 400657 w 935544"/>
                <a:gd name="connsiteY2099" fmla="*/ 50845 h 569461"/>
                <a:gd name="connsiteX2100" fmla="*/ 400657 w 935544"/>
                <a:gd name="connsiteY2100" fmla="*/ 50845 h 569461"/>
                <a:gd name="connsiteX2101" fmla="*/ 400657 w 935544"/>
                <a:gd name="connsiteY2101" fmla="*/ 50845 h 569461"/>
                <a:gd name="connsiteX2102" fmla="*/ 400657 w 935544"/>
                <a:gd name="connsiteY2102" fmla="*/ 50845 h 569461"/>
                <a:gd name="connsiteX2103" fmla="*/ 400657 w 935544"/>
                <a:gd name="connsiteY2103" fmla="*/ 50845 h 569461"/>
                <a:gd name="connsiteX2104" fmla="*/ 400657 w 935544"/>
                <a:gd name="connsiteY2104" fmla="*/ 50845 h 569461"/>
                <a:gd name="connsiteX2105" fmla="*/ 400657 w 935544"/>
                <a:gd name="connsiteY2105" fmla="*/ 50845 h 569461"/>
                <a:gd name="connsiteX2106" fmla="*/ 400657 w 935544"/>
                <a:gd name="connsiteY2106" fmla="*/ 50845 h 569461"/>
                <a:gd name="connsiteX2107" fmla="*/ 400657 w 935544"/>
                <a:gd name="connsiteY2107" fmla="*/ 50845 h 569461"/>
                <a:gd name="connsiteX2108" fmla="*/ 400657 w 935544"/>
                <a:gd name="connsiteY2108" fmla="*/ 50845 h 569461"/>
                <a:gd name="connsiteX2109" fmla="*/ 400657 w 935544"/>
                <a:gd name="connsiteY2109" fmla="*/ 50845 h 569461"/>
                <a:gd name="connsiteX2110" fmla="*/ 400657 w 935544"/>
                <a:gd name="connsiteY2110" fmla="*/ 50845 h 569461"/>
                <a:gd name="connsiteX2111" fmla="*/ 400657 w 935544"/>
                <a:gd name="connsiteY2111" fmla="*/ 50845 h 569461"/>
                <a:gd name="connsiteX2112" fmla="*/ 400657 w 935544"/>
                <a:gd name="connsiteY2112" fmla="*/ 50845 h 569461"/>
                <a:gd name="connsiteX2113" fmla="*/ 400657 w 935544"/>
                <a:gd name="connsiteY2113" fmla="*/ 50845 h 569461"/>
                <a:gd name="connsiteX2114" fmla="*/ 400657 w 935544"/>
                <a:gd name="connsiteY2114" fmla="*/ 50845 h 569461"/>
                <a:gd name="connsiteX2115" fmla="*/ 400657 w 935544"/>
                <a:gd name="connsiteY2115" fmla="*/ 50845 h 569461"/>
                <a:gd name="connsiteX2116" fmla="*/ 400657 w 935544"/>
                <a:gd name="connsiteY2116" fmla="*/ 50845 h 569461"/>
                <a:gd name="connsiteX2117" fmla="*/ 400657 w 935544"/>
                <a:gd name="connsiteY2117" fmla="*/ 50845 h 569461"/>
                <a:gd name="connsiteX2118" fmla="*/ 400657 w 935544"/>
                <a:gd name="connsiteY2118" fmla="*/ 50845 h 569461"/>
                <a:gd name="connsiteX2119" fmla="*/ 400657 w 935544"/>
                <a:gd name="connsiteY2119" fmla="*/ 50845 h 569461"/>
                <a:gd name="connsiteX2120" fmla="*/ 400657 w 935544"/>
                <a:gd name="connsiteY2120" fmla="*/ 50845 h 569461"/>
                <a:gd name="connsiteX2121" fmla="*/ 400657 w 935544"/>
                <a:gd name="connsiteY2121" fmla="*/ 50845 h 569461"/>
                <a:gd name="connsiteX2122" fmla="*/ 400657 w 935544"/>
                <a:gd name="connsiteY2122" fmla="*/ 50845 h 569461"/>
                <a:gd name="connsiteX2123" fmla="*/ 400657 w 935544"/>
                <a:gd name="connsiteY2123" fmla="*/ 50845 h 569461"/>
                <a:gd name="connsiteX2124" fmla="*/ 400657 w 935544"/>
                <a:gd name="connsiteY2124" fmla="*/ 50845 h 569461"/>
                <a:gd name="connsiteX2125" fmla="*/ 400657 w 935544"/>
                <a:gd name="connsiteY2125" fmla="*/ 50845 h 569461"/>
                <a:gd name="connsiteX2126" fmla="*/ 400657 w 935544"/>
                <a:gd name="connsiteY2126" fmla="*/ 50845 h 569461"/>
                <a:gd name="connsiteX2127" fmla="*/ 400657 w 935544"/>
                <a:gd name="connsiteY2127" fmla="*/ 50845 h 569461"/>
                <a:gd name="connsiteX2128" fmla="*/ 400657 w 935544"/>
                <a:gd name="connsiteY2128" fmla="*/ 50845 h 569461"/>
                <a:gd name="connsiteX2129" fmla="*/ 400657 w 935544"/>
                <a:gd name="connsiteY2129" fmla="*/ 50845 h 569461"/>
                <a:gd name="connsiteX2130" fmla="*/ 400657 w 935544"/>
                <a:gd name="connsiteY2130" fmla="*/ 50845 h 569461"/>
                <a:gd name="connsiteX2131" fmla="*/ 400657 w 935544"/>
                <a:gd name="connsiteY2131" fmla="*/ 50845 h 569461"/>
                <a:gd name="connsiteX2132" fmla="*/ 400657 w 935544"/>
                <a:gd name="connsiteY2132" fmla="*/ 50845 h 569461"/>
                <a:gd name="connsiteX2133" fmla="*/ 400657 w 935544"/>
                <a:gd name="connsiteY2133" fmla="*/ 50845 h 569461"/>
                <a:gd name="connsiteX2134" fmla="*/ 400657 w 935544"/>
                <a:gd name="connsiteY2134" fmla="*/ 50845 h 569461"/>
                <a:gd name="connsiteX2135" fmla="*/ 400657 w 935544"/>
                <a:gd name="connsiteY2135" fmla="*/ 50845 h 569461"/>
                <a:gd name="connsiteX2136" fmla="*/ 400657 w 935544"/>
                <a:gd name="connsiteY2136" fmla="*/ 50845 h 569461"/>
                <a:gd name="connsiteX2137" fmla="*/ 400657 w 935544"/>
                <a:gd name="connsiteY2137" fmla="*/ 50845 h 569461"/>
                <a:gd name="connsiteX2138" fmla="*/ 396589 w 935544"/>
                <a:gd name="connsiteY2138" fmla="*/ 50845 h 569461"/>
                <a:gd name="connsiteX2139" fmla="*/ 396589 w 935544"/>
                <a:gd name="connsiteY2139" fmla="*/ 50845 h 569461"/>
                <a:gd name="connsiteX2140" fmla="*/ 396589 w 935544"/>
                <a:gd name="connsiteY2140" fmla="*/ 50845 h 569461"/>
                <a:gd name="connsiteX2141" fmla="*/ 396589 w 935544"/>
                <a:gd name="connsiteY2141" fmla="*/ 50845 h 569461"/>
                <a:gd name="connsiteX2142" fmla="*/ 396589 w 935544"/>
                <a:gd name="connsiteY2142" fmla="*/ 50845 h 569461"/>
                <a:gd name="connsiteX2143" fmla="*/ 396589 w 935544"/>
                <a:gd name="connsiteY2143" fmla="*/ 50845 h 569461"/>
                <a:gd name="connsiteX2144" fmla="*/ 396589 w 935544"/>
                <a:gd name="connsiteY2144" fmla="*/ 50845 h 569461"/>
                <a:gd name="connsiteX2145" fmla="*/ 396589 w 935544"/>
                <a:gd name="connsiteY2145" fmla="*/ 50845 h 569461"/>
                <a:gd name="connsiteX2146" fmla="*/ 396589 w 935544"/>
                <a:gd name="connsiteY2146" fmla="*/ 50845 h 569461"/>
                <a:gd name="connsiteX2147" fmla="*/ 396589 w 935544"/>
                <a:gd name="connsiteY2147" fmla="*/ 50845 h 569461"/>
                <a:gd name="connsiteX2148" fmla="*/ 396589 w 935544"/>
                <a:gd name="connsiteY2148" fmla="*/ 50845 h 569461"/>
                <a:gd name="connsiteX2149" fmla="*/ 396589 w 935544"/>
                <a:gd name="connsiteY2149" fmla="*/ 50845 h 569461"/>
                <a:gd name="connsiteX2150" fmla="*/ 396589 w 935544"/>
                <a:gd name="connsiteY2150" fmla="*/ 50845 h 569461"/>
                <a:gd name="connsiteX2151" fmla="*/ 396589 w 935544"/>
                <a:gd name="connsiteY2151" fmla="*/ 50845 h 569461"/>
                <a:gd name="connsiteX2152" fmla="*/ 396589 w 935544"/>
                <a:gd name="connsiteY2152" fmla="*/ 50845 h 569461"/>
                <a:gd name="connsiteX2153" fmla="*/ 396589 w 935544"/>
                <a:gd name="connsiteY2153" fmla="*/ 50845 h 569461"/>
                <a:gd name="connsiteX2154" fmla="*/ 396589 w 935544"/>
                <a:gd name="connsiteY2154" fmla="*/ 50845 h 569461"/>
                <a:gd name="connsiteX2155" fmla="*/ 396589 w 935544"/>
                <a:gd name="connsiteY2155" fmla="*/ 50845 h 569461"/>
                <a:gd name="connsiteX2156" fmla="*/ 396589 w 935544"/>
                <a:gd name="connsiteY2156" fmla="*/ 50845 h 569461"/>
                <a:gd name="connsiteX2157" fmla="*/ 396589 w 935544"/>
                <a:gd name="connsiteY2157" fmla="*/ 50845 h 569461"/>
                <a:gd name="connsiteX2158" fmla="*/ 392522 w 935544"/>
                <a:gd name="connsiteY2158" fmla="*/ 50845 h 569461"/>
                <a:gd name="connsiteX2159" fmla="*/ 388454 w 935544"/>
                <a:gd name="connsiteY2159" fmla="*/ 50845 h 569461"/>
                <a:gd name="connsiteX2160" fmla="*/ 388454 w 935544"/>
                <a:gd name="connsiteY2160" fmla="*/ 50845 h 569461"/>
                <a:gd name="connsiteX2161" fmla="*/ 388454 w 935544"/>
                <a:gd name="connsiteY2161" fmla="*/ 50845 h 569461"/>
                <a:gd name="connsiteX2162" fmla="*/ 388454 w 935544"/>
                <a:gd name="connsiteY2162" fmla="*/ 50845 h 569461"/>
                <a:gd name="connsiteX2163" fmla="*/ 388454 w 935544"/>
                <a:gd name="connsiteY2163" fmla="*/ 50845 h 569461"/>
                <a:gd name="connsiteX2164" fmla="*/ 388454 w 935544"/>
                <a:gd name="connsiteY2164" fmla="*/ 50845 h 569461"/>
                <a:gd name="connsiteX2165" fmla="*/ 388454 w 935544"/>
                <a:gd name="connsiteY2165" fmla="*/ 50845 h 569461"/>
                <a:gd name="connsiteX2166" fmla="*/ 388454 w 935544"/>
                <a:gd name="connsiteY2166" fmla="*/ 50845 h 569461"/>
                <a:gd name="connsiteX2167" fmla="*/ 388454 w 935544"/>
                <a:gd name="connsiteY2167" fmla="*/ 50845 h 569461"/>
                <a:gd name="connsiteX2168" fmla="*/ 388454 w 935544"/>
                <a:gd name="connsiteY2168" fmla="*/ 50845 h 569461"/>
                <a:gd name="connsiteX2169" fmla="*/ 388454 w 935544"/>
                <a:gd name="connsiteY2169" fmla="*/ 50845 h 569461"/>
                <a:gd name="connsiteX2170" fmla="*/ 388454 w 935544"/>
                <a:gd name="connsiteY2170" fmla="*/ 50845 h 569461"/>
                <a:gd name="connsiteX2171" fmla="*/ 388454 w 935544"/>
                <a:gd name="connsiteY2171" fmla="*/ 50845 h 569461"/>
                <a:gd name="connsiteX2172" fmla="*/ 388454 w 935544"/>
                <a:gd name="connsiteY2172" fmla="*/ 50845 h 569461"/>
                <a:gd name="connsiteX2173" fmla="*/ 388454 w 935544"/>
                <a:gd name="connsiteY2173" fmla="*/ 50845 h 569461"/>
                <a:gd name="connsiteX2174" fmla="*/ 388454 w 935544"/>
                <a:gd name="connsiteY2174" fmla="*/ 50845 h 569461"/>
                <a:gd name="connsiteX2175" fmla="*/ 388454 w 935544"/>
                <a:gd name="connsiteY2175" fmla="*/ 50845 h 569461"/>
                <a:gd name="connsiteX2176" fmla="*/ 388454 w 935544"/>
                <a:gd name="connsiteY2176" fmla="*/ 50845 h 569461"/>
                <a:gd name="connsiteX2177" fmla="*/ 388454 w 935544"/>
                <a:gd name="connsiteY2177" fmla="*/ 50845 h 569461"/>
                <a:gd name="connsiteX2178" fmla="*/ 388454 w 935544"/>
                <a:gd name="connsiteY2178" fmla="*/ 50845 h 569461"/>
                <a:gd name="connsiteX2179" fmla="*/ 388454 w 935544"/>
                <a:gd name="connsiteY2179" fmla="*/ 50845 h 569461"/>
                <a:gd name="connsiteX2180" fmla="*/ 388454 w 935544"/>
                <a:gd name="connsiteY2180" fmla="*/ 50845 h 569461"/>
                <a:gd name="connsiteX2181" fmla="*/ 388454 w 935544"/>
                <a:gd name="connsiteY2181" fmla="*/ 50845 h 569461"/>
                <a:gd name="connsiteX2182" fmla="*/ 388454 w 935544"/>
                <a:gd name="connsiteY2182" fmla="*/ 50845 h 569461"/>
                <a:gd name="connsiteX2183" fmla="*/ 388454 w 935544"/>
                <a:gd name="connsiteY2183" fmla="*/ 50845 h 569461"/>
                <a:gd name="connsiteX2184" fmla="*/ 388454 w 935544"/>
                <a:gd name="connsiteY2184" fmla="*/ 50845 h 569461"/>
                <a:gd name="connsiteX2185" fmla="*/ 388454 w 935544"/>
                <a:gd name="connsiteY2185" fmla="*/ 50845 h 569461"/>
                <a:gd name="connsiteX2186" fmla="*/ 388454 w 935544"/>
                <a:gd name="connsiteY2186" fmla="*/ 50845 h 569461"/>
                <a:gd name="connsiteX2187" fmla="*/ 388454 w 935544"/>
                <a:gd name="connsiteY2187" fmla="*/ 50845 h 569461"/>
                <a:gd name="connsiteX2188" fmla="*/ 388454 w 935544"/>
                <a:gd name="connsiteY2188" fmla="*/ 50845 h 569461"/>
                <a:gd name="connsiteX2189" fmla="*/ 388454 w 935544"/>
                <a:gd name="connsiteY2189" fmla="*/ 50845 h 569461"/>
                <a:gd name="connsiteX2190" fmla="*/ 388454 w 935544"/>
                <a:gd name="connsiteY2190" fmla="*/ 50845 h 569461"/>
                <a:gd name="connsiteX2191" fmla="*/ 388454 w 935544"/>
                <a:gd name="connsiteY2191" fmla="*/ 50845 h 569461"/>
                <a:gd name="connsiteX2192" fmla="*/ 388454 w 935544"/>
                <a:gd name="connsiteY2192" fmla="*/ 50845 h 569461"/>
                <a:gd name="connsiteX2193" fmla="*/ 388454 w 935544"/>
                <a:gd name="connsiteY2193" fmla="*/ 50845 h 569461"/>
                <a:gd name="connsiteX2194" fmla="*/ 388454 w 935544"/>
                <a:gd name="connsiteY2194" fmla="*/ 50845 h 569461"/>
                <a:gd name="connsiteX2195" fmla="*/ 388454 w 935544"/>
                <a:gd name="connsiteY2195" fmla="*/ 50845 h 569461"/>
                <a:gd name="connsiteX2196" fmla="*/ 388454 w 935544"/>
                <a:gd name="connsiteY2196" fmla="*/ 50845 h 569461"/>
                <a:gd name="connsiteX2197" fmla="*/ 388454 w 935544"/>
                <a:gd name="connsiteY2197" fmla="*/ 50845 h 569461"/>
                <a:gd name="connsiteX2198" fmla="*/ 388454 w 935544"/>
                <a:gd name="connsiteY2198" fmla="*/ 50845 h 569461"/>
                <a:gd name="connsiteX2199" fmla="*/ 388454 w 935544"/>
                <a:gd name="connsiteY2199" fmla="*/ 50845 h 569461"/>
                <a:gd name="connsiteX2200" fmla="*/ 388454 w 935544"/>
                <a:gd name="connsiteY2200" fmla="*/ 50845 h 569461"/>
                <a:gd name="connsiteX2201" fmla="*/ 388454 w 935544"/>
                <a:gd name="connsiteY2201" fmla="*/ 50845 h 569461"/>
                <a:gd name="connsiteX2202" fmla="*/ 384387 w 935544"/>
                <a:gd name="connsiteY2202" fmla="*/ 50845 h 569461"/>
                <a:gd name="connsiteX2203" fmla="*/ 384387 w 935544"/>
                <a:gd name="connsiteY2203" fmla="*/ 50845 h 569461"/>
                <a:gd name="connsiteX2204" fmla="*/ 384387 w 935544"/>
                <a:gd name="connsiteY2204" fmla="*/ 50845 h 569461"/>
                <a:gd name="connsiteX2205" fmla="*/ 384387 w 935544"/>
                <a:gd name="connsiteY2205" fmla="*/ 50845 h 569461"/>
                <a:gd name="connsiteX2206" fmla="*/ 384387 w 935544"/>
                <a:gd name="connsiteY2206" fmla="*/ 50845 h 569461"/>
                <a:gd name="connsiteX2207" fmla="*/ 384387 w 935544"/>
                <a:gd name="connsiteY2207" fmla="*/ 50845 h 569461"/>
                <a:gd name="connsiteX2208" fmla="*/ 384387 w 935544"/>
                <a:gd name="connsiteY2208" fmla="*/ 50845 h 569461"/>
                <a:gd name="connsiteX2209" fmla="*/ 384387 w 935544"/>
                <a:gd name="connsiteY2209" fmla="*/ 50845 h 569461"/>
                <a:gd name="connsiteX2210" fmla="*/ 384387 w 935544"/>
                <a:gd name="connsiteY2210" fmla="*/ 50845 h 569461"/>
                <a:gd name="connsiteX2211" fmla="*/ 384387 w 935544"/>
                <a:gd name="connsiteY2211" fmla="*/ 50845 h 569461"/>
                <a:gd name="connsiteX2212" fmla="*/ 384387 w 935544"/>
                <a:gd name="connsiteY2212" fmla="*/ 50845 h 569461"/>
                <a:gd name="connsiteX2213" fmla="*/ 384387 w 935544"/>
                <a:gd name="connsiteY2213" fmla="*/ 50845 h 569461"/>
                <a:gd name="connsiteX2214" fmla="*/ 384387 w 935544"/>
                <a:gd name="connsiteY2214" fmla="*/ 50845 h 569461"/>
                <a:gd name="connsiteX2215" fmla="*/ 384387 w 935544"/>
                <a:gd name="connsiteY2215" fmla="*/ 50845 h 569461"/>
                <a:gd name="connsiteX2216" fmla="*/ 384387 w 935544"/>
                <a:gd name="connsiteY2216" fmla="*/ 50845 h 569461"/>
                <a:gd name="connsiteX2217" fmla="*/ 384387 w 935544"/>
                <a:gd name="connsiteY2217" fmla="*/ 50845 h 569461"/>
                <a:gd name="connsiteX2218" fmla="*/ 384387 w 935544"/>
                <a:gd name="connsiteY2218" fmla="*/ 50845 h 569461"/>
                <a:gd name="connsiteX2219" fmla="*/ 384387 w 935544"/>
                <a:gd name="connsiteY2219" fmla="*/ 50845 h 569461"/>
                <a:gd name="connsiteX2220" fmla="*/ 384387 w 935544"/>
                <a:gd name="connsiteY2220" fmla="*/ 50845 h 569461"/>
                <a:gd name="connsiteX2221" fmla="*/ 384387 w 935544"/>
                <a:gd name="connsiteY2221" fmla="*/ 50845 h 569461"/>
                <a:gd name="connsiteX2222" fmla="*/ 384387 w 935544"/>
                <a:gd name="connsiteY2222" fmla="*/ 50845 h 569461"/>
                <a:gd name="connsiteX2223" fmla="*/ 384387 w 935544"/>
                <a:gd name="connsiteY2223" fmla="*/ 50845 h 569461"/>
                <a:gd name="connsiteX2224" fmla="*/ 384387 w 935544"/>
                <a:gd name="connsiteY2224" fmla="*/ 50845 h 569461"/>
                <a:gd name="connsiteX2225" fmla="*/ 380319 w 935544"/>
                <a:gd name="connsiteY2225" fmla="*/ 50845 h 569461"/>
                <a:gd name="connsiteX2226" fmla="*/ 380319 w 935544"/>
                <a:gd name="connsiteY2226" fmla="*/ 50845 h 569461"/>
                <a:gd name="connsiteX2227" fmla="*/ 380319 w 935544"/>
                <a:gd name="connsiteY2227" fmla="*/ 50845 h 569461"/>
                <a:gd name="connsiteX2228" fmla="*/ 380319 w 935544"/>
                <a:gd name="connsiteY2228" fmla="*/ 50845 h 569461"/>
                <a:gd name="connsiteX2229" fmla="*/ 380319 w 935544"/>
                <a:gd name="connsiteY2229" fmla="*/ 50845 h 569461"/>
                <a:gd name="connsiteX2230" fmla="*/ 380319 w 935544"/>
                <a:gd name="connsiteY2230" fmla="*/ 50845 h 569461"/>
                <a:gd name="connsiteX2231" fmla="*/ 380319 w 935544"/>
                <a:gd name="connsiteY2231" fmla="*/ 50845 h 569461"/>
                <a:gd name="connsiteX2232" fmla="*/ 380319 w 935544"/>
                <a:gd name="connsiteY2232" fmla="*/ 50845 h 569461"/>
                <a:gd name="connsiteX2233" fmla="*/ 380319 w 935544"/>
                <a:gd name="connsiteY2233" fmla="*/ 50845 h 569461"/>
                <a:gd name="connsiteX2234" fmla="*/ 380319 w 935544"/>
                <a:gd name="connsiteY2234" fmla="*/ 50845 h 569461"/>
                <a:gd name="connsiteX2235" fmla="*/ 380319 w 935544"/>
                <a:gd name="connsiteY2235" fmla="*/ 50845 h 569461"/>
                <a:gd name="connsiteX2236" fmla="*/ 380319 w 935544"/>
                <a:gd name="connsiteY2236" fmla="*/ 50845 h 569461"/>
                <a:gd name="connsiteX2237" fmla="*/ 380319 w 935544"/>
                <a:gd name="connsiteY2237" fmla="*/ 50845 h 569461"/>
                <a:gd name="connsiteX2238" fmla="*/ 380319 w 935544"/>
                <a:gd name="connsiteY2238" fmla="*/ 50845 h 569461"/>
                <a:gd name="connsiteX2239" fmla="*/ 380319 w 935544"/>
                <a:gd name="connsiteY2239" fmla="*/ 50845 h 569461"/>
                <a:gd name="connsiteX2240" fmla="*/ 380319 w 935544"/>
                <a:gd name="connsiteY2240" fmla="*/ 50845 h 569461"/>
                <a:gd name="connsiteX2241" fmla="*/ 380319 w 935544"/>
                <a:gd name="connsiteY2241" fmla="*/ 50845 h 569461"/>
                <a:gd name="connsiteX2242" fmla="*/ 380319 w 935544"/>
                <a:gd name="connsiteY2242" fmla="*/ 50845 h 569461"/>
                <a:gd name="connsiteX2243" fmla="*/ 380319 w 935544"/>
                <a:gd name="connsiteY2243" fmla="*/ 50845 h 569461"/>
                <a:gd name="connsiteX2244" fmla="*/ 380319 w 935544"/>
                <a:gd name="connsiteY2244" fmla="*/ 50845 h 569461"/>
                <a:gd name="connsiteX2245" fmla="*/ 380319 w 935544"/>
                <a:gd name="connsiteY2245" fmla="*/ 50845 h 569461"/>
                <a:gd name="connsiteX2246" fmla="*/ 380319 w 935544"/>
                <a:gd name="connsiteY2246" fmla="*/ 50845 h 569461"/>
                <a:gd name="connsiteX2247" fmla="*/ 380319 w 935544"/>
                <a:gd name="connsiteY2247" fmla="*/ 50845 h 569461"/>
                <a:gd name="connsiteX2248" fmla="*/ 380319 w 935544"/>
                <a:gd name="connsiteY2248" fmla="*/ 50845 h 569461"/>
                <a:gd name="connsiteX2249" fmla="*/ 380319 w 935544"/>
                <a:gd name="connsiteY2249" fmla="*/ 50845 h 569461"/>
                <a:gd name="connsiteX2250" fmla="*/ 380319 w 935544"/>
                <a:gd name="connsiteY2250" fmla="*/ 50845 h 569461"/>
                <a:gd name="connsiteX2251" fmla="*/ 380319 w 935544"/>
                <a:gd name="connsiteY2251" fmla="*/ 50845 h 569461"/>
                <a:gd name="connsiteX2252" fmla="*/ 380319 w 935544"/>
                <a:gd name="connsiteY2252" fmla="*/ 50845 h 569461"/>
                <a:gd name="connsiteX2253" fmla="*/ 380319 w 935544"/>
                <a:gd name="connsiteY2253" fmla="*/ 50845 h 569461"/>
                <a:gd name="connsiteX2254" fmla="*/ 380319 w 935544"/>
                <a:gd name="connsiteY2254" fmla="*/ 50845 h 569461"/>
                <a:gd name="connsiteX2255" fmla="*/ 380319 w 935544"/>
                <a:gd name="connsiteY2255" fmla="*/ 50845 h 569461"/>
                <a:gd name="connsiteX2256" fmla="*/ 380319 w 935544"/>
                <a:gd name="connsiteY2256" fmla="*/ 50845 h 569461"/>
                <a:gd name="connsiteX2257" fmla="*/ 380319 w 935544"/>
                <a:gd name="connsiteY2257" fmla="*/ 50845 h 569461"/>
                <a:gd name="connsiteX2258" fmla="*/ 380319 w 935544"/>
                <a:gd name="connsiteY2258" fmla="*/ 50845 h 569461"/>
                <a:gd name="connsiteX2259" fmla="*/ 380319 w 935544"/>
                <a:gd name="connsiteY2259" fmla="*/ 50845 h 569461"/>
                <a:gd name="connsiteX2260" fmla="*/ 380319 w 935544"/>
                <a:gd name="connsiteY2260" fmla="*/ 50845 h 569461"/>
                <a:gd name="connsiteX2261" fmla="*/ 380319 w 935544"/>
                <a:gd name="connsiteY2261" fmla="*/ 50845 h 569461"/>
                <a:gd name="connsiteX2262" fmla="*/ 380319 w 935544"/>
                <a:gd name="connsiteY2262" fmla="*/ 50845 h 569461"/>
                <a:gd name="connsiteX2263" fmla="*/ 380319 w 935544"/>
                <a:gd name="connsiteY2263" fmla="*/ 50845 h 569461"/>
                <a:gd name="connsiteX2264" fmla="*/ 380319 w 935544"/>
                <a:gd name="connsiteY2264" fmla="*/ 50845 h 569461"/>
                <a:gd name="connsiteX2265" fmla="*/ 380319 w 935544"/>
                <a:gd name="connsiteY2265" fmla="*/ 50845 h 569461"/>
                <a:gd name="connsiteX2266" fmla="*/ 380319 w 935544"/>
                <a:gd name="connsiteY2266" fmla="*/ 50845 h 569461"/>
                <a:gd name="connsiteX2267" fmla="*/ 380319 w 935544"/>
                <a:gd name="connsiteY2267" fmla="*/ 50845 h 569461"/>
                <a:gd name="connsiteX2268" fmla="*/ 380319 w 935544"/>
                <a:gd name="connsiteY2268" fmla="*/ 50845 h 569461"/>
                <a:gd name="connsiteX2269" fmla="*/ 380319 w 935544"/>
                <a:gd name="connsiteY2269" fmla="*/ 50845 h 569461"/>
                <a:gd name="connsiteX2270" fmla="*/ 380319 w 935544"/>
                <a:gd name="connsiteY2270" fmla="*/ 50845 h 569461"/>
                <a:gd name="connsiteX2271" fmla="*/ 380319 w 935544"/>
                <a:gd name="connsiteY2271" fmla="*/ 50845 h 569461"/>
                <a:gd name="connsiteX2272" fmla="*/ 380319 w 935544"/>
                <a:gd name="connsiteY2272" fmla="*/ 50845 h 569461"/>
                <a:gd name="connsiteX2273" fmla="*/ 380319 w 935544"/>
                <a:gd name="connsiteY2273" fmla="*/ 50845 h 569461"/>
                <a:gd name="connsiteX2274" fmla="*/ 380319 w 935544"/>
                <a:gd name="connsiteY2274" fmla="*/ 50845 h 569461"/>
                <a:gd name="connsiteX2275" fmla="*/ 380319 w 935544"/>
                <a:gd name="connsiteY2275" fmla="*/ 50845 h 569461"/>
                <a:gd name="connsiteX2276" fmla="*/ 380319 w 935544"/>
                <a:gd name="connsiteY2276" fmla="*/ 50845 h 569461"/>
                <a:gd name="connsiteX2277" fmla="*/ 380319 w 935544"/>
                <a:gd name="connsiteY2277" fmla="*/ 50845 h 569461"/>
                <a:gd name="connsiteX2278" fmla="*/ 380319 w 935544"/>
                <a:gd name="connsiteY2278" fmla="*/ 50845 h 569461"/>
                <a:gd name="connsiteX2279" fmla="*/ 384387 w 935544"/>
                <a:gd name="connsiteY2279" fmla="*/ 50845 h 569461"/>
                <a:gd name="connsiteX2280" fmla="*/ 388454 w 935544"/>
                <a:gd name="connsiteY2280" fmla="*/ 50845 h 569461"/>
                <a:gd name="connsiteX2281" fmla="*/ 392522 w 935544"/>
                <a:gd name="connsiteY2281" fmla="*/ 50845 h 569461"/>
                <a:gd name="connsiteX2282" fmla="*/ 392522 w 935544"/>
                <a:gd name="connsiteY2282" fmla="*/ 50845 h 569461"/>
                <a:gd name="connsiteX2283" fmla="*/ 388454 w 935544"/>
                <a:gd name="connsiteY2283" fmla="*/ 50845 h 569461"/>
                <a:gd name="connsiteX2284" fmla="*/ 388454 w 935544"/>
                <a:gd name="connsiteY2284" fmla="*/ 50845 h 569461"/>
                <a:gd name="connsiteX2285" fmla="*/ 388454 w 935544"/>
                <a:gd name="connsiteY2285" fmla="*/ 50845 h 569461"/>
                <a:gd name="connsiteX2286" fmla="*/ 388454 w 935544"/>
                <a:gd name="connsiteY2286" fmla="*/ 50845 h 569461"/>
                <a:gd name="connsiteX2287" fmla="*/ 388454 w 935544"/>
                <a:gd name="connsiteY2287" fmla="*/ 50845 h 569461"/>
                <a:gd name="connsiteX2288" fmla="*/ 388454 w 935544"/>
                <a:gd name="connsiteY2288" fmla="*/ 50845 h 569461"/>
                <a:gd name="connsiteX2289" fmla="*/ 388454 w 935544"/>
                <a:gd name="connsiteY2289" fmla="*/ 50845 h 569461"/>
                <a:gd name="connsiteX2290" fmla="*/ 388454 w 935544"/>
                <a:gd name="connsiteY2290" fmla="*/ 50845 h 569461"/>
                <a:gd name="connsiteX2291" fmla="*/ 388454 w 935544"/>
                <a:gd name="connsiteY2291" fmla="*/ 50845 h 569461"/>
                <a:gd name="connsiteX2292" fmla="*/ 388454 w 935544"/>
                <a:gd name="connsiteY2292" fmla="*/ 50845 h 569461"/>
                <a:gd name="connsiteX2293" fmla="*/ 388454 w 935544"/>
                <a:gd name="connsiteY2293" fmla="*/ 50845 h 569461"/>
                <a:gd name="connsiteX2294" fmla="*/ 388454 w 935544"/>
                <a:gd name="connsiteY2294" fmla="*/ 50845 h 569461"/>
                <a:gd name="connsiteX2295" fmla="*/ 388454 w 935544"/>
                <a:gd name="connsiteY2295" fmla="*/ 50845 h 569461"/>
                <a:gd name="connsiteX2296" fmla="*/ 388454 w 935544"/>
                <a:gd name="connsiteY2296" fmla="*/ 50845 h 569461"/>
                <a:gd name="connsiteX2297" fmla="*/ 388454 w 935544"/>
                <a:gd name="connsiteY2297" fmla="*/ 50845 h 569461"/>
                <a:gd name="connsiteX2298" fmla="*/ 388454 w 935544"/>
                <a:gd name="connsiteY2298" fmla="*/ 50845 h 569461"/>
                <a:gd name="connsiteX2299" fmla="*/ 388454 w 935544"/>
                <a:gd name="connsiteY2299" fmla="*/ 50845 h 569461"/>
                <a:gd name="connsiteX2300" fmla="*/ 388454 w 935544"/>
                <a:gd name="connsiteY2300" fmla="*/ 50845 h 569461"/>
                <a:gd name="connsiteX2301" fmla="*/ 388454 w 935544"/>
                <a:gd name="connsiteY2301" fmla="*/ 50845 h 569461"/>
                <a:gd name="connsiteX2302" fmla="*/ 388454 w 935544"/>
                <a:gd name="connsiteY2302" fmla="*/ 50845 h 569461"/>
                <a:gd name="connsiteX2303" fmla="*/ 388454 w 935544"/>
                <a:gd name="connsiteY2303" fmla="*/ 50845 h 569461"/>
                <a:gd name="connsiteX2304" fmla="*/ 388454 w 935544"/>
                <a:gd name="connsiteY2304" fmla="*/ 50845 h 569461"/>
                <a:gd name="connsiteX2305" fmla="*/ 388454 w 935544"/>
                <a:gd name="connsiteY2305" fmla="*/ 50845 h 569461"/>
                <a:gd name="connsiteX2306" fmla="*/ 388454 w 935544"/>
                <a:gd name="connsiteY2306" fmla="*/ 50845 h 569461"/>
                <a:gd name="connsiteX2307" fmla="*/ 388454 w 935544"/>
                <a:gd name="connsiteY2307" fmla="*/ 50845 h 569461"/>
                <a:gd name="connsiteX2308" fmla="*/ 388454 w 935544"/>
                <a:gd name="connsiteY2308" fmla="*/ 50845 h 569461"/>
                <a:gd name="connsiteX2309" fmla="*/ 388454 w 935544"/>
                <a:gd name="connsiteY2309" fmla="*/ 50845 h 569461"/>
                <a:gd name="connsiteX2310" fmla="*/ 388454 w 935544"/>
                <a:gd name="connsiteY2310" fmla="*/ 50845 h 569461"/>
                <a:gd name="connsiteX2311" fmla="*/ 388454 w 935544"/>
                <a:gd name="connsiteY2311" fmla="*/ 50845 h 569461"/>
                <a:gd name="connsiteX2312" fmla="*/ 388454 w 935544"/>
                <a:gd name="connsiteY2312" fmla="*/ 50845 h 569461"/>
                <a:gd name="connsiteX2313" fmla="*/ 388454 w 935544"/>
                <a:gd name="connsiteY2313" fmla="*/ 50845 h 569461"/>
                <a:gd name="connsiteX2314" fmla="*/ 388454 w 935544"/>
                <a:gd name="connsiteY2314" fmla="*/ 50845 h 569461"/>
                <a:gd name="connsiteX2315" fmla="*/ 388454 w 935544"/>
                <a:gd name="connsiteY2315" fmla="*/ 50845 h 569461"/>
                <a:gd name="connsiteX2316" fmla="*/ 388454 w 935544"/>
                <a:gd name="connsiteY2316" fmla="*/ 50845 h 569461"/>
                <a:gd name="connsiteX2317" fmla="*/ 388454 w 935544"/>
                <a:gd name="connsiteY2317" fmla="*/ 50845 h 569461"/>
                <a:gd name="connsiteX2318" fmla="*/ 388454 w 935544"/>
                <a:gd name="connsiteY2318" fmla="*/ 50845 h 569461"/>
                <a:gd name="connsiteX2319" fmla="*/ 388454 w 935544"/>
                <a:gd name="connsiteY2319" fmla="*/ 50845 h 569461"/>
                <a:gd name="connsiteX2320" fmla="*/ 388454 w 935544"/>
                <a:gd name="connsiteY2320" fmla="*/ 50845 h 569461"/>
                <a:gd name="connsiteX2321" fmla="*/ 388454 w 935544"/>
                <a:gd name="connsiteY2321" fmla="*/ 50845 h 569461"/>
                <a:gd name="connsiteX2322" fmla="*/ 388454 w 935544"/>
                <a:gd name="connsiteY2322" fmla="*/ 50845 h 569461"/>
                <a:gd name="connsiteX2323" fmla="*/ 392522 w 935544"/>
                <a:gd name="connsiteY2323" fmla="*/ 50845 h 569461"/>
                <a:gd name="connsiteX2324" fmla="*/ 392522 w 935544"/>
                <a:gd name="connsiteY2324" fmla="*/ 50845 h 569461"/>
                <a:gd name="connsiteX2325" fmla="*/ 392522 w 935544"/>
                <a:gd name="connsiteY2325" fmla="*/ 50845 h 569461"/>
                <a:gd name="connsiteX2326" fmla="*/ 392522 w 935544"/>
                <a:gd name="connsiteY2326" fmla="*/ 50845 h 569461"/>
                <a:gd name="connsiteX2327" fmla="*/ 392522 w 935544"/>
                <a:gd name="connsiteY2327" fmla="*/ 50845 h 569461"/>
                <a:gd name="connsiteX2328" fmla="*/ 392522 w 935544"/>
                <a:gd name="connsiteY2328" fmla="*/ 50845 h 569461"/>
                <a:gd name="connsiteX2329" fmla="*/ 392522 w 935544"/>
                <a:gd name="connsiteY2329" fmla="*/ 50845 h 569461"/>
                <a:gd name="connsiteX2330" fmla="*/ 392522 w 935544"/>
                <a:gd name="connsiteY2330" fmla="*/ 50845 h 569461"/>
                <a:gd name="connsiteX2331" fmla="*/ 392522 w 935544"/>
                <a:gd name="connsiteY2331" fmla="*/ 50845 h 569461"/>
                <a:gd name="connsiteX2332" fmla="*/ 392522 w 935544"/>
                <a:gd name="connsiteY2332" fmla="*/ 50845 h 569461"/>
                <a:gd name="connsiteX2333" fmla="*/ 392522 w 935544"/>
                <a:gd name="connsiteY2333" fmla="*/ 50845 h 569461"/>
                <a:gd name="connsiteX2334" fmla="*/ 392522 w 935544"/>
                <a:gd name="connsiteY2334" fmla="*/ 50845 h 569461"/>
                <a:gd name="connsiteX2335" fmla="*/ 392522 w 935544"/>
                <a:gd name="connsiteY2335" fmla="*/ 50845 h 569461"/>
                <a:gd name="connsiteX2336" fmla="*/ 392522 w 935544"/>
                <a:gd name="connsiteY2336" fmla="*/ 50845 h 569461"/>
                <a:gd name="connsiteX2337" fmla="*/ 392522 w 935544"/>
                <a:gd name="connsiteY2337" fmla="*/ 50845 h 569461"/>
                <a:gd name="connsiteX2338" fmla="*/ 396589 w 935544"/>
                <a:gd name="connsiteY2338" fmla="*/ 50845 h 569461"/>
                <a:gd name="connsiteX2339" fmla="*/ 396589 w 935544"/>
                <a:gd name="connsiteY2339" fmla="*/ 50845 h 569461"/>
                <a:gd name="connsiteX2340" fmla="*/ 396589 w 935544"/>
                <a:gd name="connsiteY2340" fmla="*/ 50845 h 569461"/>
                <a:gd name="connsiteX2341" fmla="*/ 396589 w 935544"/>
                <a:gd name="connsiteY2341" fmla="*/ 50845 h 569461"/>
                <a:gd name="connsiteX2342" fmla="*/ 396589 w 935544"/>
                <a:gd name="connsiteY2342" fmla="*/ 50845 h 569461"/>
                <a:gd name="connsiteX2343" fmla="*/ 396589 w 935544"/>
                <a:gd name="connsiteY2343" fmla="*/ 50845 h 569461"/>
                <a:gd name="connsiteX2344" fmla="*/ 396589 w 935544"/>
                <a:gd name="connsiteY2344" fmla="*/ 50845 h 569461"/>
                <a:gd name="connsiteX2345" fmla="*/ 396589 w 935544"/>
                <a:gd name="connsiteY2345" fmla="*/ 50845 h 569461"/>
                <a:gd name="connsiteX2346" fmla="*/ 396589 w 935544"/>
                <a:gd name="connsiteY2346" fmla="*/ 50845 h 569461"/>
                <a:gd name="connsiteX2347" fmla="*/ 396589 w 935544"/>
                <a:gd name="connsiteY2347" fmla="*/ 50845 h 569461"/>
                <a:gd name="connsiteX2348" fmla="*/ 396589 w 935544"/>
                <a:gd name="connsiteY2348" fmla="*/ 50845 h 569461"/>
                <a:gd name="connsiteX2349" fmla="*/ 396589 w 935544"/>
                <a:gd name="connsiteY2349" fmla="*/ 50845 h 569461"/>
                <a:gd name="connsiteX2350" fmla="*/ 396589 w 935544"/>
                <a:gd name="connsiteY2350" fmla="*/ 50845 h 569461"/>
                <a:gd name="connsiteX2351" fmla="*/ 396589 w 935544"/>
                <a:gd name="connsiteY2351" fmla="*/ 50845 h 569461"/>
                <a:gd name="connsiteX2352" fmla="*/ 396589 w 935544"/>
                <a:gd name="connsiteY2352" fmla="*/ 50845 h 569461"/>
                <a:gd name="connsiteX2353" fmla="*/ 396589 w 935544"/>
                <a:gd name="connsiteY2353" fmla="*/ 50845 h 569461"/>
                <a:gd name="connsiteX2354" fmla="*/ 396589 w 935544"/>
                <a:gd name="connsiteY2354" fmla="*/ 50845 h 569461"/>
                <a:gd name="connsiteX2355" fmla="*/ 396589 w 935544"/>
                <a:gd name="connsiteY2355" fmla="*/ 50845 h 569461"/>
                <a:gd name="connsiteX2356" fmla="*/ 396589 w 935544"/>
                <a:gd name="connsiteY2356" fmla="*/ 50845 h 569461"/>
                <a:gd name="connsiteX2357" fmla="*/ 396589 w 935544"/>
                <a:gd name="connsiteY2357" fmla="*/ 50845 h 569461"/>
                <a:gd name="connsiteX2358" fmla="*/ 396589 w 935544"/>
                <a:gd name="connsiteY2358" fmla="*/ 50845 h 569461"/>
                <a:gd name="connsiteX2359" fmla="*/ 396589 w 935544"/>
                <a:gd name="connsiteY2359" fmla="*/ 50845 h 569461"/>
                <a:gd name="connsiteX2360" fmla="*/ 396589 w 935544"/>
                <a:gd name="connsiteY2360" fmla="*/ 50845 h 569461"/>
                <a:gd name="connsiteX2361" fmla="*/ 396589 w 935544"/>
                <a:gd name="connsiteY2361" fmla="*/ 50845 h 569461"/>
                <a:gd name="connsiteX2362" fmla="*/ 396589 w 935544"/>
                <a:gd name="connsiteY2362" fmla="*/ 50845 h 569461"/>
                <a:gd name="connsiteX2363" fmla="*/ 396589 w 935544"/>
                <a:gd name="connsiteY2363" fmla="*/ 50845 h 569461"/>
                <a:gd name="connsiteX2364" fmla="*/ 396589 w 935544"/>
                <a:gd name="connsiteY2364" fmla="*/ 50845 h 569461"/>
                <a:gd name="connsiteX2365" fmla="*/ 396589 w 935544"/>
                <a:gd name="connsiteY2365" fmla="*/ 50845 h 569461"/>
                <a:gd name="connsiteX2366" fmla="*/ 396589 w 935544"/>
                <a:gd name="connsiteY2366" fmla="*/ 50845 h 569461"/>
                <a:gd name="connsiteX2367" fmla="*/ 396589 w 935544"/>
                <a:gd name="connsiteY2367" fmla="*/ 50845 h 569461"/>
                <a:gd name="connsiteX2368" fmla="*/ 396589 w 935544"/>
                <a:gd name="connsiteY2368" fmla="*/ 50845 h 569461"/>
                <a:gd name="connsiteX2369" fmla="*/ 396589 w 935544"/>
                <a:gd name="connsiteY2369" fmla="*/ 50845 h 569461"/>
                <a:gd name="connsiteX2370" fmla="*/ 396589 w 935544"/>
                <a:gd name="connsiteY2370" fmla="*/ 50845 h 569461"/>
                <a:gd name="connsiteX2371" fmla="*/ 396589 w 935544"/>
                <a:gd name="connsiteY2371" fmla="*/ 50845 h 569461"/>
                <a:gd name="connsiteX2372" fmla="*/ 396589 w 935544"/>
                <a:gd name="connsiteY2372" fmla="*/ 50845 h 569461"/>
                <a:gd name="connsiteX2373" fmla="*/ 396589 w 935544"/>
                <a:gd name="connsiteY2373" fmla="*/ 50845 h 569461"/>
                <a:gd name="connsiteX2374" fmla="*/ 396589 w 935544"/>
                <a:gd name="connsiteY2374" fmla="*/ 50845 h 569461"/>
                <a:gd name="connsiteX2375" fmla="*/ 396589 w 935544"/>
                <a:gd name="connsiteY2375" fmla="*/ 50845 h 569461"/>
                <a:gd name="connsiteX2376" fmla="*/ 396589 w 935544"/>
                <a:gd name="connsiteY2376" fmla="*/ 50845 h 569461"/>
                <a:gd name="connsiteX2377" fmla="*/ 396589 w 935544"/>
                <a:gd name="connsiteY2377" fmla="*/ 50845 h 569461"/>
                <a:gd name="connsiteX2378" fmla="*/ 396589 w 935544"/>
                <a:gd name="connsiteY2378" fmla="*/ 50845 h 569461"/>
                <a:gd name="connsiteX2379" fmla="*/ 396589 w 935544"/>
                <a:gd name="connsiteY2379" fmla="*/ 50845 h 569461"/>
                <a:gd name="connsiteX2380" fmla="*/ 396589 w 935544"/>
                <a:gd name="connsiteY2380" fmla="*/ 50845 h 569461"/>
                <a:gd name="connsiteX2381" fmla="*/ 396589 w 935544"/>
                <a:gd name="connsiteY2381" fmla="*/ 50845 h 569461"/>
                <a:gd name="connsiteX2382" fmla="*/ 396589 w 935544"/>
                <a:gd name="connsiteY2382" fmla="*/ 50845 h 569461"/>
                <a:gd name="connsiteX2383" fmla="*/ 396589 w 935544"/>
                <a:gd name="connsiteY2383" fmla="*/ 50845 h 569461"/>
                <a:gd name="connsiteX2384" fmla="*/ 396589 w 935544"/>
                <a:gd name="connsiteY2384" fmla="*/ 50845 h 569461"/>
                <a:gd name="connsiteX2385" fmla="*/ 396589 w 935544"/>
                <a:gd name="connsiteY2385" fmla="*/ 50845 h 569461"/>
                <a:gd name="connsiteX2386" fmla="*/ 396589 w 935544"/>
                <a:gd name="connsiteY2386" fmla="*/ 50845 h 569461"/>
                <a:gd name="connsiteX2387" fmla="*/ 396589 w 935544"/>
                <a:gd name="connsiteY2387" fmla="*/ 50845 h 569461"/>
                <a:gd name="connsiteX2388" fmla="*/ 396589 w 935544"/>
                <a:gd name="connsiteY2388" fmla="*/ 50845 h 569461"/>
                <a:gd name="connsiteX2389" fmla="*/ 396589 w 935544"/>
                <a:gd name="connsiteY2389" fmla="*/ 50845 h 569461"/>
                <a:gd name="connsiteX2390" fmla="*/ 396589 w 935544"/>
                <a:gd name="connsiteY2390" fmla="*/ 50845 h 569461"/>
                <a:gd name="connsiteX2391" fmla="*/ 396589 w 935544"/>
                <a:gd name="connsiteY2391" fmla="*/ 50845 h 569461"/>
                <a:gd name="connsiteX2392" fmla="*/ 396589 w 935544"/>
                <a:gd name="connsiteY2392" fmla="*/ 50845 h 569461"/>
                <a:gd name="connsiteX2393" fmla="*/ 396589 w 935544"/>
                <a:gd name="connsiteY2393" fmla="*/ 50845 h 569461"/>
                <a:gd name="connsiteX2394" fmla="*/ 396589 w 935544"/>
                <a:gd name="connsiteY2394" fmla="*/ 50845 h 569461"/>
                <a:gd name="connsiteX2395" fmla="*/ 396589 w 935544"/>
                <a:gd name="connsiteY2395" fmla="*/ 50845 h 569461"/>
                <a:gd name="connsiteX2396" fmla="*/ 396589 w 935544"/>
                <a:gd name="connsiteY2396" fmla="*/ 50845 h 569461"/>
                <a:gd name="connsiteX2397" fmla="*/ 396589 w 935544"/>
                <a:gd name="connsiteY2397" fmla="*/ 50845 h 569461"/>
                <a:gd name="connsiteX2398" fmla="*/ 396589 w 935544"/>
                <a:gd name="connsiteY2398" fmla="*/ 50845 h 569461"/>
                <a:gd name="connsiteX2399" fmla="*/ 396589 w 935544"/>
                <a:gd name="connsiteY2399" fmla="*/ 50845 h 569461"/>
                <a:gd name="connsiteX2400" fmla="*/ 396589 w 935544"/>
                <a:gd name="connsiteY2400" fmla="*/ 50845 h 569461"/>
                <a:gd name="connsiteX2401" fmla="*/ 396589 w 935544"/>
                <a:gd name="connsiteY2401" fmla="*/ 50845 h 569461"/>
                <a:gd name="connsiteX2402" fmla="*/ 396589 w 935544"/>
                <a:gd name="connsiteY2402" fmla="*/ 50845 h 569461"/>
                <a:gd name="connsiteX2403" fmla="*/ 396589 w 935544"/>
                <a:gd name="connsiteY2403" fmla="*/ 50845 h 569461"/>
                <a:gd name="connsiteX2404" fmla="*/ 396589 w 935544"/>
                <a:gd name="connsiteY2404" fmla="*/ 50845 h 569461"/>
                <a:gd name="connsiteX2405" fmla="*/ 396589 w 935544"/>
                <a:gd name="connsiteY2405" fmla="*/ 50845 h 569461"/>
                <a:gd name="connsiteX2406" fmla="*/ 396589 w 935544"/>
                <a:gd name="connsiteY2406" fmla="*/ 50845 h 569461"/>
                <a:gd name="connsiteX2407" fmla="*/ 396589 w 935544"/>
                <a:gd name="connsiteY2407" fmla="*/ 50845 h 569461"/>
                <a:gd name="connsiteX2408" fmla="*/ 396589 w 935544"/>
                <a:gd name="connsiteY2408" fmla="*/ 50845 h 569461"/>
                <a:gd name="connsiteX2409" fmla="*/ 396589 w 935544"/>
                <a:gd name="connsiteY2409" fmla="*/ 50845 h 569461"/>
                <a:gd name="connsiteX2410" fmla="*/ 396589 w 935544"/>
                <a:gd name="connsiteY2410" fmla="*/ 50845 h 569461"/>
                <a:gd name="connsiteX2411" fmla="*/ 396589 w 935544"/>
                <a:gd name="connsiteY2411" fmla="*/ 50845 h 569461"/>
                <a:gd name="connsiteX2412" fmla="*/ 396589 w 935544"/>
                <a:gd name="connsiteY2412" fmla="*/ 50845 h 569461"/>
                <a:gd name="connsiteX2413" fmla="*/ 396589 w 935544"/>
                <a:gd name="connsiteY2413" fmla="*/ 50845 h 569461"/>
                <a:gd name="connsiteX2414" fmla="*/ 396589 w 935544"/>
                <a:gd name="connsiteY2414" fmla="*/ 50845 h 569461"/>
                <a:gd name="connsiteX2415" fmla="*/ 396589 w 935544"/>
                <a:gd name="connsiteY2415" fmla="*/ 50845 h 569461"/>
                <a:gd name="connsiteX2416" fmla="*/ 396589 w 935544"/>
                <a:gd name="connsiteY2416" fmla="*/ 50845 h 569461"/>
                <a:gd name="connsiteX2417" fmla="*/ 396589 w 935544"/>
                <a:gd name="connsiteY2417" fmla="*/ 50845 h 569461"/>
                <a:gd name="connsiteX2418" fmla="*/ 396589 w 935544"/>
                <a:gd name="connsiteY2418" fmla="*/ 50845 h 569461"/>
                <a:gd name="connsiteX2419" fmla="*/ 396589 w 935544"/>
                <a:gd name="connsiteY2419" fmla="*/ 50845 h 569461"/>
                <a:gd name="connsiteX2420" fmla="*/ 396589 w 935544"/>
                <a:gd name="connsiteY2420" fmla="*/ 50845 h 569461"/>
                <a:gd name="connsiteX2421" fmla="*/ 396589 w 935544"/>
                <a:gd name="connsiteY2421" fmla="*/ 50845 h 569461"/>
                <a:gd name="connsiteX2422" fmla="*/ 396589 w 935544"/>
                <a:gd name="connsiteY2422" fmla="*/ 50845 h 569461"/>
                <a:gd name="connsiteX2423" fmla="*/ 396589 w 935544"/>
                <a:gd name="connsiteY2423" fmla="*/ 50845 h 569461"/>
                <a:gd name="connsiteX2424" fmla="*/ 396589 w 935544"/>
                <a:gd name="connsiteY2424" fmla="*/ 50845 h 569461"/>
                <a:gd name="connsiteX2425" fmla="*/ 396589 w 935544"/>
                <a:gd name="connsiteY2425" fmla="*/ 50845 h 569461"/>
                <a:gd name="connsiteX2426" fmla="*/ 396589 w 935544"/>
                <a:gd name="connsiteY2426" fmla="*/ 50845 h 569461"/>
                <a:gd name="connsiteX2427" fmla="*/ 396589 w 935544"/>
                <a:gd name="connsiteY2427" fmla="*/ 50845 h 569461"/>
                <a:gd name="connsiteX2428" fmla="*/ 396589 w 935544"/>
                <a:gd name="connsiteY2428" fmla="*/ 50845 h 569461"/>
                <a:gd name="connsiteX2429" fmla="*/ 396589 w 935544"/>
                <a:gd name="connsiteY2429" fmla="*/ 50845 h 569461"/>
                <a:gd name="connsiteX2430" fmla="*/ 396589 w 935544"/>
                <a:gd name="connsiteY2430" fmla="*/ 50845 h 569461"/>
                <a:gd name="connsiteX2431" fmla="*/ 396589 w 935544"/>
                <a:gd name="connsiteY2431" fmla="*/ 50845 h 569461"/>
                <a:gd name="connsiteX2432" fmla="*/ 396589 w 935544"/>
                <a:gd name="connsiteY2432" fmla="*/ 50845 h 569461"/>
                <a:gd name="connsiteX2433" fmla="*/ 396589 w 935544"/>
                <a:gd name="connsiteY2433" fmla="*/ 50845 h 569461"/>
                <a:gd name="connsiteX2434" fmla="*/ 396589 w 935544"/>
                <a:gd name="connsiteY2434" fmla="*/ 50845 h 569461"/>
                <a:gd name="connsiteX2435" fmla="*/ 396589 w 935544"/>
                <a:gd name="connsiteY2435" fmla="*/ 50845 h 569461"/>
                <a:gd name="connsiteX2436" fmla="*/ 396589 w 935544"/>
                <a:gd name="connsiteY2436" fmla="*/ 50845 h 569461"/>
                <a:gd name="connsiteX2437" fmla="*/ 400657 w 935544"/>
                <a:gd name="connsiteY2437" fmla="*/ 50845 h 569461"/>
                <a:gd name="connsiteX2438" fmla="*/ 400657 w 935544"/>
                <a:gd name="connsiteY2438" fmla="*/ 50845 h 569461"/>
                <a:gd name="connsiteX2439" fmla="*/ 400657 w 935544"/>
                <a:gd name="connsiteY2439" fmla="*/ 50845 h 569461"/>
                <a:gd name="connsiteX2440" fmla="*/ 400657 w 935544"/>
                <a:gd name="connsiteY2440" fmla="*/ 50845 h 569461"/>
                <a:gd name="connsiteX2441" fmla="*/ 400657 w 935544"/>
                <a:gd name="connsiteY2441" fmla="*/ 50845 h 569461"/>
                <a:gd name="connsiteX2442" fmla="*/ 400657 w 935544"/>
                <a:gd name="connsiteY2442" fmla="*/ 50845 h 569461"/>
                <a:gd name="connsiteX2443" fmla="*/ 400657 w 935544"/>
                <a:gd name="connsiteY2443" fmla="*/ 50845 h 569461"/>
                <a:gd name="connsiteX2444" fmla="*/ 400657 w 935544"/>
                <a:gd name="connsiteY2444" fmla="*/ 50845 h 569461"/>
                <a:gd name="connsiteX2445" fmla="*/ 400657 w 935544"/>
                <a:gd name="connsiteY2445" fmla="*/ 50845 h 569461"/>
                <a:gd name="connsiteX2446" fmla="*/ 400657 w 935544"/>
                <a:gd name="connsiteY2446" fmla="*/ 50845 h 569461"/>
                <a:gd name="connsiteX2447" fmla="*/ 400657 w 935544"/>
                <a:gd name="connsiteY2447" fmla="*/ 50845 h 569461"/>
                <a:gd name="connsiteX2448" fmla="*/ 400657 w 935544"/>
                <a:gd name="connsiteY2448" fmla="*/ 50845 h 569461"/>
                <a:gd name="connsiteX2449" fmla="*/ 400657 w 935544"/>
                <a:gd name="connsiteY2449" fmla="*/ 50845 h 569461"/>
                <a:gd name="connsiteX2450" fmla="*/ 400657 w 935544"/>
                <a:gd name="connsiteY2450" fmla="*/ 50845 h 569461"/>
                <a:gd name="connsiteX2451" fmla="*/ 400657 w 935544"/>
                <a:gd name="connsiteY2451" fmla="*/ 50845 h 569461"/>
                <a:gd name="connsiteX2452" fmla="*/ 400657 w 935544"/>
                <a:gd name="connsiteY2452" fmla="*/ 50845 h 569461"/>
                <a:gd name="connsiteX2453" fmla="*/ 400657 w 935544"/>
                <a:gd name="connsiteY2453" fmla="*/ 50845 h 569461"/>
                <a:gd name="connsiteX2454" fmla="*/ 400657 w 935544"/>
                <a:gd name="connsiteY2454" fmla="*/ 50845 h 569461"/>
                <a:gd name="connsiteX2455" fmla="*/ 400657 w 935544"/>
                <a:gd name="connsiteY2455" fmla="*/ 50845 h 569461"/>
                <a:gd name="connsiteX2456" fmla="*/ 400657 w 935544"/>
                <a:gd name="connsiteY2456" fmla="*/ 50845 h 569461"/>
                <a:gd name="connsiteX2457" fmla="*/ 400657 w 935544"/>
                <a:gd name="connsiteY2457" fmla="*/ 50845 h 569461"/>
                <a:gd name="connsiteX2458" fmla="*/ 400657 w 935544"/>
                <a:gd name="connsiteY2458" fmla="*/ 50845 h 569461"/>
                <a:gd name="connsiteX2459" fmla="*/ 400657 w 935544"/>
                <a:gd name="connsiteY2459" fmla="*/ 50845 h 569461"/>
                <a:gd name="connsiteX2460" fmla="*/ 400657 w 935544"/>
                <a:gd name="connsiteY2460" fmla="*/ 50845 h 569461"/>
                <a:gd name="connsiteX2461" fmla="*/ 400657 w 935544"/>
                <a:gd name="connsiteY2461" fmla="*/ 50845 h 569461"/>
                <a:gd name="connsiteX2462" fmla="*/ 400657 w 935544"/>
                <a:gd name="connsiteY2462" fmla="*/ 50845 h 569461"/>
                <a:gd name="connsiteX2463" fmla="*/ 400657 w 935544"/>
                <a:gd name="connsiteY2463" fmla="*/ 50845 h 569461"/>
                <a:gd name="connsiteX2464" fmla="*/ 400657 w 935544"/>
                <a:gd name="connsiteY2464" fmla="*/ 50845 h 569461"/>
                <a:gd name="connsiteX2465" fmla="*/ 400657 w 935544"/>
                <a:gd name="connsiteY2465" fmla="*/ 50845 h 569461"/>
                <a:gd name="connsiteX2466" fmla="*/ 400657 w 935544"/>
                <a:gd name="connsiteY2466" fmla="*/ 50845 h 569461"/>
                <a:gd name="connsiteX2467" fmla="*/ 400657 w 935544"/>
                <a:gd name="connsiteY2467" fmla="*/ 50845 h 569461"/>
                <a:gd name="connsiteX2468" fmla="*/ 400657 w 935544"/>
                <a:gd name="connsiteY2468" fmla="*/ 50845 h 569461"/>
                <a:gd name="connsiteX2469" fmla="*/ 400657 w 935544"/>
                <a:gd name="connsiteY2469" fmla="*/ 50845 h 569461"/>
                <a:gd name="connsiteX2470" fmla="*/ 400657 w 935544"/>
                <a:gd name="connsiteY2470" fmla="*/ 50845 h 569461"/>
                <a:gd name="connsiteX2471" fmla="*/ 400657 w 935544"/>
                <a:gd name="connsiteY2471" fmla="*/ 50845 h 569461"/>
                <a:gd name="connsiteX2472" fmla="*/ 400657 w 935544"/>
                <a:gd name="connsiteY2472" fmla="*/ 50845 h 569461"/>
                <a:gd name="connsiteX2473" fmla="*/ 400657 w 935544"/>
                <a:gd name="connsiteY2473" fmla="*/ 50845 h 569461"/>
                <a:gd name="connsiteX2474" fmla="*/ 400657 w 935544"/>
                <a:gd name="connsiteY2474" fmla="*/ 50845 h 569461"/>
                <a:gd name="connsiteX2475" fmla="*/ 400657 w 935544"/>
                <a:gd name="connsiteY2475" fmla="*/ 50845 h 569461"/>
                <a:gd name="connsiteX2476" fmla="*/ 400657 w 935544"/>
                <a:gd name="connsiteY2476" fmla="*/ 50845 h 569461"/>
                <a:gd name="connsiteX2477" fmla="*/ 400657 w 935544"/>
                <a:gd name="connsiteY2477" fmla="*/ 50845 h 569461"/>
                <a:gd name="connsiteX2478" fmla="*/ 400657 w 935544"/>
                <a:gd name="connsiteY2478" fmla="*/ 50845 h 569461"/>
                <a:gd name="connsiteX2479" fmla="*/ 400657 w 935544"/>
                <a:gd name="connsiteY2479" fmla="*/ 50845 h 569461"/>
                <a:gd name="connsiteX2480" fmla="*/ 400657 w 935544"/>
                <a:gd name="connsiteY2480" fmla="*/ 50845 h 569461"/>
                <a:gd name="connsiteX2481" fmla="*/ 400657 w 935544"/>
                <a:gd name="connsiteY2481" fmla="*/ 50845 h 569461"/>
                <a:gd name="connsiteX2482" fmla="*/ 400657 w 935544"/>
                <a:gd name="connsiteY2482" fmla="*/ 50845 h 569461"/>
                <a:gd name="connsiteX2483" fmla="*/ 400657 w 935544"/>
                <a:gd name="connsiteY2483" fmla="*/ 50845 h 569461"/>
                <a:gd name="connsiteX2484" fmla="*/ 400657 w 935544"/>
                <a:gd name="connsiteY2484" fmla="*/ 50845 h 569461"/>
                <a:gd name="connsiteX2485" fmla="*/ 400657 w 935544"/>
                <a:gd name="connsiteY2485" fmla="*/ 50845 h 569461"/>
                <a:gd name="connsiteX2486" fmla="*/ 400657 w 935544"/>
                <a:gd name="connsiteY2486" fmla="*/ 50845 h 569461"/>
                <a:gd name="connsiteX2487" fmla="*/ 400657 w 935544"/>
                <a:gd name="connsiteY2487" fmla="*/ 50845 h 569461"/>
                <a:gd name="connsiteX2488" fmla="*/ 400657 w 935544"/>
                <a:gd name="connsiteY2488" fmla="*/ 50845 h 569461"/>
                <a:gd name="connsiteX2489" fmla="*/ 400657 w 935544"/>
                <a:gd name="connsiteY2489" fmla="*/ 50845 h 569461"/>
                <a:gd name="connsiteX2490" fmla="*/ 400657 w 935544"/>
                <a:gd name="connsiteY2490" fmla="*/ 50845 h 569461"/>
                <a:gd name="connsiteX2491" fmla="*/ 400657 w 935544"/>
                <a:gd name="connsiteY2491" fmla="*/ 50845 h 569461"/>
                <a:gd name="connsiteX2492" fmla="*/ 400657 w 935544"/>
                <a:gd name="connsiteY2492" fmla="*/ 50845 h 569461"/>
                <a:gd name="connsiteX2493" fmla="*/ 400657 w 935544"/>
                <a:gd name="connsiteY2493" fmla="*/ 50845 h 569461"/>
                <a:gd name="connsiteX2494" fmla="*/ 400657 w 935544"/>
                <a:gd name="connsiteY2494" fmla="*/ 50845 h 569461"/>
                <a:gd name="connsiteX2495" fmla="*/ 400657 w 935544"/>
                <a:gd name="connsiteY2495" fmla="*/ 50845 h 569461"/>
                <a:gd name="connsiteX2496" fmla="*/ 400657 w 935544"/>
                <a:gd name="connsiteY2496" fmla="*/ 50845 h 569461"/>
                <a:gd name="connsiteX2497" fmla="*/ 400657 w 935544"/>
                <a:gd name="connsiteY2497" fmla="*/ 50845 h 569461"/>
                <a:gd name="connsiteX2498" fmla="*/ 400657 w 935544"/>
                <a:gd name="connsiteY2498" fmla="*/ 50845 h 569461"/>
                <a:gd name="connsiteX2499" fmla="*/ 400657 w 935544"/>
                <a:gd name="connsiteY2499" fmla="*/ 50845 h 569461"/>
                <a:gd name="connsiteX2500" fmla="*/ 400657 w 935544"/>
                <a:gd name="connsiteY2500" fmla="*/ 50845 h 569461"/>
                <a:gd name="connsiteX2501" fmla="*/ 400657 w 935544"/>
                <a:gd name="connsiteY2501" fmla="*/ 50845 h 569461"/>
                <a:gd name="connsiteX2502" fmla="*/ 400657 w 935544"/>
                <a:gd name="connsiteY2502" fmla="*/ 50845 h 569461"/>
                <a:gd name="connsiteX2503" fmla="*/ 400657 w 935544"/>
                <a:gd name="connsiteY2503" fmla="*/ 50845 h 569461"/>
                <a:gd name="connsiteX2504" fmla="*/ 400657 w 935544"/>
                <a:gd name="connsiteY2504" fmla="*/ 50845 h 569461"/>
                <a:gd name="connsiteX2505" fmla="*/ 400657 w 935544"/>
                <a:gd name="connsiteY2505" fmla="*/ 50845 h 569461"/>
                <a:gd name="connsiteX2506" fmla="*/ 400657 w 935544"/>
                <a:gd name="connsiteY2506" fmla="*/ 50845 h 569461"/>
                <a:gd name="connsiteX2507" fmla="*/ 400657 w 935544"/>
                <a:gd name="connsiteY2507" fmla="*/ 50845 h 569461"/>
                <a:gd name="connsiteX2508" fmla="*/ 400657 w 935544"/>
                <a:gd name="connsiteY2508" fmla="*/ 50845 h 569461"/>
                <a:gd name="connsiteX2509" fmla="*/ 400657 w 935544"/>
                <a:gd name="connsiteY2509" fmla="*/ 50845 h 569461"/>
                <a:gd name="connsiteX2510" fmla="*/ 400657 w 935544"/>
                <a:gd name="connsiteY2510" fmla="*/ 50845 h 569461"/>
                <a:gd name="connsiteX2511" fmla="*/ 400657 w 935544"/>
                <a:gd name="connsiteY2511" fmla="*/ 50845 h 569461"/>
                <a:gd name="connsiteX2512" fmla="*/ 400657 w 935544"/>
                <a:gd name="connsiteY2512" fmla="*/ 50845 h 569461"/>
                <a:gd name="connsiteX2513" fmla="*/ 400657 w 935544"/>
                <a:gd name="connsiteY2513" fmla="*/ 50845 h 569461"/>
                <a:gd name="connsiteX2514" fmla="*/ 400657 w 935544"/>
                <a:gd name="connsiteY2514" fmla="*/ 50845 h 569461"/>
                <a:gd name="connsiteX2515" fmla="*/ 400657 w 935544"/>
                <a:gd name="connsiteY2515" fmla="*/ 50845 h 569461"/>
                <a:gd name="connsiteX2516" fmla="*/ 400657 w 935544"/>
                <a:gd name="connsiteY2516" fmla="*/ 50845 h 569461"/>
                <a:gd name="connsiteX2517" fmla="*/ 400657 w 935544"/>
                <a:gd name="connsiteY2517" fmla="*/ 50845 h 569461"/>
                <a:gd name="connsiteX2518" fmla="*/ 400657 w 935544"/>
                <a:gd name="connsiteY2518" fmla="*/ 50845 h 569461"/>
                <a:gd name="connsiteX2519" fmla="*/ 400657 w 935544"/>
                <a:gd name="connsiteY2519" fmla="*/ 50845 h 569461"/>
                <a:gd name="connsiteX2520" fmla="*/ 400657 w 935544"/>
                <a:gd name="connsiteY2520" fmla="*/ 50845 h 569461"/>
                <a:gd name="connsiteX2521" fmla="*/ 400657 w 935544"/>
                <a:gd name="connsiteY2521" fmla="*/ 50845 h 569461"/>
                <a:gd name="connsiteX2522" fmla="*/ 400657 w 935544"/>
                <a:gd name="connsiteY2522" fmla="*/ 50845 h 569461"/>
                <a:gd name="connsiteX2523" fmla="*/ 400657 w 935544"/>
                <a:gd name="connsiteY2523" fmla="*/ 50845 h 569461"/>
                <a:gd name="connsiteX2524" fmla="*/ 400657 w 935544"/>
                <a:gd name="connsiteY2524" fmla="*/ 50845 h 569461"/>
                <a:gd name="connsiteX2525" fmla="*/ 400657 w 935544"/>
                <a:gd name="connsiteY2525" fmla="*/ 50845 h 569461"/>
                <a:gd name="connsiteX2526" fmla="*/ 400657 w 935544"/>
                <a:gd name="connsiteY2526" fmla="*/ 50845 h 569461"/>
                <a:gd name="connsiteX2527" fmla="*/ 400657 w 935544"/>
                <a:gd name="connsiteY2527" fmla="*/ 50845 h 569461"/>
                <a:gd name="connsiteX2528" fmla="*/ 400657 w 935544"/>
                <a:gd name="connsiteY2528" fmla="*/ 50845 h 569461"/>
                <a:gd name="connsiteX2529" fmla="*/ 400657 w 935544"/>
                <a:gd name="connsiteY2529" fmla="*/ 50845 h 569461"/>
                <a:gd name="connsiteX2530" fmla="*/ 400657 w 935544"/>
                <a:gd name="connsiteY2530" fmla="*/ 50845 h 569461"/>
                <a:gd name="connsiteX2531" fmla="*/ 400657 w 935544"/>
                <a:gd name="connsiteY2531" fmla="*/ 50845 h 569461"/>
                <a:gd name="connsiteX2532" fmla="*/ 400657 w 935544"/>
                <a:gd name="connsiteY2532" fmla="*/ 50845 h 569461"/>
                <a:gd name="connsiteX2533" fmla="*/ 400657 w 935544"/>
                <a:gd name="connsiteY2533" fmla="*/ 50845 h 569461"/>
                <a:gd name="connsiteX2534" fmla="*/ 400657 w 935544"/>
                <a:gd name="connsiteY2534" fmla="*/ 50845 h 569461"/>
                <a:gd name="connsiteX2535" fmla="*/ 400657 w 935544"/>
                <a:gd name="connsiteY2535" fmla="*/ 50845 h 569461"/>
                <a:gd name="connsiteX2536" fmla="*/ 400657 w 935544"/>
                <a:gd name="connsiteY2536" fmla="*/ 50845 h 569461"/>
                <a:gd name="connsiteX2537" fmla="*/ 400657 w 935544"/>
                <a:gd name="connsiteY2537" fmla="*/ 50845 h 569461"/>
                <a:gd name="connsiteX2538" fmla="*/ 400657 w 935544"/>
                <a:gd name="connsiteY2538" fmla="*/ 50845 h 569461"/>
                <a:gd name="connsiteX2539" fmla="*/ 400657 w 935544"/>
                <a:gd name="connsiteY2539" fmla="*/ 50845 h 569461"/>
                <a:gd name="connsiteX2540" fmla="*/ 400657 w 935544"/>
                <a:gd name="connsiteY2540" fmla="*/ 50845 h 569461"/>
                <a:gd name="connsiteX2541" fmla="*/ 400657 w 935544"/>
                <a:gd name="connsiteY2541" fmla="*/ 50845 h 569461"/>
                <a:gd name="connsiteX2542" fmla="*/ 400657 w 935544"/>
                <a:gd name="connsiteY2542" fmla="*/ 50845 h 569461"/>
                <a:gd name="connsiteX2543" fmla="*/ 400657 w 935544"/>
                <a:gd name="connsiteY2543" fmla="*/ 50845 h 569461"/>
                <a:gd name="connsiteX2544" fmla="*/ 400657 w 935544"/>
                <a:gd name="connsiteY2544" fmla="*/ 50845 h 569461"/>
                <a:gd name="connsiteX2545" fmla="*/ 400657 w 935544"/>
                <a:gd name="connsiteY2545" fmla="*/ 50845 h 569461"/>
                <a:gd name="connsiteX2546" fmla="*/ 400657 w 935544"/>
                <a:gd name="connsiteY2546" fmla="*/ 50845 h 569461"/>
                <a:gd name="connsiteX2547" fmla="*/ 400657 w 935544"/>
                <a:gd name="connsiteY2547" fmla="*/ 50845 h 569461"/>
                <a:gd name="connsiteX2548" fmla="*/ 400657 w 935544"/>
                <a:gd name="connsiteY2548" fmla="*/ 50845 h 569461"/>
                <a:gd name="connsiteX2549" fmla="*/ 400657 w 935544"/>
                <a:gd name="connsiteY2549" fmla="*/ 50845 h 569461"/>
                <a:gd name="connsiteX2550" fmla="*/ 400657 w 935544"/>
                <a:gd name="connsiteY2550" fmla="*/ 50845 h 569461"/>
                <a:gd name="connsiteX2551" fmla="*/ 400657 w 935544"/>
                <a:gd name="connsiteY2551" fmla="*/ 50845 h 569461"/>
                <a:gd name="connsiteX2552" fmla="*/ 400657 w 935544"/>
                <a:gd name="connsiteY2552" fmla="*/ 50845 h 569461"/>
                <a:gd name="connsiteX2553" fmla="*/ 400657 w 935544"/>
                <a:gd name="connsiteY2553" fmla="*/ 50845 h 569461"/>
                <a:gd name="connsiteX2554" fmla="*/ 400657 w 935544"/>
                <a:gd name="connsiteY2554" fmla="*/ 50845 h 569461"/>
                <a:gd name="connsiteX2555" fmla="*/ 400657 w 935544"/>
                <a:gd name="connsiteY2555" fmla="*/ 50845 h 569461"/>
                <a:gd name="connsiteX2556" fmla="*/ 400657 w 935544"/>
                <a:gd name="connsiteY2556" fmla="*/ 50845 h 569461"/>
                <a:gd name="connsiteX2557" fmla="*/ 400657 w 935544"/>
                <a:gd name="connsiteY2557" fmla="*/ 50845 h 569461"/>
                <a:gd name="connsiteX2558" fmla="*/ 400657 w 935544"/>
                <a:gd name="connsiteY2558" fmla="*/ 50845 h 569461"/>
                <a:gd name="connsiteX2559" fmla="*/ 400657 w 935544"/>
                <a:gd name="connsiteY2559" fmla="*/ 50845 h 569461"/>
                <a:gd name="connsiteX2560" fmla="*/ 400657 w 935544"/>
                <a:gd name="connsiteY2560" fmla="*/ 50845 h 569461"/>
                <a:gd name="connsiteX2561" fmla="*/ 400657 w 935544"/>
                <a:gd name="connsiteY2561" fmla="*/ 50845 h 569461"/>
                <a:gd name="connsiteX2562" fmla="*/ 400657 w 935544"/>
                <a:gd name="connsiteY2562" fmla="*/ 50845 h 569461"/>
                <a:gd name="connsiteX2563" fmla="*/ 400657 w 935544"/>
                <a:gd name="connsiteY2563" fmla="*/ 50845 h 569461"/>
                <a:gd name="connsiteX2564" fmla="*/ 400657 w 935544"/>
                <a:gd name="connsiteY2564" fmla="*/ 50845 h 569461"/>
                <a:gd name="connsiteX2565" fmla="*/ 400657 w 935544"/>
                <a:gd name="connsiteY2565" fmla="*/ 50845 h 569461"/>
                <a:gd name="connsiteX2566" fmla="*/ 400657 w 935544"/>
                <a:gd name="connsiteY2566" fmla="*/ 50845 h 569461"/>
                <a:gd name="connsiteX2567" fmla="*/ 400657 w 935544"/>
                <a:gd name="connsiteY2567" fmla="*/ 50845 h 569461"/>
                <a:gd name="connsiteX2568" fmla="*/ 400657 w 935544"/>
                <a:gd name="connsiteY2568" fmla="*/ 50845 h 569461"/>
                <a:gd name="connsiteX2569" fmla="*/ 400657 w 935544"/>
                <a:gd name="connsiteY2569" fmla="*/ 50845 h 569461"/>
                <a:gd name="connsiteX2570" fmla="*/ 400657 w 935544"/>
                <a:gd name="connsiteY2570" fmla="*/ 50845 h 569461"/>
                <a:gd name="connsiteX2571" fmla="*/ 400657 w 935544"/>
                <a:gd name="connsiteY2571" fmla="*/ 50845 h 569461"/>
                <a:gd name="connsiteX2572" fmla="*/ 400657 w 935544"/>
                <a:gd name="connsiteY2572" fmla="*/ 50845 h 569461"/>
                <a:gd name="connsiteX2573" fmla="*/ 400657 w 935544"/>
                <a:gd name="connsiteY2573" fmla="*/ 50845 h 569461"/>
                <a:gd name="connsiteX2574" fmla="*/ 400657 w 935544"/>
                <a:gd name="connsiteY2574" fmla="*/ 50845 h 569461"/>
                <a:gd name="connsiteX2575" fmla="*/ 400657 w 935544"/>
                <a:gd name="connsiteY2575" fmla="*/ 50845 h 569461"/>
                <a:gd name="connsiteX2576" fmla="*/ 400657 w 935544"/>
                <a:gd name="connsiteY2576" fmla="*/ 50845 h 569461"/>
                <a:gd name="connsiteX2577" fmla="*/ 400657 w 935544"/>
                <a:gd name="connsiteY2577" fmla="*/ 50845 h 569461"/>
                <a:gd name="connsiteX2578" fmla="*/ 400657 w 935544"/>
                <a:gd name="connsiteY2578" fmla="*/ 50845 h 569461"/>
                <a:gd name="connsiteX2579" fmla="*/ 400657 w 935544"/>
                <a:gd name="connsiteY2579" fmla="*/ 50845 h 569461"/>
                <a:gd name="connsiteX2580" fmla="*/ 400657 w 935544"/>
                <a:gd name="connsiteY2580" fmla="*/ 50845 h 569461"/>
                <a:gd name="connsiteX2581" fmla="*/ 400657 w 935544"/>
                <a:gd name="connsiteY2581" fmla="*/ 50845 h 569461"/>
                <a:gd name="connsiteX2582" fmla="*/ 400657 w 935544"/>
                <a:gd name="connsiteY2582" fmla="*/ 50845 h 569461"/>
                <a:gd name="connsiteX2583" fmla="*/ 400657 w 935544"/>
                <a:gd name="connsiteY2583" fmla="*/ 50845 h 569461"/>
                <a:gd name="connsiteX2584" fmla="*/ 400657 w 935544"/>
                <a:gd name="connsiteY2584" fmla="*/ 50845 h 569461"/>
                <a:gd name="connsiteX2585" fmla="*/ 400657 w 935544"/>
                <a:gd name="connsiteY2585" fmla="*/ 50845 h 569461"/>
                <a:gd name="connsiteX2586" fmla="*/ 400657 w 935544"/>
                <a:gd name="connsiteY2586" fmla="*/ 50845 h 569461"/>
                <a:gd name="connsiteX2587" fmla="*/ 400657 w 935544"/>
                <a:gd name="connsiteY2587" fmla="*/ 50845 h 569461"/>
                <a:gd name="connsiteX2588" fmla="*/ 400657 w 935544"/>
                <a:gd name="connsiteY2588" fmla="*/ 50845 h 569461"/>
                <a:gd name="connsiteX2589" fmla="*/ 400657 w 935544"/>
                <a:gd name="connsiteY2589" fmla="*/ 50845 h 569461"/>
                <a:gd name="connsiteX2590" fmla="*/ 400657 w 935544"/>
                <a:gd name="connsiteY2590" fmla="*/ 50845 h 569461"/>
                <a:gd name="connsiteX2591" fmla="*/ 400657 w 935544"/>
                <a:gd name="connsiteY2591" fmla="*/ 50845 h 569461"/>
                <a:gd name="connsiteX2592" fmla="*/ 400657 w 935544"/>
                <a:gd name="connsiteY2592" fmla="*/ 50845 h 569461"/>
                <a:gd name="connsiteX2593" fmla="*/ 400657 w 935544"/>
                <a:gd name="connsiteY2593" fmla="*/ 50845 h 569461"/>
                <a:gd name="connsiteX2594" fmla="*/ 400657 w 935544"/>
                <a:gd name="connsiteY2594" fmla="*/ 50845 h 569461"/>
                <a:gd name="connsiteX2595" fmla="*/ 400657 w 935544"/>
                <a:gd name="connsiteY2595" fmla="*/ 50845 h 569461"/>
                <a:gd name="connsiteX2596" fmla="*/ 400657 w 935544"/>
                <a:gd name="connsiteY2596" fmla="*/ 50845 h 569461"/>
                <a:gd name="connsiteX2597" fmla="*/ 400657 w 935544"/>
                <a:gd name="connsiteY2597" fmla="*/ 50845 h 569461"/>
                <a:gd name="connsiteX2598" fmla="*/ 400657 w 935544"/>
                <a:gd name="connsiteY2598" fmla="*/ 50845 h 569461"/>
                <a:gd name="connsiteX2599" fmla="*/ 400657 w 935544"/>
                <a:gd name="connsiteY2599" fmla="*/ 50845 h 569461"/>
                <a:gd name="connsiteX2600" fmla="*/ 400657 w 935544"/>
                <a:gd name="connsiteY2600" fmla="*/ 50845 h 569461"/>
                <a:gd name="connsiteX2601" fmla="*/ 396589 w 935544"/>
                <a:gd name="connsiteY2601" fmla="*/ 50845 h 569461"/>
                <a:gd name="connsiteX2602" fmla="*/ 396589 w 935544"/>
                <a:gd name="connsiteY2602" fmla="*/ 50845 h 569461"/>
                <a:gd name="connsiteX2603" fmla="*/ 396589 w 935544"/>
                <a:gd name="connsiteY2603" fmla="*/ 50845 h 569461"/>
                <a:gd name="connsiteX2604" fmla="*/ 396589 w 935544"/>
                <a:gd name="connsiteY2604" fmla="*/ 50845 h 569461"/>
                <a:gd name="connsiteX2605" fmla="*/ 396589 w 935544"/>
                <a:gd name="connsiteY2605" fmla="*/ 50845 h 569461"/>
                <a:gd name="connsiteX2606" fmla="*/ 396589 w 935544"/>
                <a:gd name="connsiteY2606" fmla="*/ 50845 h 569461"/>
                <a:gd name="connsiteX2607" fmla="*/ 396589 w 935544"/>
                <a:gd name="connsiteY2607" fmla="*/ 50845 h 569461"/>
                <a:gd name="connsiteX2608" fmla="*/ 396589 w 935544"/>
                <a:gd name="connsiteY2608" fmla="*/ 50845 h 569461"/>
                <a:gd name="connsiteX2609" fmla="*/ 396589 w 935544"/>
                <a:gd name="connsiteY2609" fmla="*/ 50845 h 569461"/>
                <a:gd name="connsiteX2610" fmla="*/ 396589 w 935544"/>
                <a:gd name="connsiteY2610" fmla="*/ 50845 h 569461"/>
                <a:gd name="connsiteX2611" fmla="*/ 396589 w 935544"/>
                <a:gd name="connsiteY2611" fmla="*/ 50845 h 569461"/>
                <a:gd name="connsiteX2612" fmla="*/ 396589 w 935544"/>
                <a:gd name="connsiteY2612" fmla="*/ 50845 h 569461"/>
                <a:gd name="connsiteX2613" fmla="*/ 396589 w 935544"/>
                <a:gd name="connsiteY2613" fmla="*/ 50845 h 569461"/>
                <a:gd name="connsiteX2614" fmla="*/ 396589 w 935544"/>
                <a:gd name="connsiteY2614" fmla="*/ 50845 h 569461"/>
                <a:gd name="connsiteX2615" fmla="*/ 396589 w 935544"/>
                <a:gd name="connsiteY2615" fmla="*/ 50845 h 569461"/>
                <a:gd name="connsiteX2616" fmla="*/ 396589 w 935544"/>
                <a:gd name="connsiteY2616" fmla="*/ 50845 h 569461"/>
                <a:gd name="connsiteX2617" fmla="*/ 396589 w 935544"/>
                <a:gd name="connsiteY2617" fmla="*/ 50845 h 569461"/>
                <a:gd name="connsiteX2618" fmla="*/ 396589 w 935544"/>
                <a:gd name="connsiteY2618" fmla="*/ 50845 h 569461"/>
                <a:gd name="connsiteX2619" fmla="*/ 396589 w 935544"/>
                <a:gd name="connsiteY2619" fmla="*/ 50845 h 569461"/>
                <a:gd name="connsiteX2620" fmla="*/ 396589 w 935544"/>
                <a:gd name="connsiteY2620" fmla="*/ 50845 h 569461"/>
                <a:gd name="connsiteX2621" fmla="*/ 396589 w 935544"/>
                <a:gd name="connsiteY2621" fmla="*/ 50845 h 569461"/>
                <a:gd name="connsiteX2622" fmla="*/ 396589 w 935544"/>
                <a:gd name="connsiteY2622" fmla="*/ 50845 h 569461"/>
                <a:gd name="connsiteX2623" fmla="*/ 396589 w 935544"/>
                <a:gd name="connsiteY2623" fmla="*/ 50845 h 569461"/>
                <a:gd name="connsiteX2624" fmla="*/ 396589 w 935544"/>
                <a:gd name="connsiteY2624" fmla="*/ 50845 h 569461"/>
                <a:gd name="connsiteX2625" fmla="*/ 396589 w 935544"/>
                <a:gd name="connsiteY2625" fmla="*/ 50845 h 569461"/>
                <a:gd name="connsiteX2626" fmla="*/ 396589 w 935544"/>
                <a:gd name="connsiteY2626" fmla="*/ 50845 h 569461"/>
                <a:gd name="connsiteX2627" fmla="*/ 396589 w 935544"/>
                <a:gd name="connsiteY2627" fmla="*/ 50845 h 569461"/>
                <a:gd name="connsiteX2628" fmla="*/ 396589 w 935544"/>
                <a:gd name="connsiteY2628" fmla="*/ 50845 h 569461"/>
                <a:gd name="connsiteX2629" fmla="*/ 396589 w 935544"/>
                <a:gd name="connsiteY2629" fmla="*/ 50845 h 569461"/>
                <a:gd name="connsiteX2630" fmla="*/ 396589 w 935544"/>
                <a:gd name="connsiteY2630" fmla="*/ 50845 h 569461"/>
                <a:gd name="connsiteX2631" fmla="*/ 392522 w 935544"/>
                <a:gd name="connsiteY2631" fmla="*/ 50845 h 569461"/>
                <a:gd name="connsiteX2632" fmla="*/ 392522 w 935544"/>
                <a:gd name="connsiteY2632" fmla="*/ 50845 h 569461"/>
                <a:gd name="connsiteX2633" fmla="*/ 392522 w 935544"/>
                <a:gd name="connsiteY2633" fmla="*/ 50845 h 569461"/>
                <a:gd name="connsiteX2634" fmla="*/ 392522 w 935544"/>
                <a:gd name="connsiteY2634" fmla="*/ 50845 h 569461"/>
                <a:gd name="connsiteX2635" fmla="*/ 392522 w 935544"/>
                <a:gd name="connsiteY2635" fmla="*/ 50845 h 569461"/>
                <a:gd name="connsiteX2636" fmla="*/ 392522 w 935544"/>
                <a:gd name="connsiteY2636" fmla="*/ 50845 h 569461"/>
                <a:gd name="connsiteX2637" fmla="*/ 392522 w 935544"/>
                <a:gd name="connsiteY2637" fmla="*/ 50845 h 569461"/>
                <a:gd name="connsiteX2638" fmla="*/ 392522 w 935544"/>
                <a:gd name="connsiteY2638" fmla="*/ 50845 h 569461"/>
                <a:gd name="connsiteX2639" fmla="*/ 392522 w 935544"/>
                <a:gd name="connsiteY2639" fmla="*/ 50845 h 569461"/>
                <a:gd name="connsiteX2640" fmla="*/ 392522 w 935544"/>
                <a:gd name="connsiteY2640" fmla="*/ 50845 h 569461"/>
                <a:gd name="connsiteX2641" fmla="*/ 392522 w 935544"/>
                <a:gd name="connsiteY2641" fmla="*/ 50845 h 569461"/>
                <a:gd name="connsiteX2642" fmla="*/ 392522 w 935544"/>
                <a:gd name="connsiteY2642" fmla="*/ 50845 h 569461"/>
                <a:gd name="connsiteX2643" fmla="*/ 392522 w 935544"/>
                <a:gd name="connsiteY2643" fmla="*/ 50845 h 569461"/>
                <a:gd name="connsiteX2644" fmla="*/ 392522 w 935544"/>
                <a:gd name="connsiteY2644" fmla="*/ 50845 h 569461"/>
                <a:gd name="connsiteX2645" fmla="*/ 392522 w 935544"/>
                <a:gd name="connsiteY2645" fmla="*/ 50845 h 569461"/>
                <a:gd name="connsiteX2646" fmla="*/ 392522 w 935544"/>
                <a:gd name="connsiteY2646" fmla="*/ 50845 h 569461"/>
                <a:gd name="connsiteX2647" fmla="*/ 392522 w 935544"/>
                <a:gd name="connsiteY2647" fmla="*/ 50845 h 569461"/>
                <a:gd name="connsiteX2648" fmla="*/ 392522 w 935544"/>
                <a:gd name="connsiteY2648" fmla="*/ 50845 h 569461"/>
                <a:gd name="connsiteX2649" fmla="*/ 392522 w 935544"/>
                <a:gd name="connsiteY2649" fmla="*/ 50845 h 569461"/>
                <a:gd name="connsiteX2650" fmla="*/ 392522 w 935544"/>
                <a:gd name="connsiteY2650" fmla="*/ 50845 h 569461"/>
                <a:gd name="connsiteX2651" fmla="*/ 392522 w 935544"/>
                <a:gd name="connsiteY2651" fmla="*/ 50845 h 569461"/>
                <a:gd name="connsiteX2652" fmla="*/ 392522 w 935544"/>
                <a:gd name="connsiteY2652" fmla="*/ 50845 h 569461"/>
                <a:gd name="connsiteX2653" fmla="*/ 392522 w 935544"/>
                <a:gd name="connsiteY2653" fmla="*/ 50845 h 569461"/>
                <a:gd name="connsiteX2654" fmla="*/ 392522 w 935544"/>
                <a:gd name="connsiteY2654" fmla="*/ 50845 h 569461"/>
                <a:gd name="connsiteX2655" fmla="*/ 392522 w 935544"/>
                <a:gd name="connsiteY2655" fmla="*/ 50845 h 569461"/>
                <a:gd name="connsiteX2656" fmla="*/ 392522 w 935544"/>
                <a:gd name="connsiteY2656" fmla="*/ 50845 h 569461"/>
                <a:gd name="connsiteX2657" fmla="*/ 392522 w 935544"/>
                <a:gd name="connsiteY2657" fmla="*/ 50845 h 569461"/>
                <a:gd name="connsiteX2658" fmla="*/ 392522 w 935544"/>
                <a:gd name="connsiteY2658" fmla="*/ 50845 h 569461"/>
                <a:gd name="connsiteX2659" fmla="*/ 392522 w 935544"/>
                <a:gd name="connsiteY2659" fmla="*/ 50845 h 569461"/>
                <a:gd name="connsiteX2660" fmla="*/ 392522 w 935544"/>
                <a:gd name="connsiteY2660" fmla="*/ 50845 h 569461"/>
                <a:gd name="connsiteX2661" fmla="*/ 392522 w 935544"/>
                <a:gd name="connsiteY2661" fmla="*/ 50845 h 569461"/>
                <a:gd name="connsiteX2662" fmla="*/ 392522 w 935544"/>
                <a:gd name="connsiteY2662" fmla="*/ 50845 h 569461"/>
                <a:gd name="connsiteX2663" fmla="*/ 392522 w 935544"/>
                <a:gd name="connsiteY2663" fmla="*/ 50845 h 569461"/>
                <a:gd name="connsiteX2664" fmla="*/ 392522 w 935544"/>
                <a:gd name="connsiteY2664" fmla="*/ 50845 h 569461"/>
                <a:gd name="connsiteX2665" fmla="*/ 392522 w 935544"/>
                <a:gd name="connsiteY2665" fmla="*/ 50845 h 569461"/>
                <a:gd name="connsiteX2666" fmla="*/ 392522 w 935544"/>
                <a:gd name="connsiteY2666" fmla="*/ 50845 h 569461"/>
                <a:gd name="connsiteX2667" fmla="*/ 392522 w 935544"/>
                <a:gd name="connsiteY2667" fmla="*/ 50845 h 569461"/>
                <a:gd name="connsiteX2668" fmla="*/ 392522 w 935544"/>
                <a:gd name="connsiteY2668" fmla="*/ 50845 h 569461"/>
                <a:gd name="connsiteX2669" fmla="*/ 392522 w 935544"/>
                <a:gd name="connsiteY2669" fmla="*/ 50845 h 569461"/>
                <a:gd name="connsiteX2670" fmla="*/ 392522 w 935544"/>
                <a:gd name="connsiteY2670" fmla="*/ 50845 h 569461"/>
                <a:gd name="connsiteX2671" fmla="*/ 392522 w 935544"/>
                <a:gd name="connsiteY2671" fmla="*/ 50845 h 569461"/>
                <a:gd name="connsiteX2672" fmla="*/ 392522 w 935544"/>
                <a:gd name="connsiteY2672" fmla="*/ 50845 h 569461"/>
                <a:gd name="connsiteX2673" fmla="*/ 392522 w 935544"/>
                <a:gd name="connsiteY2673" fmla="*/ 50845 h 569461"/>
                <a:gd name="connsiteX2674" fmla="*/ 392522 w 935544"/>
                <a:gd name="connsiteY2674" fmla="*/ 50845 h 569461"/>
                <a:gd name="connsiteX2675" fmla="*/ 392522 w 935544"/>
                <a:gd name="connsiteY2675" fmla="*/ 50845 h 569461"/>
                <a:gd name="connsiteX2676" fmla="*/ 392522 w 935544"/>
                <a:gd name="connsiteY2676" fmla="*/ 50845 h 569461"/>
                <a:gd name="connsiteX2677" fmla="*/ 392522 w 935544"/>
                <a:gd name="connsiteY2677" fmla="*/ 50845 h 569461"/>
                <a:gd name="connsiteX2678" fmla="*/ 392522 w 935544"/>
                <a:gd name="connsiteY2678" fmla="*/ 50845 h 569461"/>
                <a:gd name="connsiteX2679" fmla="*/ 392522 w 935544"/>
                <a:gd name="connsiteY2679" fmla="*/ 50845 h 569461"/>
                <a:gd name="connsiteX2680" fmla="*/ 392522 w 935544"/>
                <a:gd name="connsiteY2680" fmla="*/ 50845 h 569461"/>
                <a:gd name="connsiteX2681" fmla="*/ 392522 w 935544"/>
                <a:gd name="connsiteY2681" fmla="*/ 50845 h 569461"/>
                <a:gd name="connsiteX2682" fmla="*/ 392522 w 935544"/>
                <a:gd name="connsiteY2682" fmla="*/ 50845 h 569461"/>
                <a:gd name="connsiteX2683" fmla="*/ 392522 w 935544"/>
                <a:gd name="connsiteY2683" fmla="*/ 50845 h 569461"/>
                <a:gd name="connsiteX2684" fmla="*/ 392522 w 935544"/>
                <a:gd name="connsiteY2684" fmla="*/ 50845 h 569461"/>
                <a:gd name="connsiteX2685" fmla="*/ 392522 w 935544"/>
                <a:gd name="connsiteY2685" fmla="*/ 50845 h 569461"/>
                <a:gd name="connsiteX2686" fmla="*/ 392522 w 935544"/>
                <a:gd name="connsiteY2686" fmla="*/ 50845 h 569461"/>
                <a:gd name="connsiteX2687" fmla="*/ 392522 w 935544"/>
                <a:gd name="connsiteY2687" fmla="*/ 50845 h 569461"/>
                <a:gd name="connsiteX2688" fmla="*/ 392522 w 935544"/>
                <a:gd name="connsiteY2688" fmla="*/ 50845 h 569461"/>
                <a:gd name="connsiteX2689" fmla="*/ 392522 w 935544"/>
                <a:gd name="connsiteY2689" fmla="*/ 50845 h 569461"/>
                <a:gd name="connsiteX2690" fmla="*/ 392522 w 935544"/>
                <a:gd name="connsiteY2690" fmla="*/ 50845 h 569461"/>
                <a:gd name="connsiteX2691" fmla="*/ 392522 w 935544"/>
                <a:gd name="connsiteY2691" fmla="*/ 50845 h 569461"/>
                <a:gd name="connsiteX2692" fmla="*/ 392522 w 935544"/>
                <a:gd name="connsiteY2692" fmla="*/ 50845 h 569461"/>
                <a:gd name="connsiteX2693" fmla="*/ 392522 w 935544"/>
                <a:gd name="connsiteY2693" fmla="*/ 50845 h 569461"/>
                <a:gd name="connsiteX2694" fmla="*/ 392522 w 935544"/>
                <a:gd name="connsiteY2694" fmla="*/ 50845 h 569461"/>
                <a:gd name="connsiteX2695" fmla="*/ 392522 w 935544"/>
                <a:gd name="connsiteY2695" fmla="*/ 50845 h 569461"/>
                <a:gd name="connsiteX2696" fmla="*/ 392522 w 935544"/>
                <a:gd name="connsiteY2696" fmla="*/ 50845 h 569461"/>
                <a:gd name="connsiteX2697" fmla="*/ 392522 w 935544"/>
                <a:gd name="connsiteY2697" fmla="*/ 50845 h 569461"/>
                <a:gd name="connsiteX2698" fmla="*/ 392522 w 935544"/>
                <a:gd name="connsiteY2698" fmla="*/ 50845 h 569461"/>
                <a:gd name="connsiteX2699" fmla="*/ 392522 w 935544"/>
                <a:gd name="connsiteY2699" fmla="*/ 50845 h 569461"/>
                <a:gd name="connsiteX2700" fmla="*/ 392522 w 935544"/>
                <a:gd name="connsiteY2700" fmla="*/ 50845 h 569461"/>
                <a:gd name="connsiteX2701" fmla="*/ 392522 w 935544"/>
                <a:gd name="connsiteY2701" fmla="*/ 50845 h 569461"/>
                <a:gd name="connsiteX2702" fmla="*/ 392522 w 935544"/>
                <a:gd name="connsiteY2702" fmla="*/ 50845 h 569461"/>
                <a:gd name="connsiteX2703" fmla="*/ 392522 w 935544"/>
                <a:gd name="connsiteY2703" fmla="*/ 50845 h 569461"/>
                <a:gd name="connsiteX2704" fmla="*/ 392522 w 935544"/>
                <a:gd name="connsiteY2704" fmla="*/ 50845 h 569461"/>
                <a:gd name="connsiteX2705" fmla="*/ 392522 w 935544"/>
                <a:gd name="connsiteY2705" fmla="*/ 50845 h 569461"/>
                <a:gd name="connsiteX2706" fmla="*/ 392522 w 935544"/>
                <a:gd name="connsiteY2706" fmla="*/ 50845 h 569461"/>
                <a:gd name="connsiteX2707" fmla="*/ 392522 w 935544"/>
                <a:gd name="connsiteY2707" fmla="*/ 50845 h 569461"/>
                <a:gd name="connsiteX2708" fmla="*/ 392522 w 935544"/>
                <a:gd name="connsiteY2708" fmla="*/ 50845 h 569461"/>
                <a:gd name="connsiteX2709" fmla="*/ 392522 w 935544"/>
                <a:gd name="connsiteY2709" fmla="*/ 50845 h 569461"/>
                <a:gd name="connsiteX2710" fmla="*/ 392522 w 935544"/>
                <a:gd name="connsiteY2710" fmla="*/ 50845 h 569461"/>
                <a:gd name="connsiteX2711" fmla="*/ 392522 w 935544"/>
                <a:gd name="connsiteY2711" fmla="*/ 50845 h 569461"/>
                <a:gd name="connsiteX2712" fmla="*/ 392522 w 935544"/>
                <a:gd name="connsiteY2712" fmla="*/ 50845 h 569461"/>
                <a:gd name="connsiteX2713" fmla="*/ 392522 w 935544"/>
                <a:gd name="connsiteY2713" fmla="*/ 50845 h 569461"/>
                <a:gd name="connsiteX2714" fmla="*/ 392522 w 935544"/>
                <a:gd name="connsiteY2714" fmla="*/ 50845 h 569461"/>
                <a:gd name="connsiteX2715" fmla="*/ 392522 w 935544"/>
                <a:gd name="connsiteY2715" fmla="*/ 50845 h 569461"/>
                <a:gd name="connsiteX2716" fmla="*/ 392522 w 935544"/>
                <a:gd name="connsiteY2716" fmla="*/ 50845 h 569461"/>
                <a:gd name="connsiteX2717" fmla="*/ 392522 w 935544"/>
                <a:gd name="connsiteY2717" fmla="*/ 50845 h 569461"/>
                <a:gd name="connsiteX2718" fmla="*/ 392522 w 935544"/>
                <a:gd name="connsiteY2718" fmla="*/ 50845 h 569461"/>
                <a:gd name="connsiteX2719" fmla="*/ 392522 w 935544"/>
                <a:gd name="connsiteY2719" fmla="*/ 50845 h 569461"/>
                <a:gd name="connsiteX2720" fmla="*/ 392522 w 935544"/>
                <a:gd name="connsiteY2720" fmla="*/ 50845 h 569461"/>
                <a:gd name="connsiteX2721" fmla="*/ 392522 w 935544"/>
                <a:gd name="connsiteY2721" fmla="*/ 50845 h 569461"/>
                <a:gd name="connsiteX2722" fmla="*/ 392522 w 935544"/>
                <a:gd name="connsiteY2722" fmla="*/ 50845 h 569461"/>
                <a:gd name="connsiteX2723" fmla="*/ 392522 w 935544"/>
                <a:gd name="connsiteY2723" fmla="*/ 50845 h 569461"/>
                <a:gd name="connsiteX2724" fmla="*/ 392522 w 935544"/>
                <a:gd name="connsiteY2724" fmla="*/ 50845 h 569461"/>
                <a:gd name="connsiteX2725" fmla="*/ 392522 w 935544"/>
                <a:gd name="connsiteY2725" fmla="*/ 50845 h 569461"/>
                <a:gd name="connsiteX2726" fmla="*/ 392522 w 935544"/>
                <a:gd name="connsiteY2726" fmla="*/ 50845 h 569461"/>
                <a:gd name="connsiteX2727" fmla="*/ 392522 w 935544"/>
                <a:gd name="connsiteY2727" fmla="*/ 50845 h 569461"/>
                <a:gd name="connsiteX2728" fmla="*/ 392522 w 935544"/>
                <a:gd name="connsiteY2728" fmla="*/ 50845 h 569461"/>
                <a:gd name="connsiteX2729" fmla="*/ 392522 w 935544"/>
                <a:gd name="connsiteY2729" fmla="*/ 50845 h 569461"/>
                <a:gd name="connsiteX2730" fmla="*/ 392522 w 935544"/>
                <a:gd name="connsiteY2730" fmla="*/ 50845 h 569461"/>
                <a:gd name="connsiteX2731" fmla="*/ 392522 w 935544"/>
                <a:gd name="connsiteY2731" fmla="*/ 50845 h 569461"/>
                <a:gd name="connsiteX2732" fmla="*/ 392522 w 935544"/>
                <a:gd name="connsiteY2732" fmla="*/ 50845 h 569461"/>
                <a:gd name="connsiteX2733" fmla="*/ 392522 w 935544"/>
                <a:gd name="connsiteY2733" fmla="*/ 50845 h 569461"/>
                <a:gd name="connsiteX2734" fmla="*/ 392522 w 935544"/>
                <a:gd name="connsiteY2734" fmla="*/ 50845 h 569461"/>
                <a:gd name="connsiteX2735" fmla="*/ 392522 w 935544"/>
                <a:gd name="connsiteY2735" fmla="*/ 50845 h 569461"/>
                <a:gd name="connsiteX2736" fmla="*/ 392522 w 935544"/>
                <a:gd name="connsiteY2736" fmla="*/ 50845 h 569461"/>
                <a:gd name="connsiteX2737" fmla="*/ 392522 w 935544"/>
                <a:gd name="connsiteY2737" fmla="*/ 50845 h 569461"/>
                <a:gd name="connsiteX2738" fmla="*/ 392522 w 935544"/>
                <a:gd name="connsiteY2738" fmla="*/ 50845 h 569461"/>
                <a:gd name="connsiteX2739" fmla="*/ 392522 w 935544"/>
                <a:gd name="connsiteY2739" fmla="*/ 50845 h 569461"/>
                <a:gd name="connsiteX2740" fmla="*/ 392522 w 935544"/>
                <a:gd name="connsiteY2740" fmla="*/ 50845 h 569461"/>
                <a:gd name="connsiteX2741" fmla="*/ 392522 w 935544"/>
                <a:gd name="connsiteY2741" fmla="*/ 50845 h 569461"/>
                <a:gd name="connsiteX2742" fmla="*/ 392522 w 935544"/>
                <a:gd name="connsiteY2742" fmla="*/ 50845 h 569461"/>
                <a:gd name="connsiteX2743" fmla="*/ 392522 w 935544"/>
                <a:gd name="connsiteY2743" fmla="*/ 50845 h 569461"/>
                <a:gd name="connsiteX2744" fmla="*/ 392522 w 935544"/>
                <a:gd name="connsiteY2744" fmla="*/ 50845 h 569461"/>
                <a:gd name="connsiteX2745" fmla="*/ 392522 w 935544"/>
                <a:gd name="connsiteY2745" fmla="*/ 50845 h 569461"/>
                <a:gd name="connsiteX2746" fmla="*/ 392522 w 935544"/>
                <a:gd name="connsiteY2746" fmla="*/ 50845 h 569461"/>
                <a:gd name="connsiteX2747" fmla="*/ 392522 w 935544"/>
                <a:gd name="connsiteY2747" fmla="*/ 50845 h 569461"/>
                <a:gd name="connsiteX2748" fmla="*/ 392522 w 935544"/>
                <a:gd name="connsiteY2748" fmla="*/ 50845 h 569461"/>
                <a:gd name="connsiteX2749" fmla="*/ 392522 w 935544"/>
                <a:gd name="connsiteY2749" fmla="*/ 50845 h 569461"/>
                <a:gd name="connsiteX2750" fmla="*/ 392522 w 935544"/>
                <a:gd name="connsiteY2750" fmla="*/ 50845 h 569461"/>
                <a:gd name="connsiteX2751" fmla="*/ 392522 w 935544"/>
                <a:gd name="connsiteY2751" fmla="*/ 50845 h 569461"/>
                <a:gd name="connsiteX2752" fmla="*/ 392522 w 935544"/>
                <a:gd name="connsiteY2752" fmla="*/ 50845 h 569461"/>
                <a:gd name="connsiteX2753" fmla="*/ 392522 w 935544"/>
                <a:gd name="connsiteY2753" fmla="*/ 50845 h 569461"/>
                <a:gd name="connsiteX2754" fmla="*/ 392522 w 935544"/>
                <a:gd name="connsiteY2754" fmla="*/ 50845 h 569461"/>
                <a:gd name="connsiteX2755" fmla="*/ 392522 w 935544"/>
                <a:gd name="connsiteY2755" fmla="*/ 50845 h 569461"/>
                <a:gd name="connsiteX2756" fmla="*/ 392522 w 935544"/>
                <a:gd name="connsiteY2756" fmla="*/ 50845 h 569461"/>
                <a:gd name="connsiteX2757" fmla="*/ 392522 w 935544"/>
                <a:gd name="connsiteY2757" fmla="*/ 50845 h 569461"/>
                <a:gd name="connsiteX2758" fmla="*/ 392522 w 935544"/>
                <a:gd name="connsiteY2758" fmla="*/ 50845 h 569461"/>
                <a:gd name="connsiteX2759" fmla="*/ 392522 w 935544"/>
                <a:gd name="connsiteY2759" fmla="*/ 50845 h 569461"/>
                <a:gd name="connsiteX2760" fmla="*/ 392522 w 935544"/>
                <a:gd name="connsiteY2760" fmla="*/ 50845 h 569461"/>
                <a:gd name="connsiteX2761" fmla="*/ 392522 w 935544"/>
                <a:gd name="connsiteY2761" fmla="*/ 50845 h 569461"/>
                <a:gd name="connsiteX2762" fmla="*/ 392522 w 935544"/>
                <a:gd name="connsiteY2762" fmla="*/ 50845 h 569461"/>
                <a:gd name="connsiteX2763" fmla="*/ 392522 w 935544"/>
                <a:gd name="connsiteY2763" fmla="*/ 50845 h 569461"/>
                <a:gd name="connsiteX2764" fmla="*/ 392522 w 935544"/>
                <a:gd name="connsiteY2764" fmla="*/ 50845 h 569461"/>
                <a:gd name="connsiteX2765" fmla="*/ 392522 w 935544"/>
                <a:gd name="connsiteY2765" fmla="*/ 50845 h 569461"/>
                <a:gd name="connsiteX2766" fmla="*/ 392522 w 935544"/>
                <a:gd name="connsiteY2766" fmla="*/ 50845 h 569461"/>
                <a:gd name="connsiteX2767" fmla="*/ 392522 w 935544"/>
                <a:gd name="connsiteY2767" fmla="*/ 50845 h 569461"/>
                <a:gd name="connsiteX2768" fmla="*/ 392522 w 935544"/>
                <a:gd name="connsiteY2768" fmla="*/ 50845 h 569461"/>
                <a:gd name="connsiteX2769" fmla="*/ 392522 w 935544"/>
                <a:gd name="connsiteY2769" fmla="*/ 50845 h 569461"/>
                <a:gd name="connsiteX2770" fmla="*/ 392522 w 935544"/>
                <a:gd name="connsiteY2770" fmla="*/ 50845 h 569461"/>
                <a:gd name="connsiteX2771" fmla="*/ 392522 w 935544"/>
                <a:gd name="connsiteY2771" fmla="*/ 50845 h 569461"/>
                <a:gd name="connsiteX2772" fmla="*/ 392522 w 935544"/>
                <a:gd name="connsiteY2772" fmla="*/ 50845 h 569461"/>
                <a:gd name="connsiteX2773" fmla="*/ 392522 w 935544"/>
                <a:gd name="connsiteY2773" fmla="*/ 50845 h 569461"/>
                <a:gd name="connsiteX2774" fmla="*/ 392522 w 935544"/>
                <a:gd name="connsiteY2774" fmla="*/ 50845 h 569461"/>
                <a:gd name="connsiteX2775" fmla="*/ 392522 w 935544"/>
                <a:gd name="connsiteY2775" fmla="*/ 50845 h 569461"/>
                <a:gd name="connsiteX2776" fmla="*/ 392522 w 935544"/>
                <a:gd name="connsiteY2776" fmla="*/ 50845 h 569461"/>
                <a:gd name="connsiteX2777" fmla="*/ 392522 w 935544"/>
                <a:gd name="connsiteY2777" fmla="*/ 50845 h 569461"/>
                <a:gd name="connsiteX2778" fmla="*/ 392522 w 935544"/>
                <a:gd name="connsiteY2778" fmla="*/ 50845 h 569461"/>
                <a:gd name="connsiteX2779" fmla="*/ 392522 w 935544"/>
                <a:gd name="connsiteY2779" fmla="*/ 50845 h 569461"/>
                <a:gd name="connsiteX2780" fmla="*/ 392522 w 935544"/>
                <a:gd name="connsiteY2780" fmla="*/ 50845 h 569461"/>
                <a:gd name="connsiteX2781" fmla="*/ 392522 w 935544"/>
                <a:gd name="connsiteY2781" fmla="*/ 50845 h 569461"/>
                <a:gd name="connsiteX2782" fmla="*/ 392522 w 935544"/>
                <a:gd name="connsiteY2782" fmla="*/ 50845 h 569461"/>
                <a:gd name="connsiteX2783" fmla="*/ 392522 w 935544"/>
                <a:gd name="connsiteY2783" fmla="*/ 50845 h 569461"/>
                <a:gd name="connsiteX2784" fmla="*/ 392522 w 935544"/>
                <a:gd name="connsiteY2784" fmla="*/ 50845 h 569461"/>
                <a:gd name="connsiteX2785" fmla="*/ 392522 w 935544"/>
                <a:gd name="connsiteY2785" fmla="*/ 50845 h 569461"/>
                <a:gd name="connsiteX2786" fmla="*/ 392522 w 935544"/>
                <a:gd name="connsiteY2786" fmla="*/ 50845 h 569461"/>
                <a:gd name="connsiteX2787" fmla="*/ 392522 w 935544"/>
                <a:gd name="connsiteY2787" fmla="*/ 50845 h 569461"/>
                <a:gd name="connsiteX2788" fmla="*/ 392522 w 935544"/>
                <a:gd name="connsiteY2788" fmla="*/ 50845 h 569461"/>
                <a:gd name="connsiteX2789" fmla="*/ 392522 w 935544"/>
                <a:gd name="connsiteY2789" fmla="*/ 50845 h 569461"/>
                <a:gd name="connsiteX2790" fmla="*/ 392522 w 935544"/>
                <a:gd name="connsiteY2790" fmla="*/ 50845 h 569461"/>
                <a:gd name="connsiteX2791" fmla="*/ 392522 w 935544"/>
                <a:gd name="connsiteY2791" fmla="*/ 50845 h 569461"/>
                <a:gd name="connsiteX2792" fmla="*/ 392522 w 935544"/>
                <a:gd name="connsiteY2792" fmla="*/ 50845 h 569461"/>
                <a:gd name="connsiteX2793" fmla="*/ 392522 w 935544"/>
                <a:gd name="connsiteY2793" fmla="*/ 50845 h 569461"/>
                <a:gd name="connsiteX2794" fmla="*/ 392522 w 935544"/>
                <a:gd name="connsiteY2794" fmla="*/ 50845 h 569461"/>
                <a:gd name="connsiteX2795" fmla="*/ 392522 w 935544"/>
                <a:gd name="connsiteY2795" fmla="*/ 50845 h 569461"/>
                <a:gd name="connsiteX2796" fmla="*/ 392522 w 935544"/>
                <a:gd name="connsiteY2796" fmla="*/ 50845 h 569461"/>
                <a:gd name="connsiteX2797" fmla="*/ 392522 w 935544"/>
                <a:gd name="connsiteY2797" fmla="*/ 50845 h 569461"/>
                <a:gd name="connsiteX2798" fmla="*/ 392522 w 935544"/>
                <a:gd name="connsiteY2798" fmla="*/ 50845 h 569461"/>
                <a:gd name="connsiteX2799" fmla="*/ 392522 w 935544"/>
                <a:gd name="connsiteY2799" fmla="*/ 50845 h 569461"/>
                <a:gd name="connsiteX2800" fmla="*/ 392522 w 935544"/>
                <a:gd name="connsiteY2800" fmla="*/ 50845 h 569461"/>
                <a:gd name="connsiteX2801" fmla="*/ 392522 w 935544"/>
                <a:gd name="connsiteY2801" fmla="*/ 50845 h 569461"/>
                <a:gd name="connsiteX2802" fmla="*/ 392522 w 935544"/>
                <a:gd name="connsiteY2802" fmla="*/ 50845 h 569461"/>
                <a:gd name="connsiteX2803" fmla="*/ 392522 w 935544"/>
                <a:gd name="connsiteY2803" fmla="*/ 50845 h 569461"/>
                <a:gd name="connsiteX2804" fmla="*/ 392522 w 935544"/>
                <a:gd name="connsiteY2804" fmla="*/ 50845 h 569461"/>
                <a:gd name="connsiteX2805" fmla="*/ 392522 w 935544"/>
                <a:gd name="connsiteY2805" fmla="*/ 50845 h 569461"/>
                <a:gd name="connsiteX2806" fmla="*/ 392522 w 935544"/>
                <a:gd name="connsiteY2806" fmla="*/ 50845 h 569461"/>
                <a:gd name="connsiteX2807" fmla="*/ 392522 w 935544"/>
                <a:gd name="connsiteY2807" fmla="*/ 50845 h 569461"/>
                <a:gd name="connsiteX2808" fmla="*/ 392522 w 935544"/>
                <a:gd name="connsiteY2808" fmla="*/ 50845 h 569461"/>
                <a:gd name="connsiteX2809" fmla="*/ 392522 w 935544"/>
                <a:gd name="connsiteY2809" fmla="*/ 50845 h 569461"/>
                <a:gd name="connsiteX2810" fmla="*/ 392522 w 935544"/>
                <a:gd name="connsiteY2810" fmla="*/ 50845 h 569461"/>
                <a:gd name="connsiteX2811" fmla="*/ 392522 w 935544"/>
                <a:gd name="connsiteY2811" fmla="*/ 50845 h 569461"/>
                <a:gd name="connsiteX2812" fmla="*/ 392522 w 935544"/>
                <a:gd name="connsiteY2812" fmla="*/ 50845 h 569461"/>
                <a:gd name="connsiteX2813" fmla="*/ 392522 w 935544"/>
                <a:gd name="connsiteY2813" fmla="*/ 50845 h 569461"/>
                <a:gd name="connsiteX2814" fmla="*/ 392522 w 935544"/>
                <a:gd name="connsiteY2814" fmla="*/ 50845 h 569461"/>
                <a:gd name="connsiteX2815" fmla="*/ 392522 w 935544"/>
                <a:gd name="connsiteY2815" fmla="*/ 50845 h 569461"/>
                <a:gd name="connsiteX2816" fmla="*/ 392522 w 935544"/>
                <a:gd name="connsiteY2816" fmla="*/ 50845 h 569461"/>
                <a:gd name="connsiteX2817" fmla="*/ 392522 w 935544"/>
                <a:gd name="connsiteY2817" fmla="*/ 50845 h 569461"/>
                <a:gd name="connsiteX2818" fmla="*/ 392522 w 935544"/>
                <a:gd name="connsiteY2818" fmla="*/ 50845 h 569461"/>
                <a:gd name="connsiteX2819" fmla="*/ 392522 w 935544"/>
                <a:gd name="connsiteY2819" fmla="*/ 50845 h 569461"/>
                <a:gd name="connsiteX2820" fmla="*/ 392522 w 935544"/>
                <a:gd name="connsiteY2820" fmla="*/ 50845 h 569461"/>
                <a:gd name="connsiteX2821" fmla="*/ 392522 w 935544"/>
                <a:gd name="connsiteY2821" fmla="*/ 50845 h 569461"/>
                <a:gd name="connsiteX2822" fmla="*/ 392522 w 935544"/>
                <a:gd name="connsiteY2822" fmla="*/ 50845 h 569461"/>
                <a:gd name="connsiteX2823" fmla="*/ 392522 w 935544"/>
                <a:gd name="connsiteY2823" fmla="*/ 50845 h 569461"/>
                <a:gd name="connsiteX2824" fmla="*/ 392522 w 935544"/>
                <a:gd name="connsiteY2824" fmla="*/ 50845 h 569461"/>
                <a:gd name="connsiteX2825" fmla="*/ 392522 w 935544"/>
                <a:gd name="connsiteY2825" fmla="*/ 50845 h 569461"/>
                <a:gd name="connsiteX2826" fmla="*/ 392522 w 935544"/>
                <a:gd name="connsiteY2826" fmla="*/ 50845 h 569461"/>
                <a:gd name="connsiteX2827" fmla="*/ 392522 w 935544"/>
                <a:gd name="connsiteY2827" fmla="*/ 50845 h 569461"/>
                <a:gd name="connsiteX2828" fmla="*/ 392522 w 935544"/>
                <a:gd name="connsiteY2828" fmla="*/ 50845 h 569461"/>
                <a:gd name="connsiteX2829" fmla="*/ 392522 w 935544"/>
                <a:gd name="connsiteY2829" fmla="*/ 50845 h 569461"/>
                <a:gd name="connsiteX2830" fmla="*/ 392522 w 935544"/>
                <a:gd name="connsiteY2830" fmla="*/ 50845 h 569461"/>
                <a:gd name="connsiteX2831" fmla="*/ 392522 w 935544"/>
                <a:gd name="connsiteY2831" fmla="*/ 50845 h 569461"/>
                <a:gd name="connsiteX2832" fmla="*/ 392522 w 935544"/>
                <a:gd name="connsiteY2832" fmla="*/ 50845 h 569461"/>
                <a:gd name="connsiteX2833" fmla="*/ 392522 w 935544"/>
                <a:gd name="connsiteY2833" fmla="*/ 50845 h 569461"/>
                <a:gd name="connsiteX2834" fmla="*/ 392522 w 935544"/>
                <a:gd name="connsiteY2834" fmla="*/ 50845 h 569461"/>
                <a:gd name="connsiteX2835" fmla="*/ 392522 w 935544"/>
                <a:gd name="connsiteY2835" fmla="*/ 50845 h 569461"/>
                <a:gd name="connsiteX2836" fmla="*/ 392522 w 935544"/>
                <a:gd name="connsiteY2836" fmla="*/ 50845 h 569461"/>
                <a:gd name="connsiteX2837" fmla="*/ 392522 w 935544"/>
                <a:gd name="connsiteY2837" fmla="*/ 50845 h 569461"/>
                <a:gd name="connsiteX2838" fmla="*/ 392522 w 935544"/>
                <a:gd name="connsiteY2838" fmla="*/ 50845 h 569461"/>
                <a:gd name="connsiteX2839" fmla="*/ 392522 w 935544"/>
                <a:gd name="connsiteY2839" fmla="*/ 50845 h 569461"/>
                <a:gd name="connsiteX2840" fmla="*/ 392522 w 935544"/>
                <a:gd name="connsiteY2840" fmla="*/ 50845 h 569461"/>
                <a:gd name="connsiteX2841" fmla="*/ 392522 w 935544"/>
                <a:gd name="connsiteY2841" fmla="*/ 50845 h 569461"/>
                <a:gd name="connsiteX2842" fmla="*/ 392522 w 935544"/>
                <a:gd name="connsiteY2842" fmla="*/ 50845 h 569461"/>
                <a:gd name="connsiteX2843" fmla="*/ 392522 w 935544"/>
                <a:gd name="connsiteY2843" fmla="*/ 50845 h 569461"/>
                <a:gd name="connsiteX2844" fmla="*/ 392522 w 935544"/>
                <a:gd name="connsiteY2844" fmla="*/ 50845 h 569461"/>
                <a:gd name="connsiteX2845" fmla="*/ 392522 w 935544"/>
                <a:gd name="connsiteY2845" fmla="*/ 50845 h 569461"/>
                <a:gd name="connsiteX2846" fmla="*/ 392522 w 935544"/>
                <a:gd name="connsiteY2846" fmla="*/ 50845 h 569461"/>
                <a:gd name="connsiteX2847" fmla="*/ 392522 w 935544"/>
                <a:gd name="connsiteY2847" fmla="*/ 50845 h 569461"/>
                <a:gd name="connsiteX2848" fmla="*/ 392522 w 935544"/>
                <a:gd name="connsiteY2848" fmla="*/ 50845 h 569461"/>
                <a:gd name="connsiteX2849" fmla="*/ 392522 w 935544"/>
                <a:gd name="connsiteY2849" fmla="*/ 50845 h 569461"/>
                <a:gd name="connsiteX2850" fmla="*/ 392522 w 935544"/>
                <a:gd name="connsiteY2850" fmla="*/ 50845 h 569461"/>
                <a:gd name="connsiteX2851" fmla="*/ 392522 w 935544"/>
                <a:gd name="connsiteY2851" fmla="*/ 50845 h 569461"/>
                <a:gd name="connsiteX2852" fmla="*/ 392522 w 935544"/>
                <a:gd name="connsiteY2852" fmla="*/ 50845 h 569461"/>
                <a:gd name="connsiteX2853" fmla="*/ 392522 w 935544"/>
                <a:gd name="connsiteY2853" fmla="*/ 50845 h 569461"/>
                <a:gd name="connsiteX2854" fmla="*/ 392522 w 935544"/>
                <a:gd name="connsiteY2854" fmla="*/ 50845 h 569461"/>
                <a:gd name="connsiteX2855" fmla="*/ 392522 w 935544"/>
                <a:gd name="connsiteY2855" fmla="*/ 50845 h 569461"/>
                <a:gd name="connsiteX2856" fmla="*/ 392522 w 935544"/>
                <a:gd name="connsiteY2856" fmla="*/ 50845 h 569461"/>
                <a:gd name="connsiteX2857" fmla="*/ 392522 w 935544"/>
                <a:gd name="connsiteY2857" fmla="*/ 50845 h 569461"/>
                <a:gd name="connsiteX2858" fmla="*/ 392522 w 935544"/>
                <a:gd name="connsiteY2858" fmla="*/ 50845 h 569461"/>
                <a:gd name="connsiteX2859" fmla="*/ 392522 w 935544"/>
                <a:gd name="connsiteY2859" fmla="*/ 50845 h 569461"/>
                <a:gd name="connsiteX2860" fmla="*/ 392522 w 935544"/>
                <a:gd name="connsiteY2860" fmla="*/ 50845 h 569461"/>
                <a:gd name="connsiteX2861" fmla="*/ 392522 w 935544"/>
                <a:gd name="connsiteY2861" fmla="*/ 50845 h 569461"/>
                <a:gd name="connsiteX2862" fmla="*/ 392522 w 935544"/>
                <a:gd name="connsiteY2862" fmla="*/ 50845 h 569461"/>
                <a:gd name="connsiteX2863" fmla="*/ 392522 w 935544"/>
                <a:gd name="connsiteY2863" fmla="*/ 50845 h 569461"/>
                <a:gd name="connsiteX2864" fmla="*/ 392522 w 935544"/>
                <a:gd name="connsiteY2864" fmla="*/ 50845 h 569461"/>
                <a:gd name="connsiteX2865" fmla="*/ 392522 w 935544"/>
                <a:gd name="connsiteY2865" fmla="*/ 50845 h 569461"/>
                <a:gd name="connsiteX2866" fmla="*/ 392522 w 935544"/>
                <a:gd name="connsiteY2866" fmla="*/ 50845 h 569461"/>
                <a:gd name="connsiteX2867" fmla="*/ 392522 w 935544"/>
                <a:gd name="connsiteY2867" fmla="*/ 50845 h 569461"/>
                <a:gd name="connsiteX2868" fmla="*/ 392522 w 935544"/>
                <a:gd name="connsiteY2868" fmla="*/ 50845 h 569461"/>
                <a:gd name="connsiteX2869" fmla="*/ 392522 w 935544"/>
                <a:gd name="connsiteY2869" fmla="*/ 50845 h 569461"/>
                <a:gd name="connsiteX2870" fmla="*/ 392522 w 935544"/>
                <a:gd name="connsiteY2870" fmla="*/ 50845 h 569461"/>
                <a:gd name="connsiteX2871" fmla="*/ 392522 w 935544"/>
                <a:gd name="connsiteY2871" fmla="*/ 50845 h 569461"/>
                <a:gd name="connsiteX2872" fmla="*/ 392522 w 935544"/>
                <a:gd name="connsiteY2872" fmla="*/ 50845 h 569461"/>
                <a:gd name="connsiteX2873" fmla="*/ 392522 w 935544"/>
                <a:gd name="connsiteY2873" fmla="*/ 50845 h 569461"/>
                <a:gd name="connsiteX2874" fmla="*/ 392522 w 935544"/>
                <a:gd name="connsiteY2874" fmla="*/ 50845 h 569461"/>
                <a:gd name="connsiteX2875" fmla="*/ 392522 w 935544"/>
                <a:gd name="connsiteY2875" fmla="*/ 50845 h 569461"/>
                <a:gd name="connsiteX2876" fmla="*/ 392522 w 935544"/>
                <a:gd name="connsiteY2876" fmla="*/ 50845 h 569461"/>
                <a:gd name="connsiteX2877" fmla="*/ 392522 w 935544"/>
                <a:gd name="connsiteY2877" fmla="*/ 50845 h 569461"/>
                <a:gd name="connsiteX2878" fmla="*/ 392522 w 935544"/>
                <a:gd name="connsiteY2878" fmla="*/ 50845 h 569461"/>
                <a:gd name="connsiteX2879" fmla="*/ 392522 w 935544"/>
                <a:gd name="connsiteY2879" fmla="*/ 50845 h 569461"/>
                <a:gd name="connsiteX2880" fmla="*/ 392522 w 935544"/>
                <a:gd name="connsiteY2880" fmla="*/ 50845 h 569461"/>
                <a:gd name="connsiteX2881" fmla="*/ 392522 w 935544"/>
                <a:gd name="connsiteY2881" fmla="*/ 50845 h 569461"/>
                <a:gd name="connsiteX2882" fmla="*/ 392522 w 935544"/>
                <a:gd name="connsiteY2882" fmla="*/ 50845 h 569461"/>
                <a:gd name="connsiteX2883" fmla="*/ 392522 w 935544"/>
                <a:gd name="connsiteY2883" fmla="*/ 50845 h 569461"/>
                <a:gd name="connsiteX2884" fmla="*/ 392522 w 935544"/>
                <a:gd name="connsiteY2884" fmla="*/ 50845 h 569461"/>
                <a:gd name="connsiteX2885" fmla="*/ 392522 w 935544"/>
                <a:gd name="connsiteY2885" fmla="*/ 50845 h 569461"/>
                <a:gd name="connsiteX2886" fmla="*/ 392522 w 935544"/>
                <a:gd name="connsiteY2886" fmla="*/ 50845 h 569461"/>
                <a:gd name="connsiteX2887" fmla="*/ 392522 w 935544"/>
                <a:gd name="connsiteY2887" fmla="*/ 50845 h 569461"/>
                <a:gd name="connsiteX2888" fmla="*/ 392522 w 935544"/>
                <a:gd name="connsiteY2888" fmla="*/ 50845 h 569461"/>
                <a:gd name="connsiteX2889" fmla="*/ 392522 w 935544"/>
                <a:gd name="connsiteY2889" fmla="*/ 50845 h 569461"/>
                <a:gd name="connsiteX2890" fmla="*/ 392522 w 935544"/>
                <a:gd name="connsiteY2890" fmla="*/ 50845 h 569461"/>
                <a:gd name="connsiteX2891" fmla="*/ 392522 w 935544"/>
                <a:gd name="connsiteY2891" fmla="*/ 50845 h 569461"/>
                <a:gd name="connsiteX2892" fmla="*/ 392522 w 935544"/>
                <a:gd name="connsiteY2892" fmla="*/ 50845 h 569461"/>
                <a:gd name="connsiteX2893" fmla="*/ 392522 w 935544"/>
                <a:gd name="connsiteY2893" fmla="*/ 50845 h 569461"/>
                <a:gd name="connsiteX2894" fmla="*/ 392522 w 935544"/>
                <a:gd name="connsiteY2894" fmla="*/ 50845 h 569461"/>
                <a:gd name="connsiteX2895" fmla="*/ 392522 w 935544"/>
                <a:gd name="connsiteY2895" fmla="*/ 50845 h 569461"/>
                <a:gd name="connsiteX2896" fmla="*/ 392522 w 935544"/>
                <a:gd name="connsiteY2896" fmla="*/ 50845 h 569461"/>
                <a:gd name="connsiteX2897" fmla="*/ 392522 w 935544"/>
                <a:gd name="connsiteY2897" fmla="*/ 50845 h 569461"/>
                <a:gd name="connsiteX2898" fmla="*/ 392522 w 935544"/>
                <a:gd name="connsiteY2898" fmla="*/ 50845 h 569461"/>
                <a:gd name="connsiteX2899" fmla="*/ 392522 w 935544"/>
                <a:gd name="connsiteY2899" fmla="*/ 50845 h 569461"/>
                <a:gd name="connsiteX2900" fmla="*/ 392522 w 935544"/>
                <a:gd name="connsiteY2900" fmla="*/ 50845 h 569461"/>
                <a:gd name="connsiteX2901" fmla="*/ 392522 w 935544"/>
                <a:gd name="connsiteY2901" fmla="*/ 50845 h 569461"/>
                <a:gd name="connsiteX2902" fmla="*/ 392522 w 935544"/>
                <a:gd name="connsiteY2902" fmla="*/ 50845 h 569461"/>
                <a:gd name="connsiteX2903" fmla="*/ 392522 w 935544"/>
                <a:gd name="connsiteY2903" fmla="*/ 50845 h 569461"/>
                <a:gd name="connsiteX2904" fmla="*/ 392522 w 935544"/>
                <a:gd name="connsiteY2904" fmla="*/ 50845 h 569461"/>
                <a:gd name="connsiteX2905" fmla="*/ 392522 w 935544"/>
                <a:gd name="connsiteY2905" fmla="*/ 50845 h 569461"/>
                <a:gd name="connsiteX2906" fmla="*/ 392522 w 935544"/>
                <a:gd name="connsiteY2906" fmla="*/ 50845 h 569461"/>
                <a:gd name="connsiteX2907" fmla="*/ 392522 w 935544"/>
                <a:gd name="connsiteY2907" fmla="*/ 50845 h 569461"/>
                <a:gd name="connsiteX2908" fmla="*/ 392522 w 935544"/>
                <a:gd name="connsiteY2908" fmla="*/ 50845 h 569461"/>
                <a:gd name="connsiteX2909" fmla="*/ 392522 w 935544"/>
                <a:gd name="connsiteY2909" fmla="*/ 50845 h 569461"/>
                <a:gd name="connsiteX2910" fmla="*/ 392522 w 935544"/>
                <a:gd name="connsiteY2910" fmla="*/ 50845 h 569461"/>
                <a:gd name="connsiteX2911" fmla="*/ 392522 w 935544"/>
                <a:gd name="connsiteY2911" fmla="*/ 50845 h 569461"/>
                <a:gd name="connsiteX2912" fmla="*/ 392522 w 935544"/>
                <a:gd name="connsiteY2912" fmla="*/ 50845 h 569461"/>
                <a:gd name="connsiteX2913" fmla="*/ 392522 w 935544"/>
                <a:gd name="connsiteY2913" fmla="*/ 50845 h 569461"/>
                <a:gd name="connsiteX2914" fmla="*/ 392522 w 935544"/>
                <a:gd name="connsiteY2914" fmla="*/ 50845 h 569461"/>
                <a:gd name="connsiteX2915" fmla="*/ 392522 w 935544"/>
                <a:gd name="connsiteY2915" fmla="*/ 50845 h 569461"/>
                <a:gd name="connsiteX2916" fmla="*/ 392522 w 935544"/>
                <a:gd name="connsiteY2916" fmla="*/ 50845 h 569461"/>
                <a:gd name="connsiteX2917" fmla="*/ 392522 w 935544"/>
                <a:gd name="connsiteY2917" fmla="*/ 50845 h 569461"/>
                <a:gd name="connsiteX2918" fmla="*/ 392522 w 935544"/>
                <a:gd name="connsiteY2918" fmla="*/ 50845 h 569461"/>
                <a:gd name="connsiteX2919" fmla="*/ 392522 w 935544"/>
                <a:gd name="connsiteY2919" fmla="*/ 50845 h 569461"/>
                <a:gd name="connsiteX2920" fmla="*/ 392522 w 935544"/>
                <a:gd name="connsiteY2920" fmla="*/ 50845 h 569461"/>
                <a:gd name="connsiteX2921" fmla="*/ 392522 w 935544"/>
                <a:gd name="connsiteY2921" fmla="*/ 50845 h 569461"/>
                <a:gd name="connsiteX2922" fmla="*/ 392522 w 935544"/>
                <a:gd name="connsiteY2922" fmla="*/ 50845 h 569461"/>
                <a:gd name="connsiteX2923" fmla="*/ 392522 w 935544"/>
                <a:gd name="connsiteY2923" fmla="*/ 50845 h 569461"/>
                <a:gd name="connsiteX2924" fmla="*/ 392522 w 935544"/>
                <a:gd name="connsiteY2924" fmla="*/ 50845 h 569461"/>
                <a:gd name="connsiteX2925" fmla="*/ 392522 w 935544"/>
                <a:gd name="connsiteY2925" fmla="*/ 50845 h 569461"/>
                <a:gd name="connsiteX2926" fmla="*/ 392522 w 935544"/>
                <a:gd name="connsiteY2926" fmla="*/ 50845 h 569461"/>
                <a:gd name="connsiteX2927" fmla="*/ 392522 w 935544"/>
                <a:gd name="connsiteY2927" fmla="*/ 50845 h 569461"/>
                <a:gd name="connsiteX2928" fmla="*/ 392522 w 935544"/>
                <a:gd name="connsiteY2928" fmla="*/ 50845 h 569461"/>
                <a:gd name="connsiteX2929" fmla="*/ 392522 w 935544"/>
                <a:gd name="connsiteY2929" fmla="*/ 50845 h 569461"/>
                <a:gd name="connsiteX2930" fmla="*/ 392522 w 935544"/>
                <a:gd name="connsiteY2930" fmla="*/ 50845 h 569461"/>
                <a:gd name="connsiteX2931" fmla="*/ 392522 w 935544"/>
                <a:gd name="connsiteY2931" fmla="*/ 50845 h 569461"/>
                <a:gd name="connsiteX2932" fmla="*/ 392522 w 935544"/>
                <a:gd name="connsiteY2932" fmla="*/ 50845 h 569461"/>
                <a:gd name="connsiteX2933" fmla="*/ 392522 w 935544"/>
                <a:gd name="connsiteY2933" fmla="*/ 50845 h 569461"/>
                <a:gd name="connsiteX2934" fmla="*/ 392522 w 935544"/>
                <a:gd name="connsiteY2934" fmla="*/ 50845 h 569461"/>
                <a:gd name="connsiteX2935" fmla="*/ 392522 w 935544"/>
                <a:gd name="connsiteY2935" fmla="*/ 50845 h 569461"/>
                <a:gd name="connsiteX2936" fmla="*/ 392522 w 935544"/>
                <a:gd name="connsiteY2936" fmla="*/ 50845 h 569461"/>
                <a:gd name="connsiteX2937" fmla="*/ 392522 w 935544"/>
                <a:gd name="connsiteY2937" fmla="*/ 50845 h 569461"/>
                <a:gd name="connsiteX2938" fmla="*/ 392522 w 935544"/>
                <a:gd name="connsiteY2938" fmla="*/ 50845 h 569461"/>
                <a:gd name="connsiteX2939" fmla="*/ 392522 w 935544"/>
                <a:gd name="connsiteY2939" fmla="*/ 50845 h 569461"/>
                <a:gd name="connsiteX2940" fmla="*/ 392522 w 935544"/>
                <a:gd name="connsiteY2940" fmla="*/ 50845 h 569461"/>
                <a:gd name="connsiteX2941" fmla="*/ 392522 w 935544"/>
                <a:gd name="connsiteY2941" fmla="*/ 50845 h 569461"/>
                <a:gd name="connsiteX2942" fmla="*/ 392522 w 935544"/>
                <a:gd name="connsiteY2942" fmla="*/ 50845 h 569461"/>
                <a:gd name="connsiteX2943" fmla="*/ 392522 w 935544"/>
                <a:gd name="connsiteY2943" fmla="*/ 50845 h 569461"/>
                <a:gd name="connsiteX2944" fmla="*/ 392522 w 935544"/>
                <a:gd name="connsiteY2944" fmla="*/ 50845 h 569461"/>
                <a:gd name="connsiteX2945" fmla="*/ 392522 w 935544"/>
                <a:gd name="connsiteY2945" fmla="*/ 50845 h 569461"/>
                <a:gd name="connsiteX2946" fmla="*/ 392522 w 935544"/>
                <a:gd name="connsiteY2946" fmla="*/ 50845 h 569461"/>
                <a:gd name="connsiteX2947" fmla="*/ 392522 w 935544"/>
                <a:gd name="connsiteY2947" fmla="*/ 50845 h 569461"/>
                <a:gd name="connsiteX2948" fmla="*/ 392522 w 935544"/>
                <a:gd name="connsiteY2948" fmla="*/ 50845 h 569461"/>
                <a:gd name="connsiteX2949" fmla="*/ 392522 w 935544"/>
                <a:gd name="connsiteY2949" fmla="*/ 50845 h 569461"/>
                <a:gd name="connsiteX2950" fmla="*/ 392522 w 935544"/>
                <a:gd name="connsiteY2950" fmla="*/ 50845 h 569461"/>
                <a:gd name="connsiteX2951" fmla="*/ 392522 w 935544"/>
                <a:gd name="connsiteY2951" fmla="*/ 50845 h 569461"/>
                <a:gd name="connsiteX2952" fmla="*/ 392522 w 935544"/>
                <a:gd name="connsiteY2952" fmla="*/ 50845 h 569461"/>
                <a:gd name="connsiteX2953" fmla="*/ 392522 w 935544"/>
                <a:gd name="connsiteY2953" fmla="*/ 50845 h 569461"/>
                <a:gd name="connsiteX2954" fmla="*/ 392522 w 935544"/>
                <a:gd name="connsiteY2954" fmla="*/ 50845 h 569461"/>
                <a:gd name="connsiteX2955" fmla="*/ 392522 w 935544"/>
                <a:gd name="connsiteY2955" fmla="*/ 50845 h 569461"/>
                <a:gd name="connsiteX2956" fmla="*/ 392522 w 935544"/>
                <a:gd name="connsiteY2956" fmla="*/ 50845 h 569461"/>
                <a:gd name="connsiteX2957" fmla="*/ 392522 w 935544"/>
                <a:gd name="connsiteY2957" fmla="*/ 50845 h 569461"/>
                <a:gd name="connsiteX2958" fmla="*/ 392522 w 935544"/>
                <a:gd name="connsiteY2958" fmla="*/ 50845 h 569461"/>
                <a:gd name="connsiteX2959" fmla="*/ 392522 w 935544"/>
                <a:gd name="connsiteY2959" fmla="*/ 50845 h 569461"/>
                <a:gd name="connsiteX2960" fmla="*/ 392522 w 935544"/>
                <a:gd name="connsiteY2960" fmla="*/ 50845 h 569461"/>
                <a:gd name="connsiteX2961" fmla="*/ 392522 w 935544"/>
                <a:gd name="connsiteY2961" fmla="*/ 50845 h 569461"/>
                <a:gd name="connsiteX2962" fmla="*/ 392522 w 935544"/>
                <a:gd name="connsiteY2962" fmla="*/ 50845 h 569461"/>
                <a:gd name="connsiteX2963" fmla="*/ 392522 w 935544"/>
                <a:gd name="connsiteY2963" fmla="*/ 50845 h 569461"/>
                <a:gd name="connsiteX2964" fmla="*/ 392522 w 935544"/>
                <a:gd name="connsiteY2964" fmla="*/ 50845 h 569461"/>
                <a:gd name="connsiteX2965" fmla="*/ 392522 w 935544"/>
                <a:gd name="connsiteY2965" fmla="*/ 50845 h 569461"/>
                <a:gd name="connsiteX2966" fmla="*/ 392522 w 935544"/>
                <a:gd name="connsiteY2966" fmla="*/ 50845 h 569461"/>
                <a:gd name="connsiteX2967" fmla="*/ 392522 w 935544"/>
                <a:gd name="connsiteY2967" fmla="*/ 50845 h 569461"/>
                <a:gd name="connsiteX2968" fmla="*/ 392522 w 935544"/>
                <a:gd name="connsiteY2968" fmla="*/ 50845 h 569461"/>
                <a:gd name="connsiteX2969" fmla="*/ 392522 w 935544"/>
                <a:gd name="connsiteY2969" fmla="*/ 50845 h 569461"/>
                <a:gd name="connsiteX2970" fmla="*/ 392522 w 935544"/>
                <a:gd name="connsiteY2970" fmla="*/ 50845 h 569461"/>
                <a:gd name="connsiteX2971" fmla="*/ 392522 w 935544"/>
                <a:gd name="connsiteY2971" fmla="*/ 50845 h 569461"/>
                <a:gd name="connsiteX2972" fmla="*/ 392522 w 935544"/>
                <a:gd name="connsiteY2972" fmla="*/ 50845 h 569461"/>
                <a:gd name="connsiteX2973" fmla="*/ 392522 w 935544"/>
                <a:gd name="connsiteY2973" fmla="*/ 50845 h 569461"/>
                <a:gd name="connsiteX2974" fmla="*/ 392522 w 935544"/>
                <a:gd name="connsiteY2974" fmla="*/ 50845 h 569461"/>
                <a:gd name="connsiteX2975" fmla="*/ 392522 w 935544"/>
                <a:gd name="connsiteY2975" fmla="*/ 50845 h 569461"/>
                <a:gd name="connsiteX2976" fmla="*/ 392522 w 935544"/>
                <a:gd name="connsiteY2976" fmla="*/ 50845 h 569461"/>
                <a:gd name="connsiteX2977" fmla="*/ 392522 w 935544"/>
                <a:gd name="connsiteY2977" fmla="*/ 50845 h 569461"/>
                <a:gd name="connsiteX2978" fmla="*/ 392522 w 935544"/>
                <a:gd name="connsiteY2978" fmla="*/ 50845 h 569461"/>
                <a:gd name="connsiteX2979" fmla="*/ 392522 w 935544"/>
                <a:gd name="connsiteY2979" fmla="*/ 50845 h 569461"/>
                <a:gd name="connsiteX2980" fmla="*/ 392522 w 935544"/>
                <a:gd name="connsiteY2980" fmla="*/ 50845 h 569461"/>
                <a:gd name="connsiteX2981" fmla="*/ 392522 w 935544"/>
                <a:gd name="connsiteY2981" fmla="*/ 50845 h 569461"/>
                <a:gd name="connsiteX2982" fmla="*/ 392522 w 935544"/>
                <a:gd name="connsiteY2982" fmla="*/ 50845 h 569461"/>
                <a:gd name="connsiteX2983" fmla="*/ 392522 w 935544"/>
                <a:gd name="connsiteY2983" fmla="*/ 50845 h 569461"/>
                <a:gd name="connsiteX2984" fmla="*/ 392522 w 935544"/>
                <a:gd name="connsiteY2984" fmla="*/ 50845 h 569461"/>
                <a:gd name="connsiteX2985" fmla="*/ 392522 w 935544"/>
                <a:gd name="connsiteY2985" fmla="*/ 50845 h 569461"/>
                <a:gd name="connsiteX2986" fmla="*/ 392522 w 935544"/>
                <a:gd name="connsiteY2986" fmla="*/ 50845 h 569461"/>
                <a:gd name="connsiteX2987" fmla="*/ 392522 w 935544"/>
                <a:gd name="connsiteY2987" fmla="*/ 50845 h 569461"/>
                <a:gd name="connsiteX2988" fmla="*/ 392522 w 935544"/>
                <a:gd name="connsiteY2988" fmla="*/ 50845 h 569461"/>
                <a:gd name="connsiteX2989" fmla="*/ 392522 w 935544"/>
                <a:gd name="connsiteY2989" fmla="*/ 50845 h 569461"/>
                <a:gd name="connsiteX2990" fmla="*/ 392522 w 935544"/>
                <a:gd name="connsiteY2990" fmla="*/ 50845 h 569461"/>
                <a:gd name="connsiteX2991" fmla="*/ 392522 w 935544"/>
                <a:gd name="connsiteY2991" fmla="*/ 50845 h 569461"/>
                <a:gd name="connsiteX2992" fmla="*/ 392522 w 935544"/>
                <a:gd name="connsiteY2992" fmla="*/ 50845 h 569461"/>
                <a:gd name="connsiteX2993" fmla="*/ 392522 w 935544"/>
                <a:gd name="connsiteY2993" fmla="*/ 50845 h 569461"/>
                <a:gd name="connsiteX2994" fmla="*/ 392522 w 935544"/>
                <a:gd name="connsiteY2994" fmla="*/ 50845 h 569461"/>
                <a:gd name="connsiteX2995" fmla="*/ 392522 w 935544"/>
                <a:gd name="connsiteY2995" fmla="*/ 50845 h 569461"/>
                <a:gd name="connsiteX2996" fmla="*/ 392522 w 935544"/>
                <a:gd name="connsiteY2996" fmla="*/ 50845 h 569461"/>
                <a:gd name="connsiteX2997" fmla="*/ 392522 w 935544"/>
                <a:gd name="connsiteY2997" fmla="*/ 50845 h 569461"/>
                <a:gd name="connsiteX2998" fmla="*/ 392522 w 935544"/>
                <a:gd name="connsiteY2998" fmla="*/ 50845 h 569461"/>
                <a:gd name="connsiteX2999" fmla="*/ 392522 w 935544"/>
                <a:gd name="connsiteY2999" fmla="*/ 50845 h 569461"/>
                <a:gd name="connsiteX3000" fmla="*/ 392522 w 935544"/>
                <a:gd name="connsiteY3000" fmla="*/ 50845 h 569461"/>
                <a:gd name="connsiteX3001" fmla="*/ 392522 w 935544"/>
                <a:gd name="connsiteY3001" fmla="*/ 50845 h 569461"/>
                <a:gd name="connsiteX3002" fmla="*/ 392522 w 935544"/>
                <a:gd name="connsiteY3002" fmla="*/ 50845 h 569461"/>
                <a:gd name="connsiteX3003" fmla="*/ 392522 w 935544"/>
                <a:gd name="connsiteY3003" fmla="*/ 50845 h 569461"/>
                <a:gd name="connsiteX3004" fmla="*/ 392522 w 935544"/>
                <a:gd name="connsiteY3004" fmla="*/ 50845 h 569461"/>
                <a:gd name="connsiteX3005" fmla="*/ 392522 w 935544"/>
                <a:gd name="connsiteY3005" fmla="*/ 50845 h 569461"/>
                <a:gd name="connsiteX3006" fmla="*/ 392522 w 935544"/>
                <a:gd name="connsiteY3006" fmla="*/ 50845 h 569461"/>
                <a:gd name="connsiteX3007" fmla="*/ 392522 w 935544"/>
                <a:gd name="connsiteY3007" fmla="*/ 50845 h 569461"/>
                <a:gd name="connsiteX3008" fmla="*/ 392522 w 935544"/>
                <a:gd name="connsiteY3008" fmla="*/ 50845 h 569461"/>
                <a:gd name="connsiteX3009" fmla="*/ 392522 w 935544"/>
                <a:gd name="connsiteY3009" fmla="*/ 50845 h 569461"/>
                <a:gd name="connsiteX3010" fmla="*/ 392522 w 935544"/>
                <a:gd name="connsiteY3010" fmla="*/ 50845 h 569461"/>
                <a:gd name="connsiteX3011" fmla="*/ 392522 w 935544"/>
                <a:gd name="connsiteY3011" fmla="*/ 50845 h 569461"/>
                <a:gd name="connsiteX3012" fmla="*/ 392522 w 935544"/>
                <a:gd name="connsiteY3012" fmla="*/ 50845 h 569461"/>
                <a:gd name="connsiteX3013" fmla="*/ 392522 w 935544"/>
                <a:gd name="connsiteY3013" fmla="*/ 50845 h 569461"/>
                <a:gd name="connsiteX3014" fmla="*/ 392522 w 935544"/>
                <a:gd name="connsiteY3014" fmla="*/ 50845 h 569461"/>
                <a:gd name="connsiteX3015" fmla="*/ 392522 w 935544"/>
                <a:gd name="connsiteY3015" fmla="*/ 50845 h 569461"/>
                <a:gd name="connsiteX3016" fmla="*/ 392522 w 935544"/>
                <a:gd name="connsiteY3016" fmla="*/ 50845 h 569461"/>
                <a:gd name="connsiteX3017" fmla="*/ 392522 w 935544"/>
                <a:gd name="connsiteY3017" fmla="*/ 50845 h 569461"/>
                <a:gd name="connsiteX3018" fmla="*/ 392522 w 935544"/>
                <a:gd name="connsiteY3018" fmla="*/ 50845 h 569461"/>
                <a:gd name="connsiteX3019" fmla="*/ 392522 w 935544"/>
                <a:gd name="connsiteY3019" fmla="*/ 50845 h 569461"/>
                <a:gd name="connsiteX3020" fmla="*/ 392522 w 935544"/>
                <a:gd name="connsiteY3020" fmla="*/ 50845 h 569461"/>
                <a:gd name="connsiteX3021" fmla="*/ 392522 w 935544"/>
                <a:gd name="connsiteY3021" fmla="*/ 50845 h 569461"/>
                <a:gd name="connsiteX3022" fmla="*/ 392522 w 935544"/>
                <a:gd name="connsiteY3022" fmla="*/ 50845 h 569461"/>
                <a:gd name="connsiteX3023" fmla="*/ 392522 w 935544"/>
                <a:gd name="connsiteY3023" fmla="*/ 50845 h 569461"/>
                <a:gd name="connsiteX3024" fmla="*/ 392522 w 935544"/>
                <a:gd name="connsiteY3024" fmla="*/ 50845 h 569461"/>
                <a:gd name="connsiteX3025" fmla="*/ 392522 w 935544"/>
                <a:gd name="connsiteY3025" fmla="*/ 50845 h 569461"/>
                <a:gd name="connsiteX3026" fmla="*/ 392522 w 935544"/>
                <a:gd name="connsiteY3026" fmla="*/ 50845 h 569461"/>
                <a:gd name="connsiteX3027" fmla="*/ 392522 w 935544"/>
                <a:gd name="connsiteY3027" fmla="*/ 50845 h 569461"/>
                <a:gd name="connsiteX3028" fmla="*/ 392522 w 935544"/>
                <a:gd name="connsiteY3028" fmla="*/ 50845 h 569461"/>
                <a:gd name="connsiteX3029" fmla="*/ 392522 w 935544"/>
                <a:gd name="connsiteY3029" fmla="*/ 50845 h 569461"/>
                <a:gd name="connsiteX3030" fmla="*/ 388454 w 935544"/>
                <a:gd name="connsiteY3030" fmla="*/ 50845 h 569461"/>
                <a:gd name="connsiteX3031" fmla="*/ 384387 w 935544"/>
                <a:gd name="connsiteY3031" fmla="*/ 50845 h 569461"/>
                <a:gd name="connsiteX3032" fmla="*/ 384387 w 935544"/>
                <a:gd name="connsiteY3032" fmla="*/ 50845 h 569461"/>
                <a:gd name="connsiteX3033" fmla="*/ 384387 w 935544"/>
                <a:gd name="connsiteY3033" fmla="*/ 50845 h 569461"/>
                <a:gd name="connsiteX3034" fmla="*/ 384387 w 935544"/>
                <a:gd name="connsiteY3034" fmla="*/ 50845 h 569461"/>
                <a:gd name="connsiteX3035" fmla="*/ 384387 w 935544"/>
                <a:gd name="connsiteY3035" fmla="*/ 50845 h 569461"/>
                <a:gd name="connsiteX3036" fmla="*/ 384387 w 935544"/>
                <a:gd name="connsiteY3036" fmla="*/ 50845 h 569461"/>
                <a:gd name="connsiteX3037" fmla="*/ 384387 w 935544"/>
                <a:gd name="connsiteY3037" fmla="*/ 50845 h 569461"/>
                <a:gd name="connsiteX3038" fmla="*/ 384387 w 935544"/>
                <a:gd name="connsiteY3038" fmla="*/ 50845 h 569461"/>
                <a:gd name="connsiteX3039" fmla="*/ 384387 w 935544"/>
                <a:gd name="connsiteY3039" fmla="*/ 50845 h 569461"/>
                <a:gd name="connsiteX3040" fmla="*/ 384387 w 935544"/>
                <a:gd name="connsiteY3040" fmla="*/ 50845 h 569461"/>
                <a:gd name="connsiteX3041" fmla="*/ 384387 w 935544"/>
                <a:gd name="connsiteY3041" fmla="*/ 50845 h 569461"/>
                <a:gd name="connsiteX3042" fmla="*/ 384387 w 935544"/>
                <a:gd name="connsiteY3042" fmla="*/ 50845 h 569461"/>
                <a:gd name="connsiteX3043" fmla="*/ 384387 w 935544"/>
                <a:gd name="connsiteY3043" fmla="*/ 50845 h 569461"/>
                <a:gd name="connsiteX3044" fmla="*/ 384387 w 935544"/>
                <a:gd name="connsiteY3044" fmla="*/ 50845 h 569461"/>
                <a:gd name="connsiteX3045" fmla="*/ 384387 w 935544"/>
                <a:gd name="connsiteY3045" fmla="*/ 50845 h 569461"/>
                <a:gd name="connsiteX3046" fmla="*/ 384387 w 935544"/>
                <a:gd name="connsiteY3046" fmla="*/ 50845 h 569461"/>
                <a:gd name="connsiteX3047" fmla="*/ 384387 w 935544"/>
                <a:gd name="connsiteY3047" fmla="*/ 50845 h 569461"/>
                <a:gd name="connsiteX3048" fmla="*/ 384387 w 935544"/>
                <a:gd name="connsiteY3048" fmla="*/ 50845 h 569461"/>
                <a:gd name="connsiteX3049" fmla="*/ 384387 w 935544"/>
                <a:gd name="connsiteY3049" fmla="*/ 50845 h 569461"/>
                <a:gd name="connsiteX3050" fmla="*/ 384387 w 935544"/>
                <a:gd name="connsiteY3050" fmla="*/ 50845 h 569461"/>
                <a:gd name="connsiteX3051" fmla="*/ 384387 w 935544"/>
                <a:gd name="connsiteY3051" fmla="*/ 50845 h 569461"/>
                <a:gd name="connsiteX3052" fmla="*/ 384387 w 935544"/>
                <a:gd name="connsiteY3052" fmla="*/ 50845 h 569461"/>
                <a:gd name="connsiteX3053" fmla="*/ 384387 w 935544"/>
                <a:gd name="connsiteY3053" fmla="*/ 50845 h 569461"/>
                <a:gd name="connsiteX3054" fmla="*/ 384387 w 935544"/>
                <a:gd name="connsiteY3054" fmla="*/ 50845 h 569461"/>
                <a:gd name="connsiteX3055" fmla="*/ 384387 w 935544"/>
                <a:gd name="connsiteY3055" fmla="*/ 50845 h 569461"/>
                <a:gd name="connsiteX3056" fmla="*/ 384387 w 935544"/>
                <a:gd name="connsiteY3056" fmla="*/ 50845 h 569461"/>
                <a:gd name="connsiteX3057" fmla="*/ 384387 w 935544"/>
                <a:gd name="connsiteY3057" fmla="*/ 50845 h 569461"/>
                <a:gd name="connsiteX3058" fmla="*/ 384387 w 935544"/>
                <a:gd name="connsiteY3058" fmla="*/ 50845 h 569461"/>
                <a:gd name="connsiteX3059" fmla="*/ 384387 w 935544"/>
                <a:gd name="connsiteY3059" fmla="*/ 50845 h 569461"/>
                <a:gd name="connsiteX3060" fmla="*/ 384387 w 935544"/>
                <a:gd name="connsiteY3060" fmla="*/ 50845 h 569461"/>
                <a:gd name="connsiteX3061" fmla="*/ 384387 w 935544"/>
                <a:gd name="connsiteY3061" fmla="*/ 50845 h 569461"/>
                <a:gd name="connsiteX3062" fmla="*/ 384387 w 935544"/>
                <a:gd name="connsiteY3062" fmla="*/ 50845 h 569461"/>
                <a:gd name="connsiteX3063" fmla="*/ 384387 w 935544"/>
                <a:gd name="connsiteY3063" fmla="*/ 50845 h 569461"/>
                <a:gd name="connsiteX3064" fmla="*/ 384387 w 935544"/>
                <a:gd name="connsiteY3064" fmla="*/ 50845 h 569461"/>
                <a:gd name="connsiteX3065" fmla="*/ 384387 w 935544"/>
                <a:gd name="connsiteY3065" fmla="*/ 50845 h 569461"/>
                <a:gd name="connsiteX3066" fmla="*/ 384387 w 935544"/>
                <a:gd name="connsiteY3066" fmla="*/ 50845 h 569461"/>
                <a:gd name="connsiteX3067" fmla="*/ 384387 w 935544"/>
                <a:gd name="connsiteY3067" fmla="*/ 50845 h 569461"/>
                <a:gd name="connsiteX3068" fmla="*/ 384387 w 935544"/>
                <a:gd name="connsiteY3068" fmla="*/ 50845 h 569461"/>
                <a:gd name="connsiteX3069" fmla="*/ 384387 w 935544"/>
                <a:gd name="connsiteY3069" fmla="*/ 50845 h 569461"/>
                <a:gd name="connsiteX3070" fmla="*/ 384387 w 935544"/>
                <a:gd name="connsiteY3070" fmla="*/ 50845 h 569461"/>
                <a:gd name="connsiteX3071" fmla="*/ 384387 w 935544"/>
                <a:gd name="connsiteY3071" fmla="*/ 50845 h 569461"/>
                <a:gd name="connsiteX3072" fmla="*/ 384387 w 935544"/>
                <a:gd name="connsiteY3072" fmla="*/ 50845 h 569461"/>
                <a:gd name="connsiteX3073" fmla="*/ 384387 w 935544"/>
                <a:gd name="connsiteY3073" fmla="*/ 50845 h 569461"/>
                <a:gd name="connsiteX3074" fmla="*/ 384387 w 935544"/>
                <a:gd name="connsiteY3074" fmla="*/ 50845 h 569461"/>
                <a:gd name="connsiteX3075" fmla="*/ 384387 w 935544"/>
                <a:gd name="connsiteY3075" fmla="*/ 50845 h 569461"/>
                <a:gd name="connsiteX3076" fmla="*/ 384387 w 935544"/>
                <a:gd name="connsiteY3076" fmla="*/ 50845 h 569461"/>
                <a:gd name="connsiteX3077" fmla="*/ 384387 w 935544"/>
                <a:gd name="connsiteY3077" fmla="*/ 50845 h 569461"/>
                <a:gd name="connsiteX3078" fmla="*/ 384387 w 935544"/>
                <a:gd name="connsiteY3078" fmla="*/ 50845 h 569461"/>
                <a:gd name="connsiteX3079" fmla="*/ 384387 w 935544"/>
                <a:gd name="connsiteY3079" fmla="*/ 50845 h 569461"/>
                <a:gd name="connsiteX3080" fmla="*/ 384387 w 935544"/>
                <a:gd name="connsiteY3080" fmla="*/ 50845 h 569461"/>
                <a:gd name="connsiteX3081" fmla="*/ 384387 w 935544"/>
                <a:gd name="connsiteY3081" fmla="*/ 50845 h 569461"/>
                <a:gd name="connsiteX3082" fmla="*/ 384387 w 935544"/>
                <a:gd name="connsiteY3082" fmla="*/ 50845 h 569461"/>
                <a:gd name="connsiteX3083" fmla="*/ 384387 w 935544"/>
                <a:gd name="connsiteY3083" fmla="*/ 50845 h 569461"/>
                <a:gd name="connsiteX3084" fmla="*/ 384387 w 935544"/>
                <a:gd name="connsiteY3084" fmla="*/ 50845 h 569461"/>
                <a:gd name="connsiteX3085" fmla="*/ 384387 w 935544"/>
                <a:gd name="connsiteY3085" fmla="*/ 50845 h 569461"/>
                <a:gd name="connsiteX3086" fmla="*/ 384387 w 935544"/>
                <a:gd name="connsiteY3086" fmla="*/ 50845 h 569461"/>
                <a:gd name="connsiteX3087" fmla="*/ 384387 w 935544"/>
                <a:gd name="connsiteY3087" fmla="*/ 50845 h 569461"/>
                <a:gd name="connsiteX3088" fmla="*/ 384387 w 935544"/>
                <a:gd name="connsiteY3088" fmla="*/ 50845 h 569461"/>
                <a:gd name="connsiteX3089" fmla="*/ 384387 w 935544"/>
                <a:gd name="connsiteY3089" fmla="*/ 50845 h 569461"/>
                <a:gd name="connsiteX3090" fmla="*/ 384387 w 935544"/>
                <a:gd name="connsiteY3090" fmla="*/ 50845 h 569461"/>
                <a:gd name="connsiteX3091" fmla="*/ 384387 w 935544"/>
                <a:gd name="connsiteY3091" fmla="*/ 50845 h 569461"/>
                <a:gd name="connsiteX3092" fmla="*/ 384387 w 935544"/>
                <a:gd name="connsiteY3092" fmla="*/ 50845 h 569461"/>
                <a:gd name="connsiteX3093" fmla="*/ 384387 w 935544"/>
                <a:gd name="connsiteY3093" fmla="*/ 50845 h 569461"/>
                <a:gd name="connsiteX3094" fmla="*/ 384387 w 935544"/>
                <a:gd name="connsiteY3094" fmla="*/ 50845 h 569461"/>
                <a:gd name="connsiteX3095" fmla="*/ 384387 w 935544"/>
                <a:gd name="connsiteY3095" fmla="*/ 50845 h 569461"/>
                <a:gd name="connsiteX3096" fmla="*/ 384387 w 935544"/>
                <a:gd name="connsiteY3096" fmla="*/ 50845 h 569461"/>
                <a:gd name="connsiteX3097" fmla="*/ 384387 w 935544"/>
                <a:gd name="connsiteY3097" fmla="*/ 50845 h 569461"/>
                <a:gd name="connsiteX3098" fmla="*/ 384387 w 935544"/>
                <a:gd name="connsiteY3098" fmla="*/ 50845 h 569461"/>
                <a:gd name="connsiteX3099" fmla="*/ 384387 w 935544"/>
                <a:gd name="connsiteY3099" fmla="*/ 50845 h 569461"/>
                <a:gd name="connsiteX3100" fmla="*/ 384387 w 935544"/>
                <a:gd name="connsiteY3100" fmla="*/ 50845 h 569461"/>
                <a:gd name="connsiteX3101" fmla="*/ 384387 w 935544"/>
                <a:gd name="connsiteY3101" fmla="*/ 50845 h 569461"/>
                <a:gd name="connsiteX3102" fmla="*/ 384387 w 935544"/>
                <a:gd name="connsiteY3102" fmla="*/ 50845 h 569461"/>
                <a:gd name="connsiteX3103" fmla="*/ 384387 w 935544"/>
                <a:gd name="connsiteY3103" fmla="*/ 50845 h 569461"/>
                <a:gd name="connsiteX3104" fmla="*/ 388454 w 935544"/>
                <a:gd name="connsiteY3104" fmla="*/ 50845 h 569461"/>
                <a:gd name="connsiteX3105" fmla="*/ 388454 w 935544"/>
                <a:gd name="connsiteY3105" fmla="*/ 50845 h 569461"/>
                <a:gd name="connsiteX3106" fmla="*/ 388454 w 935544"/>
                <a:gd name="connsiteY3106" fmla="*/ 50845 h 569461"/>
                <a:gd name="connsiteX3107" fmla="*/ 388454 w 935544"/>
                <a:gd name="connsiteY3107" fmla="*/ 50845 h 569461"/>
                <a:gd name="connsiteX3108" fmla="*/ 388454 w 935544"/>
                <a:gd name="connsiteY3108" fmla="*/ 50845 h 569461"/>
                <a:gd name="connsiteX3109" fmla="*/ 388454 w 935544"/>
                <a:gd name="connsiteY3109" fmla="*/ 50845 h 569461"/>
                <a:gd name="connsiteX3110" fmla="*/ 388454 w 935544"/>
                <a:gd name="connsiteY3110" fmla="*/ 50845 h 569461"/>
                <a:gd name="connsiteX3111" fmla="*/ 388454 w 935544"/>
                <a:gd name="connsiteY3111" fmla="*/ 50845 h 569461"/>
                <a:gd name="connsiteX3112" fmla="*/ 388454 w 935544"/>
                <a:gd name="connsiteY3112" fmla="*/ 50845 h 569461"/>
                <a:gd name="connsiteX3113" fmla="*/ 388454 w 935544"/>
                <a:gd name="connsiteY3113" fmla="*/ 50845 h 569461"/>
                <a:gd name="connsiteX3114" fmla="*/ 384387 w 935544"/>
                <a:gd name="connsiteY3114" fmla="*/ 50845 h 569461"/>
                <a:gd name="connsiteX3115" fmla="*/ 384387 w 935544"/>
                <a:gd name="connsiteY3115" fmla="*/ 50845 h 569461"/>
                <a:gd name="connsiteX3116" fmla="*/ 384387 w 935544"/>
                <a:gd name="connsiteY3116" fmla="*/ 50845 h 569461"/>
                <a:gd name="connsiteX3117" fmla="*/ 384387 w 935544"/>
                <a:gd name="connsiteY3117" fmla="*/ 50845 h 569461"/>
                <a:gd name="connsiteX3118" fmla="*/ 384387 w 935544"/>
                <a:gd name="connsiteY3118" fmla="*/ 50845 h 569461"/>
                <a:gd name="connsiteX3119" fmla="*/ 384387 w 935544"/>
                <a:gd name="connsiteY3119" fmla="*/ 50845 h 569461"/>
                <a:gd name="connsiteX3120" fmla="*/ 384387 w 935544"/>
                <a:gd name="connsiteY3120" fmla="*/ 50845 h 569461"/>
                <a:gd name="connsiteX3121" fmla="*/ 384387 w 935544"/>
                <a:gd name="connsiteY3121" fmla="*/ 50845 h 569461"/>
                <a:gd name="connsiteX3122" fmla="*/ 384387 w 935544"/>
                <a:gd name="connsiteY3122" fmla="*/ 50845 h 569461"/>
                <a:gd name="connsiteX3123" fmla="*/ 384387 w 935544"/>
                <a:gd name="connsiteY3123" fmla="*/ 50845 h 569461"/>
                <a:gd name="connsiteX3124" fmla="*/ 384387 w 935544"/>
                <a:gd name="connsiteY3124" fmla="*/ 50845 h 569461"/>
                <a:gd name="connsiteX3125" fmla="*/ 384387 w 935544"/>
                <a:gd name="connsiteY3125" fmla="*/ 50845 h 569461"/>
                <a:gd name="connsiteX3126" fmla="*/ 384387 w 935544"/>
                <a:gd name="connsiteY3126" fmla="*/ 50845 h 569461"/>
                <a:gd name="connsiteX3127" fmla="*/ 380319 w 935544"/>
                <a:gd name="connsiteY3127" fmla="*/ 50845 h 569461"/>
                <a:gd name="connsiteX3128" fmla="*/ 380319 w 935544"/>
                <a:gd name="connsiteY3128" fmla="*/ 50845 h 569461"/>
                <a:gd name="connsiteX3129" fmla="*/ 380319 w 935544"/>
                <a:gd name="connsiteY3129" fmla="*/ 50845 h 569461"/>
                <a:gd name="connsiteX3130" fmla="*/ 380319 w 935544"/>
                <a:gd name="connsiteY3130" fmla="*/ 50845 h 569461"/>
                <a:gd name="connsiteX3131" fmla="*/ 380319 w 935544"/>
                <a:gd name="connsiteY3131" fmla="*/ 50845 h 569461"/>
                <a:gd name="connsiteX3132" fmla="*/ 380319 w 935544"/>
                <a:gd name="connsiteY3132" fmla="*/ 50845 h 569461"/>
                <a:gd name="connsiteX3133" fmla="*/ 380319 w 935544"/>
                <a:gd name="connsiteY3133" fmla="*/ 50845 h 569461"/>
                <a:gd name="connsiteX3134" fmla="*/ 380319 w 935544"/>
                <a:gd name="connsiteY3134" fmla="*/ 50845 h 569461"/>
                <a:gd name="connsiteX3135" fmla="*/ 380319 w 935544"/>
                <a:gd name="connsiteY3135" fmla="*/ 50845 h 569461"/>
                <a:gd name="connsiteX3136" fmla="*/ 380319 w 935544"/>
                <a:gd name="connsiteY3136" fmla="*/ 50845 h 569461"/>
                <a:gd name="connsiteX3137" fmla="*/ 380319 w 935544"/>
                <a:gd name="connsiteY3137" fmla="*/ 50845 h 569461"/>
                <a:gd name="connsiteX3138" fmla="*/ 380319 w 935544"/>
                <a:gd name="connsiteY3138" fmla="*/ 50845 h 569461"/>
                <a:gd name="connsiteX3139" fmla="*/ 380319 w 935544"/>
                <a:gd name="connsiteY3139" fmla="*/ 50845 h 569461"/>
                <a:gd name="connsiteX3140" fmla="*/ 380319 w 935544"/>
                <a:gd name="connsiteY3140" fmla="*/ 50845 h 569461"/>
                <a:gd name="connsiteX3141" fmla="*/ 380319 w 935544"/>
                <a:gd name="connsiteY3141" fmla="*/ 50845 h 569461"/>
                <a:gd name="connsiteX3142" fmla="*/ 380319 w 935544"/>
                <a:gd name="connsiteY3142" fmla="*/ 50845 h 569461"/>
                <a:gd name="connsiteX3143" fmla="*/ 380319 w 935544"/>
                <a:gd name="connsiteY3143" fmla="*/ 50845 h 569461"/>
                <a:gd name="connsiteX3144" fmla="*/ 380319 w 935544"/>
                <a:gd name="connsiteY3144" fmla="*/ 50845 h 569461"/>
                <a:gd name="connsiteX3145" fmla="*/ 380319 w 935544"/>
                <a:gd name="connsiteY3145" fmla="*/ 50845 h 569461"/>
                <a:gd name="connsiteX3146" fmla="*/ 380319 w 935544"/>
                <a:gd name="connsiteY3146" fmla="*/ 50845 h 569461"/>
                <a:gd name="connsiteX3147" fmla="*/ 380319 w 935544"/>
                <a:gd name="connsiteY3147" fmla="*/ 50845 h 569461"/>
                <a:gd name="connsiteX3148" fmla="*/ 380319 w 935544"/>
                <a:gd name="connsiteY3148" fmla="*/ 50845 h 569461"/>
                <a:gd name="connsiteX3149" fmla="*/ 380319 w 935544"/>
                <a:gd name="connsiteY3149" fmla="*/ 50845 h 569461"/>
                <a:gd name="connsiteX3150" fmla="*/ 380319 w 935544"/>
                <a:gd name="connsiteY3150" fmla="*/ 50845 h 569461"/>
                <a:gd name="connsiteX3151" fmla="*/ 380319 w 935544"/>
                <a:gd name="connsiteY3151" fmla="*/ 50845 h 569461"/>
                <a:gd name="connsiteX3152" fmla="*/ 380319 w 935544"/>
                <a:gd name="connsiteY3152" fmla="*/ 50845 h 569461"/>
                <a:gd name="connsiteX3153" fmla="*/ 380319 w 935544"/>
                <a:gd name="connsiteY3153" fmla="*/ 50845 h 569461"/>
                <a:gd name="connsiteX3154" fmla="*/ 380319 w 935544"/>
                <a:gd name="connsiteY3154" fmla="*/ 50845 h 569461"/>
                <a:gd name="connsiteX3155" fmla="*/ 380319 w 935544"/>
                <a:gd name="connsiteY3155" fmla="*/ 50845 h 569461"/>
                <a:gd name="connsiteX3156" fmla="*/ 380319 w 935544"/>
                <a:gd name="connsiteY3156" fmla="*/ 50845 h 569461"/>
                <a:gd name="connsiteX3157" fmla="*/ 380319 w 935544"/>
                <a:gd name="connsiteY3157" fmla="*/ 50845 h 569461"/>
                <a:gd name="connsiteX3158" fmla="*/ 380319 w 935544"/>
                <a:gd name="connsiteY3158" fmla="*/ 50845 h 569461"/>
                <a:gd name="connsiteX3159" fmla="*/ 380319 w 935544"/>
                <a:gd name="connsiteY3159" fmla="*/ 50845 h 569461"/>
                <a:gd name="connsiteX3160" fmla="*/ 380319 w 935544"/>
                <a:gd name="connsiteY3160" fmla="*/ 50845 h 569461"/>
                <a:gd name="connsiteX3161" fmla="*/ 380319 w 935544"/>
                <a:gd name="connsiteY3161" fmla="*/ 50845 h 569461"/>
                <a:gd name="connsiteX3162" fmla="*/ 380319 w 935544"/>
                <a:gd name="connsiteY3162" fmla="*/ 50845 h 569461"/>
                <a:gd name="connsiteX3163" fmla="*/ 380319 w 935544"/>
                <a:gd name="connsiteY3163" fmla="*/ 50845 h 569461"/>
                <a:gd name="connsiteX3164" fmla="*/ 380319 w 935544"/>
                <a:gd name="connsiteY3164" fmla="*/ 50845 h 569461"/>
                <a:gd name="connsiteX3165" fmla="*/ 380319 w 935544"/>
                <a:gd name="connsiteY3165" fmla="*/ 50845 h 569461"/>
                <a:gd name="connsiteX3166" fmla="*/ 380319 w 935544"/>
                <a:gd name="connsiteY3166" fmla="*/ 50845 h 569461"/>
                <a:gd name="connsiteX3167" fmla="*/ 380319 w 935544"/>
                <a:gd name="connsiteY3167" fmla="*/ 50845 h 569461"/>
                <a:gd name="connsiteX3168" fmla="*/ 380319 w 935544"/>
                <a:gd name="connsiteY3168" fmla="*/ 50845 h 569461"/>
                <a:gd name="connsiteX3169" fmla="*/ 380319 w 935544"/>
                <a:gd name="connsiteY3169" fmla="*/ 50845 h 569461"/>
                <a:gd name="connsiteX3170" fmla="*/ 380319 w 935544"/>
                <a:gd name="connsiteY3170" fmla="*/ 50845 h 569461"/>
                <a:gd name="connsiteX3171" fmla="*/ 380319 w 935544"/>
                <a:gd name="connsiteY3171" fmla="*/ 50845 h 569461"/>
                <a:gd name="connsiteX3172" fmla="*/ 380319 w 935544"/>
                <a:gd name="connsiteY3172" fmla="*/ 50845 h 569461"/>
                <a:gd name="connsiteX3173" fmla="*/ 380319 w 935544"/>
                <a:gd name="connsiteY3173" fmla="*/ 50845 h 569461"/>
                <a:gd name="connsiteX3174" fmla="*/ 380319 w 935544"/>
                <a:gd name="connsiteY3174" fmla="*/ 50845 h 569461"/>
                <a:gd name="connsiteX3175" fmla="*/ 380319 w 935544"/>
                <a:gd name="connsiteY3175" fmla="*/ 50845 h 569461"/>
                <a:gd name="connsiteX3176" fmla="*/ 380319 w 935544"/>
                <a:gd name="connsiteY3176" fmla="*/ 50845 h 569461"/>
                <a:gd name="connsiteX3177" fmla="*/ 380319 w 935544"/>
                <a:gd name="connsiteY3177" fmla="*/ 50845 h 569461"/>
                <a:gd name="connsiteX3178" fmla="*/ 380319 w 935544"/>
                <a:gd name="connsiteY3178" fmla="*/ 50845 h 569461"/>
                <a:gd name="connsiteX3179" fmla="*/ 380319 w 935544"/>
                <a:gd name="connsiteY3179" fmla="*/ 50845 h 569461"/>
                <a:gd name="connsiteX3180" fmla="*/ 380319 w 935544"/>
                <a:gd name="connsiteY3180" fmla="*/ 50845 h 569461"/>
                <a:gd name="connsiteX3181" fmla="*/ 380319 w 935544"/>
                <a:gd name="connsiteY3181" fmla="*/ 50845 h 569461"/>
                <a:gd name="connsiteX3182" fmla="*/ 380319 w 935544"/>
                <a:gd name="connsiteY3182" fmla="*/ 50845 h 569461"/>
                <a:gd name="connsiteX3183" fmla="*/ 380319 w 935544"/>
                <a:gd name="connsiteY3183" fmla="*/ 50845 h 569461"/>
                <a:gd name="connsiteX3184" fmla="*/ 380319 w 935544"/>
                <a:gd name="connsiteY3184" fmla="*/ 50845 h 569461"/>
                <a:gd name="connsiteX3185" fmla="*/ 380319 w 935544"/>
                <a:gd name="connsiteY3185" fmla="*/ 50845 h 569461"/>
                <a:gd name="connsiteX3186" fmla="*/ 380319 w 935544"/>
                <a:gd name="connsiteY3186" fmla="*/ 50845 h 569461"/>
                <a:gd name="connsiteX3187" fmla="*/ 380319 w 935544"/>
                <a:gd name="connsiteY3187" fmla="*/ 50845 h 569461"/>
                <a:gd name="connsiteX3188" fmla="*/ 380319 w 935544"/>
                <a:gd name="connsiteY3188" fmla="*/ 50845 h 569461"/>
                <a:gd name="connsiteX3189" fmla="*/ 380319 w 935544"/>
                <a:gd name="connsiteY3189" fmla="*/ 50845 h 569461"/>
                <a:gd name="connsiteX3190" fmla="*/ 380319 w 935544"/>
                <a:gd name="connsiteY3190" fmla="*/ 50845 h 569461"/>
                <a:gd name="connsiteX3191" fmla="*/ 380319 w 935544"/>
                <a:gd name="connsiteY3191" fmla="*/ 50845 h 569461"/>
                <a:gd name="connsiteX3192" fmla="*/ 380319 w 935544"/>
                <a:gd name="connsiteY3192" fmla="*/ 50845 h 569461"/>
                <a:gd name="connsiteX3193" fmla="*/ 380319 w 935544"/>
                <a:gd name="connsiteY3193" fmla="*/ 50845 h 569461"/>
                <a:gd name="connsiteX3194" fmla="*/ 380319 w 935544"/>
                <a:gd name="connsiteY3194" fmla="*/ 50845 h 569461"/>
                <a:gd name="connsiteX3195" fmla="*/ 380319 w 935544"/>
                <a:gd name="connsiteY3195" fmla="*/ 50845 h 569461"/>
                <a:gd name="connsiteX3196" fmla="*/ 380319 w 935544"/>
                <a:gd name="connsiteY3196" fmla="*/ 50845 h 569461"/>
                <a:gd name="connsiteX3197" fmla="*/ 380319 w 935544"/>
                <a:gd name="connsiteY3197" fmla="*/ 50845 h 569461"/>
                <a:gd name="connsiteX3198" fmla="*/ 380319 w 935544"/>
                <a:gd name="connsiteY3198" fmla="*/ 50845 h 569461"/>
                <a:gd name="connsiteX3199" fmla="*/ 380319 w 935544"/>
                <a:gd name="connsiteY3199" fmla="*/ 50845 h 569461"/>
                <a:gd name="connsiteX3200" fmla="*/ 376252 w 935544"/>
                <a:gd name="connsiteY3200" fmla="*/ 50845 h 569461"/>
                <a:gd name="connsiteX3201" fmla="*/ 376252 w 935544"/>
                <a:gd name="connsiteY3201" fmla="*/ 50845 h 569461"/>
                <a:gd name="connsiteX3202" fmla="*/ 376252 w 935544"/>
                <a:gd name="connsiteY3202" fmla="*/ 50845 h 569461"/>
                <a:gd name="connsiteX3203" fmla="*/ 376252 w 935544"/>
                <a:gd name="connsiteY3203" fmla="*/ 50845 h 569461"/>
                <a:gd name="connsiteX3204" fmla="*/ 376252 w 935544"/>
                <a:gd name="connsiteY3204" fmla="*/ 50845 h 569461"/>
                <a:gd name="connsiteX3205" fmla="*/ 376252 w 935544"/>
                <a:gd name="connsiteY3205" fmla="*/ 50845 h 569461"/>
                <a:gd name="connsiteX3206" fmla="*/ 376252 w 935544"/>
                <a:gd name="connsiteY3206" fmla="*/ 50845 h 569461"/>
                <a:gd name="connsiteX3207" fmla="*/ 376252 w 935544"/>
                <a:gd name="connsiteY3207" fmla="*/ 50845 h 569461"/>
                <a:gd name="connsiteX3208" fmla="*/ 376252 w 935544"/>
                <a:gd name="connsiteY3208" fmla="*/ 50845 h 569461"/>
                <a:gd name="connsiteX3209" fmla="*/ 376252 w 935544"/>
                <a:gd name="connsiteY3209" fmla="*/ 50845 h 569461"/>
                <a:gd name="connsiteX3210" fmla="*/ 376252 w 935544"/>
                <a:gd name="connsiteY3210" fmla="*/ 50845 h 569461"/>
                <a:gd name="connsiteX3211" fmla="*/ 376252 w 935544"/>
                <a:gd name="connsiteY3211" fmla="*/ 50845 h 569461"/>
                <a:gd name="connsiteX3212" fmla="*/ 376252 w 935544"/>
                <a:gd name="connsiteY3212" fmla="*/ 50845 h 569461"/>
                <a:gd name="connsiteX3213" fmla="*/ 376252 w 935544"/>
                <a:gd name="connsiteY3213" fmla="*/ 50845 h 569461"/>
                <a:gd name="connsiteX3214" fmla="*/ 376252 w 935544"/>
                <a:gd name="connsiteY3214" fmla="*/ 50845 h 569461"/>
                <a:gd name="connsiteX3215" fmla="*/ 376252 w 935544"/>
                <a:gd name="connsiteY3215" fmla="*/ 50845 h 569461"/>
                <a:gd name="connsiteX3216" fmla="*/ 376252 w 935544"/>
                <a:gd name="connsiteY3216" fmla="*/ 50845 h 569461"/>
                <a:gd name="connsiteX3217" fmla="*/ 376252 w 935544"/>
                <a:gd name="connsiteY3217" fmla="*/ 50845 h 569461"/>
                <a:gd name="connsiteX3218" fmla="*/ 376252 w 935544"/>
                <a:gd name="connsiteY3218" fmla="*/ 50845 h 569461"/>
                <a:gd name="connsiteX3219" fmla="*/ 376252 w 935544"/>
                <a:gd name="connsiteY3219" fmla="*/ 50845 h 569461"/>
                <a:gd name="connsiteX3220" fmla="*/ 376252 w 935544"/>
                <a:gd name="connsiteY3220" fmla="*/ 50845 h 569461"/>
                <a:gd name="connsiteX3221" fmla="*/ 376252 w 935544"/>
                <a:gd name="connsiteY3221" fmla="*/ 50845 h 569461"/>
                <a:gd name="connsiteX3222" fmla="*/ 376252 w 935544"/>
                <a:gd name="connsiteY3222" fmla="*/ 50845 h 569461"/>
                <a:gd name="connsiteX3223" fmla="*/ 376252 w 935544"/>
                <a:gd name="connsiteY3223" fmla="*/ 50845 h 569461"/>
                <a:gd name="connsiteX3224" fmla="*/ 376252 w 935544"/>
                <a:gd name="connsiteY3224" fmla="*/ 50845 h 569461"/>
                <a:gd name="connsiteX3225" fmla="*/ 372184 w 935544"/>
                <a:gd name="connsiteY3225" fmla="*/ 50845 h 569461"/>
                <a:gd name="connsiteX3226" fmla="*/ 372184 w 935544"/>
                <a:gd name="connsiteY3226" fmla="*/ 50845 h 569461"/>
                <a:gd name="connsiteX3227" fmla="*/ 372184 w 935544"/>
                <a:gd name="connsiteY3227" fmla="*/ 50845 h 569461"/>
                <a:gd name="connsiteX3228" fmla="*/ 372184 w 935544"/>
                <a:gd name="connsiteY3228" fmla="*/ 50845 h 569461"/>
                <a:gd name="connsiteX3229" fmla="*/ 368116 w 935544"/>
                <a:gd name="connsiteY3229" fmla="*/ 50845 h 569461"/>
                <a:gd name="connsiteX3230" fmla="*/ 368116 w 935544"/>
                <a:gd name="connsiteY3230" fmla="*/ 50845 h 569461"/>
                <a:gd name="connsiteX3231" fmla="*/ 368116 w 935544"/>
                <a:gd name="connsiteY3231" fmla="*/ 50845 h 569461"/>
                <a:gd name="connsiteX3232" fmla="*/ 364049 w 935544"/>
                <a:gd name="connsiteY3232" fmla="*/ 50845 h 569461"/>
                <a:gd name="connsiteX3233" fmla="*/ 364049 w 935544"/>
                <a:gd name="connsiteY3233" fmla="*/ 50845 h 569461"/>
                <a:gd name="connsiteX3234" fmla="*/ 364049 w 935544"/>
                <a:gd name="connsiteY3234" fmla="*/ 50845 h 569461"/>
                <a:gd name="connsiteX3235" fmla="*/ 364049 w 935544"/>
                <a:gd name="connsiteY3235" fmla="*/ 50845 h 569461"/>
                <a:gd name="connsiteX3236" fmla="*/ 364049 w 935544"/>
                <a:gd name="connsiteY3236" fmla="*/ 50845 h 569461"/>
                <a:gd name="connsiteX3237" fmla="*/ 359981 w 935544"/>
                <a:gd name="connsiteY3237" fmla="*/ 50845 h 569461"/>
                <a:gd name="connsiteX3238" fmla="*/ 359981 w 935544"/>
                <a:gd name="connsiteY3238" fmla="*/ 50845 h 569461"/>
                <a:gd name="connsiteX3239" fmla="*/ 359981 w 935544"/>
                <a:gd name="connsiteY3239" fmla="*/ 50845 h 569461"/>
                <a:gd name="connsiteX3240" fmla="*/ 359981 w 935544"/>
                <a:gd name="connsiteY3240" fmla="*/ 50845 h 569461"/>
                <a:gd name="connsiteX3241" fmla="*/ 359981 w 935544"/>
                <a:gd name="connsiteY3241" fmla="*/ 50845 h 569461"/>
                <a:gd name="connsiteX3242" fmla="*/ 359981 w 935544"/>
                <a:gd name="connsiteY3242" fmla="*/ 50845 h 569461"/>
                <a:gd name="connsiteX3243" fmla="*/ 359981 w 935544"/>
                <a:gd name="connsiteY3243" fmla="*/ 50845 h 569461"/>
                <a:gd name="connsiteX3244" fmla="*/ 359981 w 935544"/>
                <a:gd name="connsiteY3244" fmla="*/ 50845 h 569461"/>
                <a:gd name="connsiteX3245" fmla="*/ 359981 w 935544"/>
                <a:gd name="connsiteY3245" fmla="*/ 50845 h 569461"/>
                <a:gd name="connsiteX3246" fmla="*/ 359981 w 935544"/>
                <a:gd name="connsiteY3246" fmla="*/ 50845 h 569461"/>
                <a:gd name="connsiteX3247" fmla="*/ 359981 w 935544"/>
                <a:gd name="connsiteY3247" fmla="*/ 50845 h 569461"/>
                <a:gd name="connsiteX3248" fmla="*/ 359981 w 935544"/>
                <a:gd name="connsiteY3248" fmla="*/ 50845 h 569461"/>
                <a:gd name="connsiteX3249" fmla="*/ 359981 w 935544"/>
                <a:gd name="connsiteY3249" fmla="*/ 50845 h 569461"/>
                <a:gd name="connsiteX3250" fmla="*/ 359981 w 935544"/>
                <a:gd name="connsiteY3250" fmla="*/ 50845 h 569461"/>
                <a:gd name="connsiteX3251" fmla="*/ 359981 w 935544"/>
                <a:gd name="connsiteY3251" fmla="*/ 50845 h 569461"/>
                <a:gd name="connsiteX3252" fmla="*/ 359981 w 935544"/>
                <a:gd name="connsiteY3252" fmla="*/ 50845 h 569461"/>
                <a:gd name="connsiteX3253" fmla="*/ 359981 w 935544"/>
                <a:gd name="connsiteY3253" fmla="*/ 50845 h 569461"/>
                <a:gd name="connsiteX3254" fmla="*/ 359981 w 935544"/>
                <a:gd name="connsiteY3254" fmla="*/ 50845 h 569461"/>
                <a:gd name="connsiteX3255" fmla="*/ 359981 w 935544"/>
                <a:gd name="connsiteY3255" fmla="*/ 50845 h 569461"/>
                <a:gd name="connsiteX3256" fmla="*/ 359981 w 935544"/>
                <a:gd name="connsiteY3256" fmla="*/ 50845 h 569461"/>
                <a:gd name="connsiteX3257" fmla="*/ 359981 w 935544"/>
                <a:gd name="connsiteY3257" fmla="*/ 50845 h 569461"/>
                <a:gd name="connsiteX3258" fmla="*/ 359981 w 935544"/>
                <a:gd name="connsiteY3258" fmla="*/ 50845 h 569461"/>
                <a:gd name="connsiteX3259" fmla="*/ 359981 w 935544"/>
                <a:gd name="connsiteY3259" fmla="*/ 50845 h 569461"/>
                <a:gd name="connsiteX3260" fmla="*/ 359981 w 935544"/>
                <a:gd name="connsiteY3260" fmla="*/ 50845 h 569461"/>
                <a:gd name="connsiteX3261" fmla="*/ 359981 w 935544"/>
                <a:gd name="connsiteY3261" fmla="*/ 50845 h 569461"/>
                <a:gd name="connsiteX3262" fmla="*/ 359981 w 935544"/>
                <a:gd name="connsiteY3262" fmla="*/ 50845 h 569461"/>
                <a:gd name="connsiteX3263" fmla="*/ 364049 w 935544"/>
                <a:gd name="connsiteY3263" fmla="*/ 50845 h 569461"/>
                <a:gd name="connsiteX3264" fmla="*/ 364049 w 935544"/>
                <a:gd name="connsiteY3264" fmla="*/ 50845 h 569461"/>
                <a:gd name="connsiteX3265" fmla="*/ 364049 w 935544"/>
                <a:gd name="connsiteY3265" fmla="*/ 50845 h 569461"/>
                <a:gd name="connsiteX3266" fmla="*/ 364049 w 935544"/>
                <a:gd name="connsiteY3266" fmla="*/ 50845 h 569461"/>
                <a:gd name="connsiteX3267" fmla="*/ 364049 w 935544"/>
                <a:gd name="connsiteY3267" fmla="*/ 50845 h 569461"/>
                <a:gd name="connsiteX3268" fmla="*/ 364049 w 935544"/>
                <a:gd name="connsiteY3268" fmla="*/ 50845 h 569461"/>
                <a:gd name="connsiteX3269" fmla="*/ 364049 w 935544"/>
                <a:gd name="connsiteY3269" fmla="*/ 50845 h 569461"/>
                <a:gd name="connsiteX3270" fmla="*/ 364049 w 935544"/>
                <a:gd name="connsiteY3270" fmla="*/ 50845 h 569461"/>
                <a:gd name="connsiteX3271" fmla="*/ 364049 w 935544"/>
                <a:gd name="connsiteY3271" fmla="*/ 50845 h 569461"/>
                <a:gd name="connsiteX3272" fmla="*/ 364049 w 935544"/>
                <a:gd name="connsiteY3272" fmla="*/ 50845 h 569461"/>
                <a:gd name="connsiteX3273" fmla="*/ 364049 w 935544"/>
                <a:gd name="connsiteY3273" fmla="*/ 50845 h 569461"/>
                <a:gd name="connsiteX3274" fmla="*/ 364049 w 935544"/>
                <a:gd name="connsiteY3274" fmla="*/ 50845 h 569461"/>
                <a:gd name="connsiteX3275" fmla="*/ 364049 w 935544"/>
                <a:gd name="connsiteY3275" fmla="*/ 50845 h 569461"/>
                <a:gd name="connsiteX3276" fmla="*/ 364049 w 935544"/>
                <a:gd name="connsiteY3276" fmla="*/ 50845 h 569461"/>
                <a:gd name="connsiteX3277" fmla="*/ 364049 w 935544"/>
                <a:gd name="connsiteY3277" fmla="*/ 50845 h 569461"/>
                <a:gd name="connsiteX3278" fmla="*/ 364049 w 935544"/>
                <a:gd name="connsiteY3278" fmla="*/ 50845 h 569461"/>
                <a:gd name="connsiteX3279" fmla="*/ 364049 w 935544"/>
                <a:gd name="connsiteY3279" fmla="*/ 50845 h 569461"/>
                <a:gd name="connsiteX3280" fmla="*/ 364049 w 935544"/>
                <a:gd name="connsiteY3280" fmla="*/ 50845 h 569461"/>
                <a:gd name="connsiteX3281" fmla="*/ 364049 w 935544"/>
                <a:gd name="connsiteY3281" fmla="*/ 50845 h 569461"/>
                <a:gd name="connsiteX3282" fmla="*/ 364049 w 935544"/>
                <a:gd name="connsiteY3282" fmla="*/ 50845 h 569461"/>
                <a:gd name="connsiteX3283" fmla="*/ 364049 w 935544"/>
                <a:gd name="connsiteY3283" fmla="*/ 50845 h 569461"/>
                <a:gd name="connsiteX3284" fmla="*/ 364049 w 935544"/>
                <a:gd name="connsiteY3284" fmla="*/ 50845 h 569461"/>
                <a:gd name="connsiteX3285" fmla="*/ 364049 w 935544"/>
                <a:gd name="connsiteY3285" fmla="*/ 50845 h 569461"/>
                <a:gd name="connsiteX3286" fmla="*/ 364049 w 935544"/>
                <a:gd name="connsiteY3286" fmla="*/ 50845 h 569461"/>
                <a:gd name="connsiteX3287" fmla="*/ 364049 w 935544"/>
                <a:gd name="connsiteY3287" fmla="*/ 50845 h 569461"/>
                <a:gd name="connsiteX3288" fmla="*/ 364049 w 935544"/>
                <a:gd name="connsiteY3288" fmla="*/ 50845 h 569461"/>
                <a:gd name="connsiteX3289" fmla="*/ 364049 w 935544"/>
                <a:gd name="connsiteY3289" fmla="*/ 50845 h 569461"/>
                <a:gd name="connsiteX3290" fmla="*/ 364049 w 935544"/>
                <a:gd name="connsiteY3290" fmla="*/ 50845 h 569461"/>
                <a:gd name="connsiteX3291" fmla="*/ 364049 w 935544"/>
                <a:gd name="connsiteY3291" fmla="*/ 50845 h 569461"/>
                <a:gd name="connsiteX3292" fmla="*/ 368116 w 935544"/>
                <a:gd name="connsiteY3292" fmla="*/ 50845 h 569461"/>
                <a:gd name="connsiteX3293" fmla="*/ 368116 w 935544"/>
                <a:gd name="connsiteY3293" fmla="*/ 50845 h 569461"/>
                <a:gd name="connsiteX3294" fmla="*/ 368116 w 935544"/>
                <a:gd name="connsiteY3294" fmla="*/ 50845 h 569461"/>
                <a:gd name="connsiteX3295" fmla="*/ 368116 w 935544"/>
                <a:gd name="connsiteY3295" fmla="*/ 50845 h 569461"/>
                <a:gd name="connsiteX3296" fmla="*/ 368116 w 935544"/>
                <a:gd name="connsiteY3296" fmla="*/ 50845 h 569461"/>
                <a:gd name="connsiteX3297" fmla="*/ 368116 w 935544"/>
                <a:gd name="connsiteY3297" fmla="*/ 50845 h 569461"/>
                <a:gd name="connsiteX3298" fmla="*/ 368116 w 935544"/>
                <a:gd name="connsiteY3298" fmla="*/ 50845 h 569461"/>
                <a:gd name="connsiteX3299" fmla="*/ 368116 w 935544"/>
                <a:gd name="connsiteY3299" fmla="*/ 50845 h 569461"/>
                <a:gd name="connsiteX3300" fmla="*/ 368116 w 935544"/>
                <a:gd name="connsiteY3300" fmla="*/ 50845 h 569461"/>
                <a:gd name="connsiteX3301" fmla="*/ 368116 w 935544"/>
                <a:gd name="connsiteY3301" fmla="*/ 50845 h 569461"/>
                <a:gd name="connsiteX3302" fmla="*/ 368116 w 935544"/>
                <a:gd name="connsiteY3302" fmla="*/ 50845 h 569461"/>
                <a:gd name="connsiteX3303" fmla="*/ 368116 w 935544"/>
                <a:gd name="connsiteY3303" fmla="*/ 50845 h 569461"/>
                <a:gd name="connsiteX3304" fmla="*/ 368116 w 935544"/>
                <a:gd name="connsiteY3304" fmla="*/ 50845 h 569461"/>
                <a:gd name="connsiteX3305" fmla="*/ 368116 w 935544"/>
                <a:gd name="connsiteY3305" fmla="*/ 50845 h 569461"/>
                <a:gd name="connsiteX3306" fmla="*/ 368116 w 935544"/>
                <a:gd name="connsiteY3306" fmla="*/ 50845 h 569461"/>
                <a:gd name="connsiteX3307" fmla="*/ 368116 w 935544"/>
                <a:gd name="connsiteY3307" fmla="*/ 50845 h 569461"/>
                <a:gd name="connsiteX3308" fmla="*/ 368116 w 935544"/>
                <a:gd name="connsiteY3308" fmla="*/ 50845 h 569461"/>
                <a:gd name="connsiteX3309" fmla="*/ 368116 w 935544"/>
                <a:gd name="connsiteY3309" fmla="*/ 50845 h 569461"/>
                <a:gd name="connsiteX3310" fmla="*/ 368116 w 935544"/>
                <a:gd name="connsiteY3310" fmla="*/ 50845 h 569461"/>
                <a:gd name="connsiteX3311" fmla="*/ 368116 w 935544"/>
                <a:gd name="connsiteY3311" fmla="*/ 50845 h 569461"/>
                <a:gd name="connsiteX3312" fmla="*/ 368116 w 935544"/>
                <a:gd name="connsiteY3312" fmla="*/ 50845 h 569461"/>
                <a:gd name="connsiteX3313" fmla="*/ 368116 w 935544"/>
                <a:gd name="connsiteY3313" fmla="*/ 50845 h 569461"/>
                <a:gd name="connsiteX3314" fmla="*/ 368116 w 935544"/>
                <a:gd name="connsiteY3314" fmla="*/ 50845 h 569461"/>
                <a:gd name="connsiteX3315" fmla="*/ 368116 w 935544"/>
                <a:gd name="connsiteY3315" fmla="*/ 50845 h 569461"/>
                <a:gd name="connsiteX3316" fmla="*/ 368116 w 935544"/>
                <a:gd name="connsiteY3316" fmla="*/ 50845 h 569461"/>
                <a:gd name="connsiteX3317" fmla="*/ 368116 w 935544"/>
                <a:gd name="connsiteY3317" fmla="*/ 50845 h 569461"/>
                <a:gd name="connsiteX3318" fmla="*/ 368116 w 935544"/>
                <a:gd name="connsiteY3318" fmla="*/ 50845 h 569461"/>
                <a:gd name="connsiteX3319" fmla="*/ 368116 w 935544"/>
                <a:gd name="connsiteY3319" fmla="*/ 50845 h 569461"/>
                <a:gd name="connsiteX3320" fmla="*/ 368116 w 935544"/>
                <a:gd name="connsiteY3320" fmla="*/ 50845 h 569461"/>
                <a:gd name="connsiteX3321" fmla="*/ 368116 w 935544"/>
                <a:gd name="connsiteY3321" fmla="*/ 50845 h 569461"/>
                <a:gd name="connsiteX3322" fmla="*/ 368116 w 935544"/>
                <a:gd name="connsiteY3322" fmla="*/ 50845 h 569461"/>
                <a:gd name="connsiteX3323" fmla="*/ 368116 w 935544"/>
                <a:gd name="connsiteY3323" fmla="*/ 50845 h 569461"/>
                <a:gd name="connsiteX3324" fmla="*/ 368116 w 935544"/>
                <a:gd name="connsiteY3324" fmla="*/ 50845 h 569461"/>
                <a:gd name="connsiteX3325" fmla="*/ 368116 w 935544"/>
                <a:gd name="connsiteY3325" fmla="*/ 50845 h 569461"/>
                <a:gd name="connsiteX3326" fmla="*/ 368116 w 935544"/>
                <a:gd name="connsiteY3326" fmla="*/ 50845 h 569461"/>
                <a:gd name="connsiteX3327" fmla="*/ 368116 w 935544"/>
                <a:gd name="connsiteY3327" fmla="*/ 50845 h 569461"/>
                <a:gd name="connsiteX3328" fmla="*/ 368116 w 935544"/>
                <a:gd name="connsiteY3328" fmla="*/ 50845 h 569461"/>
                <a:gd name="connsiteX3329" fmla="*/ 368116 w 935544"/>
                <a:gd name="connsiteY3329" fmla="*/ 50845 h 569461"/>
                <a:gd name="connsiteX3330" fmla="*/ 368116 w 935544"/>
                <a:gd name="connsiteY3330" fmla="*/ 50845 h 569461"/>
                <a:gd name="connsiteX3331" fmla="*/ 368116 w 935544"/>
                <a:gd name="connsiteY3331" fmla="*/ 50845 h 569461"/>
                <a:gd name="connsiteX3332" fmla="*/ 368116 w 935544"/>
                <a:gd name="connsiteY3332" fmla="*/ 50845 h 569461"/>
                <a:gd name="connsiteX3333" fmla="*/ 368116 w 935544"/>
                <a:gd name="connsiteY3333" fmla="*/ 50845 h 569461"/>
                <a:gd name="connsiteX3334" fmla="*/ 368116 w 935544"/>
                <a:gd name="connsiteY3334" fmla="*/ 50845 h 569461"/>
                <a:gd name="connsiteX3335" fmla="*/ 368116 w 935544"/>
                <a:gd name="connsiteY3335" fmla="*/ 50845 h 569461"/>
                <a:gd name="connsiteX3336" fmla="*/ 368116 w 935544"/>
                <a:gd name="connsiteY3336" fmla="*/ 50845 h 569461"/>
                <a:gd name="connsiteX3337" fmla="*/ 368116 w 935544"/>
                <a:gd name="connsiteY3337" fmla="*/ 50845 h 569461"/>
                <a:gd name="connsiteX3338" fmla="*/ 364049 w 935544"/>
                <a:gd name="connsiteY3338" fmla="*/ 50845 h 569461"/>
                <a:gd name="connsiteX3339" fmla="*/ 359981 w 935544"/>
                <a:gd name="connsiteY3339" fmla="*/ 50845 h 569461"/>
                <a:gd name="connsiteX3340" fmla="*/ 359981 w 935544"/>
                <a:gd name="connsiteY3340" fmla="*/ 50845 h 569461"/>
                <a:gd name="connsiteX3341" fmla="*/ 359981 w 935544"/>
                <a:gd name="connsiteY3341" fmla="*/ 50845 h 569461"/>
                <a:gd name="connsiteX3342" fmla="*/ 359981 w 935544"/>
                <a:gd name="connsiteY3342" fmla="*/ 50845 h 569461"/>
                <a:gd name="connsiteX3343" fmla="*/ 359981 w 935544"/>
                <a:gd name="connsiteY3343" fmla="*/ 50845 h 569461"/>
                <a:gd name="connsiteX3344" fmla="*/ 359981 w 935544"/>
                <a:gd name="connsiteY3344" fmla="*/ 50845 h 569461"/>
                <a:gd name="connsiteX3345" fmla="*/ 359981 w 935544"/>
                <a:gd name="connsiteY3345" fmla="*/ 50845 h 569461"/>
                <a:gd name="connsiteX3346" fmla="*/ 359981 w 935544"/>
                <a:gd name="connsiteY3346" fmla="*/ 50845 h 569461"/>
                <a:gd name="connsiteX3347" fmla="*/ 359981 w 935544"/>
                <a:gd name="connsiteY3347" fmla="*/ 50845 h 569461"/>
                <a:gd name="connsiteX3348" fmla="*/ 359981 w 935544"/>
                <a:gd name="connsiteY3348" fmla="*/ 50845 h 569461"/>
                <a:gd name="connsiteX3349" fmla="*/ 359981 w 935544"/>
                <a:gd name="connsiteY3349" fmla="*/ 50845 h 569461"/>
                <a:gd name="connsiteX3350" fmla="*/ 359981 w 935544"/>
                <a:gd name="connsiteY3350" fmla="*/ 50845 h 569461"/>
                <a:gd name="connsiteX3351" fmla="*/ 359981 w 935544"/>
                <a:gd name="connsiteY3351" fmla="*/ 50845 h 569461"/>
                <a:gd name="connsiteX3352" fmla="*/ 359981 w 935544"/>
                <a:gd name="connsiteY3352" fmla="*/ 50845 h 569461"/>
                <a:gd name="connsiteX3353" fmla="*/ 359981 w 935544"/>
                <a:gd name="connsiteY3353" fmla="*/ 50845 h 569461"/>
                <a:gd name="connsiteX3354" fmla="*/ 359981 w 935544"/>
                <a:gd name="connsiteY3354" fmla="*/ 50845 h 569461"/>
                <a:gd name="connsiteX3355" fmla="*/ 359981 w 935544"/>
                <a:gd name="connsiteY3355" fmla="*/ 50845 h 569461"/>
                <a:gd name="connsiteX3356" fmla="*/ 359981 w 935544"/>
                <a:gd name="connsiteY3356" fmla="*/ 50845 h 569461"/>
                <a:gd name="connsiteX3357" fmla="*/ 359981 w 935544"/>
                <a:gd name="connsiteY3357" fmla="*/ 50845 h 569461"/>
                <a:gd name="connsiteX3358" fmla="*/ 359981 w 935544"/>
                <a:gd name="connsiteY3358" fmla="*/ 50845 h 569461"/>
                <a:gd name="connsiteX3359" fmla="*/ 359981 w 935544"/>
                <a:gd name="connsiteY3359" fmla="*/ 50845 h 569461"/>
                <a:gd name="connsiteX3360" fmla="*/ 359981 w 935544"/>
                <a:gd name="connsiteY3360" fmla="*/ 50845 h 569461"/>
                <a:gd name="connsiteX3361" fmla="*/ 359981 w 935544"/>
                <a:gd name="connsiteY3361" fmla="*/ 50845 h 569461"/>
                <a:gd name="connsiteX3362" fmla="*/ 359981 w 935544"/>
                <a:gd name="connsiteY3362" fmla="*/ 50845 h 569461"/>
                <a:gd name="connsiteX3363" fmla="*/ 359981 w 935544"/>
                <a:gd name="connsiteY3363" fmla="*/ 50845 h 569461"/>
                <a:gd name="connsiteX3364" fmla="*/ 359981 w 935544"/>
                <a:gd name="connsiteY3364" fmla="*/ 50845 h 569461"/>
                <a:gd name="connsiteX3365" fmla="*/ 359981 w 935544"/>
                <a:gd name="connsiteY3365" fmla="*/ 50845 h 569461"/>
                <a:gd name="connsiteX3366" fmla="*/ 359981 w 935544"/>
                <a:gd name="connsiteY3366" fmla="*/ 50845 h 569461"/>
                <a:gd name="connsiteX3367" fmla="*/ 359981 w 935544"/>
                <a:gd name="connsiteY3367" fmla="*/ 50845 h 569461"/>
                <a:gd name="connsiteX3368" fmla="*/ 359981 w 935544"/>
                <a:gd name="connsiteY3368" fmla="*/ 50845 h 569461"/>
                <a:gd name="connsiteX3369" fmla="*/ 359981 w 935544"/>
                <a:gd name="connsiteY3369" fmla="*/ 50845 h 569461"/>
                <a:gd name="connsiteX3370" fmla="*/ 359981 w 935544"/>
                <a:gd name="connsiteY3370" fmla="*/ 50845 h 569461"/>
                <a:gd name="connsiteX3371" fmla="*/ 359981 w 935544"/>
                <a:gd name="connsiteY3371" fmla="*/ 50845 h 569461"/>
                <a:gd name="connsiteX3372" fmla="*/ 359981 w 935544"/>
                <a:gd name="connsiteY3372" fmla="*/ 50845 h 569461"/>
                <a:gd name="connsiteX3373" fmla="*/ 359981 w 935544"/>
                <a:gd name="connsiteY3373" fmla="*/ 50845 h 569461"/>
                <a:gd name="connsiteX3374" fmla="*/ 359981 w 935544"/>
                <a:gd name="connsiteY3374" fmla="*/ 50845 h 569461"/>
                <a:gd name="connsiteX3375" fmla="*/ 359981 w 935544"/>
                <a:gd name="connsiteY3375" fmla="*/ 50845 h 569461"/>
                <a:gd name="connsiteX3376" fmla="*/ 359981 w 935544"/>
                <a:gd name="connsiteY3376" fmla="*/ 50845 h 569461"/>
                <a:gd name="connsiteX3377" fmla="*/ 359981 w 935544"/>
                <a:gd name="connsiteY3377" fmla="*/ 50845 h 569461"/>
                <a:gd name="connsiteX3378" fmla="*/ 359981 w 935544"/>
                <a:gd name="connsiteY3378" fmla="*/ 50845 h 569461"/>
                <a:gd name="connsiteX3379" fmla="*/ 359981 w 935544"/>
                <a:gd name="connsiteY3379" fmla="*/ 50845 h 569461"/>
                <a:gd name="connsiteX3380" fmla="*/ 359981 w 935544"/>
                <a:gd name="connsiteY3380" fmla="*/ 50845 h 569461"/>
                <a:gd name="connsiteX3381" fmla="*/ 359981 w 935544"/>
                <a:gd name="connsiteY3381" fmla="*/ 50845 h 569461"/>
                <a:gd name="connsiteX3382" fmla="*/ 359981 w 935544"/>
                <a:gd name="connsiteY3382" fmla="*/ 50845 h 569461"/>
                <a:gd name="connsiteX3383" fmla="*/ 359981 w 935544"/>
                <a:gd name="connsiteY3383" fmla="*/ 50845 h 569461"/>
                <a:gd name="connsiteX3384" fmla="*/ 359981 w 935544"/>
                <a:gd name="connsiteY3384" fmla="*/ 50845 h 569461"/>
                <a:gd name="connsiteX3385" fmla="*/ 359981 w 935544"/>
                <a:gd name="connsiteY3385" fmla="*/ 50845 h 569461"/>
                <a:gd name="connsiteX3386" fmla="*/ 359981 w 935544"/>
                <a:gd name="connsiteY3386" fmla="*/ 50845 h 569461"/>
                <a:gd name="connsiteX3387" fmla="*/ 359981 w 935544"/>
                <a:gd name="connsiteY3387" fmla="*/ 50845 h 569461"/>
                <a:gd name="connsiteX3388" fmla="*/ 359981 w 935544"/>
                <a:gd name="connsiteY3388" fmla="*/ 50845 h 569461"/>
                <a:gd name="connsiteX3389" fmla="*/ 359981 w 935544"/>
                <a:gd name="connsiteY3389" fmla="*/ 50845 h 569461"/>
                <a:gd name="connsiteX3390" fmla="*/ 359981 w 935544"/>
                <a:gd name="connsiteY3390" fmla="*/ 50845 h 569461"/>
                <a:gd name="connsiteX3391" fmla="*/ 359981 w 935544"/>
                <a:gd name="connsiteY3391" fmla="*/ 50845 h 569461"/>
                <a:gd name="connsiteX3392" fmla="*/ 359981 w 935544"/>
                <a:gd name="connsiteY3392" fmla="*/ 50845 h 569461"/>
                <a:gd name="connsiteX3393" fmla="*/ 359981 w 935544"/>
                <a:gd name="connsiteY3393" fmla="*/ 50845 h 569461"/>
                <a:gd name="connsiteX3394" fmla="*/ 359981 w 935544"/>
                <a:gd name="connsiteY3394" fmla="*/ 50845 h 569461"/>
                <a:gd name="connsiteX3395" fmla="*/ 359981 w 935544"/>
                <a:gd name="connsiteY3395" fmla="*/ 50845 h 569461"/>
                <a:gd name="connsiteX3396" fmla="*/ 359981 w 935544"/>
                <a:gd name="connsiteY3396" fmla="*/ 50845 h 569461"/>
                <a:gd name="connsiteX3397" fmla="*/ 359981 w 935544"/>
                <a:gd name="connsiteY3397" fmla="*/ 50845 h 569461"/>
                <a:gd name="connsiteX3398" fmla="*/ 359981 w 935544"/>
                <a:gd name="connsiteY3398" fmla="*/ 50845 h 569461"/>
                <a:gd name="connsiteX3399" fmla="*/ 359981 w 935544"/>
                <a:gd name="connsiteY3399" fmla="*/ 50845 h 569461"/>
                <a:gd name="connsiteX3400" fmla="*/ 359981 w 935544"/>
                <a:gd name="connsiteY3400" fmla="*/ 50845 h 569461"/>
                <a:gd name="connsiteX3401" fmla="*/ 359981 w 935544"/>
                <a:gd name="connsiteY3401" fmla="*/ 50845 h 569461"/>
                <a:gd name="connsiteX3402" fmla="*/ 359981 w 935544"/>
                <a:gd name="connsiteY3402" fmla="*/ 50845 h 569461"/>
                <a:gd name="connsiteX3403" fmla="*/ 359981 w 935544"/>
                <a:gd name="connsiteY3403" fmla="*/ 50845 h 569461"/>
                <a:gd name="connsiteX3404" fmla="*/ 359981 w 935544"/>
                <a:gd name="connsiteY3404" fmla="*/ 50845 h 569461"/>
                <a:gd name="connsiteX3405" fmla="*/ 359981 w 935544"/>
                <a:gd name="connsiteY3405" fmla="*/ 50845 h 569461"/>
                <a:gd name="connsiteX3406" fmla="*/ 359981 w 935544"/>
                <a:gd name="connsiteY3406" fmla="*/ 50845 h 569461"/>
                <a:gd name="connsiteX3407" fmla="*/ 359981 w 935544"/>
                <a:gd name="connsiteY3407" fmla="*/ 50845 h 569461"/>
                <a:gd name="connsiteX3408" fmla="*/ 359981 w 935544"/>
                <a:gd name="connsiteY3408" fmla="*/ 50845 h 569461"/>
                <a:gd name="connsiteX3409" fmla="*/ 359981 w 935544"/>
                <a:gd name="connsiteY3409" fmla="*/ 50845 h 569461"/>
                <a:gd name="connsiteX3410" fmla="*/ 359981 w 935544"/>
                <a:gd name="connsiteY3410" fmla="*/ 50845 h 569461"/>
                <a:gd name="connsiteX3411" fmla="*/ 359981 w 935544"/>
                <a:gd name="connsiteY3411" fmla="*/ 50845 h 569461"/>
                <a:gd name="connsiteX3412" fmla="*/ 359981 w 935544"/>
                <a:gd name="connsiteY3412" fmla="*/ 50845 h 569461"/>
                <a:gd name="connsiteX3413" fmla="*/ 359981 w 935544"/>
                <a:gd name="connsiteY3413" fmla="*/ 50845 h 569461"/>
                <a:gd name="connsiteX3414" fmla="*/ 359981 w 935544"/>
                <a:gd name="connsiteY3414" fmla="*/ 50845 h 569461"/>
                <a:gd name="connsiteX3415" fmla="*/ 359981 w 935544"/>
                <a:gd name="connsiteY3415" fmla="*/ 50845 h 569461"/>
                <a:gd name="connsiteX3416" fmla="*/ 359981 w 935544"/>
                <a:gd name="connsiteY3416" fmla="*/ 50845 h 569461"/>
                <a:gd name="connsiteX3417" fmla="*/ 359981 w 935544"/>
                <a:gd name="connsiteY3417" fmla="*/ 50845 h 569461"/>
                <a:gd name="connsiteX3418" fmla="*/ 364049 w 935544"/>
                <a:gd name="connsiteY3418" fmla="*/ 50845 h 569461"/>
                <a:gd name="connsiteX3419" fmla="*/ 364049 w 935544"/>
                <a:gd name="connsiteY3419" fmla="*/ 50845 h 569461"/>
                <a:gd name="connsiteX3420" fmla="*/ 364049 w 935544"/>
                <a:gd name="connsiteY3420" fmla="*/ 54912 h 569461"/>
                <a:gd name="connsiteX3421" fmla="*/ 364049 w 935544"/>
                <a:gd name="connsiteY3421" fmla="*/ 54912 h 569461"/>
                <a:gd name="connsiteX3422" fmla="*/ 364049 w 935544"/>
                <a:gd name="connsiteY3422" fmla="*/ 54912 h 569461"/>
                <a:gd name="connsiteX3423" fmla="*/ 364049 w 935544"/>
                <a:gd name="connsiteY3423" fmla="*/ 54912 h 569461"/>
                <a:gd name="connsiteX3424" fmla="*/ 364049 w 935544"/>
                <a:gd name="connsiteY3424" fmla="*/ 54912 h 569461"/>
                <a:gd name="connsiteX3425" fmla="*/ 364049 w 935544"/>
                <a:gd name="connsiteY3425" fmla="*/ 54912 h 569461"/>
                <a:gd name="connsiteX3426" fmla="*/ 364049 w 935544"/>
                <a:gd name="connsiteY3426" fmla="*/ 54912 h 569461"/>
                <a:gd name="connsiteX3427" fmla="*/ 364049 w 935544"/>
                <a:gd name="connsiteY3427" fmla="*/ 54912 h 569461"/>
                <a:gd name="connsiteX3428" fmla="*/ 364049 w 935544"/>
                <a:gd name="connsiteY3428" fmla="*/ 54912 h 569461"/>
                <a:gd name="connsiteX3429" fmla="*/ 364049 w 935544"/>
                <a:gd name="connsiteY3429" fmla="*/ 54912 h 569461"/>
                <a:gd name="connsiteX3430" fmla="*/ 364049 w 935544"/>
                <a:gd name="connsiteY3430" fmla="*/ 54912 h 569461"/>
                <a:gd name="connsiteX3431" fmla="*/ 364049 w 935544"/>
                <a:gd name="connsiteY3431" fmla="*/ 54912 h 569461"/>
                <a:gd name="connsiteX3432" fmla="*/ 364049 w 935544"/>
                <a:gd name="connsiteY3432" fmla="*/ 54912 h 569461"/>
                <a:gd name="connsiteX3433" fmla="*/ 364049 w 935544"/>
                <a:gd name="connsiteY3433" fmla="*/ 54912 h 569461"/>
                <a:gd name="connsiteX3434" fmla="*/ 364049 w 935544"/>
                <a:gd name="connsiteY3434" fmla="*/ 54912 h 569461"/>
                <a:gd name="connsiteX3435" fmla="*/ 364049 w 935544"/>
                <a:gd name="connsiteY3435" fmla="*/ 54912 h 569461"/>
                <a:gd name="connsiteX3436" fmla="*/ 364049 w 935544"/>
                <a:gd name="connsiteY3436" fmla="*/ 54912 h 569461"/>
                <a:gd name="connsiteX3437" fmla="*/ 364049 w 935544"/>
                <a:gd name="connsiteY3437" fmla="*/ 54912 h 569461"/>
                <a:gd name="connsiteX3438" fmla="*/ 364049 w 935544"/>
                <a:gd name="connsiteY3438" fmla="*/ 54912 h 569461"/>
                <a:gd name="connsiteX3439" fmla="*/ 364049 w 935544"/>
                <a:gd name="connsiteY3439" fmla="*/ 54912 h 569461"/>
                <a:gd name="connsiteX3440" fmla="*/ 364049 w 935544"/>
                <a:gd name="connsiteY3440" fmla="*/ 54912 h 569461"/>
                <a:gd name="connsiteX3441" fmla="*/ 364049 w 935544"/>
                <a:gd name="connsiteY3441" fmla="*/ 54912 h 569461"/>
                <a:gd name="connsiteX3442" fmla="*/ 364049 w 935544"/>
                <a:gd name="connsiteY3442" fmla="*/ 54912 h 569461"/>
                <a:gd name="connsiteX3443" fmla="*/ 364049 w 935544"/>
                <a:gd name="connsiteY3443" fmla="*/ 54912 h 569461"/>
                <a:gd name="connsiteX3444" fmla="*/ 364049 w 935544"/>
                <a:gd name="connsiteY3444" fmla="*/ 54912 h 569461"/>
                <a:gd name="connsiteX3445" fmla="*/ 364049 w 935544"/>
                <a:gd name="connsiteY3445" fmla="*/ 54912 h 569461"/>
                <a:gd name="connsiteX3446" fmla="*/ 364049 w 935544"/>
                <a:gd name="connsiteY3446" fmla="*/ 54912 h 569461"/>
                <a:gd name="connsiteX3447" fmla="*/ 368116 w 935544"/>
                <a:gd name="connsiteY3447" fmla="*/ 54912 h 569461"/>
                <a:gd name="connsiteX3448" fmla="*/ 372184 w 935544"/>
                <a:gd name="connsiteY3448" fmla="*/ 54912 h 569461"/>
                <a:gd name="connsiteX3449" fmla="*/ 372184 w 935544"/>
                <a:gd name="connsiteY3449" fmla="*/ 54912 h 569461"/>
                <a:gd name="connsiteX3450" fmla="*/ 372184 w 935544"/>
                <a:gd name="connsiteY3450" fmla="*/ 54912 h 569461"/>
                <a:gd name="connsiteX3451" fmla="*/ 372184 w 935544"/>
                <a:gd name="connsiteY3451" fmla="*/ 54912 h 569461"/>
                <a:gd name="connsiteX3452" fmla="*/ 372184 w 935544"/>
                <a:gd name="connsiteY3452" fmla="*/ 54912 h 569461"/>
                <a:gd name="connsiteX3453" fmla="*/ 372184 w 935544"/>
                <a:gd name="connsiteY3453" fmla="*/ 54912 h 569461"/>
                <a:gd name="connsiteX3454" fmla="*/ 372184 w 935544"/>
                <a:gd name="connsiteY3454" fmla="*/ 54912 h 569461"/>
                <a:gd name="connsiteX3455" fmla="*/ 372184 w 935544"/>
                <a:gd name="connsiteY3455" fmla="*/ 54912 h 569461"/>
                <a:gd name="connsiteX3456" fmla="*/ 372184 w 935544"/>
                <a:gd name="connsiteY3456" fmla="*/ 54912 h 569461"/>
                <a:gd name="connsiteX3457" fmla="*/ 372184 w 935544"/>
                <a:gd name="connsiteY3457" fmla="*/ 54912 h 569461"/>
                <a:gd name="connsiteX3458" fmla="*/ 372184 w 935544"/>
                <a:gd name="connsiteY3458" fmla="*/ 54912 h 569461"/>
                <a:gd name="connsiteX3459" fmla="*/ 372184 w 935544"/>
                <a:gd name="connsiteY3459" fmla="*/ 54912 h 569461"/>
                <a:gd name="connsiteX3460" fmla="*/ 372184 w 935544"/>
                <a:gd name="connsiteY3460" fmla="*/ 54912 h 569461"/>
                <a:gd name="connsiteX3461" fmla="*/ 372184 w 935544"/>
                <a:gd name="connsiteY3461" fmla="*/ 54912 h 569461"/>
                <a:gd name="connsiteX3462" fmla="*/ 372184 w 935544"/>
                <a:gd name="connsiteY3462" fmla="*/ 54912 h 569461"/>
                <a:gd name="connsiteX3463" fmla="*/ 372184 w 935544"/>
                <a:gd name="connsiteY3463" fmla="*/ 54912 h 569461"/>
                <a:gd name="connsiteX3464" fmla="*/ 372184 w 935544"/>
                <a:gd name="connsiteY3464" fmla="*/ 54912 h 569461"/>
                <a:gd name="connsiteX3465" fmla="*/ 372184 w 935544"/>
                <a:gd name="connsiteY3465" fmla="*/ 54912 h 569461"/>
                <a:gd name="connsiteX3466" fmla="*/ 372184 w 935544"/>
                <a:gd name="connsiteY3466" fmla="*/ 54912 h 569461"/>
                <a:gd name="connsiteX3467" fmla="*/ 372184 w 935544"/>
                <a:gd name="connsiteY3467" fmla="*/ 54912 h 569461"/>
                <a:gd name="connsiteX3468" fmla="*/ 372184 w 935544"/>
                <a:gd name="connsiteY3468" fmla="*/ 54912 h 569461"/>
                <a:gd name="connsiteX3469" fmla="*/ 372184 w 935544"/>
                <a:gd name="connsiteY3469" fmla="*/ 54912 h 569461"/>
                <a:gd name="connsiteX3470" fmla="*/ 372184 w 935544"/>
                <a:gd name="connsiteY3470" fmla="*/ 54912 h 569461"/>
                <a:gd name="connsiteX3471" fmla="*/ 372184 w 935544"/>
                <a:gd name="connsiteY3471" fmla="*/ 54912 h 569461"/>
                <a:gd name="connsiteX3472" fmla="*/ 372184 w 935544"/>
                <a:gd name="connsiteY3472" fmla="*/ 54912 h 569461"/>
                <a:gd name="connsiteX3473" fmla="*/ 372184 w 935544"/>
                <a:gd name="connsiteY3473" fmla="*/ 54912 h 569461"/>
                <a:gd name="connsiteX3474" fmla="*/ 372184 w 935544"/>
                <a:gd name="connsiteY3474" fmla="*/ 54912 h 569461"/>
                <a:gd name="connsiteX3475" fmla="*/ 372184 w 935544"/>
                <a:gd name="connsiteY3475" fmla="*/ 54912 h 569461"/>
                <a:gd name="connsiteX3476" fmla="*/ 372184 w 935544"/>
                <a:gd name="connsiteY3476" fmla="*/ 54912 h 569461"/>
                <a:gd name="connsiteX3477" fmla="*/ 372184 w 935544"/>
                <a:gd name="connsiteY3477" fmla="*/ 54912 h 569461"/>
                <a:gd name="connsiteX3478" fmla="*/ 372184 w 935544"/>
                <a:gd name="connsiteY3478" fmla="*/ 54912 h 569461"/>
                <a:gd name="connsiteX3479" fmla="*/ 372184 w 935544"/>
                <a:gd name="connsiteY3479" fmla="*/ 54912 h 569461"/>
                <a:gd name="connsiteX3480" fmla="*/ 372184 w 935544"/>
                <a:gd name="connsiteY3480" fmla="*/ 54912 h 569461"/>
                <a:gd name="connsiteX3481" fmla="*/ 372184 w 935544"/>
                <a:gd name="connsiteY3481" fmla="*/ 54912 h 569461"/>
                <a:gd name="connsiteX3482" fmla="*/ 372184 w 935544"/>
                <a:gd name="connsiteY3482" fmla="*/ 54912 h 569461"/>
                <a:gd name="connsiteX3483" fmla="*/ 372184 w 935544"/>
                <a:gd name="connsiteY3483" fmla="*/ 54912 h 569461"/>
                <a:gd name="connsiteX3484" fmla="*/ 372184 w 935544"/>
                <a:gd name="connsiteY3484" fmla="*/ 54912 h 569461"/>
                <a:gd name="connsiteX3485" fmla="*/ 372184 w 935544"/>
                <a:gd name="connsiteY3485" fmla="*/ 54912 h 569461"/>
                <a:gd name="connsiteX3486" fmla="*/ 372184 w 935544"/>
                <a:gd name="connsiteY3486" fmla="*/ 54912 h 569461"/>
                <a:gd name="connsiteX3487" fmla="*/ 372184 w 935544"/>
                <a:gd name="connsiteY3487" fmla="*/ 54912 h 569461"/>
                <a:gd name="connsiteX3488" fmla="*/ 372184 w 935544"/>
                <a:gd name="connsiteY3488" fmla="*/ 54912 h 569461"/>
                <a:gd name="connsiteX3489" fmla="*/ 372184 w 935544"/>
                <a:gd name="connsiteY3489" fmla="*/ 54912 h 569461"/>
                <a:gd name="connsiteX3490" fmla="*/ 372184 w 935544"/>
                <a:gd name="connsiteY3490" fmla="*/ 54912 h 569461"/>
                <a:gd name="connsiteX3491" fmla="*/ 372184 w 935544"/>
                <a:gd name="connsiteY3491" fmla="*/ 54912 h 569461"/>
                <a:gd name="connsiteX3492" fmla="*/ 372184 w 935544"/>
                <a:gd name="connsiteY3492" fmla="*/ 54912 h 569461"/>
                <a:gd name="connsiteX3493" fmla="*/ 372184 w 935544"/>
                <a:gd name="connsiteY3493" fmla="*/ 54912 h 569461"/>
                <a:gd name="connsiteX3494" fmla="*/ 372184 w 935544"/>
                <a:gd name="connsiteY3494" fmla="*/ 54912 h 569461"/>
                <a:gd name="connsiteX3495" fmla="*/ 372184 w 935544"/>
                <a:gd name="connsiteY3495" fmla="*/ 54912 h 569461"/>
                <a:gd name="connsiteX3496" fmla="*/ 372184 w 935544"/>
                <a:gd name="connsiteY3496" fmla="*/ 54912 h 569461"/>
                <a:gd name="connsiteX3497" fmla="*/ 372184 w 935544"/>
                <a:gd name="connsiteY3497" fmla="*/ 54912 h 569461"/>
                <a:gd name="connsiteX3498" fmla="*/ 372184 w 935544"/>
                <a:gd name="connsiteY3498" fmla="*/ 54912 h 569461"/>
                <a:gd name="connsiteX3499" fmla="*/ 372184 w 935544"/>
                <a:gd name="connsiteY3499" fmla="*/ 54912 h 569461"/>
                <a:gd name="connsiteX3500" fmla="*/ 372184 w 935544"/>
                <a:gd name="connsiteY3500" fmla="*/ 54912 h 569461"/>
                <a:gd name="connsiteX3501" fmla="*/ 372184 w 935544"/>
                <a:gd name="connsiteY3501" fmla="*/ 54912 h 569461"/>
                <a:gd name="connsiteX3502" fmla="*/ 372184 w 935544"/>
                <a:gd name="connsiteY3502" fmla="*/ 54912 h 569461"/>
                <a:gd name="connsiteX3503" fmla="*/ 372184 w 935544"/>
                <a:gd name="connsiteY3503" fmla="*/ 54912 h 569461"/>
                <a:gd name="connsiteX3504" fmla="*/ 372184 w 935544"/>
                <a:gd name="connsiteY3504" fmla="*/ 54912 h 569461"/>
                <a:gd name="connsiteX3505" fmla="*/ 372184 w 935544"/>
                <a:gd name="connsiteY3505" fmla="*/ 54912 h 569461"/>
                <a:gd name="connsiteX3506" fmla="*/ 372184 w 935544"/>
                <a:gd name="connsiteY3506" fmla="*/ 54912 h 569461"/>
                <a:gd name="connsiteX3507" fmla="*/ 372184 w 935544"/>
                <a:gd name="connsiteY3507" fmla="*/ 54912 h 569461"/>
                <a:gd name="connsiteX3508" fmla="*/ 372184 w 935544"/>
                <a:gd name="connsiteY3508" fmla="*/ 54912 h 569461"/>
                <a:gd name="connsiteX3509" fmla="*/ 372184 w 935544"/>
                <a:gd name="connsiteY3509" fmla="*/ 54912 h 569461"/>
                <a:gd name="connsiteX3510" fmla="*/ 372184 w 935544"/>
                <a:gd name="connsiteY3510" fmla="*/ 54912 h 569461"/>
                <a:gd name="connsiteX3511" fmla="*/ 372184 w 935544"/>
                <a:gd name="connsiteY3511" fmla="*/ 54912 h 569461"/>
                <a:gd name="connsiteX3512" fmla="*/ 372184 w 935544"/>
                <a:gd name="connsiteY3512" fmla="*/ 54912 h 569461"/>
                <a:gd name="connsiteX3513" fmla="*/ 372184 w 935544"/>
                <a:gd name="connsiteY3513" fmla="*/ 54912 h 569461"/>
                <a:gd name="connsiteX3514" fmla="*/ 372184 w 935544"/>
                <a:gd name="connsiteY3514" fmla="*/ 54912 h 569461"/>
                <a:gd name="connsiteX3515" fmla="*/ 372184 w 935544"/>
                <a:gd name="connsiteY3515" fmla="*/ 54912 h 569461"/>
                <a:gd name="connsiteX3516" fmla="*/ 372184 w 935544"/>
                <a:gd name="connsiteY3516" fmla="*/ 54912 h 569461"/>
                <a:gd name="connsiteX3517" fmla="*/ 372184 w 935544"/>
                <a:gd name="connsiteY3517" fmla="*/ 54912 h 569461"/>
                <a:gd name="connsiteX3518" fmla="*/ 372184 w 935544"/>
                <a:gd name="connsiteY3518" fmla="*/ 54912 h 569461"/>
                <a:gd name="connsiteX3519" fmla="*/ 372184 w 935544"/>
                <a:gd name="connsiteY3519" fmla="*/ 54912 h 569461"/>
                <a:gd name="connsiteX3520" fmla="*/ 372184 w 935544"/>
                <a:gd name="connsiteY3520" fmla="*/ 54912 h 569461"/>
                <a:gd name="connsiteX3521" fmla="*/ 372184 w 935544"/>
                <a:gd name="connsiteY3521" fmla="*/ 54912 h 569461"/>
                <a:gd name="connsiteX3522" fmla="*/ 372184 w 935544"/>
                <a:gd name="connsiteY3522" fmla="*/ 54912 h 569461"/>
                <a:gd name="connsiteX3523" fmla="*/ 372184 w 935544"/>
                <a:gd name="connsiteY3523" fmla="*/ 54912 h 569461"/>
                <a:gd name="connsiteX3524" fmla="*/ 372184 w 935544"/>
                <a:gd name="connsiteY3524" fmla="*/ 54912 h 569461"/>
                <a:gd name="connsiteX3525" fmla="*/ 372184 w 935544"/>
                <a:gd name="connsiteY3525" fmla="*/ 54912 h 569461"/>
                <a:gd name="connsiteX3526" fmla="*/ 372184 w 935544"/>
                <a:gd name="connsiteY3526" fmla="*/ 54912 h 569461"/>
                <a:gd name="connsiteX3527" fmla="*/ 372184 w 935544"/>
                <a:gd name="connsiteY3527" fmla="*/ 54912 h 569461"/>
                <a:gd name="connsiteX3528" fmla="*/ 372184 w 935544"/>
                <a:gd name="connsiteY3528" fmla="*/ 54912 h 569461"/>
                <a:gd name="connsiteX3529" fmla="*/ 372184 w 935544"/>
                <a:gd name="connsiteY3529" fmla="*/ 54912 h 569461"/>
                <a:gd name="connsiteX3530" fmla="*/ 372184 w 935544"/>
                <a:gd name="connsiteY3530" fmla="*/ 54912 h 569461"/>
                <a:gd name="connsiteX3531" fmla="*/ 372184 w 935544"/>
                <a:gd name="connsiteY3531" fmla="*/ 54912 h 569461"/>
                <a:gd name="connsiteX3532" fmla="*/ 372184 w 935544"/>
                <a:gd name="connsiteY3532" fmla="*/ 54912 h 569461"/>
                <a:gd name="connsiteX3533" fmla="*/ 372184 w 935544"/>
                <a:gd name="connsiteY3533" fmla="*/ 54912 h 569461"/>
                <a:gd name="connsiteX3534" fmla="*/ 372184 w 935544"/>
                <a:gd name="connsiteY3534" fmla="*/ 54912 h 569461"/>
                <a:gd name="connsiteX3535" fmla="*/ 372184 w 935544"/>
                <a:gd name="connsiteY3535" fmla="*/ 54912 h 569461"/>
                <a:gd name="connsiteX3536" fmla="*/ 372184 w 935544"/>
                <a:gd name="connsiteY3536" fmla="*/ 54912 h 569461"/>
                <a:gd name="connsiteX3537" fmla="*/ 372184 w 935544"/>
                <a:gd name="connsiteY3537" fmla="*/ 54912 h 569461"/>
                <a:gd name="connsiteX3538" fmla="*/ 372184 w 935544"/>
                <a:gd name="connsiteY3538" fmla="*/ 54912 h 569461"/>
                <a:gd name="connsiteX3539" fmla="*/ 372184 w 935544"/>
                <a:gd name="connsiteY3539" fmla="*/ 54912 h 569461"/>
                <a:gd name="connsiteX3540" fmla="*/ 372184 w 935544"/>
                <a:gd name="connsiteY3540" fmla="*/ 54912 h 569461"/>
                <a:gd name="connsiteX3541" fmla="*/ 372184 w 935544"/>
                <a:gd name="connsiteY3541" fmla="*/ 54912 h 569461"/>
                <a:gd name="connsiteX3542" fmla="*/ 372184 w 935544"/>
                <a:gd name="connsiteY3542" fmla="*/ 54912 h 569461"/>
                <a:gd name="connsiteX3543" fmla="*/ 372184 w 935544"/>
                <a:gd name="connsiteY3543" fmla="*/ 54912 h 569461"/>
                <a:gd name="connsiteX3544" fmla="*/ 372184 w 935544"/>
                <a:gd name="connsiteY3544" fmla="*/ 54912 h 569461"/>
                <a:gd name="connsiteX3545" fmla="*/ 372184 w 935544"/>
                <a:gd name="connsiteY3545" fmla="*/ 54912 h 569461"/>
                <a:gd name="connsiteX3546" fmla="*/ 372184 w 935544"/>
                <a:gd name="connsiteY3546" fmla="*/ 54912 h 569461"/>
                <a:gd name="connsiteX3547" fmla="*/ 372184 w 935544"/>
                <a:gd name="connsiteY3547" fmla="*/ 54912 h 569461"/>
                <a:gd name="connsiteX3548" fmla="*/ 372184 w 935544"/>
                <a:gd name="connsiteY3548" fmla="*/ 54912 h 569461"/>
                <a:gd name="connsiteX3549" fmla="*/ 372184 w 935544"/>
                <a:gd name="connsiteY3549" fmla="*/ 54912 h 569461"/>
                <a:gd name="connsiteX3550" fmla="*/ 372184 w 935544"/>
                <a:gd name="connsiteY3550" fmla="*/ 54912 h 569461"/>
                <a:gd name="connsiteX3551" fmla="*/ 372184 w 935544"/>
                <a:gd name="connsiteY3551" fmla="*/ 54912 h 569461"/>
                <a:gd name="connsiteX3552" fmla="*/ 372184 w 935544"/>
                <a:gd name="connsiteY3552" fmla="*/ 54912 h 569461"/>
                <a:gd name="connsiteX3553" fmla="*/ 372184 w 935544"/>
                <a:gd name="connsiteY3553" fmla="*/ 54912 h 569461"/>
                <a:gd name="connsiteX3554" fmla="*/ 372184 w 935544"/>
                <a:gd name="connsiteY3554" fmla="*/ 54912 h 569461"/>
                <a:gd name="connsiteX3555" fmla="*/ 372184 w 935544"/>
                <a:gd name="connsiteY3555" fmla="*/ 54912 h 569461"/>
                <a:gd name="connsiteX3556" fmla="*/ 372184 w 935544"/>
                <a:gd name="connsiteY3556" fmla="*/ 54912 h 569461"/>
                <a:gd name="connsiteX3557" fmla="*/ 372184 w 935544"/>
                <a:gd name="connsiteY3557" fmla="*/ 54912 h 569461"/>
                <a:gd name="connsiteX3558" fmla="*/ 372184 w 935544"/>
                <a:gd name="connsiteY3558" fmla="*/ 54912 h 569461"/>
                <a:gd name="connsiteX3559" fmla="*/ 372184 w 935544"/>
                <a:gd name="connsiteY3559" fmla="*/ 54912 h 569461"/>
                <a:gd name="connsiteX3560" fmla="*/ 372184 w 935544"/>
                <a:gd name="connsiteY3560" fmla="*/ 54912 h 569461"/>
                <a:gd name="connsiteX3561" fmla="*/ 372184 w 935544"/>
                <a:gd name="connsiteY3561" fmla="*/ 54912 h 569461"/>
                <a:gd name="connsiteX3562" fmla="*/ 372184 w 935544"/>
                <a:gd name="connsiteY3562" fmla="*/ 54912 h 569461"/>
                <a:gd name="connsiteX3563" fmla="*/ 372184 w 935544"/>
                <a:gd name="connsiteY3563" fmla="*/ 54912 h 569461"/>
                <a:gd name="connsiteX3564" fmla="*/ 372184 w 935544"/>
                <a:gd name="connsiteY3564" fmla="*/ 54912 h 569461"/>
                <a:gd name="connsiteX3565" fmla="*/ 372184 w 935544"/>
                <a:gd name="connsiteY3565" fmla="*/ 54912 h 569461"/>
                <a:gd name="connsiteX3566" fmla="*/ 372184 w 935544"/>
                <a:gd name="connsiteY3566" fmla="*/ 54912 h 569461"/>
                <a:gd name="connsiteX3567" fmla="*/ 372184 w 935544"/>
                <a:gd name="connsiteY3567" fmla="*/ 54912 h 569461"/>
                <a:gd name="connsiteX3568" fmla="*/ 372184 w 935544"/>
                <a:gd name="connsiteY3568" fmla="*/ 54912 h 569461"/>
                <a:gd name="connsiteX3569" fmla="*/ 372184 w 935544"/>
                <a:gd name="connsiteY3569" fmla="*/ 54912 h 569461"/>
                <a:gd name="connsiteX3570" fmla="*/ 372184 w 935544"/>
                <a:gd name="connsiteY3570" fmla="*/ 54912 h 569461"/>
                <a:gd name="connsiteX3571" fmla="*/ 372184 w 935544"/>
                <a:gd name="connsiteY3571" fmla="*/ 54912 h 569461"/>
                <a:gd name="connsiteX3572" fmla="*/ 372184 w 935544"/>
                <a:gd name="connsiteY3572" fmla="*/ 54912 h 569461"/>
                <a:gd name="connsiteX3573" fmla="*/ 372184 w 935544"/>
                <a:gd name="connsiteY3573" fmla="*/ 54912 h 569461"/>
                <a:gd name="connsiteX3574" fmla="*/ 372184 w 935544"/>
                <a:gd name="connsiteY3574" fmla="*/ 58980 h 569461"/>
                <a:gd name="connsiteX3575" fmla="*/ 372184 w 935544"/>
                <a:gd name="connsiteY3575" fmla="*/ 58980 h 569461"/>
                <a:gd name="connsiteX3576" fmla="*/ 372184 w 935544"/>
                <a:gd name="connsiteY3576" fmla="*/ 58980 h 569461"/>
                <a:gd name="connsiteX3577" fmla="*/ 372184 w 935544"/>
                <a:gd name="connsiteY3577" fmla="*/ 58980 h 569461"/>
                <a:gd name="connsiteX3578" fmla="*/ 372184 w 935544"/>
                <a:gd name="connsiteY3578" fmla="*/ 58980 h 569461"/>
                <a:gd name="connsiteX3579" fmla="*/ 372184 w 935544"/>
                <a:gd name="connsiteY3579" fmla="*/ 58980 h 569461"/>
                <a:gd name="connsiteX3580" fmla="*/ 372184 w 935544"/>
                <a:gd name="connsiteY3580" fmla="*/ 58980 h 569461"/>
                <a:gd name="connsiteX3581" fmla="*/ 372184 w 935544"/>
                <a:gd name="connsiteY3581" fmla="*/ 58980 h 569461"/>
                <a:gd name="connsiteX3582" fmla="*/ 372184 w 935544"/>
                <a:gd name="connsiteY3582" fmla="*/ 58980 h 569461"/>
                <a:gd name="connsiteX3583" fmla="*/ 372184 w 935544"/>
                <a:gd name="connsiteY3583" fmla="*/ 58980 h 569461"/>
                <a:gd name="connsiteX3584" fmla="*/ 372184 w 935544"/>
                <a:gd name="connsiteY3584" fmla="*/ 58980 h 569461"/>
                <a:gd name="connsiteX3585" fmla="*/ 372184 w 935544"/>
                <a:gd name="connsiteY3585" fmla="*/ 58980 h 569461"/>
                <a:gd name="connsiteX3586" fmla="*/ 372184 w 935544"/>
                <a:gd name="connsiteY3586" fmla="*/ 58980 h 569461"/>
                <a:gd name="connsiteX3587" fmla="*/ 372184 w 935544"/>
                <a:gd name="connsiteY3587" fmla="*/ 58980 h 569461"/>
                <a:gd name="connsiteX3588" fmla="*/ 372184 w 935544"/>
                <a:gd name="connsiteY3588" fmla="*/ 58980 h 569461"/>
                <a:gd name="connsiteX3589" fmla="*/ 372184 w 935544"/>
                <a:gd name="connsiteY3589" fmla="*/ 58980 h 569461"/>
                <a:gd name="connsiteX3590" fmla="*/ 372184 w 935544"/>
                <a:gd name="connsiteY3590" fmla="*/ 58980 h 569461"/>
                <a:gd name="connsiteX3591" fmla="*/ 372184 w 935544"/>
                <a:gd name="connsiteY3591" fmla="*/ 58980 h 569461"/>
                <a:gd name="connsiteX3592" fmla="*/ 372184 w 935544"/>
                <a:gd name="connsiteY3592" fmla="*/ 58980 h 569461"/>
                <a:gd name="connsiteX3593" fmla="*/ 372184 w 935544"/>
                <a:gd name="connsiteY3593" fmla="*/ 58980 h 569461"/>
                <a:gd name="connsiteX3594" fmla="*/ 372184 w 935544"/>
                <a:gd name="connsiteY3594" fmla="*/ 58980 h 569461"/>
                <a:gd name="connsiteX3595" fmla="*/ 372184 w 935544"/>
                <a:gd name="connsiteY3595" fmla="*/ 58980 h 569461"/>
                <a:gd name="connsiteX3596" fmla="*/ 372184 w 935544"/>
                <a:gd name="connsiteY3596" fmla="*/ 58980 h 569461"/>
                <a:gd name="connsiteX3597" fmla="*/ 372184 w 935544"/>
                <a:gd name="connsiteY3597" fmla="*/ 58980 h 569461"/>
                <a:gd name="connsiteX3598" fmla="*/ 372184 w 935544"/>
                <a:gd name="connsiteY3598" fmla="*/ 58980 h 569461"/>
                <a:gd name="connsiteX3599" fmla="*/ 372184 w 935544"/>
                <a:gd name="connsiteY3599" fmla="*/ 58980 h 569461"/>
                <a:gd name="connsiteX3600" fmla="*/ 372184 w 935544"/>
                <a:gd name="connsiteY3600" fmla="*/ 58980 h 569461"/>
                <a:gd name="connsiteX3601" fmla="*/ 372184 w 935544"/>
                <a:gd name="connsiteY3601" fmla="*/ 58980 h 569461"/>
                <a:gd name="connsiteX3602" fmla="*/ 372184 w 935544"/>
                <a:gd name="connsiteY3602" fmla="*/ 58980 h 569461"/>
                <a:gd name="connsiteX3603" fmla="*/ 372184 w 935544"/>
                <a:gd name="connsiteY3603" fmla="*/ 58980 h 569461"/>
                <a:gd name="connsiteX3604" fmla="*/ 372184 w 935544"/>
                <a:gd name="connsiteY3604" fmla="*/ 58980 h 569461"/>
                <a:gd name="connsiteX3605" fmla="*/ 372184 w 935544"/>
                <a:gd name="connsiteY3605" fmla="*/ 58980 h 569461"/>
                <a:gd name="connsiteX3606" fmla="*/ 372184 w 935544"/>
                <a:gd name="connsiteY3606" fmla="*/ 58980 h 569461"/>
                <a:gd name="connsiteX3607" fmla="*/ 372184 w 935544"/>
                <a:gd name="connsiteY3607" fmla="*/ 58980 h 569461"/>
                <a:gd name="connsiteX3608" fmla="*/ 372184 w 935544"/>
                <a:gd name="connsiteY3608" fmla="*/ 58980 h 569461"/>
                <a:gd name="connsiteX3609" fmla="*/ 372184 w 935544"/>
                <a:gd name="connsiteY3609" fmla="*/ 58980 h 569461"/>
                <a:gd name="connsiteX3610" fmla="*/ 372184 w 935544"/>
                <a:gd name="connsiteY3610" fmla="*/ 58980 h 569461"/>
                <a:gd name="connsiteX3611" fmla="*/ 372184 w 935544"/>
                <a:gd name="connsiteY3611" fmla="*/ 58980 h 569461"/>
                <a:gd name="connsiteX3612" fmla="*/ 372184 w 935544"/>
                <a:gd name="connsiteY3612" fmla="*/ 58980 h 569461"/>
                <a:gd name="connsiteX3613" fmla="*/ 372184 w 935544"/>
                <a:gd name="connsiteY3613" fmla="*/ 58980 h 569461"/>
                <a:gd name="connsiteX3614" fmla="*/ 372184 w 935544"/>
                <a:gd name="connsiteY3614" fmla="*/ 58980 h 569461"/>
                <a:gd name="connsiteX3615" fmla="*/ 372184 w 935544"/>
                <a:gd name="connsiteY3615" fmla="*/ 58980 h 569461"/>
                <a:gd name="connsiteX3616" fmla="*/ 372184 w 935544"/>
                <a:gd name="connsiteY3616" fmla="*/ 58980 h 569461"/>
                <a:gd name="connsiteX3617" fmla="*/ 372184 w 935544"/>
                <a:gd name="connsiteY3617" fmla="*/ 63048 h 569461"/>
                <a:gd name="connsiteX3618" fmla="*/ 372184 w 935544"/>
                <a:gd name="connsiteY3618" fmla="*/ 63048 h 569461"/>
                <a:gd name="connsiteX3619" fmla="*/ 372184 w 935544"/>
                <a:gd name="connsiteY3619" fmla="*/ 63048 h 569461"/>
                <a:gd name="connsiteX3620" fmla="*/ 372184 w 935544"/>
                <a:gd name="connsiteY3620" fmla="*/ 63048 h 569461"/>
                <a:gd name="connsiteX3621" fmla="*/ 372184 w 935544"/>
                <a:gd name="connsiteY3621" fmla="*/ 63048 h 569461"/>
                <a:gd name="connsiteX3622" fmla="*/ 372184 w 935544"/>
                <a:gd name="connsiteY3622" fmla="*/ 63048 h 569461"/>
                <a:gd name="connsiteX3623" fmla="*/ 372184 w 935544"/>
                <a:gd name="connsiteY3623" fmla="*/ 63048 h 569461"/>
                <a:gd name="connsiteX3624" fmla="*/ 372184 w 935544"/>
                <a:gd name="connsiteY3624" fmla="*/ 63048 h 569461"/>
                <a:gd name="connsiteX3625" fmla="*/ 372184 w 935544"/>
                <a:gd name="connsiteY3625" fmla="*/ 63048 h 569461"/>
                <a:gd name="connsiteX3626" fmla="*/ 372184 w 935544"/>
                <a:gd name="connsiteY3626" fmla="*/ 63048 h 569461"/>
                <a:gd name="connsiteX3627" fmla="*/ 372184 w 935544"/>
                <a:gd name="connsiteY3627" fmla="*/ 63048 h 569461"/>
                <a:gd name="connsiteX3628" fmla="*/ 372184 w 935544"/>
                <a:gd name="connsiteY3628" fmla="*/ 63048 h 569461"/>
                <a:gd name="connsiteX3629" fmla="*/ 372184 w 935544"/>
                <a:gd name="connsiteY3629" fmla="*/ 63048 h 569461"/>
                <a:gd name="connsiteX3630" fmla="*/ 372184 w 935544"/>
                <a:gd name="connsiteY3630" fmla="*/ 63048 h 569461"/>
                <a:gd name="connsiteX3631" fmla="*/ 372184 w 935544"/>
                <a:gd name="connsiteY3631" fmla="*/ 63048 h 569461"/>
                <a:gd name="connsiteX3632" fmla="*/ 372184 w 935544"/>
                <a:gd name="connsiteY3632" fmla="*/ 63048 h 569461"/>
                <a:gd name="connsiteX3633" fmla="*/ 372184 w 935544"/>
                <a:gd name="connsiteY3633" fmla="*/ 63048 h 569461"/>
                <a:gd name="connsiteX3634" fmla="*/ 372184 w 935544"/>
                <a:gd name="connsiteY3634" fmla="*/ 63048 h 569461"/>
                <a:gd name="connsiteX3635" fmla="*/ 372184 w 935544"/>
                <a:gd name="connsiteY3635" fmla="*/ 63048 h 569461"/>
                <a:gd name="connsiteX3636" fmla="*/ 372184 w 935544"/>
                <a:gd name="connsiteY3636" fmla="*/ 63048 h 569461"/>
                <a:gd name="connsiteX3637" fmla="*/ 372184 w 935544"/>
                <a:gd name="connsiteY3637" fmla="*/ 63048 h 569461"/>
                <a:gd name="connsiteX3638" fmla="*/ 372184 w 935544"/>
                <a:gd name="connsiteY3638" fmla="*/ 63048 h 569461"/>
                <a:gd name="connsiteX3639" fmla="*/ 372184 w 935544"/>
                <a:gd name="connsiteY3639" fmla="*/ 63048 h 569461"/>
                <a:gd name="connsiteX3640" fmla="*/ 372184 w 935544"/>
                <a:gd name="connsiteY3640" fmla="*/ 63048 h 569461"/>
                <a:gd name="connsiteX3641" fmla="*/ 372184 w 935544"/>
                <a:gd name="connsiteY3641" fmla="*/ 63048 h 569461"/>
                <a:gd name="connsiteX3642" fmla="*/ 372184 w 935544"/>
                <a:gd name="connsiteY3642" fmla="*/ 63048 h 569461"/>
                <a:gd name="connsiteX3643" fmla="*/ 372184 w 935544"/>
                <a:gd name="connsiteY3643" fmla="*/ 63048 h 569461"/>
                <a:gd name="connsiteX3644" fmla="*/ 372184 w 935544"/>
                <a:gd name="connsiteY3644" fmla="*/ 63048 h 569461"/>
                <a:gd name="connsiteX3645" fmla="*/ 372184 w 935544"/>
                <a:gd name="connsiteY3645" fmla="*/ 63048 h 569461"/>
                <a:gd name="connsiteX3646" fmla="*/ 372184 w 935544"/>
                <a:gd name="connsiteY3646" fmla="*/ 63048 h 569461"/>
                <a:gd name="connsiteX3647" fmla="*/ 372184 w 935544"/>
                <a:gd name="connsiteY3647" fmla="*/ 63048 h 569461"/>
                <a:gd name="connsiteX3648" fmla="*/ 372184 w 935544"/>
                <a:gd name="connsiteY3648" fmla="*/ 63048 h 569461"/>
                <a:gd name="connsiteX3649" fmla="*/ 372184 w 935544"/>
                <a:gd name="connsiteY3649" fmla="*/ 63048 h 569461"/>
                <a:gd name="connsiteX3650" fmla="*/ 372184 w 935544"/>
                <a:gd name="connsiteY3650" fmla="*/ 63048 h 569461"/>
                <a:gd name="connsiteX3651" fmla="*/ 372184 w 935544"/>
                <a:gd name="connsiteY3651" fmla="*/ 63048 h 569461"/>
                <a:gd name="connsiteX3652" fmla="*/ 372184 w 935544"/>
                <a:gd name="connsiteY3652" fmla="*/ 63048 h 569461"/>
                <a:gd name="connsiteX3653" fmla="*/ 372184 w 935544"/>
                <a:gd name="connsiteY3653" fmla="*/ 63048 h 569461"/>
                <a:gd name="connsiteX3654" fmla="*/ 372184 w 935544"/>
                <a:gd name="connsiteY3654" fmla="*/ 63048 h 569461"/>
                <a:gd name="connsiteX3655" fmla="*/ 372184 w 935544"/>
                <a:gd name="connsiteY3655" fmla="*/ 63048 h 569461"/>
                <a:gd name="connsiteX3656" fmla="*/ 372184 w 935544"/>
                <a:gd name="connsiteY3656" fmla="*/ 63048 h 569461"/>
                <a:gd name="connsiteX3657" fmla="*/ 372184 w 935544"/>
                <a:gd name="connsiteY3657" fmla="*/ 63048 h 569461"/>
                <a:gd name="connsiteX3658" fmla="*/ 372184 w 935544"/>
                <a:gd name="connsiteY3658" fmla="*/ 63048 h 569461"/>
                <a:gd name="connsiteX3659" fmla="*/ 372184 w 935544"/>
                <a:gd name="connsiteY3659" fmla="*/ 63048 h 569461"/>
                <a:gd name="connsiteX3660" fmla="*/ 372184 w 935544"/>
                <a:gd name="connsiteY3660" fmla="*/ 63048 h 569461"/>
                <a:gd name="connsiteX3661" fmla="*/ 372184 w 935544"/>
                <a:gd name="connsiteY3661" fmla="*/ 63048 h 569461"/>
                <a:gd name="connsiteX3662" fmla="*/ 372184 w 935544"/>
                <a:gd name="connsiteY3662" fmla="*/ 63048 h 569461"/>
                <a:gd name="connsiteX3663" fmla="*/ 372184 w 935544"/>
                <a:gd name="connsiteY3663" fmla="*/ 63048 h 569461"/>
                <a:gd name="connsiteX3664" fmla="*/ 372184 w 935544"/>
                <a:gd name="connsiteY3664" fmla="*/ 63048 h 569461"/>
                <a:gd name="connsiteX3665" fmla="*/ 372184 w 935544"/>
                <a:gd name="connsiteY3665" fmla="*/ 63048 h 569461"/>
                <a:gd name="connsiteX3666" fmla="*/ 372184 w 935544"/>
                <a:gd name="connsiteY3666" fmla="*/ 63048 h 569461"/>
                <a:gd name="connsiteX3667" fmla="*/ 372184 w 935544"/>
                <a:gd name="connsiteY3667" fmla="*/ 63048 h 569461"/>
                <a:gd name="connsiteX3668" fmla="*/ 372184 w 935544"/>
                <a:gd name="connsiteY3668" fmla="*/ 63048 h 569461"/>
                <a:gd name="connsiteX3669" fmla="*/ 372184 w 935544"/>
                <a:gd name="connsiteY3669" fmla="*/ 63048 h 569461"/>
                <a:gd name="connsiteX3670" fmla="*/ 372184 w 935544"/>
                <a:gd name="connsiteY3670" fmla="*/ 63048 h 569461"/>
                <a:gd name="connsiteX3671" fmla="*/ 372184 w 935544"/>
                <a:gd name="connsiteY3671" fmla="*/ 63048 h 569461"/>
                <a:gd name="connsiteX3672" fmla="*/ 372184 w 935544"/>
                <a:gd name="connsiteY3672" fmla="*/ 63048 h 569461"/>
                <a:gd name="connsiteX3673" fmla="*/ 372184 w 935544"/>
                <a:gd name="connsiteY3673" fmla="*/ 63048 h 569461"/>
                <a:gd name="connsiteX3674" fmla="*/ 372184 w 935544"/>
                <a:gd name="connsiteY3674" fmla="*/ 63048 h 569461"/>
                <a:gd name="connsiteX3675" fmla="*/ 372184 w 935544"/>
                <a:gd name="connsiteY3675" fmla="*/ 63048 h 569461"/>
                <a:gd name="connsiteX3676" fmla="*/ 372184 w 935544"/>
                <a:gd name="connsiteY3676" fmla="*/ 63048 h 569461"/>
                <a:gd name="connsiteX3677" fmla="*/ 372184 w 935544"/>
                <a:gd name="connsiteY3677" fmla="*/ 63048 h 569461"/>
                <a:gd name="connsiteX3678" fmla="*/ 372184 w 935544"/>
                <a:gd name="connsiteY3678" fmla="*/ 63048 h 569461"/>
                <a:gd name="connsiteX3679" fmla="*/ 372184 w 935544"/>
                <a:gd name="connsiteY3679" fmla="*/ 63048 h 569461"/>
                <a:gd name="connsiteX3680" fmla="*/ 372184 w 935544"/>
                <a:gd name="connsiteY3680" fmla="*/ 63048 h 569461"/>
                <a:gd name="connsiteX3681" fmla="*/ 372184 w 935544"/>
                <a:gd name="connsiteY3681" fmla="*/ 63048 h 569461"/>
                <a:gd name="connsiteX3682" fmla="*/ 372184 w 935544"/>
                <a:gd name="connsiteY3682" fmla="*/ 63048 h 569461"/>
                <a:gd name="connsiteX3683" fmla="*/ 372184 w 935544"/>
                <a:gd name="connsiteY3683" fmla="*/ 63048 h 569461"/>
                <a:gd name="connsiteX3684" fmla="*/ 372184 w 935544"/>
                <a:gd name="connsiteY3684" fmla="*/ 63048 h 569461"/>
                <a:gd name="connsiteX3685" fmla="*/ 372184 w 935544"/>
                <a:gd name="connsiteY3685" fmla="*/ 63048 h 569461"/>
                <a:gd name="connsiteX3686" fmla="*/ 372184 w 935544"/>
                <a:gd name="connsiteY3686" fmla="*/ 63048 h 569461"/>
                <a:gd name="connsiteX3687" fmla="*/ 372184 w 935544"/>
                <a:gd name="connsiteY3687" fmla="*/ 63048 h 569461"/>
                <a:gd name="connsiteX3688" fmla="*/ 372184 w 935544"/>
                <a:gd name="connsiteY3688" fmla="*/ 63048 h 569461"/>
                <a:gd name="connsiteX3689" fmla="*/ 372184 w 935544"/>
                <a:gd name="connsiteY3689" fmla="*/ 63048 h 569461"/>
                <a:gd name="connsiteX3690" fmla="*/ 372184 w 935544"/>
                <a:gd name="connsiteY3690" fmla="*/ 63048 h 569461"/>
                <a:gd name="connsiteX3691" fmla="*/ 372184 w 935544"/>
                <a:gd name="connsiteY3691" fmla="*/ 63048 h 569461"/>
                <a:gd name="connsiteX3692" fmla="*/ 372184 w 935544"/>
                <a:gd name="connsiteY3692" fmla="*/ 63048 h 569461"/>
                <a:gd name="connsiteX3693" fmla="*/ 372184 w 935544"/>
                <a:gd name="connsiteY3693" fmla="*/ 63048 h 569461"/>
                <a:gd name="connsiteX3694" fmla="*/ 372184 w 935544"/>
                <a:gd name="connsiteY3694" fmla="*/ 63048 h 569461"/>
                <a:gd name="connsiteX3695" fmla="*/ 372184 w 935544"/>
                <a:gd name="connsiteY3695" fmla="*/ 63048 h 569461"/>
                <a:gd name="connsiteX3696" fmla="*/ 372184 w 935544"/>
                <a:gd name="connsiteY3696" fmla="*/ 63048 h 569461"/>
                <a:gd name="connsiteX3697" fmla="*/ 372184 w 935544"/>
                <a:gd name="connsiteY3697" fmla="*/ 63048 h 569461"/>
                <a:gd name="connsiteX3698" fmla="*/ 372184 w 935544"/>
                <a:gd name="connsiteY3698" fmla="*/ 63048 h 569461"/>
                <a:gd name="connsiteX3699" fmla="*/ 372184 w 935544"/>
                <a:gd name="connsiteY3699" fmla="*/ 63048 h 569461"/>
                <a:gd name="connsiteX3700" fmla="*/ 372184 w 935544"/>
                <a:gd name="connsiteY3700" fmla="*/ 63048 h 569461"/>
                <a:gd name="connsiteX3701" fmla="*/ 372184 w 935544"/>
                <a:gd name="connsiteY3701" fmla="*/ 63048 h 569461"/>
                <a:gd name="connsiteX3702" fmla="*/ 372184 w 935544"/>
                <a:gd name="connsiteY3702" fmla="*/ 63048 h 569461"/>
                <a:gd name="connsiteX3703" fmla="*/ 372184 w 935544"/>
                <a:gd name="connsiteY3703" fmla="*/ 63048 h 569461"/>
                <a:gd name="connsiteX3704" fmla="*/ 372184 w 935544"/>
                <a:gd name="connsiteY3704" fmla="*/ 63048 h 569461"/>
                <a:gd name="connsiteX3705" fmla="*/ 372184 w 935544"/>
                <a:gd name="connsiteY3705" fmla="*/ 63048 h 569461"/>
                <a:gd name="connsiteX3706" fmla="*/ 372184 w 935544"/>
                <a:gd name="connsiteY3706" fmla="*/ 63048 h 569461"/>
                <a:gd name="connsiteX3707" fmla="*/ 372184 w 935544"/>
                <a:gd name="connsiteY3707" fmla="*/ 63048 h 569461"/>
                <a:gd name="connsiteX3708" fmla="*/ 372184 w 935544"/>
                <a:gd name="connsiteY3708" fmla="*/ 63048 h 569461"/>
                <a:gd name="connsiteX3709" fmla="*/ 372184 w 935544"/>
                <a:gd name="connsiteY3709" fmla="*/ 63048 h 569461"/>
                <a:gd name="connsiteX3710" fmla="*/ 372184 w 935544"/>
                <a:gd name="connsiteY3710" fmla="*/ 63048 h 569461"/>
                <a:gd name="connsiteX3711" fmla="*/ 372184 w 935544"/>
                <a:gd name="connsiteY3711" fmla="*/ 63048 h 569461"/>
                <a:gd name="connsiteX3712" fmla="*/ 372184 w 935544"/>
                <a:gd name="connsiteY3712" fmla="*/ 63048 h 569461"/>
                <a:gd name="connsiteX3713" fmla="*/ 372184 w 935544"/>
                <a:gd name="connsiteY3713" fmla="*/ 63048 h 569461"/>
                <a:gd name="connsiteX3714" fmla="*/ 372184 w 935544"/>
                <a:gd name="connsiteY3714" fmla="*/ 63048 h 569461"/>
                <a:gd name="connsiteX3715" fmla="*/ 372184 w 935544"/>
                <a:gd name="connsiteY3715" fmla="*/ 63048 h 569461"/>
                <a:gd name="connsiteX3716" fmla="*/ 372184 w 935544"/>
                <a:gd name="connsiteY3716" fmla="*/ 63048 h 569461"/>
                <a:gd name="connsiteX3717" fmla="*/ 372184 w 935544"/>
                <a:gd name="connsiteY3717" fmla="*/ 63048 h 569461"/>
                <a:gd name="connsiteX3718" fmla="*/ 372184 w 935544"/>
                <a:gd name="connsiteY3718" fmla="*/ 63048 h 569461"/>
                <a:gd name="connsiteX3719" fmla="*/ 372184 w 935544"/>
                <a:gd name="connsiteY3719" fmla="*/ 63048 h 569461"/>
                <a:gd name="connsiteX3720" fmla="*/ 372184 w 935544"/>
                <a:gd name="connsiteY3720" fmla="*/ 63048 h 569461"/>
                <a:gd name="connsiteX3721" fmla="*/ 372184 w 935544"/>
                <a:gd name="connsiteY3721" fmla="*/ 63048 h 569461"/>
                <a:gd name="connsiteX3722" fmla="*/ 372184 w 935544"/>
                <a:gd name="connsiteY3722" fmla="*/ 63048 h 569461"/>
                <a:gd name="connsiteX3723" fmla="*/ 372184 w 935544"/>
                <a:gd name="connsiteY3723" fmla="*/ 63048 h 569461"/>
                <a:gd name="connsiteX3724" fmla="*/ 372184 w 935544"/>
                <a:gd name="connsiteY3724" fmla="*/ 63048 h 569461"/>
                <a:gd name="connsiteX3725" fmla="*/ 372184 w 935544"/>
                <a:gd name="connsiteY3725" fmla="*/ 63048 h 569461"/>
                <a:gd name="connsiteX3726" fmla="*/ 372184 w 935544"/>
                <a:gd name="connsiteY3726" fmla="*/ 63048 h 569461"/>
                <a:gd name="connsiteX3727" fmla="*/ 372184 w 935544"/>
                <a:gd name="connsiteY3727" fmla="*/ 63048 h 569461"/>
                <a:gd name="connsiteX3728" fmla="*/ 372184 w 935544"/>
                <a:gd name="connsiteY3728" fmla="*/ 63048 h 569461"/>
                <a:gd name="connsiteX3729" fmla="*/ 372184 w 935544"/>
                <a:gd name="connsiteY3729" fmla="*/ 63048 h 569461"/>
                <a:gd name="connsiteX3730" fmla="*/ 372184 w 935544"/>
                <a:gd name="connsiteY3730" fmla="*/ 63048 h 569461"/>
                <a:gd name="connsiteX3731" fmla="*/ 372184 w 935544"/>
                <a:gd name="connsiteY3731" fmla="*/ 63048 h 569461"/>
                <a:gd name="connsiteX3732" fmla="*/ 372184 w 935544"/>
                <a:gd name="connsiteY3732" fmla="*/ 63048 h 569461"/>
                <a:gd name="connsiteX3733" fmla="*/ 372184 w 935544"/>
                <a:gd name="connsiteY3733" fmla="*/ 63048 h 569461"/>
                <a:gd name="connsiteX3734" fmla="*/ 372184 w 935544"/>
                <a:gd name="connsiteY3734" fmla="*/ 63048 h 569461"/>
                <a:gd name="connsiteX3735" fmla="*/ 372184 w 935544"/>
                <a:gd name="connsiteY3735" fmla="*/ 63048 h 569461"/>
                <a:gd name="connsiteX3736" fmla="*/ 372184 w 935544"/>
                <a:gd name="connsiteY3736" fmla="*/ 63048 h 569461"/>
                <a:gd name="connsiteX3737" fmla="*/ 372184 w 935544"/>
                <a:gd name="connsiteY3737" fmla="*/ 63048 h 569461"/>
                <a:gd name="connsiteX3738" fmla="*/ 372184 w 935544"/>
                <a:gd name="connsiteY3738" fmla="*/ 67115 h 569461"/>
                <a:gd name="connsiteX3739" fmla="*/ 372184 w 935544"/>
                <a:gd name="connsiteY3739" fmla="*/ 67115 h 569461"/>
                <a:gd name="connsiteX3740" fmla="*/ 372184 w 935544"/>
                <a:gd name="connsiteY3740" fmla="*/ 67115 h 569461"/>
                <a:gd name="connsiteX3741" fmla="*/ 372184 w 935544"/>
                <a:gd name="connsiteY3741" fmla="*/ 67115 h 569461"/>
                <a:gd name="connsiteX3742" fmla="*/ 372184 w 935544"/>
                <a:gd name="connsiteY3742" fmla="*/ 67115 h 569461"/>
                <a:gd name="connsiteX3743" fmla="*/ 372184 w 935544"/>
                <a:gd name="connsiteY3743" fmla="*/ 67115 h 569461"/>
                <a:gd name="connsiteX3744" fmla="*/ 372184 w 935544"/>
                <a:gd name="connsiteY3744" fmla="*/ 67115 h 569461"/>
                <a:gd name="connsiteX3745" fmla="*/ 372184 w 935544"/>
                <a:gd name="connsiteY3745" fmla="*/ 67115 h 569461"/>
                <a:gd name="connsiteX3746" fmla="*/ 372184 w 935544"/>
                <a:gd name="connsiteY3746" fmla="*/ 67115 h 569461"/>
                <a:gd name="connsiteX3747" fmla="*/ 372184 w 935544"/>
                <a:gd name="connsiteY3747" fmla="*/ 67115 h 569461"/>
                <a:gd name="connsiteX3748" fmla="*/ 372184 w 935544"/>
                <a:gd name="connsiteY3748" fmla="*/ 67115 h 569461"/>
                <a:gd name="connsiteX3749" fmla="*/ 372184 w 935544"/>
                <a:gd name="connsiteY3749" fmla="*/ 67115 h 569461"/>
                <a:gd name="connsiteX3750" fmla="*/ 372184 w 935544"/>
                <a:gd name="connsiteY3750" fmla="*/ 67115 h 569461"/>
                <a:gd name="connsiteX3751" fmla="*/ 372184 w 935544"/>
                <a:gd name="connsiteY3751" fmla="*/ 67115 h 569461"/>
                <a:gd name="connsiteX3752" fmla="*/ 372184 w 935544"/>
                <a:gd name="connsiteY3752" fmla="*/ 67115 h 569461"/>
                <a:gd name="connsiteX3753" fmla="*/ 372184 w 935544"/>
                <a:gd name="connsiteY3753" fmla="*/ 67115 h 569461"/>
                <a:gd name="connsiteX3754" fmla="*/ 372184 w 935544"/>
                <a:gd name="connsiteY3754" fmla="*/ 67115 h 569461"/>
                <a:gd name="connsiteX3755" fmla="*/ 372184 w 935544"/>
                <a:gd name="connsiteY3755" fmla="*/ 67115 h 569461"/>
                <a:gd name="connsiteX3756" fmla="*/ 372184 w 935544"/>
                <a:gd name="connsiteY3756" fmla="*/ 67115 h 569461"/>
                <a:gd name="connsiteX3757" fmla="*/ 372184 w 935544"/>
                <a:gd name="connsiteY3757" fmla="*/ 67115 h 569461"/>
                <a:gd name="connsiteX3758" fmla="*/ 372184 w 935544"/>
                <a:gd name="connsiteY3758" fmla="*/ 67115 h 569461"/>
                <a:gd name="connsiteX3759" fmla="*/ 372184 w 935544"/>
                <a:gd name="connsiteY3759" fmla="*/ 67115 h 569461"/>
                <a:gd name="connsiteX3760" fmla="*/ 372184 w 935544"/>
                <a:gd name="connsiteY3760" fmla="*/ 67115 h 569461"/>
                <a:gd name="connsiteX3761" fmla="*/ 368116 w 935544"/>
                <a:gd name="connsiteY3761" fmla="*/ 67115 h 569461"/>
                <a:gd name="connsiteX3762" fmla="*/ 368116 w 935544"/>
                <a:gd name="connsiteY3762" fmla="*/ 67115 h 569461"/>
                <a:gd name="connsiteX3763" fmla="*/ 368116 w 935544"/>
                <a:gd name="connsiteY3763" fmla="*/ 67115 h 569461"/>
                <a:gd name="connsiteX3764" fmla="*/ 364049 w 935544"/>
                <a:gd name="connsiteY3764" fmla="*/ 67115 h 569461"/>
                <a:gd name="connsiteX3765" fmla="*/ 364049 w 935544"/>
                <a:gd name="connsiteY3765" fmla="*/ 67115 h 569461"/>
                <a:gd name="connsiteX3766" fmla="*/ 364049 w 935544"/>
                <a:gd name="connsiteY3766" fmla="*/ 67115 h 569461"/>
                <a:gd name="connsiteX3767" fmla="*/ 359981 w 935544"/>
                <a:gd name="connsiteY3767" fmla="*/ 67115 h 569461"/>
                <a:gd name="connsiteX3768" fmla="*/ 359981 w 935544"/>
                <a:gd name="connsiteY3768" fmla="*/ 67115 h 569461"/>
                <a:gd name="connsiteX3769" fmla="*/ 359981 w 935544"/>
                <a:gd name="connsiteY3769" fmla="*/ 67115 h 569461"/>
                <a:gd name="connsiteX3770" fmla="*/ 359981 w 935544"/>
                <a:gd name="connsiteY3770" fmla="*/ 67115 h 569461"/>
                <a:gd name="connsiteX3771" fmla="*/ 359981 w 935544"/>
                <a:gd name="connsiteY3771" fmla="*/ 67115 h 569461"/>
                <a:gd name="connsiteX3772" fmla="*/ 359981 w 935544"/>
                <a:gd name="connsiteY3772" fmla="*/ 67115 h 569461"/>
                <a:gd name="connsiteX3773" fmla="*/ 359981 w 935544"/>
                <a:gd name="connsiteY3773" fmla="*/ 67115 h 569461"/>
                <a:gd name="connsiteX3774" fmla="*/ 359981 w 935544"/>
                <a:gd name="connsiteY3774" fmla="*/ 67115 h 569461"/>
                <a:gd name="connsiteX3775" fmla="*/ 359981 w 935544"/>
                <a:gd name="connsiteY3775" fmla="*/ 67115 h 569461"/>
                <a:gd name="connsiteX3776" fmla="*/ 359981 w 935544"/>
                <a:gd name="connsiteY3776" fmla="*/ 67115 h 569461"/>
                <a:gd name="connsiteX3777" fmla="*/ 359981 w 935544"/>
                <a:gd name="connsiteY3777" fmla="*/ 67115 h 569461"/>
                <a:gd name="connsiteX3778" fmla="*/ 359981 w 935544"/>
                <a:gd name="connsiteY3778" fmla="*/ 67115 h 569461"/>
                <a:gd name="connsiteX3779" fmla="*/ 359981 w 935544"/>
                <a:gd name="connsiteY3779" fmla="*/ 67115 h 569461"/>
                <a:gd name="connsiteX3780" fmla="*/ 359981 w 935544"/>
                <a:gd name="connsiteY3780" fmla="*/ 67115 h 569461"/>
                <a:gd name="connsiteX3781" fmla="*/ 359981 w 935544"/>
                <a:gd name="connsiteY3781" fmla="*/ 67115 h 569461"/>
                <a:gd name="connsiteX3782" fmla="*/ 359981 w 935544"/>
                <a:gd name="connsiteY3782" fmla="*/ 67115 h 569461"/>
                <a:gd name="connsiteX3783" fmla="*/ 359981 w 935544"/>
                <a:gd name="connsiteY3783" fmla="*/ 67115 h 569461"/>
                <a:gd name="connsiteX3784" fmla="*/ 359981 w 935544"/>
                <a:gd name="connsiteY3784" fmla="*/ 67115 h 569461"/>
                <a:gd name="connsiteX3785" fmla="*/ 359981 w 935544"/>
                <a:gd name="connsiteY3785" fmla="*/ 67115 h 569461"/>
                <a:gd name="connsiteX3786" fmla="*/ 359981 w 935544"/>
                <a:gd name="connsiteY3786" fmla="*/ 67115 h 569461"/>
                <a:gd name="connsiteX3787" fmla="*/ 359981 w 935544"/>
                <a:gd name="connsiteY3787" fmla="*/ 67115 h 569461"/>
                <a:gd name="connsiteX3788" fmla="*/ 359981 w 935544"/>
                <a:gd name="connsiteY3788" fmla="*/ 67115 h 569461"/>
                <a:gd name="connsiteX3789" fmla="*/ 359981 w 935544"/>
                <a:gd name="connsiteY3789" fmla="*/ 67115 h 569461"/>
                <a:gd name="connsiteX3790" fmla="*/ 359981 w 935544"/>
                <a:gd name="connsiteY3790" fmla="*/ 67115 h 569461"/>
                <a:gd name="connsiteX3791" fmla="*/ 359981 w 935544"/>
                <a:gd name="connsiteY3791" fmla="*/ 67115 h 569461"/>
                <a:gd name="connsiteX3792" fmla="*/ 359981 w 935544"/>
                <a:gd name="connsiteY3792" fmla="*/ 67115 h 569461"/>
                <a:gd name="connsiteX3793" fmla="*/ 359981 w 935544"/>
                <a:gd name="connsiteY3793" fmla="*/ 67115 h 569461"/>
                <a:gd name="connsiteX3794" fmla="*/ 359981 w 935544"/>
                <a:gd name="connsiteY3794" fmla="*/ 67115 h 569461"/>
                <a:gd name="connsiteX3795" fmla="*/ 359981 w 935544"/>
                <a:gd name="connsiteY3795" fmla="*/ 67115 h 569461"/>
                <a:gd name="connsiteX3796" fmla="*/ 359981 w 935544"/>
                <a:gd name="connsiteY3796" fmla="*/ 67115 h 569461"/>
                <a:gd name="connsiteX3797" fmla="*/ 359981 w 935544"/>
                <a:gd name="connsiteY3797" fmla="*/ 67115 h 569461"/>
                <a:gd name="connsiteX3798" fmla="*/ 359981 w 935544"/>
                <a:gd name="connsiteY3798" fmla="*/ 67115 h 569461"/>
                <a:gd name="connsiteX3799" fmla="*/ 359981 w 935544"/>
                <a:gd name="connsiteY3799" fmla="*/ 67115 h 569461"/>
                <a:gd name="connsiteX3800" fmla="*/ 359981 w 935544"/>
                <a:gd name="connsiteY3800" fmla="*/ 67115 h 569461"/>
                <a:gd name="connsiteX3801" fmla="*/ 359981 w 935544"/>
                <a:gd name="connsiteY3801" fmla="*/ 67115 h 569461"/>
                <a:gd name="connsiteX3802" fmla="*/ 359981 w 935544"/>
                <a:gd name="connsiteY3802" fmla="*/ 67115 h 569461"/>
                <a:gd name="connsiteX3803" fmla="*/ 359981 w 935544"/>
                <a:gd name="connsiteY3803" fmla="*/ 67115 h 569461"/>
                <a:gd name="connsiteX3804" fmla="*/ 359981 w 935544"/>
                <a:gd name="connsiteY3804" fmla="*/ 67115 h 569461"/>
                <a:gd name="connsiteX3805" fmla="*/ 359981 w 935544"/>
                <a:gd name="connsiteY3805" fmla="*/ 67115 h 569461"/>
                <a:gd name="connsiteX3806" fmla="*/ 359981 w 935544"/>
                <a:gd name="connsiteY3806" fmla="*/ 67115 h 569461"/>
                <a:gd name="connsiteX3807" fmla="*/ 359981 w 935544"/>
                <a:gd name="connsiteY3807" fmla="*/ 67115 h 569461"/>
                <a:gd name="connsiteX3808" fmla="*/ 359981 w 935544"/>
                <a:gd name="connsiteY3808" fmla="*/ 67115 h 569461"/>
                <a:gd name="connsiteX3809" fmla="*/ 359981 w 935544"/>
                <a:gd name="connsiteY3809" fmla="*/ 67115 h 569461"/>
                <a:gd name="connsiteX3810" fmla="*/ 359981 w 935544"/>
                <a:gd name="connsiteY3810" fmla="*/ 67115 h 569461"/>
                <a:gd name="connsiteX3811" fmla="*/ 359981 w 935544"/>
                <a:gd name="connsiteY3811" fmla="*/ 67115 h 569461"/>
                <a:gd name="connsiteX3812" fmla="*/ 359981 w 935544"/>
                <a:gd name="connsiteY3812" fmla="*/ 67115 h 569461"/>
                <a:gd name="connsiteX3813" fmla="*/ 359981 w 935544"/>
                <a:gd name="connsiteY3813" fmla="*/ 67115 h 569461"/>
                <a:gd name="connsiteX3814" fmla="*/ 359981 w 935544"/>
                <a:gd name="connsiteY3814" fmla="*/ 67115 h 569461"/>
                <a:gd name="connsiteX3815" fmla="*/ 359981 w 935544"/>
                <a:gd name="connsiteY3815" fmla="*/ 67115 h 569461"/>
                <a:gd name="connsiteX3816" fmla="*/ 359981 w 935544"/>
                <a:gd name="connsiteY3816" fmla="*/ 67115 h 569461"/>
                <a:gd name="connsiteX3817" fmla="*/ 359981 w 935544"/>
                <a:gd name="connsiteY3817" fmla="*/ 67115 h 569461"/>
                <a:gd name="connsiteX3818" fmla="*/ 359981 w 935544"/>
                <a:gd name="connsiteY3818" fmla="*/ 67115 h 569461"/>
                <a:gd name="connsiteX3819" fmla="*/ 359981 w 935544"/>
                <a:gd name="connsiteY3819" fmla="*/ 67115 h 569461"/>
                <a:gd name="connsiteX3820" fmla="*/ 355914 w 935544"/>
                <a:gd name="connsiteY3820" fmla="*/ 67115 h 569461"/>
                <a:gd name="connsiteX3821" fmla="*/ 351846 w 935544"/>
                <a:gd name="connsiteY3821" fmla="*/ 67115 h 569461"/>
                <a:gd name="connsiteX3822" fmla="*/ 351846 w 935544"/>
                <a:gd name="connsiteY3822" fmla="*/ 67115 h 569461"/>
                <a:gd name="connsiteX3823" fmla="*/ 351846 w 935544"/>
                <a:gd name="connsiteY3823" fmla="*/ 67115 h 569461"/>
                <a:gd name="connsiteX3824" fmla="*/ 351846 w 935544"/>
                <a:gd name="connsiteY3824" fmla="*/ 67115 h 569461"/>
                <a:gd name="connsiteX3825" fmla="*/ 351846 w 935544"/>
                <a:gd name="connsiteY3825" fmla="*/ 67115 h 569461"/>
                <a:gd name="connsiteX3826" fmla="*/ 351846 w 935544"/>
                <a:gd name="connsiteY3826" fmla="*/ 67115 h 569461"/>
                <a:gd name="connsiteX3827" fmla="*/ 351846 w 935544"/>
                <a:gd name="connsiteY3827" fmla="*/ 67115 h 569461"/>
                <a:gd name="connsiteX3828" fmla="*/ 351846 w 935544"/>
                <a:gd name="connsiteY3828" fmla="*/ 67115 h 569461"/>
                <a:gd name="connsiteX3829" fmla="*/ 351846 w 935544"/>
                <a:gd name="connsiteY3829" fmla="*/ 67115 h 569461"/>
                <a:gd name="connsiteX3830" fmla="*/ 351846 w 935544"/>
                <a:gd name="connsiteY3830" fmla="*/ 67115 h 569461"/>
                <a:gd name="connsiteX3831" fmla="*/ 351846 w 935544"/>
                <a:gd name="connsiteY3831" fmla="*/ 67115 h 569461"/>
                <a:gd name="connsiteX3832" fmla="*/ 351846 w 935544"/>
                <a:gd name="connsiteY3832" fmla="*/ 67115 h 569461"/>
                <a:gd name="connsiteX3833" fmla="*/ 351846 w 935544"/>
                <a:gd name="connsiteY3833" fmla="*/ 67115 h 569461"/>
                <a:gd name="connsiteX3834" fmla="*/ 351846 w 935544"/>
                <a:gd name="connsiteY3834" fmla="*/ 67115 h 569461"/>
                <a:gd name="connsiteX3835" fmla="*/ 351846 w 935544"/>
                <a:gd name="connsiteY3835" fmla="*/ 67115 h 569461"/>
                <a:gd name="connsiteX3836" fmla="*/ 351846 w 935544"/>
                <a:gd name="connsiteY3836" fmla="*/ 67115 h 569461"/>
                <a:gd name="connsiteX3837" fmla="*/ 351846 w 935544"/>
                <a:gd name="connsiteY3837" fmla="*/ 67115 h 569461"/>
                <a:gd name="connsiteX3838" fmla="*/ 351846 w 935544"/>
                <a:gd name="connsiteY3838" fmla="*/ 67115 h 569461"/>
                <a:gd name="connsiteX3839" fmla="*/ 351846 w 935544"/>
                <a:gd name="connsiteY3839" fmla="*/ 67115 h 569461"/>
                <a:gd name="connsiteX3840" fmla="*/ 351846 w 935544"/>
                <a:gd name="connsiteY3840" fmla="*/ 67115 h 569461"/>
                <a:gd name="connsiteX3841" fmla="*/ 351846 w 935544"/>
                <a:gd name="connsiteY3841" fmla="*/ 67115 h 569461"/>
                <a:gd name="connsiteX3842" fmla="*/ 351846 w 935544"/>
                <a:gd name="connsiteY3842" fmla="*/ 67115 h 569461"/>
                <a:gd name="connsiteX3843" fmla="*/ 351846 w 935544"/>
                <a:gd name="connsiteY3843" fmla="*/ 67115 h 569461"/>
                <a:gd name="connsiteX3844" fmla="*/ 351846 w 935544"/>
                <a:gd name="connsiteY3844" fmla="*/ 67115 h 569461"/>
                <a:gd name="connsiteX3845" fmla="*/ 351846 w 935544"/>
                <a:gd name="connsiteY3845" fmla="*/ 67115 h 569461"/>
                <a:gd name="connsiteX3846" fmla="*/ 351846 w 935544"/>
                <a:gd name="connsiteY3846" fmla="*/ 67115 h 569461"/>
                <a:gd name="connsiteX3847" fmla="*/ 351846 w 935544"/>
                <a:gd name="connsiteY3847" fmla="*/ 67115 h 569461"/>
                <a:gd name="connsiteX3848" fmla="*/ 351846 w 935544"/>
                <a:gd name="connsiteY3848" fmla="*/ 67115 h 569461"/>
                <a:gd name="connsiteX3849" fmla="*/ 351846 w 935544"/>
                <a:gd name="connsiteY3849" fmla="*/ 67115 h 569461"/>
                <a:gd name="connsiteX3850" fmla="*/ 351846 w 935544"/>
                <a:gd name="connsiteY3850" fmla="*/ 67115 h 569461"/>
                <a:gd name="connsiteX3851" fmla="*/ 351846 w 935544"/>
                <a:gd name="connsiteY3851" fmla="*/ 67115 h 569461"/>
                <a:gd name="connsiteX3852" fmla="*/ 351846 w 935544"/>
                <a:gd name="connsiteY3852" fmla="*/ 67115 h 569461"/>
                <a:gd name="connsiteX3853" fmla="*/ 351846 w 935544"/>
                <a:gd name="connsiteY3853" fmla="*/ 67115 h 569461"/>
                <a:gd name="connsiteX3854" fmla="*/ 351846 w 935544"/>
                <a:gd name="connsiteY3854" fmla="*/ 67115 h 569461"/>
                <a:gd name="connsiteX3855" fmla="*/ 351846 w 935544"/>
                <a:gd name="connsiteY3855" fmla="*/ 67115 h 569461"/>
                <a:gd name="connsiteX3856" fmla="*/ 351846 w 935544"/>
                <a:gd name="connsiteY3856" fmla="*/ 67115 h 569461"/>
                <a:gd name="connsiteX3857" fmla="*/ 351846 w 935544"/>
                <a:gd name="connsiteY3857" fmla="*/ 67115 h 569461"/>
                <a:gd name="connsiteX3858" fmla="*/ 351846 w 935544"/>
                <a:gd name="connsiteY3858" fmla="*/ 67115 h 569461"/>
                <a:gd name="connsiteX3859" fmla="*/ 351846 w 935544"/>
                <a:gd name="connsiteY3859" fmla="*/ 67115 h 569461"/>
                <a:gd name="connsiteX3860" fmla="*/ 351846 w 935544"/>
                <a:gd name="connsiteY3860" fmla="*/ 67115 h 569461"/>
                <a:gd name="connsiteX3861" fmla="*/ 351846 w 935544"/>
                <a:gd name="connsiteY3861" fmla="*/ 67115 h 569461"/>
                <a:gd name="connsiteX3862" fmla="*/ 351846 w 935544"/>
                <a:gd name="connsiteY3862" fmla="*/ 67115 h 569461"/>
                <a:gd name="connsiteX3863" fmla="*/ 351846 w 935544"/>
                <a:gd name="connsiteY3863" fmla="*/ 67115 h 569461"/>
                <a:gd name="connsiteX3864" fmla="*/ 351846 w 935544"/>
                <a:gd name="connsiteY3864" fmla="*/ 67115 h 569461"/>
                <a:gd name="connsiteX3865" fmla="*/ 351846 w 935544"/>
                <a:gd name="connsiteY3865" fmla="*/ 67115 h 569461"/>
                <a:gd name="connsiteX3866" fmla="*/ 351846 w 935544"/>
                <a:gd name="connsiteY3866" fmla="*/ 67115 h 569461"/>
                <a:gd name="connsiteX3867" fmla="*/ 351846 w 935544"/>
                <a:gd name="connsiteY3867" fmla="*/ 67115 h 569461"/>
                <a:gd name="connsiteX3868" fmla="*/ 351846 w 935544"/>
                <a:gd name="connsiteY3868" fmla="*/ 67115 h 569461"/>
                <a:gd name="connsiteX3869" fmla="*/ 351846 w 935544"/>
                <a:gd name="connsiteY3869" fmla="*/ 67115 h 569461"/>
                <a:gd name="connsiteX3870" fmla="*/ 351846 w 935544"/>
                <a:gd name="connsiteY3870" fmla="*/ 67115 h 569461"/>
                <a:gd name="connsiteX3871" fmla="*/ 351846 w 935544"/>
                <a:gd name="connsiteY3871" fmla="*/ 67115 h 569461"/>
                <a:gd name="connsiteX3872" fmla="*/ 351846 w 935544"/>
                <a:gd name="connsiteY3872" fmla="*/ 67115 h 569461"/>
                <a:gd name="connsiteX3873" fmla="*/ 351846 w 935544"/>
                <a:gd name="connsiteY3873" fmla="*/ 67115 h 569461"/>
                <a:gd name="connsiteX3874" fmla="*/ 351846 w 935544"/>
                <a:gd name="connsiteY3874" fmla="*/ 67115 h 569461"/>
                <a:gd name="connsiteX3875" fmla="*/ 351846 w 935544"/>
                <a:gd name="connsiteY3875" fmla="*/ 67115 h 569461"/>
                <a:gd name="connsiteX3876" fmla="*/ 351846 w 935544"/>
                <a:gd name="connsiteY3876" fmla="*/ 67115 h 569461"/>
                <a:gd name="connsiteX3877" fmla="*/ 351846 w 935544"/>
                <a:gd name="connsiteY3877" fmla="*/ 67115 h 569461"/>
                <a:gd name="connsiteX3878" fmla="*/ 351846 w 935544"/>
                <a:gd name="connsiteY3878" fmla="*/ 67115 h 569461"/>
                <a:gd name="connsiteX3879" fmla="*/ 351846 w 935544"/>
                <a:gd name="connsiteY3879" fmla="*/ 67115 h 569461"/>
                <a:gd name="connsiteX3880" fmla="*/ 351846 w 935544"/>
                <a:gd name="connsiteY3880" fmla="*/ 67115 h 569461"/>
                <a:gd name="connsiteX3881" fmla="*/ 351846 w 935544"/>
                <a:gd name="connsiteY3881" fmla="*/ 67115 h 569461"/>
                <a:gd name="connsiteX3882" fmla="*/ 351846 w 935544"/>
                <a:gd name="connsiteY3882" fmla="*/ 67115 h 569461"/>
                <a:gd name="connsiteX3883" fmla="*/ 351846 w 935544"/>
                <a:gd name="connsiteY3883" fmla="*/ 67115 h 569461"/>
                <a:gd name="connsiteX3884" fmla="*/ 351846 w 935544"/>
                <a:gd name="connsiteY3884" fmla="*/ 67115 h 569461"/>
                <a:gd name="connsiteX3885" fmla="*/ 351846 w 935544"/>
                <a:gd name="connsiteY3885" fmla="*/ 67115 h 569461"/>
                <a:gd name="connsiteX3886" fmla="*/ 351846 w 935544"/>
                <a:gd name="connsiteY3886" fmla="*/ 67115 h 569461"/>
                <a:gd name="connsiteX3887" fmla="*/ 351846 w 935544"/>
                <a:gd name="connsiteY3887" fmla="*/ 67115 h 569461"/>
                <a:gd name="connsiteX3888" fmla="*/ 351846 w 935544"/>
                <a:gd name="connsiteY3888" fmla="*/ 67115 h 569461"/>
                <a:gd name="connsiteX3889" fmla="*/ 351846 w 935544"/>
                <a:gd name="connsiteY3889" fmla="*/ 67115 h 569461"/>
                <a:gd name="connsiteX3890" fmla="*/ 351846 w 935544"/>
                <a:gd name="connsiteY3890" fmla="*/ 67115 h 569461"/>
                <a:gd name="connsiteX3891" fmla="*/ 351846 w 935544"/>
                <a:gd name="connsiteY3891" fmla="*/ 67115 h 569461"/>
                <a:gd name="connsiteX3892" fmla="*/ 351846 w 935544"/>
                <a:gd name="connsiteY3892" fmla="*/ 67115 h 569461"/>
                <a:gd name="connsiteX3893" fmla="*/ 351846 w 935544"/>
                <a:gd name="connsiteY3893" fmla="*/ 67115 h 569461"/>
                <a:gd name="connsiteX3894" fmla="*/ 351846 w 935544"/>
                <a:gd name="connsiteY3894" fmla="*/ 67115 h 569461"/>
                <a:gd name="connsiteX3895" fmla="*/ 347778 w 935544"/>
                <a:gd name="connsiteY3895" fmla="*/ 67115 h 569461"/>
                <a:gd name="connsiteX3896" fmla="*/ 347778 w 935544"/>
                <a:gd name="connsiteY3896" fmla="*/ 67115 h 569461"/>
                <a:gd name="connsiteX3897" fmla="*/ 347778 w 935544"/>
                <a:gd name="connsiteY3897" fmla="*/ 67115 h 569461"/>
                <a:gd name="connsiteX3898" fmla="*/ 347778 w 935544"/>
                <a:gd name="connsiteY3898" fmla="*/ 67115 h 569461"/>
                <a:gd name="connsiteX3899" fmla="*/ 347778 w 935544"/>
                <a:gd name="connsiteY3899" fmla="*/ 67115 h 569461"/>
                <a:gd name="connsiteX3900" fmla="*/ 347778 w 935544"/>
                <a:gd name="connsiteY3900" fmla="*/ 67115 h 569461"/>
                <a:gd name="connsiteX3901" fmla="*/ 347778 w 935544"/>
                <a:gd name="connsiteY3901" fmla="*/ 67115 h 569461"/>
                <a:gd name="connsiteX3902" fmla="*/ 347778 w 935544"/>
                <a:gd name="connsiteY3902" fmla="*/ 67115 h 569461"/>
                <a:gd name="connsiteX3903" fmla="*/ 347778 w 935544"/>
                <a:gd name="connsiteY3903" fmla="*/ 67115 h 569461"/>
                <a:gd name="connsiteX3904" fmla="*/ 347778 w 935544"/>
                <a:gd name="connsiteY3904" fmla="*/ 67115 h 569461"/>
                <a:gd name="connsiteX3905" fmla="*/ 347778 w 935544"/>
                <a:gd name="connsiteY3905" fmla="*/ 67115 h 569461"/>
                <a:gd name="connsiteX3906" fmla="*/ 347778 w 935544"/>
                <a:gd name="connsiteY3906" fmla="*/ 67115 h 569461"/>
                <a:gd name="connsiteX3907" fmla="*/ 347778 w 935544"/>
                <a:gd name="connsiteY3907" fmla="*/ 67115 h 569461"/>
                <a:gd name="connsiteX3908" fmla="*/ 347778 w 935544"/>
                <a:gd name="connsiteY3908" fmla="*/ 67115 h 569461"/>
                <a:gd name="connsiteX3909" fmla="*/ 347778 w 935544"/>
                <a:gd name="connsiteY3909" fmla="*/ 67115 h 569461"/>
                <a:gd name="connsiteX3910" fmla="*/ 347778 w 935544"/>
                <a:gd name="connsiteY3910" fmla="*/ 67115 h 569461"/>
                <a:gd name="connsiteX3911" fmla="*/ 347778 w 935544"/>
                <a:gd name="connsiteY3911" fmla="*/ 67115 h 569461"/>
                <a:gd name="connsiteX3912" fmla="*/ 347778 w 935544"/>
                <a:gd name="connsiteY3912" fmla="*/ 67115 h 569461"/>
                <a:gd name="connsiteX3913" fmla="*/ 347778 w 935544"/>
                <a:gd name="connsiteY3913" fmla="*/ 67115 h 569461"/>
                <a:gd name="connsiteX3914" fmla="*/ 347778 w 935544"/>
                <a:gd name="connsiteY3914" fmla="*/ 67115 h 569461"/>
                <a:gd name="connsiteX3915" fmla="*/ 347778 w 935544"/>
                <a:gd name="connsiteY3915" fmla="*/ 67115 h 569461"/>
                <a:gd name="connsiteX3916" fmla="*/ 347778 w 935544"/>
                <a:gd name="connsiteY3916" fmla="*/ 67115 h 569461"/>
                <a:gd name="connsiteX3917" fmla="*/ 347778 w 935544"/>
                <a:gd name="connsiteY3917" fmla="*/ 67115 h 569461"/>
                <a:gd name="connsiteX3918" fmla="*/ 347778 w 935544"/>
                <a:gd name="connsiteY3918" fmla="*/ 67115 h 569461"/>
                <a:gd name="connsiteX3919" fmla="*/ 347778 w 935544"/>
                <a:gd name="connsiteY3919" fmla="*/ 67115 h 569461"/>
                <a:gd name="connsiteX3920" fmla="*/ 347778 w 935544"/>
                <a:gd name="connsiteY3920" fmla="*/ 67115 h 569461"/>
                <a:gd name="connsiteX3921" fmla="*/ 347778 w 935544"/>
                <a:gd name="connsiteY3921" fmla="*/ 67115 h 569461"/>
                <a:gd name="connsiteX3922" fmla="*/ 347778 w 935544"/>
                <a:gd name="connsiteY3922" fmla="*/ 67115 h 569461"/>
                <a:gd name="connsiteX3923" fmla="*/ 347778 w 935544"/>
                <a:gd name="connsiteY3923" fmla="*/ 67115 h 569461"/>
                <a:gd name="connsiteX3924" fmla="*/ 347778 w 935544"/>
                <a:gd name="connsiteY3924" fmla="*/ 67115 h 569461"/>
                <a:gd name="connsiteX3925" fmla="*/ 347778 w 935544"/>
                <a:gd name="connsiteY3925" fmla="*/ 67115 h 569461"/>
                <a:gd name="connsiteX3926" fmla="*/ 347778 w 935544"/>
                <a:gd name="connsiteY3926" fmla="*/ 67115 h 569461"/>
                <a:gd name="connsiteX3927" fmla="*/ 347778 w 935544"/>
                <a:gd name="connsiteY3927" fmla="*/ 67115 h 569461"/>
                <a:gd name="connsiteX3928" fmla="*/ 347778 w 935544"/>
                <a:gd name="connsiteY3928" fmla="*/ 67115 h 569461"/>
                <a:gd name="connsiteX3929" fmla="*/ 347778 w 935544"/>
                <a:gd name="connsiteY3929" fmla="*/ 67115 h 569461"/>
                <a:gd name="connsiteX3930" fmla="*/ 347778 w 935544"/>
                <a:gd name="connsiteY3930" fmla="*/ 67115 h 569461"/>
                <a:gd name="connsiteX3931" fmla="*/ 347778 w 935544"/>
                <a:gd name="connsiteY3931" fmla="*/ 67115 h 569461"/>
                <a:gd name="connsiteX3932" fmla="*/ 347778 w 935544"/>
                <a:gd name="connsiteY3932" fmla="*/ 67115 h 569461"/>
                <a:gd name="connsiteX3933" fmla="*/ 347778 w 935544"/>
                <a:gd name="connsiteY3933" fmla="*/ 67115 h 569461"/>
                <a:gd name="connsiteX3934" fmla="*/ 347778 w 935544"/>
                <a:gd name="connsiteY3934" fmla="*/ 67115 h 569461"/>
                <a:gd name="connsiteX3935" fmla="*/ 347778 w 935544"/>
                <a:gd name="connsiteY3935" fmla="*/ 67115 h 569461"/>
                <a:gd name="connsiteX3936" fmla="*/ 347778 w 935544"/>
                <a:gd name="connsiteY3936" fmla="*/ 67115 h 569461"/>
                <a:gd name="connsiteX3937" fmla="*/ 347778 w 935544"/>
                <a:gd name="connsiteY3937" fmla="*/ 67115 h 569461"/>
                <a:gd name="connsiteX3938" fmla="*/ 347778 w 935544"/>
                <a:gd name="connsiteY3938" fmla="*/ 67115 h 569461"/>
                <a:gd name="connsiteX3939" fmla="*/ 347778 w 935544"/>
                <a:gd name="connsiteY3939" fmla="*/ 67115 h 569461"/>
                <a:gd name="connsiteX3940" fmla="*/ 347778 w 935544"/>
                <a:gd name="connsiteY3940" fmla="*/ 67115 h 569461"/>
                <a:gd name="connsiteX3941" fmla="*/ 347778 w 935544"/>
                <a:gd name="connsiteY3941" fmla="*/ 67115 h 569461"/>
                <a:gd name="connsiteX3942" fmla="*/ 347778 w 935544"/>
                <a:gd name="connsiteY3942" fmla="*/ 67115 h 569461"/>
                <a:gd name="connsiteX3943" fmla="*/ 347778 w 935544"/>
                <a:gd name="connsiteY3943" fmla="*/ 67115 h 569461"/>
                <a:gd name="connsiteX3944" fmla="*/ 347778 w 935544"/>
                <a:gd name="connsiteY3944" fmla="*/ 67115 h 569461"/>
                <a:gd name="connsiteX3945" fmla="*/ 347778 w 935544"/>
                <a:gd name="connsiteY3945" fmla="*/ 67115 h 569461"/>
                <a:gd name="connsiteX3946" fmla="*/ 347778 w 935544"/>
                <a:gd name="connsiteY3946" fmla="*/ 67115 h 569461"/>
                <a:gd name="connsiteX3947" fmla="*/ 347778 w 935544"/>
                <a:gd name="connsiteY3947" fmla="*/ 67115 h 569461"/>
                <a:gd name="connsiteX3948" fmla="*/ 347778 w 935544"/>
                <a:gd name="connsiteY3948" fmla="*/ 67115 h 569461"/>
                <a:gd name="connsiteX3949" fmla="*/ 347778 w 935544"/>
                <a:gd name="connsiteY3949" fmla="*/ 67115 h 569461"/>
                <a:gd name="connsiteX3950" fmla="*/ 347778 w 935544"/>
                <a:gd name="connsiteY3950" fmla="*/ 67115 h 569461"/>
                <a:gd name="connsiteX3951" fmla="*/ 347778 w 935544"/>
                <a:gd name="connsiteY3951" fmla="*/ 67115 h 569461"/>
                <a:gd name="connsiteX3952" fmla="*/ 347778 w 935544"/>
                <a:gd name="connsiteY3952" fmla="*/ 67115 h 569461"/>
                <a:gd name="connsiteX3953" fmla="*/ 347778 w 935544"/>
                <a:gd name="connsiteY3953" fmla="*/ 67115 h 569461"/>
                <a:gd name="connsiteX3954" fmla="*/ 347778 w 935544"/>
                <a:gd name="connsiteY3954" fmla="*/ 67115 h 569461"/>
                <a:gd name="connsiteX3955" fmla="*/ 347778 w 935544"/>
                <a:gd name="connsiteY3955" fmla="*/ 67115 h 569461"/>
                <a:gd name="connsiteX3956" fmla="*/ 347778 w 935544"/>
                <a:gd name="connsiteY3956" fmla="*/ 67115 h 569461"/>
                <a:gd name="connsiteX3957" fmla="*/ 347778 w 935544"/>
                <a:gd name="connsiteY3957" fmla="*/ 67115 h 569461"/>
                <a:gd name="connsiteX3958" fmla="*/ 347778 w 935544"/>
                <a:gd name="connsiteY3958" fmla="*/ 67115 h 569461"/>
                <a:gd name="connsiteX3959" fmla="*/ 347778 w 935544"/>
                <a:gd name="connsiteY3959" fmla="*/ 67115 h 569461"/>
                <a:gd name="connsiteX3960" fmla="*/ 347778 w 935544"/>
                <a:gd name="connsiteY3960" fmla="*/ 67115 h 569461"/>
                <a:gd name="connsiteX3961" fmla="*/ 347778 w 935544"/>
                <a:gd name="connsiteY3961" fmla="*/ 67115 h 569461"/>
                <a:gd name="connsiteX3962" fmla="*/ 347778 w 935544"/>
                <a:gd name="connsiteY3962" fmla="*/ 67115 h 569461"/>
                <a:gd name="connsiteX3963" fmla="*/ 347778 w 935544"/>
                <a:gd name="connsiteY3963" fmla="*/ 67115 h 569461"/>
                <a:gd name="connsiteX3964" fmla="*/ 347778 w 935544"/>
                <a:gd name="connsiteY3964" fmla="*/ 67115 h 569461"/>
                <a:gd name="connsiteX3965" fmla="*/ 347778 w 935544"/>
                <a:gd name="connsiteY3965" fmla="*/ 67115 h 569461"/>
                <a:gd name="connsiteX3966" fmla="*/ 347778 w 935544"/>
                <a:gd name="connsiteY3966" fmla="*/ 67115 h 569461"/>
                <a:gd name="connsiteX3967" fmla="*/ 347778 w 935544"/>
                <a:gd name="connsiteY3967" fmla="*/ 67115 h 569461"/>
                <a:gd name="connsiteX3968" fmla="*/ 347778 w 935544"/>
                <a:gd name="connsiteY3968" fmla="*/ 67115 h 569461"/>
                <a:gd name="connsiteX3969" fmla="*/ 347778 w 935544"/>
                <a:gd name="connsiteY3969" fmla="*/ 67115 h 569461"/>
                <a:gd name="connsiteX3970" fmla="*/ 347778 w 935544"/>
                <a:gd name="connsiteY3970" fmla="*/ 67115 h 569461"/>
                <a:gd name="connsiteX3971" fmla="*/ 347778 w 935544"/>
                <a:gd name="connsiteY3971" fmla="*/ 67115 h 569461"/>
                <a:gd name="connsiteX3972" fmla="*/ 347778 w 935544"/>
                <a:gd name="connsiteY3972" fmla="*/ 67115 h 569461"/>
                <a:gd name="connsiteX3973" fmla="*/ 347778 w 935544"/>
                <a:gd name="connsiteY3973" fmla="*/ 67115 h 569461"/>
                <a:gd name="connsiteX3974" fmla="*/ 347778 w 935544"/>
                <a:gd name="connsiteY3974" fmla="*/ 67115 h 569461"/>
                <a:gd name="connsiteX3975" fmla="*/ 347778 w 935544"/>
                <a:gd name="connsiteY3975" fmla="*/ 67115 h 569461"/>
                <a:gd name="connsiteX3976" fmla="*/ 347778 w 935544"/>
                <a:gd name="connsiteY3976" fmla="*/ 67115 h 569461"/>
                <a:gd name="connsiteX3977" fmla="*/ 347778 w 935544"/>
                <a:gd name="connsiteY3977" fmla="*/ 67115 h 569461"/>
                <a:gd name="connsiteX3978" fmla="*/ 347778 w 935544"/>
                <a:gd name="connsiteY3978" fmla="*/ 67115 h 569461"/>
                <a:gd name="connsiteX3979" fmla="*/ 347778 w 935544"/>
                <a:gd name="connsiteY3979" fmla="*/ 67115 h 569461"/>
                <a:gd name="connsiteX3980" fmla="*/ 347778 w 935544"/>
                <a:gd name="connsiteY3980" fmla="*/ 67115 h 569461"/>
                <a:gd name="connsiteX3981" fmla="*/ 347778 w 935544"/>
                <a:gd name="connsiteY3981" fmla="*/ 67115 h 569461"/>
                <a:gd name="connsiteX3982" fmla="*/ 347778 w 935544"/>
                <a:gd name="connsiteY3982" fmla="*/ 67115 h 569461"/>
                <a:gd name="connsiteX3983" fmla="*/ 347778 w 935544"/>
                <a:gd name="connsiteY3983" fmla="*/ 67115 h 569461"/>
                <a:gd name="connsiteX3984" fmla="*/ 347778 w 935544"/>
                <a:gd name="connsiteY3984" fmla="*/ 67115 h 569461"/>
                <a:gd name="connsiteX3985" fmla="*/ 347778 w 935544"/>
                <a:gd name="connsiteY3985" fmla="*/ 67115 h 569461"/>
                <a:gd name="connsiteX3986" fmla="*/ 347778 w 935544"/>
                <a:gd name="connsiteY3986" fmla="*/ 67115 h 569461"/>
                <a:gd name="connsiteX3987" fmla="*/ 347778 w 935544"/>
                <a:gd name="connsiteY3987" fmla="*/ 67115 h 569461"/>
                <a:gd name="connsiteX3988" fmla="*/ 347778 w 935544"/>
                <a:gd name="connsiteY3988" fmla="*/ 67115 h 569461"/>
                <a:gd name="connsiteX3989" fmla="*/ 347778 w 935544"/>
                <a:gd name="connsiteY3989" fmla="*/ 67115 h 569461"/>
                <a:gd name="connsiteX3990" fmla="*/ 347778 w 935544"/>
                <a:gd name="connsiteY3990" fmla="*/ 67115 h 569461"/>
                <a:gd name="connsiteX3991" fmla="*/ 347778 w 935544"/>
                <a:gd name="connsiteY3991" fmla="*/ 67115 h 569461"/>
                <a:gd name="connsiteX3992" fmla="*/ 347778 w 935544"/>
                <a:gd name="connsiteY3992" fmla="*/ 67115 h 569461"/>
                <a:gd name="connsiteX3993" fmla="*/ 347778 w 935544"/>
                <a:gd name="connsiteY3993" fmla="*/ 67115 h 569461"/>
                <a:gd name="connsiteX3994" fmla="*/ 347778 w 935544"/>
                <a:gd name="connsiteY3994" fmla="*/ 67115 h 569461"/>
                <a:gd name="connsiteX3995" fmla="*/ 347778 w 935544"/>
                <a:gd name="connsiteY3995" fmla="*/ 67115 h 569461"/>
                <a:gd name="connsiteX3996" fmla="*/ 347778 w 935544"/>
                <a:gd name="connsiteY3996" fmla="*/ 67115 h 569461"/>
                <a:gd name="connsiteX3997" fmla="*/ 347778 w 935544"/>
                <a:gd name="connsiteY3997" fmla="*/ 67115 h 569461"/>
                <a:gd name="connsiteX3998" fmla="*/ 347778 w 935544"/>
                <a:gd name="connsiteY3998" fmla="*/ 67115 h 569461"/>
                <a:gd name="connsiteX3999" fmla="*/ 347778 w 935544"/>
                <a:gd name="connsiteY3999" fmla="*/ 67115 h 569461"/>
                <a:gd name="connsiteX4000" fmla="*/ 347778 w 935544"/>
                <a:gd name="connsiteY4000" fmla="*/ 67115 h 569461"/>
                <a:gd name="connsiteX4001" fmla="*/ 347778 w 935544"/>
                <a:gd name="connsiteY4001" fmla="*/ 67115 h 569461"/>
                <a:gd name="connsiteX4002" fmla="*/ 347778 w 935544"/>
                <a:gd name="connsiteY4002" fmla="*/ 67115 h 569461"/>
                <a:gd name="connsiteX4003" fmla="*/ 347778 w 935544"/>
                <a:gd name="connsiteY4003" fmla="*/ 67115 h 569461"/>
                <a:gd name="connsiteX4004" fmla="*/ 347778 w 935544"/>
                <a:gd name="connsiteY4004" fmla="*/ 67115 h 569461"/>
                <a:gd name="connsiteX4005" fmla="*/ 347778 w 935544"/>
                <a:gd name="connsiteY4005" fmla="*/ 67115 h 569461"/>
                <a:gd name="connsiteX4006" fmla="*/ 347778 w 935544"/>
                <a:gd name="connsiteY4006" fmla="*/ 67115 h 569461"/>
                <a:gd name="connsiteX4007" fmla="*/ 347778 w 935544"/>
                <a:gd name="connsiteY4007" fmla="*/ 67115 h 569461"/>
                <a:gd name="connsiteX4008" fmla="*/ 347778 w 935544"/>
                <a:gd name="connsiteY4008" fmla="*/ 67115 h 569461"/>
                <a:gd name="connsiteX4009" fmla="*/ 347778 w 935544"/>
                <a:gd name="connsiteY4009" fmla="*/ 67115 h 569461"/>
                <a:gd name="connsiteX4010" fmla="*/ 347778 w 935544"/>
                <a:gd name="connsiteY4010" fmla="*/ 67115 h 569461"/>
                <a:gd name="connsiteX4011" fmla="*/ 347778 w 935544"/>
                <a:gd name="connsiteY4011" fmla="*/ 67115 h 569461"/>
                <a:gd name="connsiteX4012" fmla="*/ 347778 w 935544"/>
                <a:gd name="connsiteY4012" fmla="*/ 67115 h 569461"/>
                <a:gd name="connsiteX4013" fmla="*/ 347778 w 935544"/>
                <a:gd name="connsiteY4013" fmla="*/ 67115 h 569461"/>
                <a:gd name="connsiteX4014" fmla="*/ 347778 w 935544"/>
                <a:gd name="connsiteY4014" fmla="*/ 67115 h 569461"/>
                <a:gd name="connsiteX4015" fmla="*/ 347778 w 935544"/>
                <a:gd name="connsiteY4015" fmla="*/ 67115 h 569461"/>
                <a:gd name="connsiteX4016" fmla="*/ 347778 w 935544"/>
                <a:gd name="connsiteY4016" fmla="*/ 67115 h 569461"/>
                <a:gd name="connsiteX4017" fmla="*/ 347778 w 935544"/>
                <a:gd name="connsiteY4017" fmla="*/ 67115 h 569461"/>
                <a:gd name="connsiteX4018" fmla="*/ 347778 w 935544"/>
                <a:gd name="connsiteY4018" fmla="*/ 67115 h 569461"/>
                <a:gd name="connsiteX4019" fmla="*/ 347778 w 935544"/>
                <a:gd name="connsiteY4019" fmla="*/ 67115 h 569461"/>
                <a:gd name="connsiteX4020" fmla="*/ 347778 w 935544"/>
                <a:gd name="connsiteY4020" fmla="*/ 67115 h 569461"/>
                <a:gd name="connsiteX4021" fmla="*/ 347778 w 935544"/>
                <a:gd name="connsiteY4021" fmla="*/ 67115 h 569461"/>
                <a:gd name="connsiteX4022" fmla="*/ 347778 w 935544"/>
                <a:gd name="connsiteY4022" fmla="*/ 67115 h 569461"/>
                <a:gd name="connsiteX4023" fmla="*/ 347778 w 935544"/>
                <a:gd name="connsiteY4023" fmla="*/ 67115 h 569461"/>
                <a:gd name="connsiteX4024" fmla="*/ 347778 w 935544"/>
                <a:gd name="connsiteY4024" fmla="*/ 67115 h 569461"/>
                <a:gd name="connsiteX4025" fmla="*/ 347778 w 935544"/>
                <a:gd name="connsiteY4025" fmla="*/ 67115 h 569461"/>
                <a:gd name="connsiteX4026" fmla="*/ 347778 w 935544"/>
                <a:gd name="connsiteY4026" fmla="*/ 67115 h 569461"/>
                <a:gd name="connsiteX4027" fmla="*/ 347778 w 935544"/>
                <a:gd name="connsiteY4027" fmla="*/ 67115 h 569461"/>
                <a:gd name="connsiteX4028" fmla="*/ 347778 w 935544"/>
                <a:gd name="connsiteY4028" fmla="*/ 67115 h 569461"/>
                <a:gd name="connsiteX4029" fmla="*/ 347778 w 935544"/>
                <a:gd name="connsiteY4029" fmla="*/ 67115 h 569461"/>
                <a:gd name="connsiteX4030" fmla="*/ 347778 w 935544"/>
                <a:gd name="connsiteY4030" fmla="*/ 67115 h 569461"/>
                <a:gd name="connsiteX4031" fmla="*/ 347778 w 935544"/>
                <a:gd name="connsiteY4031" fmla="*/ 67115 h 569461"/>
                <a:gd name="connsiteX4032" fmla="*/ 347778 w 935544"/>
                <a:gd name="connsiteY4032" fmla="*/ 67115 h 569461"/>
                <a:gd name="connsiteX4033" fmla="*/ 347778 w 935544"/>
                <a:gd name="connsiteY4033" fmla="*/ 67115 h 569461"/>
                <a:gd name="connsiteX4034" fmla="*/ 347778 w 935544"/>
                <a:gd name="connsiteY4034" fmla="*/ 67115 h 569461"/>
                <a:gd name="connsiteX4035" fmla="*/ 347778 w 935544"/>
                <a:gd name="connsiteY4035" fmla="*/ 67115 h 569461"/>
                <a:gd name="connsiteX4036" fmla="*/ 347778 w 935544"/>
                <a:gd name="connsiteY4036" fmla="*/ 67115 h 569461"/>
                <a:gd name="connsiteX4037" fmla="*/ 347778 w 935544"/>
                <a:gd name="connsiteY4037" fmla="*/ 67115 h 569461"/>
                <a:gd name="connsiteX4038" fmla="*/ 347778 w 935544"/>
                <a:gd name="connsiteY4038" fmla="*/ 67115 h 569461"/>
                <a:gd name="connsiteX4039" fmla="*/ 347778 w 935544"/>
                <a:gd name="connsiteY4039" fmla="*/ 67115 h 569461"/>
                <a:gd name="connsiteX4040" fmla="*/ 347778 w 935544"/>
                <a:gd name="connsiteY4040" fmla="*/ 67115 h 569461"/>
                <a:gd name="connsiteX4041" fmla="*/ 347778 w 935544"/>
                <a:gd name="connsiteY4041" fmla="*/ 67115 h 569461"/>
                <a:gd name="connsiteX4042" fmla="*/ 347778 w 935544"/>
                <a:gd name="connsiteY4042" fmla="*/ 67115 h 569461"/>
                <a:gd name="connsiteX4043" fmla="*/ 347778 w 935544"/>
                <a:gd name="connsiteY4043" fmla="*/ 67115 h 569461"/>
                <a:gd name="connsiteX4044" fmla="*/ 347778 w 935544"/>
                <a:gd name="connsiteY4044" fmla="*/ 67115 h 569461"/>
                <a:gd name="connsiteX4045" fmla="*/ 347778 w 935544"/>
                <a:gd name="connsiteY4045" fmla="*/ 67115 h 569461"/>
                <a:gd name="connsiteX4046" fmla="*/ 347778 w 935544"/>
                <a:gd name="connsiteY4046" fmla="*/ 67115 h 569461"/>
                <a:gd name="connsiteX4047" fmla="*/ 347778 w 935544"/>
                <a:gd name="connsiteY4047" fmla="*/ 67115 h 569461"/>
                <a:gd name="connsiteX4048" fmla="*/ 347778 w 935544"/>
                <a:gd name="connsiteY4048" fmla="*/ 67115 h 569461"/>
                <a:gd name="connsiteX4049" fmla="*/ 347778 w 935544"/>
                <a:gd name="connsiteY4049" fmla="*/ 67115 h 569461"/>
                <a:gd name="connsiteX4050" fmla="*/ 347778 w 935544"/>
                <a:gd name="connsiteY4050" fmla="*/ 67115 h 569461"/>
                <a:gd name="connsiteX4051" fmla="*/ 347778 w 935544"/>
                <a:gd name="connsiteY4051" fmla="*/ 67115 h 569461"/>
                <a:gd name="connsiteX4052" fmla="*/ 347778 w 935544"/>
                <a:gd name="connsiteY4052" fmla="*/ 67115 h 569461"/>
                <a:gd name="connsiteX4053" fmla="*/ 347778 w 935544"/>
                <a:gd name="connsiteY4053" fmla="*/ 67115 h 569461"/>
                <a:gd name="connsiteX4054" fmla="*/ 347778 w 935544"/>
                <a:gd name="connsiteY4054" fmla="*/ 67115 h 569461"/>
                <a:gd name="connsiteX4055" fmla="*/ 347778 w 935544"/>
                <a:gd name="connsiteY4055" fmla="*/ 67115 h 569461"/>
                <a:gd name="connsiteX4056" fmla="*/ 347778 w 935544"/>
                <a:gd name="connsiteY4056" fmla="*/ 67115 h 569461"/>
                <a:gd name="connsiteX4057" fmla="*/ 347778 w 935544"/>
                <a:gd name="connsiteY4057" fmla="*/ 67115 h 569461"/>
                <a:gd name="connsiteX4058" fmla="*/ 347778 w 935544"/>
                <a:gd name="connsiteY4058" fmla="*/ 67115 h 569461"/>
                <a:gd name="connsiteX4059" fmla="*/ 347778 w 935544"/>
                <a:gd name="connsiteY4059" fmla="*/ 67115 h 569461"/>
                <a:gd name="connsiteX4060" fmla="*/ 347778 w 935544"/>
                <a:gd name="connsiteY4060" fmla="*/ 67115 h 569461"/>
                <a:gd name="connsiteX4061" fmla="*/ 347778 w 935544"/>
                <a:gd name="connsiteY4061" fmla="*/ 67115 h 569461"/>
                <a:gd name="connsiteX4062" fmla="*/ 347778 w 935544"/>
                <a:gd name="connsiteY4062" fmla="*/ 67115 h 569461"/>
                <a:gd name="connsiteX4063" fmla="*/ 347778 w 935544"/>
                <a:gd name="connsiteY4063" fmla="*/ 67115 h 569461"/>
                <a:gd name="connsiteX4064" fmla="*/ 347778 w 935544"/>
                <a:gd name="connsiteY4064" fmla="*/ 67115 h 569461"/>
                <a:gd name="connsiteX4065" fmla="*/ 347778 w 935544"/>
                <a:gd name="connsiteY4065" fmla="*/ 67115 h 569461"/>
                <a:gd name="connsiteX4066" fmla="*/ 347778 w 935544"/>
                <a:gd name="connsiteY4066" fmla="*/ 67115 h 569461"/>
                <a:gd name="connsiteX4067" fmla="*/ 347778 w 935544"/>
                <a:gd name="connsiteY4067" fmla="*/ 67115 h 569461"/>
                <a:gd name="connsiteX4068" fmla="*/ 347778 w 935544"/>
                <a:gd name="connsiteY4068" fmla="*/ 67115 h 569461"/>
                <a:gd name="connsiteX4069" fmla="*/ 347778 w 935544"/>
                <a:gd name="connsiteY4069" fmla="*/ 67115 h 569461"/>
                <a:gd name="connsiteX4070" fmla="*/ 347778 w 935544"/>
                <a:gd name="connsiteY4070" fmla="*/ 67115 h 569461"/>
                <a:gd name="connsiteX4071" fmla="*/ 347778 w 935544"/>
                <a:gd name="connsiteY4071" fmla="*/ 67115 h 569461"/>
                <a:gd name="connsiteX4072" fmla="*/ 347778 w 935544"/>
                <a:gd name="connsiteY4072" fmla="*/ 67115 h 569461"/>
                <a:gd name="connsiteX4073" fmla="*/ 347778 w 935544"/>
                <a:gd name="connsiteY4073" fmla="*/ 67115 h 569461"/>
                <a:gd name="connsiteX4074" fmla="*/ 347778 w 935544"/>
                <a:gd name="connsiteY4074" fmla="*/ 67115 h 569461"/>
                <a:gd name="connsiteX4075" fmla="*/ 347778 w 935544"/>
                <a:gd name="connsiteY4075" fmla="*/ 67115 h 569461"/>
                <a:gd name="connsiteX4076" fmla="*/ 347778 w 935544"/>
                <a:gd name="connsiteY4076" fmla="*/ 67115 h 569461"/>
                <a:gd name="connsiteX4077" fmla="*/ 347778 w 935544"/>
                <a:gd name="connsiteY4077" fmla="*/ 67115 h 569461"/>
                <a:gd name="connsiteX4078" fmla="*/ 347778 w 935544"/>
                <a:gd name="connsiteY4078" fmla="*/ 67115 h 569461"/>
                <a:gd name="connsiteX4079" fmla="*/ 347778 w 935544"/>
                <a:gd name="connsiteY4079" fmla="*/ 67115 h 569461"/>
                <a:gd name="connsiteX4080" fmla="*/ 347778 w 935544"/>
                <a:gd name="connsiteY4080" fmla="*/ 67115 h 569461"/>
                <a:gd name="connsiteX4081" fmla="*/ 347778 w 935544"/>
                <a:gd name="connsiteY4081" fmla="*/ 67115 h 569461"/>
                <a:gd name="connsiteX4082" fmla="*/ 347778 w 935544"/>
                <a:gd name="connsiteY4082" fmla="*/ 67115 h 569461"/>
                <a:gd name="connsiteX4083" fmla="*/ 347778 w 935544"/>
                <a:gd name="connsiteY4083" fmla="*/ 67115 h 569461"/>
                <a:gd name="connsiteX4084" fmla="*/ 347778 w 935544"/>
                <a:gd name="connsiteY4084" fmla="*/ 67115 h 569461"/>
                <a:gd name="connsiteX4085" fmla="*/ 347778 w 935544"/>
                <a:gd name="connsiteY4085" fmla="*/ 67115 h 569461"/>
                <a:gd name="connsiteX4086" fmla="*/ 347778 w 935544"/>
                <a:gd name="connsiteY4086" fmla="*/ 67115 h 569461"/>
                <a:gd name="connsiteX4087" fmla="*/ 347778 w 935544"/>
                <a:gd name="connsiteY4087" fmla="*/ 67115 h 569461"/>
                <a:gd name="connsiteX4088" fmla="*/ 347778 w 935544"/>
                <a:gd name="connsiteY4088" fmla="*/ 67115 h 569461"/>
                <a:gd name="connsiteX4089" fmla="*/ 347778 w 935544"/>
                <a:gd name="connsiteY4089" fmla="*/ 67115 h 569461"/>
                <a:gd name="connsiteX4090" fmla="*/ 347778 w 935544"/>
                <a:gd name="connsiteY4090" fmla="*/ 67115 h 569461"/>
                <a:gd name="connsiteX4091" fmla="*/ 347778 w 935544"/>
                <a:gd name="connsiteY4091" fmla="*/ 67115 h 569461"/>
                <a:gd name="connsiteX4092" fmla="*/ 347778 w 935544"/>
                <a:gd name="connsiteY4092" fmla="*/ 67115 h 569461"/>
                <a:gd name="connsiteX4093" fmla="*/ 347778 w 935544"/>
                <a:gd name="connsiteY4093" fmla="*/ 67115 h 569461"/>
                <a:gd name="connsiteX4094" fmla="*/ 347778 w 935544"/>
                <a:gd name="connsiteY4094" fmla="*/ 67115 h 569461"/>
                <a:gd name="connsiteX4095" fmla="*/ 347778 w 935544"/>
                <a:gd name="connsiteY4095" fmla="*/ 67115 h 569461"/>
                <a:gd name="connsiteX4096" fmla="*/ 347778 w 935544"/>
                <a:gd name="connsiteY4096" fmla="*/ 67115 h 569461"/>
                <a:gd name="connsiteX4097" fmla="*/ 347778 w 935544"/>
                <a:gd name="connsiteY4097" fmla="*/ 67115 h 569461"/>
                <a:gd name="connsiteX4098" fmla="*/ 347778 w 935544"/>
                <a:gd name="connsiteY4098" fmla="*/ 67115 h 569461"/>
                <a:gd name="connsiteX4099" fmla="*/ 347778 w 935544"/>
                <a:gd name="connsiteY4099" fmla="*/ 67115 h 569461"/>
                <a:gd name="connsiteX4100" fmla="*/ 347778 w 935544"/>
                <a:gd name="connsiteY4100" fmla="*/ 67115 h 569461"/>
                <a:gd name="connsiteX4101" fmla="*/ 347778 w 935544"/>
                <a:gd name="connsiteY4101" fmla="*/ 67115 h 569461"/>
                <a:gd name="connsiteX4102" fmla="*/ 347778 w 935544"/>
                <a:gd name="connsiteY4102" fmla="*/ 67115 h 569461"/>
                <a:gd name="connsiteX4103" fmla="*/ 347778 w 935544"/>
                <a:gd name="connsiteY4103" fmla="*/ 67115 h 569461"/>
                <a:gd name="connsiteX4104" fmla="*/ 347778 w 935544"/>
                <a:gd name="connsiteY4104" fmla="*/ 67115 h 569461"/>
                <a:gd name="connsiteX4105" fmla="*/ 347778 w 935544"/>
                <a:gd name="connsiteY4105" fmla="*/ 67115 h 569461"/>
                <a:gd name="connsiteX4106" fmla="*/ 347778 w 935544"/>
                <a:gd name="connsiteY4106" fmla="*/ 67115 h 569461"/>
                <a:gd name="connsiteX4107" fmla="*/ 347778 w 935544"/>
                <a:gd name="connsiteY4107" fmla="*/ 67115 h 569461"/>
                <a:gd name="connsiteX4108" fmla="*/ 347778 w 935544"/>
                <a:gd name="connsiteY4108" fmla="*/ 67115 h 569461"/>
                <a:gd name="connsiteX4109" fmla="*/ 347778 w 935544"/>
                <a:gd name="connsiteY4109" fmla="*/ 67115 h 569461"/>
                <a:gd name="connsiteX4110" fmla="*/ 347778 w 935544"/>
                <a:gd name="connsiteY4110" fmla="*/ 67115 h 569461"/>
                <a:gd name="connsiteX4111" fmla="*/ 347778 w 935544"/>
                <a:gd name="connsiteY4111" fmla="*/ 67115 h 569461"/>
                <a:gd name="connsiteX4112" fmla="*/ 347778 w 935544"/>
                <a:gd name="connsiteY4112" fmla="*/ 67115 h 569461"/>
                <a:gd name="connsiteX4113" fmla="*/ 347778 w 935544"/>
                <a:gd name="connsiteY4113" fmla="*/ 67115 h 569461"/>
                <a:gd name="connsiteX4114" fmla="*/ 347778 w 935544"/>
                <a:gd name="connsiteY4114" fmla="*/ 67115 h 569461"/>
                <a:gd name="connsiteX4115" fmla="*/ 343711 w 935544"/>
                <a:gd name="connsiteY4115" fmla="*/ 67115 h 569461"/>
                <a:gd name="connsiteX4116" fmla="*/ 343711 w 935544"/>
                <a:gd name="connsiteY4116" fmla="*/ 67115 h 569461"/>
                <a:gd name="connsiteX4117" fmla="*/ 343711 w 935544"/>
                <a:gd name="connsiteY4117" fmla="*/ 67115 h 569461"/>
                <a:gd name="connsiteX4118" fmla="*/ 343711 w 935544"/>
                <a:gd name="connsiteY4118" fmla="*/ 67115 h 569461"/>
                <a:gd name="connsiteX4119" fmla="*/ 343711 w 935544"/>
                <a:gd name="connsiteY4119" fmla="*/ 67115 h 569461"/>
                <a:gd name="connsiteX4120" fmla="*/ 343711 w 935544"/>
                <a:gd name="connsiteY4120" fmla="*/ 67115 h 569461"/>
                <a:gd name="connsiteX4121" fmla="*/ 343711 w 935544"/>
                <a:gd name="connsiteY4121" fmla="*/ 67115 h 569461"/>
                <a:gd name="connsiteX4122" fmla="*/ 343711 w 935544"/>
                <a:gd name="connsiteY4122" fmla="*/ 67115 h 569461"/>
                <a:gd name="connsiteX4123" fmla="*/ 343711 w 935544"/>
                <a:gd name="connsiteY4123" fmla="*/ 67115 h 569461"/>
                <a:gd name="connsiteX4124" fmla="*/ 343711 w 935544"/>
                <a:gd name="connsiteY4124" fmla="*/ 67115 h 569461"/>
                <a:gd name="connsiteX4125" fmla="*/ 343711 w 935544"/>
                <a:gd name="connsiteY4125" fmla="*/ 67115 h 569461"/>
                <a:gd name="connsiteX4126" fmla="*/ 343711 w 935544"/>
                <a:gd name="connsiteY4126" fmla="*/ 67115 h 569461"/>
                <a:gd name="connsiteX4127" fmla="*/ 343711 w 935544"/>
                <a:gd name="connsiteY4127" fmla="*/ 67115 h 569461"/>
                <a:gd name="connsiteX4128" fmla="*/ 343711 w 935544"/>
                <a:gd name="connsiteY4128" fmla="*/ 67115 h 569461"/>
                <a:gd name="connsiteX4129" fmla="*/ 343711 w 935544"/>
                <a:gd name="connsiteY4129" fmla="*/ 67115 h 569461"/>
                <a:gd name="connsiteX4130" fmla="*/ 343711 w 935544"/>
                <a:gd name="connsiteY4130" fmla="*/ 67115 h 569461"/>
                <a:gd name="connsiteX4131" fmla="*/ 343711 w 935544"/>
                <a:gd name="connsiteY4131" fmla="*/ 67115 h 569461"/>
                <a:gd name="connsiteX4132" fmla="*/ 343711 w 935544"/>
                <a:gd name="connsiteY4132" fmla="*/ 67115 h 569461"/>
                <a:gd name="connsiteX4133" fmla="*/ 343711 w 935544"/>
                <a:gd name="connsiteY4133" fmla="*/ 67115 h 569461"/>
                <a:gd name="connsiteX4134" fmla="*/ 343711 w 935544"/>
                <a:gd name="connsiteY4134" fmla="*/ 67115 h 569461"/>
                <a:gd name="connsiteX4135" fmla="*/ 343711 w 935544"/>
                <a:gd name="connsiteY4135" fmla="*/ 67115 h 569461"/>
                <a:gd name="connsiteX4136" fmla="*/ 343711 w 935544"/>
                <a:gd name="connsiteY4136" fmla="*/ 67115 h 569461"/>
                <a:gd name="connsiteX4137" fmla="*/ 343711 w 935544"/>
                <a:gd name="connsiteY4137" fmla="*/ 67115 h 569461"/>
                <a:gd name="connsiteX4138" fmla="*/ 343711 w 935544"/>
                <a:gd name="connsiteY4138" fmla="*/ 67115 h 569461"/>
                <a:gd name="connsiteX4139" fmla="*/ 343711 w 935544"/>
                <a:gd name="connsiteY4139" fmla="*/ 67115 h 569461"/>
                <a:gd name="connsiteX4140" fmla="*/ 343711 w 935544"/>
                <a:gd name="connsiteY4140" fmla="*/ 67115 h 569461"/>
                <a:gd name="connsiteX4141" fmla="*/ 343711 w 935544"/>
                <a:gd name="connsiteY4141" fmla="*/ 67115 h 569461"/>
                <a:gd name="connsiteX4142" fmla="*/ 343711 w 935544"/>
                <a:gd name="connsiteY4142" fmla="*/ 67115 h 569461"/>
                <a:gd name="connsiteX4143" fmla="*/ 343711 w 935544"/>
                <a:gd name="connsiteY4143" fmla="*/ 67115 h 569461"/>
                <a:gd name="connsiteX4144" fmla="*/ 343711 w 935544"/>
                <a:gd name="connsiteY4144" fmla="*/ 67115 h 569461"/>
                <a:gd name="connsiteX4145" fmla="*/ 343711 w 935544"/>
                <a:gd name="connsiteY4145" fmla="*/ 67115 h 569461"/>
                <a:gd name="connsiteX4146" fmla="*/ 343711 w 935544"/>
                <a:gd name="connsiteY4146" fmla="*/ 67115 h 569461"/>
                <a:gd name="connsiteX4147" fmla="*/ 343711 w 935544"/>
                <a:gd name="connsiteY4147" fmla="*/ 67115 h 569461"/>
                <a:gd name="connsiteX4148" fmla="*/ 343711 w 935544"/>
                <a:gd name="connsiteY4148" fmla="*/ 67115 h 569461"/>
                <a:gd name="connsiteX4149" fmla="*/ 343711 w 935544"/>
                <a:gd name="connsiteY4149" fmla="*/ 67115 h 569461"/>
                <a:gd name="connsiteX4150" fmla="*/ 343711 w 935544"/>
                <a:gd name="connsiteY4150" fmla="*/ 67115 h 569461"/>
                <a:gd name="connsiteX4151" fmla="*/ 343711 w 935544"/>
                <a:gd name="connsiteY4151" fmla="*/ 67115 h 569461"/>
                <a:gd name="connsiteX4152" fmla="*/ 343711 w 935544"/>
                <a:gd name="connsiteY4152" fmla="*/ 67115 h 569461"/>
                <a:gd name="connsiteX4153" fmla="*/ 343711 w 935544"/>
                <a:gd name="connsiteY4153" fmla="*/ 67115 h 569461"/>
                <a:gd name="connsiteX4154" fmla="*/ 343711 w 935544"/>
                <a:gd name="connsiteY4154" fmla="*/ 67115 h 569461"/>
                <a:gd name="connsiteX4155" fmla="*/ 343711 w 935544"/>
                <a:gd name="connsiteY4155" fmla="*/ 67115 h 569461"/>
                <a:gd name="connsiteX4156" fmla="*/ 343711 w 935544"/>
                <a:gd name="connsiteY4156" fmla="*/ 67115 h 569461"/>
                <a:gd name="connsiteX4157" fmla="*/ 343711 w 935544"/>
                <a:gd name="connsiteY4157" fmla="*/ 67115 h 569461"/>
                <a:gd name="connsiteX4158" fmla="*/ 343711 w 935544"/>
                <a:gd name="connsiteY4158" fmla="*/ 67115 h 569461"/>
                <a:gd name="connsiteX4159" fmla="*/ 343711 w 935544"/>
                <a:gd name="connsiteY4159" fmla="*/ 67115 h 569461"/>
                <a:gd name="connsiteX4160" fmla="*/ 343711 w 935544"/>
                <a:gd name="connsiteY4160" fmla="*/ 67115 h 569461"/>
                <a:gd name="connsiteX4161" fmla="*/ 343711 w 935544"/>
                <a:gd name="connsiteY4161" fmla="*/ 67115 h 569461"/>
                <a:gd name="connsiteX4162" fmla="*/ 343711 w 935544"/>
                <a:gd name="connsiteY4162" fmla="*/ 67115 h 569461"/>
                <a:gd name="connsiteX4163" fmla="*/ 343711 w 935544"/>
                <a:gd name="connsiteY4163" fmla="*/ 67115 h 569461"/>
                <a:gd name="connsiteX4164" fmla="*/ 343711 w 935544"/>
                <a:gd name="connsiteY4164" fmla="*/ 67115 h 569461"/>
                <a:gd name="connsiteX4165" fmla="*/ 343711 w 935544"/>
                <a:gd name="connsiteY4165" fmla="*/ 67115 h 569461"/>
                <a:gd name="connsiteX4166" fmla="*/ 343711 w 935544"/>
                <a:gd name="connsiteY4166" fmla="*/ 67115 h 569461"/>
                <a:gd name="connsiteX4167" fmla="*/ 339643 w 935544"/>
                <a:gd name="connsiteY4167" fmla="*/ 67115 h 569461"/>
                <a:gd name="connsiteX4168" fmla="*/ 339643 w 935544"/>
                <a:gd name="connsiteY4168" fmla="*/ 67115 h 569461"/>
                <a:gd name="connsiteX4169" fmla="*/ 339643 w 935544"/>
                <a:gd name="connsiteY4169" fmla="*/ 67115 h 569461"/>
                <a:gd name="connsiteX4170" fmla="*/ 339643 w 935544"/>
                <a:gd name="connsiteY4170" fmla="*/ 67115 h 569461"/>
                <a:gd name="connsiteX4171" fmla="*/ 339643 w 935544"/>
                <a:gd name="connsiteY4171" fmla="*/ 67115 h 569461"/>
                <a:gd name="connsiteX4172" fmla="*/ 339643 w 935544"/>
                <a:gd name="connsiteY4172" fmla="*/ 67115 h 569461"/>
                <a:gd name="connsiteX4173" fmla="*/ 339643 w 935544"/>
                <a:gd name="connsiteY4173" fmla="*/ 67115 h 569461"/>
                <a:gd name="connsiteX4174" fmla="*/ 339643 w 935544"/>
                <a:gd name="connsiteY4174" fmla="*/ 67115 h 569461"/>
                <a:gd name="connsiteX4175" fmla="*/ 339643 w 935544"/>
                <a:gd name="connsiteY4175" fmla="*/ 67115 h 569461"/>
                <a:gd name="connsiteX4176" fmla="*/ 339643 w 935544"/>
                <a:gd name="connsiteY4176" fmla="*/ 67115 h 569461"/>
                <a:gd name="connsiteX4177" fmla="*/ 339643 w 935544"/>
                <a:gd name="connsiteY4177" fmla="*/ 67115 h 569461"/>
                <a:gd name="connsiteX4178" fmla="*/ 339643 w 935544"/>
                <a:gd name="connsiteY4178" fmla="*/ 67115 h 569461"/>
                <a:gd name="connsiteX4179" fmla="*/ 339643 w 935544"/>
                <a:gd name="connsiteY4179" fmla="*/ 67115 h 569461"/>
                <a:gd name="connsiteX4180" fmla="*/ 339643 w 935544"/>
                <a:gd name="connsiteY4180" fmla="*/ 67115 h 569461"/>
                <a:gd name="connsiteX4181" fmla="*/ 339643 w 935544"/>
                <a:gd name="connsiteY4181" fmla="*/ 67115 h 569461"/>
                <a:gd name="connsiteX4182" fmla="*/ 339643 w 935544"/>
                <a:gd name="connsiteY4182" fmla="*/ 67115 h 569461"/>
                <a:gd name="connsiteX4183" fmla="*/ 339643 w 935544"/>
                <a:gd name="connsiteY4183" fmla="*/ 67115 h 569461"/>
                <a:gd name="connsiteX4184" fmla="*/ 339643 w 935544"/>
                <a:gd name="connsiteY4184" fmla="*/ 67115 h 569461"/>
                <a:gd name="connsiteX4185" fmla="*/ 339643 w 935544"/>
                <a:gd name="connsiteY4185" fmla="*/ 67115 h 569461"/>
                <a:gd name="connsiteX4186" fmla="*/ 339643 w 935544"/>
                <a:gd name="connsiteY4186" fmla="*/ 67115 h 569461"/>
                <a:gd name="connsiteX4187" fmla="*/ 339643 w 935544"/>
                <a:gd name="connsiteY4187" fmla="*/ 67115 h 569461"/>
                <a:gd name="connsiteX4188" fmla="*/ 339643 w 935544"/>
                <a:gd name="connsiteY4188" fmla="*/ 67115 h 569461"/>
                <a:gd name="connsiteX4189" fmla="*/ 339643 w 935544"/>
                <a:gd name="connsiteY4189" fmla="*/ 67115 h 569461"/>
                <a:gd name="connsiteX4190" fmla="*/ 339643 w 935544"/>
                <a:gd name="connsiteY4190" fmla="*/ 67115 h 569461"/>
                <a:gd name="connsiteX4191" fmla="*/ 339643 w 935544"/>
                <a:gd name="connsiteY4191" fmla="*/ 67115 h 569461"/>
                <a:gd name="connsiteX4192" fmla="*/ 339643 w 935544"/>
                <a:gd name="connsiteY4192" fmla="*/ 67115 h 569461"/>
                <a:gd name="connsiteX4193" fmla="*/ 339643 w 935544"/>
                <a:gd name="connsiteY4193" fmla="*/ 67115 h 569461"/>
                <a:gd name="connsiteX4194" fmla="*/ 339643 w 935544"/>
                <a:gd name="connsiteY4194" fmla="*/ 67115 h 569461"/>
                <a:gd name="connsiteX4195" fmla="*/ 339643 w 935544"/>
                <a:gd name="connsiteY4195" fmla="*/ 67115 h 569461"/>
                <a:gd name="connsiteX4196" fmla="*/ 339643 w 935544"/>
                <a:gd name="connsiteY4196" fmla="*/ 67115 h 569461"/>
                <a:gd name="connsiteX4197" fmla="*/ 339643 w 935544"/>
                <a:gd name="connsiteY4197" fmla="*/ 67115 h 569461"/>
                <a:gd name="connsiteX4198" fmla="*/ 339643 w 935544"/>
                <a:gd name="connsiteY4198" fmla="*/ 67115 h 569461"/>
                <a:gd name="connsiteX4199" fmla="*/ 339643 w 935544"/>
                <a:gd name="connsiteY4199" fmla="*/ 67115 h 569461"/>
                <a:gd name="connsiteX4200" fmla="*/ 339643 w 935544"/>
                <a:gd name="connsiteY4200" fmla="*/ 67115 h 569461"/>
                <a:gd name="connsiteX4201" fmla="*/ 339643 w 935544"/>
                <a:gd name="connsiteY4201" fmla="*/ 67115 h 569461"/>
                <a:gd name="connsiteX4202" fmla="*/ 339643 w 935544"/>
                <a:gd name="connsiteY4202" fmla="*/ 67115 h 569461"/>
                <a:gd name="connsiteX4203" fmla="*/ 339643 w 935544"/>
                <a:gd name="connsiteY4203" fmla="*/ 67115 h 569461"/>
                <a:gd name="connsiteX4204" fmla="*/ 339643 w 935544"/>
                <a:gd name="connsiteY4204" fmla="*/ 67115 h 569461"/>
                <a:gd name="connsiteX4205" fmla="*/ 339643 w 935544"/>
                <a:gd name="connsiteY4205" fmla="*/ 67115 h 569461"/>
                <a:gd name="connsiteX4206" fmla="*/ 339643 w 935544"/>
                <a:gd name="connsiteY4206" fmla="*/ 67115 h 569461"/>
                <a:gd name="connsiteX4207" fmla="*/ 339643 w 935544"/>
                <a:gd name="connsiteY4207" fmla="*/ 67115 h 569461"/>
                <a:gd name="connsiteX4208" fmla="*/ 339643 w 935544"/>
                <a:gd name="connsiteY4208" fmla="*/ 67115 h 569461"/>
                <a:gd name="connsiteX4209" fmla="*/ 339643 w 935544"/>
                <a:gd name="connsiteY4209" fmla="*/ 67115 h 569461"/>
                <a:gd name="connsiteX4210" fmla="*/ 339643 w 935544"/>
                <a:gd name="connsiteY4210" fmla="*/ 67115 h 569461"/>
                <a:gd name="connsiteX4211" fmla="*/ 339643 w 935544"/>
                <a:gd name="connsiteY4211" fmla="*/ 67115 h 569461"/>
                <a:gd name="connsiteX4212" fmla="*/ 339643 w 935544"/>
                <a:gd name="connsiteY4212" fmla="*/ 67115 h 569461"/>
                <a:gd name="connsiteX4213" fmla="*/ 339643 w 935544"/>
                <a:gd name="connsiteY4213" fmla="*/ 67115 h 569461"/>
                <a:gd name="connsiteX4214" fmla="*/ 339643 w 935544"/>
                <a:gd name="connsiteY4214" fmla="*/ 67115 h 569461"/>
                <a:gd name="connsiteX4215" fmla="*/ 339643 w 935544"/>
                <a:gd name="connsiteY4215" fmla="*/ 67115 h 569461"/>
                <a:gd name="connsiteX4216" fmla="*/ 339643 w 935544"/>
                <a:gd name="connsiteY4216" fmla="*/ 67115 h 569461"/>
                <a:gd name="connsiteX4217" fmla="*/ 339643 w 935544"/>
                <a:gd name="connsiteY4217" fmla="*/ 67115 h 569461"/>
                <a:gd name="connsiteX4218" fmla="*/ 339643 w 935544"/>
                <a:gd name="connsiteY4218" fmla="*/ 67115 h 569461"/>
                <a:gd name="connsiteX4219" fmla="*/ 339643 w 935544"/>
                <a:gd name="connsiteY4219" fmla="*/ 67115 h 569461"/>
                <a:gd name="connsiteX4220" fmla="*/ 339643 w 935544"/>
                <a:gd name="connsiteY4220" fmla="*/ 67115 h 569461"/>
                <a:gd name="connsiteX4221" fmla="*/ 339643 w 935544"/>
                <a:gd name="connsiteY4221" fmla="*/ 67115 h 569461"/>
                <a:gd name="connsiteX4222" fmla="*/ 339643 w 935544"/>
                <a:gd name="connsiteY4222" fmla="*/ 67115 h 569461"/>
                <a:gd name="connsiteX4223" fmla="*/ 339643 w 935544"/>
                <a:gd name="connsiteY4223" fmla="*/ 67115 h 569461"/>
                <a:gd name="connsiteX4224" fmla="*/ 339643 w 935544"/>
                <a:gd name="connsiteY4224" fmla="*/ 67115 h 569461"/>
                <a:gd name="connsiteX4225" fmla="*/ 339643 w 935544"/>
                <a:gd name="connsiteY4225" fmla="*/ 67115 h 569461"/>
                <a:gd name="connsiteX4226" fmla="*/ 339643 w 935544"/>
                <a:gd name="connsiteY4226" fmla="*/ 67115 h 569461"/>
                <a:gd name="connsiteX4227" fmla="*/ 339643 w 935544"/>
                <a:gd name="connsiteY4227" fmla="*/ 67115 h 569461"/>
                <a:gd name="connsiteX4228" fmla="*/ 339643 w 935544"/>
                <a:gd name="connsiteY4228" fmla="*/ 67115 h 569461"/>
                <a:gd name="connsiteX4229" fmla="*/ 339643 w 935544"/>
                <a:gd name="connsiteY4229" fmla="*/ 67115 h 569461"/>
                <a:gd name="connsiteX4230" fmla="*/ 339643 w 935544"/>
                <a:gd name="connsiteY4230" fmla="*/ 67115 h 569461"/>
                <a:gd name="connsiteX4231" fmla="*/ 339643 w 935544"/>
                <a:gd name="connsiteY4231" fmla="*/ 67115 h 569461"/>
                <a:gd name="connsiteX4232" fmla="*/ 339643 w 935544"/>
                <a:gd name="connsiteY4232" fmla="*/ 67115 h 569461"/>
                <a:gd name="connsiteX4233" fmla="*/ 339643 w 935544"/>
                <a:gd name="connsiteY4233" fmla="*/ 67115 h 569461"/>
                <a:gd name="connsiteX4234" fmla="*/ 339643 w 935544"/>
                <a:gd name="connsiteY4234" fmla="*/ 67115 h 569461"/>
                <a:gd name="connsiteX4235" fmla="*/ 339643 w 935544"/>
                <a:gd name="connsiteY4235" fmla="*/ 67115 h 569461"/>
                <a:gd name="connsiteX4236" fmla="*/ 339643 w 935544"/>
                <a:gd name="connsiteY4236" fmla="*/ 67115 h 569461"/>
                <a:gd name="connsiteX4237" fmla="*/ 339643 w 935544"/>
                <a:gd name="connsiteY4237" fmla="*/ 67115 h 569461"/>
                <a:gd name="connsiteX4238" fmla="*/ 339643 w 935544"/>
                <a:gd name="connsiteY4238" fmla="*/ 67115 h 569461"/>
                <a:gd name="connsiteX4239" fmla="*/ 339643 w 935544"/>
                <a:gd name="connsiteY4239" fmla="*/ 67115 h 569461"/>
                <a:gd name="connsiteX4240" fmla="*/ 339643 w 935544"/>
                <a:gd name="connsiteY4240" fmla="*/ 67115 h 569461"/>
                <a:gd name="connsiteX4241" fmla="*/ 339643 w 935544"/>
                <a:gd name="connsiteY4241" fmla="*/ 67115 h 569461"/>
                <a:gd name="connsiteX4242" fmla="*/ 339643 w 935544"/>
                <a:gd name="connsiteY4242" fmla="*/ 67115 h 569461"/>
                <a:gd name="connsiteX4243" fmla="*/ 339643 w 935544"/>
                <a:gd name="connsiteY4243" fmla="*/ 67115 h 569461"/>
                <a:gd name="connsiteX4244" fmla="*/ 339643 w 935544"/>
                <a:gd name="connsiteY4244" fmla="*/ 67115 h 569461"/>
                <a:gd name="connsiteX4245" fmla="*/ 339643 w 935544"/>
                <a:gd name="connsiteY4245" fmla="*/ 67115 h 569461"/>
                <a:gd name="connsiteX4246" fmla="*/ 339643 w 935544"/>
                <a:gd name="connsiteY4246" fmla="*/ 67115 h 569461"/>
                <a:gd name="connsiteX4247" fmla="*/ 339643 w 935544"/>
                <a:gd name="connsiteY4247" fmla="*/ 67115 h 569461"/>
                <a:gd name="connsiteX4248" fmla="*/ 339643 w 935544"/>
                <a:gd name="connsiteY4248" fmla="*/ 67115 h 569461"/>
                <a:gd name="connsiteX4249" fmla="*/ 339643 w 935544"/>
                <a:gd name="connsiteY4249" fmla="*/ 67115 h 569461"/>
                <a:gd name="connsiteX4250" fmla="*/ 339643 w 935544"/>
                <a:gd name="connsiteY4250" fmla="*/ 67115 h 569461"/>
                <a:gd name="connsiteX4251" fmla="*/ 339643 w 935544"/>
                <a:gd name="connsiteY4251" fmla="*/ 67115 h 569461"/>
                <a:gd name="connsiteX4252" fmla="*/ 339643 w 935544"/>
                <a:gd name="connsiteY4252" fmla="*/ 67115 h 569461"/>
                <a:gd name="connsiteX4253" fmla="*/ 339643 w 935544"/>
                <a:gd name="connsiteY4253" fmla="*/ 67115 h 569461"/>
                <a:gd name="connsiteX4254" fmla="*/ 339643 w 935544"/>
                <a:gd name="connsiteY4254" fmla="*/ 67115 h 569461"/>
                <a:gd name="connsiteX4255" fmla="*/ 339643 w 935544"/>
                <a:gd name="connsiteY4255" fmla="*/ 67115 h 569461"/>
                <a:gd name="connsiteX4256" fmla="*/ 339643 w 935544"/>
                <a:gd name="connsiteY4256" fmla="*/ 67115 h 569461"/>
                <a:gd name="connsiteX4257" fmla="*/ 339643 w 935544"/>
                <a:gd name="connsiteY4257" fmla="*/ 67115 h 569461"/>
                <a:gd name="connsiteX4258" fmla="*/ 339643 w 935544"/>
                <a:gd name="connsiteY4258" fmla="*/ 67115 h 569461"/>
                <a:gd name="connsiteX4259" fmla="*/ 339643 w 935544"/>
                <a:gd name="connsiteY4259" fmla="*/ 67115 h 569461"/>
                <a:gd name="connsiteX4260" fmla="*/ 339643 w 935544"/>
                <a:gd name="connsiteY4260" fmla="*/ 67115 h 569461"/>
                <a:gd name="connsiteX4261" fmla="*/ 339643 w 935544"/>
                <a:gd name="connsiteY4261" fmla="*/ 67115 h 569461"/>
                <a:gd name="connsiteX4262" fmla="*/ 339643 w 935544"/>
                <a:gd name="connsiteY4262" fmla="*/ 67115 h 569461"/>
                <a:gd name="connsiteX4263" fmla="*/ 339643 w 935544"/>
                <a:gd name="connsiteY4263" fmla="*/ 67115 h 569461"/>
                <a:gd name="connsiteX4264" fmla="*/ 339643 w 935544"/>
                <a:gd name="connsiteY4264" fmla="*/ 67115 h 569461"/>
                <a:gd name="connsiteX4265" fmla="*/ 339643 w 935544"/>
                <a:gd name="connsiteY4265" fmla="*/ 67115 h 569461"/>
                <a:gd name="connsiteX4266" fmla="*/ 339643 w 935544"/>
                <a:gd name="connsiteY4266" fmla="*/ 67115 h 569461"/>
                <a:gd name="connsiteX4267" fmla="*/ 339643 w 935544"/>
                <a:gd name="connsiteY4267" fmla="*/ 67115 h 569461"/>
                <a:gd name="connsiteX4268" fmla="*/ 339643 w 935544"/>
                <a:gd name="connsiteY4268" fmla="*/ 67115 h 569461"/>
                <a:gd name="connsiteX4269" fmla="*/ 339643 w 935544"/>
                <a:gd name="connsiteY4269" fmla="*/ 67115 h 569461"/>
                <a:gd name="connsiteX4270" fmla="*/ 339643 w 935544"/>
                <a:gd name="connsiteY4270" fmla="*/ 67115 h 569461"/>
                <a:gd name="connsiteX4271" fmla="*/ 339643 w 935544"/>
                <a:gd name="connsiteY4271" fmla="*/ 67115 h 569461"/>
                <a:gd name="connsiteX4272" fmla="*/ 339643 w 935544"/>
                <a:gd name="connsiteY4272" fmla="*/ 67115 h 569461"/>
                <a:gd name="connsiteX4273" fmla="*/ 339643 w 935544"/>
                <a:gd name="connsiteY4273" fmla="*/ 67115 h 569461"/>
                <a:gd name="connsiteX4274" fmla="*/ 339643 w 935544"/>
                <a:gd name="connsiteY4274" fmla="*/ 67115 h 569461"/>
                <a:gd name="connsiteX4275" fmla="*/ 339643 w 935544"/>
                <a:gd name="connsiteY4275" fmla="*/ 67115 h 569461"/>
                <a:gd name="connsiteX4276" fmla="*/ 339643 w 935544"/>
                <a:gd name="connsiteY4276" fmla="*/ 67115 h 569461"/>
                <a:gd name="connsiteX4277" fmla="*/ 339643 w 935544"/>
                <a:gd name="connsiteY4277" fmla="*/ 67115 h 569461"/>
                <a:gd name="connsiteX4278" fmla="*/ 339643 w 935544"/>
                <a:gd name="connsiteY4278" fmla="*/ 67115 h 569461"/>
                <a:gd name="connsiteX4279" fmla="*/ 339643 w 935544"/>
                <a:gd name="connsiteY4279" fmla="*/ 67115 h 569461"/>
                <a:gd name="connsiteX4280" fmla="*/ 339643 w 935544"/>
                <a:gd name="connsiteY4280" fmla="*/ 67115 h 569461"/>
                <a:gd name="connsiteX4281" fmla="*/ 339643 w 935544"/>
                <a:gd name="connsiteY4281" fmla="*/ 67115 h 569461"/>
                <a:gd name="connsiteX4282" fmla="*/ 339643 w 935544"/>
                <a:gd name="connsiteY4282" fmla="*/ 67115 h 569461"/>
                <a:gd name="connsiteX4283" fmla="*/ 339643 w 935544"/>
                <a:gd name="connsiteY4283" fmla="*/ 67115 h 569461"/>
                <a:gd name="connsiteX4284" fmla="*/ 339643 w 935544"/>
                <a:gd name="connsiteY4284" fmla="*/ 67115 h 569461"/>
                <a:gd name="connsiteX4285" fmla="*/ 339643 w 935544"/>
                <a:gd name="connsiteY4285" fmla="*/ 67115 h 569461"/>
                <a:gd name="connsiteX4286" fmla="*/ 339643 w 935544"/>
                <a:gd name="connsiteY4286" fmla="*/ 67115 h 569461"/>
                <a:gd name="connsiteX4287" fmla="*/ 339643 w 935544"/>
                <a:gd name="connsiteY4287" fmla="*/ 67115 h 569461"/>
                <a:gd name="connsiteX4288" fmla="*/ 339643 w 935544"/>
                <a:gd name="connsiteY4288" fmla="*/ 67115 h 569461"/>
                <a:gd name="connsiteX4289" fmla="*/ 339643 w 935544"/>
                <a:gd name="connsiteY4289" fmla="*/ 67115 h 569461"/>
                <a:gd name="connsiteX4290" fmla="*/ 339643 w 935544"/>
                <a:gd name="connsiteY4290" fmla="*/ 67115 h 569461"/>
                <a:gd name="connsiteX4291" fmla="*/ 339643 w 935544"/>
                <a:gd name="connsiteY4291" fmla="*/ 67115 h 569461"/>
                <a:gd name="connsiteX4292" fmla="*/ 339643 w 935544"/>
                <a:gd name="connsiteY4292" fmla="*/ 67115 h 569461"/>
                <a:gd name="connsiteX4293" fmla="*/ 339643 w 935544"/>
                <a:gd name="connsiteY4293" fmla="*/ 67115 h 569461"/>
                <a:gd name="connsiteX4294" fmla="*/ 339643 w 935544"/>
                <a:gd name="connsiteY4294" fmla="*/ 67115 h 569461"/>
                <a:gd name="connsiteX4295" fmla="*/ 339643 w 935544"/>
                <a:gd name="connsiteY4295" fmla="*/ 67115 h 569461"/>
                <a:gd name="connsiteX4296" fmla="*/ 339643 w 935544"/>
                <a:gd name="connsiteY4296" fmla="*/ 67115 h 569461"/>
                <a:gd name="connsiteX4297" fmla="*/ 339643 w 935544"/>
                <a:gd name="connsiteY4297" fmla="*/ 67115 h 569461"/>
                <a:gd name="connsiteX4298" fmla="*/ 339643 w 935544"/>
                <a:gd name="connsiteY4298" fmla="*/ 67115 h 569461"/>
                <a:gd name="connsiteX4299" fmla="*/ 339643 w 935544"/>
                <a:gd name="connsiteY4299" fmla="*/ 67115 h 569461"/>
                <a:gd name="connsiteX4300" fmla="*/ 339643 w 935544"/>
                <a:gd name="connsiteY4300" fmla="*/ 67115 h 569461"/>
                <a:gd name="connsiteX4301" fmla="*/ 339643 w 935544"/>
                <a:gd name="connsiteY4301" fmla="*/ 67115 h 569461"/>
                <a:gd name="connsiteX4302" fmla="*/ 339643 w 935544"/>
                <a:gd name="connsiteY4302" fmla="*/ 67115 h 569461"/>
                <a:gd name="connsiteX4303" fmla="*/ 339643 w 935544"/>
                <a:gd name="connsiteY4303" fmla="*/ 67115 h 569461"/>
                <a:gd name="connsiteX4304" fmla="*/ 339643 w 935544"/>
                <a:gd name="connsiteY4304" fmla="*/ 67115 h 569461"/>
                <a:gd name="connsiteX4305" fmla="*/ 339643 w 935544"/>
                <a:gd name="connsiteY4305" fmla="*/ 67115 h 569461"/>
                <a:gd name="connsiteX4306" fmla="*/ 339643 w 935544"/>
                <a:gd name="connsiteY4306" fmla="*/ 67115 h 569461"/>
                <a:gd name="connsiteX4307" fmla="*/ 339643 w 935544"/>
                <a:gd name="connsiteY4307" fmla="*/ 67115 h 569461"/>
                <a:gd name="connsiteX4308" fmla="*/ 339643 w 935544"/>
                <a:gd name="connsiteY4308" fmla="*/ 67115 h 569461"/>
                <a:gd name="connsiteX4309" fmla="*/ 339643 w 935544"/>
                <a:gd name="connsiteY4309" fmla="*/ 67115 h 569461"/>
                <a:gd name="connsiteX4310" fmla="*/ 339643 w 935544"/>
                <a:gd name="connsiteY4310" fmla="*/ 67115 h 569461"/>
                <a:gd name="connsiteX4311" fmla="*/ 339643 w 935544"/>
                <a:gd name="connsiteY4311" fmla="*/ 67115 h 569461"/>
                <a:gd name="connsiteX4312" fmla="*/ 339643 w 935544"/>
                <a:gd name="connsiteY4312" fmla="*/ 67115 h 569461"/>
                <a:gd name="connsiteX4313" fmla="*/ 339643 w 935544"/>
                <a:gd name="connsiteY4313" fmla="*/ 67115 h 569461"/>
                <a:gd name="connsiteX4314" fmla="*/ 339643 w 935544"/>
                <a:gd name="connsiteY4314" fmla="*/ 67115 h 569461"/>
                <a:gd name="connsiteX4315" fmla="*/ 339643 w 935544"/>
                <a:gd name="connsiteY4315" fmla="*/ 67115 h 569461"/>
                <a:gd name="connsiteX4316" fmla="*/ 339643 w 935544"/>
                <a:gd name="connsiteY4316" fmla="*/ 67115 h 569461"/>
                <a:gd name="connsiteX4317" fmla="*/ 339643 w 935544"/>
                <a:gd name="connsiteY4317" fmla="*/ 67115 h 569461"/>
                <a:gd name="connsiteX4318" fmla="*/ 339643 w 935544"/>
                <a:gd name="connsiteY4318" fmla="*/ 67115 h 569461"/>
                <a:gd name="connsiteX4319" fmla="*/ 339643 w 935544"/>
                <a:gd name="connsiteY4319" fmla="*/ 67115 h 569461"/>
                <a:gd name="connsiteX4320" fmla="*/ 339643 w 935544"/>
                <a:gd name="connsiteY4320" fmla="*/ 67115 h 569461"/>
                <a:gd name="connsiteX4321" fmla="*/ 339643 w 935544"/>
                <a:gd name="connsiteY4321" fmla="*/ 67115 h 569461"/>
                <a:gd name="connsiteX4322" fmla="*/ 339643 w 935544"/>
                <a:gd name="connsiteY4322" fmla="*/ 67115 h 569461"/>
                <a:gd name="connsiteX4323" fmla="*/ 339643 w 935544"/>
                <a:gd name="connsiteY4323" fmla="*/ 67115 h 569461"/>
                <a:gd name="connsiteX4324" fmla="*/ 339643 w 935544"/>
                <a:gd name="connsiteY4324" fmla="*/ 67115 h 569461"/>
                <a:gd name="connsiteX4325" fmla="*/ 339643 w 935544"/>
                <a:gd name="connsiteY4325" fmla="*/ 67115 h 569461"/>
                <a:gd name="connsiteX4326" fmla="*/ 339643 w 935544"/>
                <a:gd name="connsiteY4326" fmla="*/ 67115 h 569461"/>
                <a:gd name="connsiteX4327" fmla="*/ 339643 w 935544"/>
                <a:gd name="connsiteY4327" fmla="*/ 67115 h 569461"/>
                <a:gd name="connsiteX4328" fmla="*/ 339643 w 935544"/>
                <a:gd name="connsiteY4328" fmla="*/ 67115 h 569461"/>
                <a:gd name="connsiteX4329" fmla="*/ 339643 w 935544"/>
                <a:gd name="connsiteY4329" fmla="*/ 67115 h 569461"/>
                <a:gd name="connsiteX4330" fmla="*/ 339643 w 935544"/>
                <a:gd name="connsiteY4330" fmla="*/ 67115 h 569461"/>
                <a:gd name="connsiteX4331" fmla="*/ 339643 w 935544"/>
                <a:gd name="connsiteY4331" fmla="*/ 67115 h 569461"/>
                <a:gd name="connsiteX4332" fmla="*/ 339643 w 935544"/>
                <a:gd name="connsiteY4332" fmla="*/ 67115 h 569461"/>
                <a:gd name="connsiteX4333" fmla="*/ 339643 w 935544"/>
                <a:gd name="connsiteY4333" fmla="*/ 67115 h 569461"/>
                <a:gd name="connsiteX4334" fmla="*/ 339643 w 935544"/>
                <a:gd name="connsiteY4334" fmla="*/ 67115 h 569461"/>
                <a:gd name="connsiteX4335" fmla="*/ 339643 w 935544"/>
                <a:gd name="connsiteY4335" fmla="*/ 67115 h 569461"/>
                <a:gd name="connsiteX4336" fmla="*/ 339643 w 935544"/>
                <a:gd name="connsiteY4336" fmla="*/ 67115 h 569461"/>
                <a:gd name="connsiteX4337" fmla="*/ 339643 w 935544"/>
                <a:gd name="connsiteY4337" fmla="*/ 67115 h 569461"/>
                <a:gd name="connsiteX4338" fmla="*/ 339643 w 935544"/>
                <a:gd name="connsiteY4338" fmla="*/ 67115 h 569461"/>
                <a:gd name="connsiteX4339" fmla="*/ 339643 w 935544"/>
                <a:gd name="connsiteY4339" fmla="*/ 67115 h 569461"/>
                <a:gd name="connsiteX4340" fmla="*/ 339643 w 935544"/>
                <a:gd name="connsiteY4340" fmla="*/ 67115 h 569461"/>
                <a:gd name="connsiteX4341" fmla="*/ 339643 w 935544"/>
                <a:gd name="connsiteY4341" fmla="*/ 67115 h 569461"/>
                <a:gd name="connsiteX4342" fmla="*/ 339643 w 935544"/>
                <a:gd name="connsiteY4342" fmla="*/ 67115 h 569461"/>
                <a:gd name="connsiteX4343" fmla="*/ 339643 w 935544"/>
                <a:gd name="connsiteY4343" fmla="*/ 67115 h 569461"/>
                <a:gd name="connsiteX4344" fmla="*/ 339643 w 935544"/>
                <a:gd name="connsiteY4344" fmla="*/ 67115 h 569461"/>
                <a:gd name="connsiteX4345" fmla="*/ 339643 w 935544"/>
                <a:gd name="connsiteY4345" fmla="*/ 67115 h 569461"/>
                <a:gd name="connsiteX4346" fmla="*/ 339643 w 935544"/>
                <a:gd name="connsiteY4346" fmla="*/ 67115 h 569461"/>
                <a:gd name="connsiteX4347" fmla="*/ 339643 w 935544"/>
                <a:gd name="connsiteY4347" fmla="*/ 67115 h 569461"/>
                <a:gd name="connsiteX4348" fmla="*/ 339643 w 935544"/>
                <a:gd name="connsiteY4348" fmla="*/ 67115 h 569461"/>
                <a:gd name="connsiteX4349" fmla="*/ 339643 w 935544"/>
                <a:gd name="connsiteY4349" fmla="*/ 67115 h 569461"/>
                <a:gd name="connsiteX4350" fmla="*/ 339643 w 935544"/>
                <a:gd name="connsiteY4350" fmla="*/ 67115 h 569461"/>
                <a:gd name="connsiteX4351" fmla="*/ 339643 w 935544"/>
                <a:gd name="connsiteY4351" fmla="*/ 67115 h 569461"/>
                <a:gd name="connsiteX4352" fmla="*/ 339643 w 935544"/>
                <a:gd name="connsiteY4352" fmla="*/ 67115 h 569461"/>
                <a:gd name="connsiteX4353" fmla="*/ 339643 w 935544"/>
                <a:gd name="connsiteY4353" fmla="*/ 67115 h 569461"/>
                <a:gd name="connsiteX4354" fmla="*/ 339643 w 935544"/>
                <a:gd name="connsiteY4354" fmla="*/ 67115 h 569461"/>
                <a:gd name="connsiteX4355" fmla="*/ 339643 w 935544"/>
                <a:gd name="connsiteY4355" fmla="*/ 67115 h 569461"/>
                <a:gd name="connsiteX4356" fmla="*/ 339643 w 935544"/>
                <a:gd name="connsiteY4356" fmla="*/ 67115 h 569461"/>
                <a:gd name="connsiteX4357" fmla="*/ 339643 w 935544"/>
                <a:gd name="connsiteY4357" fmla="*/ 67115 h 569461"/>
                <a:gd name="connsiteX4358" fmla="*/ 339643 w 935544"/>
                <a:gd name="connsiteY4358" fmla="*/ 67115 h 569461"/>
                <a:gd name="connsiteX4359" fmla="*/ 339643 w 935544"/>
                <a:gd name="connsiteY4359" fmla="*/ 67115 h 569461"/>
                <a:gd name="connsiteX4360" fmla="*/ 339643 w 935544"/>
                <a:gd name="connsiteY4360" fmla="*/ 67115 h 569461"/>
                <a:gd name="connsiteX4361" fmla="*/ 339643 w 935544"/>
                <a:gd name="connsiteY4361" fmla="*/ 67115 h 569461"/>
                <a:gd name="connsiteX4362" fmla="*/ 339643 w 935544"/>
                <a:gd name="connsiteY4362" fmla="*/ 67115 h 569461"/>
                <a:gd name="connsiteX4363" fmla="*/ 339643 w 935544"/>
                <a:gd name="connsiteY4363" fmla="*/ 67115 h 569461"/>
                <a:gd name="connsiteX4364" fmla="*/ 339643 w 935544"/>
                <a:gd name="connsiteY4364" fmla="*/ 67115 h 569461"/>
                <a:gd name="connsiteX4365" fmla="*/ 339643 w 935544"/>
                <a:gd name="connsiteY4365" fmla="*/ 67115 h 569461"/>
                <a:gd name="connsiteX4366" fmla="*/ 339643 w 935544"/>
                <a:gd name="connsiteY4366" fmla="*/ 67115 h 569461"/>
                <a:gd name="connsiteX4367" fmla="*/ 339643 w 935544"/>
                <a:gd name="connsiteY4367" fmla="*/ 67115 h 569461"/>
                <a:gd name="connsiteX4368" fmla="*/ 339643 w 935544"/>
                <a:gd name="connsiteY4368" fmla="*/ 67115 h 569461"/>
                <a:gd name="connsiteX4369" fmla="*/ 339643 w 935544"/>
                <a:gd name="connsiteY4369" fmla="*/ 67115 h 569461"/>
                <a:gd name="connsiteX4370" fmla="*/ 339643 w 935544"/>
                <a:gd name="connsiteY4370" fmla="*/ 67115 h 569461"/>
                <a:gd name="connsiteX4371" fmla="*/ 339643 w 935544"/>
                <a:gd name="connsiteY4371" fmla="*/ 67115 h 569461"/>
                <a:gd name="connsiteX4372" fmla="*/ 339643 w 935544"/>
                <a:gd name="connsiteY4372" fmla="*/ 67115 h 569461"/>
                <a:gd name="connsiteX4373" fmla="*/ 339643 w 935544"/>
                <a:gd name="connsiteY4373" fmla="*/ 67115 h 569461"/>
                <a:gd name="connsiteX4374" fmla="*/ 339643 w 935544"/>
                <a:gd name="connsiteY4374" fmla="*/ 67115 h 569461"/>
                <a:gd name="connsiteX4375" fmla="*/ 339643 w 935544"/>
                <a:gd name="connsiteY4375" fmla="*/ 67115 h 569461"/>
                <a:gd name="connsiteX4376" fmla="*/ 339643 w 935544"/>
                <a:gd name="connsiteY4376" fmla="*/ 67115 h 569461"/>
                <a:gd name="connsiteX4377" fmla="*/ 339643 w 935544"/>
                <a:gd name="connsiteY4377" fmla="*/ 67115 h 569461"/>
                <a:gd name="connsiteX4378" fmla="*/ 339643 w 935544"/>
                <a:gd name="connsiteY4378" fmla="*/ 67115 h 569461"/>
                <a:gd name="connsiteX4379" fmla="*/ 339643 w 935544"/>
                <a:gd name="connsiteY4379" fmla="*/ 67115 h 569461"/>
                <a:gd name="connsiteX4380" fmla="*/ 339643 w 935544"/>
                <a:gd name="connsiteY4380" fmla="*/ 67115 h 569461"/>
                <a:gd name="connsiteX4381" fmla="*/ 339643 w 935544"/>
                <a:gd name="connsiteY4381" fmla="*/ 67115 h 569461"/>
                <a:gd name="connsiteX4382" fmla="*/ 339643 w 935544"/>
                <a:gd name="connsiteY4382" fmla="*/ 67115 h 569461"/>
                <a:gd name="connsiteX4383" fmla="*/ 339643 w 935544"/>
                <a:gd name="connsiteY4383" fmla="*/ 67115 h 569461"/>
                <a:gd name="connsiteX4384" fmla="*/ 339643 w 935544"/>
                <a:gd name="connsiteY4384" fmla="*/ 67115 h 569461"/>
                <a:gd name="connsiteX4385" fmla="*/ 339643 w 935544"/>
                <a:gd name="connsiteY4385" fmla="*/ 67115 h 569461"/>
                <a:gd name="connsiteX4386" fmla="*/ 339643 w 935544"/>
                <a:gd name="connsiteY4386" fmla="*/ 67115 h 569461"/>
                <a:gd name="connsiteX4387" fmla="*/ 339643 w 935544"/>
                <a:gd name="connsiteY4387" fmla="*/ 67115 h 569461"/>
                <a:gd name="connsiteX4388" fmla="*/ 339643 w 935544"/>
                <a:gd name="connsiteY4388" fmla="*/ 67115 h 569461"/>
                <a:gd name="connsiteX4389" fmla="*/ 339643 w 935544"/>
                <a:gd name="connsiteY4389" fmla="*/ 67115 h 569461"/>
                <a:gd name="connsiteX4390" fmla="*/ 339643 w 935544"/>
                <a:gd name="connsiteY4390" fmla="*/ 67115 h 569461"/>
                <a:gd name="connsiteX4391" fmla="*/ 339643 w 935544"/>
                <a:gd name="connsiteY4391" fmla="*/ 67115 h 569461"/>
                <a:gd name="connsiteX4392" fmla="*/ 339643 w 935544"/>
                <a:gd name="connsiteY4392" fmla="*/ 67115 h 569461"/>
                <a:gd name="connsiteX4393" fmla="*/ 339643 w 935544"/>
                <a:gd name="connsiteY4393" fmla="*/ 67115 h 569461"/>
                <a:gd name="connsiteX4394" fmla="*/ 339643 w 935544"/>
                <a:gd name="connsiteY4394" fmla="*/ 67115 h 569461"/>
                <a:gd name="connsiteX4395" fmla="*/ 339643 w 935544"/>
                <a:gd name="connsiteY4395" fmla="*/ 67115 h 569461"/>
                <a:gd name="connsiteX4396" fmla="*/ 339643 w 935544"/>
                <a:gd name="connsiteY4396" fmla="*/ 67115 h 569461"/>
                <a:gd name="connsiteX4397" fmla="*/ 339643 w 935544"/>
                <a:gd name="connsiteY4397" fmla="*/ 67115 h 569461"/>
                <a:gd name="connsiteX4398" fmla="*/ 339643 w 935544"/>
                <a:gd name="connsiteY4398" fmla="*/ 67115 h 569461"/>
                <a:gd name="connsiteX4399" fmla="*/ 339643 w 935544"/>
                <a:gd name="connsiteY4399" fmla="*/ 67115 h 569461"/>
                <a:gd name="connsiteX4400" fmla="*/ 339643 w 935544"/>
                <a:gd name="connsiteY4400" fmla="*/ 67115 h 569461"/>
                <a:gd name="connsiteX4401" fmla="*/ 339643 w 935544"/>
                <a:gd name="connsiteY4401" fmla="*/ 67115 h 569461"/>
                <a:gd name="connsiteX4402" fmla="*/ 339643 w 935544"/>
                <a:gd name="connsiteY4402" fmla="*/ 67115 h 569461"/>
                <a:gd name="connsiteX4403" fmla="*/ 339643 w 935544"/>
                <a:gd name="connsiteY4403" fmla="*/ 67115 h 569461"/>
                <a:gd name="connsiteX4404" fmla="*/ 339643 w 935544"/>
                <a:gd name="connsiteY4404" fmla="*/ 67115 h 569461"/>
                <a:gd name="connsiteX4405" fmla="*/ 339643 w 935544"/>
                <a:gd name="connsiteY4405" fmla="*/ 67115 h 569461"/>
                <a:gd name="connsiteX4406" fmla="*/ 339643 w 935544"/>
                <a:gd name="connsiteY4406" fmla="*/ 67115 h 569461"/>
                <a:gd name="connsiteX4407" fmla="*/ 339643 w 935544"/>
                <a:gd name="connsiteY4407" fmla="*/ 67115 h 569461"/>
                <a:gd name="connsiteX4408" fmla="*/ 339643 w 935544"/>
                <a:gd name="connsiteY4408" fmla="*/ 67115 h 569461"/>
                <a:gd name="connsiteX4409" fmla="*/ 339643 w 935544"/>
                <a:gd name="connsiteY4409" fmla="*/ 67115 h 569461"/>
                <a:gd name="connsiteX4410" fmla="*/ 339643 w 935544"/>
                <a:gd name="connsiteY4410" fmla="*/ 67115 h 569461"/>
                <a:gd name="connsiteX4411" fmla="*/ 339643 w 935544"/>
                <a:gd name="connsiteY4411" fmla="*/ 67115 h 569461"/>
                <a:gd name="connsiteX4412" fmla="*/ 339643 w 935544"/>
                <a:gd name="connsiteY4412" fmla="*/ 67115 h 569461"/>
                <a:gd name="connsiteX4413" fmla="*/ 339643 w 935544"/>
                <a:gd name="connsiteY4413" fmla="*/ 67115 h 569461"/>
                <a:gd name="connsiteX4414" fmla="*/ 339643 w 935544"/>
                <a:gd name="connsiteY4414" fmla="*/ 67115 h 569461"/>
                <a:gd name="connsiteX4415" fmla="*/ 339643 w 935544"/>
                <a:gd name="connsiteY4415" fmla="*/ 67115 h 569461"/>
                <a:gd name="connsiteX4416" fmla="*/ 339643 w 935544"/>
                <a:gd name="connsiteY4416" fmla="*/ 67115 h 569461"/>
                <a:gd name="connsiteX4417" fmla="*/ 339643 w 935544"/>
                <a:gd name="connsiteY4417" fmla="*/ 67115 h 569461"/>
                <a:gd name="connsiteX4418" fmla="*/ 339643 w 935544"/>
                <a:gd name="connsiteY4418" fmla="*/ 67115 h 569461"/>
                <a:gd name="connsiteX4419" fmla="*/ 339643 w 935544"/>
                <a:gd name="connsiteY4419" fmla="*/ 67115 h 569461"/>
                <a:gd name="connsiteX4420" fmla="*/ 339643 w 935544"/>
                <a:gd name="connsiteY4420" fmla="*/ 67115 h 569461"/>
                <a:gd name="connsiteX4421" fmla="*/ 339643 w 935544"/>
                <a:gd name="connsiteY4421" fmla="*/ 67115 h 569461"/>
                <a:gd name="connsiteX4422" fmla="*/ 339643 w 935544"/>
                <a:gd name="connsiteY4422" fmla="*/ 67115 h 569461"/>
                <a:gd name="connsiteX4423" fmla="*/ 339643 w 935544"/>
                <a:gd name="connsiteY4423" fmla="*/ 67115 h 569461"/>
                <a:gd name="connsiteX4424" fmla="*/ 339643 w 935544"/>
                <a:gd name="connsiteY4424" fmla="*/ 67115 h 569461"/>
                <a:gd name="connsiteX4425" fmla="*/ 339643 w 935544"/>
                <a:gd name="connsiteY4425" fmla="*/ 67115 h 569461"/>
                <a:gd name="connsiteX4426" fmla="*/ 339643 w 935544"/>
                <a:gd name="connsiteY4426" fmla="*/ 67115 h 569461"/>
                <a:gd name="connsiteX4427" fmla="*/ 339643 w 935544"/>
                <a:gd name="connsiteY4427" fmla="*/ 67115 h 569461"/>
                <a:gd name="connsiteX4428" fmla="*/ 339643 w 935544"/>
                <a:gd name="connsiteY4428" fmla="*/ 67115 h 569461"/>
                <a:gd name="connsiteX4429" fmla="*/ 339643 w 935544"/>
                <a:gd name="connsiteY4429" fmla="*/ 67115 h 569461"/>
                <a:gd name="connsiteX4430" fmla="*/ 339643 w 935544"/>
                <a:gd name="connsiteY4430" fmla="*/ 67115 h 569461"/>
                <a:gd name="connsiteX4431" fmla="*/ 339643 w 935544"/>
                <a:gd name="connsiteY4431" fmla="*/ 67115 h 569461"/>
                <a:gd name="connsiteX4432" fmla="*/ 339643 w 935544"/>
                <a:gd name="connsiteY4432" fmla="*/ 67115 h 569461"/>
                <a:gd name="connsiteX4433" fmla="*/ 339643 w 935544"/>
                <a:gd name="connsiteY4433" fmla="*/ 67115 h 569461"/>
                <a:gd name="connsiteX4434" fmla="*/ 339643 w 935544"/>
                <a:gd name="connsiteY4434" fmla="*/ 67115 h 569461"/>
                <a:gd name="connsiteX4435" fmla="*/ 339643 w 935544"/>
                <a:gd name="connsiteY4435" fmla="*/ 67115 h 569461"/>
                <a:gd name="connsiteX4436" fmla="*/ 339643 w 935544"/>
                <a:gd name="connsiteY4436" fmla="*/ 67115 h 569461"/>
                <a:gd name="connsiteX4437" fmla="*/ 339643 w 935544"/>
                <a:gd name="connsiteY4437" fmla="*/ 67115 h 569461"/>
                <a:gd name="connsiteX4438" fmla="*/ 339643 w 935544"/>
                <a:gd name="connsiteY4438" fmla="*/ 67115 h 569461"/>
                <a:gd name="connsiteX4439" fmla="*/ 339643 w 935544"/>
                <a:gd name="connsiteY4439" fmla="*/ 67115 h 569461"/>
                <a:gd name="connsiteX4440" fmla="*/ 339643 w 935544"/>
                <a:gd name="connsiteY4440" fmla="*/ 67115 h 569461"/>
                <a:gd name="connsiteX4441" fmla="*/ 339643 w 935544"/>
                <a:gd name="connsiteY4441" fmla="*/ 67115 h 569461"/>
                <a:gd name="connsiteX4442" fmla="*/ 339643 w 935544"/>
                <a:gd name="connsiteY4442" fmla="*/ 67115 h 569461"/>
                <a:gd name="connsiteX4443" fmla="*/ 339643 w 935544"/>
                <a:gd name="connsiteY4443" fmla="*/ 67115 h 569461"/>
                <a:gd name="connsiteX4444" fmla="*/ 339643 w 935544"/>
                <a:gd name="connsiteY4444" fmla="*/ 67115 h 569461"/>
                <a:gd name="connsiteX4445" fmla="*/ 339643 w 935544"/>
                <a:gd name="connsiteY4445" fmla="*/ 67115 h 569461"/>
                <a:gd name="connsiteX4446" fmla="*/ 339643 w 935544"/>
                <a:gd name="connsiteY4446" fmla="*/ 67115 h 569461"/>
                <a:gd name="connsiteX4447" fmla="*/ 339643 w 935544"/>
                <a:gd name="connsiteY4447" fmla="*/ 67115 h 569461"/>
                <a:gd name="connsiteX4448" fmla="*/ 339643 w 935544"/>
                <a:gd name="connsiteY4448" fmla="*/ 67115 h 569461"/>
                <a:gd name="connsiteX4449" fmla="*/ 339643 w 935544"/>
                <a:gd name="connsiteY4449" fmla="*/ 67115 h 569461"/>
                <a:gd name="connsiteX4450" fmla="*/ 339643 w 935544"/>
                <a:gd name="connsiteY4450" fmla="*/ 67115 h 569461"/>
                <a:gd name="connsiteX4451" fmla="*/ 339643 w 935544"/>
                <a:gd name="connsiteY4451" fmla="*/ 67115 h 569461"/>
                <a:gd name="connsiteX4452" fmla="*/ 339643 w 935544"/>
                <a:gd name="connsiteY4452" fmla="*/ 67115 h 569461"/>
                <a:gd name="connsiteX4453" fmla="*/ 339643 w 935544"/>
                <a:gd name="connsiteY4453" fmla="*/ 67115 h 569461"/>
                <a:gd name="connsiteX4454" fmla="*/ 339643 w 935544"/>
                <a:gd name="connsiteY4454" fmla="*/ 67115 h 569461"/>
                <a:gd name="connsiteX4455" fmla="*/ 339643 w 935544"/>
                <a:gd name="connsiteY4455" fmla="*/ 67115 h 569461"/>
                <a:gd name="connsiteX4456" fmla="*/ 339643 w 935544"/>
                <a:gd name="connsiteY4456" fmla="*/ 67115 h 569461"/>
                <a:gd name="connsiteX4457" fmla="*/ 339643 w 935544"/>
                <a:gd name="connsiteY4457" fmla="*/ 67115 h 569461"/>
                <a:gd name="connsiteX4458" fmla="*/ 339643 w 935544"/>
                <a:gd name="connsiteY4458" fmla="*/ 67115 h 569461"/>
                <a:gd name="connsiteX4459" fmla="*/ 339643 w 935544"/>
                <a:gd name="connsiteY4459" fmla="*/ 67115 h 569461"/>
                <a:gd name="connsiteX4460" fmla="*/ 339643 w 935544"/>
                <a:gd name="connsiteY4460" fmla="*/ 67115 h 569461"/>
                <a:gd name="connsiteX4461" fmla="*/ 339643 w 935544"/>
                <a:gd name="connsiteY4461" fmla="*/ 67115 h 569461"/>
                <a:gd name="connsiteX4462" fmla="*/ 339643 w 935544"/>
                <a:gd name="connsiteY4462" fmla="*/ 67115 h 569461"/>
                <a:gd name="connsiteX4463" fmla="*/ 339643 w 935544"/>
                <a:gd name="connsiteY4463" fmla="*/ 67115 h 569461"/>
                <a:gd name="connsiteX4464" fmla="*/ 339643 w 935544"/>
                <a:gd name="connsiteY4464" fmla="*/ 67115 h 569461"/>
                <a:gd name="connsiteX4465" fmla="*/ 339643 w 935544"/>
                <a:gd name="connsiteY4465" fmla="*/ 67115 h 569461"/>
                <a:gd name="connsiteX4466" fmla="*/ 339643 w 935544"/>
                <a:gd name="connsiteY4466" fmla="*/ 67115 h 569461"/>
                <a:gd name="connsiteX4467" fmla="*/ 339643 w 935544"/>
                <a:gd name="connsiteY4467" fmla="*/ 67115 h 569461"/>
                <a:gd name="connsiteX4468" fmla="*/ 339643 w 935544"/>
                <a:gd name="connsiteY4468" fmla="*/ 67115 h 569461"/>
                <a:gd name="connsiteX4469" fmla="*/ 339643 w 935544"/>
                <a:gd name="connsiteY4469" fmla="*/ 67115 h 569461"/>
                <a:gd name="connsiteX4470" fmla="*/ 339643 w 935544"/>
                <a:gd name="connsiteY4470" fmla="*/ 67115 h 569461"/>
                <a:gd name="connsiteX4471" fmla="*/ 339643 w 935544"/>
                <a:gd name="connsiteY4471" fmla="*/ 67115 h 569461"/>
                <a:gd name="connsiteX4472" fmla="*/ 339643 w 935544"/>
                <a:gd name="connsiteY4472" fmla="*/ 67115 h 569461"/>
                <a:gd name="connsiteX4473" fmla="*/ 339643 w 935544"/>
                <a:gd name="connsiteY4473" fmla="*/ 67115 h 569461"/>
                <a:gd name="connsiteX4474" fmla="*/ 339643 w 935544"/>
                <a:gd name="connsiteY4474" fmla="*/ 67115 h 569461"/>
                <a:gd name="connsiteX4475" fmla="*/ 339643 w 935544"/>
                <a:gd name="connsiteY4475" fmla="*/ 67115 h 569461"/>
                <a:gd name="connsiteX4476" fmla="*/ 339643 w 935544"/>
                <a:gd name="connsiteY4476" fmla="*/ 67115 h 569461"/>
                <a:gd name="connsiteX4477" fmla="*/ 339643 w 935544"/>
                <a:gd name="connsiteY4477" fmla="*/ 67115 h 569461"/>
                <a:gd name="connsiteX4478" fmla="*/ 339643 w 935544"/>
                <a:gd name="connsiteY4478" fmla="*/ 67115 h 569461"/>
                <a:gd name="connsiteX4479" fmla="*/ 339643 w 935544"/>
                <a:gd name="connsiteY4479" fmla="*/ 67115 h 569461"/>
                <a:gd name="connsiteX4480" fmla="*/ 339643 w 935544"/>
                <a:gd name="connsiteY4480" fmla="*/ 67115 h 569461"/>
                <a:gd name="connsiteX4481" fmla="*/ 339643 w 935544"/>
                <a:gd name="connsiteY4481" fmla="*/ 67115 h 569461"/>
                <a:gd name="connsiteX4482" fmla="*/ 339643 w 935544"/>
                <a:gd name="connsiteY4482" fmla="*/ 67115 h 569461"/>
                <a:gd name="connsiteX4483" fmla="*/ 339643 w 935544"/>
                <a:gd name="connsiteY4483" fmla="*/ 67115 h 569461"/>
                <a:gd name="connsiteX4484" fmla="*/ 339643 w 935544"/>
                <a:gd name="connsiteY4484" fmla="*/ 67115 h 569461"/>
                <a:gd name="connsiteX4485" fmla="*/ 339643 w 935544"/>
                <a:gd name="connsiteY4485" fmla="*/ 67115 h 569461"/>
                <a:gd name="connsiteX4486" fmla="*/ 339643 w 935544"/>
                <a:gd name="connsiteY4486" fmla="*/ 67115 h 569461"/>
                <a:gd name="connsiteX4487" fmla="*/ 339643 w 935544"/>
                <a:gd name="connsiteY4487" fmla="*/ 67115 h 569461"/>
                <a:gd name="connsiteX4488" fmla="*/ 339643 w 935544"/>
                <a:gd name="connsiteY4488" fmla="*/ 67115 h 569461"/>
                <a:gd name="connsiteX4489" fmla="*/ 339643 w 935544"/>
                <a:gd name="connsiteY4489" fmla="*/ 67115 h 569461"/>
                <a:gd name="connsiteX4490" fmla="*/ 339643 w 935544"/>
                <a:gd name="connsiteY4490" fmla="*/ 67115 h 569461"/>
                <a:gd name="connsiteX4491" fmla="*/ 339643 w 935544"/>
                <a:gd name="connsiteY4491" fmla="*/ 67115 h 569461"/>
                <a:gd name="connsiteX4492" fmla="*/ 339643 w 935544"/>
                <a:gd name="connsiteY4492" fmla="*/ 67115 h 569461"/>
                <a:gd name="connsiteX4493" fmla="*/ 339643 w 935544"/>
                <a:gd name="connsiteY4493" fmla="*/ 67115 h 569461"/>
                <a:gd name="connsiteX4494" fmla="*/ 339643 w 935544"/>
                <a:gd name="connsiteY4494" fmla="*/ 67115 h 569461"/>
                <a:gd name="connsiteX4495" fmla="*/ 339643 w 935544"/>
                <a:gd name="connsiteY4495" fmla="*/ 67115 h 569461"/>
                <a:gd name="connsiteX4496" fmla="*/ 339643 w 935544"/>
                <a:gd name="connsiteY4496" fmla="*/ 67115 h 569461"/>
                <a:gd name="connsiteX4497" fmla="*/ 339643 w 935544"/>
                <a:gd name="connsiteY4497" fmla="*/ 67115 h 569461"/>
                <a:gd name="connsiteX4498" fmla="*/ 339643 w 935544"/>
                <a:gd name="connsiteY4498" fmla="*/ 67115 h 569461"/>
                <a:gd name="connsiteX4499" fmla="*/ 339643 w 935544"/>
                <a:gd name="connsiteY4499" fmla="*/ 67115 h 569461"/>
                <a:gd name="connsiteX4500" fmla="*/ 339643 w 935544"/>
                <a:gd name="connsiteY4500" fmla="*/ 67115 h 569461"/>
                <a:gd name="connsiteX4501" fmla="*/ 339643 w 935544"/>
                <a:gd name="connsiteY4501" fmla="*/ 67115 h 569461"/>
                <a:gd name="connsiteX4502" fmla="*/ 339643 w 935544"/>
                <a:gd name="connsiteY4502" fmla="*/ 67115 h 569461"/>
                <a:gd name="connsiteX4503" fmla="*/ 339643 w 935544"/>
                <a:gd name="connsiteY4503" fmla="*/ 67115 h 569461"/>
                <a:gd name="connsiteX4504" fmla="*/ 339643 w 935544"/>
                <a:gd name="connsiteY4504" fmla="*/ 67115 h 569461"/>
                <a:gd name="connsiteX4505" fmla="*/ 339643 w 935544"/>
                <a:gd name="connsiteY4505" fmla="*/ 67115 h 569461"/>
                <a:gd name="connsiteX4506" fmla="*/ 339643 w 935544"/>
                <a:gd name="connsiteY4506" fmla="*/ 67115 h 569461"/>
                <a:gd name="connsiteX4507" fmla="*/ 339643 w 935544"/>
                <a:gd name="connsiteY4507" fmla="*/ 67115 h 569461"/>
                <a:gd name="connsiteX4508" fmla="*/ 339643 w 935544"/>
                <a:gd name="connsiteY4508" fmla="*/ 67115 h 569461"/>
                <a:gd name="connsiteX4509" fmla="*/ 339643 w 935544"/>
                <a:gd name="connsiteY4509" fmla="*/ 67115 h 569461"/>
                <a:gd name="connsiteX4510" fmla="*/ 339643 w 935544"/>
                <a:gd name="connsiteY4510" fmla="*/ 67115 h 569461"/>
                <a:gd name="connsiteX4511" fmla="*/ 339643 w 935544"/>
                <a:gd name="connsiteY4511" fmla="*/ 67115 h 569461"/>
                <a:gd name="connsiteX4512" fmla="*/ 339643 w 935544"/>
                <a:gd name="connsiteY4512" fmla="*/ 67115 h 569461"/>
                <a:gd name="connsiteX4513" fmla="*/ 339643 w 935544"/>
                <a:gd name="connsiteY4513" fmla="*/ 67115 h 569461"/>
                <a:gd name="connsiteX4514" fmla="*/ 339643 w 935544"/>
                <a:gd name="connsiteY4514" fmla="*/ 67115 h 569461"/>
                <a:gd name="connsiteX4515" fmla="*/ 339643 w 935544"/>
                <a:gd name="connsiteY4515" fmla="*/ 67115 h 569461"/>
                <a:gd name="connsiteX4516" fmla="*/ 339643 w 935544"/>
                <a:gd name="connsiteY4516" fmla="*/ 67115 h 569461"/>
                <a:gd name="connsiteX4517" fmla="*/ 339643 w 935544"/>
                <a:gd name="connsiteY4517" fmla="*/ 67115 h 569461"/>
                <a:gd name="connsiteX4518" fmla="*/ 339643 w 935544"/>
                <a:gd name="connsiteY4518" fmla="*/ 67115 h 569461"/>
                <a:gd name="connsiteX4519" fmla="*/ 339643 w 935544"/>
                <a:gd name="connsiteY4519" fmla="*/ 67115 h 569461"/>
                <a:gd name="connsiteX4520" fmla="*/ 339643 w 935544"/>
                <a:gd name="connsiteY4520" fmla="*/ 67115 h 569461"/>
                <a:gd name="connsiteX4521" fmla="*/ 339643 w 935544"/>
                <a:gd name="connsiteY4521" fmla="*/ 67115 h 569461"/>
                <a:gd name="connsiteX4522" fmla="*/ 339643 w 935544"/>
                <a:gd name="connsiteY4522" fmla="*/ 67115 h 569461"/>
                <a:gd name="connsiteX4523" fmla="*/ 339643 w 935544"/>
                <a:gd name="connsiteY4523" fmla="*/ 67115 h 569461"/>
                <a:gd name="connsiteX4524" fmla="*/ 339643 w 935544"/>
                <a:gd name="connsiteY4524" fmla="*/ 67115 h 569461"/>
                <a:gd name="connsiteX4525" fmla="*/ 339643 w 935544"/>
                <a:gd name="connsiteY4525" fmla="*/ 67115 h 569461"/>
                <a:gd name="connsiteX4526" fmla="*/ 339643 w 935544"/>
                <a:gd name="connsiteY4526" fmla="*/ 67115 h 569461"/>
                <a:gd name="connsiteX4527" fmla="*/ 339643 w 935544"/>
                <a:gd name="connsiteY4527" fmla="*/ 67115 h 569461"/>
                <a:gd name="connsiteX4528" fmla="*/ 339643 w 935544"/>
                <a:gd name="connsiteY4528" fmla="*/ 67115 h 569461"/>
                <a:gd name="connsiteX4529" fmla="*/ 339643 w 935544"/>
                <a:gd name="connsiteY4529" fmla="*/ 67115 h 569461"/>
                <a:gd name="connsiteX4530" fmla="*/ 339643 w 935544"/>
                <a:gd name="connsiteY4530" fmla="*/ 67115 h 569461"/>
                <a:gd name="connsiteX4531" fmla="*/ 339643 w 935544"/>
                <a:gd name="connsiteY4531" fmla="*/ 67115 h 569461"/>
                <a:gd name="connsiteX4532" fmla="*/ 339643 w 935544"/>
                <a:gd name="connsiteY4532" fmla="*/ 67115 h 569461"/>
                <a:gd name="connsiteX4533" fmla="*/ 339643 w 935544"/>
                <a:gd name="connsiteY4533" fmla="*/ 67115 h 569461"/>
                <a:gd name="connsiteX4534" fmla="*/ 339643 w 935544"/>
                <a:gd name="connsiteY4534" fmla="*/ 67115 h 569461"/>
                <a:gd name="connsiteX4535" fmla="*/ 339643 w 935544"/>
                <a:gd name="connsiteY4535" fmla="*/ 67115 h 569461"/>
                <a:gd name="connsiteX4536" fmla="*/ 339643 w 935544"/>
                <a:gd name="connsiteY4536" fmla="*/ 67115 h 569461"/>
                <a:gd name="connsiteX4537" fmla="*/ 339643 w 935544"/>
                <a:gd name="connsiteY4537" fmla="*/ 67115 h 569461"/>
                <a:gd name="connsiteX4538" fmla="*/ 339643 w 935544"/>
                <a:gd name="connsiteY4538" fmla="*/ 67115 h 569461"/>
                <a:gd name="connsiteX4539" fmla="*/ 339643 w 935544"/>
                <a:gd name="connsiteY4539" fmla="*/ 67115 h 569461"/>
                <a:gd name="connsiteX4540" fmla="*/ 339643 w 935544"/>
                <a:gd name="connsiteY4540" fmla="*/ 67115 h 569461"/>
                <a:gd name="connsiteX4541" fmla="*/ 339643 w 935544"/>
                <a:gd name="connsiteY4541" fmla="*/ 67115 h 569461"/>
                <a:gd name="connsiteX4542" fmla="*/ 339643 w 935544"/>
                <a:gd name="connsiteY4542" fmla="*/ 67115 h 569461"/>
                <a:gd name="connsiteX4543" fmla="*/ 339643 w 935544"/>
                <a:gd name="connsiteY4543" fmla="*/ 67115 h 569461"/>
                <a:gd name="connsiteX4544" fmla="*/ 339643 w 935544"/>
                <a:gd name="connsiteY4544" fmla="*/ 67115 h 569461"/>
                <a:gd name="connsiteX4545" fmla="*/ 339643 w 935544"/>
                <a:gd name="connsiteY4545" fmla="*/ 67115 h 569461"/>
                <a:gd name="connsiteX4546" fmla="*/ 339643 w 935544"/>
                <a:gd name="connsiteY4546" fmla="*/ 67115 h 569461"/>
                <a:gd name="connsiteX4547" fmla="*/ 339643 w 935544"/>
                <a:gd name="connsiteY4547" fmla="*/ 67115 h 569461"/>
                <a:gd name="connsiteX4548" fmla="*/ 339643 w 935544"/>
                <a:gd name="connsiteY4548" fmla="*/ 67115 h 569461"/>
                <a:gd name="connsiteX4549" fmla="*/ 339643 w 935544"/>
                <a:gd name="connsiteY4549" fmla="*/ 67115 h 569461"/>
                <a:gd name="connsiteX4550" fmla="*/ 339643 w 935544"/>
                <a:gd name="connsiteY4550" fmla="*/ 67115 h 569461"/>
                <a:gd name="connsiteX4551" fmla="*/ 339643 w 935544"/>
                <a:gd name="connsiteY4551" fmla="*/ 67115 h 569461"/>
                <a:gd name="connsiteX4552" fmla="*/ 339643 w 935544"/>
                <a:gd name="connsiteY4552" fmla="*/ 67115 h 569461"/>
                <a:gd name="connsiteX4553" fmla="*/ 339643 w 935544"/>
                <a:gd name="connsiteY4553" fmla="*/ 67115 h 569461"/>
                <a:gd name="connsiteX4554" fmla="*/ 339643 w 935544"/>
                <a:gd name="connsiteY4554" fmla="*/ 67115 h 569461"/>
                <a:gd name="connsiteX4555" fmla="*/ 339643 w 935544"/>
                <a:gd name="connsiteY4555" fmla="*/ 67115 h 569461"/>
                <a:gd name="connsiteX4556" fmla="*/ 339643 w 935544"/>
                <a:gd name="connsiteY4556" fmla="*/ 67115 h 569461"/>
                <a:gd name="connsiteX4557" fmla="*/ 339643 w 935544"/>
                <a:gd name="connsiteY4557" fmla="*/ 67115 h 569461"/>
                <a:gd name="connsiteX4558" fmla="*/ 339643 w 935544"/>
                <a:gd name="connsiteY4558" fmla="*/ 67115 h 569461"/>
                <a:gd name="connsiteX4559" fmla="*/ 339643 w 935544"/>
                <a:gd name="connsiteY4559" fmla="*/ 67115 h 569461"/>
                <a:gd name="connsiteX4560" fmla="*/ 339643 w 935544"/>
                <a:gd name="connsiteY4560" fmla="*/ 67115 h 569461"/>
                <a:gd name="connsiteX4561" fmla="*/ 339643 w 935544"/>
                <a:gd name="connsiteY4561" fmla="*/ 67115 h 569461"/>
                <a:gd name="connsiteX4562" fmla="*/ 339643 w 935544"/>
                <a:gd name="connsiteY4562" fmla="*/ 67115 h 569461"/>
                <a:gd name="connsiteX4563" fmla="*/ 339643 w 935544"/>
                <a:gd name="connsiteY4563" fmla="*/ 67115 h 569461"/>
                <a:gd name="connsiteX4564" fmla="*/ 339643 w 935544"/>
                <a:gd name="connsiteY4564" fmla="*/ 67115 h 569461"/>
                <a:gd name="connsiteX4565" fmla="*/ 339643 w 935544"/>
                <a:gd name="connsiteY4565" fmla="*/ 67115 h 569461"/>
                <a:gd name="connsiteX4566" fmla="*/ 339643 w 935544"/>
                <a:gd name="connsiteY4566" fmla="*/ 67115 h 569461"/>
                <a:gd name="connsiteX4567" fmla="*/ 339643 w 935544"/>
                <a:gd name="connsiteY4567" fmla="*/ 67115 h 569461"/>
                <a:gd name="connsiteX4568" fmla="*/ 339643 w 935544"/>
                <a:gd name="connsiteY4568" fmla="*/ 67115 h 569461"/>
                <a:gd name="connsiteX4569" fmla="*/ 339643 w 935544"/>
                <a:gd name="connsiteY4569" fmla="*/ 67115 h 569461"/>
                <a:gd name="connsiteX4570" fmla="*/ 339643 w 935544"/>
                <a:gd name="connsiteY4570" fmla="*/ 67115 h 569461"/>
                <a:gd name="connsiteX4571" fmla="*/ 339643 w 935544"/>
                <a:gd name="connsiteY4571" fmla="*/ 67115 h 569461"/>
                <a:gd name="connsiteX4572" fmla="*/ 339643 w 935544"/>
                <a:gd name="connsiteY4572" fmla="*/ 67115 h 569461"/>
                <a:gd name="connsiteX4573" fmla="*/ 339643 w 935544"/>
                <a:gd name="connsiteY4573" fmla="*/ 67115 h 569461"/>
                <a:gd name="connsiteX4574" fmla="*/ 339643 w 935544"/>
                <a:gd name="connsiteY4574" fmla="*/ 67115 h 569461"/>
                <a:gd name="connsiteX4575" fmla="*/ 339643 w 935544"/>
                <a:gd name="connsiteY4575" fmla="*/ 67115 h 569461"/>
                <a:gd name="connsiteX4576" fmla="*/ 339643 w 935544"/>
                <a:gd name="connsiteY4576" fmla="*/ 67115 h 569461"/>
                <a:gd name="connsiteX4577" fmla="*/ 339643 w 935544"/>
                <a:gd name="connsiteY4577" fmla="*/ 67115 h 569461"/>
                <a:gd name="connsiteX4578" fmla="*/ 339643 w 935544"/>
                <a:gd name="connsiteY4578" fmla="*/ 67115 h 569461"/>
                <a:gd name="connsiteX4579" fmla="*/ 339643 w 935544"/>
                <a:gd name="connsiteY4579" fmla="*/ 67115 h 569461"/>
                <a:gd name="connsiteX4580" fmla="*/ 339643 w 935544"/>
                <a:gd name="connsiteY4580" fmla="*/ 67115 h 569461"/>
                <a:gd name="connsiteX4581" fmla="*/ 339643 w 935544"/>
                <a:gd name="connsiteY4581" fmla="*/ 67115 h 569461"/>
                <a:gd name="connsiteX4582" fmla="*/ 339643 w 935544"/>
                <a:gd name="connsiteY4582" fmla="*/ 67115 h 569461"/>
                <a:gd name="connsiteX4583" fmla="*/ 339643 w 935544"/>
                <a:gd name="connsiteY4583" fmla="*/ 67115 h 569461"/>
                <a:gd name="connsiteX4584" fmla="*/ 339643 w 935544"/>
                <a:gd name="connsiteY4584" fmla="*/ 67115 h 569461"/>
                <a:gd name="connsiteX4585" fmla="*/ 339643 w 935544"/>
                <a:gd name="connsiteY4585" fmla="*/ 67115 h 569461"/>
                <a:gd name="connsiteX4586" fmla="*/ 339643 w 935544"/>
                <a:gd name="connsiteY4586" fmla="*/ 67115 h 569461"/>
                <a:gd name="connsiteX4587" fmla="*/ 339643 w 935544"/>
                <a:gd name="connsiteY4587" fmla="*/ 67115 h 569461"/>
                <a:gd name="connsiteX4588" fmla="*/ 339643 w 935544"/>
                <a:gd name="connsiteY4588" fmla="*/ 67115 h 569461"/>
                <a:gd name="connsiteX4589" fmla="*/ 339643 w 935544"/>
                <a:gd name="connsiteY4589" fmla="*/ 67115 h 569461"/>
                <a:gd name="connsiteX4590" fmla="*/ 339643 w 935544"/>
                <a:gd name="connsiteY4590" fmla="*/ 67115 h 569461"/>
                <a:gd name="connsiteX4591" fmla="*/ 339643 w 935544"/>
                <a:gd name="connsiteY4591" fmla="*/ 67115 h 569461"/>
                <a:gd name="connsiteX4592" fmla="*/ 339643 w 935544"/>
                <a:gd name="connsiteY4592" fmla="*/ 67115 h 569461"/>
                <a:gd name="connsiteX4593" fmla="*/ 339643 w 935544"/>
                <a:gd name="connsiteY4593" fmla="*/ 67115 h 569461"/>
                <a:gd name="connsiteX4594" fmla="*/ 339643 w 935544"/>
                <a:gd name="connsiteY4594" fmla="*/ 67115 h 569461"/>
                <a:gd name="connsiteX4595" fmla="*/ 339643 w 935544"/>
                <a:gd name="connsiteY4595" fmla="*/ 67115 h 569461"/>
                <a:gd name="connsiteX4596" fmla="*/ 339643 w 935544"/>
                <a:gd name="connsiteY4596" fmla="*/ 67115 h 569461"/>
                <a:gd name="connsiteX4597" fmla="*/ 339643 w 935544"/>
                <a:gd name="connsiteY4597" fmla="*/ 67115 h 569461"/>
                <a:gd name="connsiteX4598" fmla="*/ 339643 w 935544"/>
                <a:gd name="connsiteY4598" fmla="*/ 67115 h 569461"/>
                <a:gd name="connsiteX4599" fmla="*/ 339643 w 935544"/>
                <a:gd name="connsiteY4599" fmla="*/ 67115 h 569461"/>
                <a:gd name="connsiteX4600" fmla="*/ 339643 w 935544"/>
                <a:gd name="connsiteY4600" fmla="*/ 67115 h 569461"/>
                <a:gd name="connsiteX4601" fmla="*/ 339643 w 935544"/>
                <a:gd name="connsiteY4601" fmla="*/ 67115 h 569461"/>
                <a:gd name="connsiteX4602" fmla="*/ 339643 w 935544"/>
                <a:gd name="connsiteY4602" fmla="*/ 67115 h 569461"/>
                <a:gd name="connsiteX4603" fmla="*/ 339643 w 935544"/>
                <a:gd name="connsiteY4603" fmla="*/ 67115 h 569461"/>
                <a:gd name="connsiteX4604" fmla="*/ 339643 w 935544"/>
                <a:gd name="connsiteY4604" fmla="*/ 67115 h 569461"/>
                <a:gd name="connsiteX4605" fmla="*/ 339643 w 935544"/>
                <a:gd name="connsiteY4605" fmla="*/ 67115 h 569461"/>
                <a:gd name="connsiteX4606" fmla="*/ 339643 w 935544"/>
                <a:gd name="connsiteY4606" fmla="*/ 67115 h 569461"/>
                <a:gd name="connsiteX4607" fmla="*/ 339643 w 935544"/>
                <a:gd name="connsiteY4607" fmla="*/ 67115 h 569461"/>
                <a:gd name="connsiteX4608" fmla="*/ 339643 w 935544"/>
                <a:gd name="connsiteY4608" fmla="*/ 67115 h 569461"/>
                <a:gd name="connsiteX4609" fmla="*/ 339643 w 935544"/>
                <a:gd name="connsiteY4609" fmla="*/ 67115 h 569461"/>
                <a:gd name="connsiteX4610" fmla="*/ 339643 w 935544"/>
                <a:gd name="connsiteY4610" fmla="*/ 67115 h 569461"/>
                <a:gd name="connsiteX4611" fmla="*/ 339643 w 935544"/>
                <a:gd name="connsiteY4611" fmla="*/ 67115 h 569461"/>
                <a:gd name="connsiteX4612" fmla="*/ 339643 w 935544"/>
                <a:gd name="connsiteY4612" fmla="*/ 67115 h 569461"/>
                <a:gd name="connsiteX4613" fmla="*/ 339643 w 935544"/>
                <a:gd name="connsiteY4613" fmla="*/ 67115 h 569461"/>
                <a:gd name="connsiteX4614" fmla="*/ 339643 w 935544"/>
                <a:gd name="connsiteY4614" fmla="*/ 67115 h 569461"/>
                <a:gd name="connsiteX4615" fmla="*/ 339643 w 935544"/>
                <a:gd name="connsiteY4615" fmla="*/ 67115 h 569461"/>
                <a:gd name="connsiteX4616" fmla="*/ 339643 w 935544"/>
                <a:gd name="connsiteY4616" fmla="*/ 67115 h 569461"/>
                <a:gd name="connsiteX4617" fmla="*/ 339643 w 935544"/>
                <a:gd name="connsiteY4617" fmla="*/ 67115 h 569461"/>
                <a:gd name="connsiteX4618" fmla="*/ 339643 w 935544"/>
                <a:gd name="connsiteY4618" fmla="*/ 67115 h 569461"/>
                <a:gd name="connsiteX4619" fmla="*/ 339643 w 935544"/>
                <a:gd name="connsiteY4619" fmla="*/ 67115 h 569461"/>
                <a:gd name="connsiteX4620" fmla="*/ 339643 w 935544"/>
                <a:gd name="connsiteY4620" fmla="*/ 67115 h 569461"/>
                <a:gd name="connsiteX4621" fmla="*/ 339643 w 935544"/>
                <a:gd name="connsiteY4621" fmla="*/ 67115 h 569461"/>
                <a:gd name="connsiteX4622" fmla="*/ 339643 w 935544"/>
                <a:gd name="connsiteY4622" fmla="*/ 67115 h 569461"/>
                <a:gd name="connsiteX4623" fmla="*/ 339643 w 935544"/>
                <a:gd name="connsiteY4623" fmla="*/ 67115 h 569461"/>
                <a:gd name="connsiteX4624" fmla="*/ 339643 w 935544"/>
                <a:gd name="connsiteY4624" fmla="*/ 67115 h 569461"/>
                <a:gd name="connsiteX4625" fmla="*/ 339643 w 935544"/>
                <a:gd name="connsiteY4625" fmla="*/ 67115 h 569461"/>
                <a:gd name="connsiteX4626" fmla="*/ 339643 w 935544"/>
                <a:gd name="connsiteY4626" fmla="*/ 67115 h 569461"/>
                <a:gd name="connsiteX4627" fmla="*/ 339643 w 935544"/>
                <a:gd name="connsiteY4627" fmla="*/ 67115 h 569461"/>
                <a:gd name="connsiteX4628" fmla="*/ 339643 w 935544"/>
                <a:gd name="connsiteY4628" fmla="*/ 67115 h 569461"/>
                <a:gd name="connsiteX4629" fmla="*/ 339643 w 935544"/>
                <a:gd name="connsiteY4629" fmla="*/ 67115 h 569461"/>
                <a:gd name="connsiteX4630" fmla="*/ 339643 w 935544"/>
                <a:gd name="connsiteY4630" fmla="*/ 67115 h 569461"/>
                <a:gd name="connsiteX4631" fmla="*/ 339643 w 935544"/>
                <a:gd name="connsiteY4631" fmla="*/ 67115 h 569461"/>
                <a:gd name="connsiteX4632" fmla="*/ 339643 w 935544"/>
                <a:gd name="connsiteY4632" fmla="*/ 67115 h 569461"/>
                <a:gd name="connsiteX4633" fmla="*/ 339643 w 935544"/>
                <a:gd name="connsiteY4633" fmla="*/ 67115 h 569461"/>
                <a:gd name="connsiteX4634" fmla="*/ 339643 w 935544"/>
                <a:gd name="connsiteY4634" fmla="*/ 67115 h 569461"/>
                <a:gd name="connsiteX4635" fmla="*/ 339643 w 935544"/>
                <a:gd name="connsiteY4635" fmla="*/ 67115 h 569461"/>
                <a:gd name="connsiteX4636" fmla="*/ 339643 w 935544"/>
                <a:gd name="connsiteY4636" fmla="*/ 67115 h 569461"/>
                <a:gd name="connsiteX4637" fmla="*/ 339643 w 935544"/>
                <a:gd name="connsiteY4637" fmla="*/ 67115 h 569461"/>
                <a:gd name="connsiteX4638" fmla="*/ 339643 w 935544"/>
                <a:gd name="connsiteY4638" fmla="*/ 67115 h 569461"/>
                <a:gd name="connsiteX4639" fmla="*/ 339643 w 935544"/>
                <a:gd name="connsiteY4639" fmla="*/ 67115 h 569461"/>
                <a:gd name="connsiteX4640" fmla="*/ 339643 w 935544"/>
                <a:gd name="connsiteY4640" fmla="*/ 67115 h 569461"/>
                <a:gd name="connsiteX4641" fmla="*/ 339643 w 935544"/>
                <a:gd name="connsiteY4641" fmla="*/ 67115 h 569461"/>
                <a:gd name="connsiteX4642" fmla="*/ 339643 w 935544"/>
                <a:gd name="connsiteY4642" fmla="*/ 67115 h 569461"/>
                <a:gd name="connsiteX4643" fmla="*/ 339643 w 935544"/>
                <a:gd name="connsiteY4643" fmla="*/ 67115 h 569461"/>
                <a:gd name="connsiteX4644" fmla="*/ 339643 w 935544"/>
                <a:gd name="connsiteY4644" fmla="*/ 67115 h 569461"/>
                <a:gd name="connsiteX4645" fmla="*/ 339643 w 935544"/>
                <a:gd name="connsiteY4645" fmla="*/ 67115 h 569461"/>
                <a:gd name="connsiteX4646" fmla="*/ 339643 w 935544"/>
                <a:gd name="connsiteY4646" fmla="*/ 67115 h 569461"/>
                <a:gd name="connsiteX4647" fmla="*/ 339643 w 935544"/>
                <a:gd name="connsiteY4647" fmla="*/ 67115 h 569461"/>
                <a:gd name="connsiteX4648" fmla="*/ 339643 w 935544"/>
                <a:gd name="connsiteY4648" fmla="*/ 67115 h 569461"/>
                <a:gd name="connsiteX4649" fmla="*/ 339643 w 935544"/>
                <a:gd name="connsiteY4649" fmla="*/ 67115 h 569461"/>
                <a:gd name="connsiteX4650" fmla="*/ 339643 w 935544"/>
                <a:gd name="connsiteY4650" fmla="*/ 67115 h 569461"/>
                <a:gd name="connsiteX4651" fmla="*/ 339643 w 935544"/>
                <a:gd name="connsiteY4651" fmla="*/ 67115 h 569461"/>
                <a:gd name="connsiteX4652" fmla="*/ 339643 w 935544"/>
                <a:gd name="connsiteY4652" fmla="*/ 67115 h 569461"/>
                <a:gd name="connsiteX4653" fmla="*/ 339643 w 935544"/>
                <a:gd name="connsiteY4653" fmla="*/ 67115 h 569461"/>
                <a:gd name="connsiteX4654" fmla="*/ 339643 w 935544"/>
                <a:gd name="connsiteY4654" fmla="*/ 67115 h 569461"/>
                <a:gd name="connsiteX4655" fmla="*/ 339643 w 935544"/>
                <a:gd name="connsiteY4655" fmla="*/ 67115 h 569461"/>
                <a:gd name="connsiteX4656" fmla="*/ 339643 w 935544"/>
                <a:gd name="connsiteY4656" fmla="*/ 67115 h 569461"/>
                <a:gd name="connsiteX4657" fmla="*/ 339643 w 935544"/>
                <a:gd name="connsiteY4657" fmla="*/ 67115 h 569461"/>
                <a:gd name="connsiteX4658" fmla="*/ 339643 w 935544"/>
                <a:gd name="connsiteY4658" fmla="*/ 67115 h 569461"/>
                <a:gd name="connsiteX4659" fmla="*/ 339643 w 935544"/>
                <a:gd name="connsiteY4659" fmla="*/ 67115 h 569461"/>
                <a:gd name="connsiteX4660" fmla="*/ 339643 w 935544"/>
                <a:gd name="connsiteY4660" fmla="*/ 67115 h 569461"/>
                <a:gd name="connsiteX4661" fmla="*/ 339643 w 935544"/>
                <a:gd name="connsiteY4661" fmla="*/ 67115 h 569461"/>
                <a:gd name="connsiteX4662" fmla="*/ 339643 w 935544"/>
                <a:gd name="connsiteY4662" fmla="*/ 67115 h 569461"/>
                <a:gd name="connsiteX4663" fmla="*/ 339643 w 935544"/>
                <a:gd name="connsiteY4663" fmla="*/ 67115 h 569461"/>
                <a:gd name="connsiteX4664" fmla="*/ 339643 w 935544"/>
                <a:gd name="connsiteY4664" fmla="*/ 67115 h 569461"/>
                <a:gd name="connsiteX4665" fmla="*/ 339643 w 935544"/>
                <a:gd name="connsiteY4665" fmla="*/ 67115 h 569461"/>
                <a:gd name="connsiteX4666" fmla="*/ 339643 w 935544"/>
                <a:gd name="connsiteY4666" fmla="*/ 67115 h 569461"/>
                <a:gd name="connsiteX4667" fmla="*/ 339643 w 935544"/>
                <a:gd name="connsiteY4667" fmla="*/ 67115 h 569461"/>
                <a:gd name="connsiteX4668" fmla="*/ 339643 w 935544"/>
                <a:gd name="connsiteY4668" fmla="*/ 67115 h 569461"/>
                <a:gd name="connsiteX4669" fmla="*/ 339643 w 935544"/>
                <a:gd name="connsiteY4669" fmla="*/ 67115 h 569461"/>
                <a:gd name="connsiteX4670" fmla="*/ 339643 w 935544"/>
                <a:gd name="connsiteY4670" fmla="*/ 67115 h 569461"/>
                <a:gd name="connsiteX4671" fmla="*/ 339643 w 935544"/>
                <a:gd name="connsiteY4671" fmla="*/ 67115 h 569461"/>
                <a:gd name="connsiteX4672" fmla="*/ 339643 w 935544"/>
                <a:gd name="connsiteY4672" fmla="*/ 67115 h 569461"/>
                <a:gd name="connsiteX4673" fmla="*/ 339643 w 935544"/>
                <a:gd name="connsiteY4673" fmla="*/ 67115 h 569461"/>
                <a:gd name="connsiteX4674" fmla="*/ 339643 w 935544"/>
                <a:gd name="connsiteY4674" fmla="*/ 67115 h 569461"/>
                <a:gd name="connsiteX4675" fmla="*/ 339643 w 935544"/>
                <a:gd name="connsiteY4675" fmla="*/ 67115 h 569461"/>
                <a:gd name="connsiteX4676" fmla="*/ 339643 w 935544"/>
                <a:gd name="connsiteY4676" fmla="*/ 67115 h 569461"/>
                <a:gd name="connsiteX4677" fmla="*/ 339643 w 935544"/>
                <a:gd name="connsiteY4677" fmla="*/ 67115 h 569461"/>
                <a:gd name="connsiteX4678" fmla="*/ 339643 w 935544"/>
                <a:gd name="connsiteY4678" fmla="*/ 67115 h 569461"/>
                <a:gd name="connsiteX4679" fmla="*/ 339643 w 935544"/>
                <a:gd name="connsiteY4679" fmla="*/ 67115 h 569461"/>
                <a:gd name="connsiteX4680" fmla="*/ 339643 w 935544"/>
                <a:gd name="connsiteY4680" fmla="*/ 67115 h 569461"/>
                <a:gd name="connsiteX4681" fmla="*/ 339643 w 935544"/>
                <a:gd name="connsiteY4681" fmla="*/ 67115 h 569461"/>
                <a:gd name="connsiteX4682" fmla="*/ 339643 w 935544"/>
                <a:gd name="connsiteY4682" fmla="*/ 67115 h 569461"/>
                <a:gd name="connsiteX4683" fmla="*/ 339643 w 935544"/>
                <a:gd name="connsiteY4683" fmla="*/ 67115 h 569461"/>
                <a:gd name="connsiteX4684" fmla="*/ 339643 w 935544"/>
                <a:gd name="connsiteY4684" fmla="*/ 67115 h 569461"/>
                <a:gd name="connsiteX4685" fmla="*/ 339643 w 935544"/>
                <a:gd name="connsiteY4685" fmla="*/ 67115 h 569461"/>
                <a:gd name="connsiteX4686" fmla="*/ 339643 w 935544"/>
                <a:gd name="connsiteY4686" fmla="*/ 67115 h 569461"/>
                <a:gd name="connsiteX4687" fmla="*/ 343711 w 935544"/>
                <a:gd name="connsiteY4687" fmla="*/ 67115 h 569461"/>
                <a:gd name="connsiteX4688" fmla="*/ 343711 w 935544"/>
                <a:gd name="connsiteY4688" fmla="*/ 67115 h 569461"/>
                <a:gd name="connsiteX4689" fmla="*/ 343711 w 935544"/>
                <a:gd name="connsiteY4689" fmla="*/ 67115 h 569461"/>
                <a:gd name="connsiteX4690" fmla="*/ 343711 w 935544"/>
                <a:gd name="connsiteY4690" fmla="*/ 67115 h 569461"/>
                <a:gd name="connsiteX4691" fmla="*/ 343711 w 935544"/>
                <a:gd name="connsiteY4691" fmla="*/ 67115 h 569461"/>
                <a:gd name="connsiteX4692" fmla="*/ 343711 w 935544"/>
                <a:gd name="connsiteY4692" fmla="*/ 67115 h 569461"/>
                <a:gd name="connsiteX4693" fmla="*/ 343711 w 935544"/>
                <a:gd name="connsiteY4693" fmla="*/ 67115 h 569461"/>
                <a:gd name="connsiteX4694" fmla="*/ 343711 w 935544"/>
                <a:gd name="connsiteY4694" fmla="*/ 67115 h 569461"/>
                <a:gd name="connsiteX4695" fmla="*/ 343711 w 935544"/>
                <a:gd name="connsiteY4695" fmla="*/ 67115 h 569461"/>
                <a:gd name="connsiteX4696" fmla="*/ 343711 w 935544"/>
                <a:gd name="connsiteY4696" fmla="*/ 67115 h 569461"/>
                <a:gd name="connsiteX4697" fmla="*/ 343711 w 935544"/>
                <a:gd name="connsiteY4697" fmla="*/ 67115 h 569461"/>
                <a:gd name="connsiteX4698" fmla="*/ 343711 w 935544"/>
                <a:gd name="connsiteY4698" fmla="*/ 67115 h 569461"/>
                <a:gd name="connsiteX4699" fmla="*/ 343711 w 935544"/>
                <a:gd name="connsiteY4699" fmla="*/ 67115 h 569461"/>
                <a:gd name="connsiteX4700" fmla="*/ 343711 w 935544"/>
                <a:gd name="connsiteY4700" fmla="*/ 67115 h 569461"/>
                <a:gd name="connsiteX4701" fmla="*/ 343711 w 935544"/>
                <a:gd name="connsiteY4701" fmla="*/ 67115 h 569461"/>
                <a:gd name="connsiteX4702" fmla="*/ 343711 w 935544"/>
                <a:gd name="connsiteY4702" fmla="*/ 67115 h 569461"/>
                <a:gd name="connsiteX4703" fmla="*/ 343711 w 935544"/>
                <a:gd name="connsiteY4703" fmla="*/ 67115 h 569461"/>
                <a:gd name="connsiteX4704" fmla="*/ 343711 w 935544"/>
                <a:gd name="connsiteY4704" fmla="*/ 67115 h 569461"/>
                <a:gd name="connsiteX4705" fmla="*/ 343711 w 935544"/>
                <a:gd name="connsiteY4705" fmla="*/ 67115 h 569461"/>
                <a:gd name="connsiteX4706" fmla="*/ 343711 w 935544"/>
                <a:gd name="connsiteY4706" fmla="*/ 67115 h 569461"/>
                <a:gd name="connsiteX4707" fmla="*/ 343711 w 935544"/>
                <a:gd name="connsiteY4707" fmla="*/ 67115 h 569461"/>
                <a:gd name="connsiteX4708" fmla="*/ 343711 w 935544"/>
                <a:gd name="connsiteY4708" fmla="*/ 67115 h 569461"/>
                <a:gd name="connsiteX4709" fmla="*/ 343711 w 935544"/>
                <a:gd name="connsiteY4709" fmla="*/ 67115 h 569461"/>
                <a:gd name="connsiteX4710" fmla="*/ 343711 w 935544"/>
                <a:gd name="connsiteY4710" fmla="*/ 67115 h 569461"/>
                <a:gd name="connsiteX4711" fmla="*/ 343711 w 935544"/>
                <a:gd name="connsiteY4711" fmla="*/ 67115 h 569461"/>
                <a:gd name="connsiteX4712" fmla="*/ 343711 w 935544"/>
                <a:gd name="connsiteY4712" fmla="*/ 67115 h 569461"/>
                <a:gd name="connsiteX4713" fmla="*/ 343711 w 935544"/>
                <a:gd name="connsiteY4713" fmla="*/ 67115 h 569461"/>
                <a:gd name="connsiteX4714" fmla="*/ 343711 w 935544"/>
                <a:gd name="connsiteY4714" fmla="*/ 67115 h 569461"/>
                <a:gd name="connsiteX4715" fmla="*/ 343711 w 935544"/>
                <a:gd name="connsiteY4715" fmla="*/ 67115 h 569461"/>
                <a:gd name="connsiteX4716" fmla="*/ 343711 w 935544"/>
                <a:gd name="connsiteY4716" fmla="*/ 67115 h 569461"/>
                <a:gd name="connsiteX4717" fmla="*/ 343711 w 935544"/>
                <a:gd name="connsiteY4717" fmla="*/ 67115 h 569461"/>
                <a:gd name="connsiteX4718" fmla="*/ 343711 w 935544"/>
                <a:gd name="connsiteY4718" fmla="*/ 67115 h 569461"/>
                <a:gd name="connsiteX4719" fmla="*/ 343711 w 935544"/>
                <a:gd name="connsiteY4719" fmla="*/ 67115 h 569461"/>
                <a:gd name="connsiteX4720" fmla="*/ 343711 w 935544"/>
                <a:gd name="connsiteY4720" fmla="*/ 67115 h 569461"/>
                <a:gd name="connsiteX4721" fmla="*/ 343711 w 935544"/>
                <a:gd name="connsiteY4721" fmla="*/ 67115 h 569461"/>
                <a:gd name="connsiteX4722" fmla="*/ 343711 w 935544"/>
                <a:gd name="connsiteY4722" fmla="*/ 67115 h 569461"/>
                <a:gd name="connsiteX4723" fmla="*/ 343711 w 935544"/>
                <a:gd name="connsiteY4723" fmla="*/ 67115 h 569461"/>
                <a:gd name="connsiteX4724" fmla="*/ 343711 w 935544"/>
                <a:gd name="connsiteY4724" fmla="*/ 67115 h 569461"/>
                <a:gd name="connsiteX4725" fmla="*/ 343711 w 935544"/>
                <a:gd name="connsiteY4725" fmla="*/ 67115 h 569461"/>
                <a:gd name="connsiteX4726" fmla="*/ 343711 w 935544"/>
                <a:gd name="connsiteY4726" fmla="*/ 67115 h 569461"/>
                <a:gd name="connsiteX4727" fmla="*/ 343711 w 935544"/>
                <a:gd name="connsiteY4727" fmla="*/ 67115 h 569461"/>
                <a:gd name="connsiteX4728" fmla="*/ 343711 w 935544"/>
                <a:gd name="connsiteY4728" fmla="*/ 67115 h 569461"/>
                <a:gd name="connsiteX4729" fmla="*/ 343711 w 935544"/>
                <a:gd name="connsiteY4729" fmla="*/ 67115 h 569461"/>
                <a:gd name="connsiteX4730" fmla="*/ 343711 w 935544"/>
                <a:gd name="connsiteY4730" fmla="*/ 67115 h 569461"/>
                <a:gd name="connsiteX4731" fmla="*/ 343711 w 935544"/>
                <a:gd name="connsiteY4731" fmla="*/ 67115 h 569461"/>
                <a:gd name="connsiteX4732" fmla="*/ 343711 w 935544"/>
                <a:gd name="connsiteY4732" fmla="*/ 67115 h 569461"/>
                <a:gd name="connsiteX4733" fmla="*/ 343711 w 935544"/>
                <a:gd name="connsiteY4733" fmla="*/ 67115 h 569461"/>
                <a:gd name="connsiteX4734" fmla="*/ 343711 w 935544"/>
                <a:gd name="connsiteY4734" fmla="*/ 67115 h 569461"/>
                <a:gd name="connsiteX4735" fmla="*/ 343711 w 935544"/>
                <a:gd name="connsiteY4735" fmla="*/ 67115 h 569461"/>
                <a:gd name="connsiteX4736" fmla="*/ 343711 w 935544"/>
                <a:gd name="connsiteY4736" fmla="*/ 67115 h 569461"/>
                <a:gd name="connsiteX4737" fmla="*/ 343711 w 935544"/>
                <a:gd name="connsiteY4737" fmla="*/ 67115 h 569461"/>
                <a:gd name="connsiteX4738" fmla="*/ 343711 w 935544"/>
                <a:gd name="connsiteY4738" fmla="*/ 67115 h 569461"/>
                <a:gd name="connsiteX4739" fmla="*/ 343711 w 935544"/>
                <a:gd name="connsiteY4739" fmla="*/ 67115 h 569461"/>
                <a:gd name="connsiteX4740" fmla="*/ 343711 w 935544"/>
                <a:gd name="connsiteY4740" fmla="*/ 67115 h 569461"/>
                <a:gd name="connsiteX4741" fmla="*/ 343711 w 935544"/>
                <a:gd name="connsiteY4741" fmla="*/ 67115 h 569461"/>
                <a:gd name="connsiteX4742" fmla="*/ 343711 w 935544"/>
                <a:gd name="connsiteY4742" fmla="*/ 67115 h 569461"/>
                <a:gd name="connsiteX4743" fmla="*/ 343711 w 935544"/>
                <a:gd name="connsiteY4743" fmla="*/ 67115 h 569461"/>
                <a:gd name="connsiteX4744" fmla="*/ 343711 w 935544"/>
                <a:gd name="connsiteY4744" fmla="*/ 67115 h 569461"/>
                <a:gd name="connsiteX4745" fmla="*/ 343711 w 935544"/>
                <a:gd name="connsiteY4745" fmla="*/ 67115 h 569461"/>
                <a:gd name="connsiteX4746" fmla="*/ 343711 w 935544"/>
                <a:gd name="connsiteY4746" fmla="*/ 67115 h 569461"/>
                <a:gd name="connsiteX4747" fmla="*/ 343711 w 935544"/>
                <a:gd name="connsiteY4747" fmla="*/ 67115 h 569461"/>
                <a:gd name="connsiteX4748" fmla="*/ 343711 w 935544"/>
                <a:gd name="connsiteY4748" fmla="*/ 67115 h 569461"/>
                <a:gd name="connsiteX4749" fmla="*/ 343711 w 935544"/>
                <a:gd name="connsiteY4749" fmla="*/ 67115 h 569461"/>
                <a:gd name="connsiteX4750" fmla="*/ 343711 w 935544"/>
                <a:gd name="connsiteY4750" fmla="*/ 67115 h 569461"/>
                <a:gd name="connsiteX4751" fmla="*/ 343711 w 935544"/>
                <a:gd name="connsiteY4751" fmla="*/ 67115 h 569461"/>
                <a:gd name="connsiteX4752" fmla="*/ 343711 w 935544"/>
                <a:gd name="connsiteY4752" fmla="*/ 67115 h 569461"/>
                <a:gd name="connsiteX4753" fmla="*/ 343711 w 935544"/>
                <a:gd name="connsiteY4753" fmla="*/ 67115 h 569461"/>
                <a:gd name="connsiteX4754" fmla="*/ 343711 w 935544"/>
                <a:gd name="connsiteY4754" fmla="*/ 67115 h 569461"/>
                <a:gd name="connsiteX4755" fmla="*/ 343711 w 935544"/>
                <a:gd name="connsiteY4755" fmla="*/ 67115 h 569461"/>
                <a:gd name="connsiteX4756" fmla="*/ 343711 w 935544"/>
                <a:gd name="connsiteY4756" fmla="*/ 67115 h 569461"/>
                <a:gd name="connsiteX4757" fmla="*/ 343711 w 935544"/>
                <a:gd name="connsiteY4757" fmla="*/ 67115 h 569461"/>
                <a:gd name="connsiteX4758" fmla="*/ 347778 w 935544"/>
                <a:gd name="connsiteY4758" fmla="*/ 67115 h 569461"/>
                <a:gd name="connsiteX4759" fmla="*/ 347778 w 935544"/>
                <a:gd name="connsiteY4759" fmla="*/ 67115 h 569461"/>
                <a:gd name="connsiteX4760" fmla="*/ 351846 w 935544"/>
                <a:gd name="connsiteY4760" fmla="*/ 67115 h 569461"/>
                <a:gd name="connsiteX4761" fmla="*/ 351846 w 935544"/>
                <a:gd name="connsiteY4761" fmla="*/ 67115 h 569461"/>
                <a:gd name="connsiteX4762" fmla="*/ 351846 w 935544"/>
                <a:gd name="connsiteY4762" fmla="*/ 67115 h 569461"/>
                <a:gd name="connsiteX4763" fmla="*/ 351846 w 935544"/>
                <a:gd name="connsiteY4763" fmla="*/ 67115 h 569461"/>
                <a:gd name="connsiteX4764" fmla="*/ 351846 w 935544"/>
                <a:gd name="connsiteY4764" fmla="*/ 67115 h 569461"/>
                <a:gd name="connsiteX4765" fmla="*/ 351846 w 935544"/>
                <a:gd name="connsiteY4765" fmla="*/ 67115 h 569461"/>
                <a:gd name="connsiteX4766" fmla="*/ 351846 w 935544"/>
                <a:gd name="connsiteY4766" fmla="*/ 67115 h 569461"/>
                <a:gd name="connsiteX4767" fmla="*/ 351846 w 935544"/>
                <a:gd name="connsiteY4767" fmla="*/ 67115 h 569461"/>
                <a:gd name="connsiteX4768" fmla="*/ 351846 w 935544"/>
                <a:gd name="connsiteY4768" fmla="*/ 67115 h 569461"/>
                <a:gd name="connsiteX4769" fmla="*/ 351846 w 935544"/>
                <a:gd name="connsiteY4769" fmla="*/ 67115 h 569461"/>
                <a:gd name="connsiteX4770" fmla="*/ 351846 w 935544"/>
                <a:gd name="connsiteY4770" fmla="*/ 67115 h 569461"/>
                <a:gd name="connsiteX4771" fmla="*/ 351846 w 935544"/>
                <a:gd name="connsiteY4771" fmla="*/ 67115 h 569461"/>
                <a:gd name="connsiteX4772" fmla="*/ 351846 w 935544"/>
                <a:gd name="connsiteY4772" fmla="*/ 67115 h 569461"/>
                <a:gd name="connsiteX4773" fmla="*/ 351846 w 935544"/>
                <a:gd name="connsiteY4773" fmla="*/ 67115 h 569461"/>
                <a:gd name="connsiteX4774" fmla="*/ 351846 w 935544"/>
                <a:gd name="connsiteY4774" fmla="*/ 67115 h 569461"/>
                <a:gd name="connsiteX4775" fmla="*/ 351846 w 935544"/>
                <a:gd name="connsiteY4775" fmla="*/ 67115 h 569461"/>
                <a:gd name="connsiteX4776" fmla="*/ 351846 w 935544"/>
                <a:gd name="connsiteY4776" fmla="*/ 67115 h 569461"/>
                <a:gd name="connsiteX4777" fmla="*/ 351846 w 935544"/>
                <a:gd name="connsiteY4777" fmla="*/ 67115 h 569461"/>
                <a:gd name="connsiteX4778" fmla="*/ 351846 w 935544"/>
                <a:gd name="connsiteY4778" fmla="*/ 67115 h 569461"/>
                <a:gd name="connsiteX4779" fmla="*/ 351846 w 935544"/>
                <a:gd name="connsiteY4779" fmla="*/ 67115 h 569461"/>
                <a:gd name="connsiteX4780" fmla="*/ 351846 w 935544"/>
                <a:gd name="connsiteY4780" fmla="*/ 67115 h 569461"/>
                <a:gd name="connsiteX4781" fmla="*/ 351846 w 935544"/>
                <a:gd name="connsiteY4781" fmla="*/ 67115 h 569461"/>
                <a:gd name="connsiteX4782" fmla="*/ 351846 w 935544"/>
                <a:gd name="connsiteY4782" fmla="*/ 67115 h 569461"/>
                <a:gd name="connsiteX4783" fmla="*/ 351846 w 935544"/>
                <a:gd name="connsiteY4783" fmla="*/ 67115 h 569461"/>
                <a:gd name="connsiteX4784" fmla="*/ 351846 w 935544"/>
                <a:gd name="connsiteY4784" fmla="*/ 67115 h 569461"/>
                <a:gd name="connsiteX4785" fmla="*/ 351846 w 935544"/>
                <a:gd name="connsiteY4785" fmla="*/ 67115 h 569461"/>
                <a:gd name="connsiteX4786" fmla="*/ 351846 w 935544"/>
                <a:gd name="connsiteY4786" fmla="*/ 67115 h 569461"/>
                <a:gd name="connsiteX4787" fmla="*/ 351846 w 935544"/>
                <a:gd name="connsiteY4787" fmla="*/ 67115 h 569461"/>
                <a:gd name="connsiteX4788" fmla="*/ 351846 w 935544"/>
                <a:gd name="connsiteY4788" fmla="*/ 67115 h 569461"/>
                <a:gd name="connsiteX4789" fmla="*/ 351846 w 935544"/>
                <a:gd name="connsiteY4789" fmla="*/ 67115 h 569461"/>
                <a:gd name="connsiteX4790" fmla="*/ 351846 w 935544"/>
                <a:gd name="connsiteY4790" fmla="*/ 67115 h 569461"/>
                <a:gd name="connsiteX4791" fmla="*/ 351846 w 935544"/>
                <a:gd name="connsiteY4791" fmla="*/ 67115 h 569461"/>
                <a:gd name="connsiteX4792" fmla="*/ 351846 w 935544"/>
                <a:gd name="connsiteY4792" fmla="*/ 67115 h 569461"/>
                <a:gd name="connsiteX4793" fmla="*/ 351846 w 935544"/>
                <a:gd name="connsiteY4793" fmla="*/ 67115 h 569461"/>
                <a:gd name="connsiteX4794" fmla="*/ 351846 w 935544"/>
                <a:gd name="connsiteY4794" fmla="*/ 67115 h 569461"/>
                <a:gd name="connsiteX4795" fmla="*/ 351846 w 935544"/>
                <a:gd name="connsiteY4795" fmla="*/ 67115 h 569461"/>
                <a:gd name="connsiteX4796" fmla="*/ 351846 w 935544"/>
                <a:gd name="connsiteY4796" fmla="*/ 67115 h 569461"/>
                <a:gd name="connsiteX4797" fmla="*/ 351846 w 935544"/>
                <a:gd name="connsiteY4797" fmla="*/ 67115 h 569461"/>
                <a:gd name="connsiteX4798" fmla="*/ 351846 w 935544"/>
                <a:gd name="connsiteY4798" fmla="*/ 67115 h 569461"/>
                <a:gd name="connsiteX4799" fmla="*/ 351846 w 935544"/>
                <a:gd name="connsiteY4799" fmla="*/ 67115 h 569461"/>
                <a:gd name="connsiteX4800" fmla="*/ 351846 w 935544"/>
                <a:gd name="connsiteY4800" fmla="*/ 67115 h 569461"/>
                <a:gd name="connsiteX4801" fmla="*/ 351846 w 935544"/>
                <a:gd name="connsiteY4801" fmla="*/ 67115 h 569461"/>
                <a:gd name="connsiteX4802" fmla="*/ 351846 w 935544"/>
                <a:gd name="connsiteY4802" fmla="*/ 67115 h 569461"/>
                <a:gd name="connsiteX4803" fmla="*/ 351846 w 935544"/>
                <a:gd name="connsiteY4803" fmla="*/ 67115 h 569461"/>
                <a:gd name="connsiteX4804" fmla="*/ 351846 w 935544"/>
                <a:gd name="connsiteY4804" fmla="*/ 67115 h 569461"/>
                <a:gd name="connsiteX4805" fmla="*/ 351846 w 935544"/>
                <a:gd name="connsiteY4805" fmla="*/ 67115 h 569461"/>
                <a:gd name="connsiteX4806" fmla="*/ 351846 w 935544"/>
                <a:gd name="connsiteY4806" fmla="*/ 67115 h 569461"/>
                <a:gd name="connsiteX4807" fmla="*/ 351846 w 935544"/>
                <a:gd name="connsiteY4807" fmla="*/ 67115 h 569461"/>
                <a:gd name="connsiteX4808" fmla="*/ 351846 w 935544"/>
                <a:gd name="connsiteY4808" fmla="*/ 67115 h 569461"/>
                <a:gd name="connsiteX4809" fmla="*/ 351846 w 935544"/>
                <a:gd name="connsiteY4809" fmla="*/ 67115 h 569461"/>
                <a:gd name="connsiteX4810" fmla="*/ 351846 w 935544"/>
                <a:gd name="connsiteY4810" fmla="*/ 67115 h 569461"/>
                <a:gd name="connsiteX4811" fmla="*/ 351846 w 935544"/>
                <a:gd name="connsiteY4811" fmla="*/ 67115 h 569461"/>
                <a:gd name="connsiteX4812" fmla="*/ 351846 w 935544"/>
                <a:gd name="connsiteY4812" fmla="*/ 67115 h 569461"/>
                <a:gd name="connsiteX4813" fmla="*/ 351846 w 935544"/>
                <a:gd name="connsiteY4813" fmla="*/ 67115 h 569461"/>
                <a:gd name="connsiteX4814" fmla="*/ 351846 w 935544"/>
                <a:gd name="connsiteY4814" fmla="*/ 67115 h 569461"/>
                <a:gd name="connsiteX4815" fmla="*/ 351846 w 935544"/>
                <a:gd name="connsiteY4815" fmla="*/ 67115 h 569461"/>
                <a:gd name="connsiteX4816" fmla="*/ 351846 w 935544"/>
                <a:gd name="connsiteY4816" fmla="*/ 67115 h 569461"/>
                <a:gd name="connsiteX4817" fmla="*/ 351846 w 935544"/>
                <a:gd name="connsiteY4817" fmla="*/ 67115 h 569461"/>
                <a:gd name="connsiteX4818" fmla="*/ 351846 w 935544"/>
                <a:gd name="connsiteY4818" fmla="*/ 67115 h 569461"/>
                <a:gd name="connsiteX4819" fmla="*/ 351846 w 935544"/>
                <a:gd name="connsiteY4819" fmla="*/ 67115 h 569461"/>
                <a:gd name="connsiteX4820" fmla="*/ 351846 w 935544"/>
                <a:gd name="connsiteY4820" fmla="*/ 67115 h 569461"/>
                <a:gd name="connsiteX4821" fmla="*/ 351846 w 935544"/>
                <a:gd name="connsiteY4821" fmla="*/ 67115 h 569461"/>
                <a:gd name="connsiteX4822" fmla="*/ 351846 w 935544"/>
                <a:gd name="connsiteY4822" fmla="*/ 67115 h 569461"/>
                <a:gd name="connsiteX4823" fmla="*/ 351846 w 935544"/>
                <a:gd name="connsiteY4823" fmla="*/ 67115 h 569461"/>
                <a:gd name="connsiteX4824" fmla="*/ 351846 w 935544"/>
                <a:gd name="connsiteY4824" fmla="*/ 67115 h 569461"/>
                <a:gd name="connsiteX4825" fmla="*/ 351846 w 935544"/>
                <a:gd name="connsiteY4825" fmla="*/ 67115 h 569461"/>
                <a:gd name="connsiteX4826" fmla="*/ 351846 w 935544"/>
                <a:gd name="connsiteY4826" fmla="*/ 67115 h 569461"/>
                <a:gd name="connsiteX4827" fmla="*/ 351846 w 935544"/>
                <a:gd name="connsiteY4827" fmla="*/ 67115 h 569461"/>
                <a:gd name="connsiteX4828" fmla="*/ 351846 w 935544"/>
                <a:gd name="connsiteY4828" fmla="*/ 67115 h 569461"/>
                <a:gd name="connsiteX4829" fmla="*/ 351846 w 935544"/>
                <a:gd name="connsiteY4829" fmla="*/ 67115 h 569461"/>
                <a:gd name="connsiteX4830" fmla="*/ 351846 w 935544"/>
                <a:gd name="connsiteY4830" fmla="*/ 67115 h 569461"/>
                <a:gd name="connsiteX4831" fmla="*/ 351846 w 935544"/>
                <a:gd name="connsiteY4831" fmla="*/ 67115 h 569461"/>
                <a:gd name="connsiteX4832" fmla="*/ 351846 w 935544"/>
                <a:gd name="connsiteY4832" fmla="*/ 67115 h 569461"/>
                <a:gd name="connsiteX4833" fmla="*/ 351846 w 935544"/>
                <a:gd name="connsiteY4833" fmla="*/ 67115 h 569461"/>
                <a:gd name="connsiteX4834" fmla="*/ 351846 w 935544"/>
                <a:gd name="connsiteY4834" fmla="*/ 67115 h 569461"/>
                <a:gd name="connsiteX4835" fmla="*/ 351846 w 935544"/>
                <a:gd name="connsiteY4835" fmla="*/ 67115 h 569461"/>
                <a:gd name="connsiteX4836" fmla="*/ 351846 w 935544"/>
                <a:gd name="connsiteY4836" fmla="*/ 67115 h 569461"/>
                <a:gd name="connsiteX4837" fmla="*/ 351846 w 935544"/>
                <a:gd name="connsiteY4837" fmla="*/ 67115 h 569461"/>
                <a:gd name="connsiteX4838" fmla="*/ 351846 w 935544"/>
                <a:gd name="connsiteY4838" fmla="*/ 67115 h 569461"/>
                <a:gd name="connsiteX4839" fmla="*/ 351846 w 935544"/>
                <a:gd name="connsiteY4839" fmla="*/ 67115 h 569461"/>
                <a:gd name="connsiteX4840" fmla="*/ 351846 w 935544"/>
                <a:gd name="connsiteY4840" fmla="*/ 67115 h 569461"/>
                <a:gd name="connsiteX4841" fmla="*/ 351846 w 935544"/>
                <a:gd name="connsiteY4841" fmla="*/ 67115 h 569461"/>
                <a:gd name="connsiteX4842" fmla="*/ 351846 w 935544"/>
                <a:gd name="connsiteY4842" fmla="*/ 67115 h 569461"/>
                <a:gd name="connsiteX4843" fmla="*/ 351846 w 935544"/>
                <a:gd name="connsiteY4843" fmla="*/ 67115 h 569461"/>
                <a:gd name="connsiteX4844" fmla="*/ 351846 w 935544"/>
                <a:gd name="connsiteY4844" fmla="*/ 67115 h 569461"/>
                <a:gd name="connsiteX4845" fmla="*/ 351846 w 935544"/>
                <a:gd name="connsiteY4845" fmla="*/ 67115 h 569461"/>
                <a:gd name="connsiteX4846" fmla="*/ 351846 w 935544"/>
                <a:gd name="connsiteY4846" fmla="*/ 67115 h 569461"/>
                <a:gd name="connsiteX4847" fmla="*/ 351846 w 935544"/>
                <a:gd name="connsiteY4847" fmla="*/ 67115 h 569461"/>
                <a:gd name="connsiteX4848" fmla="*/ 351846 w 935544"/>
                <a:gd name="connsiteY4848" fmla="*/ 67115 h 569461"/>
                <a:gd name="connsiteX4849" fmla="*/ 351846 w 935544"/>
                <a:gd name="connsiteY4849" fmla="*/ 67115 h 569461"/>
                <a:gd name="connsiteX4850" fmla="*/ 351846 w 935544"/>
                <a:gd name="connsiteY4850" fmla="*/ 67115 h 569461"/>
                <a:gd name="connsiteX4851" fmla="*/ 351846 w 935544"/>
                <a:gd name="connsiteY4851" fmla="*/ 67115 h 569461"/>
                <a:gd name="connsiteX4852" fmla="*/ 351846 w 935544"/>
                <a:gd name="connsiteY4852" fmla="*/ 67115 h 569461"/>
                <a:gd name="connsiteX4853" fmla="*/ 351846 w 935544"/>
                <a:gd name="connsiteY4853" fmla="*/ 67115 h 569461"/>
                <a:gd name="connsiteX4854" fmla="*/ 351846 w 935544"/>
                <a:gd name="connsiteY4854" fmla="*/ 67115 h 569461"/>
                <a:gd name="connsiteX4855" fmla="*/ 351846 w 935544"/>
                <a:gd name="connsiteY4855" fmla="*/ 67115 h 569461"/>
                <a:gd name="connsiteX4856" fmla="*/ 351846 w 935544"/>
                <a:gd name="connsiteY4856" fmla="*/ 67115 h 569461"/>
                <a:gd name="connsiteX4857" fmla="*/ 351846 w 935544"/>
                <a:gd name="connsiteY4857" fmla="*/ 67115 h 569461"/>
                <a:gd name="connsiteX4858" fmla="*/ 351846 w 935544"/>
                <a:gd name="connsiteY4858" fmla="*/ 67115 h 569461"/>
                <a:gd name="connsiteX4859" fmla="*/ 351846 w 935544"/>
                <a:gd name="connsiteY4859" fmla="*/ 67115 h 569461"/>
                <a:gd name="connsiteX4860" fmla="*/ 351846 w 935544"/>
                <a:gd name="connsiteY4860" fmla="*/ 67115 h 569461"/>
                <a:gd name="connsiteX4861" fmla="*/ 351846 w 935544"/>
                <a:gd name="connsiteY4861" fmla="*/ 67115 h 569461"/>
                <a:gd name="connsiteX4862" fmla="*/ 351846 w 935544"/>
                <a:gd name="connsiteY4862" fmla="*/ 67115 h 569461"/>
                <a:gd name="connsiteX4863" fmla="*/ 351846 w 935544"/>
                <a:gd name="connsiteY4863" fmla="*/ 67115 h 569461"/>
                <a:gd name="connsiteX4864" fmla="*/ 351846 w 935544"/>
                <a:gd name="connsiteY4864" fmla="*/ 67115 h 569461"/>
                <a:gd name="connsiteX4865" fmla="*/ 351846 w 935544"/>
                <a:gd name="connsiteY4865" fmla="*/ 67115 h 569461"/>
                <a:gd name="connsiteX4866" fmla="*/ 351846 w 935544"/>
                <a:gd name="connsiteY4866" fmla="*/ 67115 h 569461"/>
                <a:gd name="connsiteX4867" fmla="*/ 351846 w 935544"/>
                <a:gd name="connsiteY4867" fmla="*/ 67115 h 569461"/>
                <a:gd name="connsiteX4868" fmla="*/ 351846 w 935544"/>
                <a:gd name="connsiteY4868" fmla="*/ 67115 h 569461"/>
                <a:gd name="connsiteX4869" fmla="*/ 351846 w 935544"/>
                <a:gd name="connsiteY4869" fmla="*/ 67115 h 569461"/>
                <a:gd name="connsiteX4870" fmla="*/ 351846 w 935544"/>
                <a:gd name="connsiteY4870" fmla="*/ 67115 h 569461"/>
                <a:gd name="connsiteX4871" fmla="*/ 351846 w 935544"/>
                <a:gd name="connsiteY4871" fmla="*/ 67115 h 569461"/>
                <a:gd name="connsiteX4872" fmla="*/ 351846 w 935544"/>
                <a:gd name="connsiteY4872" fmla="*/ 67115 h 569461"/>
                <a:gd name="connsiteX4873" fmla="*/ 351846 w 935544"/>
                <a:gd name="connsiteY4873" fmla="*/ 67115 h 569461"/>
                <a:gd name="connsiteX4874" fmla="*/ 351846 w 935544"/>
                <a:gd name="connsiteY4874" fmla="*/ 67115 h 569461"/>
                <a:gd name="connsiteX4875" fmla="*/ 351846 w 935544"/>
                <a:gd name="connsiteY4875" fmla="*/ 67115 h 569461"/>
                <a:gd name="connsiteX4876" fmla="*/ 351846 w 935544"/>
                <a:gd name="connsiteY4876" fmla="*/ 67115 h 569461"/>
                <a:gd name="connsiteX4877" fmla="*/ 351846 w 935544"/>
                <a:gd name="connsiteY4877" fmla="*/ 67115 h 569461"/>
                <a:gd name="connsiteX4878" fmla="*/ 351846 w 935544"/>
                <a:gd name="connsiteY4878" fmla="*/ 67115 h 569461"/>
                <a:gd name="connsiteX4879" fmla="*/ 351846 w 935544"/>
                <a:gd name="connsiteY4879" fmla="*/ 67115 h 569461"/>
                <a:gd name="connsiteX4880" fmla="*/ 351846 w 935544"/>
                <a:gd name="connsiteY4880" fmla="*/ 67115 h 569461"/>
                <a:gd name="connsiteX4881" fmla="*/ 351846 w 935544"/>
                <a:gd name="connsiteY4881" fmla="*/ 67115 h 569461"/>
                <a:gd name="connsiteX4882" fmla="*/ 351846 w 935544"/>
                <a:gd name="connsiteY4882" fmla="*/ 67115 h 569461"/>
                <a:gd name="connsiteX4883" fmla="*/ 351846 w 935544"/>
                <a:gd name="connsiteY4883" fmla="*/ 67115 h 569461"/>
                <a:gd name="connsiteX4884" fmla="*/ 351846 w 935544"/>
                <a:gd name="connsiteY4884" fmla="*/ 67115 h 569461"/>
                <a:gd name="connsiteX4885" fmla="*/ 351846 w 935544"/>
                <a:gd name="connsiteY4885" fmla="*/ 67115 h 569461"/>
                <a:gd name="connsiteX4886" fmla="*/ 351846 w 935544"/>
                <a:gd name="connsiteY4886" fmla="*/ 67115 h 569461"/>
                <a:gd name="connsiteX4887" fmla="*/ 351846 w 935544"/>
                <a:gd name="connsiteY4887" fmla="*/ 67115 h 569461"/>
                <a:gd name="connsiteX4888" fmla="*/ 351846 w 935544"/>
                <a:gd name="connsiteY4888" fmla="*/ 67115 h 569461"/>
                <a:gd name="connsiteX4889" fmla="*/ 351846 w 935544"/>
                <a:gd name="connsiteY4889" fmla="*/ 67115 h 569461"/>
                <a:gd name="connsiteX4890" fmla="*/ 351846 w 935544"/>
                <a:gd name="connsiteY4890" fmla="*/ 67115 h 569461"/>
                <a:gd name="connsiteX4891" fmla="*/ 351846 w 935544"/>
                <a:gd name="connsiteY4891" fmla="*/ 67115 h 569461"/>
                <a:gd name="connsiteX4892" fmla="*/ 351846 w 935544"/>
                <a:gd name="connsiteY4892" fmla="*/ 67115 h 569461"/>
                <a:gd name="connsiteX4893" fmla="*/ 351846 w 935544"/>
                <a:gd name="connsiteY4893" fmla="*/ 67115 h 569461"/>
                <a:gd name="connsiteX4894" fmla="*/ 351846 w 935544"/>
                <a:gd name="connsiteY4894" fmla="*/ 67115 h 569461"/>
                <a:gd name="connsiteX4895" fmla="*/ 351846 w 935544"/>
                <a:gd name="connsiteY4895" fmla="*/ 67115 h 569461"/>
                <a:gd name="connsiteX4896" fmla="*/ 351846 w 935544"/>
                <a:gd name="connsiteY4896" fmla="*/ 67115 h 569461"/>
                <a:gd name="connsiteX4897" fmla="*/ 351846 w 935544"/>
                <a:gd name="connsiteY4897" fmla="*/ 67115 h 569461"/>
                <a:gd name="connsiteX4898" fmla="*/ 351846 w 935544"/>
                <a:gd name="connsiteY4898" fmla="*/ 67115 h 569461"/>
                <a:gd name="connsiteX4899" fmla="*/ 351846 w 935544"/>
                <a:gd name="connsiteY4899" fmla="*/ 67115 h 569461"/>
                <a:gd name="connsiteX4900" fmla="*/ 351846 w 935544"/>
                <a:gd name="connsiteY4900" fmla="*/ 67115 h 569461"/>
                <a:gd name="connsiteX4901" fmla="*/ 351846 w 935544"/>
                <a:gd name="connsiteY4901" fmla="*/ 67115 h 569461"/>
                <a:gd name="connsiteX4902" fmla="*/ 351846 w 935544"/>
                <a:gd name="connsiteY4902" fmla="*/ 67115 h 569461"/>
                <a:gd name="connsiteX4903" fmla="*/ 351846 w 935544"/>
                <a:gd name="connsiteY4903" fmla="*/ 67115 h 569461"/>
                <a:gd name="connsiteX4904" fmla="*/ 351846 w 935544"/>
                <a:gd name="connsiteY4904" fmla="*/ 67115 h 569461"/>
                <a:gd name="connsiteX4905" fmla="*/ 351846 w 935544"/>
                <a:gd name="connsiteY4905" fmla="*/ 67115 h 569461"/>
                <a:gd name="connsiteX4906" fmla="*/ 351846 w 935544"/>
                <a:gd name="connsiteY4906" fmla="*/ 67115 h 569461"/>
                <a:gd name="connsiteX4907" fmla="*/ 351846 w 935544"/>
                <a:gd name="connsiteY4907" fmla="*/ 67115 h 569461"/>
                <a:gd name="connsiteX4908" fmla="*/ 351846 w 935544"/>
                <a:gd name="connsiteY4908" fmla="*/ 67115 h 569461"/>
                <a:gd name="connsiteX4909" fmla="*/ 351846 w 935544"/>
                <a:gd name="connsiteY4909" fmla="*/ 67115 h 569461"/>
                <a:gd name="connsiteX4910" fmla="*/ 351846 w 935544"/>
                <a:gd name="connsiteY4910" fmla="*/ 67115 h 569461"/>
                <a:gd name="connsiteX4911" fmla="*/ 351846 w 935544"/>
                <a:gd name="connsiteY4911" fmla="*/ 67115 h 569461"/>
                <a:gd name="connsiteX4912" fmla="*/ 351846 w 935544"/>
                <a:gd name="connsiteY4912" fmla="*/ 67115 h 569461"/>
                <a:gd name="connsiteX4913" fmla="*/ 351846 w 935544"/>
                <a:gd name="connsiteY4913" fmla="*/ 67115 h 569461"/>
                <a:gd name="connsiteX4914" fmla="*/ 351846 w 935544"/>
                <a:gd name="connsiteY4914" fmla="*/ 67115 h 569461"/>
                <a:gd name="connsiteX4915" fmla="*/ 351846 w 935544"/>
                <a:gd name="connsiteY4915" fmla="*/ 67115 h 569461"/>
                <a:gd name="connsiteX4916" fmla="*/ 351846 w 935544"/>
                <a:gd name="connsiteY4916" fmla="*/ 67115 h 569461"/>
                <a:gd name="connsiteX4917" fmla="*/ 351846 w 935544"/>
                <a:gd name="connsiteY4917" fmla="*/ 67115 h 569461"/>
                <a:gd name="connsiteX4918" fmla="*/ 351846 w 935544"/>
                <a:gd name="connsiteY4918" fmla="*/ 67115 h 569461"/>
                <a:gd name="connsiteX4919" fmla="*/ 351846 w 935544"/>
                <a:gd name="connsiteY4919" fmla="*/ 67115 h 569461"/>
                <a:gd name="connsiteX4920" fmla="*/ 351846 w 935544"/>
                <a:gd name="connsiteY4920" fmla="*/ 67115 h 569461"/>
                <a:gd name="connsiteX4921" fmla="*/ 351846 w 935544"/>
                <a:gd name="connsiteY4921" fmla="*/ 67115 h 569461"/>
                <a:gd name="connsiteX4922" fmla="*/ 351846 w 935544"/>
                <a:gd name="connsiteY4922" fmla="*/ 67115 h 569461"/>
                <a:gd name="connsiteX4923" fmla="*/ 351846 w 935544"/>
                <a:gd name="connsiteY4923" fmla="*/ 67115 h 569461"/>
                <a:gd name="connsiteX4924" fmla="*/ 351846 w 935544"/>
                <a:gd name="connsiteY4924" fmla="*/ 67115 h 569461"/>
                <a:gd name="connsiteX4925" fmla="*/ 351846 w 935544"/>
                <a:gd name="connsiteY4925" fmla="*/ 67115 h 569461"/>
                <a:gd name="connsiteX4926" fmla="*/ 351846 w 935544"/>
                <a:gd name="connsiteY4926" fmla="*/ 67115 h 569461"/>
                <a:gd name="connsiteX4927" fmla="*/ 351846 w 935544"/>
                <a:gd name="connsiteY4927" fmla="*/ 67115 h 569461"/>
                <a:gd name="connsiteX4928" fmla="*/ 351846 w 935544"/>
                <a:gd name="connsiteY4928" fmla="*/ 67115 h 569461"/>
                <a:gd name="connsiteX4929" fmla="*/ 351846 w 935544"/>
                <a:gd name="connsiteY4929" fmla="*/ 67115 h 569461"/>
                <a:gd name="connsiteX4930" fmla="*/ 351846 w 935544"/>
                <a:gd name="connsiteY4930" fmla="*/ 67115 h 569461"/>
                <a:gd name="connsiteX4931" fmla="*/ 351846 w 935544"/>
                <a:gd name="connsiteY4931" fmla="*/ 67115 h 569461"/>
                <a:gd name="connsiteX4932" fmla="*/ 351846 w 935544"/>
                <a:gd name="connsiteY4932" fmla="*/ 67115 h 569461"/>
                <a:gd name="connsiteX4933" fmla="*/ 351846 w 935544"/>
                <a:gd name="connsiteY4933" fmla="*/ 67115 h 569461"/>
                <a:gd name="connsiteX4934" fmla="*/ 351846 w 935544"/>
                <a:gd name="connsiteY4934" fmla="*/ 67115 h 569461"/>
                <a:gd name="connsiteX4935" fmla="*/ 351846 w 935544"/>
                <a:gd name="connsiteY4935" fmla="*/ 67115 h 569461"/>
                <a:gd name="connsiteX4936" fmla="*/ 351846 w 935544"/>
                <a:gd name="connsiteY4936" fmla="*/ 67115 h 569461"/>
                <a:gd name="connsiteX4937" fmla="*/ 351846 w 935544"/>
                <a:gd name="connsiteY4937" fmla="*/ 67115 h 569461"/>
                <a:gd name="connsiteX4938" fmla="*/ 351846 w 935544"/>
                <a:gd name="connsiteY4938" fmla="*/ 67115 h 569461"/>
                <a:gd name="connsiteX4939" fmla="*/ 351846 w 935544"/>
                <a:gd name="connsiteY4939" fmla="*/ 67115 h 569461"/>
                <a:gd name="connsiteX4940" fmla="*/ 351846 w 935544"/>
                <a:gd name="connsiteY4940" fmla="*/ 67115 h 569461"/>
                <a:gd name="connsiteX4941" fmla="*/ 351846 w 935544"/>
                <a:gd name="connsiteY4941" fmla="*/ 67115 h 569461"/>
                <a:gd name="connsiteX4942" fmla="*/ 351846 w 935544"/>
                <a:gd name="connsiteY4942" fmla="*/ 67115 h 569461"/>
                <a:gd name="connsiteX4943" fmla="*/ 351846 w 935544"/>
                <a:gd name="connsiteY4943" fmla="*/ 67115 h 569461"/>
                <a:gd name="connsiteX4944" fmla="*/ 351846 w 935544"/>
                <a:gd name="connsiteY4944" fmla="*/ 67115 h 569461"/>
                <a:gd name="connsiteX4945" fmla="*/ 351846 w 935544"/>
                <a:gd name="connsiteY4945" fmla="*/ 67115 h 569461"/>
                <a:gd name="connsiteX4946" fmla="*/ 351846 w 935544"/>
                <a:gd name="connsiteY4946" fmla="*/ 67115 h 569461"/>
                <a:gd name="connsiteX4947" fmla="*/ 351846 w 935544"/>
                <a:gd name="connsiteY4947" fmla="*/ 67115 h 569461"/>
                <a:gd name="connsiteX4948" fmla="*/ 351846 w 935544"/>
                <a:gd name="connsiteY4948" fmla="*/ 67115 h 569461"/>
                <a:gd name="connsiteX4949" fmla="*/ 351846 w 935544"/>
                <a:gd name="connsiteY4949" fmla="*/ 67115 h 569461"/>
                <a:gd name="connsiteX4950" fmla="*/ 351846 w 935544"/>
                <a:gd name="connsiteY4950" fmla="*/ 67115 h 569461"/>
                <a:gd name="connsiteX4951" fmla="*/ 351846 w 935544"/>
                <a:gd name="connsiteY4951" fmla="*/ 67115 h 569461"/>
                <a:gd name="connsiteX4952" fmla="*/ 351846 w 935544"/>
                <a:gd name="connsiteY4952" fmla="*/ 67115 h 569461"/>
                <a:gd name="connsiteX4953" fmla="*/ 351846 w 935544"/>
                <a:gd name="connsiteY4953" fmla="*/ 67115 h 569461"/>
                <a:gd name="connsiteX4954" fmla="*/ 351846 w 935544"/>
                <a:gd name="connsiteY4954" fmla="*/ 67115 h 569461"/>
                <a:gd name="connsiteX4955" fmla="*/ 351846 w 935544"/>
                <a:gd name="connsiteY4955" fmla="*/ 67115 h 569461"/>
                <a:gd name="connsiteX4956" fmla="*/ 351846 w 935544"/>
                <a:gd name="connsiteY4956" fmla="*/ 67115 h 569461"/>
                <a:gd name="connsiteX4957" fmla="*/ 351846 w 935544"/>
                <a:gd name="connsiteY4957" fmla="*/ 67115 h 569461"/>
                <a:gd name="connsiteX4958" fmla="*/ 351846 w 935544"/>
                <a:gd name="connsiteY4958" fmla="*/ 67115 h 569461"/>
                <a:gd name="connsiteX4959" fmla="*/ 351846 w 935544"/>
                <a:gd name="connsiteY4959" fmla="*/ 67115 h 569461"/>
                <a:gd name="connsiteX4960" fmla="*/ 351846 w 935544"/>
                <a:gd name="connsiteY4960" fmla="*/ 67115 h 569461"/>
                <a:gd name="connsiteX4961" fmla="*/ 351846 w 935544"/>
                <a:gd name="connsiteY4961" fmla="*/ 67115 h 569461"/>
                <a:gd name="connsiteX4962" fmla="*/ 351846 w 935544"/>
                <a:gd name="connsiteY4962" fmla="*/ 67115 h 569461"/>
                <a:gd name="connsiteX4963" fmla="*/ 351846 w 935544"/>
                <a:gd name="connsiteY4963" fmla="*/ 67115 h 569461"/>
                <a:gd name="connsiteX4964" fmla="*/ 351846 w 935544"/>
                <a:gd name="connsiteY4964" fmla="*/ 67115 h 569461"/>
                <a:gd name="connsiteX4965" fmla="*/ 351846 w 935544"/>
                <a:gd name="connsiteY4965" fmla="*/ 67115 h 569461"/>
                <a:gd name="connsiteX4966" fmla="*/ 351846 w 935544"/>
                <a:gd name="connsiteY4966" fmla="*/ 67115 h 569461"/>
                <a:gd name="connsiteX4967" fmla="*/ 351846 w 935544"/>
                <a:gd name="connsiteY4967" fmla="*/ 67115 h 569461"/>
                <a:gd name="connsiteX4968" fmla="*/ 351846 w 935544"/>
                <a:gd name="connsiteY4968" fmla="*/ 67115 h 569461"/>
                <a:gd name="connsiteX4969" fmla="*/ 351846 w 935544"/>
                <a:gd name="connsiteY4969" fmla="*/ 67115 h 569461"/>
                <a:gd name="connsiteX4970" fmla="*/ 351846 w 935544"/>
                <a:gd name="connsiteY4970" fmla="*/ 67115 h 569461"/>
                <a:gd name="connsiteX4971" fmla="*/ 351846 w 935544"/>
                <a:gd name="connsiteY4971" fmla="*/ 67115 h 569461"/>
                <a:gd name="connsiteX4972" fmla="*/ 351846 w 935544"/>
                <a:gd name="connsiteY4972" fmla="*/ 67115 h 569461"/>
                <a:gd name="connsiteX4973" fmla="*/ 351846 w 935544"/>
                <a:gd name="connsiteY4973" fmla="*/ 67115 h 569461"/>
                <a:gd name="connsiteX4974" fmla="*/ 351846 w 935544"/>
                <a:gd name="connsiteY4974" fmla="*/ 67115 h 569461"/>
                <a:gd name="connsiteX4975" fmla="*/ 351846 w 935544"/>
                <a:gd name="connsiteY4975" fmla="*/ 67115 h 569461"/>
                <a:gd name="connsiteX4976" fmla="*/ 351846 w 935544"/>
                <a:gd name="connsiteY4976" fmla="*/ 67115 h 569461"/>
                <a:gd name="connsiteX4977" fmla="*/ 351846 w 935544"/>
                <a:gd name="connsiteY4977" fmla="*/ 67115 h 569461"/>
                <a:gd name="connsiteX4978" fmla="*/ 351846 w 935544"/>
                <a:gd name="connsiteY4978" fmla="*/ 67115 h 569461"/>
                <a:gd name="connsiteX4979" fmla="*/ 351846 w 935544"/>
                <a:gd name="connsiteY4979" fmla="*/ 67115 h 569461"/>
                <a:gd name="connsiteX4980" fmla="*/ 351846 w 935544"/>
                <a:gd name="connsiteY4980" fmla="*/ 67115 h 569461"/>
                <a:gd name="connsiteX4981" fmla="*/ 351846 w 935544"/>
                <a:gd name="connsiteY4981" fmla="*/ 67115 h 569461"/>
                <a:gd name="connsiteX4982" fmla="*/ 351846 w 935544"/>
                <a:gd name="connsiteY4982" fmla="*/ 67115 h 569461"/>
                <a:gd name="connsiteX4983" fmla="*/ 351846 w 935544"/>
                <a:gd name="connsiteY4983" fmla="*/ 67115 h 569461"/>
                <a:gd name="connsiteX4984" fmla="*/ 351846 w 935544"/>
                <a:gd name="connsiteY4984" fmla="*/ 67115 h 569461"/>
                <a:gd name="connsiteX4985" fmla="*/ 351846 w 935544"/>
                <a:gd name="connsiteY4985" fmla="*/ 67115 h 569461"/>
                <a:gd name="connsiteX4986" fmla="*/ 351846 w 935544"/>
                <a:gd name="connsiteY4986" fmla="*/ 67115 h 569461"/>
                <a:gd name="connsiteX4987" fmla="*/ 351846 w 935544"/>
                <a:gd name="connsiteY4987" fmla="*/ 67115 h 569461"/>
                <a:gd name="connsiteX4988" fmla="*/ 351846 w 935544"/>
                <a:gd name="connsiteY4988" fmla="*/ 67115 h 569461"/>
                <a:gd name="connsiteX4989" fmla="*/ 351846 w 935544"/>
                <a:gd name="connsiteY4989" fmla="*/ 67115 h 569461"/>
                <a:gd name="connsiteX4990" fmla="*/ 351846 w 935544"/>
                <a:gd name="connsiteY4990" fmla="*/ 67115 h 569461"/>
                <a:gd name="connsiteX4991" fmla="*/ 351846 w 935544"/>
                <a:gd name="connsiteY4991" fmla="*/ 67115 h 569461"/>
                <a:gd name="connsiteX4992" fmla="*/ 351846 w 935544"/>
                <a:gd name="connsiteY4992" fmla="*/ 67115 h 569461"/>
                <a:gd name="connsiteX4993" fmla="*/ 351846 w 935544"/>
                <a:gd name="connsiteY4993" fmla="*/ 67115 h 569461"/>
                <a:gd name="connsiteX4994" fmla="*/ 351846 w 935544"/>
                <a:gd name="connsiteY4994" fmla="*/ 67115 h 569461"/>
                <a:gd name="connsiteX4995" fmla="*/ 351846 w 935544"/>
                <a:gd name="connsiteY4995" fmla="*/ 67115 h 569461"/>
                <a:gd name="connsiteX4996" fmla="*/ 351846 w 935544"/>
                <a:gd name="connsiteY4996" fmla="*/ 67115 h 569461"/>
                <a:gd name="connsiteX4997" fmla="*/ 351846 w 935544"/>
                <a:gd name="connsiteY4997" fmla="*/ 67115 h 569461"/>
                <a:gd name="connsiteX4998" fmla="*/ 351846 w 935544"/>
                <a:gd name="connsiteY4998" fmla="*/ 67115 h 569461"/>
                <a:gd name="connsiteX4999" fmla="*/ 351846 w 935544"/>
                <a:gd name="connsiteY4999" fmla="*/ 67115 h 569461"/>
                <a:gd name="connsiteX5000" fmla="*/ 351846 w 935544"/>
                <a:gd name="connsiteY5000" fmla="*/ 67115 h 569461"/>
                <a:gd name="connsiteX5001" fmla="*/ 351846 w 935544"/>
                <a:gd name="connsiteY5001" fmla="*/ 67115 h 569461"/>
                <a:gd name="connsiteX5002" fmla="*/ 351846 w 935544"/>
                <a:gd name="connsiteY5002" fmla="*/ 67115 h 569461"/>
                <a:gd name="connsiteX5003" fmla="*/ 351846 w 935544"/>
                <a:gd name="connsiteY5003" fmla="*/ 67115 h 569461"/>
                <a:gd name="connsiteX5004" fmla="*/ 351846 w 935544"/>
                <a:gd name="connsiteY5004" fmla="*/ 67115 h 569461"/>
                <a:gd name="connsiteX5005" fmla="*/ 351846 w 935544"/>
                <a:gd name="connsiteY5005" fmla="*/ 67115 h 569461"/>
                <a:gd name="connsiteX5006" fmla="*/ 351846 w 935544"/>
                <a:gd name="connsiteY5006" fmla="*/ 67115 h 569461"/>
                <a:gd name="connsiteX5007" fmla="*/ 351846 w 935544"/>
                <a:gd name="connsiteY5007" fmla="*/ 67115 h 569461"/>
                <a:gd name="connsiteX5008" fmla="*/ 351846 w 935544"/>
                <a:gd name="connsiteY5008" fmla="*/ 67115 h 569461"/>
                <a:gd name="connsiteX5009" fmla="*/ 351846 w 935544"/>
                <a:gd name="connsiteY5009" fmla="*/ 67115 h 569461"/>
                <a:gd name="connsiteX5010" fmla="*/ 351846 w 935544"/>
                <a:gd name="connsiteY5010" fmla="*/ 67115 h 569461"/>
                <a:gd name="connsiteX5011" fmla="*/ 351846 w 935544"/>
                <a:gd name="connsiteY5011" fmla="*/ 67115 h 569461"/>
                <a:gd name="connsiteX5012" fmla="*/ 351846 w 935544"/>
                <a:gd name="connsiteY5012" fmla="*/ 67115 h 569461"/>
                <a:gd name="connsiteX5013" fmla="*/ 351846 w 935544"/>
                <a:gd name="connsiteY5013" fmla="*/ 67115 h 569461"/>
                <a:gd name="connsiteX5014" fmla="*/ 351846 w 935544"/>
                <a:gd name="connsiteY5014" fmla="*/ 67115 h 569461"/>
                <a:gd name="connsiteX5015" fmla="*/ 351846 w 935544"/>
                <a:gd name="connsiteY5015" fmla="*/ 67115 h 569461"/>
                <a:gd name="connsiteX5016" fmla="*/ 351846 w 935544"/>
                <a:gd name="connsiteY5016" fmla="*/ 67115 h 569461"/>
                <a:gd name="connsiteX5017" fmla="*/ 351846 w 935544"/>
                <a:gd name="connsiteY5017" fmla="*/ 67115 h 569461"/>
                <a:gd name="connsiteX5018" fmla="*/ 351846 w 935544"/>
                <a:gd name="connsiteY5018" fmla="*/ 67115 h 569461"/>
                <a:gd name="connsiteX5019" fmla="*/ 351846 w 935544"/>
                <a:gd name="connsiteY5019" fmla="*/ 67115 h 569461"/>
                <a:gd name="connsiteX5020" fmla="*/ 351846 w 935544"/>
                <a:gd name="connsiteY5020" fmla="*/ 67115 h 569461"/>
                <a:gd name="connsiteX5021" fmla="*/ 351846 w 935544"/>
                <a:gd name="connsiteY5021" fmla="*/ 67115 h 569461"/>
                <a:gd name="connsiteX5022" fmla="*/ 351846 w 935544"/>
                <a:gd name="connsiteY5022" fmla="*/ 67115 h 569461"/>
                <a:gd name="connsiteX5023" fmla="*/ 351846 w 935544"/>
                <a:gd name="connsiteY5023" fmla="*/ 67115 h 569461"/>
                <a:gd name="connsiteX5024" fmla="*/ 351846 w 935544"/>
                <a:gd name="connsiteY5024" fmla="*/ 67115 h 569461"/>
                <a:gd name="connsiteX5025" fmla="*/ 351846 w 935544"/>
                <a:gd name="connsiteY5025" fmla="*/ 67115 h 569461"/>
                <a:gd name="connsiteX5026" fmla="*/ 351846 w 935544"/>
                <a:gd name="connsiteY5026" fmla="*/ 67115 h 569461"/>
                <a:gd name="connsiteX5027" fmla="*/ 351846 w 935544"/>
                <a:gd name="connsiteY5027" fmla="*/ 67115 h 569461"/>
                <a:gd name="connsiteX5028" fmla="*/ 351846 w 935544"/>
                <a:gd name="connsiteY5028" fmla="*/ 67115 h 569461"/>
                <a:gd name="connsiteX5029" fmla="*/ 351846 w 935544"/>
                <a:gd name="connsiteY5029" fmla="*/ 67115 h 569461"/>
                <a:gd name="connsiteX5030" fmla="*/ 351846 w 935544"/>
                <a:gd name="connsiteY5030" fmla="*/ 67115 h 569461"/>
                <a:gd name="connsiteX5031" fmla="*/ 351846 w 935544"/>
                <a:gd name="connsiteY5031" fmla="*/ 67115 h 569461"/>
                <a:gd name="connsiteX5032" fmla="*/ 351846 w 935544"/>
                <a:gd name="connsiteY5032" fmla="*/ 67115 h 569461"/>
                <a:gd name="connsiteX5033" fmla="*/ 351846 w 935544"/>
                <a:gd name="connsiteY5033" fmla="*/ 67115 h 569461"/>
                <a:gd name="connsiteX5034" fmla="*/ 351846 w 935544"/>
                <a:gd name="connsiteY5034" fmla="*/ 67115 h 569461"/>
                <a:gd name="connsiteX5035" fmla="*/ 351846 w 935544"/>
                <a:gd name="connsiteY5035" fmla="*/ 67115 h 569461"/>
                <a:gd name="connsiteX5036" fmla="*/ 351846 w 935544"/>
                <a:gd name="connsiteY5036" fmla="*/ 67115 h 569461"/>
                <a:gd name="connsiteX5037" fmla="*/ 351846 w 935544"/>
                <a:gd name="connsiteY5037" fmla="*/ 67115 h 569461"/>
                <a:gd name="connsiteX5038" fmla="*/ 351846 w 935544"/>
                <a:gd name="connsiteY5038" fmla="*/ 67115 h 569461"/>
                <a:gd name="connsiteX5039" fmla="*/ 351846 w 935544"/>
                <a:gd name="connsiteY5039" fmla="*/ 67115 h 569461"/>
                <a:gd name="connsiteX5040" fmla="*/ 351846 w 935544"/>
                <a:gd name="connsiteY5040" fmla="*/ 67115 h 569461"/>
                <a:gd name="connsiteX5041" fmla="*/ 351846 w 935544"/>
                <a:gd name="connsiteY5041" fmla="*/ 67115 h 569461"/>
                <a:gd name="connsiteX5042" fmla="*/ 351846 w 935544"/>
                <a:gd name="connsiteY5042" fmla="*/ 67115 h 569461"/>
                <a:gd name="connsiteX5043" fmla="*/ 351846 w 935544"/>
                <a:gd name="connsiteY5043" fmla="*/ 67115 h 569461"/>
                <a:gd name="connsiteX5044" fmla="*/ 351846 w 935544"/>
                <a:gd name="connsiteY5044" fmla="*/ 67115 h 569461"/>
                <a:gd name="connsiteX5045" fmla="*/ 351846 w 935544"/>
                <a:gd name="connsiteY5045" fmla="*/ 67115 h 569461"/>
                <a:gd name="connsiteX5046" fmla="*/ 351846 w 935544"/>
                <a:gd name="connsiteY5046" fmla="*/ 67115 h 569461"/>
                <a:gd name="connsiteX5047" fmla="*/ 351846 w 935544"/>
                <a:gd name="connsiteY5047" fmla="*/ 67115 h 569461"/>
                <a:gd name="connsiteX5048" fmla="*/ 351846 w 935544"/>
                <a:gd name="connsiteY5048" fmla="*/ 67115 h 569461"/>
                <a:gd name="connsiteX5049" fmla="*/ 351846 w 935544"/>
                <a:gd name="connsiteY5049" fmla="*/ 67115 h 569461"/>
                <a:gd name="connsiteX5050" fmla="*/ 351846 w 935544"/>
                <a:gd name="connsiteY5050" fmla="*/ 67115 h 569461"/>
                <a:gd name="connsiteX5051" fmla="*/ 351846 w 935544"/>
                <a:gd name="connsiteY5051" fmla="*/ 67115 h 569461"/>
                <a:gd name="connsiteX5052" fmla="*/ 351846 w 935544"/>
                <a:gd name="connsiteY5052" fmla="*/ 67115 h 569461"/>
                <a:gd name="connsiteX5053" fmla="*/ 351846 w 935544"/>
                <a:gd name="connsiteY5053" fmla="*/ 67115 h 569461"/>
                <a:gd name="connsiteX5054" fmla="*/ 351846 w 935544"/>
                <a:gd name="connsiteY5054" fmla="*/ 67115 h 569461"/>
                <a:gd name="connsiteX5055" fmla="*/ 351846 w 935544"/>
                <a:gd name="connsiteY5055" fmla="*/ 67115 h 569461"/>
                <a:gd name="connsiteX5056" fmla="*/ 351846 w 935544"/>
                <a:gd name="connsiteY5056" fmla="*/ 67115 h 569461"/>
                <a:gd name="connsiteX5057" fmla="*/ 351846 w 935544"/>
                <a:gd name="connsiteY5057" fmla="*/ 67115 h 569461"/>
                <a:gd name="connsiteX5058" fmla="*/ 351846 w 935544"/>
                <a:gd name="connsiteY5058" fmla="*/ 67115 h 569461"/>
                <a:gd name="connsiteX5059" fmla="*/ 351846 w 935544"/>
                <a:gd name="connsiteY5059" fmla="*/ 67115 h 569461"/>
                <a:gd name="connsiteX5060" fmla="*/ 351846 w 935544"/>
                <a:gd name="connsiteY5060" fmla="*/ 67115 h 569461"/>
                <a:gd name="connsiteX5061" fmla="*/ 351846 w 935544"/>
                <a:gd name="connsiteY5061" fmla="*/ 67115 h 569461"/>
                <a:gd name="connsiteX5062" fmla="*/ 351846 w 935544"/>
                <a:gd name="connsiteY5062" fmla="*/ 67115 h 569461"/>
                <a:gd name="connsiteX5063" fmla="*/ 351846 w 935544"/>
                <a:gd name="connsiteY5063" fmla="*/ 67115 h 569461"/>
                <a:gd name="connsiteX5064" fmla="*/ 351846 w 935544"/>
                <a:gd name="connsiteY5064" fmla="*/ 67115 h 569461"/>
                <a:gd name="connsiteX5065" fmla="*/ 351846 w 935544"/>
                <a:gd name="connsiteY5065" fmla="*/ 67115 h 569461"/>
                <a:gd name="connsiteX5066" fmla="*/ 351846 w 935544"/>
                <a:gd name="connsiteY5066" fmla="*/ 67115 h 569461"/>
                <a:gd name="connsiteX5067" fmla="*/ 351846 w 935544"/>
                <a:gd name="connsiteY5067" fmla="*/ 67115 h 569461"/>
                <a:gd name="connsiteX5068" fmla="*/ 351846 w 935544"/>
                <a:gd name="connsiteY5068" fmla="*/ 67115 h 569461"/>
                <a:gd name="connsiteX5069" fmla="*/ 351846 w 935544"/>
                <a:gd name="connsiteY5069" fmla="*/ 67115 h 569461"/>
                <a:gd name="connsiteX5070" fmla="*/ 351846 w 935544"/>
                <a:gd name="connsiteY5070" fmla="*/ 67115 h 569461"/>
                <a:gd name="connsiteX5071" fmla="*/ 351846 w 935544"/>
                <a:gd name="connsiteY5071" fmla="*/ 67115 h 569461"/>
                <a:gd name="connsiteX5072" fmla="*/ 351846 w 935544"/>
                <a:gd name="connsiteY5072" fmla="*/ 67115 h 569461"/>
                <a:gd name="connsiteX5073" fmla="*/ 351846 w 935544"/>
                <a:gd name="connsiteY5073" fmla="*/ 67115 h 569461"/>
                <a:gd name="connsiteX5074" fmla="*/ 351846 w 935544"/>
                <a:gd name="connsiteY5074" fmla="*/ 67115 h 569461"/>
                <a:gd name="connsiteX5075" fmla="*/ 351846 w 935544"/>
                <a:gd name="connsiteY5075" fmla="*/ 67115 h 569461"/>
                <a:gd name="connsiteX5076" fmla="*/ 351846 w 935544"/>
                <a:gd name="connsiteY5076" fmla="*/ 67115 h 569461"/>
                <a:gd name="connsiteX5077" fmla="*/ 351846 w 935544"/>
                <a:gd name="connsiteY5077" fmla="*/ 67115 h 569461"/>
                <a:gd name="connsiteX5078" fmla="*/ 351846 w 935544"/>
                <a:gd name="connsiteY5078" fmla="*/ 67115 h 569461"/>
                <a:gd name="connsiteX5079" fmla="*/ 351846 w 935544"/>
                <a:gd name="connsiteY5079" fmla="*/ 67115 h 569461"/>
                <a:gd name="connsiteX5080" fmla="*/ 351846 w 935544"/>
                <a:gd name="connsiteY5080" fmla="*/ 67115 h 569461"/>
                <a:gd name="connsiteX5081" fmla="*/ 351846 w 935544"/>
                <a:gd name="connsiteY5081" fmla="*/ 67115 h 569461"/>
                <a:gd name="connsiteX5082" fmla="*/ 351846 w 935544"/>
                <a:gd name="connsiteY5082" fmla="*/ 67115 h 569461"/>
                <a:gd name="connsiteX5083" fmla="*/ 351846 w 935544"/>
                <a:gd name="connsiteY5083" fmla="*/ 67115 h 569461"/>
                <a:gd name="connsiteX5084" fmla="*/ 351846 w 935544"/>
                <a:gd name="connsiteY5084" fmla="*/ 67115 h 569461"/>
                <a:gd name="connsiteX5085" fmla="*/ 351846 w 935544"/>
                <a:gd name="connsiteY5085" fmla="*/ 67115 h 569461"/>
                <a:gd name="connsiteX5086" fmla="*/ 351846 w 935544"/>
                <a:gd name="connsiteY5086" fmla="*/ 67115 h 569461"/>
                <a:gd name="connsiteX5087" fmla="*/ 351846 w 935544"/>
                <a:gd name="connsiteY5087" fmla="*/ 67115 h 569461"/>
                <a:gd name="connsiteX5088" fmla="*/ 351846 w 935544"/>
                <a:gd name="connsiteY5088" fmla="*/ 67115 h 569461"/>
                <a:gd name="connsiteX5089" fmla="*/ 351846 w 935544"/>
                <a:gd name="connsiteY5089" fmla="*/ 67115 h 569461"/>
                <a:gd name="connsiteX5090" fmla="*/ 351846 w 935544"/>
                <a:gd name="connsiteY5090" fmla="*/ 67115 h 569461"/>
                <a:gd name="connsiteX5091" fmla="*/ 351846 w 935544"/>
                <a:gd name="connsiteY5091" fmla="*/ 67115 h 569461"/>
                <a:gd name="connsiteX5092" fmla="*/ 351846 w 935544"/>
                <a:gd name="connsiteY5092" fmla="*/ 67115 h 569461"/>
                <a:gd name="connsiteX5093" fmla="*/ 351846 w 935544"/>
                <a:gd name="connsiteY5093" fmla="*/ 67115 h 569461"/>
                <a:gd name="connsiteX5094" fmla="*/ 351846 w 935544"/>
                <a:gd name="connsiteY5094" fmla="*/ 67115 h 569461"/>
                <a:gd name="connsiteX5095" fmla="*/ 351846 w 935544"/>
                <a:gd name="connsiteY5095" fmla="*/ 67115 h 569461"/>
                <a:gd name="connsiteX5096" fmla="*/ 351846 w 935544"/>
                <a:gd name="connsiteY5096" fmla="*/ 67115 h 569461"/>
                <a:gd name="connsiteX5097" fmla="*/ 351846 w 935544"/>
                <a:gd name="connsiteY5097" fmla="*/ 67115 h 569461"/>
                <a:gd name="connsiteX5098" fmla="*/ 351846 w 935544"/>
                <a:gd name="connsiteY5098" fmla="*/ 67115 h 569461"/>
                <a:gd name="connsiteX5099" fmla="*/ 351846 w 935544"/>
                <a:gd name="connsiteY5099" fmla="*/ 67115 h 569461"/>
                <a:gd name="connsiteX5100" fmla="*/ 351846 w 935544"/>
                <a:gd name="connsiteY5100" fmla="*/ 67115 h 569461"/>
                <a:gd name="connsiteX5101" fmla="*/ 351846 w 935544"/>
                <a:gd name="connsiteY5101" fmla="*/ 67115 h 569461"/>
                <a:gd name="connsiteX5102" fmla="*/ 351846 w 935544"/>
                <a:gd name="connsiteY5102" fmla="*/ 67115 h 569461"/>
                <a:gd name="connsiteX5103" fmla="*/ 351846 w 935544"/>
                <a:gd name="connsiteY5103" fmla="*/ 67115 h 569461"/>
                <a:gd name="connsiteX5104" fmla="*/ 351846 w 935544"/>
                <a:gd name="connsiteY5104" fmla="*/ 67115 h 569461"/>
                <a:gd name="connsiteX5105" fmla="*/ 351846 w 935544"/>
                <a:gd name="connsiteY5105" fmla="*/ 67115 h 569461"/>
                <a:gd name="connsiteX5106" fmla="*/ 351846 w 935544"/>
                <a:gd name="connsiteY5106" fmla="*/ 67115 h 569461"/>
                <a:gd name="connsiteX5107" fmla="*/ 351846 w 935544"/>
                <a:gd name="connsiteY5107" fmla="*/ 67115 h 569461"/>
                <a:gd name="connsiteX5108" fmla="*/ 351846 w 935544"/>
                <a:gd name="connsiteY5108" fmla="*/ 67115 h 569461"/>
                <a:gd name="connsiteX5109" fmla="*/ 351846 w 935544"/>
                <a:gd name="connsiteY5109" fmla="*/ 67115 h 569461"/>
                <a:gd name="connsiteX5110" fmla="*/ 351846 w 935544"/>
                <a:gd name="connsiteY5110" fmla="*/ 67115 h 569461"/>
                <a:gd name="connsiteX5111" fmla="*/ 351846 w 935544"/>
                <a:gd name="connsiteY5111" fmla="*/ 67115 h 569461"/>
                <a:gd name="connsiteX5112" fmla="*/ 351846 w 935544"/>
                <a:gd name="connsiteY5112" fmla="*/ 67115 h 569461"/>
                <a:gd name="connsiteX5113" fmla="*/ 351846 w 935544"/>
                <a:gd name="connsiteY5113" fmla="*/ 67115 h 569461"/>
                <a:gd name="connsiteX5114" fmla="*/ 351846 w 935544"/>
                <a:gd name="connsiteY5114" fmla="*/ 67115 h 569461"/>
                <a:gd name="connsiteX5115" fmla="*/ 351846 w 935544"/>
                <a:gd name="connsiteY5115" fmla="*/ 67115 h 569461"/>
                <a:gd name="connsiteX5116" fmla="*/ 351846 w 935544"/>
                <a:gd name="connsiteY5116" fmla="*/ 67115 h 569461"/>
                <a:gd name="connsiteX5117" fmla="*/ 351846 w 935544"/>
                <a:gd name="connsiteY5117" fmla="*/ 67115 h 569461"/>
                <a:gd name="connsiteX5118" fmla="*/ 351846 w 935544"/>
                <a:gd name="connsiteY5118" fmla="*/ 67115 h 569461"/>
                <a:gd name="connsiteX5119" fmla="*/ 351846 w 935544"/>
                <a:gd name="connsiteY5119" fmla="*/ 67115 h 569461"/>
                <a:gd name="connsiteX5120" fmla="*/ 351846 w 935544"/>
                <a:gd name="connsiteY5120" fmla="*/ 67115 h 569461"/>
                <a:gd name="connsiteX5121" fmla="*/ 351846 w 935544"/>
                <a:gd name="connsiteY5121" fmla="*/ 67115 h 569461"/>
                <a:gd name="connsiteX5122" fmla="*/ 351846 w 935544"/>
                <a:gd name="connsiteY5122" fmla="*/ 67115 h 569461"/>
                <a:gd name="connsiteX5123" fmla="*/ 351846 w 935544"/>
                <a:gd name="connsiteY5123" fmla="*/ 67115 h 569461"/>
                <a:gd name="connsiteX5124" fmla="*/ 351846 w 935544"/>
                <a:gd name="connsiteY5124" fmla="*/ 67115 h 569461"/>
                <a:gd name="connsiteX5125" fmla="*/ 351846 w 935544"/>
                <a:gd name="connsiteY5125" fmla="*/ 67115 h 569461"/>
                <a:gd name="connsiteX5126" fmla="*/ 351846 w 935544"/>
                <a:gd name="connsiteY5126" fmla="*/ 67115 h 569461"/>
                <a:gd name="connsiteX5127" fmla="*/ 351846 w 935544"/>
                <a:gd name="connsiteY5127" fmla="*/ 67115 h 569461"/>
                <a:gd name="connsiteX5128" fmla="*/ 351846 w 935544"/>
                <a:gd name="connsiteY5128" fmla="*/ 67115 h 569461"/>
                <a:gd name="connsiteX5129" fmla="*/ 351846 w 935544"/>
                <a:gd name="connsiteY5129" fmla="*/ 67115 h 569461"/>
                <a:gd name="connsiteX5130" fmla="*/ 351846 w 935544"/>
                <a:gd name="connsiteY5130" fmla="*/ 67115 h 569461"/>
                <a:gd name="connsiteX5131" fmla="*/ 351846 w 935544"/>
                <a:gd name="connsiteY5131" fmla="*/ 67115 h 569461"/>
                <a:gd name="connsiteX5132" fmla="*/ 351846 w 935544"/>
                <a:gd name="connsiteY5132" fmla="*/ 67115 h 569461"/>
                <a:gd name="connsiteX5133" fmla="*/ 351846 w 935544"/>
                <a:gd name="connsiteY5133" fmla="*/ 67115 h 569461"/>
                <a:gd name="connsiteX5134" fmla="*/ 351846 w 935544"/>
                <a:gd name="connsiteY5134" fmla="*/ 67115 h 569461"/>
                <a:gd name="connsiteX5135" fmla="*/ 351846 w 935544"/>
                <a:gd name="connsiteY5135" fmla="*/ 67115 h 569461"/>
                <a:gd name="connsiteX5136" fmla="*/ 351846 w 935544"/>
                <a:gd name="connsiteY5136" fmla="*/ 67115 h 569461"/>
                <a:gd name="connsiteX5137" fmla="*/ 351846 w 935544"/>
                <a:gd name="connsiteY5137" fmla="*/ 67115 h 569461"/>
                <a:gd name="connsiteX5138" fmla="*/ 351846 w 935544"/>
                <a:gd name="connsiteY5138" fmla="*/ 67115 h 569461"/>
                <a:gd name="connsiteX5139" fmla="*/ 351846 w 935544"/>
                <a:gd name="connsiteY5139" fmla="*/ 67115 h 569461"/>
                <a:gd name="connsiteX5140" fmla="*/ 351846 w 935544"/>
                <a:gd name="connsiteY5140" fmla="*/ 67115 h 569461"/>
                <a:gd name="connsiteX5141" fmla="*/ 351846 w 935544"/>
                <a:gd name="connsiteY5141" fmla="*/ 67115 h 569461"/>
                <a:gd name="connsiteX5142" fmla="*/ 351846 w 935544"/>
                <a:gd name="connsiteY5142" fmla="*/ 67115 h 569461"/>
                <a:gd name="connsiteX5143" fmla="*/ 351846 w 935544"/>
                <a:gd name="connsiteY5143" fmla="*/ 67115 h 569461"/>
                <a:gd name="connsiteX5144" fmla="*/ 351846 w 935544"/>
                <a:gd name="connsiteY5144" fmla="*/ 67115 h 569461"/>
                <a:gd name="connsiteX5145" fmla="*/ 351846 w 935544"/>
                <a:gd name="connsiteY5145" fmla="*/ 67115 h 569461"/>
                <a:gd name="connsiteX5146" fmla="*/ 351846 w 935544"/>
                <a:gd name="connsiteY5146" fmla="*/ 67115 h 569461"/>
                <a:gd name="connsiteX5147" fmla="*/ 351846 w 935544"/>
                <a:gd name="connsiteY5147" fmla="*/ 67115 h 569461"/>
                <a:gd name="connsiteX5148" fmla="*/ 351846 w 935544"/>
                <a:gd name="connsiteY5148" fmla="*/ 67115 h 569461"/>
                <a:gd name="connsiteX5149" fmla="*/ 351846 w 935544"/>
                <a:gd name="connsiteY5149" fmla="*/ 67115 h 569461"/>
                <a:gd name="connsiteX5150" fmla="*/ 351846 w 935544"/>
                <a:gd name="connsiteY5150" fmla="*/ 67115 h 569461"/>
                <a:gd name="connsiteX5151" fmla="*/ 351846 w 935544"/>
                <a:gd name="connsiteY5151" fmla="*/ 67115 h 569461"/>
                <a:gd name="connsiteX5152" fmla="*/ 351846 w 935544"/>
                <a:gd name="connsiteY5152" fmla="*/ 67115 h 569461"/>
                <a:gd name="connsiteX5153" fmla="*/ 351846 w 935544"/>
                <a:gd name="connsiteY5153" fmla="*/ 67115 h 569461"/>
                <a:gd name="connsiteX5154" fmla="*/ 351846 w 935544"/>
                <a:gd name="connsiteY5154" fmla="*/ 67115 h 569461"/>
                <a:gd name="connsiteX5155" fmla="*/ 351846 w 935544"/>
                <a:gd name="connsiteY5155" fmla="*/ 67115 h 569461"/>
                <a:gd name="connsiteX5156" fmla="*/ 351846 w 935544"/>
                <a:gd name="connsiteY5156" fmla="*/ 67115 h 569461"/>
                <a:gd name="connsiteX5157" fmla="*/ 351846 w 935544"/>
                <a:gd name="connsiteY5157" fmla="*/ 67115 h 569461"/>
                <a:gd name="connsiteX5158" fmla="*/ 351846 w 935544"/>
                <a:gd name="connsiteY5158" fmla="*/ 67115 h 569461"/>
                <a:gd name="connsiteX5159" fmla="*/ 351846 w 935544"/>
                <a:gd name="connsiteY5159" fmla="*/ 67115 h 569461"/>
                <a:gd name="connsiteX5160" fmla="*/ 351846 w 935544"/>
                <a:gd name="connsiteY5160" fmla="*/ 67115 h 569461"/>
                <a:gd name="connsiteX5161" fmla="*/ 351846 w 935544"/>
                <a:gd name="connsiteY5161" fmla="*/ 67115 h 569461"/>
                <a:gd name="connsiteX5162" fmla="*/ 351846 w 935544"/>
                <a:gd name="connsiteY5162" fmla="*/ 67115 h 569461"/>
                <a:gd name="connsiteX5163" fmla="*/ 351846 w 935544"/>
                <a:gd name="connsiteY5163" fmla="*/ 67115 h 569461"/>
                <a:gd name="connsiteX5164" fmla="*/ 351846 w 935544"/>
                <a:gd name="connsiteY5164" fmla="*/ 67115 h 569461"/>
                <a:gd name="connsiteX5165" fmla="*/ 351846 w 935544"/>
                <a:gd name="connsiteY5165" fmla="*/ 67115 h 569461"/>
                <a:gd name="connsiteX5166" fmla="*/ 351846 w 935544"/>
                <a:gd name="connsiteY5166" fmla="*/ 67115 h 569461"/>
                <a:gd name="connsiteX5167" fmla="*/ 351846 w 935544"/>
                <a:gd name="connsiteY5167" fmla="*/ 67115 h 569461"/>
                <a:gd name="connsiteX5168" fmla="*/ 351846 w 935544"/>
                <a:gd name="connsiteY5168" fmla="*/ 67115 h 569461"/>
                <a:gd name="connsiteX5169" fmla="*/ 351846 w 935544"/>
                <a:gd name="connsiteY5169" fmla="*/ 67115 h 569461"/>
                <a:gd name="connsiteX5170" fmla="*/ 351846 w 935544"/>
                <a:gd name="connsiteY5170" fmla="*/ 67115 h 569461"/>
                <a:gd name="connsiteX5171" fmla="*/ 351846 w 935544"/>
                <a:gd name="connsiteY5171" fmla="*/ 67115 h 569461"/>
                <a:gd name="connsiteX5172" fmla="*/ 351846 w 935544"/>
                <a:gd name="connsiteY5172" fmla="*/ 67115 h 569461"/>
                <a:gd name="connsiteX5173" fmla="*/ 351846 w 935544"/>
                <a:gd name="connsiteY5173" fmla="*/ 67115 h 569461"/>
                <a:gd name="connsiteX5174" fmla="*/ 351846 w 935544"/>
                <a:gd name="connsiteY5174" fmla="*/ 67115 h 569461"/>
                <a:gd name="connsiteX5175" fmla="*/ 351846 w 935544"/>
                <a:gd name="connsiteY5175" fmla="*/ 67115 h 569461"/>
                <a:gd name="connsiteX5176" fmla="*/ 351846 w 935544"/>
                <a:gd name="connsiteY5176" fmla="*/ 67115 h 569461"/>
                <a:gd name="connsiteX5177" fmla="*/ 351846 w 935544"/>
                <a:gd name="connsiteY5177" fmla="*/ 67115 h 569461"/>
                <a:gd name="connsiteX5178" fmla="*/ 351846 w 935544"/>
                <a:gd name="connsiteY5178" fmla="*/ 67115 h 569461"/>
                <a:gd name="connsiteX5179" fmla="*/ 351846 w 935544"/>
                <a:gd name="connsiteY5179" fmla="*/ 67115 h 569461"/>
                <a:gd name="connsiteX5180" fmla="*/ 351846 w 935544"/>
                <a:gd name="connsiteY5180" fmla="*/ 67115 h 569461"/>
                <a:gd name="connsiteX5181" fmla="*/ 351846 w 935544"/>
                <a:gd name="connsiteY5181" fmla="*/ 67115 h 569461"/>
                <a:gd name="connsiteX5182" fmla="*/ 351846 w 935544"/>
                <a:gd name="connsiteY5182" fmla="*/ 67115 h 569461"/>
                <a:gd name="connsiteX5183" fmla="*/ 351846 w 935544"/>
                <a:gd name="connsiteY5183" fmla="*/ 67115 h 569461"/>
                <a:gd name="connsiteX5184" fmla="*/ 351846 w 935544"/>
                <a:gd name="connsiteY5184" fmla="*/ 67115 h 569461"/>
                <a:gd name="connsiteX5185" fmla="*/ 351846 w 935544"/>
                <a:gd name="connsiteY5185" fmla="*/ 67115 h 569461"/>
                <a:gd name="connsiteX5186" fmla="*/ 351846 w 935544"/>
                <a:gd name="connsiteY5186" fmla="*/ 67115 h 569461"/>
                <a:gd name="connsiteX5187" fmla="*/ 351846 w 935544"/>
                <a:gd name="connsiteY5187" fmla="*/ 67115 h 569461"/>
                <a:gd name="connsiteX5188" fmla="*/ 351846 w 935544"/>
                <a:gd name="connsiteY5188" fmla="*/ 67115 h 569461"/>
                <a:gd name="connsiteX5189" fmla="*/ 351846 w 935544"/>
                <a:gd name="connsiteY5189" fmla="*/ 67115 h 569461"/>
                <a:gd name="connsiteX5190" fmla="*/ 351846 w 935544"/>
                <a:gd name="connsiteY5190" fmla="*/ 67115 h 569461"/>
                <a:gd name="connsiteX5191" fmla="*/ 351846 w 935544"/>
                <a:gd name="connsiteY5191" fmla="*/ 67115 h 569461"/>
                <a:gd name="connsiteX5192" fmla="*/ 351846 w 935544"/>
                <a:gd name="connsiteY5192" fmla="*/ 67115 h 569461"/>
                <a:gd name="connsiteX5193" fmla="*/ 351846 w 935544"/>
                <a:gd name="connsiteY5193" fmla="*/ 67115 h 569461"/>
                <a:gd name="connsiteX5194" fmla="*/ 351846 w 935544"/>
                <a:gd name="connsiteY5194" fmla="*/ 67115 h 569461"/>
                <a:gd name="connsiteX5195" fmla="*/ 351846 w 935544"/>
                <a:gd name="connsiteY5195" fmla="*/ 67115 h 569461"/>
                <a:gd name="connsiteX5196" fmla="*/ 351846 w 935544"/>
                <a:gd name="connsiteY5196" fmla="*/ 67115 h 569461"/>
                <a:gd name="connsiteX5197" fmla="*/ 351846 w 935544"/>
                <a:gd name="connsiteY5197" fmla="*/ 67115 h 569461"/>
                <a:gd name="connsiteX5198" fmla="*/ 351846 w 935544"/>
                <a:gd name="connsiteY5198" fmla="*/ 67115 h 569461"/>
                <a:gd name="connsiteX5199" fmla="*/ 351846 w 935544"/>
                <a:gd name="connsiteY5199" fmla="*/ 67115 h 569461"/>
                <a:gd name="connsiteX5200" fmla="*/ 351846 w 935544"/>
                <a:gd name="connsiteY5200" fmla="*/ 67115 h 569461"/>
                <a:gd name="connsiteX5201" fmla="*/ 351846 w 935544"/>
                <a:gd name="connsiteY5201" fmla="*/ 67115 h 569461"/>
                <a:gd name="connsiteX5202" fmla="*/ 351846 w 935544"/>
                <a:gd name="connsiteY5202" fmla="*/ 67115 h 569461"/>
                <a:gd name="connsiteX5203" fmla="*/ 351846 w 935544"/>
                <a:gd name="connsiteY5203" fmla="*/ 67115 h 569461"/>
                <a:gd name="connsiteX5204" fmla="*/ 351846 w 935544"/>
                <a:gd name="connsiteY5204" fmla="*/ 67115 h 569461"/>
                <a:gd name="connsiteX5205" fmla="*/ 351846 w 935544"/>
                <a:gd name="connsiteY5205" fmla="*/ 67115 h 569461"/>
                <a:gd name="connsiteX5206" fmla="*/ 351846 w 935544"/>
                <a:gd name="connsiteY5206" fmla="*/ 67115 h 569461"/>
                <a:gd name="connsiteX5207" fmla="*/ 351846 w 935544"/>
                <a:gd name="connsiteY5207" fmla="*/ 67115 h 569461"/>
                <a:gd name="connsiteX5208" fmla="*/ 351846 w 935544"/>
                <a:gd name="connsiteY5208" fmla="*/ 67115 h 569461"/>
                <a:gd name="connsiteX5209" fmla="*/ 351846 w 935544"/>
                <a:gd name="connsiteY5209" fmla="*/ 67115 h 569461"/>
                <a:gd name="connsiteX5210" fmla="*/ 351846 w 935544"/>
                <a:gd name="connsiteY5210" fmla="*/ 67115 h 569461"/>
                <a:gd name="connsiteX5211" fmla="*/ 351846 w 935544"/>
                <a:gd name="connsiteY5211" fmla="*/ 67115 h 569461"/>
                <a:gd name="connsiteX5212" fmla="*/ 351846 w 935544"/>
                <a:gd name="connsiteY5212" fmla="*/ 67115 h 569461"/>
                <a:gd name="connsiteX5213" fmla="*/ 351846 w 935544"/>
                <a:gd name="connsiteY5213" fmla="*/ 67115 h 569461"/>
                <a:gd name="connsiteX5214" fmla="*/ 351846 w 935544"/>
                <a:gd name="connsiteY5214" fmla="*/ 67115 h 569461"/>
                <a:gd name="connsiteX5215" fmla="*/ 351846 w 935544"/>
                <a:gd name="connsiteY5215" fmla="*/ 67115 h 569461"/>
                <a:gd name="connsiteX5216" fmla="*/ 351846 w 935544"/>
                <a:gd name="connsiteY5216" fmla="*/ 67115 h 569461"/>
                <a:gd name="connsiteX5217" fmla="*/ 351846 w 935544"/>
                <a:gd name="connsiteY5217" fmla="*/ 67115 h 569461"/>
                <a:gd name="connsiteX5218" fmla="*/ 351846 w 935544"/>
                <a:gd name="connsiteY5218" fmla="*/ 67115 h 569461"/>
                <a:gd name="connsiteX5219" fmla="*/ 351846 w 935544"/>
                <a:gd name="connsiteY5219" fmla="*/ 67115 h 569461"/>
                <a:gd name="connsiteX5220" fmla="*/ 351846 w 935544"/>
                <a:gd name="connsiteY5220" fmla="*/ 67115 h 569461"/>
                <a:gd name="connsiteX5221" fmla="*/ 351846 w 935544"/>
                <a:gd name="connsiteY5221" fmla="*/ 67115 h 569461"/>
                <a:gd name="connsiteX5222" fmla="*/ 351846 w 935544"/>
                <a:gd name="connsiteY5222" fmla="*/ 67115 h 569461"/>
                <a:gd name="connsiteX5223" fmla="*/ 351846 w 935544"/>
                <a:gd name="connsiteY5223" fmla="*/ 67115 h 569461"/>
                <a:gd name="connsiteX5224" fmla="*/ 351846 w 935544"/>
                <a:gd name="connsiteY5224" fmla="*/ 67115 h 569461"/>
                <a:gd name="connsiteX5225" fmla="*/ 351846 w 935544"/>
                <a:gd name="connsiteY5225" fmla="*/ 67115 h 569461"/>
                <a:gd name="connsiteX5226" fmla="*/ 351846 w 935544"/>
                <a:gd name="connsiteY5226" fmla="*/ 67115 h 569461"/>
                <a:gd name="connsiteX5227" fmla="*/ 351846 w 935544"/>
                <a:gd name="connsiteY5227" fmla="*/ 67115 h 569461"/>
                <a:gd name="connsiteX5228" fmla="*/ 351846 w 935544"/>
                <a:gd name="connsiteY5228" fmla="*/ 67115 h 569461"/>
                <a:gd name="connsiteX5229" fmla="*/ 351846 w 935544"/>
                <a:gd name="connsiteY5229" fmla="*/ 67115 h 569461"/>
                <a:gd name="connsiteX5230" fmla="*/ 351846 w 935544"/>
                <a:gd name="connsiteY5230" fmla="*/ 67115 h 569461"/>
                <a:gd name="connsiteX5231" fmla="*/ 351846 w 935544"/>
                <a:gd name="connsiteY5231" fmla="*/ 67115 h 569461"/>
                <a:gd name="connsiteX5232" fmla="*/ 351846 w 935544"/>
                <a:gd name="connsiteY5232" fmla="*/ 67115 h 569461"/>
                <a:gd name="connsiteX5233" fmla="*/ 351846 w 935544"/>
                <a:gd name="connsiteY5233" fmla="*/ 67115 h 569461"/>
                <a:gd name="connsiteX5234" fmla="*/ 351846 w 935544"/>
                <a:gd name="connsiteY5234" fmla="*/ 67115 h 569461"/>
                <a:gd name="connsiteX5235" fmla="*/ 351846 w 935544"/>
                <a:gd name="connsiteY5235" fmla="*/ 67115 h 569461"/>
                <a:gd name="connsiteX5236" fmla="*/ 351846 w 935544"/>
                <a:gd name="connsiteY5236" fmla="*/ 67115 h 569461"/>
                <a:gd name="connsiteX5237" fmla="*/ 351846 w 935544"/>
                <a:gd name="connsiteY5237" fmla="*/ 67115 h 569461"/>
                <a:gd name="connsiteX5238" fmla="*/ 351846 w 935544"/>
                <a:gd name="connsiteY5238" fmla="*/ 67115 h 569461"/>
                <a:gd name="connsiteX5239" fmla="*/ 351846 w 935544"/>
                <a:gd name="connsiteY5239" fmla="*/ 67115 h 569461"/>
                <a:gd name="connsiteX5240" fmla="*/ 351846 w 935544"/>
                <a:gd name="connsiteY5240" fmla="*/ 67115 h 569461"/>
                <a:gd name="connsiteX5241" fmla="*/ 351846 w 935544"/>
                <a:gd name="connsiteY5241" fmla="*/ 67115 h 569461"/>
                <a:gd name="connsiteX5242" fmla="*/ 351846 w 935544"/>
                <a:gd name="connsiteY5242" fmla="*/ 67115 h 569461"/>
                <a:gd name="connsiteX5243" fmla="*/ 351846 w 935544"/>
                <a:gd name="connsiteY5243" fmla="*/ 67115 h 569461"/>
                <a:gd name="connsiteX5244" fmla="*/ 351846 w 935544"/>
                <a:gd name="connsiteY5244" fmla="*/ 67115 h 569461"/>
                <a:gd name="connsiteX5245" fmla="*/ 351846 w 935544"/>
                <a:gd name="connsiteY5245" fmla="*/ 67115 h 569461"/>
                <a:gd name="connsiteX5246" fmla="*/ 351846 w 935544"/>
                <a:gd name="connsiteY5246" fmla="*/ 67115 h 569461"/>
                <a:gd name="connsiteX5247" fmla="*/ 351846 w 935544"/>
                <a:gd name="connsiteY5247" fmla="*/ 67115 h 569461"/>
                <a:gd name="connsiteX5248" fmla="*/ 351846 w 935544"/>
                <a:gd name="connsiteY5248" fmla="*/ 67115 h 569461"/>
                <a:gd name="connsiteX5249" fmla="*/ 351846 w 935544"/>
                <a:gd name="connsiteY5249" fmla="*/ 67115 h 569461"/>
                <a:gd name="connsiteX5250" fmla="*/ 351846 w 935544"/>
                <a:gd name="connsiteY5250" fmla="*/ 67115 h 569461"/>
                <a:gd name="connsiteX5251" fmla="*/ 351846 w 935544"/>
                <a:gd name="connsiteY5251" fmla="*/ 67115 h 569461"/>
                <a:gd name="connsiteX5252" fmla="*/ 351846 w 935544"/>
                <a:gd name="connsiteY5252" fmla="*/ 67115 h 569461"/>
                <a:gd name="connsiteX5253" fmla="*/ 351846 w 935544"/>
                <a:gd name="connsiteY5253" fmla="*/ 67115 h 569461"/>
                <a:gd name="connsiteX5254" fmla="*/ 351846 w 935544"/>
                <a:gd name="connsiteY5254" fmla="*/ 67115 h 569461"/>
                <a:gd name="connsiteX5255" fmla="*/ 351846 w 935544"/>
                <a:gd name="connsiteY5255" fmla="*/ 67115 h 569461"/>
                <a:gd name="connsiteX5256" fmla="*/ 351846 w 935544"/>
                <a:gd name="connsiteY5256" fmla="*/ 67115 h 569461"/>
                <a:gd name="connsiteX5257" fmla="*/ 351846 w 935544"/>
                <a:gd name="connsiteY5257" fmla="*/ 67115 h 569461"/>
                <a:gd name="connsiteX5258" fmla="*/ 351846 w 935544"/>
                <a:gd name="connsiteY5258" fmla="*/ 67115 h 569461"/>
                <a:gd name="connsiteX5259" fmla="*/ 351846 w 935544"/>
                <a:gd name="connsiteY5259" fmla="*/ 67115 h 569461"/>
                <a:gd name="connsiteX5260" fmla="*/ 351846 w 935544"/>
                <a:gd name="connsiteY5260" fmla="*/ 67115 h 569461"/>
                <a:gd name="connsiteX5261" fmla="*/ 351846 w 935544"/>
                <a:gd name="connsiteY5261" fmla="*/ 67115 h 569461"/>
                <a:gd name="connsiteX5262" fmla="*/ 351846 w 935544"/>
                <a:gd name="connsiteY5262" fmla="*/ 67115 h 569461"/>
                <a:gd name="connsiteX5263" fmla="*/ 351846 w 935544"/>
                <a:gd name="connsiteY5263" fmla="*/ 67115 h 569461"/>
                <a:gd name="connsiteX5264" fmla="*/ 351846 w 935544"/>
                <a:gd name="connsiteY5264" fmla="*/ 67115 h 569461"/>
                <a:gd name="connsiteX5265" fmla="*/ 351846 w 935544"/>
                <a:gd name="connsiteY5265" fmla="*/ 67115 h 569461"/>
                <a:gd name="connsiteX5266" fmla="*/ 351846 w 935544"/>
                <a:gd name="connsiteY5266" fmla="*/ 67115 h 569461"/>
                <a:gd name="connsiteX5267" fmla="*/ 351846 w 935544"/>
                <a:gd name="connsiteY5267" fmla="*/ 67115 h 569461"/>
                <a:gd name="connsiteX5268" fmla="*/ 351846 w 935544"/>
                <a:gd name="connsiteY5268" fmla="*/ 67115 h 569461"/>
                <a:gd name="connsiteX5269" fmla="*/ 351846 w 935544"/>
                <a:gd name="connsiteY5269" fmla="*/ 67115 h 569461"/>
                <a:gd name="connsiteX5270" fmla="*/ 351846 w 935544"/>
                <a:gd name="connsiteY5270" fmla="*/ 67115 h 569461"/>
                <a:gd name="connsiteX5271" fmla="*/ 351846 w 935544"/>
                <a:gd name="connsiteY5271" fmla="*/ 67115 h 569461"/>
                <a:gd name="connsiteX5272" fmla="*/ 351846 w 935544"/>
                <a:gd name="connsiteY5272" fmla="*/ 67115 h 569461"/>
                <a:gd name="connsiteX5273" fmla="*/ 351846 w 935544"/>
                <a:gd name="connsiteY5273" fmla="*/ 67115 h 569461"/>
                <a:gd name="connsiteX5274" fmla="*/ 351846 w 935544"/>
                <a:gd name="connsiteY5274" fmla="*/ 67115 h 569461"/>
                <a:gd name="connsiteX5275" fmla="*/ 351846 w 935544"/>
                <a:gd name="connsiteY5275" fmla="*/ 67115 h 569461"/>
                <a:gd name="connsiteX5276" fmla="*/ 351846 w 935544"/>
                <a:gd name="connsiteY5276" fmla="*/ 67115 h 569461"/>
                <a:gd name="connsiteX5277" fmla="*/ 351846 w 935544"/>
                <a:gd name="connsiteY5277" fmla="*/ 67115 h 569461"/>
                <a:gd name="connsiteX5278" fmla="*/ 351846 w 935544"/>
                <a:gd name="connsiteY5278" fmla="*/ 67115 h 569461"/>
                <a:gd name="connsiteX5279" fmla="*/ 351846 w 935544"/>
                <a:gd name="connsiteY5279" fmla="*/ 67115 h 569461"/>
                <a:gd name="connsiteX5280" fmla="*/ 351846 w 935544"/>
                <a:gd name="connsiteY5280" fmla="*/ 67115 h 569461"/>
                <a:gd name="connsiteX5281" fmla="*/ 351846 w 935544"/>
                <a:gd name="connsiteY5281" fmla="*/ 67115 h 569461"/>
                <a:gd name="connsiteX5282" fmla="*/ 351846 w 935544"/>
                <a:gd name="connsiteY5282" fmla="*/ 67115 h 569461"/>
                <a:gd name="connsiteX5283" fmla="*/ 351846 w 935544"/>
                <a:gd name="connsiteY5283" fmla="*/ 67115 h 569461"/>
                <a:gd name="connsiteX5284" fmla="*/ 351846 w 935544"/>
                <a:gd name="connsiteY5284" fmla="*/ 67115 h 569461"/>
                <a:gd name="connsiteX5285" fmla="*/ 351846 w 935544"/>
                <a:gd name="connsiteY5285" fmla="*/ 67115 h 569461"/>
                <a:gd name="connsiteX5286" fmla="*/ 351846 w 935544"/>
                <a:gd name="connsiteY5286" fmla="*/ 67115 h 569461"/>
                <a:gd name="connsiteX5287" fmla="*/ 351846 w 935544"/>
                <a:gd name="connsiteY5287" fmla="*/ 67115 h 569461"/>
                <a:gd name="connsiteX5288" fmla="*/ 351846 w 935544"/>
                <a:gd name="connsiteY5288" fmla="*/ 67115 h 569461"/>
                <a:gd name="connsiteX5289" fmla="*/ 351846 w 935544"/>
                <a:gd name="connsiteY5289" fmla="*/ 67115 h 569461"/>
                <a:gd name="connsiteX5290" fmla="*/ 351846 w 935544"/>
                <a:gd name="connsiteY5290" fmla="*/ 67115 h 569461"/>
                <a:gd name="connsiteX5291" fmla="*/ 351846 w 935544"/>
                <a:gd name="connsiteY5291" fmla="*/ 67115 h 569461"/>
                <a:gd name="connsiteX5292" fmla="*/ 351846 w 935544"/>
                <a:gd name="connsiteY5292" fmla="*/ 67115 h 569461"/>
                <a:gd name="connsiteX5293" fmla="*/ 351846 w 935544"/>
                <a:gd name="connsiteY5293" fmla="*/ 67115 h 569461"/>
                <a:gd name="connsiteX5294" fmla="*/ 351846 w 935544"/>
                <a:gd name="connsiteY5294" fmla="*/ 67115 h 569461"/>
                <a:gd name="connsiteX5295" fmla="*/ 351846 w 935544"/>
                <a:gd name="connsiteY5295" fmla="*/ 67115 h 569461"/>
                <a:gd name="connsiteX5296" fmla="*/ 351846 w 935544"/>
                <a:gd name="connsiteY5296" fmla="*/ 67115 h 569461"/>
                <a:gd name="connsiteX5297" fmla="*/ 351846 w 935544"/>
                <a:gd name="connsiteY5297" fmla="*/ 67115 h 569461"/>
                <a:gd name="connsiteX5298" fmla="*/ 351846 w 935544"/>
                <a:gd name="connsiteY5298" fmla="*/ 67115 h 569461"/>
                <a:gd name="connsiteX5299" fmla="*/ 351846 w 935544"/>
                <a:gd name="connsiteY5299" fmla="*/ 67115 h 569461"/>
                <a:gd name="connsiteX5300" fmla="*/ 351846 w 935544"/>
                <a:gd name="connsiteY5300" fmla="*/ 67115 h 569461"/>
                <a:gd name="connsiteX5301" fmla="*/ 351846 w 935544"/>
                <a:gd name="connsiteY5301" fmla="*/ 67115 h 569461"/>
                <a:gd name="connsiteX5302" fmla="*/ 351846 w 935544"/>
                <a:gd name="connsiteY5302" fmla="*/ 67115 h 569461"/>
                <a:gd name="connsiteX5303" fmla="*/ 351846 w 935544"/>
                <a:gd name="connsiteY5303" fmla="*/ 67115 h 569461"/>
                <a:gd name="connsiteX5304" fmla="*/ 351846 w 935544"/>
                <a:gd name="connsiteY5304" fmla="*/ 67115 h 569461"/>
                <a:gd name="connsiteX5305" fmla="*/ 351846 w 935544"/>
                <a:gd name="connsiteY5305" fmla="*/ 67115 h 569461"/>
                <a:gd name="connsiteX5306" fmla="*/ 351846 w 935544"/>
                <a:gd name="connsiteY5306" fmla="*/ 67115 h 569461"/>
                <a:gd name="connsiteX5307" fmla="*/ 351846 w 935544"/>
                <a:gd name="connsiteY5307" fmla="*/ 67115 h 569461"/>
                <a:gd name="connsiteX5308" fmla="*/ 351846 w 935544"/>
                <a:gd name="connsiteY5308" fmla="*/ 67115 h 569461"/>
                <a:gd name="connsiteX5309" fmla="*/ 351846 w 935544"/>
                <a:gd name="connsiteY5309" fmla="*/ 67115 h 569461"/>
                <a:gd name="connsiteX5310" fmla="*/ 351846 w 935544"/>
                <a:gd name="connsiteY5310" fmla="*/ 67115 h 569461"/>
                <a:gd name="connsiteX5311" fmla="*/ 351846 w 935544"/>
                <a:gd name="connsiteY5311" fmla="*/ 67115 h 569461"/>
                <a:gd name="connsiteX5312" fmla="*/ 351846 w 935544"/>
                <a:gd name="connsiteY5312" fmla="*/ 67115 h 569461"/>
                <a:gd name="connsiteX5313" fmla="*/ 351846 w 935544"/>
                <a:gd name="connsiteY5313" fmla="*/ 67115 h 569461"/>
                <a:gd name="connsiteX5314" fmla="*/ 351846 w 935544"/>
                <a:gd name="connsiteY5314" fmla="*/ 67115 h 569461"/>
                <a:gd name="connsiteX5315" fmla="*/ 351846 w 935544"/>
                <a:gd name="connsiteY5315" fmla="*/ 67115 h 569461"/>
                <a:gd name="connsiteX5316" fmla="*/ 351846 w 935544"/>
                <a:gd name="connsiteY5316" fmla="*/ 67115 h 569461"/>
                <a:gd name="connsiteX5317" fmla="*/ 351846 w 935544"/>
                <a:gd name="connsiteY5317" fmla="*/ 67115 h 569461"/>
                <a:gd name="connsiteX5318" fmla="*/ 351846 w 935544"/>
                <a:gd name="connsiteY5318" fmla="*/ 67115 h 569461"/>
                <a:gd name="connsiteX5319" fmla="*/ 351846 w 935544"/>
                <a:gd name="connsiteY5319" fmla="*/ 67115 h 569461"/>
                <a:gd name="connsiteX5320" fmla="*/ 351846 w 935544"/>
                <a:gd name="connsiteY5320" fmla="*/ 67115 h 569461"/>
                <a:gd name="connsiteX5321" fmla="*/ 351846 w 935544"/>
                <a:gd name="connsiteY5321" fmla="*/ 67115 h 569461"/>
                <a:gd name="connsiteX5322" fmla="*/ 351846 w 935544"/>
                <a:gd name="connsiteY5322" fmla="*/ 67115 h 569461"/>
                <a:gd name="connsiteX5323" fmla="*/ 351846 w 935544"/>
                <a:gd name="connsiteY5323" fmla="*/ 67115 h 569461"/>
                <a:gd name="connsiteX5324" fmla="*/ 351846 w 935544"/>
                <a:gd name="connsiteY5324" fmla="*/ 67115 h 569461"/>
                <a:gd name="connsiteX5325" fmla="*/ 351846 w 935544"/>
                <a:gd name="connsiteY5325" fmla="*/ 67115 h 569461"/>
                <a:gd name="connsiteX5326" fmla="*/ 351846 w 935544"/>
                <a:gd name="connsiteY5326" fmla="*/ 67115 h 569461"/>
                <a:gd name="connsiteX5327" fmla="*/ 351846 w 935544"/>
                <a:gd name="connsiteY5327" fmla="*/ 67115 h 569461"/>
                <a:gd name="connsiteX5328" fmla="*/ 30507 w 935544"/>
                <a:gd name="connsiteY5328" fmla="*/ 242021 h 569461"/>
                <a:gd name="connsiteX5329" fmla="*/ 559293 w 935544"/>
                <a:gd name="connsiteY5329" fmla="*/ 567428 h 569461"/>
                <a:gd name="connsiteX5330" fmla="*/ 766740 w 935544"/>
                <a:gd name="connsiteY5330" fmla="*/ 457603 h 569461"/>
                <a:gd name="connsiteX5331" fmla="*/ 766740 w 935544"/>
                <a:gd name="connsiteY5331" fmla="*/ 457603 h 569461"/>
                <a:gd name="connsiteX5332" fmla="*/ 465738 w 935544"/>
                <a:gd name="connsiteY5332" fmla="*/ 355914 h 569461"/>
                <a:gd name="connsiteX5333" fmla="*/ 465738 w 935544"/>
                <a:gd name="connsiteY5333" fmla="*/ 355914 h 569461"/>
                <a:gd name="connsiteX5334" fmla="*/ 465738 w 935544"/>
                <a:gd name="connsiteY5334" fmla="*/ 355914 h 569461"/>
                <a:gd name="connsiteX5335" fmla="*/ 465738 w 935544"/>
                <a:gd name="connsiteY5335" fmla="*/ 355914 h 569461"/>
                <a:gd name="connsiteX5336" fmla="*/ 465738 w 935544"/>
                <a:gd name="connsiteY5336" fmla="*/ 355914 h 569461"/>
                <a:gd name="connsiteX5337" fmla="*/ 461671 w 935544"/>
                <a:gd name="connsiteY5337" fmla="*/ 355914 h 569461"/>
                <a:gd name="connsiteX5338" fmla="*/ 461671 w 935544"/>
                <a:gd name="connsiteY5338" fmla="*/ 355914 h 569461"/>
                <a:gd name="connsiteX5339" fmla="*/ 461671 w 935544"/>
                <a:gd name="connsiteY5339" fmla="*/ 355914 h 569461"/>
                <a:gd name="connsiteX5340" fmla="*/ 461671 w 935544"/>
                <a:gd name="connsiteY5340" fmla="*/ 355914 h 569461"/>
                <a:gd name="connsiteX5341" fmla="*/ 461671 w 935544"/>
                <a:gd name="connsiteY5341" fmla="*/ 355914 h 569461"/>
                <a:gd name="connsiteX5342" fmla="*/ 453536 w 935544"/>
                <a:gd name="connsiteY5342" fmla="*/ 355914 h 569461"/>
                <a:gd name="connsiteX5343" fmla="*/ 453536 w 935544"/>
                <a:gd name="connsiteY5343" fmla="*/ 355914 h 569461"/>
                <a:gd name="connsiteX5344" fmla="*/ 453536 w 935544"/>
                <a:gd name="connsiteY5344" fmla="*/ 355914 h 569461"/>
                <a:gd name="connsiteX5345" fmla="*/ 453536 w 935544"/>
                <a:gd name="connsiteY5345" fmla="*/ 355914 h 569461"/>
                <a:gd name="connsiteX5346" fmla="*/ 453536 w 935544"/>
                <a:gd name="connsiteY5346" fmla="*/ 355914 h 569461"/>
                <a:gd name="connsiteX5347" fmla="*/ 453536 w 935544"/>
                <a:gd name="connsiteY5347" fmla="*/ 355914 h 569461"/>
                <a:gd name="connsiteX5348" fmla="*/ 652847 w 935544"/>
                <a:gd name="connsiteY5348" fmla="*/ 327441 h 569461"/>
                <a:gd name="connsiteX5349" fmla="*/ 652847 w 935544"/>
                <a:gd name="connsiteY5349" fmla="*/ 327441 h 569461"/>
                <a:gd name="connsiteX5350" fmla="*/ 652847 w 935544"/>
                <a:gd name="connsiteY5350" fmla="*/ 327441 h 569461"/>
                <a:gd name="connsiteX5351" fmla="*/ 652847 w 935544"/>
                <a:gd name="connsiteY5351" fmla="*/ 327441 h 569461"/>
                <a:gd name="connsiteX5352" fmla="*/ 652847 w 935544"/>
                <a:gd name="connsiteY5352" fmla="*/ 327441 h 569461"/>
                <a:gd name="connsiteX5353" fmla="*/ 656915 w 935544"/>
                <a:gd name="connsiteY5353" fmla="*/ 331508 h 569461"/>
                <a:gd name="connsiteX5354" fmla="*/ 656915 w 935544"/>
                <a:gd name="connsiteY5354" fmla="*/ 331508 h 569461"/>
                <a:gd name="connsiteX5355" fmla="*/ 656915 w 935544"/>
                <a:gd name="connsiteY5355" fmla="*/ 331508 h 569461"/>
                <a:gd name="connsiteX5356" fmla="*/ 656915 w 935544"/>
                <a:gd name="connsiteY5356" fmla="*/ 331508 h 569461"/>
                <a:gd name="connsiteX5357" fmla="*/ 656915 w 935544"/>
                <a:gd name="connsiteY5357" fmla="*/ 331508 h 569461"/>
                <a:gd name="connsiteX5358" fmla="*/ 652847 w 935544"/>
                <a:gd name="connsiteY5358" fmla="*/ 327441 h 569461"/>
                <a:gd name="connsiteX5359" fmla="*/ 652847 w 935544"/>
                <a:gd name="connsiteY5359" fmla="*/ 327441 h 569461"/>
                <a:gd name="connsiteX5360" fmla="*/ 652847 w 935544"/>
                <a:gd name="connsiteY5360" fmla="*/ 327441 h 569461"/>
                <a:gd name="connsiteX5361" fmla="*/ 652847 w 935544"/>
                <a:gd name="connsiteY5361" fmla="*/ 327441 h 569461"/>
                <a:gd name="connsiteX5362" fmla="*/ 652847 w 935544"/>
                <a:gd name="connsiteY5362" fmla="*/ 327441 h 569461"/>
                <a:gd name="connsiteX5363" fmla="*/ 652847 w 935544"/>
                <a:gd name="connsiteY5363" fmla="*/ 327441 h 569461"/>
                <a:gd name="connsiteX5364" fmla="*/ 652847 w 935544"/>
                <a:gd name="connsiteY5364" fmla="*/ 307103 h 569461"/>
                <a:gd name="connsiteX5365" fmla="*/ 652847 w 935544"/>
                <a:gd name="connsiteY5365" fmla="*/ 307103 h 569461"/>
                <a:gd name="connsiteX5366" fmla="*/ 652847 w 935544"/>
                <a:gd name="connsiteY5366" fmla="*/ 307103 h 569461"/>
                <a:gd name="connsiteX5367" fmla="*/ 652847 w 935544"/>
                <a:gd name="connsiteY5367" fmla="*/ 307103 h 569461"/>
                <a:gd name="connsiteX5368" fmla="*/ 652847 w 935544"/>
                <a:gd name="connsiteY5368" fmla="*/ 307103 h 569461"/>
                <a:gd name="connsiteX5369" fmla="*/ 648780 w 935544"/>
                <a:gd name="connsiteY5369" fmla="*/ 311170 h 569461"/>
                <a:gd name="connsiteX5370" fmla="*/ 648780 w 935544"/>
                <a:gd name="connsiteY5370" fmla="*/ 311170 h 569461"/>
                <a:gd name="connsiteX5371" fmla="*/ 648780 w 935544"/>
                <a:gd name="connsiteY5371" fmla="*/ 311170 h 569461"/>
                <a:gd name="connsiteX5372" fmla="*/ 648780 w 935544"/>
                <a:gd name="connsiteY5372" fmla="*/ 311170 h 569461"/>
                <a:gd name="connsiteX5373" fmla="*/ 648780 w 935544"/>
                <a:gd name="connsiteY5373" fmla="*/ 311170 h 569461"/>
                <a:gd name="connsiteX5374" fmla="*/ 648780 w 935544"/>
                <a:gd name="connsiteY5374" fmla="*/ 311170 h 569461"/>
                <a:gd name="connsiteX5375" fmla="*/ 648780 w 935544"/>
                <a:gd name="connsiteY5375" fmla="*/ 311170 h 569461"/>
                <a:gd name="connsiteX5376" fmla="*/ 648780 w 935544"/>
                <a:gd name="connsiteY5376" fmla="*/ 311170 h 569461"/>
                <a:gd name="connsiteX5377" fmla="*/ 648780 w 935544"/>
                <a:gd name="connsiteY5377" fmla="*/ 311170 h 569461"/>
                <a:gd name="connsiteX5378" fmla="*/ 648780 w 935544"/>
                <a:gd name="connsiteY5378" fmla="*/ 311170 h 569461"/>
                <a:gd name="connsiteX5379" fmla="*/ 648780 w 935544"/>
                <a:gd name="connsiteY5379" fmla="*/ 311170 h 569461"/>
                <a:gd name="connsiteX5380" fmla="*/ 644712 w 935544"/>
                <a:gd name="connsiteY5380" fmla="*/ 319305 h 569461"/>
                <a:gd name="connsiteX5381" fmla="*/ 644712 w 935544"/>
                <a:gd name="connsiteY5381" fmla="*/ 319305 h 569461"/>
                <a:gd name="connsiteX5382" fmla="*/ 644712 w 935544"/>
                <a:gd name="connsiteY5382" fmla="*/ 319305 h 569461"/>
                <a:gd name="connsiteX5383" fmla="*/ 644712 w 935544"/>
                <a:gd name="connsiteY5383" fmla="*/ 319305 h 569461"/>
                <a:gd name="connsiteX5384" fmla="*/ 644712 w 935544"/>
                <a:gd name="connsiteY5384" fmla="*/ 319305 h 569461"/>
                <a:gd name="connsiteX5385" fmla="*/ 644712 w 935544"/>
                <a:gd name="connsiteY5385" fmla="*/ 319305 h 569461"/>
                <a:gd name="connsiteX5386" fmla="*/ 644712 w 935544"/>
                <a:gd name="connsiteY5386" fmla="*/ 319305 h 569461"/>
                <a:gd name="connsiteX5387" fmla="*/ 644712 w 935544"/>
                <a:gd name="connsiteY5387" fmla="*/ 319305 h 569461"/>
                <a:gd name="connsiteX5388" fmla="*/ 644712 w 935544"/>
                <a:gd name="connsiteY5388" fmla="*/ 319305 h 569461"/>
                <a:gd name="connsiteX5389" fmla="*/ 640645 w 935544"/>
                <a:gd name="connsiteY5389" fmla="*/ 307103 h 569461"/>
                <a:gd name="connsiteX5390" fmla="*/ 640645 w 935544"/>
                <a:gd name="connsiteY5390" fmla="*/ 307103 h 569461"/>
                <a:gd name="connsiteX5391" fmla="*/ 640645 w 935544"/>
                <a:gd name="connsiteY5391" fmla="*/ 307103 h 569461"/>
                <a:gd name="connsiteX5392" fmla="*/ 640645 w 935544"/>
                <a:gd name="connsiteY5392" fmla="*/ 307103 h 569461"/>
                <a:gd name="connsiteX5393" fmla="*/ 640645 w 935544"/>
                <a:gd name="connsiteY5393" fmla="*/ 307103 h 569461"/>
                <a:gd name="connsiteX5394" fmla="*/ 640645 w 935544"/>
                <a:gd name="connsiteY5394" fmla="*/ 307103 h 569461"/>
                <a:gd name="connsiteX5395" fmla="*/ 640645 w 935544"/>
                <a:gd name="connsiteY5395" fmla="*/ 307103 h 569461"/>
                <a:gd name="connsiteX5396" fmla="*/ 640645 w 935544"/>
                <a:gd name="connsiteY5396" fmla="*/ 307103 h 569461"/>
                <a:gd name="connsiteX5397" fmla="*/ 640645 w 935544"/>
                <a:gd name="connsiteY5397" fmla="*/ 307103 h 569461"/>
                <a:gd name="connsiteX5398" fmla="*/ 640645 w 935544"/>
                <a:gd name="connsiteY5398" fmla="*/ 311170 h 569461"/>
                <a:gd name="connsiteX5399" fmla="*/ 640645 w 935544"/>
                <a:gd name="connsiteY5399" fmla="*/ 311170 h 569461"/>
                <a:gd name="connsiteX5400" fmla="*/ 640645 w 935544"/>
                <a:gd name="connsiteY5400" fmla="*/ 311170 h 569461"/>
                <a:gd name="connsiteX5401" fmla="*/ 640645 w 935544"/>
                <a:gd name="connsiteY5401" fmla="*/ 311170 h 569461"/>
                <a:gd name="connsiteX5402" fmla="*/ 640645 w 935544"/>
                <a:gd name="connsiteY5402" fmla="*/ 311170 h 569461"/>
                <a:gd name="connsiteX5403" fmla="*/ 628442 w 935544"/>
                <a:gd name="connsiteY5403" fmla="*/ 311170 h 569461"/>
                <a:gd name="connsiteX5404" fmla="*/ 628442 w 935544"/>
                <a:gd name="connsiteY5404" fmla="*/ 311170 h 569461"/>
                <a:gd name="connsiteX5405" fmla="*/ 628442 w 935544"/>
                <a:gd name="connsiteY5405" fmla="*/ 311170 h 569461"/>
                <a:gd name="connsiteX5406" fmla="*/ 628442 w 935544"/>
                <a:gd name="connsiteY5406" fmla="*/ 311170 h 569461"/>
                <a:gd name="connsiteX5407" fmla="*/ 628442 w 935544"/>
                <a:gd name="connsiteY5407" fmla="*/ 311170 h 569461"/>
                <a:gd name="connsiteX5408" fmla="*/ 628442 w 935544"/>
                <a:gd name="connsiteY5408" fmla="*/ 311170 h 569461"/>
                <a:gd name="connsiteX5409" fmla="*/ 628442 w 935544"/>
                <a:gd name="connsiteY5409" fmla="*/ 311170 h 569461"/>
                <a:gd name="connsiteX5410" fmla="*/ 628442 w 935544"/>
                <a:gd name="connsiteY5410" fmla="*/ 311170 h 569461"/>
                <a:gd name="connsiteX5411" fmla="*/ 628442 w 935544"/>
                <a:gd name="connsiteY5411" fmla="*/ 311170 h 569461"/>
                <a:gd name="connsiteX5412" fmla="*/ 628442 w 935544"/>
                <a:gd name="connsiteY5412" fmla="*/ 311170 h 569461"/>
                <a:gd name="connsiteX5413" fmla="*/ 632509 w 935544"/>
                <a:gd name="connsiteY5413" fmla="*/ 315238 h 569461"/>
                <a:gd name="connsiteX5414" fmla="*/ 632509 w 935544"/>
                <a:gd name="connsiteY5414" fmla="*/ 315238 h 569461"/>
                <a:gd name="connsiteX5415" fmla="*/ 632509 w 935544"/>
                <a:gd name="connsiteY5415" fmla="*/ 315238 h 569461"/>
                <a:gd name="connsiteX5416" fmla="*/ 632509 w 935544"/>
                <a:gd name="connsiteY5416" fmla="*/ 315238 h 569461"/>
                <a:gd name="connsiteX5417" fmla="*/ 632509 w 935544"/>
                <a:gd name="connsiteY5417" fmla="*/ 315238 h 569461"/>
                <a:gd name="connsiteX5418" fmla="*/ 628442 w 935544"/>
                <a:gd name="connsiteY5418" fmla="*/ 311170 h 569461"/>
                <a:gd name="connsiteX5419" fmla="*/ 628442 w 935544"/>
                <a:gd name="connsiteY5419" fmla="*/ 311170 h 569461"/>
                <a:gd name="connsiteX5420" fmla="*/ 628442 w 935544"/>
                <a:gd name="connsiteY5420" fmla="*/ 311170 h 569461"/>
                <a:gd name="connsiteX5421" fmla="*/ 628442 w 935544"/>
                <a:gd name="connsiteY5421" fmla="*/ 311170 h 569461"/>
                <a:gd name="connsiteX5422" fmla="*/ 628442 w 935544"/>
                <a:gd name="connsiteY5422" fmla="*/ 311170 h 569461"/>
                <a:gd name="connsiteX5423" fmla="*/ 628442 w 935544"/>
                <a:gd name="connsiteY5423" fmla="*/ 311170 h 569461"/>
                <a:gd name="connsiteX5424" fmla="*/ 628442 w 935544"/>
                <a:gd name="connsiteY5424" fmla="*/ 311170 h 569461"/>
                <a:gd name="connsiteX5425" fmla="*/ 628442 w 935544"/>
                <a:gd name="connsiteY5425" fmla="*/ 303035 h 569461"/>
                <a:gd name="connsiteX5426" fmla="*/ 628442 w 935544"/>
                <a:gd name="connsiteY5426" fmla="*/ 303035 h 569461"/>
                <a:gd name="connsiteX5427" fmla="*/ 628442 w 935544"/>
                <a:gd name="connsiteY5427" fmla="*/ 303035 h 569461"/>
                <a:gd name="connsiteX5428" fmla="*/ 628442 w 935544"/>
                <a:gd name="connsiteY5428" fmla="*/ 303035 h 569461"/>
                <a:gd name="connsiteX5429" fmla="*/ 628442 w 935544"/>
                <a:gd name="connsiteY5429" fmla="*/ 303035 h 569461"/>
                <a:gd name="connsiteX5430" fmla="*/ 628442 w 935544"/>
                <a:gd name="connsiteY5430" fmla="*/ 303035 h 569461"/>
                <a:gd name="connsiteX5431" fmla="*/ 628442 w 935544"/>
                <a:gd name="connsiteY5431" fmla="*/ 303035 h 569461"/>
                <a:gd name="connsiteX5432" fmla="*/ 628442 w 935544"/>
                <a:gd name="connsiteY5432" fmla="*/ 303035 h 569461"/>
                <a:gd name="connsiteX5433" fmla="*/ 628442 w 935544"/>
                <a:gd name="connsiteY5433" fmla="*/ 303035 h 569461"/>
                <a:gd name="connsiteX5434" fmla="*/ 628442 w 935544"/>
                <a:gd name="connsiteY5434" fmla="*/ 303035 h 569461"/>
                <a:gd name="connsiteX5435" fmla="*/ 608104 w 935544"/>
                <a:gd name="connsiteY5435" fmla="*/ 278629 h 569461"/>
                <a:gd name="connsiteX5436" fmla="*/ 608104 w 935544"/>
                <a:gd name="connsiteY5436" fmla="*/ 278629 h 569461"/>
                <a:gd name="connsiteX5437" fmla="*/ 608104 w 935544"/>
                <a:gd name="connsiteY5437" fmla="*/ 278629 h 569461"/>
                <a:gd name="connsiteX5438" fmla="*/ 612171 w 935544"/>
                <a:gd name="connsiteY5438" fmla="*/ 278629 h 569461"/>
                <a:gd name="connsiteX5439" fmla="*/ 612171 w 935544"/>
                <a:gd name="connsiteY5439" fmla="*/ 278629 h 569461"/>
                <a:gd name="connsiteX5440" fmla="*/ 608104 w 935544"/>
                <a:gd name="connsiteY5440" fmla="*/ 278629 h 569461"/>
                <a:gd name="connsiteX5441" fmla="*/ 608104 w 935544"/>
                <a:gd name="connsiteY5441" fmla="*/ 278629 h 569461"/>
                <a:gd name="connsiteX5442" fmla="*/ 608104 w 935544"/>
                <a:gd name="connsiteY5442" fmla="*/ 278629 h 569461"/>
                <a:gd name="connsiteX5443" fmla="*/ 608104 w 935544"/>
                <a:gd name="connsiteY5443" fmla="*/ 278629 h 569461"/>
                <a:gd name="connsiteX5444" fmla="*/ 608104 w 935544"/>
                <a:gd name="connsiteY5444" fmla="*/ 290832 h 569461"/>
                <a:gd name="connsiteX5445" fmla="*/ 608104 w 935544"/>
                <a:gd name="connsiteY5445" fmla="*/ 290832 h 569461"/>
                <a:gd name="connsiteX5446" fmla="*/ 608104 w 935544"/>
                <a:gd name="connsiteY5446" fmla="*/ 290832 h 569461"/>
                <a:gd name="connsiteX5447" fmla="*/ 608104 w 935544"/>
                <a:gd name="connsiteY5447" fmla="*/ 290832 h 569461"/>
                <a:gd name="connsiteX5448" fmla="*/ 608104 w 935544"/>
                <a:gd name="connsiteY5448" fmla="*/ 290832 h 569461"/>
                <a:gd name="connsiteX5449" fmla="*/ 608104 w 935544"/>
                <a:gd name="connsiteY5449" fmla="*/ 290832 h 569461"/>
                <a:gd name="connsiteX5450" fmla="*/ 608104 w 935544"/>
                <a:gd name="connsiteY5450" fmla="*/ 290832 h 569461"/>
                <a:gd name="connsiteX5451" fmla="*/ 604036 w 935544"/>
                <a:gd name="connsiteY5451" fmla="*/ 294900 h 569461"/>
                <a:gd name="connsiteX5452" fmla="*/ 604036 w 935544"/>
                <a:gd name="connsiteY5452" fmla="*/ 294900 h 569461"/>
                <a:gd name="connsiteX5453" fmla="*/ 604036 w 935544"/>
                <a:gd name="connsiteY5453" fmla="*/ 294900 h 569461"/>
                <a:gd name="connsiteX5454" fmla="*/ 604036 w 935544"/>
                <a:gd name="connsiteY5454" fmla="*/ 294900 h 569461"/>
                <a:gd name="connsiteX5455" fmla="*/ 604036 w 935544"/>
                <a:gd name="connsiteY5455" fmla="*/ 294900 h 569461"/>
                <a:gd name="connsiteX5456" fmla="*/ 604036 w 935544"/>
                <a:gd name="connsiteY5456" fmla="*/ 294900 h 569461"/>
                <a:gd name="connsiteX5457" fmla="*/ 604036 w 935544"/>
                <a:gd name="connsiteY5457" fmla="*/ 294900 h 569461"/>
                <a:gd name="connsiteX5458" fmla="*/ 604036 w 935544"/>
                <a:gd name="connsiteY5458" fmla="*/ 294900 h 569461"/>
                <a:gd name="connsiteX5459" fmla="*/ 608104 w 935544"/>
                <a:gd name="connsiteY5459" fmla="*/ 294900 h 569461"/>
                <a:gd name="connsiteX5460" fmla="*/ 608104 w 935544"/>
                <a:gd name="connsiteY5460" fmla="*/ 290832 h 569461"/>
                <a:gd name="connsiteX5461" fmla="*/ 608104 w 935544"/>
                <a:gd name="connsiteY5461" fmla="*/ 290832 h 569461"/>
                <a:gd name="connsiteX5462" fmla="*/ 608104 w 935544"/>
                <a:gd name="connsiteY5462" fmla="*/ 290832 h 569461"/>
                <a:gd name="connsiteX5463" fmla="*/ 608104 w 935544"/>
                <a:gd name="connsiteY5463" fmla="*/ 290832 h 569461"/>
                <a:gd name="connsiteX5464" fmla="*/ 608104 w 935544"/>
                <a:gd name="connsiteY5464" fmla="*/ 290832 h 569461"/>
                <a:gd name="connsiteX5465" fmla="*/ 595901 w 935544"/>
                <a:gd name="connsiteY5465" fmla="*/ 278629 h 569461"/>
                <a:gd name="connsiteX5466" fmla="*/ 595901 w 935544"/>
                <a:gd name="connsiteY5466" fmla="*/ 278629 h 569461"/>
                <a:gd name="connsiteX5467" fmla="*/ 595901 w 935544"/>
                <a:gd name="connsiteY5467" fmla="*/ 278629 h 569461"/>
                <a:gd name="connsiteX5468" fmla="*/ 599969 w 935544"/>
                <a:gd name="connsiteY5468" fmla="*/ 278629 h 569461"/>
                <a:gd name="connsiteX5469" fmla="*/ 599969 w 935544"/>
                <a:gd name="connsiteY5469" fmla="*/ 278629 h 569461"/>
                <a:gd name="connsiteX5470" fmla="*/ 599969 w 935544"/>
                <a:gd name="connsiteY5470" fmla="*/ 278629 h 569461"/>
                <a:gd name="connsiteX5471" fmla="*/ 599969 w 935544"/>
                <a:gd name="connsiteY5471" fmla="*/ 278629 h 569461"/>
                <a:gd name="connsiteX5472" fmla="*/ 599969 w 935544"/>
                <a:gd name="connsiteY5472" fmla="*/ 278629 h 569461"/>
                <a:gd name="connsiteX5473" fmla="*/ 599969 w 935544"/>
                <a:gd name="connsiteY5473" fmla="*/ 278629 h 569461"/>
                <a:gd name="connsiteX5474" fmla="*/ 599969 w 935544"/>
                <a:gd name="connsiteY5474" fmla="*/ 278629 h 569461"/>
                <a:gd name="connsiteX5475" fmla="*/ 599969 w 935544"/>
                <a:gd name="connsiteY5475" fmla="*/ 278629 h 569461"/>
                <a:gd name="connsiteX5476" fmla="*/ 599969 w 935544"/>
                <a:gd name="connsiteY5476" fmla="*/ 278629 h 569461"/>
                <a:gd name="connsiteX5477" fmla="*/ 599969 w 935544"/>
                <a:gd name="connsiteY5477" fmla="*/ 278629 h 569461"/>
                <a:gd name="connsiteX5478" fmla="*/ 595901 w 935544"/>
                <a:gd name="connsiteY5478" fmla="*/ 278629 h 569461"/>
                <a:gd name="connsiteX5479" fmla="*/ 595901 w 935544"/>
                <a:gd name="connsiteY5479" fmla="*/ 278629 h 569461"/>
                <a:gd name="connsiteX5480" fmla="*/ 595901 w 935544"/>
                <a:gd name="connsiteY5480" fmla="*/ 278629 h 569461"/>
                <a:gd name="connsiteX5481" fmla="*/ 595901 w 935544"/>
                <a:gd name="connsiteY5481" fmla="*/ 278629 h 569461"/>
                <a:gd name="connsiteX5482" fmla="*/ 595901 w 935544"/>
                <a:gd name="connsiteY5482" fmla="*/ 278629 h 569461"/>
                <a:gd name="connsiteX5483" fmla="*/ 595901 w 935544"/>
                <a:gd name="connsiteY5483" fmla="*/ 278629 h 569461"/>
                <a:gd name="connsiteX5484" fmla="*/ 595901 w 935544"/>
                <a:gd name="connsiteY5484" fmla="*/ 278629 h 569461"/>
                <a:gd name="connsiteX5485" fmla="*/ 583698 w 935544"/>
                <a:gd name="connsiteY5485" fmla="*/ 270494 h 569461"/>
                <a:gd name="connsiteX5486" fmla="*/ 583698 w 935544"/>
                <a:gd name="connsiteY5486" fmla="*/ 270494 h 569461"/>
                <a:gd name="connsiteX5487" fmla="*/ 583698 w 935544"/>
                <a:gd name="connsiteY5487" fmla="*/ 270494 h 569461"/>
                <a:gd name="connsiteX5488" fmla="*/ 583698 w 935544"/>
                <a:gd name="connsiteY5488" fmla="*/ 270494 h 569461"/>
                <a:gd name="connsiteX5489" fmla="*/ 583698 w 935544"/>
                <a:gd name="connsiteY5489" fmla="*/ 270494 h 569461"/>
                <a:gd name="connsiteX5490" fmla="*/ 583698 w 935544"/>
                <a:gd name="connsiteY5490" fmla="*/ 270494 h 569461"/>
                <a:gd name="connsiteX5491" fmla="*/ 583698 w 935544"/>
                <a:gd name="connsiteY5491" fmla="*/ 270494 h 569461"/>
                <a:gd name="connsiteX5492" fmla="*/ 583698 w 935544"/>
                <a:gd name="connsiteY5492" fmla="*/ 270494 h 569461"/>
                <a:gd name="connsiteX5493" fmla="*/ 579631 w 935544"/>
                <a:gd name="connsiteY5493" fmla="*/ 266427 h 569461"/>
                <a:gd name="connsiteX5494" fmla="*/ 579631 w 935544"/>
                <a:gd name="connsiteY5494" fmla="*/ 266427 h 569461"/>
                <a:gd name="connsiteX5495" fmla="*/ 579631 w 935544"/>
                <a:gd name="connsiteY5495" fmla="*/ 266427 h 569461"/>
                <a:gd name="connsiteX5496" fmla="*/ 579631 w 935544"/>
                <a:gd name="connsiteY5496" fmla="*/ 266427 h 569461"/>
                <a:gd name="connsiteX5497" fmla="*/ 579631 w 935544"/>
                <a:gd name="connsiteY5497" fmla="*/ 266427 h 569461"/>
                <a:gd name="connsiteX5498" fmla="*/ 579631 w 935544"/>
                <a:gd name="connsiteY5498" fmla="*/ 266427 h 569461"/>
                <a:gd name="connsiteX5499" fmla="*/ 579631 w 935544"/>
                <a:gd name="connsiteY5499" fmla="*/ 266427 h 569461"/>
                <a:gd name="connsiteX5500" fmla="*/ 579631 w 935544"/>
                <a:gd name="connsiteY5500" fmla="*/ 266427 h 569461"/>
                <a:gd name="connsiteX5501" fmla="*/ 579631 w 935544"/>
                <a:gd name="connsiteY5501" fmla="*/ 266427 h 569461"/>
                <a:gd name="connsiteX5502" fmla="*/ 579631 w 935544"/>
                <a:gd name="connsiteY5502" fmla="*/ 266427 h 569461"/>
                <a:gd name="connsiteX5503" fmla="*/ 579631 w 935544"/>
                <a:gd name="connsiteY5503" fmla="*/ 266427 h 569461"/>
                <a:gd name="connsiteX5504" fmla="*/ 579631 w 935544"/>
                <a:gd name="connsiteY5504" fmla="*/ 266427 h 569461"/>
                <a:gd name="connsiteX5505" fmla="*/ 579631 w 935544"/>
                <a:gd name="connsiteY5505" fmla="*/ 266427 h 569461"/>
                <a:gd name="connsiteX5506" fmla="*/ 579631 w 935544"/>
                <a:gd name="connsiteY5506" fmla="*/ 266427 h 569461"/>
                <a:gd name="connsiteX5507" fmla="*/ 579631 w 935544"/>
                <a:gd name="connsiteY5507" fmla="*/ 266427 h 569461"/>
                <a:gd name="connsiteX5508" fmla="*/ 579631 w 935544"/>
                <a:gd name="connsiteY5508" fmla="*/ 266427 h 569461"/>
                <a:gd name="connsiteX5509" fmla="*/ 579631 w 935544"/>
                <a:gd name="connsiteY5509" fmla="*/ 266427 h 569461"/>
                <a:gd name="connsiteX5510" fmla="*/ 579631 w 935544"/>
                <a:gd name="connsiteY5510" fmla="*/ 266427 h 569461"/>
                <a:gd name="connsiteX5511" fmla="*/ 575563 w 935544"/>
                <a:gd name="connsiteY5511" fmla="*/ 266427 h 569461"/>
                <a:gd name="connsiteX5512" fmla="*/ 575563 w 935544"/>
                <a:gd name="connsiteY5512" fmla="*/ 266427 h 569461"/>
                <a:gd name="connsiteX5513" fmla="*/ 575563 w 935544"/>
                <a:gd name="connsiteY5513" fmla="*/ 266427 h 569461"/>
                <a:gd name="connsiteX5514" fmla="*/ 575563 w 935544"/>
                <a:gd name="connsiteY5514" fmla="*/ 266427 h 569461"/>
                <a:gd name="connsiteX5515" fmla="*/ 575563 w 935544"/>
                <a:gd name="connsiteY5515" fmla="*/ 266427 h 569461"/>
                <a:gd name="connsiteX5516" fmla="*/ 575563 w 935544"/>
                <a:gd name="connsiteY5516" fmla="*/ 266427 h 569461"/>
                <a:gd name="connsiteX5517" fmla="*/ 575563 w 935544"/>
                <a:gd name="connsiteY5517" fmla="*/ 266427 h 569461"/>
                <a:gd name="connsiteX5518" fmla="*/ 575563 w 935544"/>
                <a:gd name="connsiteY5518" fmla="*/ 266427 h 569461"/>
                <a:gd name="connsiteX5519" fmla="*/ 709793 w 935544"/>
                <a:gd name="connsiteY5519" fmla="*/ 274562 h 569461"/>
                <a:gd name="connsiteX5520" fmla="*/ 709793 w 935544"/>
                <a:gd name="connsiteY5520" fmla="*/ 274562 h 569461"/>
                <a:gd name="connsiteX5521" fmla="*/ 709793 w 935544"/>
                <a:gd name="connsiteY5521" fmla="*/ 274562 h 569461"/>
                <a:gd name="connsiteX5522" fmla="*/ 709793 w 935544"/>
                <a:gd name="connsiteY5522" fmla="*/ 274562 h 569461"/>
                <a:gd name="connsiteX5523" fmla="*/ 709793 w 935544"/>
                <a:gd name="connsiteY5523" fmla="*/ 274562 h 569461"/>
                <a:gd name="connsiteX5524" fmla="*/ 709793 w 935544"/>
                <a:gd name="connsiteY5524" fmla="*/ 274562 h 569461"/>
                <a:gd name="connsiteX5525" fmla="*/ 709793 w 935544"/>
                <a:gd name="connsiteY5525" fmla="*/ 274562 h 569461"/>
                <a:gd name="connsiteX5526" fmla="*/ 709793 w 935544"/>
                <a:gd name="connsiteY5526" fmla="*/ 274562 h 569461"/>
                <a:gd name="connsiteX5527" fmla="*/ 709793 w 935544"/>
                <a:gd name="connsiteY5527" fmla="*/ 274562 h 569461"/>
                <a:gd name="connsiteX5528" fmla="*/ 709793 w 935544"/>
                <a:gd name="connsiteY5528" fmla="*/ 266427 h 569461"/>
                <a:gd name="connsiteX5529" fmla="*/ 709793 w 935544"/>
                <a:gd name="connsiteY5529" fmla="*/ 266427 h 569461"/>
                <a:gd name="connsiteX5530" fmla="*/ 709793 w 935544"/>
                <a:gd name="connsiteY5530" fmla="*/ 266427 h 569461"/>
                <a:gd name="connsiteX5531" fmla="*/ 709793 w 935544"/>
                <a:gd name="connsiteY5531" fmla="*/ 266427 h 569461"/>
                <a:gd name="connsiteX5532" fmla="*/ 709793 w 935544"/>
                <a:gd name="connsiteY5532" fmla="*/ 266427 h 569461"/>
                <a:gd name="connsiteX5533" fmla="*/ 697591 w 935544"/>
                <a:gd name="connsiteY5533" fmla="*/ 270494 h 569461"/>
                <a:gd name="connsiteX5534" fmla="*/ 697591 w 935544"/>
                <a:gd name="connsiteY5534" fmla="*/ 270494 h 569461"/>
                <a:gd name="connsiteX5535" fmla="*/ 697591 w 935544"/>
                <a:gd name="connsiteY5535" fmla="*/ 270494 h 569461"/>
                <a:gd name="connsiteX5536" fmla="*/ 697591 w 935544"/>
                <a:gd name="connsiteY5536" fmla="*/ 270494 h 569461"/>
                <a:gd name="connsiteX5537" fmla="*/ 697591 w 935544"/>
                <a:gd name="connsiteY5537" fmla="*/ 270494 h 569461"/>
                <a:gd name="connsiteX5538" fmla="*/ 697591 w 935544"/>
                <a:gd name="connsiteY5538" fmla="*/ 270494 h 569461"/>
                <a:gd name="connsiteX5539" fmla="*/ 697591 w 935544"/>
                <a:gd name="connsiteY5539" fmla="*/ 270494 h 569461"/>
                <a:gd name="connsiteX5540" fmla="*/ 697591 w 935544"/>
                <a:gd name="connsiteY5540" fmla="*/ 270494 h 569461"/>
                <a:gd name="connsiteX5541" fmla="*/ 681320 w 935544"/>
                <a:gd name="connsiteY5541" fmla="*/ 270494 h 569461"/>
                <a:gd name="connsiteX5542" fmla="*/ 681320 w 935544"/>
                <a:gd name="connsiteY5542" fmla="*/ 270494 h 569461"/>
                <a:gd name="connsiteX5543" fmla="*/ 681320 w 935544"/>
                <a:gd name="connsiteY5543" fmla="*/ 270494 h 569461"/>
                <a:gd name="connsiteX5544" fmla="*/ 681320 w 935544"/>
                <a:gd name="connsiteY5544" fmla="*/ 270494 h 569461"/>
                <a:gd name="connsiteX5545" fmla="*/ 681320 w 935544"/>
                <a:gd name="connsiteY5545" fmla="*/ 270494 h 569461"/>
                <a:gd name="connsiteX5546" fmla="*/ 681320 w 935544"/>
                <a:gd name="connsiteY5546" fmla="*/ 270494 h 569461"/>
                <a:gd name="connsiteX5547" fmla="*/ 673185 w 935544"/>
                <a:gd name="connsiteY5547" fmla="*/ 266427 h 569461"/>
                <a:gd name="connsiteX5548" fmla="*/ 673185 w 935544"/>
                <a:gd name="connsiteY5548" fmla="*/ 266427 h 569461"/>
                <a:gd name="connsiteX5549" fmla="*/ 673185 w 935544"/>
                <a:gd name="connsiteY5549" fmla="*/ 266427 h 569461"/>
                <a:gd name="connsiteX5550" fmla="*/ 673185 w 935544"/>
                <a:gd name="connsiteY5550" fmla="*/ 266427 h 569461"/>
                <a:gd name="connsiteX5551" fmla="*/ 673185 w 935544"/>
                <a:gd name="connsiteY5551" fmla="*/ 266427 h 569461"/>
                <a:gd name="connsiteX5552" fmla="*/ 673185 w 935544"/>
                <a:gd name="connsiteY5552" fmla="*/ 266427 h 569461"/>
                <a:gd name="connsiteX5553" fmla="*/ 669117 w 935544"/>
                <a:gd name="connsiteY5553" fmla="*/ 266427 h 569461"/>
                <a:gd name="connsiteX5554" fmla="*/ 669117 w 935544"/>
                <a:gd name="connsiteY5554" fmla="*/ 266427 h 569461"/>
                <a:gd name="connsiteX5555" fmla="*/ 673185 w 935544"/>
                <a:gd name="connsiteY5555" fmla="*/ 266427 h 569461"/>
                <a:gd name="connsiteX5556" fmla="*/ 673185 w 935544"/>
                <a:gd name="connsiteY5556" fmla="*/ 266427 h 569461"/>
                <a:gd name="connsiteX5557" fmla="*/ 673185 w 935544"/>
                <a:gd name="connsiteY5557" fmla="*/ 266427 h 569461"/>
                <a:gd name="connsiteX5558" fmla="*/ 673185 w 935544"/>
                <a:gd name="connsiteY5558" fmla="*/ 266427 h 569461"/>
                <a:gd name="connsiteX5559" fmla="*/ 673185 w 935544"/>
                <a:gd name="connsiteY5559" fmla="*/ 266427 h 569461"/>
                <a:gd name="connsiteX5560" fmla="*/ 673185 w 935544"/>
                <a:gd name="connsiteY5560" fmla="*/ 266427 h 569461"/>
                <a:gd name="connsiteX5561" fmla="*/ 673185 w 935544"/>
                <a:gd name="connsiteY5561" fmla="*/ 266427 h 569461"/>
                <a:gd name="connsiteX5562" fmla="*/ 673185 w 935544"/>
                <a:gd name="connsiteY5562" fmla="*/ 266427 h 569461"/>
                <a:gd name="connsiteX5563" fmla="*/ 673185 w 935544"/>
                <a:gd name="connsiteY5563" fmla="*/ 266427 h 569461"/>
                <a:gd name="connsiteX5564" fmla="*/ 917240 w 935544"/>
                <a:gd name="connsiteY5564" fmla="*/ 351846 h 569461"/>
                <a:gd name="connsiteX5565" fmla="*/ 917240 w 935544"/>
                <a:gd name="connsiteY5565" fmla="*/ 351846 h 569461"/>
                <a:gd name="connsiteX5566" fmla="*/ 917240 w 935544"/>
                <a:gd name="connsiteY5566" fmla="*/ 351846 h 569461"/>
                <a:gd name="connsiteX5567" fmla="*/ 917240 w 935544"/>
                <a:gd name="connsiteY5567" fmla="*/ 351846 h 569461"/>
                <a:gd name="connsiteX5568" fmla="*/ 917240 w 935544"/>
                <a:gd name="connsiteY5568" fmla="*/ 351846 h 569461"/>
                <a:gd name="connsiteX5569" fmla="*/ 917240 w 935544"/>
                <a:gd name="connsiteY5569" fmla="*/ 351846 h 569461"/>
                <a:gd name="connsiteX5570" fmla="*/ 905037 w 935544"/>
                <a:gd name="connsiteY5570" fmla="*/ 347779 h 569461"/>
                <a:gd name="connsiteX5571" fmla="*/ 905037 w 935544"/>
                <a:gd name="connsiteY5571" fmla="*/ 347779 h 569461"/>
                <a:gd name="connsiteX5572" fmla="*/ 905037 w 935544"/>
                <a:gd name="connsiteY5572" fmla="*/ 347779 h 569461"/>
                <a:gd name="connsiteX5573" fmla="*/ 905037 w 935544"/>
                <a:gd name="connsiteY5573" fmla="*/ 347779 h 569461"/>
                <a:gd name="connsiteX5574" fmla="*/ 905037 w 935544"/>
                <a:gd name="connsiteY5574" fmla="*/ 347779 h 569461"/>
                <a:gd name="connsiteX5575" fmla="*/ 905037 w 935544"/>
                <a:gd name="connsiteY5575" fmla="*/ 347779 h 569461"/>
                <a:gd name="connsiteX5576" fmla="*/ 896902 w 935544"/>
                <a:gd name="connsiteY5576" fmla="*/ 307103 h 569461"/>
                <a:gd name="connsiteX5577" fmla="*/ 896902 w 935544"/>
                <a:gd name="connsiteY5577" fmla="*/ 307103 h 569461"/>
                <a:gd name="connsiteX5578" fmla="*/ 896902 w 935544"/>
                <a:gd name="connsiteY5578" fmla="*/ 307103 h 569461"/>
                <a:gd name="connsiteX5579" fmla="*/ 896902 w 935544"/>
                <a:gd name="connsiteY5579" fmla="*/ 307103 h 569461"/>
                <a:gd name="connsiteX5580" fmla="*/ 896902 w 935544"/>
                <a:gd name="connsiteY5580" fmla="*/ 307103 h 569461"/>
                <a:gd name="connsiteX5581" fmla="*/ 896902 w 935544"/>
                <a:gd name="connsiteY5581" fmla="*/ 307103 h 569461"/>
                <a:gd name="connsiteX5582" fmla="*/ 892835 w 935544"/>
                <a:gd name="connsiteY5582" fmla="*/ 311170 h 569461"/>
                <a:gd name="connsiteX5583" fmla="*/ 892835 w 935544"/>
                <a:gd name="connsiteY5583" fmla="*/ 311170 h 569461"/>
                <a:gd name="connsiteX5584" fmla="*/ 892835 w 935544"/>
                <a:gd name="connsiteY5584" fmla="*/ 311170 h 569461"/>
                <a:gd name="connsiteX5585" fmla="*/ 892835 w 935544"/>
                <a:gd name="connsiteY5585" fmla="*/ 311170 h 569461"/>
                <a:gd name="connsiteX5586" fmla="*/ 896902 w 935544"/>
                <a:gd name="connsiteY5586" fmla="*/ 315238 h 569461"/>
                <a:gd name="connsiteX5587" fmla="*/ 896902 w 935544"/>
                <a:gd name="connsiteY5587" fmla="*/ 315238 h 569461"/>
                <a:gd name="connsiteX5588" fmla="*/ 896902 w 935544"/>
                <a:gd name="connsiteY5588" fmla="*/ 315238 h 569461"/>
                <a:gd name="connsiteX5589" fmla="*/ 892835 w 935544"/>
                <a:gd name="connsiteY5589" fmla="*/ 311170 h 569461"/>
                <a:gd name="connsiteX5590" fmla="*/ 892835 w 935544"/>
                <a:gd name="connsiteY5590" fmla="*/ 311170 h 569461"/>
                <a:gd name="connsiteX5591" fmla="*/ 892835 w 935544"/>
                <a:gd name="connsiteY5591" fmla="*/ 311170 h 569461"/>
                <a:gd name="connsiteX5592" fmla="*/ 892835 w 935544"/>
                <a:gd name="connsiteY5592" fmla="*/ 311170 h 569461"/>
                <a:gd name="connsiteX5593" fmla="*/ 884700 w 935544"/>
                <a:gd name="connsiteY5593" fmla="*/ 335576 h 569461"/>
                <a:gd name="connsiteX5594" fmla="*/ 884700 w 935544"/>
                <a:gd name="connsiteY5594" fmla="*/ 335576 h 569461"/>
                <a:gd name="connsiteX5595" fmla="*/ 884700 w 935544"/>
                <a:gd name="connsiteY5595" fmla="*/ 335576 h 569461"/>
                <a:gd name="connsiteX5596" fmla="*/ 884700 w 935544"/>
                <a:gd name="connsiteY5596" fmla="*/ 335576 h 569461"/>
                <a:gd name="connsiteX5597" fmla="*/ 884700 w 935544"/>
                <a:gd name="connsiteY5597" fmla="*/ 335576 h 569461"/>
                <a:gd name="connsiteX5598" fmla="*/ 884700 w 935544"/>
                <a:gd name="connsiteY5598" fmla="*/ 335576 h 569461"/>
                <a:gd name="connsiteX5599" fmla="*/ 884700 w 935544"/>
                <a:gd name="connsiteY5599" fmla="*/ 335576 h 569461"/>
                <a:gd name="connsiteX5600" fmla="*/ 884700 w 935544"/>
                <a:gd name="connsiteY5600" fmla="*/ 335576 h 569461"/>
                <a:gd name="connsiteX5601" fmla="*/ 884700 w 935544"/>
                <a:gd name="connsiteY5601" fmla="*/ 335576 h 569461"/>
                <a:gd name="connsiteX5602" fmla="*/ 888767 w 935544"/>
                <a:gd name="connsiteY5602" fmla="*/ 307103 h 569461"/>
                <a:gd name="connsiteX5603" fmla="*/ 888767 w 935544"/>
                <a:gd name="connsiteY5603" fmla="*/ 307103 h 569461"/>
                <a:gd name="connsiteX5604" fmla="*/ 888767 w 935544"/>
                <a:gd name="connsiteY5604" fmla="*/ 307103 h 569461"/>
                <a:gd name="connsiteX5605" fmla="*/ 888767 w 935544"/>
                <a:gd name="connsiteY5605" fmla="*/ 307103 h 569461"/>
                <a:gd name="connsiteX5606" fmla="*/ 888767 w 935544"/>
                <a:gd name="connsiteY5606" fmla="*/ 307103 h 569461"/>
                <a:gd name="connsiteX5607" fmla="*/ 888767 w 935544"/>
                <a:gd name="connsiteY5607" fmla="*/ 307103 h 569461"/>
                <a:gd name="connsiteX5608" fmla="*/ 888767 w 935544"/>
                <a:gd name="connsiteY5608" fmla="*/ 307103 h 569461"/>
                <a:gd name="connsiteX5609" fmla="*/ 888767 w 935544"/>
                <a:gd name="connsiteY5609" fmla="*/ 307103 h 569461"/>
                <a:gd name="connsiteX5610" fmla="*/ 888767 w 935544"/>
                <a:gd name="connsiteY5610" fmla="*/ 307103 h 569461"/>
                <a:gd name="connsiteX5611" fmla="*/ 884700 w 935544"/>
                <a:gd name="connsiteY5611" fmla="*/ 303035 h 569461"/>
                <a:gd name="connsiteX5612" fmla="*/ 888767 w 935544"/>
                <a:gd name="connsiteY5612" fmla="*/ 307103 h 569461"/>
                <a:gd name="connsiteX5613" fmla="*/ 888767 w 935544"/>
                <a:gd name="connsiteY5613" fmla="*/ 307103 h 569461"/>
                <a:gd name="connsiteX5614" fmla="*/ 888767 w 935544"/>
                <a:gd name="connsiteY5614" fmla="*/ 307103 h 569461"/>
                <a:gd name="connsiteX5615" fmla="*/ 876564 w 935544"/>
                <a:gd name="connsiteY5615" fmla="*/ 298967 h 569461"/>
                <a:gd name="connsiteX5616" fmla="*/ 876564 w 935544"/>
                <a:gd name="connsiteY5616" fmla="*/ 298967 h 569461"/>
                <a:gd name="connsiteX5617" fmla="*/ 876564 w 935544"/>
                <a:gd name="connsiteY5617" fmla="*/ 298967 h 569461"/>
                <a:gd name="connsiteX5618" fmla="*/ 876564 w 935544"/>
                <a:gd name="connsiteY5618" fmla="*/ 298967 h 569461"/>
                <a:gd name="connsiteX5619" fmla="*/ 876564 w 935544"/>
                <a:gd name="connsiteY5619" fmla="*/ 298967 h 569461"/>
                <a:gd name="connsiteX5620" fmla="*/ 876564 w 935544"/>
                <a:gd name="connsiteY5620" fmla="*/ 298967 h 569461"/>
                <a:gd name="connsiteX5621" fmla="*/ 884700 w 935544"/>
                <a:gd name="connsiteY5621" fmla="*/ 303035 h 569461"/>
                <a:gd name="connsiteX5622" fmla="*/ 884700 w 935544"/>
                <a:gd name="connsiteY5622" fmla="*/ 303035 h 569461"/>
                <a:gd name="connsiteX5623" fmla="*/ 884700 w 935544"/>
                <a:gd name="connsiteY5623" fmla="*/ 303035 h 569461"/>
                <a:gd name="connsiteX5624" fmla="*/ 884700 w 935544"/>
                <a:gd name="connsiteY5624" fmla="*/ 303035 h 569461"/>
                <a:gd name="connsiteX5625" fmla="*/ 884700 w 935544"/>
                <a:gd name="connsiteY5625" fmla="*/ 303035 h 569461"/>
                <a:gd name="connsiteX5626" fmla="*/ 876564 w 935544"/>
                <a:gd name="connsiteY5626" fmla="*/ 298967 h 569461"/>
                <a:gd name="connsiteX5627" fmla="*/ 880632 w 935544"/>
                <a:gd name="connsiteY5627" fmla="*/ 303035 h 569461"/>
                <a:gd name="connsiteX5628" fmla="*/ 876564 w 935544"/>
                <a:gd name="connsiteY5628" fmla="*/ 298967 h 569461"/>
                <a:gd name="connsiteX5629" fmla="*/ 876564 w 935544"/>
                <a:gd name="connsiteY5629" fmla="*/ 298967 h 569461"/>
                <a:gd name="connsiteX5630" fmla="*/ 876564 w 935544"/>
                <a:gd name="connsiteY5630" fmla="*/ 298967 h 569461"/>
                <a:gd name="connsiteX5631" fmla="*/ 876564 w 935544"/>
                <a:gd name="connsiteY5631" fmla="*/ 298967 h 569461"/>
                <a:gd name="connsiteX5632" fmla="*/ 876564 w 935544"/>
                <a:gd name="connsiteY5632" fmla="*/ 298967 h 569461"/>
                <a:gd name="connsiteX5633" fmla="*/ 876564 w 935544"/>
                <a:gd name="connsiteY5633" fmla="*/ 298967 h 569461"/>
                <a:gd name="connsiteX5634" fmla="*/ 876564 w 935544"/>
                <a:gd name="connsiteY5634" fmla="*/ 298967 h 569461"/>
                <a:gd name="connsiteX5635" fmla="*/ 876564 w 935544"/>
                <a:gd name="connsiteY5635" fmla="*/ 298967 h 569461"/>
                <a:gd name="connsiteX5636" fmla="*/ 876564 w 935544"/>
                <a:gd name="connsiteY5636" fmla="*/ 298967 h 569461"/>
                <a:gd name="connsiteX5637" fmla="*/ 872497 w 935544"/>
                <a:gd name="connsiteY5637" fmla="*/ 294900 h 569461"/>
                <a:gd name="connsiteX5638" fmla="*/ 876564 w 935544"/>
                <a:gd name="connsiteY5638" fmla="*/ 298967 h 569461"/>
                <a:gd name="connsiteX5639" fmla="*/ 876564 w 935544"/>
                <a:gd name="connsiteY5639" fmla="*/ 298967 h 569461"/>
                <a:gd name="connsiteX5640" fmla="*/ 872497 w 935544"/>
                <a:gd name="connsiteY5640" fmla="*/ 298967 h 569461"/>
                <a:gd name="connsiteX5641" fmla="*/ 872497 w 935544"/>
                <a:gd name="connsiteY5641" fmla="*/ 298967 h 569461"/>
                <a:gd name="connsiteX5642" fmla="*/ 872497 w 935544"/>
                <a:gd name="connsiteY5642" fmla="*/ 298967 h 569461"/>
                <a:gd name="connsiteX5643" fmla="*/ 876564 w 935544"/>
                <a:gd name="connsiteY5643" fmla="*/ 303035 h 569461"/>
                <a:gd name="connsiteX5644" fmla="*/ 876564 w 935544"/>
                <a:gd name="connsiteY5644" fmla="*/ 303035 h 569461"/>
                <a:gd name="connsiteX5645" fmla="*/ 876564 w 935544"/>
                <a:gd name="connsiteY5645" fmla="*/ 303035 h 569461"/>
                <a:gd name="connsiteX5646" fmla="*/ 876564 w 935544"/>
                <a:gd name="connsiteY5646" fmla="*/ 303035 h 569461"/>
                <a:gd name="connsiteX5647" fmla="*/ 876564 w 935544"/>
                <a:gd name="connsiteY5647" fmla="*/ 303035 h 569461"/>
                <a:gd name="connsiteX5648" fmla="*/ 872497 w 935544"/>
                <a:gd name="connsiteY5648" fmla="*/ 298967 h 569461"/>
                <a:gd name="connsiteX5649" fmla="*/ 872497 w 935544"/>
                <a:gd name="connsiteY5649" fmla="*/ 298967 h 569461"/>
                <a:gd name="connsiteX5650" fmla="*/ 872497 w 935544"/>
                <a:gd name="connsiteY5650" fmla="*/ 298967 h 569461"/>
                <a:gd name="connsiteX5651" fmla="*/ 872497 w 935544"/>
                <a:gd name="connsiteY5651" fmla="*/ 298967 h 569461"/>
                <a:gd name="connsiteX5652" fmla="*/ 872497 w 935544"/>
                <a:gd name="connsiteY5652" fmla="*/ 298967 h 569461"/>
                <a:gd name="connsiteX5653" fmla="*/ 872497 w 935544"/>
                <a:gd name="connsiteY5653" fmla="*/ 298967 h 569461"/>
                <a:gd name="connsiteX5654" fmla="*/ 868429 w 935544"/>
                <a:gd name="connsiteY5654" fmla="*/ 290832 h 569461"/>
                <a:gd name="connsiteX5655" fmla="*/ 868429 w 935544"/>
                <a:gd name="connsiteY5655" fmla="*/ 290832 h 569461"/>
                <a:gd name="connsiteX5656" fmla="*/ 868429 w 935544"/>
                <a:gd name="connsiteY5656" fmla="*/ 290832 h 569461"/>
                <a:gd name="connsiteX5657" fmla="*/ 868429 w 935544"/>
                <a:gd name="connsiteY5657" fmla="*/ 290832 h 569461"/>
                <a:gd name="connsiteX5658" fmla="*/ 868429 w 935544"/>
                <a:gd name="connsiteY5658" fmla="*/ 290832 h 569461"/>
                <a:gd name="connsiteX5659" fmla="*/ 868429 w 935544"/>
                <a:gd name="connsiteY5659" fmla="*/ 290832 h 569461"/>
                <a:gd name="connsiteX5660" fmla="*/ 868429 w 935544"/>
                <a:gd name="connsiteY5660" fmla="*/ 290832 h 569461"/>
                <a:gd name="connsiteX5661" fmla="*/ 868429 w 935544"/>
                <a:gd name="connsiteY5661" fmla="*/ 290832 h 569461"/>
                <a:gd name="connsiteX5662" fmla="*/ 868429 w 935544"/>
                <a:gd name="connsiteY5662" fmla="*/ 290832 h 569461"/>
                <a:gd name="connsiteX5663" fmla="*/ 868429 w 935544"/>
                <a:gd name="connsiteY5663" fmla="*/ 290832 h 569461"/>
                <a:gd name="connsiteX5664" fmla="*/ 852159 w 935544"/>
                <a:gd name="connsiteY5664" fmla="*/ 278629 h 569461"/>
                <a:gd name="connsiteX5665" fmla="*/ 852159 w 935544"/>
                <a:gd name="connsiteY5665" fmla="*/ 278629 h 569461"/>
                <a:gd name="connsiteX5666" fmla="*/ 852159 w 935544"/>
                <a:gd name="connsiteY5666" fmla="*/ 278629 h 569461"/>
                <a:gd name="connsiteX5667" fmla="*/ 852159 w 935544"/>
                <a:gd name="connsiteY5667" fmla="*/ 278629 h 569461"/>
                <a:gd name="connsiteX5668" fmla="*/ 852159 w 935544"/>
                <a:gd name="connsiteY5668" fmla="*/ 278629 h 569461"/>
                <a:gd name="connsiteX5669" fmla="*/ 852159 w 935544"/>
                <a:gd name="connsiteY5669" fmla="*/ 278629 h 569461"/>
                <a:gd name="connsiteX5670" fmla="*/ 852159 w 935544"/>
                <a:gd name="connsiteY5670" fmla="*/ 278629 h 569461"/>
                <a:gd name="connsiteX5671" fmla="*/ 856226 w 935544"/>
                <a:gd name="connsiteY5671" fmla="*/ 282697 h 569461"/>
                <a:gd name="connsiteX5672" fmla="*/ 856226 w 935544"/>
                <a:gd name="connsiteY5672" fmla="*/ 282697 h 569461"/>
                <a:gd name="connsiteX5673" fmla="*/ 856226 w 935544"/>
                <a:gd name="connsiteY5673" fmla="*/ 282697 h 569461"/>
                <a:gd name="connsiteX5674" fmla="*/ 856226 w 935544"/>
                <a:gd name="connsiteY5674" fmla="*/ 282697 h 569461"/>
                <a:gd name="connsiteX5675" fmla="*/ 856226 w 935544"/>
                <a:gd name="connsiteY5675" fmla="*/ 282697 h 569461"/>
                <a:gd name="connsiteX5676" fmla="*/ 856226 w 935544"/>
                <a:gd name="connsiteY5676" fmla="*/ 282697 h 569461"/>
                <a:gd name="connsiteX5677" fmla="*/ 856226 w 935544"/>
                <a:gd name="connsiteY5677" fmla="*/ 282697 h 569461"/>
                <a:gd name="connsiteX5678" fmla="*/ 856226 w 935544"/>
                <a:gd name="connsiteY5678" fmla="*/ 282697 h 569461"/>
                <a:gd name="connsiteX5679" fmla="*/ 856226 w 935544"/>
                <a:gd name="connsiteY5679" fmla="*/ 282697 h 569461"/>
                <a:gd name="connsiteX5680" fmla="*/ 856226 w 935544"/>
                <a:gd name="connsiteY5680" fmla="*/ 282697 h 569461"/>
                <a:gd name="connsiteX5681" fmla="*/ 856226 w 935544"/>
                <a:gd name="connsiteY5681" fmla="*/ 282697 h 569461"/>
                <a:gd name="connsiteX5682" fmla="*/ 856226 w 935544"/>
                <a:gd name="connsiteY5682" fmla="*/ 282697 h 569461"/>
                <a:gd name="connsiteX5683" fmla="*/ 856226 w 935544"/>
                <a:gd name="connsiteY5683" fmla="*/ 282697 h 569461"/>
                <a:gd name="connsiteX5684" fmla="*/ 856226 w 935544"/>
                <a:gd name="connsiteY5684" fmla="*/ 282697 h 569461"/>
                <a:gd name="connsiteX5685" fmla="*/ 856226 w 935544"/>
                <a:gd name="connsiteY5685" fmla="*/ 282697 h 569461"/>
                <a:gd name="connsiteX5686" fmla="*/ 856226 w 935544"/>
                <a:gd name="connsiteY5686" fmla="*/ 282697 h 569461"/>
                <a:gd name="connsiteX5687" fmla="*/ 856226 w 935544"/>
                <a:gd name="connsiteY5687" fmla="*/ 282697 h 569461"/>
                <a:gd name="connsiteX5688" fmla="*/ 856226 w 935544"/>
                <a:gd name="connsiteY5688" fmla="*/ 282697 h 569461"/>
                <a:gd name="connsiteX5689" fmla="*/ 856226 w 935544"/>
                <a:gd name="connsiteY5689" fmla="*/ 282697 h 569461"/>
                <a:gd name="connsiteX5690" fmla="*/ 856226 w 935544"/>
                <a:gd name="connsiteY5690" fmla="*/ 282697 h 569461"/>
                <a:gd name="connsiteX5691" fmla="*/ 852159 w 935544"/>
                <a:gd name="connsiteY5691" fmla="*/ 282697 h 569461"/>
                <a:gd name="connsiteX5692" fmla="*/ 852159 w 935544"/>
                <a:gd name="connsiteY5692" fmla="*/ 278629 h 569461"/>
                <a:gd name="connsiteX5693" fmla="*/ 852159 w 935544"/>
                <a:gd name="connsiteY5693" fmla="*/ 278629 h 569461"/>
                <a:gd name="connsiteX5694" fmla="*/ 852159 w 935544"/>
                <a:gd name="connsiteY5694" fmla="*/ 278629 h 569461"/>
                <a:gd name="connsiteX5695" fmla="*/ 852159 w 935544"/>
                <a:gd name="connsiteY5695" fmla="*/ 278629 h 569461"/>
                <a:gd name="connsiteX5696" fmla="*/ 852159 w 935544"/>
                <a:gd name="connsiteY5696" fmla="*/ 278629 h 569461"/>
                <a:gd name="connsiteX5697" fmla="*/ 852159 w 935544"/>
                <a:gd name="connsiteY5697" fmla="*/ 278629 h 569461"/>
                <a:gd name="connsiteX5698" fmla="*/ 852159 w 935544"/>
                <a:gd name="connsiteY5698" fmla="*/ 278629 h 569461"/>
                <a:gd name="connsiteX5699" fmla="*/ 831821 w 935544"/>
                <a:gd name="connsiteY5699" fmla="*/ 298967 h 569461"/>
                <a:gd name="connsiteX5700" fmla="*/ 831821 w 935544"/>
                <a:gd name="connsiteY5700" fmla="*/ 298967 h 569461"/>
                <a:gd name="connsiteX5701" fmla="*/ 831821 w 935544"/>
                <a:gd name="connsiteY5701" fmla="*/ 298967 h 569461"/>
                <a:gd name="connsiteX5702" fmla="*/ 831821 w 935544"/>
                <a:gd name="connsiteY5702" fmla="*/ 298967 h 569461"/>
                <a:gd name="connsiteX5703" fmla="*/ 835888 w 935544"/>
                <a:gd name="connsiteY5703" fmla="*/ 298967 h 569461"/>
                <a:gd name="connsiteX5704" fmla="*/ 835888 w 935544"/>
                <a:gd name="connsiteY5704" fmla="*/ 298967 h 569461"/>
                <a:gd name="connsiteX5705" fmla="*/ 835888 w 935544"/>
                <a:gd name="connsiteY5705" fmla="*/ 298967 h 569461"/>
                <a:gd name="connsiteX5706" fmla="*/ 835888 w 935544"/>
                <a:gd name="connsiteY5706" fmla="*/ 298967 h 569461"/>
                <a:gd name="connsiteX5707" fmla="*/ 835888 w 935544"/>
                <a:gd name="connsiteY5707" fmla="*/ 298967 h 569461"/>
                <a:gd name="connsiteX5708" fmla="*/ 835888 w 935544"/>
                <a:gd name="connsiteY5708" fmla="*/ 298967 h 569461"/>
                <a:gd name="connsiteX5709" fmla="*/ 835888 w 935544"/>
                <a:gd name="connsiteY5709" fmla="*/ 298967 h 569461"/>
                <a:gd name="connsiteX5710" fmla="*/ 835888 w 935544"/>
                <a:gd name="connsiteY5710" fmla="*/ 298967 h 569461"/>
                <a:gd name="connsiteX5711" fmla="*/ 835888 w 935544"/>
                <a:gd name="connsiteY5711" fmla="*/ 298967 h 569461"/>
                <a:gd name="connsiteX5712" fmla="*/ 835888 w 935544"/>
                <a:gd name="connsiteY5712" fmla="*/ 298967 h 569461"/>
                <a:gd name="connsiteX5713" fmla="*/ 835888 w 935544"/>
                <a:gd name="connsiteY5713" fmla="*/ 298967 h 569461"/>
                <a:gd name="connsiteX5714" fmla="*/ 835888 w 935544"/>
                <a:gd name="connsiteY5714" fmla="*/ 298967 h 569461"/>
                <a:gd name="connsiteX5715" fmla="*/ 835888 w 935544"/>
                <a:gd name="connsiteY5715" fmla="*/ 298967 h 569461"/>
                <a:gd name="connsiteX5716" fmla="*/ 835888 w 935544"/>
                <a:gd name="connsiteY5716" fmla="*/ 298967 h 569461"/>
                <a:gd name="connsiteX5717" fmla="*/ 835888 w 935544"/>
                <a:gd name="connsiteY5717" fmla="*/ 298967 h 569461"/>
                <a:gd name="connsiteX5718" fmla="*/ 835888 w 935544"/>
                <a:gd name="connsiteY5718" fmla="*/ 298967 h 569461"/>
                <a:gd name="connsiteX5719" fmla="*/ 835888 w 935544"/>
                <a:gd name="connsiteY5719" fmla="*/ 298967 h 569461"/>
                <a:gd name="connsiteX5720" fmla="*/ 835888 w 935544"/>
                <a:gd name="connsiteY5720" fmla="*/ 298967 h 569461"/>
                <a:gd name="connsiteX5721" fmla="*/ 835888 w 935544"/>
                <a:gd name="connsiteY5721" fmla="*/ 298967 h 569461"/>
                <a:gd name="connsiteX5722" fmla="*/ 835888 w 935544"/>
                <a:gd name="connsiteY5722" fmla="*/ 298967 h 569461"/>
                <a:gd name="connsiteX5723" fmla="*/ 839956 w 935544"/>
                <a:gd name="connsiteY5723" fmla="*/ 298967 h 569461"/>
                <a:gd name="connsiteX5724" fmla="*/ 839956 w 935544"/>
                <a:gd name="connsiteY5724" fmla="*/ 298967 h 569461"/>
                <a:gd name="connsiteX5725" fmla="*/ 839956 w 935544"/>
                <a:gd name="connsiteY5725" fmla="*/ 298967 h 569461"/>
                <a:gd name="connsiteX5726" fmla="*/ 839956 w 935544"/>
                <a:gd name="connsiteY5726" fmla="*/ 298967 h 569461"/>
                <a:gd name="connsiteX5727" fmla="*/ 839956 w 935544"/>
                <a:gd name="connsiteY5727" fmla="*/ 298967 h 569461"/>
                <a:gd name="connsiteX5728" fmla="*/ 839956 w 935544"/>
                <a:gd name="connsiteY5728" fmla="*/ 298967 h 569461"/>
                <a:gd name="connsiteX5729" fmla="*/ 839956 w 935544"/>
                <a:gd name="connsiteY5729" fmla="*/ 298967 h 569461"/>
                <a:gd name="connsiteX5730" fmla="*/ 839956 w 935544"/>
                <a:gd name="connsiteY5730" fmla="*/ 298967 h 569461"/>
                <a:gd name="connsiteX5731" fmla="*/ 839956 w 935544"/>
                <a:gd name="connsiteY5731" fmla="*/ 298967 h 569461"/>
                <a:gd name="connsiteX5732" fmla="*/ 839956 w 935544"/>
                <a:gd name="connsiteY5732" fmla="*/ 298967 h 569461"/>
                <a:gd name="connsiteX5733" fmla="*/ 839956 w 935544"/>
                <a:gd name="connsiteY5733" fmla="*/ 298967 h 569461"/>
                <a:gd name="connsiteX5734" fmla="*/ 839956 w 935544"/>
                <a:gd name="connsiteY5734" fmla="*/ 298967 h 569461"/>
                <a:gd name="connsiteX5735" fmla="*/ 839956 w 935544"/>
                <a:gd name="connsiteY5735" fmla="*/ 298967 h 569461"/>
                <a:gd name="connsiteX5736" fmla="*/ 839956 w 935544"/>
                <a:gd name="connsiteY5736" fmla="*/ 298967 h 569461"/>
                <a:gd name="connsiteX5737" fmla="*/ 839956 w 935544"/>
                <a:gd name="connsiteY5737" fmla="*/ 298967 h 569461"/>
                <a:gd name="connsiteX5738" fmla="*/ 839956 w 935544"/>
                <a:gd name="connsiteY5738" fmla="*/ 298967 h 569461"/>
                <a:gd name="connsiteX5739" fmla="*/ 839956 w 935544"/>
                <a:gd name="connsiteY5739" fmla="*/ 298967 h 569461"/>
                <a:gd name="connsiteX5740" fmla="*/ 839956 w 935544"/>
                <a:gd name="connsiteY5740" fmla="*/ 298967 h 569461"/>
                <a:gd name="connsiteX5741" fmla="*/ 839956 w 935544"/>
                <a:gd name="connsiteY5741" fmla="*/ 298967 h 569461"/>
                <a:gd name="connsiteX5742" fmla="*/ 839956 w 935544"/>
                <a:gd name="connsiteY5742" fmla="*/ 298967 h 569461"/>
                <a:gd name="connsiteX5743" fmla="*/ 839956 w 935544"/>
                <a:gd name="connsiteY5743" fmla="*/ 298967 h 569461"/>
                <a:gd name="connsiteX5744" fmla="*/ 839956 w 935544"/>
                <a:gd name="connsiteY5744" fmla="*/ 298967 h 569461"/>
                <a:gd name="connsiteX5745" fmla="*/ 839956 w 935544"/>
                <a:gd name="connsiteY5745" fmla="*/ 298967 h 569461"/>
                <a:gd name="connsiteX5746" fmla="*/ 839956 w 935544"/>
                <a:gd name="connsiteY5746" fmla="*/ 298967 h 569461"/>
                <a:gd name="connsiteX5747" fmla="*/ 839956 w 935544"/>
                <a:gd name="connsiteY5747" fmla="*/ 298967 h 569461"/>
                <a:gd name="connsiteX5748" fmla="*/ 839956 w 935544"/>
                <a:gd name="connsiteY5748" fmla="*/ 298967 h 569461"/>
                <a:gd name="connsiteX5749" fmla="*/ 844024 w 935544"/>
                <a:gd name="connsiteY5749" fmla="*/ 298967 h 569461"/>
                <a:gd name="connsiteX5750" fmla="*/ 848091 w 935544"/>
                <a:gd name="connsiteY5750" fmla="*/ 298967 h 569461"/>
                <a:gd name="connsiteX5751" fmla="*/ 848091 w 935544"/>
                <a:gd name="connsiteY5751" fmla="*/ 298967 h 569461"/>
                <a:gd name="connsiteX5752" fmla="*/ 844024 w 935544"/>
                <a:gd name="connsiteY5752" fmla="*/ 298967 h 569461"/>
                <a:gd name="connsiteX5753" fmla="*/ 844024 w 935544"/>
                <a:gd name="connsiteY5753" fmla="*/ 298967 h 569461"/>
                <a:gd name="connsiteX5754" fmla="*/ 844024 w 935544"/>
                <a:gd name="connsiteY5754" fmla="*/ 298967 h 569461"/>
                <a:gd name="connsiteX5755" fmla="*/ 844024 w 935544"/>
                <a:gd name="connsiteY5755" fmla="*/ 298967 h 569461"/>
                <a:gd name="connsiteX5756" fmla="*/ 839956 w 935544"/>
                <a:gd name="connsiteY5756" fmla="*/ 298967 h 569461"/>
                <a:gd name="connsiteX5757" fmla="*/ 839956 w 935544"/>
                <a:gd name="connsiteY5757" fmla="*/ 298967 h 569461"/>
                <a:gd name="connsiteX5758" fmla="*/ 839956 w 935544"/>
                <a:gd name="connsiteY5758" fmla="*/ 298967 h 569461"/>
                <a:gd name="connsiteX5759" fmla="*/ 839956 w 935544"/>
                <a:gd name="connsiteY5759" fmla="*/ 298967 h 569461"/>
                <a:gd name="connsiteX5760" fmla="*/ 839956 w 935544"/>
                <a:gd name="connsiteY5760" fmla="*/ 298967 h 569461"/>
                <a:gd name="connsiteX5761" fmla="*/ 839956 w 935544"/>
                <a:gd name="connsiteY5761" fmla="*/ 298967 h 569461"/>
                <a:gd name="connsiteX5762" fmla="*/ 839956 w 935544"/>
                <a:gd name="connsiteY5762" fmla="*/ 298967 h 569461"/>
                <a:gd name="connsiteX5763" fmla="*/ 839956 w 935544"/>
                <a:gd name="connsiteY5763" fmla="*/ 298967 h 569461"/>
                <a:gd name="connsiteX5764" fmla="*/ 839956 w 935544"/>
                <a:gd name="connsiteY5764" fmla="*/ 298967 h 569461"/>
                <a:gd name="connsiteX5765" fmla="*/ 835888 w 935544"/>
                <a:gd name="connsiteY5765" fmla="*/ 298967 h 569461"/>
                <a:gd name="connsiteX5766" fmla="*/ 835888 w 935544"/>
                <a:gd name="connsiteY5766" fmla="*/ 298967 h 569461"/>
                <a:gd name="connsiteX5767" fmla="*/ 835888 w 935544"/>
                <a:gd name="connsiteY5767" fmla="*/ 298967 h 569461"/>
                <a:gd name="connsiteX5768" fmla="*/ 835888 w 935544"/>
                <a:gd name="connsiteY5768" fmla="*/ 298967 h 569461"/>
                <a:gd name="connsiteX5769" fmla="*/ 831821 w 935544"/>
                <a:gd name="connsiteY5769" fmla="*/ 298967 h 569461"/>
                <a:gd name="connsiteX5770" fmla="*/ 831821 w 935544"/>
                <a:gd name="connsiteY5770" fmla="*/ 298967 h 569461"/>
                <a:gd name="connsiteX5771" fmla="*/ 831821 w 935544"/>
                <a:gd name="connsiteY5771" fmla="*/ 298967 h 569461"/>
                <a:gd name="connsiteX5772" fmla="*/ 831821 w 935544"/>
                <a:gd name="connsiteY5772" fmla="*/ 298967 h 569461"/>
                <a:gd name="connsiteX5773" fmla="*/ 831821 w 935544"/>
                <a:gd name="connsiteY5773" fmla="*/ 298967 h 569461"/>
                <a:gd name="connsiteX5774" fmla="*/ 831821 w 935544"/>
                <a:gd name="connsiteY5774" fmla="*/ 298967 h 569461"/>
                <a:gd name="connsiteX5775" fmla="*/ 831821 w 935544"/>
                <a:gd name="connsiteY5775" fmla="*/ 298967 h 569461"/>
                <a:gd name="connsiteX5776" fmla="*/ 827753 w 935544"/>
                <a:gd name="connsiteY5776" fmla="*/ 298967 h 569461"/>
                <a:gd name="connsiteX5777" fmla="*/ 827753 w 935544"/>
                <a:gd name="connsiteY5777" fmla="*/ 298967 h 569461"/>
                <a:gd name="connsiteX5778" fmla="*/ 827753 w 935544"/>
                <a:gd name="connsiteY5778" fmla="*/ 298967 h 569461"/>
                <a:gd name="connsiteX5779" fmla="*/ 827753 w 935544"/>
                <a:gd name="connsiteY5779" fmla="*/ 298967 h 569461"/>
                <a:gd name="connsiteX5780" fmla="*/ 827753 w 935544"/>
                <a:gd name="connsiteY5780" fmla="*/ 298967 h 569461"/>
                <a:gd name="connsiteX5781" fmla="*/ 827753 w 935544"/>
                <a:gd name="connsiteY5781" fmla="*/ 298967 h 569461"/>
                <a:gd name="connsiteX5782" fmla="*/ 827753 w 935544"/>
                <a:gd name="connsiteY5782" fmla="*/ 298967 h 569461"/>
                <a:gd name="connsiteX5783" fmla="*/ 827753 w 935544"/>
                <a:gd name="connsiteY5783" fmla="*/ 298967 h 569461"/>
                <a:gd name="connsiteX5784" fmla="*/ 823686 w 935544"/>
                <a:gd name="connsiteY5784" fmla="*/ 298967 h 569461"/>
                <a:gd name="connsiteX5785" fmla="*/ 823686 w 935544"/>
                <a:gd name="connsiteY5785" fmla="*/ 298967 h 569461"/>
                <a:gd name="connsiteX5786" fmla="*/ 823686 w 935544"/>
                <a:gd name="connsiteY5786" fmla="*/ 298967 h 569461"/>
                <a:gd name="connsiteX5787" fmla="*/ 823686 w 935544"/>
                <a:gd name="connsiteY5787" fmla="*/ 298967 h 569461"/>
                <a:gd name="connsiteX5788" fmla="*/ 823686 w 935544"/>
                <a:gd name="connsiteY5788" fmla="*/ 298967 h 569461"/>
                <a:gd name="connsiteX5789" fmla="*/ 823686 w 935544"/>
                <a:gd name="connsiteY5789" fmla="*/ 298967 h 569461"/>
                <a:gd name="connsiteX5790" fmla="*/ 823686 w 935544"/>
                <a:gd name="connsiteY5790" fmla="*/ 298967 h 569461"/>
                <a:gd name="connsiteX5791" fmla="*/ 823686 w 935544"/>
                <a:gd name="connsiteY5791" fmla="*/ 298967 h 569461"/>
                <a:gd name="connsiteX5792" fmla="*/ 823686 w 935544"/>
                <a:gd name="connsiteY5792" fmla="*/ 298967 h 569461"/>
                <a:gd name="connsiteX5793" fmla="*/ 823686 w 935544"/>
                <a:gd name="connsiteY5793" fmla="*/ 298967 h 569461"/>
                <a:gd name="connsiteX5794" fmla="*/ 823686 w 935544"/>
                <a:gd name="connsiteY5794" fmla="*/ 298967 h 569461"/>
                <a:gd name="connsiteX5795" fmla="*/ 823686 w 935544"/>
                <a:gd name="connsiteY5795" fmla="*/ 298967 h 569461"/>
                <a:gd name="connsiteX5796" fmla="*/ 823686 w 935544"/>
                <a:gd name="connsiteY5796" fmla="*/ 298967 h 569461"/>
                <a:gd name="connsiteX5797" fmla="*/ 823686 w 935544"/>
                <a:gd name="connsiteY5797" fmla="*/ 298967 h 569461"/>
                <a:gd name="connsiteX5798" fmla="*/ 823686 w 935544"/>
                <a:gd name="connsiteY5798" fmla="*/ 298967 h 569461"/>
                <a:gd name="connsiteX5799" fmla="*/ 823686 w 935544"/>
                <a:gd name="connsiteY5799" fmla="*/ 298967 h 569461"/>
                <a:gd name="connsiteX5800" fmla="*/ 823686 w 935544"/>
                <a:gd name="connsiteY5800" fmla="*/ 298967 h 569461"/>
                <a:gd name="connsiteX5801" fmla="*/ 823686 w 935544"/>
                <a:gd name="connsiteY5801" fmla="*/ 298967 h 569461"/>
                <a:gd name="connsiteX5802" fmla="*/ 823686 w 935544"/>
                <a:gd name="connsiteY5802" fmla="*/ 298967 h 569461"/>
                <a:gd name="connsiteX5803" fmla="*/ 831821 w 935544"/>
                <a:gd name="connsiteY5803" fmla="*/ 298967 h 569461"/>
                <a:gd name="connsiteX5804" fmla="*/ 831821 w 935544"/>
                <a:gd name="connsiteY5804" fmla="*/ 298967 h 569461"/>
                <a:gd name="connsiteX5805" fmla="*/ 831821 w 935544"/>
                <a:gd name="connsiteY5805" fmla="*/ 298967 h 569461"/>
                <a:gd name="connsiteX5806" fmla="*/ 831821 w 935544"/>
                <a:gd name="connsiteY5806" fmla="*/ 298967 h 569461"/>
                <a:gd name="connsiteX5807" fmla="*/ 831821 w 935544"/>
                <a:gd name="connsiteY5807" fmla="*/ 298967 h 569461"/>
                <a:gd name="connsiteX5808" fmla="*/ 815550 w 935544"/>
                <a:gd name="connsiteY5808" fmla="*/ 298967 h 569461"/>
                <a:gd name="connsiteX5809" fmla="*/ 815550 w 935544"/>
                <a:gd name="connsiteY5809" fmla="*/ 298967 h 569461"/>
                <a:gd name="connsiteX5810" fmla="*/ 815550 w 935544"/>
                <a:gd name="connsiteY5810" fmla="*/ 298967 h 569461"/>
                <a:gd name="connsiteX5811" fmla="*/ 815550 w 935544"/>
                <a:gd name="connsiteY5811" fmla="*/ 298967 h 569461"/>
                <a:gd name="connsiteX5812" fmla="*/ 815550 w 935544"/>
                <a:gd name="connsiteY5812" fmla="*/ 298967 h 569461"/>
                <a:gd name="connsiteX5813" fmla="*/ 815550 w 935544"/>
                <a:gd name="connsiteY5813" fmla="*/ 298967 h 569461"/>
                <a:gd name="connsiteX5814" fmla="*/ 815550 w 935544"/>
                <a:gd name="connsiteY5814" fmla="*/ 298967 h 569461"/>
                <a:gd name="connsiteX5815" fmla="*/ 815550 w 935544"/>
                <a:gd name="connsiteY5815" fmla="*/ 298967 h 569461"/>
                <a:gd name="connsiteX5816" fmla="*/ 815550 w 935544"/>
                <a:gd name="connsiteY5816" fmla="*/ 298967 h 569461"/>
                <a:gd name="connsiteX5817" fmla="*/ 815550 w 935544"/>
                <a:gd name="connsiteY5817" fmla="*/ 298967 h 569461"/>
                <a:gd name="connsiteX5818" fmla="*/ 815550 w 935544"/>
                <a:gd name="connsiteY5818" fmla="*/ 298967 h 569461"/>
                <a:gd name="connsiteX5819" fmla="*/ 811483 w 935544"/>
                <a:gd name="connsiteY5819" fmla="*/ 298967 h 569461"/>
                <a:gd name="connsiteX5820" fmla="*/ 811483 w 935544"/>
                <a:gd name="connsiteY5820" fmla="*/ 298967 h 569461"/>
                <a:gd name="connsiteX5821" fmla="*/ 815550 w 935544"/>
                <a:gd name="connsiteY5821" fmla="*/ 298967 h 569461"/>
                <a:gd name="connsiteX5822" fmla="*/ 815550 w 935544"/>
                <a:gd name="connsiteY5822" fmla="*/ 298967 h 569461"/>
                <a:gd name="connsiteX5823" fmla="*/ 815550 w 935544"/>
                <a:gd name="connsiteY5823" fmla="*/ 298967 h 569461"/>
                <a:gd name="connsiteX5824" fmla="*/ 815550 w 935544"/>
                <a:gd name="connsiteY5824" fmla="*/ 298967 h 569461"/>
                <a:gd name="connsiteX5825" fmla="*/ 807415 w 935544"/>
                <a:gd name="connsiteY5825" fmla="*/ 254224 h 569461"/>
                <a:gd name="connsiteX5826" fmla="*/ 807415 w 935544"/>
                <a:gd name="connsiteY5826" fmla="*/ 254224 h 569461"/>
                <a:gd name="connsiteX5827" fmla="*/ 807415 w 935544"/>
                <a:gd name="connsiteY5827" fmla="*/ 254224 h 569461"/>
                <a:gd name="connsiteX5828" fmla="*/ 811483 w 935544"/>
                <a:gd name="connsiteY5828" fmla="*/ 258292 h 569461"/>
                <a:gd name="connsiteX5829" fmla="*/ 811483 w 935544"/>
                <a:gd name="connsiteY5829" fmla="*/ 258292 h 569461"/>
                <a:gd name="connsiteX5830" fmla="*/ 807415 w 935544"/>
                <a:gd name="connsiteY5830" fmla="*/ 254224 h 569461"/>
                <a:gd name="connsiteX5831" fmla="*/ 807415 w 935544"/>
                <a:gd name="connsiteY5831" fmla="*/ 254224 h 569461"/>
                <a:gd name="connsiteX5832" fmla="*/ 807415 w 935544"/>
                <a:gd name="connsiteY5832" fmla="*/ 254224 h 569461"/>
                <a:gd name="connsiteX5833" fmla="*/ 807415 w 935544"/>
                <a:gd name="connsiteY5833" fmla="*/ 254224 h 569461"/>
                <a:gd name="connsiteX5834" fmla="*/ 807415 w 935544"/>
                <a:gd name="connsiteY5834" fmla="*/ 254224 h 569461"/>
                <a:gd name="connsiteX5835" fmla="*/ 746402 w 935544"/>
                <a:gd name="connsiteY5835" fmla="*/ 237954 h 569461"/>
                <a:gd name="connsiteX5836" fmla="*/ 746402 w 935544"/>
                <a:gd name="connsiteY5836" fmla="*/ 237954 h 569461"/>
                <a:gd name="connsiteX5837" fmla="*/ 746402 w 935544"/>
                <a:gd name="connsiteY5837" fmla="*/ 237954 h 569461"/>
                <a:gd name="connsiteX5838" fmla="*/ 746402 w 935544"/>
                <a:gd name="connsiteY5838" fmla="*/ 237954 h 569461"/>
                <a:gd name="connsiteX5839" fmla="*/ 746402 w 935544"/>
                <a:gd name="connsiteY5839" fmla="*/ 237954 h 569461"/>
                <a:gd name="connsiteX5840" fmla="*/ 746402 w 935544"/>
                <a:gd name="connsiteY5840" fmla="*/ 237954 h 569461"/>
                <a:gd name="connsiteX5841" fmla="*/ 766740 w 935544"/>
                <a:gd name="connsiteY5841" fmla="*/ 229819 h 569461"/>
                <a:gd name="connsiteX5842" fmla="*/ 766740 w 935544"/>
                <a:gd name="connsiteY5842" fmla="*/ 229819 h 569461"/>
                <a:gd name="connsiteX5843" fmla="*/ 766740 w 935544"/>
                <a:gd name="connsiteY5843" fmla="*/ 229819 h 569461"/>
                <a:gd name="connsiteX5844" fmla="*/ 766740 w 935544"/>
                <a:gd name="connsiteY5844" fmla="*/ 229819 h 569461"/>
                <a:gd name="connsiteX5845" fmla="*/ 770807 w 935544"/>
                <a:gd name="connsiteY5845" fmla="*/ 233886 h 569461"/>
                <a:gd name="connsiteX5846" fmla="*/ 770807 w 935544"/>
                <a:gd name="connsiteY5846" fmla="*/ 233886 h 569461"/>
                <a:gd name="connsiteX5847" fmla="*/ 770807 w 935544"/>
                <a:gd name="connsiteY5847" fmla="*/ 233886 h 569461"/>
                <a:gd name="connsiteX5848" fmla="*/ 770807 w 935544"/>
                <a:gd name="connsiteY5848" fmla="*/ 233886 h 569461"/>
                <a:gd name="connsiteX5849" fmla="*/ 770807 w 935544"/>
                <a:gd name="connsiteY5849" fmla="*/ 233886 h 569461"/>
                <a:gd name="connsiteX5850" fmla="*/ 770807 w 935544"/>
                <a:gd name="connsiteY5850" fmla="*/ 233886 h 569461"/>
                <a:gd name="connsiteX5851" fmla="*/ 770807 w 935544"/>
                <a:gd name="connsiteY5851" fmla="*/ 233886 h 569461"/>
                <a:gd name="connsiteX5852" fmla="*/ 770807 w 935544"/>
                <a:gd name="connsiteY5852" fmla="*/ 233886 h 569461"/>
                <a:gd name="connsiteX5853" fmla="*/ 770807 w 935544"/>
                <a:gd name="connsiteY5853" fmla="*/ 233886 h 569461"/>
                <a:gd name="connsiteX5854" fmla="*/ 770807 w 935544"/>
                <a:gd name="connsiteY5854" fmla="*/ 233886 h 569461"/>
                <a:gd name="connsiteX5855" fmla="*/ 770807 w 935544"/>
                <a:gd name="connsiteY5855" fmla="*/ 233886 h 569461"/>
                <a:gd name="connsiteX5856" fmla="*/ 770807 w 935544"/>
                <a:gd name="connsiteY5856" fmla="*/ 233886 h 569461"/>
                <a:gd name="connsiteX5857" fmla="*/ 770807 w 935544"/>
                <a:gd name="connsiteY5857" fmla="*/ 233886 h 569461"/>
                <a:gd name="connsiteX5858" fmla="*/ 770807 w 935544"/>
                <a:gd name="connsiteY5858" fmla="*/ 233886 h 569461"/>
                <a:gd name="connsiteX5859" fmla="*/ 770807 w 935544"/>
                <a:gd name="connsiteY5859" fmla="*/ 233886 h 569461"/>
                <a:gd name="connsiteX5860" fmla="*/ 770807 w 935544"/>
                <a:gd name="connsiteY5860" fmla="*/ 233886 h 569461"/>
                <a:gd name="connsiteX5861" fmla="*/ 770807 w 935544"/>
                <a:gd name="connsiteY5861" fmla="*/ 233886 h 569461"/>
                <a:gd name="connsiteX5862" fmla="*/ 770807 w 935544"/>
                <a:gd name="connsiteY5862" fmla="*/ 233886 h 569461"/>
                <a:gd name="connsiteX5863" fmla="*/ 770807 w 935544"/>
                <a:gd name="connsiteY5863" fmla="*/ 233886 h 569461"/>
                <a:gd name="connsiteX5864" fmla="*/ 774875 w 935544"/>
                <a:gd name="connsiteY5864" fmla="*/ 233886 h 569461"/>
                <a:gd name="connsiteX5865" fmla="*/ 778942 w 935544"/>
                <a:gd name="connsiteY5865" fmla="*/ 233886 h 569461"/>
                <a:gd name="connsiteX5866" fmla="*/ 778942 w 935544"/>
                <a:gd name="connsiteY5866" fmla="*/ 233886 h 569461"/>
                <a:gd name="connsiteX5867" fmla="*/ 778942 w 935544"/>
                <a:gd name="connsiteY5867" fmla="*/ 233886 h 569461"/>
                <a:gd name="connsiteX5868" fmla="*/ 774875 w 935544"/>
                <a:gd name="connsiteY5868" fmla="*/ 233886 h 569461"/>
                <a:gd name="connsiteX5869" fmla="*/ 770807 w 935544"/>
                <a:gd name="connsiteY5869" fmla="*/ 233886 h 569461"/>
                <a:gd name="connsiteX5870" fmla="*/ 770807 w 935544"/>
                <a:gd name="connsiteY5870" fmla="*/ 233886 h 569461"/>
                <a:gd name="connsiteX5871" fmla="*/ 770807 w 935544"/>
                <a:gd name="connsiteY5871" fmla="*/ 233886 h 569461"/>
                <a:gd name="connsiteX5872" fmla="*/ 770807 w 935544"/>
                <a:gd name="connsiteY5872" fmla="*/ 233886 h 569461"/>
                <a:gd name="connsiteX5873" fmla="*/ 770807 w 935544"/>
                <a:gd name="connsiteY5873" fmla="*/ 233886 h 569461"/>
                <a:gd name="connsiteX5874" fmla="*/ 770807 w 935544"/>
                <a:gd name="connsiteY5874" fmla="*/ 233886 h 569461"/>
                <a:gd name="connsiteX5875" fmla="*/ 766740 w 935544"/>
                <a:gd name="connsiteY5875" fmla="*/ 233886 h 569461"/>
                <a:gd name="connsiteX5876" fmla="*/ 762672 w 935544"/>
                <a:gd name="connsiteY5876" fmla="*/ 233886 h 569461"/>
                <a:gd name="connsiteX5877" fmla="*/ 762672 w 935544"/>
                <a:gd name="connsiteY5877" fmla="*/ 233886 h 569461"/>
                <a:gd name="connsiteX5878" fmla="*/ 762672 w 935544"/>
                <a:gd name="connsiteY5878" fmla="*/ 233886 h 569461"/>
                <a:gd name="connsiteX5879" fmla="*/ 762672 w 935544"/>
                <a:gd name="connsiteY5879" fmla="*/ 233886 h 569461"/>
                <a:gd name="connsiteX5880" fmla="*/ 766740 w 935544"/>
                <a:gd name="connsiteY5880" fmla="*/ 229819 h 569461"/>
                <a:gd name="connsiteX5881" fmla="*/ 766740 w 935544"/>
                <a:gd name="connsiteY5881" fmla="*/ 229819 h 569461"/>
                <a:gd name="connsiteX5882" fmla="*/ 766740 w 935544"/>
                <a:gd name="connsiteY5882" fmla="*/ 229819 h 569461"/>
                <a:gd name="connsiteX5883" fmla="*/ 766740 w 935544"/>
                <a:gd name="connsiteY5883" fmla="*/ 229819 h 569461"/>
                <a:gd name="connsiteX5884" fmla="*/ 766740 w 935544"/>
                <a:gd name="connsiteY5884" fmla="*/ 229819 h 569461"/>
                <a:gd name="connsiteX5885" fmla="*/ 766740 w 935544"/>
                <a:gd name="connsiteY5885" fmla="*/ 229819 h 569461"/>
                <a:gd name="connsiteX5886" fmla="*/ 766740 w 935544"/>
                <a:gd name="connsiteY5886" fmla="*/ 229819 h 569461"/>
                <a:gd name="connsiteX5887" fmla="*/ 766740 w 935544"/>
                <a:gd name="connsiteY5887" fmla="*/ 229819 h 569461"/>
                <a:gd name="connsiteX5888" fmla="*/ 742334 w 935544"/>
                <a:gd name="connsiteY5888" fmla="*/ 217616 h 569461"/>
                <a:gd name="connsiteX5889" fmla="*/ 742334 w 935544"/>
                <a:gd name="connsiteY5889" fmla="*/ 217616 h 569461"/>
                <a:gd name="connsiteX5890" fmla="*/ 742334 w 935544"/>
                <a:gd name="connsiteY5890" fmla="*/ 217616 h 569461"/>
                <a:gd name="connsiteX5891" fmla="*/ 742334 w 935544"/>
                <a:gd name="connsiteY5891" fmla="*/ 217616 h 569461"/>
                <a:gd name="connsiteX5892" fmla="*/ 742334 w 935544"/>
                <a:gd name="connsiteY5892" fmla="*/ 217616 h 569461"/>
                <a:gd name="connsiteX5893" fmla="*/ 742334 w 935544"/>
                <a:gd name="connsiteY5893" fmla="*/ 217616 h 569461"/>
                <a:gd name="connsiteX5894" fmla="*/ 746402 w 935544"/>
                <a:gd name="connsiteY5894" fmla="*/ 217616 h 569461"/>
                <a:gd name="connsiteX5895" fmla="*/ 746402 w 935544"/>
                <a:gd name="connsiteY5895" fmla="*/ 217616 h 569461"/>
                <a:gd name="connsiteX5896" fmla="*/ 746402 w 935544"/>
                <a:gd name="connsiteY5896" fmla="*/ 217616 h 569461"/>
                <a:gd name="connsiteX5897" fmla="*/ 746402 w 935544"/>
                <a:gd name="connsiteY5897" fmla="*/ 217616 h 569461"/>
                <a:gd name="connsiteX5898" fmla="*/ 746402 w 935544"/>
                <a:gd name="connsiteY5898" fmla="*/ 217616 h 569461"/>
                <a:gd name="connsiteX5899" fmla="*/ 746402 w 935544"/>
                <a:gd name="connsiteY5899" fmla="*/ 217616 h 569461"/>
                <a:gd name="connsiteX5900" fmla="*/ 746402 w 935544"/>
                <a:gd name="connsiteY5900" fmla="*/ 217616 h 569461"/>
                <a:gd name="connsiteX5901" fmla="*/ 746402 w 935544"/>
                <a:gd name="connsiteY5901" fmla="*/ 217616 h 569461"/>
                <a:gd name="connsiteX5902" fmla="*/ 746402 w 935544"/>
                <a:gd name="connsiteY5902" fmla="*/ 217616 h 569461"/>
                <a:gd name="connsiteX5903" fmla="*/ 746402 w 935544"/>
                <a:gd name="connsiteY5903" fmla="*/ 217616 h 569461"/>
                <a:gd name="connsiteX5904" fmla="*/ 746402 w 935544"/>
                <a:gd name="connsiteY5904" fmla="*/ 217616 h 569461"/>
                <a:gd name="connsiteX5905" fmla="*/ 746402 w 935544"/>
                <a:gd name="connsiteY5905" fmla="*/ 217616 h 569461"/>
                <a:gd name="connsiteX5906" fmla="*/ 746402 w 935544"/>
                <a:gd name="connsiteY5906" fmla="*/ 217616 h 569461"/>
                <a:gd name="connsiteX5907" fmla="*/ 746402 w 935544"/>
                <a:gd name="connsiteY5907" fmla="*/ 217616 h 569461"/>
                <a:gd name="connsiteX5908" fmla="*/ 746402 w 935544"/>
                <a:gd name="connsiteY5908" fmla="*/ 217616 h 569461"/>
                <a:gd name="connsiteX5909" fmla="*/ 746402 w 935544"/>
                <a:gd name="connsiteY5909" fmla="*/ 217616 h 569461"/>
                <a:gd name="connsiteX5910" fmla="*/ 746402 w 935544"/>
                <a:gd name="connsiteY5910" fmla="*/ 217616 h 569461"/>
                <a:gd name="connsiteX5911" fmla="*/ 750469 w 935544"/>
                <a:gd name="connsiteY5911" fmla="*/ 217616 h 569461"/>
                <a:gd name="connsiteX5912" fmla="*/ 750469 w 935544"/>
                <a:gd name="connsiteY5912" fmla="*/ 217616 h 569461"/>
                <a:gd name="connsiteX5913" fmla="*/ 750469 w 935544"/>
                <a:gd name="connsiteY5913" fmla="*/ 217616 h 569461"/>
                <a:gd name="connsiteX5914" fmla="*/ 750469 w 935544"/>
                <a:gd name="connsiteY5914" fmla="*/ 217616 h 569461"/>
                <a:gd name="connsiteX5915" fmla="*/ 750469 w 935544"/>
                <a:gd name="connsiteY5915" fmla="*/ 217616 h 569461"/>
                <a:gd name="connsiteX5916" fmla="*/ 750469 w 935544"/>
                <a:gd name="connsiteY5916" fmla="*/ 217616 h 569461"/>
                <a:gd name="connsiteX5917" fmla="*/ 750469 w 935544"/>
                <a:gd name="connsiteY5917" fmla="*/ 217616 h 569461"/>
                <a:gd name="connsiteX5918" fmla="*/ 750469 w 935544"/>
                <a:gd name="connsiteY5918" fmla="*/ 217616 h 569461"/>
                <a:gd name="connsiteX5919" fmla="*/ 750469 w 935544"/>
                <a:gd name="connsiteY5919" fmla="*/ 217616 h 569461"/>
                <a:gd name="connsiteX5920" fmla="*/ 750469 w 935544"/>
                <a:gd name="connsiteY5920" fmla="*/ 217616 h 569461"/>
                <a:gd name="connsiteX5921" fmla="*/ 750469 w 935544"/>
                <a:gd name="connsiteY5921" fmla="*/ 217616 h 569461"/>
                <a:gd name="connsiteX5922" fmla="*/ 754537 w 935544"/>
                <a:gd name="connsiteY5922" fmla="*/ 217616 h 569461"/>
                <a:gd name="connsiteX5923" fmla="*/ 754537 w 935544"/>
                <a:gd name="connsiteY5923" fmla="*/ 217616 h 569461"/>
                <a:gd name="connsiteX5924" fmla="*/ 754537 w 935544"/>
                <a:gd name="connsiteY5924" fmla="*/ 217616 h 569461"/>
                <a:gd name="connsiteX5925" fmla="*/ 754537 w 935544"/>
                <a:gd name="connsiteY5925" fmla="*/ 217616 h 569461"/>
                <a:gd name="connsiteX5926" fmla="*/ 754537 w 935544"/>
                <a:gd name="connsiteY5926" fmla="*/ 217616 h 569461"/>
                <a:gd name="connsiteX5927" fmla="*/ 754537 w 935544"/>
                <a:gd name="connsiteY5927" fmla="*/ 217616 h 569461"/>
                <a:gd name="connsiteX5928" fmla="*/ 754537 w 935544"/>
                <a:gd name="connsiteY5928" fmla="*/ 217616 h 569461"/>
                <a:gd name="connsiteX5929" fmla="*/ 754537 w 935544"/>
                <a:gd name="connsiteY5929" fmla="*/ 217616 h 569461"/>
                <a:gd name="connsiteX5930" fmla="*/ 758605 w 935544"/>
                <a:gd name="connsiteY5930" fmla="*/ 217616 h 569461"/>
                <a:gd name="connsiteX5931" fmla="*/ 754537 w 935544"/>
                <a:gd name="connsiteY5931" fmla="*/ 217616 h 569461"/>
                <a:gd name="connsiteX5932" fmla="*/ 754537 w 935544"/>
                <a:gd name="connsiteY5932" fmla="*/ 217616 h 569461"/>
                <a:gd name="connsiteX5933" fmla="*/ 754537 w 935544"/>
                <a:gd name="connsiteY5933" fmla="*/ 217616 h 569461"/>
                <a:gd name="connsiteX5934" fmla="*/ 754537 w 935544"/>
                <a:gd name="connsiteY5934" fmla="*/ 217616 h 569461"/>
                <a:gd name="connsiteX5935" fmla="*/ 754537 w 935544"/>
                <a:gd name="connsiteY5935" fmla="*/ 217616 h 569461"/>
                <a:gd name="connsiteX5936" fmla="*/ 754537 w 935544"/>
                <a:gd name="connsiteY5936" fmla="*/ 217616 h 569461"/>
                <a:gd name="connsiteX5937" fmla="*/ 754537 w 935544"/>
                <a:gd name="connsiteY5937" fmla="*/ 217616 h 569461"/>
                <a:gd name="connsiteX5938" fmla="*/ 754537 w 935544"/>
                <a:gd name="connsiteY5938" fmla="*/ 217616 h 569461"/>
                <a:gd name="connsiteX5939" fmla="*/ 758605 w 935544"/>
                <a:gd name="connsiteY5939" fmla="*/ 217616 h 569461"/>
                <a:gd name="connsiteX5940" fmla="*/ 758605 w 935544"/>
                <a:gd name="connsiteY5940" fmla="*/ 217616 h 569461"/>
                <a:gd name="connsiteX5941" fmla="*/ 758605 w 935544"/>
                <a:gd name="connsiteY5941" fmla="*/ 217616 h 569461"/>
                <a:gd name="connsiteX5942" fmla="*/ 758605 w 935544"/>
                <a:gd name="connsiteY5942" fmla="*/ 217616 h 569461"/>
                <a:gd name="connsiteX5943" fmla="*/ 758605 w 935544"/>
                <a:gd name="connsiteY5943" fmla="*/ 217616 h 569461"/>
                <a:gd name="connsiteX5944" fmla="*/ 758605 w 935544"/>
                <a:gd name="connsiteY5944" fmla="*/ 217616 h 569461"/>
                <a:gd name="connsiteX5945" fmla="*/ 758605 w 935544"/>
                <a:gd name="connsiteY5945" fmla="*/ 217616 h 569461"/>
                <a:gd name="connsiteX5946" fmla="*/ 758605 w 935544"/>
                <a:gd name="connsiteY5946" fmla="*/ 217616 h 569461"/>
                <a:gd name="connsiteX5947" fmla="*/ 758605 w 935544"/>
                <a:gd name="connsiteY5947" fmla="*/ 217616 h 569461"/>
                <a:gd name="connsiteX5948" fmla="*/ 754537 w 935544"/>
                <a:gd name="connsiteY5948" fmla="*/ 217616 h 569461"/>
                <a:gd name="connsiteX5949" fmla="*/ 754537 w 935544"/>
                <a:gd name="connsiteY5949" fmla="*/ 217616 h 569461"/>
                <a:gd name="connsiteX5950" fmla="*/ 754537 w 935544"/>
                <a:gd name="connsiteY5950" fmla="*/ 217616 h 569461"/>
                <a:gd name="connsiteX5951" fmla="*/ 754537 w 935544"/>
                <a:gd name="connsiteY5951" fmla="*/ 217616 h 569461"/>
                <a:gd name="connsiteX5952" fmla="*/ 754537 w 935544"/>
                <a:gd name="connsiteY5952" fmla="*/ 217616 h 569461"/>
                <a:gd name="connsiteX5953" fmla="*/ 754537 w 935544"/>
                <a:gd name="connsiteY5953" fmla="*/ 217616 h 569461"/>
                <a:gd name="connsiteX5954" fmla="*/ 754537 w 935544"/>
                <a:gd name="connsiteY5954" fmla="*/ 217616 h 569461"/>
                <a:gd name="connsiteX5955" fmla="*/ 754537 w 935544"/>
                <a:gd name="connsiteY5955" fmla="*/ 217616 h 569461"/>
                <a:gd name="connsiteX5956" fmla="*/ 750469 w 935544"/>
                <a:gd name="connsiteY5956" fmla="*/ 217616 h 569461"/>
                <a:gd name="connsiteX5957" fmla="*/ 750469 w 935544"/>
                <a:gd name="connsiteY5957" fmla="*/ 217616 h 569461"/>
                <a:gd name="connsiteX5958" fmla="*/ 750469 w 935544"/>
                <a:gd name="connsiteY5958" fmla="*/ 217616 h 569461"/>
                <a:gd name="connsiteX5959" fmla="*/ 750469 w 935544"/>
                <a:gd name="connsiteY5959" fmla="*/ 217616 h 569461"/>
                <a:gd name="connsiteX5960" fmla="*/ 746402 w 935544"/>
                <a:gd name="connsiteY5960" fmla="*/ 217616 h 569461"/>
                <a:gd name="connsiteX5961" fmla="*/ 746402 w 935544"/>
                <a:gd name="connsiteY5961" fmla="*/ 217616 h 569461"/>
                <a:gd name="connsiteX5962" fmla="*/ 746402 w 935544"/>
                <a:gd name="connsiteY5962" fmla="*/ 217616 h 569461"/>
                <a:gd name="connsiteX5963" fmla="*/ 746402 w 935544"/>
                <a:gd name="connsiteY5963" fmla="*/ 217616 h 569461"/>
                <a:gd name="connsiteX5964" fmla="*/ 746402 w 935544"/>
                <a:gd name="connsiteY5964" fmla="*/ 217616 h 569461"/>
                <a:gd name="connsiteX5965" fmla="*/ 746402 w 935544"/>
                <a:gd name="connsiteY5965" fmla="*/ 217616 h 569461"/>
                <a:gd name="connsiteX5966" fmla="*/ 746402 w 935544"/>
                <a:gd name="connsiteY5966" fmla="*/ 217616 h 569461"/>
                <a:gd name="connsiteX5967" fmla="*/ 746402 w 935544"/>
                <a:gd name="connsiteY5967" fmla="*/ 217616 h 569461"/>
                <a:gd name="connsiteX5968" fmla="*/ 746402 w 935544"/>
                <a:gd name="connsiteY5968" fmla="*/ 217616 h 569461"/>
                <a:gd name="connsiteX5969" fmla="*/ 746402 w 935544"/>
                <a:gd name="connsiteY5969" fmla="*/ 217616 h 569461"/>
                <a:gd name="connsiteX5970" fmla="*/ 750469 w 935544"/>
                <a:gd name="connsiteY5970" fmla="*/ 217616 h 569461"/>
                <a:gd name="connsiteX5971" fmla="*/ 750469 w 935544"/>
                <a:gd name="connsiteY5971" fmla="*/ 217616 h 569461"/>
                <a:gd name="connsiteX5972" fmla="*/ 750469 w 935544"/>
                <a:gd name="connsiteY5972" fmla="*/ 217616 h 569461"/>
                <a:gd name="connsiteX5973" fmla="*/ 746402 w 935544"/>
                <a:gd name="connsiteY5973" fmla="*/ 217616 h 569461"/>
                <a:gd name="connsiteX5974" fmla="*/ 746402 w 935544"/>
                <a:gd name="connsiteY5974" fmla="*/ 217616 h 569461"/>
                <a:gd name="connsiteX5975" fmla="*/ 746402 w 935544"/>
                <a:gd name="connsiteY5975" fmla="*/ 217616 h 569461"/>
                <a:gd name="connsiteX5976" fmla="*/ 746402 w 935544"/>
                <a:gd name="connsiteY5976" fmla="*/ 217616 h 569461"/>
                <a:gd name="connsiteX5977" fmla="*/ 746402 w 935544"/>
                <a:gd name="connsiteY5977" fmla="*/ 217616 h 569461"/>
                <a:gd name="connsiteX5978" fmla="*/ 746402 w 935544"/>
                <a:gd name="connsiteY5978" fmla="*/ 217616 h 569461"/>
                <a:gd name="connsiteX5979" fmla="*/ 746402 w 935544"/>
                <a:gd name="connsiteY5979" fmla="*/ 217616 h 569461"/>
                <a:gd name="connsiteX5980" fmla="*/ 746402 w 935544"/>
                <a:gd name="connsiteY5980" fmla="*/ 217616 h 569461"/>
                <a:gd name="connsiteX5981" fmla="*/ 746402 w 935544"/>
                <a:gd name="connsiteY5981" fmla="*/ 217616 h 569461"/>
                <a:gd name="connsiteX5982" fmla="*/ 750469 w 935544"/>
                <a:gd name="connsiteY5982" fmla="*/ 217616 h 569461"/>
                <a:gd name="connsiteX5983" fmla="*/ 746402 w 935544"/>
                <a:gd name="connsiteY5983" fmla="*/ 217616 h 569461"/>
                <a:gd name="connsiteX5984" fmla="*/ 746402 w 935544"/>
                <a:gd name="connsiteY5984" fmla="*/ 217616 h 569461"/>
                <a:gd name="connsiteX5985" fmla="*/ 746402 w 935544"/>
                <a:gd name="connsiteY5985" fmla="*/ 217616 h 569461"/>
                <a:gd name="connsiteX5986" fmla="*/ 746402 w 935544"/>
                <a:gd name="connsiteY5986" fmla="*/ 217616 h 569461"/>
                <a:gd name="connsiteX5987" fmla="*/ 746402 w 935544"/>
                <a:gd name="connsiteY5987" fmla="*/ 217616 h 569461"/>
                <a:gd name="connsiteX5988" fmla="*/ 746402 w 935544"/>
                <a:gd name="connsiteY5988" fmla="*/ 217616 h 569461"/>
                <a:gd name="connsiteX5989" fmla="*/ 746402 w 935544"/>
                <a:gd name="connsiteY5989" fmla="*/ 217616 h 569461"/>
                <a:gd name="connsiteX5990" fmla="*/ 746402 w 935544"/>
                <a:gd name="connsiteY5990" fmla="*/ 217616 h 569461"/>
                <a:gd name="connsiteX5991" fmla="*/ 742334 w 935544"/>
                <a:gd name="connsiteY5991" fmla="*/ 217616 h 569461"/>
                <a:gd name="connsiteX5992" fmla="*/ 742334 w 935544"/>
                <a:gd name="connsiteY5992" fmla="*/ 217616 h 569461"/>
                <a:gd name="connsiteX5993" fmla="*/ 742334 w 935544"/>
                <a:gd name="connsiteY5993" fmla="*/ 217616 h 569461"/>
                <a:gd name="connsiteX5994" fmla="*/ 742334 w 935544"/>
                <a:gd name="connsiteY5994" fmla="*/ 217616 h 569461"/>
                <a:gd name="connsiteX5995" fmla="*/ 742334 w 935544"/>
                <a:gd name="connsiteY5995" fmla="*/ 217616 h 569461"/>
                <a:gd name="connsiteX5996" fmla="*/ 742334 w 935544"/>
                <a:gd name="connsiteY5996" fmla="*/ 217616 h 569461"/>
                <a:gd name="connsiteX5997" fmla="*/ 742334 w 935544"/>
                <a:gd name="connsiteY5997" fmla="*/ 217616 h 569461"/>
                <a:gd name="connsiteX5998" fmla="*/ 742334 w 935544"/>
                <a:gd name="connsiteY5998" fmla="*/ 217616 h 569461"/>
                <a:gd name="connsiteX5999" fmla="*/ 742334 w 935544"/>
                <a:gd name="connsiteY5999" fmla="*/ 217616 h 569461"/>
                <a:gd name="connsiteX6000" fmla="*/ 709793 w 935544"/>
                <a:gd name="connsiteY6000" fmla="*/ 237954 h 569461"/>
                <a:gd name="connsiteX6001" fmla="*/ 709793 w 935544"/>
                <a:gd name="connsiteY6001" fmla="*/ 237954 h 569461"/>
                <a:gd name="connsiteX6002" fmla="*/ 709793 w 935544"/>
                <a:gd name="connsiteY6002" fmla="*/ 237954 h 569461"/>
                <a:gd name="connsiteX6003" fmla="*/ 709793 w 935544"/>
                <a:gd name="connsiteY6003" fmla="*/ 237954 h 569461"/>
                <a:gd name="connsiteX6004" fmla="*/ 709793 w 935544"/>
                <a:gd name="connsiteY6004" fmla="*/ 237954 h 569461"/>
                <a:gd name="connsiteX6005" fmla="*/ 709793 w 935544"/>
                <a:gd name="connsiteY6005" fmla="*/ 237954 h 569461"/>
                <a:gd name="connsiteX6006" fmla="*/ 709793 w 935544"/>
                <a:gd name="connsiteY6006" fmla="*/ 237954 h 569461"/>
                <a:gd name="connsiteX6007" fmla="*/ 709793 w 935544"/>
                <a:gd name="connsiteY6007" fmla="*/ 237954 h 569461"/>
                <a:gd name="connsiteX6008" fmla="*/ 709793 w 935544"/>
                <a:gd name="connsiteY6008" fmla="*/ 237954 h 569461"/>
                <a:gd name="connsiteX6009" fmla="*/ 709793 w 935544"/>
                <a:gd name="connsiteY6009" fmla="*/ 237954 h 569461"/>
                <a:gd name="connsiteX6010" fmla="*/ 392522 w 935544"/>
                <a:gd name="connsiteY6010" fmla="*/ 107791 h 569461"/>
                <a:gd name="connsiteX6011" fmla="*/ 392522 w 935544"/>
                <a:gd name="connsiteY6011" fmla="*/ 107791 h 569461"/>
                <a:gd name="connsiteX6012" fmla="*/ 392522 w 935544"/>
                <a:gd name="connsiteY6012" fmla="*/ 107791 h 569461"/>
                <a:gd name="connsiteX6013" fmla="*/ 392522 w 935544"/>
                <a:gd name="connsiteY6013" fmla="*/ 107791 h 569461"/>
                <a:gd name="connsiteX6014" fmla="*/ 392522 w 935544"/>
                <a:gd name="connsiteY6014" fmla="*/ 107791 h 569461"/>
                <a:gd name="connsiteX6015" fmla="*/ 392522 w 935544"/>
                <a:gd name="connsiteY6015" fmla="*/ 107791 h 569461"/>
                <a:gd name="connsiteX6016" fmla="*/ 392522 w 935544"/>
                <a:gd name="connsiteY6016" fmla="*/ 107791 h 569461"/>
                <a:gd name="connsiteX6017" fmla="*/ 392522 w 935544"/>
                <a:gd name="connsiteY6017" fmla="*/ 107791 h 569461"/>
                <a:gd name="connsiteX6018" fmla="*/ 425062 w 935544"/>
                <a:gd name="connsiteY6018" fmla="*/ 79318 h 569461"/>
                <a:gd name="connsiteX6019" fmla="*/ 425062 w 935544"/>
                <a:gd name="connsiteY6019" fmla="*/ 79318 h 569461"/>
                <a:gd name="connsiteX6020" fmla="*/ 425062 w 935544"/>
                <a:gd name="connsiteY6020" fmla="*/ 79318 h 569461"/>
                <a:gd name="connsiteX6021" fmla="*/ 425062 w 935544"/>
                <a:gd name="connsiteY6021" fmla="*/ 79318 h 569461"/>
                <a:gd name="connsiteX6022" fmla="*/ 425062 w 935544"/>
                <a:gd name="connsiteY6022" fmla="*/ 79318 h 569461"/>
                <a:gd name="connsiteX6023" fmla="*/ 425062 w 935544"/>
                <a:gd name="connsiteY6023" fmla="*/ 79318 h 569461"/>
                <a:gd name="connsiteX6024" fmla="*/ 425062 w 935544"/>
                <a:gd name="connsiteY6024" fmla="*/ 79318 h 569461"/>
                <a:gd name="connsiteX6025" fmla="*/ 412860 w 935544"/>
                <a:gd name="connsiteY6025" fmla="*/ 103724 h 569461"/>
                <a:gd name="connsiteX6026" fmla="*/ 412860 w 935544"/>
                <a:gd name="connsiteY6026" fmla="*/ 103724 h 569461"/>
                <a:gd name="connsiteX6027" fmla="*/ 412860 w 935544"/>
                <a:gd name="connsiteY6027" fmla="*/ 103724 h 569461"/>
                <a:gd name="connsiteX6028" fmla="*/ 412860 w 935544"/>
                <a:gd name="connsiteY6028" fmla="*/ 103724 h 569461"/>
                <a:gd name="connsiteX6029" fmla="*/ 412860 w 935544"/>
                <a:gd name="connsiteY6029" fmla="*/ 103724 h 569461"/>
                <a:gd name="connsiteX6030" fmla="*/ 412860 w 935544"/>
                <a:gd name="connsiteY6030" fmla="*/ 103724 h 569461"/>
                <a:gd name="connsiteX6031" fmla="*/ 412860 w 935544"/>
                <a:gd name="connsiteY6031" fmla="*/ 103724 h 569461"/>
                <a:gd name="connsiteX6032" fmla="*/ 412860 w 935544"/>
                <a:gd name="connsiteY6032" fmla="*/ 103724 h 569461"/>
                <a:gd name="connsiteX6033" fmla="*/ 420995 w 935544"/>
                <a:gd name="connsiteY6033" fmla="*/ 87453 h 569461"/>
                <a:gd name="connsiteX6034" fmla="*/ 420995 w 935544"/>
                <a:gd name="connsiteY6034" fmla="*/ 87453 h 569461"/>
                <a:gd name="connsiteX6035" fmla="*/ 420995 w 935544"/>
                <a:gd name="connsiteY6035" fmla="*/ 87453 h 569461"/>
                <a:gd name="connsiteX6036" fmla="*/ 420995 w 935544"/>
                <a:gd name="connsiteY6036" fmla="*/ 87453 h 569461"/>
                <a:gd name="connsiteX6037" fmla="*/ 420995 w 935544"/>
                <a:gd name="connsiteY6037" fmla="*/ 87453 h 569461"/>
                <a:gd name="connsiteX6038" fmla="*/ 416927 w 935544"/>
                <a:gd name="connsiteY6038" fmla="*/ 87453 h 569461"/>
                <a:gd name="connsiteX6039" fmla="*/ 412860 w 935544"/>
                <a:gd name="connsiteY6039" fmla="*/ 87453 h 569461"/>
                <a:gd name="connsiteX6040" fmla="*/ 416927 w 935544"/>
                <a:gd name="connsiteY6040" fmla="*/ 87453 h 569461"/>
                <a:gd name="connsiteX6041" fmla="*/ 420995 w 935544"/>
                <a:gd name="connsiteY6041" fmla="*/ 87453 h 569461"/>
                <a:gd name="connsiteX6042" fmla="*/ 420995 w 935544"/>
                <a:gd name="connsiteY6042" fmla="*/ 87453 h 569461"/>
                <a:gd name="connsiteX6043" fmla="*/ 420995 w 935544"/>
                <a:gd name="connsiteY6043" fmla="*/ 87453 h 569461"/>
                <a:gd name="connsiteX6044" fmla="*/ 420995 w 935544"/>
                <a:gd name="connsiteY6044" fmla="*/ 87453 h 569461"/>
                <a:gd name="connsiteX6045" fmla="*/ 420995 w 935544"/>
                <a:gd name="connsiteY6045" fmla="*/ 87453 h 569461"/>
                <a:gd name="connsiteX6046" fmla="*/ 429130 w 935544"/>
                <a:gd name="connsiteY6046" fmla="*/ 91521 h 569461"/>
                <a:gd name="connsiteX6047" fmla="*/ 429130 w 935544"/>
                <a:gd name="connsiteY6047" fmla="*/ 91521 h 569461"/>
                <a:gd name="connsiteX6048" fmla="*/ 429130 w 935544"/>
                <a:gd name="connsiteY6048" fmla="*/ 91521 h 569461"/>
                <a:gd name="connsiteX6049" fmla="*/ 429130 w 935544"/>
                <a:gd name="connsiteY6049" fmla="*/ 91521 h 569461"/>
                <a:gd name="connsiteX6050" fmla="*/ 429130 w 935544"/>
                <a:gd name="connsiteY6050" fmla="*/ 91521 h 569461"/>
                <a:gd name="connsiteX6051" fmla="*/ 429130 w 935544"/>
                <a:gd name="connsiteY6051" fmla="*/ 91521 h 569461"/>
                <a:gd name="connsiteX6052" fmla="*/ 429130 w 935544"/>
                <a:gd name="connsiteY6052" fmla="*/ 91521 h 569461"/>
                <a:gd name="connsiteX6053" fmla="*/ 429130 w 935544"/>
                <a:gd name="connsiteY6053" fmla="*/ 87453 h 569461"/>
                <a:gd name="connsiteX6054" fmla="*/ 429130 w 935544"/>
                <a:gd name="connsiteY6054" fmla="*/ 87453 h 569461"/>
                <a:gd name="connsiteX6055" fmla="*/ 429130 w 935544"/>
                <a:gd name="connsiteY6055" fmla="*/ 87453 h 569461"/>
                <a:gd name="connsiteX6056" fmla="*/ 425062 w 935544"/>
                <a:gd name="connsiteY6056" fmla="*/ 83386 h 569461"/>
                <a:gd name="connsiteX6057" fmla="*/ 425062 w 935544"/>
                <a:gd name="connsiteY6057" fmla="*/ 83386 h 569461"/>
                <a:gd name="connsiteX6058" fmla="*/ 420995 w 935544"/>
                <a:gd name="connsiteY6058" fmla="*/ 83386 h 569461"/>
                <a:gd name="connsiteX6059" fmla="*/ 416927 w 935544"/>
                <a:gd name="connsiteY6059" fmla="*/ 83386 h 569461"/>
                <a:gd name="connsiteX6060" fmla="*/ 416927 w 935544"/>
                <a:gd name="connsiteY6060" fmla="*/ 83386 h 569461"/>
                <a:gd name="connsiteX6061" fmla="*/ 416927 w 935544"/>
                <a:gd name="connsiteY6061" fmla="*/ 83386 h 569461"/>
                <a:gd name="connsiteX6062" fmla="*/ 416927 w 935544"/>
                <a:gd name="connsiteY6062" fmla="*/ 83386 h 569461"/>
                <a:gd name="connsiteX6063" fmla="*/ 416927 w 935544"/>
                <a:gd name="connsiteY6063" fmla="*/ 83386 h 569461"/>
                <a:gd name="connsiteX6064" fmla="*/ 416927 w 935544"/>
                <a:gd name="connsiteY6064" fmla="*/ 83386 h 569461"/>
                <a:gd name="connsiteX6065" fmla="*/ 416927 w 935544"/>
                <a:gd name="connsiteY6065" fmla="*/ 83386 h 569461"/>
                <a:gd name="connsiteX6066" fmla="*/ 416927 w 935544"/>
                <a:gd name="connsiteY6066" fmla="*/ 83386 h 569461"/>
                <a:gd name="connsiteX6067" fmla="*/ 416927 w 935544"/>
                <a:gd name="connsiteY6067" fmla="*/ 83386 h 569461"/>
                <a:gd name="connsiteX6068" fmla="*/ 416927 w 935544"/>
                <a:gd name="connsiteY6068" fmla="*/ 83386 h 569461"/>
                <a:gd name="connsiteX6069" fmla="*/ 416927 w 935544"/>
                <a:gd name="connsiteY6069" fmla="*/ 83386 h 569461"/>
                <a:gd name="connsiteX6070" fmla="*/ 416927 w 935544"/>
                <a:gd name="connsiteY6070" fmla="*/ 83386 h 569461"/>
                <a:gd name="connsiteX6071" fmla="*/ 416927 w 935544"/>
                <a:gd name="connsiteY6071" fmla="*/ 83386 h 569461"/>
                <a:gd name="connsiteX6072" fmla="*/ 416927 w 935544"/>
                <a:gd name="connsiteY6072" fmla="*/ 83386 h 569461"/>
                <a:gd name="connsiteX6073" fmla="*/ 416927 w 935544"/>
                <a:gd name="connsiteY6073" fmla="*/ 83386 h 569461"/>
                <a:gd name="connsiteX6074" fmla="*/ 416927 w 935544"/>
                <a:gd name="connsiteY6074" fmla="*/ 83386 h 569461"/>
                <a:gd name="connsiteX6075" fmla="*/ 420995 w 935544"/>
                <a:gd name="connsiteY6075" fmla="*/ 83386 h 569461"/>
                <a:gd name="connsiteX6076" fmla="*/ 425062 w 935544"/>
                <a:gd name="connsiteY6076" fmla="*/ 83386 h 569461"/>
                <a:gd name="connsiteX6077" fmla="*/ 425062 w 935544"/>
                <a:gd name="connsiteY6077" fmla="*/ 83386 h 569461"/>
                <a:gd name="connsiteX6078" fmla="*/ 425062 w 935544"/>
                <a:gd name="connsiteY6078" fmla="*/ 83386 h 569461"/>
                <a:gd name="connsiteX6079" fmla="*/ 429130 w 935544"/>
                <a:gd name="connsiteY6079" fmla="*/ 83386 h 569461"/>
                <a:gd name="connsiteX6080" fmla="*/ 429130 w 935544"/>
                <a:gd name="connsiteY6080" fmla="*/ 83386 h 569461"/>
                <a:gd name="connsiteX6081" fmla="*/ 429130 w 935544"/>
                <a:gd name="connsiteY6081" fmla="*/ 83386 h 569461"/>
                <a:gd name="connsiteX6082" fmla="*/ 433198 w 935544"/>
                <a:gd name="connsiteY6082" fmla="*/ 83386 h 569461"/>
                <a:gd name="connsiteX6083" fmla="*/ 429130 w 935544"/>
                <a:gd name="connsiteY6083" fmla="*/ 87453 h 569461"/>
                <a:gd name="connsiteX6084" fmla="*/ 429130 w 935544"/>
                <a:gd name="connsiteY6084" fmla="*/ 87453 h 569461"/>
                <a:gd name="connsiteX6085" fmla="*/ 429130 w 935544"/>
                <a:gd name="connsiteY6085" fmla="*/ 87453 h 569461"/>
                <a:gd name="connsiteX6086" fmla="*/ 429130 w 935544"/>
                <a:gd name="connsiteY6086" fmla="*/ 87453 h 569461"/>
                <a:gd name="connsiteX6087" fmla="*/ 429130 w 935544"/>
                <a:gd name="connsiteY6087" fmla="*/ 87453 h 569461"/>
                <a:gd name="connsiteX6088" fmla="*/ 429130 w 935544"/>
                <a:gd name="connsiteY6088" fmla="*/ 87453 h 569461"/>
                <a:gd name="connsiteX6089" fmla="*/ 429130 w 935544"/>
                <a:gd name="connsiteY6089" fmla="*/ 87453 h 569461"/>
                <a:gd name="connsiteX6090" fmla="*/ 433198 w 935544"/>
                <a:gd name="connsiteY6090" fmla="*/ 87453 h 569461"/>
                <a:gd name="connsiteX6091" fmla="*/ 429130 w 935544"/>
                <a:gd name="connsiteY6091" fmla="*/ 87453 h 569461"/>
                <a:gd name="connsiteX6092" fmla="*/ 441333 w 935544"/>
                <a:gd name="connsiteY6092" fmla="*/ 91521 h 569461"/>
                <a:gd name="connsiteX6093" fmla="*/ 441333 w 935544"/>
                <a:gd name="connsiteY6093" fmla="*/ 91521 h 569461"/>
                <a:gd name="connsiteX6094" fmla="*/ 441333 w 935544"/>
                <a:gd name="connsiteY6094" fmla="*/ 91521 h 569461"/>
                <a:gd name="connsiteX6095" fmla="*/ 441333 w 935544"/>
                <a:gd name="connsiteY6095" fmla="*/ 91521 h 569461"/>
                <a:gd name="connsiteX6096" fmla="*/ 441333 w 935544"/>
                <a:gd name="connsiteY6096" fmla="*/ 91521 h 569461"/>
                <a:gd name="connsiteX6097" fmla="*/ 441333 w 935544"/>
                <a:gd name="connsiteY6097" fmla="*/ 91521 h 569461"/>
                <a:gd name="connsiteX6098" fmla="*/ 441333 w 935544"/>
                <a:gd name="connsiteY6098" fmla="*/ 91521 h 569461"/>
                <a:gd name="connsiteX6099" fmla="*/ 441333 w 935544"/>
                <a:gd name="connsiteY6099" fmla="*/ 91521 h 569461"/>
                <a:gd name="connsiteX6100" fmla="*/ 441333 w 935544"/>
                <a:gd name="connsiteY6100" fmla="*/ 91521 h 569461"/>
                <a:gd name="connsiteX6101" fmla="*/ 482009 w 935544"/>
                <a:gd name="connsiteY6101" fmla="*/ 254224 h 569461"/>
                <a:gd name="connsiteX6102" fmla="*/ 482009 w 935544"/>
                <a:gd name="connsiteY6102" fmla="*/ 254224 h 569461"/>
                <a:gd name="connsiteX6103" fmla="*/ 482009 w 935544"/>
                <a:gd name="connsiteY6103" fmla="*/ 254224 h 569461"/>
                <a:gd name="connsiteX6104" fmla="*/ 482009 w 935544"/>
                <a:gd name="connsiteY6104" fmla="*/ 254224 h 569461"/>
                <a:gd name="connsiteX6105" fmla="*/ 482009 w 935544"/>
                <a:gd name="connsiteY6105" fmla="*/ 254224 h 569461"/>
                <a:gd name="connsiteX6106" fmla="*/ 482009 w 935544"/>
                <a:gd name="connsiteY6106" fmla="*/ 254224 h 569461"/>
                <a:gd name="connsiteX6107" fmla="*/ 473874 w 935544"/>
                <a:gd name="connsiteY6107" fmla="*/ 115926 h 569461"/>
                <a:gd name="connsiteX6108" fmla="*/ 473874 w 935544"/>
                <a:gd name="connsiteY6108" fmla="*/ 115926 h 569461"/>
                <a:gd name="connsiteX6109" fmla="*/ 473874 w 935544"/>
                <a:gd name="connsiteY6109" fmla="*/ 115926 h 569461"/>
                <a:gd name="connsiteX6110" fmla="*/ 473874 w 935544"/>
                <a:gd name="connsiteY6110" fmla="*/ 115926 h 569461"/>
                <a:gd name="connsiteX6111" fmla="*/ 473874 w 935544"/>
                <a:gd name="connsiteY6111" fmla="*/ 115926 h 569461"/>
                <a:gd name="connsiteX6112" fmla="*/ 473874 w 935544"/>
                <a:gd name="connsiteY6112" fmla="*/ 115926 h 569461"/>
                <a:gd name="connsiteX6113" fmla="*/ 486076 w 935544"/>
                <a:gd name="connsiteY6113" fmla="*/ 250156 h 569461"/>
                <a:gd name="connsiteX6114" fmla="*/ 486076 w 935544"/>
                <a:gd name="connsiteY6114" fmla="*/ 250156 h 569461"/>
                <a:gd name="connsiteX6115" fmla="*/ 486076 w 935544"/>
                <a:gd name="connsiteY6115" fmla="*/ 250156 h 569461"/>
                <a:gd name="connsiteX6116" fmla="*/ 486076 w 935544"/>
                <a:gd name="connsiteY6116" fmla="*/ 250156 h 569461"/>
                <a:gd name="connsiteX6117" fmla="*/ 486076 w 935544"/>
                <a:gd name="connsiteY6117" fmla="*/ 250156 h 569461"/>
                <a:gd name="connsiteX6118" fmla="*/ 486076 w 935544"/>
                <a:gd name="connsiteY6118" fmla="*/ 250156 h 569461"/>
                <a:gd name="connsiteX6119" fmla="*/ 486076 w 935544"/>
                <a:gd name="connsiteY6119" fmla="*/ 250156 h 569461"/>
                <a:gd name="connsiteX6120" fmla="*/ 486076 w 935544"/>
                <a:gd name="connsiteY6120" fmla="*/ 250156 h 569461"/>
                <a:gd name="connsiteX6121" fmla="*/ 486076 w 935544"/>
                <a:gd name="connsiteY6121" fmla="*/ 250156 h 569461"/>
                <a:gd name="connsiteX6122" fmla="*/ 486076 w 935544"/>
                <a:gd name="connsiteY6122" fmla="*/ 254224 h 569461"/>
                <a:gd name="connsiteX6123" fmla="*/ 486076 w 935544"/>
                <a:gd name="connsiteY6123" fmla="*/ 254224 h 569461"/>
                <a:gd name="connsiteX6124" fmla="*/ 486076 w 935544"/>
                <a:gd name="connsiteY6124" fmla="*/ 254224 h 569461"/>
                <a:gd name="connsiteX6125" fmla="*/ 486076 w 935544"/>
                <a:gd name="connsiteY6125" fmla="*/ 254224 h 569461"/>
                <a:gd name="connsiteX6126" fmla="*/ 486076 w 935544"/>
                <a:gd name="connsiteY6126" fmla="*/ 254224 h 569461"/>
                <a:gd name="connsiteX6127" fmla="*/ 486076 w 935544"/>
                <a:gd name="connsiteY6127" fmla="*/ 254224 h 569461"/>
                <a:gd name="connsiteX6128" fmla="*/ 486076 w 935544"/>
                <a:gd name="connsiteY6128" fmla="*/ 254224 h 569461"/>
                <a:gd name="connsiteX6129" fmla="*/ 486076 w 935544"/>
                <a:gd name="connsiteY6129" fmla="*/ 254224 h 569461"/>
                <a:gd name="connsiteX6130" fmla="*/ 486076 w 935544"/>
                <a:gd name="connsiteY6130" fmla="*/ 254224 h 569461"/>
                <a:gd name="connsiteX6131" fmla="*/ 486076 w 935544"/>
                <a:gd name="connsiteY6131" fmla="*/ 254224 h 569461"/>
                <a:gd name="connsiteX6132" fmla="*/ 486076 w 935544"/>
                <a:gd name="connsiteY6132" fmla="*/ 254224 h 569461"/>
                <a:gd name="connsiteX6133" fmla="*/ 486076 w 935544"/>
                <a:gd name="connsiteY6133" fmla="*/ 254224 h 569461"/>
                <a:gd name="connsiteX6134" fmla="*/ 486076 w 935544"/>
                <a:gd name="connsiteY6134" fmla="*/ 254224 h 569461"/>
                <a:gd name="connsiteX6135" fmla="*/ 486076 w 935544"/>
                <a:gd name="connsiteY6135" fmla="*/ 254224 h 569461"/>
                <a:gd name="connsiteX6136" fmla="*/ 486076 w 935544"/>
                <a:gd name="connsiteY6136" fmla="*/ 254224 h 569461"/>
                <a:gd name="connsiteX6137" fmla="*/ 486076 w 935544"/>
                <a:gd name="connsiteY6137" fmla="*/ 254224 h 569461"/>
                <a:gd name="connsiteX6138" fmla="*/ 486076 w 935544"/>
                <a:gd name="connsiteY6138" fmla="*/ 254224 h 569461"/>
                <a:gd name="connsiteX6139" fmla="*/ 486076 w 935544"/>
                <a:gd name="connsiteY6139" fmla="*/ 254224 h 569461"/>
                <a:gd name="connsiteX6140" fmla="*/ 486076 w 935544"/>
                <a:gd name="connsiteY6140" fmla="*/ 254224 h 569461"/>
                <a:gd name="connsiteX6141" fmla="*/ 490144 w 935544"/>
                <a:gd name="connsiteY6141" fmla="*/ 258292 h 569461"/>
                <a:gd name="connsiteX6142" fmla="*/ 490144 w 935544"/>
                <a:gd name="connsiteY6142" fmla="*/ 258292 h 569461"/>
                <a:gd name="connsiteX6143" fmla="*/ 490144 w 935544"/>
                <a:gd name="connsiteY6143" fmla="*/ 258292 h 569461"/>
                <a:gd name="connsiteX6144" fmla="*/ 490144 w 935544"/>
                <a:gd name="connsiteY6144" fmla="*/ 258292 h 569461"/>
                <a:gd name="connsiteX6145" fmla="*/ 490144 w 935544"/>
                <a:gd name="connsiteY6145" fmla="*/ 258292 h 569461"/>
                <a:gd name="connsiteX6146" fmla="*/ 490144 w 935544"/>
                <a:gd name="connsiteY6146" fmla="*/ 258292 h 569461"/>
                <a:gd name="connsiteX6147" fmla="*/ 490144 w 935544"/>
                <a:gd name="connsiteY6147" fmla="*/ 258292 h 569461"/>
                <a:gd name="connsiteX6148" fmla="*/ 490144 w 935544"/>
                <a:gd name="connsiteY6148" fmla="*/ 258292 h 569461"/>
                <a:gd name="connsiteX6149" fmla="*/ 490144 w 935544"/>
                <a:gd name="connsiteY6149" fmla="*/ 258292 h 569461"/>
                <a:gd name="connsiteX6150" fmla="*/ 490144 w 935544"/>
                <a:gd name="connsiteY6150" fmla="*/ 258292 h 569461"/>
                <a:gd name="connsiteX6151" fmla="*/ 490144 w 935544"/>
                <a:gd name="connsiteY6151" fmla="*/ 217616 h 569461"/>
                <a:gd name="connsiteX6152" fmla="*/ 490144 w 935544"/>
                <a:gd name="connsiteY6152" fmla="*/ 217616 h 569461"/>
                <a:gd name="connsiteX6153" fmla="*/ 490144 w 935544"/>
                <a:gd name="connsiteY6153" fmla="*/ 217616 h 569461"/>
                <a:gd name="connsiteX6154" fmla="*/ 490144 w 935544"/>
                <a:gd name="connsiteY6154" fmla="*/ 217616 h 569461"/>
                <a:gd name="connsiteX6155" fmla="*/ 490144 w 935544"/>
                <a:gd name="connsiteY6155" fmla="*/ 217616 h 569461"/>
                <a:gd name="connsiteX6156" fmla="*/ 490144 w 935544"/>
                <a:gd name="connsiteY6156" fmla="*/ 217616 h 569461"/>
                <a:gd name="connsiteX6157" fmla="*/ 490144 w 935544"/>
                <a:gd name="connsiteY6157" fmla="*/ 217616 h 569461"/>
                <a:gd name="connsiteX6158" fmla="*/ 490144 w 935544"/>
                <a:gd name="connsiteY6158" fmla="*/ 217616 h 569461"/>
                <a:gd name="connsiteX6159" fmla="*/ 490144 w 935544"/>
                <a:gd name="connsiteY6159" fmla="*/ 217616 h 569461"/>
                <a:gd name="connsiteX6160" fmla="*/ 490144 w 935544"/>
                <a:gd name="connsiteY6160" fmla="*/ 217616 h 569461"/>
                <a:gd name="connsiteX6161" fmla="*/ 490144 w 935544"/>
                <a:gd name="connsiteY6161" fmla="*/ 217616 h 569461"/>
                <a:gd name="connsiteX6162" fmla="*/ 490144 w 935544"/>
                <a:gd name="connsiteY6162" fmla="*/ 217616 h 569461"/>
                <a:gd name="connsiteX6163" fmla="*/ 490144 w 935544"/>
                <a:gd name="connsiteY6163" fmla="*/ 217616 h 569461"/>
                <a:gd name="connsiteX6164" fmla="*/ 490144 w 935544"/>
                <a:gd name="connsiteY6164" fmla="*/ 217616 h 569461"/>
                <a:gd name="connsiteX6165" fmla="*/ 494212 w 935544"/>
                <a:gd name="connsiteY6165" fmla="*/ 258292 h 569461"/>
                <a:gd name="connsiteX6166" fmla="*/ 494212 w 935544"/>
                <a:gd name="connsiteY6166" fmla="*/ 258292 h 569461"/>
                <a:gd name="connsiteX6167" fmla="*/ 494212 w 935544"/>
                <a:gd name="connsiteY6167" fmla="*/ 258292 h 569461"/>
                <a:gd name="connsiteX6168" fmla="*/ 494212 w 935544"/>
                <a:gd name="connsiteY6168" fmla="*/ 258292 h 569461"/>
                <a:gd name="connsiteX6169" fmla="*/ 494212 w 935544"/>
                <a:gd name="connsiteY6169" fmla="*/ 258292 h 569461"/>
                <a:gd name="connsiteX6170" fmla="*/ 494212 w 935544"/>
                <a:gd name="connsiteY6170" fmla="*/ 258292 h 569461"/>
                <a:gd name="connsiteX6171" fmla="*/ 494212 w 935544"/>
                <a:gd name="connsiteY6171" fmla="*/ 258292 h 569461"/>
                <a:gd name="connsiteX6172" fmla="*/ 494212 w 935544"/>
                <a:gd name="connsiteY6172" fmla="*/ 258292 h 569461"/>
                <a:gd name="connsiteX6173" fmla="*/ 494212 w 935544"/>
                <a:gd name="connsiteY6173" fmla="*/ 258292 h 569461"/>
                <a:gd name="connsiteX6174" fmla="*/ 494212 w 935544"/>
                <a:gd name="connsiteY6174" fmla="*/ 258292 h 569461"/>
                <a:gd name="connsiteX6175" fmla="*/ 494212 w 935544"/>
                <a:gd name="connsiteY6175" fmla="*/ 217616 h 569461"/>
                <a:gd name="connsiteX6176" fmla="*/ 494212 w 935544"/>
                <a:gd name="connsiteY6176" fmla="*/ 217616 h 569461"/>
                <a:gd name="connsiteX6177" fmla="*/ 494212 w 935544"/>
                <a:gd name="connsiteY6177" fmla="*/ 217616 h 569461"/>
                <a:gd name="connsiteX6178" fmla="*/ 494212 w 935544"/>
                <a:gd name="connsiteY6178" fmla="*/ 217616 h 569461"/>
                <a:gd name="connsiteX6179" fmla="*/ 494212 w 935544"/>
                <a:gd name="connsiteY6179" fmla="*/ 217616 h 569461"/>
                <a:gd name="connsiteX6180" fmla="*/ 494212 w 935544"/>
                <a:gd name="connsiteY6180" fmla="*/ 217616 h 569461"/>
                <a:gd name="connsiteX6181" fmla="*/ 494212 w 935544"/>
                <a:gd name="connsiteY6181" fmla="*/ 217616 h 569461"/>
                <a:gd name="connsiteX6182" fmla="*/ 494212 w 935544"/>
                <a:gd name="connsiteY6182" fmla="*/ 217616 h 569461"/>
                <a:gd name="connsiteX6183" fmla="*/ 494212 w 935544"/>
                <a:gd name="connsiteY6183" fmla="*/ 217616 h 569461"/>
                <a:gd name="connsiteX6184" fmla="*/ 494212 w 935544"/>
                <a:gd name="connsiteY6184" fmla="*/ 217616 h 569461"/>
                <a:gd name="connsiteX6185" fmla="*/ 494212 w 935544"/>
                <a:gd name="connsiteY6185" fmla="*/ 217616 h 569461"/>
                <a:gd name="connsiteX6186" fmla="*/ 494212 w 935544"/>
                <a:gd name="connsiteY6186" fmla="*/ 217616 h 569461"/>
                <a:gd name="connsiteX6187" fmla="*/ 494212 w 935544"/>
                <a:gd name="connsiteY6187" fmla="*/ 217616 h 569461"/>
                <a:gd name="connsiteX6188" fmla="*/ 494212 w 935544"/>
                <a:gd name="connsiteY6188" fmla="*/ 217616 h 569461"/>
                <a:gd name="connsiteX6189" fmla="*/ 494212 w 935544"/>
                <a:gd name="connsiteY6189" fmla="*/ 217616 h 569461"/>
                <a:gd name="connsiteX6190" fmla="*/ 494212 w 935544"/>
                <a:gd name="connsiteY6190" fmla="*/ 217616 h 569461"/>
                <a:gd name="connsiteX6191" fmla="*/ 494212 w 935544"/>
                <a:gd name="connsiteY6191" fmla="*/ 217616 h 569461"/>
                <a:gd name="connsiteX6192" fmla="*/ 498279 w 935544"/>
                <a:gd name="connsiteY6192" fmla="*/ 258292 h 569461"/>
                <a:gd name="connsiteX6193" fmla="*/ 498279 w 935544"/>
                <a:gd name="connsiteY6193" fmla="*/ 258292 h 569461"/>
                <a:gd name="connsiteX6194" fmla="*/ 498279 w 935544"/>
                <a:gd name="connsiteY6194" fmla="*/ 258292 h 569461"/>
                <a:gd name="connsiteX6195" fmla="*/ 498279 w 935544"/>
                <a:gd name="connsiteY6195" fmla="*/ 258292 h 569461"/>
                <a:gd name="connsiteX6196" fmla="*/ 498279 w 935544"/>
                <a:gd name="connsiteY6196" fmla="*/ 258292 h 569461"/>
                <a:gd name="connsiteX6197" fmla="*/ 498279 w 935544"/>
                <a:gd name="connsiteY6197" fmla="*/ 258292 h 569461"/>
                <a:gd name="connsiteX6198" fmla="*/ 498279 w 935544"/>
                <a:gd name="connsiteY6198" fmla="*/ 258292 h 569461"/>
                <a:gd name="connsiteX6199" fmla="*/ 498279 w 935544"/>
                <a:gd name="connsiteY6199" fmla="*/ 258292 h 569461"/>
                <a:gd name="connsiteX6200" fmla="*/ 498279 w 935544"/>
                <a:gd name="connsiteY6200" fmla="*/ 258292 h 569461"/>
                <a:gd name="connsiteX6201" fmla="*/ 498279 w 935544"/>
                <a:gd name="connsiteY6201" fmla="*/ 221683 h 569461"/>
                <a:gd name="connsiteX6202" fmla="*/ 498279 w 935544"/>
                <a:gd name="connsiteY6202" fmla="*/ 221683 h 569461"/>
                <a:gd name="connsiteX6203" fmla="*/ 498279 w 935544"/>
                <a:gd name="connsiteY6203" fmla="*/ 221683 h 569461"/>
                <a:gd name="connsiteX6204" fmla="*/ 498279 w 935544"/>
                <a:gd name="connsiteY6204" fmla="*/ 221683 h 569461"/>
                <a:gd name="connsiteX6205" fmla="*/ 498279 w 935544"/>
                <a:gd name="connsiteY6205" fmla="*/ 221683 h 569461"/>
                <a:gd name="connsiteX6206" fmla="*/ 498279 w 935544"/>
                <a:gd name="connsiteY6206" fmla="*/ 221683 h 569461"/>
                <a:gd name="connsiteX6207" fmla="*/ 498279 w 935544"/>
                <a:gd name="connsiteY6207" fmla="*/ 221683 h 569461"/>
                <a:gd name="connsiteX6208" fmla="*/ 498279 w 935544"/>
                <a:gd name="connsiteY6208" fmla="*/ 221683 h 569461"/>
                <a:gd name="connsiteX6209" fmla="*/ 498279 w 935544"/>
                <a:gd name="connsiteY6209" fmla="*/ 221683 h 569461"/>
                <a:gd name="connsiteX6210" fmla="*/ 498279 w 935544"/>
                <a:gd name="connsiteY6210" fmla="*/ 221683 h 569461"/>
                <a:gd name="connsiteX6211" fmla="*/ 498279 w 935544"/>
                <a:gd name="connsiteY6211" fmla="*/ 221683 h 569461"/>
                <a:gd name="connsiteX6212" fmla="*/ 502347 w 935544"/>
                <a:gd name="connsiteY6212" fmla="*/ 246089 h 569461"/>
                <a:gd name="connsiteX6213" fmla="*/ 502347 w 935544"/>
                <a:gd name="connsiteY6213" fmla="*/ 246089 h 569461"/>
                <a:gd name="connsiteX6214" fmla="*/ 502347 w 935544"/>
                <a:gd name="connsiteY6214" fmla="*/ 246089 h 569461"/>
                <a:gd name="connsiteX6215" fmla="*/ 502347 w 935544"/>
                <a:gd name="connsiteY6215" fmla="*/ 246089 h 569461"/>
                <a:gd name="connsiteX6216" fmla="*/ 502347 w 935544"/>
                <a:gd name="connsiteY6216" fmla="*/ 246089 h 569461"/>
                <a:gd name="connsiteX6217" fmla="*/ 502347 w 935544"/>
                <a:gd name="connsiteY6217" fmla="*/ 246089 h 569461"/>
                <a:gd name="connsiteX6218" fmla="*/ 502347 w 935544"/>
                <a:gd name="connsiteY6218" fmla="*/ 246089 h 569461"/>
                <a:gd name="connsiteX6219" fmla="*/ 502347 w 935544"/>
                <a:gd name="connsiteY6219" fmla="*/ 246089 h 569461"/>
                <a:gd name="connsiteX6220" fmla="*/ 502347 w 935544"/>
                <a:gd name="connsiteY6220" fmla="*/ 246089 h 569461"/>
                <a:gd name="connsiteX6221" fmla="*/ 591833 w 935544"/>
                <a:gd name="connsiteY6221" fmla="*/ 193210 h 569461"/>
                <a:gd name="connsiteX6222" fmla="*/ 591833 w 935544"/>
                <a:gd name="connsiteY6222" fmla="*/ 193210 h 569461"/>
                <a:gd name="connsiteX6223" fmla="*/ 591833 w 935544"/>
                <a:gd name="connsiteY6223" fmla="*/ 193210 h 569461"/>
                <a:gd name="connsiteX6224" fmla="*/ 591833 w 935544"/>
                <a:gd name="connsiteY6224" fmla="*/ 193210 h 569461"/>
                <a:gd name="connsiteX6225" fmla="*/ 591833 w 935544"/>
                <a:gd name="connsiteY6225" fmla="*/ 193210 h 569461"/>
                <a:gd name="connsiteX6226" fmla="*/ 587766 w 935544"/>
                <a:gd name="connsiteY6226" fmla="*/ 189143 h 569461"/>
                <a:gd name="connsiteX6227" fmla="*/ 587766 w 935544"/>
                <a:gd name="connsiteY6227" fmla="*/ 189143 h 569461"/>
                <a:gd name="connsiteX6228" fmla="*/ 583698 w 935544"/>
                <a:gd name="connsiteY6228" fmla="*/ 189143 h 569461"/>
                <a:gd name="connsiteX6229" fmla="*/ 583698 w 935544"/>
                <a:gd name="connsiteY6229" fmla="*/ 189143 h 569461"/>
                <a:gd name="connsiteX6230" fmla="*/ 583698 w 935544"/>
                <a:gd name="connsiteY6230" fmla="*/ 189143 h 569461"/>
                <a:gd name="connsiteX6231" fmla="*/ 583698 w 935544"/>
                <a:gd name="connsiteY6231" fmla="*/ 189143 h 569461"/>
                <a:gd name="connsiteX6232" fmla="*/ 583698 w 935544"/>
                <a:gd name="connsiteY6232" fmla="*/ 189143 h 569461"/>
                <a:gd name="connsiteX6233" fmla="*/ 583698 w 935544"/>
                <a:gd name="connsiteY6233" fmla="*/ 189143 h 569461"/>
                <a:gd name="connsiteX6234" fmla="*/ 583698 w 935544"/>
                <a:gd name="connsiteY6234" fmla="*/ 189143 h 569461"/>
                <a:gd name="connsiteX6235" fmla="*/ 583698 w 935544"/>
                <a:gd name="connsiteY6235" fmla="*/ 189143 h 569461"/>
                <a:gd name="connsiteX6236" fmla="*/ 583698 w 935544"/>
                <a:gd name="connsiteY6236" fmla="*/ 189143 h 569461"/>
                <a:gd name="connsiteX6237" fmla="*/ 583698 w 935544"/>
                <a:gd name="connsiteY6237" fmla="*/ 189143 h 569461"/>
                <a:gd name="connsiteX6238" fmla="*/ 583698 w 935544"/>
                <a:gd name="connsiteY6238" fmla="*/ 189143 h 569461"/>
                <a:gd name="connsiteX6239" fmla="*/ 583698 w 935544"/>
                <a:gd name="connsiteY6239" fmla="*/ 189143 h 569461"/>
                <a:gd name="connsiteX6240" fmla="*/ 583698 w 935544"/>
                <a:gd name="connsiteY6240" fmla="*/ 189143 h 569461"/>
                <a:gd name="connsiteX6241" fmla="*/ 583698 w 935544"/>
                <a:gd name="connsiteY6241" fmla="*/ 189143 h 569461"/>
                <a:gd name="connsiteX6242" fmla="*/ 583698 w 935544"/>
                <a:gd name="connsiteY6242" fmla="*/ 189143 h 569461"/>
                <a:gd name="connsiteX6243" fmla="*/ 583698 w 935544"/>
                <a:gd name="connsiteY6243" fmla="*/ 189143 h 569461"/>
                <a:gd name="connsiteX6244" fmla="*/ 583698 w 935544"/>
                <a:gd name="connsiteY6244" fmla="*/ 189143 h 569461"/>
                <a:gd name="connsiteX6245" fmla="*/ 583698 w 935544"/>
                <a:gd name="connsiteY6245" fmla="*/ 189143 h 569461"/>
                <a:gd name="connsiteX6246" fmla="*/ 583698 w 935544"/>
                <a:gd name="connsiteY6246" fmla="*/ 189143 h 569461"/>
                <a:gd name="connsiteX6247" fmla="*/ 583698 w 935544"/>
                <a:gd name="connsiteY6247" fmla="*/ 189143 h 569461"/>
                <a:gd name="connsiteX6248" fmla="*/ 583698 w 935544"/>
                <a:gd name="connsiteY6248" fmla="*/ 189143 h 569461"/>
                <a:gd name="connsiteX6249" fmla="*/ 583698 w 935544"/>
                <a:gd name="connsiteY6249" fmla="*/ 189143 h 569461"/>
                <a:gd name="connsiteX6250" fmla="*/ 583698 w 935544"/>
                <a:gd name="connsiteY6250" fmla="*/ 189143 h 569461"/>
                <a:gd name="connsiteX6251" fmla="*/ 583698 w 935544"/>
                <a:gd name="connsiteY6251" fmla="*/ 189143 h 569461"/>
                <a:gd name="connsiteX6252" fmla="*/ 583698 w 935544"/>
                <a:gd name="connsiteY6252" fmla="*/ 189143 h 569461"/>
                <a:gd name="connsiteX6253" fmla="*/ 583698 w 935544"/>
                <a:gd name="connsiteY6253" fmla="*/ 189143 h 569461"/>
                <a:gd name="connsiteX6254" fmla="*/ 583698 w 935544"/>
                <a:gd name="connsiteY6254" fmla="*/ 189143 h 569461"/>
                <a:gd name="connsiteX6255" fmla="*/ 583698 w 935544"/>
                <a:gd name="connsiteY6255" fmla="*/ 189143 h 569461"/>
                <a:gd name="connsiteX6256" fmla="*/ 583698 w 935544"/>
                <a:gd name="connsiteY6256" fmla="*/ 189143 h 569461"/>
                <a:gd name="connsiteX6257" fmla="*/ 583698 w 935544"/>
                <a:gd name="connsiteY6257" fmla="*/ 189143 h 569461"/>
                <a:gd name="connsiteX6258" fmla="*/ 583698 w 935544"/>
                <a:gd name="connsiteY6258" fmla="*/ 189143 h 569461"/>
                <a:gd name="connsiteX6259" fmla="*/ 583698 w 935544"/>
                <a:gd name="connsiteY6259" fmla="*/ 189143 h 569461"/>
                <a:gd name="connsiteX6260" fmla="*/ 583698 w 935544"/>
                <a:gd name="connsiteY6260" fmla="*/ 189143 h 569461"/>
                <a:gd name="connsiteX6261" fmla="*/ 583698 w 935544"/>
                <a:gd name="connsiteY6261" fmla="*/ 189143 h 569461"/>
                <a:gd name="connsiteX6262" fmla="*/ 583698 w 935544"/>
                <a:gd name="connsiteY6262" fmla="*/ 189143 h 569461"/>
                <a:gd name="connsiteX6263" fmla="*/ 587766 w 935544"/>
                <a:gd name="connsiteY6263" fmla="*/ 189143 h 569461"/>
                <a:gd name="connsiteX6264" fmla="*/ 587766 w 935544"/>
                <a:gd name="connsiteY6264" fmla="*/ 189143 h 569461"/>
                <a:gd name="connsiteX6265" fmla="*/ 587766 w 935544"/>
                <a:gd name="connsiteY6265" fmla="*/ 189143 h 569461"/>
                <a:gd name="connsiteX6266" fmla="*/ 591833 w 935544"/>
                <a:gd name="connsiteY6266" fmla="*/ 189143 h 569461"/>
                <a:gd name="connsiteX6267" fmla="*/ 591833 w 935544"/>
                <a:gd name="connsiteY6267" fmla="*/ 189143 h 569461"/>
                <a:gd name="connsiteX6268" fmla="*/ 591833 w 935544"/>
                <a:gd name="connsiteY6268" fmla="*/ 189143 h 569461"/>
                <a:gd name="connsiteX6269" fmla="*/ 591833 w 935544"/>
                <a:gd name="connsiteY6269" fmla="*/ 189143 h 569461"/>
                <a:gd name="connsiteX6270" fmla="*/ 591833 w 935544"/>
                <a:gd name="connsiteY6270" fmla="*/ 189143 h 569461"/>
                <a:gd name="connsiteX6271" fmla="*/ 591833 w 935544"/>
                <a:gd name="connsiteY6271" fmla="*/ 189143 h 569461"/>
                <a:gd name="connsiteX6272" fmla="*/ 591833 w 935544"/>
                <a:gd name="connsiteY6272" fmla="*/ 189143 h 569461"/>
                <a:gd name="connsiteX6273" fmla="*/ 591833 w 935544"/>
                <a:gd name="connsiteY6273" fmla="*/ 189143 h 569461"/>
                <a:gd name="connsiteX6274" fmla="*/ 591833 w 935544"/>
                <a:gd name="connsiteY6274" fmla="*/ 189143 h 569461"/>
                <a:gd name="connsiteX6275" fmla="*/ 595901 w 935544"/>
                <a:gd name="connsiteY6275" fmla="*/ 189143 h 569461"/>
                <a:gd name="connsiteX6276" fmla="*/ 595901 w 935544"/>
                <a:gd name="connsiteY6276" fmla="*/ 189143 h 569461"/>
                <a:gd name="connsiteX6277" fmla="*/ 595901 w 935544"/>
                <a:gd name="connsiteY6277" fmla="*/ 189143 h 569461"/>
                <a:gd name="connsiteX6278" fmla="*/ 595901 w 935544"/>
                <a:gd name="connsiteY6278" fmla="*/ 189143 h 569461"/>
                <a:gd name="connsiteX6279" fmla="*/ 595901 w 935544"/>
                <a:gd name="connsiteY6279" fmla="*/ 189143 h 569461"/>
                <a:gd name="connsiteX6280" fmla="*/ 595901 w 935544"/>
                <a:gd name="connsiteY6280" fmla="*/ 189143 h 569461"/>
                <a:gd name="connsiteX6281" fmla="*/ 595901 w 935544"/>
                <a:gd name="connsiteY6281" fmla="*/ 189143 h 569461"/>
                <a:gd name="connsiteX6282" fmla="*/ 595901 w 935544"/>
                <a:gd name="connsiteY6282" fmla="*/ 189143 h 569461"/>
                <a:gd name="connsiteX6283" fmla="*/ 595901 w 935544"/>
                <a:gd name="connsiteY6283" fmla="*/ 189143 h 569461"/>
                <a:gd name="connsiteX6284" fmla="*/ 595901 w 935544"/>
                <a:gd name="connsiteY6284" fmla="*/ 189143 h 569461"/>
                <a:gd name="connsiteX6285" fmla="*/ 595901 w 935544"/>
                <a:gd name="connsiteY6285" fmla="*/ 189143 h 569461"/>
                <a:gd name="connsiteX6286" fmla="*/ 595901 w 935544"/>
                <a:gd name="connsiteY6286" fmla="*/ 189143 h 569461"/>
                <a:gd name="connsiteX6287" fmla="*/ 595901 w 935544"/>
                <a:gd name="connsiteY6287" fmla="*/ 189143 h 569461"/>
                <a:gd name="connsiteX6288" fmla="*/ 595901 w 935544"/>
                <a:gd name="connsiteY6288" fmla="*/ 189143 h 569461"/>
                <a:gd name="connsiteX6289" fmla="*/ 595901 w 935544"/>
                <a:gd name="connsiteY6289" fmla="*/ 189143 h 569461"/>
                <a:gd name="connsiteX6290" fmla="*/ 591833 w 935544"/>
                <a:gd name="connsiteY6290" fmla="*/ 189143 h 569461"/>
                <a:gd name="connsiteX6291" fmla="*/ 587766 w 935544"/>
                <a:gd name="connsiteY6291" fmla="*/ 189143 h 569461"/>
                <a:gd name="connsiteX6292" fmla="*/ 583698 w 935544"/>
                <a:gd name="connsiteY6292" fmla="*/ 189143 h 569461"/>
                <a:gd name="connsiteX6293" fmla="*/ 583698 w 935544"/>
                <a:gd name="connsiteY6293" fmla="*/ 189143 h 569461"/>
                <a:gd name="connsiteX6294" fmla="*/ 583698 w 935544"/>
                <a:gd name="connsiteY6294" fmla="*/ 189143 h 569461"/>
                <a:gd name="connsiteX6295" fmla="*/ 579631 w 935544"/>
                <a:gd name="connsiteY6295" fmla="*/ 189143 h 569461"/>
                <a:gd name="connsiteX6296" fmla="*/ 579631 w 935544"/>
                <a:gd name="connsiteY6296" fmla="*/ 189143 h 569461"/>
                <a:gd name="connsiteX6297" fmla="*/ 579631 w 935544"/>
                <a:gd name="connsiteY6297" fmla="*/ 189143 h 569461"/>
                <a:gd name="connsiteX6298" fmla="*/ 579631 w 935544"/>
                <a:gd name="connsiteY6298" fmla="*/ 189143 h 569461"/>
                <a:gd name="connsiteX6299" fmla="*/ 591833 w 935544"/>
                <a:gd name="connsiteY6299" fmla="*/ 193210 h 569461"/>
                <a:gd name="connsiteX6300" fmla="*/ 591833 w 935544"/>
                <a:gd name="connsiteY6300" fmla="*/ 193210 h 569461"/>
                <a:gd name="connsiteX6301" fmla="*/ 591833 w 935544"/>
                <a:gd name="connsiteY6301" fmla="*/ 193210 h 569461"/>
                <a:gd name="connsiteX6302" fmla="*/ 604036 w 935544"/>
                <a:gd name="connsiteY6302" fmla="*/ 237954 h 569461"/>
                <a:gd name="connsiteX6303" fmla="*/ 604036 w 935544"/>
                <a:gd name="connsiteY6303" fmla="*/ 237954 h 569461"/>
                <a:gd name="connsiteX6304" fmla="*/ 604036 w 935544"/>
                <a:gd name="connsiteY6304" fmla="*/ 237954 h 569461"/>
                <a:gd name="connsiteX6305" fmla="*/ 604036 w 935544"/>
                <a:gd name="connsiteY6305" fmla="*/ 237954 h 569461"/>
                <a:gd name="connsiteX6306" fmla="*/ 604036 w 935544"/>
                <a:gd name="connsiteY6306" fmla="*/ 237954 h 569461"/>
                <a:gd name="connsiteX6307" fmla="*/ 604036 w 935544"/>
                <a:gd name="connsiteY6307" fmla="*/ 237954 h 569461"/>
                <a:gd name="connsiteX6308" fmla="*/ 604036 w 935544"/>
                <a:gd name="connsiteY6308" fmla="*/ 237954 h 569461"/>
                <a:gd name="connsiteX6309" fmla="*/ 604036 w 935544"/>
                <a:gd name="connsiteY6309" fmla="*/ 237954 h 569461"/>
                <a:gd name="connsiteX6310" fmla="*/ 599969 w 935544"/>
                <a:gd name="connsiteY6310" fmla="*/ 237954 h 569461"/>
                <a:gd name="connsiteX6311" fmla="*/ 599969 w 935544"/>
                <a:gd name="connsiteY6311" fmla="*/ 237954 h 569461"/>
                <a:gd name="connsiteX6312" fmla="*/ 599969 w 935544"/>
                <a:gd name="connsiteY6312" fmla="*/ 237954 h 569461"/>
                <a:gd name="connsiteX6313" fmla="*/ 599969 w 935544"/>
                <a:gd name="connsiteY6313" fmla="*/ 237954 h 569461"/>
                <a:gd name="connsiteX6314" fmla="*/ 599969 w 935544"/>
                <a:gd name="connsiteY6314" fmla="*/ 237954 h 569461"/>
                <a:gd name="connsiteX6315" fmla="*/ 599969 w 935544"/>
                <a:gd name="connsiteY6315" fmla="*/ 237954 h 569461"/>
                <a:gd name="connsiteX6316" fmla="*/ 599969 w 935544"/>
                <a:gd name="connsiteY6316" fmla="*/ 237954 h 569461"/>
                <a:gd name="connsiteX6317" fmla="*/ 599969 w 935544"/>
                <a:gd name="connsiteY6317" fmla="*/ 237954 h 569461"/>
                <a:gd name="connsiteX6318" fmla="*/ 599969 w 935544"/>
                <a:gd name="connsiteY6318" fmla="*/ 237954 h 569461"/>
                <a:gd name="connsiteX6319" fmla="*/ 599969 w 935544"/>
                <a:gd name="connsiteY6319" fmla="*/ 237954 h 569461"/>
                <a:gd name="connsiteX6320" fmla="*/ 599969 w 935544"/>
                <a:gd name="connsiteY6320" fmla="*/ 237954 h 569461"/>
                <a:gd name="connsiteX6321" fmla="*/ 599969 w 935544"/>
                <a:gd name="connsiteY6321" fmla="*/ 237954 h 569461"/>
                <a:gd name="connsiteX6322" fmla="*/ 599969 w 935544"/>
                <a:gd name="connsiteY6322" fmla="*/ 237954 h 569461"/>
                <a:gd name="connsiteX6323" fmla="*/ 604036 w 935544"/>
                <a:gd name="connsiteY6323" fmla="*/ 237954 h 569461"/>
                <a:gd name="connsiteX6324" fmla="*/ 604036 w 935544"/>
                <a:gd name="connsiteY6324" fmla="*/ 237954 h 569461"/>
                <a:gd name="connsiteX6325" fmla="*/ 604036 w 935544"/>
                <a:gd name="connsiteY6325" fmla="*/ 237954 h 569461"/>
                <a:gd name="connsiteX6326" fmla="*/ 599969 w 935544"/>
                <a:gd name="connsiteY6326" fmla="*/ 233886 h 569461"/>
                <a:gd name="connsiteX6327" fmla="*/ 599969 w 935544"/>
                <a:gd name="connsiteY6327" fmla="*/ 233886 h 569461"/>
                <a:gd name="connsiteX6328" fmla="*/ 604036 w 935544"/>
                <a:gd name="connsiteY6328" fmla="*/ 237954 h 569461"/>
                <a:gd name="connsiteX6329" fmla="*/ 604036 w 935544"/>
                <a:gd name="connsiteY6329" fmla="*/ 233886 h 569461"/>
                <a:gd name="connsiteX6330" fmla="*/ 604036 w 935544"/>
                <a:gd name="connsiteY6330" fmla="*/ 233886 h 569461"/>
                <a:gd name="connsiteX6331" fmla="*/ 604036 w 935544"/>
                <a:gd name="connsiteY6331" fmla="*/ 233886 h 569461"/>
                <a:gd name="connsiteX6332" fmla="*/ 604036 w 935544"/>
                <a:gd name="connsiteY6332" fmla="*/ 233886 h 569461"/>
                <a:gd name="connsiteX6333" fmla="*/ 604036 w 935544"/>
                <a:gd name="connsiteY6333" fmla="*/ 233886 h 569461"/>
                <a:gd name="connsiteX6334" fmla="*/ 604036 w 935544"/>
                <a:gd name="connsiteY6334" fmla="*/ 233886 h 569461"/>
                <a:gd name="connsiteX6335" fmla="*/ 604036 w 935544"/>
                <a:gd name="connsiteY6335" fmla="*/ 233886 h 569461"/>
                <a:gd name="connsiteX6336" fmla="*/ 604036 w 935544"/>
                <a:gd name="connsiteY6336" fmla="*/ 233886 h 569461"/>
                <a:gd name="connsiteX6337" fmla="*/ 604036 w 935544"/>
                <a:gd name="connsiteY6337" fmla="*/ 233886 h 569461"/>
                <a:gd name="connsiteX6338" fmla="*/ 604036 w 935544"/>
                <a:gd name="connsiteY6338" fmla="*/ 233886 h 569461"/>
                <a:gd name="connsiteX6339" fmla="*/ 604036 w 935544"/>
                <a:gd name="connsiteY6339" fmla="*/ 233886 h 569461"/>
                <a:gd name="connsiteX6340" fmla="*/ 604036 w 935544"/>
                <a:gd name="connsiteY6340" fmla="*/ 233886 h 569461"/>
                <a:gd name="connsiteX6341" fmla="*/ 604036 w 935544"/>
                <a:gd name="connsiteY6341" fmla="*/ 233886 h 569461"/>
                <a:gd name="connsiteX6342" fmla="*/ 604036 w 935544"/>
                <a:gd name="connsiteY6342" fmla="*/ 233886 h 569461"/>
                <a:gd name="connsiteX6343" fmla="*/ 604036 w 935544"/>
                <a:gd name="connsiteY6343" fmla="*/ 233886 h 569461"/>
                <a:gd name="connsiteX6344" fmla="*/ 604036 w 935544"/>
                <a:gd name="connsiteY6344" fmla="*/ 233886 h 569461"/>
                <a:gd name="connsiteX6345" fmla="*/ 604036 w 935544"/>
                <a:gd name="connsiteY6345" fmla="*/ 233886 h 569461"/>
                <a:gd name="connsiteX6346" fmla="*/ 604036 w 935544"/>
                <a:gd name="connsiteY6346" fmla="*/ 233886 h 569461"/>
                <a:gd name="connsiteX6347" fmla="*/ 604036 w 935544"/>
                <a:gd name="connsiteY6347" fmla="*/ 233886 h 569461"/>
                <a:gd name="connsiteX6348" fmla="*/ 604036 w 935544"/>
                <a:gd name="connsiteY6348" fmla="*/ 233886 h 569461"/>
                <a:gd name="connsiteX6349" fmla="*/ 604036 w 935544"/>
                <a:gd name="connsiteY6349" fmla="*/ 233886 h 569461"/>
                <a:gd name="connsiteX6350" fmla="*/ 604036 w 935544"/>
                <a:gd name="connsiteY6350" fmla="*/ 233886 h 569461"/>
                <a:gd name="connsiteX6351" fmla="*/ 604036 w 935544"/>
                <a:gd name="connsiteY6351" fmla="*/ 233886 h 569461"/>
                <a:gd name="connsiteX6352" fmla="*/ 604036 w 935544"/>
                <a:gd name="connsiteY6352" fmla="*/ 233886 h 569461"/>
                <a:gd name="connsiteX6353" fmla="*/ 604036 w 935544"/>
                <a:gd name="connsiteY6353" fmla="*/ 233886 h 569461"/>
                <a:gd name="connsiteX6354" fmla="*/ 604036 w 935544"/>
                <a:gd name="connsiteY6354" fmla="*/ 233886 h 569461"/>
                <a:gd name="connsiteX6355" fmla="*/ 604036 w 935544"/>
                <a:gd name="connsiteY6355" fmla="*/ 233886 h 569461"/>
                <a:gd name="connsiteX6356" fmla="*/ 604036 w 935544"/>
                <a:gd name="connsiteY6356" fmla="*/ 233886 h 569461"/>
                <a:gd name="connsiteX6357" fmla="*/ 604036 w 935544"/>
                <a:gd name="connsiteY6357" fmla="*/ 233886 h 569461"/>
                <a:gd name="connsiteX6358" fmla="*/ 604036 w 935544"/>
                <a:gd name="connsiteY6358" fmla="*/ 233886 h 569461"/>
                <a:gd name="connsiteX6359" fmla="*/ 604036 w 935544"/>
                <a:gd name="connsiteY6359" fmla="*/ 233886 h 569461"/>
                <a:gd name="connsiteX6360" fmla="*/ 604036 w 935544"/>
                <a:gd name="connsiteY6360" fmla="*/ 233886 h 569461"/>
                <a:gd name="connsiteX6361" fmla="*/ 604036 w 935544"/>
                <a:gd name="connsiteY6361" fmla="*/ 233886 h 569461"/>
                <a:gd name="connsiteX6362" fmla="*/ 604036 w 935544"/>
                <a:gd name="connsiteY6362" fmla="*/ 233886 h 569461"/>
                <a:gd name="connsiteX6363" fmla="*/ 604036 w 935544"/>
                <a:gd name="connsiteY6363" fmla="*/ 233886 h 569461"/>
                <a:gd name="connsiteX6364" fmla="*/ 604036 w 935544"/>
                <a:gd name="connsiteY6364" fmla="*/ 233886 h 569461"/>
                <a:gd name="connsiteX6365" fmla="*/ 604036 w 935544"/>
                <a:gd name="connsiteY6365" fmla="*/ 233886 h 569461"/>
                <a:gd name="connsiteX6366" fmla="*/ 604036 w 935544"/>
                <a:gd name="connsiteY6366" fmla="*/ 233886 h 569461"/>
                <a:gd name="connsiteX6367" fmla="*/ 604036 w 935544"/>
                <a:gd name="connsiteY6367" fmla="*/ 233886 h 569461"/>
                <a:gd name="connsiteX6368" fmla="*/ 604036 w 935544"/>
                <a:gd name="connsiteY6368" fmla="*/ 233886 h 569461"/>
                <a:gd name="connsiteX6369" fmla="*/ 604036 w 935544"/>
                <a:gd name="connsiteY6369" fmla="*/ 233886 h 569461"/>
                <a:gd name="connsiteX6370" fmla="*/ 604036 w 935544"/>
                <a:gd name="connsiteY6370" fmla="*/ 233886 h 569461"/>
                <a:gd name="connsiteX6371" fmla="*/ 604036 w 935544"/>
                <a:gd name="connsiteY6371" fmla="*/ 233886 h 569461"/>
                <a:gd name="connsiteX6372" fmla="*/ 604036 w 935544"/>
                <a:gd name="connsiteY6372" fmla="*/ 233886 h 569461"/>
                <a:gd name="connsiteX6373" fmla="*/ 604036 w 935544"/>
                <a:gd name="connsiteY6373" fmla="*/ 233886 h 569461"/>
                <a:gd name="connsiteX6374" fmla="*/ 604036 w 935544"/>
                <a:gd name="connsiteY6374" fmla="*/ 233886 h 569461"/>
                <a:gd name="connsiteX6375" fmla="*/ 604036 w 935544"/>
                <a:gd name="connsiteY6375" fmla="*/ 233886 h 569461"/>
                <a:gd name="connsiteX6376" fmla="*/ 604036 w 935544"/>
                <a:gd name="connsiteY6376" fmla="*/ 233886 h 569461"/>
                <a:gd name="connsiteX6377" fmla="*/ 604036 w 935544"/>
                <a:gd name="connsiteY6377" fmla="*/ 233886 h 569461"/>
                <a:gd name="connsiteX6378" fmla="*/ 604036 w 935544"/>
                <a:gd name="connsiteY6378" fmla="*/ 233886 h 569461"/>
                <a:gd name="connsiteX6379" fmla="*/ 604036 w 935544"/>
                <a:gd name="connsiteY6379" fmla="*/ 233886 h 569461"/>
                <a:gd name="connsiteX6380" fmla="*/ 604036 w 935544"/>
                <a:gd name="connsiteY6380" fmla="*/ 233886 h 569461"/>
                <a:gd name="connsiteX6381" fmla="*/ 604036 w 935544"/>
                <a:gd name="connsiteY6381" fmla="*/ 233886 h 569461"/>
                <a:gd name="connsiteX6382" fmla="*/ 604036 w 935544"/>
                <a:gd name="connsiteY6382" fmla="*/ 233886 h 569461"/>
                <a:gd name="connsiteX6383" fmla="*/ 604036 w 935544"/>
                <a:gd name="connsiteY6383" fmla="*/ 233886 h 569461"/>
                <a:gd name="connsiteX6384" fmla="*/ 604036 w 935544"/>
                <a:gd name="connsiteY6384" fmla="*/ 233886 h 569461"/>
                <a:gd name="connsiteX6385" fmla="*/ 604036 w 935544"/>
                <a:gd name="connsiteY6385" fmla="*/ 233886 h 569461"/>
                <a:gd name="connsiteX6386" fmla="*/ 604036 w 935544"/>
                <a:gd name="connsiteY6386" fmla="*/ 233886 h 569461"/>
                <a:gd name="connsiteX6387" fmla="*/ 604036 w 935544"/>
                <a:gd name="connsiteY6387" fmla="*/ 233886 h 569461"/>
                <a:gd name="connsiteX6388" fmla="*/ 604036 w 935544"/>
                <a:gd name="connsiteY6388" fmla="*/ 233886 h 569461"/>
                <a:gd name="connsiteX6389" fmla="*/ 604036 w 935544"/>
                <a:gd name="connsiteY6389" fmla="*/ 233886 h 569461"/>
                <a:gd name="connsiteX6390" fmla="*/ 604036 w 935544"/>
                <a:gd name="connsiteY6390" fmla="*/ 233886 h 569461"/>
                <a:gd name="connsiteX6391" fmla="*/ 604036 w 935544"/>
                <a:gd name="connsiteY6391" fmla="*/ 233886 h 569461"/>
                <a:gd name="connsiteX6392" fmla="*/ 604036 w 935544"/>
                <a:gd name="connsiteY6392" fmla="*/ 233886 h 569461"/>
                <a:gd name="connsiteX6393" fmla="*/ 604036 w 935544"/>
                <a:gd name="connsiteY6393" fmla="*/ 233886 h 569461"/>
                <a:gd name="connsiteX6394" fmla="*/ 604036 w 935544"/>
                <a:gd name="connsiteY6394" fmla="*/ 233886 h 569461"/>
                <a:gd name="connsiteX6395" fmla="*/ 604036 w 935544"/>
                <a:gd name="connsiteY6395" fmla="*/ 233886 h 569461"/>
                <a:gd name="connsiteX6396" fmla="*/ 604036 w 935544"/>
                <a:gd name="connsiteY6396" fmla="*/ 233886 h 569461"/>
                <a:gd name="connsiteX6397" fmla="*/ 604036 w 935544"/>
                <a:gd name="connsiteY6397" fmla="*/ 233886 h 569461"/>
                <a:gd name="connsiteX6398" fmla="*/ 604036 w 935544"/>
                <a:gd name="connsiteY6398" fmla="*/ 233886 h 569461"/>
                <a:gd name="connsiteX6399" fmla="*/ 604036 w 935544"/>
                <a:gd name="connsiteY6399" fmla="*/ 233886 h 569461"/>
                <a:gd name="connsiteX6400" fmla="*/ 604036 w 935544"/>
                <a:gd name="connsiteY6400" fmla="*/ 233886 h 569461"/>
                <a:gd name="connsiteX6401" fmla="*/ 604036 w 935544"/>
                <a:gd name="connsiteY6401" fmla="*/ 233886 h 569461"/>
                <a:gd name="connsiteX6402" fmla="*/ 604036 w 935544"/>
                <a:gd name="connsiteY6402" fmla="*/ 233886 h 569461"/>
                <a:gd name="connsiteX6403" fmla="*/ 604036 w 935544"/>
                <a:gd name="connsiteY6403" fmla="*/ 233886 h 569461"/>
                <a:gd name="connsiteX6404" fmla="*/ 604036 w 935544"/>
                <a:gd name="connsiteY6404" fmla="*/ 233886 h 569461"/>
                <a:gd name="connsiteX6405" fmla="*/ 604036 w 935544"/>
                <a:gd name="connsiteY6405" fmla="*/ 233886 h 569461"/>
                <a:gd name="connsiteX6406" fmla="*/ 604036 w 935544"/>
                <a:gd name="connsiteY6406" fmla="*/ 233886 h 569461"/>
                <a:gd name="connsiteX6407" fmla="*/ 604036 w 935544"/>
                <a:gd name="connsiteY6407" fmla="*/ 233886 h 569461"/>
                <a:gd name="connsiteX6408" fmla="*/ 604036 w 935544"/>
                <a:gd name="connsiteY6408" fmla="*/ 233886 h 569461"/>
                <a:gd name="connsiteX6409" fmla="*/ 604036 w 935544"/>
                <a:gd name="connsiteY6409" fmla="*/ 233886 h 569461"/>
                <a:gd name="connsiteX6410" fmla="*/ 604036 w 935544"/>
                <a:gd name="connsiteY6410" fmla="*/ 233886 h 569461"/>
                <a:gd name="connsiteX6411" fmla="*/ 604036 w 935544"/>
                <a:gd name="connsiteY6411" fmla="*/ 233886 h 569461"/>
                <a:gd name="connsiteX6412" fmla="*/ 604036 w 935544"/>
                <a:gd name="connsiteY6412" fmla="*/ 233886 h 569461"/>
                <a:gd name="connsiteX6413" fmla="*/ 604036 w 935544"/>
                <a:gd name="connsiteY6413" fmla="*/ 233886 h 569461"/>
                <a:gd name="connsiteX6414" fmla="*/ 604036 w 935544"/>
                <a:gd name="connsiteY6414" fmla="*/ 233886 h 569461"/>
                <a:gd name="connsiteX6415" fmla="*/ 604036 w 935544"/>
                <a:gd name="connsiteY6415" fmla="*/ 233886 h 569461"/>
                <a:gd name="connsiteX6416" fmla="*/ 604036 w 935544"/>
                <a:gd name="connsiteY6416" fmla="*/ 233886 h 569461"/>
                <a:gd name="connsiteX6417" fmla="*/ 604036 w 935544"/>
                <a:gd name="connsiteY6417" fmla="*/ 237954 h 569461"/>
                <a:gd name="connsiteX6418" fmla="*/ 604036 w 935544"/>
                <a:gd name="connsiteY6418" fmla="*/ 237954 h 569461"/>
                <a:gd name="connsiteX6419" fmla="*/ 604036 w 935544"/>
                <a:gd name="connsiteY6419" fmla="*/ 237954 h 569461"/>
                <a:gd name="connsiteX6420" fmla="*/ 604036 w 935544"/>
                <a:gd name="connsiteY6420" fmla="*/ 237954 h 569461"/>
                <a:gd name="connsiteX6421" fmla="*/ 604036 w 935544"/>
                <a:gd name="connsiteY6421" fmla="*/ 237954 h 569461"/>
                <a:gd name="connsiteX6422" fmla="*/ 604036 w 935544"/>
                <a:gd name="connsiteY6422" fmla="*/ 237954 h 569461"/>
                <a:gd name="connsiteX6423" fmla="*/ 604036 w 935544"/>
                <a:gd name="connsiteY6423" fmla="*/ 237954 h 569461"/>
                <a:gd name="connsiteX6424" fmla="*/ 620307 w 935544"/>
                <a:gd name="connsiteY6424" fmla="*/ 242021 h 569461"/>
                <a:gd name="connsiteX6425" fmla="*/ 620307 w 935544"/>
                <a:gd name="connsiteY6425" fmla="*/ 242021 h 569461"/>
                <a:gd name="connsiteX6426" fmla="*/ 620307 w 935544"/>
                <a:gd name="connsiteY6426" fmla="*/ 242021 h 569461"/>
                <a:gd name="connsiteX6427" fmla="*/ 620307 w 935544"/>
                <a:gd name="connsiteY6427" fmla="*/ 242021 h 569461"/>
                <a:gd name="connsiteX6428" fmla="*/ 620307 w 935544"/>
                <a:gd name="connsiteY6428" fmla="*/ 242021 h 569461"/>
                <a:gd name="connsiteX6429" fmla="*/ 620307 w 935544"/>
                <a:gd name="connsiteY6429" fmla="*/ 242021 h 569461"/>
                <a:gd name="connsiteX6430" fmla="*/ 612171 w 935544"/>
                <a:gd name="connsiteY6430" fmla="*/ 250156 h 569461"/>
                <a:gd name="connsiteX6431" fmla="*/ 612171 w 935544"/>
                <a:gd name="connsiteY6431" fmla="*/ 250156 h 569461"/>
                <a:gd name="connsiteX6432" fmla="*/ 612171 w 935544"/>
                <a:gd name="connsiteY6432" fmla="*/ 250156 h 569461"/>
                <a:gd name="connsiteX6433" fmla="*/ 612171 w 935544"/>
                <a:gd name="connsiteY6433" fmla="*/ 250156 h 569461"/>
                <a:gd name="connsiteX6434" fmla="*/ 612171 w 935544"/>
                <a:gd name="connsiteY6434" fmla="*/ 250156 h 569461"/>
                <a:gd name="connsiteX6435" fmla="*/ 612171 w 935544"/>
                <a:gd name="connsiteY6435" fmla="*/ 250156 h 569461"/>
                <a:gd name="connsiteX6436" fmla="*/ 612171 w 935544"/>
                <a:gd name="connsiteY6436" fmla="*/ 254224 h 569461"/>
                <a:gd name="connsiteX6437" fmla="*/ 612171 w 935544"/>
                <a:gd name="connsiteY6437" fmla="*/ 254224 h 569461"/>
                <a:gd name="connsiteX6438" fmla="*/ 612171 w 935544"/>
                <a:gd name="connsiteY6438" fmla="*/ 254224 h 569461"/>
                <a:gd name="connsiteX6439" fmla="*/ 612171 w 935544"/>
                <a:gd name="connsiteY6439" fmla="*/ 254224 h 569461"/>
                <a:gd name="connsiteX6440" fmla="*/ 612171 w 935544"/>
                <a:gd name="connsiteY6440" fmla="*/ 254224 h 569461"/>
                <a:gd name="connsiteX6441" fmla="*/ 612171 w 935544"/>
                <a:gd name="connsiteY6441" fmla="*/ 254224 h 569461"/>
                <a:gd name="connsiteX6442" fmla="*/ 620307 w 935544"/>
                <a:gd name="connsiteY6442" fmla="*/ 250156 h 569461"/>
                <a:gd name="connsiteX6443" fmla="*/ 620307 w 935544"/>
                <a:gd name="connsiteY6443" fmla="*/ 250156 h 569461"/>
                <a:gd name="connsiteX6444" fmla="*/ 620307 w 935544"/>
                <a:gd name="connsiteY6444" fmla="*/ 250156 h 569461"/>
                <a:gd name="connsiteX6445" fmla="*/ 620307 w 935544"/>
                <a:gd name="connsiteY6445" fmla="*/ 250156 h 569461"/>
                <a:gd name="connsiteX6446" fmla="*/ 636577 w 935544"/>
                <a:gd name="connsiteY6446" fmla="*/ 233886 h 569461"/>
                <a:gd name="connsiteX6447" fmla="*/ 636577 w 935544"/>
                <a:gd name="connsiteY6447" fmla="*/ 233886 h 569461"/>
                <a:gd name="connsiteX6448" fmla="*/ 636577 w 935544"/>
                <a:gd name="connsiteY6448" fmla="*/ 233886 h 569461"/>
                <a:gd name="connsiteX6449" fmla="*/ 636577 w 935544"/>
                <a:gd name="connsiteY6449" fmla="*/ 233886 h 569461"/>
                <a:gd name="connsiteX6450" fmla="*/ 636577 w 935544"/>
                <a:gd name="connsiteY6450" fmla="*/ 233886 h 569461"/>
                <a:gd name="connsiteX6451" fmla="*/ 636577 w 935544"/>
                <a:gd name="connsiteY6451" fmla="*/ 233886 h 569461"/>
                <a:gd name="connsiteX6452" fmla="*/ 636577 w 935544"/>
                <a:gd name="connsiteY6452" fmla="*/ 233886 h 569461"/>
                <a:gd name="connsiteX6453" fmla="*/ 632509 w 935544"/>
                <a:gd name="connsiteY6453" fmla="*/ 233886 h 569461"/>
                <a:gd name="connsiteX6454" fmla="*/ 632509 w 935544"/>
                <a:gd name="connsiteY6454" fmla="*/ 233886 h 569461"/>
                <a:gd name="connsiteX6455" fmla="*/ 632509 w 935544"/>
                <a:gd name="connsiteY6455" fmla="*/ 233886 h 569461"/>
                <a:gd name="connsiteX6456" fmla="*/ 632509 w 935544"/>
                <a:gd name="connsiteY6456" fmla="*/ 233886 h 569461"/>
                <a:gd name="connsiteX6457" fmla="*/ 632509 w 935544"/>
                <a:gd name="connsiteY6457" fmla="*/ 233886 h 569461"/>
                <a:gd name="connsiteX6458" fmla="*/ 632509 w 935544"/>
                <a:gd name="connsiteY6458" fmla="*/ 233886 h 569461"/>
                <a:gd name="connsiteX6459" fmla="*/ 632509 w 935544"/>
                <a:gd name="connsiteY6459" fmla="*/ 233886 h 569461"/>
                <a:gd name="connsiteX6460" fmla="*/ 632509 w 935544"/>
                <a:gd name="connsiteY6460" fmla="*/ 233886 h 569461"/>
                <a:gd name="connsiteX6461" fmla="*/ 632509 w 935544"/>
                <a:gd name="connsiteY6461" fmla="*/ 233886 h 569461"/>
                <a:gd name="connsiteX6462" fmla="*/ 632509 w 935544"/>
                <a:gd name="connsiteY6462" fmla="*/ 233886 h 569461"/>
                <a:gd name="connsiteX6463" fmla="*/ 632509 w 935544"/>
                <a:gd name="connsiteY6463" fmla="*/ 233886 h 569461"/>
                <a:gd name="connsiteX6464" fmla="*/ 632509 w 935544"/>
                <a:gd name="connsiteY6464" fmla="*/ 233886 h 569461"/>
                <a:gd name="connsiteX6465" fmla="*/ 632509 w 935544"/>
                <a:gd name="connsiteY6465" fmla="*/ 233886 h 569461"/>
                <a:gd name="connsiteX6466" fmla="*/ 632509 w 935544"/>
                <a:gd name="connsiteY6466" fmla="*/ 233886 h 569461"/>
                <a:gd name="connsiteX6467" fmla="*/ 632509 w 935544"/>
                <a:gd name="connsiteY6467" fmla="*/ 233886 h 569461"/>
                <a:gd name="connsiteX6468" fmla="*/ 632509 w 935544"/>
                <a:gd name="connsiteY6468" fmla="*/ 233886 h 569461"/>
                <a:gd name="connsiteX6469" fmla="*/ 632509 w 935544"/>
                <a:gd name="connsiteY6469" fmla="*/ 233886 h 569461"/>
                <a:gd name="connsiteX6470" fmla="*/ 632509 w 935544"/>
                <a:gd name="connsiteY6470" fmla="*/ 233886 h 569461"/>
                <a:gd name="connsiteX6471" fmla="*/ 632509 w 935544"/>
                <a:gd name="connsiteY6471" fmla="*/ 233886 h 569461"/>
                <a:gd name="connsiteX6472" fmla="*/ 632509 w 935544"/>
                <a:gd name="connsiteY6472" fmla="*/ 233886 h 569461"/>
                <a:gd name="connsiteX6473" fmla="*/ 632509 w 935544"/>
                <a:gd name="connsiteY6473" fmla="*/ 233886 h 569461"/>
                <a:gd name="connsiteX6474" fmla="*/ 632509 w 935544"/>
                <a:gd name="connsiteY6474" fmla="*/ 233886 h 569461"/>
                <a:gd name="connsiteX6475" fmla="*/ 632509 w 935544"/>
                <a:gd name="connsiteY6475" fmla="*/ 233886 h 569461"/>
                <a:gd name="connsiteX6476" fmla="*/ 632509 w 935544"/>
                <a:gd name="connsiteY6476" fmla="*/ 233886 h 569461"/>
                <a:gd name="connsiteX6477" fmla="*/ 632509 w 935544"/>
                <a:gd name="connsiteY6477" fmla="*/ 233886 h 569461"/>
                <a:gd name="connsiteX6478" fmla="*/ 632509 w 935544"/>
                <a:gd name="connsiteY6478" fmla="*/ 233886 h 569461"/>
                <a:gd name="connsiteX6479" fmla="*/ 632509 w 935544"/>
                <a:gd name="connsiteY6479" fmla="*/ 233886 h 569461"/>
                <a:gd name="connsiteX6480" fmla="*/ 632509 w 935544"/>
                <a:gd name="connsiteY6480" fmla="*/ 233886 h 569461"/>
                <a:gd name="connsiteX6481" fmla="*/ 632509 w 935544"/>
                <a:gd name="connsiteY6481" fmla="*/ 233886 h 569461"/>
                <a:gd name="connsiteX6482" fmla="*/ 632509 w 935544"/>
                <a:gd name="connsiteY6482" fmla="*/ 233886 h 569461"/>
                <a:gd name="connsiteX6483" fmla="*/ 632509 w 935544"/>
                <a:gd name="connsiteY6483" fmla="*/ 233886 h 569461"/>
                <a:gd name="connsiteX6484" fmla="*/ 632509 w 935544"/>
                <a:gd name="connsiteY6484" fmla="*/ 233886 h 569461"/>
                <a:gd name="connsiteX6485" fmla="*/ 632509 w 935544"/>
                <a:gd name="connsiteY6485" fmla="*/ 233886 h 569461"/>
                <a:gd name="connsiteX6486" fmla="*/ 632509 w 935544"/>
                <a:gd name="connsiteY6486" fmla="*/ 233886 h 569461"/>
                <a:gd name="connsiteX6487" fmla="*/ 632509 w 935544"/>
                <a:gd name="connsiteY6487" fmla="*/ 233886 h 569461"/>
                <a:gd name="connsiteX6488" fmla="*/ 632509 w 935544"/>
                <a:gd name="connsiteY6488" fmla="*/ 233886 h 569461"/>
                <a:gd name="connsiteX6489" fmla="*/ 632509 w 935544"/>
                <a:gd name="connsiteY6489" fmla="*/ 233886 h 569461"/>
                <a:gd name="connsiteX6490" fmla="*/ 632509 w 935544"/>
                <a:gd name="connsiteY6490" fmla="*/ 233886 h 569461"/>
                <a:gd name="connsiteX6491" fmla="*/ 632509 w 935544"/>
                <a:gd name="connsiteY6491" fmla="*/ 233886 h 569461"/>
                <a:gd name="connsiteX6492" fmla="*/ 632509 w 935544"/>
                <a:gd name="connsiteY6492" fmla="*/ 233886 h 569461"/>
                <a:gd name="connsiteX6493" fmla="*/ 632509 w 935544"/>
                <a:gd name="connsiteY6493" fmla="*/ 233886 h 569461"/>
                <a:gd name="connsiteX6494" fmla="*/ 632509 w 935544"/>
                <a:gd name="connsiteY6494" fmla="*/ 233886 h 569461"/>
                <a:gd name="connsiteX6495" fmla="*/ 632509 w 935544"/>
                <a:gd name="connsiteY6495" fmla="*/ 233886 h 569461"/>
                <a:gd name="connsiteX6496" fmla="*/ 632509 w 935544"/>
                <a:gd name="connsiteY6496" fmla="*/ 233886 h 569461"/>
                <a:gd name="connsiteX6497" fmla="*/ 632509 w 935544"/>
                <a:gd name="connsiteY6497" fmla="*/ 233886 h 569461"/>
                <a:gd name="connsiteX6498" fmla="*/ 632509 w 935544"/>
                <a:gd name="connsiteY6498" fmla="*/ 233886 h 569461"/>
                <a:gd name="connsiteX6499" fmla="*/ 632509 w 935544"/>
                <a:gd name="connsiteY6499" fmla="*/ 233886 h 569461"/>
                <a:gd name="connsiteX6500" fmla="*/ 632509 w 935544"/>
                <a:gd name="connsiteY6500" fmla="*/ 233886 h 569461"/>
                <a:gd name="connsiteX6501" fmla="*/ 632509 w 935544"/>
                <a:gd name="connsiteY6501" fmla="*/ 233886 h 569461"/>
                <a:gd name="connsiteX6502" fmla="*/ 632509 w 935544"/>
                <a:gd name="connsiteY6502" fmla="*/ 233886 h 569461"/>
                <a:gd name="connsiteX6503" fmla="*/ 632509 w 935544"/>
                <a:gd name="connsiteY6503" fmla="*/ 233886 h 569461"/>
                <a:gd name="connsiteX6504" fmla="*/ 632509 w 935544"/>
                <a:gd name="connsiteY6504" fmla="*/ 233886 h 569461"/>
                <a:gd name="connsiteX6505" fmla="*/ 632509 w 935544"/>
                <a:gd name="connsiteY6505" fmla="*/ 233886 h 569461"/>
                <a:gd name="connsiteX6506" fmla="*/ 632509 w 935544"/>
                <a:gd name="connsiteY6506" fmla="*/ 233886 h 569461"/>
                <a:gd name="connsiteX6507" fmla="*/ 632509 w 935544"/>
                <a:gd name="connsiteY6507" fmla="*/ 233886 h 569461"/>
                <a:gd name="connsiteX6508" fmla="*/ 632509 w 935544"/>
                <a:gd name="connsiteY6508" fmla="*/ 233886 h 569461"/>
                <a:gd name="connsiteX6509" fmla="*/ 632509 w 935544"/>
                <a:gd name="connsiteY6509" fmla="*/ 233886 h 569461"/>
                <a:gd name="connsiteX6510" fmla="*/ 632509 w 935544"/>
                <a:gd name="connsiteY6510" fmla="*/ 233886 h 569461"/>
                <a:gd name="connsiteX6511" fmla="*/ 632509 w 935544"/>
                <a:gd name="connsiteY6511" fmla="*/ 233886 h 569461"/>
                <a:gd name="connsiteX6512" fmla="*/ 632509 w 935544"/>
                <a:gd name="connsiteY6512" fmla="*/ 233886 h 569461"/>
                <a:gd name="connsiteX6513" fmla="*/ 632509 w 935544"/>
                <a:gd name="connsiteY6513" fmla="*/ 233886 h 569461"/>
                <a:gd name="connsiteX6514" fmla="*/ 632509 w 935544"/>
                <a:gd name="connsiteY6514" fmla="*/ 233886 h 569461"/>
                <a:gd name="connsiteX6515" fmla="*/ 632509 w 935544"/>
                <a:gd name="connsiteY6515" fmla="*/ 233886 h 569461"/>
                <a:gd name="connsiteX6516" fmla="*/ 632509 w 935544"/>
                <a:gd name="connsiteY6516" fmla="*/ 233886 h 569461"/>
                <a:gd name="connsiteX6517" fmla="*/ 632509 w 935544"/>
                <a:gd name="connsiteY6517" fmla="*/ 233886 h 569461"/>
                <a:gd name="connsiteX6518" fmla="*/ 632509 w 935544"/>
                <a:gd name="connsiteY6518" fmla="*/ 233886 h 569461"/>
                <a:gd name="connsiteX6519" fmla="*/ 632509 w 935544"/>
                <a:gd name="connsiteY6519" fmla="*/ 233886 h 569461"/>
                <a:gd name="connsiteX6520" fmla="*/ 632509 w 935544"/>
                <a:gd name="connsiteY6520" fmla="*/ 233886 h 569461"/>
                <a:gd name="connsiteX6521" fmla="*/ 632509 w 935544"/>
                <a:gd name="connsiteY6521" fmla="*/ 233886 h 569461"/>
                <a:gd name="connsiteX6522" fmla="*/ 632509 w 935544"/>
                <a:gd name="connsiteY6522" fmla="*/ 233886 h 569461"/>
                <a:gd name="connsiteX6523" fmla="*/ 632509 w 935544"/>
                <a:gd name="connsiteY6523" fmla="*/ 233886 h 569461"/>
                <a:gd name="connsiteX6524" fmla="*/ 632509 w 935544"/>
                <a:gd name="connsiteY6524" fmla="*/ 233886 h 569461"/>
                <a:gd name="connsiteX6525" fmla="*/ 632509 w 935544"/>
                <a:gd name="connsiteY6525" fmla="*/ 233886 h 569461"/>
                <a:gd name="connsiteX6526" fmla="*/ 632509 w 935544"/>
                <a:gd name="connsiteY6526" fmla="*/ 233886 h 569461"/>
                <a:gd name="connsiteX6527" fmla="*/ 632509 w 935544"/>
                <a:gd name="connsiteY6527" fmla="*/ 233886 h 569461"/>
                <a:gd name="connsiteX6528" fmla="*/ 632509 w 935544"/>
                <a:gd name="connsiteY6528" fmla="*/ 233886 h 569461"/>
                <a:gd name="connsiteX6529" fmla="*/ 632509 w 935544"/>
                <a:gd name="connsiteY6529" fmla="*/ 233886 h 569461"/>
                <a:gd name="connsiteX6530" fmla="*/ 632509 w 935544"/>
                <a:gd name="connsiteY6530" fmla="*/ 233886 h 569461"/>
                <a:gd name="connsiteX6531" fmla="*/ 632509 w 935544"/>
                <a:gd name="connsiteY6531" fmla="*/ 233886 h 569461"/>
                <a:gd name="connsiteX6532" fmla="*/ 632509 w 935544"/>
                <a:gd name="connsiteY6532" fmla="*/ 233886 h 569461"/>
                <a:gd name="connsiteX6533" fmla="*/ 632509 w 935544"/>
                <a:gd name="connsiteY6533" fmla="*/ 233886 h 569461"/>
                <a:gd name="connsiteX6534" fmla="*/ 632509 w 935544"/>
                <a:gd name="connsiteY6534" fmla="*/ 233886 h 569461"/>
                <a:gd name="connsiteX6535" fmla="*/ 632509 w 935544"/>
                <a:gd name="connsiteY6535" fmla="*/ 233886 h 569461"/>
                <a:gd name="connsiteX6536" fmla="*/ 632509 w 935544"/>
                <a:gd name="connsiteY6536" fmla="*/ 233886 h 569461"/>
                <a:gd name="connsiteX6537" fmla="*/ 632509 w 935544"/>
                <a:gd name="connsiteY6537" fmla="*/ 233886 h 569461"/>
                <a:gd name="connsiteX6538" fmla="*/ 632509 w 935544"/>
                <a:gd name="connsiteY6538" fmla="*/ 233886 h 569461"/>
                <a:gd name="connsiteX6539" fmla="*/ 632509 w 935544"/>
                <a:gd name="connsiteY6539" fmla="*/ 233886 h 569461"/>
                <a:gd name="connsiteX6540" fmla="*/ 632509 w 935544"/>
                <a:gd name="connsiteY6540" fmla="*/ 233886 h 569461"/>
                <a:gd name="connsiteX6541" fmla="*/ 632509 w 935544"/>
                <a:gd name="connsiteY6541" fmla="*/ 233886 h 569461"/>
                <a:gd name="connsiteX6542" fmla="*/ 632509 w 935544"/>
                <a:gd name="connsiteY6542" fmla="*/ 233886 h 569461"/>
                <a:gd name="connsiteX6543" fmla="*/ 632509 w 935544"/>
                <a:gd name="connsiteY6543" fmla="*/ 233886 h 569461"/>
                <a:gd name="connsiteX6544" fmla="*/ 632509 w 935544"/>
                <a:gd name="connsiteY6544" fmla="*/ 233886 h 569461"/>
                <a:gd name="connsiteX6545" fmla="*/ 632509 w 935544"/>
                <a:gd name="connsiteY6545" fmla="*/ 233886 h 569461"/>
                <a:gd name="connsiteX6546" fmla="*/ 632509 w 935544"/>
                <a:gd name="connsiteY6546" fmla="*/ 233886 h 569461"/>
                <a:gd name="connsiteX6547" fmla="*/ 632509 w 935544"/>
                <a:gd name="connsiteY6547" fmla="*/ 233886 h 569461"/>
                <a:gd name="connsiteX6548" fmla="*/ 632509 w 935544"/>
                <a:gd name="connsiteY6548" fmla="*/ 233886 h 569461"/>
                <a:gd name="connsiteX6549" fmla="*/ 632509 w 935544"/>
                <a:gd name="connsiteY6549" fmla="*/ 233886 h 569461"/>
                <a:gd name="connsiteX6550" fmla="*/ 632509 w 935544"/>
                <a:gd name="connsiteY6550" fmla="*/ 233886 h 569461"/>
                <a:gd name="connsiteX6551" fmla="*/ 632509 w 935544"/>
                <a:gd name="connsiteY6551" fmla="*/ 233886 h 569461"/>
                <a:gd name="connsiteX6552" fmla="*/ 632509 w 935544"/>
                <a:gd name="connsiteY6552" fmla="*/ 233886 h 569461"/>
                <a:gd name="connsiteX6553" fmla="*/ 632509 w 935544"/>
                <a:gd name="connsiteY6553" fmla="*/ 233886 h 569461"/>
                <a:gd name="connsiteX6554" fmla="*/ 632509 w 935544"/>
                <a:gd name="connsiteY6554" fmla="*/ 233886 h 569461"/>
                <a:gd name="connsiteX6555" fmla="*/ 632509 w 935544"/>
                <a:gd name="connsiteY6555" fmla="*/ 233886 h 569461"/>
                <a:gd name="connsiteX6556" fmla="*/ 632509 w 935544"/>
                <a:gd name="connsiteY6556" fmla="*/ 233886 h 569461"/>
                <a:gd name="connsiteX6557" fmla="*/ 632509 w 935544"/>
                <a:gd name="connsiteY6557" fmla="*/ 233886 h 569461"/>
                <a:gd name="connsiteX6558" fmla="*/ 632509 w 935544"/>
                <a:gd name="connsiteY6558" fmla="*/ 233886 h 569461"/>
                <a:gd name="connsiteX6559" fmla="*/ 632509 w 935544"/>
                <a:gd name="connsiteY6559" fmla="*/ 233886 h 569461"/>
                <a:gd name="connsiteX6560" fmla="*/ 632509 w 935544"/>
                <a:gd name="connsiteY6560" fmla="*/ 233886 h 569461"/>
                <a:gd name="connsiteX6561" fmla="*/ 632509 w 935544"/>
                <a:gd name="connsiteY6561" fmla="*/ 233886 h 569461"/>
                <a:gd name="connsiteX6562" fmla="*/ 632509 w 935544"/>
                <a:gd name="connsiteY6562" fmla="*/ 233886 h 569461"/>
                <a:gd name="connsiteX6563" fmla="*/ 632509 w 935544"/>
                <a:gd name="connsiteY6563" fmla="*/ 233886 h 569461"/>
                <a:gd name="connsiteX6564" fmla="*/ 632509 w 935544"/>
                <a:gd name="connsiteY6564" fmla="*/ 233886 h 569461"/>
                <a:gd name="connsiteX6565" fmla="*/ 632509 w 935544"/>
                <a:gd name="connsiteY6565" fmla="*/ 233886 h 569461"/>
                <a:gd name="connsiteX6566" fmla="*/ 632509 w 935544"/>
                <a:gd name="connsiteY6566" fmla="*/ 233886 h 569461"/>
                <a:gd name="connsiteX6567" fmla="*/ 632509 w 935544"/>
                <a:gd name="connsiteY6567" fmla="*/ 233886 h 569461"/>
                <a:gd name="connsiteX6568" fmla="*/ 632509 w 935544"/>
                <a:gd name="connsiteY6568" fmla="*/ 233886 h 569461"/>
                <a:gd name="connsiteX6569" fmla="*/ 632509 w 935544"/>
                <a:gd name="connsiteY6569" fmla="*/ 233886 h 569461"/>
                <a:gd name="connsiteX6570" fmla="*/ 632509 w 935544"/>
                <a:gd name="connsiteY6570" fmla="*/ 233886 h 569461"/>
                <a:gd name="connsiteX6571" fmla="*/ 632509 w 935544"/>
                <a:gd name="connsiteY6571" fmla="*/ 233886 h 569461"/>
                <a:gd name="connsiteX6572" fmla="*/ 632509 w 935544"/>
                <a:gd name="connsiteY6572" fmla="*/ 233886 h 569461"/>
                <a:gd name="connsiteX6573" fmla="*/ 632509 w 935544"/>
                <a:gd name="connsiteY6573" fmla="*/ 233886 h 569461"/>
                <a:gd name="connsiteX6574" fmla="*/ 632509 w 935544"/>
                <a:gd name="connsiteY6574" fmla="*/ 233886 h 569461"/>
                <a:gd name="connsiteX6575" fmla="*/ 632509 w 935544"/>
                <a:gd name="connsiteY6575" fmla="*/ 233886 h 569461"/>
                <a:gd name="connsiteX6576" fmla="*/ 632509 w 935544"/>
                <a:gd name="connsiteY6576" fmla="*/ 233886 h 569461"/>
                <a:gd name="connsiteX6577" fmla="*/ 632509 w 935544"/>
                <a:gd name="connsiteY6577" fmla="*/ 233886 h 569461"/>
                <a:gd name="connsiteX6578" fmla="*/ 632509 w 935544"/>
                <a:gd name="connsiteY6578" fmla="*/ 233886 h 569461"/>
                <a:gd name="connsiteX6579" fmla="*/ 632509 w 935544"/>
                <a:gd name="connsiteY6579" fmla="*/ 233886 h 569461"/>
                <a:gd name="connsiteX6580" fmla="*/ 632509 w 935544"/>
                <a:gd name="connsiteY6580" fmla="*/ 233886 h 569461"/>
                <a:gd name="connsiteX6581" fmla="*/ 632509 w 935544"/>
                <a:gd name="connsiteY6581" fmla="*/ 233886 h 569461"/>
                <a:gd name="connsiteX6582" fmla="*/ 632509 w 935544"/>
                <a:gd name="connsiteY6582" fmla="*/ 233886 h 569461"/>
                <a:gd name="connsiteX6583" fmla="*/ 632509 w 935544"/>
                <a:gd name="connsiteY6583" fmla="*/ 233886 h 569461"/>
                <a:gd name="connsiteX6584" fmla="*/ 632509 w 935544"/>
                <a:gd name="connsiteY6584" fmla="*/ 233886 h 569461"/>
                <a:gd name="connsiteX6585" fmla="*/ 632509 w 935544"/>
                <a:gd name="connsiteY6585" fmla="*/ 233886 h 569461"/>
                <a:gd name="connsiteX6586" fmla="*/ 632509 w 935544"/>
                <a:gd name="connsiteY6586" fmla="*/ 233886 h 569461"/>
                <a:gd name="connsiteX6587" fmla="*/ 632509 w 935544"/>
                <a:gd name="connsiteY6587" fmla="*/ 233886 h 569461"/>
                <a:gd name="connsiteX6588" fmla="*/ 632509 w 935544"/>
                <a:gd name="connsiteY6588" fmla="*/ 233886 h 569461"/>
                <a:gd name="connsiteX6589" fmla="*/ 632509 w 935544"/>
                <a:gd name="connsiteY6589" fmla="*/ 233886 h 569461"/>
                <a:gd name="connsiteX6590" fmla="*/ 632509 w 935544"/>
                <a:gd name="connsiteY6590" fmla="*/ 233886 h 569461"/>
                <a:gd name="connsiteX6591" fmla="*/ 632509 w 935544"/>
                <a:gd name="connsiteY6591" fmla="*/ 233886 h 569461"/>
                <a:gd name="connsiteX6592" fmla="*/ 632509 w 935544"/>
                <a:gd name="connsiteY6592" fmla="*/ 233886 h 569461"/>
                <a:gd name="connsiteX6593" fmla="*/ 632509 w 935544"/>
                <a:gd name="connsiteY6593" fmla="*/ 233886 h 569461"/>
                <a:gd name="connsiteX6594" fmla="*/ 632509 w 935544"/>
                <a:gd name="connsiteY6594" fmla="*/ 233886 h 569461"/>
                <a:gd name="connsiteX6595" fmla="*/ 632509 w 935544"/>
                <a:gd name="connsiteY6595" fmla="*/ 233886 h 569461"/>
                <a:gd name="connsiteX6596" fmla="*/ 632509 w 935544"/>
                <a:gd name="connsiteY6596" fmla="*/ 233886 h 569461"/>
                <a:gd name="connsiteX6597" fmla="*/ 632509 w 935544"/>
                <a:gd name="connsiteY6597" fmla="*/ 233886 h 569461"/>
                <a:gd name="connsiteX6598" fmla="*/ 632509 w 935544"/>
                <a:gd name="connsiteY6598" fmla="*/ 233886 h 569461"/>
                <a:gd name="connsiteX6599" fmla="*/ 632509 w 935544"/>
                <a:gd name="connsiteY6599" fmla="*/ 233886 h 569461"/>
                <a:gd name="connsiteX6600" fmla="*/ 632509 w 935544"/>
                <a:gd name="connsiteY6600" fmla="*/ 233886 h 569461"/>
                <a:gd name="connsiteX6601" fmla="*/ 632509 w 935544"/>
                <a:gd name="connsiteY6601" fmla="*/ 233886 h 569461"/>
                <a:gd name="connsiteX6602" fmla="*/ 632509 w 935544"/>
                <a:gd name="connsiteY6602" fmla="*/ 233886 h 569461"/>
                <a:gd name="connsiteX6603" fmla="*/ 632509 w 935544"/>
                <a:gd name="connsiteY6603" fmla="*/ 233886 h 569461"/>
                <a:gd name="connsiteX6604" fmla="*/ 632509 w 935544"/>
                <a:gd name="connsiteY6604" fmla="*/ 233886 h 569461"/>
                <a:gd name="connsiteX6605" fmla="*/ 632509 w 935544"/>
                <a:gd name="connsiteY6605" fmla="*/ 233886 h 569461"/>
                <a:gd name="connsiteX6606" fmla="*/ 632509 w 935544"/>
                <a:gd name="connsiteY6606" fmla="*/ 233886 h 569461"/>
                <a:gd name="connsiteX6607" fmla="*/ 632509 w 935544"/>
                <a:gd name="connsiteY6607" fmla="*/ 233886 h 569461"/>
                <a:gd name="connsiteX6608" fmla="*/ 632509 w 935544"/>
                <a:gd name="connsiteY6608" fmla="*/ 233886 h 569461"/>
                <a:gd name="connsiteX6609" fmla="*/ 632509 w 935544"/>
                <a:gd name="connsiteY6609" fmla="*/ 233886 h 569461"/>
                <a:gd name="connsiteX6610" fmla="*/ 632509 w 935544"/>
                <a:gd name="connsiteY6610" fmla="*/ 233886 h 569461"/>
                <a:gd name="connsiteX6611" fmla="*/ 632509 w 935544"/>
                <a:gd name="connsiteY6611" fmla="*/ 233886 h 569461"/>
                <a:gd name="connsiteX6612" fmla="*/ 632509 w 935544"/>
                <a:gd name="connsiteY6612" fmla="*/ 233886 h 569461"/>
                <a:gd name="connsiteX6613" fmla="*/ 632509 w 935544"/>
                <a:gd name="connsiteY6613" fmla="*/ 233886 h 569461"/>
                <a:gd name="connsiteX6614" fmla="*/ 632509 w 935544"/>
                <a:gd name="connsiteY6614" fmla="*/ 233886 h 569461"/>
                <a:gd name="connsiteX6615" fmla="*/ 632509 w 935544"/>
                <a:gd name="connsiteY6615" fmla="*/ 233886 h 569461"/>
                <a:gd name="connsiteX6616" fmla="*/ 632509 w 935544"/>
                <a:gd name="connsiteY6616" fmla="*/ 233886 h 569461"/>
                <a:gd name="connsiteX6617" fmla="*/ 632509 w 935544"/>
                <a:gd name="connsiteY6617" fmla="*/ 233886 h 569461"/>
                <a:gd name="connsiteX6618" fmla="*/ 632509 w 935544"/>
                <a:gd name="connsiteY6618" fmla="*/ 233886 h 569461"/>
                <a:gd name="connsiteX6619" fmla="*/ 632509 w 935544"/>
                <a:gd name="connsiteY6619" fmla="*/ 233886 h 569461"/>
                <a:gd name="connsiteX6620" fmla="*/ 632509 w 935544"/>
                <a:gd name="connsiteY6620" fmla="*/ 233886 h 569461"/>
                <a:gd name="connsiteX6621" fmla="*/ 632509 w 935544"/>
                <a:gd name="connsiteY6621" fmla="*/ 233886 h 569461"/>
                <a:gd name="connsiteX6622" fmla="*/ 632509 w 935544"/>
                <a:gd name="connsiteY6622" fmla="*/ 233886 h 569461"/>
                <a:gd name="connsiteX6623" fmla="*/ 632509 w 935544"/>
                <a:gd name="connsiteY6623" fmla="*/ 233886 h 569461"/>
                <a:gd name="connsiteX6624" fmla="*/ 632509 w 935544"/>
                <a:gd name="connsiteY6624" fmla="*/ 233886 h 569461"/>
                <a:gd name="connsiteX6625" fmla="*/ 632509 w 935544"/>
                <a:gd name="connsiteY6625" fmla="*/ 233886 h 569461"/>
                <a:gd name="connsiteX6626" fmla="*/ 632509 w 935544"/>
                <a:gd name="connsiteY6626" fmla="*/ 233886 h 569461"/>
                <a:gd name="connsiteX6627" fmla="*/ 632509 w 935544"/>
                <a:gd name="connsiteY6627" fmla="*/ 233886 h 569461"/>
                <a:gd name="connsiteX6628" fmla="*/ 632509 w 935544"/>
                <a:gd name="connsiteY6628" fmla="*/ 233886 h 569461"/>
                <a:gd name="connsiteX6629" fmla="*/ 632509 w 935544"/>
                <a:gd name="connsiteY6629" fmla="*/ 233886 h 569461"/>
                <a:gd name="connsiteX6630" fmla="*/ 632509 w 935544"/>
                <a:gd name="connsiteY6630" fmla="*/ 233886 h 569461"/>
                <a:gd name="connsiteX6631" fmla="*/ 632509 w 935544"/>
                <a:gd name="connsiteY6631" fmla="*/ 233886 h 569461"/>
                <a:gd name="connsiteX6632" fmla="*/ 632509 w 935544"/>
                <a:gd name="connsiteY6632" fmla="*/ 233886 h 569461"/>
                <a:gd name="connsiteX6633" fmla="*/ 632509 w 935544"/>
                <a:gd name="connsiteY6633" fmla="*/ 233886 h 569461"/>
                <a:gd name="connsiteX6634" fmla="*/ 632509 w 935544"/>
                <a:gd name="connsiteY6634" fmla="*/ 233886 h 569461"/>
                <a:gd name="connsiteX6635" fmla="*/ 632509 w 935544"/>
                <a:gd name="connsiteY6635" fmla="*/ 233886 h 569461"/>
                <a:gd name="connsiteX6636" fmla="*/ 632509 w 935544"/>
                <a:gd name="connsiteY6636" fmla="*/ 233886 h 569461"/>
                <a:gd name="connsiteX6637" fmla="*/ 632509 w 935544"/>
                <a:gd name="connsiteY6637" fmla="*/ 233886 h 569461"/>
                <a:gd name="connsiteX6638" fmla="*/ 632509 w 935544"/>
                <a:gd name="connsiteY6638" fmla="*/ 233886 h 569461"/>
                <a:gd name="connsiteX6639" fmla="*/ 632509 w 935544"/>
                <a:gd name="connsiteY6639" fmla="*/ 233886 h 569461"/>
                <a:gd name="connsiteX6640" fmla="*/ 632509 w 935544"/>
                <a:gd name="connsiteY6640" fmla="*/ 233886 h 569461"/>
                <a:gd name="connsiteX6641" fmla="*/ 632509 w 935544"/>
                <a:gd name="connsiteY6641" fmla="*/ 233886 h 569461"/>
                <a:gd name="connsiteX6642" fmla="*/ 632509 w 935544"/>
                <a:gd name="connsiteY6642" fmla="*/ 233886 h 569461"/>
                <a:gd name="connsiteX6643" fmla="*/ 632509 w 935544"/>
                <a:gd name="connsiteY6643" fmla="*/ 233886 h 569461"/>
                <a:gd name="connsiteX6644" fmla="*/ 632509 w 935544"/>
                <a:gd name="connsiteY6644" fmla="*/ 233886 h 569461"/>
                <a:gd name="connsiteX6645" fmla="*/ 632509 w 935544"/>
                <a:gd name="connsiteY6645" fmla="*/ 233886 h 569461"/>
                <a:gd name="connsiteX6646" fmla="*/ 632509 w 935544"/>
                <a:gd name="connsiteY6646" fmla="*/ 233886 h 569461"/>
                <a:gd name="connsiteX6647" fmla="*/ 632509 w 935544"/>
                <a:gd name="connsiteY6647" fmla="*/ 233886 h 569461"/>
                <a:gd name="connsiteX6648" fmla="*/ 632509 w 935544"/>
                <a:gd name="connsiteY6648" fmla="*/ 233886 h 569461"/>
                <a:gd name="connsiteX6649" fmla="*/ 632509 w 935544"/>
                <a:gd name="connsiteY6649" fmla="*/ 233886 h 569461"/>
                <a:gd name="connsiteX6650" fmla="*/ 632509 w 935544"/>
                <a:gd name="connsiteY6650" fmla="*/ 233886 h 569461"/>
                <a:gd name="connsiteX6651" fmla="*/ 632509 w 935544"/>
                <a:gd name="connsiteY6651" fmla="*/ 233886 h 569461"/>
                <a:gd name="connsiteX6652" fmla="*/ 632509 w 935544"/>
                <a:gd name="connsiteY6652" fmla="*/ 233886 h 569461"/>
                <a:gd name="connsiteX6653" fmla="*/ 632509 w 935544"/>
                <a:gd name="connsiteY6653" fmla="*/ 233886 h 569461"/>
                <a:gd name="connsiteX6654" fmla="*/ 632509 w 935544"/>
                <a:gd name="connsiteY6654" fmla="*/ 233886 h 569461"/>
                <a:gd name="connsiteX6655" fmla="*/ 632509 w 935544"/>
                <a:gd name="connsiteY6655" fmla="*/ 233886 h 569461"/>
                <a:gd name="connsiteX6656" fmla="*/ 632509 w 935544"/>
                <a:gd name="connsiteY6656" fmla="*/ 233886 h 569461"/>
                <a:gd name="connsiteX6657" fmla="*/ 632509 w 935544"/>
                <a:gd name="connsiteY6657" fmla="*/ 233886 h 569461"/>
                <a:gd name="connsiteX6658" fmla="*/ 632509 w 935544"/>
                <a:gd name="connsiteY6658" fmla="*/ 233886 h 569461"/>
                <a:gd name="connsiteX6659" fmla="*/ 632509 w 935544"/>
                <a:gd name="connsiteY6659" fmla="*/ 233886 h 569461"/>
                <a:gd name="connsiteX6660" fmla="*/ 632509 w 935544"/>
                <a:gd name="connsiteY6660" fmla="*/ 233886 h 569461"/>
                <a:gd name="connsiteX6661" fmla="*/ 632509 w 935544"/>
                <a:gd name="connsiteY6661" fmla="*/ 233886 h 569461"/>
                <a:gd name="connsiteX6662" fmla="*/ 632509 w 935544"/>
                <a:gd name="connsiteY6662" fmla="*/ 233886 h 569461"/>
                <a:gd name="connsiteX6663" fmla="*/ 632509 w 935544"/>
                <a:gd name="connsiteY6663" fmla="*/ 233886 h 569461"/>
                <a:gd name="connsiteX6664" fmla="*/ 632509 w 935544"/>
                <a:gd name="connsiteY6664" fmla="*/ 233886 h 569461"/>
                <a:gd name="connsiteX6665" fmla="*/ 632509 w 935544"/>
                <a:gd name="connsiteY6665" fmla="*/ 233886 h 569461"/>
                <a:gd name="connsiteX6666" fmla="*/ 632509 w 935544"/>
                <a:gd name="connsiteY6666" fmla="*/ 233886 h 569461"/>
                <a:gd name="connsiteX6667" fmla="*/ 632509 w 935544"/>
                <a:gd name="connsiteY6667" fmla="*/ 233886 h 569461"/>
                <a:gd name="connsiteX6668" fmla="*/ 632509 w 935544"/>
                <a:gd name="connsiteY6668" fmla="*/ 233886 h 569461"/>
                <a:gd name="connsiteX6669" fmla="*/ 632509 w 935544"/>
                <a:gd name="connsiteY6669" fmla="*/ 233886 h 569461"/>
                <a:gd name="connsiteX6670" fmla="*/ 632509 w 935544"/>
                <a:gd name="connsiteY6670" fmla="*/ 233886 h 569461"/>
                <a:gd name="connsiteX6671" fmla="*/ 632509 w 935544"/>
                <a:gd name="connsiteY6671" fmla="*/ 233886 h 569461"/>
                <a:gd name="connsiteX6672" fmla="*/ 632509 w 935544"/>
                <a:gd name="connsiteY6672" fmla="*/ 233886 h 569461"/>
                <a:gd name="connsiteX6673" fmla="*/ 632509 w 935544"/>
                <a:gd name="connsiteY6673" fmla="*/ 233886 h 569461"/>
                <a:gd name="connsiteX6674" fmla="*/ 632509 w 935544"/>
                <a:gd name="connsiteY6674" fmla="*/ 233886 h 569461"/>
                <a:gd name="connsiteX6675" fmla="*/ 632509 w 935544"/>
                <a:gd name="connsiteY6675" fmla="*/ 233886 h 569461"/>
                <a:gd name="connsiteX6676" fmla="*/ 632509 w 935544"/>
                <a:gd name="connsiteY6676" fmla="*/ 233886 h 569461"/>
                <a:gd name="connsiteX6677" fmla="*/ 632509 w 935544"/>
                <a:gd name="connsiteY6677" fmla="*/ 233886 h 569461"/>
                <a:gd name="connsiteX6678" fmla="*/ 632509 w 935544"/>
                <a:gd name="connsiteY6678" fmla="*/ 233886 h 569461"/>
                <a:gd name="connsiteX6679" fmla="*/ 632509 w 935544"/>
                <a:gd name="connsiteY6679" fmla="*/ 233886 h 569461"/>
                <a:gd name="connsiteX6680" fmla="*/ 632509 w 935544"/>
                <a:gd name="connsiteY6680" fmla="*/ 233886 h 569461"/>
                <a:gd name="connsiteX6681" fmla="*/ 632509 w 935544"/>
                <a:gd name="connsiteY6681" fmla="*/ 233886 h 569461"/>
                <a:gd name="connsiteX6682" fmla="*/ 632509 w 935544"/>
                <a:gd name="connsiteY6682" fmla="*/ 233886 h 569461"/>
                <a:gd name="connsiteX6683" fmla="*/ 632509 w 935544"/>
                <a:gd name="connsiteY6683" fmla="*/ 233886 h 569461"/>
                <a:gd name="connsiteX6684" fmla="*/ 632509 w 935544"/>
                <a:gd name="connsiteY6684" fmla="*/ 233886 h 569461"/>
                <a:gd name="connsiteX6685" fmla="*/ 632509 w 935544"/>
                <a:gd name="connsiteY6685" fmla="*/ 233886 h 569461"/>
                <a:gd name="connsiteX6686" fmla="*/ 632509 w 935544"/>
                <a:gd name="connsiteY6686" fmla="*/ 233886 h 569461"/>
                <a:gd name="connsiteX6687" fmla="*/ 632509 w 935544"/>
                <a:gd name="connsiteY6687" fmla="*/ 233886 h 569461"/>
                <a:gd name="connsiteX6688" fmla="*/ 632509 w 935544"/>
                <a:gd name="connsiteY6688" fmla="*/ 233886 h 569461"/>
                <a:gd name="connsiteX6689" fmla="*/ 632509 w 935544"/>
                <a:gd name="connsiteY6689" fmla="*/ 233886 h 569461"/>
                <a:gd name="connsiteX6690" fmla="*/ 632509 w 935544"/>
                <a:gd name="connsiteY6690" fmla="*/ 233886 h 569461"/>
                <a:gd name="connsiteX6691" fmla="*/ 632509 w 935544"/>
                <a:gd name="connsiteY6691" fmla="*/ 233886 h 569461"/>
                <a:gd name="connsiteX6692" fmla="*/ 632509 w 935544"/>
                <a:gd name="connsiteY6692" fmla="*/ 233886 h 569461"/>
                <a:gd name="connsiteX6693" fmla="*/ 632509 w 935544"/>
                <a:gd name="connsiteY6693" fmla="*/ 233886 h 569461"/>
                <a:gd name="connsiteX6694" fmla="*/ 632509 w 935544"/>
                <a:gd name="connsiteY6694" fmla="*/ 233886 h 569461"/>
                <a:gd name="connsiteX6695" fmla="*/ 632509 w 935544"/>
                <a:gd name="connsiteY6695" fmla="*/ 233886 h 569461"/>
                <a:gd name="connsiteX6696" fmla="*/ 632509 w 935544"/>
                <a:gd name="connsiteY6696" fmla="*/ 233886 h 569461"/>
                <a:gd name="connsiteX6697" fmla="*/ 632509 w 935544"/>
                <a:gd name="connsiteY6697" fmla="*/ 233886 h 569461"/>
                <a:gd name="connsiteX6698" fmla="*/ 632509 w 935544"/>
                <a:gd name="connsiteY6698" fmla="*/ 233886 h 569461"/>
                <a:gd name="connsiteX6699" fmla="*/ 632509 w 935544"/>
                <a:gd name="connsiteY6699" fmla="*/ 233886 h 569461"/>
                <a:gd name="connsiteX6700" fmla="*/ 632509 w 935544"/>
                <a:gd name="connsiteY6700" fmla="*/ 233886 h 569461"/>
                <a:gd name="connsiteX6701" fmla="*/ 632509 w 935544"/>
                <a:gd name="connsiteY6701" fmla="*/ 233886 h 569461"/>
                <a:gd name="connsiteX6702" fmla="*/ 632509 w 935544"/>
                <a:gd name="connsiteY6702" fmla="*/ 233886 h 569461"/>
                <a:gd name="connsiteX6703" fmla="*/ 632509 w 935544"/>
                <a:gd name="connsiteY6703" fmla="*/ 233886 h 569461"/>
                <a:gd name="connsiteX6704" fmla="*/ 632509 w 935544"/>
                <a:gd name="connsiteY6704" fmla="*/ 233886 h 569461"/>
                <a:gd name="connsiteX6705" fmla="*/ 632509 w 935544"/>
                <a:gd name="connsiteY6705" fmla="*/ 233886 h 569461"/>
                <a:gd name="connsiteX6706" fmla="*/ 632509 w 935544"/>
                <a:gd name="connsiteY6706" fmla="*/ 233886 h 569461"/>
                <a:gd name="connsiteX6707" fmla="*/ 632509 w 935544"/>
                <a:gd name="connsiteY6707" fmla="*/ 233886 h 569461"/>
                <a:gd name="connsiteX6708" fmla="*/ 632509 w 935544"/>
                <a:gd name="connsiteY6708" fmla="*/ 233886 h 569461"/>
                <a:gd name="connsiteX6709" fmla="*/ 632509 w 935544"/>
                <a:gd name="connsiteY6709" fmla="*/ 233886 h 569461"/>
                <a:gd name="connsiteX6710" fmla="*/ 632509 w 935544"/>
                <a:gd name="connsiteY6710" fmla="*/ 233886 h 569461"/>
                <a:gd name="connsiteX6711" fmla="*/ 632509 w 935544"/>
                <a:gd name="connsiteY6711" fmla="*/ 233886 h 569461"/>
                <a:gd name="connsiteX6712" fmla="*/ 632509 w 935544"/>
                <a:gd name="connsiteY6712" fmla="*/ 233886 h 569461"/>
                <a:gd name="connsiteX6713" fmla="*/ 632509 w 935544"/>
                <a:gd name="connsiteY6713" fmla="*/ 233886 h 569461"/>
                <a:gd name="connsiteX6714" fmla="*/ 632509 w 935544"/>
                <a:gd name="connsiteY6714" fmla="*/ 233886 h 569461"/>
                <a:gd name="connsiteX6715" fmla="*/ 632509 w 935544"/>
                <a:gd name="connsiteY6715" fmla="*/ 233886 h 569461"/>
                <a:gd name="connsiteX6716" fmla="*/ 632509 w 935544"/>
                <a:gd name="connsiteY6716" fmla="*/ 233886 h 569461"/>
                <a:gd name="connsiteX6717" fmla="*/ 632509 w 935544"/>
                <a:gd name="connsiteY6717" fmla="*/ 233886 h 569461"/>
                <a:gd name="connsiteX6718" fmla="*/ 632509 w 935544"/>
                <a:gd name="connsiteY6718" fmla="*/ 233886 h 569461"/>
                <a:gd name="connsiteX6719" fmla="*/ 632509 w 935544"/>
                <a:gd name="connsiteY6719" fmla="*/ 233886 h 569461"/>
                <a:gd name="connsiteX6720" fmla="*/ 632509 w 935544"/>
                <a:gd name="connsiteY6720" fmla="*/ 233886 h 569461"/>
                <a:gd name="connsiteX6721" fmla="*/ 632509 w 935544"/>
                <a:gd name="connsiteY6721" fmla="*/ 233886 h 569461"/>
                <a:gd name="connsiteX6722" fmla="*/ 632509 w 935544"/>
                <a:gd name="connsiteY6722" fmla="*/ 233886 h 569461"/>
                <a:gd name="connsiteX6723" fmla="*/ 632509 w 935544"/>
                <a:gd name="connsiteY6723" fmla="*/ 233886 h 569461"/>
                <a:gd name="connsiteX6724" fmla="*/ 632509 w 935544"/>
                <a:gd name="connsiteY6724" fmla="*/ 233886 h 569461"/>
                <a:gd name="connsiteX6725" fmla="*/ 632509 w 935544"/>
                <a:gd name="connsiteY6725" fmla="*/ 233886 h 569461"/>
                <a:gd name="connsiteX6726" fmla="*/ 632509 w 935544"/>
                <a:gd name="connsiteY6726" fmla="*/ 233886 h 569461"/>
                <a:gd name="connsiteX6727" fmla="*/ 632509 w 935544"/>
                <a:gd name="connsiteY6727" fmla="*/ 233886 h 569461"/>
                <a:gd name="connsiteX6728" fmla="*/ 632509 w 935544"/>
                <a:gd name="connsiteY6728" fmla="*/ 233886 h 569461"/>
                <a:gd name="connsiteX6729" fmla="*/ 632509 w 935544"/>
                <a:gd name="connsiteY6729" fmla="*/ 233886 h 569461"/>
                <a:gd name="connsiteX6730" fmla="*/ 632509 w 935544"/>
                <a:gd name="connsiteY6730" fmla="*/ 233886 h 569461"/>
                <a:gd name="connsiteX6731" fmla="*/ 632509 w 935544"/>
                <a:gd name="connsiteY6731" fmla="*/ 233886 h 569461"/>
                <a:gd name="connsiteX6732" fmla="*/ 632509 w 935544"/>
                <a:gd name="connsiteY6732" fmla="*/ 233886 h 569461"/>
                <a:gd name="connsiteX6733" fmla="*/ 632509 w 935544"/>
                <a:gd name="connsiteY6733" fmla="*/ 233886 h 569461"/>
                <a:gd name="connsiteX6734" fmla="*/ 632509 w 935544"/>
                <a:gd name="connsiteY6734" fmla="*/ 233886 h 569461"/>
                <a:gd name="connsiteX6735" fmla="*/ 636577 w 935544"/>
                <a:gd name="connsiteY6735" fmla="*/ 233886 h 569461"/>
                <a:gd name="connsiteX6736" fmla="*/ 636577 w 935544"/>
                <a:gd name="connsiteY6736" fmla="*/ 233886 h 569461"/>
                <a:gd name="connsiteX6737" fmla="*/ 632509 w 935544"/>
                <a:gd name="connsiteY6737" fmla="*/ 229819 h 569461"/>
                <a:gd name="connsiteX6738" fmla="*/ 632509 w 935544"/>
                <a:gd name="connsiteY6738" fmla="*/ 229819 h 569461"/>
                <a:gd name="connsiteX6739" fmla="*/ 632509 w 935544"/>
                <a:gd name="connsiteY6739" fmla="*/ 229819 h 569461"/>
                <a:gd name="connsiteX6740" fmla="*/ 632509 w 935544"/>
                <a:gd name="connsiteY6740" fmla="*/ 229819 h 569461"/>
                <a:gd name="connsiteX6741" fmla="*/ 632509 w 935544"/>
                <a:gd name="connsiteY6741" fmla="*/ 229819 h 569461"/>
                <a:gd name="connsiteX6742" fmla="*/ 632509 w 935544"/>
                <a:gd name="connsiteY6742" fmla="*/ 229819 h 569461"/>
                <a:gd name="connsiteX6743" fmla="*/ 632509 w 935544"/>
                <a:gd name="connsiteY6743" fmla="*/ 229819 h 569461"/>
                <a:gd name="connsiteX6744" fmla="*/ 632509 w 935544"/>
                <a:gd name="connsiteY6744" fmla="*/ 229819 h 569461"/>
                <a:gd name="connsiteX6745" fmla="*/ 632509 w 935544"/>
                <a:gd name="connsiteY6745" fmla="*/ 229819 h 569461"/>
                <a:gd name="connsiteX6746" fmla="*/ 632509 w 935544"/>
                <a:gd name="connsiteY6746" fmla="*/ 229819 h 569461"/>
                <a:gd name="connsiteX6747" fmla="*/ 636577 w 935544"/>
                <a:gd name="connsiteY6747" fmla="*/ 233886 h 569461"/>
                <a:gd name="connsiteX6748" fmla="*/ 636577 w 935544"/>
                <a:gd name="connsiteY6748" fmla="*/ 233886 h 569461"/>
                <a:gd name="connsiteX6749" fmla="*/ 636577 w 935544"/>
                <a:gd name="connsiteY6749" fmla="*/ 233886 h 569461"/>
                <a:gd name="connsiteX6750" fmla="*/ 636577 w 935544"/>
                <a:gd name="connsiteY6750" fmla="*/ 233886 h 569461"/>
                <a:gd name="connsiteX6751" fmla="*/ 636577 w 935544"/>
                <a:gd name="connsiteY6751" fmla="*/ 233886 h 569461"/>
                <a:gd name="connsiteX6752" fmla="*/ 636577 w 935544"/>
                <a:gd name="connsiteY6752" fmla="*/ 233886 h 569461"/>
                <a:gd name="connsiteX6753" fmla="*/ 636577 w 935544"/>
                <a:gd name="connsiteY6753" fmla="*/ 233886 h 569461"/>
                <a:gd name="connsiteX6754" fmla="*/ 636577 w 935544"/>
                <a:gd name="connsiteY6754" fmla="*/ 233886 h 569461"/>
                <a:gd name="connsiteX6755" fmla="*/ 636577 w 935544"/>
                <a:gd name="connsiteY6755" fmla="*/ 233886 h 569461"/>
                <a:gd name="connsiteX6756" fmla="*/ 636577 w 935544"/>
                <a:gd name="connsiteY6756" fmla="*/ 233886 h 569461"/>
                <a:gd name="connsiteX6757" fmla="*/ 636577 w 935544"/>
                <a:gd name="connsiteY6757" fmla="*/ 233886 h 569461"/>
                <a:gd name="connsiteX6758" fmla="*/ 636577 w 935544"/>
                <a:gd name="connsiteY6758" fmla="*/ 233886 h 569461"/>
                <a:gd name="connsiteX6759" fmla="*/ 636577 w 935544"/>
                <a:gd name="connsiteY6759" fmla="*/ 233886 h 569461"/>
                <a:gd name="connsiteX6760" fmla="*/ 620307 w 935544"/>
                <a:gd name="connsiteY6760" fmla="*/ 233886 h 569461"/>
                <a:gd name="connsiteX6761" fmla="*/ 620307 w 935544"/>
                <a:gd name="connsiteY6761" fmla="*/ 233886 h 569461"/>
                <a:gd name="connsiteX6762" fmla="*/ 620307 w 935544"/>
                <a:gd name="connsiteY6762" fmla="*/ 233886 h 569461"/>
                <a:gd name="connsiteX6763" fmla="*/ 620307 w 935544"/>
                <a:gd name="connsiteY6763" fmla="*/ 233886 h 569461"/>
                <a:gd name="connsiteX6764" fmla="*/ 620307 w 935544"/>
                <a:gd name="connsiteY6764" fmla="*/ 233886 h 569461"/>
                <a:gd name="connsiteX6765" fmla="*/ 620307 w 935544"/>
                <a:gd name="connsiteY6765" fmla="*/ 233886 h 569461"/>
                <a:gd name="connsiteX6766" fmla="*/ 620307 w 935544"/>
                <a:gd name="connsiteY6766" fmla="*/ 233886 h 569461"/>
                <a:gd name="connsiteX6767" fmla="*/ 620307 w 935544"/>
                <a:gd name="connsiteY6767" fmla="*/ 233886 h 569461"/>
                <a:gd name="connsiteX6768" fmla="*/ 620307 w 935544"/>
                <a:gd name="connsiteY6768" fmla="*/ 233886 h 569461"/>
                <a:gd name="connsiteX6769" fmla="*/ 620307 w 935544"/>
                <a:gd name="connsiteY6769" fmla="*/ 233886 h 569461"/>
                <a:gd name="connsiteX6770" fmla="*/ 620307 w 935544"/>
                <a:gd name="connsiteY6770" fmla="*/ 233886 h 569461"/>
                <a:gd name="connsiteX6771" fmla="*/ 620307 w 935544"/>
                <a:gd name="connsiteY6771" fmla="*/ 233886 h 569461"/>
                <a:gd name="connsiteX6772" fmla="*/ 620307 w 935544"/>
                <a:gd name="connsiteY6772" fmla="*/ 233886 h 569461"/>
                <a:gd name="connsiteX6773" fmla="*/ 620307 w 935544"/>
                <a:gd name="connsiteY6773" fmla="*/ 229819 h 569461"/>
                <a:gd name="connsiteX6774" fmla="*/ 620307 w 935544"/>
                <a:gd name="connsiteY6774" fmla="*/ 229819 h 569461"/>
                <a:gd name="connsiteX6775" fmla="*/ 620307 w 935544"/>
                <a:gd name="connsiteY6775" fmla="*/ 229819 h 569461"/>
                <a:gd name="connsiteX6776" fmla="*/ 620307 w 935544"/>
                <a:gd name="connsiteY6776" fmla="*/ 229819 h 569461"/>
                <a:gd name="connsiteX6777" fmla="*/ 620307 w 935544"/>
                <a:gd name="connsiteY6777" fmla="*/ 229819 h 569461"/>
                <a:gd name="connsiteX6778" fmla="*/ 620307 w 935544"/>
                <a:gd name="connsiteY6778" fmla="*/ 229819 h 569461"/>
                <a:gd name="connsiteX6779" fmla="*/ 620307 w 935544"/>
                <a:gd name="connsiteY6779" fmla="*/ 229819 h 569461"/>
                <a:gd name="connsiteX6780" fmla="*/ 620307 w 935544"/>
                <a:gd name="connsiteY6780" fmla="*/ 229819 h 569461"/>
                <a:gd name="connsiteX6781" fmla="*/ 620307 w 935544"/>
                <a:gd name="connsiteY6781" fmla="*/ 229819 h 569461"/>
                <a:gd name="connsiteX6782" fmla="*/ 620307 w 935544"/>
                <a:gd name="connsiteY6782" fmla="*/ 229819 h 569461"/>
                <a:gd name="connsiteX6783" fmla="*/ 620307 w 935544"/>
                <a:gd name="connsiteY6783" fmla="*/ 229819 h 569461"/>
                <a:gd name="connsiteX6784" fmla="*/ 620307 w 935544"/>
                <a:gd name="connsiteY6784" fmla="*/ 229819 h 569461"/>
                <a:gd name="connsiteX6785" fmla="*/ 620307 w 935544"/>
                <a:gd name="connsiteY6785" fmla="*/ 229819 h 569461"/>
                <a:gd name="connsiteX6786" fmla="*/ 620307 w 935544"/>
                <a:gd name="connsiteY6786" fmla="*/ 237954 h 569461"/>
                <a:gd name="connsiteX6787" fmla="*/ 620307 w 935544"/>
                <a:gd name="connsiteY6787" fmla="*/ 237954 h 569461"/>
                <a:gd name="connsiteX6788" fmla="*/ 620307 w 935544"/>
                <a:gd name="connsiteY6788" fmla="*/ 237954 h 569461"/>
                <a:gd name="connsiteX6789" fmla="*/ 620307 w 935544"/>
                <a:gd name="connsiteY6789" fmla="*/ 237954 h 569461"/>
                <a:gd name="connsiteX6790" fmla="*/ 620307 w 935544"/>
                <a:gd name="connsiteY6790" fmla="*/ 237954 h 569461"/>
                <a:gd name="connsiteX6791" fmla="*/ 620307 w 935544"/>
                <a:gd name="connsiteY6791" fmla="*/ 237954 h 569461"/>
                <a:gd name="connsiteX6792" fmla="*/ 620307 w 935544"/>
                <a:gd name="connsiteY6792" fmla="*/ 237954 h 569461"/>
                <a:gd name="connsiteX6793" fmla="*/ 620307 w 935544"/>
                <a:gd name="connsiteY6793" fmla="*/ 237954 h 569461"/>
                <a:gd name="connsiteX6794" fmla="*/ 624374 w 935544"/>
                <a:gd name="connsiteY6794" fmla="*/ 225751 h 569461"/>
                <a:gd name="connsiteX6795" fmla="*/ 624374 w 935544"/>
                <a:gd name="connsiteY6795" fmla="*/ 225751 h 569461"/>
                <a:gd name="connsiteX6796" fmla="*/ 624374 w 935544"/>
                <a:gd name="connsiteY6796" fmla="*/ 225751 h 569461"/>
                <a:gd name="connsiteX6797" fmla="*/ 624374 w 935544"/>
                <a:gd name="connsiteY6797" fmla="*/ 225751 h 569461"/>
                <a:gd name="connsiteX6798" fmla="*/ 624374 w 935544"/>
                <a:gd name="connsiteY6798" fmla="*/ 225751 h 569461"/>
                <a:gd name="connsiteX6799" fmla="*/ 624374 w 935544"/>
                <a:gd name="connsiteY6799" fmla="*/ 225751 h 569461"/>
                <a:gd name="connsiteX6800" fmla="*/ 624374 w 935544"/>
                <a:gd name="connsiteY6800" fmla="*/ 225751 h 569461"/>
                <a:gd name="connsiteX6801" fmla="*/ 624374 w 935544"/>
                <a:gd name="connsiteY6801" fmla="*/ 225751 h 569461"/>
                <a:gd name="connsiteX6802" fmla="*/ 624374 w 935544"/>
                <a:gd name="connsiteY6802" fmla="*/ 225751 h 569461"/>
                <a:gd name="connsiteX6803" fmla="*/ 624374 w 935544"/>
                <a:gd name="connsiteY6803" fmla="*/ 225751 h 569461"/>
                <a:gd name="connsiteX6804" fmla="*/ 624374 w 935544"/>
                <a:gd name="connsiteY6804" fmla="*/ 225751 h 569461"/>
                <a:gd name="connsiteX6805" fmla="*/ 624374 w 935544"/>
                <a:gd name="connsiteY6805" fmla="*/ 225751 h 569461"/>
                <a:gd name="connsiteX6806" fmla="*/ 624374 w 935544"/>
                <a:gd name="connsiteY6806" fmla="*/ 225751 h 569461"/>
                <a:gd name="connsiteX6807" fmla="*/ 624374 w 935544"/>
                <a:gd name="connsiteY6807" fmla="*/ 225751 h 569461"/>
                <a:gd name="connsiteX6808" fmla="*/ 624374 w 935544"/>
                <a:gd name="connsiteY6808" fmla="*/ 225751 h 569461"/>
                <a:gd name="connsiteX6809" fmla="*/ 624374 w 935544"/>
                <a:gd name="connsiteY6809" fmla="*/ 225751 h 569461"/>
                <a:gd name="connsiteX6810" fmla="*/ 624374 w 935544"/>
                <a:gd name="connsiteY6810" fmla="*/ 225751 h 569461"/>
                <a:gd name="connsiteX6811" fmla="*/ 624374 w 935544"/>
                <a:gd name="connsiteY6811" fmla="*/ 229819 h 569461"/>
                <a:gd name="connsiteX6812" fmla="*/ 624374 w 935544"/>
                <a:gd name="connsiteY6812" fmla="*/ 229819 h 569461"/>
                <a:gd name="connsiteX6813" fmla="*/ 624374 w 935544"/>
                <a:gd name="connsiteY6813" fmla="*/ 229819 h 569461"/>
                <a:gd name="connsiteX6814" fmla="*/ 624374 w 935544"/>
                <a:gd name="connsiteY6814" fmla="*/ 229819 h 569461"/>
                <a:gd name="connsiteX6815" fmla="*/ 624374 w 935544"/>
                <a:gd name="connsiteY6815" fmla="*/ 229819 h 569461"/>
                <a:gd name="connsiteX6816" fmla="*/ 624374 w 935544"/>
                <a:gd name="connsiteY6816" fmla="*/ 229819 h 569461"/>
                <a:gd name="connsiteX6817" fmla="*/ 624374 w 935544"/>
                <a:gd name="connsiteY6817" fmla="*/ 229819 h 569461"/>
                <a:gd name="connsiteX6818" fmla="*/ 624374 w 935544"/>
                <a:gd name="connsiteY6818" fmla="*/ 229819 h 569461"/>
                <a:gd name="connsiteX6819" fmla="*/ 624374 w 935544"/>
                <a:gd name="connsiteY6819" fmla="*/ 229819 h 569461"/>
                <a:gd name="connsiteX6820" fmla="*/ 624374 w 935544"/>
                <a:gd name="connsiteY6820" fmla="*/ 229819 h 569461"/>
                <a:gd name="connsiteX6821" fmla="*/ 624374 w 935544"/>
                <a:gd name="connsiteY6821" fmla="*/ 229819 h 569461"/>
                <a:gd name="connsiteX6822" fmla="*/ 624374 w 935544"/>
                <a:gd name="connsiteY6822" fmla="*/ 229819 h 569461"/>
                <a:gd name="connsiteX6823" fmla="*/ 624374 w 935544"/>
                <a:gd name="connsiteY6823" fmla="*/ 229819 h 569461"/>
                <a:gd name="connsiteX6824" fmla="*/ 624374 w 935544"/>
                <a:gd name="connsiteY6824" fmla="*/ 229819 h 569461"/>
                <a:gd name="connsiteX6825" fmla="*/ 624374 w 935544"/>
                <a:gd name="connsiteY6825" fmla="*/ 229819 h 569461"/>
                <a:gd name="connsiteX6826" fmla="*/ 624374 w 935544"/>
                <a:gd name="connsiteY6826" fmla="*/ 229819 h 569461"/>
                <a:gd name="connsiteX6827" fmla="*/ 624374 w 935544"/>
                <a:gd name="connsiteY6827" fmla="*/ 229819 h 569461"/>
                <a:gd name="connsiteX6828" fmla="*/ 632509 w 935544"/>
                <a:gd name="connsiteY6828" fmla="*/ 217616 h 569461"/>
                <a:gd name="connsiteX6829" fmla="*/ 632509 w 935544"/>
                <a:gd name="connsiteY6829" fmla="*/ 217616 h 569461"/>
                <a:gd name="connsiteX6830" fmla="*/ 632509 w 935544"/>
                <a:gd name="connsiteY6830" fmla="*/ 217616 h 569461"/>
                <a:gd name="connsiteX6831" fmla="*/ 632509 w 935544"/>
                <a:gd name="connsiteY6831" fmla="*/ 217616 h 569461"/>
                <a:gd name="connsiteX6832" fmla="*/ 632509 w 935544"/>
                <a:gd name="connsiteY6832" fmla="*/ 217616 h 569461"/>
                <a:gd name="connsiteX6833" fmla="*/ 632509 w 935544"/>
                <a:gd name="connsiteY6833" fmla="*/ 217616 h 569461"/>
                <a:gd name="connsiteX6834" fmla="*/ 632509 w 935544"/>
                <a:gd name="connsiteY6834" fmla="*/ 217616 h 569461"/>
                <a:gd name="connsiteX6835" fmla="*/ 632509 w 935544"/>
                <a:gd name="connsiteY6835" fmla="*/ 217616 h 569461"/>
                <a:gd name="connsiteX6836" fmla="*/ 632509 w 935544"/>
                <a:gd name="connsiteY6836" fmla="*/ 217616 h 569461"/>
                <a:gd name="connsiteX6837" fmla="*/ 632509 w 935544"/>
                <a:gd name="connsiteY6837" fmla="*/ 217616 h 569461"/>
                <a:gd name="connsiteX6838" fmla="*/ 632509 w 935544"/>
                <a:gd name="connsiteY6838" fmla="*/ 217616 h 569461"/>
                <a:gd name="connsiteX6839" fmla="*/ 632509 w 935544"/>
                <a:gd name="connsiteY6839" fmla="*/ 217616 h 569461"/>
                <a:gd name="connsiteX6840" fmla="*/ 632509 w 935544"/>
                <a:gd name="connsiteY6840" fmla="*/ 217616 h 569461"/>
                <a:gd name="connsiteX6841" fmla="*/ 632509 w 935544"/>
                <a:gd name="connsiteY6841" fmla="*/ 217616 h 569461"/>
                <a:gd name="connsiteX6842" fmla="*/ 632509 w 935544"/>
                <a:gd name="connsiteY6842" fmla="*/ 217616 h 569461"/>
                <a:gd name="connsiteX6843" fmla="*/ 632509 w 935544"/>
                <a:gd name="connsiteY6843" fmla="*/ 217616 h 569461"/>
                <a:gd name="connsiteX6844" fmla="*/ 632509 w 935544"/>
                <a:gd name="connsiteY6844" fmla="*/ 217616 h 569461"/>
                <a:gd name="connsiteX6845" fmla="*/ 632509 w 935544"/>
                <a:gd name="connsiteY6845" fmla="*/ 217616 h 569461"/>
                <a:gd name="connsiteX6846" fmla="*/ 632509 w 935544"/>
                <a:gd name="connsiteY6846" fmla="*/ 217616 h 569461"/>
                <a:gd name="connsiteX6847" fmla="*/ 632509 w 935544"/>
                <a:gd name="connsiteY6847" fmla="*/ 217616 h 569461"/>
                <a:gd name="connsiteX6848" fmla="*/ 632509 w 935544"/>
                <a:gd name="connsiteY6848" fmla="*/ 217616 h 569461"/>
                <a:gd name="connsiteX6849" fmla="*/ 632509 w 935544"/>
                <a:gd name="connsiteY6849" fmla="*/ 217616 h 569461"/>
                <a:gd name="connsiteX6850" fmla="*/ 632509 w 935544"/>
                <a:gd name="connsiteY6850" fmla="*/ 217616 h 569461"/>
                <a:gd name="connsiteX6851" fmla="*/ 636577 w 935544"/>
                <a:gd name="connsiteY6851" fmla="*/ 229819 h 569461"/>
                <a:gd name="connsiteX6852" fmla="*/ 636577 w 935544"/>
                <a:gd name="connsiteY6852" fmla="*/ 229819 h 569461"/>
                <a:gd name="connsiteX6853" fmla="*/ 636577 w 935544"/>
                <a:gd name="connsiteY6853" fmla="*/ 229819 h 569461"/>
                <a:gd name="connsiteX6854" fmla="*/ 636577 w 935544"/>
                <a:gd name="connsiteY6854" fmla="*/ 229819 h 569461"/>
                <a:gd name="connsiteX6855" fmla="*/ 636577 w 935544"/>
                <a:gd name="connsiteY6855" fmla="*/ 229819 h 569461"/>
                <a:gd name="connsiteX6856" fmla="*/ 636577 w 935544"/>
                <a:gd name="connsiteY6856" fmla="*/ 229819 h 569461"/>
                <a:gd name="connsiteX6857" fmla="*/ 636577 w 935544"/>
                <a:gd name="connsiteY6857" fmla="*/ 229819 h 569461"/>
                <a:gd name="connsiteX6858" fmla="*/ 636577 w 935544"/>
                <a:gd name="connsiteY6858" fmla="*/ 229819 h 569461"/>
                <a:gd name="connsiteX6859" fmla="*/ 636577 w 935544"/>
                <a:gd name="connsiteY6859" fmla="*/ 229819 h 569461"/>
                <a:gd name="connsiteX6860" fmla="*/ 636577 w 935544"/>
                <a:gd name="connsiteY6860" fmla="*/ 229819 h 569461"/>
                <a:gd name="connsiteX6861" fmla="*/ 636577 w 935544"/>
                <a:gd name="connsiteY6861" fmla="*/ 229819 h 569461"/>
                <a:gd name="connsiteX6862" fmla="*/ 644712 w 935544"/>
                <a:gd name="connsiteY6862" fmla="*/ 229819 h 569461"/>
                <a:gd name="connsiteX6863" fmla="*/ 644712 w 935544"/>
                <a:gd name="connsiteY6863" fmla="*/ 229819 h 569461"/>
                <a:gd name="connsiteX6864" fmla="*/ 644712 w 935544"/>
                <a:gd name="connsiteY6864" fmla="*/ 229819 h 569461"/>
                <a:gd name="connsiteX6865" fmla="*/ 644712 w 935544"/>
                <a:gd name="connsiteY6865" fmla="*/ 229819 h 569461"/>
                <a:gd name="connsiteX6866" fmla="*/ 644712 w 935544"/>
                <a:gd name="connsiteY6866" fmla="*/ 229819 h 569461"/>
                <a:gd name="connsiteX6867" fmla="*/ 644712 w 935544"/>
                <a:gd name="connsiteY6867" fmla="*/ 229819 h 569461"/>
                <a:gd name="connsiteX6868" fmla="*/ 644712 w 935544"/>
                <a:gd name="connsiteY6868" fmla="*/ 229819 h 569461"/>
                <a:gd name="connsiteX6869" fmla="*/ 644712 w 935544"/>
                <a:gd name="connsiteY6869" fmla="*/ 229819 h 569461"/>
                <a:gd name="connsiteX6870" fmla="*/ 644712 w 935544"/>
                <a:gd name="connsiteY6870" fmla="*/ 229819 h 569461"/>
                <a:gd name="connsiteX6871" fmla="*/ 644712 w 935544"/>
                <a:gd name="connsiteY6871" fmla="*/ 229819 h 569461"/>
                <a:gd name="connsiteX6872" fmla="*/ 644712 w 935544"/>
                <a:gd name="connsiteY6872" fmla="*/ 229819 h 569461"/>
                <a:gd name="connsiteX6873" fmla="*/ 644712 w 935544"/>
                <a:gd name="connsiteY6873" fmla="*/ 229819 h 569461"/>
                <a:gd name="connsiteX6874" fmla="*/ 644712 w 935544"/>
                <a:gd name="connsiteY6874" fmla="*/ 229819 h 569461"/>
                <a:gd name="connsiteX6875" fmla="*/ 644712 w 935544"/>
                <a:gd name="connsiteY6875" fmla="*/ 229819 h 569461"/>
                <a:gd name="connsiteX6876" fmla="*/ 644712 w 935544"/>
                <a:gd name="connsiteY6876" fmla="*/ 229819 h 569461"/>
                <a:gd name="connsiteX6877" fmla="*/ 644712 w 935544"/>
                <a:gd name="connsiteY6877" fmla="*/ 229819 h 569461"/>
                <a:gd name="connsiteX6878" fmla="*/ 644712 w 935544"/>
                <a:gd name="connsiteY6878" fmla="*/ 172872 h 569461"/>
                <a:gd name="connsiteX6879" fmla="*/ 644712 w 935544"/>
                <a:gd name="connsiteY6879" fmla="*/ 172872 h 569461"/>
                <a:gd name="connsiteX6880" fmla="*/ 644712 w 935544"/>
                <a:gd name="connsiteY6880" fmla="*/ 172872 h 569461"/>
                <a:gd name="connsiteX6881" fmla="*/ 644712 w 935544"/>
                <a:gd name="connsiteY6881" fmla="*/ 172872 h 569461"/>
                <a:gd name="connsiteX6882" fmla="*/ 644712 w 935544"/>
                <a:gd name="connsiteY6882" fmla="*/ 172872 h 569461"/>
                <a:gd name="connsiteX6883" fmla="*/ 644712 w 935544"/>
                <a:gd name="connsiteY6883" fmla="*/ 172872 h 569461"/>
                <a:gd name="connsiteX6884" fmla="*/ 644712 w 935544"/>
                <a:gd name="connsiteY6884" fmla="*/ 172872 h 569461"/>
                <a:gd name="connsiteX6885" fmla="*/ 644712 w 935544"/>
                <a:gd name="connsiteY6885" fmla="*/ 172872 h 569461"/>
                <a:gd name="connsiteX6886" fmla="*/ 656915 w 935544"/>
                <a:gd name="connsiteY6886" fmla="*/ 168805 h 569461"/>
                <a:gd name="connsiteX6887" fmla="*/ 656915 w 935544"/>
                <a:gd name="connsiteY6887" fmla="*/ 168805 h 569461"/>
                <a:gd name="connsiteX6888" fmla="*/ 656915 w 935544"/>
                <a:gd name="connsiteY6888" fmla="*/ 168805 h 569461"/>
                <a:gd name="connsiteX6889" fmla="*/ 656915 w 935544"/>
                <a:gd name="connsiteY6889" fmla="*/ 168805 h 569461"/>
                <a:gd name="connsiteX6890" fmla="*/ 656915 w 935544"/>
                <a:gd name="connsiteY6890" fmla="*/ 168805 h 569461"/>
                <a:gd name="connsiteX6891" fmla="*/ 656915 w 935544"/>
                <a:gd name="connsiteY6891" fmla="*/ 168805 h 569461"/>
                <a:gd name="connsiteX6892" fmla="*/ 656915 w 935544"/>
                <a:gd name="connsiteY6892" fmla="*/ 168805 h 569461"/>
                <a:gd name="connsiteX6893" fmla="*/ 555225 w 935544"/>
                <a:gd name="connsiteY6893" fmla="*/ 87453 h 569461"/>
                <a:gd name="connsiteX6894" fmla="*/ 559293 w 935544"/>
                <a:gd name="connsiteY6894" fmla="*/ 87453 h 569461"/>
                <a:gd name="connsiteX6895" fmla="*/ 559293 w 935544"/>
                <a:gd name="connsiteY6895" fmla="*/ 87453 h 569461"/>
                <a:gd name="connsiteX6896" fmla="*/ 559293 w 935544"/>
                <a:gd name="connsiteY6896" fmla="*/ 87453 h 569461"/>
                <a:gd name="connsiteX6897" fmla="*/ 563360 w 935544"/>
                <a:gd name="connsiteY6897" fmla="*/ 91521 h 569461"/>
                <a:gd name="connsiteX6898" fmla="*/ 567428 w 935544"/>
                <a:gd name="connsiteY6898" fmla="*/ 91521 h 569461"/>
                <a:gd name="connsiteX6899" fmla="*/ 571495 w 935544"/>
                <a:gd name="connsiteY6899" fmla="*/ 91521 h 569461"/>
                <a:gd name="connsiteX6900" fmla="*/ 571495 w 935544"/>
                <a:gd name="connsiteY6900" fmla="*/ 91521 h 569461"/>
                <a:gd name="connsiteX6901" fmla="*/ 571495 w 935544"/>
                <a:gd name="connsiteY6901" fmla="*/ 91521 h 569461"/>
                <a:gd name="connsiteX6902" fmla="*/ 571495 w 935544"/>
                <a:gd name="connsiteY6902" fmla="*/ 91521 h 569461"/>
                <a:gd name="connsiteX6903" fmla="*/ 571495 w 935544"/>
                <a:gd name="connsiteY6903" fmla="*/ 91521 h 569461"/>
                <a:gd name="connsiteX6904" fmla="*/ 571495 w 935544"/>
                <a:gd name="connsiteY6904" fmla="*/ 91521 h 569461"/>
                <a:gd name="connsiteX6905" fmla="*/ 571495 w 935544"/>
                <a:gd name="connsiteY6905" fmla="*/ 91521 h 569461"/>
                <a:gd name="connsiteX6906" fmla="*/ 571495 w 935544"/>
                <a:gd name="connsiteY6906" fmla="*/ 91521 h 569461"/>
                <a:gd name="connsiteX6907" fmla="*/ 571495 w 935544"/>
                <a:gd name="connsiteY6907" fmla="*/ 91521 h 569461"/>
                <a:gd name="connsiteX6908" fmla="*/ 575563 w 935544"/>
                <a:gd name="connsiteY6908" fmla="*/ 91521 h 569461"/>
                <a:gd name="connsiteX6909" fmla="*/ 579631 w 935544"/>
                <a:gd name="connsiteY6909" fmla="*/ 91521 h 569461"/>
                <a:gd name="connsiteX6910" fmla="*/ 579631 w 935544"/>
                <a:gd name="connsiteY6910" fmla="*/ 91521 h 569461"/>
                <a:gd name="connsiteX6911" fmla="*/ 583698 w 935544"/>
                <a:gd name="connsiteY6911" fmla="*/ 91521 h 569461"/>
                <a:gd name="connsiteX6912" fmla="*/ 587766 w 935544"/>
                <a:gd name="connsiteY6912" fmla="*/ 91521 h 569461"/>
                <a:gd name="connsiteX6913" fmla="*/ 587766 w 935544"/>
                <a:gd name="connsiteY6913" fmla="*/ 91521 h 569461"/>
                <a:gd name="connsiteX6914" fmla="*/ 587766 w 935544"/>
                <a:gd name="connsiteY6914" fmla="*/ 91521 h 569461"/>
                <a:gd name="connsiteX6915" fmla="*/ 587766 w 935544"/>
                <a:gd name="connsiteY6915" fmla="*/ 91521 h 569461"/>
                <a:gd name="connsiteX6916" fmla="*/ 587766 w 935544"/>
                <a:gd name="connsiteY6916" fmla="*/ 91521 h 569461"/>
                <a:gd name="connsiteX6917" fmla="*/ 591833 w 935544"/>
                <a:gd name="connsiteY6917" fmla="*/ 91521 h 569461"/>
                <a:gd name="connsiteX6918" fmla="*/ 591833 w 935544"/>
                <a:gd name="connsiteY6918" fmla="*/ 91521 h 569461"/>
                <a:gd name="connsiteX6919" fmla="*/ 591833 w 935544"/>
                <a:gd name="connsiteY6919" fmla="*/ 91521 h 569461"/>
                <a:gd name="connsiteX6920" fmla="*/ 595901 w 935544"/>
                <a:gd name="connsiteY6920" fmla="*/ 91521 h 569461"/>
                <a:gd name="connsiteX6921" fmla="*/ 595901 w 935544"/>
                <a:gd name="connsiteY6921" fmla="*/ 91521 h 569461"/>
                <a:gd name="connsiteX6922" fmla="*/ 595901 w 935544"/>
                <a:gd name="connsiteY6922" fmla="*/ 91521 h 569461"/>
                <a:gd name="connsiteX6923" fmla="*/ 595901 w 935544"/>
                <a:gd name="connsiteY6923" fmla="*/ 91521 h 569461"/>
                <a:gd name="connsiteX6924" fmla="*/ 595901 w 935544"/>
                <a:gd name="connsiteY6924" fmla="*/ 91521 h 569461"/>
                <a:gd name="connsiteX6925" fmla="*/ 599969 w 935544"/>
                <a:gd name="connsiteY6925" fmla="*/ 91521 h 569461"/>
                <a:gd name="connsiteX6926" fmla="*/ 599969 w 935544"/>
                <a:gd name="connsiteY6926" fmla="*/ 91521 h 569461"/>
                <a:gd name="connsiteX6927" fmla="*/ 599969 w 935544"/>
                <a:gd name="connsiteY6927" fmla="*/ 91521 h 569461"/>
                <a:gd name="connsiteX6928" fmla="*/ 599969 w 935544"/>
                <a:gd name="connsiteY6928" fmla="*/ 91521 h 569461"/>
                <a:gd name="connsiteX6929" fmla="*/ 599969 w 935544"/>
                <a:gd name="connsiteY6929" fmla="*/ 91521 h 569461"/>
                <a:gd name="connsiteX6930" fmla="*/ 599969 w 935544"/>
                <a:gd name="connsiteY6930" fmla="*/ 91521 h 569461"/>
                <a:gd name="connsiteX6931" fmla="*/ 599969 w 935544"/>
                <a:gd name="connsiteY6931" fmla="*/ 91521 h 569461"/>
                <a:gd name="connsiteX6932" fmla="*/ 604036 w 935544"/>
                <a:gd name="connsiteY6932" fmla="*/ 91521 h 569461"/>
                <a:gd name="connsiteX6933" fmla="*/ 604036 w 935544"/>
                <a:gd name="connsiteY6933" fmla="*/ 91521 h 569461"/>
                <a:gd name="connsiteX6934" fmla="*/ 604036 w 935544"/>
                <a:gd name="connsiteY6934" fmla="*/ 91521 h 569461"/>
                <a:gd name="connsiteX6935" fmla="*/ 604036 w 935544"/>
                <a:gd name="connsiteY6935" fmla="*/ 91521 h 569461"/>
                <a:gd name="connsiteX6936" fmla="*/ 604036 w 935544"/>
                <a:gd name="connsiteY6936" fmla="*/ 91521 h 569461"/>
                <a:gd name="connsiteX6937" fmla="*/ 604036 w 935544"/>
                <a:gd name="connsiteY6937" fmla="*/ 91521 h 569461"/>
                <a:gd name="connsiteX6938" fmla="*/ 604036 w 935544"/>
                <a:gd name="connsiteY6938" fmla="*/ 91521 h 569461"/>
                <a:gd name="connsiteX6939" fmla="*/ 608104 w 935544"/>
                <a:gd name="connsiteY6939" fmla="*/ 91521 h 569461"/>
                <a:gd name="connsiteX6940" fmla="*/ 612171 w 935544"/>
                <a:gd name="connsiteY6940" fmla="*/ 91521 h 569461"/>
                <a:gd name="connsiteX6941" fmla="*/ 616239 w 935544"/>
                <a:gd name="connsiteY6941" fmla="*/ 91521 h 569461"/>
                <a:gd name="connsiteX6942" fmla="*/ 620307 w 935544"/>
                <a:gd name="connsiteY6942" fmla="*/ 91521 h 569461"/>
                <a:gd name="connsiteX6943" fmla="*/ 624374 w 935544"/>
                <a:gd name="connsiteY6943" fmla="*/ 91521 h 569461"/>
                <a:gd name="connsiteX6944" fmla="*/ 624374 w 935544"/>
                <a:gd name="connsiteY6944" fmla="*/ 91521 h 569461"/>
                <a:gd name="connsiteX6945" fmla="*/ 624374 w 935544"/>
                <a:gd name="connsiteY6945" fmla="*/ 91521 h 569461"/>
                <a:gd name="connsiteX6946" fmla="*/ 628442 w 935544"/>
                <a:gd name="connsiteY6946" fmla="*/ 95588 h 569461"/>
                <a:gd name="connsiteX6947" fmla="*/ 632509 w 935544"/>
                <a:gd name="connsiteY6947" fmla="*/ 99656 h 569461"/>
                <a:gd name="connsiteX6948" fmla="*/ 636577 w 935544"/>
                <a:gd name="connsiteY6948" fmla="*/ 103724 h 569461"/>
                <a:gd name="connsiteX6949" fmla="*/ 636577 w 935544"/>
                <a:gd name="connsiteY6949" fmla="*/ 103724 h 569461"/>
                <a:gd name="connsiteX6950" fmla="*/ 636577 w 935544"/>
                <a:gd name="connsiteY6950" fmla="*/ 103724 h 569461"/>
                <a:gd name="connsiteX6951" fmla="*/ 640645 w 935544"/>
                <a:gd name="connsiteY6951" fmla="*/ 103724 h 569461"/>
                <a:gd name="connsiteX6952" fmla="*/ 644712 w 935544"/>
                <a:gd name="connsiteY6952" fmla="*/ 107791 h 569461"/>
                <a:gd name="connsiteX6953" fmla="*/ 644712 w 935544"/>
                <a:gd name="connsiteY6953" fmla="*/ 107791 h 569461"/>
                <a:gd name="connsiteX6954" fmla="*/ 644712 w 935544"/>
                <a:gd name="connsiteY6954" fmla="*/ 107791 h 569461"/>
                <a:gd name="connsiteX6955" fmla="*/ 644712 w 935544"/>
                <a:gd name="connsiteY6955" fmla="*/ 107791 h 569461"/>
                <a:gd name="connsiteX6956" fmla="*/ 644712 w 935544"/>
                <a:gd name="connsiteY6956" fmla="*/ 107791 h 569461"/>
                <a:gd name="connsiteX6957" fmla="*/ 644712 w 935544"/>
                <a:gd name="connsiteY6957" fmla="*/ 107791 h 569461"/>
                <a:gd name="connsiteX6958" fmla="*/ 644712 w 935544"/>
                <a:gd name="connsiteY6958" fmla="*/ 107791 h 569461"/>
                <a:gd name="connsiteX6959" fmla="*/ 644712 w 935544"/>
                <a:gd name="connsiteY6959" fmla="*/ 107791 h 569461"/>
                <a:gd name="connsiteX6960" fmla="*/ 644712 w 935544"/>
                <a:gd name="connsiteY6960" fmla="*/ 107791 h 569461"/>
                <a:gd name="connsiteX6961" fmla="*/ 644712 w 935544"/>
                <a:gd name="connsiteY6961" fmla="*/ 107791 h 569461"/>
                <a:gd name="connsiteX6962" fmla="*/ 644712 w 935544"/>
                <a:gd name="connsiteY6962" fmla="*/ 107791 h 569461"/>
                <a:gd name="connsiteX6963" fmla="*/ 640645 w 935544"/>
                <a:gd name="connsiteY6963" fmla="*/ 107791 h 569461"/>
                <a:gd name="connsiteX6964" fmla="*/ 636577 w 935544"/>
                <a:gd name="connsiteY6964" fmla="*/ 107791 h 569461"/>
                <a:gd name="connsiteX6965" fmla="*/ 632509 w 935544"/>
                <a:gd name="connsiteY6965" fmla="*/ 107791 h 569461"/>
                <a:gd name="connsiteX6966" fmla="*/ 632509 w 935544"/>
                <a:gd name="connsiteY6966" fmla="*/ 107791 h 569461"/>
                <a:gd name="connsiteX6967" fmla="*/ 632509 w 935544"/>
                <a:gd name="connsiteY6967" fmla="*/ 107791 h 569461"/>
                <a:gd name="connsiteX6968" fmla="*/ 628442 w 935544"/>
                <a:gd name="connsiteY6968" fmla="*/ 107791 h 569461"/>
                <a:gd name="connsiteX6969" fmla="*/ 628442 w 935544"/>
                <a:gd name="connsiteY6969" fmla="*/ 107791 h 569461"/>
                <a:gd name="connsiteX6970" fmla="*/ 628442 w 935544"/>
                <a:gd name="connsiteY6970" fmla="*/ 107791 h 569461"/>
                <a:gd name="connsiteX6971" fmla="*/ 628442 w 935544"/>
                <a:gd name="connsiteY6971" fmla="*/ 107791 h 569461"/>
                <a:gd name="connsiteX6972" fmla="*/ 628442 w 935544"/>
                <a:gd name="connsiteY6972" fmla="*/ 107791 h 569461"/>
                <a:gd name="connsiteX6973" fmla="*/ 628442 w 935544"/>
                <a:gd name="connsiteY6973" fmla="*/ 107791 h 569461"/>
                <a:gd name="connsiteX6974" fmla="*/ 628442 w 935544"/>
                <a:gd name="connsiteY6974" fmla="*/ 107791 h 569461"/>
                <a:gd name="connsiteX6975" fmla="*/ 628442 w 935544"/>
                <a:gd name="connsiteY6975" fmla="*/ 107791 h 569461"/>
                <a:gd name="connsiteX6976" fmla="*/ 632509 w 935544"/>
                <a:gd name="connsiteY6976" fmla="*/ 107791 h 569461"/>
                <a:gd name="connsiteX6977" fmla="*/ 632509 w 935544"/>
                <a:gd name="connsiteY6977" fmla="*/ 107791 h 569461"/>
                <a:gd name="connsiteX6978" fmla="*/ 632509 w 935544"/>
                <a:gd name="connsiteY6978" fmla="*/ 107791 h 569461"/>
                <a:gd name="connsiteX6979" fmla="*/ 624374 w 935544"/>
                <a:gd name="connsiteY6979" fmla="*/ 107791 h 569461"/>
                <a:gd name="connsiteX6980" fmla="*/ 628442 w 935544"/>
                <a:gd name="connsiteY6980" fmla="*/ 107791 h 569461"/>
                <a:gd name="connsiteX6981" fmla="*/ 632509 w 935544"/>
                <a:gd name="connsiteY6981" fmla="*/ 107791 h 569461"/>
                <a:gd name="connsiteX6982" fmla="*/ 632509 w 935544"/>
                <a:gd name="connsiteY6982" fmla="*/ 107791 h 569461"/>
                <a:gd name="connsiteX6983" fmla="*/ 632509 w 935544"/>
                <a:gd name="connsiteY6983" fmla="*/ 107791 h 569461"/>
                <a:gd name="connsiteX6984" fmla="*/ 632509 w 935544"/>
                <a:gd name="connsiteY6984" fmla="*/ 107791 h 569461"/>
                <a:gd name="connsiteX6985" fmla="*/ 632509 w 935544"/>
                <a:gd name="connsiteY6985" fmla="*/ 107791 h 569461"/>
                <a:gd name="connsiteX6986" fmla="*/ 636577 w 935544"/>
                <a:gd name="connsiteY6986" fmla="*/ 107791 h 569461"/>
                <a:gd name="connsiteX6987" fmla="*/ 640645 w 935544"/>
                <a:gd name="connsiteY6987" fmla="*/ 107791 h 569461"/>
                <a:gd name="connsiteX6988" fmla="*/ 640645 w 935544"/>
                <a:gd name="connsiteY6988" fmla="*/ 107791 h 569461"/>
                <a:gd name="connsiteX6989" fmla="*/ 640645 w 935544"/>
                <a:gd name="connsiteY6989" fmla="*/ 107791 h 569461"/>
                <a:gd name="connsiteX6990" fmla="*/ 644712 w 935544"/>
                <a:gd name="connsiteY6990" fmla="*/ 107791 h 569461"/>
                <a:gd name="connsiteX6991" fmla="*/ 644712 w 935544"/>
                <a:gd name="connsiteY6991" fmla="*/ 111859 h 569461"/>
                <a:gd name="connsiteX6992" fmla="*/ 648780 w 935544"/>
                <a:gd name="connsiteY6992" fmla="*/ 111859 h 569461"/>
                <a:gd name="connsiteX6993" fmla="*/ 648780 w 935544"/>
                <a:gd name="connsiteY6993" fmla="*/ 111859 h 569461"/>
                <a:gd name="connsiteX6994" fmla="*/ 644712 w 935544"/>
                <a:gd name="connsiteY6994" fmla="*/ 111859 h 569461"/>
                <a:gd name="connsiteX6995" fmla="*/ 636577 w 935544"/>
                <a:gd name="connsiteY6995" fmla="*/ 107791 h 569461"/>
                <a:gd name="connsiteX6996" fmla="*/ 628442 w 935544"/>
                <a:gd name="connsiteY6996" fmla="*/ 103724 h 569461"/>
                <a:gd name="connsiteX6997" fmla="*/ 624374 w 935544"/>
                <a:gd name="connsiteY6997" fmla="*/ 103724 h 569461"/>
                <a:gd name="connsiteX6998" fmla="*/ 620307 w 935544"/>
                <a:gd name="connsiteY6998" fmla="*/ 103724 h 569461"/>
                <a:gd name="connsiteX6999" fmla="*/ 616239 w 935544"/>
                <a:gd name="connsiteY6999" fmla="*/ 103724 h 569461"/>
                <a:gd name="connsiteX7000" fmla="*/ 616239 w 935544"/>
                <a:gd name="connsiteY7000" fmla="*/ 103724 h 569461"/>
                <a:gd name="connsiteX7001" fmla="*/ 616239 w 935544"/>
                <a:gd name="connsiteY7001" fmla="*/ 103724 h 569461"/>
                <a:gd name="connsiteX7002" fmla="*/ 616239 w 935544"/>
                <a:gd name="connsiteY7002" fmla="*/ 103724 h 569461"/>
                <a:gd name="connsiteX7003" fmla="*/ 616239 w 935544"/>
                <a:gd name="connsiteY7003" fmla="*/ 103724 h 569461"/>
                <a:gd name="connsiteX7004" fmla="*/ 612171 w 935544"/>
                <a:gd name="connsiteY7004" fmla="*/ 103724 h 569461"/>
                <a:gd name="connsiteX7005" fmla="*/ 608104 w 935544"/>
                <a:gd name="connsiteY7005" fmla="*/ 103724 h 569461"/>
                <a:gd name="connsiteX7006" fmla="*/ 608104 w 935544"/>
                <a:gd name="connsiteY7006" fmla="*/ 103724 h 569461"/>
                <a:gd name="connsiteX7007" fmla="*/ 608104 w 935544"/>
                <a:gd name="connsiteY7007" fmla="*/ 103724 h 569461"/>
                <a:gd name="connsiteX7008" fmla="*/ 608104 w 935544"/>
                <a:gd name="connsiteY7008" fmla="*/ 103724 h 569461"/>
                <a:gd name="connsiteX7009" fmla="*/ 608104 w 935544"/>
                <a:gd name="connsiteY7009" fmla="*/ 103724 h 569461"/>
                <a:gd name="connsiteX7010" fmla="*/ 608104 w 935544"/>
                <a:gd name="connsiteY7010" fmla="*/ 103724 h 569461"/>
                <a:gd name="connsiteX7011" fmla="*/ 608104 w 935544"/>
                <a:gd name="connsiteY7011" fmla="*/ 103724 h 569461"/>
                <a:gd name="connsiteX7012" fmla="*/ 608104 w 935544"/>
                <a:gd name="connsiteY7012" fmla="*/ 103724 h 569461"/>
                <a:gd name="connsiteX7013" fmla="*/ 604036 w 935544"/>
                <a:gd name="connsiteY7013" fmla="*/ 103724 h 569461"/>
                <a:gd name="connsiteX7014" fmla="*/ 604036 w 935544"/>
                <a:gd name="connsiteY7014" fmla="*/ 103724 h 569461"/>
                <a:gd name="connsiteX7015" fmla="*/ 604036 w 935544"/>
                <a:gd name="connsiteY7015" fmla="*/ 103724 h 569461"/>
                <a:gd name="connsiteX7016" fmla="*/ 604036 w 935544"/>
                <a:gd name="connsiteY7016" fmla="*/ 103724 h 569461"/>
                <a:gd name="connsiteX7017" fmla="*/ 604036 w 935544"/>
                <a:gd name="connsiteY7017" fmla="*/ 103724 h 569461"/>
                <a:gd name="connsiteX7018" fmla="*/ 604036 w 935544"/>
                <a:gd name="connsiteY7018" fmla="*/ 103724 h 569461"/>
                <a:gd name="connsiteX7019" fmla="*/ 599969 w 935544"/>
                <a:gd name="connsiteY7019" fmla="*/ 103724 h 569461"/>
                <a:gd name="connsiteX7020" fmla="*/ 599969 w 935544"/>
                <a:gd name="connsiteY7020" fmla="*/ 103724 h 569461"/>
                <a:gd name="connsiteX7021" fmla="*/ 599969 w 935544"/>
                <a:gd name="connsiteY7021" fmla="*/ 103724 h 569461"/>
                <a:gd name="connsiteX7022" fmla="*/ 599969 w 935544"/>
                <a:gd name="connsiteY7022" fmla="*/ 103724 h 569461"/>
                <a:gd name="connsiteX7023" fmla="*/ 599969 w 935544"/>
                <a:gd name="connsiteY7023" fmla="*/ 103724 h 569461"/>
                <a:gd name="connsiteX7024" fmla="*/ 599969 w 935544"/>
                <a:gd name="connsiteY7024" fmla="*/ 103724 h 569461"/>
                <a:gd name="connsiteX7025" fmla="*/ 595901 w 935544"/>
                <a:gd name="connsiteY7025" fmla="*/ 103724 h 569461"/>
                <a:gd name="connsiteX7026" fmla="*/ 595901 w 935544"/>
                <a:gd name="connsiteY7026" fmla="*/ 103724 h 569461"/>
                <a:gd name="connsiteX7027" fmla="*/ 591833 w 935544"/>
                <a:gd name="connsiteY7027" fmla="*/ 103724 h 569461"/>
                <a:gd name="connsiteX7028" fmla="*/ 591833 w 935544"/>
                <a:gd name="connsiteY7028" fmla="*/ 103724 h 569461"/>
                <a:gd name="connsiteX7029" fmla="*/ 591833 w 935544"/>
                <a:gd name="connsiteY7029" fmla="*/ 103724 h 569461"/>
                <a:gd name="connsiteX7030" fmla="*/ 587766 w 935544"/>
                <a:gd name="connsiteY7030" fmla="*/ 103724 h 569461"/>
                <a:gd name="connsiteX7031" fmla="*/ 587766 w 935544"/>
                <a:gd name="connsiteY7031" fmla="*/ 103724 h 569461"/>
                <a:gd name="connsiteX7032" fmla="*/ 583698 w 935544"/>
                <a:gd name="connsiteY7032" fmla="*/ 103724 h 569461"/>
                <a:gd name="connsiteX7033" fmla="*/ 583698 w 935544"/>
                <a:gd name="connsiteY7033" fmla="*/ 103724 h 569461"/>
                <a:gd name="connsiteX7034" fmla="*/ 579631 w 935544"/>
                <a:gd name="connsiteY7034" fmla="*/ 103724 h 569461"/>
                <a:gd name="connsiteX7035" fmla="*/ 579631 w 935544"/>
                <a:gd name="connsiteY7035" fmla="*/ 103724 h 569461"/>
                <a:gd name="connsiteX7036" fmla="*/ 575563 w 935544"/>
                <a:gd name="connsiteY7036" fmla="*/ 103724 h 569461"/>
                <a:gd name="connsiteX7037" fmla="*/ 575563 w 935544"/>
                <a:gd name="connsiteY7037" fmla="*/ 103724 h 569461"/>
                <a:gd name="connsiteX7038" fmla="*/ 575563 w 935544"/>
                <a:gd name="connsiteY7038" fmla="*/ 103724 h 569461"/>
                <a:gd name="connsiteX7039" fmla="*/ 575563 w 935544"/>
                <a:gd name="connsiteY7039" fmla="*/ 103724 h 569461"/>
                <a:gd name="connsiteX7040" fmla="*/ 571495 w 935544"/>
                <a:gd name="connsiteY7040" fmla="*/ 103724 h 569461"/>
                <a:gd name="connsiteX7041" fmla="*/ 571495 w 935544"/>
                <a:gd name="connsiteY7041" fmla="*/ 103724 h 569461"/>
                <a:gd name="connsiteX7042" fmla="*/ 571495 w 935544"/>
                <a:gd name="connsiteY7042" fmla="*/ 103724 h 569461"/>
                <a:gd name="connsiteX7043" fmla="*/ 571495 w 935544"/>
                <a:gd name="connsiteY7043" fmla="*/ 103724 h 569461"/>
                <a:gd name="connsiteX7044" fmla="*/ 567428 w 935544"/>
                <a:gd name="connsiteY7044" fmla="*/ 103724 h 569461"/>
                <a:gd name="connsiteX7045" fmla="*/ 563360 w 935544"/>
                <a:gd name="connsiteY7045" fmla="*/ 103724 h 569461"/>
                <a:gd name="connsiteX7046" fmla="*/ 559293 w 935544"/>
                <a:gd name="connsiteY7046" fmla="*/ 103724 h 569461"/>
                <a:gd name="connsiteX7047" fmla="*/ 559293 w 935544"/>
                <a:gd name="connsiteY7047" fmla="*/ 103724 h 569461"/>
                <a:gd name="connsiteX7048" fmla="*/ 559293 w 935544"/>
                <a:gd name="connsiteY7048" fmla="*/ 103724 h 569461"/>
                <a:gd name="connsiteX7049" fmla="*/ 559293 w 935544"/>
                <a:gd name="connsiteY7049" fmla="*/ 103724 h 569461"/>
                <a:gd name="connsiteX7050" fmla="*/ 559293 w 935544"/>
                <a:gd name="connsiteY7050" fmla="*/ 103724 h 569461"/>
                <a:gd name="connsiteX7051" fmla="*/ 559293 w 935544"/>
                <a:gd name="connsiteY7051" fmla="*/ 103724 h 569461"/>
                <a:gd name="connsiteX7052" fmla="*/ 559293 w 935544"/>
                <a:gd name="connsiteY7052" fmla="*/ 103724 h 569461"/>
                <a:gd name="connsiteX7053" fmla="*/ 555225 w 935544"/>
                <a:gd name="connsiteY7053" fmla="*/ 103724 h 569461"/>
                <a:gd name="connsiteX7054" fmla="*/ 555225 w 935544"/>
                <a:gd name="connsiteY7054" fmla="*/ 103724 h 569461"/>
                <a:gd name="connsiteX7055" fmla="*/ 555225 w 935544"/>
                <a:gd name="connsiteY7055" fmla="*/ 103724 h 569461"/>
                <a:gd name="connsiteX7056" fmla="*/ 555225 w 935544"/>
                <a:gd name="connsiteY7056" fmla="*/ 103724 h 569461"/>
                <a:gd name="connsiteX7057" fmla="*/ 555225 w 935544"/>
                <a:gd name="connsiteY7057" fmla="*/ 103724 h 569461"/>
                <a:gd name="connsiteX7058" fmla="*/ 555225 w 935544"/>
                <a:gd name="connsiteY7058" fmla="*/ 103724 h 569461"/>
                <a:gd name="connsiteX7059" fmla="*/ 555225 w 935544"/>
                <a:gd name="connsiteY7059" fmla="*/ 103724 h 569461"/>
                <a:gd name="connsiteX7060" fmla="*/ 555225 w 935544"/>
                <a:gd name="connsiteY7060" fmla="*/ 103724 h 569461"/>
                <a:gd name="connsiteX7061" fmla="*/ 555225 w 935544"/>
                <a:gd name="connsiteY7061" fmla="*/ 103724 h 569461"/>
                <a:gd name="connsiteX7062" fmla="*/ 551157 w 935544"/>
                <a:gd name="connsiteY7062" fmla="*/ 103724 h 569461"/>
                <a:gd name="connsiteX7063" fmla="*/ 547090 w 935544"/>
                <a:gd name="connsiteY7063" fmla="*/ 103724 h 569461"/>
                <a:gd name="connsiteX7064" fmla="*/ 547090 w 935544"/>
                <a:gd name="connsiteY7064" fmla="*/ 103724 h 569461"/>
                <a:gd name="connsiteX7065" fmla="*/ 543022 w 935544"/>
                <a:gd name="connsiteY7065" fmla="*/ 103724 h 569461"/>
                <a:gd name="connsiteX7066" fmla="*/ 543022 w 935544"/>
                <a:gd name="connsiteY7066" fmla="*/ 103724 h 569461"/>
                <a:gd name="connsiteX7067" fmla="*/ 538955 w 935544"/>
                <a:gd name="connsiteY7067" fmla="*/ 103724 h 569461"/>
                <a:gd name="connsiteX7068" fmla="*/ 534887 w 935544"/>
                <a:gd name="connsiteY7068" fmla="*/ 103724 h 569461"/>
                <a:gd name="connsiteX7069" fmla="*/ 530820 w 935544"/>
                <a:gd name="connsiteY7069" fmla="*/ 103724 h 569461"/>
                <a:gd name="connsiteX7070" fmla="*/ 530820 w 935544"/>
                <a:gd name="connsiteY7070" fmla="*/ 103724 h 569461"/>
                <a:gd name="connsiteX7071" fmla="*/ 530820 w 935544"/>
                <a:gd name="connsiteY7071" fmla="*/ 103724 h 569461"/>
                <a:gd name="connsiteX7072" fmla="*/ 526752 w 935544"/>
                <a:gd name="connsiteY7072" fmla="*/ 103724 h 569461"/>
                <a:gd name="connsiteX7073" fmla="*/ 526752 w 935544"/>
                <a:gd name="connsiteY7073" fmla="*/ 103724 h 569461"/>
                <a:gd name="connsiteX7074" fmla="*/ 526752 w 935544"/>
                <a:gd name="connsiteY7074" fmla="*/ 103724 h 569461"/>
                <a:gd name="connsiteX7075" fmla="*/ 526752 w 935544"/>
                <a:gd name="connsiteY7075" fmla="*/ 103724 h 569461"/>
                <a:gd name="connsiteX7076" fmla="*/ 526752 w 935544"/>
                <a:gd name="connsiteY7076" fmla="*/ 103724 h 569461"/>
                <a:gd name="connsiteX7077" fmla="*/ 526752 w 935544"/>
                <a:gd name="connsiteY7077" fmla="*/ 103724 h 569461"/>
                <a:gd name="connsiteX7078" fmla="*/ 526752 w 935544"/>
                <a:gd name="connsiteY7078" fmla="*/ 103724 h 569461"/>
                <a:gd name="connsiteX7079" fmla="*/ 526752 w 935544"/>
                <a:gd name="connsiteY7079" fmla="*/ 103724 h 569461"/>
                <a:gd name="connsiteX7080" fmla="*/ 526752 w 935544"/>
                <a:gd name="connsiteY7080" fmla="*/ 103724 h 569461"/>
                <a:gd name="connsiteX7081" fmla="*/ 522684 w 935544"/>
                <a:gd name="connsiteY7081" fmla="*/ 103724 h 569461"/>
                <a:gd name="connsiteX7082" fmla="*/ 522684 w 935544"/>
                <a:gd name="connsiteY7082" fmla="*/ 103724 h 569461"/>
                <a:gd name="connsiteX7083" fmla="*/ 522684 w 935544"/>
                <a:gd name="connsiteY7083" fmla="*/ 103724 h 569461"/>
                <a:gd name="connsiteX7084" fmla="*/ 518617 w 935544"/>
                <a:gd name="connsiteY7084" fmla="*/ 103724 h 569461"/>
                <a:gd name="connsiteX7085" fmla="*/ 514549 w 935544"/>
                <a:gd name="connsiteY7085" fmla="*/ 103724 h 569461"/>
                <a:gd name="connsiteX7086" fmla="*/ 510482 w 935544"/>
                <a:gd name="connsiteY7086" fmla="*/ 103724 h 569461"/>
                <a:gd name="connsiteX7087" fmla="*/ 506414 w 935544"/>
                <a:gd name="connsiteY7087" fmla="*/ 103724 h 569461"/>
                <a:gd name="connsiteX7088" fmla="*/ 498279 w 935544"/>
                <a:gd name="connsiteY7088" fmla="*/ 99656 h 569461"/>
                <a:gd name="connsiteX7089" fmla="*/ 494212 w 935544"/>
                <a:gd name="connsiteY7089" fmla="*/ 99656 h 569461"/>
                <a:gd name="connsiteX7090" fmla="*/ 490144 w 935544"/>
                <a:gd name="connsiteY7090" fmla="*/ 99656 h 569461"/>
                <a:gd name="connsiteX7091" fmla="*/ 490144 w 935544"/>
                <a:gd name="connsiteY7091" fmla="*/ 99656 h 569461"/>
                <a:gd name="connsiteX7092" fmla="*/ 490144 w 935544"/>
                <a:gd name="connsiteY7092" fmla="*/ 99656 h 569461"/>
                <a:gd name="connsiteX7093" fmla="*/ 486076 w 935544"/>
                <a:gd name="connsiteY7093" fmla="*/ 99656 h 569461"/>
                <a:gd name="connsiteX7094" fmla="*/ 486076 w 935544"/>
                <a:gd name="connsiteY7094" fmla="*/ 99656 h 569461"/>
                <a:gd name="connsiteX7095" fmla="*/ 486076 w 935544"/>
                <a:gd name="connsiteY7095" fmla="*/ 99656 h 569461"/>
                <a:gd name="connsiteX7096" fmla="*/ 486076 w 935544"/>
                <a:gd name="connsiteY7096" fmla="*/ 99656 h 569461"/>
                <a:gd name="connsiteX7097" fmla="*/ 486076 w 935544"/>
                <a:gd name="connsiteY7097" fmla="*/ 99656 h 569461"/>
                <a:gd name="connsiteX7098" fmla="*/ 486076 w 935544"/>
                <a:gd name="connsiteY7098" fmla="*/ 99656 h 569461"/>
                <a:gd name="connsiteX7099" fmla="*/ 486076 w 935544"/>
                <a:gd name="connsiteY7099" fmla="*/ 99656 h 569461"/>
                <a:gd name="connsiteX7100" fmla="*/ 482009 w 935544"/>
                <a:gd name="connsiteY7100" fmla="*/ 95588 h 569461"/>
                <a:gd name="connsiteX7101" fmla="*/ 482009 w 935544"/>
                <a:gd name="connsiteY7101" fmla="*/ 95588 h 569461"/>
                <a:gd name="connsiteX7102" fmla="*/ 482009 w 935544"/>
                <a:gd name="connsiteY7102" fmla="*/ 95588 h 569461"/>
                <a:gd name="connsiteX7103" fmla="*/ 482009 w 935544"/>
                <a:gd name="connsiteY7103" fmla="*/ 95588 h 569461"/>
                <a:gd name="connsiteX7104" fmla="*/ 482009 w 935544"/>
                <a:gd name="connsiteY7104" fmla="*/ 95588 h 569461"/>
                <a:gd name="connsiteX7105" fmla="*/ 482009 w 935544"/>
                <a:gd name="connsiteY7105" fmla="*/ 95588 h 569461"/>
                <a:gd name="connsiteX7106" fmla="*/ 482009 w 935544"/>
                <a:gd name="connsiteY7106" fmla="*/ 95588 h 569461"/>
                <a:gd name="connsiteX7107" fmla="*/ 482009 w 935544"/>
                <a:gd name="connsiteY7107" fmla="*/ 95588 h 569461"/>
                <a:gd name="connsiteX7108" fmla="*/ 482009 w 935544"/>
                <a:gd name="connsiteY7108" fmla="*/ 95588 h 569461"/>
                <a:gd name="connsiteX7109" fmla="*/ 482009 w 935544"/>
                <a:gd name="connsiteY7109" fmla="*/ 91521 h 569461"/>
                <a:gd name="connsiteX7110" fmla="*/ 482009 w 935544"/>
                <a:gd name="connsiteY7110" fmla="*/ 91521 h 569461"/>
                <a:gd name="connsiteX7111" fmla="*/ 482009 w 935544"/>
                <a:gd name="connsiteY7111" fmla="*/ 91521 h 569461"/>
                <a:gd name="connsiteX7112" fmla="*/ 482009 w 935544"/>
                <a:gd name="connsiteY7112" fmla="*/ 91521 h 569461"/>
                <a:gd name="connsiteX7113" fmla="*/ 482009 w 935544"/>
                <a:gd name="connsiteY7113" fmla="*/ 91521 h 569461"/>
                <a:gd name="connsiteX7114" fmla="*/ 482009 w 935544"/>
                <a:gd name="connsiteY7114" fmla="*/ 91521 h 569461"/>
                <a:gd name="connsiteX7115" fmla="*/ 482009 w 935544"/>
                <a:gd name="connsiteY7115" fmla="*/ 91521 h 569461"/>
                <a:gd name="connsiteX7116" fmla="*/ 482009 w 935544"/>
                <a:gd name="connsiteY7116" fmla="*/ 91521 h 569461"/>
                <a:gd name="connsiteX7117" fmla="*/ 482009 w 935544"/>
                <a:gd name="connsiteY7117" fmla="*/ 91521 h 569461"/>
                <a:gd name="connsiteX7118" fmla="*/ 482009 w 935544"/>
                <a:gd name="connsiteY7118" fmla="*/ 91521 h 569461"/>
                <a:gd name="connsiteX7119" fmla="*/ 482009 w 935544"/>
                <a:gd name="connsiteY7119" fmla="*/ 91521 h 569461"/>
                <a:gd name="connsiteX7120" fmla="*/ 482009 w 935544"/>
                <a:gd name="connsiteY7120" fmla="*/ 91521 h 569461"/>
                <a:gd name="connsiteX7121" fmla="*/ 482009 w 935544"/>
                <a:gd name="connsiteY7121" fmla="*/ 91521 h 569461"/>
                <a:gd name="connsiteX7122" fmla="*/ 482009 w 935544"/>
                <a:gd name="connsiteY7122" fmla="*/ 91521 h 569461"/>
                <a:gd name="connsiteX7123" fmla="*/ 482009 w 935544"/>
                <a:gd name="connsiteY7123" fmla="*/ 91521 h 569461"/>
                <a:gd name="connsiteX7124" fmla="*/ 482009 w 935544"/>
                <a:gd name="connsiteY7124" fmla="*/ 91521 h 569461"/>
                <a:gd name="connsiteX7125" fmla="*/ 482009 w 935544"/>
                <a:gd name="connsiteY7125" fmla="*/ 91521 h 569461"/>
                <a:gd name="connsiteX7126" fmla="*/ 482009 w 935544"/>
                <a:gd name="connsiteY7126" fmla="*/ 91521 h 569461"/>
                <a:gd name="connsiteX7127" fmla="*/ 482009 w 935544"/>
                <a:gd name="connsiteY7127" fmla="*/ 91521 h 569461"/>
                <a:gd name="connsiteX7128" fmla="*/ 482009 w 935544"/>
                <a:gd name="connsiteY7128" fmla="*/ 91521 h 569461"/>
                <a:gd name="connsiteX7129" fmla="*/ 482009 w 935544"/>
                <a:gd name="connsiteY7129" fmla="*/ 91521 h 569461"/>
                <a:gd name="connsiteX7130" fmla="*/ 482009 w 935544"/>
                <a:gd name="connsiteY7130" fmla="*/ 91521 h 569461"/>
                <a:gd name="connsiteX7131" fmla="*/ 486076 w 935544"/>
                <a:gd name="connsiteY7131" fmla="*/ 91521 h 569461"/>
                <a:gd name="connsiteX7132" fmla="*/ 490144 w 935544"/>
                <a:gd name="connsiteY7132" fmla="*/ 91521 h 569461"/>
                <a:gd name="connsiteX7133" fmla="*/ 490144 w 935544"/>
                <a:gd name="connsiteY7133" fmla="*/ 87453 h 569461"/>
                <a:gd name="connsiteX7134" fmla="*/ 490144 w 935544"/>
                <a:gd name="connsiteY7134" fmla="*/ 83386 h 569461"/>
                <a:gd name="connsiteX7135" fmla="*/ 494212 w 935544"/>
                <a:gd name="connsiteY7135" fmla="*/ 83386 h 569461"/>
                <a:gd name="connsiteX7136" fmla="*/ 494212 w 935544"/>
                <a:gd name="connsiteY7136" fmla="*/ 83386 h 569461"/>
                <a:gd name="connsiteX7137" fmla="*/ 494212 w 935544"/>
                <a:gd name="connsiteY7137" fmla="*/ 83386 h 569461"/>
                <a:gd name="connsiteX7138" fmla="*/ 494212 w 935544"/>
                <a:gd name="connsiteY7138" fmla="*/ 83386 h 569461"/>
                <a:gd name="connsiteX7139" fmla="*/ 494212 w 935544"/>
                <a:gd name="connsiteY7139" fmla="*/ 83386 h 569461"/>
                <a:gd name="connsiteX7140" fmla="*/ 494212 w 935544"/>
                <a:gd name="connsiteY7140" fmla="*/ 83386 h 569461"/>
                <a:gd name="connsiteX7141" fmla="*/ 494212 w 935544"/>
                <a:gd name="connsiteY7141" fmla="*/ 83386 h 569461"/>
                <a:gd name="connsiteX7142" fmla="*/ 494212 w 935544"/>
                <a:gd name="connsiteY7142" fmla="*/ 83386 h 569461"/>
                <a:gd name="connsiteX7143" fmla="*/ 494212 w 935544"/>
                <a:gd name="connsiteY7143" fmla="*/ 83386 h 569461"/>
                <a:gd name="connsiteX7144" fmla="*/ 494212 w 935544"/>
                <a:gd name="connsiteY7144" fmla="*/ 83386 h 569461"/>
                <a:gd name="connsiteX7145" fmla="*/ 494212 w 935544"/>
                <a:gd name="connsiteY7145" fmla="*/ 83386 h 569461"/>
                <a:gd name="connsiteX7146" fmla="*/ 494212 w 935544"/>
                <a:gd name="connsiteY7146" fmla="*/ 83386 h 569461"/>
                <a:gd name="connsiteX7147" fmla="*/ 494212 w 935544"/>
                <a:gd name="connsiteY7147" fmla="*/ 83386 h 569461"/>
                <a:gd name="connsiteX7148" fmla="*/ 494212 w 935544"/>
                <a:gd name="connsiteY7148" fmla="*/ 83386 h 569461"/>
                <a:gd name="connsiteX7149" fmla="*/ 494212 w 935544"/>
                <a:gd name="connsiteY7149" fmla="*/ 83386 h 569461"/>
                <a:gd name="connsiteX7150" fmla="*/ 494212 w 935544"/>
                <a:gd name="connsiteY7150" fmla="*/ 83386 h 569461"/>
                <a:gd name="connsiteX7151" fmla="*/ 494212 w 935544"/>
                <a:gd name="connsiteY7151" fmla="*/ 83386 h 569461"/>
                <a:gd name="connsiteX7152" fmla="*/ 494212 w 935544"/>
                <a:gd name="connsiteY7152" fmla="*/ 83386 h 569461"/>
                <a:gd name="connsiteX7153" fmla="*/ 494212 w 935544"/>
                <a:gd name="connsiteY7153" fmla="*/ 83386 h 569461"/>
                <a:gd name="connsiteX7154" fmla="*/ 494212 w 935544"/>
                <a:gd name="connsiteY7154" fmla="*/ 83386 h 569461"/>
                <a:gd name="connsiteX7155" fmla="*/ 494212 w 935544"/>
                <a:gd name="connsiteY7155" fmla="*/ 83386 h 569461"/>
                <a:gd name="connsiteX7156" fmla="*/ 494212 w 935544"/>
                <a:gd name="connsiteY7156" fmla="*/ 83386 h 569461"/>
                <a:gd name="connsiteX7157" fmla="*/ 494212 w 935544"/>
                <a:gd name="connsiteY7157" fmla="*/ 83386 h 569461"/>
                <a:gd name="connsiteX7158" fmla="*/ 494212 w 935544"/>
                <a:gd name="connsiteY7158" fmla="*/ 83386 h 569461"/>
                <a:gd name="connsiteX7159" fmla="*/ 494212 w 935544"/>
                <a:gd name="connsiteY7159" fmla="*/ 83386 h 569461"/>
                <a:gd name="connsiteX7160" fmla="*/ 494212 w 935544"/>
                <a:gd name="connsiteY7160" fmla="*/ 83386 h 569461"/>
                <a:gd name="connsiteX7161" fmla="*/ 494212 w 935544"/>
                <a:gd name="connsiteY7161" fmla="*/ 79318 h 569461"/>
                <a:gd name="connsiteX7162" fmla="*/ 490144 w 935544"/>
                <a:gd name="connsiteY7162" fmla="*/ 75250 h 569461"/>
                <a:gd name="connsiteX7163" fmla="*/ 486076 w 935544"/>
                <a:gd name="connsiteY7163" fmla="*/ 75250 h 569461"/>
                <a:gd name="connsiteX7164" fmla="*/ 482009 w 935544"/>
                <a:gd name="connsiteY7164" fmla="*/ 71183 h 569461"/>
                <a:gd name="connsiteX7165" fmla="*/ 482009 w 935544"/>
                <a:gd name="connsiteY7165" fmla="*/ 71183 h 569461"/>
                <a:gd name="connsiteX7166" fmla="*/ 482009 w 935544"/>
                <a:gd name="connsiteY7166" fmla="*/ 71183 h 569461"/>
                <a:gd name="connsiteX7167" fmla="*/ 482009 w 935544"/>
                <a:gd name="connsiteY7167" fmla="*/ 71183 h 569461"/>
                <a:gd name="connsiteX7168" fmla="*/ 482009 w 935544"/>
                <a:gd name="connsiteY7168" fmla="*/ 71183 h 569461"/>
                <a:gd name="connsiteX7169" fmla="*/ 482009 w 935544"/>
                <a:gd name="connsiteY7169" fmla="*/ 71183 h 569461"/>
                <a:gd name="connsiteX7170" fmla="*/ 482009 w 935544"/>
                <a:gd name="connsiteY7170" fmla="*/ 71183 h 569461"/>
                <a:gd name="connsiteX7171" fmla="*/ 482009 w 935544"/>
                <a:gd name="connsiteY7171" fmla="*/ 71183 h 569461"/>
                <a:gd name="connsiteX7172" fmla="*/ 482009 w 935544"/>
                <a:gd name="connsiteY7172" fmla="*/ 71183 h 569461"/>
                <a:gd name="connsiteX7173" fmla="*/ 482009 w 935544"/>
                <a:gd name="connsiteY7173" fmla="*/ 71183 h 569461"/>
                <a:gd name="connsiteX7174" fmla="*/ 482009 w 935544"/>
                <a:gd name="connsiteY7174" fmla="*/ 71183 h 569461"/>
                <a:gd name="connsiteX7175" fmla="*/ 482009 w 935544"/>
                <a:gd name="connsiteY7175" fmla="*/ 71183 h 569461"/>
                <a:gd name="connsiteX7176" fmla="*/ 482009 w 935544"/>
                <a:gd name="connsiteY7176" fmla="*/ 71183 h 569461"/>
                <a:gd name="connsiteX7177" fmla="*/ 482009 w 935544"/>
                <a:gd name="connsiteY7177" fmla="*/ 71183 h 569461"/>
                <a:gd name="connsiteX7178" fmla="*/ 482009 w 935544"/>
                <a:gd name="connsiteY7178" fmla="*/ 71183 h 569461"/>
                <a:gd name="connsiteX7179" fmla="*/ 482009 w 935544"/>
                <a:gd name="connsiteY7179" fmla="*/ 71183 h 569461"/>
                <a:gd name="connsiteX7180" fmla="*/ 482009 w 935544"/>
                <a:gd name="connsiteY7180" fmla="*/ 71183 h 569461"/>
                <a:gd name="connsiteX7181" fmla="*/ 482009 w 935544"/>
                <a:gd name="connsiteY7181" fmla="*/ 71183 h 569461"/>
                <a:gd name="connsiteX7182" fmla="*/ 482009 w 935544"/>
                <a:gd name="connsiteY7182" fmla="*/ 71183 h 569461"/>
                <a:gd name="connsiteX7183" fmla="*/ 482009 w 935544"/>
                <a:gd name="connsiteY7183" fmla="*/ 71183 h 569461"/>
                <a:gd name="connsiteX7184" fmla="*/ 482009 w 935544"/>
                <a:gd name="connsiteY7184" fmla="*/ 71183 h 569461"/>
                <a:gd name="connsiteX7185" fmla="*/ 486076 w 935544"/>
                <a:gd name="connsiteY7185" fmla="*/ 71183 h 569461"/>
                <a:gd name="connsiteX7186" fmla="*/ 486076 w 935544"/>
                <a:gd name="connsiteY7186" fmla="*/ 71183 h 569461"/>
                <a:gd name="connsiteX7187" fmla="*/ 490144 w 935544"/>
                <a:gd name="connsiteY7187" fmla="*/ 71183 h 569461"/>
                <a:gd name="connsiteX7188" fmla="*/ 490144 w 935544"/>
                <a:gd name="connsiteY7188" fmla="*/ 71183 h 569461"/>
                <a:gd name="connsiteX7189" fmla="*/ 490144 w 935544"/>
                <a:gd name="connsiteY7189" fmla="*/ 71183 h 569461"/>
                <a:gd name="connsiteX7190" fmla="*/ 490144 w 935544"/>
                <a:gd name="connsiteY7190" fmla="*/ 71183 h 569461"/>
                <a:gd name="connsiteX7191" fmla="*/ 490144 w 935544"/>
                <a:gd name="connsiteY7191" fmla="*/ 71183 h 569461"/>
                <a:gd name="connsiteX7192" fmla="*/ 490144 w 935544"/>
                <a:gd name="connsiteY7192" fmla="*/ 71183 h 569461"/>
                <a:gd name="connsiteX7193" fmla="*/ 486076 w 935544"/>
                <a:gd name="connsiteY7193" fmla="*/ 71183 h 569461"/>
                <a:gd name="connsiteX7194" fmla="*/ 482009 w 935544"/>
                <a:gd name="connsiteY7194" fmla="*/ 71183 h 569461"/>
                <a:gd name="connsiteX7195" fmla="*/ 482009 w 935544"/>
                <a:gd name="connsiteY7195" fmla="*/ 71183 h 569461"/>
                <a:gd name="connsiteX7196" fmla="*/ 482009 w 935544"/>
                <a:gd name="connsiteY7196" fmla="*/ 71183 h 569461"/>
                <a:gd name="connsiteX7197" fmla="*/ 482009 w 935544"/>
                <a:gd name="connsiteY7197" fmla="*/ 71183 h 569461"/>
                <a:gd name="connsiteX7198" fmla="*/ 482009 w 935544"/>
                <a:gd name="connsiteY7198" fmla="*/ 71183 h 569461"/>
                <a:gd name="connsiteX7199" fmla="*/ 477941 w 935544"/>
                <a:gd name="connsiteY7199" fmla="*/ 71183 h 569461"/>
                <a:gd name="connsiteX7200" fmla="*/ 477941 w 935544"/>
                <a:gd name="connsiteY7200" fmla="*/ 71183 h 569461"/>
                <a:gd name="connsiteX7201" fmla="*/ 477941 w 935544"/>
                <a:gd name="connsiteY7201" fmla="*/ 71183 h 569461"/>
                <a:gd name="connsiteX7202" fmla="*/ 477941 w 935544"/>
                <a:gd name="connsiteY7202" fmla="*/ 71183 h 569461"/>
                <a:gd name="connsiteX7203" fmla="*/ 477941 w 935544"/>
                <a:gd name="connsiteY7203" fmla="*/ 71183 h 569461"/>
                <a:gd name="connsiteX7204" fmla="*/ 477941 w 935544"/>
                <a:gd name="connsiteY7204" fmla="*/ 71183 h 569461"/>
                <a:gd name="connsiteX7205" fmla="*/ 477941 w 935544"/>
                <a:gd name="connsiteY7205" fmla="*/ 71183 h 569461"/>
                <a:gd name="connsiteX7206" fmla="*/ 477941 w 935544"/>
                <a:gd name="connsiteY7206" fmla="*/ 71183 h 569461"/>
                <a:gd name="connsiteX7207" fmla="*/ 482009 w 935544"/>
                <a:gd name="connsiteY7207" fmla="*/ 71183 h 569461"/>
                <a:gd name="connsiteX7208" fmla="*/ 482009 w 935544"/>
                <a:gd name="connsiteY7208" fmla="*/ 71183 h 569461"/>
                <a:gd name="connsiteX7209" fmla="*/ 482009 w 935544"/>
                <a:gd name="connsiteY7209" fmla="*/ 71183 h 569461"/>
                <a:gd name="connsiteX7210" fmla="*/ 482009 w 935544"/>
                <a:gd name="connsiteY7210" fmla="*/ 71183 h 569461"/>
                <a:gd name="connsiteX7211" fmla="*/ 486076 w 935544"/>
                <a:gd name="connsiteY7211" fmla="*/ 71183 h 569461"/>
                <a:gd name="connsiteX7212" fmla="*/ 490144 w 935544"/>
                <a:gd name="connsiteY7212" fmla="*/ 71183 h 569461"/>
                <a:gd name="connsiteX7213" fmla="*/ 490144 w 935544"/>
                <a:gd name="connsiteY7213" fmla="*/ 71183 h 569461"/>
                <a:gd name="connsiteX7214" fmla="*/ 490144 w 935544"/>
                <a:gd name="connsiteY7214" fmla="*/ 71183 h 569461"/>
                <a:gd name="connsiteX7215" fmla="*/ 494212 w 935544"/>
                <a:gd name="connsiteY7215" fmla="*/ 71183 h 569461"/>
                <a:gd name="connsiteX7216" fmla="*/ 494212 w 935544"/>
                <a:gd name="connsiteY7216" fmla="*/ 71183 h 569461"/>
                <a:gd name="connsiteX7217" fmla="*/ 494212 w 935544"/>
                <a:gd name="connsiteY7217" fmla="*/ 71183 h 569461"/>
                <a:gd name="connsiteX7218" fmla="*/ 494212 w 935544"/>
                <a:gd name="connsiteY7218" fmla="*/ 71183 h 569461"/>
                <a:gd name="connsiteX7219" fmla="*/ 494212 w 935544"/>
                <a:gd name="connsiteY7219" fmla="*/ 71183 h 569461"/>
                <a:gd name="connsiteX7220" fmla="*/ 494212 w 935544"/>
                <a:gd name="connsiteY7220" fmla="*/ 71183 h 569461"/>
                <a:gd name="connsiteX7221" fmla="*/ 494212 w 935544"/>
                <a:gd name="connsiteY7221" fmla="*/ 71183 h 569461"/>
                <a:gd name="connsiteX7222" fmla="*/ 494212 w 935544"/>
                <a:gd name="connsiteY7222" fmla="*/ 71183 h 569461"/>
                <a:gd name="connsiteX7223" fmla="*/ 494212 w 935544"/>
                <a:gd name="connsiteY7223" fmla="*/ 71183 h 569461"/>
                <a:gd name="connsiteX7224" fmla="*/ 494212 w 935544"/>
                <a:gd name="connsiteY7224" fmla="*/ 71183 h 569461"/>
                <a:gd name="connsiteX7225" fmla="*/ 494212 w 935544"/>
                <a:gd name="connsiteY7225" fmla="*/ 71183 h 569461"/>
                <a:gd name="connsiteX7226" fmla="*/ 494212 w 935544"/>
                <a:gd name="connsiteY7226" fmla="*/ 71183 h 569461"/>
                <a:gd name="connsiteX7227" fmla="*/ 494212 w 935544"/>
                <a:gd name="connsiteY7227" fmla="*/ 71183 h 569461"/>
                <a:gd name="connsiteX7228" fmla="*/ 494212 w 935544"/>
                <a:gd name="connsiteY7228" fmla="*/ 71183 h 569461"/>
                <a:gd name="connsiteX7229" fmla="*/ 494212 w 935544"/>
                <a:gd name="connsiteY7229" fmla="*/ 71183 h 569461"/>
                <a:gd name="connsiteX7230" fmla="*/ 494212 w 935544"/>
                <a:gd name="connsiteY7230" fmla="*/ 71183 h 569461"/>
                <a:gd name="connsiteX7231" fmla="*/ 494212 w 935544"/>
                <a:gd name="connsiteY7231" fmla="*/ 71183 h 569461"/>
                <a:gd name="connsiteX7232" fmla="*/ 494212 w 935544"/>
                <a:gd name="connsiteY7232" fmla="*/ 71183 h 569461"/>
                <a:gd name="connsiteX7233" fmla="*/ 494212 w 935544"/>
                <a:gd name="connsiteY7233" fmla="*/ 71183 h 569461"/>
                <a:gd name="connsiteX7234" fmla="*/ 494212 w 935544"/>
                <a:gd name="connsiteY7234" fmla="*/ 71183 h 569461"/>
                <a:gd name="connsiteX7235" fmla="*/ 494212 w 935544"/>
                <a:gd name="connsiteY7235" fmla="*/ 71183 h 569461"/>
                <a:gd name="connsiteX7236" fmla="*/ 498279 w 935544"/>
                <a:gd name="connsiteY7236" fmla="*/ 71183 h 569461"/>
                <a:gd name="connsiteX7237" fmla="*/ 498279 w 935544"/>
                <a:gd name="connsiteY7237" fmla="*/ 71183 h 569461"/>
                <a:gd name="connsiteX7238" fmla="*/ 498279 w 935544"/>
                <a:gd name="connsiteY7238" fmla="*/ 71183 h 569461"/>
                <a:gd name="connsiteX7239" fmla="*/ 498279 w 935544"/>
                <a:gd name="connsiteY7239" fmla="*/ 71183 h 569461"/>
                <a:gd name="connsiteX7240" fmla="*/ 498279 w 935544"/>
                <a:gd name="connsiteY7240" fmla="*/ 71183 h 569461"/>
                <a:gd name="connsiteX7241" fmla="*/ 498279 w 935544"/>
                <a:gd name="connsiteY7241" fmla="*/ 71183 h 569461"/>
                <a:gd name="connsiteX7242" fmla="*/ 498279 w 935544"/>
                <a:gd name="connsiteY7242" fmla="*/ 71183 h 569461"/>
                <a:gd name="connsiteX7243" fmla="*/ 498279 w 935544"/>
                <a:gd name="connsiteY7243" fmla="*/ 71183 h 569461"/>
                <a:gd name="connsiteX7244" fmla="*/ 498279 w 935544"/>
                <a:gd name="connsiteY7244" fmla="*/ 71183 h 569461"/>
                <a:gd name="connsiteX7245" fmla="*/ 502347 w 935544"/>
                <a:gd name="connsiteY7245" fmla="*/ 71183 h 569461"/>
                <a:gd name="connsiteX7246" fmla="*/ 506414 w 935544"/>
                <a:gd name="connsiteY7246" fmla="*/ 71183 h 569461"/>
                <a:gd name="connsiteX7247" fmla="*/ 506414 w 935544"/>
                <a:gd name="connsiteY7247" fmla="*/ 71183 h 569461"/>
                <a:gd name="connsiteX7248" fmla="*/ 506414 w 935544"/>
                <a:gd name="connsiteY7248" fmla="*/ 71183 h 569461"/>
                <a:gd name="connsiteX7249" fmla="*/ 555225 w 935544"/>
                <a:gd name="connsiteY7249" fmla="*/ 87453 h 569461"/>
                <a:gd name="connsiteX7250" fmla="*/ 555225 w 935544"/>
                <a:gd name="connsiteY7250" fmla="*/ 87453 h 569461"/>
                <a:gd name="connsiteX7251" fmla="*/ 469806 w 935544"/>
                <a:gd name="connsiteY7251" fmla="*/ 34574 h 569461"/>
                <a:gd name="connsiteX7252" fmla="*/ 469806 w 935544"/>
                <a:gd name="connsiteY7252" fmla="*/ 34574 h 569461"/>
                <a:gd name="connsiteX7253" fmla="*/ 469806 w 935544"/>
                <a:gd name="connsiteY7253" fmla="*/ 34574 h 569461"/>
                <a:gd name="connsiteX7254" fmla="*/ 473874 w 935544"/>
                <a:gd name="connsiteY7254" fmla="*/ 38642 h 569461"/>
                <a:gd name="connsiteX7255" fmla="*/ 473874 w 935544"/>
                <a:gd name="connsiteY7255" fmla="*/ 38642 h 569461"/>
                <a:gd name="connsiteX7256" fmla="*/ 473874 w 935544"/>
                <a:gd name="connsiteY7256" fmla="*/ 38642 h 569461"/>
                <a:gd name="connsiteX7257" fmla="*/ 477941 w 935544"/>
                <a:gd name="connsiteY7257" fmla="*/ 38642 h 569461"/>
                <a:gd name="connsiteX7258" fmla="*/ 477941 w 935544"/>
                <a:gd name="connsiteY7258" fmla="*/ 38642 h 569461"/>
                <a:gd name="connsiteX7259" fmla="*/ 482009 w 935544"/>
                <a:gd name="connsiteY7259" fmla="*/ 38642 h 569461"/>
                <a:gd name="connsiteX7260" fmla="*/ 482009 w 935544"/>
                <a:gd name="connsiteY7260" fmla="*/ 38642 h 569461"/>
                <a:gd name="connsiteX7261" fmla="*/ 486076 w 935544"/>
                <a:gd name="connsiteY7261" fmla="*/ 38642 h 569461"/>
                <a:gd name="connsiteX7262" fmla="*/ 486076 w 935544"/>
                <a:gd name="connsiteY7262" fmla="*/ 38642 h 569461"/>
                <a:gd name="connsiteX7263" fmla="*/ 486076 w 935544"/>
                <a:gd name="connsiteY7263" fmla="*/ 38642 h 569461"/>
                <a:gd name="connsiteX7264" fmla="*/ 486076 w 935544"/>
                <a:gd name="connsiteY7264" fmla="*/ 38642 h 569461"/>
                <a:gd name="connsiteX7265" fmla="*/ 486076 w 935544"/>
                <a:gd name="connsiteY7265" fmla="*/ 38642 h 569461"/>
                <a:gd name="connsiteX7266" fmla="*/ 486076 w 935544"/>
                <a:gd name="connsiteY7266" fmla="*/ 38642 h 569461"/>
                <a:gd name="connsiteX7267" fmla="*/ 490144 w 935544"/>
                <a:gd name="connsiteY7267" fmla="*/ 38642 h 569461"/>
                <a:gd name="connsiteX7268" fmla="*/ 490144 w 935544"/>
                <a:gd name="connsiteY7268" fmla="*/ 38642 h 569461"/>
                <a:gd name="connsiteX7269" fmla="*/ 490144 w 935544"/>
                <a:gd name="connsiteY7269" fmla="*/ 38642 h 569461"/>
                <a:gd name="connsiteX7270" fmla="*/ 490144 w 935544"/>
                <a:gd name="connsiteY7270" fmla="*/ 38642 h 569461"/>
                <a:gd name="connsiteX7271" fmla="*/ 490144 w 935544"/>
                <a:gd name="connsiteY7271" fmla="*/ 38642 h 569461"/>
                <a:gd name="connsiteX7272" fmla="*/ 490144 w 935544"/>
                <a:gd name="connsiteY7272" fmla="*/ 38642 h 569461"/>
                <a:gd name="connsiteX7273" fmla="*/ 490144 w 935544"/>
                <a:gd name="connsiteY7273" fmla="*/ 38642 h 569461"/>
                <a:gd name="connsiteX7274" fmla="*/ 490144 w 935544"/>
                <a:gd name="connsiteY7274" fmla="*/ 38642 h 569461"/>
                <a:gd name="connsiteX7275" fmla="*/ 490144 w 935544"/>
                <a:gd name="connsiteY7275" fmla="*/ 38642 h 569461"/>
                <a:gd name="connsiteX7276" fmla="*/ 490144 w 935544"/>
                <a:gd name="connsiteY7276" fmla="*/ 38642 h 569461"/>
                <a:gd name="connsiteX7277" fmla="*/ 490144 w 935544"/>
                <a:gd name="connsiteY7277" fmla="*/ 38642 h 569461"/>
                <a:gd name="connsiteX7278" fmla="*/ 490144 w 935544"/>
                <a:gd name="connsiteY7278" fmla="*/ 38642 h 569461"/>
                <a:gd name="connsiteX7279" fmla="*/ 490144 w 935544"/>
                <a:gd name="connsiteY7279" fmla="*/ 38642 h 569461"/>
                <a:gd name="connsiteX7280" fmla="*/ 490144 w 935544"/>
                <a:gd name="connsiteY7280" fmla="*/ 38642 h 569461"/>
                <a:gd name="connsiteX7281" fmla="*/ 490144 w 935544"/>
                <a:gd name="connsiteY7281" fmla="*/ 38642 h 569461"/>
                <a:gd name="connsiteX7282" fmla="*/ 490144 w 935544"/>
                <a:gd name="connsiteY7282" fmla="*/ 38642 h 569461"/>
                <a:gd name="connsiteX7283" fmla="*/ 490144 w 935544"/>
                <a:gd name="connsiteY7283" fmla="*/ 38642 h 569461"/>
                <a:gd name="connsiteX7284" fmla="*/ 490144 w 935544"/>
                <a:gd name="connsiteY7284" fmla="*/ 38642 h 569461"/>
                <a:gd name="connsiteX7285" fmla="*/ 494212 w 935544"/>
                <a:gd name="connsiteY7285" fmla="*/ 38642 h 569461"/>
                <a:gd name="connsiteX7286" fmla="*/ 494212 w 935544"/>
                <a:gd name="connsiteY7286" fmla="*/ 38642 h 569461"/>
                <a:gd name="connsiteX7287" fmla="*/ 494212 w 935544"/>
                <a:gd name="connsiteY7287" fmla="*/ 38642 h 569461"/>
                <a:gd name="connsiteX7288" fmla="*/ 494212 w 935544"/>
                <a:gd name="connsiteY7288" fmla="*/ 38642 h 569461"/>
                <a:gd name="connsiteX7289" fmla="*/ 494212 w 935544"/>
                <a:gd name="connsiteY7289" fmla="*/ 38642 h 569461"/>
                <a:gd name="connsiteX7290" fmla="*/ 494212 w 935544"/>
                <a:gd name="connsiteY7290" fmla="*/ 38642 h 569461"/>
                <a:gd name="connsiteX7291" fmla="*/ 494212 w 935544"/>
                <a:gd name="connsiteY7291" fmla="*/ 38642 h 569461"/>
                <a:gd name="connsiteX7292" fmla="*/ 494212 w 935544"/>
                <a:gd name="connsiteY7292" fmla="*/ 38642 h 569461"/>
                <a:gd name="connsiteX7293" fmla="*/ 498279 w 935544"/>
                <a:gd name="connsiteY7293" fmla="*/ 38642 h 569461"/>
                <a:gd name="connsiteX7294" fmla="*/ 498279 w 935544"/>
                <a:gd name="connsiteY7294" fmla="*/ 38642 h 569461"/>
                <a:gd name="connsiteX7295" fmla="*/ 498279 w 935544"/>
                <a:gd name="connsiteY7295" fmla="*/ 38642 h 569461"/>
                <a:gd name="connsiteX7296" fmla="*/ 502347 w 935544"/>
                <a:gd name="connsiteY7296" fmla="*/ 42710 h 569461"/>
                <a:gd name="connsiteX7297" fmla="*/ 502347 w 935544"/>
                <a:gd name="connsiteY7297" fmla="*/ 42710 h 569461"/>
                <a:gd name="connsiteX7298" fmla="*/ 502347 w 935544"/>
                <a:gd name="connsiteY7298" fmla="*/ 42710 h 569461"/>
                <a:gd name="connsiteX7299" fmla="*/ 502347 w 935544"/>
                <a:gd name="connsiteY7299" fmla="*/ 42710 h 569461"/>
                <a:gd name="connsiteX7300" fmla="*/ 502347 w 935544"/>
                <a:gd name="connsiteY7300" fmla="*/ 42710 h 569461"/>
                <a:gd name="connsiteX7301" fmla="*/ 502347 w 935544"/>
                <a:gd name="connsiteY7301" fmla="*/ 42710 h 569461"/>
                <a:gd name="connsiteX7302" fmla="*/ 502347 w 935544"/>
                <a:gd name="connsiteY7302" fmla="*/ 42710 h 569461"/>
                <a:gd name="connsiteX7303" fmla="*/ 502347 w 935544"/>
                <a:gd name="connsiteY7303" fmla="*/ 42710 h 569461"/>
                <a:gd name="connsiteX7304" fmla="*/ 502347 w 935544"/>
                <a:gd name="connsiteY7304" fmla="*/ 42710 h 569461"/>
                <a:gd name="connsiteX7305" fmla="*/ 502347 w 935544"/>
                <a:gd name="connsiteY7305" fmla="*/ 42710 h 569461"/>
                <a:gd name="connsiteX7306" fmla="*/ 502347 w 935544"/>
                <a:gd name="connsiteY7306" fmla="*/ 42710 h 569461"/>
                <a:gd name="connsiteX7307" fmla="*/ 506414 w 935544"/>
                <a:gd name="connsiteY7307" fmla="*/ 42710 h 569461"/>
                <a:gd name="connsiteX7308" fmla="*/ 506414 w 935544"/>
                <a:gd name="connsiteY7308" fmla="*/ 42710 h 569461"/>
                <a:gd name="connsiteX7309" fmla="*/ 506414 w 935544"/>
                <a:gd name="connsiteY7309" fmla="*/ 42710 h 569461"/>
                <a:gd name="connsiteX7310" fmla="*/ 506414 w 935544"/>
                <a:gd name="connsiteY7310" fmla="*/ 42710 h 569461"/>
                <a:gd name="connsiteX7311" fmla="*/ 506414 w 935544"/>
                <a:gd name="connsiteY7311" fmla="*/ 42710 h 569461"/>
                <a:gd name="connsiteX7312" fmla="*/ 506414 w 935544"/>
                <a:gd name="connsiteY7312" fmla="*/ 42710 h 569461"/>
                <a:gd name="connsiteX7313" fmla="*/ 506414 w 935544"/>
                <a:gd name="connsiteY7313" fmla="*/ 42710 h 569461"/>
                <a:gd name="connsiteX7314" fmla="*/ 506414 w 935544"/>
                <a:gd name="connsiteY7314" fmla="*/ 42710 h 569461"/>
                <a:gd name="connsiteX7315" fmla="*/ 502347 w 935544"/>
                <a:gd name="connsiteY7315" fmla="*/ 42710 h 569461"/>
                <a:gd name="connsiteX7316" fmla="*/ 502347 w 935544"/>
                <a:gd name="connsiteY7316" fmla="*/ 42710 h 569461"/>
                <a:gd name="connsiteX7317" fmla="*/ 502347 w 935544"/>
                <a:gd name="connsiteY7317" fmla="*/ 42710 h 569461"/>
                <a:gd name="connsiteX7318" fmla="*/ 498279 w 935544"/>
                <a:gd name="connsiteY7318" fmla="*/ 42710 h 569461"/>
                <a:gd name="connsiteX7319" fmla="*/ 494212 w 935544"/>
                <a:gd name="connsiteY7319" fmla="*/ 42710 h 569461"/>
                <a:gd name="connsiteX7320" fmla="*/ 494212 w 935544"/>
                <a:gd name="connsiteY7320" fmla="*/ 42710 h 569461"/>
                <a:gd name="connsiteX7321" fmla="*/ 494212 w 935544"/>
                <a:gd name="connsiteY7321" fmla="*/ 42710 h 569461"/>
                <a:gd name="connsiteX7322" fmla="*/ 490144 w 935544"/>
                <a:gd name="connsiteY7322" fmla="*/ 42710 h 569461"/>
                <a:gd name="connsiteX7323" fmla="*/ 490144 w 935544"/>
                <a:gd name="connsiteY7323" fmla="*/ 42710 h 569461"/>
                <a:gd name="connsiteX7324" fmla="*/ 486076 w 935544"/>
                <a:gd name="connsiteY7324" fmla="*/ 42710 h 569461"/>
                <a:gd name="connsiteX7325" fmla="*/ 486076 w 935544"/>
                <a:gd name="connsiteY7325" fmla="*/ 42710 h 569461"/>
                <a:gd name="connsiteX7326" fmla="*/ 482009 w 935544"/>
                <a:gd name="connsiteY7326" fmla="*/ 42710 h 569461"/>
                <a:gd name="connsiteX7327" fmla="*/ 477941 w 935544"/>
                <a:gd name="connsiteY7327" fmla="*/ 42710 h 569461"/>
                <a:gd name="connsiteX7328" fmla="*/ 473874 w 935544"/>
                <a:gd name="connsiteY7328" fmla="*/ 42710 h 569461"/>
                <a:gd name="connsiteX7329" fmla="*/ 473874 w 935544"/>
                <a:gd name="connsiteY7329" fmla="*/ 42710 h 569461"/>
                <a:gd name="connsiteX7330" fmla="*/ 473874 w 935544"/>
                <a:gd name="connsiteY7330" fmla="*/ 42710 h 569461"/>
                <a:gd name="connsiteX7331" fmla="*/ 469806 w 935544"/>
                <a:gd name="connsiteY7331" fmla="*/ 42710 h 569461"/>
                <a:gd name="connsiteX7332" fmla="*/ 465738 w 935544"/>
                <a:gd name="connsiteY7332" fmla="*/ 42710 h 569461"/>
                <a:gd name="connsiteX7333" fmla="*/ 461671 w 935544"/>
                <a:gd name="connsiteY7333" fmla="*/ 42710 h 569461"/>
                <a:gd name="connsiteX7334" fmla="*/ 461671 w 935544"/>
                <a:gd name="connsiteY7334" fmla="*/ 42710 h 569461"/>
                <a:gd name="connsiteX7335" fmla="*/ 457603 w 935544"/>
                <a:gd name="connsiteY7335" fmla="*/ 42710 h 569461"/>
                <a:gd name="connsiteX7336" fmla="*/ 453536 w 935544"/>
                <a:gd name="connsiteY7336" fmla="*/ 42710 h 569461"/>
                <a:gd name="connsiteX7337" fmla="*/ 453536 w 935544"/>
                <a:gd name="connsiteY7337" fmla="*/ 42710 h 569461"/>
                <a:gd name="connsiteX7338" fmla="*/ 453536 w 935544"/>
                <a:gd name="connsiteY7338" fmla="*/ 42710 h 569461"/>
                <a:gd name="connsiteX7339" fmla="*/ 449468 w 935544"/>
                <a:gd name="connsiteY7339" fmla="*/ 42710 h 569461"/>
                <a:gd name="connsiteX7340" fmla="*/ 449468 w 935544"/>
                <a:gd name="connsiteY7340" fmla="*/ 42710 h 569461"/>
                <a:gd name="connsiteX7341" fmla="*/ 449468 w 935544"/>
                <a:gd name="connsiteY7341" fmla="*/ 42710 h 569461"/>
                <a:gd name="connsiteX7342" fmla="*/ 449468 w 935544"/>
                <a:gd name="connsiteY7342" fmla="*/ 42710 h 569461"/>
                <a:gd name="connsiteX7343" fmla="*/ 449468 w 935544"/>
                <a:gd name="connsiteY7343" fmla="*/ 42710 h 569461"/>
                <a:gd name="connsiteX7344" fmla="*/ 449468 w 935544"/>
                <a:gd name="connsiteY7344" fmla="*/ 42710 h 569461"/>
                <a:gd name="connsiteX7345" fmla="*/ 445400 w 935544"/>
                <a:gd name="connsiteY7345" fmla="*/ 42710 h 569461"/>
                <a:gd name="connsiteX7346" fmla="*/ 445400 w 935544"/>
                <a:gd name="connsiteY7346" fmla="*/ 42710 h 569461"/>
                <a:gd name="connsiteX7347" fmla="*/ 445400 w 935544"/>
                <a:gd name="connsiteY7347" fmla="*/ 42710 h 569461"/>
                <a:gd name="connsiteX7348" fmla="*/ 445400 w 935544"/>
                <a:gd name="connsiteY7348" fmla="*/ 42710 h 569461"/>
                <a:gd name="connsiteX7349" fmla="*/ 445400 w 935544"/>
                <a:gd name="connsiteY7349" fmla="*/ 42710 h 569461"/>
                <a:gd name="connsiteX7350" fmla="*/ 445400 w 935544"/>
                <a:gd name="connsiteY7350" fmla="*/ 42710 h 569461"/>
                <a:gd name="connsiteX7351" fmla="*/ 445400 w 935544"/>
                <a:gd name="connsiteY7351" fmla="*/ 42710 h 569461"/>
                <a:gd name="connsiteX7352" fmla="*/ 445400 w 935544"/>
                <a:gd name="connsiteY7352" fmla="*/ 42710 h 569461"/>
                <a:gd name="connsiteX7353" fmla="*/ 445400 w 935544"/>
                <a:gd name="connsiteY7353" fmla="*/ 42710 h 569461"/>
                <a:gd name="connsiteX7354" fmla="*/ 445400 w 935544"/>
                <a:gd name="connsiteY7354" fmla="*/ 42710 h 569461"/>
                <a:gd name="connsiteX7355" fmla="*/ 445400 w 935544"/>
                <a:gd name="connsiteY7355" fmla="*/ 42710 h 569461"/>
                <a:gd name="connsiteX7356" fmla="*/ 445400 w 935544"/>
                <a:gd name="connsiteY7356" fmla="*/ 42710 h 569461"/>
                <a:gd name="connsiteX7357" fmla="*/ 445400 w 935544"/>
                <a:gd name="connsiteY7357" fmla="*/ 42710 h 569461"/>
                <a:gd name="connsiteX7358" fmla="*/ 441333 w 935544"/>
                <a:gd name="connsiteY7358" fmla="*/ 42710 h 569461"/>
                <a:gd name="connsiteX7359" fmla="*/ 437265 w 935544"/>
                <a:gd name="connsiteY7359" fmla="*/ 42710 h 569461"/>
                <a:gd name="connsiteX7360" fmla="*/ 437265 w 935544"/>
                <a:gd name="connsiteY7360" fmla="*/ 42710 h 569461"/>
                <a:gd name="connsiteX7361" fmla="*/ 437265 w 935544"/>
                <a:gd name="connsiteY7361" fmla="*/ 42710 h 569461"/>
                <a:gd name="connsiteX7362" fmla="*/ 433198 w 935544"/>
                <a:gd name="connsiteY7362" fmla="*/ 42710 h 569461"/>
                <a:gd name="connsiteX7363" fmla="*/ 433198 w 935544"/>
                <a:gd name="connsiteY7363" fmla="*/ 42710 h 569461"/>
                <a:gd name="connsiteX7364" fmla="*/ 429130 w 935544"/>
                <a:gd name="connsiteY7364" fmla="*/ 42710 h 569461"/>
                <a:gd name="connsiteX7365" fmla="*/ 429130 w 935544"/>
                <a:gd name="connsiteY7365" fmla="*/ 42710 h 569461"/>
                <a:gd name="connsiteX7366" fmla="*/ 429130 w 935544"/>
                <a:gd name="connsiteY7366" fmla="*/ 42710 h 569461"/>
                <a:gd name="connsiteX7367" fmla="*/ 429130 w 935544"/>
                <a:gd name="connsiteY7367" fmla="*/ 42710 h 569461"/>
                <a:gd name="connsiteX7368" fmla="*/ 433198 w 935544"/>
                <a:gd name="connsiteY7368" fmla="*/ 42710 h 569461"/>
                <a:gd name="connsiteX7369" fmla="*/ 437265 w 935544"/>
                <a:gd name="connsiteY7369" fmla="*/ 42710 h 569461"/>
                <a:gd name="connsiteX7370" fmla="*/ 437265 w 935544"/>
                <a:gd name="connsiteY7370" fmla="*/ 42710 h 569461"/>
                <a:gd name="connsiteX7371" fmla="*/ 437265 w 935544"/>
                <a:gd name="connsiteY7371" fmla="*/ 42710 h 569461"/>
                <a:gd name="connsiteX7372" fmla="*/ 437265 w 935544"/>
                <a:gd name="connsiteY7372" fmla="*/ 42710 h 569461"/>
                <a:gd name="connsiteX7373" fmla="*/ 437265 w 935544"/>
                <a:gd name="connsiteY7373" fmla="*/ 42710 h 569461"/>
                <a:gd name="connsiteX7374" fmla="*/ 437265 w 935544"/>
                <a:gd name="connsiteY7374" fmla="*/ 42710 h 569461"/>
                <a:gd name="connsiteX7375" fmla="*/ 441333 w 935544"/>
                <a:gd name="connsiteY7375" fmla="*/ 42710 h 569461"/>
                <a:gd name="connsiteX7376" fmla="*/ 445400 w 935544"/>
                <a:gd name="connsiteY7376" fmla="*/ 42710 h 569461"/>
                <a:gd name="connsiteX7377" fmla="*/ 445400 w 935544"/>
                <a:gd name="connsiteY7377" fmla="*/ 42710 h 569461"/>
                <a:gd name="connsiteX7378" fmla="*/ 445400 w 935544"/>
                <a:gd name="connsiteY7378" fmla="*/ 42710 h 569461"/>
                <a:gd name="connsiteX7379" fmla="*/ 445400 w 935544"/>
                <a:gd name="connsiteY7379" fmla="*/ 42710 h 569461"/>
                <a:gd name="connsiteX7380" fmla="*/ 445400 w 935544"/>
                <a:gd name="connsiteY7380" fmla="*/ 42710 h 569461"/>
                <a:gd name="connsiteX7381" fmla="*/ 449468 w 935544"/>
                <a:gd name="connsiteY7381" fmla="*/ 42710 h 569461"/>
                <a:gd name="connsiteX7382" fmla="*/ 449468 w 935544"/>
                <a:gd name="connsiteY7382" fmla="*/ 42710 h 569461"/>
                <a:gd name="connsiteX7383" fmla="*/ 449468 w 935544"/>
                <a:gd name="connsiteY7383" fmla="*/ 42710 h 569461"/>
                <a:gd name="connsiteX7384" fmla="*/ 449468 w 935544"/>
                <a:gd name="connsiteY7384" fmla="*/ 42710 h 569461"/>
                <a:gd name="connsiteX7385" fmla="*/ 449468 w 935544"/>
                <a:gd name="connsiteY7385" fmla="*/ 42710 h 569461"/>
                <a:gd name="connsiteX7386" fmla="*/ 449468 w 935544"/>
                <a:gd name="connsiteY7386" fmla="*/ 42710 h 569461"/>
                <a:gd name="connsiteX7387" fmla="*/ 445400 w 935544"/>
                <a:gd name="connsiteY7387" fmla="*/ 42710 h 569461"/>
                <a:gd name="connsiteX7388" fmla="*/ 445400 w 935544"/>
                <a:gd name="connsiteY7388" fmla="*/ 42710 h 569461"/>
                <a:gd name="connsiteX7389" fmla="*/ 449468 w 935544"/>
                <a:gd name="connsiteY7389" fmla="*/ 42710 h 569461"/>
                <a:gd name="connsiteX7390" fmla="*/ 453536 w 935544"/>
                <a:gd name="connsiteY7390" fmla="*/ 42710 h 569461"/>
                <a:gd name="connsiteX7391" fmla="*/ 453536 w 935544"/>
                <a:gd name="connsiteY7391" fmla="*/ 42710 h 569461"/>
                <a:gd name="connsiteX7392" fmla="*/ 453536 w 935544"/>
                <a:gd name="connsiteY7392" fmla="*/ 42710 h 569461"/>
                <a:gd name="connsiteX7393" fmla="*/ 453536 w 935544"/>
                <a:gd name="connsiteY7393" fmla="*/ 42710 h 569461"/>
                <a:gd name="connsiteX7394" fmla="*/ 453536 w 935544"/>
                <a:gd name="connsiteY7394" fmla="*/ 42710 h 569461"/>
                <a:gd name="connsiteX7395" fmla="*/ 457603 w 935544"/>
                <a:gd name="connsiteY7395" fmla="*/ 42710 h 569461"/>
                <a:gd name="connsiteX7396" fmla="*/ 457603 w 935544"/>
                <a:gd name="connsiteY7396" fmla="*/ 42710 h 569461"/>
                <a:gd name="connsiteX7397" fmla="*/ 457603 w 935544"/>
                <a:gd name="connsiteY7397" fmla="*/ 42710 h 569461"/>
                <a:gd name="connsiteX7398" fmla="*/ 457603 w 935544"/>
                <a:gd name="connsiteY7398" fmla="*/ 42710 h 569461"/>
                <a:gd name="connsiteX7399" fmla="*/ 457603 w 935544"/>
                <a:gd name="connsiteY7399" fmla="*/ 42710 h 569461"/>
                <a:gd name="connsiteX7400" fmla="*/ 457603 w 935544"/>
                <a:gd name="connsiteY7400" fmla="*/ 42710 h 569461"/>
                <a:gd name="connsiteX7401" fmla="*/ 457603 w 935544"/>
                <a:gd name="connsiteY7401" fmla="*/ 42710 h 569461"/>
                <a:gd name="connsiteX7402" fmla="*/ 457603 w 935544"/>
                <a:gd name="connsiteY7402" fmla="*/ 42710 h 569461"/>
                <a:gd name="connsiteX7403" fmla="*/ 457603 w 935544"/>
                <a:gd name="connsiteY7403" fmla="*/ 42710 h 569461"/>
                <a:gd name="connsiteX7404" fmla="*/ 457603 w 935544"/>
                <a:gd name="connsiteY7404" fmla="*/ 42710 h 569461"/>
                <a:gd name="connsiteX7405" fmla="*/ 457603 w 935544"/>
                <a:gd name="connsiteY7405" fmla="*/ 42710 h 569461"/>
                <a:gd name="connsiteX7406" fmla="*/ 461671 w 935544"/>
                <a:gd name="connsiteY7406" fmla="*/ 42710 h 569461"/>
                <a:gd name="connsiteX7407" fmla="*/ 461671 w 935544"/>
                <a:gd name="connsiteY7407" fmla="*/ 42710 h 569461"/>
                <a:gd name="connsiteX7408" fmla="*/ 461671 w 935544"/>
                <a:gd name="connsiteY7408" fmla="*/ 42710 h 569461"/>
                <a:gd name="connsiteX7409" fmla="*/ 461671 w 935544"/>
                <a:gd name="connsiteY7409" fmla="*/ 42710 h 569461"/>
                <a:gd name="connsiteX7410" fmla="*/ 465738 w 935544"/>
                <a:gd name="connsiteY7410" fmla="*/ 42710 h 569461"/>
                <a:gd name="connsiteX7411" fmla="*/ 465738 w 935544"/>
                <a:gd name="connsiteY7411" fmla="*/ 42710 h 569461"/>
                <a:gd name="connsiteX7412" fmla="*/ 465738 w 935544"/>
                <a:gd name="connsiteY7412" fmla="*/ 42710 h 569461"/>
                <a:gd name="connsiteX7413" fmla="*/ 465738 w 935544"/>
                <a:gd name="connsiteY7413" fmla="*/ 42710 h 569461"/>
                <a:gd name="connsiteX7414" fmla="*/ 465738 w 935544"/>
                <a:gd name="connsiteY7414" fmla="*/ 42710 h 569461"/>
                <a:gd name="connsiteX7415" fmla="*/ 469806 w 935544"/>
                <a:gd name="connsiteY7415" fmla="*/ 42710 h 569461"/>
                <a:gd name="connsiteX7416" fmla="*/ 469806 w 935544"/>
                <a:gd name="connsiteY7416" fmla="*/ 42710 h 569461"/>
                <a:gd name="connsiteX7417" fmla="*/ 469806 w 935544"/>
                <a:gd name="connsiteY7417" fmla="*/ 42710 h 569461"/>
                <a:gd name="connsiteX7418" fmla="*/ 469806 w 935544"/>
                <a:gd name="connsiteY7418" fmla="*/ 42710 h 569461"/>
                <a:gd name="connsiteX7419" fmla="*/ 469806 w 935544"/>
                <a:gd name="connsiteY7419" fmla="*/ 42710 h 569461"/>
                <a:gd name="connsiteX7420" fmla="*/ 469806 w 935544"/>
                <a:gd name="connsiteY7420" fmla="*/ 42710 h 569461"/>
                <a:gd name="connsiteX7421" fmla="*/ 469806 w 935544"/>
                <a:gd name="connsiteY7421" fmla="*/ 42710 h 569461"/>
                <a:gd name="connsiteX7422" fmla="*/ 469806 w 935544"/>
                <a:gd name="connsiteY7422" fmla="*/ 42710 h 569461"/>
                <a:gd name="connsiteX7423" fmla="*/ 465738 w 935544"/>
                <a:gd name="connsiteY7423" fmla="*/ 42710 h 569461"/>
                <a:gd name="connsiteX7424" fmla="*/ 465738 w 935544"/>
                <a:gd name="connsiteY7424" fmla="*/ 42710 h 569461"/>
                <a:gd name="connsiteX7425" fmla="*/ 465738 w 935544"/>
                <a:gd name="connsiteY7425" fmla="*/ 42710 h 569461"/>
                <a:gd name="connsiteX7426" fmla="*/ 465738 w 935544"/>
                <a:gd name="connsiteY7426" fmla="*/ 42710 h 569461"/>
                <a:gd name="connsiteX7427" fmla="*/ 457603 w 935544"/>
                <a:gd name="connsiteY7427" fmla="*/ 38642 h 569461"/>
                <a:gd name="connsiteX7428" fmla="*/ 457603 w 935544"/>
                <a:gd name="connsiteY7428" fmla="*/ 38642 h 569461"/>
                <a:gd name="connsiteX7429" fmla="*/ 457603 w 935544"/>
                <a:gd name="connsiteY7429" fmla="*/ 38642 h 569461"/>
                <a:gd name="connsiteX7430" fmla="*/ 457603 w 935544"/>
                <a:gd name="connsiteY7430" fmla="*/ 38642 h 569461"/>
                <a:gd name="connsiteX7431" fmla="*/ 453536 w 935544"/>
                <a:gd name="connsiteY7431" fmla="*/ 38642 h 569461"/>
                <a:gd name="connsiteX7432" fmla="*/ 453536 w 935544"/>
                <a:gd name="connsiteY7432" fmla="*/ 38642 h 569461"/>
                <a:gd name="connsiteX7433" fmla="*/ 453536 w 935544"/>
                <a:gd name="connsiteY7433" fmla="*/ 38642 h 569461"/>
                <a:gd name="connsiteX7434" fmla="*/ 453536 w 935544"/>
                <a:gd name="connsiteY7434" fmla="*/ 38642 h 569461"/>
                <a:gd name="connsiteX7435" fmla="*/ 453536 w 935544"/>
                <a:gd name="connsiteY7435" fmla="*/ 38642 h 569461"/>
                <a:gd name="connsiteX7436" fmla="*/ 453536 w 935544"/>
                <a:gd name="connsiteY7436" fmla="*/ 38642 h 569461"/>
                <a:gd name="connsiteX7437" fmla="*/ 453536 w 935544"/>
                <a:gd name="connsiteY7437" fmla="*/ 38642 h 569461"/>
                <a:gd name="connsiteX7438" fmla="*/ 453536 w 935544"/>
                <a:gd name="connsiteY7438" fmla="*/ 38642 h 569461"/>
                <a:gd name="connsiteX7439" fmla="*/ 453536 w 935544"/>
                <a:gd name="connsiteY7439" fmla="*/ 38642 h 569461"/>
                <a:gd name="connsiteX7440" fmla="*/ 453536 w 935544"/>
                <a:gd name="connsiteY7440" fmla="*/ 38642 h 569461"/>
                <a:gd name="connsiteX7441" fmla="*/ 453536 w 935544"/>
                <a:gd name="connsiteY7441" fmla="*/ 38642 h 569461"/>
                <a:gd name="connsiteX7442" fmla="*/ 453536 w 935544"/>
                <a:gd name="connsiteY7442" fmla="*/ 38642 h 569461"/>
                <a:gd name="connsiteX7443" fmla="*/ 453536 w 935544"/>
                <a:gd name="connsiteY7443" fmla="*/ 38642 h 569461"/>
                <a:gd name="connsiteX7444" fmla="*/ 469806 w 935544"/>
                <a:gd name="connsiteY7444" fmla="*/ 34574 h 569461"/>
                <a:gd name="connsiteX7445" fmla="*/ 469806 w 935544"/>
                <a:gd name="connsiteY7445" fmla="*/ 34574 h 569461"/>
                <a:gd name="connsiteX7446" fmla="*/ 469806 w 935544"/>
                <a:gd name="connsiteY7446" fmla="*/ 34574 h 569461"/>
                <a:gd name="connsiteX7447" fmla="*/ 469806 w 935544"/>
                <a:gd name="connsiteY7447" fmla="*/ 34574 h 569461"/>
                <a:gd name="connsiteX7448" fmla="*/ 469806 w 935544"/>
                <a:gd name="connsiteY7448" fmla="*/ 34574 h 569461"/>
                <a:gd name="connsiteX7449" fmla="*/ 469806 w 935544"/>
                <a:gd name="connsiteY7449" fmla="*/ 34574 h 569461"/>
                <a:gd name="connsiteX7450" fmla="*/ 477941 w 935544"/>
                <a:gd name="connsiteY7450" fmla="*/ 75250 h 569461"/>
                <a:gd name="connsiteX7451" fmla="*/ 477941 w 935544"/>
                <a:gd name="connsiteY7451" fmla="*/ 75250 h 569461"/>
                <a:gd name="connsiteX7452" fmla="*/ 477941 w 935544"/>
                <a:gd name="connsiteY7452" fmla="*/ 75250 h 569461"/>
                <a:gd name="connsiteX7453" fmla="*/ 473874 w 935544"/>
                <a:gd name="connsiteY7453" fmla="*/ 75250 h 569461"/>
                <a:gd name="connsiteX7454" fmla="*/ 469806 w 935544"/>
                <a:gd name="connsiteY7454" fmla="*/ 75250 h 569461"/>
                <a:gd name="connsiteX7455" fmla="*/ 469806 w 935544"/>
                <a:gd name="connsiteY7455" fmla="*/ 75250 h 569461"/>
                <a:gd name="connsiteX7456" fmla="*/ 469806 w 935544"/>
                <a:gd name="connsiteY7456" fmla="*/ 75250 h 569461"/>
                <a:gd name="connsiteX7457" fmla="*/ 469806 w 935544"/>
                <a:gd name="connsiteY7457" fmla="*/ 75250 h 569461"/>
                <a:gd name="connsiteX7458" fmla="*/ 469806 w 935544"/>
                <a:gd name="connsiteY7458" fmla="*/ 75250 h 569461"/>
                <a:gd name="connsiteX7459" fmla="*/ 469806 w 935544"/>
                <a:gd name="connsiteY7459" fmla="*/ 75250 h 569461"/>
                <a:gd name="connsiteX7460" fmla="*/ 469806 w 935544"/>
                <a:gd name="connsiteY7460" fmla="*/ 75250 h 569461"/>
                <a:gd name="connsiteX7461" fmla="*/ 469806 w 935544"/>
                <a:gd name="connsiteY7461" fmla="*/ 75250 h 569461"/>
                <a:gd name="connsiteX7462" fmla="*/ 469806 w 935544"/>
                <a:gd name="connsiteY7462" fmla="*/ 75250 h 569461"/>
                <a:gd name="connsiteX7463" fmla="*/ 469806 w 935544"/>
                <a:gd name="connsiteY7463" fmla="*/ 75250 h 569461"/>
                <a:gd name="connsiteX7464" fmla="*/ 469806 w 935544"/>
                <a:gd name="connsiteY7464" fmla="*/ 75250 h 569461"/>
                <a:gd name="connsiteX7465" fmla="*/ 473874 w 935544"/>
                <a:gd name="connsiteY7465" fmla="*/ 75250 h 569461"/>
                <a:gd name="connsiteX7466" fmla="*/ 473874 w 935544"/>
                <a:gd name="connsiteY7466" fmla="*/ 75250 h 569461"/>
                <a:gd name="connsiteX7467" fmla="*/ 473874 w 935544"/>
                <a:gd name="connsiteY7467" fmla="*/ 75250 h 569461"/>
                <a:gd name="connsiteX7468" fmla="*/ 477941 w 935544"/>
                <a:gd name="connsiteY7468" fmla="*/ 75250 h 569461"/>
                <a:gd name="connsiteX7469" fmla="*/ 477941 w 935544"/>
                <a:gd name="connsiteY7469" fmla="*/ 75250 h 569461"/>
                <a:gd name="connsiteX7470" fmla="*/ 477941 w 935544"/>
                <a:gd name="connsiteY7470" fmla="*/ 75250 h 569461"/>
                <a:gd name="connsiteX7471" fmla="*/ 477941 w 935544"/>
                <a:gd name="connsiteY7471" fmla="*/ 75250 h 569461"/>
                <a:gd name="connsiteX7472" fmla="*/ 477941 w 935544"/>
                <a:gd name="connsiteY7472" fmla="*/ 75250 h 569461"/>
                <a:gd name="connsiteX7473" fmla="*/ 449468 w 935544"/>
                <a:gd name="connsiteY7473" fmla="*/ 46777 h 569461"/>
                <a:gd name="connsiteX7474" fmla="*/ 449468 w 935544"/>
                <a:gd name="connsiteY7474" fmla="*/ 46777 h 569461"/>
                <a:gd name="connsiteX7475" fmla="*/ 449468 w 935544"/>
                <a:gd name="connsiteY7475" fmla="*/ 46777 h 569461"/>
                <a:gd name="connsiteX7476" fmla="*/ 449468 w 935544"/>
                <a:gd name="connsiteY7476" fmla="*/ 46777 h 569461"/>
                <a:gd name="connsiteX7477" fmla="*/ 449468 w 935544"/>
                <a:gd name="connsiteY7477" fmla="*/ 46777 h 569461"/>
                <a:gd name="connsiteX7478" fmla="*/ 449468 w 935544"/>
                <a:gd name="connsiteY7478" fmla="*/ 46777 h 569461"/>
                <a:gd name="connsiteX7479" fmla="*/ 449468 w 935544"/>
                <a:gd name="connsiteY7479" fmla="*/ 46777 h 569461"/>
                <a:gd name="connsiteX7480" fmla="*/ 449468 w 935544"/>
                <a:gd name="connsiteY7480" fmla="*/ 46777 h 569461"/>
                <a:gd name="connsiteX7481" fmla="*/ 449468 w 935544"/>
                <a:gd name="connsiteY7481" fmla="*/ 46777 h 569461"/>
                <a:gd name="connsiteX7482" fmla="*/ 445400 w 935544"/>
                <a:gd name="connsiteY7482" fmla="*/ 30507 h 569461"/>
                <a:gd name="connsiteX7483" fmla="*/ 445400 w 935544"/>
                <a:gd name="connsiteY7483" fmla="*/ 30507 h 569461"/>
                <a:gd name="connsiteX7484" fmla="*/ 445400 w 935544"/>
                <a:gd name="connsiteY7484" fmla="*/ 30507 h 569461"/>
                <a:gd name="connsiteX7485" fmla="*/ 445400 w 935544"/>
                <a:gd name="connsiteY7485" fmla="*/ 30507 h 569461"/>
                <a:gd name="connsiteX7486" fmla="*/ 449468 w 935544"/>
                <a:gd name="connsiteY7486" fmla="*/ 30507 h 569461"/>
                <a:gd name="connsiteX7487" fmla="*/ 449468 w 935544"/>
                <a:gd name="connsiteY7487" fmla="*/ 30507 h 569461"/>
                <a:gd name="connsiteX7488" fmla="*/ 449468 w 935544"/>
                <a:gd name="connsiteY7488" fmla="*/ 30507 h 569461"/>
                <a:gd name="connsiteX7489" fmla="*/ 449468 w 935544"/>
                <a:gd name="connsiteY7489" fmla="*/ 30507 h 569461"/>
                <a:gd name="connsiteX7490" fmla="*/ 449468 w 935544"/>
                <a:gd name="connsiteY7490" fmla="*/ 30507 h 569461"/>
                <a:gd name="connsiteX7491" fmla="*/ 449468 w 935544"/>
                <a:gd name="connsiteY7491" fmla="*/ 30507 h 569461"/>
                <a:gd name="connsiteX7492" fmla="*/ 449468 w 935544"/>
                <a:gd name="connsiteY7492" fmla="*/ 30507 h 569461"/>
                <a:gd name="connsiteX7493" fmla="*/ 453536 w 935544"/>
                <a:gd name="connsiteY7493" fmla="*/ 30507 h 569461"/>
                <a:gd name="connsiteX7494" fmla="*/ 453536 w 935544"/>
                <a:gd name="connsiteY7494" fmla="*/ 30507 h 569461"/>
                <a:gd name="connsiteX7495" fmla="*/ 453536 w 935544"/>
                <a:gd name="connsiteY7495" fmla="*/ 30507 h 569461"/>
                <a:gd name="connsiteX7496" fmla="*/ 453536 w 935544"/>
                <a:gd name="connsiteY7496" fmla="*/ 30507 h 569461"/>
                <a:gd name="connsiteX7497" fmla="*/ 453536 w 935544"/>
                <a:gd name="connsiteY7497" fmla="*/ 30507 h 569461"/>
                <a:gd name="connsiteX7498" fmla="*/ 453536 w 935544"/>
                <a:gd name="connsiteY7498" fmla="*/ 30507 h 569461"/>
                <a:gd name="connsiteX7499" fmla="*/ 453536 w 935544"/>
                <a:gd name="connsiteY7499" fmla="*/ 30507 h 569461"/>
                <a:gd name="connsiteX7500" fmla="*/ 453536 w 935544"/>
                <a:gd name="connsiteY7500" fmla="*/ 30507 h 569461"/>
                <a:gd name="connsiteX7501" fmla="*/ 453536 w 935544"/>
                <a:gd name="connsiteY7501" fmla="*/ 30507 h 569461"/>
                <a:gd name="connsiteX7502" fmla="*/ 453536 w 935544"/>
                <a:gd name="connsiteY7502" fmla="*/ 30507 h 569461"/>
                <a:gd name="connsiteX7503" fmla="*/ 453536 w 935544"/>
                <a:gd name="connsiteY7503" fmla="*/ 30507 h 569461"/>
                <a:gd name="connsiteX7504" fmla="*/ 453536 w 935544"/>
                <a:gd name="connsiteY7504" fmla="*/ 30507 h 569461"/>
                <a:gd name="connsiteX7505" fmla="*/ 453536 w 935544"/>
                <a:gd name="connsiteY7505" fmla="*/ 30507 h 569461"/>
                <a:gd name="connsiteX7506" fmla="*/ 453536 w 935544"/>
                <a:gd name="connsiteY7506" fmla="*/ 30507 h 569461"/>
                <a:gd name="connsiteX7507" fmla="*/ 453536 w 935544"/>
                <a:gd name="connsiteY7507" fmla="*/ 30507 h 569461"/>
                <a:gd name="connsiteX7508" fmla="*/ 453536 w 935544"/>
                <a:gd name="connsiteY7508" fmla="*/ 30507 h 569461"/>
                <a:gd name="connsiteX7509" fmla="*/ 453536 w 935544"/>
                <a:gd name="connsiteY7509" fmla="*/ 30507 h 569461"/>
                <a:gd name="connsiteX7510" fmla="*/ 453536 w 935544"/>
                <a:gd name="connsiteY7510" fmla="*/ 30507 h 569461"/>
                <a:gd name="connsiteX7511" fmla="*/ 453536 w 935544"/>
                <a:gd name="connsiteY7511" fmla="*/ 30507 h 569461"/>
                <a:gd name="connsiteX7512" fmla="*/ 453536 w 935544"/>
                <a:gd name="connsiteY7512" fmla="*/ 30507 h 569461"/>
                <a:gd name="connsiteX7513" fmla="*/ 453536 w 935544"/>
                <a:gd name="connsiteY7513" fmla="*/ 30507 h 569461"/>
                <a:gd name="connsiteX7514" fmla="*/ 453536 w 935544"/>
                <a:gd name="connsiteY7514" fmla="*/ 30507 h 569461"/>
                <a:gd name="connsiteX7515" fmla="*/ 453536 w 935544"/>
                <a:gd name="connsiteY7515" fmla="*/ 30507 h 569461"/>
                <a:gd name="connsiteX7516" fmla="*/ 453536 w 935544"/>
                <a:gd name="connsiteY7516" fmla="*/ 30507 h 569461"/>
                <a:gd name="connsiteX7517" fmla="*/ 453536 w 935544"/>
                <a:gd name="connsiteY7517" fmla="*/ 30507 h 569461"/>
                <a:gd name="connsiteX7518" fmla="*/ 449468 w 935544"/>
                <a:gd name="connsiteY7518" fmla="*/ 30507 h 569461"/>
                <a:gd name="connsiteX7519" fmla="*/ 449468 w 935544"/>
                <a:gd name="connsiteY7519" fmla="*/ 30507 h 569461"/>
                <a:gd name="connsiteX7520" fmla="*/ 449468 w 935544"/>
                <a:gd name="connsiteY7520" fmla="*/ 30507 h 569461"/>
                <a:gd name="connsiteX7521" fmla="*/ 445400 w 935544"/>
                <a:gd name="connsiteY7521" fmla="*/ 30507 h 569461"/>
                <a:gd name="connsiteX7522" fmla="*/ 445400 w 935544"/>
                <a:gd name="connsiteY7522" fmla="*/ 30507 h 569461"/>
                <a:gd name="connsiteX7523" fmla="*/ 445400 w 935544"/>
                <a:gd name="connsiteY7523" fmla="*/ 30507 h 569461"/>
                <a:gd name="connsiteX7524" fmla="*/ 445400 w 935544"/>
                <a:gd name="connsiteY7524" fmla="*/ 30507 h 569461"/>
                <a:gd name="connsiteX7525" fmla="*/ 445400 w 935544"/>
                <a:gd name="connsiteY7525" fmla="*/ 30507 h 569461"/>
                <a:gd name="connsiteX7526" fmla="*/ 445400 w 935544"/>
                <a:gd name="connsiteY7526" fmla="*/ 30507 h 569461"/>
                <a:gd name="connsiteX7527" fmla="*/ 445400 w 935544"/>
                <a:gd name="connsiteY7527" fmla="*/ 30507 h 569461"/>
                <a:gd name="connsiteX7528" fmla="*/ 445400 w 935544"/>
                <a:gd name="connsiteY7528" fmla="*/ 30507 h 569461"/>
                <a:gd name="connsiteX7529" fmla="*/ 445400 w 935544"/>
                <a:gd name="connsiteY7529" fmla="*/ 30507 h 569461"/>
                <a:gd name="connsiteX7530" fmla="*/ 445400 w 935544"/>
                <a:gd name="connsiteY7530" fmla="*/ 30507 h 569461"/>
                <a:gd name="connsiteX7531" fmla="*/ 441333 w 935544"/>
                <a:gd name="connsiteY7531" fmla="*/ 30507 h 569461"/>
                <a:gd name="connsiteX7532" fmla="*/ 441333 w 935544"/>
                <a:gd name="connsiteY7532" fmla="*/ 30507 h 569461"/>
                <a:gd name="connsiteX7533" fmla="*/ 441333 w 935544"/>
                <a:gd name="connsiteY7533" fmla="*/ 30507 h 569461"/>
                <a:gd name="connsiteX7534" fmla="*/ 441333 w 935544"/>
                <a:gd name="connsiteY7534" fmla="*/ 30507 h 569461"/>
                <a:gd name="connsiteX7535" fmla="*/ 441333 w 935544"/>
                <a:gd name="connsiteY7535" fmla="*/ 30507 h 569461"/>
                <a:gd name="connsiteX7536" fmla="*/ 441333 w 935544"/>
                <a:gd name="connsiteY7536" fmla="*/ 30507 h 569461"/>
                <a:gd name="connsiteX7537" fmla="*/ 441333 w 935544"/>
                <a:gd name="connsiteY7537" fmla="*/ 30507 h 569461"/>
                <a:gd name="connsiteX7538" fmla="*/ 441333 w 935544"/>
                <a:gd name="connsiteY7538" fmla="*/ 30507 h 569461"/>
                <a:gd name="connsiteX7539" fmla="*/ 441333 w 935544"/>
                <a:gd name="connsiteY7539" fmla="*/ 30507 h 569461"/>
                <a:gd name="connsiteX7540" fmla="*/ 441333 w 935544"/>
                <a:gd name="connsiteY7540" fmla="*/ 30507 h 569461"/>
                <a:gd name="connsiteX7541" fmla="*/ 445400 w 935544"/>
                <a:gd name="connsiteY7541" fmla="*/ 30507 h 569461"/>
                <a:gd name="connsiteX7542" fmla="*/ 445400 w 935544"/>
                <a:gd name="connsiteY7542" fmla="*/ 30507 h 569461"/>
                <a:gd name="connsiteX7543" fmla="*/ 445400 w 935544"/>
                <a:gd name="connsiteY7543" fmla="*/ 30507 h 569461"/>
                <a:gd name="connsiteX7544" fmla="*/ 445400 w 935544"/>
                <a:gd name="connsiteY7544" fmla="*/ 30507 h 569461"/>
                <a:gd name="connsiteX7545" fmla="*/ 445400 w 935544"/>
                <a:gd name="connsiteY7545" fmla="*/ 30507 h 569461"/>
                <a:gd name="connsiteX7546" fmla="*/ 445400 w 935544"/>
                <a:gd name="connsiteY7546" fmla="*/ 30507 h 569461"/>
                <a:gd name="connsiteX7547" fmla="*/ 445400 w 935544"/>
                <a:gd name="connsiteY7547" fmla="*/ 30507 h 569461"/>
                <a:gd name="connsiteX7548" fmla="*/ 445400 w 935544"/>
                <a:gd name="connsiteY7548" fmla="*/ 30507 h 569461"/>
                <a:gd name="connsiteX7549" fmla="*/ 445400 w 935544"/>
                <a:gd name="connsiteY7549" fmla="*/ 30507 h 569461"/>
                <a:gd name="connsiteX7550" fmla="*/ 445400 w 935544"/>
                <a:gd name="connsiteY7550" fmla="*/ 30507 h 569461"/>
                <a:gd name="connsiteX7551" fmla="*/ 441333 w 935544"/>
                <a:gd name="connsiteY7551" fmla="*/ 38642 h 569461"/>
                <a:gd name="connsiteX7552" fmla="*/ 441333 w 935544"/>
                <a:gd name="connsiteY7552" fmla="*/ 38642 h 569461"/>
                <a:gd name="connsiteX7553" fmla="*/ 441333 w 935544"/>
                <a:gd name="connsiteY7553" fmla="*/ 38642 h 569461"/>
                <a:gd name="connsiteX7554" fmla="*/ 441333 w 935544"/>
                <a:gd name="connsiteY7554" fmla="*/ 38642 h 569461"/>
                <a:gd name="connsiteX7555" fmla="*/ 437265 w 935544"/>
                <a:gd name="connsiteY7555" fmla="*/ 38642 h 569461"/>
                <a:gd name="connsiteX7556" fmla="*/ 433198 w 935544"/>
                <a:gd name="connsiteY7556" fmla="*/ 38642 h 569461"/>
                <a:gd name="connsiteX7557" fmla="*/ 433198 w 935544"/>
                <a:gd name="connsiteY7557" fmla="*/ 38642 h 569461"/>
                <a:gd name="connsiteX7558" fmla="*/ 433198 w 935544"/>
                <a:gd name="connsiteY7558" fmla="*/ 38642 h 569461"/>
                <a:gd name="connsiteX7559" fmla="*/ 433198 w 935544"/>
                <a:gd name="connsiteY7559" fmla="*/ 38642 h 569461"/>
                <a:gd name="connsiteX7560" fmla="*/ 433198 w 935544"/>
                <a:gd name="connsiteY7560" fmla="*/ 38642 h 569461"/>
                <a:gd name="connsiteX7561" fmla="*/ 441333 w 935544"/>
                <a:gd name="connsiteY7561" fmla="*/ 38642 h 569461"/>
                <a:gd name="connsiteX7562" fmla="*/ 441333 w 935544"/>
                <a:gd name="connsiteY7562" fmla="*/ 38642 h 569461"/>
                <a:gd name="connsiteX7563" fmla="*/ 441333 w 935544"/>
                <a:gd name="connsiteY7563" fmla="*/ 38642 h 569461"/>
                <a:gd name="connsiteX7564" fmla="*/ 441333 w 935544"/>
                <a:gd name="connsiteY7564" fmla="*/ 38642 h 569461"/>
                <a:gd name="connsiteX7565" fmla="*/ 441333 w 935544"/>
                <a:gd name="connsiteY7565" fmla="*/ 38642 h 569461"/>
                <a:gd name="connsiteX7566" fmla="*/ 441333 w 935544"/>
                <a:gd name="connsiteY7566" fmla="*/ 38642 h 569461"/>
                <a:gd name="connsiteX7567" fmla="*/ 433198 w 935544"/>
                <a:gd name="connsiteY7567" fmla="*/ 30507 h 569461"/>
                <a:gd name="connsiteX7568" fmla="*/ 433198 w 935544"/>
                <a:gd name="connsiteY7568" fmla="*/ 30507 h 569461"/>
                <a:gd name="connsiteX7569" fmla="*/ 433198 w 935544"/>
                <a:gd name="connsiteY7569" fmla="*/ 30507 h 569461"/>
                <a:gd name="connsiteX7570" fmla="*/ 433198 w 935544"/>
                <a:gd name="connsiteY7570" fmla="*/ 30507 h 569461"/>
                <a:gd name="connsiteX7571" fmla="*/ 433198 w 935544"/>
                <a:gd name="connsiteY7571" fmla="*/ 30507 h 569461"/>
                <a:gd name="connsiteX7572" fmla="*/ 433198 w 935544"/>
                <a:gd name="connsiteY7572" fmla="*/ 30507 h 569461"/>
                <a:gd name="connsiteX7573" fmla="*/ 437265 w 935544"/>
                <a:gd name="connsiteY7573" fmla="*/ 34574 h 569461"/>
                <a:gd name="connsiteX7574" fmla="*/ 437265 w 935544"/>
                <a:gd name="connsiteY7574" fmla="*/ 34574 h 569461"/>
                <a:gd name="connsiteX7575" fmla="*/ 433198 w 935544"/>
                <a:gd name="connsiteY7575" fmla="*/ 30507 h 569461"/>
                <a:gd name="connsiteX7576" fmla="*/ 433198 w 935544"/>
                <a:gd name="connsiteY7576" fmla="*/ 30507 h 569461"/>
                <a:gd name="connsiteX7577" fmla="*/ 433198 w 935544"/>
                <a:gd name="connsiteY7577" fmla="*/ 30507 h 569461"/>
                <a:gd name="connsiteX7578" fmla="*/ 433198 w 935544"/>
                <a:gd name="connsiteY7578" fmla="*/ 30507 h 569461"/>
                <a:gd name="connsiteX7579" fmla="*/ 433198 w 935544"/>
                <a:gd name="connsiteY7579" fmla="*/ 30507 h 569461"/>
                <a:gd name="connsiteX7580" fmla="*/ 429130 w 935544"/>
                <a:gd name="connsiteY7580" fmla="*/ 46777 h 569461"/>
                <a:gd name="connsiteX7581" fmla="*/ 429130 w 935544"/>
                <a:gd name="connsiteY7581" fmla="*/ 46777 h 569461"/>
                <a:gd name="connsiteX7582" fmla="*/ 425062 w 935544"/>
                <a:gd name="connsiteY7582" fmla="*/ 46777 h 569461"/>
                <a:gd name="connsiteX7583" fmla="*/ 425062 w 935544"/>
                <a:gd name="connsiteY7583" fmla="*/ 46777 h 569461"/>
                <a:gd name="connsiteX7584" fmla="*/ 425062 w 935544"/>
                <a:gd name="connsiteY7584" fmla="*/ 46777 h 569461"/>
                <a:gd name="connsiteX7585" fmla="*/ 425062 w 935544"/>
                <a:gd name="connsiteY7585" fmla="*/ 46777 h 569461"/>
                <a:gd name="connsiteX7586" fmla="*/ 425062 w 935544"/>
                <a:gd name="connsiteY7586" fmla="*/ 46777 h 569461"/>
                <a:gd name="connsiteX7587" fmla="*/ 425062 w 935544"/>
                <a:gd name="connsiteY7587" fmla="*/ 46777 h 569461"/>
                <a:gd name="connsiteX7588" fmla="*/ 425062 w 935544"/>
                <a:gd name="connsiteY7588" fmla="*/ 46777 h 569461"/>
                <a:gd name="connsiteX7589" fmla="*/ 429130 w 935544"/>
                <a:gd name="connsiteY7589" fmla="*/ 46777 h 569461"/>
                <a:gd name="connsiteX7590" fmla="*/ 433198 w 935544"/>
                <a:gd name="connsiteY7590" fmla="*/ 46777 h 569461"/>
                <a:gd name="connsiteX7591" fmla="*/ 433198 w 935544"/>
                <a:gd name="connsiteY7591" fmla="*/ 46777 h 569461"/>
                <a:gd name="connsiteX7592" fmla="*/ 433198 w 935544"/>
                <a:gd name="connsiteY7592" fmla="*/ 46777 h 569461"/>
                <a:gd name="connsiteX7593" fmla="*/ 433198 w 935544"/>
                <a:gd name="connsiteY7593" fmla="*/ 46777 h 569461"/>
                <a:gd name="connsiteX7594" fmla="*/ 429130 w 935544"/>
                <a:gd name="connsiteY7594" fmla="*/ 46777 h 569461"/>
                <a:gd name="connsiteX7595" fmla="*/ 429130 w 935544"/>
                <a:gd name="connsiteY7595" fmla="*/ 46777 h 569461"/>
                <a:gd name="connsiteX7596" fmla="*/ 429130 w 935544"/>
                <a:gd name="connsiteY7596" fmla="*/ 46777 h 569461"/>
                <a:gd name="connsiteX7597" fmla="*/ 429130 w 935544"/>
                <a:gd name="connsiteY7597" fmla="*/ 46777 h 569461"/>
                <a:gd name="connsiteX7598" fmla="*/ 429130 w 935544"/>
                <a:gd name="connsiteY7598" fmla="*/ 46777 h 569461"/>
                <a:gd name="connsiteX7599" fmla="*/ 429130 w 935544"/>
                <a:gd name="connsiteY7599" fmla="*/ 46777 h 569461"/>
                <a:gd name="connsiteX7600" fmla="*/ 433198 w 935544"/>
                <a:gd name="connsiteY7600" fmla="*/ 50845 h 569461"/>
                <a:gd name="connsiteX7601" fmla="*/ 433198 w 935544"/>
                <a:gd name="connsiteY7601" fmla="*/ 50845 h 569461"/>
                <a:gd name="connsiteX7602" fmla="*/ 433198 w 935544"/>
                <a:gd name="connsiteY7602" fmla="*/ 50845 h 569461"/>
                <a:gd name="connsiteX7603" fmla="*/ 433198 w 935544"/>
                <a:gd name="connsiteY7603" fmla="*/ 50845 h 569461"/>
                <a:gd name="connsiteX7604" fmla="*/ 433198 w 935544"/>
                <a:gd name="connsiteY7604" fmla="*/ 50845 h 569461"/>
                <a:gd name="connsiteX7605" fmla="*/ 433198 w 935544"/>
                <a:gd name="connsiteY7605" fmla="*/ 50845 h 569461"/>
                <a:gd name="connsiteX7606" fmla="*/ 437265 w 935544"/>
                <a:gd name="connsiteY7606" fmla="*/ 46777 h 569461"/>
                <a:gd name="connsiteX7607" fmla="*/ 437265 w 935544"/>
                <a:gd name="connsiteY7607" fmla="*/ 46777 h 569461"/>
                <a:gd name="connsiteX7608" fmla="*/ 437265 w 935544"/>
                <a:gd name="connsiteY7608" fmla="*/ 46777 h 569461"/>
                <a:gd name="connsiteX7609" fmla="*/ 437265 w 935544"/>
                <a:gd name="connsiteY7609" fmla="*/ 46777 h 569461"/>
                <a:gd name="connsiteX7610" fmla="*/ 437265 w 935544"/>
                <a:gd name="connsiteY7610" fmla="*/ 46777 h 569461"/>
                <a:gd name="connsiteX7611" fmla="*/ 437265 w 935544"/>
                <a:gd name="connsiteY7611" fmla="*/ 46777 h 569461"/>
                <a:gd name="connsiteX7612" fmla="*/ 433198 w 935544"/>
                <a:gd name="connsiteY7612" fmla="*/ 46777 h 569461"/>
                <a:gd name="connsiteX7613" fmla="*/ 433198 w 935544"/>
                <a:gd name="connsiteY7613" fmla="*/ 46777 h 569461"/>
                <a:gd name="connsiteX7614" fmla="*/ 433198 w 935544"/>
                <a:gd name="connsiteY7614" fmla="*/ 46777 h 569461"/>
                <a:gd name="connsiteX7615" fmla="*/ 433198 w 935544"/>
                <a:gd name="connsiteY7615" fmla="*/ 46777 h 569461"/>
                <a:gd name="connsiteX7616" fmla="*/ 433198 w 935544"/>
                <a:gd name="connsiteY7616" fmla="*/ 46777 h 569461"/>
                <a:gd name="connsiteX7617" fmla="*/ 433198 w 935544"/>
                <a:gd name="connsiteY7617" fmla="*/ 46777 h 569461"/>
                <a:gd name="connsiteX7618" fmla="*/ 437265 w 935544"/>
                <a:gd name="connsiteY7618" fmla="*/ 46777 h 569461"/>
                <a:gd name="connsiteX7619" fmla="*/ 441333 w 935544"/>
                <a:gd name="connsiteY7619" fmla="*/ 46777 h 569461"/>
                <a:gd name="connsiteX7620" fmla="*/ 441333 w 935544"/>
                <a:gd name="connsiteY7620" fmla="*/ 46777 h 569461"/>
                <a:gd name="connsiteX7621" fmla="*/ 441333 w 935544"/>
                <a:gd name="connsiteY7621" fmla="*/ 46777 h 569461"/>
                <a:gd name="connsiteX7622" fmla="*/ 441333 w 935544"/>
                <a:gd name="connsiteY7622" fmla="*/ 46777 h 569461"/>
                <a:gd name="connsiteX7623" fmla="*/ 441333 w 935544"/>
                <a:gd name="connsiteY7623" fmla="*/ 46777 h 569461"/>
                <a:gd name="connsiteX7624" fmla="*/ 441333 w 935544"/>
                <a:gd name="connsiteY7624" fmla="*/ 46777 h 569461"/>
                <a:gd name="connsiteX7625" fmla="*/ 441333 w 935544"/>
                <a:gd name="connsiteY7625" fmla="*/ 46777 h 569461"/>
                <a:gd name="connsiteX7626" fmla="*/ 441333 w 935544"/>
                <a:gd name="connsiteY7626" fmla="*/ 46777 h 569461"/>
                <a:gd name="connsiteX7627" fmla="*/ 441333 w 935544"/>
                <a:gd name="connsiteY7627" fmla="*/ 46777 h 569461"/>
                <a:gd name="connsiteX7628" fmla="*/ 441333 w 935544"/>
                <a:gd name="connsiteY7628" fmla="*/ 46777 h 569461"/>
                <a:gd name="connsiteX7629" fmla="*/ 441333 w 935544"/>
                <a:gd name="connsiteY7629" fmla="*/ 46777 h 569461"/>
                <a:gd name="connsiteX7630" fmla="*/ 441333 w 935544"/>
                <a:gd name="connsiteY7630" fmla="*/ 46777 h 569461"/>
                <a:gd name="connsiteX7631" fmla="*/ 441333 w 935544"/>
                <a:gd name="connsiteY7631" fmla="*/ 46777 h 569461"/>
                <a:gd name="connsiteX7632" fmla="*/ 441333 w 935544"/>
                <a:gd name="connsiteY7632" fmla="*/ 46777 h 569461"/>
                <a:gd name="connsiteX7633" fmla="*/ 441333 w 935544"/>
                <a:gd name="connsiteY7633" fmla="*/ 46777 h 569461"/>
                <a:gd name="connsiteX7634" fmla="*/ 441333 w 935544"/>
                <a:gd name="connsiteY7634" fmla="*/ 46777 h 569461"/>
                <a:gd name="connsiteX7635" fmla="*/ 441333 w 935544"/>
                <a:gd name="connsiteY7635" fmla="*/ 46777 h 569461"/>
                <a:gd name="connsiteX7636" fmla="*/ 437265 w 935544"/>
                <a:gd name="connsiteY7636" fmla="*/ 46777 h 569461"/>
                <a:gd name="connsiteX7637" fmla="*/ 437265 w 935544"/>
                <a:gd name="connsiteY7637" fmla="*/ 46777 h 569461"/>
                <a:gd name="connsiteX7638" fmla="*/ 437265 w 935544"/>
                <a:gd name="connsiteY7638" fmla="*/ 46777 h 569461"/>
                <a:gd name="connsiteX7639" fmla="*/ 437265 w 935544"/>
                <a:gd name="connsiteY7639" fmla="*/ 46777 h 569461"/>
                <a:gd name="connsiteX7640" fmla="*/ 437265 w 935544"/>
                <a:gd name="connsiteY7640" fmla="*/ 46777 h 569461"/>
                <a:gd name="connsiteX7641" fmla="*/ 437265 w 935544"/>
                <a:gd name="connsiteY7641" fmla="*/ 46777 h 569461"/>
                <a:gd name="connsiteX7642" fmla="*/ 437265 w 935544"/>
                <a:gd name="connsiteY7642" fmla="*/ 46777 h 569461"/>
                <a:gd name="connsiteX7643" fmla="*/ 441333 w 935544"/>
                <a:gd name="connsiteY7643" fmla="*/ 46777 h 569461"/>
                <a:gd name="connsiteX7644" fmla="*/ 445400 w 935544"/>
                <a:gd name="connsiteY7644" fmla="*/ 50845 h 569461"/>
                <a:gd name="connsiteX7645" fmla="*/ 449468 w 935544"/>
                <a:gd name="connsiteY7645" fmla="*/ 50845 h 569461"/>
                <a:gd name="connsiteX7646" fmla="*/ 453536 w 935544"/>
                <a:gd name="connsiteY7646" fmla="*/ 50845 h 569461"/>
                <a:gd name="connsiteX7647" fmla="*/ 457603 w 935544"/>
                <a:gd name="connsiteY7647" fmla="*/ 50845 h 569461"/>
                <a:gd name="connsiteX7648" fmla="*/ 457603 w 935544"/>
                <a:gd name="connsiteY7648" fmla="*/ 50845 h 569461"/>
                <a:gd name="connsiteX7649" fmla="*/ 457603 w 935544"/>
                <a:gd name="connsiteY7649" fmla="*/ 50845 h 569461"/>
                <a:gd name="connsiteX7650" fmla="*/ 457603 w 935544"/>
                <a:gd name="connsiteY7650" fmla="*/ 50845 h 569461"/>
                <a:gd name="connsiteX7651" fmla="*/ 457603 w 935544"/>
                <a:gd name="connsiteY7651" fmla="*/ 50845 h 569461"/>
                <a:gd name="connsiteX7652" fmla="*/ 457603 w 935544"/>
                <a:gd name="connsiteY7652" fmla="*/ 50845 h 569461"/>
                <a:gd name="connsiteX7653" fmla="*/ 461671 w 935544"/>
                <a:gd name="connsiteY7653" fmla="*/ 50845 h 569461"/>
                <a:gd name="connsiteX7654" fmla="*/ 465738 w 935544"/>
                <a:gd name="connsiteY7654" fmla="*/ 54912 h 569461"/>
                <a:gd name="connsiteX7655" fmla="*/ 465738 w 935544"/>
                <a:gd name="connsiteY7655" fmla="*/ 54912 h 569461"/>
                <a:gd name="connsiteX7656" fmla="*/ 465738 w 935544"/>
                <a:gd name="connsiteY7656" fmla="*/ 54912 h 569461"/>
                <a:gd name="connsiteX7657" fmla="*/ 465738 w 935544"/>
                <a:gd name="connsiteY7657" fmla="*/ 54912 h 569461"/>
                <a:gd name="connsiteX7658" fmla="*/ 465738 w 935544"/>
                <a:gd name="connsiteY7658" fmla="*/ 54912 h 569461"/>
                <a:gd name="connsiteX7659" fmla="*/ 465738 w 935544"/>
                <a:gd name="connsiteY7659" fmla="*/ 54912 h 569461"/>
                <a:gd name="connsiteX7660" fmla="*/ 461671 w 935544"/>
                <a:gd name="connsiteY7660" fmla="*/ 54912 h 569461"/>
                <a:gd name="connsiteX7661" fmla="*/ 461671 w 935544"/>
                <a:gd name="connsiteY7661" fmla="*/ 54912 h 569461"/>
                <a:gd name="connsiteX7662" fmla="*/ 461671 w 935544"/>
                <a:gd name="connsiteY7662" fmla="*/ 54912 h 569461"/>
                <a:gd name="connsiteX7663" fmla="*/ 457603 w 935544"/>
                <a:gd name="connsiteY7663" fmla="*/ 54912 h 569461"/>
                <a:gd name="connsiteX7664" fmla="*/ 457603 w 935544"/>
                <a:gd name="connsiteY7664" fmla="*/ 54912 h 569461"/>
                <a:gd name="connsiteX7665" fmla="*/ 457603 w 935544"/>
                <a:gd name="connsiteY7665" fmla="*/ 54912 h 569461"/>
                <a:gd name="connsiteX7666" fmla="*/ 457603 w 935544"/>
                <a:gd name="connsiteY7666" fmla="*/ 54912 h 569461"/>
                <a:gd name="connsiteX7667" fmla="*/ 453536 w 935544"/>
                <a:gd name="connsiteY7667" fmla="*/ 54912 h 569461"/>
                <a:gd name="connsiteX7668" fmla="*/ 453536 w 935544"/>
                <a:gd name="connsiteY7668" fmla="*/ 54912 h 569461"/>
                <a:gd name="connsiteX7669" fmla="*/ 449468 w 935544"/>
                <a:gd name="connsiteY7669" fmla="*/ 54912 h 569461"/>
                <a:gd name="connsiteX7670" fmla="*/ 449468 w 935544"/>
                <a:gd name="connsiteY7670" fmla="*/ 54912 h 569461"/>
                <a:gd name="connsiteX7671" fmla="*/ 449468 w 935544"/>
                <a:gd name="connsiteY7671" fmla="*/ 54912 h 569461"/>
                <a:gd name="connsiteX7672" fmla="*/ 449468 w 935544"/>
                <a:gd name="connsiteY7672" fmla="*/ 54912 h 569461"/>
                <a:gd name="connsiteX7673" fmla="*/ 449468 w 935544"/>
                <a:gd name="connsiteY7673" fmla="*/ 54912 h 569461"/>
                <a:gd name="connsiteX7674" fmla="*/ 449468 w 935544"/>
                <a:gd name="connsiteY7674" fmla="*/ 54912 h 569461"/>
                <a:gd name="connsiteX7675" fmla="*/ 449468 w 935544"/>
                <a:gd name="connsiteY7675" fmla="*/ 54912 h 569461"/>
                <a:gd name="connsiteX7676" fmla="*/ 449468 w 935544"/>
                <a:gd name="connsiteY7676" fmla="*/ 54912 h 569461"/>
                <a:gd name="connsiteX7677" fmla="*/ 449468 w 935544"/>
                <a:gd name="connsiteY7677" fmla="*/ 54912 h 569461"/>
                <a:gd name="connsiteX7678" fmla="*/ 449468 w 935544"/>
                <a:gd name="connsiteY7678" fmla="*/ 54912 h 569461"/>
                <a:gd name="connsiteX7679" fmla="*/ 449468 w 935544"/>
                <a:gd name="connsiteY7679" fmla="*/ 54912 h 569461"/>
                <a:gd name="connsiteX7680" fmla="*/ 449468 w 935544"/>
                <a:gd name="connsiteY7680" fmla="*/ 54912 h 569461"/>
                <a:gd name="connsiteX7681" fmla="*/ 449468 w 935544"/>
                <a:gd name="connsiteY7681" fmla="*/ 54912 h 569461"/>
                <a:gd name="connsiteX7682" fmla="*/ 449468 w 935544"/>
                <a:gd name="connsiteY7682" fmla="*/ 54912 h 569461"/>
                <a:gd name="connsiteX7683" fmla="*/ 433198 w 935544"/>
                <a:gd name="connsiteY7683" fmla="*/ 50845 h 569461"/>
                <a:gd name="connsiteX7684" fmla="*/ 433198 w 935544"/>
                <a:gd name="connsiteY7684" fmla="*/ 50845 h 569461"/>
                <a:gd name="connsiteX7685" fmla="*/ 433198 w 935544"/>
                <a:gd name="connsiteY7685" fmla="*/ 50845 h 569461"/>
                <a:gd name="connsiteX7686" fmla="*/ 433198 w 935544"/>
                <a:gd name="connsiteY7686" fmla="*/ 50845 h 569461"/>
                <a:gd name="connsiteX7687" fmla="*/ 445400 w 935544"/>
                <a:gd name="connsiteY7687" fmla="*/ 95588 h 569461"/>
                <a:gd name="connsiteX7688" fmla="*/ 445400 w 935544"/>
                <a:gd name="connsiteY7688" fmla="*/ 95588 h 569461"/>
                <a:gd name="connsiteX7689" fmla="*/ 445400 w 935544"/>
                <a:gd name="connsiteY7689" fmla="*/ 95588 h 569461"/>
                <a:gd name="connsiteX7690" fmla="*/ 445400 w 935544"/>
                <a:gd name="connsiteY7690" fmla="*/ 95588 h 569461"/>
                <a:gd name="connsiteX7691" fmla="*/ 445400 w 935544"/>
                <a:gd name="connsiteY7691" fmla="*/ 95588 h 569461"/>
                <a:gd name="connsiteX7692" fmla="*/ 445400 w 935544"/>
                <a:gd name="connsiteY7692" fmla="*/ 95588 h 569461"/>
                <a:gd name="connsiteX7693" fmla="*/ 461671 w 935544"/>
                <a:gd name="connsiteY7693" fmla="*/ 115926 h 569461"/>
                <a:gd name="connsiteX7694" fmla="*/ 461671 w 935544"/>
                <a:gd name="connsiteY7694" fmla="*/ 115926 h 569461"/>
                <a:gd name="connsiteX7695" fmla="*/ 461671 w 935544"/>
                <a:gd name="connsiteY7695" fmla="*/ 115926 h 569461"/>
                <a:gd name="connsiteX7696" fmla="*/ 461671 w 935544"/>
                <a:gd name="connsiteY7696" fmla="*/ 115926 h 569461"/>
                <a:gd name="connsiteX7697" fmla="*/ 461671 w 935544"/>
                <a:gd name="connsiteY7697" fmla="*/ 115926 h 569461"/>
                <a:gd name="connsiteX7698" fmla="*/ 461671 w 935544"/>
                <a:gd name="connsiteY7698" fmla="*/ 115926 h 569461"/>
                <a:gd name="connsiteX7699" fmla="*/ 469806 w 935544"/>
                <a:gd name="connsiteY7699" fmla="*/ 111859 h 569461"/>
                <a:gd name="connsiteX7700" fmla="*/ 469806 w 935544"/>
                <a:gd name="connsiteY7700" fmla="*/ 111859 h 569461"/>
                <a:gd name="connsiteX7701" fmla="*/ 469806 w 935544"/>
                <a:gd name="connsiteY7701" fmla="*/ 111859 h 569461"/>
                <a:gd name="connsiteX7702" fmla="*/ 469806 w 935544"/>
                <a:gd name="connsiteY7702" fmla="*/ 111859 h 569461"/>
                <a:gd name="connsiteX7703" fmla="*/ 469806 w 935544"/>
                <a:gd name="connsiteY7703" fmla="*/ 111859 h 569461"/>
                <a:gd name="connsiteX7704" fmla="*/ 465738 w 935544"/>
                <a:gd name="connsiteY7704" fmla="*/ 107791 h 569461"/>
                <a:gd name="connsiteX7705" fmla="*/ 465738 w 935544"/>
                <a:gd name="connsiteY7705" fmla="*/ 107791 h 569461"/>
                <a:gd name="connsiteX7706" fmla="*/ 465738 w 935544"/>
                <a:gd name="connsiteY7706" fmla="*/ 107791 h 569461"/>
                <a:gd name="connsiteX7707" fmla="*/ 465738 w 935544"/>
                <a:gd name="connsiteY7707" fmla="*/ 107791 h 569461"/>
                <a:gd name="connsiteX7708" fmla="*/ 465738 w 935544"/>
                <a:gd name="connsiteY7708" fmla="*/ 107791 h 569461"/>
                <a:gd name="connsiteX7709" fmla="*/ 465738 w 935544"/>
                <a:gd name="connsiteY7709" fmla="*/ 107791 h 569461"/>
                <a:gd name="connsiteX7710" fmla="*/ 465738 w 935544"/>
                <a:gd name="connsiteY7710" fmla="*/ 107791 h 569461"/>
                <a:gd name="connsiteX7711" fmla="*/ 465738 w 935544"/>
                <a:gd name="connsiteY7711" fmla="*/ 103724 h 569461"/>
                <a:gd name="connsiteX7712" fmla="*/ 461671 w 935544"/>
                <a:gd name="connsiteY7712" fmla="*/ 99656 h 569461"/>
                <a:gd name="connsiteX7713" fmla="*/ 461671 w 935544"/>
                <a:gd name="connsiteY7713" fmla="*/ 99656 h 569461"/>
                <a:gd name="connsiteX7714" fmla="*/ 461671 w 935544"/>
                <a:gd name="connsiteY7714" fmla="*/ 99656 h 569461"/>
                <a:gd name="connsiteX7715" fmla="*/ 457603 w 935544"/>
                <a:gd name="connsiteY7715" fmla="*/ 99656 h 569461"/>
                <a:gd name="connsiteX7716" fmla="*/ 457603 w 935544"/>
                <a:gd name="connsiteY7716" fmla="*/ 99656 h 569461"/>
                <a:gd name="connsiteX7717" fmla="*/ 453536 w 935544"/>
                <a:gd name="connsiteY7717" fmla="*/ 99656 h 569461"/>
                <a:gd name="connsiteX7718" fmla="*/ 449468 w 935544"/>
                <a:gd name="connsiteY7718" fmla="*/ 99656 h 569461"/>
                <a:gd name="connsiteX7719" fmla="*/ 449468 w 935544"/>
                <a:gd name="connsiteY7719" fmla="*/ 99656 h 569461"/>
                <a:gd name="connsiteX7720" fmla="*/ 449468 w 935544"/>
                <a:gd name="connsiteY7720" fmla="*/ 99656 h 569461"/>
                <a:gd name="connsiteX7721" fmla="*/ 453536 w 935544"/>
                <a:gd name="connsiteY7721" fmla="*/ 99656 h 569461"/>
                <a:gd name="connsiteX7722" fmla="*/ 453536 w 935544"/>
                <a:gd name="connsiteY7722" fmla="*/ 99656 h 569461"/>
                <a:gd name="connsiteX7723" fmla="*/ 453536 w 935544"/>
                <a:gd name="connsiteY7723" fmla="*/ 99656 h 569461"/>
                <a:gd name="connsiteX7724" fmla="*/ 453536 w 935544"/>
                <a:gd name="connsiteY7724" fmla="*/ 99656 h 569461"/>
                <a:gd name="connsiteX7725" fmla="*/ 453536 w 935544"/>
                <a:gd name="connsiteY7725" fmla="*/ 99656 h 569461"/>
                <a:gd name="connsiteX7726" fmla="*/ 453536 w 935544"/>
                <a:gd name="connsiteY7726" fmla="*/ 99656 h 569461"/>
                <a:gd name="connsiteX7727" fmla="*/ 453536 w 935544"/>
                <a:gd name="connsiteY7727" fmla="*/ 99656 h 569461"/>
                <a:gd name="connsiteX7728" fmla="*/ 453536 w 935544"/>
                <a:gd name="connsiteY7728" fmla="*/ 99656 h 569461"/>
                <a:gd name="connsiteX7729" fmla="*/ 453536 w 935544"/>
                <a:gd name="connsiteY7729" fmla="*/ 99656 h 569461"/>
                <a:gd name="connsiteX7730" fmla="*/ 453536 w 935544"/>
                <a:gd name="connsiteY7730" fmla="*/ 99656 h 569461"/>
                <a:gd name="connsiteX7731" fmla="*/ 453536 w 935544"/>
                <a:gd name="connsiteY7731" fmla="*/ 99656 h 569461"/>
                <a:gd name="connsiteX7732" fmla="*/ 453536 w 935544"/>
                <a:gd name="connsiteY7732" fmla="*/ 99656 h 569461"/>
                <a:gd name="connsiteX7733" fmla="*/ 457603 w 935544"/>
                <a:gd name="connsiteY7733" fmla="*/ 99656 h 569461"/>
                <a:gd name="connsiteX7734" fmla="*/ 457603 w 935544"/>
                <a:gd name="connsiteY7734" fmla="*/ 99656 h 569461"/>
                <a:gd name="connsiteX7735" fmla="*/ 457603 w 935544"/>
                <a:gd name="connsiteY7735" fmla="*/ 99656 h 569461"/>
                <a:gd name="connsiteX7736" fmla="*/ 457603 w 935544"/>
                <a:gd name="connsiteY7736" fmla="*/ 99656 h 569461"/>
                <a:gd name="connsiteX7737" fmla="*/ 457603 w 935544"/>
                <a:gd name="connsiteY7737" fmla="*/ 99656 h 569461"/>
                <a:gd name="connsiteX7738" fmla="*/ 457603 w 935544"/>
                <a:gd name="connsiteY7738" fmla="*/ 99656 h 569461"/>
                <a:gd name="connsiteX7739" fmla="*/ 457603 w 935544"/>
                <a:gd name="connsiteY7739" fmla="*/ 99656 h 569461"/>
                <a:gd name="connsiteX7740" fmla="*/ 457603 w 935544"/>
                <a:gd name="connsiteY7740" fmla="*/ 99656 h 569461"/>
                <a:gd name="connsiteX7741" fmla="*/ 457603 w 935544"/>
                <a:gd name="connsiteY7741" fmla="*/ 99656 h 569461"/>
                <a:gd name="connsiteX7742" fmla="*/ 457603 w 935544"/>
                <a:gd name="connsiteY7742" fmla="*/ 99656 h 569461"/>
                <a:gd name="connsiteX7743" fmla="*/ 457603 w 935544"/>
                <a:gd name="connsiteY7743" fmla="*/ 95588 h 569461"/>
                <a:gd name="connsiteX7744" fmla="*/ 457603 w 935544"/>
                <a:gd name="connsiteY7744" fmla="*/ 95588 h 569461"/>
                <a:gd name="connsiteX7745" fmla="*/ 457603 w 935544"/>
                <a:gd name="connsiteY7745" fmla="*/ 95588 h 569461"/>
                <a:gd name="connsiteX7746" fmla="*/ 457603 w 935544"/>
                <a:gd name="connsiteY7746" fmla="*/ 95588 h 569461"/>
                <a:gd name="connsiteX7747" fmla="*/ 457603 w 935544"/>
                <a:gd name="connsiteY7747" fmla="*/ 95588 h 569461"/>
                <a:gd name="connsiteX7748" fmla="*/ 457603 w 935544"/>
                <a:gd name="connsiteY7748" fmla="*/ 95588 h 569461"/>
                <a:gd name="connsiteX7749" fmla="*/ 457603 w 935544"/>
                <a:gd name="connsiteY7749" fmla="*/ 95588 h 569461"/>
                <a:gd name="connsiteX7750" fmla="*/ 457603 w 935544"/>
                <a:gd name="connsiteY7750" fmla="*/ 95588 h 569461"/>
                <a:gd name="connsiteX7751" fmla="*/ 457603 w 935544"/>
                <a:gd name="connsiteY7751" fmla="*/ 95588 h 569461"/>
                <a:gd name="connsiteX7752" fmla="*/ 457603 w 935544"/>
                <a:gd name="connsiteY7752" fmla="*/ 95588 h 569461"/>
                <a:gd name="connsiteX7753" fmla="*/ 457603 w 935544"/>
                <a:gd name="connsiteY7753" fmla="*/ 95588 h 569461"/>
                <a:gd name="connsiteX7754" fmla="*/ 457603 w 935544"/>
                <a:gd name="connsiteY7754" fmla="*/ 95588 h 569461"/>
                <a:gd name="connsiteX7755" fmla="*/ 457603 w 935544"/>
                <a:gd name="connsiteY7755" fmla="*/ 95588 h 569461"/>
                <a:gd name="connsiteX7756" fmla="*/ 457603 w 935544"/>
                <a:gd name="connsiteY7756" fmla="*/ 91521 h 569461"/>
                <a:gd name="connsiteX7757" fmla="*/ 457603 w 935544"/>
                <a:gd name="connsiteY7757" fmla="*/ 91521 h 569461"/>
                <a:gd name="connsiteX7758" fmla="*/ 449468 w 935544"/>
                <a:gd name="connsiteY7758" fmla="*/ 87453 h 569461"/>
                <a:gd name="connsiteX7759" fmla="*/ 445400 w 935544"/>
                <a:gd name="connsiteY7759" fmla="*/ 83386 h 569461"/>
                <a:gd name="connsiteX7760" fmla="*/ 437265 w 935544"/>
                <a:gd name="connsiteY7760" fmla="*/ 79318 h 569461"/>
                <a:gd name="connsiteX7761" fmla="*/ 437265 w 935544"/>
                <a:gd name="connsiteY7761" fmla="*/ 79318 h 569461"/>
                <a:gd name="connsiteX7762" fmla="*/ 437265 w 935544"/>
                <a:gd name="connsiteY7762" fmla="*/ 79318 h 569461"/>
                <a:gd name="connsiteX7763" fmla="*/ 433198 w 935544"/>
                <a:gd name="connsiteY7763" fmla="*/ 79318 h 569461"/>
                <a:gd name="connsiteX7764" fmla="*/ 429130 w 935544"/>
                <a:gd name="connsiteY7764" fmla="*/ 79318 h 569461"/>
                <a:gd name="connsiteX7765" fmla="*/ 425062 w 935544"/>
                <a:gd name="connsiteY7765" fmla="*/ 79318 h 569461"/>
                <a:gd name="connsiteX7766" fmla="*/ 420995 w 935544"/>
                <a:gd name="connsiteY7766" fmla="*/ 79318 h 569461"/>
                <a:gd name="connsiteX7767" fmla="*/ 420995 w 935544"/>
                <a:gd name="connsiteY7767" fmla="*/ 79318 h 569461"/>
                <a:gd name="connsiteX7768" fmla="*/ 416927 w 935544"/>
                <a:gd name="connsiteY7768" fmla="*/ 79318 h 569461"/>
                <a:gd name="connsiteX7769" fmla="*/ 416927 w 935544"/>
                <a:gd name="connsiteY7769" fmla="*/ 79318 h 569461"/>
                <a:gd name="connsiteX7770" fmla="*/ 416927 w 935544"/>
                <a:gd name="connsiteY7770" fmla="*/ 79318 h 569461"/>
                <a:gd name="connsiteX7771" fmla="*/ 420995 w 935544"/>
                <a:gd name="connsiteY7771" fmla="*/ 79318 h 569461"/>
                <a:gd name="connsiteX7772" fmla="*/ 420995 w 935544"/>
                <a:gd name="connsiteY7772" fmla="*/ 79318 h 569461"/>
                <a:gd name="connsiteX7773" fmla="*/ 420995 w 935544"/>
                <a:gd name="connsiteY7773" fmla="*/ 79318 h 569461"/>
                <a:gd name="connsiteX7774" fmla="*/ 420995 w 935544"/>
                <a:gd name="connsiteY7774" fmla="*/ 79318 h 569461"/>
                <a:gd name="connsiteX7775" fmla="*/ 420995 w 935544"/>
                <a:gd name="connsiteY7775" fmla="*/ 79318 h 569461"/>
                <a:gd name="connsiteX7776" fmla="*/ 420995 w 935544"/>
                <a:gd name="connsiteY7776" fmla="*/ 79318 h 569461"/>
                <a:gd name="connsiteX7777" fmla="*/ 425062 w 935544"/>
                <a:gd name="connsiteY7777" fmla="*/ 79318 h 569461"/>
                <a:gd name="connsiteX7778" fmla="*/ 425062 w 935544"/>
                <a:gd name="connsiteY7778" fmla="*/ 79318 h 569461"/>
                <a:gd name="connsiteX7779" fmla="*/ 425062 w 935544"/>
                <a:gd name="connsiteY7779" fmla="*/ 79318 h 569461"/>
                <a:gd name="connsiteX7780" fmla="*/ 425062 w 935544"/>
                <a:gd name="connsiteY7780" fmla="*/ 79318 h 569461"/>
                <a:gd name="connsiteX7781" fmla="*/ 425062 w 935544"/>
                <a:gd name="connsiteY7781" fmla="*/ 79318 h 569461"/>
                <a:gd name="connsiteX7782" fmla="*/ 425062 w 935544"/>
                <a:gd name="connsiteY7782" fmla="*/ 79318 h 569461"/>
                <a:gd name="connsiteX7783" fmla="*/ 429130 w 935544"/>
                <a:gd name="connsiteY7783" fmla="*/ 79318 h 569461"/>
                <a:gd name="connsiteX7784" fmla="*/ 433198 w 935544"/>
                <a:gd name="connsiteY7784" fmla="*/ 79318 h 569461"/>
                <a:gd name="connsiteX7785" fmla="*/ 433198 w 935544"/>
                <a:gd name="connsiteY7785" fmla="*/ 79318 h 569461"/>
                <a:gd name="connsiteX7786" fmla="*/ 433198 w 935544"/>
                <a:gd name="connsiteY7786" fmla="*/ 79318 h 569461"/>
                <a:gd name="connsiteX7787" fmla="*/ 433198 w 935544"/>
                <a:gd name="connsiteY7787" fmla="*/ 79318 h 569461"/>
                <a:gd name="connsiteX7788" fmla="*/ 433198 w 935544"/>
                <a:gd name="connsiteY7788" fmla="*/ 79318 h 569461"/>
                <a:gd name="connsiteX7789" fmla="*/ 433198 w 935544"/>
                <a:gd name="connsiteY7789" fmla="*/ 79318 h 569461"/>
                <a:gd name="connsiteX7790" fmla="*/ 433198 w 935544"/>
                <a:gd name="connsiteY7790" fmla="*/ 79318 h 569461"/>
                <a:gd name="connsiteX7791" fmla="*/ 433198 w 935544"/>
                <a:gd name="connsiteY7791" fmla="*/ 79318 h 569461"/>
                <a:gd name="connsiteX7792" fmla="*/ 429130 w 935544"/>
                <a:gd name="connsiteY7792" fmla="*/ 79318 h 569461"/>
                <a:gd name="connsiteX7793" fmla="*/ 425062 w 935544"/>
                <a:gd name="connsiteY7793" fmla="*/ 79318 h 569461"/>
                <a:gd name="connsiteX7794" fmla="*/ 425062 w 935544"/>
                <a:gd name="connsiteY7794" fmla="*/ 79318 h 569461"/>
                <a:gd name="connsiteX7795" fmla="*/ 425062 w 935544"/>
                <a:gd name="connsiteY7795" fmla="*/ 79318 h 569461"/>
                <a:gd name="connsiteX7796" fmla="*/ 425062 w 935544"/>
                <a:gd name="connsiteY7796" fmla="*/ 79318 h 569461"/>
                <a:gd name="connsiteX7797" fmla="*/ 425062 w 935544"/>
                <a:gd name="connsiteY7797" fmla="*/ 79318 h 569461"/>
                <a:gd name="connsiteX7798" fmla="*/ 425062 w 935544"/>
                <a:gd name="connsiteY7798" fmla="*/ 79318 h 569461"/>
                <a:gd name="connsiteX7799" fmla="*/ 425062 w 935544"/>
                <a:gd name="connsiteY7799" fmla="*/ 79318 h 569461"/>
                <a:gd name="connsiteX7800" fmla="*/ 425062 w 935544"/>
                <a:gd name="connsiteY7800" fmla="*/ 79318 h 569461"/>
                <a:gd name="connsiteX7801" fmla="*/ 425062 w 935544"/>
                <a:gd name="connsiteY7801" fmla="*/ 79318 h 569461"/>
                <a:gd name="connsiteX7802" fmla="*/ 425062 w 935544"/>
                <a:gd name="connsiteY7802" fmla="*/ 79318 h 569461"/>
                <a:gd name="connsiteX7803" fmla="*/ 429130 w 935544"/>
                <a:gd name="connsiteY7803" fmla="*/ 79318 h 569461"/>
                <a:gd name="connsiteX7804" fmla="*/ 429130 w 935544"/>
                <a:gd name="connsiteY7804" fmla="*/ 79318 h 569461"/>
                <a:gd name="connsiteX7805" fmla="*/ 433198 w 935544"/>
                <a:gd name="connsiteY7805" fmla="*/ 79318 h 569461"/>
                <a:gd name="connsiteX7806" fmla="*/ 437265 w 935544"/>
                <a:gd name="connsiteY7806" fmla="*/ 79318 h 569461"/>
                <a:gd name="connsiteX7807" fmla="*/ 437265 w 935544"/>
                <a:gd name="connsiteY7807" fmla="*/ 79318 h 569461"/>
                <a:gd name="connsiteX7808" fmla="*/ 437265 w 935544"/>
                <a:gd name="connsiteY7808" fmla="*/ 79318 h 569461"/>
                <a:gd name="connsiteX7809" fmla="*/ 437265 w 935544"/>
                <a:gd name="connsiteY7809" fmla="*/ 79318 h 569461"/>
                <a:gd name="connsiteX7810" fmla="*/ 437265 w 935544"/>
                <a:gd name="connsiteY7810" fmla="*/ 79318 h 569461"/>
                <a:gd name="connsiteX7811" fmla="*/ 437265 w 935544"/>
                <a:gd name="connsiteY7811" fmla="*/ 79318 h 569461"/>
                <a:gd name="connsiteX7812" fmla="*/ 441333 w 935544"/>
                <a:gd name="connsiteY7812" fmla="*/ 79318 h 569461"/>
                <a:gd name="connsiteX7813" fmla="*/ 441333 w 935544"/>
                <a:gd name="connsiteY7813" fmla="*/ 79318 h 569461"/>
                <a:gd name="connsiteX7814" fmla="*/ 441333 w 935544"/>
                <a:gd name="connsiteY7814" fmla="*/ 79318 h 569461"/>
                <a:gd name="connsiteX7815" fmla="*/ 441333 w 935544"/>
                <a:gd name="connsiteY7815" fmla="*/ 79318 h 569461"/>
                <a:gd name="connsiteX7816" fmla="*/ 441333 w 935544"/>
                <a:gd name="connsiteY7816" fmla="*/ 79318 h 569461"/>
                <a:gd name="connsiteX7817" fmla="*/ 441333 w 935544"/>
                <a:gd name="connsiteY7817" fmla="*/ 79318 h 569461"/>
                <a:gd name="connsiteX7818" fmla="*/ 437265 w 935544"/>
                <a:gd name="connsiteY7818" fmla="*/ 79318 h 569461"/>
                <a:gd name="connsiteX7819" fmla="*/ 437265 w 935544"/>
                <a:gd name="connsiteY7819" fmla="*/ 79318 h 569461"/>
                <a:gd name="connsiteX7820" fmla="*/ 437265 w 935544"/>
                <a:gd name="connsiteY7820" fmla="*/ 79318 h 569461"/>
                <a:gd name="connsiteX7821" fmla="*/ 437265 w 935544"/>
                <a:gd name="connsiteY7821" fmla="*/ 79318 h 569461"/>
                <a:gd name="connsiteX7822" fmla="*/ 437265 w 935544"/>
                <a:gd name="connsiteY7822" fmla="*/ 79318 h 569461"/>
                <a:gd name="connsiteX7823" fmla="*/ 437265 w 935544"/>
                <a:gd name="connsiteY7823" fmla="*/ 79318 h 569461"/>
                <a:gd name="connsiteX7824" fmla="*/ 437265 w 935544"/>
                <a:gd name="connsiteY7824" fmla="*/ 79318 h 569461"/>
                <a:gd name="connsiteX7825" fmla="*/ 437265 w 935544"/>
                <a:gd name="connsiteY7825" fmla="*/ 79318 h 569461"/>
                <a:gd name="connsiteX7826" fmla="*/ 437265 w 935544"/>
                <a:gd name="connsiteY7826" fmla="*/ 79318 h 569461"/>
                <a:gd name="connsiteX7827" fmla="*/ 437265 w 935544"/>
                <a:gd name="connsiteY7827" fmla="*/ 79318 h 569461"/>
                <a:gd name="connsiteX7828" fmla="*/ 437265 w 935544"/>
                <a:gd name="connsiteY7828" fmla="*/ 79318 h 569461"/>
                <a:gd name="connsiteX7829" fmla="*/ 437265 w 935544"/>
                <a:gd name="connsiteY7829" fmla="*/ 79318 h 569461"/>
                <a:gd name="connsiteX7830" fmla="*/ 437265 w 935544"/>
                <a:gd name="connsiteY7830" fmla="*/ 79318 h 569461"/>
                <a:gd name="connsiteX7831" fmla="*/ 437265 w 935544"/>
                <a:gd name="connsiteY7831" fmla="*/ 79318 h 569461"/>
                <a:gd name="connsiteX7832" fmla="*/ 437265 w 935544"/>
                <a:gd name="connsiteY7832" fmla="*/ 79318 h 569461"/>
                <a:gd name="connsiteX7833" fmla="*/ 437265 w 935544"/>
                <a:gd name="connsiteY7833" fmla="*/ 79318 h 569461"/>
                <a:gd name="connsiteX7834" fmla="*/ 437265 w 935544"/>
                <a:gd name="connsiteY7834" fmla="*/ 79318 h 569461"/>
                <a:gd name="connsiteX7835" fmla="*/ 437265 w 935544"/>
                <a:gd name="connsiteY7835" fmla="*/ 79318 h 569461"/>
                <a:gd name="connsiteX7836" fmla="*/ 437265 w 935544"/>
                <a:gd name="connsiteY7836" fmla="*/ 79318 h 569461"/>
                <a:gd name="connsiteX7837" fmla="*/ 437265 w 935544"/>
                <a:gd name="connsiteY7837" fmla="*/ 79318 h 569461"/>
                <a:gd name="connsiteX7838" fmla="*/ 437265 w 935544"/>
                <a:gd name="connsiteY7838" fmla="*/ 79318 h 569461"/>
                <a:gd name="connsiteX7839" fmla="*/ 437265 w 935544"/>
                <a:gd name="connsiteY7839" fmla="*/ 79318 h 569461"/>
                <a:gd name="connsiteX7840" fmla="*/ 437265 w 935544"/>
                <a:gd name="connsiteY7840" fmla="*/ 79318 h 569461"/>
                <a:gd name="connsiteX7841" fmla="*/ 437265 w 935544"/>
                <a:gd name="connsiteY7841" fmla="*/ 79318 h 569461"/>
                <a:gd name="connsiteX7842" fmla="*/ 437265 w 935544"/>
                <a:gd name="connsiteY7842" fmla="*/ 79318 h 569461"/>
                <a:gd name="connsiteX7843" fmla="*/ 437265 w 935544"/>
                <a:gd name="connsiteY7843" fmla="*/ 79318 h 569461"/>
                <a:gd name="connsiteX7844" fmla="*/ 437265 w 935544"/>
                <a:gd name="connsiteY7844" fmla="*/ 79318 h 569461"/>
                <a:gd name="connsiteX7845" fmla="*/ 437265 w 935544"/>
                <a:gd name="connsiteY7845" fmla="*/ 79318 h 569461"/>
                <a:gd name="connsiteX7846" fmla="*/ 437265 w 935544"/>
                <a:gd name="connsiteY7846" fmla="*/ 79318 h 569461"/>
                <a:gd name="connsiteX7847" fmla="*/ 437265 w 935544"/>
                <a:gd name="connsiteY7847" fmla="*/ 79318 h 569461"/>
                <a:gd name="connsiteX7848" fmla="*/ 437265 w 935544"/>
                <a:gd name="connsiteY7848" fmla="*/ 79318 h 569461"/>
                <a:gd name="connsiteX7849" fmla="*/ 437265 w 935544"/>
                <a:gd name="connsiteY7849" fmla="*/ 79318 h 569461"/>
                <a:gd name="connsiteX7850" fmla="*/ 437265 w 935544"/>
                <a:gd name="connsiteY7850" fmla="*/ 79318 h 569461"/>
                <a:gd name="connsiteX7851" fmla="*/ 437265 w 935544"/>
                <a:gd name="connsiteY7851" fmla="*/ 79318 h 569461"/>
                <a:gd name="connsiteX7852" fmla="*/ 437265 w 935544"/>
                <a:gd name="connsiteY7852" fmla="*/ 79318 h 569461"/>
                <a:gd name="connsiteX7853" fmla="*/ 437265 w 935544"/>
                <a:gd name="connsiteY7853" fmla="*/ 79318 h 569461"/>
                <a:gd name="connsiteX7854" fmla="*/ 437265 w 935544"/>
                <a:gd name="connsiteY7854" fmla="*/ 79318 h 569461"/>
                <a:gd name="connsiteX7855" fmla="*/ 437265 w 935544"/>
                <a:gd name="connsiteY7855" fmla="*/ 79318 h 569461"/>
                <a:gd name="connsiteX7856" fmla="*/ 437265 w 935544"/>
                <a:gd name="connsiteY7856" fmla="*/ 79318 h 569461"/>
                <a:gd name="connsiteX7857" fmla="*/ 437265 w 935544"/>
                <a:gd name="connsiteY7857" fmla="*/ 79318 h 569461"/>
                <a:gd name="connsiteX7858" fmla="*/ 437265 w 935544"/>
                <a:gd name="connsiteY7858" fmla="*/ 79318 h 569461"/>
                <a:gd name="connsiteX7859" fmla="*/ 437265 w 935544"/>
                <a:gd name="connsiteY7859" fmla="*/ 79318 h 569461"/>
                <a:gd name="connsiteX7860" fmla="*/ 437265 w 935544"/>
                <a:gd name="connsiteY7860" fmla="*/ 79318 h 569461"/>
                <a:gd name="connsiteX7861" fmla="*/ 437265 w 935544"/>
                <a:gd name="connsiteY7861" fmla="*/ 79318 h 569461"/>
                <a:gd name="connsiteX7862" fmla="*/ 437265 w 935544"/>
                <a:gd name="connsiteY7862" fmla="*/ 79318 h 569461"/>
                <a:gd name="connsiteX7863" fmla="*/ 437265 w 935544"/>
                <a:gd name="connsiteY7863" fmla="*/ 79318 h 569461"/>
                <a:gd name="connsiteX7864" fmla="*/ 437265 w 935544"/>
                <a:gd name="connsiteY7864" fmla="*/ 79318 h 569461"/>
                <a:gd name="connsiteX7865" fmla="*/ 437265 w 935544"/>
                <a:gd name="connsiteY7865" fmla="*/ 79318 h 569461"/>
                <a:gd name="connsiteX7866" fmla="*/ 437265 w 935544"/>
                <a:gd name="connsiteY7866" fmla="*/ 79318 h 569461"/>
                <a:gd name="connsiteX7867" fmla="*/ 437265 w 935544"/>
                <a:gd name="connsiteY7867" fmla="*/ 79318 h 569461"/>
                <a:gd name="connsiteX7868" fmla="*/ 437265 w 935544"/>
                <a:gd name="connsiteY7868" fmla="*/ 79318 h 569461"/>
                <a:gd name="connsiteX7869" fmla="*/ 437265 w 935544"/>
                <a:gd name="connsiteY7869" fmla="*/ 79318 h 569461"/>
                <a:gd name="connsiteX7870" fmla="*/ 437265 w 935544"/>
                <a:gd name="connsiteY7870" fmla="*/ 79318 h 569461"/>
                <a:gd name="connsiteX7871" fmla="*/ 437265 w 935544"/>
                <a:gd name="connsiteY7871" fmla="*/ 79318 h 569461"/>
                <a:gd name="connsiteX7872" fmla="*/ 437265 w 935544"/>
                <a:gd name="connsiteY7872" fmla="*/ 79318 h 569461"/>
                <a:gd name="connsiteX7873" fmla="*/ 437265 w 935544"/>
                <a:gd name="connsiteY7873" fmla="*/ 79318 h 569461"/>
                <a:gd name="connsiteX7874" fmla="*/ 437265 w 935544"/>
                <a:gd name="connsiteY7874" fmla="*/ 79318 h 569461"/>
                <a:gd name="connsiteX7875" fmla="*/ 437265 w 935544"/>
                <a:gd name="connsiteY7875" fmla="*/ 79318 h 569461"/>
                <a:gd name="connsiteX7876" fmla="*/ 437265 w 935544"/>
                <a:gd name="connsiteY7876" fmla="*/ 79318 h 569461"/>
                <a:gd name="connsiteX7877" fmla="*/ 437265 w 935544"/>
                <a:gd name="connsiteY7877" fmla="*/ 79318 h 569461"/>
                <a:gd name="connsiteX7878" fmla="*/ 437265 w 935544"/>
                <a:gd name="connsiteY7878" fmla="*/ 79318 h 569461"/>
                <a:gd name="connsiteX7879" fmla="*/ 437265 w 935544"/>
                <a:gd name="connsiteY7879" fmla="*/ 79318 h 569461"/>
                <a:gd name="connsiteX7880" fmla="*/ 437265 w 935544"/>
                <a:gd name="connsiteY7880" fmla="*/ 79318 h 569461"/>
                <a:gd name="connsiteX7881" fmla="*/ 437265 w 935544"/>
                <a:gd name="connsiteY7881" fmla="*/ 79318 h 569461"/>
                <a:gd name="connsiteX7882" fmla="*/ 437265 w 935544"/>
                <a:gd name="connsiteY7882" fmla="*/ 79318 h 569461"/>
                <a:gd name="connsiteX7883" fmla="*/ 433198 w 935544"/>
                <a:gd name="connsiteY7883" fmla="*/ 79318 h 569461"/>
                <a:gd name="connsiteX7884" fmla="*/ 433198 w 935544"/>
                <a:gd name="connsiteY7884" fmla="*/ 79318 h 569461"/>
                <a:gd name="connsiteX7885" fmla="*/ 429130 w 935544"/>
                <a:gd name="connsiteY7885" fmla="*/ 79318 h 569461"/>
                <a:gd name="connsiteX7886" fmla="*/ 429130 w 935544"/>
                <a:gd name="connsiteY7886" fmla="*/ 79318 h 569461"/>
                <a:gd name="connsiteX7887" fmla="*/ 429130 w 935544"/>
                <a:gd name="connsiteY7887" fmla="*/ 79318 h 569461"/>
                <a:gd name="connsiteX7888" fmla="*/ 429130 w 935544"/>
                <a:gd name="connsiteY7888" fmla="*/ 79318 h 569461"/>
                <a:gd name="connsiteX7889" fmla="*/ 429130 w 935544"/>
                <a:gd name="connsiteY7889" fmla="*/ 79318 h 569461"/>
                <a:gd name="connsiteX7890" fmla="*/ 429130 w 935544"/>
                <a:gd name="connsiteY7890" fmla="*/ 79318 h 569461"/>
                <a:gd name="connsiteX7891" fmla="*/ 429130 w 935544"/>
                <a:gd name="connsiteY7891" fmla="*/ 79318 h 569461"/>
                <a:gd name="connsiteX7892" fmla="*/ 429130 w 935544"/>
                <a:gd name="connsiteY7892" fmla="*/ 79318 h 569461"/>
                <a:gd name="connsiteX7893" fmla="*/ 429130 w 935544"/>
                <a:gd name="connsiteY7893" fmla="*/ 79318 h 569461"/>
                <a:gd name="connsiteX7894" fmla="*/ 429130 w 935544"/>
                <a:gd name="connsiteY7894" fmla="*/ 79318 h 569461"/>
                <a:gd name="connsiteX7895" fmla="*/ 429130 w 935544"/>
                <a:gd name="connsiteY7895" fmla="*/ 79318 h 569461"/>
                <a:gd name="connsiteX7896" fmla="*/ 429130 w 935544"/>
                <a:gd name="connsiteY7896" fmla="*/ 79318 h 569461"/>
                <a:gd name="connsiteX7897" fmla="*/ 429130 w 935544"/>
                <a:gd name="connsiteY7897" fmla="*/ 79318 h 569461"/>
                <a:gd name="connsiteX7898" fmla="*/ 429130 w 935544"/>
                <a:gd name="connsiteY7898" fmla="*/ 79318 h 569461"/>
                <a:gd name="connsiteX7899" fmla="*/ 429130 w 935544"/>
                <a:gd name="connsiteY7899" fmla="*/ 79318 h 569461"/>
                <a:gd name="connsiteX7900" fmla="*/ 429130 w 935544"/>
                <a:gd name="connsiteY7900" fmla="*/ 79318 h 569461"/>
                <a:gd name="connsiteX7901" fmla="*/ 429130 w 935544"/>
                <a:gd name="connsiteY7901" fmla="*/ 79318 h 569461"/>
                <a:gd name="connsiteX7902" fmla="*/ 429130 w 935544"/>
                <a:gd name="connsiteY7902" fmla="*/ 79318 h 569461"/>
                <a:gd name="connsiteX7903" fmla="*/ 429130 w 935544"/>
                <a:gd name="connsiteY7903" fmla="*/ 79318 h 569461"/>
                <a:gd name="connsiteX7904" fmla="*/ 429130 w 935544"/>
                <a:gd name="connsiteY7904" fmla="*/ 79318 h 569461"/>
                <a:gd name="connsiteX7905" fmla="*/ 429130 w 935544"/>
                <a:gd name="connsiteY7905" fmla="*/ 79318 h 569461"/>
                <a:gd name="connsiteX7906" fmla="*/ 429130 w 935544"/>
                <a:gd name="connsiteY7906" fmla="*/ 79318 h 569461"/>
                <a:gd name="connsiteX7907" fmla="*/ 429130 w 935544"/>
                <a:gd name="connsiteY7907" fmla="*/ 79318 h 569461"/>
                <a:gd name="connsiteX7908" fmla="*/ 429130 w 935544"/>
                <a:gd name="connsiteY7908" fmla="*/ 79318 h 569461"/>
                <a:gd name="connsiteX7909" fmla="*/ 429130 w 935544"/>
                <a:gd name="connsiteY7909" fmla="*/ 79318 h 569461"/>
                <a:gd name="connsiteX7910" fmla="*/ 429130 w 935544"/>
                <a:gd name="connsiteY7910" fmla="*/ 79318 h 569461"/>
                <a:gd name="connsiteX7911" fmla="*/ 429130 w 935544"/>
                <a:gd name="connsiteY7911" fmla="*/ 79318 h 569461"/>
                <a:gd name="connsiteX7912" fmla="*/ 429130 w 935544"/>
                <a:gd name="connsiteY7912" fmla="*/ 79318 h 569461"/>
                <a:gd name="connsiteX7913" fmla="*/ 429130 w 935544"/>
                <a:gd name="connsiteY7913" fmla="*/ 79318 h 569461"/>
                <a:gd name="connsiteX7914" fmla="*/ 429130 w 935544"/>
                <a:gd name="connsiteY7914" fmla="*/ 79318 h 569461"/>
                <a:gd name="connsiteX7915" fmla="*/ 429130 w 935544"/>
                <a:gd name="connsiteY7915" fmla="*/ 79318 h 569461"/>
                <a:gd name="connsiteX7916" fmla="*/ 429130 w 935544"/>
                <a:gd name="connsiteY7916" fmla="*/ 79318 h 569461"/>
                <a:gd name="connsiteX7917" fmla="*/ 469806 w 935544"/>
                <a:gd name="connsiteY7917" fmla="*/ 111859 h 569461"/>
                <a:gd name="connsiteX7918" fmla="*/ 473874 w 935544"/>
                <a:gd name="connsiteY7918" fmla="*/ 107791 h 569461"/>
                <a:gd name="connsiteX7919" fmla="*/ 469806 w 935544"/>
                <a:gd name="connsiteY7919" fmla="*/ 111859 h 569461"/>
                <a:gd name="connsiteX7920" fmla="*/ 469806 w 935544"/>
                <a:gd name="connsiteY7920" fmla="*/ 111859 h 569461"/>
                <a:gd name="connsiteX7921" fmla="*/ 469806 w 935544"/>
                <a:gd name="connsiteY7921" fmla="*/ 111859 h 569461"/>
                <a:gd name="connsiteX7922" fmla="*/ 469806 w 935544"/>
                <a:gd name="connsiteY7922" fmla="*/ 111859 h 569461"/>
                <a:gd name="connsiteX7923" fmla="*/ 469806 w 935544"/>
                <a:gd name="connsiteY7923" fmla="*/ 111859 h 569461"/>
                <a:gd name="connsiteX7924" fmla="*/ 469806 w 935544"/>
                <a:gd name="connsiteY7924" fmla="*/ 111859 h 569461"/>
                <a:gd name="connsiteX7925" fmla="*/ 469806 w 935544"/>
                <a:gd name="connsiteY7925" fmla="*/ 111859 h 569461"/>
                <a:gd name="connsiteX7926" fmla="*/ 461671 w 935544"/>
                <a:gd name="connsiteY7926" fmla="*/ 83386 h 569461"/>
                <a:gd name="connsiteX7927" fmla="*/ 461671 w 935544"/>
                <a:gd name="connsiteY7927" fmla="*/ 83386 h 569461"/>
                <a:gd name="connsiteX7928" fmla="*/ 461671 w 935544"/>
                <a:gd name="connsiteY7928" fmla="*/ 83386 h 569461"/>
                <a:gd name="connsiteX7929" fmla="*/ 461671 w 935544"/>
                <a:gd name="connsiteY7929" fmla="*/ 83386 h 569461"/>
                <a:gd name="connsiteX7930" fmla="*/ 461671 w 935544"/>
                <a:gd name="connsiteY7930" fmla="*/ 83386 h 569461"/>
                <a:gd name="connsiteX7931" fmla="*/ 461671 w 935544"/>
                <a:gd name="connsiteY7931" fmla="*/ 83386 h 569461"/>
                <a:gd name="connsiteX7932" fmla="*/ 461671 w 935544"/>
                <a:gd name="connsiteY7932" fmla="*/ 83386 h 569461"/>
                <a:gd name="connsiteX7933" fmla="*/ 461671 w 935544"/>
                <a:gd name="connsiteY7933" fmla="*/ 83386 h 569461"/>
                <a:gd name="connsiteX7934" fmla="*/ 461671 w 935544"/>
                <a:gd name="connsiteY7934" fmla="*/ 83386 h 569461"/>
                <a:gd name="connsiteX7935" fmla="*/ 461671 w 935544"/>
                <a:gd name="connsiteY7935" fmla="*/ 83386 h 569461"/>
                <a:gd name="connsiteX7936" fmla="*/ 461671 w 935544"/>
                <a:gd name="connsiteY7936" fmla="*/ 83386 h 569461"/>
                <a:gd name="connsiteX7937" fmla="*/ 457603 w 935544"/>
                <a:gd name="connsiteY7937" fmla="*/ 83386 h 569461"/>
                <a:gd name="connsiteX7938" fmla="*/ 457603 w 935544"/>
                <a:gd name="connsiteY7938" fmla="*/ 83386 h 569461"/>
                <a:gd name="connsiteX7939" fmla="*/ 461671 w 935544"/>
                <a:gd name="connsiteY7939" fmla="*/ 83386 h 569461"/>
                <a:gd name="connsiteX7940" fmla="*/ 461671 w 935544"/>
                <a:gd name="connsiteY7940" fmla="*/ 83386 h 569461"/>
                <a:gd name="connsiteX7941" fmla="*/ 461671 w 935544"/>
                <a:gd name="connsiteY7941" fmla="*/ 83386 h 569461"/>
                <a:gd name="connsiteX7942" fmla="*/ 461671 w 935544"/>
                <a:gd name="connsiteY7942" fmla="*/ 83386 h 569461"/>
                <a:gd name="connsiteX7943" fmla="*/ 461671 w 935544"/>
                <a:gd name="connsiteY7943" fmla="*/ 83386 h 569461"/>
                <a:gd name="connsiteX7944" fmla="*/ 461671 w 935544"/>
                <a:gd name="connsiteY7944" fmla="*/ 83386 h 569461"/>
                <a:gd name="connsiteX7945" fmla="*/ 461671 w 935544"/>
                <a:gd name="connsiteY7945" fmla="*/ 83386 h 569461"/>
                <a:gd name="connsiteX7946" fmla="*/ 461671 w 935544"/>
                <a:gd name="connsiteY7946" fmla="*/ 83386 h 569461"/>
                <a:gd name="connsiteX7947" fmla="*/ 461671 w 935544"/>
                <a:gd name="connsiteY7947" fmla="*/ 83386 h 569461"/>
                <a:gd name="connsiteX7948" fmla="*/ 461671 w 935544"/>
                <a:gd name="connsiteY7948" fmla="*/ 83386 h 569461"/>
                <a:gd name="connsiteX7949" fmla="*/ 461671 w 935544"/>
                <a:gd name="connsiteY7949" fmla="*/ 83386 h 569461"/>
                <a:gd name="connsiteX7950" fmla="*/ 453536 w 935544"/>
                <a:gd name="connsiteY7950" fmla="*/ 79318 h 569461"/>
                <a:gd name="connsiteX7951" fmla="*/ 453536 w 935544"/>
                <a:gd name="connsiteY7951" fmla="*/ 79318 h 569461"/>
                <a:gd name="connsiteX7952" fmla="*/ 453536 w 935544"/>
                <a:gd name="connsiteY7952" fmla="*/ 79318 h 569461"/>
                <a:gd name="connsiteX7953" fmla="*/ 457603 w 935544"/>
                <a:gd name="connsiteY7953" fmla="*/ 79318 h 569461"/>
                <a:gd name="connsiteX7954" fmla="*/ 453536 w 935544"/>
                <a:gd name="connsiteY7954" fmla="*/ 79318 h 569461"/>
                <a:gd name="connsiteX7955" fmla="*/ 453536 w 935544"/>
                <a:gd name="connsiteY7955" fmla="*/ 79318 h 569461"/>
                <a:gd name="connsiteX7956" fmla="*/ 453536 w 935544"/>
                <a:gd name="connsiteY7956" fmla="*/ 79318 h 569461"/>
                <a:gd name="connsiteX7957" fmla="*/ 457603 w 935544"/>
                <a:gd name="connsiteY7957" fmla="*/ 79318 h 569461"/>
                <a:gd name="connsiteX7958" fmla="*/ 457603 w 935544"/>
                <a:gd name="connsiteY7958" fmla="*/ 79318 h 569461"/>
                <a:gd name="connsiteX7959" fmla="*/ 457603 w 935544"/>
                <a:gd name="connsiteY7959" fmla="*/ 79318 h 569461"/>
                <a:gd name="connsiteX7960" fmla="*/ 457603 w 935544"/>
                <a:gd name="connsiteY7960" fmla="*/ 79318 h 569461"/>
                <a:gd name="connsiteX7961" fmla="*/ 457603 w 935544"/>
                <a:gd name="connsiteY7961" fmla="*/ 79318 h 569461"/>
                <a:gd name="connsiteX7962" fmla="*/ 457603 w 935544"/>
                <a:gd name="connsiteY7962" fmla="*/ 79318 h 569461"/>
                <a:gd name="connsiteX7963" fmla="*/ 457603 w 935544"/>
                <a:gd name="connsiteY7963" fmla="*/ 79318 h 569461"/>
                <a:gd name="connsiteX7964" fmla="*/ 457603 w 935544"/>
                <a:gd name="connsiteY7964" fmla="*/ 79318 h 569461"/>
                <a:gd name="connsiteX7965" fmla="*/ 457603 w 935544"/>
                <a:gd name="connsiteY7965" fmla="*/ 79318 h 569461"/>
                <a:gd name="connsiteX7966" fmla="*/ 457603 w 935544"/>
                <a:gd name="connsiteY7966" fmla="*/ 79318 h 569461"/>
                <a:gd name="connsiteX7967" fmla="*/ 465738 w 935544"/>
                <a:gd name="connsiteY7967" fmla="*/ 87453 h 569461"/>
                <a:gd name="connsiteX7968" fmla="*/ 465738 w 935544"/>
                <a:gd name="connsiteY7968" fmla="*/ 87453 h 569461"/>
                <a:gd name="connsiteX7969" fmla="*/ 465738 w 935544"/>
                <a:gd name="connsiteY7969" fmla="*/ 87453 h 569461"/>
                <a:gd name="connsiteX7970" fmla="*/ 465738 w 935544"/>
                <a:gd name="connsiteY7970" fmla="*/ 87453 h 569461"/>
                <a:gd name="connsiteX7971" fmla="*/ 465738 w 935544"/>
                <a:gd name="connsiteY7971" fmla="*/ 87453 h 569461"/>
                <a:gd name="connsiteX7972" fmla="*/ 465738 w 935544"/>
                <a:gd name="connsiteY7972" fmla="*/ 87453 h 569461"/>
                <a:gd name="connsiteX7973" fmla="*/ 465738 w 935544"/>
                <a:gd name="connsiteY7973" fmla="*/ 87453 h 569461"/>
                <a:gd name="connsiteX7974" fmla="*/ 445400 w 935544"/>
                <a:gd name="connsiteY7974" fmla="*/ 156602 h 569461"/>
                <a:gd name="connsiteX7975" fmla="*/ 445400 w 935544"/>
                <a:gd name="connsiteY7975" fmla="*/ 156602 h 569461"/>
                <a:gd name="connsiteX7976" fmla="*/ 445400 w 935544"/>
                <a:gd name="connsiteY7976" fmla="*/ 156602 h 569461"/>
                <a:gd name="connsiteX7977" fmla="*/ 445400 w 935544"/>
                <a:gd name="connsiteY7977" fmla="*/ 156602 h 569461"/>
                <a:gd name="connsiteX7978" fmla="*/ 445400 w 935544"/>
                <a:gd name="connsiteY7978" fmla="*/ 156602 h 569461"/>
                <a:gd name="connsiteX7979" fmla="*/ 449468 w 935544"/>
                <a:gd name="connsiteY7979" fmla="*/ 156602 h 569461"/>
                <a:gd name="connsiteX7980" fmla="*/ 449468 w 935544"/>
                <a:gd name="connsiteY7980" fmla="*/ 156602 h 569461"/>
                <a:gd name="connsiteX7981" fmla="*/ 453536 w 935544"/>
                <a:gd name="connsiteY7981" fmla="*/ 156602 h 569461"/>
                <a:gd name="connsiteX7982" fmla="*/ 453536 w 935544"/>
                <a:gd name="connsiteY7982" fmla="*/ 156602 h 569461"/>
                <a:gd name="connsiteX7983" fmla="*/ 453536 w 935544"/>
                <a:gd name="connsiteY7983" fmla="*/ 156602 h 569461"/>
                <a:gd name="connsiteX7984" fmla="*/ 453536 w 935544"/>
                <a:gd name="connsiteY7984" fmla="*/ 156602 h 569461"/>
                <a:gd name="connsiteX7985" fmla="*/ 453536 w 935544"/>
                <a:gd name="connsiteY7985" fmla="*/ 156602 h 569461"/>
                <a:gd name="connsiteX7986" fmla="*/ 453536 w 935544"/>
                <a:gd name="connsiteY7986" fmla="*/ 156602 h 569461"/>
                <a:gd name="connsiteX7987" fmla="*/ 453536 w 935544"/>
                <a:gd name="connsiteY7987" fmla="*/ 156602 h 569461"/>
                <a:gd name="connsiteX7988" fmla="*/ 453536 w 935544"/>
                <a:gd name="connsiteY7988" fmla="*/ 156602 h 569461"/>
                <a:gd name="connsiteX7989" fmla="*/ 453536 w 935544"/>
                <a:gd name="connsiteY7989" fmla="*/ 156602 h 569461"/>
                <a:gd name="connsiteX7990" fmla="*/ 449468 w 935544"/>
                <a:gd name="connsiteY7990" fmla="*/ 156602 h 569461"/>
                <a:gd name="connsiteX7991" fmla="*/ 449468 w 935544"/>
                <a:gd name="connsiteY7991" fmla="*/ 156602 h 569461"/>
                <a:gd name="connsiteX7992" fmla="*/ 449468 w 935544"/>
                <a:gd name="connsiteY7992" fmla="*/ 156602 h 569461"/>
                <a:gd name="connsiteX7993" fmla="*/ 449468 w 935544"/>
                <a:gd name="connsiteY7993" fmla="*/ 156602 h 569461"/>
                <a:gd name="connsiteX7994" fmla="*/ 449468 w 935544"/>
                <a:gd name="connsiteY7994" fmla="*/ 156602 h 569461"/>
                <a:gd name="connsiteX7995" fmla="*/ 449468 w 935544"/>
                <a:gd name="connsiteY7995" fmla="*/ 156602 h 569461"/>
                <a:gd name="connsiteX7996" fmla="*/ 449468 w 935544"/>
                <a:gd name="connsiteY7996" fmla="*/ 156602 h 569461"/>
                <a:gd name="connsiteX7997" fmla="*/ 449468 w 935544"/>
                <a:gd name="connsiteY7997" fmla="*/ 156602 h 569461"/>
                <a:gd name="connsiteX7998" fmla="*/ 449468 w 935544"/>
                <a:gd name="connsiteY7998" fmla="*/ 156602 h 569461"/>
                <a:gd name="connsiteX7999" fmla="*/ 449468 w 935544"/>
                <a:gd name="connsiteY7999" fmla="*/ 156602 h 569461"/>
                <a:gd name="connsiteX8000" fmla="*/ 449468 w 935544"/>
                <a:gd name="connsiteY8000" fmla="*/ 156602 h 569461"/>
                <a:gd name="connsiteX8001" fmla="*/ 449468 w 935544"/>
                <a:gd name="connsiteY8001" fmla="*/ 156602 h 569461"/>
                <a:gd name="connsiteX8002" fmla="*/ 449468 w 935544"/>
                <a:gd name="connsiteY8002" fmla="*/ 156602 h 569461"/>
                <a:gd name="connsiteX8003" fmla="*/ 449468 w 935544"/>
                <a:gd name="connsiteY8003" fmla="*/ 156602 h 569461"/>
                <a:gd name="connsiteX8004" fmla="*/ 449468 w 935544"/>
                <a:gd name="connsiteY8004" fmla="*/ 156602 h 569461"/>
                <a:gd name="connsiteX8005" fmla="*/ 449468 w 935544"/>
                <a:gd name="connsiteY8005" fmla="*/ 156602 h 569461"/>
                <a:gd name="connsiteX8006" fmla="*/ 449468 w 935544"/>
                <a:gd name="connsiteY8006" fmla="*/ 156602 h 569461"/>
                <a:gd name="connsiteX8007" fmla="*/ 445400 w 935544"/>
                <a:gd name="connsiteY8007" fmla="*/ 156602 h 569461"/>
                <a:gd name="connsiteX8008" fmla="*/ 445400 w 935544"/>
                <a:gd name="connsiteY8008" fmla="*/ 156602 h 569461"/>
                <a:gd name="connsiteX8009" fmla="*/ 445400 w 935544"/>
                <a:gd name="connsiteY8009" fmla="*/ 156602 h 569461"/>
                <a:gd name="connsiteX8010" fmla="*/ 445400 w 935544"/>
                <a:gd name="connsiteY8010" fmla="*/ 156602 h 569461"/>
                <a:gd name="connsiteX8011" fmla="*/ 445400 w 935544"/>
                <a:gd name="connsiteY8011" fmla="*/ 156602 h 569461"/>
                <a:gd name="connsiteX8012" fmla="*/ 445400 w 935544"/>
                <a:gd name="connsiteY8012" fmla="*/ 156602 h 569461"/>
                <a:gd name="connsiteX8013" fmla="*/ 445400 w 935544"/>
                <a:gd name="connsiteY8013" fmla="*/ 156602 h 569461"/>
                <a:gd name="connsiteX8014" fmla="*/ 445400 w 935544"/>
                <a:gd name="connsiteY8014" fmla="*/ 156602 h 569461"/>
                <a:gd name="connsiteX8015" fmla="*/ 445400 w 935544"/>
                <a:gd name="connsiteY8015" fmla="*/ 156602 h 569461"/>
                <a:gd name="connsiteX8016" fmla="*/ 445400 w 935544"/>
                <a:gd name="connsiteY8016" fmla="*/ 156602 h 569461"/>
                <a:gd name="connsiteX8017" fmla="*/ 445400 w 935544"/>
                <a:gd name="connsiteY8017" fmla="*/ 156602 h 569461"/>
                <a:gd name="connsiteX8018" fmla="*/ 441333 w 935544"/>
                <a:gd name="connsiteY8018" fmla="*/ 156602 h 569461"/>
                <a:gd name="connsiteX8019" fmla="*/ 441333 w 935544"/>
                <a:gd name="connsiteY8019" fmla="*/ 156602 h 569461"/>
                <a:gd name="connsiteX8020" fmla="*/ 441333 w 935544"/>
                <a:gd name="connsiteY8020" fmla="*/ 156602 h 569461"/>
                <a:gd name="connsiteX8021" fmla="*/ 441333 w 935544"/>
                <a:gd name="connsiteY8021" fmla="*/ 156602 h 569461"/>
                <a:gd name="connsiteX8022" fmla="*/ 441333 w 935544"/>
                <a:gd name="connsiteY8022" fmla="*/ 156602 h 569461"/>
                <a:gd name="connsiteX8023" fmla="*/ 441333 w 935544"/>
                <a:gd name="connsiteY8023" fmla="*/ 156602 h 569461"/>
                <a:gd name="connsiteX8024" fmla="*/ 441333 w 935544"/>
                <a:gd name="connsiteY8024" fmla="*/ 156602 h 569461"/>
                <a:gd name="connsiteX8025" fmla="*/ 441333 w 935544"/>
                <a:gd name="connsiteY8025" fmla="*/ 156602 h 569461"/>
                <a:gd name="connsiteX8026" fmla="*/ 445400 w 935544"/>
                <a:gd name="connsiteY8026" fmla="*/ 156602 h 569461"/>
                <a:gd name="connsiteX8027" fmla="*/ 445400 w 935544"/>
                <a:gd name="connsiteY8027" fmla="*/ 156602 h 569461"/>
                <a:gd name="connsiteX8028" fmla="*/ 445400 w 935544"/>
                <a:gd name="connsiteY8028" fmla="*/ 156602 h 569461"/>
                <a:gd name="connsiteX8029" fmla="*/ 445400 w 935544"/>
                <a:gd name="connsiteY8029" fmla="*/ 156602 h 569461"/>
                <a:gd name="connsiteX8030" fmla="*/ 445400 w 935544"/>
                <a:gd name="connsiteY8030" fmla="*/ 156602 h 569461"/>
                <a:gd name="connsiteX8031" fmla="*/ 445400 w 935544"/>
                <a:gd name="connsiteY8031" fmla="*/ 156602 h 569461"/>
                <a:gd name="connsiteX8032" fmla="*/ 445400 w 935544"/>
                <a:gd name="connsiteY8032" fmla="*/ 156602 h 569461"/>
                <a:gd name="connsiteX8033" fmla="*/ 445400 w 935544"/>
                <a:gd name="connsiteY8033" fmla="*/ 156602 h 569461"/>
                <a:gd name="connsiteX8034" fmla="*/ 445400 w 935544"/>
                <a:gd name="connsiteY8034" fmla="*/ 156602 h 569461"/>
                <a:gd name="connsiteX8035" fmla="*/ 445400 w 935544"/>
                <a:gd name="connsiteY8035" fmla="*/ 156602 h 569461"/>
                <a:gd name="connsiteX8036" fmla="*/ 445400 w 935544"/>
                <a:gd name="connsiteY8036" fmla="*/ 156602 h 569461"/>
                <a:gd name="connsiteX8037" fmla="*/ 445400 w 935544"/>
                <a:gd name="connsiteY8037" fmla="*/ 156602 h 569461"/>
                <a:gd name="connsiteX8038" fmla="*/ 445400 w 935544"/>
                <a:gd name="connsiteY8038" fmla="*/ 156602 h 569461"/>
                <a:gd name="connsiteX8039" fmla="*/ 445400 w 935544"/>
                <a:gd name="connsiteY8039" fmla="*/ 156602 h 569461"/>
                <a:gd name="connsiteX8040" fmla="*/ 433198 w 935544"/>
                <a:gd name="connsiteY8040" fmla="*/ 156602 h 569461"/>
                <a:gd name="connsiteX8041" fmla="*/ 433198 w 935544"/>
                <a:gd name="connsiteY8041" fmla="*/ 156602 h 569461"/>
                <a:gd name="connsiteX8042" fmla="*/ 433198 w 935544"/>
                <a:gd name="connsiteY8042" fmla="*/ 156602 h 569461"/>
                <a:gd name="connsiteX8043" fmla="*/ 433198 w 935544"/>
                <a:gd name="connsiteY8043" fmla="*/ 156602 h 569461"/>
                <a:gd name="connsiteX8044" fmla="*/ 433198 w 935544"/>
                <a:gd name="connsiteY8044" fmla="*/ 156602 h 569461"/>
                <a:gd name="connsiteX8045" fmla="*/ 433198 w 935544"/>
                <a:gd name="connsiteY8045" fmla="*/ 156602 h 569461"/>
                <a:gd name="connsiteX8046" fmla="*/ 433198 w 935544"/>
                <a:gd name="connsiteY8046" fmla="*/ 156602 h 569461"/>
                <a:gd name="connsiteX8047" fmla="*/ 433198 w 935544"/>
                <a:gd name="connsiteY8047" fmla="*/ 156602 h 569461"/>
                <a:gd name="connsiteX8048" fmla="*/ 429130 w 935544"/>
                <a:gd name="connsiteY8048" fmla="*/ 152534 h 569461"/>
                <a:gd name="connsiteX8049" fmla="*/ 429130 w 935544"/>
                <a:gd name="connsiteY8049" fmla="*/ 152534 h 569461"/>
                <a:gd name="connsiteX8050" fmla="*/ 429130 w 935544"/>
                <a:gd name="connsiteY8050" fmla="*/ 152534 h 569461"/>
                <a:gd name="connsiteX8051" fmla="*/ 433198 w 935544"/>
                <a:gd name="connsiteY8051" fmla="*/ 156602 h 569461"/>
                <a:gd name="connsiteX8052" fmla="*/ 433198 w 935544"/>
                <a:gd name="connsiteY8052" fmla="*/ 156602 h 569461"/>
                <a:gd name="connsiteX8053" fmla="*/ 433198 w 935544"/>
                <a:gd name="connsiteY8053" fmla="*/ 156602 h 569461"/>
                <a:gd name="connsiteX8054" fmla="*/ 433198 w 935544"/>
                <a:gd name="connsiteY8054" fmla="*/ 156602 h 569461"/>
                <a:gd name="connsiteX8055" fmla="*/ 433198 w 935544"/>
                <a:gd name="connsiteY8055" fmla="*/ 156602 h 569461"/>
                <a:gd name="connsiteX8056" fmla="*/ 433198 w 935544"/>
                <a:gd name="connsiteY8056" fmla="*/ 156602 h 569461"/>
                <a:gd name="connsiteX8057" fmla="*/ 433198 w 935544"/>
                <a:gd name="connsiteY8057" fmla="*/ 156602 h 569461"/>
                <a:gd name="connsiteX8058" fmla="*/ 433198 w 935544"/>
                <a:gd name="connsiteY8058" fmla="*/ 156602 h 569461"/>
                <a:gd name="connsiteX8059" fmla="*/ 433198 w 935544"/>
                <a:gd name="connsiteY8059" fmla="*/ 156602 h 569461"/>
                <a:gd name="connsiteX8060" fmla="*/ 437265 w 935544"/>
                <a:gd name="connsiteY8060" fmla="*/ 148467 h 569461"/>
                <a:gd name="connsiteX8061" fmla="*/ 437265 w 935544"/>
                <a:gd name="connsiteY8061" fmla="*/ 148467 h 569461"/>
                <a:gd name="connsiteX8062" fmla="*/ 437265 w 935544"/>
                <a:gd name="connsiteY8062" fmla="*/ 148467 h 569461"/>
                <a:gd name="connsiteX8063" fmla="*/ 437265 w 935544"/>
                <a:gd name="connsiteY8063" fmla="*/ 148467 h 569461"/>
                <a:gd name="connsiteX8064" fmla="*/ 437265 w 935544"/>
                <a:gd name="connsiteY8064" fmla="*/ 148467 h 569461"/>
                <a:gd name="connsiteX8065" fmla="*/ 437265 w 935544"/>
                <a:gd name="connsiteY8065" fmla="*/ 148467 h 569461"/>
                <a:gd name="connsiteX8066" fmla="*/ 437265 w 935544"/>
                <a:gd name="connsiteY8066" fmla="*/ 148467 h 569461"/>
                <a:gd name="connsiteX8067" fmla="*/ 437265 w 935544"/>
                <a:gd name="connsiteY8067" fmla="*/ 148467 h 569461"/>
                <a:gd name="connsiteX8068" fmla="*/ 437265 w 935544"/>
                <a:gd name="connsiteY8068" fmla="*/ 148467 h 569461"/>
                <a:gd name="connsiteX8069" fmla="*/ 437265 w 935544"/>
                <a:gd name="connsiteY8069" fmla="*/ 148467 h 569461"/>
                <a:gd name="connsiteX8070" fmla="*/ 437265 w 935544"/>
                <a:gd name="connsiteY8070" fmla="*/ 148467 h 569461"/>
                <a:gd name="connsiteX8071" fmla="*/ 437265 w 935544"/>
                <a:gd name="connsiteY8071" fmla="*/ 148467 h 569461"/>
                <a:gd name="connsiteX8072" fmla="*/ 437265 w 935544"/>
                <a:gd name="connsiteY8072" fmla="*/ 148467 h 569461"/>
                <a:gd name="connsiteX8073" fmla="*/ 437265 w 935544"/>
                <a:gd name="connsiteY8073" fmla="*/ 148467 h 569461"/>
                <a:gd name="connsiteX8074" fmla="*/ 437265 w 935544"/>
                <a:gd name="connsiteY8074" fmla="*/ 148467 h 569461"/>
                <a:gd name="connsiteX8075" fmla="*/ 437265 w 935544"/>
                <a:gd name="connsiteY8075" fmla="*/ 148467 h 569461"/>
                <a:gd name="connsiteX8076" fmla="*/ 437265 w 935544"/>
                <a:gd name="connsiteY8076" fmla="*/ 148467 h 569461"/>
                <a:gd name="connsiteX8077" fmla="*/ 429130 w 935544"/>
                <a:gd name="connsiteY8077" fmla="*/ 270494 h 569461"/>
                <a:gd name="connsiteX8078" fmla="*/ 429130 w 935544"/>
                <a:gd name="connsiteY8078" fmla="*/ 270494 h 569461"/>
                <a:gd name="connsiteX8079" fmla="*/ 429130 w 935544"/>
                <a:gd name="connsiteY8079" fmla="*/ 270494 h 569461"/>
                <a:gd name="connsiteX8080" fmla="*/ 429130 w 935544"/>
                <a:gd name="connsiteY8080" fmla="*/ 270494 h 569461"/>
                <a:gd name="connsiteX8081" fmla="*/ 429130 w 935544"/>
                <a:gd name="connsiteY8081" fmla="*/ 270494 h 569461"/>
                <a:gd name="connsiteX8082" fmla="*/ 429130 w 935544"/>
                <a:gd name="connsiteY8082" fmla="*/ 270494 h 569461"/>
                <a:gd name="connsiteX8083" fmla="*/ 429130 w 935544"/>
                <a:gd name="connsiteY8083" fmla="*/ 270494 h 569461"/>
                <a:gd name="connsiteX8084" fmla="*/ 429130 w 935544"/>
                <a:gd name="connsiteY8084" fmla="*/ 270494 h 569461"/>
                <a:gd name="connsiteX8085" fmla="*/ 429130 w 935544"/>
                <a:gd name="connsiteY8085" fmla="*/ 270494 h 569461"/>
                <a:gd name="connsiteX8086" fmla="*/ 429130 w 935544"/>
                <a:gd name="connsiteY8086" fmla="*/ 270494 h 569461"/>
                <a:gd name="connsiteX8087" fmla="*/ 429130 w 935544"/>
                <a:gd name="connsiteY8087" fmla="*/ 270494 h 569461"/>
                <a:gd name="connsiteX8088" fmla="*/ 429130 w 935544"/>
                <a:gd name="connsiteY8088" fmla="*/ 270494 h 569461"/>
                <a:gd name="connsiteX8089" fmla="*/ 425062 w 935544"/>
                <a:gd name="connsiteY8089" fmla="*/ 266427 h 569461"/>
                <a:gd name="connsiteX8090" fmla="*/ 425062 w 935544"/>
                <a:gd name="connsiteY8090" fmla="*/ 266427 h 569461"/>
                <a:gd name="connsiteX8091" fmla="*/ 425062 w 935544"/>
                <a:gd name="connsiteY8091" fmla="*/ 266427 h 569461"/>
                <a:gd name="connsiteX8092" fmla="*/ 425062 w 935544"/>
                <a:gd name="connsiteY8092" fmla="*/ 266427 h 569461"/>
                <a:gd name="connsiteX8093" fmla="*/ 425062 w 935544"/>
                <a:gd name="connsiteY8093" fmla="*/ 266427 h 569461"/>
                <a:gd name="connsiteX8094" fmla="*/ 425062 w 935544"/>
                <a:gd name="connsiteY8094" fmla="*/ 266427 h 569461"/>
                <a:gd name="connsiteX8095" fmla="*/ 425062 w 935544"/>
                <a:gd name="connsiteY8095" fmla="*/ 266427 h 569461"/>
                <a:gd name="connsiteX8096" fmla="*/ 425062 w 935544"/>
                <a:gd name="connsiteY8096" fmla="*/ 266427 h 569461"/>
                <a:gd name="connsiteX8097" fmla="*/ 425062 w 935544"/>
                <a:gd name="connsiteY8097" fmla="*/ 266427 h 569461"/>
                <a:gd name="connsiteX8098" fmla="*/ 420995 w 935544"/>
                <a:gd name="connsiteY8098" fmla="*/ 262359 h 569461"/>
                <a:gd name="connsiteX8099" fmla="*/ 420995 w 935544"/>
                <a:gd name="connsiteY8099" fmla="*/ 262359 h 569461"/>
                <a:gd name="connsiteX8100" fmla="*/ 420995 w 935544"/>
                <a:gd name="connsiteY8100" fmla="*/ 262359 h 569461"/>
                <a:gd name="connsiteX8101" fmla="*/ 420995 w 935544"/>
                <a:gd name="connsiteY8101" fmla="*/ 262359 h 569461"/>
                <a:gd name="connsiteX8102" fmla="*/ 420995 w 935544"/>
                <a:gd name="connsiteY8102" fmla="*/ 262359 h 569461"/>
                <a:gd name="connsiteX8103" fmla="*/ 420995 w 935544"/>
                <a:gd name="connsiteY8103" fmla="*/ 262359 h 569461"/>
                <a:gd name="connsiteX8104" fmla="*/ 420995 w 935544"/>
                <a:gd name="connsiteY8104" fmla="*/ 262359 h 569461"/>
                <a:gd name="connsiteX8105" fmla="*/ 420995 w 935544"/>
                <a:gd name="connsiteY8105" fmla="*/ 262359 h 569461"/>
                <a:gd name="connsiteX8106" fmla="*/ 420995 w 935544"/>
                <a:gd name="connsiteY8106" fmla="*/ 270494 h 569461"/>
                <a:gd name="connsiteX8107" fmla="*/ 420995 w 935544"/>
                <a:gd name="connsiteY8107" fmla="*/ 270494 h 569461"/>
                <a:gd name="connsiteX8108" fmla="*/ 420995 w 935544"/>
                <a:gd name="connsiteY8108" fmla="*/ 270494 h 569461"/>
                <a:gd name="connsiteX8109" fmla="*/ 420995 w 935544"/>
                <a:gd name="connsiteY8109" fmla="*/ 270494 h 569461"/>
                <a:gd name="connsiteX8110" fmla="*/ 420995 w 935544"/>
                <a:gd name="connsiteY8110" fmla="*/ 270494 h 569461"/>
                <a:gd name="connsiteX8111" fmla="*/ 420995 w 935544"/>
                <a:gd name="connsiteY8111" fmla="*/ 270494 h 569461"/>
                <a:gd name="connsiteX8112" fmla="*/ 420995 w 935544"/>
                <a:gd name="connsiteY8112" fmla="*/ 270494 h 569461"/>
                <a:gd name="connsiteX8113" fmla="*/ 420995 w 935544"/>
                <a:gd name="connsiteY8113" fmla="*/ 270494 h 569461"/>
                <a:gd name="connsiteX8114" fmla="*/ 420995 w 935544"/>
                <a:gd name="connsiteY8114" fmla="*/ 270494 h 569461"/>
                <a:gd name="connsiteX8115" fmla="*/ 420995 w 935544"/>
                <a:gd name="connsiteY8115" fmla="*/ 270494 h 569461"/>
                <a:gd name="connsiteX8116" fmla="*/ 420995 w 935544"/>
                <a:gd name="connsiteY8116" fmla="*/ 270494 h 569461"/>
                <a:gd name="connsiteX8117" fmla="*/ 420995 w 935544"/>
                <a:gd name="connsiteY8117" fmla="*/ 270494 h 569461"/>
                <a:gd name="connsiteX8118" fmla="*/ 420995 w 935544"/>
                <a:gd name="connsiteY8118" fmla="*/ 270494 h 569461"/>
                <a:gd name="connsiteX8119" fmla="*/ 420995 w 935544"/>
                <a:gd name="connsiteY8119" fmla="*/ 270494 h 569461"/>
                <a:gd name="connsiteX8120" fmla="*/ 420995 w 935544"/>
                <a:gd name="connsiteY8120" fmla="*/ 270494 h 569461"/>
                <a:gd name="connsiteX8121" fmla="*/ 420995 w 935544"/>
                <a:gd name="connsiteY8121" fmla="*/ 270494 h 569461"/>
                <a:gd name="connsiteX8122" fmla="*/ 319305 w 935544"/>
                <a:gd name="connsiteY8122" fmla="*/ 160669 h 569461"/>
                <a:gd name="connsiteX8123" fmla="*/ 319305 w 935544"/>
                <a:gd name="connsiteY8123" fmla="*/ 160669 h 569461"/>
                <a:gd name="connsiteX8124" fmla="*/ 319305 w 935544"/>
                <a:gd name="connsiteY8124" fmla="*/ 160669 h 569461"/>
                <a:gd name="connsiteX8125" fmla="*/ 319305 w 935544"/>
                <a:gd name="connsiteY8125" fmla="*/ 160669 h 569461"/>
                <a:gd name="connsiteX8126" fmla="*/ 319305 w 935544"/>
                <a:gd name="connsiteY8126" fmla="*/ 160669 h 569461"/>
                <a:gd name="connsiteX8127" fmla="*/ 319305 w 935544"/>
                <a:gd name="connsiteY8127" fmla="*/ 160669 h 569461"/>
                <a:gd name="connsiteX8128" fmla="*/ 319305 w 935544"/>
                <a:gd name="connsiteY8128" fmla="*/ 160669 h 569461"/>
                <a:gd name="connsiteX8129" fmla="*/ 319305 w 935544"/>
                <a:gd name="connsiteY8129" fmla="*/ 160669 h 569461"/>
                <a:gd name="connsiteX8130" fmla="*/ 319305 w 935544"/>
                <a:gd name="connsiteY8130" fmla="*/ 160669 h 569461"/>
                <a:gd name="connsiteX8131" fmla="*/ 319305 w 935544"/>
                <a:gd name="connsiteY8131" fmla="*/ 160669 h 569461"/>
                <a:gd name="connsiteX8132" fmla="*/ 319305 w 935544"/>
                <a:gd name="connsiteY8132" fmla="*/ 160669 h 569461"/>
                <a:gd name="connsiteX8133" fmla="*/ 319305 w 935544"/>
                <a:gd name="connsiteY8133" fmla="*/ 160669 h 569461"/>
                <a:gd name="connsiteX8134" fmla="*/ 311170 w 935544"/>
                <a:gd name="connsiteY8134" fmla="*/ 176940 h 569461"/>
                <a:gd name="connsiteX8135" fmla="*/ 311170 w 935544"/>
                <a:gd name="connsiteY8135" fmla="*/ 176940 h 569461"/>
                <a:gd name="connsiteX8136" fmla="*/ 311170 w 935544"/>
                <a:gd name="connsiteY8136" fmla="*/ 176940 h 569461"/>
                <a:gd name="connsiteX8137" fmla="*/ 311170 w 935544"/>
                <a:gd name="connsiteY8137" fmla="*/ 176940 h 569461"/>
                <a:gd name="connsiteX8138" fmla="*/ 311170 w 935544"/>
                <a:gd name="connsiteY8138" fmla="*/ 176940 h 569461"/>
                <a:gd name="connsiteX8139" fmla="*/ 311170 w 935544"/>
                <a:gd name="connsiteY8139" fmla="*/ 176940 h 569461"/>
                <a:gd name="connsiteX8140" fmla="*/ 282697 w 935544"/>
                <a:gd name="connsiteY8140" fmla="*/ 160669 h 569461"/>
                <a:gd name="connsiteX8141" fmla="*/ 282697 w 935544"/>
                <a:gd name="connsiteY8141" fmla="*/ 160669 h 569461"/>
                <a:gd name="connsiteX8142" fmla="*/ 282697 w 935544"/>
                <a:gd name="connsiteY8142" fmla="*/ 160669 h 569461"/>
                <a:gd name="connsiteX8143" fmla="*/ 282697 w 935544"/>
                <a:gd name="connsiteY8143" fmla="*/ 160669 h 569461"/>
                <a:gd name="connsiteX8144" fmla="*/ 282697 w 935544"/>
                <a:gd name="connsiteY8144" fmla="*/ 160669 h 569461"/>
                <a:gd name="connsiteX8145" fmla="*/ 282697 w 935544"/>
                <a:gd name="connsiteY8145" fmla="*/ 160669 h 569461"/>
                <a:gd name="connsiteX8146" fmla="*/ 282697 w 935544"/>
                <a:gd name="connsiteY8146" fmla="*/ 160669 h 569461"/>
                <a:gd name="connsiteX8147" fmla="*/ 282697 w 935544"/>
                <a:gd name="connsiteY8147" fmla="*/ 160669 h 569461"/>
                <a:gd name="connsiteX8148" fmla="*/ 286764 w 935544"/>
                <a:gd name="connsiteY8148" fmla="*/ 176940 h 569461"/>
                <a:gd name="connsiteX8149" fmla="*/ 286764 w 935544"/>
                <a:gd name="connsiteY8149" fmla="*/ 176940 h 569461"/>
                <a:gd name="connsiteX8150" fmla="*/ 286764 w 935544"/>
                <a:gd name="connsiteY8150" fmla="*/ 176940 h 569461"/>
                <a:gd name="connsiteX8151" fmla="*/ 286764 w 935544"/>
                <a:gd name="connsiteY8151" fmla="*/ 176940 h 569461"/>
                <a:gd name="connsiteX8152" fmla="*/ 286764 w 935544"/>
                <a:gd name="connsiteY8152" fmla="*/ 176940 h 569461"/>
                <a:gd name="connsiteX8153" fmla="*/ 286764 w 935544"/>
                <a:gd name="connsiteY8153" fmla="*/ 176940 h 569461"/>
                <a:gd name="connsiteX8154" fmla="*/ 286764 w 935544"/>
                <a:gd name="connsiteY8154" fmla="*/ 176940 h 569461"/>
                <a:gd name="connsiteX8155" fmla="*/ 286764 w 935544"/>
                <a:gd name="connsiteY8155" fmla="*/ 176940 h 569461"/>
                <a:gd name="connsiteX8156" fmla="*/ 286764 w 935544"/>
                <a:gd name="connsiteY8156" fmla="*/ 176940 h 569461"/>
                <a:gd name="connsiteX8157" fmla="*/ 286764 w 935544"/>
                <a:gd name="connsiteY8157" fmla="*/ 176940 h 569461"/>
                <a:gd name="connsiteX8158" fmla="*/ 286764 w 935544"/>
                <a:gd name="connsiteY8158" fmla="*/ 176940 h 569461"/>
                <a:gd name="connsiteX8159" fmla="*/ 286764 w 935544"/>
                <a:gd name="connsiteY8159" fmla="*/ 176940 h 569461"/>
                <a:gd name="connsiteX8160" fmla="*/ 282697 w 935544"/>
                <a:gd name="connsiteY8160" fmla="*/ 172872 h 569461"/>
                <a:gd name="connsiteX8161" fmla="*/ 282697 w 935544"/>
                <a:gd name="connsiteY8161" fmla="*/ 172872 h 569461"/>
                <a:gd name="connsiteX8162" fmla="*/ 282697 w 935544"/>
                <a:gd name="connsiteY8162" fmla="*/ 172872 h 569461"/>
                <a:gd name="connsiteX8163" fmla="*/ 286764 w 935544"/>
                <a:gd name="connsiteY8163" fmla="*/ 176940 h 569461"/>
                <a:gd name="connsiteX8164" fmla="*/ 286764 w 935544"/>
                <a:gd name="connsiteY8164" fmla="*/ 176940 h 569461"/>
                <a:gd name="connsiteX8165" fmla="*/ 286764 w 935544"/>
                <a:gd name="connsiteY8165" fmla="*/ 176940 h 569461"/>
                <a:gd name="connsiteX8166" fmla="*/ 286764 w 935544"/>
                <a:gd name="connsiteY8166" fmla="*/ 176940 h 569461"/>
                <a:gd name="connsiteX8167" fmla="*/ 286764 w 935544"/>
                <a:gd name="connsiteY8167" fmla="*/ 176940 h 569461"/>
                <a:gd name="connsiteX8168" fmla="*/ 286764 w 935544"/>
                <a:gd name="connsiteY8168" fmla="*/ 176940 h 569461"/>
                <a:gd name="connsiteX8169" fmla="*/ 286764 w 935544"/>
                <a:gd name="connsiteY8169" fmla="*/ 176940 h 569461"/>
                <a:gd name="connsiteX8170" fmla="*/ 286764 w 935544"/>
                <a:gd name="connsiteY8170" fmla="*/ 176940 h 569461"/>
                <a:gd name="connsiteX8171" fmla="*/ 286764 w 935544"/>
                <a:gd name="connsiteY8171" fmla="*/ 176940 h 569461"/>
                <a:gd name="connsiteX8172" fmla="*/ 286764 w 935544"/>
                <a:gd name="connsiteY8172" fmla="*/ 176940 h 569461"/>
                <a:gd name="connsiteX8173" fmla="*/ 286764 w 935544"/>
                <a:gd name="connsiteY8173" fmla="*/ 176940 h 569461"/>
                <a:gd name="connsiteX8174" fmla="*/ 286764 w 935544"/>
                <a:gd name="connsiteY8174" fmla="*/ 176940 h 569461"/>
                <a:gd name="connsiteX8175" fmla="*/ 286764 w 935544"/>
                <a:gd name="connsiteY8175" fmla="*/ 176940 h 569461"/>
                <a:gd name="connsiteX8176" fmla="*/ 294900 w 935544"/>
                <a:gd name="connsiteY8176" fmla="*/ 172872 h 569461"/>
                <a:gd name="connsiteX8177" fmla="*/ 294900 w 935544"/>
                <a:gd name="connsiteY8177" fmla="*/ 172872 h 569461"/>
                <a:gd name="connsiteX8178" fmla="*/ 294900 w 935544"/>
                <a:gd name="connsiteY8178" fmla="*/ 172872 h 569461"/>
                <a:gd name="connsiteX8179" fmla="*/ 294900 w 935544"/>
                <a:gd name="connsiteY8179" fmla="*/ 172872 h 569461"/>
                <a:gd name="connsiteX8180" fmla="*/ 294900 w 935544"/>
                <a:gd name="connsiteY8180" fmla="*/ 172872 h 569461"/>
                <a:gd name="connsiteX8181" fmla="*/ 294900 w 935544"/>
                <a:gd name="connsiteY8181" fmla="*/ 172872 h 569461"/>
                <a:gd name="connsiteX8182" fmla="*/ 294900 w 935544"/>
                <a:gd name="connsiteY8182" fmla="*/ 172872 h 569461"/>
                <a:gd name="connsiteX8183" fmla="*/ 294900 w 935544"/>
                <a:gd name="connsiteY8183" fmla="*/ 172872 h 569461"/>
                <a:gd name="connsiteX8184" fmla="*/ 294900 w 935544"/>
                <a:gd name="connsiteY8184" fmla="*/ 172872 h 569461"/>
                <a:gd name="connsiteX8185" fmla="*/ 294900 w 935544"/>
                <a:gd name="connsiteY8185" fmla="*/ 172872 h 569461"/>
                <a:gd name="connsiteX8186" fmla="*/ 294900 w 935544"/>
                <a:gd name="connsiteY8186" fmla="*/ 172872 h 569461"/>
                <a:gd name="connsiteX8187" fmla="*/ 294900 w 935544"/>
                <a:gd name="connsiteY8187" fmla="*/ 172872 h 569461"/>
                <a:gd name="connsiteX8188" fmla="*/ 294900 w 935544"/>
                <a:gd name="connsiteY8188" fmla="*/ 172872 h 569461"/>
                <a:gd name="connsiteX8189" fmla="*/ 294900 w 935544"/>
                <a:gd name="connsiteY8189" fmla="*/ 172872 h 569461"/>
                <a:gd name="connsiteX8190" fmla="*/ 294900 w 935544"/>
                <a:gd name="connsiteY8190" fmla="*/ 168805 h 569461"/>
                <a:gd name="connsiteX8191" fmla="*/ 294900 w 935544"/>
                <a:gd name="connsiteY8191" fmla="*/ 168805 h 569461"/>
                <a:gd name="connsiteX8192" fmla="*/ 294900 w 935544"/>
                <a:gd name="connsiteY8192" fmla="*/ 168805 h 569461"/>
                <a:gd name="connsiteX8193" fmla="*/ 294900 w 935544"/>
                <a:gd name="connsiteY8193" fmla="*/ 168805 h 569461"/>
                <a:gd name="connsiteX8194" fmla="*/ 294900 w 935544"/>
                <a:gd name="connsiteY8194" fmla="*/ 168805 h 569461"/>
                <a:gd name="connsiteX8195" fmla="*/ 294900 w 935544"/>
                <a:gd name="connsiteY8195" fmla="*/ 168805 h 569461"/>
                <a:gd name="connsiteX8196" fmla="*/ 294900 w 935544"/>
                <a:gd name="connsiteY8196" fmla="*/ 168805 h 569461"/>
                <a:gd name="connsiteX8197" fmla="*/ 294900 w 935544"/>
                <a:gd name="connsiteY8197" fmla="*/ 168805 h 569461"/>
                <a:gd name="connsiteX8198" fmla="*/ 294900 w 935544"/>
                <a:gd name="connsiteY8198" fmla="*/ 168805 h 569461"/>
                <a:gd name="connsiteX8199" fmla="*/ 294900 w 935544"/>
                <a:gd name="connsiteY8199" fmla="*/ 168805 h 569461"/>
                <a:gd name="connsiteX8200" fmla="*/ 294900 w 935544"/>
                <a:gd name="connsiteY8200" fmla="*/ 168805 h 569461"/>
                <a:gd name="connsiteX8201" fmla="*/ 294900 w 935544"/>
                <a:gd name="connsiteY8201" fmla="*/ 168805 h 569461"/>
                <a:gd name="connsiteX8202" fmla="*/ 294900 w 935544"/>
                <a:gd name="connsiteY8202" fmla="*/ 168805 h 569461"/>
                <a:gd name="connsiteX8203" fmla="*/ 294900 w 935544"/>
                <a:gd name="connsiteY8203" fmla="*/ 168805 h 569461"/>
                <a:gd name="connsiteX8204" fmla="*/ 294900 w 935544"/>
                <a:gd name="connsiteY8204" fmla="*/ 168805 h 569461"/>
                <a:gd name="connsiteX8205" fmla="*/ 294900 w 935544"/>
                <a:gd name="connsiteY8205" fmla="*/ 168805 h 569461"/>
                <a:gd name="connsiteX8206" fmla="*/ 294900 w 935544"/>
                <a:gd name="connsiteY8206" fmla="*/ 168805 h 569461"/>
                <a:gd name="connsiteX8207" fmla="*/ 294900 w 935544"/>
                <a:gd name="connsiteY8207" fmla="*/ 168805 h 569461"/>
                <a:gd name="connsiteX8208" fmla="*/ 294900 w 935544"/>
                <a:gd name="connsiteY8208" fmla="*/ 168805 h 569461"/>
                <a:gd name="connsiteX8209" fmla="*/ 294900 w 935544"/>
                <a:gd name="connsiteY8209" fmla="*/ 168805 h 569461"/>
                <a:gd name="connsiteX8210" fmla="*/ 294900 w 935544"/>
                <a:gd name="connsiteY8210" fmla="*/ 168805 h 569461"/>
                <a:gd name="connsiteX8211" fmla="*/ 294900 w 935544"/>
                <a:gd name="connsiteY8211" fmla="*/ 168805 h 569461"/>
                <a:gd name="connsiteX8212" fmla="*/ 294900 w 935544"/>
                <a:gd name="connsiteY8212" fmla="*/ 168805 h 569461"/>
                <a:gd name="connsiteX8213" fmla="*/ 294900 w 935544"/>
                <a:gd name="connsiteY8213" fmla="*/ 168805 h 569461"/>
                <a:gd name="connsiteX8214" fmla="*/ 294900 w 935544"/>
                <a:gd name="connsiteY8214" fmla="*/ 168805 h 569461"/>
                <a:gd name="connsiteX8215" fmla="*/ 294900 w 935544"/>
                <a:gd name="connsiteY8215" fmla="*/ 168805 h 569461"/>
                <a:gd name="connsiteX8216" fmla="*/ 294900 w 935544"/>
                <a:gd name="connsiteY8216" fmla="*/ 168805 h 569461"/>
                <a:gd name="connsiteX8217" fmla="*/ 294900 w 935544"/>
                <a:gd name="connsiteY8217" fmla="*/ 168805 h 569461"/>
                <a:gd name="connsiteX8218" fmla="*/ 294900 w 935544"/>
                <a:gd name="connsiteY8218" fmla="*/ 168805 h 569461"/>
                <a:gd name="connsiteX8219" fmla="*/ 294900 w 935544"/>
                <a:gd name="connsiteY8219" fmla="*/ 168805 h 569461"/>
                <a:gd name="connsiteX8220" fmla="*/ 294900 w 935544"/>
                <a:gd name="connsiteY8220" fmla="*/ 168805 h 569461"/>
                <a:gd name="connsiteX8221" fmla="*/ 294900 w 935544"/>
                <a:gd name="connsiteY8221" fmla="*/ 168805 h 569461"/>
                <a:gd name="connsiteX8222" fmla="*/ 294900 w 935544"/>
                <a:gd name="connsiteY8222" fmla="*/ 168805 h 569461"/>
                <a:gd name="connsiteX8223" fmla="*/ 290832 w 935544"/>
                <a:gd name="connsiteY8223" fmla="*/ 168805 h 569461"/>
                <a:gd name="connsiteX8224" fmla="*/ 290832 w 935544"/>
                <a:gd name="connsiteY8224" fmla="*/ 168805 h 569461"/>
                <a:gd name="connsiteX8225" fmla="*/ 290832 w 935544"/>
                <a:gd name="connsiteY8225" fmla="*/ 168805 h 569461"/>
                <a:gd name="connsiteX8226" fmla="*/ 290832 w 935544"/>
                <a:gd name="connsiteY8226" fmla="*/ 168805 h 569461"/>
                <a:gd name="connsiteX8227" fmla="*/ 290832 w 935544"/>
                <a:gd name="connsiteY8227" fmla="*/ 168805 h 569461"/>
                <a:gd name="connsiteX8228" fmla="*/ 290832 w 935544"/>
                <a:gd name="connsiteY8228" fmla="*/ 168805 h 569461"/>
                <a:gd name="connsiteX8229" fmla="*/ 290832 w 935544"/>
                <a:gd name="connsiteY8229" fmla="*/ 168805 h 569461"/>
                <a:gd name="connsiteX8230" fmla="*/ 290832 w 935544"/>
                <a:gd name="connsiteY8230" fmla="*/ 168805 h 569461"/>
                <a:gd name="connsiteX8231" fmla="*/ 290832 w 935544"/>
                <a:gd name="connsiteY8231" fmla="*/ 168805 h 569461"/>
                <a:gd name="connsiteX8232" fmla="*/ 290832 w 935544"/>
                <a:gd name="connsiteY8232" fmla="*/ 168805 h 569461"/>
                <a:gd name="connsiteX8233" fmla="*/ 290832 w 935544"/>
                <a:gd name="connsiteY8233" fmla="*/ 168805 h 569461"/>
                <a:gd name="connsiteX8234" fmla="*/ 290832 w 935544"/>
                <a:gd name="connsiteY8234" fmla="*/ 168805 h 569461"/>
                <a:gd name="connsiteX8235" fmla="*/ 290832 w 935544"/>
                <a:gd name="connsiteY8235" fmla="*/ 168805 h 569461"/>
                <a:gd name="connsiteX8236" fmla="*/ 290832 w 935544"/>
                <a:gd name="connsiteY8236" fmla="*/ 168805 h 569461"/>
                <a:gd name="connsiteX8237" fmla="*/ 290832 w 935544"/>
                <a:gd name="connsiteY8237" fmla="*/ 168805 h 569461"/>
                <a:gd name="connsiteX8238" fmla="*/ 290832 w 935544"/>
                <a:gd name="connsiteY8238" fmla="*/ 168805 h 569461"/>
                <a:gd name="connsiteX8239" fmla="*/ 290832 w 935544"/>
                <a:gd name="connsiteY8239" fmla="*/ 168805 h 569461"/>
                <a:gd name="connsiteX8240" fmla="*/ 290832 w 935544"/>
                <a:gd name="connsiteY8240" fmla="*/ 168805 h 569461"/>
                <a:gd name="connsiteX8241" fmla="*/ 290832 w 935544"/>
                <a:gd name="connsiteY8241" fmla="*/ 168805 h 569461"/>
                <a:gd name="connsiteX8242" fmla="*/ 290832 w 935544"/>
                <a:gd name="connsiteY8242" fmla="*/ 168805 h 569461"/>
                <a:gd name="connsiteX8243" fmla="*/ 290832 w 935544"/>
                <a:gd name="connsiteY8243" fmla="*/ 168805 h 569461"/>
                <a:gd name="connsiteX8244" fmla="*/ 290832 w 935544"/>
                <a:gd name="connsiteY8244" fmla="*/ 168805 h 569461"/>
                <a:gd name="connsiteX8245" fmla="*/ 290832 w 935544"/>
                <a:gd name="connsiteY8245" fmla="*/ 168805 h 569461"/>
                <a:gd name="connsiteX8246" fmla="*/ 290832 w 935544"/>
                <a:gd name="connsiteY8246" fmla="*/ 168805 h 569461"/>
                <a:gd name="connsiteX8247" fmla="*/ 290832 w 935544"/>
                <a:gd name="connsiteY8247" fmla="*/ 168805 h 569461"/>
                <a:gd name="connsiteX8248" fmla="*/ 290832 w 935544"/>
                <a:gd name="connsiteY8248" fmla="*/ 168805 h 569461"/>
                <a:gd name="connsiteX8249" fmla="*/ 290832 w 935544"/>
                <a:gd name="connsiteY8249" fmla="*/ 168805 h 569461"/>
                <a:gd name="connsiteX8250" fmla="*/ 294900 w 935544"/>
                <a:gd name="connsiteY8250" fmla="*/ 168805 h 569461"/>
                <a:gd name="connsiteX8251" fmla="*/ 298967 w 935544"/>
                <a:gd name="connsiteY8251" fmla="*/ 168805 h 569461"/>
                <a:gd name="connsiteX8252" fmla="*/ 298967 w 935544"/>
                <a:gd name="connsiteY8252" fmla="*/ 168805 h 569461"/>
                <a:gd name="connsiteX8253" fmla="*/ 298967 w 935544"/>
                <a:gd name="connsiteY8253" fmla="*/ 168805 h 569461"/>
                <a:gd name="connsiteX8254" fmla="*/ 298967 w 935544"/>
                <a:gd name="connsiteY8254" fmla="*/ 168805 h 569461"/>
                <a:gd name="connsiteX8255" fmla="*/ 298967 w 935544"/>
                <a:gd name="connsiteY8255" fmla="*/ 168805 h 569461"/>
                <a:gd name="connsiteX8256" fmla="*/ 298967 w 935544"/>
                <a:gd name="connsiteY8256" fmla="*/ 168805 h 569461"/>
                <a:gd name="connsiteX8257" fmla="*/ 298967 w 935544"/>
                <a:gd name="connsiteY8257" fmla="*/ 168805 h 569461"/>
                <a:gd name="connsiteX8258" fmla="*/ 298967 w 935544"/>
                <a:gd name="connsiteY8258" fmla="*/ 168805 h 569461"/>
                <a:gd name="connsiteX8259" fmla="*/ 298967 w 935544"/>
                <a:gd name="connsiteY8259" fmla="*/ 168805 h 569461"/>
                <a:gd name="connsiteX8260" fmla="*/ 298967 w 935544"/>
                <a:gd name="connsiteY8260" fmla="*/ 168805 h 569461"/>
                <a:gd name="connsiteX8261" fmla="*/ 298967 w 935544"/>
                <a:gd name="connsiteY8261" fmla="*/ 168805 h 569461"/>
                <a:gd name="connsiteX8262" fmla="*/ 298967 w 935544"/>
                <a:gd name="connsiteY8262" fmla="*/ 168805 h 569461"/>
                <a:gd name="connsiteX8263" fmla="*/ 298967 w 935544"/>
                <a:gd name="connsiteY8263" fmla="*/ 168805 h 569461"/>
                <a:gd name="connsiteX8264" fmla="*/ 298967 w 935544"/>
                <a:gd name="connsiteY8264" fmla="*/ 168805 h 569461"/>
                <a:gd name="connsiteX8265" fmla="*/ 298967 w 935544"/>
                <a:gd name="connsiteY8265" fmla="*/ 168805 h 569461"/>
                <a:gd name="connsiteX8266" fmla="*/ 298967 w 935544"/>
                <a:gd name="connsiteY8266" fmla="*/ 168805 h 569461"/>
                <a:gd name="connsiteX8267" fmla="*/ 298967 w 935544"/>
                <a:gd name="connsiteY8267" fmla="*/ 168805 h 569461"/>
                <a:gd name="connsiteX8268" fmla="*/ 298967 w 935544"/>
                <a:gd name="connsiteY8268" fmla="*/ 168805 h 569461"/>
                <a:gd name="connsiteX8269" fmla="*/ 298967 w 935544"/>
                <a:gd name="connsiteY8269" fmla="*/ 168805 h 569461"/>
                <a:gd name="connsiteX8270" fmla="*/ 298967 w 935544"/>
                <a:gd name="connsiteY8270" fmla="*/ 168805 h 569461"/>
                <a:gd name="connsiteX8271" fmla="*/ 298967 w 935544"/>
                <a:gd name="connsiteY8271" fmla="*/ 168805 h 569461"/>
                <a:gd name="connsiteX8272" fmla="*/ 298967 w 935544"/>
                <a:gd name="connsiteY8272" fmla="*/ 168805 h 569461"/>
                <a:gd name="connsiteX8273" fmla="*/ 298967 w 935544"/>
                <a:gd name="connsiteY8273" fmla="*/ 168805 h 569461"/>
                <a:gd name="connsiteX8274" fmla="*/ 298967 w 935544"/>
                <a:gd name="connsiteY8274" fmla="*/ 168805 h 569461"/>
                <a:gd name="connsiteX8275" fmla="*/ 298967 w 935544"/>
                <a:gd name="connsiteY8275" fmla="*/ 168805 h 569461"/>
                <a:gd name="connsiteX8276" fmla="*/ 298967 w 935544"/>
                <a:gd name="connsiteY8276" fmla="*/ 168805 h 569461"/>
                <a:gd name="connsiteX8277" fmla="*/ 298967 w 935544"/>
                <a:gd name="connsiteY8277" fmla="*/ 168805 h 569461"/>
                <a:gd name="connsiteX8278" fmla="*/ 298967 w 935544"/>
                <a:gd name="connsiteY8278" fmla="*/ 168805 h 569461"/>
                <a:gd name="connsiteX8279" fmla="*/ 298967 w 935544"/>
                <a:gd name="connsiteY8279" fmla="*/ 168805 h 569461"/>
                <a:gd name="connsiteX8280" fmla="*/ 298967 w 935544"/>
                <a:gd name="connsiteY8280" fmla="*/ 168805 h 569461"/>
                <a:gd name="connsiteX8281" fmla="*/ 298967 w 935544"/>
                <a:gd name="connsiteY8281" fmla="*/ 168805 h 569461"/>
                <a:gd name="connsiteX8282" fmla="*/ 298967 w 935544"/>
                <a:gd name="connsiteY8282" fmla="*/ 168805 h 569461"/>
                <a:gd name="connsiteX8283" fmla="*/ 298967 w 935544"/>
                <a:gd name="connsiteY8283" fmla="*/ 168805 h 569461"/>
                <a:gd name="connsiteX8284" fmla="*/ 298967 w 935544"/>
                <a:gd name="connsiteY8284" fmla="*/ 168805 h 569461"/>
                <a:gd name="connsiteX8285" fmla="*/ 298967 w 935544"/>
                <a:gd name="connsiteY8285" fmla="*/ 168805 h 569461"/>
                <a:gd name="connsiteX8286" fmla="*/ 298967 w 935544"/>
                <a:gd name="connsiteY8286" fmla="*/ 168805 h 569461"/>
                <a:gd name="connsiteX8287" fmla="*/ 294900 w 935544"/>
                <a:gd name="connsiteY8287" fmla="*/ 172872 h 569461"/>
                <a:gd name="connsiteX8288" fmla="*/ 294900 w 935544"/>
                <a:gd name="connsiteY8288" fmla="*/ 172872 h 569461"/>
                <a:gd name="connsiteX8289" fmla="*/ 294900 w 935544"/>
                <a:gd name="connsiteY8289" fmla="*/ 172872 h 569461"/>
                <a:gd name="connsiteX8290" fmla="*/ 294900 w 935544"/>
                <a:gd name="connsiteY8290" fmla="*/ 172872 h 569461"/>
                <a:gd name="connsiteX8291" fmla="*/ 294900 w 935544"/>
                <a:gd name="connsiteY8291" fmla="*/ 172872 h 569461"/>
                <a:gd name="connsiteX8292" fmla="*/ 294900 w 935544"/>
                <a:gd name="connsiteY8292" fmla="*/ 172872 h 569461"/>
                <a:gd name="connsiteX8293" fmla="*/ 294900 w 935544"/>
                <a:gd name="connsiteY8293" fmla="*/ 172872 h 569461"/>
                <a:gd name="connsiteX8294" fmla="*/ 311170 w 935544"/>
                <a:gd name="connsiteY8294" fmla="*/ 213548 h 569461"/>
                <a:gd name="connsiteX8295" fmla="*/ 311170 w 935544"/>
                <a:gd name="connsiteY8295" fmla="*/ 213548 h 569461"/>
                <a:gd name="connsiteX8296" fmla="*/ 311170 w 935544"/>
                <a:gd name="connsiteY8296" fmla="*/ 213548 h 569461"/>
                <a:gd name="connsiteX8297" fmla="*/ 311170 w 935544"/>
                <a:gd name="connsiteY8297" fmla="*/ 213548 h 569461"/>
                <a:gd name="connsiteX8298" fmla="*/ 311170 w 935544"/>
                <a:gd name="connsiteY8298" fmla="*/ 213548 h 569461"/>
                <a:gd name="connsiteX8299" fmla="*/ 311170 w 935544"/>
                <a:gd name="connsiteY8299" fmla="*/ 213548 h 569461"/>
                <a:gd name="connsiteX8300" fmla="*/ 315238 w 935544"/>
                <a:gd name="connsiteY8300" fmla="*/ 189143 h 569461"/>
                <a:gd name="connsiteX8301" fmla="*/ 315238 w 935544"/>
                <a:gd name="connsiteY8301" fmla="*/ 189143 h 569461"/>
                <a:gd name="connsiteX8302" fmla="*/ 315238 w 935544"/>
                <a:gd name="connsiteY8302" fmla="*/ 189143 h 569461"/>
                <a:gd name="connsiteX8303" fmla="*/ 315238 w 935544"/>
                <a:gd name="connsiteY8303" fmla="*/ 189143 h 569461"/>
                <a:gd name="connsiteX8304" fmla="*/ 315238 w 935544"/>
                <a:gd name="connsiteY8304" fmla="*/ 189143 h 569461"/>
                <a:gd name="connsiteX8305" fmla="*/ 315238 w 935544"/>
                <a:gd name="connsiteY8305" fmla="*/ 189143 h 569461"/>
                <a:gd name="connsiteX8306" fmla="*/ 315238 w 935544"/>
                <a:gd name="connsiteY8306" fmla="*/ 189143 h 569461"/>
                <a:gd name="connsiteX8307" fmla="*/ 315238 w 935544"/>
                <a:gd name="connsiteY8307" fmla="*/ 189143 h 569461"/>
                <a:gd name="connsiteX8308" fmla="*/ 311170 w 935544"/>
                <a:gd name="connsiteY8308" fmla="*/ 189143 h 569461"/>
                <a:gd name="connsiteX8309" fmla="*/ 311170 w 935544"/>
                <a:gd name="connsiteY8309" fmla="*/ 189143 h 569461"/>
                <a:gd name="connsiteX8310" fmla="*/ 311170 w 935544"/>
                <a:gd name="connsiteY8310" fmla="*/ 189143 h 569461"/>
                <a:gd name="connsiteX8311" fmla="*/ 311170 w 935544"/>
                <a:gd name="connsiteY8311" fmla="*/ 189143 h 569461"/>
                <a:gd name="connsiteX8312" fmla="*/ 311170 w 935544"/>
                <a:gd name="connsiteY8312" fmla="*/ 189143 h 569461"/>
                <a:gd name="connsiteX8313" fmla="*/ 311170 w 935544"/>
                <a:gd name="connsiteY8313" fmla="*/ 189143 h 569461"/>
                <a:gd name="connsiteX8314" fmla="*/ 311170 w 935544"/>
                <a:gd name="connsiteY8314" fmla="*/ 189143 h 569461"/>
                <a:gd name="connsiteX8315" fmla="*/ 311170 w 935544"/>
                <a:gd name="connsiteY8315" fmla="*/ 189143 h 569461"/>
                <a:gd name="connsiteX8316" fmla="*/ 311170 w 935544"/>
                <a:gd name="connsiteY8316" fmla="*/ 189143 h 569461"/>
                <a:gd name="connsiteX8317" fmla="*/ 311170 w 935544"/>
                <a:gd name="connsiteY8317" fmla="*/ 189143 h 569461"/>
                <a:gd name="connsiteX8318" fmla="*/ 311170 w 935544"/>
                <a:gd name="connsiteY8318" fmla="*/ 189143 h 569461"/>
                <a:gd name="connsiteX8319" fmla="*/ 311170 w 935544"/>
                <a:gd name="connsiteY8319" fmla="*/ 189143 h 569461"/>
                <a:gd name="connsiteX8320" fmla="*/ 311170 w 935544"/>
                <a:gd name="connsiteY8320" fmla="*/ 189143 h 569461"/>
                <a:gd name="connsiteX8321" fmla="*/ 311170 w 935544"/>
                <a:gd name="connsiteY8321" fmla="*/ 189143 h 569461"/>
                <a:gd name="connsiteX8322" fmla="*/ 311170 w 935544"/>
                <a:gd name="connsiteY8322" fmla="*/ 189143 h 569461"/>
                <a:gd name="connsiteX8323" fmla="*/ 311170 w 935544"/>
                <a:gd name="connsiteY8323" fmla="*/ 189143 h 569461"/>
                <a:gd name="connsiteX8324" fmla="*/ 311170 w 935544"/>
                <a:gd name="connsiteY8324" fmla="*/ 189143 h 569461"/>
                <a:gd name="connsiteX8325" fmla="*/ 311170 w 935544"/>
                <a:gd name="connsiteY8325" fmla="*/ 189143 h 569461"/>
                <a:gd name="connsiteX8326" fmla="*/ 311170 w 935544"/>
                <a:gd name="connsiteY8326" fmla="*/ 189143 h 569461"/>
                <a:gd name="connsiteX8327" fmla="*/ 311170 w 935544"/>
                <a:gd name="connsiteY8327" fmla="*/ 189143 h 569461"/>
                <a:gd name="connsiteX8328" fmla="*/ 311170 w 935544"/>
                <a:gd name="connsiteY8328" fmla="*/ 189143 h 569461"/>
                <a:gd name="connsiteX8329" fmla="*/ 311170 w 935544"/>
                <a:gd name="connsiteY8329" fmla="*/ 189143 h 569461"/>
                <a:gd name="connsiteX8330" fmla="*/ 311170 w 935544"/>
                <a:gd name="connsiteY8330" fmla="*/ 189143 h 569461"/>
                <a:gd name="connsiteX8331" fmla="*/ 311170 w 935544"/>
                <a:gd name="connsiteY8331" fmla="*/ 189143 h 569461"/>
                <a:gd name="connsiteX8332" fmla="*/ 311170 w 935544"/>
                <a:gd name="connsiteY8332" fmla="*/ 189143 h 569461"/>
                <a:gd name="connsiteX8333" fmla="*/ 311170 w 935544"/>
                <a:gd name="connsiteY8333" fmla="*/ 189143 h 569461"/>
                <a:gd name="connsiteX8334" fmla="*/ 311170 w 935544"/>
                <a:gd name="connsiteY8334" fmla="*/ 189143 h 569461"/>
                <a:gd name="connsiteX8335" fmla="*/ 311170 w 935544"/>
                <a:gd name="connsiteY8335" fmla="*/ 189143 h 569461"/>
                <a:gd name="connsiteX8336" fmla="*/ 311170 w 935544"/>
                <a:gd name="connsiteY8336" fmla="*/ 189143 h 569461"/>
                <a:gd name="connsiteX8337" fmla="*/ 311170 w 935544"/>
                <a:gd name="connsiteY8337" fmla="*/ 189143 h 569461"/>
                <a:gd name="connsiteX8338" fmla="*/ 311170 w 935544"/>
                <a:gd name="connsiteY8338" fmla="*/ 189143 h 569461"/>
                <a:gd name="connsiteX8339" fmla="*/ 311170 w 935544"/>
                <a:gd name="connsiteY8339" fmla="*/ 189143 h 569461"/>
                <a:gd name="connsiteX8340" fmla="*/ 311170 w 935544"/>
                <a:gd name="connsiteY8340" fmla="*/ 189143 h 569461"/>
                <a:gd name="connsiteX8341" fmla="*/ 311170 w 935544"/>
                <a:gd name="connsiteY8341" fmla="*/ 189143 h 569461"/>
                <a:gd name="connsiteX8342" fmla="*/ 311170 w 935544"/>
                <a:gd name="connsiteY8342" fmla="*/ 189143 h 569461"/>
                <a:gd name="connsiteX8343" fmla="*/ 311170 w 935544"/>
                <a:gd name="connsiteY8343" fmla="*/ 189143 h 569461"/>
                <a:gd name="connsiteX8344" fmla="*/ 311170 w 935544"/>
                <a:gd name="connsiteY8344" fmla="*/ 189143 h 569461"/>
                <a:gd name="connsiteX8345" fmla="*/ 311170 w 935544"/>
                <a:gd name="connsiteY8345" fmla="*/ 189143 h 569461"/>
                <a:gd name="connsiteX8346" fmla="*/ 311170 w 935544"/>
                <a:gd name="connsiteY8346" fmla="*/ 189143 h 569461"/>
                <a:gd name="connsiteX8347" fmla="*/ 311170 w 935544"/>
                <a:gd name="connsiteY8347" fmla="*/ 189143 h 569461"/>
                <a:gd name="connsiteX8348" fmla="*/ 311170 w 935544"/>
                <a:gd name="connsiteY8348" fmla="*/ 189143 h 569461"/>
                <a:gd name="connsiteX8349" fmla="*/ 311170 w 935544"/>
                <a:gd name="connsiteY8349" fmla="*/ 189143 h 569461"/>
                <a:gd name="connsiteX8350" fmla="*/ 311170 w 935544"/>
                <a:gd name="connsiteY8350" fmla="*/ 189143 h 569461"/>
                <a:gd name="connsiteX8351" fmla="*/ 311170 w 935544"/>
                <a:gd name="connsiteY8351" fmla="*/ 189143 h 569461"/>
                <a:gd name="connsiteX8352" fmla="*/ 311170 w 935544"/>
                <a:gd name="connsiteY8352" fmla="*/ 189143 h 569461"/>
                <a:gd name="connsiteX8353" fmla="*/ 311170 w 935544"/>
                <a:gd name="connsiteY8353" fmla="*/ 189143 h 569461"/>
                <a:gd name="connsiteX8354" fmla="*/ 311170 w 935544"/>
                <a:gd name="connsiteY8354" fmla="*/ 189143 h 569461"/>
                <a:gd name="connsiteX8355" fmla="*/ 311170 w 935544"/>
                <a:gd name="connsiteY8355" fmla="*/ 189143 h 569461"/>
                <a:gd name="connsiteX8356" fmla="*/ 311170 w 935544"/>
                <a:gd name="connsiteY8356" fmla="*/ 189143 h 569461"/>
                <a:gd name="connsiteX8357" fmla="*/ 311170 w 935544"/>
                <a:gd name="connsiteY8357" fmla="*/ 189143 h 569461"/>
                <a:gd name="connsiteX8358" fmla="*/ 311170 w 935544"/>
                <a:gd name="connsiteY8358" fmla="*/ 189143 h 569461"/>
                <a:gd name="connsiteX8359" fmla="*/ 311170 w 935544"/>
                <a:gd name="connsiteY8359" fmla="*/ 189143 h 569461"/>
                <a:gd name="connsiteX8360" fmla="*/ 311170 w 935544"/>
                <a:gd name="connsiteY8360" fmla="*/ 189143 h 569461"/>
                <a:gd name="connsiteX8361" fmla="*/ 311170 w 935544"/>
                <a:gd name="connsiteY8361" fmla="*/ 189143 h 569461"/>
                <a:gd name="connsiteX8362" fmla="*/ 311170 w 935544"/>
                <a:gd name="connsiteY8362" fmla="*/ 189143 h 569461"/>
                <a:gd name="connsiteX8363" fmla="*/ 311170 w 935544"/>
                <a:gd name="connsiteY8363" fmla="*/ 189143 h 569461"/>
                <a:gd name="connsiteX8364" fmla="*/ 311170 w 935544"/>
                <a:gd name="connsiteY8364" fmla="*/ 189143 h 569461"/>
                <a:gd name="connsiteX8365" fmla="*/ 311170 w 935544"/>
                <a:gd name="connsiteY8365" fmla="*/ 189143 h 569461"/>
                <a:gd name="connsiteX8366" fmla="*/ 311170 w 935544"/>
                <a:gd name="connsiteY8366" fmla="*/ 189143 h 569461"/>
                <a:gd name="connsiteX8367" fmla="*/ 311170 w 935544"/>
                <a:gd name="connsiteY8367" fmla="*/ 189143 h 569461"/>
                <a:gd name="connsiteX8368" fmla="*/ 311170 w 935544"/>
                <a:gd name="connsiteY8368" fmla="*/ 189143 h 569461"/>
                <a:gd name="connsiteX8369" fmla="*/ 311170 w 935544"/>
                <a:gd name="connsiteY8369" fmla="*/ 189143 h 569461"/>
                <a:gd name="connsiteX8370" fmla="*/ 311170 w 935544"/>
                <a:gd name="connsiteY8370" fmla="*/ 189143 h 569461"/>
                <a:gd name="connsiteX8371" fmla="*/ 311170 w 935544"/>
                <a:gd name="connsiteY8371" fmla="*/ 189143 h 569461"/>
                <a:gd name="connsiteX8372" fmla="*/ 311170 w 935544"/>
                <a:gd name="connsiteY8372" fmla="*/ 189143 h 569461"/>
                <a:gd name="connsiteX8373" fmla="*/ 311170 w 935544"/>
                <a:gd name="connsiteY8373" fmla="*/ 189143 h 569461"/>
                <a:gd name="connsiteX8374" fmla="*/ 311170 w 935544"/>
                <a:gd name="connsiteY8374" fmla="*/ 189143 h 569461"/>
                <a:gd name="connsiteX8375" fmla="*/ 311170 w 935544"/>
                <a:gd name="connsiteY8375" fmla="*/ 189143 h 569461"/>
                <a:gd name="connsiteX8376" fmla="*/ 311170 w 935544"/>
                <a:gd name="connsiteY8376" fmla="*/ 189143 h 569461"/>
                <a:gd name="connsiteX8377" fmla="*/ 315238 w 935544"/>
                <a:gd name="connsiteY8377" fmla="*/ 189143 h 569461"/>
                <a:gd name="connsiteX8378" fmla="*/ 315238 w 935544"/>
                <a:gd name="connsiteY8378" fmla="*/ 189143 h 569461"/>
                <a:gd name="connsiteX8379" fmla="*/ 315238 w 935544"/>
                <a:gd name="connsiteY8379" fmla="*/ 189143 h 569461"/>
                <a:gd name="connsiteX8380" fmla="*/ 315238 w 935544"/>
                <a:gd name="connsiteY8380" fmla="*/ 189143 h 569461"/>
                <a:gd name="connsiteX8381" fmla="*/ 315238 w 935544"/>
                <a:gd name="connsiteY8381" fmla="*/ 189143 h 569461"/>
                <a:gd name="connsiteX8382" fmla="*/ 315238 w 935544"/>
                <a:gd name="connsiteY8382" fmla="*/ 189143 h 569461"/>
                <a:gd name="connsiteX8383" fmla="*/ 315238 w 935544"/>
                <a:gd name="connsiteY8383" fmla="*/ 189143 h 569461"/>
                <a:gd name="connsiteX8384" fmla="*/ 315238 w 935544"/>
                <a:gd name="connsiteY8384" fmla="*/ 189143 h 569461"/>
                <a:gd name="connsiteX8385" fmla="*/ 315238 w 935544"/>
                <a:gd name="connsiteY8385" fmla="*/ 189143 h 569461"/>
                <a:gd name="connsiteX8386" fmla="*/ 315238 w 935544"/>
                <a:gd name="connsiteY8386" fmla="*/ 189143 h 569461"/>
                <a:gd name="connsiteX8387" fmla="*/ 315238 w 935544"/>
                <a:gd name="connsiteY8387" fmla="*/ 189143 h 569461"/>
                <a:gd name="connsiteX8388" fmla="*/ 315238 w 935544"/>
                <a:gd name="connsiteY8388" fmla="*/ 164737 h 569461"/>
                <a:gd name="connsiteX8389" fmla="*/ 315238 w 935544"/>
                <a:gd name="connsiteY8389" fmla="*/ 164737 h 569461"/>
                <a:gd name="connsiteX8390" fmla="*/ 315238 w 935544"/>
                <a:gd name="connsiteY8390" fmla="*/ 164737 h 569461"/>
                <a:gd name="connsiteX8391" fmla="*/ 315238 w 935544"/>
                <a:gd name="connsiteY8391" fmla="*/ 164737 h 569461"/>
                <a:gd name="connsiteX8392" fmla="*/ 315238 w 935544"/>
                <a:gd name="connsiteY8392" fmla="*/ 164737 h 569461"/>
                <a:gd name="connsiteX8393" fmla="*/ 315238 w 935544"/>
                <a:gd name="connsiteY8393" fmla="*/ 164737 h 569461"/>
                <a:gd name="connsiteX8394" fmla="*/ 315238 w 935544"/>
                <a:gd name="connsiteY8394" fmla="*/ 164737 h 569461"/>
                <a:gd name="connsiteX8395" fmla="*/ 315238 w 935544"/>
                <a:gd name="connsiteY8395" fmla="*/ 164737 h 569461"/>
                <a:gd name="connsiteX8396" fmla="*/ 311170 w 935544"/>
                <a:gd name="connsiteY8396" fmla="*/ 168805 h 569461"/>
                <a:gd name="connsiteX8397" fmla="*/ 311170 w 935544"/>
                <a:gd name="connsiteY8397" fmla="*/ 168805 h 569461"/>
                <a:gd name="connsiteX8398" fmla="*/ 311170 w 935544"/>
                <a:gd name="connsiteY8398" fmla="*/ 168805 h 569461"/>
                <a:gd name="connsiteX8399" fmla="*/ 315238 w 935544"/>
                <a:gd name="connsiteY8399" fmla="*/ 164737 h 569461"/>
                <a:gd name="connsiteX8400" fmla="*/ 315238 w 935544"/>
                <a:gd name="connsiteY8400" fmla="*/ 164737 h 569461"/>
                <a:gd name="connsiteX8401" fmla="*/ 315238 w 935544"/>
                <a:gd name="connsiteY8401" fmla="*/ 164737 h 569461"/>
                <a:gd name="connsiteX8402" fmla="*/ 315238 w 935544"/>
                <a:gd name="connsiteY8402" fmla="*/ 164737 h 569461"/>
                <a:gd name="connsiteX8403" fmla="*/ 315238 w 935544"/>
                <a:gd name="connsiteY8403" fmla="*/ 164737 h 569461"/>
                <a:gd name="connsiteX8404" fmla="*/ 315238 w 935544"/>
                <a:gd name="connsiteY8404" fmla="*/ 164737 h 569461"/>
                <a:gd name="connsiteX8405" fmla="*/ 315238 w 935544"/>
                <a:gd name="connsiteY8405" fmla="*/ 164737 h 569461"/>
                <a:gd name="connsiteX8406" fmla="*/ 315238 w 935544"/>
                <a:gd name="connsiteY8406" fmla="*/ 164737 h 569461"/>
                <a:gd name="connsiteX8407" fmla="*/ 315238 w 935544"/>
                <a:gd name="connsiteY8407" fmla="*/ 164737 h 569461"/>
                <a:gd name="connsiteX8408" fmla="*/ 315238 w 935544"/>
                <a:gd name="connsiteY8408" fmla="*/ 164737 h 569461"/>
                <a:gd name="connsiteX8409" fmla="*/ 315238 w 935544"/>
                <a:gd name="connsiteY8409" fmla="*/ 164737 h 569461"/>
                <a:gd name="connsiteX8410" fmla="*/ 315238 w 935544"/>
                <a:gd name="connsiteY8410" fmla="*/ 164737 h 569461"/>
                <a:gd name="connsiteX8411" fmla="*/ 315238 w 935544"/>
                <a:gd name="connsiteY8411" fmla="*/ 164737 h 569461"/>
                <a:gd name="connsiteX8412" fmla="*/ 315238 w 935544"/>
                <a:gd name="connsiteY8412" fmla="*/ 164737 h 569461"/>
                <a:gd name="connsiteX8413" fmla="*/ 315238 w 935544"/>
                <a:gd name="connsiteY8413" fmla="*/ 164737 h 569461"/>
                <a:gd name="connsiteX8414" fmla="*/ 319305 w 935544"/>
                <a:gd name="connsiteY8414" fmla="*/ 221683 h 569461"/>
                <a:gd name="connsiteX8415" fmla="*/ 319305 w 935544"/>
                <a:gd name="connsiteY8415" fmla="*/ 221683 h 569461"/>
                <a:gd name="connsiteX8416" fmla="*/ 319305 w 935544"/>
                <a:gd name="connsiteY8416" fmla="*/ 221683 h 569461"/>
                <a:gd name="connsiteX8417" fmla="*/ 319305 w 935544"/>
                <a:gd name="connsiteY8417" fmla="*/ 221683 h 569461"/>
                <a:gd name="connsiteX8418" fmla="*/ 319305 w 935544"/>
                <a:gd name="connsiteY8418" fmla="*/ 221683 h 569461"/>
                <a:gd name="connsiteX8419" fmla="*/ 319305 w 935544"/>
                <a:gd name="connsiteY8419" fmla="*/ 217616 h 569461"/>
                <a:gd name="connsiteX8420" fmla="*/ 319305 w 935544"/>
                <a:gd name="connsiteY8420" fmla="*/ 217616 h 569461"/>
                <a:gd name="connsiteX8421" fmla="*/ 319305 w 935544"/>
                <a:gd name="connsiteY8421" fmla="*/ 217616 h 569461"/>
                <a:gd name="connsiteX8422" fmla="*/ 319305 w 935544"/>
                <a:gd name="connsiteY8422" fmla="*/ 217616 h 569461"/>
                <a:gd name="connsiteX8423" fmla="*/ 319305 w 935544"/>
                <a:gd name="connsiteY8423" fmla="*/ 217616 h 569461"/>
                <a:gd name="connsiteX8424" fmla="*/ 319305 w 935544"/>
                <a:gd name="connsiteY8424" fmla="*/ 217616 h 569461"/>
                <a:gd name="connsiteX8425" fmla="*/ 323373 w 935544"/>
                <a:gd name="connsiteY8425" fmla="*/ 213548 h 569461"/>
                <a:gd name="connsiteX8426" fmla="*/ 323373 w 935544"/>
                <a:gd name="connsiteY8426" fmla="*/ 213548 h 569461"/>
                <a:gd name="connsiteX8427" fmla="*/ 323373 w 935544"/>
                <a:gd name="connsiteY8427" fmla="*/ 213548 h 569461"/>
                <a:gd name="connsiteX8428" fmla="*/ 323373 w 935544"/>
                <a:gd name="connsiteY8428" fmla="*/ 213548 h 569461"/>
                <a:gd name="connsiteX8429" fmla="*/ 323373 w 935544"/>
                <a:gd name="connsiteY8429" fmla="*/ 213548 h 569461"/>
                <a:gd name="connsiteX8430" fmla="*/ 323373 w 935544"/>
                <a:gd name="connsiteY8430" fmla="*/ 213548 h 569461"/>
                <a:gd name="connsiteX8431" fmla="*/ 323373 w 935544"/>
                <a:gd name="connsiteY8431" fmla="*/ 213548 h 569461"/>
                <a:gd name="connsiteX8432" fmla="*/ 323373 w 935544"/>
                <a:gd name="connsiteY8432" fmla="*/ 213548 h 569461"/>
                <a:gd name="connsiteX8433" fmla="*/ 323373 w 935544"/>
                <a:gd name="connsiteY8433" fmla="*/ 213548 h 569461"/>
                <a:gd name="connsiteX8434" fmla="*/ 323373 w 935544"/>
                <a:gd name="connsiteY8434" fmla="*/ 213548 h 569461"/>
                <a:gd name="connsiteX8435" fmla="*/ 319305 w 935544"/>
                <a:gd name="connsiteY8435" fmla="*/ 197278 h 569461"/>
                <a:gd name="connsiteX8436" fmla="*/ 319305 w 935544"/>
                <a:gd name="connsiteY8436" fmla="*/ 197278 h 569461"/>
                <a:gd name="connsiteX8437" fmla="*/ 319305 w 935544"/>
                <a:gd name="connsiteY8437" fmla="*/ 197278 h 569461"/>
                <a:gd name="connsiteX8438" fmla="*/ 319305 w 935544"/>
                <a:gd name="connsiteY8438" fmla="*/ 197278 h 569461"/>
                <a:gd name="connsiteX8439" fmla="*/ 319305 w 935544"/>
                <a:gd name="connsiteY8439" fmla="*/ 197278 h 569461"/>
                <a:gd name="connsiteX8440" fmla="*/ 319305 w 935544"/>
                <a:gd name="connsiteY8440" fmla="*/ 197278 h 569461"/>
                <a:gd name="connsiteX8441" fmla="*/ 319305 w 935544"/>
                <a:gd name="connsiteY8441" fmla="*/ 197278 h 569461"/>
                <a:gd name="connsiteX8442" fmla="*/ 319305 w 935544"/>
                <a:gd name="connsiteY8442" fmla="*/ 197278 h 569461"/>
                <a:gd name="connsiteX8443" fmla="*/ 319305 w 935544"/>
                <a:gd name="connsiteY8443" fmla="*/ 197278 h 569461"/>
                <a:gd name="connsiteX8444" fmla="*/ 319305 w 935544"/>
                <a:gd name="connsiteY8444" fmla="*/ 197278 h 569461"/>
                <a:gd name="connsiteX8445" fmla="*/ 319305 w 935544"/>
                <a:gd name="connsiteY8445" fmla="*/ 197278 h 569461"/>
                <a:gd name="connsiteX8446" fmla="*/ 319305 w 935544"/>
                <a:gd name="connsiteY8446" fmla="*/ 197278 h 569461"/>
                <a:gd name="connsiteX8447" fmla="*/ 319305 w 935544"/>
                <a:gd name="connsiteY8447" fmla="*/ 197278 h 569461"/>
                <a:gd name="connsiteX8448" fmla="*/ 319305 w 935544"/>
                <a:gd name="connsiteY8448" fmla="*/ 197278 h 569461"/>
                <a:gd name="connsiteX8449" fmla="*/ 319305 w 935544"/>
                <a:gd name="connsiteY8449" fmla="*/ 197278 h 569461"/>
                <a:gd name="connsiteX8450" fmla="*/ 319305 w 935544"/>
                <a:gd name="connsiteY8450" fmla="*/ 197278 h 569461"/>
                <a:gd name="connsiteX8451" fmla="*/ 319305 w 935544"/>
                <a:gd name="connsiteY8451" fmla="*/ 197278 h 569461"/>
                <a:gd name="connsiteX8452" fmla="*/ 319305 w 935544"/>
                <a:gd name="connsiteY8452" fmla="*/ 197278 h 569461"/>
                <a:gd name="connsiteX8453" fmla="*/ 319305 w 935544"/>
                <a:gd name="connsiteY8453" fmla="*/ 197278 h 569461"/>
                <a:gd name="connsiteX8454" fmla="*/ 319305 w 935544"/>
                <a:gd name="connsiteY8454" fmla="*/ 197278 h 569461"/>
                <a:gd name="connsiteX8455" fmla="*/ 323373 w 935544"/>
                <a:gd name="connsiteY8455" fmla="*/ 213548 h 569461"/>
                <a:gd name="connsiteX8456" fmla="*/ 323373 w 935544"/>
                <a:gd name="connsiteY8456" fmla="*/ 213548 h 569461"/>
                <a:gd name="connsiteX8457" fmla="*/ 323373 w 935544"/>
                <a:gd name="connsiteY8457" fmla="*/ 213548 h 569461"/>
                <a:gd name="connsiteX8458" fmla="*/ 323373 w 935544"/>
                <a:gd name="connsiteY8458" fmla="*/ 213548 h 569461"/>
                <a:gd name="connsiteX8459" fmla="*/ 323373 w 935544"/>
                <a:gd name="connsiteY8459" fmla="*/ 213548 h 569461"/>
                <a:gd name="connsiteX8460" fmla="*/ 323373 w 935544"/>
                <a:gd name="connsiteY8460" fmla="*/ 213548 h 569461"/>
                <a:gd name="connsiteX8461" fmla="*/ 323373 w 935544"/>
                <a:gd name="connsiteY8461" fmla="*/ 213548 h 569461"/>
                <a:gd name="connsiteX8462" fmla="*/ 323373 w 935544"/>
                <a:gd name="connsiteY8462" fmla="*/ 213548 h 569461"/>
                <a:gd name="connsiteX8463" fmla="*/ 323373 w 935544"/>
                <a:gd name="connsiteY8463" fmla="*/ 213548 h 569461"/>
                <a:gd name="connsiteX8464" fmla="*/ 323373 w 935544"/>
                <a:gd name="connsiteY8464" fmla="*/ 213548 h 569461"/>
                <a:gd name="connsiteX8465" fmla="*/ 323373 w 935544"/>
                <a:gd name="connsiteY8465" fmla="*/ 213548 h 569461"/>
                <a:gd name="connsiteX8466" fmla="*/ 323373 w 935544"/>
                <a:gd name="connsiteY8466" fmla="*/ 213548 h 569461"/>
                <a:gd name="connsiteX8467" fmla="*/ 323373 w 935544"/>
                <a:gd name="connsiteY8467" fmla="*/ 213548 h 569461"/>
                <a:gd name="connsiteX8468" fmla="*/ 323373 w 935544"/>
                <a:gd name="connsiteY8468" fmla="*/ 213548 h 569461"/>
                <a:gd name="connsiteX8469" fmla="*/ 323373 w 935544"/>
                <a:gd name="connsiteY8469" fmla="*/ 213548 h 569461"/>
                <a:gd name="connsiteX8470" fmla="*/ 323373 w 935544"/>
                <a:gd name="connsiteY8470" fmla="*/ 209481 h 569461"/>
                <a:gd name="connsiteX8471" fmla="*/ 323373 w 935544"/>
                <a:gd name="connsiteY8471" fmla="*/ 209481 h 569461"/>
                <a:gd name="connsiteX8472" fmla="*/ 323373 w 935544"/>
                <a:gd name="connsiteY8472" fmla="*/ 209481 h 569461"/>
                <a:gd name="connsiteX8473" fmla="*/ 323373 w 935544"/>
                <a:gd name="connsiteY8473" fmla="*/ 209481 h 569461"/>
                <a:gd name="connsiteX8474" fmla="*/ 323373 w 935544"/>
                <a:gd name="connsiteY8474" fmla="*/ 209481 h 569461"/>
                <a:gd name="connsiteX8475" fmla="*/ 323373 w 935544"/>
                <a:gd name="connsiteY8475" fmla="*/ 209481 h 569461"/>
                <a:gd name="connsiteX8476" fmla="*/ 323373 w 935544"/>
                <a:gd name="connsiteY8476" fmla="*/ 209481 h 569461"/>
                <a:gd name="connsiteX8477" fmla="*/ 323373 w 935544"/>
                <a:gd name="connsiteY8477" fmla="*/ 209481 h 569461"/>
                <a:gd name="connsiteX8478" fmla="*/ 327440 w 935544"/>
                <a:gd name="connsiteY8478" fmla="*/ 217616 h 569461"/>
                <a:gd name="connsiteX8479" fmla="*/ 327440 w 935544"/>
                <a:gd name="connsiteY8479" fmla="*/ 217616 h 569461"/>
                <a:gd name="connsiteX8480" fmla="*/ 327440 w 935544"/>
                <a:gd name="connsiteY8480" fmla="*/ 217616 h 569461"/>
                <a:gd name="connsiteX8481" fmla="*/ 327440 w 935544"/>
                <a:gd name="connsiteY8481" fmla="*/ 217616 h 569461"/>
                <a:gd name="connsiteX8482" fmla="*/ 327440 w 935544"/>
                <a:gd name="connsiteY8482" fmla="*/ 217616 h 569461"/>
                <a:gd name="connsiteX8483" fmla="*/ 327440 w 935544"/>
                <a:gd name="connsiteY8483" fmla="*/ 217616 h 569461"/>
                <a:gd name="connsiteX8484" fmla="*/ 327440 w 935544"/>
                <a:gd name="connsiteY8484" fmla="*/ 205413 h 569461"/>
                <a:gd name="connsiteX8485" fmla="*/ 327440 w 935544"/>
                <a:gd name="connsiteY8485" fmla="*/ 205413 h 569461"/>
                <a:gd name="connsiteX8486" fmla="*/ 327440 w 935544"/>
                <a:gd name="connsiteY8486" fmla="*/ 205413 h 569461"/>
                <a:gd name="connsiteX8487" fmla="*/ 327440 w 935544"/>
                <a:gd name="connsiteY8487" fmla="*/ 205413 h 569461"/>
                <a:gd name="connsiteX8488" fmla="*/ 327440 w 935544"/>
                <a:gd name="connsiteY8488" fmla="*/ 205413 h 569461"/>
                <a:gd name="connsiteX8489" fmla="*/ 327440 w 935544"/>
                <a:gd name="connsiteY8489" fmla="*/ 205413 h 569461"/>
                <a:gd name="connsiteX8490" fmla="*/ 327440 w 935544"/>
                <a:gd name="connsiteY8490" fmla="*/ 205413 h 569461"/>
                <a:gd name="connsiteX8491" fmla="*/ 327440 w 935544"/>
                <a:gd name="connsiteY8491" fmla="*/ 205413 h 569461"/>
                <a:gd name="connsiteX8492" fmla="*/ 327440 w 935544"/>
                <a:gd name="connsiteY8492" fmla="*/ 205413 h 569461"/>
                <a:gd name="connsiteX8493" fmla="*/ 323373 w 935544"/>
                <a:gd name="connsiteY8493" fmla="*/ 164737 h 569461"/>
                <a:gd name="connsiteX8494" fmla="*/ 323373 w 935544"/>
                <a:gd name="connsiteY8494" fmla="*/ 164737 h 569461"/>
                <a:gd name="connsiteX8495" fmla="*/ 323373 w 935544"/>
                <a:gd name="connsiteY8495" fmla="*/ 164737 h 569461"/>
                <a:gd name="connsiteX8496" fmla="*/ 323373 w 935544"/>
                <a:gd name="connsiteY8496" fmla="*/ 164737 h 569461"/>
                <a:gd name="connsiteX8497" fmla="*/ 323373 w 935544"/>
                <a:gd name="connsiteY8497" fmla="*/ 164737 h 569461"/>
                <a:gd name="connsiteX8498" fmla="*/ 323373 w 935544"/>
                <a:gd name="connsiteY8498" fmla="*/ 164737 h 569461"/>
                <a:gd name="connsiteX8499" fmla="*/ 323373 w 935544"/>
                <a:gd name="connsiteY8499" fmla="*/ 164737 h 569461"/>
                <a:gd name="connsiteX8500" fmla="*/ 323373 w 935544"/>
                <a:gd name="connsiteY8500" fmla="*/ 164737 h 569461"/>
                <a:gd name="connsiteX8501" fmla="*/ 323373 w 935544"/>
                <a:gd name="connsiteY8501" fmla="*/ 164737 h 569461"/>
                <a:gd name="connsiteX8502" fmla="*/ 323373 w 935544"/>
                <a:gd name="connsiteY8502" fmla="*/ 164737 h 569461"/>
                <a:gd name="connsiteX8503" fmla="*/ 323373 w 935544"/>
                <a:gd name="connsiteY8503" fmla="*/ 164737 h 569461"/>
                <a:gd name="connsiteX8504" fmla="*/ 323373 w 935544"/>
                <a:gd name="connsiteY8504" fmla="*/ 164737 h 569461"/>
                <a:gd name="connsiteX8505" fmla="*/ 197278 w 935544"/>
                <a:gd name="connsiteY8505" fmla="*/ 185075 h 569461"/>
                <a:gd name="connsiteX8506" fmla="*/ 197278 w 935544"/>
                <a:gd name="connsiteY8506" fmla="*/ 185075 h 569461"/>
                <a:gd name="connsiteX8507" fmla="*/ 197278 w 935544"/>
                <a:gd name="connsiteY8507" fmla="*/ 185075 h 569461"/>
                <a:gd name="connsiteX8508" fmla="*/ 197278 w 935544"/>
                <a:gd name="connsiteY8508" fmla="*/ 185075 h 569461"/>
                <a:gd name="connsiteX8509" fmla="*/ 197278 w 935544"/>
                <a:gd name="connsiteY8509" fmla="*/ 185075 h 569461"/>
                <a:gd name="connsiteX8510" fmla="*/ 197278 w 935544"/>
                <a:gd name="connsiteY8510" fmla="*/ 185075 h 569461"/>
                <a:gd name="connsiteX8511" fmla="*/ 197278 w 935544"/>
                <a:gd name="connsiteY8511" fmla="*/ 185075 h 569461"/>
                <a:gd name="connsiteX8512" fmla="*/ 189143 w 935544"/>
                <a:gd name="connsiteY8512" fmla="*/ 181007 h 569461"/>
                <a:gd name="connsiteX8513" fmla="*/ 189143 w 935544"/>
                <a:gd name="connsiteY8513" fmla="*/ 181007 h 569461"/>
                <a:gd name="connsiteX8514" fmla="*/ 189143 w 935544"/>
                <a:gd name="connsiteY8514" fmla="*/ 181007 h 569461"/>
                <a:gd name="connsiteX8515" fmla="*/ 189143 w 935544"/>
                <a:gd name="connsiteY8515" fmla="*/ 181007 h 569461"/>
                <a:gd name="connsiteX8516" fmla="*/ 189143 w 935544"/>
                <a:gd name="connsiteY8516" fmla="*/ 181007 h 569461"/>
                <a:gd name="connsiteX8517" fmla="*/ 189143 w 935544"/>
                <a:gd name="connsiteY8517" fmla="*/ 181007 h 569461"/>
                <a:gd name="connsiteX8518" fmla="*/ 189143 w 935544"/>
                <a:gd name="connsiteY8518" fmla="*/ 181007 h 569461"/>
                <a:gd name="connsiteX8519" fmla="*/ 189143 w 935544"/>
                <a:gd name="connsiteY8519" fmla="*/ 181007 h 569461"/>
                <a:gd name="connsiteX8520" fmla="*/ 189143 w 935544"/>
                <a:gd name="connsiteY8520" fmla="*/ 181007 h 569461"/>
                <a:gd name="connsiteX8521" fmla="*/ 189143 w 935544"/>
                <a:gd name="connsiteY8521" fmla="*/ 181007 h 569461"/>
                <a:gd name="connsiteX8522" fmla="*/ 189143 w 935544"/>
                <a:gd name="connsiteY8522" fmla="*/ 181007 h 569461"/>
                <a:gd name="connsiteX8523" fmla="*/ 95588 w 935544"/>
                <a:gd name="connsiteY8523" fmla="*/ 286765 h 569461"/>
                <a:gd name="connsiteX8524" fmla="*/ 95588 w 935544"/>
                <a:gd name="connsiteY8524" fmla="*/ 286765 h 569461"/>
                <a:gd name="connsiteX8525" fmla="*/ 95588 w 935544"/>
                <a:gd name="connsiteY8525" fmla="*/ 286765 h 569461"/>
                <a:gd name="connsiteX8526" fmla="*/ 99656 w 935544"/>
                <a:gd name="connsiteY8526" fmla="*/ 286765 h 569461"/>
                <a:gd name="connsiteX8527" fmla="*/ 99656 w 935544"/>
                <a:gd name="connsiteY8527" fmla="*/ 286765 h 569461"/>
                <a:gd name="connsiteX8528" fmla="*/ 99656 w 935544"/>
                <a:gd name="connsiteY8528" fmla="*/ 286765 h 569461"/>
                <a:gd name="connsiteX8529" fmla="*/ 95588 w 935544"/>
                <a:gd name="connsiteY8529" fmla="*/ 286765 h 569461"/>
                <a:gd name="connsiteX8530" fmla="*/ 95588 w 935544"/>
                <a:gd name="connsiteY8530" fmla="*/ 286765 h 569461"/>
                <a:gd name="connsiteX8531" fmla="*/ 95588 w 935544"/>
                <a:gd name="connsiteY8531" fmla="*/ 286765 h 569461"/>
                <a:gd name="connsiteX8532" fmla="*/ 95588 w 935544"/>
                <a:gd name="connsiteY8532" fmla="*/ 286765 h 569461"/>
                <a:gd name="connsiteX8533" fmla="*/ 95588 w 935544"/>
                <a:gd name="connsiteY8533" fmla="*/ 286765 h 569461"/>
                <a:gd name="connsiteX8534" fmla="*/ 95588 w 935544"/>
                <a:gd name="connsiteY8534" fmla="*/ 286765 h 569461"/>
                <a:gd name="connsiteX8535" fmla="*/ 79318 w 935544"/>
                <a:gd name="connsiteY8535" fmla="*/ 290832 h 569461"/>
                <a:gd name="connsiteX8536" fmla="*/ 79318 w 935544"/>
                <a:gd name="connsiteY8536" fmla="*/ 290832 h 569461"/>
                <a:gd name="connsiteX8537" fmla="*/ 79318 w 935544"/>
                <a:gd name="connsiteY8537" fmla="*/ 290832 h 569461"/>
                <a:gd name="connsiteX8538" fmla="*/ 79318 w 935544"/>
                <a:gd name="connsiteY8538" fmla="*/ 290832 h 569461"/>
                <a:gd name="connsiteX8539" fmla="*/ 83385 w 935544"/>
                <a:gd name="connsiteY8539" fmla="*/ 290832 h 569461"/>
                <a:gd name="connsiteX8540" fmla="*/ 83385 w 935544"/>
                <a:gd name="connsiteY8540" fmla="*/ 290832 h 569461"/>
                <a:gd name="connsiteX8541" fmla="*/ 83385 w 935544"/>
                <a:gd name="connsiteY8541" fmla="*/ 290832 h 569461"/>
                <a:gd name="connsiteX8542" fmla="*/ 83385 w 935544"/>
                <a:gd name="connsiteY8542" fmla="*/ 290832 h 569461"/>
                <a:gd name="connsiteX8543" fmla="*/ 83385 w 935544"/>
                <a:gd name="connsiteY8543" fmla="*/ 290832 h 569461"/>
                <a:gd name="connsiteX8544" fmla="*/ 87453 w 935544"/>
                <a:gd name="connsiteY8544" fmla="*/ 290832 h 569461"/>
                <a:gd name="connsiteX8545" fmla="*/ 87453 w 935544"/>
                <a:gd name="connsiteY8545" fmla="*/ 290832 h 569461"/>
                <a:gd name="connsiteX8546" fmla="*/ 87453 w 935544"/>
                <a:gd name="connsiteY8546" fmla="*/ 290832 h 569461"/>
                <a:gd name="connsiteX8547" fmla="*/ 87453 w 935544"/>
                <a:gd name="connsiteY8547" fmla="*/ 290832 h 569461"/>
                <a:gd name="connsiteX8548" fmla="*/ 87453 w 935544"/>
                <a:gd name="connsiteY8548" fmla="*/ 290832 h 569461"/>
                <a:gd name="connsiteX8549" fmla="*/ 83385 w 935544"/>
                <a:gd name="connsiteY8549" fmla="*/ 290832 h 569461"/>
                <a:gd name="connsiteX8550" fmla="*/ 79318 w 935544"/>
                <a:gd name="connsiteY8550" fmla="*/ 290832 h 569461"/>
                <a:gd name="connsiteX8551" fmla="*/ 79318 w 935544"/>
                <a:gd name="connsiteY8551" fmla="*/ 290832 h 569461"/>
                <a:gd name="connsiteX8552" fmla="*/ 79318 w 935544"/>
                <a:gd name="connsiteY8552" fmla="*/ 290832 h 569461"/>
                <a:gd name="connsiteX8553" fmla="*/ 79318 w 935544"/>
                <a:gd name="connsiteY8553" fmla="*/ 290832 h 569461"/>
                <a:gd name="connsiteX8554" fmla="*/ 79318 w 935544"/>
                <a:gd name="connsiteY8554" fmla="*/ 290832 h 569461"/>
                <a:gd name="connsiteX8555" fmla="*/ 79318 w 935544"/>
                <a:gd name="connsiteY8555" fmla="*/ 290832 h 569461"/>
                <a:gd name="connsiteX8556" fmla="*/ 79318 w 935544"/>
                <a:gd name="connsiteY8556" fmla="*/ 290832 h 569461"/>
                <a:gd name="connsiteX8557" fmla="*/ 79318 w 935544"/>
                <a:gd name="connsiteY8557" fmla="*/ 290832 h 569461"/>
                <a:gd name="connsiteX8558" fmla="*/ 79318 w 935544"/>
                <a:gd name="connsiteY8558" fmla="*/ 290832 h 569461"/>
                <a:gd name="connsiteX8559" fmla="*/ 63047 w 935544"/>
                <a:gd name="connsiteY8559" fmla="*/ 298967 h 569461"/>
                <a:gd name="connsiteX8560" fmla="*/ 63047 w 935544"/>
                <a:gd name="connsiteY8560" fmla="*/ 298967 h 569461"/>
                <a:gd name="connsiteX8561" fmla="*/ 63047 w 935544"/>
                <a:gd name="connsiteY8561" fmla="*/ 298967 h 569461"/>
                <a:gd name="connsiteX8562" fmla="*/ 63047 w 935544"/>
                <a:gd name="connsiteY8562" fmla="*/ 298967 h 569461"/>
                <a:gd name="connsiteX8563" fmla="*/ 63047 w 935544"/>
                <a:gd name="connsiteY8563" fmla="*/ 298967 h 569461"/>
                <a:gd name="connsiteX8564" fmla="*/ 63047 w 935544"/>
                <a:gd name="connsiteY8564" fmla="*/ 298967 h 569461"/>
                <a:gd name="connsiteX8565" fmla="*/ 63047 w 935544"/>
                <a:gd name="connsiteY8565" fmla="*/ 298967 h 569461"/>
                <a:gd name="connsiteX8566" fmla="*/ 63047 w 935544"/>
                <a:gd name="connsiteY8566" fmla="*/ 298967 h 569461"/>
                <a:gd name="connsiteX8567" fmla="*/ 63047 w 935544"/>
                <a:gd name="connsiteY8567" fmla="*/ 298967 h 569461"/>
                <a:gd name="connsiteX8568" fmla="*/ 63047 w 935544"/>
                <a:gd name="connsiteY8568" fmla="*/ 298967 h 569461"/>
                <a:gd name="connsiteX8569" fmla="*/ 63047 w 935544"/>
                <a:gd name="connsiteY8569" fmla="*/ 298967 h 569461"/>
                <a:gd name="connsiteX8570" fmla="*/ 63047 w 935544"/>
                <a:gd name="connsiteY8570" fmla="*/ 298967 h 569461"/>
                <a:gd name="connsiteX8571" fmla="*/ 63047 w 935544"/>
                <a:gd name="connsiteY8571" fmla="*/ 298967 h 569461"/>
                <a:gd name="connsiteX8572" fmla="*/ 63047 w 935544"/>
                <a:gd name="connsiteY8572" fmla="*/ 298967 h 569461"/>
                <a:gd name="connsiteX8573" fmla="*/ 63047 w 935544"/>
                <a:gd name="connsiteY8573" fmla="*/ 298967 h 569461"/>
                <a:gd name="connsiteX8574" fmla="*/ 75250 w 935544"/>
                <a:gd name="connsiteY8574" fmla="*/ 323373 h 569461"/>
                <a:gd name="connsiteX8575" fmla="*/ 75250 w 935544"/>
                <a:gd name="connsiteY8575" fmla="*/ 323373 h 569461"/>
                <a:gd name="connsiteX8576" fmla="*/ 75250 w 935544"/>
                <a:gd name="connsiteY8576" fmla="*/ 323373 h 569461"/>
                <a:gd name="connsiteX8577" fmla="*/ 75250 w 935544"/>
                <a:gd name="connsiteY8577" fmla="*/ 323373 h 569461"/>
                <a:gd name="connsiteX8578" fmla="*/ 75250 w 935544"/>
                <a:gd name="connsiteY8578" fmla="*/ 323373 h 569461"/>
                <a:gd name="connsiteX8579" fmla="*/ 75250 w 935544"/>
                <a:gd name="connsiteY8579" fmla="*/ 323373 h 569461"/>
                <a:gd name="connsiteX8580" fmla="*/ 75250 w 935544"/>
                <a:gd name="connsiteY8580" fmla="*/ 323373 h 569461"/>
                <a:gd name="connsiteX8581" fmla="*/ 87453 w 935544"/>
                <a:gd name="connsiteY8581" fmla="*/ 327441 h 569461"/>
                <a:gd name="connsiteX8582" fmla="*/ 87453 w 935544"/>
                <a:gd name="connsiteY8582" fmla="*/ 327441 h 569461"/>
                <a:gd name="connsiteX8583" fmla="*/ 87453 w 935544"/>
                <a:gd name="connsiteY8583" fmla="*/ 327441 h 569461"/>
                <a:gd name="connsiteX8584" fmla="*/ 87453 w 935544"/>
                <a:gd name="connsiteY8584" fmla="*/ 327441 h 569461"/>
                <a:gd name="connsiteX8585" fmla="*/ 87453 w 935544"/>
                <a:gd name="connsiteY8585" fmla="*/ 327441 h 569461"/>
                <a:gd name="connsiteX8586" fmla="*/ 87453 w 935544"/>
                <a:gd name="connsiteY8586" fmla="*/ 327441 h 569461"/>
                <a:gd name="connsiteX8587" fmla="*/ 87453 w 935544"/>
                <a:gd name="connsiteY8587" fmla="*/ 327441 h 569461"/>
                <a:gd name="connsiteX8588" fmla="*/ 87453 w 935544"/>
                <a:gd name="connsiteY8588" fmla="*/ 327441 h 569461"/>
                <a:gd name="connsiteX8589" fmla="*/ 87453 w 935544"/>
                <a:gd name="connsiteY8589" fmla="*/ 327441 h 569461"/>
                <a:gd name="connsiteX8590" fmla="*/ 87453 w 935544"/>
                <a:gd name="connsiteY8590" fmla="*/ 327441 h 569461"/>
                <a:gd name="connsiteX8591" fmla="*/ 87453 w 935544"/>
                <a:gd name="connsiteY8591" fmla="*/ 327441 h 569461"/>
                <a:gd name="connsiteX8592" fmla="*/ 103723 w 935544"/>
                <a:gd name="connsiteY8592" fmla="*/ 327441 h 569461"/>
                <a:gd name="connsiteX8593" fmla="*/ 103723 w 935544"/>
                <a:gd name="connsiteY8593" fmla="*/ 327441 h 569461"/>
                <a:gd name="connsiteX8594" fmla="*/ 103723 w 935544"/>
                <a:gd name="connsiteY8594" fmla="*/ 327441 h 569461"/>
                <a:gd name="connsiteX8595" fmla="*/ 103723 w 935544"/>
                <a:gd name="connsiteY8595" fmla="*/ 327441 h 569461"/>
                <a:gd name="connsiteX8596" fmla="*/ 103723 w 935544"/>
                <a:gd name="connsiteY8596" fmla="*/ 327441 h 569461"/>
                <a:gd name="connsiteX8597" fmla="*/ 103723 w 935544"/>
                <a:gd name="connsiteY8597" fmla="*/ 327441 h 569461"/>
                <a:gd name="connsiteX8598" fmla="*/ 103723 w 935544"/>
                <a:gd name="connsiteY8598" fmla="*/ 327441 h 569461"/>
                <a:gd name="connsiteX8599" fmla="*/ 103723 w 935544"/>
                <a:gd name="connsiteY8599" fmla="*/ 327441 h 569461"/>
                <a:gd name="connsiteX8600" fmla="*/ 103723 w 935544"/>
                <a:gd name="connsiteY8600" fmla="*/ 327441 h 569461"/>
                <a:gd name="connsiteX8601" fmla="*/ 103723 w 935544"/>
                <a:gd name="connsiteY8601" fmla="*/ 327441 h 569461"/>
                <a:gd name="connsiteX8602" fmla="*/ 103723 w 935544"/>
                <a:gd name="connsiteY8602" fmla="*/ 327441 h 569461"/>
                <a:gd name="connsiteX8603" fmla="*/ 103723 w 935544"/>
                <a:gd name="connsiteY8603" fmla="*/ 327441 h 569461"/>
                <a:gd name="connsiteX8604" fmla="*/ 103723 w 935544"/>
                <a:gd name="connsiteY8604" fmla="*/ 327441 h 569461"/>
                <a:gd name="connsiteX8605" fmla="*/ 103723 w 935544"/>
                <a:gd name="connsiteY8605" fmla="*/ 327441 h 569461"/>
                <a:gd name="connsiteX8606" fmla="*/ 103723 w 935544"/>
                <a:gd name="connsiteY8606" fmla="*/ 327441 h 569461"/>
                <a:gd name="connsiteX8607" fmla="*/ 103723 w 935544"/>
                <a:gd name="connsiteY8607" fmla="*/ 327441 h 569461"/>
                <a:gd name="connsiteX8608" fmla="*/ 103723 w 935544"/>
                <a:gd name="connsiteY8608" fmla="*/ 327441 h 569461"/>
                <a:gd name="connsiteX8609" fmla="*/ 103723 w 935544"/>
                <a:gd name="connsiteY8609" fmla="*/ 327441 h 569461"/>
                <a:gd name="connsiteX8610" fmla="*/ 103723 w 935544"/>
                <a:gd name="connsiteY8610" fmla="*/ 327441 h 569461"/>
                <a:gd name="connsiteX8611" fmla="*/ 103723 w 935544"/>
                <a:gd name="connsiteY8611" fmla="*/ 327441 h 569461"/>
                <a:gd name="connsiteX8612" fmla="*/ 103723 w 935544"/>
                <a:gd name="connsiteY8612" fmla="*/ 327441 h 569461"/>
                <a:gd name="connsiteX8613" fmla="*/ 103723 w 935544"/>
                <a:gd name="connsiteY8613" fmla="*/ 327441 h 569461"/>
                <a:gd name="connsiteX8614" fmla="*/ 103723 w 935544"/>
                <a:gd name="connsiteY8614" fmla="*/ 327441 h 569461"/>
                <a:gd name="connsiteX8615" fmla="*/ 107791 w 935544"/>
                <a:gd name="connsiteY8615" fmla="*/ 327441 h 569461"/>
                <a:gd name="connsiteX8616" fmla="*/ 107791 w 935544"/>
                <a:gd name="connsiteY8616" fmla="*/ 327441 h 569461"/>
                <a:gd name="connsiteX8617" fmla="*/ 107791 w 935544"/>
                <a:gd name="connsiteY8617" fmla="*/ 327441 h 569461"/>
                <a:gd name="connsiteX8618" fmla="*/ 107791 w 935544"/>
                <a:gd name="connsiteY8618" fmla="*/ 327441 h 569461"/>
                <a:gd name="connsiteX8619" fmla="*/ 107791 w 935544"/>
                <a:gd name="connsiteY8619" fmla="*/ 327441 h 569461"/>
                <a:gd name="connsiteX8620" fmla="*/ 107791 w 935544"/>
                <a:gd name="connsiteY8620" fmla="*/ 327441 h 569461"/>
                <a:gd name="connsiteX8621" fmla="*/ 107791 w 935544"/>
                <a:gd name="connsiteY8621" fmla="*/ 327441 h 569461"/>
                <a:gd name="connsiteX8622" fmla="*/ 103723 w 935544"/>
                <a:gd name="connsiteY8622" fmla="*/ 327441 h 569461"/>
                <a:gd name="connsiteX8623" fmla="*/ 103723 w 935544"/>
                <a:gd name="connsiteY8623" fmla="*/ 327441 h 569461"/>
                <a:gd name="connsiteX8624" fmla="*/ 103723 w 935544"/>
                <a:gd name="connsiteY8624" fmla="*/ 327441 h 569461"/>
                <a:gd name="connsiteX8625" fmla="*/ 103723 w 935544"/>
                <a:gd name="connsiteY8625" fmla="*/ 327441 h 569461"/>
                <a:gd name="connsiteX8626" fmla="*/ 103723 w 935544"/>
                <a:gd name="connsiteY8626" fmla="*/ 327441 h 569461"/>
                <a:gd name="connsiteX8627" fmla="*/ 103723 w 935544"/>
                <a:gd name="connsiteY8627" fmla="*/ 327441 h 569461"/>
                <a:gd name="connsiteX8628" fmla="*/ 103723 w 935544"/>
                <a:gd name="connsiteY8628" fmla="*/ 327441 h 569461"/>
                <a:gd name="connsiteX8629" fmla="*/ 115926 w 935544"/>
                <a:gd name="connsiteY8629" fmla="*/ 331508 h 569461"/>
                <a:gd name="connsiteX8630" fmla="*/ 115926 w 935544"/>
                <a:gd name="connsiteY8630" fmla="*/ 331508 h 569461"/>
                <a:gd name="connsiteX8631" fmla="*/ 115926 w 935544"/>
                <a:gd name="connsiteY8631" fmla="*/ 331508 h 569461"/>
                <a:gd name="connsiteX8632" fmla="*/ 115926 w 935544"/>
                <a:gd name="connsiteY8632" fmla="*/ 331508 h 569461"/>
                <a:gd name="connsiteX8633" fmla="*/ 115926 w 935544"/>
                <a:gd name="connsiteY8633" fmla="*/ 331508 h 569461"/>
                <a:gd name="connsiteX8634" fmla="*/ 115926 w 935544"/>
                <a:gd name="connsiteY8634" fmla="*/ 331508 h 569461"/>
                <a:gd name="connsiteX8635" fmla="*/ 115926 w 935544"/>
                <a:gd name="connsiteY8635" fmla="*/ 331508 h 569461"/>
                <a:gd name="connsiteX8636" fmla="*/ 111859 w 935544"/>
                <a:gd name="connsiteY8636" fmla="*/ 331508 h 569461"/>
                <a:gd name="connsiteX8637" fmla="*/ 111859 w 935544"/>
                <a:gd name="connsiteY8637" fmla="*/ 331508 h 569461"/>
                <a:gd name="connsiteX8638" fmla="*/ 111859 w 935544"/>
                <a:gd name="connsiteY8638" fmla="*/ 331508 h 569461"/>
                <a:gd name="connsiteX8639" fmla="*/ 111859 w 935544"/>
                <a:gd name="connsiteY8639" fmla="*/ 331508 h 569461"/>
                <a:gd name="connsiteX8640" fmla="*/ 111859 w 935544"/>
                <a:gd name="connsiteY8640" fmla="*/ 331508 h 569461"/>
                <a:gd name="connsiteX8641" fmla="*/ 111859 w 935544"/>
                <a:gd name="connsiteY8641" fmla="*/ 331508 h 569461"/>
                <a:gd name="connsiteX8642" fmla="*/ 111859 w 935544"/>
                <a:gd name="connsiteY8642" fmla="*/ 331508 h 569461"/>
                <a:gd name="connsiteX8643" fmla="*/ 111859 w 935544"/>
                <a:gd name="connsiteY8643" fmla="*/ 331508 h 569461"/>
                <a:gd name="connsiteX8644" fmla="*/ 111859 w 935544"/>
                <a:gd name="connsiteY8644" fmla="*/ 331508 h 569461"/>
                <a:gd name="connsiteX8645" fmla="*/ 111859 w 935544"/>
                <a:gd name="connsiteY8645" fmla="*/ 331508 h 569461"/>
                <a:gd name="connsiteX8646" fmla="*/ 111859 w 935544"/>
                <a:gd name="connsiteY8646" fmla="*/ 331508 h 569461"/>
                <a:gd name="connsiteX8647" fmla="*/ 111859 w 935544"/>
                <a:gd name="connsiteY8647" fmla="*/ 331508 h 569461"/>
                <a:gd name="connsiteX8648" fmla="*/ 111859 w 935544"/>
                <a:gd name="connsiteY8648" fmla="*/ 331508 h 569461"/>
                <a:gd name="connsiteX8649" fmla="*/ 111859 w 935544"/>
                <a:gd name="connsiteY8649" fmla="*/ 331508 h 569461"/>
                <a:gd name="connsiteX8650" fmla="*/ 111859 w 935544"/>
                <a:gd name="connsiteY8650" fmla="*/ 331508 h 569461"/>
                <a:gd name="connsiteX8651" fmla="*/ 115926 w 935544"/>
                <a:gd name="connsiteY8651" fmla="*/ 331508 h 569461"/>
                <a:gd name="connsiteX8652" fmla="*/ 115926 w 935544"/>
                <a:gd name="connsiteY8652" fmla="*/ 331508 h 569461"/>
                <a:gd name="connsiteX8653" fmla="*/ 115926 w 935544"/>
                <a:gd name="connsiteY8653" fmla="*/ 331508 h 569461"/>
                <a:gd name="connsiteX8654" fmla="*/ 115926 w 935544"/>
                <a:gd name="connsiteY8654" fmla="*/ 331508 h 569461"/>
                <a:gd name="connsiteX8655" fmla="*/ 115926 w 935544"/>
                <a:gd name="connsiteY8655" fmla="*/ 331508 h 569461"/>
                <a:gd name="connsiteX8656" fmla="*/ 115926 w 935544"/>
                <a:gd name="connsiteY8656" fmla="*/ 331508 h 569461"/>
                <a:gd name="connsiteX8657" fmla="*/ 115926 w 935544"/>
                <a:gd name="connsiteY8657" fmla="*/ 331508 h 569461"/>
                <a:gd name="connsiteX8658" fmla="*/ 115926 w 935544"/>
                <a:gd name="connsiteY8658" fmla="*/ 331508 h 569461"/>
                <a:gd name="connsiteX8659" fmla="*/ 115926 w 935544"/>
                <a:gd name="connsiteY8659" fmla="*/ 331508 h 569461"/>
                <a:gd name="connsiteX8660" fmla="*/ 115926 w 935544"/>
                <a:gd name="connsiteY8660" fmla="*/ 331508 h 569461"/>
                <a:gd name="connsiteX8661" fmla="*/ 115926 w 935544"/>
                <a:gd name="connsiteY8661" fmla="*/ 331508 h 569461"/>
                <a:gd name="connsiteX8662" fmla="*/ 115926 w 935544"/>
                <a:gd name="connsiteY8662" fmla="*/ 331508 h 569461"/>
                <a:gd name="connsiteX8663" fmla="*/ 115926 w 935544"/>
                <a:gd name="connsiteY8663" fmla="*/ 331508 h 569461"/>
                <a:gd name="connsiteX8664" fmla="*/ 115926 w 935544"/>
                <a:gd name="connsiteY8664" fmla="*/ 331508 h 569461"/>
                <a:gd name="connsiteX8665" fmla="*/ 115926 w 935544"/>
                <a:gd name="connsiteY8665" fmla="*/ 331508 h 569461"/>
                <a:gd name="connsiteX8666" fmla="*/ 115926 w 935544"/>
                <a:gd name="connsiteY8666" fmla="*/ 331508 h 569461"/>
                <a:gd name="connsiteX8667" fmla="*/ 164737 w 935544"/>
                <a:gd name="connsiteY8667" fmla="*/ 380319 h 569461"/>
                <a:gd name="connsiteX8668" fmla="*/ 164737 w 935544"/>
                <a:gd name="connsiteY8668" fmla="*/ 380319 h 569461"/>
                <a:gd name="connsiteX8669" fmla="*/ 160669 w 935544"/>
                <a:gd name="connsiteY8669" fmla="*/ 376251 h 569461"/>
                <a:gd name="connsiteX8670" fmla="*/ 164737 w 935544"/>
                <a:gd name="connsiteY8670" fmla="*/ 380319 h 569461"/>
                <a:gd name="connsiteX8671" fmla="*/ 164737 w 935544"/>
                <a:gd name="connsiteY8671" fmla="*/ 380319 h 569461"/>
                <a:gd name="connsiteX8672" fmla="*/ 164737 w 935544"/>
                <a:gd name="connsiteY8672" fmla="*/ 380319 h 569461"/>
                <a:gd name="connsiteX8673" fmla="*/ 164737 w 935544"/>
                <a:gd name="connsiteY8673" fmla="*/ 380319 h 569461"/>
                <a:gd name="connsiteX8674" fmla="*/ 164737 w 935544"/>
                <a:gd name="connsiteY8674" fmla="*/ 380319 h 569461"/>
                <a:gd name="connsiteX8675" fmla="*/ 164737 w 935544"/>
                <a:gd name="connsiteY8675" fmla="*/ 380319 h 569461"/>
                <a:gd name="connsiteX8676" fmla="*/ 551157 w 935544"/>
                <a:gd name="connsiteY8676" fmla="*/ 490144 h 569461"/>
                <a:gd name="connsiteX8677" fmla="*/ 551157 w 935544"/>
                <a:gd name="connsiteY8677" fmla="*/ 490144 h 569461"/>
                <a:gd name="connsiteX8678" fmla="*/ 551157 w 935544"/>
                <a:gd name="connsiteY8678" fmla="*/ 490144 h 569461"/>
                <a:gd name="connsiteX8679" fmla="*/ 551157 w 935544"/>
                <a:gd name="connsiteY8679" fmla="*/ 490144 h 569461"/>
                <a:gd name="connsiteX8680" fmla="*/ 551157 w 935544"/>
                <a:gd name="connsiteY8680" fmla="*/ 490144 h 569461"/>
                <a:gd name="connsiteX8681" fmla="*/ 551157 w 935544"/>
                <a:gd name="connsiteY8681" fmla="*/ 490144 h 569461"/>
                <a:gd name="connsiteX8682" fmla="*/ 551157 w 935544"/>
                <a:gd name="connsiteY8682" fmla="*/ 490144 h 569461"/>
                <a:gd name="connsiteX8683" fmla="*/ 551157 w 935544"/>
                <a:gd name="connsiteY8683" fmla="*/ 490144 h 569461"/>
                <a:gd name="connsiteX8684" fmla="*/ 559293 w 935544"/>
                <a:gd name="connsiteY8684" fmla="*/ 494211 h 569461"/>
                <a:gd name="connsiteX8685" fmla="*/ 559293 w 935544"/>
                <a:gd name="connsiteY8685" fmla="*/ 494211 h 569461"/>
                <a:gd name="connsiteX8686" fmla="*/ 559293 w 935544"/>
                <a:gd name="connsiteY8686" fmla="*/ 494211 h 569461"/>
                <a:gd name="connsiteX8687" fmla="*/ 559293 w 935544"/>
                <a:gd name="connsiteY8687" fmla="*/ 494211 h 569461"/>
                <a:gd name="connsiteX8688" fmla="*/ 559293 w 935544"/>
                <a:gd name="connsiteY8688" fmla="*/ 494211 h 569461"/>
                <a:gd name="connsiteX8689" fmla="*/ 559293 w 935544"/>
                <a:gd name="connsiteY8689" fmla="*/ 494211 h 569461"/>
                <a:gd name="connsiteX8690" fmla="*/ 571495 w 935544"/>
                <a:gd name="connsiteY8690" fmla="*/ 465738 h 569461"/>
                <a:gd name="connsiteX8691" fmla="*/ 571495 w 935544"/>
                <a:gd name="connsiteY8691" fmla="*/ 465738 h 569461"/>
                <a:gd name="connsiteX8692" fmla="*/ 571495 w 935544"/>
                <a:gd name="connsiteY8692" fmla="*/ 465738 h 569461"/>
                <a:gd name="connsiteX8693" fmla="*/ 567428 w 935544"/>
                <a:gd name="connsiteY8693" fmla="*/ 469806 h 569461"/>
                <a:gd name="connsiteX8694" fmla="*/ 567428 w 935544"/>
                <a:gd name="connsiteY8694" fmla="*/ 469806 h 569461"/>
                <a:gd name="connsiteX8695" fmla="*/ 567428 w 935544"/>
                <a:gd name="connsiteY8695" fmla="*/ 469806 h 569461"/>
                <a:gd name="connsiteX8696" fmla="*/ 563360 w 935544"/>
                <a:gd name="connsiteY8696" fmla="*/ 469806 h 569461"/>
                <a:gd name="connsiteX8697" fmla="*/ 563360 w 935544"/>
                <a:gd name="connsiteY8697" fmla="*/ 469806 h 569461"/>
                <a:gd name="connsiteX8698" fmla="*/ 563360 w 935544"/>
                <a:gd name="connsiteY8698" fmla="*/ 469806 h 569461"/>
                <a:gd name="connsiteX8699" fmla="*/ 563360 w 935544"/>
                <a:gd name="connsiteY8699" fmla="*/ 469806 h 569461"/>
                <a:gd name="connsiteX8700" fmla="*/ 563360 w 935544"/>
                <a:gd name="connsiteY8700" fmla="*/ 469806 h 569461"/>
                <a:gd name="connsiteX8701" fmla="*/ 563360 w 935544"/>
                <a:gd name="connsiteY8701" fmla="*/ 469806 h 569461"/>
                <a:gd name="connsiteX8702" fmla="*/ 563360 w 935544"/>
                <a:gd name="connsiteY8702" fmla="*/ 469806 h 569461"/>
                <a:gd name="connsiteX8703" fmla="*/ 563360 w 935544"/>
                <a:gd name="connsiteY8703" fmla="*/ 469806 h 569461"/>
                <a:gd name="connsiteX8704" fmla="*/ 559293 w 935544"/>
                <a:gd name="connsiteY8704" fmla="*/ 469806 h 569461"/>
                <a:gd name="connsiteX8705" fmla="*/ 555225 w 935544"/>
                <a:gd name="connsiteY8705" fmla="*/ 469806 h 569461"/>
                <a:gd name="connsiteX8706" fmla="*/ 551157 w 935544"/>
                <a:gd name="connsiteY8706" fmla="*/ 469806 h 569461"/>
                <a:gd name="connsiteX8707" fmla="*/ 547090 w 935544"/>
                <a:gd name="connsiteY8707" fmla="*/ 469806 h 569461"/>
                <a:gd name="connsiteX8708" fmla="*/ 543022 w 935544"/>
                <a:gd name="connsiteY8708" fmla="*/ 469806 h 569461"/>
                <a:gd name="connsiteX8709" fmla="*/ 538955 w 935544"/>
                <a:gd name="connsiteY8709" fmla="*/ 469806 h 569461"/>
                <a:gd name="connsiteX8710" fmla="*/ 534887 w 935544"/>
                <a:gd name="connsiteY8710" fmla="*/ 469806 h 569461"/>
                <a:gd name="connsiteX8711" fmla="*/ 534887 w 935544"/>
                <a:gd name="connsiteY8711" fmla="*/ 469806 h 569461"/>
                <a:gd name="connsiteX8712" fmla="*/ 534887 w 935544"/>
                <a:gd name="connsiteY8712" fmla="*/ 469806 h 569461"/>
                <a:gd name="connsiteX8713" fmla="*/ 534887 w 935544"/>
                <a:gd name="connsiteY8713" fmla="*/ 469806 h 569461"/>
                <a:gd name="connsiteX8714" fmla="*/ 530820 w 935544"/>
                <a:gd name="connsiteY8714" fmla="*/ 469806 h 569461"/>
                <a:gd name="connsiteX8715" fmla="*/ 526752 w 935544"/>
                <a:gd name="connsiteY8715" fmla="*/ 469806 h 569461"/>
                <a:gd name="connsiteX8716" fmla="*/ 522684 w 935544"/>
                <a:gd name="connsiteY8716" fmla="*/ 469806 h 569461"/>
                <a:gd name="connsiteX8717" fmla="*/ 522684 w 935544"/>
                <a:gd name="connsiteY8717" fmla="*/ 469806 h 569461"/>
                <a:gd name="connsiteX8718" fmla="*/ 522684 w 935544"/>
                <a:gd name="connsiteY8718" fmla="*/ 469806 h 569461"/>
                <a:gd name="connsiteX8719" fmla="*/ 522684 w 935544"/>
                <a:gd name="connsiteY8719" fmla="*/ 469806 h 569461"/>
                <a:gd name="connsiteX8720" fmla="*/ 518617 w 935544"/>
                <a:gd name="connsiteY8720" fmla="*/ 469806 h 569461"/>
                <a:gd name="connsiteX8721" fmla="*/ 518617 w 935544"/>
                <a:gd name="connsiteY8721" fmla="*/ 469806 h 569461"/>
                <a:gd name="connsiteX8722" fmla="*/ 518617 w 935544"/>
                <a:gd name="connsiteY8722" fmla="*/ 469806 h 569461"/>
                <a:gd name="connsiteX8723" fmla="*/ 518617 w 935544"/>
                <a:gd name="connsiteY8723" fmla="*/ 469806 h 569461"/>
                <a:gd name="connsiteX8724" fmla="*/ 518617 w 935544"/>
                <a:gd name="connsiteY8724" fmla="*/ 469806 h 569461"/>
                <a:gd name="connsiteX8725" fmla="*/ 518617 w 935544"/>
                <a:gd name="connsiteY8725" fmla="*/ 469806 h 569461"/>
                <a:gd name="connsiteX8726" fmla="*/ 518617 w 935544"/>
                <a:gd name="connsiteY8726" fmla="*/ 469806 h 569461"/>
                <a:gd name="connsiteX8727" fmla="*/ 518617 w 935544"/>
                <a:gd name="connsiteY8727" fmla="*/ 469806 h 569461"/>
                <a:gd name="connsiteX8728" fmla="*/ 518617 w 935544"/>
                <a:gd name="connsiteY8728" fmla="*/ 469806 h 569461"/>
                <a:gd name="connsiteX8729" fmla="*/ 518617 w 935544"/>
                <a:gd name="connsiteY8729" fmla="*/ 469806 h 569461"/>
                <a:gd name="connsiteX8730" fmla="*/ 518617 w 935544"/>
                <a:gd name="connsiteY8730" fmla="*/ 469806 h 569461"/>
                <a:gd name="connsiteX8731" fmla="*/ 522684 w 935544"/>
                <a:gd name="connsiteY8731" fmla="*/ 469806 h 569461"/>
                <a:gd name="connsiteX8732" fmla="*/ 526752 w 935544"/>
                <a:gd name="connsiteY8732" fmla="*/ 469806 h 569461"/>
                <a:gd name="connsiteX8733" fmla="*/ 530820 w 935544"/>
                <a:gd name="connsiteY8733" fmla="*/ 469806 h 569461"/>
                <a:gd name="connsiteX8734" fmla="*/ 534887 w 935544"/>
                <a:gd name="connsiteY8734" fmla="*/ 469806 h 569461"/>
                <a:gd name="connsiteX8735" fmla="*/ 538955 w 935544"/>
                <a:gd name="connsiteY8735" fmla="*/ 469806 h 569461"/>
                <a:gd name="connsiteX8736" fmla="*/ 538955 w 935544"/>
                <a:gd name="connsiteY8736" fmla="*/ 469806 h 569461"/>
                <a:gd name="connsiteX8737" fmla="*/ 538955 w 935544"/>
                <a:gd name="connsiteY8737" fmla="*/ 469806 h 569461"/>
                <a:gd name="connsiteX8738" fmla="*/ 543022 w 935544"/>
                <a:gd name="connsiteY8738" fmla="*/ 469806 h 569461"/>
                <a:gd name="connsiteX8739" fmla="*/ 547090 w 935544"/>
                <a:gd name="connsiteY8739" fmla="*/ 469806 h 569461"/>
                <a:gd name="connsiteX8740" fmla="*/ 547090 w 935544"/>
                <a:gd name="connsiteY8740" fmla="*/ 469806 h 569461"/>
                <a:gd name="connsiteX8741" fmla="*/ 547090 w 935544"/>
                <a:gd name="connsiteY8741" fmla="*/ 469806 h 569461"/>
                <a:gd name="connsiteX8742" fmla="*/ 547090 w 935544"/>
                <a:gd name="connsiteY8742" fmla="*/ 469806 h 569461"/>
                <a:gd name="connsiteX8743" fmla="*/ 551157 w 935544"/>
                <a:gd name="connsiteY8743" fmla="*/ 469806 h 569461"/>
                <a:gd name="connsiteX8744" fmla="*/ 551157 w 935544"/>
                <a:gd name="connsiteY8744" fmla="*/ 469806 h 569461"/>
                <a:gd name="connsiteX8745" fmla="*/ 551157 w 935544"/>
                <a:gd name="connsiteY8745" fmla="*/ 469806 h 569461"/>
                <a:gd name="connsiteX8746" fmla="*/ 551157 w 935544"/>
                <a:gd name="connsiteY8746" fmla="*/ 469806 h 569461"/>
                <a:gd name="connsiteX8747" fmla="*/ 551157 w 935544"/>
                <a:gd name="connsiteY8747" fmla="*/ 469806 h 569461"/>
                <a:gd name="connsiteX8748" fmla="*/ 551157 w 935544"/>
                <a:gd name="connsiteY8748" fmla="*/ 469806 h 569461"/>
                <a:gd name="connsiteX8749" fmla="*/ 555225 w 935544"/>
                <a:gd name="connsiteY8749" fmla="*/ 469806 h 569461"/>
                <a:gd name="connsiteX8750" fmla="*/ 559293 w 935544"/>
                <a:gd name="connsiteY8750" fmla="*/ 469806 h 569461"/>
                <a:gd name="connsiteX8751" fmla="*/ 559293 w 935544"/>
                <a:gd name="connsiteY8751" fmla="*/ 469806 h 569461"/>
                <a:gd name="connsiteX8752" fmla="*/ 559293 w 935544"/>
                <a:gd name="connsiteY8752" fmla="*/ 469806 h 569461"/>
                <a:gd name="connsiteX8753" fmla="*/ 563360 w 935544"/>
                <a:gd name="connsiteY8753" fmla="*/ 469806 h 569461"/>
                <a:gd name="connsiteX8754" fmla="*/ 563360 w 935544"/>
                <a:gd name="connsiteY8754" fmla="*/ 469806 h 569461"/>
                <a:gd name="connsiteX8755" fmla="*/ 563360 w 935544"/>
                <a:gd name="connsiteY8755" fmla="*/ 469806 h 569461"/>
                <a:gd name="connsiteX8756" fmla="*/ 563360 w 935544"/>
                <a:gd name="connsiteY8756" fmla="*/ 469806 h 569461"/>
                <a:gd name="connsiteX8757" fmla="*/ 563360 w 935544"/>
                <a:gd name="connsiteY8757" fmla="*/ 469806 h 569461"/>
                <a:gd name="connsiteX8758" fmla="*/ 563360 w 935544"/>
                <a:gd name="connsiteY8758" fmla="*/ 469806 h 569461"/>
                <a:gd name="connsiteX8759" fmla="*/ 567428 w 935544"/>
                <a:gd name="connsiteY8759" fmla="*/ 469806 h 569461"/>
                <a:gd name="connsiteX8760" fmla="*/ 567428 w 935544"/>
                <a:gd name="connsiteY8760" fmla="*/ 469806 h 569461"/>
                <a:gd name="connsiteX8761" fmla="*/ 567428 w 935544"/>
                <a:gd name="connsiteY8761" fmla="*/ 469806 h 569461"/>
                <a:gd name="connsiteX8762" fmla="*/ 567428 w 935544"/>
                <a:gd name="connsiteY8762" fmla="*/ 469806 h 569461"/>
                <a:gd name="connsiteX8763" fmla="*/ 567428 w 935544"/>
                <a:gd name="connsiteY8763" fmla="*/ 469806 h 569461"/>
                <a:gd name="connsiteX8764" fmla="*/ 571495 w 935544"/>
                <a:gd name="connsiteY8764" fmla="*/ 465738 h 569461"/>
                <a:gd name="connsiteX8765" fmla="*/ 571495 w 935544"/>
                <a:gd name="connsiteY8765" fmla="*/ 465738 h 569461"/>
                <a:gd name="connsiteX8766" fmla="*/ 571495 w 935544"/>
                <a:gd name="connsiteY8766" fmla="*/ 465738 h 569461"/>
                <a:gd name="connsiteX8767" fmla="*/ 571495 w 935544"/>
                <a:gd name="connsiteY8767" fmla="*/ 465738 h 569461"/>
                <a:gd name="connsiteX8768" fmla="*/ 571495 w 935544"/>
                <a:gd name="connsiteY8768" fmla="*/ 465738 h 569461"/>
                <a:gd name="connsiteX8769" fmla="*/ 571495 w 935544"/>
                <a:gd name="connsiteY8769" fmla="*/ 465738 h 569461"/>
                <a:gd name="connsiteX8770" fmla="*/ 571495 w 935544"/>
                <a:gd name="connsiteY8770" fmla="*/ 465738 h 569461"/>
                <a:gd name="connsiteX8771" fmla="*/ 648780 w 935544"/>
                <a:gd name="connsiteY8771" fmla="*/ 416927 h 569461"/>
                <a:gd name="connsiteX8772" fmla="*/ 648780 w 935544"/>
                <a:gd name="connsiteY8772" fmla="*/ 416927 h 569461"/>
                <a:gd name="connsiteX8773" fmla="*/ 648780 w 935544"/>
                <a:gd name="connsiteY8773" fmla="*/ 416927 h 569461"/>
                <a:gd name="connsiteX8774" fmla="*/ 648780 w 935544"/>
                <a:gd name="connsiteY8774" fmla="*/ 416927 h 569461"/>
                <a:gd name="connsiteX8775" fmla="*/ 648780 w 935544"/>
                <a:gd name="connsiteY8775" fmla="*/ 416927 h 569461"/>
                <a:gd name="connsiteX8776" fmla="*/ 648780 w 935544"/>
                <a:gd name="connsiteY8776" fmla="*/ 416927 h 569461"/>
                <a:gd name="connsiteX8777" fmla="*/ 697591 w 935544"/>
                <a:gd name="connsiteY8777" fmla="*/ 461671 h 569461"/>
                <a:gd name="connsiteX8778" fmla="*/ 697591 w 935544"/>
                <a:gd name="connsiteY8778" fmla="*/ 461671 h 569461"/>
                <a:gd name="connsiteX8779" fmla="*/ 697591 w 935544"/>
                <a:gd name="connsiteY8779" fmla="*/ 461671 h 569461"/>
                <a:gd name="connsiteX8780" fmla="*/ 693523 w 935544"/>
                <a:gd name="connsiteY8780" fmla="*/ 465738 h 569461"/>
                <a:gd name="connsiteX8781" fmla="*/ 693523 w 935544"/>
                <a:gd name="connsiteY8781" fmla="*/ 465738 h 569461"/>
                <a:gd name="connsiteX8782" fmla="*/ 689455 w 935544"/>
                <a:gd name="connsiteY8782" fmla="*/ 465738 h 569461"/>
                <a:gd name="connsiteX8783" fmla="*/ 689455 w 935544"/>
                <a:gd name="connsiteY8783" fmla="*/ 465738 h 569461"/>
                <a:gd name="connsiteX8784" fmla="*/ 689455 w 935544"/>
                <a:gd name="connsiteY8784" fmla="*/ 465738 h 569461"/>
                <a:gd name="connsiteX8785" fmla="*/ 689455 w 935544"/>
                <a:gd name="connsiteY8785" fmla="*/ 465738 h 569461"/>
                <a:gd name="connsiteX8786" fmla="*/ 685388 w 935544"/>
                <a:gd name="connsiteY8786" fmla="*/ 465738 h 569461"/>
                <a:gd name="connsiteX8787" fmla="*/ 685388 w 935544"/>
                <a:gd name="connsiteY8787" fmla="*/ 465738 h 569461"/>
                <a:gd name="connsiteX8788" fmla="*/ 685388 w 935544"/>
                <a:gd name="connsiteY8788" fmla="*/ 465738 h 569461"/>
                <a:gd name="connsiteX8789" fmla="*/ 685388 w 935544"/>
                <a:gd name="connsiteY8789" fmla="*/ 465738 h 569461"/>
                <a:gd name="connsiteX8790" fmla="*/ 685388 w 935544"/>
                <a:gd name="connsiteY8790" fmla="*/ 465738 h 569461"/>
                <a:gd name="connsiteX8791" fmla="*/ 689455 w 935544"/>
                <a:gd name="connsiteY8791" fmla="*/ 465738 h 569461"/>
                <a:gd name="connsiteX8792" fmla="*/ 693523 w 935544"/>
                <a:gd name="connsiteY8792" fmla="*/ 465738 h 569461"/>
                <a:gd name="connsiteX8793" fmla="*/ 693523 w 935544"/>
                <a:gd name="connsiteY8793" fmla="*/ 465738 h 569461"/>
                <a:gd name="connsiteX8794" fmla="*/ 693523 w 935544"/>
                <a:gd name="connsiteY8794" fmla="*/ 465738 h 569461"/>
                <a:gd name="connsiteX8795" fmla="*/ 697591 w 935544"/>
                <a:gd name="connsiteY8795" fmla="*/ 461671 h 569461"/>
                <a:gd name="connsiteX8796" fmla="*/ 697591 w 935544"/>
                <a:gd name="connsiteY8796" fmla="*/ 461671 h 569461"/>
                <a:gd name="connsiteX8797" fmla="*/ 697591 w 935544"/>
                <a:gd name="connsiteY8797" fmla="*/ 461671 h 569461"/>
                <a:gd name="connsiteX8798" fmla="*/ 697591 w 935544"/>
                <a:gd name="connsiteY8798" fmla="*/ 461671 h 569461"/>
                <a:gd name="connsiteX8799" fmla="*/ 697591 w 935544"/>
                <a:gd name="connsiteY8799" fmla="*/ 461671 h 569461"/>
                <a:gd name="connsiteX8800" fmla="*/ 697591 w 935544"/>
                <a:gd name="connsiteY8800" fmla="*/ 461671 h 569461"/>
                <a:gd name="connsiteX8801" fmla="*/ 697591 w 935544"/>
                <a:gd name="connsiteY8801" fmla="*/ 461671 h 56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Lst>
              <a:rect l="l" t="t" r="r" b="b"/>
              <a:pathLst>
                <a:path w="935544" h="569461">
                  <a:moveTo>
                    <a:pt x="766740" y="457603"/>
                  </a:moveTo>
                  <a:lnTo>
                    <a:pt x="766740" y="457603"/>
                  </a:lnTo>
                  <a:lnTo>
                    <a:pt x="762672" y="457603"/>
                  </a:lnTo>
                  <a:lnTo>
                    <a:pt x="762672" y="457603"/>
                  </a:lnTo>
                  <a:lnTo>
                    <a:pt x="762672" y="457603"/>
                  </a:lnTo>
                  <a:lnTo>
                    <a:pt x="762672" y="457603"/>
                  </a:lnTo>
                  <a:lnTo>
                    <a:pt x="762672" y="457603"/>
                  </a:lnTo>
                  <a:lnTo>
                    <a:pt x="758605" y="457603"/>
                  </a:lnTo>
                  <a:lnTo>
                    <a:pt x="758605" y="457603"/>
                  </a:lnTo>
                  <a:lnTo>
                    <a:pt x="758605" y="457603"/>
                  </a:lnTo>
                  <a:lnTo>
                    <a:pt x="758605" y="457603"/>
                  </a:lnTo>
                  <a:lnTo>
                    <a:pt x="754537" y="457603"/>
                  </a:lnTo>
                  <a:lnTo>
                    <a:pt x="750469" y="457603"/>
                  </a:lnTo>
                  <a:lnTo>
                    <a:pt x="750469" y="457603"/>
                  </a:lnTo>
                  <a:lnTo>
                    <a:pt x="750469" y="457603"/>
                  </a:lnTo>
                  <a:lnTo>
                    <a:pt x="746402" y="457603"/>
                  </a:lnTo>
                  <a:lnTo>
                    <a:pt x="742334" y="457603"/>
                  </a:lnTo>
                  <a:lnTo>
                    <a:pt x="742334" y="457603"/>
                  </a:lnTo>
                  <a:lnTo>
                    <a:pt x="742334" y="457603"/>
                  </a:lnTo>
                  <a:lnTo>
                    <a:pt x="738267" y="457603"/>
                  </a:lnTo>
                  <a:lnTo>
                    <a:pt x="734199" y="457603"/>
                  </a:lnTo>
                  <a:lnTo>
                    <a:pt x="730131" y="457603"/>
                  </a:lnTo>
                  <a:lnTo>
                    <a:pt x="730131" y="457603"/>
                  </a:lnTo>
                  <a:lnTo>
                    <a:pt x="730131" y="457603"/>
                  </a:lnTo>
                  <a:lnTo>
                    <a:pt x="726064" y="457603"/>
                  </a:lnTo>
                  <a:lnTo>
                    <a:pt x="726064" y="457603"/>
                  </a:lnTo>
                  <a:lnTo>
                    <a:pt x="721996" y="457603"/>
                  </a:lnTo>
                  <a:lnTo>
                    <a:pt x="721996" y="457603"/>
                  </a:lnTo>
                  <a:lnTo>
                    <a:pt x="721996" y="457603"/>
                  </a:lnTo>
                  <a:lnTo>
                    <a:pt x="721996" y="457603"/>
                  </a:lnTo>
                  <a:lnTo>
                    <a:pt x="717929" y="457603"/>
                  </a:lnTo>
                  <a:lnTo>
                    <a:pt x="717929" y="457603"/>
                  </a:lnTo>
                  <a:lnTo>
                    <a:pt x="717929" y="457603"/>
                  </a:lnTo>
                  <a:lnTo>
                    <a:pt x="713861" y="457603"/>
                  </a:lnTo>
                  <a:lnTo>
                    <a:pt x="713861" y="457603"/>
                  </a:lnTo>
                  <a:lnTo>
                    <a:pt x="709793" y="457603"/>
                  </a:lnTo>
                  <a:lnTo>
                    <a:pt x="705726" y="457603"/>
                  </a:lnTo>
                  <a:lnTo>
                    <a:pt x="701658" y="457603"/>
                  </a:lnTo>
                  <a:lnTo>
                    <a:pt x="697591" y="457603"/>
                  </a:lnTo>
                  <a:cubicBezTo>
                    <a:pt x="693523" y="457603"/>
                    <a:pt x="689455" y="457603"/>
                    <a:pt x="685388" y="457603"/>
                  </a:cubicBezTo>
                  <a:cubicBezTo>
                    <a:pt x="685388" y="457603"/>
                    <a:pt x="685388" y="457603"/>
                    <a:pt x="685388" y="457603"/>
                  </a:cubicBezTo>
                  <a:lnTo>
                    <a:pt x="685388" y="457603"/>
                  </a:lnTo>
                  <a:lnTo>
                    <a:pt x="685388" y="457603"/>
                  </a:lnTo>
                  <a:lnTo>
                    <a:pt x="689455" y="457603"/>
                  </a:lnTo>
                  <a:lnTo>
                    <a:pt x="693523" y="457603"/>
                  </a:lnTo>
                  <a:lnTo>
                    <a:pt x="693523" y="457603"/>
                  </a:lnTo>
                  <a:lnTo>
                    <a:pt x="693523" y="457603"/>
                  </a:lnTo>
                  <a:lnTo>
                    <a:pt x="693523" y="457603"/>
                  </a:lnTo>
                  <a:lnTo>
                    <a:pt x="693523" y="457603"/>
                  </a:lnTo>
                  <a:lnTo>
                    <a:pt x="693523" y="457603"/>
                  </a:lnTo>
                  <a:lnTo>
                    <a:pt x="697591" y="457603"/>
                  </a:lnTo>
                  <a:lnTo>
                    <a:pt x="697591" y="457603"/>
                  </a:lnTo>
                  <a:lnTo>
                    <a:pt x="697591" y="457603"/>
                  </a:lnTo>
                  <a:lnTo>
                    <a:pt x="701658" y="457603"/>
                  </a:lnTo>
                  <a:lnTo>
                    <a:pt x="701658" y="457603"/>
                  </a:lnTo>
                  <a:lnTo>
                    <a:pt x="701658" y="457603"/>
                  </a:lnTo>
                  <a:lnTo>
                    <a:pt x="701658" y="457603"/>
                  </a:lnTo>
                  <a:lnTo>
                    <a:pt x="701658" y="457603"/>
                  </a:lnTo>
                  <a:lnTo>
                    <a:pt x="701658" y="457603"/>
                  </a:lnTo>
                  <a:lnTo>
                    <a:pt x="701658" y="457603"/>
                  </a:lnTo>
                  <a:lnTo>
                    <a:pt x="701658" y="457603"/>
                  </a:lnTo>
                  <a:lnTo>
                    <a:pt x="701658" y="457603"/>
                  </a:lnTo>
                  <a:lnTo>
                    <a:pt x="701658" y="457603"/>
                  </a:lnTo>
                  <a:lnTo>
                    <a:pt x="701658" y="457603"/>
                  </a:lnTo>
                  <a:lnTo>
                    <a:pt x="701658" y="457603"/>
                  </a:lnTo>
                  <a:lnTo>
                    <a:pt x="701658" y="457603"/>
                  </a:lnTo>
                  <a:lnTo>
                    <a:pt x="701658" y="457603"/>
                  </a:lnTo>
                  <a:lnTo>
                    <a:pt x="701658" y="457603"/>
                  </a:lnTo>
                  <a:lnTo>
                    <a:pt x="705726" y="457603"/>
                  </a:lnTo>
                  <a:lnTo>
                    <a:pt x="709793" y="457603"/>
                  </a:lnTo>
                  <a:lnTo>
                    <a:pt x="709793" y="457603"/>
                  </a:lnTo>
                  <a:lnTo>
                    <a:pt x="713861" y="457603"/>
                  </a:lnTo>
                  <a:lnTo>
                    <a:pt x="717929"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21996" y="457603"/>
                  </a:lnTo>
                  <a:lnTo>
                    <a:pt x="717929" y="457603"/>
                  </a:lnTo>
                  <a:lnTo>
                    <a:pt x="717929" y="457603"/>
                  </a:lnTo>
                  <a:lnTo>
                    <a:pt x="717929" y="457603"/>
                  </a:lnTo>
                  <a:lnTo>
                    <a:pt x="717929" y="457603"/>
                  </a:lnTo>
                  <a:lnTo>
                    <a:pt x="717929" y="457603"/>
                  </a:lnTo>
                  <a:lnTo>
                    <a:pt x="717929" y="457603"/>
                  </a:lnTo>
                  <a:lnTo>
                    <a:pt x="717929" y="457603"/>
                  </a:lnTo>
                  <a:lnTo>
                    <a:pt x="717929" y="457603"/>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53536"/>
                  </a:lnTo>
                  <a:lnTo>
                    <a:pt x="713861" y="449468"/>
                  </a:lnTo>
                  <a:lnTo>
                    <a:pt x="713861" y="449468"/>
                  </a:lnTo>
                  <a:lnTo>
                    <a:pt x="713861" y="449468"/>
                  </a:lnTo>
                  <a:lnTo>
                    <a:pt x="713861" y="449468"/>
                  </a:lnTo>
                  <a:lnTo>
                    <a:pt x="713861" y="449468"/>
                  </a:lnTo>
                  <a:lnTo>
                    <a:pt x="713861" y="449468"/>
                  </a:lnTo>
                  <a:lnTo>
                    <a:pt x="713861" y="449468"/>
                  </a:lnTo>
                  <a:lnTo>
                    <a:pt x="713861" y="449468"/>
                  </a:lnTo>
                  <a:lnTo>
                    <a:pt x="713861" y="449468"/>
                  </a:lnTo>
                  <a:lnTo>
                    <a:pt x="713861" y="449468"/>
                  </a:lnTo>
                  <a:lnTo>
                    <a:pt x="713861" y="449468"/>
                  </a:lnTo>
                  <a:lnTo>
                    <a:pt x="713861" y="449468"/>
                  </a:lnTo>
                  <a:lnTo>
                    <a:pt x="713861" y="449468"/>
                  </a:lnTo>
                  <a:lnTo>
                    <a:pt x="713861" y="449468"/>
                  </a:lnTo>
                  <a:lnTo>
                    <a:pt x="713861" y="449468"/>
                  </a:lnTo>
                  <a:lnTo>
                    <a:pt x="713861" y="445400"/>
                  </a:lnTo>
                  <a:lnTo>
                    <a:pt x="713861" y="441333"/>
                  </a:lnTo>
                  <a:lnTo>
                    <a:pt x="713861" y="441333"/>
                  </a:lnTo>
                  <a:lnTo>
                    <a:pt x="713861" y="441333"/>
                  </a:lnTo>
                  <a:lnTo>
                    <a:pt x="713861" y="441333"/>
                  </a:lnTo>
                  <a:lnTo>
                    <a:pt x="713861" y="441333"/>
                  </a:lnTo>
                  <a:lnTo>
                    <a:pt x="713861" y="441333"/>
                  </a:lnTo>
                  <a:lnTo>
                    <a:pt x="713861" y="441333"/>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3861" y="445400"/>
                  </a:lnTo>
                  <a:lnTo>
                    <a:pt x="717929" y="445400"/>
                  </a:lnTo>
                  <a:lnTo>
                    <a:pt x="721996" y="445400"/>
                  </a:lnTo>
                  <a:lnTo>
                    <a:pt x="721996" y="445400"/>
                  </a:lnTo>
                  <a:lnTo>
                    <a:pt x="721996" y="445400"/>
                  </a:lnTo>
                  <a:lnTo>
                    <a:pt x="726064" y="445400"/>
                  </a:lnTo>
                  <a:lnTo>
                    <a:pt x="726064" y="445400"/>
                  </a:lnTo>
                  <a:lnTo>
                    <a:pt x="726064" y="445400"/>
                  </a:lnTo>
                  <a:lnTo>
                    <a:pt x="726064" y="445400"/>
                  </a:lnTo>
                  <a:lnTo>
                    <a:pt x="726064" y="445400"/>
                  </a:lnTo>
                  <a:lnTo>
                    <a:pt x="726064" y="445400"/>
                  </a:lnTo>
                  <a:lnTo>
                    <a:pt x="726064" y="445400"/>
                  </a:lnTo>
                  <a:lnTo>
                    <a:pt x="726064" y="445400"/>
                  </a:lnTo>
                  <a:lnTo>
                    <a:pt x="726064" y="445400"/>
                  </a:lnTo>
                  <a:lnTo>
                    <a:pt x="726064" y="445400"/>
                  </a:lnTo>
                  <a:lnTo>
                    <a:pt x="726064" y="445400"/>
                  </a:lnTo>
                  <a:lnTo>
                    <a:pt x="726064" y="449468"/>
                  </a:lnTo>
                  <a:lnTo>
                    <a:pt x="726064" y="453536"/>
                  </a:lnTo>
                  <a:lnTo>
                    <a:pt x="726064" y="453536"/>
                  </a:lnTo>
                  <a:lnTo>
                    <a:pt x="726064" y="453536"/>
                  </a:lnTo>
                  <a:lnTo>
                    <a:pt x="726064" y="453536"/>
                  </a:lnTo>
                  <a:lnTo>
                    <a:pt x="726064" y="453536"/>
                  </a:lnTo>
                  <a:lnTo>
                    <a:pt x="726064" y="453536"/>
                  </a:lnTo>
                  <a:lnTo>
                    <a:pt x="726064" y="453536"/>
                  </a:lnTo>
                  <a:lnTo>
                    <a:pt x="726064" y="453536"/>
                  </a:lnTo>
                  <a:lnTo>
                    <a:pt x="726064" y="453536"/>
                  </a:lnTo>
                  <a:lnTo>
                    <a:pt x="726064" y="453536"/>
                  </a:lnTo>
                  <a:lnTo>
                    <a:pt x="726064" y="453536"/>
                  </a:lnTo>
                  <a:lnTo>
                    <a:pt x="726064" y="453536"/>
                  </a:lnTo>
                  <a:lnTo>
                    <a:pt x="726064" y="453536"/>
                  </a:lnTo>
                  <a:lnTo>
                    <a:pt x="726064" y="453536"/>
                  </a:lnTo>
                  <a:lnTo>
                    <a:pt x="726064" y="453536"/>
                  </a:lnTo>
                  <a:lnTo>
                    <a:pt x="721996" y="453536"/>
                  </a:lnTo>
                  <a:lnTo>
                    <a:pt x="721996" y="453536"/>
                  </a:lnTo>
                  <a:lnTo>
                    <a:pt x="721996"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7929" y="453536"/>
                  </a:lnTo>
                  <a:lnTo>
                    <a:pt x="713861" y="453536"/>
                  </a:lnTo>
                  <a:lnTo>
                    <a:pt x="713861" y="453536"/>
                  </a:lnTo>
                  <a:lnTo>
                    <a:pt x="713861" y="453536"/>
                  </a:lnTo>
                  <a:lnTo>
                    <a:pt x="709793" y="453536"/>
                  </a:lnTo>
                  <a:lnTo>
                    <a:pt x="709793" y="453536"/>
                  </a:lnTo>
                  <a:lnTo>
                    <a:pt x="709793" y="453536"/>
                  </a:lnTo>
                  <a:lnTo>
                    <a:pt x="709793" y="453536"/>
                  </a:lnTo>
                  <a:lnTo>
                    <a:pt x="709793" y="453536"/>
                  </a:lnTo>
                  <a:lnTo>
                    <a:pt x="709793" y="453536"/>
                  </a:lnTo>
                  <a:lnTo>
                    <a:pt x="709793" y="453536"/>
                  </a:lnTo>
                  <a:lnTo>
                    <a:pt x="709793" y="453536"/>
                  </a:lnTo>
                  <a:lnTo>
                    <a:pt x="705726" y="453536"/>
                  </a:lnTo>
                  <a:lnTo>
                    <a:pt x="705726" y="453536"/>
                  </a:lnTo>
                  <a:lnTo>
                    <a:pt x="705726" y="453536"/>
                  </a:lnTo>
                  <a:lnTo>
                    <a:pt x="705726" y="453536"/>
                  </a:lnTo>
                  <a:lnTo>
                    <a:pt x="705726" y="453536"/>
                  </a:lnTo>
                  <a:lnTo>
                    <a:pt x="705726" y="449468"/>
                  </a:lnTo>
                  <a:lnTo>
                    <a:pt x="705726" y="449468"/>
                  </a:lnTo>
                  <a:lnTo>
                    <a:pt x="705726" y="449468"/>
                  </a:lnTo>
                  <a:lnTo>
                    <a:pt x="705726" y="449468"/>
                  </a:lnTo>
                  <a:lnTo>
                    <a:pt x="705726" y="449468"/>
                  </a:lnTo>
                  <a:lnTo>
                    <a:pt x="705726" y="449468"/>
                  </a:lnTo>
                  <a:lnTo>
                    <a:pt x="705726" y="449468"/>
                  </a:lnTo>
                  <a:lnTo>
                    <a:pt x="705726" y="449468"/>
                  </a:lnTo>
                  <a:lnTo>
                    <a:pt x="705726" y="449468"/>
                  </a:lnTo>
                  <a:lnTo>
                    <a:pt x="705726" y="449468"/>
                  </a:lnTo>
                  <a:lnTo>
                    <a:pt x="705726" y="445400"/>
                  </a:lnTo>
                  <a:lnTo>
                    <a:pt x="709793" y="445400"/>
                  </a:lnTo>
                  <a:lnTo>
                    <a:pt x="709793" y="445400"/>
                  </a:lnTo>
                  <a:lnTo>
                    <a:pt x="709793" y="445400"/>
                  </a:lnTo>
                  <a:lnTo>
                    <a:pt x="709793" y="445400"/>
                  </a:lnTo>
                  <a:lnTo>
                    <a:pt x="709793" y="445400"/>
                  </a:lnTo>
                  <a:lnTo>
                    <a:pt x="709793" y="445400"/>
                  </a:lnTo>
                  <a:lnTo>
                    <a:pt x="709793" y="441333"/>
                  </a:lnTo>
                  <a:lnTo>
                    <a:pt x="709793" y="437265"/>
                  </a:lnTo>
                  <a:lnTo>
                    <a:pt x="709793" y="437265"/>
                  </a:lnTo>
                  <a:lnTo>
                    <a:pt x="709793" y="437265"/>
                  </a:lnTo>
                  <a:lnTo>
                    <a:pt x="709793" y="437265"/>
                  </a:lnTo>
                  <a:lnTo>
                    <a:pt x="709793" y="437265"/>
                  </a:lnTo>
                  <a:lnTo>
                    <a:pt x="709793" y="437265"/>
                  </a:lnTo>
                  <a:lnTo>
                    <a:pt x="709793" y="437265"/>
                  </a:lnTo>
                  <a:lnTo>
                    <a:pt x="709793" y="437265"/>
                  </a:lnTo>
                  <a:lnTo>
                    <a:pt x="709793" y="437265"/>
                  </a:lnTo>
                  <a:lnTo>
                    <a:pt x="709793" y="437265"/>
                  </a:lnTo>
                  <a:lnTo>
                    <a:pt x="709793" y="437265"/>
                  </a:lnTo>
                  <a:lnTo>
                    <a:pt x="709793" y="437265"/>
                  </a:lnTo>
                  <a:lnTo>
                    <a:pt x="709793" y="433198"/>
                  </a:lnTo>
                  <a:lnTo>
                    <a:pt x="709793" y="433198"/>
                  </a:lnTo>
                  <a:lnTo>
                    <a:pt x="709793" y="433198"/>
                  </a:lnTo>
                  <a:lnTo>
                    <a:pt x="709793" y="433198"/>
                  </a:lnTo>
                  <a:lnTo>
                    <a:pt x="709793" y="433198"/>
                  </a:lnTo>
                  <a:lnTo>
                    <a:pt x="709793" y="433198"/>
                  </a:lnTo>
                  <a:lnTo>
                    <a:pt x="709793" y="433198"/>
                  </a:lnTo>
                  <a:lnTo>
                    <a:pt x="709793" y="433198"/>
                  </a:lnTo>
                  <a:lnTo>
                    <a:pt x="709793" y="433198"/>
                  </a:lnTo>
                  <a:lnTo>
                    <a:pt x="709793" y="433198"/>
                  </a:lnTo>
                  <a:lnTo>
                    <a:pt x="713861" y="433198"/>
                  </a:lnTo>
                  <a:lnTo>
                    <a:pt x="717929" y="433198"/>
                  </a:lnTo>
                  <a:lnTo>
                    <a:pt x="721996" y="433198"/>
                  </a:lnTo>
                  <a:lnTo>
                    <a:pt x="726064" y="433198"/>
                  </a:lnTo>
                  <a:lnTo>
                    <a:pt x="730131"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29130"/>
                  </a:lnTo>
                  <a:lnTo>
                    <a:pt x="734199" y="429130"/>
                  </a:lnTo>
                  <a:lnTo>
                    <a:pt x="734199" y="429130"/>
                  </a:lnTo>
                  <a:lnTo>
                    <a:pt x="734199" y="429130"/>
                  </a:lnTo>
                  <a:lnTo>
                    <a:pt x="734199" y="429130"/>
                  </a:lnTo>
                  <a:lnTo>
                    <a:pt x="734199" y="425062"/>
                  </a:lnTo>
                  <a:lnTo>
                    <a:pt x="734199" y="425062"/>
                  </a:lnTo>
                  <a:lnTo>
                    <a:pt x="734199" y="425062"/>
                  </a:lnTo>
                  <a:lnTo>
                    <a:pt x="734199" y="425062"/>
                  </a:lnTo>
                  <a:lnTo>
                    <a:pt x="734199" y="425062"/>
                  </a:lnTo>
                  <a:lnTo>
                    <a:pt x="734199" y="425062"/>
                  </a:lnTo>
                  <a:lnTo>
                    <a:pt x="734199" y="425062"/>
                  </a:lnTo>
                  <a:lnTo>
                    <a:pt x="734199" y="425062"/>
                  </a:lnTo>
                  <a:lnTo>
                    <a:pt x="734199" y="429130"/>
                  </a:lnTo>
                  <a:lnTo>
                    <a:pt x="734199" y="433198"/>
                  </a:lnTo>
                  <a:lnTo>
                    <a:pt x="734199" y="433198"/>
                  </a:lnTo>
                  <a:lnTo>
                    <a:pt x="734199" y="433198"/>
                  </a:lnTo>
                  <a:lnTo>
                    <a:pt x="734199" y="433198"/>
                  </a:lnTo>
                  <a:lnTo>
                    <a:pt x="734199" y="433198"/>
                  </a:lnTo>
                  <a:lnTo>
                    <a:pt x="734199" y="433198"/>
                  </a:lnTo>
                  <a:lnTo>
                    <a:pt x="734199" y="433198"/>
                  </a:lnTo>
                  <a:lnTo>
                    <a:pt x="734199" y="433198"/>
                  </a:lnTo>
                  <a:lnTo>
                    <a:pt x="734199" y="437265"/>
                  </a:lnTo>
                  <a:lnTo>
                    <a:pt x="734199" y="441333"/>
                  </a:lnTo>
                  <a:lnTo>
                    <a:pt x="734199" y="445400"/>
                  </a:lnTo>
                  <a:lnTo>
                    <a:pt x="734199" y="449468"/>
                  </a:lnTo>
                  <a:lnTo>
                    <a:pt x="734199" y="449468"/>
                  </a:lnTo>
                  <a:lnTo>
                    <a:pt x="734199" y="449468"/>
                  </a:lnTo>
                  <a:lnTo>
                    <a:pt x="734199" y="453536"/>
                  </a:lnTo>
                  <a:lnTo>
                    <a:pt x="734199" y="453536"/>
                  </a:lnTo>
                  <a:lnTo>
                    <a:pt x="734199" y="453536"/>
                  </a:lnTo>
                  <a:lnTo>
                    <a:pt x="734199" y="453536"/>
                  </a:lnTo>
                  <a:lnTo>
                    <a:pt x="734199" y="453536"/>
                  </a:lnTo>
                  <a:lnTo>
                    <a:pt x="730131" y="453536"/>
                  </a:lnTo>
                  <a:lnTo>
                    <a:pt x="730131" y="453536"/>
                  </a:lnTo>
                  <a:lnTo>
                    <a:pt x="730131" y="453536"/>
                  </a:lnTo>
                  <a:lnTo>
                    <a:pt x="730131" y="457603"/>
                  </a:lnTo>
                  <a:lnTo>
                    <a:pt x="730131" y="461671"/>
                  </a:lnTo>
                  <a:lnTo>
                    <a:pt x="730131" y="465738"/>
                  </a:lnTo>
                  <a:lnTo>
                    <a:pt x="730131" y="465738"/>
                  </a:lnTo>
                  <a:lnTo>
                    <a:pt x="730131" y="465738"/>
                  </a:lnTo>
                  <a:lnTo>
                    <a:pt x="730131" y="465738"/>
                  </a:lnTo>
                  <a:lnTo>
                    <a:pt x="730131" y="465738"/>
                  </a:lnTo>
                  <a:lnTo>
                    <a:pt x="730131" y="469806"/>
                  </a:lnTo>
                  <a:lnTo>
                    <a:pt x="730131" y="469806"/>
                  </a:lnTo>
                  <a:lnTo>
                    <a:pt x="730131" y="469806"/>
                  </a:lnTo>
                  <a:lnTo>
                    <a:pt x="730131" y="473874"/>
                  </a:lnTo>
                  <a:lnTo>
                    <a:pt x="730131" y="473874"/>
                  </a:lnTo>
                  <a:lnTo>
                    <a:pt x="730131" y="473874"/>
                  </a:lnTo>
                  <a:lnTo>
                    <a:pt x="730131" y="473874"/>
                  </a:lnTo>
                  <a:lnTo>
                    <a:pt x="730131" y="473874"/>
                  </a:lnTo>
                  <a:lnTo>
                    <a:pt x="730131" y="473874"/>
                  </a:lnTo>
                  <a:lnTo>
                    <a:pt x="730131" y="473874"/>
                  </a:lnTo>
                  <a:lnTo>
                    <a:pt x="730131" y="477941"/>
                  </a:lnTo>
                  <a:lnTo>
                    <a:pt x="730131" y="477941"/>
                  </a:lnTo>
                  <a:lnTo>
                    <a:pt x="730131" y="477941"/>
                  </a:lnTo>
                  <a:lnTo>
                    <a:pt x="730131" y="477941"/>
                  </a:lnTo>
                  <a:lnTo>
                    <a:pt x="730131" y="477941"/>
                  </a:lnTo>
                  <a:lnTo>
                    <a:pt x="730131" y="477941"/>
                  </a:lnTo>
                  <a:lnTo>
                    <a:pt x="730131" y="477941"/>
                  </a:lnTo>
                  <a:lnTo>
                    <a:pt x="730131" y="477941"/>
                  </a:lnTo>
                  <a:lnTo>
                    <a:pt x="734199" y="477941"/>
                  </a:lnTo>
                  <a:lnTo>
                    <a:pt x="734199" y="477941"/>
                  </a:lnTo>
                  <a:lnTo>
                    <a:pt x="734199" y="477941"/>
                  </a:lnTo>
                  <a:lnTo>
                    <a:pt x="734199" y="477941"/>
                  </a:lnTo>
                  <a:lnTo>
                    <a:pt x="734199" y="477941"/>
                  </a:lnTo>
                  <a:lnTo>
                    <a:pt x="734199" y="477941"/>
                  </a:lnTo>
                  <a:lnTo>
                    <a:pt x="734199" y="477941"/>
                  </a:lnTo>
                  <a:lnTo>
                    <a:pt x="734199" y="477941"/>
                  </a:lnTo>
                  <a:lnTo>
                    <a:pt x="734199" y="477941"/>
                  </a:lnTo>
                  <a:lnTo>
                    <a:pt x="734199" y="477941"/>
                  </a:lnTo>
                  <a:lnTo>
                    <a:pt x="734199" y="477941"/>
                  </a:lnTo>
                  <a:lnTo>
                    <a:pt x="734199" y="477941"/>
                  </a:lnTo>
                  <a:lnTo>
                    <a:pt x="734199" y="477941"/>
                  </a:lnTo>
                  <a:lnTo>
                    <a:pt x="734199" y="477941"/>
                  </a:lnTo>
                  <a:lnTo>
                    <a:pt x="734199" y="477941"/>
                  </a:lnTo>
                  <a:lnTo>
                    <a:pt x="730131" y="477941"/>
                  </a:lnTo>
                  <a:lnTo>
                    <a:pt x="730131" y="477941"/>
                  </a:lnTo>
                  <a:lnTo>
                    <a:pt x="730131" y="477941"/>
                  </a:lnTo>
                  <a:lnTo>
                    <a:pt x="730131" y="477941"/>
                  </a:lnTo>
                  <a:lnTo>
                    <a:pt x="730131" y="477941"/>
                  </a:lnTo>
                  <a:cubicBezTo>
                    <a:pt x="730131" y="477941"/>
                    <a:pt x="726064" y="477941"/>
                    <a:pt x="726064" y="477941"/>
                  </a:cubicBezTo>
                  <a:lnTo>
                    <a:pt x="717929" y="477941"/>
                  </a:lnTo>
                  <a:lnTo>
                    <a:pt x="717929" y="477941"/>
                  </a:lnTo>
                  <a:lnTo>
                    <a:pt x="717929" y="477941"/>
                  </a:lnTo>
                  <a:lnTo>
                    <a:pt x="713861" y="477941"/>
                  </a:lnTo>
                  <a:lnTo>
                    <a:pt x="709793" y="477941"/>
                  </a:lnTo>
                  <a:lnTo>
                    <a:pt x="705726" y="477941"/>
                  </a:lnTo>
                  <a:lnTo>
                    <a:pt x="701658" y="477941"/>
                  </a:lnTo>
                  <a:lnTo>
                    <a:pt x="701658" y="477941"/>
                  </a:lnTo>
                  <a:lnTo>
                    <a:pt x="701658" y="477941"/>
                  </a:lnTo>
                  <a:lnTo>
                    <a:pt x="701658" y="477941"/>
                  </a:lnTo>
                  <a:lnTo>
                    <a:pt x="701658" y="477941"/>
                  </a:lnTo>
                  <a:lnTo>
                    <a:pt x="697591" y="477941"/>
                  </a:lnTo>
                  <a:lnTo>
                    <a:pt x="693523" y="477941"/>
                  </a:lnTo>
                  <a:lnTo>
                    <a:pt x="693523" y="477941"/>
                  </a:lnTo>
                  <a:lnTo>
                    <a:pt x="689455" y="477941"/>
                  </a:lnTo>
                  <a:lnTo>
                    <a:pt x="685388" y="477941"/>
                  </a:lnTo>
                  <a:lnTo>
                    <a:pt x="685388" y="477941"/>
                  </a:lnTo>
                  <a:lnTo>
                    <a:pt x="685388" y="477941"/>
                  </a:lnTo>
                  <a:lnTo>
                    <a:pt x="681320" y="477941"/>
                  </a:lnTo>
                  <a:lnTo>
                    <a:pt x="681320" y="477941"/>
                  </a:lnTo>
                  <a:lnTo>
                    <a:pt x="681320" y="477941"/>
                  </a:lnTo>
                  <a:lnTo>
                    <a:pt x="681320" y="477941"/>
                  </a:lnTo>
                  <a:lnTo>
                    <a:pt x="677253" y="477941"/>
                  </a:lnTo>
                  <a:lnTo>
                    <a:pt x="677253" y="477941"/>
                  </a:lnTo>
                  <a:lnTo>
                    <a:pt x="677253" y="477941"/>
                  </a:lnTo>
                  <a:lnTo>
                    <a:pt x="673185" y="477941"/>
                  </a:lnTo>
                  <a:lnTo>
                    <a:pt x="669117" y="477941"/>
                  </a:lnTo>
                  <a:lnTo>
                    <a:pt x="665050" y="477941"/>
                  </a:lnTo>
                  <a:lnTo>
                    <a:pt x="665050" y="477941"/>
                  </a:lnTo>
                  <a:lnTo>
                    <a:pt x="665050" y="477941"/>
                  </a:lnTo>
                  <a:lnTo>
                    <a:pt x="665050" y="477941"/>
                  </a:lnTo>
                  <a:lnTo>
                    <a:pt x="665050" y="482009"/>
                  </a:lnTo>
                  <a:lnTo>
                    <a:pt x="665050" y="482009"/>
                  </a:lnTo>
                  <a:lnTo>
                    <a:pt x="665050" y="482009"/>
                  </a:lnTo>
                  <a:lnTo>
                    <a:pt x="665050" y="482009"/>
                  </a:lnTo>
                  <a:lnTo>
                    <a:pt x="665050" y="482009"/>
                  </a:lnTo>
                  <a:lnTo>
                    <a:pt x="665050" y="482009"/>
                  </a:lnTo>
                  <a:lnTo>
                    <a:pt x="665050" y="486076"/>
                  </a:lnTo>
                  <a:lnTo>
                    <a:pt x="665050" y="486076"/>
                  </a:lnTo>
                  <a:lnTo>
                    <a:pt x="665050" y="486076"/>
                  </a:lnTo>
                  <a:lnTo>
                    <a:pt x="665050" y="486076"/>
                  </a:lnTo>
                  <a:lnTo>
                    <a:pt x="665050" y="486076"/>
                  </a:lnTo>
                  <a:lnTo>
                    <a:pt x="665050" y="486076"/>
                  </a:lnTo>
                  <a:lnTo>
                    <a:pt x="660982" y="490144"/>
                  </a:lnTo>
                  <a:lnTo>
                    <a:pt x="656915" y="494211"/>
                  </a:lnTo>
                  <a:lnTo>
                    <a:pt x="656915" y="494211"/>
                  </a:lnTo>
                  <a:lnTo>
                    <a:pt x="656915" y="494211"/>
                  </a:lnTo>
                  <a:lnTo>
                    <a:pt x="656915" y="494211"/>
                  </a:lnTo>
                  <a:lnTo>
                    <a:pt x="656915" y="494211"/>
                  </a:lnTo>
                  <a:lnTo>
                    <a:pt x="656915" y="494211"/>
                  </a:lnTo>
                  <a:lnTo>
                    <a:pt x="652847" y="494211"/>
                  </a:lnTo>
                  <a:lnTo>
                    <a:pt x="648780" y="494211"/>
                  </a:lnTo>
                  <a:lnTo>
                    <a:pt x="644712" y="494211"/>
                  </a:lnTo>
                  <a:lnTo>
                    <a:pt x="640645" y="494211"/>
                  </a:lnTo>
                  <a:lnTo>
                    <a:pt x="636577" y="494211"/>
                  </a:lnTo>
                  <a:lnTo>
                    <a:pt x="632509" y="494211"/>
                  </a:lnTo>
                  <a:lnTo>
                    <a:pt x="628442" y="494211"/>
                  </a:lnTo>
                  <a:lnTo>
                    <a:pt x="624374" y="494211"/>
                  </a:lnTo>
                  <a:lnTo>
                    <a:pt x="620307" y="494211"/>
                  </a:lnTo>
                  <a:lnTo>
                    <a:pt x="616239" y="494211"/>
                  </a:lnTo>
                  <a:lnTo>
                    <a:pt x="616239" y="494211"/>
                  </a:lnTo>
                  <a:lnTo>
                    <a:pt x="612171" y="494211"/>
                  </a:lnTo>
                  <a:lnTo>
                    <a:pt x="612171" y="494211"/>
                  </a:lnTo>
                  <a:lnTo>
                    <a:pt x="612171" y="494211"/>
                  </a:lnTo>
                  <a:lnTo>
                    <a:pt x="612171" y="494211"/>
                  </a:lnTo>
                  <a:lnTo>
                    <a:pt x="612171" y="494211"/>
                  </a:lnTo>
                  <a:lnTo>
                    <a:pt x="612171" y="494211"/>
                  </a:lnTo>
                  <a:lnTo>
                    <a:pt x="608104" y="494211"/>
                  </a:lnTo>
                  <a:lnTo>
                    <a:pt x="604036" y="494211"/>
                  </a:lnTo>
                  <a:lnTo>
                    <a:pt x="599969" y="494211"/>
                  </a:lnTo>
                  <a:lnTo>
                    <a:pt x="595901" y="494211"/>
                  </a:lnTo>
                  <a:lnTo>
                    <a:pt x="591833" y="494211"/>
                  </a:lnTo>
                  <a:lnTo>
                    <a:pt x="587766" y="494211"/>
                  </a:lnTo>
                  <a:lnTo>
                    <a:pt x="583698" y="494211"/>
                  </a:lnTo>
                  <a:lnTo>
                    <a:pt x="579631" y="494211"/>
                  </a:lnTo>
                  <a:lnTo>
                    <a:pt x="575563" y="494211"/>
                  </a:lnTo>
                  <a:lnTo>
                    <a:pt x="567428" y="494211"/>
                  </a:lnTo>
                  <a:cubicBezTo>
                    <a:pt x="563360" y="494211"/>
                    <a:pt x="559293" y="494211"/>
                    <a:pt x="555225" y="494211"/>
                  </a:cubicBezTo>
                  <a:cubicBezTo>
                    <a:pt x="551157" y="494211"/>
                    <a:pt x="547090" y="494211"/>
                    <a:pt x="543022" y="494211"/>
                  </a:cubicBezTo>
                  <a:cubicBezTo>
                    <a:pt x="538955" y="494211"/>
                    <a:pt x="534887" y="490144"/>
                    <a:pt x="530820" y="490144"/>
                  </a:cubicBezTo>
                  <a:lnTo>
                    <a:pt x="526752" y="490144"/>
                  </a:lnTo>
                  <a:lnTo>
                    <a:pt x="522684" y="490144"/>
                  </a:lnTo>
                  <a:lnTo>
                    <a:pt x="522684" y="490144"/>
                  </a:lnTo>
                  <a:lnTo>
                    <a:pt x="518617" y="490144"/>
                  </a:lnTo>
                  <a:lnTo>
                    <a:pt x="514549" y="490144"/>
                  </a:lnTo>
                  <a:lnTo>
                    <a:pt x="510482" y="486076"/>
                  </a:lnTo>
                  <a:lnTo>
                    <a:pt x="506414" y="486076"/>
                  </a:lnTo>
                  <a:lnTo>
                    <a:pt x="502347" y="486076"/>
                  </a:lnTo>
                  <a:lnTo>
                    <a:pt x="498279" y="486076"/>
                  </a:lnTo>
                  <a:lnTo>
                    <a:pt x="498279" y="486076"/>
                  </a:lnTo>
                  <a:lnTo>
                    <a:pt x="494212" y="486076"/>
                  </a:lnTo>
                  <a:lnTo>
                    <a:pt x="494212" y="486076"/>
                  </a:lnTo>
                  <a:lnTo>
                    <a:pt x="494212" y="486076"/>
                  </a:lnTo>
                  <a:lnTo>
                    <a:pt x="494212" y="486076"/>
                  </a:lnTo>
                  <a:lnTo>
                    <a:pt x="494212" y="486076"/>
                  </a:lnTo>
                  <a:lnTo>
                    <a:pt x="494212" y="486076"/>
                  </a:lnTo>
                  <a:lnTo>
                    <a:pt x="494212" y="486076"/>
                  </a:lnTo>
                  <a:lnTo>
                    <a:pt x="494212" y="486076"/>
                  </a:lnTo>
                  <a:lnTo>
                    <a:pt x="498279" y="486076"/>
                  </a:lnTo>
                  <a:lnTo>
                    <a:pt x="498279" y="482009"/>
                  </a:lnTo>
                  <a:lnTo>
                    <a:pt x="498279" y="482009"/>
                  </a:lnTo>
                  <a:lnTo>
                    <a:pt x="498279" y="482009"/>
                  </a:lnTo>
                  <a:lnTo>
                    <a:pt x="498279" y="477941"/>
                  </a:lnTo>
                  <a:lnTo>
                    <a:pt x="498279" y="473874"/>
                  </a:lnTo>
                  <a:lnTo>
                    <a:pt x="498279" y="473874"/>
                  </a:lnTo>
                  <a:lnTo>
                    <a:pt x="498279" y="473874"/>
                  </a:lnTo>
                  <a:cubicBezTo>
                    <a:pt x="498279" y="473874"/>
                    <a:pt x="498279" y="469806"/>
                    <a:pt x="498279" y="469806"/>
                  </a:cubicBezTo>
                  <a:lnTo>
                    <a:pt x="502347" y="469806"/>
                  </a:lnTo>
                  <a:cubicBezTo>
                    <a:pt x="502347" y="469806"/>
                    <a:pt x="506414" y="469806"/>
                    <a:pt x="506414" y="465738"/>
                  </a:cubicBezTo>
                  <a:lnTo>
                    <a:pt x="506414" y="465738"/>
                  </a:lnTo>
                  <a:lnTo>
                    <a:pt x="506414" y="465738"/>
                  </a:lnTo>
                  <a:lnTo>
                    <a:pt x="506414" y="465738"/>
                  </a:lnTo>
                  <a:lnTo>
                    <a:pt x="506414" y="465738"/>
                  </a:lnTo>
                  <a:lnTo>
                    <a:pt x="506414" y="465738"/>
                  </a:lnTo>
                  <a:lnTo>
                    <a:pt x="510482" y="465738"/>
                  </a:lnTo>
                  <a:lnTo>
                    <a:pt x="510482" y="465738"/>
                  </a:lnTo>
                  <a:lnTo>
                    <a:pt x="510482" y="465738"/>
                  </a:lnTo>
                  <a:lnTo>
                    <a:pt x="510482" y="465738"/>
                  </a:lnTo>
                  <a:lnTo>
                    <a:pt x="510482" y="465738"/>
                  </a:lnTo>
                  <a:lnTo>
                    <a:pt x="510482" y="465738"/>
                  </a:lnTo>
                  <a:lnTo>
                    <a:pt x="514549" y="461671"/>
                  </a:lnTo>
                  <a:lnTo>
                    <a:pt x="514549" y="461671"/>
                  </a:lnTo>
                  <a:lnTo>
                    <a:pt x="514549" y="461671"/>
                  </a:lnTo>
                  <a:lnTo>
                    <a:pt x="514549" y="461671"/>
                  </a:lnTo>
                  <a:lnTo>
                    <a:pt x="514549" y="461671"/>
                  </a:lnTo>
                  <a:lnTo>
                    <a:pt x="514549" y="461671"/>
                  </a:lnTo>
                  <a:lnTo>
                    <a:pt x="514549" y="461671"/>
                  </a:lnTo>
                  <a:lnTo>
                    <a:pt x="514549" y="461671"/>
                  </a:lnTo>
                  <a:lnTo>
                    <a:pt x="518617" y="461671"/>
                  </a:lnTo>
                  <a:lnTo>
                    <a:pt x="522684" y="461671"/>
                  </a:lnTo>
                  <a:lnTo>
                    <a:pt x="526752" y="461671"/>
                  </a:lnTo>
                  <a:lnTo>
                    <a:pt x="530820" y="461671"/>
                  </a:lnTo>
                  <a:lnTo>
                    <a:pt x="534887" y="461671"/>
                  </a:lnTo>
                  <a:lnTo>
                    <a:pt x="534887" y="461671"/>
                  </a:lnTo>
                  <a:lnTo>
                    <a:pt x="534887" y="461671"/>
                  </a:lnTo>
                  <a:lnTo>
                    <a:pt x="534887" y="461671"/>
                  </a:lnTo>
                  <a:lnTo>
                    <a:pt x="534887" y="461671"/>
                  </a:lnTo>
                  <a:lnTo>
                    <a:pt x="538955" y="461671"/>
                  </a:lnTo>
                  <a:lnTo>
                    <a:pt x="543022" y="461671"/>
                  </a:lnTo>
                  <a:lnTo>
                    <a:pt x="543022" y="461671"/>
                  </a:lnTo>
                  <a:lnTo>
                    <a:pt x="543022" y="461671"/>
                  </a:lnTo>
                  <a:lnTo>
                    <a:pt x="543022" y="461671"/>
                  </a:lnTo>
                  <a:lnTo>
                    <a:pt x="543022" y="461671"/>
                  </a:lnTo>
                  <a:lnTo>
                    <a:pt x="543022" y="461671"/>
                  </a:lnTo>
                  <a:lnTo>
                    <a:pt x="547090" y="461671"/>
                  </a:lnTo>
                  <a:lnTo>
                    <a:pt x="551157" y="461671"/>
                  </a:lnTo>
                  <a:cubicBezTo>
                    <a:pt x="555225" y="461671"/>
                    <a:pt x="555225" y="457603"/>
                    <a:pt x="555225" y="457603"/>
                  </a:cubicBezTo>
                  <a:cubicBezTo>
                    <a:pt x="555225" y="457603"/>
                    <a:pt x="555225" y="457603"/>
                    <a:pt x="555225" y="457603"/>
                  </a:cubicBezTo>
                  <a:lnTo>
                    <a:pt x="559293" y="453536"/>
                  </a:lnTo>
                  <a:lnTo>
                    <a:pt x="559293" y="453536"/>
                  </a:lnTo>
                  <a:lnTo>
                    <a:pt x="559293" y="453536"/>
                  </a:lnTo>
                  <a:lnTo>
                    <a:pt x="559293" y="449468"/>
                  </a:lnTo>
                  <a:lnTo>
                    <a:pt x="559293"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63360" y="449468"/>
                  </a:lnTo>
                  <a:lnTo>
                    <a:pt x="559293" y="449468"/>
                  </a:lnTo>
                  <a:lnTo>
                    <a:pt x="559293" y="449468"/>
                  </a:lnTo>
                  <a:lnTo>
                    <a:pt x="559293" y="449468"/>
                  </a:lnTo>
                  <a:lnTo>
                    <a:pt x="559293" y="449468"/>
                  </a:lnTo>
                  <a:lnTo>
                    <a:pt x="563360" y="449468"/>
                  </a:lnTo>
                  <a:lnTo>
                    <a:pt x="563360" y="449468"/>
                  </a:lnTo>
                  <a:lnTo>
                    <a:pt x="563360" y="445400"/>
                  </a:lnTo>
                  <a:lnTo>
                    <a:pt x="563360" y="445400"/>
                  </a:lnTo>
                  <a:lnTo>
                    <a:pt x="563360" y="445400"/>
                  </a:lnTo>
                  <a:lnTo>
                    <a:pt x="563360" y="445400"/>
                  </a:lnTo>
                  <a:lnTo>
                    <a:pt x="563360" y="445400"/>
                  </a:lnTo>
                  <a:lnTo>
                    <a:pt x="559293" y="445400"/>
                  </a:lnTo>
                  <a:lnTo>
                    <a:pt x="559293" y="445400"/>
                  </a:lnTo>
                  <a:lnTo>
                    <a:pt x="559293" y="445400"/>
                  </a:lnTo>
                  <a:lnTo>
                    <a:pt x="555225" y="445400"/>
                  </a:lnTo>
                  <a:lnTo>
                    <a:pt x="555225" y="445400"/>
                  </a:lnTo>
                  <a:lnTo>
                    <a:pt x="551157" y="445400"/>
                  </a:lnTo>
                  <a:lnTo>
                    <a:pt x="551157" y="445400"/>
                  </a:lnTo>
                  <a:lnTo>
                    <a:pt x="551157" y="445400"/>
                  </a:lnTo>
                  <a:lnTo>
                    <a:pt x="551157" y="445400"/>
                  </a:lnTo>
                  <a:lnTo>
                    <a:pt x="547090" y="445400"/>
                  </a:lnTo>
                  <a:lnTo>
                    <a:pt x="543022" y="445400"/>
                  </a:lnTo>
                  <a:lnTo>
                    <a:pt x="543022" y="445400"/>
                  </a:lnTo>
                  <a:lnTo>
                    <a:pt x="543022" y="445400"/>
                  </a:lnTo>
                  <a:lnTo>
                    <a:pt x="538955" y="445400"/>
                  </a:lnTo>
                  <a:lnTo>
                    <a:pt x="534887" y="445400"/>
                  </a:lnTo>
                  <a:lnTo>
                    <a:pt x="530820" y="445400"/>
                  </a:lnTo>
                  <a:lnTo>
                    <a:pt x="530820" y="441333"/>
                  </a:lnTo>
                  <a:cubicBezTo>
                    <a:pt x="530820" y="441333"/>
                    <a:pt x="530820" y="437265"/>
                    <a:pt x="530820" y="437265"/>
                  </a:cubicBezTo>
                  <a:cubicBezTo>
                    <a:pt x="530820" y="437265"/>
                    <a:pt x="530820" y="433198"/>
                    <a:pt x="530820" y="433198"/>
                  </a:cubicBezTo>
                  <a:lnTo>
                    <a:pt x="530820" y="429130"/>
                  </a:lnTo>
                  <a:lnTo>
                    <a:pt x="530820" y="425062"/>
                  </a:lnTo>
                  <a:lnTo>
                    <a:pt x="534887" y="420995"/>
                  </a:lnTo>
                  <a:lnTo>
                    <a:pt x="534887" y="420995"/>
                  </a:lnTo>
                  <a:lnTo>
                    <a:pt x="534887" y="420995"/>
                  </a:lnTo>
                  <a:lnTo>
                    <a:pt x="534887" y="420995"/>
                  </a:lnTo>
                  <a:cubicBezTo>
                    <a:pt x="534887" y="420995"/>
                    <a:pt x="534887" y="416927"/>
                    <a:pt x="534887" y="416927"/>
                  </a:cubicBezTo>
                  <a:lnTo>
                    <a:pt x="534887" y="412860"/>
                  </a:lnTo>
                  <a:lnTo>
                    <a:pt x="534887" y="408792"/>
                  </a:lnTo>
                  <a:lnTo>
                    <a:pt x="534887" y="404724"/>
                  </a:lnTo>
                  <a:lnTo>
                    <a:pt x="534887" y="404724"/>
                  </a:lnTo>
                  <a:lnTo>
                    <a:pt x="534887" y="404724"/>
                  </a:lnTo>
                  <a:cubicBezTo>
                    <a:pt x="534887" y="404724"/>
                    <a:pt x="534887" y="400657"/>
                    <a:pt x="538955" y="400657"/>
                  </a:cubicBezTo>
                  <a:cubicBezTo>
                    <a:pt x="538955" y="400657"/>
                    <a:pt x="543022" y="400657"/>
                    <a:pt x="547090" y="400657"/>
                  </a:cubicBezTo>
                  <a:lnTo>
                    <a:pt x="551157" y="400657"/>
                  </a:lnTo>
                  <a:lnTo>
                    <a:pt x="551157" y="400657"/>
                  </a:lnTo>
                  <a:lnTo>
                    <a:pt x="551157" y="400657"/>
                  </a:lnTo>
                  <a:lnTo>
                    <a:pt x="551157" y="400657"/>
                  </a:lnTo>
                  <a:lnTo>
                    <a:pt x="551157" y="400657"/>
                  </a:lnTo>
                  <a:lnTo>
                    <a:pt x="555225" y="400657"/>
                  </a:lnTo>
                  <a:lnTo>
                    <a:pt x="555225" y="400657"/>
                  </a:lnTo>
                  <a:lnTo>
                    <a:pt x="555225" y="400657"/>
                  </a:lnTo>
                  <a:lnTo>
                    <a:pt x="555225" y="400657"/>
                  </a:lnTo>
                  <a:lnTo>
                    <a:pt x="555225" y="400657"/>
                  </a:lnTo>
                  <a:lnTo>
                    <a:pt x="555225" y="400657"/>
                  </a:lnTo>
                  <a:lnTo>
                    <a:pt x="555225" y="400657"/>
                  </a:lnTo>
                  <a:lnTo>
                    <a:pt x="559293" y="400657"/>
                  </a:lnTo>
                  <a:lnTo>
                    <a:pt x="559293" y="400657"/>
                  </a:lnTo>
                  <a:lnTo>
                    <a:pt x="559293" y="400657"/>
                  </a:lnTo>
                  <a:lnTo>
                    <a:pt x="559293" y="400657"/>
                  </a:lnTo>
                  <a:lnTo>
                    <a:pt x="563360" y="400657"/>
                  </a:lnTo>
                  <a:lnTo>
                    <a:pt x="563360" y="400657"/>
                  </a:lnTo>
                  <a:lnTo>
                    <a:pt x="563360" y="400657"/>
                  </a:lnTo>
                  <a:lnTo>
                    <a:pt x="563360" y="400657"/>
                  </a:lnTo>
                  <a:lnTo>
                    <a:pt x="563360" y="400657"/>
                  </a:lnTo>
                  <a:lnTo>
                    <a:pt x="567428" y="400657"/>
                  </a:lnTo>
                  <a:lnTo>
                    <a:pt x="571495" y="400657"/>
                  </a:lnTo>
                  <a:lnTo>
                    <a:pt x="571495" y="400657"/>
                  </a:lnTo>
                  <a:lnTo>
                    <a:pt x="571495" y="400657"/>
                  </a:lnTo>
                  <a:lnTo>
                    <a:pt x="571495" y="400657"/>
                  </a:lnTo>
                  <a:lnTo>
                    <a:pt x="571495" y="400657"/>
                  </a:lnTo>
                  <a:lnTo>
                    <a:pt x="571495" y="400657"/>
                  </a:lnTo>
                  <a:lnTo>
                    <a:pt x="571495" y="400657"/>
                  </a:lnTo>
                  <a:lnTo>
                    <a:pt x="575563" y="400657"/>
                  </a:lnTo>
                  <a:lnTo>
                    <a:pt x="579631" y="400657"/>
                  </a:lnTo>
                  <a:lnTo>
                    <a:pt x="579631" y="400657"/>
                  </a:lnTo>
                  <a:lnTo>
                    <a:pt x="579631" y="400657"/>
                  </a:lnTo>
                  <a:lnTo>
                    <a:pt x="583698" y="400657"/>
                  </a:lnTo>
                  <a:lnTo>
                    <a:pt x="587766" y="400657"/>
                  </a:lnTo>
                  <a:lnTo>
                    <a:pt x="587766" y="400657"/>
                  </a:lnTo>
                  <a:lnTo>
                    <a:pt x="587766" y="400657"/>
                  </a:lnTo>
                  <a:lnTo>
                    <a:pt x="591833" y="400657"/>
                  </a:lnTo>
                  <a:lnTo>
                    <a:pt x="595901" y="400657"/>
                  </a:lnTo>
                  <a:lnTo>
                    <a:pt x="595901" y="400657"/>
                  </a:lnTo>
                  <a:lnTo>
                    <a:pt x="595901" y="400657"/>
                  </a:lnTo>
                  <a:lnTo>
                    <a:pt x="595901" y="400657"/>
                  </a:lnTo>
                  <a:lnTo>
                    <a:pt x="595901" y="400657"/>
                  </a:lnTo>
                  <a:lnTo>
                    <a:pt x="595901" y="400657"/>
                  </a:lnTo>
                  <a:lnTo>
                    <a:pt x="595901" y="400657"/>
                  </a:lnTo>
                  <a:lnTo>
                    <a:pt x="595901" y="400657"/>
                  </a:lnTo>
                  <a:lnTo>
                    <a:pt x="599969" y="400657"/>
                  </a:lnTo>
                  <a:lnTo>
                    <a:pt x="604036" y="400657"/>
                  </a:lnTo>
                  <a:lnTo>
                    <a:pt x="608104" y="400657"/>
                  </a:lnTo>
                  <a:lnTo>
                    <a:pt x="608104" y="400657"/>
                  </a:lnTo>
                  <a:lnTo>
                    <a:pt x="608104" y="400657"/>
                  </a:lnTo>
                  <a:lnTo>
                    <a:pt x="608104" y="400657"/>
                  </a:lnTo>
                  <a:lnTo>
                    <a:pt x="608104" y="400657"/>
                  </a:lnTo>
                  <a:lnTo>
                    <a:pt x="612171" y="400657"/>
                  </a:lnTo>
                  <a:lnTo>
                    <a:pt x="612171" y="400657"/>
                  </a:lnTo>
                  <a:lnTo>
                    <a:pt x="612171" y="400657"/>
                  </a:lnTo>
                  <a:lnTo>
                    <a:pt x="616239" y="400657"/>
                  </a:lnTo>
                  <a:lnTo>
                    <a:pt x="616239" y="400657"/>
                  </a:lnTo>
                  <a:lnTo>
                    <a:pt x="616239" y="400657"/>
                  </a:lnTo>
                  <a:lnTo>
                    <a:pt x="616239" y="400657"/>
                  </a:lnTo>
                  <a:lnTo>
                    <a:pt x="616239" y="400657"/>
                  </a:lnTo>
                  <a:lnTo>
                    <a:pt x="620307" y="400657"/>
                  </a:lnTo>
                  <a:lnTo>
                    <a:pt x="624374" y="400657"/>
                  </a:lnTo>
                  <a:lnTo>
                    <a:pt x="628442" y="400657"/>
                  </a:lnTo>
                  <a:lnTo>
                    <a:pt x="632509" y="400657"/>
                  </a:lnTo>
                  <a:lnTo>
                    <a:pt x="636577" y="400657"/>
                  </a:lnTo>
                  <a:lnTo>
                    <a:pt x="640645" y="404724"/>
                  </a:lnTo>
                  <a:cubicBezTo>
                    <a:pt x="644712" y="404724"/>
                    <a:pt x="644712" y="408792"/>
                    <a:pt x="648780" y="408792"/>
                  </a:cubicBezTo>
                  <a:lnTo>
                    <a:pt x="648780" y="408792"/>
                  </a:lnTo>
                  <a:lnTo>
                    <a:pt x="648780" y="408792"/>
                  </a:lnTo>
                  <a:lnTo>
                    <a:pt x="648780" y="408792"/>
                  </a:lnTo>
                  <a:lnTo>
                    <a:pt x="648780" y="408792"/>
                  </a:lnTo>
                  <a:lnTo>
                    <a:pt x="648780" y="408792"/>
                  </a:lnTo>
                  <a:lnTo>
                    <a:pt x="648780" y="408792"/>
                  </a:lnTo>
                  <a:lnTo>
                    <a:pt x="648780" y="408792"/>
                  </a:lnTo>
                  <a:lnTo>
                    <a:pt x="648780" y="408792"/>
                  </a:lnTo>
                  <a:lnTo>
                    <a:pt x="648780" y="408792"/>
                  </a:lnTo>
                  <a:lnTo>
                    <a:pt x="648780" y="408792"/>
                  </a:lnTo>
                  <a:lnTo>
                    <a:pt x="648780" y="408792"/>
                  </a:lnTo>
                  <a:lnTo>
                    <a:pt x="644712" y="408792"/>
                  </a:lnTo>
                  <a:lnTo>
                    <a:pt x="644712" y="408792"/>
                  </a:lnTo>
                  <a:lnTo>
                    <a:pt x="644712" y="408792"/>
                  </a:lnTo>
                  <a:lnTo>
                    <a:pt x="644712" y="408792"/>
                  </a:lnTo>
                  <a:lnTo>
                    <a:pt x="644712" y="408792"/>
                  </a:lnTo>
                  <a:lnTo>
                    <a:pt x="640645" y="408792"/>
                  </a:lnTo>
                  <a:lnTo>
                    <a:pt x="640645" y="412860"/>
                  </a:lnTo>
                  <a:cubicBezTo>
                    <a:pt x="640645" y="416927"/>
                    <a:pt x="644712" y="416927"/>
                    <a:pt x="644712" y="420995"/>
                  </a:cubicBezTo>
                  <a:cubicBezTo>
                    <a:pt x="644712" y="420995"/>
                    <a:pt x="644712" y="420995"/>
                    <a:pt x="644712" y="420995"/>
                  </a:cubicBezTo>
                  <a:cubicBezTo>
                    <a:pt x="644712" y="420995"/>
                    <a:pt x="648780" y="425062"/>
                    <a:pt x="648780" y="425062"/>
                  </a:cubicBezTo>
                  <a:lnTo>
                    <a:pt x="648780" y="429130"/>
                  </a:lnTo>
                  <a:lnTo>
                    <a:pt x="652847" y="429130"/>
                  </a:lnTo>
                  <a:lnTo>
                    <a:pt x="656915" y="433198"/>
                  </a:lnTo>
                  <a:lnTo>
                    <a:pt x="656915" y="433198"/>
                  </a:lnTo>
                  <a:lnTo>
                    <a:pt x="656915" y="433198"/>
                  </a:lnTo>
                  <a:lnTo>
                    <a:pt x="656915" y="433198"/>
                  </a:lnTo>
                  <a:lnTo>
                    <a:pt x="656915" y="433198"/>
                  </a:lnTo>
                  <a:lnTo>
                    <a:pt x="656915" y="433198"/>
                  </a:lnTo>
                  <a:lnTo>
                    <a:pt x="656915" y="433198"/>
                  </a:lnTo>
                  <a:lnTo>
                    <a:pt x="660982" y="433198"/>
                  </a:lnTo>
                  <a:lnTo>
                    <a:pt x="660982" y="433198"/>
                  </a:lnTo>
                  <a:lnTo>
                    <a:pt x="660982" y="433198"/>
                  </a:lnTo>
                  <a:lnTo>
                    <a:pt x="660982" y="433198"/>
                  </a:lnTo>
                  <a:lnTo>
                    <a:pt x="660982" y="433198"/>
                  </a:lnTo>
                  <a:lnTo>
                    <a:pt x="660982" y="433198"/>
                  </a:lnTo>
                  <a:lnTo>
                    <a:pt x="660982" y="433198"/>
                  </a:lnTo>
                  <a:lnTo>
                    <a:pt x="665050" y="433198"/>
                  </a:lnTo>
                  <a:lnTo>
                    <a:pt x="665050" y="433198"/>
                  </a:lnTo>
                  <a:lnTo>
                    <a:pt x="665050" y="433198"/>
                  </a:lnTo>
                  <a:lnTo>
                    <a:pt x="665050" y="433198"/>
                  </a:lnTo>
                  <a:lnTo>
                    <a:pt x="669117" y="437265"/>
                  </a:lnTo>
                  <a:lnTo>
                    <a:pt x="669117" y="437265"/>
                  </a:lnTo>
                  <a:lnTo>
                    <a:pt x="669117" y="437265"/>
                  </a:lnTo>
                  <a:lnTo>
                    <a:pt x="669117" y="437265"/>
                  </a:lnTo>
                  <a:lnTo>
                    <a:pt x="669117" y="437265"/>
                  </a:lnTo>
                  <a:lnTo>
                    <a:pt x="669117" y="437265"/>
                  </a:lnTo>
                  <a:lnTo>
                    <a:pt x="669117" y="437265"/>
                  </a:lnTo>
                  <a:lnTo>
                    <a:pt x="669117" y="437265"/>
                  </a:lnTo>
                  <a:lnTo>
                    <a:pt x="669117" y="437265"/>
                  </a:lnTo>
                  <a:lnTo>
                    <a:pt x="673185" y="437265"/>
                  </a:lnTo>
                  <a:lnTo>
                    <a:pt x="677253" y="437265"/>
                  </a:lnTo>
                  <a:lnTo>
                    <a:pt x="677253" y="437265"/>
                  </a:lnTo>
                  <a:lnTo>
                    <a:pt x="677253" y="437265"/>
                  </a:lnTo>
                  <a:lnTo>
                    <a:pt x="677253" y="437265"/>
                  </a:lnTo>
                  <a:lnTo>
                    <a:pt x="681320" y="437265"/>
                  </a:lnTo>
                  <a:lnTo>
                    <a:pt x="681320" y="437265"/>
                  </a:lnTo>
                  <a:lnTo>
                    <a:pt x="681320" y="437265"/>
                  </a:lnTo>
                  <a:lnTo>
                    <a:pt x="681320" y="437265"/>
                  </a:lnTo>
                  <a:lnTo>
                    <a:pt x="685388" y="437265"/>
                  </a:lnTo>
                  <a:lnTo>
                    <a:pt x="689455" y="437265"/>
                  </a:lnTo>
                  <a:lnTo>
                    <a:pt x="689455" y="437265"/>
                  </a:lnTo>
                  <a:lnTo>
                    <a:pt x="689455" y="437265"/>
                  </a:lnTo>
                  <a:lnTo>
                    <a:pt x="689455" y="437265"/>
                  </a:lnTo>
                  <a:lnTo>
                    <a:pt x="689455" y="437265"/>
                  </a:lnTo>
                  <a:lnTo>
                    <a:pt x="693523" y="437265"/>
                  </a:lnTo>
                  <a:lnTo>
                    <a:pt x="697591" y="437265"/>
                  </a:lnTo>
                  <a:lnTo>
                    <a:pt x="701658" y="437265"/>
                  </a:lnTo>
                  <a:lnTo>
                    <a:pt x="705726" y="437265"/>
                  </a:lnTo>
                  <a:lnTo>
                    <a:pt x="709793" y="437265"/>
                  </a:lnTo>
                  <a:lnTo>
                    <a:pt x="709793" y="437265"/>
                  </a:lnTo>
                  <a:lnTo>
                    <a:pt x="705726" y="437265"/>
                  </a:lnTo>
                  <a:lnTo>
                    <a:pt x="701658" y="437265"/>
                  </a:lnTo>
                  <a:lnTo>
                    <a:pt x="697591" y="437265"/>
                  </a:lnTo>
                  <a:lnTo>
                    <a:pt x="693523" y="437265"/>
                  </a:lnTo>
                  <a:lnTo>
                    <a:pt x="689455" y="437265"/>
                  </a:lnTo>
                  <a:lnTo>
                    <a:pt x="685388" y="437265"/>
                  </a:lnTo>
                  <a:lnTo>
                    <a:pt x="685388" y="437265"/>
                  </a:lnTo>
                  <a:lnTo>
                    <a:pt x="685388" y="437265"/>
                  </a:lnTo>
                  <a:lnTo>
                    <a:pt x="685388" y="437265"/>
                  </a:lnTo>
                  <a:lnTo>
                    <a:pt x="685388"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5388" y="437265"/>
                  </a:lnTo>
                  <a:lnTo>
                    <a:pt x="689455" y="437265"/>
                  </a:lnTo>
                  <a:lnTo>
                    <a:pt x="689455" y="437265"/>
                  </a:lnTo>
                  <a:lnTo>
                    <a:pt x="689455" y="437265"/>
                  </a:lnTo>
                  <a:lnTo>
                    <a:pt x="689455" y="437265"/>
                  </a:lnTo>
                  <a:lnTo>
                    <a:pt x="693523" y="437265"/>
                  </a:lnTo>
                  <a:lnTo>
                    <a:pt x="693523" y="437265"/>
                  </a:lnTo>
                  <a:lnTo>
                    <a:pt x="697591" y="437265"/>
                  </a:lnTo>
                  <a:lnTo>
                    <a:pt x="697591" y="437265"/>
                  </a:lnTo>
                  <a:lnTo>
                    <a:pt x="697591" y="437265"/>
                  </a:lnTo>
                  <a:lnTo>
                    <a:pt x="697591" y="437265"/>
                  </a:lnTo>
                  <a:lnTo>
                    <a:pt x="697591" y="437265"/>
                  </a:lnTo>
                  <a:lnTo>
                    <a:pt x="697591" y="437265"/>
                  </a:lnTo>
                  <a:lnTo>
                    <a:pt x="697591" y="437265"/>
                  </a:lnTo>
                  <a:lnTo>
                    <a:pt x="697591" y="437265"/>
                  </a:lnTo>
                  <a:lnTo>
                    <a:pt x="697591" y="437265"/>
                  </a:lnTo>
                  <a:lnTo>
                    <a:pt x="697591" y="437265"/>
                  </a:lnTo>
                  <a:lnTo>
                    <a:pt x="697591" y="437265"/>
                  </a:lnTo>
                  <a:lnTo>
                    <a:pt x="697591" y="437265"/>
                  </a:lnTo>
                  <a:lnTo>
                    <a:pt x="697591" y="437265"/>
                  </a:lnTo>
                  <a:lnTo>
                    <a:pt x="697591" y="437265"/>
                  </a:lnTo>
                  <a:lnTo>
                    <a:pt x="693523"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5388"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9455" y="437265"/>
                  </a:lnTo>
                  <a:lnTo>
                    <a:pt x="685388" y="437265"/>
                  </a:lnTo>
                  <a:lnTo>
                    <a:pt x="685388" y="437265"/>
                  </a:lnTo>
                  <a:lnTo>
                    <a:pt x="685388" y="437265"/>
                  </a:lnTo>
                  <a:lnTo>
                    <a:pt x="685388" y="437265"/>
                  </a:lnTo>
                  <a:lnTo>
                    <a:pt x="685388"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81320" y="437265"/>
                  </a:lnTo>
                  <a:lnTo>
                    <a:pt x="677253" y="437265"/>
                  </a:lnTo>
                  <a:lnTo>
                    <a:pt x="677253" y="437265"/>
                  </a:lnTo>
                  <a:lnTo>
                    <a:pt x="677253" y="437265"/>
                  </a:lnTo>
                  <a:lnTo>
                    <a:pt x="677253" y="437265"/>
                  </a:lnTo>
                  <a:lnTo>
                    <a:pt x="673185" y="437265"/>
                  </a:lnTo>
                  <a:lnTo>
                    <a:pt x="673185" y="437265"/>
                  </a:lnTo>
                  <a:lnTo>
                    <a:pt x="669117" y="437265"/>
                  </a:lnTo>
                  <a:lnTo>
                    <a:pt x="669117" y="437265"/>
                  </a:lnTo>
                  <a:lnTo>
                    <a:pt x="669117" y="437265"/>
                  </a:lnTo>
                  <a:lnTo>
                    <a:pt x="665050" y="437265"/>
                  </a:lnTo>
                  <a:lnTo>
                    <a:pt x="660982" y="437265"/>
                  </a:lnTo>
                  <a:lnTo>
                    <a:pt x="660982" y="437265"/>
                  </a:lnTo>
                  <a:lnTo>
                    <a:pt x="660982" y="437265"/>
                  </a:lnTo>
                  <a:lnTo>
                    <a:pt x="660982" y="437265"/>
                  </a:lnTo>
                  <a:lnTo>
                    <a:pt x="660982" y="437265"/>
                  </a:lnTo>
                  <a:lnTo>
                    <a:pt x="660982" y="437265"/>
                  </a:lnTo>
                  <a:lnTo>
                    <a:pt x="660982" y="437265"/>
                  </a:lnTo>
                  <a:lnTo>
                    <a:pt x="660982" y="437265"/>
                  </a:lnTo>
                  <a:lnTo>
                    <a:pt x="660982" y="437265"/>
                  </a:lnTo>
                  <a:lnTo>
                    <a:pt x="660982" y="433198"/>
                  </a:lnTo>
                  <a:lnTo>
                    <a:pt x="660982" y="433198"/>
                  </a:lnTo>
                  <a:lnTo>
                    <a:pt x="660982" y="433198"/>
                  </a:lnTo>
                  <a:lnTo>
                    <a:pt x="660982" y="433198"/>
                  </a:lnTo>
                  <a:lnTo>
                    <a:pt x="660982" y="433198"/>
                  </a:lnTo>
                  <a:lnTo>
                    <a:pt x="660982" y="429130"/>
                  </a:lnTo>
                  <a:lnTo>
                    <a:pt x="660982" y="429130"/>
                  </a:lnTo>
                  <a:lnTo>
                    <a:pt x="660982" y="429130"/>
                  </a:lnTo>
                  <a:lnTo>
                    <a:pt x="660982" y="429130"/>
                  </a:lnTo>
                  <a:lnTo>
                    <a:pt x="660982" y="429130"/>
                  </a:lnTo>
                  <a:lnTo>
                    <a:pt x="665050" y="429130"/>
                  </a:lnTo>
                  <a:lnTo>
                    <a:pt x="665050" y="429130"/>
                  </a:lnTo>
                  <a:lnTo>
                    <a:pt x="660982" y="429130"/>
                  </a:lnTo>
                  <a:lnTo>
                    <a:pt x="656915" y="429130"/>
                  </a:lnTo>
                  <a:lnTo>
                    <a:pt x="656915" y="429130"/>
                  </a:lnTo>
                  <a:lnTo>
                    <a:pt x="656915" y="429130"/>
                  </a:lnTo>
                  <a:lnTo>
                    <a:pt x="656915" y="429130"/>
                  </a:lnTo>
                  <a:lnTo>
                    <a:pt x="656915" y="429130"/>
                  </a:lnTo>
                  <a:lnTo>
                    <a:pt x="652847" y="429130"/>
                  </a:lnTo>
                  <a:lnTo>
                    <a:pt x="652847" y="429130"/>
                  </a:lnTo>
                  <a:lnTo>
                    <a:pt x="652847" y="429130"/>
                  </a:lnTo>
                  <a:lnTo>
                    <a:pt x="652847" y="429130"/>
                  </a:lnTo>
                  <a:lnTo>
                    <a:pt x="652847" y="429130"/>
                  </a:lnTo>
                  <a:lnTo>
                    <a:pt x="652847" y="429130"/>
                  </a:lnTo>
                  <a:lnTo>
                    <a:pt x="652847" y="429130"/>
                  </a:lnTo>
                  <a:lnTo>
                    <a:pt x="652847" y="429130"/>
                  </a:lnTo>
                  <a:lnTo>
                    <a:pt x="652847" y="429130"/>
                  </a:lnTo>
                  <a:lnTo>
                    <a:pt x="648780" y="429130"/>
                  </a:lnTo>
                  <a:lnTo>
                    <a:pt x="648780" y="429130"/>
                  </a:lnTo>
                  <a:lnTo>
                    <a:pt x="648780" y="429130"/>
                  </a:lnTo>
                  <a:lnTo>
                    <a:pt x="648780" y="429130"/>
                  </a:lnTo>
                  <a:lnTo>
                    <a:pt x="644712" y="429130"/>
                  </a:lnTo>
                  <a:lnTo>
                    <a:pt x="640645" y="429130"/>
                  </a:lnTo>
                  <a:lnTo>
                    <a:pt x="636577" y="429130"/>
                  </a:lnTo>
                  <a:lnTo>
                    <a:pt x="632509" y="429130"/>
                  </a:lnTo>
                  <a:lnTo>
                    <a:pt x="628442" y="429130"/>
                  </a:lnTo>
                  <a:lnTo>
                    <a:pt x="620307" y="429130"/>
                  </a:lnTo>
                  <a:lnTo>
                    <a:pt x="612171" y="429130"/>
                  </a:lnTo>
                  <a:lnTo>
                    <a:pt x="612171" y="429130"/>
                  </a:lnTo>
                  <a:lnTo>
                    <a:pt x="608104" y="429130"/>
                  </a:lnTo>
                  <a:lnTo>
                    <a:pt x="608104" y="429130"/>
                  </a:lnTo>
                  <a:lnTo>
                    <a:pt x="608104" y="429130"/>
                  </a:lnTo>
                  <a:lnTo>
                    <a:pt x="608104" y="429130"/>
                  </a:lnTo>
                  <a:lnTo>
                    <a:pt x="608104" y="429130"/>
                  </a:lnTo>
                  <a:lnTo>
                    <a:pt x="608104" y="429130"/>
                  </a:lnTo>
                  <a:lnTo>
                    <a:pt x="604036" y="429130"/>
                  </a:lnTo>
                  <a:lnTo>
                    <a:pt x="599969" y="429130"/>
                  </a:lnTo>
                  <a:lnTo>
                    <a:pt x="599969" y="429130"/>
                  </a:lnTo>
                  <a:lnTo>
                    <a:pt x="599969" y="429130"/>
                  </a:lnTo>
                  <a:lnTo>
                    <a:pt x="599969" y="429130"/>
                  </a:lnTo>
                  <a:lnTo>
                    <a:pt x="595901" y="429130"/>
                  </a:lnTo>
                  <a:lnTo>
                    <a:pt x="595901" y="429130"/>
                  </a:lnTo>
                  <a:lnTo>
                    <a:pt x="595901" y="429130"/>
                  </a:lnTo>
                  <a:lnTo>
                    <a:pt x="595901" y="429130"/>
                  </a:lnTo>
                  <a:lnTo>
                    <a:pt x="595901" y="429130"/>
                  </a:lnTo>
                  <a:lnTo>
                    <a:pt x="595901" y="429130"/>
                  </a:lnTo>
                  <a:lnTo>
                    <a:pt x="595901" y="429130"/>
                  </a:lnTo>
                  <a:lnTo>
                    <a:pt x="595901" y="429130"/>
                  </a:lnTo>
                  <a:lnTo>
                    <a:pt x="595901" y="429130"/>
                  </a:lnTo>
                  <a:lnTo>
                    <a:pt x="595901" y="429130"/>
                  </a:lnTo>
                  <a:lnTo>
                    <a:pt x="595901" y="429130"/>
                  </a:lnTo>
                  <a:lnTo>
                    <a:pt x="599969" y="429130"/>
                  </a:lnTo>
                  <a:lnTo>
                    <a:pt x="599969" y="429130"/>
                  </a:lnTo>
                  <a:lnTo>
                    <a:pt x="599969" y="429130"/>
                  </a:lnTo>
                  <a:lnTo>
                    <a:pt x="599969" y="429130"/>
                  </a:lnTo>
                  <a:lnTo>
                    <a:pt x="599969" y="429130"/>
                  </a:lnTo>
                  <a:lnTo>
                    <a:pt x="599969" y="429130"/>
                  </a:lnTo>
                  <a:lnTo>
                    <a:pt x="599969" y="429130"/>
                  </a:lnTo>
                  <a:lnTo>
                    <a:pt x="604036" y="429130"/>
                  </a:lnTo>
                  <a:lnTo>
                    <a:pt x="604036" y="429130"/>
                  </a:lnTo>
                  <a:lnTo>
                    <a:pt x="608104" y="429130"/>
                  </a:lnTo>
                  <a:lnTo>
                    <a:pt x="608104" y="429130"/>
                  </a:lnTo>
                  <a:lnTo>
                    <a:pt x="608104" y="429130"/>
                  </a:lnTo>
                  <a:lnTo>
                    <a:pt x="608104" y="429130"/>
                  </a:lnTo>
                  <a:lnTo>
                    <a:pt x="608104" y="429130"/>
                  </a:lnTo>
                  <a:lnTo>
                    <a:pt x="608104" y="429130"/>
                  </a:lnTo>
                  <a:lnTo>
                    <a:pt x="612171" y="429130"/>
                  </a:lnTo>
                  <a:lnTo>
                    <a:pt x="616239" y="429130"/>
                  </a:lnTo>
                  <a:lnTo>
                    <a:pt x="616239" y="429130"/>
                  </a:lnTo>
                  <a:lnTo>
                    <a:pt x="616239" y="429130"/>
                  </a:lnTo>
                  <a:lnTo>
                    <a:pt x="616239" y="429130"/>
                  </a:lnTo>
                  <a:lnTo>
                    <a:pt x="616239" y="429130"/>
                  </a:lnTo>
                  <a:lnTo>
                    <a:pt x="616239" y="429130"/>
                  </a:lnTo>
                  <a:lnTo>
                    <a:pt x="616239" y="429130"/>
                  </a:lnTo>
                  <a:lnTo>
                    <a:pt x="616239" y="429130"/>
                  </a:lnTo>
                  <a:lnTo>
                    <a:pt x="616239" y="429130"/>
                  </a:lnTo>
                  <a:lnTo>
                    <a:pt x="620307" y="429130"/>
                  </a:lnTo>
                  <a:lnTo>
                    <a:pt x="620307" y="429130"/>
                  </a:lnTo>
                  <a:lnTo>
                    <a:pt x="620307" y="429130"/>
                  </a:lnTo>
                  <a:lnTo>
                    <a:pt x="620307" y="429130"/>
                  </a:lnTo>
                  <a:lnTo>
                    <a:pt x="624374" y="429130"/>
                  </a:lnTo>
                  <a:lnTo>
                    <a:pt x="624374" y="429130"/>
                  </a:lnTo>
                  <a:lnTo>
                    <a:pt x="624374" y="429130"/>
                  </a:lnTo>
                  <a:lnTo>
                    <a:pt x="624374" y="429130"/>
                  </a:lnTo>
                  <a:lnTo>
                    <a:pt x="624374" y="429130"/>
                  </a:lnTo>
                  <a:lnTo>
                    <a:pt x="624374" y="429130"/>
                  </a:lnTo>
                  <a:lnTo>
                    <a:pt x="624374" y="429130"/>
                  </a:lnTo>
                  <a:lnTo>
                    <a:pt x="628442" y="429130"/>
                  </a:lnTo>
                  <a:lnTo>
                    <a:pt x="632509" y="429130"/>
                  </a:lnTo>
                  <a:lnTo>
                    <a:pt x="636577" y="429130"/>
                  </a:lnTo>
                  <a:lnTo>
                    <a:pt x="636577" y="429130"/>
                  </a:lnTo>
                  <a:lnTo>
                    <a:pt x="636577" y="429130"/>
                  </a:lnTo>
                  <a:lnTo>
                    <a:pt x="636577" y="429130"/>
                  </a:lnTo>
                  <a:lnTo>
                    <a:pt x="636577" y="429130"/>
                  </a:lnTo>
                  <a:lnTo>
                    <a:pt x="636577" y="429130"/>
                  </a:lnTo>
                  <a:lnTo>
                    <a:pt x="636577" y="429130"/>
                  </a:lnTo>
                  <a:lnTo>
                    <a:pt x="636577" y="429130"/>
                  </a:lnTo>
                  <a:lnTo>
                    <a:pt x="636577" y="429130"/>
                  </a:lnTo>
                  <a:lnTo>
                    <a:pt x="636577" y="429130"/>
                  </a:lnTo>
                  <a:lnTo>
                    <a:pt x="636577" y="429130"/>
                  </a:lnTo>
                  <a:lnTo>
                    <a:pt x="636577" y="429130"/>
                  </a:lnTo>
                  <a:lnTo>
                    <a:pt x="636577" y="429130"/>
                  </a:lnTo>
                  <a:lnTo>
                    <a:pt x="636577" y="429130"/>
                  </a:lnTo>
                  <a:lnTo>
                    <a:pt x="636577" y="429130"/>
                  </a:lnTo>
                  <a:lnTo>
                    <a:pt x="636577" y="429130"/>
                  </a:lnTo>
                  <a:lnTo>
                    <a:pt x="640645" y="429130"/>
                  </a:lnTo>
                  <a:lnTo>
                    <a:pt x="640645" y="429130"/>
                  </a:lnTo>
                  <a:lnTo>
                    <a:pt x="644712" y="429130"/>
                  </a:lnTo>
                  <a:lnTo>
                    <a:pt x="644712" y="429130"/>
                  </a:lnTo>
                  <a:lnTo>
                    <a:pt x="644712" y="429130"/>
                  </a:lnTo>
                  <a:lnTo>
                    <a:pt x="648780" y="429130"/>
                  </a:lnTo>
                  <a:lnTo>
                    <a:pt x="648780" y="429130"/>
                  </a:lnTo>
                  <a:lnTo>
                    <a:pt x="648780" y="429130"/>
                  </a:lnTo>
                  <a:lnTo>
                    <a:pt x="648780" y="429130"/>
                  </a:lnTo>
                  <a:lnTo>
                    <a:pt x="648780" y="429130"/>
                  </a:lnTo>
                  <a:lnTo>
                    <a:pt x="648780" y="429130"/>
                  </a:lnTo>
                  <a:lnTo>
                    <a:pt x="648780" y="429130"/>
                  </a:lnTo>
                  <a:lnTo>
                    <a:pt x="648780" y="429130"/>
                  </a:lnTo>
                  <a:lnTo>
                    <a:pt x="648780" y="429130"/>
                  </a:lnTo>
                  <a:lnTo>
                    <a:pt x="648780" y="429130"/>
                  </a:lnTo>
                  <a:lnTo>
                    <a:pt x="648780" y="429130"/>
                  </a:lnTo>
                  <a:lnTo>
                    <a:pt x="652847" y="429130"/>
                  </a:lnTo>
                  <a:lnTo>
                    <a:pt x="652847" y="429130"/>
                  </a:lnTo>
                  <a:lnTo>
                    <a:pt x="652847"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56915"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0982" y="429130"/>
                  </a:lnTo>
                  <a:lnTo>
                    <a:pt x="665050" y="429130"/>
                  </a:lnTo>
                  <a:lnTo>
                    <a:pt x="665050" y="429130"/>
                  </a:lnTo>
                  <a:lnTo>
                    <a:pt x="665050" y="429130"/>
                  </a:lnTo>
                  <a:lnTo>
                    <a:pt x="665050" y="429130"/>
                  </a:lnTo>
                  <a:lnTo>
                    <a:pt x="665050" y="429130"/>
                  </a:lnTo>
                  <a:lnTo>
                    <a:pt x="665050" y="429130"/>
                  </a:lnTo>
                  <a:lnTo>
                    <a:pt x="665050" y="429130"/>
                  </a:lnTo>
                  <a:lnTo>
                    <a:pt x="665050" y="429130"/>
                  </a:lnTo>
                  <a:lnTo>
                    <a:pt x="665050" y="429130"/>
                  </a:lnTo>
                  <a:lnTo>
                    <a:pt x="665050" y="429130"/>
                  </a:lnTo>
                  <a:lnTo>
                    <a:pt x="665050" y="429130"/>
                  </a:lnTo>
                  <a:lnTo>
                    <a:pt x="665050" y="429130"/>
                  </a:lnTo>
                  <a:lnTo>
                    <a:pt x="665050" y="429130"/>
                  </a:lnTo>
                  <a:lnTo>
                    <a:pt x="669117"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3185" y="429130"/>
                  </a:lnTo>
                  <a:lnTo>
                    <a:pt x="677253"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5388"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9455" y="429130"/>
                  </a:lnTo>
                  <a:lnTo>
                    <a:pt x="685388" y="429130"/>
                  </a:lnTo>
                  <a:lnTo>
                    <a:pt x="685388" y="429130"/>
                  </a:lnTo>
                  <a:lnTo>
                    <a:pt x="685388" y="429130"/>
                  </a:lnTo>
                  <a:lnTo>
                    <a:pt x="685388"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5062"/>
                  </a:lnTo>
                  <a:lnTo>
                    <a:pt x="681320" y="425062"/>
                  </a:lnTo>
                  <a:lnTo>
                    <a:pt x="681320" y="425062"/>
                  </a:lnTo>
                  <a:lnTo>
                    <a:pt x="685388" y="425062"/>
                  </a:lnTo>
                  <a:lnTo>
                    <a:pt x="689455" y="425062"/>
                  </a:lnTo>
                  <a:lnTo>
                    <a:pt x="693523" y="425062"/>
                  </a:lnTo>
                  <a:lnTo>
                    <a:pt x="697591" y="425062"/>
                  </a:lnTo>
                  <a:lnTo>
                    <a:pt x="701658" y="425062"/>
                  </a:lnTo>
                  <a:lnTo>
                    <a:pt x="701658" y="425062"/>
                  </a:lnTo>
                  <a:lnTo>
                    <a:pt x="701658" y="425062"/>
                  </a:lnTo>
                  <a:lnTo>
                    <a:pt x="701658" y="425062"/>
                  </a:lnTo>
                  <a:lnTo>
                    <a:pt x="701658" y="425062"/>
                  </a:lnTo>
                  <a:lnTo>
                    <a:pt x="701658" y="425062"/>
                  </a:lnTo>
                  <a:lnTo>
                    <a:pt x="701658" y="425062"/>
                  </a:lnTo>
                  <a:lnTo>
                    <a:pt x="701658" y="425062"/>
                  </a:lnTo>
                  <a:lnTo>
                    <a:pt x="701658" y="425062"/>
                  </a:lnTo>
                  <a:lnTo>
                    <a:pt x="701658" y="425062"/>
                  </a:lnTo>
                  <a:lnTo>
                    <a:pt x="701658" y="425062"/>
                  </a:lnTo>
                  <a:lnTo>
                    <a:pt x="701658" y="425062"/>
                  </a:lnTo>
                  <a:lnTo>
                    <a:pt x="701658" y="425062"/>
                  </a:lnTo>
                  <a:lnTo>
                    <a:pt x="701658" y="425062"/>
                  </a:lnTo>
                  <a:lnTo>
                    <a:pt x="701658" y="425062"/>
                  </a:lnTo>
                  <a:lnTo>
                    <a:pt x="701658" y="425062"/>
                  </a:lnTo>
                  <a:lnTo>
                    <a:pt x="697591" y="425062"/>
                  </a:lnTo>
                  <a:lnTo>
                    <a:pt x="697591" y="425062"/>
                  </a:lnTo>
                  <a:lnTo>
                    <a:pt x="697591" y="425062"/>
                  </a:lnTo>
                  <a:lnTo>
                    <a:pt x="693523" y="425062"/>
                  </a:lnTo>
                  <a:lnTo>
                    <a:pt x="693523" y="425062"/>
                  </a:lnTo>
                  <a:lnTo>
                    <a:pt x="693523" y="425062"/>
                  </a:lnTo>
                  <a:lnTo>
                    <a:pt x="689455" y="425062"/>
                  </a:lnTo>
                  <a:lnTo>
                    <a:pt x="689455" y="425062"/>
                  </a:lnTo>
                  <a:lnTo>
                    <a:pt x="689455" y="425062"/>
                  </a:lnTo>
                  <a:lnTo>
                    <a:pt x="689455" y="425062"/>
                  </a:lnTo>
                  <a:lnTo>
                    <a:pt x="689455" y="425062"/>
                  </a:lnTo>
                  <a:lnTo>
                    <a:pt x="685388" y="425062"/>
                  </a:lnTo>
                  <a:lnTo>
                    <a:pt x="685388" y="425062"/>
                  </a:lnTo>
                  <a:lnTo>
                    <a:pt x="685388" y="425062"/>
                  </a:lnTo>
                  <a:lnTo>
                    <a:pt x="685388" y="425062"/>
                  </a:lnTo>
                  <a:lnTo>
                    <a:pt x="685388" y="425062"/>
                  </a:lnTo>
                  <a:lnTo>
                    <a:pt x="685388" y="425062"/>
                  </a:lnTo>
                  <a:lnTo>
                    <a:pt x="685388" y="425062"/>
                  </a:lnTo>
                  <a:lnTo>
                    <a:pt x="685388" y="425062"/>
                  </a:lnTo>
                  <a:lnTo>
                    <a:pt x="685388" y="425062"/>
                  </a:lnTo>
                  <a:lnTo>
                    <a:pt x="685388" y="429130"/>
                  </a:lnTo>
                  <a:lnTo>
                    <a:pt x="685388" y="429130"/>
                  </a:lnTo>
                  <a:lnTo>
                    <a:pt x="685388" y="429130"/>
                  </a:lnTo>
                  <a:lnTo>
                    <a:pt x="685388"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9130"/>
                  </a:lnTo>
                  <a:lnTo>
                    <a:pt x="681320" y="425062"/>
                  </a:lnTo>
                  <a:lnTo>
                    <a:pt x="681320" y="420995"/>
                  </a:lnTo>
                  <a:lnTo>
                    <a:pt x="681320" y="416927"/>
                  </a:lnTo>
                  <a:lnTo>
                    <a:pt x="677253" y="416927"/>
                  </a:lnTo>
                  <a:lnTo>
                    <a:pt x="673185"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69117" y="416927"/>
                  </a:lnTo>
                  <a:lnTo>
                    <a:pt x="673185" y="416927"/>
                  </a:lnTo>
                  <a:lnTo>
                    <a:pt x="677253" y="416927"/>
                  </a:lnTo>
                  <a:lnTo>
                    <a:pt x="677253" y="416927"/>
                  </a:lnTo>
                  <a:lnTo>
                    <a:pt x="681320" y="416927"/>
                  </a:lnTo>
                  <a:lnTo>
                    <a:pt x="681320" y="416927"/>
                  </a:lnTo>
                  <a:lnTo>
                    <a:pt x="681320" y="416927"/>
                  </a:lnTo>
                  <a:lnTo>
                    <a:pt x="681320" y="416927"/>
                  </a:lnTo>
                  <a:lnTo>
                    <a:pt x="681320" y="416927"/>
                  </a:lnTo>
                  <a:lnTo>
                    <a:pt x="681320" y="416927"/>
                  </a:lnTo>
                  <a:lnTo>
                    <a:pt x="685388" y="416927"/>
                  </a:lnTo>
                  <a:lnTo>
                    <a:pt x="685388" y="416927"/>
                  </a:lnTo>
                  <a:lnTo>
                    <a:pt x="685388" y="416927"/>
                  </a:lnTo>
                  <a:lnTo>
                    <a:pt x="685388" y="416927"/>
                  </a:lnTo>
                  <a:lnTo>
                    <a:pt x="685388" y="416927"/>
                  </a:lnTo>
                  <a:lnTo>
                    <a:pt x="685388" y="416927"/>
                  </a:lnTo>
                  <a:lnTo>
                    <a:pt x="685388" y="416927"/>
                  </a:lnTo>
                  <a:lnTo>
                    <a:pt x="685388" y="416927"/>
                  </a:lnTo>
                  <a:lnTo>
                    <a:pt x="689455" y="416927"/>
                  </a:lnTo>
                  <a:lnTo>
                    <a:pt x="689455" y="416927"/>
                  </a:lnTo>
                  <a:lnTo>
                    <a:pt x="693523" y="416927"/>
                  </a:lnTo>
                  <a:lnTo>
                    <a:pt x="697591" y="416927"/>
                  </a:lnTo>
                  <a:lnTo>
                    <a:pt x="697591" y="416927"/>
                  </a:lnTo>
                  <a:lnTo>
                    <a:pt x="697591" y="416927"/>
                  </a:lnTo>
                  <a:lnTo>
                    <a:pt x="693523" y="416927"/>
                  </a:lnTo>
                  <a:lnTo>
                    <a:pt x="693523" y="416927"/>
                  </a:lnTo>
                  <a:lnTo>
                    <a:pt x="693523" y="416927"/>
                  </a:lnTo>
                  <a:lnTo>
                    <a:pt x="693523" y="416927"/>
                  </a:lnTo>
                  <a:lnTo>
                    <a:pt x="693523" y="416927"/>
                  </a:lnTo>
                  <a:lnTo>
                    <a:pt x="693523" y="416927"/>
                  </a:lnTo>
                  <a:lnTo>
                    <a:pt x="693523" y="416927"/>
                  </a:lnTo>
                  <a:lnTo>
                    <a:pt x="693523" y="416927"/>
                  </a:lnTo>
                  <a:lnTo>
                    <a:pt x="697591" y="416927"/>
                  </a:lnTo>
                  <a:lnTo>
                    <a:pt x="697591" y="416927"/>
                  </a:lnTo>
                  <a:lnTo>
                    <a:pt x="697591" y="416927"/>
                  </a:lnTo>
                  <a:lnTo>
                    <a:pt x="697591" y="416927"/>
                  </a:lnTo>
                  <a:lnTo>
                    <a:pt x="697591" y="416927"/>
                  </a:lnTo>
                  <a:lnTo>
                    <a:pt x="697591" y="416927"/>
                  </a:lnTo>
                  <a:lnTo>
                    <a:pt x="697591" y="416927"/>
                  </a:lnTo>
                  <a:lnTo>
                    <a:pt x="701658" y="416927"/>
                  </a:lnTo>
                  <a:lnTo>
                    <a:pt x="705726" y="416927"/>
                  </a:lnTo>
                  <a:lnTo>
                    <a:pt x="709793" y="416927"/>
                  </a:lnTo>
                  <a:lnTo>
                    <a:pt x="713861" y="416927"/>
                  </a:lnTo>
                  <a:lnTo>
                    <a:pt x="717929"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1996" y="416927"/>
                  </a:lnTo>
                  <a:lnTo>
                    <a:pt x="726064" y="416927"/>
                  </a:lnTo>
                  <a:lnTo>
                    <a:pt x="726064" y="416927"/>
                  </a:lnTo>
                  <a:lnTo>
                    <a:pt x="726064" y="416927"/>
                  </a:lnTo>
                  <a:lnTo>
                    <a:pt x="726064"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0131" y="416927"/>
                  </a:lnTo>
                  <a:lnTo>
                    <a:pt x="734199" y="416927"/>
                  </a:lnTo>
                  <a:lnTo>
                    <a:pt x="734199" y="416927"/>
                  </a:lnTo>
                  <a:lnTo>
                    <a:pt x="734199" y="416927"/>
                  </a:lnTo>
                  <a:lnTo>
                    <a:pt x="734199" y="416927"/>
                  </a:lnTo>
                  <a:lnTo>
                    <a:pt x="734199" y="416927"/>
                  </a:lnTo>
                  <a:lnTo>
                    <a:pt x="734199" y="416927"/>
                  </a:lnTo>
                  <a:lnTo>
                    <a:pt x="734199" y="420995"/>
                  </a:lnTo>
                  <a:lnTo>
                    <a:pt x="734199" y="420995"/>
                  </a:lnTo>
                  <a:lnTo>
                    <a:pt x="734199" y="420995"/>
                  </a:lnTo>
                  <a:lnTo>
                    <a:pt x="734199" y="420995"/>
                  </a:lnTo>
                  <a:lnTo>
                    <a:pt x="734199" y="420995"/>
                  </a:lnTo>
                  <a:lnTo>
                    <a:pt x="734199" y="420995"/>
                  </a:lnTo>
                  <a:lnTo>
                    <a:pt x="734199"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0131" y="420995"/>
                  </a:lnTo>
                  <a:lnTo>
                    <a:pt x="734199" y="420995"/>
                  </a:lnTo>
                  <a:lnTo>
                    <a:pt x="734199" y="420995"/>
                  </a:lnTo>
                  <a:lnTo>
                    <a:pt x="734199" y="420995"/>
                  </a:lnTo>
                  <a:lnTo>
                    <a:pt x="734199" y="420995"/>
                  </a:lnTo>
                  <a:lnTo>
                    <a:pt x="734199" y="420995"/>
                  </a:lnTo>
                  <a:lnTo>
                    <a:pt x="734199" y="420995"/>
                  </a:lnTo>
                  <a:lnTo>
                    <a:pt x="734199" y="420995"/>
                  </a:lnTo>
                  <a:lnTo>
                    <a:pt x="734199"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8267" y="420995"/>
                  </a:lnTo>
                  <a:lnTo>
                    <a:pt x="734199" y="420995"/>
                  </a:lnTo>
                  <a:lnTo>
                    <a:pt x="730131" y="420995"/>
                  </a:lnTo>
                  <a:lnTo>
                    <a:pt x="730131" y="420995"/>
                  </a:lnTo>
                  <a:lnTo>
                    <a:pt x="730131" y="420995"/>
                  </a:lnTo>
                  <a:lnTo>
                    <a:pt x="730131" y="420995"/>
                  </a:lnTo>
                  <a:lnTo>
                    <a:pt x="730131" y="420995"/>
                  </a:lnTo>
                  <a:lnTo>
                    <a:pt x="734199" y="420995"/>
                  </a:lnTo>
                  <a:lnTo>
                    <a:pt x="734199" y="420995"/>
                  </a:lnTo>
                  <a:lnTo>
                    <a:pt x="734199" y="420995"/>
                  </a:lnTo>
                  <a:lnTo>
                    <a:pt x="738267" y="420995"/>
                  </a:lnTo>
                  <a:lnTo>
                    <a:pt x="738267" y="420995"/>
                  </a:lnTo>
                  <a:lnTo>
                    <a:pt x="742334" y="420995"/>
                  </a:lnTo>
                  <a:cubicBezTo>
                    <a:pt x="746402" y="420995"/>
                    <a:pt x="746402" y="425062"/>
                    <a:pt x="750469" y="425062"/>
                  </a:cubicBez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4537"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58605"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2672" y="429130"/>
                  </a:lnTo>
                  <a:lnTo>
                    <a:pt x="766740" y="429130"/>
                  </a:lnTo>
                  <a:lnTo>
                    <a:pt x="766740" y="429130"/>
                  </a:lnTo>
                  <a:lnTo>
                    <a:pt x="766740" y="429130"/>
                  </a:lnTo>
                  <a:lnTo>
                    <a:pt x="766740" y="429130"/>
                  </a:lnTo>
                  <a:lnTo>
                    <a:pt x="766740"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66740" y="429130"/>
                  </a:lnTo>
                  <a:lnTo>
                    <a:pt x="762672" y="429130"/>
                  </a:lnTo>
                  <a:lnTo>
                    <a:pt x="762672" y="429130"/>
                  </a:lnTo>
                  <a:lnTo>
                    <a:pt x="758605" y="429130"/>
                  </a:lnTo>
                  <a:lnTo>
                    <a:pt x="758605" y="429130"/>
                  </a:lnTo>
                  <a:lnTo>
                    <a:pt x="758605" y="429130"/>
                  </a:lnTo>
                  <a:lnTo>
                    <a:pt x="758605" y="429130"/>
                  </a:lnTo>
                  <a:lnTo>
                    <a:pt x="758605" y="429130"/>
                  </a:lnTo>
                  <a:lnTo>
                    <a:pt x="754537" y="429130"/>
                  </a:lnTo>
                  <a:lnTo>
                    <a:pt x="750469" y="429130"/>
                  </a:lnTo>
                  <a:lnTo>
                    <a:pt x="746402" y="429130"/>
                  </a:lnTo>
                  <a:lnTo>
                    <a:pt x="746402" y="429130"/>
                  </a:lnTo>
                  <a:lnTo>
                    <a:pt x="746402" y="429130"/>
                  </a:lnTo>
                  <a:lnTo>
                    <a:pt x="750469" y="429130"/>
                  </a:lnTo>
                  <a:lnTo>
                    <a:pt x="750469" y="429130"/>
                  </a:lnTo>
                  <a:lnTo>
                    <a:pt x="750469" y="429130"/>
                  </a:lnTo>
                  <a:lnTo>
                    <a:pt x="750469" y="429130"/>
                  </a:lnTo>
                  <a:lnTo>
                    <a:pt x="750469" y="429130"/>
                  </a:lnTo>
                  <a:lnTo>
                    <a:pt x="754537" y="429130"/>
                  </a:lnTo>
                  <a:lnTo>
                    <a:pt x="754537" y="429130"/>
                  </a:lnTo>
                  <a:lnTo>
                    <a:pt x="754537" y="429130"/>
                  </a:lnTo>
                  <a:lnTo>
                    <a:pt x="754537" y="429130"/>
                  </a:lnTo>
                  <a:lnTo>
                    <a:pt x="758605" y="429130"/>
                  </a:lnTo>
                  <a:lnTo>
                    <a:pt x="762672" y="429130"/>
                  </a:lnTo>
                  <a:lnTo>
                    <a:pt x="762672" y="429130"/>
                  </a:lnTo>
                  <a:lnTo>
                    <a:pt x="762672" y="429130"/>
                  </a:lnTo>
                  <a:lnTo>
                    <a:pt x="762672" y="429130"/>
                  </a:lnTo>
                  <a:lnTo>
                    <a:pt x="762672" y="429130"/>
                  </a:lnTo>
                  <a:lnTo>
                    <a:pt x="762672" y="429130"/>
                  </a:lnTo>
                  <a:lnTo>
                    <a:pt x="766740" y="429130"/>
                  </a:lnTo>
                  <a:lnTo>
                    <a:pt x="766740" y="429130"/>
                  </a:lnTo>
                  <a:lnTo>
                    <a:pt x="766740" y="429130"/>
                  </a:lnTo>
                  <a:lnTo>
                    <a:pt x="766740" y="429130"/>
                  </a:lnTo>
                  <a:lnTo>
                    <a:pt x="766740" y="429130"/>
                  </a:lnTo>
                  <a:lnTo>
                    <a:pt x="766740"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66740" y="429130"/>
                  </a:lnTo>
                  <a:lnTo>
                    <a:pt x="766740" y="429130"/>
                  </a:lnTo>
                  <a:lnTo>
                    <a:pt x="766740" y="429130"/>
                  </a:lnTo>
                  <a:lnTo>
                    <a:pt x="766740" y="429130"/>
                  </a:lnTo>
                  <a:lnTo>
                    <a:pt x="766740" y="429130"/>
                  </a:lnTo>
                  <a:lnTo>
                    <a:pt x="766740" y="429130"/>
                  </a:lnTo>
                  <a:lnTo>
                    <a:pt x="766740" y="429130"/>
                  </a:lnTo>
                  <a:lnTo>
                    <a:pt x="766740" y="429130"/>
                  </a:lnTo>
                  <a:lnTo>
                    <a:pt x="766740" y="429130"/>
                  </a:lnTo>
                  <a:lnTo>
                    <a:pt x="766740" y="429130"/>
                  </a:lnTo>
                  <a:lnTo>
                    <a:pt x="766740" y="429130"/>
                  </a:lnTo>
                  <a:lnTo>
                    <a:pt x="766740" y="429130"/>
                  </a:lnTo>
                  <a:lnTo>
                    <a:pt x="766740" y="429130"/>
                  </a:lnTo>
                  <a:lnTo>
                    <a:pt x="766740" y="429130"/>
                  </a:lnTo>
                  <a:lnTo>
                    <a:pt x="766740" y="429130"/>
                  </a:lnTo>
                  <a:lnTo>
                    <a:pt x="766740" y="429130"/>
                  </a:lnTo>
                  <a:lnTo>
                    <a:pt x="770807" y="429130"/>
                  </a:lnTo>
                  <a:lnTo>
                    <a:pt x="774875" y="429130"/>
                  </a:lnTo>
                  <a:lnTo>
                    <a:pt x="774875" y="429130"/>
                  </a:lnTo>
                  <a:lnTo>
                    <a:pt x="774875" y="429130"/>
                  </a:lnTo>
                  <a:lnTo>
                    <a:pt x="774875" y="429130"/>
                  </a:lnTo>
                  <a:lnTo>
                    <a:pt x="774875" y="429130"/>
                  </a:lnTo>
                  <a:lnTo>
                    <a:pt x="774875"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70807" y="429130"/>
                  </a:lnTo>
                  <a:lnTo>
                    <a:pt x="774875" y="429130"/>
                  </a:lnTo>
                  <a:lnTo>
                    <a:pt x="774875" y="429130"/>
                  </a:lnTo>
                  <a:lnTo>
                    <a:pt x="774875" y="429130"/>
                  </a:lnTo>
                  <a:lnTo>
                    <a:pt x="774875" y="429130"/>
                  </a:lnTo>
                  <a:lnTo>
                    <a:pt x="774875" y="429130"/>
                  </a:lnTo>
                  <a:lnTo>
                    <a:pt x="774875" y="429130"/>
                  </a:lnTo>
                  <a:lnTo>
                    <a:pt x="774875" y="429130"/>
                  </a:lnTo>
                  <a:lnTo>
                    <a:pt x="774875" y="429130"/>
                  </a:lnTo>
                  <a:lnTo>
                    <a:pt x="774875"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4875" y="429130"/>
                  </a:lnTo>
                  <a:lnTo>
                    <a:pt x="774875" y="429130"/>
                  </a:lnTo>
                  <a:lnTo>
                    <a:pt x="774875" y="429130"/>
                  </a:lnTo>
                  <a:lnTo>
                    <a:pt x="774875" y="429130"/>
                  </a:lnTo>
                  <a:lnTo>
                    <a:pt x="774875" y="429130"/>
                  </a:lnTo>
                  <a:lnTo>
                    <a:pt x="774875"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78942" y="429130"/>
                  </a:lnTo>
                  <a:lnTo>
                    <a:pt x="783010" y="429130"/>
                  </a:lnTo>
                  <a:lnTo>
                    <a:pt x="783010" y="429130"/>
                  </a:lnTo>
                  <a:lnTo>
                    <a:pt x="783010" y="429130"/>
                  </a:lnTo>
                  <a:lnTo>
                    <a:pt x="783010" y="429130"/>
                  </a:lnTo>
                  <a:lnTo>
                    <a:pt x="783010" y="429130"/>
                  </a:lnTo>
                  <a:lnTo>
                    <a:pt x="783010" y="429130"/>
                  </a:lnTo>
                  <a:lnTo>
                    <a:pt x="783010" y="429130"/>
                  </a:lnTo>
                  <a:lnTo>
                    <a:pt x="783010" y="429130"/>
                  </a:lnTo>
                  <a:lnTo>
                    <a:pt x="783010" y="429130"/>
                  </a:lnTo>
                  <a:lnTo>
                    <a:pt x="787077" y="429130"/>
                  </a:lnTo>
                  <a:lnTo>
                    <a:pt x="787077" y="429130"/>
                  </a:lnTo>
                  <a:lnTo>
                    <a:pt x="787077" y="429130"/>
                  </a:lnTo>
                  <a:lnTo>
                    <a:pt x="791145" y="429130"/>
                  </a:lnTo>
                  <a:lnTo>
                    <a:pt x="795213" y="429130"/>
                  </a:lnTo>
                  <a:lnTo>
                    <a:pt x="929443" y="355914"/>
                  </a:lnTo>
                  <a:lnTo>
                    <a:pt x="400657" y="30507"/>
                  </a:lnTo>
                  <a:lnTo>
                    <a:pt x="286764" y="91521"/>
                  </a:lnTo>
                  <a:lnTo>
                    <a:pt x="286764" y="91521"/>
                  </a:lnTo>
                  <a:lnTo>
                    <a:pt x="286764" y="91521"/>
                  </a:lnTo>
                  <a:lnTo>
                    <a:pt x="286764" y="91521"/>
                  </a:lnTo>
                  <a:lnTo>
                    <a:pt x="420995" y="34574"/>
                  </a:lnTo>
                  <a:lnTo>
                    <a:pt x="420995" y="34574"/>
                  </a:lnTo>
                  <a:lnTo>
                    <a:pt x="420995" y="34574"/>
                  </a:lnTo>
                  <a:lnTo>
                    <a:pt x="416927" y="34574"/>
                  </a:lnTo>
                  <a:lnTo>
                    <a:pt x="412860" y="34574"/>
                  </a:lnTo>
                  <a:lnTo>
                    <a:pt x="412860" y="34574"/>
                  </a:lnTo>
                  <a:lnTo>
                    <a:pt x="412860" y="34574"/>
                  </a:lnTo>
                  <a:lnTo>
                    <a:pt x="404724" y="38642"/>
                  </a:lnTo>
                  <a:lnTo>
                    <a:pt x="404724" y="38642"/>
                  </a:lnTo>
                  <a:lnTo>
                    <a:pt x="404724" y="38642"/>
                  </a:lnTo>
                  <a:lnTo>
                    <a:pt x="400657" y="38642"/>
                  </a:lnTo>
                  <a:lnTo>
                    <a:pt x="400657" y="38642"/>
                  </a:lnTo>
                  <a:lnTo>
                    <a:pt x="400657" y="38642"/>
                  </a:lnTo>
                  <a:lnTo>
                    <a:pt x="400657" y="38642"/>
                  </a:lnTo>
                  <a:lnTo>
                    <a:pt x="400657" y="38642"/>
                  </a:lnTo>
                  <a:lnTo>
                    <a:pt x="400657" y="38642"/>
                  </a:lnTo>
                  <a:lnTo>
                    <a:pt x="396589" y="38642"/>
                  </a:lnTo>
                  <a:lnTo>
                    <a:pt x="396589" y="38642"/>
                  </a:lnTo>
                  <a:lnTo>
                    <a:pt x="396589" y="38642"/>
                  </a:lnTo>
                  <a:lnTo>
                    <a:pt x="396589" y="38642"/>
                  </a:lnTo>
                  <a:lnTo>
                    <a:pt x="388454" y="50845"/>
                  </a:lnTo>
                  <a:lnTo>
                    <a:pt x="388454" y="50845"/>
                  </a:lnTo>
                  <a:lnTo>
                    <a:pt x="388454" y="50845"/>
                  </a:lnTo>
                  <a:lnTo>
                    <a:pt x="388454" y="50845"/>
                  </a:lnTo>
                  <a:lnTo>
                    <a:pt x="392522" y="50845"/>
                  </a:lnTo>
                  <a:lnTo>
                    <a:pt x="388454" y="50845"/>
                  </a:lnTo>
                  <a:lnTo>
                    <a:pt x="384387"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92522"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400657"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4724"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2522"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4387" y="50845"/>
                  </a:lnTo>
                  <a:lnTo>
                    <a:pt x="388454" y="50845"/>
                  </a:lnTo>
                  <a:lnTo>
                    <a:pt x="392522" y="50845"/>
                  </a:lnTo>
                  <a:lnTo>
                    <a:pt x="392522"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400657"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6589"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92522" y="50845"/>
                  </a:lnTo>
                  <a:lnTo>
                    <a:pt x="388454"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8454"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4387"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80319"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6252" y="50845"/>
                  </a:lnTo>
                  <a:lnTo>
                    <a:pt x="372184" y="50845"/>
                  </a:lnTo>
                  <a:lnTo>
                    <a:pt x="372184" y="50845"/>
                  </a:lnTo>
                  <a:lnTo>
                    <a:pt x="372184" y="50845"/>
                  </a:lnTo>
                  <a:lnTo>
                    <a:pt x="372184" y="50845"/>
                  </a:lnTo>
                  <a:lnTo>
                    <a:pt x="368116" y="50845"/>
                  </a:lnTo>
                  <a:lnTo>
                    <a:pt x="368116" y="50845"/>
                  </a:lnTo>
                  <a:lnTo>
                    <a:pt x="368116" y="50845"/>
                  </a:lnTo>
                  <a:lnTo>
                    <a:pt x="364049" y="50845"/>
                  </a:lnTo>
                  <a:lnTo>
                    <a:pt x="364049" y="50845"/>
                  </a:lnTo>
                  <a:lnTo>
                    <a:pt x="364049" y="50845"/>
                  </a:lnTo>
                  <a:lnTo>
                    <a:pt x="364049" y="50845"/>
                  </a:lnTo>
                  <a:lnTo>
                    <a:pt x="364049"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4049"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8116" y="50845"/>
                  </a:lnTo>
                  <a:lnTo>
                    <a:pt x="364049"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59981" y="50845"/>
                  </a:lnTo>
                  <a:lnTo>
                    <a:pt x="364049" y="50845"/>
                  </a:lnTo>
                  <a:lnTo>
                    <a:pt x="364049" y="50845"/>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4049" y="54912"/>
                  </a:lnTo>
                  <a:lnTo>
                    <a:pt x="368116"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4912"/>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58980"/>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3048"/>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72184" y="67115"/>
                  </a:lnTo>
                  <a:lnTo>
                    <a:pt x="368116" y="67115"/>
                  </a:lnTo>
                  <a:lnTo>
                    <a:pt x="368116" y="67115"/>
                  </a:lnTo>
                  <a:lnTo>
                    <a:pt x="368116" y="67115"/>
                  </a:lnTo>
                  <a:lnTo>
                    <a:pt x="364049" y="67115"/>
                  </a:lnTo>
                  <a:lnTo>
                    <a:pt x="364049" y="67115"/>
                  </a:lnTo>
                  <a:lnTo>
                    <a:pt x="364049"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9981" y="67115"/>
                  </a:lnTo>
                  <a:lnTo>
                    <a:pt x="355914"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7778"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39643"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3711" y="67115"/>
                  </a:lnTo>
                  <a:lnTo>
                    <a:pt x="347778" y="67115"/>
                  </a:lnTo>
                  <a:lnTo>
                    <a:pt x="347778"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51846" y="67115"/>
                  </a:lnTo>
                  <a:lnTo>
                    <a:pt x="30507" y="242021"/>
                  </a:lnTo>
                  <a:lnTo>
                    <a:pt x="559293" y="567428"/>
                  </a:lnTo>
                  <a:lnTo>
                    <a:pt x="766740" y="457603"/>
                  </a:lnTo>
                  <a:lnTo>
                    <a:pt x="766740" y="457603"/>
                  </a:lnTo>
                  <a:close/>
                  <a:moveTo>
                    <a:pt x="465738" y="355914"/>
                  </a:moveTo>
                  <a:lnTo>
                    <a:pt x="465738" y="355914"/>
                  </a:lnTo>
                  <a:lnTo>
                    <a:pt x="465738" y="355914"/>
                  </a:lnTo>
                  <a:lnTo>
                    <a:pt x="465738" y="355914"/>
                  </a:lnTo>
                  <a:lnTo>
                    <a:pt x="465738" y="355914"/>
                  </a:lnTo>
                  <a:close/>
                  <a:moveTo>
                    <a:pt x="461671" y="355914"/>
                  </a:moveTo>
                  <a:lnTo>
                    <a:pt x="461671" y="355914"/>
                  </a:lnTo>
                  <a:lnTo>
                    <a:pt x="461671" y="355914"/>
                  </a:lnTo>
                  <a:lnTo>
                    <a:pt x="461671" y="355914"/>
                  </a:lnTo>
                  <a:lnTo>
                    <a:pt x="461671" y="355914"/>
                  </a:lnTo>
                  <a:close/>
                  <a:moveTo>
                    <a:pt x="453536" y="355914"/>
                  </a:moveTo>
                  <a:lnTo>
                    <a:pt x="453536" y="355914"/>
                  </a:lnTo>
                  <a:lnTo>
                    <a:pt x="453536" y="355914"/>
                  </a:lnTo>
                  <a:lnTo>
                    <a:pt x="453536" y="355914"/>
                  </a:lnTo>
                  <a:lnTo>
                    <a:pt x="453536" y="355914"/>
                  </a:lnTo>
                  <a:lnTo>
                    <a:pt x="453536" y="355914"/>
                  </a:lnTo>
                  <a:close/>
                  <a:moveTo>
                    <a:pt x="652847" y="327441"/>
                  </a:moveTo>
                  <a:lnTo>
                    <a:pt x="652847" y="327441"/>
                  </a:lnTo>
                  <a:lnTo>
                    <a:pt x="652847" y="327441"/>
                  </a:lnTo>
                  <a:lnTo>
                    <a:pt x="652847" y="327441"/>
                  </a:lnTo>
                  <a:lnTo>
                    <a:pt x="652847" y="327441"/>
                  </a:lnTo>
                  <a:lnTo>
                    <a:pt x="656915" y="331508"/>
                  </a:lnTo>
                  <a:lnTo>
                    <a:pt x="656915" y="331508"/>
                  </a:lnTo>
                  <a:lnTo>
                    <a:pt x="656915" y="331508"/>
                  </a:lnTo>
                  <a:lnTo>
                    <a:pt x="656915" y="331508"/>
                  </a:lnTo>
                  <a:lnTo>
                    <a:pt x="656915" y="331508"/>
                  </a:lnTo>
                  <a:lnTo>
                    <a:pt x="652847" y="327441"/>
                  </a:lnTo>
                  <a:lnTo>
                    <a:pt x="652847" y="327441"/>
                  </a:lnTo>
                  <a:lnTo>
                    <a:pt x="652847" y="327441"/>
                  </a:lnTo>
                  <a:lnTo>
                    <a:pt x="652847" y="327441"/>
                  </a:lnTo>
                  <a:lnTo>
                    <a:pt x="652847" y="327441"/>
                  </a:lnTo>
                  <a:lnTo>
                    <a:pt x="652847" y="327441"/>
                  </a:lnTo>
                  <a:close/>
                  <a:moveTo>
                    <a:pt x="652847" y="307103"/>
                  </a:moveTo>
                  <a:lnTo>
                    <a:pt x="652847" y="307103"/>
                  </a:lnTo>
                  <a:lnTo>
                    <a:pt x="652847" y="307103"/>
                  </a:lnTo>
                  <a:lnTo>
                    <a:pt x="652847" y="307103"/>
                  </a:lnTo>
                  <a:lnTo>
                    <a:pt x="652847" y="307103"/>
                  </a:lnTo>
                  <a:close/>
                  <a:moveTo>
                    <a:pt x="648780" y="311170"/>
                  </a:moveTo>
                  <a:lnTo>
                    <a:pt x="648780" y="311170"/>
                  </a:lnTo>
                  <a:lnTo>
                    <a:pt x="648780" y="311170"/>
                  </a:lnTo>
                  <a:lnTo>
                    <a:pt x="648780" y="311170"/>
                  </a:lnTo>
                  <a:lnTo>
                    <a:pt x="648780" y="311170"/>
                  </a:lnTo>
                  <a:close/>
                  <a:moveTo>
                    <a:pt x="648780" y="311170"/>
                  </a:moveTo>
                  <a:lnTo>
                    <a:pt x="648780" y="311170"/>
                  </a:lnTo>
                  <a:lnTo>
                    <a:pt x="648780" y="311170"/>
                  </a:lnTo>
                  <a:lnTo>
                    <a:pt x="648780" y="311170"/>
                  </a:lnTo>
                  <a:lnTo>
                    <a:pt x="648780" y="311170"/>
                  </a:lnTo>
                  <a:lnTo>
                    <a:pt x="648780" y="311170"/>
                  </a:lnTo>
                  <a:close/>
                  <a:moveTo>
                    <a:pt x="644712" y="319305"/>
                  </a:moveTo>
                  <a:lnTo>
                    <a:pt x="644712" y="319305"/>
                  </a:lnTo>
                  <a:lnTo>
                    <a:pt x="644712" y="319305"/>
                  </a:lnTo>
                  <a:lnTo>
                    <a:pt x="644712" y="319305"/>
                  </a:lnTo>
                  <a:lnTo>
                    <a:pt x="644712" y="319305"/>
                  </a:lnTo>
                  <a:lnTo>
                    <a:pt x="644712" y="319305"/>
                  </a:lnTo>
                  <a:lnTo>
                    <a:pt x="644712" y="319305"/>
                  </a:lnTo>
                  <a:lnTo>
                    <a:pt x="644712" y="319305"/>
                  </a:lnTo>
                  <a:lnTo>
                    <a:pt x="644712" y="319305"/>
                  </a:lnTo>
                  <a:close/>
                  <a:moveTo>
                    <a:pt x="640645" y="307103"/>
                  </a:moveTo>
                  <a:lnTo>
                    <a:pt x="640645" y="307103"/>
                  </a:lnTo>
                  <a:lnTo>
                    <a:pt x="640645" y="307103"/>
                  </a:lnTo>
                  <a:lnTo>
                    <a:pt x="640645" y="307103"/>
                  </a:lnTo>
                  <a:lnTo>
                    <a:pt x="640645" y="307103"/>
                  </a:lnTo>
                  <a:lnTo>
                    <a:pt x="640645" y="307103"/>
                  </a:lnTo>
                  <a:lnTo>
                    <a:pt x="640645" y="307103"/>
                  </a:lnTo>
                  <a:lnTo>
                    <a:pt x="640645" y="307103"/>
                  </a:lnTo>
                  <a:lnTo>
                    <a:pt x="640645" y="307103"/>
                  </a:lnTo>
                  <a:close/>
                  <a:moveTo>
                    <a:pt x="640645" y="311170"/>
                  </a:moveTo>
                  <a:lnTo>
                    <a:pt x="640645" y="311170"/>
                  </a:lnTo>
                  <a:lnTo>
                    <a:pt x="640645" y="311170"/>
                  </a:lnTo>
                  <a:lnTo>
                    <a:pt x="640645" y="311170"/>
                  </a:lnTo>
                  <a:lnTo>
                    <a:pt x="640645" y="311170"/>
                  </a:lnTo>
                  <a:close/>
                  <a:moveTo>
                    <a:pt x="628442" y="311170"/>
                  </a:moveTo>
                  <a:lnTo>
                    <a:pt x="628442" y="311170"/>
                  </a:lnTo>
                  <a:lnTo>
                    <a:pt x="628442" y="311170"/>
                  </a:lnTo>
                  <a:lnTo>
                    <a:pt x="628442" y="311170"/>
                  </a:lnTo>
                  <a:lnTo>
                    <a:pt x="628442" y="311170"/>
                  </a:lnTo>
                  <a:lnTo>
                    <a:pt x="628442" y="311170"/>
                  </a:lnTo>
                  <a:lnTo>
                    <a:pt x="628442" y="311170"/>
                  </a:lnTo>
                  <a:lnTo>
                    <a:pt x="628442" y="311170"/>
                  </a:lnTo>
                  <a:lnTo>
                    <a:pt x="628442" y="311170"/>
                  </a:lnTo>
                  <a:lnTo>
                    <a:pt x="628442" y="311170"/>
                  </a:lnTo>
                  <a:lnTo>
                    <a:pt x="632509" y="315238"/>
                  </a:lnTo>
                  <a:lnTo>
                    <a:pt x="632509" y="315238"/>
                  </a:lnTo>
                  <a:lnTo>
                    <a:pt x="632509" y="315238"/>
                  </a:lnTo>
                  <a:lnTo>
                    <a:pt x="632509" y="315238"/>
                  </a:lnTo>
                  <a:lnTo>
                    <a:pt x="632509" y="315238"/>
                  </a:lnTo>
                  <a:lnTo>
                    <a:pt x="628442" y="311170"/>
                  </a:lnTo>
                  <a:lnTo>
                    <a:pt x="628442" y="311170"/>
                  </a:lnTo>
                  <a:lnTo>
                    <a:pt x="628442" y="311170"/>
                  </a:lnTo>
                  <a:lnTo>
                    <a:pt x="628442" y="311170"/>
                  </a:lnTo>
                  <a:lnTo>
                    <a:pt x="628442" y="311170"/>
                  </a:lnTo>
                  <a:lnTo>
                    <a:pt x="628442" y="311170"/>
                  </a:lnTo>
                  <a:lnTo>
                    <a:pt x="628442" y="311170"/>
                  </a:lnTo>
                  <a:close/>
                  <a:moveTo>
                    <a:pt x="628442" y="303035"/>
                  </a:moveTo>
                  <a:lnTo>
                    <a:pt x="628442" y="303035"/>
                  </a:lnTo>
                  <a:lnTo>
                    <a:pt x="628442" y="303035"/>
                  </a:lnTo>
                  <a:lnTo>
                    <a:pt x="628442" y="303035"/>
                  </a:lnTo>
                  <a:lnTo>
                    <a:pt x="628442" y="303035"/>
                  </a:lnTo>
                  <a:lnTo>
                    <a:pt x="628442" y="303035"/>
                  </a:lnTo>
                  <a:lnTo>
                    <a:pt x="628442" y="303035"/>
                  </a:lnTo>
                  <a:lnTo>
                    <a:pt x="628442" y="303035"/>
                  </a:lnTo>
                  <a:lnTo>
                    <a:pt x="628442" y="303035"/>
                  </a:lnTo>
                  <a:lnTo>
                    <a:pt x="628442" y="303035"/>
                  </a:lnTo>
                  <a:close/>
                  <a:moveTo>
                    <a:pt x="608104" y="278629"/>
                  </a:moveTo>
                  <a:lnTo>
                    <a:pt x="608104" y="278629"/>
                  </a:lnTo>
                  <a:lnTo>
                    <a:pt x="608104" y="278629"/>
                  </a:lnTo>
                  <a:lnTo>
                    <a:pt x="612171" y="278629"/>
                  </a:lnTo>
                  <a:lnTo>
                    <a:pt x="612171" y="278629"/>
                  </a:lnTo>
                  <a:lnTo>
                    <a:pt x="608104" y="278629"/>
                  </a:lnTo>
                  <a:lnTo>
                    <a:pt x="608104" y="278629"/>
                  </a:lnTo>
                  <a:lnTo>
                    <a:pt x="608104" y="278629"/>
                  </a:lnTo>
                  <a:lnTo>
                    <a:pt x="608104" y="278629"/>
                  </a:lnTo>
                  <a:close/>
                  <a:moveTo>
                    <a:pt x="608104" y="290832"/>
                  </a:moveTo>
                  <a:lnTo>
                    <a:pt x="608104" y="290832"/>
                  </a:lnTo>
                  <a:lnTo>
                    <a:pt x="608104" y="290832"/>
                  </a:lnTo>
                  <a:lnTo>
                    <a:pt x="608104" y="290832"/>
                  </a:lnTo>
                  <a:lnTo>
                    <a:pt x="608104" y="290832"/>
                  </a:lnTo>
                  <a:lnTo>
                    <a:pt x="608104" y="290832"/>
                  </a:lnTo>
                  <a:lnTo>
                    <a:pt x="608104" y="290832"/>
                  </a:lnTo>
                  <a:lnTo>
                    <a:pt x="604036" y="294900"/>
                  </a:lnTo>
                  <a:lnTo>
                    <a:pt x="604036" y="294900"/>
                  </a:lnTo>
                  <a:lnTo>
                    <a:pt x="604036" y="294900"/>
                  </a:lnTo>
                  <a:lnTo>
                    <a:pt x="604036" y="294900"/>
                  </a:lnTo>
                  <a:lnTo>
                    <a:pt x="604036" y="294900"/>
                  </a:lnTo>
                  <a:lnTo>
                    <a:pt x="604036" y="294900"/>
                  </a:lnTo>
                  <a:lnTo>
                    <a:pt x="604036" y="294900"/>
                  </a:lnTo>
                  <a:lnTo>
                    <a:pt x="604036" y="294900"/>
                  </a:lnTo>
                  <a:lnTo>
                    <a:pt x="608104" y="294900"/>
                  </a:lnTo>
                  <a:lnTo>
                    <a:pt x="608104" y="290832"/>
                  </a:lnTo>
                  <a:lnTo>
                    <a:pt x="608104" y="290832"/>
                  </a:lnTo>
                  <a:lnTo>
                    <a:pt x="608104" y="290832"/>
                  </a:lnTo>
                  <a:lnTo>
                    <a:pt x="608104" y="290832"/>
                  </a:lnTo>
                  <a:lnTo>
                    <a:pt x="608104" y="290832"/>
                  </a:lnTo>
                  <a:close/>
                  <a:moveTo>
                    <a:pt x="595901" y="278629"/>
                  </a:moveTo>
                  <a:lnTo>
                    <a:pt x="595901" y="278629"/>
                  </a:lnTo>
                  <a:lnTo>
                    <a:pt x="595901" y="278629"/>
                  </a:lnTo>
                  <a:lnTo>
                    <a:pt x="599969" y="278629"/>
                  </a:lnTo>
                  <a:lnTo>
                    <a:pt x="599969" y="278629"/>
                  </a:lnTo>
                  <a:lnTo>
                    <a:pt x="599969" y="278629"/>
                  </a:lnTo>
                  <a:lnTo>
                    <a:pt x="599969" y="278629"/>
                  </a:lnTo>
                  <a:lnTo>
                    <a:pt x="599969" y="278629"/>
                  </a:lnTo>
                  <a:lnTo>
                    <a:pt x="599969" y="278629"/>
                  </a:lnTo>
                  <a:lnTo>
                    <a:pt x="599969" y="278629"/>
                  </a:lnTo>
                  <a:lnTo>
                    <a:pt x="599969" y="278629"/>
                  </a:lnTo>
                  <a:lnTo>
                    <a:pt x="599969" y="278629"/>
                  </a:lnTo>
                  <a:lnTo>
                    <a:pt x="599969" y="278629"/>
                  </a:lnTo>
                  <a:lnTo>
                    <a:pt x="595901" y="278629"/>
                  </a:lnTo>
                  <a:lnTo>
                    <a:pt x="595901" y="278629"/>
                  </a:lnTo>
                  <a:lnTo>
                    <a:pt x="595901" y="278629"/>
                  </a:lnTo>
                  <a:lnTo>
                    <a:pt x="595901" y="278629"/>
                  </a:lnTo>
                  <a:lnTo>
                    <a:pt x="595901" y="278629"/>
                  </a:lnTo>
                  <a:cubicBezTo>
                    <a:pt x="595901" y="278629"/>
                    <a:pt x="595901" y="278629"/>
                    <a:pt x="595901" y="278629"/>
                  </a:cubicBezTo>
                  <a:cubicBezTo>
                    <a:pt x="591833" y="278629"/>
                    <a:pt x="591833" y="278629"/>
                    <a:pt x="595901" y="278629"/>
                  </a:cubicBezTo>
                  <a:close/>
                  <a:moveTo>
                    <a:pt x="583698" y="270494"/>
                  </a:moveTo>
                  <a:lnTo>
                    <a:pt x="583698" y="270494"/>
                  </a:lnTo>
                  <a:lnTo>
                    <a:pt x="583698" y="270494"/>
                  </a:lnTo>
                  <a:lnTo>
                    <a:pt x="583698" y="270494"/>
                  </a:lnTo>
                  <a:lnTo>
                    <a:pt x="583698" y="270494"/>
                  </a:lnTo>
                  <a:lnTo>
                    <a:pt x="583698" y="270494"/>
                  </a:lnTo>
                  <a:lnTo>
                    <a:pt x="583698" y="270494"/>
                  </a:lnTo>
                  <a:lnTo>
                    <a:pt x="583698" y="270494"/>
                  </a:lnTo>
                  <a:close/>
                  <a:moveTo>
                    <a:pt x="579631" y="266427"/>
                  </a:moveTo>
                  <a:lnTo>
                    <a:pt x="579631" y="266427"/>
                  </a:lnTo>
                  <a:lnTo>
                    <a:pt x="579631" y="266427"/>
                  </a:lnTo>
                  <a:lnTo>
                    <a:pt x="579631" y="266427"/>
                  </a:lnTo>
                  <a:lnTo>
                    <a:pt x="579631" y="266427"/>
                  </a:lnTo>
                  <a:lnTo>
                    <a:pt x="579631" y="266427"/>
                  </a:lnTo>
                  <a:lnTo>
                    <a:pt x="579631" y="266427"/>
                  </a:lnTo>
                  <a:lnTo>
                    <a:pt x="579631" y="266427"/>
                  </a:lnTo>
                  <a:lnTo>
                    <a:pt x="579631" y="266427"/>
                  </a:lnTo>
                  <a:lnTo>
                    <a:pt x="579631" y="266427"/>
                  </a:lnTo>
                  <a:lnTo>
                    <a:pt x="579631" y="266427"/>
                  </a:lnTo>
                  <a:lnTo>
                    <a:pt x="579631" y="266427"/>
                  </a:lnTo>
                  <a:lnTo>
                    <a:pt x="579631" y="266427"/>
                  </a:lnTo>
                  <a:lnTo>
                    <a:pt x="579631" y="266427"/>
                  </a:lnTo>
                  <a:lnTo>
                    <a:pt x="579631" y="266427"/>
                  </a:lnTo>
                  <a:lnTo>
                    <a:pt x="579631" y="266427"/>
                  </a:lnTo>
                  <a:lnTo>
                    <a:pt x="579631" y="266427"/>
                  </a:lnTo>
                  <a:lnTo>
                    <a:pt x="579631" y="266427"/>
                  </a:lnTo>
                  <a:close/>
                  <a:moveTo>
                    <a:pt x="575563" y="266427"/>
                  </a:moveTo>
                  <a:lnTo>
                    <a:pt x="575563" y="266427"/>
                  </a:lnTo>
                  <a:lnTo>
                    <a:pt x="575563" y="266427"/>
                  </a:lnTo>
                  <a:lnTo>
                    <a:pt x="575563" y="266427"/>
                  </a:lnTo>
                  <a:lnTo>
                    <a:pt x="575563" y="266427"/>
                  </a:lnTo>
                  <a:lnTo>
                    <a:pt x="575563" y="266427"/>
                  </a:lnTo>
                  <a:lnTo>
                    <a:pt x="575563" y="266427"/>
                  </a:lnTo>
                  <a:lnTo>
                    <a:pt x="575563" y="266427"/>
                  </a:lnTo>
                  <a:close/>
                  <a:moveTo>
                    <a:pt x="709793" y="274562"/>
                  </a:moveTo>
                  <a:lnTo>
                    <a:pt x="709793" y="274562"/>
                  </a:lnTo>
                  <a:lnTo>
                    <a:pt x="709793" y="274562"/>
                  </a:lnTo>
                  <a:lnTo>
                    <a:pt x="709793" y="274562"/>
                  </a:lnTo>
                  <a:lnTo>
                    <a:pt x="709793" y="274562"/>
                  </a:lnTo>
                  <a:lnTo>
                    <a:pt x="709793" y="274562"/>
                  </a:lnTo>
                  <a:lnTo>
                    <a:pt x="709793" y="274562"/>
                  </a:lnTo>
                  <a:lnTo>
                    <a:pt x="709793" y="274562"/>
                  </a:lnTo>
                  <a:lnTo>
                    <a:pt x="709793" y="274562"/>
                  </a:lnTo>
                  <a:close/>
                  <a:moveTo>
                    <a:pt x="709793" y="266427"/>
                  </a:moveTo>
                  <a:lnTo>
                    <a:pt x="709793" y="266427"/>
                  </a:lnTo>
                  <a:lnTo>
                    <a:pt x="709793" y="266427"/>
                  </a:lnTo>
                  <a:lnTo>
                    <a:pt x="709793" y="266427"/>
                  </a:lnTo>
                  <a:lnTo>
                    <a:pt x="709793" y="266427"/>
                  </a:lnTo>
                  <a:close/>
                  <a:moveTo>
                    <a:pt x="697591" y="270494"/>
                  </a:moveTo>
                  <a:lnTo>
                    <a:pt x="697591" y="270494"/>
                  </a:lnTo>
                  <a:lnTo>
                    <a:pt x="697591" y="270494"/>
                  </a:lnTo>
                  <a:lnTo>
                    <a:pt x="697591" y="270494"/>
                  </a:lnTo>
                  <a:lnTo>
                    <a:pt x="697591" y="270494"/>
                  </a:lnTo>
                  <a:lnTo>
                    <a:pt x="697591" y="270494"/>
                  </a:lnTo>
                  <a:lnTo>
                    <a:pt x="697591" y="270494"/>
                  </a:lnTo>
                  <a:lnTo>
                    <a:pt x="697591" y="270494"/>
                  </a:lnTo>
                  <a:close/>
                  <a:moveTo>
                    <a:pt x="681320" y="270494"/>
                  </a:moveTo>
                  <a:lnTo>
                    <a:pt x="681320" y="270494"/>
                  </a:lnTo>
                  <a:lnTo>
                    <a:pt x="681320" y="270494"/>
                  </a:lnTo>
                  <a:lnTo>
                    <a:pt x="681320" y="270494"/>
                  </a:lnTo>
                  <a:lnTo>
                    <a:pt x="681320" y="270494"/>
                  </a:lnTo>
                  <a:lnTo>
                    <a:pt x="681320" y="270494"/>
                  </a:lnTo>
                  <a:close/>
                  <a:moveTo>
                    <a:pt x="673185" y="266427"/>
                  </a:moveTo>
                  <a:lnTo>
                    <a:pt x="673185" y="266427"/>
                  </a:lnTo>
                  <a:lnTo>
                    <a:pt x="673185" y="266427"/>
                  </a:lnTo>
                  <a:lnTo>
                    <a:pt x="673185" y="266427"/>
                  </a:lnTo>
                  <a:lnTo>
                    <a:pt x="673185" y="266427"/>
                  </a:lnTo>
                  <a:lnTo>
                    <a:pt x="673185" y="266427"/>
                  </a:lnTo>
                  <a:lnTo>
                    <a:pt x="669117" y="266427"/>
                  </a:lnTo>
                  <a:lnTo>
                    <a:pt x="669117" y="266427"/>
                  </a:lnTo>
                  <a:lnTo>
                    <a:pt x="673185" y="266427"/>
                  </a:lnTo>
                  <a:lnTo>
                    <a:pt x="673185" y="266427"/>
                  </a:lnTo>
                  <a:lnTo>
                    <a:pt x="673185" y="266427"/>
                  </a:lnTo>
                  <a:lnTo>
                    <a:pt x="673185" y="266427"/>
                  </a:lnTo>
                  <a:lnTo>
                    <a:pt x="673185" y="266427"/>
                  </a:lnTo>
                  <a:lnTo>
                    <a:pt x="673185" y="266427"/>
                  </a:lnTo>
                  <a:lnTo>
                    <a:pt x="673185" y="266427"/>
                  </a:lnTo>
                  <a:lnTo>
                    <a:pt x="673185" y="266427"/>
                  </a:lnTo>
                  <a:lnTo>
                    <a:pt x="673185" y="266427"/>
                  </a:lnTo>
                  <a:close/>
                  <a:moveTo>
                    <a:pt x="917240" y="351846"/>
                  </a:moveTo>
                  <a:lnTo>
                    <a:pt x="917240" y="351846"/>
                  </a:lnTo>
                  <a:lnTo>
                    <a:pt x="917240" y="351846"/>
                  </a:lnTo>
                  <a:lnTo>
                    <a:pt x="917240" y="351846"/>
                  </a:lnTo>
                  <a:lnTo>
                    <a:pt x="917240" y="351846"/>
                  </a:lnTo>
                  <a:lnTo>
                    <a:pt x="917240" y="351846"/>
                  </a:lnTo>
                  <a:close/>
                  <a:moveTo>
                    <a:pt x="905037" y="347779"/>
                  </a:moveTo>
                  <a:lnTo>
                    <a:pt x="905037" y="347779"/>
                  </a:lnTo>
                  <a:lnTo>
                    <a:pt x="905037" y="347779"/>
                  </a:lnTo>
                  <a:lnTo>
                    <a:pt x="905037" y="347779"/>
                  </a:lnTo>
                  <a:lnTo>
                    <a:pt x="905037" y="347779"/>
                  </a:lnTo>
                  <a:lnTo>
                    <a:pt x="905037" y="347779"/>
                  </a:lnTo>
                  <a:close/>
                  <a:moveTo>
                    <a:pt x="896902" y="307103"/>
                  </a:moveTo>
                  <a:lnTo>
                    <a:pt x="896902" y="307103"/>
                  </a:lnTo>
                  <a:lnTo>
                    <a:pt x="896902" y="307103"/>
                  </a:lnTo>
                  <a:lnTo>
                    <a:pt x="896902" y="307103"/>
                  </a:lnTo>
                  <a:lnTo>
                    <a:pt x="896902" y="307103"/>
                  </a:lnTo>
                  <a:lnTo>
                    <a:pt x="896902" y="307103"/>
                  </a:lnTo>
                  <a:close/>
                  <a:moveTo>
                    <a:pt x="892835" y="311170"/>
                  </a:moveTo>
                  <a:lnTo>
                    <a:pt x="892835" y="311170"/>
                  </a:lnTo>
                  <a:lnTo>
                    <a:pt x="892835" y="311170"/>
                  </a:lnTo>
                  <a:lnTo>
                    <a:pt x="892835" y="311170"/>
                  </a:lnTo>
                  <a:lnTo>
                    <a:pt x="896902" y="315238"/>
                  </a:lnTo>
                  <a:lnTo>
                    <a:pt x="896902" y="315238"/>
                  </a:lnTo>
                  <a:lnTo>
                    <a:pt x="896902" y="315238"/>
                  </a:lnTo>
                  <a:lnTo>
                    <a:pt x="892835" y="311170"/>
                  </a:lnTo>
                  <a:lnTo>
                    <a:pt x="892835" y="311170"/>
                  </a:lnTo>
                  <a:lnTo>
                    <a:pt x="892835" y="311170"/>
                  </a:lnTo>
                  <a:lnTo>
                    <a:pt x="892835" y="311170"/>
                  </a:lnTo>
                  <a:close/>
                  <a:moveTo>
                    <a:pt x="884700" y="335576"/>
                  </a:moveTo>
                  <a:lnTo>
                    <a:pt x="884700" y="335576"/>
                  </a:lnTo>
                  <a:lnTo>
                    <a:pt x="884700" y="335576"/>
                  </a:lnTo>
                  <a:lnTo>
                    <a:pt x="884700" y="335576"/>
                  </a:lnTo>
                  <a:lnTo>
                    <a:pt x="884700" y="335576"/>
                  </a:lnTo>
                  <a:lnTo>
                    <a:pt x="884700" y="335576"/>
                  </a:lnTo>
                  <a:lnTo>
                    <a:pt x="884700" y="335576"/>
                  </a:lnTo>
                  <a:lnTo>
                    <a:pt x="884700" y="335576"/>
                  </a:lnTo>
                  <a:lnTo>
                    <a:pt x="884700" y="335576"/>
                  </a:lnTo>
                  <a:close/>
                  <a:moveTo>
                    <a:pt x="888767" y="307103"/>
                  </a:moveTo>
                  <a:lnTo>
                    <a:pt x="888767" y="307103"/>
                  </a:lnTo>
                  <a:lnTo>
                    <a:pt x="888767" y="307103"/>
                  </a:lnTo>
                  <a:lnTo>
                    <a:pt x="888767" y="307103"/>
                  </a:lnTo>
                  <a:lnTo>
                    <a:pt x="888767" y="307103"/>
                  </a:lnTo>
                  <a:lnTo>
                    <a:pt x="888767" y="307103"/>
                  </a:lnTo>
                  <a:lnTo>
                    <a:pt x="888767" y="307103"/>
                  </a:lnTo>
                  <a:lnTo>
                    <a:pt x="888767" y="307103"/>
                  </a:lnTo>
                  <a:lnTo>
                    <a:pt x="888767" y="307103"/>
                  </a:lnTo>
                  <a:lnTo>
                    <a:pt x="884700" y="303035"/>
                  </a:lnTo>
                  <a:lnTo>
                    <a:pt x="888767" y="307103"/>
                  </a:lnTo>
                  <a:lnTo>
                    <a:pt x="888767" y="307103"/>
                  </a:lnTo>
                  <a:lnTo>
                    <a:pt x="888767" y="307103"/>
                  </a:lnTo>
                  <a:close/>
                  <a:moveTo>
                    <a:pt x="876564" y="298967"/>
                  </a:moveTo>
                  <a:lnTo>
                    <a:pt x="876564" y="298967"/>
                  </a:lnTo>
                  <a:lnTo>
                    <a:pt x="876564" y="298967"/>
                  </a:lnTo>
                  <a:lnTo>
                    <a:pt x="876564" y="298967"/>
                  </a:lnTo>
                  <a:lnTo>
                    <a:pt x="876564" y="298967"/>
                  </a:lnTo>
                  <a:lnTo>
                    <a:pt x="876564" y="298967"/>
                  </a:lnTo>
                  <a:lnTo>
                    <a:pt x="884700" y="303035"/>
                  </a:lnTo>
                  <a:lnTo>
                    <a:pt x="884700" y="303035"/>
                  </a:lnTo>
                  <a:lnTo>
                    <a:pt x="884700" y="303035"/>
                  </a:lnTo>
                  <a:lnTo>
                    <a:pt x="884700" y="303035"/>
                  </a:lnTo>
                  <a:lnTo>
                    <a:pt x="884700" y="303035"/>
                  </a:lnTo>
                  <a:lnTo>
                    <a:pt x="876564" y="298967"/>
                  </a:lnTo>
                  <a:lnTo>
                    <a:pt x="880632" y="303035"/>
                  </a:lnTo>
                  <a:lnTo>
                    <a:pt x="876564" y="298967"/>
                  </a:lnTo>
                  <a:lnTo>
                    <a:pt x="876564" y="298967"/>
                  </a:lnTo>
                  <a:lnTo>
                    <a:pt x="876564" y="298967"/>
                  </a:lnTo>
                  <a:lnTo>
                    <a:pt x="876564" y="298967"/>
                  </a:lnTo>
                  <a:lnTo>
                    <a:pt x="876564" y="298967"/>
                  </a:lnTo>
                  <a:lnTo>
                    <a:pt x="876564" y="298967"/>
                  </a:lnTo>
                  <a:lnTo>
                    <a:pt x="876564" y="298967"/>
                  </a:lnTo>
                  <a:lnTo>
                    <a:pt x="876564" y="298967"/>
                  </a:lnTo>
                  <a:lnTo>
                    <a:pt x="876564" y="298967"/>
                  </a:lnTo>
                  <a:lnTo>
                    <a:pt x="872497" y="294900"/>
                  </a:lnTo>
                  <a:cubicBezTo>
                    <a:pt x="876564" y="294900"/>
                    <a:pt x="876564" y="294900"/>
                    <a:pt x="876564" y="298967"/>
                  </a:cubicBezTo>
                  <a:lnTo>
                    <a:pt x="876564" y="298967"/>
                  </a:lnTo>
                  <a:close/>
                  <a:moveTo>
                    <a:pt x="872497" y="298967"/>
                  </a:moveTo>
                  <a:lnTo>
                    <a:pt x="872497" y="298967"/>
                  </a:lnTo>
                  <a:lnTo>
                    <a:pt x="872497" y="298967"/>
                  </a:lnTo>
                  <a:lnTo>
                    <a:pt x="876564" y="303035"/>
                  </a:lnTo>
                  <a:lnTo>
                    <a:pt x="876564" y="303035"/>
                  </a:lnTo>
                  <a:lnTo>
                    <a:pt x="876564" y="303035"/>
                  </a:lnTo>
                  <a:lnTo>
                    <a:pt x="876564" y="303035"/>
                  </a:lnTo>
                  <a:lnTo>
                    <a:pt x="876564" y="303035"/>
                  </a:lnTo>
                  <a:lnTo>
                    <a:pt x="872497" y="298967"/>
                  </a:lnTo>
                  <a:lnTo>
                    <a:pt x="872497" y="298967"/>
                  </a:lnTo>
                  <a:lnTo>
                    <a:pt x="872497" y="298967"/>
                  </a:lnTo>
                  <a:lnTo>
                    <a:pt x="872497" y="298967"/>
                  </a:lnTo>
                  <a:lnTo>
                    <a:pt x="872497" y="298967"/>
                  </a:lnTo>
                  <a:lnTo>
                    <a:pt x="872497" y="298967"/>
                  </a:lnTo>
                  <a:close/>
                  <a:moveTo>
                    <a:pt x="868429" y="290832"/>
                  </a:moveTo>
                  <a:lnTo>
                    <a:pt x="868429" y="290832"/>
                  </a:lnTo>
                  <a:lnTo>
                    <a:pt x="868429" y="290832"/>
                  </a:lnTo>
                  <a:lnTo>
                    <a:pt x="868429" y="290832"/>
                  </a:lnTo>
                  <a:lnTo>
                    <a:pt x="868429" y="290832"/>
                  </a:lnTo>
                  <a:lnTo>
                    <a:pt x="868429" y="290832"/>
                  </a:lnTo>
                  <a:lnTo>
                    <a:pt x="868429" y="290832"/>
                  </a:lnTo>
                  <a:lnTo>
                    <a:pt x="868429" y="290832"/>
                  </a:lnTo>
                  <a:lnTo>
                    <a:pt x="868429" y="290832"/>
                  </a:lnTo>
                  <a:lnTo>
                    <a:pt x="868429" y="290832"/>
                  </a:lnTo>
                  <a:close/>
                  <a:moveTo>
                    <a:pt x="852159" y="278629"/>
                  </a:moveTo>
                  <a:lnTo>
                    <a:pt x="852159" y="278629"/>
                  </a:lnTo>
                  <a:lnTo>
                    <a:pt x="852159" y="278629"/>
                  </a:lnTo>
                  <a:lnTo>
                    <a:pt x="852159" y="278629"/>
                  </a:lnTo>
                  <a:lnTo>
                    <a:pt x="852159" y="278629"/>
                  </a:lnTo>
                  <a:lnTo>
                    <a:pt x="852159" y="278629"/>
                  </a:lnTo>
                  <a:lnTo>
                    <a:pt x="852159" y="278629"/>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6226" y="282697"/>
                  </a:lnTo>
                  <a:lnTo>
                    <a:pt x="852159" y="282697"/>
                  </a:lnTo>
                  <a:lnTo>
                    <a:pt x="852159" y="278629"/>
                  </a:lnTo>
                  <a:lnTo>
                    <a:pt x="852159" y="278629"/>
                  </a:lnTo>
                  <a:lnTo>
                    <a:pt x="852159" y="278629"/>
                  </a:lnTo>
                  <a:lnTo>
                    <a:pt x="852159" y="278629"/>
                  </a:lnTo>
                  <a:lnTo>
                    <a:pt x="852159" y="278629"/>
                  </a:lnTo>
                  <a:lnTo>
                    <a:pt x="852159" y="278629"/>
                  </a:lnTo>
                  <a:lnTo>
                    <a:pt x="852159" y="278629"/>
                  </a:lnTo>
                  <a:close/>
                  <a:moveTo>
                    <a:pt x="831821" y="298967"/>
                  </a:moveTo>
                  <a:lnTo>
                    <a:pt x="831821" y="298967"/>
                  </a:lnTo>
                  <a:lnTo>
                    <a:pt x="831821" y="298967"/>
                  </a:lnTo>
                  <a:lnTo>
                    <a:pt x="831821"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5888"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44024" y="298967"/>
                  </a:lnTo>
                  <a:lnTo>
                    <a:pt x="848091" y="298967"/>
                  </a:lnTo>
                  <a:lnTo>
                    <a:pt x="848091" y="298967"/>
                  </a:lnTo>
                  <a:lnTo>
                    <a:pt x="844024" y="298967"/>
                  </a:lnTo>
                  <a:lnTo>
                    <a:pt x="844024" y="298967"/>
                  </a:lnTo>
                  <a:lnTo>
                    <a:pt x="844024" y="298967"/>
                  </a:lnTo>
                  <a:lnTo>
                    <a:pt x="844024"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9956" y="298967"/>
                  </a:lnTo>
                  <a:lnTo>
                    <a:pt x="835888" y="298967"/>
                  </a:lnTo>
                  <a:lnTo>
                    <a:pt x="835888" y="298967"/>
                  </a:lnTo>
                  <a:lnTo>
                    <a:pt x="835888" y="298967"/>
                  </a:lnTo>
                  <a:lnTo>
                    <a:pt x="835888" y="298967"/>
                  </a:lnTo>
                  <a:lnTo>
                    <a:pt x="831821" y="298967"/>
                  </a:lnTo>
                  <a:lnTo>
                    <a:pt x="831821" y="298967"/>
                  </a:lnTo>
                  <a:lnTo>
                    <a:pt x="831821" y="298967"/>
                  </a:lnTo>
                  <a:lnTo>
                    <a:pt x="831821" y="298967"/>
                  </a:lnTo>
                  <a:lnTo>
                    <a:pt x="831821" y="298967"/>
                  </a:lnTo>
                  <a:lnTo>
                    <a:pt x="831821" y="298967"/>
                  </a:lnTo>
                  <a:lnTo>
                    <a:pt x="831821" y="298967"/>
                  </a:lnTo>
                  <a:lnTo>
                    <a:pt x="827753" y="298967"/>
                  </a:lnTo>
                  <a:lnTo>
                    <a:pt x="827753" y="298967"/>
                  </a:lnTo>
                  <a:lnTo>
                    <a:pt x="827753" y="298967"/>
                  </a:lnTo>
                  <a:lnTo>
                    <a:pt x="827753" y="298967"/>
                  </a:lnTo>
                  <a:lnTo>
                    <a:pt x="827753" y="298967"/>
                  </a:lnTo>
                  <a:lnTo>
                    <a:pt x="827753" y="298967"/>
                  </a:lnTo>
                  <a:lnTo>
                    <a:pt x="827753" y="298967"/>
                  </a:lnTo>
                  <a:lnTo>
                    <a:pt x="827753"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23686" y="298967"/>
                  </a:lnTo>
                  <a:lnTo>
                    <a:pt x="831821" y="298967"/>
                  </a:lnTo>
                  <a:lnTo>
                    <a:pt x="831821" y="298967"/>
                  </a:lnTo>
                  <a:lnTo>
                    <a:pt x="831821" y="298967"/>
                  </a:lnTo>
                  <a:lnTo>
                    <a:pt x="831821" y="298967"/>
                  </a:lnTo>
                  <a:lnTo>
                    <a:pt x="831821" y="298967"/>
                  </a:lnTo>
                  <a:close/>
                  <a:moveTo>
                    <a:pt x="815550" y="298967"/>
                  </a:moveTo>
                  <a:lnTo>
                    <a:pt x="815550" y="298967"/>
                  </a:lnTo>
                  <a:lnTo>
                    <a:pt x="815550" y="298967"/>
                  </a:lnTo>
                  <a:lnTo>
                    <a:pt x="815550" y="298967"/>
                  </a:lnTo>
                  <a:lnTo>
                    <a:pt x="815550" y="298967"/>
                  </a:lnTo>
                  <a:lnTo>
                    <a:pt x="815550" y="298967"/>
                  </a:lnTo>
                  <a:lnTo>
                    <a:pt x="815550" y="298967"/>
                  </a:lnTo>
                  <a:lnTo>
                    <a:pt x="815550" y="298967"/>
                  </a:lnTo>
                  <a:lnTo>
                    <a:pt x="815550" y="298967"/>
                  </a:lnTo>
                  <a:lnTo>
                    <a:pt x="815550" y="298967"/>
                  </a:lnTo>
                  <a:lnTo>
                    <a:pt x="815550" y="298967"/>
                  </a:lnTo>
                  <a:lnTo>
                    <a:pt x="811483" y="298967"/>
                  </a:lnTo>
                  <a:lnTo>
                    <a:pt x="811483" y="298967"/>
                  </a:lnTo>
                  <a:lnTo>
                    <a:pt x="815550" y="298967"/>
                  </a:lnTo>
                  <a:lnTo>
                    <a:pt x="815550" y="298967"/>
                  </a:lnTo>
                  <a:lnTo>
                    <a:pt x="815550" y="298967"/>
                  </a:lnTo>
                  <a:lnTo>
                    <a:pt x="815550" y="298967"/>
                  </a:lnTo>
                  <a:close/>
                  <a:moveTo>
                    <a:pt x="807415" y="254224"/>
                  </a:moveTo>
                  <a:lnTo>
                    <a:pt x="807415" y="254224"/>
                  </a:lnTo>
                  <a:lnTo>
                    <a:pt x="807415" y="254224"/>
                  </a:lnTo>
                  <a:lnTo>
                    <a:pt x="811483" y="258292"/>
                  </a:lnTo>
                  <a:lnTo>
                    <a:pt x="811483" y="258292"/>
                  </a:lnTo>
                  <a:lnTo>
                    <a:pt x="807415" y="254224"/>
                  </a:lnTo>
                  <a:lnTo>
                    <a:pt x="807415" y="254224"/>
                  </a:lnTo>
                  <a:lnTo>
                    <a:pt x="807415" y="254224"/>
                  </a:lnTo>
                  <a:lnTo>
                    <a:pt x="807415" y="254224"/>
                  </a:lnTo>
                  <a:lnTo>
                    <a:pt x="807415" y="254224"/>
                  </a:lnTo>
                  <a:close/>
                  <a:moveTo>
                    <a:pt x="746402" y="237954"/>
                  </a:moveTo>
                  <a:lnTo>
                    <a:pt x="746402" y="237954"/>
                  </a:lnTo>
                  <a:lnTo>
                    <a:pt x="746402" y="237954"/>
                  </a:lnTo>
                  <a:lnTo>
                    <a:pt x="746402" y="237954"/>
                  </a:lnTo>
                  <a:lnTo>
                    <a:pt x="746402" y="237954"/>
                  </a:lnTo>
                  <a:lnTo>
                    <a:pt x="746402" y="237954"/>
                  </a:lnTo>
                  <a:close/>
                  <a:moveTo>
                    <a:pt x="766740" y="229819"/>
                  </a:moveTo>
                  <a:lnTo>
                    <a:pt x="766740" y="229819"/>
                  </a:lnTo>
                  <a:lnTo>
                    <a:pt x="766740" y="229819"/>
                  </a:lnTo>
                  <a:lnTo>
                    <a:pt x="766740" y="229819"/>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0807" y="233886"/>
                  </a:lnTo>
                  <a:lnTo>
                    <a:pt x="774875" y="233886"/>
                  </a:lnTo>
                  <a:lnTo>
                    <a:pt x="778942" y="233886"/>
                  </a:lnTo>
                  <a:lnTo>
                    <a:pt x="778942" y="233886"/>
                  </a:lnTo>
                  <a:lnTo>
                    <a:pt x="778942" y="233886"/>
                  </a:lnTo>
                  <a:lnTo>
                    <a:pt x="774875" y="233886"/>
                  </a:lnTo>
                  <a:lnTo>
                    <a:pt x="770807" y="233886"/>
                  </a:lnTo>
                  <a:lnTo>
                    <a:pt x="770807" y="233886"/>
                  </a:lnTo>
                  <a:lnTo>
                    <a:pt x="770807" y="233886"/>
                  </a:lnTo>
                  <a:lnTo>
                    <a:pt x="770807" y="233886"/>
                  </a:lnTo>
                  <a:lnTo>
                    <a:pt x="770807" y="233886"/>
                  </a:lnTo>
                  <a:lnTo>
                    <a:pt x="770807" y="233886"/>
                  </a:lnTo>
                  <a:lnTo>
                    <a:pt x="766740" y="233886"/>
                  </a:lnTo>
                  <a:lnTo>
                    <a:pt x="762672" y="233886"/>
                  </a:lnTo>
                  <a:lnTo>
                    <a:pt x="762672" y="233886"/>
                  </a:lnTo>
                  <a:lnTo>
                    <a:pt x="762672" y="233886"/>
                  </a:lnTo>
                  <a:lnTo>
                    <a:pt x="762672" y="233886"/>
                  </a:lnTo>
                  <a:lnTo>
                    <a:pt x="766740" y="229819"/>
                  </a:lnTo>
                  <a:lnTo>
                    <a:pt x="766740" y="229819"/>
                  </a:lnTo>
                  <a:lnTo>
                    <a:pt x="766740" y="229819"/>
                  </a:lnTo>
                  <a:lnTo>
                    <a:pt x="766740" y="229819"/>
                  </a:lnTo>
                  <a:lnTo>
                    <a:pt x="766740" y="229819"/>
                  </a:lnTo>
                  <a:lnTo>
                    <a:pt x="766740" y="229819"/>
                  </a:lnTo>
                  <a:lnTo>
                    <a:pt x="766740" y="229819"/>
                  </a:lnTo>
                  <a:lnTo>
                    <a:pt x="766740" y="229819"/>
                  </a:lnTo>
                  <a:close/>
                  <a:moveTo>
                    <a:pt x="742334" y="217616"/>
                  </a:moveTo>
                  <a:lnTo>
                    <a:pt x="742334" y="217616"/>
                  </a:lnTo>
                  <a:lnTo>
                    <a:pt x="742334" y="217616"/>
                  </a:lnTo>
                  <a:lnTo>
                    <a:pt x="742334" y="217616"/>
                  </a:lnTo>
                  <a:lnTo>
                    <a:pt x="742334" y="217616"/>
                  </a:lnTo>
                  <a:lnTo>
                    <a:pt x="742334"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50469" y="217616"/>
                  </a:lnTo>
                  <a:lnTo>
                    <a:pt x="750469" y="217616"/>
                  </a:lnTo>
                  <a:lnTo>
                    <a:pt x="750469" y="217616"/>
                  </a:lnTo>
                  <a:lnTo>
                    <a:pt x="750469" y="217616"/>
                  </a:lnTo>
                  <a:lnTo>
                    <a:pt x="750469" y="217616"/>
                  </a:lnTo>
                  <a:lnTo>
                    <a:pt x="750469" y="217616"/>
                  </a:lnTo>
                  <a:lnTo>
                    <a:pt x="750469" y="217616"/>
                  </a:lnTo>
                  <a:lnTo>
                    <a:pt x="750469" y="217616"/>
                  </a:lnTo>
                  <a:lnTo>
                    <a:pt x="750469" y="217616"/>
                  </a:lnTo>
                  <a:lnTo>
                    <a:pt x="750469" y="217616"/>
                  </a:lnTo>
                  <a:lnTo>
                    <a:pt x="750469" y="217616"/>
                  </a:lnTo>
                  <a:lnTo>
                    <a:pt x="754537" y="217616"/>
                  </a:lnTo>
                  <a:lnTo>
                    <a:pt x="754537" y="217616"/>
                  </a:lnTo>
                  <a:lnTo>
                    <a:pt x="754537" y="217616"/>
                  </a:lnTo>
                  <a:lnTo>
                    <a:pt x="754537" y="217616"/>
                  </a:lnTo>
                  <a:lnTo>
                    <a:pt x="754537" y="217616"/>
                  </a:lnTo>
                  <a:lnTo>
                    <a:pt x="754537" y="217616"/>
                  </a:lnTo>
                  <a:lnTo>
                    <a:pt x="754537" y="217616"/>
                  </a:lnTo>
                  <a:lnTo>
                    <a:pt x="754537" y="217616"/>
                  </a:lnTo>
                  <a:lnTo>
                    <a:pt x="758605" y="217616"/>
                  </a:lnTo>
                  <a:lnTo>
                    <a:pt x="754537" y="217616"/>
                  </a:lnTo>
                  <a:lnTo>
                    <a:pt x="754537" y="217616"/>
                  </a:lnTo>
                  <a:lnTo>
                    <a:pt x="754537" y="217616"/>
                  </a:lnTo>
                  <a:lnTo>
                    <a:pt x="754537" y="217616"/>
                  </a:lnTo>
                  <a:lnTo>
                    <a:pt x="754537" y="217616"/>
                  </a:lnTo>
                  <a:lnTo>
                    <a:pt x="754537" y="217616"/>
                  </a:lnTo>
                  <a:lnTo>
                    <a:pt x="754537" y="217616"/>
                  </a:lnTo>
                  <a:lnTo>
                    <a:pt x="754537" y="217616"/>
                  </a:lnTo>
                  <a:lnTo>
                    <a:pt x="758605" y="217616"/>
                  </a:lnTo>
                  <a:lnTo>
                    <a:pt x="758605" y="217616"/>
                  </a:lnTo>
                  <a:lnTo>
                    <a:pt x="758605" y="217616"/>
                  </a:lnTo>
                  <a:lnTo>
                    <a:pt x="758605" y="217616"/>
                  </a:lnTo>
                  <a:lnTo>
                    <a:pt x="758605" y="217616"/>
                  </a:lnTo>
                  <a:lnTo>
                    <a:pt x="758605" y="217616"/>
                  </a:lnTo>
                  <a:lnTo>
                    <a:pt x="758605" y="217616"/>
                  </a:lnTo>
                  <a:lnTo>
                    <a:pt x="758605" y="217616"/>
                  </a:lnTo>
                  <a:lnTo>
                    <a:pt x="758605" y="217616"/>
                  </a:lnTo>
                  <a:lnTo>
                    <a:pt x="754537" y="217616"/>
                  </a:lnTo>
                  <a:lnTo>
                    <a:pt x="754537" y="217616"/>
                  </a:lnTo>
                  <a:lnTo>
                    <a:pt x="754537" y="217616"/>
                  </a:lnTo>
                  <a:lnTo>
                    <a:pt x="754537" y="217616"/>
                  </a:lnTo>
                  <a:lnTo>
                    <a:pt x="754537" y="217616"/>
                  </a:lnTo>
                  <a:lnTo>
                    <a:pt x="754537" y="217616"/>
                  </a:lnTo>
                  <a:lnTo>
                    <a:pt x="754537" y="217616"/>
                  </a:lnTo>
                  <a:lnTo>
                    <a:pt x="754537" y="217616"/>
                  </a:lnTo>
                  <a:lnTo>
                    <a:pt x="750469" y="217616"/>
                  </a:lnTo>
                  <a:lnTo>
                    <a:pt x="750469" y="217616"/>
                  </a:lnTo>
                  <a:lnTo>
                    <a:pt x="750469" y="217616"/>
                  </a:lnTo>
                  <a:lnTo>
                    <a:pt x="750469"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50469" y="217616"/>
                  </a:lnTo>
                  <a:lnTo>
                    <a:pt x="750469" y="217616"/>
                  </a:lnTo>
                  <a:lnTo>
                    <a:pt x="750469"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50469" y="217616"/>
                  </a:lnTo>
                  <a:lnTo>
                    <a:pt x="746402" y="217616"/>
                  </a:lnTo>
                  <a:lnTo>
                    <a:pt x="746402" y="217616"/>
                  </a:lnTo>
                  <a:lnTo>
                    <a:pt x="746402" y="217616"/>
                  </a:lnTo>
                  <a:lnTo>
                    <a:pt x="746402" y="217616"/>
                  </a:lnTo>
                  <a:lnTo>
                    <a:pt x="746402" y="217616"/>
                  </a:lnTo>
                  <a:lnTo>
                    <a:pt x="746402" y="217616"/>
                  </a:lnTo>
                  <a:lnTo>
                    <a:pt x="746402" y="217616"/>
                  </a:lnTo>
                  <a:lnTo>
                    <a:pt x="746402" y="217616"/>
                  </a:lnTo>
                  <a:lnTo>
                    <a:pt x="742334" y="217616"/>
                  </a:lnTo>
                  <a:lnTo>
                    <a:pt x="742334" y="217616"/>
                  </a:lnTo>
                  <a:lnTo>
                    <a:pt x="742334" y="217616"/>
                  </a:lnTo>
                  <a:lnTo>
                    <a:pt x="742334" y="217616"/>
                  </a:lnTo>
                  <a:lnTo>
                    <a:pt x="742334" y="217616"/>
                  </a:lnTo>
                  <a:lnTo>
                    <a:pt x="742334" y="217616"/>
                  </a:lnTo>
                  <a:lnTo>
                    <a:pt x="742334" y="217616"/>
                  </a:lnTo>
                  <a:lnTo>
                    <a:pt x="742334" y="217616"/>
                  </a:lnTo>
                  <a:lnTo>
                    <a:pt x="742334" y="217616"/>
                  </a:lnTo>
                  <a:close/>
                  <a:moveTo>
                    <a:pt x="709793" y="237954"/>
                  </a:moveTo>
                  <a:lnTo>
                    <a:pt x="709793" y="237954"/>
                  </a:lnTo>
                  <a:lnTo>
                    <a:pt x="709793" y="237954"/>
                  </a:lnTo>
                  <a:lnTo>
                    <a:pt x="709793" y="237954"/>
                  </a:lnTo>
                  <a:lnTo>
                    <a:pt x="709793" y="237954"/>
                  </a:lnTo>
                  <a:lnTo>
                    <a:pt x="709793" y="237954"/>
                  </a:lnTo>
                  <a:lnTo>
                    <a:pt x="709793" y="237954"/>
                  </a:lnTo>
                  <a:lnTo>
                    <a:pt x="709793" y="237954"/>
                  </a:lnTo>
                  <a:lnTo>
                    <a:pt x="709793" y="237954"/>
                  </a:lnTo>
                  <a:lnTo>
                    <a:pt x="709793" y="237954"/>
                  </a:lnTo>
                  <a:close/>
                  <a:moveTo>
                    <a:pt x="392522" y="107791"/>
                  </a:moveTo>
                  <a:lnTo>
                    <a:pt x="392522" y="107791"/>
                  </a:lnTo>
                  <a:lnTo>
                    <a:pt x="392522" y="107791"/>
                  </a:lnTo>
                  <a:lnTo>
                    <a:pt x="392522" y="107791"/>
                  </a:lnTo>
                  <a:lnTo>
                    <a:pt x="392522" y="107791"/>
                  </a:lnTo>
                  <a:lnTo>
                    <a:pt x="392522" y="107791"/>
                  </a:lnTo>
                  <a:lnTo>
                    <a:pt x="392522" y="107791"/>
                  </a:lnTo>
                  <a:lnTo>
                    <a:pt x="392522" y="107791"/>
                  </a:lnTo>
                  <a:close/>
                  <a:moveTo>
                    <a:pt x="425062" y="79318"/>
                  </a:moveTo>
                  <a:lnTo>
                    <a:pt x="425062" y="79318"/>
                  </a:lnTo>
                  <a:lnTo>
                    <a:pt x="425062" y="79318"/>
                  </a:lnTo>
                  <a:lnTo>
                    <a:pt x="425062" y="79318"/>
                  </a:lnTo>
                  <a:lnTo>
                    <a:pt x="425062" y="79318"/>
                  </a:lnTo>
                  <a:lnTo>
                    <a:pt x="425062" y="79318"/>
                  </a:lnTo>
                  <a:lnTo>
                    <a:pt x="425062" y="79318"/>
                  </a:lnTo>
                  <a:close/>
                  <a:moveTo>
                    <a:pt x="412860" y="103724"/>
                  </a:moveTo>
                  <a:lnTo>
                    <a:pt x="412860" y="103724"/>
                  </a:lnTo>
                  <a:lnTo>
                    <a:pt x="412860" y="103724"/>
                  </a:lnTo>
                  <a:lnTo>
                    <a:pt x="412860" y="103724"/>
                  </a:lnTo>
                  <a:lnTo>
                    <a:pt x="412860" y="103724"/>
                  </a:lnTo>
                  <a:lnTo>
                    <a:pt x="412860" y="103724"/>
                  </a:lnTo>
                  <a:lnTo>
                    <a:pt x="412860" y="103724"/>
                  </a:lnTo>
                  <a:lnTo>
                    <a:pt x="412860" y="103724"/>
                  </a:lnTo>
                  <a:close/>
                  <a:moveTo>
                    <a:pt x="420995" y="87453"/>
                  </a:moveTo>
                  <a:lnTo>
                    <a:pt x="420995" y="87453"/>
                  </a:lnTo>
                  <a:lnTo>
                    <a:pt x="420995" y="87453"/>
                  </a:lnTo>
                  <a:lnTo>
                    <a:pt x="420995" y="87453"/>
                  </a:lnTo>
                  <a:lnTo>
                    <a:pt x="420995" y="87453"/>
                  </a:lnTo>
                  <a:lnTo>
                    <a:pt x="416927" y="87453"/>
                  </a:lnTo>
                  <a:lnTo>
                    <a:pt x="412860" y="87453"/>
                  </a:lnTo>
                  <a:lnTo>
                    <a:pt x="416927" y="87453"/>
                  </a:lnTo>
                  <a:lnTo>
                    <a:pt x="420995" y="87453"/>
                  </a:lnTo>
                  <a:lnTo>
                    <a:pt x="420995" y="87453"/>
                  </a:lnTo>
                  <a:lnTo>
                    <a:pt x="420995" y="87453"/>
                  </a:lnTo>
                  <a:lnTo>
                    <a:pt x="420995" y="87453"/>
                  </a:lnTo>
                  <a:lnTo>
                    <a:pt x="420995" y="87453"/>
                  </a:lnTo>
                  <a:close/>
                  <a:moveTo>
                    <a:pt x="429130" y="91521"/>
                  </a:moveTo>
                  <a:lnTo>
                    <a:pt x="429130" y="91521"/>
                  </a:lnTo>
                  <a:lnTo>
                    <a:pt x="429130" y="91521"/>
                  </a:lnTo>
                  <a:lnTo>
                    <a:pt x="429130" y="91521"/>
                  </a:lnTo>
                  <a:lnTo>
                    <a:pt x="429130" y="91521"/>
                  </a:lnTo>
                  <a:lnTo>
                    <a:pt x="429130" y="91521"/>
                  </a:lnTo>
                  <a:lnTo>
                    <a:pt x="429130" y="91521"/>
                  </a:lnTo>
                  <a:close/>
                  <a:moveTo>
                    <a:pt x="429130" y="87453"/>
                  </a:moveTo>
                  <a:lnTo>
                    <a:pt x="429130" y="87453"/>
                  </a:lnTo>
                  <a:lnTo>
                    <a:pt x="429130" y="87453"/>
                  </a:lnTo>
                  <a:lnTo>
                    <a:pt x="425062" y="83386"/>
                  </a:lnTo>
                  <a:lnTo>
                    <a:pt x="425062" y="83386"/>
                  </a:lnTo>
                  <a:lnTo>
                    <a:pt x="420995" y="83386"/>
                  </a:lnTo>
                  <a:lnTo>
                    <a:pt x="416927" y="83386"/>
                  </a:lnTo>
                  <a:lnTo>
                    <a:pt x="416927" y="83386"/>
                  </a:lnTo>
                  <a:lnTo>
                    <a:pt x="416927" y="83386"/>
                  </a:lnTo>
                  <a:lnTo>
                    <a:pt x="416927" y="83386"/>
                  </a:lnTo>
                  <a:lnTo>
                    <a:pt x="416927" y="83386"/>
                  </a:lnTo>
                  <a:lnTo>
                    <a:pt x="416927" y="83386"/>
                  </a:lnTo>
                  <a:lnTo>
                    <a:pt x="416927" y="83386"/>
                  </a:lnTo>
                  <a:lnTo>
                    <a:pt x="416927" y="83386"/>
                  </a:lnTo>
                  <a:lnTo>
                    <a:pt x="416927" y="83386"/>
                  </a:lnTo>
                  <a:lnTo>
                    <a:pt x="416927" y="83386"/>
                  </a:lnTo>
                  <a:lnTo>
                    <a:pt x="416927" y="83386"/>
                  </a:lnTo>
                  <a:lnTo>
                    <a:pt x="416927" y="83386"/>
                  </a:lnTo>
                  <a:lnTo>
                    <a:pt x="416927" y="83386"/>
                  </a:lnTo>
                  <a:lnTo>
                    <a:pt x="416927" y="83386"/>
                  </a:lnTo>
                  <a:lnTo>
                    <a:pt x="416927" y="83386"/>
                  </a:lnTo>
                  <a:lnTo>
                    <a:pt x="416927" y="83386"/>
                  </a:lnTo>
                  <a:lnTo>
                    <a:pt x="420995" y="83386"/>
                  </a:lnTo>
                  <a:lnTo>
                    <a:pt x="425062" y="83386"/>
                  </a:lnTo>
                  <a:lnTo>
                    <a:pt x="425062" y="83386"/>
                  </a:lnTo>
                  <a:lnTo>
                    <a:pt x="425062" y="83386"/>
                  </a:lnTo>
                  <a:lnTo>
                    <a:pt x="429130" y="83386"/>
                  </a:lnTo>
                  <a:lnTo>
                    <a:pt x="429130" y="83386"/>
                  </a:lnTo>
                  <a:lnTo>
                    <a:pt x="429130" y="83386"/>
                  </a:lnTo>
                  <a:lnTo>
                    <a:pt x="433198" y="83386"/>
                  </a:lnTo>
                  <a:lnTo>
                    <a:pt x="429130" y="87453"/>
                  </a:lnTo>
                  <a:lnTo>
                    <a:pt x="429130" y="87453"/>
                  </a:lnTo>
                  <a:lnTo>
                    <a:pt x="429130" y="87453"/>
                  </a:lnTo>
                  <a:lnTo>
                    <a:pt x="429130" y="87453"/>
                  </a:lnTo>
                  <a:lnTo>
                    <a:pt x="429130" y="87453"/>
                  </a:lnTo>
                  <a:lnTo>
                    <a:pt x="429130" y="87453"/>
                  </a:lnTo>
                  <a:lnTo>
                    <a:pt x="429130" y="87453"/>
                  </a:lnTo>
                  <a:lnTo>
                    <a:pt x="433198" y="87453"/>
                  </a:lnTo>
                  <a:lnTo>
                    <a:pt x="429130" y="87453"/>
                  </a:lnTo>
                  <a:close/>
                  <a:moveTo>
                    <a:pt x="441333" y="91521"/>
                  </a:moveTo>
                  <a:lnTo>
                    <a:pt x="441333" y="91521"/>
                  </a:lnTo>
                  <a:lnTo>
                    <a:pt x="441333" y="91521"/>
                  </a:lnTo>
                  <a:lnTo>
                    <a:pt x="441333" y="91521"/>
                  </a:lnTo>
                  <a:lnTo>
                    <a:pt x="441333" y="91521"/>
                  </a:lnTo>
                  <a:lnTo>
                    <a:pt x="441333" y="91521"/>
                  </a:lnTo>
                  <a:lnTo>
                    <a:pt x="441333" y="91521"/>
                  </a:lnTo>
                  <a:lnTo>
                    <a:pt x="441333" y="91521"/>
                  </a:lnTo>
                  <a:lnTo>
                    <a:pt x="441333" y="91521"/>
                  </a:lnTo>
                  <a:close/>
                  <a:moveTo>
                    <a:pt x="482009" y="254224"/>
                  </a:moveTo>
                  <a:lnTo>
                    <a:pt x="482009" y="254224"/>
                  </a:lnTo>
                  <a:lnTo>
                    <a:pt x="482009" y="254224"/>
                  </a:lnTo>
                  <a:lnTo>
                    <a:pt x="482009" y="254224"/>
                  </a:lnTo>
                  <a:lnTo>
                    <a:pt x="482009" y="254224"/>
                  </a:lnTo>
                  <a:lnTo>
                    <a:pt x="482009" y="254224"/>
                  </a:lnTo>
                  <a:close/>
                  <a:moveTo>
                    <a:pt x="473874" y="115926"/>
                  </a:moveTo>
                  <a:lnTo>
                    <a:pt x="473874" y="115926"/>
                  </a:lnTo>
                  <a:lnTo>
                    <a:pt x="473874" y="115926"/>
                  </a:lnTo>
                  <a:lnTo>
                    <a:pt x="473874" y="115926"/>
                  </a:lnTo>
                  <a:lnTo>
                    <a:pt x="473874" y="115926"/>
                  </a:lnTo>
                  <a:lnTo>
                    <a:pt x="473874" y="115926"/>
                  </a:lnTo>
                  <a:close/>
                  <a:moveTo>
                    <a:pt x="486076" y="250156"/>
                  </a:moveTo>
                  <a:lnTo>
                    <a:pt x="486076" y="250156"/>
                  </a:lnTo>
                  <a:lnTo>
                    <a:pt x="486076" y="250156"/>
                  </a:lnTo>
                  <a:lnTo>
                    <a:pt x="486076" y="250156"/>
                  </a:lnTo>
                  <a:lnTo>
                    <a:pt x="486076" y="250156"/>
                  </a:lnTo>
                  <a:lnTo>
                    <a:pt x="486076" y="250156"/>
                  </a:lnTo>
                  <a:lnTo>
                    <a:pt x="486076" y="250156"/>
                  </a:lnTo>
                  <a:lnTo>
                    <a:pt x="486076" y="250156"/>
                  </a:lnTo>
                  <a:lnTo>
                    <a:pt x="486076" y="250156"/>
                  </a:lnTo>
                  <a:close/>
                  <a:moveTo>
                    <a:pt x="486076" y="254224"/>
                  </a:moveTo>
                  <a:lnTo>
                    <a:pt x="486076" y="254224"/>
                  </a:lnTo>
                  <a:lnTo>
                    <a:pt x="486076" y="254224"/>
                  </a:lnTo>
                  <a:lnTo>
                    <a:pt x="486076" y="254224"/>
                  </a:lnTo>
                  <a:lnTo>
                    <a:pt x="486076" y="254224"/>
                  </a:lnTo>
                  <a:close/>
                  <a:moveTo>
                    <a:pt x="486076" y="254224"/>
                  </a:moveTo>
                  <a:lnTo>
                    <a:pt x="486076" y="254224"/>
                  </a:lnTo>
                  <a:lnTo>
                    <a:pt x="486076" y="254224"/>
                  </a:lnTo>
                  <a:lnTo>
                    <a:pt x="486076" y="254224"/>
                  </a:lnTo>
                  <a:lnTo>
                    <a:pt x="486076" y="254224"/>
                  </a:lnTo>
                  <a:lnTo>
                    <a:pt x="486076" y="254224"/>
                  </a:lnTo>
                  <a:lnTo>
                    <a:pt x="486076" y="254224"/>
                  </a:lnTo>
                  <a:lnTo>
                    <a:pt x="486076" y="254224"/>
                  </a:lnTo>
                  <a:lnTo>
                    <a:pt x="486076" y="254224"/>
                  </a:lnTo>
                  <a:lnTo>
                    <a:pt x="486076" y="254224"/>
                  </a:lnTo>
                  <a:lnTo>
                    <a:pt x="486076" y="254224"/>
                  </a:lnTo>
                  <a:lnTo>
                    <a:pt x="486076" y="254224"/>
                  </a:lnTo>
                  <a:lnTo>
                    <a:pt x="486076" y="254224"/>
                  </a:lnTo>
                  <a:lnTo>
                    <a:pt x="486076" y="254224"/>
                  </a:lnTo>
                  <a:close/>
                  <a:moveTo>
                    <a:pt x="490144" y="258292"/>
                  </a:moveTo>
                  <a:lnTo>
                    <a:pt x="490144" y="258292"/>
                  </a:lnTo>
                  <a:lnTo>
                    <a:pt x="490144" y="258292"/>
                  </a:lnTo>
                  <a:lnTo>
                    <a:pt x="490144" y="258292"/>
                  </a:lnTo>
                  <a:lnTo>
                    <a:pt x="490144" y="258292"/>
                  </a:lnTo>
                  <a:lnTo>
                    <a:pt x="490144" y="258292"/>
                  </a:lnTo>
                  <a:lnTo>
                    <a:pt x="490144" y="258292"/>
                  </a:lnTo>
                  <a:lnTo>
                    <a:pt x="490144" y="258292"/>
                  </a:lnTo>
                  <a:lnTo>
                    <a:pt x="490144" y="258292"/>
                  </a:lnTo>
                  <a:lnTo>
                    <a:pt x="490144" y="258292"/>
                  </a:lnTo>
                  <a:close/>
                  <a:moveTo>
                    <a:pt x="490144" y="217616"/>
                  </a:moveTo>
                  <a:lnTo>
                    <a:pt x="490144" y="217616"/>
                  </a:lnTo>
                  <a:lnTo>
                    <a:pt x="490144" y="217616"/>
                  </a:lnTo>
                  <a:lnTo>
                    <a:pt x="490144" y="217616"/>
                  </a:lnTo>
                  <a:lnTo>
                    <a:pt x="490144" y="217616"/>
                  </a:lnTo>
                  <a:lnTo>
                    <a:pt x="490144" y="217616"/>
                  </a:lnTo>
                  <a:lnTo>
                    <a:pt x="490144" y="217616"/>
                  </a:lnTo>
                  <a:lnTo>
                    <a:pt x="490144" y="217616"/>
                  </a:lnTo>
                  <a:lnTo>
                    <a:pt x="490144" y="217616"/>
                  </a:lnTo>
                  <a:lnTo>
                    <a:pt x="490144" y="217616"/>
                  </a:lnTo>
                  <a:lnTo>
                    <a:pt x="490144" y="217616"/>
                  </a:lnTo>
                  <a:lnTo>
                    <a:pt x="490144" y="217616"/>
                  </a:lnTo>
                  <a:lnTo>
                    <a:pt x="490144" y="217616"/>
                  </a:lnTo>
                  <a:lnTo>
                    <a:pt x="490144" y="217616"/>
                  </a:lnTo>
                  <a:close/>
                  <a:moveTo>
                    <a:pt x="494212" y="258292"/>
                  </a:moveTo>
                  <a:lnTo>
                    <a:pt x="494212" y="258292"/>
                  </a:lnTo>
                  <a:lnTo>
                    <a:pt x="494212" y="258292"/>
                  </a:lnTo>
                  <a:lnTo>
                    <a:pt x="494212" y="258292"/>
                  </a:lnTo>
                  <a:lnTo>
                    <a:pt x="494212" y="258292"/>
                  </a:lnTo>
                  <a:lnTo>
                    <a:pt x="494212" y="258292"/>
                  </a:lnTo>
                  <a:lnTo>
                    <a:pt x="494212" y="258292"/>
                  </a:lnTo>
                  <a:lnTo>
                    <a:pt x="494212" y="258292"/>
                  </a:lnTo>
                  <a:lnTo>
                    <a:pt x="494212" y="258292"/>
                  </a:lnTo>
                  <a:lnTo>
                    <a:pt x="494212" y="258292"/>
                  </a:lnTo>
                  <a:close/>
                  <a:moveTo>
                    <a:pt x="494212" y="217616"/>
                  </a:moveTo>
                  <a:lnTo>
                    <a:pt x="494212" y="217616"/>
                  </a:lnTo>
                  <a:lnTo>
                    <a:pt x="494212" y="217616"/>
                  </a:lnTo>
                  <a:lnTo>
                    <a:pt x="494212" y="217616"/>
                  </a:lnTo>
                  <a:lnTo>
                    <a:pt x="494212" y="217616"/>
                  </a:lnTo>
                  <a:lnTo>
                    <a:pt x="494212" y="217616"/>
                  </a:lnTo>
                  <a:lnTo>
                    <a:pt x="494212" y="217616"/>
                  </a:lnTo>
                  <a:lnTo>
                    <a:pt x="494212" y="217616"/>
                  </a:lnTo>
                  <a:lnTo>
                    <a:pt x="494212" y="217616"/>
                  </a:lnTo>
                  <a:close/>
                  <a:moveTo>
                    <a:pt x="494212" y="217616"/>
                  </a:moveTo>
                  <a:lnTo>
                    <a:pt x="494212" y="217616"/>
                  </a:lnTo>
                  <a:lnTo>
                    <a:pt x="494212" y="217616"/>
                  </a:lnTo>
                  <a:lnTo>
                    <a:pt x="494212" y="217616"/>
                  </a:lnTo>
                  <a:lnTo>
                    <a:pt x="494212" y="217616"/>
                  </a:lnTo>
                  <a:lnTo>
                    <a:pt x="494212" y="217616"/>
                  </a:lnTo>
                  <a:lnTo>
                    <a:pt x="494212" y="217616"/>
                  </a:lnTo>
                  <a:lnTo>
                    <a:pt x="494212" y="217616"/>
                  </a:lnTo>
                  <a:close/>
                  <a:moveTo>
                    <a:pt x="498279" y="258292"/>
                  </a:moveTo>
                  <a:lnTo>
                    <a:pt x="498279" y="258292"/>
                  </a:lnTo>
                  <a:lnTo>
                    <a:pt x="498279" y="258292"/>
                  </a:lnTo>
                  <a:lnTo>
                    <a:pt x="498279" y="258292"/>
                  </a:lnTo>
                  <a:lnTo>
                    <a:pt x="498279" y="258292"/>
                  </a:lnTo>
                  <a:lnTo>
                    <a:pt x="498279" y="258292"/>
                  </a:lnTo>
                  <a:lnTo>
                    <a:pt x="498279" y="258292"/>
                  </a:lnTo>
                  <a:lnTo>
                    <a:pt x="498279" y="258292"/>
                  </a:lnTo>
                  <a:lnTo>
                    <a:pt x="498279" y="258292"/>
                  </a:lnTo>
                  <a:close/>
                  <a:moveTo>
                    <a:pt x="498279" y="221683"/>
                  </a:moveTo>
                  <a:lnTo>
                    <a:pt x="498279" y="221683"/>
                  </a:lnTo>
                  <a:lnTo>
                    <a:pt x="498279" y="221683"/>
                  </a:lnTo>
                  <a:lnTo>
                    <a:pt x="498279" y="221683"/>
                  </a:lnTo>
                  <a:lnTo>
                    <a:pt x="498279" y="221683"/>
                  </a:lnTo>
                  <a:lnTo>
                    <a:pt x="498279" y="221683"/>
                  </a:lnTo>
                  <a:lnTo>
                    <a:pt x="498279" y="221683"/>
                  </a:lnTo>
                  <a:lnTo>
                    <a:pt x="498279" y="221683"/>
                  </a:lnTo>
                  <a:lnTo>
                    <a:pt x="498279" y="221683"/>
                  </a:lnTo>
                  <a:lnTo>
                    <a:pt x="498279" y="221683"/>
                  </a:lnTo>
                  <a:lnTo>
                    <a:pt x="498279" y="221683"/>
                  </a:lnTo>
                  <a:close/>
                  <a:moveTo>
                    <a:pt x="502347" y="246089"/>
                  </a:moveTo>
                  <a:lnTo>
                    <a:pt x="502347" y="246089"/>
                  </a:lnTo>
                  <a:lnTo>
                    <a:pt x="502347" y="246089"/>
                  </a:lnTo>
                  <a:lnTo>
                    <a:pt x="502347" y="246089"/>
                  </a:lnTo>
                  <a:lnTo>
                    <a:pt x="502347" y="246089"/>
                  </a:lnTo>
                  <a:lnTo>
                    <a:pt x="502347" y="246089"/>
                  </a:lnTo>
                  <a:lnTo>
                    <a:pt x="502347" y="246089"/>
                  </a:lnTo>
                  <a:lnTo>
                    <a:pt x="502347" y="246089"/>
                  </a:lnTo>
                  <a:lnTo>
                    <a:pt x="502347" y="246089"/>
                  </a:lnTo>
                  <a:close/>
                  <a:moveTo>
                    <a:pt x="591833" y="193210"/>
                  </a:moveTo>
                  <a:lnTo>
                    <a:pt x="591833" y="193210"/>
                  </a:lnTo>
                  <a:lnTo>
                    <a:pt x="591833" y="193210"/>
                  </a:lnTo>
                  <a:lnTo>
                    <a:pt x="591833" y="193210"/>
                  </a:lnTo>
                  <a:lnTo>
                    <a:pt x="591833" y="193210"/>
                  </a:lnTo>
                  <a:lnTo>
                    <a:pt x="587766" y="189143"/>
                  </a:lnTo>
                  <a:lnTo>
                    <a:pt x="587766"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3698" y="189143"/>
                  </a:lnTo>
                  <a:lnTo>
                    <a:pt x="587766" y="189143"/>
                  </a:lnTo>
                  <a:lnTo>
                    <a:pt x="587766" y="189143"/>
                  </a:lnTo>
                  <a:lnTo>
                    <a:pt x="587766" y="189143"/>
                  </a:lnTo>
                  <a:lnTo>
                    <a:pt x="591833" y="189143"/>
                  </a:lnTo>
                  <a:lnTo>
                    <a:pt x="591833" y="189143"/>
                  </a:lnTo>
                  <a:lnTo>
                    <a:pt x="591833" y="189143"/>
                  </a:lnTo>
                  <a:lnTo>
                    <a:pt x="591833" y="189143"/>
                  </a:lnTo>
                  <a:lnTo>
                    <a:pt x="591833" y="189143"/>
                  </a:lnTo>
                  <a:lnTo>
                    <a:pt x="591833" y="189143"/>
                  </a:lnTo>
                  <a:lnTo>
                    <a:pt x="591833" y="189143"/>
                  </a:lnTo>
                  <a:lnTo>
                    <a:pt x="591833" y="189143"/>
                  </a:lnTo>
                  <a:lnTo>
                    <a:pt x="591833" y="189143"/>
                  </a:lnTo>
                  <a:lnTo>
                    <a:pt x="595901" y="189143"/>
                  </a:lnTo>
                  <a:lnTo>
                    <a:pt x="595901" y="189143"/>
                  </a:lnTo>
                  <a:lnTo>
                    <a:pt x="595901" y="189143"/>
                  </a:lnTo>
                  <a:lnTo>
                    <a:pt x="595901" y="189143"/>
                  </a:lnTo>
                  <a:lnTo>
                    <a:pt x="595901" y="189143"/>
                  </a:lnTo>
                  <a:lnTo>
                    <a:pt x="595901" y="189143"/>
                  </a:lnTo>
                  <a:lnTo>
                    <a:pt x="595901" y="189143"/>
                  </a:lnTo>
                  <a:lnTo>
                    <a:pt x="595901" y="189143"/>
                  </a:lnTo>
                  <a:lnTo>
                    <a:pt x="595901" y="189143"/>
                  </a:lnTo>
                  <a:lnTo>
                    <a:pt x="595901" y="189143"/>
                  </a:lnTo>
                  <a:lnTo>
                    <a:pt x="595901" y="189143"/>
                  </a:lnTo>
                  <a:lnTo>
                    <a:pt x="595901" y="189143"/>
                  </a:lnTo>
                  <a:lnTo>
                    <a:pt x="595901" y="189143"/>
                  </a:lnTo>
                  <a:lnTo>
                    <a:pt x="595901" y="189143"/>
                  </a:lnTo>
                  <a:lnTo>
                    <a:pt x="595901" y="189143"/>
                  </a:lnTo>
                  <a:lnTo>
                    <a:pt x="591833" y="189143"/>
                  </a:lnTo>
                  <a:lnTo>
                    <a:pt x="587766" y="189143"/>
                  </a:lnTo>
                  <a:lnTo>
                    <a:pt x="583698" y="189143"/>
                  </a:lnTo>
                  <a:lnTo>
                    <a:pt x="583698" y="189143"/>
                  </a:lnTo>
                  <a:lnTo>
                    <a:pt x="583698" y="189143"/>
                  </a:lnTo>
                  <a:lnTo>
                    <a:pt x="579631" y="189143"/>
                  </a:lnTo>
                  <a:lnTo>
                    <a:pt x="579631" y="189143"/>
                  </a:lnTo>
                  <a:lnTo>
                    <a:pt x="579631" y="189143"/>
                  </a:lnTo>
                  <a:lnTo>
                    <a:pt x="579631" y="189143"/>
                  </a:lnTo>
                  <a:lnTo>
                    <a:pt x="591833" y="193210"/>
                  </a:lnTo>
                  <a:lnTo>
                    <a:pt x="591833" y="193210"/>
                  </a:lnTo>
                  <a:lnTo>
                    <a:pt x="591833" y="193210"/>
                  </a:lnTo>
                  <a:close/>
                  <a:moveTo>
                    <a:pt x="604036" y="237954"/>
                  </a:moveTo>
                  <a:lnTo>
                    <a:pt x="604036" y="237954"/>
                  </a:lnTo>
                  <a:lnTo>
                    <a:pt x="604036" y="237954"/>
                  </a:lnTo>
                  <a:lnTo>
                    <a:pt x="604036" y="237954"/>
                  </a:lnTo>
                  <a:lnTo>
                    <a:pt x="604036" y="237954"/>
                  </a:lnTo>
                  <a:lnTo>
                    <a:pt x="604036" y="237954"/>
                  </a:lnTo>
                  <a:lnTo>
                    <a:pt x="604036" y="237954"/>
                  </a:lnTo>
                  <a:lnTo>
                    <a:pt x="604036" y="237954"/>
                  </a:lnTo>
                  <a:lnTo>
                    <a:pt x="599969" y="237954"/>
                  </a:lnTo>
                  <a:lnTo>
                    <a:pt x="599969" y="237954"/>
                  </a:lnTo>
                  <a:lnTo>
                    <a:pt x="599969" y="237954"/>
                  </a:lnTo>
                  <a:lnTo>
                    <a:pt x="599969" y="237954"/>
                  </a:lnTo>
                  <a:lnTo>
                    <a:pt x="599969" y="237954"/>
                  </a:lnTo>
                  <a:lnTo>
                    <a:pt x="599969" y="237954"/>
                  </a:lnTo>
                  <a:lnTo>
                    <a:pt x="599969" y="237954"/>
                  </a:lnTo>
                  <a:lnTo>
                    <a:pt x="599969" y="237954"/>
                  </a:lnTo>
                  <a:lnTo>
                    <a:pt x="599969" y="237954"/>
                  </a:lnTo>
                  <a:lnTo>
                    <a:pt x="599969" y="237954"/>
                  </a:lnTo>
                  <a:lnTo>
                    <a:pt x="599969" y="237954"/>
                  </a:lnTo>
                  <a:lnTo>
                    <a:pt x="599969" y="237954"/>
                  </a:lnTo>
                  <a:lnTo>
                    <a:pt x="599969" y="237954"/>
                  </a:lnTo>
                  <a:lnTo>
                    <a:pt x="604036" y="237954"/>
                  </a:lnTo>
                  <a:lnTo>
                    <a:pt x="604036" y="237954"/>
                  </a:lnTo>
                  <a:lnTo>
                    <a:pt x="604036" y="237954"/>
                  </a:lnTo>
                  <a:lnTo>
                    <a:pt x="599969" y="233886"/>
                  </a:lnTo>
                  <a:lnTo>
                    <a:pt x="599969" y="233886"/>
                  </a:lnTo>
                  <a:lnTo>
                    <a:pt x="604036" y="237954"/>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3886"/>
                  </a:lnTo>
                  <a:lnTo>
                    <a:pt x="604036" y="237954"/>
                  </a:lnTo>
                  <a:lnTo>
                    <a:pt x="604036" y="237954"/>
                  </a:lnTo>
                  <a:lnTo>
                    <a:pt x="604036" y="237954"/>
                  </a:lnTo>
                  <a:lnTo>
                    <a:pt x="604036" y="237954"/>
                  </a:lnTo>
                  <a:lnTo>
                    <a:pt x="604036" y="237954"/>
                  </a:lnTo>
                  <a:lnTo>
                    <a:pt x="604036" y="237954"/>
                  </a:lnTo>
                  <a:lnTo>
                    <a:pt x="604036" y="237954"/>
                  </a:lnTo>
                  <a:close/>
                  <a:moveTo>
                    <a:pt x="620307" y="242021"/>
                  </a:moveTo>
                  <a:lnTo>
                    <a:pt x="620307" y="242021"/>
                  </a:lnTo>
                  <a:lnTo>
                    <a:pt x="620307" y="242021"/>
                  </a:lnTo>
                  <a:lnTo>
                    <a:pt x="620307" y="242021"/>
                  </a:lnTo>
                  <a:lnTo>
                    <a:pt x="620307" y="242021"/>
                  </a:lnTo>
                  <a:lnTo>
                    <a:pt x="620307" y="242021"/>
                  </a:lnTo>
                  <a:close/>
                  <a:moveTo>
                    <a:pt x="612171" y="250156"/>
                  </a:moveTo>
                  <a:lnTo>
                    <a:pt x="612171" y="250156"/>
                  </a:lnTo>
                  <a:lnTo>
                    <a:pt x="612171" y="250156"/>
                  </a:lnTo>
                  <a:lnTo>
                    <a:pt x="612171" y="250156"/>
                  </a:lnTo>
                  <a:lnTo>
                    <a:pt x="612171" y="250156"/>
                  </a:lnTo>
                  <a:lnTo>
                    <a:pt x="612171" y="250156"/>
                  </a:lnTo>
                  <a:close/>
                  <a:moveTo>
                    <a:pt x="612171" y="254224"/>
                  </a:moveTo>
                  <a:lnTo>
                    <a:pt x="612171" y="254224"/>
                  </a:lnTo>
                  <a:lnTo>
                    <a:pt x="612171" y="254224"/>
                  </a:lnTo>
                  <a:lnTo>
                    <a:pt x="612171" y="254224"/>
                  </a:lnTo>
                  <a:lnTo>
                    <a:pt x="612171" y="254224"/>
                  </a:lnTo>
                  <a:lnTo>
                    <a:pt x="612171" y="254224"/>
                  </a:lnTo>
                  <a:close/>
                  <a:moveTo>
                    <a:pt x="620307" y="250156"/>
                  </a:moveTo>
                  <a:lnTo>
                    <a:pt x="620307" y="250156"/>
                  </a:lnTo>
                  <a:lnTo>
                    <a:pt x="620307" y="250156"/>
                  </a:lnTo>
                  <a:lnTo>
                    <a:pt x="620307" y="250156"/>
                  </a:lnTo>
                  <a:close/>
                  <a:moveTo>
                    <a:pt x="636577" y="233886"/>
                  </a:moveTo>
                  <a:lnTo>
                    <a:pt x="636577" y="233886"/>
                  </a:lnTo>
                  <a:lnTo>
                    <a:pt x="636577" y="233886"/>
                  </a:lnTo>
                  <a:lnTo>
                    <a:pt x="636577" y="233886"/>
                  </a:lnTo>
                  <a:lnTo>
                    <a:pt x="636577" y="233886"/>
                  </a:lnTo>
                  <a:lnTo>
                    <a:pt x="636577" y="233886"/>
                  </a:lnTo>
                  <a:lnTo>
                    <a:pt x="636577"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2509" y="233886"/>
                  </a:lnTo>
                  <a:lnTo>
                    <a:pt x="636577" y="233886"/>
                  </a:lnTo>
                  <a:lnTo>
                    <a:pt x="636577" y="233886"/>
                  </a:lnTo>
                  <a:lnTo>
                    <a:pt x="632509" y="229819"/>
                  </a:lnTo>
                  <a:lnTo>
                    <a:pt x="632509" y="229819"/>
                  </a:lnTo>
                  <a:lnTo>
                    <a:pt x="632509" y="229819"/>
                  </a:lnTo>
                  <a:lnTo>
                    <a:pt x="632509" y="229819"/>
                  </a:lnTo>
                  <a:lnTo>
                    <a:pt x="632509" y="229819"/>
                  </a:lnTo>
                  <a:lnTo>
                    <a:pt x="632509" y="229819"/>
                  </a:lnTo>
                  <a:lnTo>
                    <a:pt x="632509" y="229819"/>
                  </a:lnTo>
                  <a:lnTo>
                    <a:pt x="632509" y="229819"/>
                  </a:lnTo>
                  <a:lnTo>
                    <a:pt x="632509" y="229819"/>
                  </a:lnTo>
                  <a:lnTo>
                    <a:pt x="632509" y="229819"/>
                  </a:lnTo>
                  <a:lnTo>
                    <a:pt x="636577" y="233886"/>
                  </a:lnTo>
                  <a:lnTo>
                    <a:pt x="636577" y="233886"/>
                  </a:lnTo>
                  <a:lnTo>
                    <a:pt x="636577" y="233886"/>
                  </a:lnTo>
                  <a:lnTo>
                    <a:pt x="636577" y="233886"/>
                  </a:lnTo>
                  <a:lnTo>
                    <a:pt x="636577" y="233886"/>
                  </a:lnTo>
                  <a:lnTo>
                    <a:pt x="636577" y="233886"/>
                  </a:lnTo>
                  <a:lnTo>
                    <a:pt x="636577" y="233886"/>
                  </a:lnTo>
                  <a:lnTo>
                    <a:pt x="636577" y="233886"/>
                  </a:lnTo>
                  <a:lnTo>
                    <a:pt x="636577" y="233886"/>
                  </a:lnTo>
                  <a:lnTo>
                    <a:pt x="636577" y="233886"/>
                  </a:lnTo>
                  <a:lnTo>
                    <a:pt x="636577" y="233886"/>
                  </a:lnTo>
                  <a:lnTo>
                    <a:pt x="636577" y="233886"/>
                  </a:lnTo>
                  <a:lnTo>
                    <a:pt x="636577" y="233886"/>
                  </a:lnTo>
                  <a:close/>
                  <a:moveTo>
                    <a:pt x="620307" y="233886"/>
                  </a:moveTo>
                  <a:lnTo>
                    <a:pt x="620307" y="233886"/>
                  </a:lnTo>
                  <a:lnTo>
                    <a:pt x="620307" y="233886"/>
                  </a:lnTo>
                  <a:lnTo>
                    <a:pt x="620307" y="233886"/>
                  </a:lnTo>
                  <a:lnTo>
                    <a:pt x="620307" y="233886"/>
                  </a:lnTo>
                  <a:lnTo>
                    <a:pt x="620307" y="233886"/>
                  </a:lnTo>
                  <a:lnTo>
                    <a:pt x="620307" y="233886"/>
                  </a:lnTo>
                  <a:lnTo>
                    <a:pt x="620307" y="233886"/>
                  </a:lnTo>
                  <a:lnTo>
                    <a:pt x="620307" y="233886"/>
                  </a:lnTo>
                  <a:lnTo>
                    <a:pt x="620307" y="233886"/>
                  </a:lnTo>
                  <a:lnTo>
                    <a:pt x="620307" y="233886"/>
                  </a:lnTo>
                  <a:lnTo>
                    <a:pt x="620307" y="233886"/>
                  </a:lnTo>
                  <a:lnTo>
                    <a:pt x="620307" y="233886"/>
                  </a:lnTo>
                  <a:close/>
                  <a:moveTo>
                    <a:pt x="620307" y="229819"/>
                  </a:moveTo>
                  <a:lnTo>
                    <a:pt x="620307" y="229819"/>
                  </a:lnTo>
                  <a:lnTo>
                    <a:pt x="620307" y="229819"/>
                  </a:lnTo>
                  <a:lnTo>
                    <a:pt x="620307" y="229819"/>
                  </a:lnTo>
                  <a:lnTo>
                    <a:pt x="620307" y="229819"/>
                  </a:lnTo>
                  <a:lnTo>
                    <a:pt x="620307" y="229819"/>
                  </a:lnTo>
                  <a:lnTo>
                    <a:pt x="620307" y="229819"/>
                  </a:lnTo>
                  <a:lnTo>
                    <a:pt x="620307" y="229819"/>
                  </a:lnTo>
                  <a:lnTo>
                    <a:pt x="620307" y="229819"/>
                  </a:lnTo>
                  <a:lnTo>
                    <a:pt x="620307" y="229819"/>
                  </a:lnTo>
                  <a:lnTo>
                    <a:pt x="620307" y="229819"/>
                  </a:lnTo>
                  <a:lnTo>
                    <a:pt x="620307" y="229819"/>
                  </a:lnTo>
                  <a:lnTo>
                    <a:pt x="620307" y="229819"/>
                  </a:lnTo>
                  <a:close/>
                  <a:moveTo>
                    <a:pt x="620307" y="237954"/>
                  </a:moveTo>
                  <a:lnTo>
                    <a:pt x="620307" y="237954"/>
                  </a:lnTo>
                  <a:lnTo>
                    <a:pt x="620307" y="237954"/>
                  </a:lnTo>
                  <a:lnTo>
                    <a:pt x="620307" y="237954"/>
                  </a:lnTo>
                  <a:lnTo>
                    <a:pt x="620307" y="237954"/>
                  </a:lnTo>
                  <a:lnTo>
                    <a:pt x="620307" y="237954"/>
                  </a:lnTo>
                  <a:lnTo>
                    <a:pt x="620307" y="237954"/>
                  </a:lnTo>
                  <a:lnTo>
                    <a:pt x="620307" y="237954"/>
                  </a:lnTo>
                  <a:close/>
                  <a:moveTo>
                    <a:pt x="624374" y="225751"/>
                  </a:moveTo>
                  <a:lnTo>
                    <a:pt x="624374" y="225751"/>
                  </a:lnTo>
                  <a:lnTo>
                    <a:pt x="624374" y="225751"/>
                  </a:lnTo>
                  <a:lnTo>
                    <a:pt x="624374" y="225751"/>
                  </a:lnTo>
                  <a:lnTo>
                    <a:pt x="624374" y="225751"/>
                  </a:lnTo>
                  <a:lnTo>
                    <a:pt x="624374" y="225751"/>
                  </a:lnTo>
                  <a:lnTo>
                    <a:pt x="624374" y="225751"/>
                  </a:lnTo>
                  <a:lnTo>
                    <a:pt x="624374" y="225751"/>
                  </a:lnTo>
                  <a:lnTo>
                    <a:pt x="624374" y="225751"/>
                  </a:lnTo>
                  <a:lnTo>
                    <a:pt x="624374" y="225751"/>
                  </a:lnTo>
                  <a:lnTo>
                    <a:pt x="624374" y="225751"/>
                  </a:lnTo>
                  <a:lnTo>
                    <a:pt x="624374" y="225751"/>
                  </a:lnTo>
                  <a:lnTo>
                    <a:pt x="624374" y="225751"/>
                  </a:lnTo>
                  <a:lnTo>
                    <a:pt x="624374" y="225751"/>
                  </a:lnTo>
                  <a:lnTo>
                    <a:pt x="624374" y="225751"/>
                  </a:lnTo>
                  <a:lnTo>
                    <a:pt x="624374" y="225751"/>
                  </a:lnTo>
                  <a:lnTo>
                    <a:pt x="624374" y="225751"/>
                  </a:lnTo>
                  <a:close/>
                  <a:moveTo>
                    <a:pt x="624374" y="229819"/>
                  </a:moveTo>
                  <a:lnTo>
                    <a:pt x="624374" y="229819"/>
                  </a:lnTo>
                  <a:lnTo>
                    <a:pt x="624374" y="229819"/>
                  </a:lnTo>
                  <a:lnTo>
                    <a:pt x="624374" y="229819"/>
                  </a:lnTo>
                  <a:lnTo>
                    <a:pt x="624374" y="229819"/>
                  </a:lnTo>
                  <a:lnTo>
                    <a:pt x="624374" y="229819"/>
                  </a:lnTo>
                  <a:lnTo>
                    <a:pt x="624374" y="229819"/>
                  </a:lnTo>
                  <a:lnTo>
                    <a:pt x="624374" y="229819"/>
                  </a:lnTo>
                  <a:lnTo>
                    <a:pt x="624374" y="229819"/>
                  </a:lnTo>
                  <a:lnTo>
                    <a:pt x="624374" y="229819"/>
                  </a:lnTo>
                  <a:lnTo>
                    <a:pt x="624374" y="229819"/>
                  </a:lnTo>
                  <a:lnTo>
                    <a:pt x="624374" y="229819"/>
                  </a:lnTo>
                  <a:lnTo>
                    <a:pt x="624374" y="229819"/>
                  </a:lnTo>
                  <a:lnTo>
                    <a:pt x="624374" y="229819"/>
                  </a:lnTo>
                  <a:lnTo>
                    <a:pt x="624374" y="229819"/>
                  </a:lnTo>
                  <a:lnTo>
                    <a:pt x="624374" y="229819"/>
                  </a:lnTo>
                  <a:lnTo>
                    <a:pt x="624374" y="229819"/>
                  </a:lnTo>
                  <a:close/>
                  <a:moveTo>
                    <a:pt x="632509" y="217616"/>
                  </a:move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lnTo>
                    <a:pt x="632509" y="217616"/>
                  </a:lnTo>
                  <a:close/>
                  <a:moveTo>
                    <a:pt x="636577" y="229819"/>
                  </a:moveTo>
                  <a:lnTo>
                    <a:pt x="636577" y="229819"/>
                  </a:lnTo>
                  <a:lnTo>
                    <a:pt x="636577" y="229819"/>
                  </a:lnTo>
                  <a:lnTo>
                    <a:pt x="636577" y="229819"/>
                  </a:lnTo>
                  <a:lnTo>
                    <a:pt x="636577" y="229819"/>
                  </a:lnTo>
                  <a:lnTo>
                    <a:pt x="636577" y="229819"/>
                  </a:lnTo>
                  <a:lnTo>
                    <a:pt x="636577" y="229819"/>
                  </a:lnTo>
                  <a:lnTo>
                    <a:pt x="636577" y="229819"/>
                  </a:lnTo>
                  <a:lnTo>
                    <a:pt x="636577" y="229819"/>
                  </a:lnTo>
                  <a:lnTo>
                    <a:pt x="636577" y="229819"/>
                  </a:lnTo>
                  <a:lnTo>
                    <a:pt x="636577" y="229819"/>
                  </a:lnTo>
                  <a:close/>
                  <a:moveTo>
                    <a:pt x="644712" y="229819"/>
                  </a:moveTo>
                  <a:lnTo>
                    <a:pt x="644712" y="229819"/>
                  </a:lnTo>
                  <a:lnTo>
                    <a:pt x="644712" y="229819"/>
                  </a:lnTo>
                  <a:lnTo>
                    <a:pt x="644712" y="229819"/>
                  </a:lnTo>
                  <a:lnTo>
                    <a:pt x="644712" y="229819"/>
                  </a:lnTo>
                  <a:lnTo>
                    <a:pt x="644712" y="229819"/>
                  </a:lnTo>
                  <a:lnTo>
                    <a:pt x="644712" y="229819"/>
                  </a:lnTo>
                  <a:lnTo>
                    <a:pt x="644712" y="229819"/>
                  </a:lnTo>
                  <a:lnTo>
                    <a:pt x="644712" y="229819"/>
                  </a:lnTo>
                  <a:lnTo>
                    <a:pt x="644712" y="229819"/>
                  </a:lnTo>
                  <a:lnTo>
                    <a:pt x="644712" y="229819"/>
                  </a:lnTo>
                  <a:lnTo>
                    <a:pt x="644712" y="229819"/>
                  </a:lnTo>
                  <a:lnTo>
                    <a:pt x="644712" y="229819"/>
                  </a:lnTo>
                  <a:lnTo>
                    <a:pt x="644712" y="229819"/>
                  </a:lnTo>
                  <a:lnTo>
                    <a:pt x="644712" y="229819"/>
                  </a:lnTo>
                  <a:lnTo>
                    <a:pt x="644712" y="229819"/>
                  </a:lnTo>
                  <a:close/>
                  <a:moveTo>
                    <a:pt x="644712" y="172872"/>
                  </a:moveTo>
                  <a:lnTo>
                    <a:pt x="644712" y="172872"/>
                  </a:lnTo>
                  <a:lnTo>
                    <a:pt x="644712" y="172872"/>
                  </a:lnTo>
                  <a:lnTo>
                    <a:pt x="644712" y="172872"/>
                  </a:lnTo>
                  <a:lnTo>
                    <a:pt x="644712" y="172872"/>
                  </a:lnTo>
                  <a:lnTo>
                    <a:pt x="644712" y="172872"/>
                  </a:lnTo>
                  <a:lnTo>
                    <a:pt x="644712" y="172872"/>
                  </a:lnTo>
                  <a:lnTo>
                    <a:pt x="644712" y="172872"/>
                  </a:lnTo>
                  <a:close/>
                  <a:moveTo>
                    <a:pt x="656915" y="168805"/>
                  </a:moveTo>
                  <a:lnTo>
                    <a:pt x="656915" y="168805"/>
                  </a:lnTo>
                  <a:lnTo>
                    <a:pt x="656915" y="168805"/>
                  </a:lnTo>
                  <a:lnTo>
                    <a:pt x="656915" y="168805"/>
                  </a:lnTo>
                  <a:lnTo>
                    <a:pt x="656915" y="168805"/>
                  </a:lnTo>
                  <a:lnTo>
                    <a:pt x="656915" y="168805"/>
                  </a:lnTo>
                  <a:lnTo>
                    <a:pt x="656915" y="168805"/>
                  </a:lnTo>
                  <a:close/>
                  <a:moveTo>
                    <a:pt x="555225" y="87453"/>
                  </a:moveTo>
                  <a:lnTo>
                    <a:pt x="559293" y="87453"/>
                  </a:lnTo>
                  <a:lnTo>
                    <a:pt x="559293" y="87453"/>
                  </a:lnTo>
                  <a:lnTo>
                    <a:pt x="559293" y="87453"/>
                  </a:lnTo>
                  <a:lnTo>
                    <a:pt x="563360" y="91521"/>
                  </a:lnTo>
                  <a:lnTo>
                    <a:pt x="567428" y="91521"/>
                  </a:lnTo>
                  <a:lnTo>
                    <a:pt x="571495" y="91521"/>
                  </a:lnTo>
                  <a:lnTo>
                    <a:pt x="571495" y="91521"/>
                  </a:lnTo>
                  <a:lnTo>
                    <a:pt x="571495" y="91521"/>
                  </a:lnTo>
                  <a:lnTo>
                    <a:pt x="571495" y="91521"/>
                  </a:lnTo>
                  <a:lnTo>
                    <a:pt x="571495" y="91521"/>
                  </a:lnTo>
                  <a:lnTo>
                    <a:pt x="571495" y="91521"/>
                  </a:lnTo>
                  <a:lnTo>
                    <a:pt x="571495" y="91521"/>
                  </a:lnTo>
                  <a:lnTo>
                    <a:pt x="571495" y="91521"/>
                  </a:lnTo>
                  <a:lnTo>
                    <a:pt x="571495" y="91521"/>
                  </a:lnTo>
                  <a:lnTo>
                    <a:pt x="575563" y="91521"/>
                  </a:lnTo>
                  <a:lnTo>
                    <a:pt x="579631" y="91521"/>
                  </a:lnTo>
                  <a:lnTo>
                    <a:pt x="579631" y="91521"/>
                  </a:lnTo>
                  <a:lnTo>
                    <a:pt x="583698" y="91521"/>
                  </a:lnTo>
                  <a:lnTo>
                    <a:pt x="587766" y="91521"/>
                  </a:lnTo>
                  <a:lnTo>
                    <a:pt x="587766" y="91521"/>
                  </a:lnTo>
                  <a:lnTo>
                    <a:pt x="587766" y="91521"/>
                  </a:lnTo>
                  <a:lnTo>
                    <a:pt x="587766" y="91521"/>
                  </a:lnTo>
                  <a:lnTo>
                    <a:pt x="587766" y="91521"/>
                  </a:lnTo>
                  <a:lnTo>
                    <a:pt x="591833" y="91521"/>
                  </a:lnTo>
                  <a:lnTo>
                    <a:pt x="591833" y="91521"/>
                  </a:lnTo>
                  <a:lnTo>
                    <a:pt x="591833" y="91521"/>
                  </a:lnTo>
                  <a:lnTo>
                    <a:pt x="595901" y="91521"/>
                  </a:lnTo>
                  <a:lnTo>
                    <a:pt x="595901" y="91521"/>
                  </a:lnTo>
                  <a:lnTo>
                    <a:pt x="595901" y="91521"/>
                  </a:lnTo>
                  <a:lnTo>
                    <a:pt x="595901" y="91521"/>
                  </a:lnTo>
                  <a:lnTo>
                    <a:pt x="595901" y="91521"/>
                  </a:lnTo>
                  <a:lnTo>
                    <a:pt x="599969" y="91521"/>
                  </a:lnTo>
                  <a:lnTo>
                    <a:pt x="599969" y="91521"/>
                  </a:lnTo>
                  <a:lnTo>
                    <a:pt x="599969" y="91521"/>
                  </a:lnTo>
                  <a:lnTo>
                    <a:pt x="599969" y="91521"/>
                  </a:lnTo>
                  <a:lnTo>
                    <a:pt x="599969" y="91521"/>
                  </a:lnTo>
                  <a:lnTo>
                    <a:pt x="599969" y="91521"/>
                  </a:lnTo>
                  <a:lnTo>
                    <a:pt x="599969" y="91521"/>
                  </a:lnTo>
                  <a:lnTo>
                    <a:pt x="604036" y="91521"/>
                  </a:lnTo>
                  <a:lnTo>
                    <a:pt x="604036" y="91521"/>
                  </a:lnTo>
                  <a:lnTo>
                    <a:pt x="604036" y="91521"/>
                  </a:lnTo>
                  <a:lnTo>
                    <a:pt x="604036" y="91521"/>
                  </a:lnTo>
                  <a:lnTo>
                    <a:pt x="604036" y="91521"/>
                  </a:lnTo>
                  <a:lnTo>
                    <a:pt x="604036" y="91521"/>
                  </a:lnTo>
                  <a:lnTo>
                    <a:pt x="604036" y="91521"/>
                  </a:lnTo>
                  <a:lnTo>
                    <a:pt x="608104" y="91521"/>
                  </a:lnTo>
                  <a:lnTo>
                    <a:pt x="612171" y="91521"/>
                  </a:lnTo>
                  <a:lnTo>
                    <a:pt x="616239" y="91521"/>
                  </a:lnTo>
                  <a:lnTo>
                    <a:pt x="620307" y="91521"/>
                  </a:lnTo>
                  <a:lnTo>
                    <a:pt x="624374" y="91521"/>
                  </a:lnTo>
                  <a:lnTo>
                    <a:pt x="624374" y="91521"/>
                  </a:lnTo>
                  <a:lnTo>
                    <a:pt x="624374" y="91521"/>
                  </a:lnTo>
                  <a:cubicBezTo>
                    <a:pt x="628442" y="91521"/>
                    <a:pt x="628442" y="95588"/>
                    <a:pt x="628442" y="95588"/>
                  </a:cubicBezTo>
                  <a:lnTo>
                    <a:pt x="632509" y="99656"/>
                  </a:lnTo>
                  <a:lnTo>
                    <a:pt x="636577" y="103724"/>
                  </a:lnTo>
                  <a:lnTo>
                    <a:pt x="636577" y="103724"/>
                  </a:lnTo>
                  <a:lnTo>
                    <a:pt x="636577" y="103724"/>
                  </a:lnTo>
                  <a:lnTo>
                    <a:pt x="640645" y="103724"/>
                  </a:lnTo>
                  <a:cubicBezTo>
                    <a:pt x="640645" y="103724"/>
                    <a:pt x="644712" y="107791"/>
                    <a:pt x="644712" y="107791"/>
                  </a:cubicBezTo>
                  <a:lnTo>
                    <a:pt x="644712" y="107791"/>
                  </a:lnTo>
                  <a:lnTo>
                    <a:pt x="644712" y="107791"/>
                  </a:lnTo>
                  <a:lnTo>
                    <a:pt x="644712" y="107791"/>
                  </a:lnTo>
                  <a:lnTo>
                    <a:pt x="644712" y="107791"/>
                  </a:lnTo>
                  <a:lnTo>
                    <a:pt x="644712" y="107791"/>
                  </a:lnTo>
                  <a:lnTo>
                    <a:pt x="644712" y="107791"/>
                  </a:lnTo>
                  <a:lnTo>
                    <a:pt x="644712" y="107791"/>
                  </a:lnTo>
                  <a:lnTo>
                    <a:pt x="644712" y="107791"/>
                  </a:lnTo>
                  <a:lnTo>
                    <a:pt x="644712" y="107791"/>
                  </a:lnTo>
                  <a:lnTo>
                    <a:pt x="644712" y="107791"/>
                  </a:lnTo>
                  <a:lnTo>
                    <a:pt x="640645" y="107791"/>
                  </a:lnTo>
                  <a:lnTo>
                    <a:pt x="636577" y="107791"/>
                  </a:lnTo>
                  <a:lnTo>
                    <a:pt x="632509" y="107791"/>
                  </a:lnTo>
                  <a:lnTo>
                    <a:pt x="632509" y="107791"/>
                  </a:lnTo>
                  <a:lnTo>
                    <a:pt x="632509" y="107791"/>
                  </a:lnTo>
                  <a:lnTo>
                    <a:pt x="628442" y="107791"/>
                  </a:lnTo>
                  <a:lnTo>
                    <a:pt x="628442" y="107791"/>
                  </a:lnTo>
                  <a:lnTo>
                    <a:pt x="628442" y="107791"/>
                  </a:lnTo>
                  <a:lnTo>
                    <a:pt x="628442" y="107791"/>
                  </a:lnTo>
                  <a:lnTo>
                    <a:pt x="628442" y="107791"/>
                  </a:lnTo>
                  <a:lnTo>
                    <a:pt x="628442" y="107791"/>
                  </a:lnTo>
                  <a:lnTo>
                    <a:pt x="628442" y="107791"/>
                  </a:lnTo>
                  <a:lnTo>
                    <a:pt x="628442" y="107791"/>
                  </a:lnTo>
                  <a:lnTo>
                    <a:pt x="632509" y="107791"/>
                  </a:lnTo>
                  <a:cubicBezTo>
                    <a:pt x="632509" y="107791"/>
                    <a:pt x="632509" y="107791"/>
                    <a:pt x="632509" y="107791"/>
                  </a:cubicBezTo>
                  <a:cubicBezTo>
                    <a:pt x="632509" y="107791"/>
                    <a:pt x="632509" y="107791"/>
                    <a:pt x="632509" y="107791"/>
                  </a:cubicBezTo>
                  <a:cubicBezTo>
                    <a:pt x="628442" y="107791"/>
                    <a:pt x="628442" y="107791"/>
                    <a:pt x="624374" y="107791"/>
                  </a:cubicBezTo>
                  <a:lnTo>
                    <a:pt x="628442" y="107791"/>
                  </a:lnTo>
                  <a:lnTo>
                    <a:pt x="632509" y="107791"/>
                  </a:lnTo>
                  <a:lnTo>
                    <a:pt x="632509" y="107791"/>
                  </a:lnTo>
                  <a:lnTo>
                    <a:pt x="632509" y="107791"/>
                  </a:lnTo>
                  <a:lnTo>
                    <a:pt x="632509" y="107791"/>
                  </a:lnTo>
                  <a:lnTo>
                    <a:pt x="632509" y="107791"/>
                  </a:lnTo>
                  <a:lnTo>
                    <a:pt x="636577" y="107791"/>
                  </a:lnTo>
                  <a:lnTo>
                    <a:pt x="640645" y="107791"/>
                  </a:lnTo>
                  <a:lnTo>
                    <a:pt x="640645" y="107791"/>
                  </a:lnTo>
                  <a:lnTo>
                    <a:pt x="640645" y="107791"/>
                  </a:lnTo>
                  <a:lnTo>
                    <a:pt x="644712" y="107791"/>
                  </a:lnTo>
                  <a:lnTo>
                    <a:pt x="644712" y="111859"/>
                  </a:lnTo>
                  <a:lnTo>
                    <a:pt x="648780" y="111859"/>
                  </a:lnTo>
                  <a:lnTo>
                    <a:pt x="648780" y="111859"/>
                  </a:lnTo>
                  <a:lnTo>
                    <a:pt x="644712" y="111859"/>
                  </a:lnTo>
                  <a:cubicBezTo>
                    <a:pt x="640645" y="111859"/>
                    <a:pt x="640645" y="111859"/>
                    <a:pt x="636577" y="107791"/>
                  </a:cubicBezTo>
                  <a:cubicBezTo>
                    <a:pt x="632509" y="107791"/>
                    <a:pt x="632509" y="103724"/>
                    <a:pt x="628442" y="103724"/>
                  </a:cubicBezTo>
                  <a:lnTo>
                    <a:pt x="624374" y="103724"/>
                  </a:lnTo>
                  <a:lnTo>
                    <a:pt x="620307" y="103724"/>
                  </a:lnTo>
                  <a:lnTo>
                    <a:pt x="616239" y="103724"/>
                  </a:lnTo>
                  <a:lnTo>
                    <a:pt x="616239" y="103724"/>
                  </a:lnTo>
                  <a:lnTo>
                    <a:pt x="616239" y="103724"/>
                  </a:lnTo>
                  <a:lnTo>
                    <a:pt x="616239" y="103724"/>
                  </a:lnTo>
                  <a:lnTo>
                    <a:pt x="616239" y="103724"/>
                  </a:lnTo>
                  <a:lnTo>
                    <a:pt x="612171" y="103724"/>
                  </a:lnTo>
                  <a:lnTo>
                    <a:pt x="608104" y="103724"/>
                  </a:lnTo>
                  <a:lnTo>
                    <a:pt x="608104" y="103724"/>
                  </a:lnTo>
                  <a:lnTo>
                    <a:pt x="608104" y="103724"/>
                  </a:lnTo>
                  <a:lnTo>
                    <a:pt x="608104" y="103724"/>
                  </a:lnTo>
                  <a:lnTo>
                    <a:pt x="608104" y="103724"/>
                  </a:lnTo>
                  <a:lnTo>
                    <a:pt x="608104" y="103724"/>
                  </a:lnTo>
                  <a:lnTo>
                    <a:pt x="608104" y="103724"/>
                  </a:lnTo>
                  <a:lnTo>
                    <a:pt x="608104" y="103724"/>
                  </a:lnTo>
                  <a:lnTo>
                    <a:pt x="604036" y="103724"/>
                  </a:lnTo>
                  <a:lnTo>
                    <a:pt x="604036" y="103724"/>
                  </a:lnTo>
                  <a:lnTo>
                    <a:pt x="604036" y="103724"/>
                  </a:lnTo>
                  <a:lnTo>
                    <a:pt x="604036" y="103724"/>
                  </a:lnTo>
                  <a:lnTo>
                    <a:pt x="604036" y="103724"/>
                  </a:lnTo>
                  <a:lnTo>
                    <a:pt x="604036" y="103724"/>
                  </a:lnTo>
                  <a:lnTo>
                    <a:pt x="599969" y="103724"/>
                  </a:lnTo>
                  <a:lnTo>
                    <a:pt x="599969" y="103724"/>
                  </a:lnTo>
                  <a:lnTo>
                    <a:pt x="599969" y="103724"/>
                  </a:lnTo>
                  <a:lnTo>
                    <a:pt x="599969" y="103724"/>
                  </a:lnTo>
                  <a:lnTo>
                    <a:pt x="599969" y="103724"/>
                  </a:lnTo>
                  <a:lnTo>
                    <a:pt x="599969" y="103724"/>
                  </a:lnTo>
                  <a:lnTo>
                    <a:pt x="595901" y="103724"/>
                  </a:lnTo>
                  <a:lnTo>
                    <a:pt x="595901" y="103724"/>
                  </a:lnTo>
                  <a:lnTo>
                    <a:pt x="591833" y="103724"/>
                  </a:lnTo>
                  <a:lnTo>
                    <a:pt x="591833" y="103724"/>
                  </a:lnTo>
                  <a:lnTo>
                    <a:pt x="591833" y="103724"/>
                  </a:lnTo>
                  <a:lnTo>
                    <a:pt x="587766" y="103724"/>
                  </a:lnTo>
                  <a:lnTo>
                    <a:pt x="587766" y="103724"/>
                  </a:lnTo>
                  <a:lnTo>
                    <a:pt x="583698" y="103724"/>
                  </a:lnTo>
                  <a:lnTo>
                    <a:pt x="583698" y="103724"/>
                  </a:lnTo>
                  <a:cubicBezTo>
                    <a:pt x="583698" y="103724"/>
                    <a:pt x="583698" y="103724"/>
                    <a:pt x="579631" y="103724"/>
                  </a:cubicBezTo>
                  <a:lnTo>
                    <a:pt x="579631" y="103724"/>
                  </a:lnTo>
                  <a:lnTo>
                    <a:pt x="575563" y="103724"/>
                  </a:lnTo>
                  <a:lnTo>
                    <a:pt x="575563" y="103724"/>
                  </a:lnTo>
                  <a:lnTo>
                    <a:pt x="575563" y="103724"/>
                  </a:lnTo>
                  <a:lnTo>
                    <a:pt x="575563" y="103724"/>
                  </a:lnTo>
                  <a:lnTo>
                    <a:pt x="571495" y="103724"/>
                  </a:lnTo>
                  <a:lnTo>
                    <a:pt x="571495" y="103724"/>
                  </a:lnTo>
                  <a:lnTo>
                    <a:pt x="571495" y="103724"/>
                  </a:lnTo>
                  <a:lnTo>
                    <a:pt x="571495" y="103724"/>
                  </a:lnTo>
                  <a:lnTo>
                    <a:pt x="567428" y="103724"/>
                  </a:lnTo>
                  <a:lnTo>
                    <a:pt x="563360" y="103724"/>
                  </a:lnTo>
                  <a:lnTo>
                    <a:pt x="559293" y="103724"/>
                  </a:lnTo>
                  <a:lnTo>
                    <a:pt x="559293" y="103724"/>
                  </a:lnTo>
                  <a:lnTo>
                    <a:pt x="559293" y="103724"/>
                  </a:lnTo>
                  <a:lnTo>
                    <a:pt x="559293" y="103724"/>
                  </a:lnTo>
                  <a:lnTo>
                    <a:pt x="559293" y="103724"/>
                  </a:lnTo>
                  <a:lnTo>
                    <a:pt x="559293" y="103724"/>
                  </a:lnTo>
                  <a:lnTo>
                    <a:pt x="559293" y="103724"/>
                  </a:lnTo>
                  <a:cubicBezTo>
                    <a:pt x="559293" y="103724"/>
                    <a:pt x="555225" y="103724"/>
                    <a:pt x="555225" y="103724"/>
                  </a:cubicBezTo>
                  <a:lnTo>
                    <a:pt x="555225" y="103724"/>
                  </a:lnTo>
                  <a:lnTo>
                    <a:pt x="555225" y="103724"/>
                  </a:lnTo>
                  <a:lnTo>
                    <a:pt x="555225" y="103724"/>
                  </a:lnTo>
                  <a:lnTo>
                    <a:pt x="555225" y="103724"/>
                  </a:lnTo>
                  <a:lnTo>
                    <a:pt x="555225" y="103724"/>
                  </a:lnTo>
                  <a:lnTo>
                    <a:pt x="555225" y="103724"/>
                  </a:lnTo>
                  <a:lnTo>
                    <a:pt x="555225" y="103724"/>
                  </a:lnTo>
                  <a:lnTo>
                    <a:pt x="555225" y="103724"/>
                  </a:lnTo>
                  <a:lnTo>
                    <a:pt x="551157" y="103724"/>
                  </a:lnTo>
                  <a:lnTo>
                    <a:pt x="547090" y="103724"/>
                  </a:lnTo>
                  <a:lnTo>
                    <a:pt x="547090" y="103724"/>
                  </a:lnTo>
                  <a:lnTo>
                    <a:pt x="543022" y="103724"/>
                  </a:lnTo>
                  <a:lnTo>
                    <a:pt x="543022" y="103724"/>
                  </a:lnTo>
                  <a:lnTo>
                    <a:pt x="538955" y="103724"/>
                  </a:lnTo>
                  <a:lnTo>
                    <a:pt x="534887" y="103724"/>
                  </a:lnTo>
                  <a:lnTo>
                    <a:pt x="530820" y="103724"/>
                  </a:lnTo>
                  <a:lnTo>
                    <a:pt x="530820" y="103724"/>
                  </a:lnTo>
                  <a:lnTo>
                    <a:pt x="530820" y="103724"/>
                  </a:lnTo>
                  <a:lnTo>
                    <a:pt x="526752" y="103724"/>
                  </a:lnTo>
                  <a:lnTo>
                    <a:pt x="526752" y="103724"/>
                  </a:lnTo>
                  <a:lnTo>
                    <a:pt x="526752" y="103724"/>
                  </a:lnTo>
                  <a:lnTo>
                    <a:pt x="526752" y="103724"/>
                  </a:lnTo>
                  <a:lnTo>
                    <a:pt x="526752" y="103724"/>
                  </a:lnTo>
                  <a:lnTo>
                    <a:pt x="526752" y="103724"/>
                  </a:lnTo>
                  <a:lnTo>
                    <a:pt x="526752" y="103724"/>
                  </a:lnTo>
                  <a:lnTo>
                    <a:pt x="526752" y="103724"/>
                  </a:lnTo>
                  <a:lnTo>
                    <a:pt x="526752" y="103724"/>
                  </a:lnTo>
                  <a:lnTo>
                    <a:pt x="522684" y="103724"/>
                  </a:lnTo>
                  <a:lnTo>
                    <a:pt x="522684" y="103724"/>
                  </a:lnTo>
                  <a:lnTo>
                    <a:pt x="522684" y="103724"/>
                  </a:lnTo>
                  <a:lnTo>
                    <a:pt x="518617" y="103724"/>
                  </a:lnTo>
                  <a:lnTo>
                    <a:pt x="514549" y="103724"/>
                  </a:lnTo>
                  <a:lnTo>
                    <a:pt x="510482" y="103724"/>
                  </a:lnTo>
                  <a:lnTo>
                    <a:pt x="506414" y="103724"/>
                  </a:lnTo>
                  <a:cubicBezTo>
                    <a:pt x="502347" y="103724"/>
                    <a:pt x="502347" y="103724"/>
                    <a:pt x="498279" y="99656"/>
                  </a:cubicBezTo>
                  <a:lnTo>
                    <a:pt x="494212" y="99656"/>
                  </a:lnTo>
                  <a:lnTo>
                    <a:pt x="490144" y="99656"/>
                  </a:lnTo>
                  <a:lnTo>
                    <a:pt x="490144" y="99656"/>
                  </a:lnTo>
                  <a:lnTo>
                    <a:pt x="490144" y="99656"/>
                  </a:lnTo>
                  <a:cubicBezTo>
                    <a:pt x="490144" y="99656"/>
                    <a:pt x="486076" y="99656"/>
                    <a:pt x="486076" y="99656"/>
                  </a:cubicBezTo>
                  <a:lnTo>
                    <a:pt x="486076" y="99656"/>
                  </a:lnTo>
                  <a:lnTo>
                    <a:pt x="486076" y="99656"/>
                  </a:lnTo>
                  <a:lnTo>
                    <a:pt x="486076" y="99656"/>
                  </a:lnTo>
                  <a:lnTo>
                    <a:pt x="486076" y="99656"/>
                  </a:lnTo>
                  <a:lnTo>
                    <a:pt x="486076" y="99656"/>
                  </a:lnTo>
                  <a:lnTo>
                    <a:pt x="486076" y="99656"/>
                  </a:lnTo>
                  <a:lnTo>
                    <a:pt x="482009" y="95588"/>
                  </a:lnTo>
                  <a:lnTo>
                    <a:pt x="482009" y="95588"/>
                  </a:lnTo>
                  <a:lnTo>
                    <a:pt x="482009" y="95588"/>
                  </a:lnTo>
                  <a:lnTo>
                    <a:pt x="482009" y="95588"/>
                  </a:lnTo>
                  <a:lnTo>
                    <a:pt x="482009" y="95588"/>
                  </a:lnTo>
                  <a:lnTo>
                    <a:pt x="482009" y="95588"/>
                  </a:lnTo>
                  <a:lnTo>
                    <a:pt x="482009" y="95588"/>
                  </a:lnTo>
                  <a:lnTo>
                    <a:pt x="482009" y="95588"/>
                  </a:lnTo>
                  <a:lnTo>
                    <a:pt x="482009" y="95588"/>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2009" y="91521"/>
                  </a:lnTo>
                  <a:lnTo>
                    <a:pt x="486076" y="91521"/>
                  </a:lnTo>
                  <a:lnTo>
                    <a:pt x="490144" y="91521"/>
                  </a:lnTo>
                  <a:lnTo>
                    <a:pt x="490144" y="87453"/>
                  </a:lnTo>
                  <a:cubicBezTo>
                    <a:pt x="490144" y="87453"/>
                    <a:pt x="486076" y="83386"/>
                    <a:pt x="490144" y="83386"/>
                  </a:cubicBez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lnTo>
                    <a:pt x="494212" y="83386"/>
                  </a:lnTo>
                  <a:cubicBezTo>
                    <a:pt x="494212" y="83386"/>
                    <a:pt x="494212" y="79318"/>
                    <a:pt x="494212" y="79318"/>
                  </a:cubicBezTo>
                  <a:lnTo>
                    <a:pt x="490144" y="75250"/>
                  </a:lnTo>
                  <a:lnTo>
                    <a:pt x="486076" y="75250"/>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2009" y="71183"/>
                  </a:lnTo>
                  <a:lnTo>
                    <a:pt x="486076" y="71183"/>
                  </a:lnTo>
                  <a:lnTo>
                    <a:pt x="486076" y="71183"/>
                  </a:lnTo>
                  <a:lnTo>
                    <a:pt x="490144" y="71183"/>
                  </a:lnTo>
                  <a:lnTo>
                    <a:pt x="490144" y="71183"/>
                  </a:lnTo>
                  <a:lnTo>
                    <a:pt x="490144" y="71183"/>
                  </a:lnTo>
                  <a:lnTo>
                    <a:pt x="490144" y="71183"/>
                  </a:lnTo>
                  <a:lnTo>
                    <a:pt x="490144" y="71183"/>
                  </a:lnTo>
                  <a:lnTo>
                    <a:pt x="490144" y="71183"/>
                  </a:lnTo>
                  <a:lnTo>
                    <a:pt x="486076" y="71183"/>
                  </a:lnTo>
                  <a:lnTo>
                    <a:pt x="482009" y="71183"/>
                  </a:lnTo>
                  <a:lnTo>
                    <a:pt x="482009" y="71183"/>
                  </a:lnTo>
                  <a:lnTo>
                    <a:pt x="482009" y="71183"/>
                  </a:lnTo>
                  <a:lnTo>
                    <a:pt x="482009" y="71183"/>
                  </a:lnTo>
                  <a:lnTo>
                    <a:pt x="482009" y="71183"/>
                  </a:lnTo>
                  <a:lnTo>
                    <a:pt x="477941" y="71183"/>
                  </a:lnTo>
                  <a:lnTo>
                    <a:pt x="477941" y="71183"/>
                  </a:lnTo>
                  <a:lnTo>
                    <a:pt x="477941" y="71183"/>
                  </a:lnTo>
                  <a:lnTo>
                    <a:pt x="477941" y="71183"/>
                  </a:lnTo>
                  <a:lnTo>
                    <a:pt x="477941" y="71183"/>
                  </a:lnTo>
                  <a:lnTo>
                    <a:pt x="477941" y="71183"/>
                  </a:lnTo>
                  <a:lnTo>
                    <a:pt x="477941" y="71183"/>
                  </a:lnTo>
                  <a:lnTo>
                    <a:pt x="477941" y="71183"/>
                  </a:lnTo>
                  <a:lnTo>
                    <a:pt x="482009" y="71183"/>
                  </a:lnTo>
                  <a:lnTo>
                    <a:pt x="482009" y="71183"/>
                  </a:lnTo>
                  <a:lnTo>
                    <a:pt x="482009" y="71183"/>
                  </a:lnTo>
                  <a:lnTo>
                    <a:pt x="482009" y="71183"/>
                  </a:lnTo>
                  <a:lnTo>
                    <a:pt x="486076" y="71183"/>
                  </a:lnTo>
                  <a:lnTo>
                    <a:pt x="490144" y="71183"/>
                  </a:lnTo>
                  <a:lnTo>
                    <a:pt x="490144" y="71183"/>
                  </a:lnTo>
                  <a:lnTo>
                    <a:pt x="490144"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4212" y="71183"/>
                  </a:lnTo>
                  <a:lnTo>
                    <a:pt x="498279" y="71183"/>
                  </a:lnTo>
                  <a:lnTo>
                    <a:pt x="498279" y="71183"/>
                  </a:lnTo>
                  <a:lnTo>
                    <a:pt x="498279" y="71183"/>
                  </a:lnTo>
                  <a:lnTo>
                    <a:pt x="498279" y="71183"/>
                  </a:lnTo>
                  <a:lnTo>
                    <a:pt x="498279" y="71183"/>
                  </a:lnTo>
                  <a:lnTo>
                    <a:pt x="498279" y="71183"/>
                  </a:lnTo>
                  <a:lnTo>
                    <a:pt x="498279" y="71183"/>
                  </a:lnTo>
                  <a:lnTo>
                    <a:pt x="498279" y="71183"/>
                  </a:lnTo>
                  <a:lnTo>
                    <a:pt x="498279" y="71183"/>
                  </a:lnTo>
                  <a:lnTo>
                    <a:pt x="502347" y="71183"/>
                  </a:lnTo>
                  <a:lnTo>
                    <a:pt x="506414" y="71183"/>
                  </a:lnTo>
                  <a:lnTo>
                    <a:pt x="506414" y="71183"/>
                  </a:lnTo>
                  <a:lnTo>
                    <a:pt x="506414" y="71183"/>
                  </a:lnTo>
                  <a:lnTo>
                    <a:pt x="555225" y="87453"/>
                  </a:lnTo>
                  <a:lnTo>
                    <a:pt x="555225" y="87453"/>
                  </a:lnTo>
                  <a:close/>
                  <a:moveTo>
                    <a:pt x="469806" y="34574"/>
                  </a:moveTo>
                  <a:lnTo>
                    <a:pt x="469806" y="34574"/>
                  </a:lnTo>
                  <a:lnTo>
                    <a:pt x="469806" y="34574"/>
                  </a:lnTo>
                  <a:lnTo>
                    <a:pt x="473874" y="38642"/>
                  </a:lnTo>
                  <a:lnTo>
                    <a:pt x="473874" y="38642"/>
                  </a:lnTo>
                  <a:lnTo>
                    <a:pt x="473874" y="38642"/>
                  </a:lnTo>
                  <a:lnTo>
                    <a:pt x="477941" y="38642"/>
                  </a:lnTo>
                  <a:lnTo>
                    <a:pt x="477941" y="38642"/>
                  </a:lnTo>
                  <a:lnTo>
                    <a:pt x="482009" y="38642"/>
                  </a:lnTo>
                  <a:lnTo>
                    <a:pt x="482009" y="38642"/>
                  </a:lnTo>
                  <a:lnTo>
                    <a:pt x="486076" y="38642"/>
                  </a:lnTo>
                  <a:lnTo>
                    <a:pt x="486076" y="38642"/>
                  </a:lnTo>
                  <a:lnTo>
                    <a:pt x="486076" y="38642"/>
                  </a:lnTo>
                  <a:lnTo>
                    <a:pt x="486076" y="38642"/>
                  </a:lnTo>
                  <a:lnTo>
                    <a:pt x="486076" y="38642"/>
                  </a:lnTo>
                  <a:lnTo>
                    <a:pt x="486076"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0144" y="38642"/>
                  </a:lnTo>
                  <a:lnTo>
                    <a:pt x="494212" y="38642"/>
                  </a:lnTo>
                  <a:lnTo>
                    <a:pt x="494212" y="38642"/>
                  </a:lnTo>
                  <a:lnTo>
                    <a:pt x="494212" y="38642"/>
                  </a:lnTo>
                  <a:lnTo>
                    <a:pt x="494212" y="38642"/>
                  </a:lnTo>
                  <a:lnTo>
                    <a:pt x="494212" y="38642"/>
                  </a:lnTo>
                  <a:lnTo>
                    <a:pt x="494212" y="38642"/>
                  </a:lnTo>
                  <a:lnTo>
                    <a:pt x="494212" y="38642"/>
                  </a:lnTo>
                  <a:lnTo>
                    <a:pt x="494212" y="38642"/>
                  </a:lnTo>
                  <a:lnTo>
                    <a:pt x="498279" y="38642"/>
                  </a:lnTo>
                  <a:lnTo>
                    <a:pt x="498279" y="38642"/>
                  </a:lnTo>
                  <a:cubicBezTo>
                    <a:pt x="498279" y="38642"/>
                    <a:pt x="498279" y="38642"/>
                    <a:pt x="498279" y="38642"/>
                  </a:cubicBezTo>
                  <a:cubicBezTo>
                    <a:pt x="498279" y="38642"/>
                    <a:pt x="502347" y="38642"/>
                    <a:pt x="502347" y="42710"/>
                  </a:cubicBezTo>
                  <a:lnTo>
                    <a:pt x="502347" y="42710"/>
                  </a:lnTo>
                  <a:lnTo>
                    <a:pt x="502347" y="42710"/>
                  </a:lnTo>
                  <a:lnTo>
                    <a:pt x="502347" y="42710"/>
                  </a:lnTo>
                  <a:lnTo>
                    <a:pt x="502347" y="42710"/>
                  </a:lnTo>
                  <a:lnTo>
                    <a:pt x="502347" y="42710"/>
                  </a:lnTo>
                  <a:lnTo>
                    <a:pt x="502347" y="42710"/>
                  </a:lnTo>
                  <a:lnTo>
                    <a:pt x="502347" y="42710"/>
                  </a:lnTo>
                  <a:lnTo>
                    <a:pt x="502347" y="42710"/>
                  </a:lnTo>
                  <a:lnTo>
                    <a:pt x="502347" y="42710"/>
                  </a:lnTo>
                  <a:lnTo>
                    <a:pt x="502347" y="42710"/>
                  </a:lnTo>
                  <a:lnTo>
                    <a:pt x="506414" y="42710"/>
                  </a:lnTo>
                  <a:lnTo>
                    <a:pt x="506414" y="42710"/>
                  </a:lnTo>
                  <a:lnTo>
                    <a:pt x="506414" y="42710"/>
                  </a:lnTo>
                  <a:lnTo>
                    <a:pt x="506414" y="42710"/>
                  </a:lnTo>
                  <a:lnTo>
                    <a:pt x="506414" y="42710"/>
                  </a:lnTo>
                  <a:lnTo>
                    <a:pt x="506414" y="42710"/>
                  </a:lnTo>
                  <a:lnTo>
                    <a:pt x="506414" y="42710"/>
                  </a:lnTo>
                  <a:lnTo>
                    <a:pt x="506414" y="42710"/>
                  </a:lnTo>
                  <a:lnTo>
                    <a:pt x="502347" y="42710"/>
                  </a:lnTo>
                  <a:lnTo>
                    <a:pt x="502347" y="42710"/>
                  </a:lnTo>
                  <a:lnTo>
                    <a:pt x="502347" y="42710"/>
                  </a:lnTo>
                  <a:lnTo>
                    <a:pt x="498279" y="42710"/>
                  </a:lnTo>
                  <a:lnTo>
                    <a:pt x="494212" y="42710"/>
                  </a:lnTo>
                  <a:lnTo>
                    <a:pt x="494212" y="42710"/>
                  </a:lnTo>
                  <a:lnTo>
                    <a:pt x="494212" y="42710"/>
                  </a:lnTo>
                  <a:lnTo>
                    <a:pt x="490144" y="42710"/>
                  </a:lnTo>
                  <a:lnTo>
                    <a:pt x="490144" y="42710"/>
                  </a:lnTo>
                  <a:lnTo>
                    <a:pt x="486076" y="42710"/>
                  </a:lnTo>
                  <a:lnTo>
                    <a:pt x="486076" y="42710"/>
                  </a:lnTo>
                  <a:lnTo>
                    <a:pt x="482009" y="42710"/>
                  </a:lnTo>
                  <a:lnTo>
                    <a:pt x="477941" y="42710"/>
                  </a:lnTo>
                  <a:lnTo>
                    <a:pt x="473874" y="42710"/>
                  </a:lnTo>
                  <a:lnTo>
                    <a:pt x="473874" y="42710"/>
                  </a:lnTo>
                  <a:lnTo>
                    <a:pt x="473874" y="42710"/>
                  </a:lnTo>
                  <a:lnTo>
                    <a:pt x="469806" y="42710"/>
                  </a:lnTo>
                  <a:lnTo>
                    <a:pt x="465738" y="42710"/>
                  </a:lnTo>
                  <a:lnTo>
                    <a:pt x="461671" y="42710"/>
                  </a:lnTo>
                  <a:lnTo>
                    <a:pt x="461671" y="42710"/>
                  </a:lnTo>
                  <a:lnTo>
                    <a:pt x="457603" y="42710"/>
                  </a:lnTo>
                  <a:lnTo>
                    <a:pt x="453536" y="42710"/>
                  </a:lnTo>
                  <a:lnTo>
                    <a:pt x="453536" y="42710"/>
                  </a:lnTo>
                  <a:lnTo>
                    <a:pt x="453536" y="42710"/>
                  </a:lnTo>
                  <a:lnTo>
                    <a:pt x="449468" y="42710"/>
                  </a:lnTo>
                  <a:lnTo>
                    <a:pt x="449468" y="42710"/>
                  </a:lnTo>
                  <a:lnTo>
                    <a:pt x="449468" y="42710"/>
                  </a:lnTo>
                  <a:lnTo>
                    <a:pt x="449468" y="42710"/>
                  </a:lnTo>
                  <a:lnTo>
                    <a:pt x="449468" y="42710"/>
                  </a:lnTo>
                  <a:lnTo>
                    <a:pt x="449468" y="42710"/>
                  </a:lnTo>
                  <a:lnTo>
                    <a:pt x="445400" y="42710"/>
                  </a:lnTo>
                  <a:lnTo>
                    <a:pt x="445400" y="42710"/>
                  </a:lnTo>
                  <a:lnTo>
                    <a:pt x="445400" y="42710"/>
                  </a:lnTo>
                  <a:lnTo>
                    <a:pt x="445400" y="42710"/>
                  </a:lnTo>
                  <a:lnTo>
                    <a:pt x="445400" y="42710"/>
                  </a:lnTo>
                  <a:lnTo>
                    <a:pt x="445400" y="42710"/>
                  </a:lnTo>
                  <a:lnTo>
                    <a:pt x="445400" y="42710"/>
                  </a:lnTo>
                  <a:lnTo>
                    <a:pt x="445400" y="42710"/>
                  </a:lnTo>
                  <a:lnTo>
                    <a:pt x="445400" y="42710"/>
                  </a:lnTo>
                  <a:lnTo>
                    <a:pt x="445400" y="42710"/>
                  </a:lnTo>
                  <a:lnTo>
                    <a:pt x="445400" y="42710"/>
                  </a:lnTo>
                  <a:lnTo>
                    <a:pt x="445400" y="42710"/>
                  </a:lnTo>
                  <a:lnTo>
                    <a:pt x="445400" y="42710"/>
                  </a:lnTo>
                  <a:lnTo>
                    <a:pt x="441333" y="42710"/>
                  </a:lnTo>
                  <a:lnTo>
                    <a:pt x="437265" y="42710"/>
                  </a:lnTo>
                  <a:lnTo>
                    <a:pt x="437265" y="42710"/>
                  </a:lnTo>
                  <a:lnTo>
                    <a:pt x="437265" y="42710"/>
                  </a:lnTo>
                  <a:lnTo>
                    <a:pt x="433198" y="42710"/>
                  </a:lnTo>
                  <a:lnTo>
                    <a:pt x="433198" y="42710"/>
                  </a:lnTo>
                  <a:lnTo>
                    <a:pt x="429130" y="42710"/>
                  </a:lnTo>
                  <a:lnTo>
                    <a:pt x="429130" y="42710"/>
                  </a:lnTo>
                  <a:lnTo>
                    <a:pt x="429130" y="42710"/>
                  </a:lnTo>
                  <a:lnTo>
                    <a:pt x="429130" y="42710"/>
                  </a:lnTo>
                  <a:lnTo>
                    <a:pt x="433198" y="42710"/>
                  </a:lnTo>
                  <a:lnTo>
                    <a:pt x="437265" y="42710"/>
                  </a:lnTo>
                  <a:lnTo>
                    <a:pt x="437265" y="42710"/>
                  </a:lnTo>
                  <a:lnTo>
                    <a:pt x="437265" y="42710"/>
                  </a:lnTo>
                  <a:lnTo>
                    <a:pt x="437265" y="42710"/>
                  </a:lnTo>
                  <a:lnTo>
                    <a:pt x="437265" y="42710"/>
                  </a:lnTo>
                  <a:lnTo>
                    <a:pt x="437265" y="42710"/>
                  </a:lnTo>
                  <a:lnTo>
                    <a:pt x="441333" y="42710"/>
                  </a:lnTo>
                  <a:lnTo>
                    <a:pt x="445400" y="42710"/>
                  </a:lnTo>
                  <a:lnTo>
                    <a:pt x="445400" y="42710"/>
                  </a:lnTo>
                  <a:lnTo>
                    <a:pt x="445400" y="42710"/>
                  </a:lnTo>
                  <a:lnTo>
                    <a:pt x="445400" y="42710"/>
                  </a:lnTo>
                  <a:lnTo>
                    <a:pt x="445400" y="42710"/>
                  </a:lnTo>
                  <a:lnTo>
                    <a:pt x="449468" y="42710"/>
                  </a:lnTo>
                  <a:lnTo>
                    <a:pt x="449468" y="42710"/>
                  </a:lnTo>
                  <a:lnTo>
                    <a:pt x="449468" y="42710"/>
                  </a:lnTo>
                  <a:lnTo>
                    <a:pt x="449468" y="42710"/>
                  </a:lnTo>
                  <a:lnTo>
                    <a:pt x="449468" y="42710"/>
                  </a:lnTo>
                  <a:lnTo>
                    <a:pt x="449468" y="42710"/>
                  </a:lnTo>
                  <a:lnTo>
                    <a:pt x="445400" y="42710"/>
                  </a:lnTo>
                  <a:lnTo>
                    <a:pt x="445400" y="42710"/>
                  </a:lnTo>
                  <a:lnTo>
                    <a:pt x="449468" y="42710"/>
                  </a:lnTo>
                  <a:lnTo>
                    <a:pt x="453536" y="42710"/>
                  </a:lnTo>
                  <a:lnTo>
                    <a:pt x="453536" y="42710"/>
                  </a:lnTo>
                  <a:lnTo>
                    <a:pt x="453536" y="42710"/>
                  </a:lnTo>
                  <a:lnTo>
                    <a:pt x="453536" y="42710"/>
                  </a:lnTo>
                  <a:lnTo>
                    <a:pt x="453536" y="42710"/>
                  </a:lnTo>
                  <a:lnTo>
                    <a:pt x="457603" y="42710"/>
                  </a:lnTo>
                  <a:lnTo>
                    <a:pt x="457603" y="42710"/>
                  </a:lnTo>
                  <a:lnTo>
                    <a:pt x="457603" y="42710"/>
                  </a:lnTo>
                  <a:lnTo>
                    <a:pt x="457603" y="42710"/>
                  </a:lnTo>
                  <a:lnTo>
                    <a:pt x="457603" y="42710"/>
                  </a:lnTo>
                  <a:lnTo>
                    <a:pt x="457603" y="42710"/>
                  </a:lnTo>
                  <a:lnTo>
                    <a:pt x="457603" y="42710"/>
                  </a:lnTo>
                  <a:lnTo>
                    <a:pt x="457603" y="42710"/>
                  </a:lnTo>
                  <a:lnTo>
                    <a:pt x="457603" y="42710"/>
                  </a:lnTo>
                  <a:lnTo>
                    <a:pt x="457603" y="42710"/>
                  </a:lnTo>
                  <a:lnTo>
                    <a:pt x="457603" y="42710"/>
                  </a:lnTo>
                  <a:lnTo>
                    <a:pt x="461671" y="42710"/>
                  </a:lnTo>
                  <a:lnTo>
                    <a:pt x="461671" y="42710"/>
                  </a:lnTo>
                  <a:lnTo>
                    <a:pt x="461671" y="42710"/>
                  </a:lnTo>
                  <a:lnTo>
                    <a:pt x="461671" y="42710"/>
                  </a:lnTo>
                  <a:lnTo>
                    <a:pt x="465738" y="42710"/>
                  </a:lnTo>
                  <a:lnTo>
                    <a:pt x="465738" y="42710"/>
                  </a:lnTo>
                  <a:lnTo>
                    <a:pt x="465738" y="42710"/>
                  </a:lnTo>
                  <a:lnTo>
                    <a:pt x="465738" y="42710"/>
                  </a:lnTo>
                  <a:lnTo>
                    <a:pt x="465738" y="42710"/>
                  </a:lnTo>
                  <a:lnTo>
                    <a:pt x="469806" y="42710"/>
                  </a:lnTo>
                  <a:lnTo>
                    <a:pt x="469806" y="42710"/>
                  </a:lnTo>
                  <a:lnTo>
                    <a:pt x="469806" y="42710"/>
                  </a:lnTo>
                  <a:lnTo>
                    <a:pt x="469806" y="42710"/>
                  </a:lnTo>
                  <a:lnTo>
                    <a:pt x="469806" y="42710"/>
                  </a:lnTo>
                  <a:lnTo>
                    <a:pt x="469806" y="42710"/>
                  </a:lnTo>
                  <a:lnTo>
                    <a:pt x="469806" y="42710"/>
                  </a:lnTo>
                  <a:lnTo>
                    <a:pt x="469806" y="42710"/>
                  </a:lnTo>
                  <a:lnTo>
                    <a:pt x="465738" y="42710"/>
                  </a:lnTo>
                  <a:lnTo>
                    <a:pt x="465738" y="42710"/>
                  </a:lnTo>
                  <a:lnTo>
                    <a:pt x="465738" y="42710"/>
                  </a:lnTo>
                  <a:lnTo>
                    <a:pt x="465738" y="42710"/>
                  </a:lnTo>
                  <a:cubicBezTo>
                    <a:pt x="461671" y="42710"/>
                    <a:pt x="461671" y="38642"/>
                    <a:pt x="457603" y="38642"/>
                  </a:cubicBezTo>
                  <a:lnTo>
                    <a:pt x="457603" y="38642"/>
                  </a:lnTo>
                  <a:lnTo>
                    <a:pt x="457603" y="38642"/>
                  </a:lnTo>
                  <a:lnTo>
                    <a:pt x="457603" y="38642"/>
                  </a:lnTo>
                  <a:lnTo>
                    <a:pt x="453536" y="38642"/>
                  </a:lnTo>
                  <a:lnTo>
                    <a:pt x="453536" y="38642"/>
                  </a:lnTo>
                  <a:lnTo>
                    <a:pt x="453536" y="38642"/>
                  </a:lnTo>
                  <a:lnTo>
                    <a:pt x="453536" y="38642"/>
                  </a:lnTo>
                  <a:lnTo>
                    <a:pt x="453536" y="38642"/>
                  </a:lnTo>
                  <a:lnTo>
                    <a:pt x="453536" y="38642"/>
                  </a:lnTo>
                  <a:lnTo>
                    <a:pt x="453536" y="38642"/>
                  </a:lnTo>
                  <a:lnTo>
                    <a:pt x="453536" y="38642"/>
                  </a:lnTo>
                  <a:lnTo>
                    <a:pt x="453536" y="38642"/>
                  </a:lnTo>
                  <a:lnTo>
                    <a:pt x="453536" y="38642"/>
                  </a:lnTo>
                  <a:lnTo>
                    <a:pt x="453536" y="38642"/>
                  </a:lnTo>
                  <a:lnTo>
                    <a:pt x="453536" y="38642"/>
                  </a:lnTo>
                  <a:lnTo>
                    <a:pt x="453536" y="38642"/>
                  </a:lnTo>
                  <a:lnTo>
                    <a:pt x="469806" y="34574"/>
                  </a:lnTo>
                  <a:lnTo>
                    <a:pt x="469806" y="34574"/>
                  </a:lnTo>
                  <a:lnTo>
                    <a:pt x="469806" y="34574"/>
                  </a:lnTo>
                  <a:lnTo>
                    <a:pt x="469806" y="34574"/>
                  </a:lnTo>
                  <a:lnTo>
                    <a:pt x="469806" y="34574"/>
                  </a:lnTo>
                  <a:lnTo>
                    <a:pt x="469806" y="34574"/>
                  </a:lnTo>
                  <a:close/>
                  <a:moveTo>
                    <a:pt x="477941" y="75250"/>
                  </a:moveTo>
                  <a:lnTo>
                    <a:pt x="477941" y="75250"/>
                  </a:lnTo>
                  <a:lnTo>
                    <a:pt x="477941" y="75250"/>
                  </a:lnTo>
                  <a:lnTo>
                    <a:pt x="473874" y="75250"/>
                  </a:lnTo>
                  <a:lnTo>
                    <a:pt x="469806" y="75250"/>
                  </a:lnTo>
                  <a:lnTo>
                    <a:pt x="469806" y="75250"/>
                  </a:lnTo>
                  <a:lnTo>
                    <a:pt x="469806" y="75250"/>
                  </a:lnTo>
                  <a:lnTo>
                    <a:pt x="469806" y="75250"/>
                  </a:lnTo>
                  <a:lnTo>
                    <a:pt x="469806" y="75250"/>
                  </a:lnTo>
                  <a:lnTo>
                    <a:pt x="469806" y="75250"/>
                  </a:lnTo>
                  <a:lnTo>
                    <a:pt x="469806" y="75250"/>
                  </a:lnTo>
                  <a:lnTo>
                    <a:pt x="469806" y="75250"/>
                  </a:lnTo>
                  <a:lnTo>
                    <a:pt x="469806" y="75250"/>
                  </a:lnTo>
                  <a:lnTo>
                    <a:pt x="469806" y="75250"/>
                  </a:lnTo>
                  <a:lnTo>
                    <a:pt x="469806" y="75250"/>
                  </a:lnTo>
                  <a:lnTo>
                    <a:pt x="473874" y="75250"/>
                  </a:lnTo>
                  <a:lnTo>
                    <a:pt x="473874" y="75250"/>
                  </a:lnTo>
                  <a:lnTo>
                    <a:pt x="473874" y="75250"/>
                  </a:lnTo>
                  <a:lnTo>
                    <a:pt x="477941" y="75250"/>
                  </a:lnTo>
                  <a:lnTo>
                    <a:pt x="477941" y="75250"/>
                  </a:lnTo>
                  <a:lnTo>
                    <a:pt x="477941" y="75250"/>
                  </a:lnTo>
                  <a:lnTo>
                    <a:pt x="477941" y="75250"/>
                  </a:lnTo>
                  <a:lnTo>
                    <a:pt x="477941" y="75250"/>
                  </a:lnTo>
                  <a:close/>
                  <a:moveTo>
                    <a:pt x="449468" y="46777"/>
                  </a:moveTo>
                  <a:lnTo>
                    <a:pt x="449468" y="46777"/>
                  </a:lnTo>
                  <a:lnTo>
                    <a:pt x="449468" y="46777"/>
                  </a:lnTo>
                  <a:lnTo>
                    <a:pt x="449468" y="46777"/>
                  </a:lnTo>
                  <a:lnTo>
                    <a:pt x="449468" y="46777"/>
                  </a:lnTo>
                  <a:lnTo>
                    <a:pt x="449468" y="46777"/>
                  </a:lnTo>
                  <a:lnTo>
                    <a:pt x="449468" y="46777"/>
                  </a:lnTo>
                  <a:lnTo>
                    <a:pt x="449468" y="46777"/>
                  </a:lnTo>
                  <a:lnTo>
                    <a:pt x="449468" y="46777"/>
                  </a:lnTo>
                  <a:close/>
                  <a:moveTo>
                    <a:pt x="445400" y="30507"/>
                  </a:moveTo>
                  <a:lnTo>
                    <a:pt x="445400" y="30507"/>
                  </a:lnTo>
                  <a:lnTo>
                    <a:pt x="445400" y="30507"/>
                  </a:lnTo>
                  <a:lnTo>
                    <a:pt x="445400" y="30507"/>
                  </a:lnTo>
                  <a:lnTo>
                    <a:pt x="449468" y="30507"/>
                  </a:lnTo>
                  <a:lnTo>
                    <a:pt x="449468" y="30507"/>
                  </a:lnTo>
                  <a:lnTo>
                    <a:pt x="449468" y="30507"/>
                  </a:lnTo>
                  <a:lnTo>
                    <a:pt x="449468" y="30507"/>
                  </a:lnTo>
                  <a:lnTo>
                    <a:pt x="449468" y="30507"/>
                  </a:lnTo>
                  <a:lnTo>
                    <a:pt x="449468" y="30507"/>
                  </a:lnTo>
                  <a:lnTo>
                    <a:pt x="449468"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53536" y="30507"/>
                  </a:lnTo>
                  <a:lnTo>
                    <a:pt x="449468" y="30507"/>
                  </a:lnTo>
                  <a:lnTo>
                    <a:pt x="449468" y="30507"/>
                  </a:lnTo>
                  <a:lnTo>
                    <a:pt x="449468" y="30507"/>
                  </a:lnTo>
                  <a:lnTo>
                    <a:pt x="445400" y="30507"/>
                  </a:lnTo>
                  <a:lnTo>
                    <a:pt x="445400" y="30507"/>
                  </a:lnTo>
                  <a:lnTo>
                    <a:pt x="445400" y="30507"/>
                  </a:lnTo>
                  <a:lnTo>
                    <a:pt x="445400" y="30507"/>
                  </a:lnTo>
                  <a:lnTo>
                    <a:pt x="445400" y="30507"/>
                  </a:lnTo>
                  <a:lnTo>
                    <a:pt x="445400" y="30507"/>
                  </a:lnTo>
                  <a:lnTo>
                    <a:pt x="445400" y="30507"/>
                  </a:lnTo>
                  <a:lnTo>
                    <a:pt x="445400" y="30507"/>
                  </a:lnTo>
                  <a:lnTo>
                    <a:pt x="445400" y="30507"/>
                  </a:lnTo>
                  <a:lnTo>
                    <a:pt x="445400" y="30507"/>
                  </a:lnTo>
                  <a:lnTo>
                    <a:pt x="441333" y="30507"/>
                  </a:lnTo>
                  <a:lnTo>
                    <a:pt x="441333" y="30507"/>
                  </a:lnTo>
                  <a:lnTo>
                    <a:pt x="441333" y="30507"/>
                  </a:lnTo>
                  <a:lnTo>
                    <a:pt x="441333" y="30507"/>
                  </a:lnTo>
                  <a:lnTo>
                    <a:pt x="441333" y="30507"/>
                  </a:lnTo>
                  <a:lnTo>
                    <a:pt x="441333" y="30507"/>
                  </a:lnTo>
                  <a:lnTo>
                    <a:pt x="441333" y="30507"/>
                  </a:lnTo>
                  <a:lnTo>
                    <a:pt x="441333" y="30507"/>
                  </a:lnTo>
                  <a:lnTo>
                    <a:pt x="441333" y="30507"/>
                  </a:lnTo>
                  <a:lnTo>
                    <a:pt x="441333" y="30507"/>
                  </a:lnTo>
                  <a:lnTo>
                    <a:pt x="445400" y="30507"/>
                  </a:lnTo>
                  <a:lnTo>
                    <a:pt x="445400" y="30507"/>
                  </a:lnTo>
                  <a:lnTo>
                    <a:pt x="445400" y="30507"/>
                  </a:lnTo>
                  <a:lnTo>
                    <a:pt x="445400" y="30507"/>
                  </a:lnTo>
                  <a:lnTo>
                    <a:pt x="445400" y="30507"/>
                  </a:lnTo>
                  <a:lnTo>
                    <a:pt x="445400" y="30507"/>
                  </a:lnTo>
                  <a:lnTo>
                    <a:pt x="445400" y="30507"/>
                  </a:lnTo>
                  <a:lnTo>
                    <a:pt x="445400" y="30507"/>
                  </a:lnTo>
                  <a:lnTo>
                    <a:pt x="445400" y="30507"/>
                  </a:lnTo>
                  <a:lnTo>
                    <a:pt x="445400" y="30507"/>
                  </a:lnTo>
                  <a:close/>
                  <a:moveTo>
                    <a:pt x="441333" y="38642"/>
                  </a:moveTo>
                  <a:lnTo>
                    <a:pt x="441333" y="38642"/>
                  </a:lnTo>
                  <a:lnTo>
                    <a:pt x="441333" y="38642"/>
                  </a:lnTo>
                  <a:lnTo>
                    <a:pt x="441333" y="38642"/>
                  </a:lnTo>
                  <a:lnTo>
                    <a:pt x="437265" y="38642"/>
                  </a:lnTo>
                  <a:lnTo>
                    <a:pt x="433198" y="38642"/>
                  </a:lnTo>
                  <a:lnTo>
                    <a:pt x="433198" y="38642"/>
                  </a:lnTo>
                  <a:lnTo>
                    <a:pt x="433198" y="38642"/>
                  </a:lnTo>
                  <a:lnTo>
                    <a:pt x="433198" y="38642"/>
                  </a:lnTo>
                  <a:lnTo>
                    <a:pt x="433198" y="38642"/>
                  </a:lnTo>
                  <a:lnTo>
                    <a:pt x="441333" y="38642"/>
                  </a:lnTo>
                  <a:lnTo>
                    <a:pt x="441333" y="38642"/>
                  </a:lnTo>
                  <a:lnTo>
                    <a:pt x="441333" y="38642"/>
                  </a:lnTo>
                  <a:lnTo>
                    <a:pt x="441333" y="38642"/>
                  </a:lnTo>
                  <a:lnTo>
                    <a:pt x="441333" y="38642"/>
                  </a:lnTo>
                  <a:lnTo>
                    <a:pt x="441333" y="38642"/>
                  </a:lnTo>
                  <a:close/>
                  <a:moveTo>
                    <a:pt x="433198" y="30507"/>
                  </a:moveTo>
                  <a:lnTo>
                    <a:pt x="433198" y="30507"/>
                  </a:lnTo>
                  <a:lnTo>
                    <a:pt x="433198" y="30507"/>
                  </a:lnTo>
                  <a:lnTo>
                    <a:pt x="433198" y="30507"/>
                  </a:lnTo>
                  <a:lnTo>
                    <a:pt x="433198" y="30507"/>
                  </a:lnTo>
                  <a:lnTo>
                    <a:pt x="433198" y="30507"/>
                  </a:lnTo>
                  <a:lnTo>
                    <a:pt x="437265" y="34574"/>
                  </a:lnTo>
                  <a:lnTo>
                    <a:pt x="437265" y="34574"/>
                  </a:lnTo>
                  <a:lnTo>
                    <a:pt x="433198" y="30507"/>
                  </a:lnTo>
                  <a:lnTo>
                    <a:pt x="433198" y="30507"/>
                  </a:lnTo>
                  <a:lnTo>
                    <a:pt x="433198" y="30507"/>
                  </a:lnTo>
                  <a:lnTo>
                    <a:pt x="433198" y="30507"/>
                  </a:lnTo>
                  <a:lnTo>
                    <a:pt x="433198" y="30507"/>
                  </a:lnTo>
                  <a:close/>
                  <a:moveTo>
                    <a:pt x="429130" y="46777"/>
                  </a:moveTo>
                  <a:lnTo>
                    <a:pt x="429130" y="46777"/>
                  </a:lnTo>
                  <a:lnTo>
                    <a:pt x="425062" y="46777"/>
                  </a:lnTo>
                  <a:lnTo>
                    <a:pt x="425062" y="46777"/>
                  </a:lnTo>
                  <a:lnTo>
                    <a:pt x="425062" y="46777"/>
                  </a:lnTo>
                  <a:lnTo>
                    <a:pt x="425062" y="46777"/>
                  </a:lnTo>
                  <a:lnTo>
                    <a:pt x="425062" y="46777"/>
                  </a:lnTo>
                  <a:lnTo>
                    <a:pt x="425062" y="46777"/>
                  </a:lnTo>
                  <a:lnTo>
                    <a:pt x="425062" y="46777"/>
                  </a:lnTo>
                  <a:lnTo>
                    <a:pt x="429130" y="46777"/>
                  </a:lnTo>
                  <a:lnTo>
                    <a:pt x="433198" y="46777"/>
                  </a:lnTo>
                  <a:lnTo>
                    <a:pt x="433198" y="46777"/>
                  </a:lnTo>
                  <a:lnTo>
                    <a:pt x="433198" y="46777"/>
                  </a:lnTo>
                  <a:lnTo>
                    <a:pt x="433198" y="46777"/>
                  </a:lnTo>
                  <a:lnTo>
                    <a:pt x="429130" y="46777"/>
                  </a:lnTo>
                  <a:lnTo>
                    <a:pt x="429130" y="46777"/>
                  </a:lnTo>
                  <a:lnTo>
                    <a:pt x="429130" y="46777"/>
                  </a:lnTo>
                  <a:lnTo>
                    <a:pt x="429130" y="46777"/>
                  </a:lnTo>
                  <a:lnTo>
                    <a:pt x="429130" y="46777"/>
                  </a:lnTo>
                  <a:lnTo>
                    <a:pt x="429130" y="46777"/>
                  </a:lnTo>
                  <a:close/>
                  <a:moveTo>
                    <a:pt x="433198" y="50845"/>
                  </a:moveTo>
                  <a:lnTo>
                    <a:pt x="433198" y="50845"/>
                  </a:lnTo>
                  <a:lnTo>
                    <a:pt x="433198" y="50845"/>
                  </a:lnTo>
                  <a:lnTo>
                    <a:pt x="433198" y="50845"/>
                  </a:lnTo>
                  <a:lnTo>
                    <a:pt x="433198" y="50845"/>
                  </a:lnTo>
                  <a:lnTo>
                    <a:pt x="433198" y="50845"/>
                  </a:lnTo>
                  <a:lnTo>
                    <a:pt x="437265" y="46777"/>
                  </a:lnTo>
                  <a:lnTo>
                    <a:pt x="437265" y="46777"/>
                  </a:lnTo>
                  <a:lnTo>
                    <a:pt x="437265" y="46777"/>
                  </a:lnTo>
                  <a:lnTo>
                    <a:pt x="437265" y="46777"/>
                  </a:lnTo>
                  <a:lnTo>
                    <a:pt x="437265" y="46777"/>
                  </a:lnTo>
                  <a:lnTo>
                    <a:pt x="437265" y="46777"/>
                  </a:lnTo>
                  <a:lnTo>
                    <a:pt x="433198" y="46777"/>
                  </a:lnTo>
                  <a:lnTo>
                    <a:pt x="433198" y="46777"/>
                  </a:lnTo>
                  <a:lnTo>
                    <a:pt x="433198" y="46777"/>
                  </a:lnTo>
                  <a:lnTo>
                    <a:pt x="433198" y="46777"/>
                  </a:lnTo>
                  <a:lnTo>
                    <a:pt x="433198" y="46777"/>
                  </a:lnTo>
                  <a:lnTo>
                    <a:pt x="433198" y="46777"/>
                  </a:lnTo>
                  <a:lnTo>
                    <a:pt x="437265" y="46777"/>
                  </a:lnTo>
                  <a:lnTo>
                    <a:pt x="441333" y="46777"/>
                  </a:lnTo>
                  <a:lnTo>
                    <a:pt x="441333" y="46777"/>
                  </a:lnTo>
                  <a:lnTo>
                    <a:pt x="441333" y="46777"/>
                  </a:lnTo>
                  <a:lnTo>
                    <a:pt x="441333" y="46777"/>
                  </a:lnTo>
                  <a:lnTo>
                    <a:pt x="441333" y="46777"/>
                  </a:lnTo>
                  <a:lnTo>
                    <a:pt x="441333" y="46777"/>
                  </a:lnTo>
                  <a:lnTo>
                    <a:pt x="441333" y="46777"/>
                  </a:lnTo>
                  <a:lnTo>
                    <a:pt x="441333" y="46777"/>
                  </a:lnTo>
                  <a:lnTo>
                    <a:pt x="441333" y="46777"/>
                  </a:lnTo>
                  <a:lnTo>
                    <a:pt x="441333" y="46777"/>
                  </a:lnTo>
                  <a:lnTo>
                    <a:pt x="441333" y="46777"/>
                  </a:lnTo>
                  <a:lnTo>
                    <a:pt x="441333" y="46777"/>
                  </a:lnTo>
                  <a:lnTo>
                    <a:pt x="441333" y="46777"/>
                  </a:lnTo>
                  <a:lnTo>
                    <a:pt x="441333" y="46777"/>
                  </a:lnTo>
                  <a:lnTo>
                    <a:pt x="441333" y="46777"/>
                  </a:lnTo>
                  <a:lnTo>
                    <a:pt x="441333" y="46777"/>
                  </a:lnTo>
                  <a:lnTo>
                    <a:pt x="441333" y="46777"/>
                  </a:lnTo>
                  <a:lnTo>
                    <a:pt x="437265" y="46777"/>
                  </a:lnTo>
                  <a:lnTo>
                    <a:pt x="437265" y="46777"/>
                  </a:lnTo>
                  <a:lnTo>
                    <a:pt x="437265" y="46777"/>
                  </a:lnTo>
                  <a:lnTo>
                    <a:pt x="437265" y="46777"/>
                  </a:lnTo>
                  <a:lnTo>
                    <a:pt x="437265" y="46777"/>
                  </a:lnTo>
                  <a:lnTo>
                    <a:pt x="437265" y="46777"/>
                  </a:lnTo>
                  <a:lnTo>
                    <a:pt x="437265" y="46777"/>
                  </a:lnTo>
                  <a:lnTo>
                    <a:pt x="441333" y="46777"/>
                  </a:lnTo>
                  <a:lnTo>
                    <a:pt x="445400" y="50845"/>
                  </a:lnTo>
                  <a:lnTo>
                    <a:pt x="449468" y="50845"/>
                  </a:lnTo>
                  <a:lnTo>
                    <a:pt x="453536" y="50845"/>
                  </a:lnTo>
                  <a:lnTo>
                    <a:pt x="457603" y="50845"/>
                  </a:lnTo>
                  <a:lnTo>
                    <a:pt x="457603" y="50845"/>
                  </a:lnTo>
                  <a:lnTo>
                    <a:pt x="457603" y="50845"/>
                  </a:lnTo>
                  <a:lnTo>
                    <a:pt x="457603" y="50845"/>
                  </a:lnTo>
                  <a:lnTo>
                    <a:pt x="457603" y="50845"/>
                  </a:lnTo>
                  <a:lnTo>
                    <a:pt x="457603" y="50845"/>
                  </a:lnTo>
                  <a:lnTo>
                    <a:pt x="461671" y="50845"/>
                  </a:lnTo>
                  <a:lnTo>
                    <a:pt x="465738" y="54912"/>
                  </a:lnTo>
                  <a:lnTo>
                    <a:pt x="465738" y="54912"/>
                  </a:lnTo>
                  <a:lnTo>
                    <a:pt x="465738" y="54912"/>
                  </a:lnTo>
                  <a:lnTo>
                    <a:pt x="465738" y="54912"/>
                  </a:lnTo>
                  <a:lnTo>
                    <a:pt x="465738" y="54912"/>
                  </a:lnTo>
                  <a:lnTo>
                    <a:pt x="465738" y="54912"/>
                  </a:lnTo>
                  <a:lnTo>
                    <a:pt x="461671" y="54912"/>
                  </a:lnTo>
                  <a:lnTo>
                    <a:pt x="461671" y="54912"/>
                  </a:lnTo>
                  <a:lnTo>
                    <a:pt x="461671" y="54912"/>
                  </a:lnTo>
                  <a:lnTo>
                    <a:pt x="457603" y="54912"/>
                  </a:lnTo>
                  <a:lnTo>
                    <a:pt x="457603" y="54912"/>
                  </a:lnTo>
                  <a:lnTo>
                    <a:pt x="457603" y="54912"/>
                  </a:lnTo>
                  <a:lnTo>
                    <a:pt x="457603" y="54912"/>
                  </a:lnTo>
                  <a:lnTo>
                    <a:pt x="453536" y="54912"/>
                  </a:lnTo>
                  <a:lnTo>
                    <a:pt x="453536" y="54912"/>
                  </a:lnTo>
                  <a:lnTo>
                    <a:pt x="449468" y="54912"/>
                  </a:lnTo>
                  <a:lnTo>
                    <a:pt x="449468" y="54912"/>
                  </a:lnTo>
                  <a:lnTo>
                    <a:pt x="449468" y="54912"/>
                  </a:lnTo>
                  <a:lnTo>
                    <a:pt x="449468" y="54912"/>
                  </a:lnTo>
                  <a:lnTo>
                    <a:pt x="449468" y="54912"/>
                  </a:lnTo>
                  <a:lnTo>
                    <a:pt x="449468" y="54912"/>
                  </a:lnTo>
                  <a:lnTo>
                    <a:pt x="449468" y="54912"/>
                  </a:lnTo>
                  <a:lnTo>
                    <a:pt x="449468" y="54912"/>
                  </a:lnTo>
                  <a:lnTo>
                    <a:pt x="449468" y="54912"/>
                  </a:lnTo>
                  <a:lnTo>
                    <a:pt x="449468" y="54912"/>
                  </a:lnTo>
                  <a:lnTo>
                    <a:pt x="449468" y="54912"/>
                  </a:lnTo>
                  <a:lnTo>
                    <a:pt x="449468" y="54912"/>
                  </a:lnTo>
                  <a:lnTo>
                    <a:pt x="449468" y="54912"/>
                  </a:lnTo>
                  <a:lnTo>
                    <a:pt x="449468" y="54912"/>
                  </a:lnTo>
                  <a:lnTo>
                    <a:pt x="433198" y="50845"/>
                  </a:lnTo>
                  <a:lnTo>
                    <a:pt x="433198" y="50845"/>
                  </a:lnTo>
                  <a:lnTo>
                    <a:pt x="433198" y="50845"/>
                  </a:lnTo>
                  <a:lnTo>
                    <a:pt x="433198" y="50845"/>
                  </a:lnTo>
                  <a:close/>
                  <a:moveTo>
                    <a:pt x="445400" y="95588"/>
                  </a:moveTo>
                  <a:lnTo>
                    <a:pt x="445400" y="95588"/>
                  </a:lnTo>
                  <a:lnTo>
                    <a:pt x="445400" y="95588"/>
                  </a:lnTo>
                  <a:lnTo>
                    <a:pt x="445400" y="95588"/>
                  </a:lnTo>
                  <a:lnTo>
                    <a:pt x="445400" y="95588"/>
                  </a:lnTo>
                  <a:lnTo>
                    <a:pt x="445400" y="95588"/>
                  </a:lnTo>
                  <a:close/>
                  <a:moveTo>
                    <a:pt x="461671" y="115926"/>
                  </a:moveTo>
                  <a:lnTo>
                    <a:pt x="461671" y="115926"/>
                  </a:lnTo>
                  <a:lnTo>
                    <a:pt x="461671" y="115926"/>
                  </a:lnTo>
                  <a:lnTo>
                    <a:pt x="461671" y="115926"/>
                  </a:lnTo>
                  <a:lnTo>
                    <a:pt x="461671" y="115926"/>
                  </a:lnTo>
                  <a:lnTo>
                    <a:pt x="461671" y="115926"/>
                  </a:lnTo>
                  <a:close/>
                  <a:moveTo>
                    <a:pt x="469806" y="111859"/>
                  </a:moveTo>
                  <a:lnTo>
                    <a:pt x="469806" y="111859"/>
                  </a:lnTo>
                  <a:lnTo>
                    <a:pt x="469806" y="111859"/>
                  </a:lnTo>
                  <a:lnTo>
                    <a:pt x="469806" y="111859"/>
                  </a:lnTo>
                  <a:lnTo>
                    <a:pt x="469806" y="111859"/>
                  </a:lnTo>
                  <a:lnTo>
                    <a:pt x="465738" y="107791"/>
                  </a:lnTo>
                  <a:lnTo>
                    <a:pt x="465738" y="107791"/>
                  </a:lnTo>
                  <a:lnTo>
                    <a:pt x="465738" y="107791"/>
                  </a:lnTo>
                  <a:lnTo>
                    <a:pt x="465738" y="107791"/>
                  </a:lnTo>
                  <a:lnTo>
                    <a:pt x="465738" y="107791"/>
                  </a:lnTo>
                  <a:lnTo>
                    <a:pt x="465738" y="107791"/>
                  </a:lnTo>
                  <a:lnTo>
                    <a:pt x="465738" y="107791"/>
                  </a:lnTo>
                  <a:lnTo>
                    <a:pt x="465738" y="103724"/>
                  </a:lnTo>
                  <a:cubicBezTo>
                    <a:pt x="465738" y="103724"/>
                    <a:pt x="465738" y="99656"/>
                    <a:pt x="461671" y="99656"/>
                  </a:cubicBezTo>
                  <a:cubicBezTo>
                    <a:pt x="461671" y="99656"/>
                    <a:pt x="461671" y="99656"/>
                    <a:pt x="461671" y="99656"/>
                  </a:cubicBezTo>
                  <a:lnTo>
                    <a:pt x="461671" y="99656"/>
                  </a:lnTo>
                  <a:lnTo>
                    <a:pt x="457603" y="99656"/>
                  </a:lnTo>
                  <a:lnTo>
                    <a:pt x="457603" y="99656"/>
                  </a:lnTo>
                  <a:lnTo>
                    <a:pt x="453536" y="99656"/>
                  </a:lnTo>
                  <a:lnTo>
                    <a:pt x="449468" y="99656"/>
                  </a:lnTo>
                  <a:lnTo>
                    <a:pt x="449468" y="99656"/>
                  </a:lnTo>
                  <a:lnTo>
                    <a:pt x="449468" y="99656"/>
                  </a:lnTo>
                  <a:lnTo>
                    <a:pt x="453536" y="99656"/>
                  </a:lnTo>
                  <a:lnTo>
                    <a:pt x="453536" y="99656"/>
                  </a:lnTo>
                  <a:lnTo>
                    <a:pt x="453536" y="99656"/>
                  </a:lnTo>
                  <a:lnTo>
                    <a:pt x="453536" y="99656"/>
                  </a:lnTo>
                  <a:lnTo>
                    <a:pt x="453536" y="99656"/>
                  </a:lnTo>
                  <a:lnTo>
                    <a:pt x="453536" y="99656"/>
                  </a:lnTo>
                  <a:lnTo>
                    <a:pt x="453536" y="99656"/>
                  </a:lnTo>
                  <a:lnTo>
                    <a:pt x="453536" y="99656"/>
                  </a:lnTo>
                  <a:lnTo>
                    <a:pt x="453536" y="99656"/>
                  </a:lnTo>
                  <a:lnTo>
                    <a:pt x="453536" y="99656"/>
                  </a:lnTo>
                  <a:lnTo>
                    <a:pt x="453536" y="99656"/>
                  </a:lnTo>
                  <a:lnTo>
                    <a:pt x="453536" y="99656"/>
                  </a:lnTo>
                  <a:lnTo>
                    <a:pt x="457603" y="99656"/>
                  </a:lnTo>
                  <a:lnTo>
                    <a:pt x="457603" y="99656"/>
                  </a:lnTo>
                  <a:lnTo>
                    <a:pt x="457603" y="99656"/>
                  </a:lnTo>
                  <a:lnTo>
                    <a:pt x="457603" y="99656"/>
                  </a:lnTo>
                  <a:lnTo>
                    <a:pt x="457603" y="99656"/>
                  </a:lnTo>
                  <a:lnTo>
                    <a:pt x="457603" y="99656"/>
                  </a:lnTo>
                  <a:lnTo>
                    <a:pt x="457603" y="99656"/>
                  </a:lnTo>
                  <a:lnTo>
                    <a:pt x="457603" y="99656"/>
                  </a:lnTo>
                  <a:lnTo>
                    <a:pt x="457603" y="99656"/>
                  </a:lnTo>
                  <a:lnTo>
                    <a:pt x="457603" y="99656"/>
                  </a:lnTo>
                  <a:lnTo>
                    <a:pt x="457603" y="95588"/>
                  </a:lnTo>
                  <a:lnTo>
                    <a:pt x="457603" y="95588"/>
                  </a:lnTo>
                  <a:lnTo>
                    <a:pt x="457603" y="95588"/>
                  </a:lnTo>
                  <a:lnTo>
                    <a:pt x="457603" y="95588"/>
                  </a:lnTo>
                  <a:lnTo>
                    <a:pt x="457603" y="95588"/>
                  </a:lnTo>
                  <a:lnTo>
                    <a:pt x="457603" y="95588"/>
                  </a:lnTo>
                  <a:lnTo>
                    <a:pt x="457603" y="95588"/>
                  </a:lnTo>
                  <a:lnTo>
                    <a:pt x="457603" y="95588"/>
                  </a:lnTo>
                  <a:lnTo>
                    <a:pt x="457603" y="95588"/>
                  </a:lnTo>
                  <a:lnTo>
                    <a:pt x="457603" y="95588"/>
                  </a:lnTo>
                  <a:lnTo>
                    <a:pt x="457603" y="95588"/>
                  </a:lnTo>
                  <a:lnTo>
                    <a:pt x="457603" y="95588"/>
                  </a:lnTo>
                  <a:lnTo>
                    <a:pt x="457603" y="95588"/>
                  </a:lnTo>
                  <a:lnTo>
                    <a:pt x="457603" y="91521"/>
                  </a:lnTo>
                  <a:cubicBezTo>
                    <a:pt x="457603" y="91521"/>
                    <a:pt x="457603" y="91521"/>
                    <a:pt x="457603" y="91521"/>
                  </a:cubicBezTo>
                  <a:cubicBezTo>
                    <a:pt x="457603" y="91521"/>
                    <a:pt x="453536" y="91521"/>
                    <a:pt x="449468" y="87453"/>
                  </a:cubicBezTo>
                  <a:lnTo>
                    <a:pt x="445400" y="83386"/>
                  </a:lnTo>
                  <a:cubicBezTo>
                    <a:pt x="445400" y="83386"/>
                    <a:pt x="441333" y="83386"/>
                    <a:pt x="437265" y="79318"/>
                  </a:cubicBezTo>
                  <a:lnTo>
                    <a:pt x="437265" y="79318"/>
                  </a:lnTo>
                  <a:lnTo>
                    <a:pt x="437265" y="79318"/>
                  </a:lnTo>
                  <a:lnTo>
                    <a:pt x="433198" y="79318"/>
                  </a:lnTo>
                  <a:lnTo>
                    <a:pt x="429130" y="79318"/>
                  </a:lnTo>
                  <a:lnTo>
                    <a:pt x="425062" y="79318"/>
                  </a:lnTo>
                  <a:lnTo>
                    <a:pt x="420995" y="79318"/>
                  </a:lnTo>
                  <a:lnTo>
                    <a:pt x="420995" y="79318"/>
                  </a:lnTo>
                  <a:lnTo>
                    <a:pt x="416927" y="79318"/>
                  </a:lnTo>
                  <a:lnTo>
                    <a:pt x="416927" y="79318"/>
                  </a:lnTo>
                  <a:lnTo>
                    <a:pt x="416927" y="79318"/>
                  </a:lnTo>
                  <a:lnTo>
                    <a:pt x="420995" y="79318"/>
                  </a:lnTo>
                  <a:lnTo>
                    <a:pt x="420995" y="79318"/>
                  </a:lnTo>
                  <a:lnTo>
                    <a:pt x="420995" y="79318"/>
                  </a:lnTo>
                  <a:lnTo>
                    <a:pt x="420995" y="79318"/>
                  </a:lnTo>
                  <a:lnTo>
                    <a:pt x="420995" y="79318"/>
                  </a:lnTo>
                  <a:lnTo>
                    <a:pt x="420995" y="79318"/>
                  </a:lnTo>
                  <a:lnTo>
                    <a:pt x="425062" y="79318"/>
                  </a:lnTo>
                  <a:lnTo>
                    <a:pt x="425062" y="79318"/>
                  </a:lnTo>
                  <a:lnTo>
                    <a:pt x="425062" y="79318"/>
                  </a:lnTo>
                  <a:lnTo>
                    <a:pt x="425062" y="79318"/>
                  </a:lnTo>
                  <a:lnTo>
                    <a:pt x="425062" y="79318"/>
                  </a:lnTo>
                  <a:lnTo>
                    <a:pt x="425062" y="79318"/>
                  </a:lnTo>
                  <a:lnTo>
                    <a:pt x="429130" y="79318"/>
                  </a:lnTo>
                  <a:lnTo>
                    <a:pt x="433198" y="79318"/>
                  </a:lnTo>
                  <a:lnTo>
                    <a:pt x="433198" y="79318"/>
                  </a:lnTo>
                  <a:lnTo>
                    <a:pt x="433198" y="79318"/>
                  </a:lnTo>
                  <a:lnTo>
                    <a:pt x="433198" y="79318"/>
                  </a:lnTo>
                  <a:lnTo>
                    <a:pt x="433198" y="79318"/>
                  </a:lnTo>
                  <a:lnTo>
                    <a:pt x="433198" y="79318"/>
                  </a:lnTo>
                  <a:lnTo>
                    <a:pt x="433198" y="79318"/>
                  </a:lnTo>
                  <a:lnTo>
                    <a:pt x="433198" y="79318"/>
                  </a:lnTo>
                  <a:lnTo>
                    <a:pt x="429130" y="79318"/>
                  </a:lnTo>
                  <a:lnTo>
                    <a:pt x="425062" y="79318"/>
                  </a:lnTo>
                  <a:lnTo>
                    <a:pt x="425062" y="79318"/>
                  </a:lnTo>
                  <a:lnTo>
                    <a:pt x="425062" y="79318"/>
                  </a:lnTo>
                  <a:lnTo>
                    <a:pt x="425062" y="79318"/>
                  </a:lnTo>
                  <a:lnTo>
                    <a:pt x="425062" y="79318"/>
                  </a:lnTo>
                  <a:lnTo>
                    <a:pt x="425062" y="79318"/>
                  </a:lnTo>
                  <a:lnTo>
                    <a:pt x="425062" y="79318"/>
                  </a:lnTo>
                  <a:lnTo>
                    <a:pt x="425062" y="79318"/>
                  </a:lnTo>
                  <a:lnTo>
                    <a:pt x="425062" y="79318"/>
                  </a:lnTo>
                  <a:lnTo>
                    <a:pt x="425062" y="79318"/>
                  </a:lnTo>
                  <a:lnTo>
                    <a:pt x="429130" y="79318"/>
                  </a:lnTo>
                  <a:lnTo>
                    <a:pt x="429130" y="79318"/>
                  </a:lnTo>
                  <a:lnTo>
                    <a:pt x="433198" y="79318"/>
                  </a:lnTo>
                  <a:lnTo>
                    <a:pt x="437265" y="79318"/>
                  </a:lnTo>
                  <a:lnTo>
                    <a:pt x="437265" y="79318"/>
                  </a:lnTo>
                  <a:lnTo>
                    <a:pt x="437265" y="79318"/>
                  </a:lnTo>
                  <a:lnTo>
                    <a:pt x="437265" y="79318"/>
                  </a:lnTo>
                  <a:lnTo>
                    <a:pt x="437265" y="79318"/>
                  </a:lnTo>
                  <a:lnTo>
                    <a:pt x="437265" y="79318"/>
                  </a:lnTo>
                  <a:lnTo>
                    <a:pt x="441333" y="79318"/>
                  </a:lnTo>
                  <a:lnTo>
                    <a:pt x="441333" y="79318"/>
                  </a:lnTo>
                  <a:lnTo>
                    <a:pt x="441333" y="79318"/>
                  </a:lnTo>
                  <a:lnTo>
                    <a:pt x="441333" y="79318"/>
                  </a:lnTo>
                  <a:lnTo>
                    <a:pt x="441333" y="79318"/>
                  </a:lnTo>
                  <a:lnTo>
                    <a:pt x="441333"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7265" y="79318"/>
                  </a:lnTo>
                  <a:lnTo>
                    <a:pt x="433198" y="79318"/>
                  </a:lnTo>
                  <a:lnTo>
                    <a:pt x="433198"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29130" y="79318"/>
                  </a:lnTo>
                  <a:lnTo>
                    <a:pt x="469806" y="111859"/>
                  </a:lnTo>
                  <a:lnTo>
                    <a:pt x="473874" y="107791"/>
                  </a:lnTo>
                  <a:lnTo>
                    <a:pt x="469806" y="111859"/>
                  </a:lnTo>
                  <a:lnTo>
                    <a:pt x="469806" y="111859"/>
                  </a:lnTo>
                  <a:lnTo>
                    <a:pt x="469806" y="111859"/>
                  </a:lnTo>
                  <a:lnTo>
                    <a:pt x="469806" y="111859"/>
                  </a:lnTo>
                  <a:lnTo>
                    <a:pt x="469806" y="111859"/>
                  </a:lnTo>
                  <a:lnTo>
                    <a:pt x="469806" y="111859"/>
                  </a:lnTo>
                  <a:lnTo>
                    <a:pt x="469806" y="111859"/>
                  </a:lnTo>
                  <a:close/>
                  <a:moveTo>
                    <a:pt x="461671" y="83386"/>
                  </a:moveTo>
                  <a:lnTo>
                    <a:pt x="461671" y="83386"/>
                  </a:lnTo>
                  <a:lnTo>
                    <a:pt x="461671" y="83386"/>
                  </a:lnTo>
                  <a:lnTo>
                    <a:pt x="461671" y="83386"/>
                  </a:lnTo>
                  <a:lnTo>
                    <a:pt x="461671" y="83386"/>
                  </a:lnTo>
                  <a:lnTo>
                    <a:pt x="461671" y="83386"/>
                  </a:lnTo>
                  <a:lnTo>
                    <a:pt x="461671" y="83386"/>
                  </a:lnTo>
                  <a:lnTo>
                    <a:pt x="461671" y="83386"/>
                  </a:lnTo>
                  <a:lnTo>
                    <a:pt x="461671" y="83386"/>
                  </a:lnTo>
                  <a:lnTo>
                    <a:pt x="461671" y="83386"/>
                  </a:lnTo>
                  <a:lnTo>
                    <a:pt x="461671" y="83386"/>
                  </a:lnTo>
                  <a:lnTo>
                    <a:pt x="457603" y="83386"/>
                  </a:lnTo>
                  <a:lnTo>
                    <a:pt x="457603" y="83386"/>
                  </a:lnTo>
                  <a:lnTo>
                    <a:pt x="461671" y="83386"/>
                  </a:lnTo>
                  <a:lnTo>
                    <a:pt x="461671" y="83386"/>
                  </a:lnTo>
                  <a:lnTo>
                    <a:pt x="461671" y="83386"/>
                  </a:lnTo>
                  <a:lnTo>
                    <a:pt x="461671" y="83386"/>
                  </a:lnTo>
                  <a:close/>
                  <a:moveTo>
                    <a:pt x="461671" y="83386"/>
                  </a:moveTo>
                  <a:lnTo>
                    <a:pt x="461671" y="83386"/>
                  </a:lnTo>
                  <a:lnTo>
                    <a:pt x="461671" y="83386"/>
                  </a:lnTo>
                  <a:lnTo>
                    <a:pt x="461671" y="83386"/>
                  </a:lnTo>
                  <a:lnTo>
                    <a:pt x="461671" y="83386"/>
                  </a:lnTo>
                  <a:lnTo>
                    <a:pt x="461671" y="83386"/>
                  </a:lnTo>
                  <a:lnTo>
                    <a:pt x="461671" y="83386"/>
                  </a:lnTo>
                  <a:close/>
                  <a:moveTo>
                    <a:pt x="453536" y="79318"/>
                  </a:moveTo>
                  <a:lnTo>
                    <a:pt x="453536" y="79318"/>
                  </a:lnTo>
                  <a:lnTo>
                    <a:pt x="453536" y="79318"/>
                  </a:lnTo>
                  <a:lnTo>
                    <a:pt x="457603" y="79318"/>
                  </a:lnTo>
                  <a:lnTo>
                    <a:pt x="453536" y="79318"/>
                  </a:lnTo>
                  <a:lnTo>
                    <a:pt x="453536" y="79318"/>
                  </a:lnTo>
                  <a:lnTo>
                    <a:pt x="453536" y="79318"/>
                  </a:lnTo>
                  <a:close/>
                  <a:moveTo>
                    <a:pt x="457603" y="79318"/>
                  </a:moveTo>
                  <a:lnTo>
                    <a:pt x="457603" y="79318"/>
                  </a:lnTo>
                  <a:lnTo>
                    <a:pt x="457603" y="79318"/>
                  </a:lnTo>
                  <a:lnTo>
                    <a:pt x="457603" y="79318"/>
                  </a:lnTo>
                  <a:lnTo>
                    <a:pt x="457603" y="79318"/>
                  </a:lnTo>
                  <a:lnTo>
                    <a:pt x="457603" y="79318"/>
                  </a:lnTo>
                  <a:lnTo>
                    <a:pt x="457603" y="79318"/>
                  </a:lnTo>
                  <a:lnTo>
                    <a:pt x="457603" y="79318"/>
                  </a:lnTo>
                  <a:lnTo>
                    <a:pt x="457603" y="79318"/>
                  </a:lnTo>
                  <a:lnTo>
                    <a:pt x="457603" y="79318"/>
                  </a:lnTo>
                  <a:close/>
                  <a:moveTo>
                    <a:pt x="465738" y="87453"/>
                  </a:moveTo>
                  <a:lnTo>
                    <a:pt x="465738" y="87453"/>
                  </a:lnTo>
                  <a:lnTo>
                    <a:pt x="465738" y="87453"/>
                  </a:lnTo>
                  <a:lnTo>
                    <a:pt x="465738" y="87453"/>
                  </a:lnTo>
                  <a:lnTo>
                    <a:pt x="465738" y="87453"/>
                  </a:lnTo>
                  <a:lnTo>
                    <a:pt x="465738" y="87453"/>
                  </a:lnTo>
                  <a:lnTo>
                    <a:pt x="465738" y="87453"/>
                  </a:lnTo>
                  <a:close/>
                  <a:moveTo>
                    <a:pt x="445400" y="156602"/>
                  </a:moveTo>
                  <a:lnTo>
                    <a:pt x="445400" y="156602"/>
                  </a:lnTo>
                  <a:lnTo>
                    <a:pt x="445400" y="156602"/>
                  </a:lnTo>
                  <a:lnTo>
                    <a:pt x="445400" y="156602"/>
                  </a:lnTo>
                  <a:lnTo>
                    <a:pt x="445400" y="156602"/>
                  </a:lnTo>
                  <a:lnTo>
                    <a:pt x="449468" y="156602"/>
                  </a:lnTo>
                  <a:lnTo>
                    <a:pt x="449468" y="156602"/>
                  </a:lnTo>
                  <a:lnTo>
                    <a:pt x="453536" y="156602"/>
                  </a:lnTo>
                  <a:lnTo>
                    <a:pt x="453536" y="156602"/>
                  </a:lnTo>
                  <a:lnTo>
                    <a:pt x="453536" y="156602"/>
                  </a:lnTo>
                  <a:lnTo>
                    <a:pt x="453536" y="156602"/>
                  </a:lnTo>
                  <a:lnTo>
                    <a:pt x="453536" y="156602"/>
                  </a:lnTo>
                  <a:lnTo>
                    <a:pt x="453536" y="156602"/>
                  </a:lnTo>
                  <a:lnTo>
                    <a:pt x="453536" y="156602"/>
                  </a:lnTo>
                  <a:lnTo>
                    <a:pt x="453536" y="156602"/>
                  </a:lnTo>
                  <a:lnTo>
                    <a:pt x="453536"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9468"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1333" y="156602"/>
                  </a:lnTo>
                  <a:lnTo>
                    <a:pt x="441333" y="156602"/>
                  </a:lnTo>
                  <a:lnTo>
                    <a:pt x="441333" y="156602"/>
                  </a:lnTo>
                  <a:lnTo>
                    <a:pt x="441333" y="156602"/>
                  </a:lnTo>
                  <a:lnTo>
                    <a:pt x="441333" y="156602"/>
                  </a:lnTo>
                  <a:lnTo>
                    <a:pt x="441333" y="156602"/>
                  </a:lnTo>
                  <a:lnTo>
                    <a:pt x="441333" y="156602"/>
                  </a:lnTo>
                  <a:lnTo>
                    <a:pt x="441333"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5400" y="156602"/>
                  </a:lnTo>
                  <a:lnTo>
                    <a:pt x="445400" y="156602"/>
                  </a:lnTo>
                  <a:close/>
                  <a:moveTo>
                    <a:pt x="433198" y="156602"/>
                  </a:moveTo>
                  <a:lnTo>
                    <a:pt x="433198" y="156602"/>
                  </a:lnTo>
                  <a:lnTo>
                    <a:pt x="433198" y="156602"/>
                  </a:lnTo>
                  <a:lnTo>
                    <a:pt x="433198" y="156602"/>
                  </a:lnTo>
                  <a:lnTo>
                    <a:pt x="433198" y="156602"/>
                  </a:lnTo>
                  <a:lnTo>
                    <a:pt x="433198" y="156602"/>
                  </a:lnTo>
                  <a:lnTo>
                    <a:pt x="433198" y="156602"/>
                  </a:lnTo>
                  <a:lnTo>
                    <a:pt x="433198" y="156602"/>
                  </a:lnTo>
                  <a:lnTo>
                    <a:pt x="429130" y="152534"/>
                  </a:lnTo>
                  <a:lnTo>
                    <a:pt x="429130" y="152534"/>
                  </a:lnTo>
                  <a:lnTo>
                    <a:pt x="429130" y="152534"/>
                  </a:lnTo>
                  <a:lnTo>
                    <a:pt x="433198" y="156602"/>
                  </a:lnTo>
                  <a:lnTo>
                    <a:pt x="433198" y="156602"/>
                  </a:lnTo>
                  <a:lnTo>
                    <a:pt x="433198" y="156602"/>
                  </a:lnTo>
                  <a:lnTo>
                    <a:pt x="433198" y="156602"/>
                  </a:lnTo>
                  <a:lnTo>
                    <a:pt x="433198" y="156602"/>
                  </a:lnTo>
                  <a:lnTo>
                    <a:pt x="433198" y="156602"/>
                  </a:lnTo>
                  <a:lnTo>
                    <a:pt x="433198" y="156602"/>
                  </a:lnTo>
                  <a:lnTo>
                    <a:pt x="433198" y="156602"/>
                  </a:lnTo>
                  <a:lnTo>
                    <a:pt x="433198" y="156602"/>
                  </a:lnTo>
                  <a:close/>
                  <a:moveTo>
                    <a:pt x="437265" y="148467"/>
                  </a:moveTo>
                  <a:lnTo>
                    <a:pt x="437265" y="148467"/>
                  </a:lnTo>
                  <a:lnTo>
                    <a:pt x="437265" y="148467"/>
                  </a:lnTo>
                  <a:lnTo>
                    <a:pt x="437265" y="148467"/>
                  </a:lnTo>
                  <a:lnTo>
                    <a:pt x="437265" y="148467"/>
                  </a:lnTo>
                  <a:lnTo>
                    <a:pt x="437265" y="148467"/>
                  </a:lnTo>
                  <a:lnTo>
                    <a:pt x="437265" y="148467"/>
                  </a:lnTo>
                  <a:lnTo>
                    <a:pt x="437265" y="148467"/>
                  </a:lnTo>
                  <a:lnTo>
                    <a:pt x="437265" y="148467"/>
                  </a:lnTo>
                  <a:lnTo>
                    <a:pt x="437265" y="148467"/>
                  </a:lnTo>
                  <a:lnTo>
                    <a:pt x="437265" y="148467"/>
                  </a:lnTo>
                  <a:lnTo>
                    <a:pt x="437265" y="148467"/>
                  </a:lnTo>
                  <a:lnTo>
                    <a:pt x="437265" y="148467"/>
                  </a:lnTo>
                  <a:lnTo>
                    <a:pt x="437265" y="148467"/>
                  </a:lnTo>
                  <a:lnTo>
                    <a:pt x="437265" y="148467"/>
                  </a:lnTo>
                  <a:lnTo>
                    <a:pt x="437265" y="148467"/>
                  </a:lnTo>
                  <a:lnTo>
                    <a:pt x="437265" y="148467"/>
                  </a:lnTo>
                  <a:close/>
                  <a:moveTo>
                    <a:pt x="429130" y="270494"/>
                  </a:moveTo>
                  <a:lnTo>
                    <a:pt x="429130" y="270494"/>
                  </a:lnTo>
                  <a:lnTo>
                    <a:pt x="429130" y="270494"/>
                  </a:lnTo>
                  <a:lnTo>
                    <a:pt x="429130" y="270494"/>
                  </a:lnTo>
                  <a:lnTo>
                    <a:pt x="429130" y="270494"/>
                  </a:lnTo>
                  <a:close/>
                  <a:moveTo>
                    <a:pt x="429130" y="270494"/>
                  </a:moveTo>
                  <a:lnTo>
                    <a:pt x="429130" y="270494"/>
                  </a:lnTo>
                  <a:lnTo>
                    <a:pt x="429130" y="270494"/>
                  </a:lnTo>
                  <a:lnTo>
                    <a:pt x="429130" y="270494"/>
                  </a:lnTo>
                  <a:lnTo>
                    <a:pt x="429130" y="270494"/>
                  </a:lnTo>
                  <a:lnTo>
                    <a:pt x="429130" y="270494"/>
                  </a:lnTo>
                  <a:lnTo>
                    <a:pt x="429130" y="270494"/>
                  </a:lnTo>
                  <a:close/>
                  <a:moveTo>
                    <a:pt x="425062" y="266427"/>
                  </a:moveTo>
                  <a:lnTo>
                    <a:pt x="425062" y="266427"/>
                  </a:lnTo>
                  <a:lnTo>
                    <a:pt x="425062" y="266427"/>
                  </a:lnTo>
                  <a:lnTo>
                    <a:pt x="425062" y="266427"/>
                  </a:lnTo>
                  <a:lnTo>
                    <a:pt x="425062" y="266427"/>
                  </a:lnTo>
                  <a:lnTo>
                    <a:pt x="425062" y="266427"/>
                  </a:lnTo>
                  <a:lnTo>
                    <a:pt x="425062" y="266427"/>
                  </a:lnTo>
                  <a:lnTo>
                    <a:pt x="425062" y="266427"/>
                  </a:lnTo>
                  <a:lnTo>
                    <a:pt x="425062" y="266427"/>
                  </a:lnTo>
                  <a:close/>
                  <a:moveTo>
                    <a:pt x="420995" y="262359"/>
                  </a:moveTo>
                  <a:lnTo>
                    <a:pt x="420995" y="262359"/>
                  </a:lnTo>
                  <a:lnTo>
                    <a:pt x="420995" y="262359"/>
                  </a:lnTo>
                  <a:lnTo>
                    <a:pt x="420995" y="262359"/>
                  </a:lnTo>
                  <a:lnTo>
                    <a:pt x="420995" y="262359"/>
                  </a:lnTo>
                  <a:lnTo>
                    <a:pt x="420995" y="262359"/>
                  </a:lnTo>
                  <a:lnTo>
                    <a:pt x="420995" y="262359"/>
                  </a:lnTo>
                  <a:lnTo>
                    <a:pt x="420995" y="262359"/>
                  </a:lnTo>
                  <a:close/>
                  <a:moveTo>
                    <a:pt x="420995" y="270494"/>
                  </a:moveTo>
                  <a:lnTo>
                    <a:pt x="420995" y="270494"/>
                  </a:lnTo>
                  <a:lnTo>
                    <a:pt x="420995" y="270494"/>
                  </a:lnTo>
                  <a:lnTo>
                    <a:pt x="420995" y="270494"/>
                  </a:lnTo>
                  <a:lnTo>
                    <a:pt x="420995" y="270494"/>
                  </a:lnTo>
                  <a:lnTo>
                    <a:pt x="420995" y="270494"/>
                  </a:lnTo>
                  <a:lnTo>
                    <a:pt x="420995" y="270494"/>
                  </a:lnTo>
                  <a:lnTo>
                    <a:pt x="420995" y="270494"/>
                  </a:lnTo>
                  <a:lnTo>
                    <a:pt x="420995" y="270494"/>
                  </a:lnTo>
                  <a:lnTo>
                    <a:pt x="420995" y="270494"/>
                  </a:lnTo>
                  <a:close/>
                  <a:moveTo>
                    <a:pt x="420995" y="270494"/>
                  </a:moveTo>
                  <a:lnTo>
                    <a:pt x="420995" y="270494"/>
                  </a:lnTo>
                  <a:lnTo>
                    <a:pt x="420995" y="270494"/>
                  </a:lnTo>
                  <a:lnTo>
                    <a:pt x="420995" y="270494"/>
                  </a:lnTo>
                  <a:lnTo>
                    <a:pt x="420995" y="270494"/>
                  </a:lnTo>
                  <a:lnTo>
                    <a:pt x="420995" y="270494"/>
                  </a:lnTo>
                  <a:close/>
                  <a:moveTo>
                    <a:pt x="319305" y="160669"/>
                  </a:moveTo>
                  <a:lnTo>
                    <a:pt x="319305" y="160669"/>
                  </a:lnTo>
                  <a:lnTo>
                    <a:pt x="319305" y="160669"/>
                  </a:lnTo>
                  <a:lnTo>
                    <a:pt x="319305" y="160669"/>
                  </a:lnTo>
                  <a:lnTo>
                    <a:pt x="319305" y="160669"/>
                  </a:lnTo>
                  <a:lnTo>
                    <a:pt x="319305" y="160669"/>
                  </a:lnTo>
                  <a:lnTo>
                    <a:pt x="319305" y="160669"/>
                  </a:lnTo>
                  <a:lnTo>
                    <a:pt x="319305" y="160669"/>
                  </a:lnTo>
                  <a:lnTo>
                    <a:pt x="319305" y="160669"/>
                  </a:lnTo>
                  <a:lnTo>
                    <a:pt x="319305" y="160669"/>
                  </a:lnTo>
                  <a:lnTo>
                    <a:pt x="319305" y="160669"/>
                  </a:lnTo>
                  <a:lnTo>
                    <a:pt x="319305" y="160669"/>
                  </a:lnTo>
                  <a:close/>
                  <a:moveTo>
                    <a:pt x="311170" y="176940"/>
                  </a:moveTo>
                  <a:lnTo>
                    <a:pt x="311170" y="176940"/>
                  </a:lnTo>
                  <a:lnTo>
                    <a:pt x="311170" y="176940"/>
                  </a:lnTo>
                  <a:lnTo>
                    <a:pt x="311170" y="176940"/>
                  </a:lnTo>
                  <a:lnTo>
                    <a:pt x="311170" y="176940"/>
                  </a:lnTo>
                  <a:lnTo>
                    <a:pt x="311170" y="176940"/>
                  </a:lnTo>
                  <a:close/>
                  <a:moveTo>
                    <a:pt x="282697" y="160669"/>
                  </a:moveTo>
                  <a:lnTo>
                    <a:pt x="282697" y="160669"/>
                  </a:lnTo>
                  <a:lnTo>
                    <a:pt x="282697" y="160669"/>
                  </a:lnTo>
                  <a:lnTo>
                    <a:pt x="282697" y="160669"/>
                  </a:lnTo>
                  <a:lnTo>
                    <a:pt x="282697" y="160669"/>
                  </a:lnTo>
                  <a:lnTo>
                    <a:pt x="282697" y="160669"/>
                  </a:lnTo>
                  <a:lnTo>
                    <a:pt x="282697" y="160669"/>
                  </a:lnTo>
                  <a:lnTo>
                    <a:pt x="282697" y="160669"/>
                  </a:lnTo>
                  <a:close/>
                  <a:moveTo>
                    <a:pt x="286764" y="176940"/>
                  </a:moveTo>
                  <a:lnTo>
                    <a:pt x="286764" y="176940"/>
                  </a:lnTo>
                  <a:lnTo>
                    <a:pt x="286764" y="176940"/>
                  </a:lnTo>
                  <a:lnTo>
                    <a:pt x="286764" y="176940"/>
                  </a:lnTo>
                  <a:lnTo>
                    <a:pt x="286764" y="176940"/>
                  </a:lnTo>
                  <a:lnTo>
                    <a:pt x="286764" y="176940"/>
                  </a:lnTo>
                  <a:lnTo>
                    <a:pt x="286764" y="176940"/>
                  </a:lnTo>
                  <a:lnTo>
                    <a:pt x="286764" y="176940"/>
                  </a:lnTo>
                  <a:lnTo>
                    <a:pt x="286764" y="176940"/>
                  </a:lnTo>
                  <a:lnTo>
                    <a:pt x="286764" y="176940"/>
                  </a:lnTo>
                  <a:lnTo>
                    <a:pt x="286764" y="176940"/>
                  </a:lnTo>
                  <a:lnTo>
                    <a:pt x="286764" y="176940"/>
                  </a:lnTo>
                  <a:lnTo>
                    <a:pt x="282697" y="172872"/>
                  </a:lnTo>
                  <a:lnTo>
                    <a:pt x="282697" y="172872"/>
                  </a:lnTo>
                  <a:lnTo>
                    <a:pt x="282697" y="172872"/>
                  </a:lnTo>
                  <a:lnTo>
                    <a:pt x="286764" y="176940"/>
                  </a:lnTo>
                  <a:lnTo>
                    <a:pt x="286764" y="176940"/>
                  </a:lnTo>
                  <a:lnTo>
                    <a:pt x="286764" y="176940"/>
                  </a:lnTo>
                  <a:lnTo>
                    <a:pt x="286764" y="176940"/>
                  </a:lnTo>
                  <a:lnTo>
                    <a:pt x="286764" y="176940"/>
                  </a:lnTo>
                  <a:lnTo>
                    <a:pt x="286764" y="176940"/>
                  </a:lnTo>
                  <a:lnTo>
                    <a:pt x="286764" y="176940"/>
                  </a:lnTo>
                  <a:lnTo>
                    <a:pt x="286764" y="176940"/>
                  </a:lnTo>
                  <a:lnTo>
                    <a:pt x="286764" y="176940"/>
                  </a:lnTo>
                  <a:lnTo>
                    <a:pt x="286764" y="176940"/>
                  </a:lnTo>
                  <a:lnTo>
                    <a:pt x="286764" y="176940"/>
                  </a:lnTo>
                  <a:lnTo>
                    <a:pt x="286764" y="176940"/>
                  </a:lnTo>
                  <a:lnTo>
                    <a:pt x="286764" y="176940"/>
                  </a:lnTo>
                  <a:close/>
                  <a:moveTo>
                    <a:pt x="294900" y="172872"/>
                  </a:moveTo>
                  <a:lnTo>
                    <a:pt x="294900" y="172872"/>
                  </a:lnTo>
                  <a:lnTo>
                    <a:pt x="294900" y="172872"/>
                  </a:lnTo>
                  <a:lnTo>
                    <a:pt x="294900" y="172872"/>
                  </a:lnTo>
                  <a:lnTo>
                    <a:pt x="294900" y="172872"/>
                  </a:lnTo>
                  <a:lnTo>
                    <a:pt x="294900" y="172872"/>
                  </a:lnTo>
                  <a:lnTo>
                    <a:pt x="294900" y="172872"/>
                  </a:lnTo>
                  <a:lnTo>
                    <a:pt x="294900" y="172872"/>
                  </a:lnTo>
                  <a:lnTo>
                    <a:pt x="294900" y="172872"/>
                  </a:lnTo>
                  <a:lnTo>
                    <a:pt x="294900" y="172872"/>
                  </a:lnTo>
                  <a:lnTo>
                    <a:pt x="294900" y="172872"/>
                  </a:lnTo>
                  <a:lnTo>
                    <a:pt x="294900" y="172872"/>
                  </a:lnTo>
                  <a:lnTo>
                    <a:pt x="294900" y="172872"/>
                  </a:lnTo>
                  <a:lnTo>
                    <a:pt x="294900" y="172872"/>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4900"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0832" y="168805"/>
                  </a:lnTo>
                  <a:lnTo>
                    <a:pt x="294900"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8967" y="168805"/>
                  </a:lnTo>
                  <a:lnTo>
                    <a:pt x="294900" y="172872"/>
                  </a:lnTo>
                  <a:lnTo>
                    <a:pt x="294900" y="172872"/>
                  </a:lnTo>
                  <a:lnTo>
                    <a:pt x="294900" y="172872"/>
                  </a:lnTo>
                  <a:lnTo>
                    <a:pt x="294900" y="172872"/>
                  </a:lnTo>
                  <a:lnTo>
                    <a:pt x="294900" y="172872"/>
                  </a:lnTo>
                  <a:lnTo>
                    <a:pt x="294900" y="172872"/>
                  </a:lnTo>
                  <a:lnTo>
                    <a:pt x="294900" y="172872"/>
                  </a:lnTo>
                  <a:close/>
                  <a:moveTo>
                    <a:pt x="311170" y="213548"/>
                  </a:moveTo>
                  <a:lnTo>
                    <a:pt x="311170" y="213548"/>
                  </a:lnTo>
                  <a:lnTo>
                    <a:pt x="311170" y="213548"/>
                  </a:lnTo>
                  <a:lnTo>
                    <a:pt x="311170" y="213548"/>
                  </a:lnTo>
                  <a:lnTo>
                    <a:pt x="311170" y="213548"/>
                  </a:lnTo>
                  <a:lnTo>
                    <a:pt x="311170" y="213548"/>
                  </a:lnTo>
                  <a:close/>
                  <a:moveTo>
                    <a:pt x="315238" y="189143"/>
                  </a:moveTo>
                  <a:lnTo>
                    <a:pt x="315238" y="189143"/>
                  </a:lnTo>
                  <a:lnTo>
                    <a:pt x="315238" y="189143"/>
                  </a:lnTo>
                  <a:lnTo>
                    <a:pt x="315238" y="189143"/>
                  </a:lnTo>
                  <a:lnTo>
                    <a:pt x="315238" y="189143"/>
                  </a:lnTo>
                  <a:lnTo>
                    <a:pt x="315238" y="189143"/>
                  </a:lnTo>
                  <a:lnTo>
                    <a:pt x="315238" y="189143"/>
                  </a:lnTo>
                  <a:lnTo>
                    <a:pt x="315238"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1170" y="189143"/>
                  </a:lnTo>
                  <a:lnTo>
                    <a:pt x="315238" y="189143"/>
                  </a:lnTo>
                  <a:lnTo>
                    <a:pt x="315238" y="189143"/>
                  </a:lnTo>
                  <a:lnTo>
                    <a:pt x="315238" y="189143"/>
                  </a:lnTo>
                  <a:lnTo>
                    <a:pt x="315238" y="189143"/>
                  </a:lnTo>
                  <a:lnTo>
                    <a:pt x="315238" y="189143"/>
                  </a:lnTo>
                  <a:lnTo>
                    <a:pt x="315238" y="189143"/>
                  </a:lnTo>
                  <a:lnTo>
                    <a:pt x="315238" y="189143"/>
                  </a:lnTo>
                  <a:lnTo>
                    <a:pt x="315238" y="189143"/>
                  </a:lnTo>
                  <a:lnTo>
                    <a:pt x="315238" y="189143"/>
                  </a:lnTo>
                  <a:lnTo>
                    <a:pt x="315238" y="189143"/>
                  </a:lnTo>
                  <a:lnTo>
                    <a:pt x="315238" y="189143"/>
                  </a:lnTo>
                  <a:close/>
                  <a:moveTo>
                    <a:pt x="315238" y="164737"/>
                  </a:moveTo>
                  <a:lnTo>
                    <a:pt x="315238" y="164737"/>
                  </a:lnTo>
                  <a:lnTo>
                    <a:pt x="315238" y="164737"/>
                  </a:lnTo>
                  <a:lnTo>
                    <a:pt x="315238" y="164737"/>
                  </a:lnTo>
                  <a:lnTo>
                    <a:pt x="315238" y="164737"/>
                  </a:lnTo>
                  <a:lnTo>
                    <a:pt x="315238" y="164737"/>
                  </a:lnTo>
                  <a:lnTo>
                    <a:pt x="315238" y="164737"/>
                  </a:lnTo>
                  <a:lnTo>
                    <a:pt x="315238" y="164737"/>
                  </a:lnTo>
                  <a:lnTo>
                    <a:pt x="311170" y="168805"/>
                  </a:lnTo>
                  <a:lnTo>
                    <a:pt x="311170" y="168805"/>
                  </a:lnTo>
                  <a:lnTo>
                    <a:pt x="311170" y="168805"/>
                  </a:lnTo>
                  <a:lnTo>
                    <a:pt x="315238" y="164737"/>
                  </a:lnTo>
                  <a:lnTo>
                    <a:pt x="315238" y="164737"/>
                  </a:lnTo>
                  <a:lnTo>
                    <a:pt x="315238" y="164737"/>
                  </a:lnTo>
                  <a:lnTo>
                    <a:pt x="315238" y="164737"/>
                  </a:lnTo>
                  <a:lnTo>
                    <a:pt x="315238" y="164737"/>
                  </a:lnTo>
                  <a:lnTo>
                    <a:pt x="315238" y="164737"/>
                  </a:lnTo>
                  <a:lnTo>
                    <a:pt x="315238" y="164737"/>
                  </a:lnTo>
                  <a:lnTo>
                    <a:pt x="315238" y="164737"/>
                  </a:lnTo>
                  <a:lnTo>
                    <a:pt x="315238" y="164737"/>
                  </a:lnTo>
                  <a:lnTo>
                    <a:pt x="315238" y="164737"/>
                  </a:lnTo>
                  <a:lnTo>
                    <a:pt x="315238" y="164737"/>
                  </a:lnTo>
                  <a:lnTo>
                    <a:pt x="315238" y="164737"/>
                  </a:lnTo>
                  <a:lnTo>
                    <a:pt x="315238" y="164737"/>
                  </a:lnTo>
                  <a:lnTo>
                    <a:pt x="315238" y="164737"/>
                  </a:lnTo>
                  <a:lnTo>
                    <a:pt x="315238" y="164737"/>
                  </a:lnTo>
                  <a:close/>
                  <a:moveTo>
                    <a:pt x="319305" y="221683"/>
                  </a:moveTo>
                  <a:lnTo>
                    <a:pt x="319305" y="221683"/>
                  </a:lnTo>
                  <a:lnTo>
                    <a:pt x="319305" y="221683"/>
                  </a:lnTo>
                  <a:lnTo>
                    <a:pt x="319305" y="221683"/>
                  </a:lnTo>
                  <a:lnTo>
                    <a:pt x="319305" y="221683"/>
                  </a:lnTo>
                  <a:close/>
                  <a:moveTo>
                    <a:pt x="319305" y="217616"/>
                  </a:moveTo>
                  <a:lnTo>
                    <a:pt x="319305" y="217616"/>
                  </a:lnTo>
                  <a:lnTo>
                    <a:pt x="319305" y="217616"/>
                  </a:lnTo>
                  <a:lnTo>
                    <a:pt x="319305" y="217616"/>
                  </a:lnTo>
                  <a:lnTo>
                    <a:pt x="319305" y="217616"/>
                  </a:lnTo>
                  <a:lnTo>
                    <a:pt x="319305" y="217616"/>
                  </a:lnTo>
                  <a:close/>
                  <a:moveTo>
                    <a:pt x="323373" y="213548"/>
                  </a:moveTo>
                  <a:lnTo>
                    <a:pt x="323373" y="213548"/>
                  </a:lnTo>
                  <a:lnTo>
                    <a:pt x="323373" y="213548"/>
                  </a:lnTo>
                  <a:lnTo>
                    <a:pt x="323373" y="213548"/>
                  </a:lnTo>
                  <a:lnTo>
                    <a:pt x="323373" y="213548"/>
                  </a:lnTo>
                  <a:lnTo>
                    <a:pt x="323373" y="213548"/>
                  </a:lnTo>
                  <a:lnTo>
                    <a:pt x="323373" y="213548"/>
                  </a:lnTo>
                  <a:lnTo>
                    <a:pt x="323373" y="213548"/>
                  </a:lnTo>
                  <a:lnTo>
                    <a:pt x="323373" y="213548"/>
                  </a:lnTo>
                  <a:lnTo>
                    <a:pt x="323373" y="213548"/>
                  </a:lnTo>
                  <a:close/>
                  <a:moveTo>
                    <a:pt x="319305" y="197278"/>
                  </a:move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lnTo>
                    <a:pt x="319305" y="197278"/>
                  </a:lnTo>
                  <a:close/>
                  <a:moveTo>
                    <a:pt x="323373" y="213548"/>
                  </a:moveTo>
                  <a:lnTo>
                    <a:pt x="323373" y="213548"/>
                  </a:lnTo>
                  <a:lnTo>
                    <a:pt x="323373" y="213548"/>
                  </a:lnTo>
                  <a:lnTo>
                    <a:pt x="323373" y="213548"/>
                  </a:lnTo>
                  <a:lnTo>
                    <a:pt x="323373" y="213548"/>
                  </a:lnTo>
                  <a:lnTo>
                    <a:pt x="323373" y="213548"/>
                  </a:lnTo>
                  <a:close/>
                  <a:moveTo>
                    <a:pt x="323373" y="213548"/>
                  </a:moveTo>
                  <a:lnTo>
                    <a:pt x="323373" y="213548"/>
                  </a:lnTo>
                  <a:lnTo>
                    <a:pt x="323373" y="213548"/>
                  </a:lnTo>
                  <a:lnTo>
                    <a:pt x="323373" y="213548"/>
                  </a:lnTo>
                  <a:lnTo>
                    <a:pt x="323373" y="213548"/>
                  </a:lnTo>
                  <a:lnTo>
                    <a:pt x="323373" y="213548"/>
                  </a:lnTo>
                  <a:lnTo>
                    <a:pt x="323373" y="213548"/>
                  </a:lnTo>
                  <a:lnTo>
                    <a:pt x="323373" y="213548"/>
                  </a:lnTo>
                  <a:lnTo>
                    <a:pt x="323373" y="213548"/>
                  </a:lnTo>
                  <a:close/>
                  <a:moveTo>
                    <a:pt x="323373" y="209481"/>
                  </a:moveTo>
                  <a:lnTo>
                    <a:pt x="323373" y="209481"/>
                  </a:lnTo>
                  <a:lnTo>
                    <a:pt x="323373" y="209481"/>
                  </a:lnTo>
                  <a:lnTo>
                    <a:pt x="323373" y="209481"/>
                  </a:lnTo>
                  <a:lnTo>
                    <a:pt x="323373" y="209481"/>
                  </a:lnTo>
                  <a:lnTo>
                    <a:pt x="323373" y="209481"/>
                  </a:lnTo>
                  <a:lnTo>
                    <a:pt x="323373" y="209481"/>
                  </a:lnTo>
                  <a:lnTo>
                    <a:pt x="323373" y="209481"/>
                  </a:lnTo>
                  <a:close/>
                  <a:moveTo>
                    <a:pt x="327440" y="217616"/>
                  </a:moveTo>
                  <a:lnTo>
                    <a:pt x="327440" y="217616"/>
                  </a:lnTo>
                  <a:lnTo>
                    <a:pt x="327440" y="217616"/>
                  </a:lnTo>
                  <a:lnTo>
                    <a:pt x="327440" y="217616"/>
                  </a:lnTo>
                  <a:lnTo>
                    <a:pt x="327440" y="217616"/>
                  </a:lnTo>
                  <a:lnTo>
                    <a:pt x="327440" y="217616"/>
                  </a:lnTo>
                  <a:close/>
                  <a:moveTo>
                    <a:pt x="327440" y="205413"/>
                  </a:moveTo>
                  <a:lnTo>
                    <a:pt x="327440" y="205413"/>
                  </a:lnTo>
                  <a:lnTo>
                    <a:pt x="327440" y="205413"/>
                  </a:lnTo>
                  <a:lnTo>
                    <a:pt x="327440" y="205413"/>
                  </a:lnTo>
                  <a:lnTo>
                    <a:pt x="327440" y="205413"/>
                  </a:lnTo>
                  <a:lnTo>
                    <a:pt x="327440" y="205413"/>
                  </a:lnTo>
                  <a:lnTo>
                    <a:pt x="327440" y="205413"/>
                  </a:lnTo>
                  <a:lnTo>
                    <a:pt x="327440" y="205413"/>
                  </a:lnTo>
                  <a:lnTo>
                    <a:pt x="327440" y="205413"/>
                  </a:lnTo>
                  <a:close/>
                  <a:moveTo>
                    <a:pt x="323373" y="164737"/>
                  </a:moveTo>
                  <a:lnTo>
                    <a:pt x="323373" y="164737"/>
                  </a:lnTo>
                  <a:lnTo>
                    <a:pt x="323373" y="164737"/>
                  </a:lnTo>
                  <a:lnTo>
                    <a:pt x="323373" y="164737"/>
                  </a:lnTo>
                  <a:lnTo>
                    <a:pt x="323373" y="164737"/>
                  </a:lnTo>
                  <a:lnTo>
                    <a:pt x="323373" y="164737"/>
                  </a:lnTo>
                  <a:lnTo>
                    <a:pt x="323373" y="164737"/>
                  </a:lnTo>
                  <a:lnTo>
                    <a:pt x="323373" y="164737"/>
                  </a:lnTo>
                  <a:lnTo>
                    <a:pt x="323373" y="164737"/>
                  </a:lnTo>
                  <a:lnTo>
                    <a:pt x="323373" y="164737"/>
                  </a:lnTo>
                  <a:lnTo>
                    <a:pt x="323373" y="164737"/>
                  </a:lnTo>
                  <a:lnTo>
                    <a:pt x="323373" y="164737"/>
                  </a:lnTo>
                  <a:close/>
                  <a:moveTo>
                    <a:pt x="197278" y="185075"/>
                  </a:moveTo>
                  <a:lnTo>
                    <a:pt x="197278" y="185075"/>
                  </a:lnTo>
                  <a:lnTo>
                    <a:pt x="197278" y="185075"/>
                  </a:lnTo>
                  <a:lnTo>
                    <a:pt x="197278" y="185075"/>
                  </a:lnTo>
                  <a:lnTo>
                    <a:pt x="197278" y="185075"/>
                  </a:lnTo>
                  <a:lnTo>
                    <a:pt x="197278" y="185075"/>
                  </a:lnTo>
                  <a:lnTo>
                    <a:pt x="197278" y="185075"/>
                  </a:lnTo>
                  <a:close/>
                  <a:moveTo>
                    <a:pt x="189143" y="181007"/>
                  </a:moveTo>
                  <a:lnTo>
                    <a:pt x="189143" y="181007"/>
                  </a:lnTo>
                  <a:lnTo>
                    <a:pt x="189143" y="181007"/>
                  </a:lnTo>
                  <a:lnTo>
                    <a:pt x="189143" y="181007"/>
                  </a:lnTo>
                  <a:lnTo>
                    <a:pt x="189143" y="181007"/>
                  </a:lnTo>
                  <a:lnTo>
                    <a:pt x="189143" y="181007"/>
                  </a:lnTo>
                  <a:lnTo>
                    <a:pt x="189143" y="181007"/>
                  </a:lnTo>
                  <a:lnTo>
                    <a:pt x="189143" y="181007"/>
                  </a:lnTo>
                  <a:lnTo>
                    <a:pt x="189143" y="181007"/>
                  </a:lnTo>
                  <a:lnTo>
                    <a:pt x="189143" y="181007"/>
                  </a:lnTo>
                  <a:lnTo>
                    <a:pt x="189143" y="181007"/>
                  </a:lnTo>
                  <a:close/>
                  <a:moveTo>
                    <a:pt x="95588" y="286765"/>
                  </a:moveTo>
                  <a:lnTo>
                    <a:pt x="95588" y="286765"/>
                  </a:lnTo>
                  <a:lnTo>
                    <a:pt x="95588" y="286765"/>
                  </a:lnTo>
                  <a:lnTo>
                    <a:pt x="99656" y="286765"/>
                  </a:lnTo>
                  <a:lnTo>
                    <a:pt x="99656" y="286765"/>
                  </a:lnTo>
                  <a:lnTo>
                    <a:pt x="99656" y="286765"/>
                  </a:lnTo>
                  <a:lnTo>
                    <a:pt x="95588" y="286765"/>
                  </a:lnTo>
                  <a:lnTo>
                    <a:pt x="95588" y="286765"/>
                  </a:lnTo>
                  <a:lnTo>
                    <a:pt x="95588" y="286765"/>
                  </a:lnTo>
                  <a:lnTo>
                    <a:pt x="95588" y="286765"/>
                  </a:lnTo>
                  <a:lnTo>
                    <a:pt x="95588" y="286765"/>
                  </a:lnTo>
                  <a:lnTo>
                    <a:pt x="95588" y="286765"/>
                  </a:lnTo>
                  <a:close/>
                  <a:moveTo>
                    <a:pt x="79318" y="290832"/>
                  </a:moveTo>
                  <a:lnTo>
                    <a:pt x="79318" y="290832"/>
                  </a:lnTo>
                  <a:lnTo>
                    <a:pt x="79318" y="290832"/>
                  </a:lnTo>
                  <a:lnTo>
                    <a:pt x="79318" y="290832"/>
                  </a:lnTo>
                  <a:lnTo>
                    <a:pt x="83385" y="290832"/>
                  </a:lnTo>
                  <a:lnTo>
                    <a:pt x="83385" y="290832"/>
                  </a:lnTo>
                  <a:lnTo>
                    <a:pt x="83385" y="290832"/>
                  </a:lnTo>
                  <a:lnTo>
                    <a:pt x="83385" y="290832"/>
                  </a:lnTo>
                  <a:lnTo>
                    <a:pt x="83385" y="290832"/>
                  </a:lnTo>
                  <a:lnTo>
                    <a:pt x="87453" y="290832"/>
                  </a:lnTo>
                  <a:lnTo>
                    <a:pt x="87453" y="290832"/>
                  </a:lnTo>
                  <a:lnTo>
                    <a:pt x="87453" y="290832"/>
                  </a:lnTo>
                  <a:lnTo>
                    <a:pt x="87453" y="290832"/>
                  </a:lnTo>
                  <a:lnTo>
                    <a:pt x="87453" y="290832"/>
                  </a:lnTo>
                  <a:lnTo>
                    <a:pt x="83385" y="290832"/>
                  </a:lnTo>
                  <a:lnTo>
                    <a:pt x="79318" y="290832"/>
                  </a:lnTo>
                  <a:lnTo>
                    <a:pt x="79318" y="290832"/>
                  </a:lnTo>
                  <a:lnTo>
                    <a:pt x="79318" y="290832"/>
                  </a:lnTo>
                  <a:lnTo>
                    <a:pt x="79318" y="290832"/>
                  </a:lnTo>
                  <a:lnTo>
                    <a:pt x="79318" y="290832"/>
                  </a:lnTo>
                  <a:lnTo>
                    <a:pt x="79318" y="290832"/>
                  </a:lnTo>
                  <a:lnTo>
                    <a:pt x="79318" y="290832"/>
                  </a:lnTo>
                  <a:lnTo>
                    <a:pt x="79318" y="290832"/>
                  </a:lnTo>
                  <a:lnTo>
                    <a:pt x="79318" y="290832"/>
                  </a:lnTo>
                  <a:close/>
                  <a:moveTo>
                    <a:pt x="63047" y="298967"/>
                  </a:moveTo>
                  <a:lnTo>
                    <a:pt x="63047" y="298967"/>
                  </a:lnTo>
                  <a:lnTo>
                    <a:pt x="63047" y="298967"/>
                  </a:lnTo>
                  <a:lnTo>
                    <a:pt x="63047" y="298967"/>
                  </a:lnTo>
                  <a:lnTo>
                    <a:pt x="63047" y="298967"/>
                  </a:lnTo>
                  <a:lnTo>
                    <a:pt x="63047" y="298967"/>
                  </a:lnTo>
                  <a:lnTo>
                    <a:pt x="63047" y="298967"/>
                  </a:lnTo>
                  <a:lnTo>
                    <a:pt x="63047" y="298967"/>
                  </a:lnTo>
                  <a:lnTo>
                    <a:pt x="63047" y="298967"/>
                  </a:lnTo>
                  <a:lnTo>
                    <a:pt x="63047" y="298967"/>
                  </a:lnTo>
                  <a:lnTo>
                    <a:pt x="63047" y="298967"/>
                  </a:lnTo>
                  <a:lnTo>
                    <a:pt x="63047" y="298967"/>
                  </a:lnTo>
                  <a:lnTo>
                    <a:pt x="63047" y="298967"/>
                  </a:lnTo>
                  <a:lnTo>
                    <a:pt x="63047" y="298967"/>
                  </a:lnTo>
                  <a:lnTo>
                    <a:pt x="63047" y="298967"/>
                  </a:lnTo>
                  <a:close/>
                  <a:moveTo>
                    <a:pt x="75250" y="323373"/>
                  </a:moveTo>
                  <a:lnTo>
                    <a:pt x="75250" y="323373"/>
                  </a:lnTo>
                  <a:lnTo>
                    <a:pt x="75250" y="323373"/>
                  </a:lnTo>
                  <a:lnTo>
                    <a:pt x="75250" y="323373"/>
                  </a:lnTo>
                  <a:lnTo>
                    <a:pt x="75250" y="323373"/>
                  </a:lnTo>
                  <a:lnTo>
                    <a:pt x="75250" y="323373"/>
                  </a:lnTo>
                  <a:lnTo>
                    <a:pt x="75250" y="323373"/>
                  </a:lnTo>
                  <a:close/>
                  <a:moveTo>
                    <a:pt x="87453" y="327441"/>
                  </a:moveTo>
                  <a:lnTo>
                    <a:pt x="87453" y="327441"/>
                  </a:lnTo>
                  <a:lnTo>
                    <a:pt x="87453" y="327441"/>
                  </a:lnTo>
                  <a:lnTo>
                    <a:pt x="87453" y="327441"/>
                  </a:lnTo>
                  <a:lnTo>
                    <a:pt x="87453" y="327441"/>
                  </a:lnTo>
                  <a:lnTo>
                    <a:pt x="87453" y="327441"/>
                  </a:lnTo>
                  <a:lnTo>
                    <a:pt x="87453" y="327441"/>
                  </a:lnTo>
                  <a:lnTo>
                    <a:pt x="87453" y="327441"/>
                  </a:lnTo>
                  <a:lnTo>
                    <a:pt x="87453" y="327441"/>
                  </a:lnTo>
                  <a:lnTo>
                    <a:pt x="87453" y="327441"/>
                  </a:lnTo>
                  <a:lnTo>
                    <a:pt x="87453" y="327441"/>
                  </a:lnTo>
                  <a:close/>
                  <a:moveTo>
                    <a:pt x="103723" y="327441"/>
                  </a:move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3723" y="327441"/>
                  </a:lnTo>
                  <a:lnTo>
                    <a:pt x="107791" y="327441"/>
                  </a:lnTo>
                  <a:lnTo>
                    <a:pt x="107791" y="327441"/>
                  </a:lnTo>
                  <a:lnTo>
                    <a:pt x="107791" y="327441"/>
                  </a:lnTo>
                  <a:lnTo>
                    <a:pt x="107791" y="327441"/>
                  </a:lnTo>
                  <a:lnTo>
                    <a:pt x="107791" y="327441"/>
                  </a:lnTo>
                  <a:lnTo>
                    <a:pt x="107791" y="327441"/>
                  </a:lnTo>
                  <a:lnTo>
                    <a:pt x="107791" y="327441"/>
                  </a:lnTo>
                  <a:lnTo>
                    <a:pt x="103723" y="327441"/>
                  </a:lnTo>
                  <a:lnTo>
                    <a:pt x="103723" y="327441"/>
                  </a:lnTo>
                  <a:lnTo>
                    <a:pt x="103723" y="327441"/>
                  </a:lnTo>
                  <a:lnTo>
                    <a:pt x="103723" y="327441"/>
                  </a:lnTo>
                  <a:lnTo>
                    <a:pt x="103723" y="327441"/>
                  </a:lnTo>
                  <a:lnTo>
                    <a:pt x="103723" y="327441"/>
                  </a:lnTo>
                  <a:lnTo>
                    <a:pt x="103723" y="327441"/>
                  </a:lnTo>
                  <a:close/>
                  <a:moveTo>
                    <a:pt x="115926" y="331508"/>
                  </a:moveTo>
                  <a:lnTo>
                    <a:pt x="115926" y="331508"/>
                  </a:lnTo>
                  <a:lnTo>
                    <a:pt x="115926" y="331508"/>
                  </a:lnTo>
                  <a:lnTo>
                    <a:pt x="115926" y="331508"/>
                  </a:lnTo>
                  <a:lnTo>
                    <a:pt x="115926" y="331508"/>
                  </a:lnTo>
                  <a:lnTo>
                    <a:pt x="115926" y="331508"/>
                  </a:lnTo>
                  <a:lnTo>
                    <a:pt x="115926" y="331508"/>
                  </a:lnTo>
                  <a:lnTo>
                    <a:pt x="111859" y="331508"/>
                  </a:lnTo>
                  <a:lnTo>
                    <a:pt x="111859" y="331508"/>
                  </a:lnTo>
                  <a:lnTo>
                    <a:pt x="111859" y="331508"/>
                  </a:lnTo>
                  <a:lnTo>
                    <a:pt x="111859" y="331508"/>
                  </a:lnTo>
                  <a:lnTo>
                    <a:pt x="111859" y="331508"/>
                  </a:lnTo>
                  <a:lnTo>
                    <a:pt x="111859" y="331508"/>
                  </a:lnTo>
                  <a:lnTo>
                    <a:pt x="111859" y="331508"/>
                  </a:lnTo>
                  <a:lnTo>
                    <a:pt x="111859" y="331508"/>
                  </a:lnTo>
                  <a:lnTo>
                    <a:pt x="111859" y="331508"/>
                  </a:lnTo>
                  <a:lnTo>
                    <a:pt x="111859" y="331508"/>
                  </a:lnTo>
                  <a:lnTo>
                    <a:pt x="111859" y="331508"/>
                  </a:lnTo>
                  <a:lnTo>
                    <a:pt x="111859" y="331508"/>
                  </a:lnTo>
                  <a:lnTo>
                    <a:pt x="111859" y="331508"/>
                  </a:lnTo>
                  <a:lnTo>
                    <a:pt x="111859" y="331508"/>
                  </a:lnTo>
                  <a:lnTo>
                    <a:pt x="111859" y="331508"/>
                  </a:lnTo>
                  <a:lnTo>
                    <a:pt x="115926" y="331508"/>
                  </a:lnTo>
                  <a:lnTo>
                    <a:pt x="115926" y="331508"/>
                  </a:lnTo>
                  <a:lnTo>
                    <a:pt x="115926" y="331508"/>
                  </a:lnTo>
                  <a:lnTo>
                    <a:pt x="115926" y="331508"/>
                  </a:lnTo>
                  <a:lnTo>
                    <a:pt x="115926" y="331508"/>
                  </a:lnTo>
                  <a:lnTo>
                    <a:pt x="115926" y="331508"/>
                  </a:lnTo>
                  <a:lnTo>
                    <a:pt x="115926" y="331508"/>
                  </a:lnTo>
                  <a:lnTo>
                    <a:pt x="115926" y="331508"/>
                  </a:lnTo>
                  <a:lnTo>
                    <a:pt x="115926" y="331508"/>
                  </a:lnTo>
                  <a:lnTo>
                    <a:pt x="115926" y="331508"/>
                  </a:lnTo>
                  <a:lnTo>
                    <a:pt x="115926" y="331508"/>
                  </a:lnTo>
                  <a:lnTo>
                    <a:pt x="115926" y="331508"/>
                  </a:lnTo>
                  <a:lnTo>
                    <a:pt x="115926" y="331508"/>
                  </a:lnTo>
                  <a:lnTo>
                    <a:pt x="115926" y="331508"/>
                  </a:lnTo>
                  <a:lnTo>
                    <a:pt x="115926" y="331508"/>
                  </a:lnTo>
                  <a:lnTo>
                    <a:pt x="115926" y="331508"/>
                  </a:lnTo>
                  <a:close/>
                  <a:moveTo>
                    <a:pt x="164737" y="380319"/>
                  </a:moveTo>
                  <a:lnTo>
                    <a:pt x="164737" y="380319"/>
                  </a:lnTo>
                  <a:lnTo>
                    <a:pt x="160669" y="376251"/>
                  </a:lnTo>
                  <a:lnTo>
                    <a:pt x="164737" y="380319"/>
                  </a:lnTo>
                  <a:lnTo>
                    <a:pt x="164737" y="380319"/>
                  </a:lnTo>
                  <a:lnTo>
                    <a:pt x="164737" y="380319"/>
                  </a:lnTo>
                  <a:lnTo>
                    <a:pt x="164737" y="380319"/>
                  </a:lnTo>
                  <a:lnTo>
                    <a:pt x="164737" y="380319"/>
                  </a:lnTo>
                  <a:lnTo>
                    <a:pt x="164737" y="380319"/>
                  </a:lnTo>
                  <a:close/>
                  <a:moveTo>
                    <a:pt x="551157" y="490144"/>
                  </a:moveTo>
                  <a:lnTo>
                    <a:pt x="551157" y="490144"/>
                  </a:lnTo>
                  <a:lnTo>
                    <a:pt x="551157" y="490144"/>
                  </a:lnTo>
                  <a:lnTo>
                    <a:pt x="551157" y="490144"/>
                  </a:lnTo>
                  <a:lnTo>
                    <a:pt x="551157" y="490144"/>
                  </a:lnTo>
                  <a:lnTo>
                    <a:pt x="551157" y="490144"/>
                  </a:lnTo>
                  <a:lnTo>
                    <a:pt x="551157" y="490144"/>
                  </a:lnTo>
                  <a:lnTo>
                    <a:pt x="551157" y="490144"/>
                  </a:lnTo>
                  <a:close/>
                  <a:moveTo>
                    <a:pt x="559293" y="494211"/>
                  </a:moveTo>
                  <a:lnTo>
                    <a:pt x="559293" y="494211"/>
                  </a:lnTo>
                  <a:lnTo>
                    <a:pt x="559293" y="494211"/>
                  </a:lnTo>
                  <a:lnTo>
                    <a:pt x="559293" y="494211"/>
                  </a:lnTo>
                  <a:lnTo>
                    <a:pt x="559293" y="494211"/>
                  </a:lnTo>
                  <a:lnTo>
                    <a:pt x="559293" y="494211"/>
                  </a:lnTo>
                  <a:close/>
                  <a:moveTo>
                    <a:pt x="571495" y="465738"/>
                  </a:moveTo>
                  <a:lnTo>
                    <a:pt x="571495" y="465738"/>
                  </a:lnTo>
                  <a:lnTo>
                    <a:pt x="571495" y="465738"/>
                  </a:lnTo>
                  <a:lnTo>
                    <a:pt x="567428" y="469806"/>
                  </a:lnTo>
                  <a:lnTo>
                    <a:pt x="567428" y="469806"/>
                  </a:lnTo>
                  <a:lnTo>
                    <a:pt x="567428" y="469806"/>
                  </a:lnTo>
                  <a:lnTo>
                    <a:pt x="563360" y="469806"/>
                  </a:lnTo>
                  <a:lnTo>
                    <a:pt x="563360" y="469806"/>
                  </a:lnTo>
                  <a:lnTo>
                    <a:pt x="563360" y="469806"/>
                  </a:lnTo>
                  <a:lnTo>
                    <a:pt x="563360" y="469806"/>
                  </a:lnTo>
                  <a:lnTo>
                    <a:pt x="563360" y="469806"/>
                  </a:lnTo>
                  <a:lnTo>
                    <a:pt x="563360" y="469806"/>
                  </a:lnTo>
                  <a:lnTo>
                    <a:pt x="563360" y="469806"/>
                  </a:lnTo>
                  <a:lnTo>
                    <a:pt x="563360" y="469806"/>
                  </a:lnTo>
                  <a:lnTo>
                    <a:pt x="559293" y="469806"/>
                  </a:lnTo>
                  <a:lnTo>
                    <a:pt x="555225" y="469806"/>
                  </a:lnTo>
                  <a:lnTo>
                    <a:pt x="551157" y="469806"/>
                  </a:lnTo>
                  <a:lnTo>
                    <a:pt x="547090" y="469806"/>
                  </a:lnTo>
                  <a:lnTo>
                    <a:pt x="543022" y="469806"/>
                  </a:lnTo>
                  <a:lnTo>
                    <a:pt x="538955" y="469806"/>
                  </a:lnTo>
                  <a:lnTo>
                    <a:pt x="534887" y="469806"/>
                  </a:lnTo>
                  <a:lnTo>
                    <a:pt x="534887" y="469806"/>
                  </a:lnTo>
                  <a:lnTo>
                    <a:pt x="534887" y="469806"/>
                  </a:lnTo>
                  <a:lnTo>
                    <a:pt x="534887" y="469806"/>
                  </a:lnTo>
                  <a:lnTo>
                    <a:pt x="530820" y="469806"/>
                  </a:lnTo>
                  <a:lnTo>
                    <a:pt x="526752" y="469806"/>
                  </a:lnTo>
                  <a:lnTo>
                    <a:pt x="522684" y="469806"/>
                  </a:lnTo>
                  <a:lnTo>
                    <a:pt x="522684" y="469806"/>
                  </a:lnTo>
                  <a:lnTo>
                    <a:pt x="522684" y="469806"/>
                  </a:lnTo>
                  <a:lnTo>
                    <a:pt x="522684" y="469806"/>
                  </a:lnTo>
                  <a:lnTo>
                    <a:pt x="518617" y="469806"/>
                  </a:lnTo>
                  <a:lnTo>
                    <a:pt x="518617" y="469806"/>
                  </a:lnTo>
                  <a:lnTo>
                    <a:pt x="518617" y="469806"/>
                  </a:lnTo>
                  <a:lnTo>
                    <a:pt x="518617" y="469806"/>
                  </a:lnTo>
                  <a:lnTo>
                    <a:pt x="518617" y="469806"/>
                  </a:lnTo>
                  <a:lnTo>
                    <a:pt x="518617" y="469806"/>
                  </a:lnTo>
                  <a:lnTo>
                    <a:pt x="518617" y="469806"/>
                  </a:lnTo>
                  <a:lnTo>
                    <a:pt x="518617" y="469806"/>
                  </a:lnTo>
                  <a:lnTo>
                    <a:pt x="518617" y="469806"/>
                  </a:lnTo>
                  <a:lnTo>
                    <a:pt x="518617" y="469806"/>
                  </a:lnTo>
                  <a:lnTo>
                    <a:pt x="518617" y="469806"/>
                  </a:lnTo>
                  <a:lnTo>
                    <a:pt x="522684" y="469806"/>
                  </a:lnTo>
                  <a:lnTo>
                    <a:pt x="526752" y="469806"/>
                  </a:lnTo>
                  <a:lnTo>
                    <a:pt x="530820" y="469806"/>
                  </a:lnTo>
                  <a:lnTo>
                    <a:pt x="534887" y="469806"/>
                  </a:lnTo>
                  <a:lnTo>
                    <a:pt x="538955" y="469806"/>
                  </a:lnTo>
                  <a:lnTo>
                    <a:pt x="538955" y="469806"/>
                  </a:lnTo>
                  <a:lnTo>
                    <a:pt x="538955" y="469806"/>
                  </a:lnTo>
                  <a:lnTo>
                    <a:pt x="543022" y="469806"/>
                  </a:lnTo>
                  <a:lnTo>
                    <a:pt x="547090" y="469806"/>
                  </a:lnTo>
                  <a:lnTo>
                    <a:pt x="547090" y="469806"/>
                  </a:lnTo>
                  <a:lnTo>
                    <a:pt x="547090" y="469806"/>
                  </a:lnTo>
                  <a:lnTo>
                    <a:pt x="547090" y="469806"/>
                  </a:lnTo>
                  <a:lnTo>
                    <a:pt x="551157" y="469806"/>
                  </a:lnTo>
                  <a:lnTo>
                    <a:pt x="551157" y="469806"/>
                  </a:lnTo>
                  <a:lnTo>
                    <a:pt x="551157" y="469806"/>
                  </a:lnTo>
                  <a:lnTo>
                    <a:pt x="551157" y="469806"/>
                  </a:lnTo>
                  <a:lnTo>
                    <a:pt x="551157" y="469806"/>
                  </a:lnTo>
                  <a:lnTo>
                    <a:pt x="551157" y="469806"/>
                  </a:lnTo>
                  <a:lnTo>
                    <a:pt x="555225" y="469806"/>
                  </a:lnTo>
                  <a:lnTo>
                    <a:pt x="559293" y="469806"/>
                  </a:lnTo>
                  <a:lnTo>
                    <a:pt x="559293" y="469806"/>
                  </a:lnTo>
                  <a:lnTo>
                    <a:pt x="559293" y="469806"/>
                  </a:lnTo>
                  <a:lnTo>
                    <a:pt x="563360" y="469806"/>
                  </a:lnTo>
                  <a:lnTo>
                    <a:pt x="563360" y="469806"/>
                  </a:lnTo>
                  <a:lnTo>
                    <a:pt x="563360" y="469806"/>
                  </a:lnTo>
                  <a:lnTo>
                    <a:pt x="563360" y="469806"/>
                  </a:lnTo>
                  <a:lnTo>
                    <a:pt x="563360" y="469806"/>
                  </a:lnTo>
                  <a:lnTo>
                    <a:pt x="563360" y="469806"/>
                  </a:lnTo>
                  <a:lnTo>
                    <a:pt x="567428" y="469806"/>
                  </a:lnTo>
                  <a:lnTo>
                    <a:pt x="567428" y="469806"/>
                  </a:lnTo>
                  <a:lnTo>
                    <a:pt x="567428" y="469806"/>
                  </a:lnTo>
                  <a:lnTo>
                    <a:pt x="567428" y="469806"/>
                  </a:lnTo>
                  <a:lnTo>
                    <a:pt x="567428" y="469806"/>
                  </a:lnTo>
                  <a:lnTo>
                    <a:pt x="571495" y="465738"/>
                  </a:lnTo>
                  <a:lnTo>
                    <a:pt x="571495" y="465738"/>
                  </a:lnTo>
                  <a:lnTo>
                    <a:pt x="571495" y="465738"/>
                  </a:lnTo>
                  <a:lnTo>
                    <a:pt x="571495" y="465738"/>
                  </a:lnTo>
                  <a:lnTo>
                    <a:pt x="571495" y="465738"/>
                  </a:lnTo>
                  <a:lnTo>
                    <a:pt x="571495" y="465738"/>
                  </a:lnTo>
                  <a:lnTo>
                    <a:pt x="571495" y="465738"/>
                  </a:lnTo>
                  <a:close/>
                  <a:moveTo>
                    <a:pt x="648780" y="416927"/>
                  </a:moveTo>
                  <a:lnTo>
                    <a:pt x="648780" y="416927"/>
                  </a:lnTo>
                  <a:lnTo>
                    <a:pt x="648780" y="416927"/>
                  </a:lnTo>
                  <a:lnTo>
                    <a:pt x="648780" y="416927"/>
                  </a:lnTo>
                  <a:lnTo>
                    <a:pt x="648780" y="416927"/>
                  </a:lnTo>
                  <a:lnTo>
                    <a:pt x="648780" y="416927"/>
                  </a:lnTo>
                  <a:close/>
                  <a:moveTo>
                    <a:pt x="697591" y="461671"/>
                  </a:moveTo>
                  <a:lnTo>
                    <a:pt x="697591" y="461671"/>
                  </a:lnTo>
                  <a:lnTo>
                    <a:pt x="697591" y="461671"/>
                  </a:lnTo>
                  <a:lnTo>
                    <a:pt x="693523" y="465738"/>
                  </a:lnTo>
                  <a:lnTo>
                    <a:pt x="693523" y="465738"/>
                  </a:lnTo>
                  <a:lnTo>
                    <a:pt x="689455" y="465738"/>
                  </a:lnTo>
                  <a:lnTo>
                    <a:pt x="689455" y="465738"/>
                  </a:lnTo>
                  <a:lnTo>
                    <a:pt x="689455" y="465738"/>
                  </a:lnTo>
                  <a:lnTo>
                    <a:pt x="689455" y="465738"/>
                  </a:lnTo>
                  <a:lnTo>
                    <a:pt x="685388" y="465738"/>
                  </a:lnTo>
                  <a:lnTo>
                    <a:pt x="685388" y="465738"/>
                  </a:lnTo>
                  <a:lnTo>
                    <a:pt x="685388" y="465738"/>
                  </a:lnTo>
                  <a:lnTo>
                    <a:pt x="685388" y="465738"/>
                  </a:lnTo>
                  <a:lnTo>
                    <a:pt x="685388" y="465738"/>
                  </a:lnTo>
                  <a:lnTo>
                    <a:pt x="689455" y="465738"/>
                  </a:lnTo>
                  <a:lnTo>
                    <a:pt x="693523" y="465738"/>
                  </a:lnTo>
                  <a:lnTo>
                    <a:pt x="693523" y="465738"/>
                  </a:lnTo>
                  <a:lnTo>
                    <a:pt x="693523" y="465738"/>
                  </a:lnTo>
                  <a:lnTo>
                    <a:pt x="697591" y="461671"/>
                  </a:lnTo>
                  <a:lnTo>
                    <a:pt x="697591" y="461671"/>
                  </a:lnTo>
                  <a:lnTo>
                    <a:pt x="697591" y="461671"/>
                  </a:lnTo>
                  <a:lnTo>
                    <a:pt x="697591" y="461671"/>
                  </a:lnTo>
                  <a:lnTo>
                    <a:pt x="697591" y="461671"/>
                  </a:lnTo>
                  <a:lnTo>
                    <a:pt x="697591" y="461671"/>
                  </a:lnTo>
                  <a:lnTo>
                    <a:pt x="697591" y="461671"/>
                  </a:lnTo>
                  <a:close/>
                </a:path>
              </a:pathLst>
            </a:custGeom>
            <a:solidFill>
              <a:srgbClr val="4F98EF"/>
            </a:solid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AA6F400B-13A0-42EA-BB0A-9819C524F408}"/>
                </a:ext>
              </a:extLst>
            </p:cNvPr>
            <p:cNvSpPr/>
            <p:nvPr/>
          </p:nvSpPr>
          <p:spPr>
            <a:xfrm>
              <a:off x="6846469" y="4940107"/>
              <a:ext cx="1016896" cy="488110"/>
            </a:xfrm>
            <a:custGeom>
              <a:avLst/>
              <a:gdLst>
                <a:gd name="connsiteX0" fmla="*/ 1018930 w 1016895"/>
                <a:gd name="connsiteY0" fmla="*/ 185075 h 488110"/>
                <a:gd name="connsiteX1" fmla="*/ 640645 w 1016895"/>
                <a:gd name="connsiteY1" fmla="*/ 30507 h 488110"/>
                <a:gd name="connsiteX2" fmla="*/ 506414 w 1016895"/>
                <a:gd name="connsiteY2" fmla="*/ 103723 h 488110"/>
                <a:gd name="connsiteX3" fmla="*/ 506414 w 1016895"/>
                <a:gd name="connsiteY3" fmla="*/ 103723 h 488110"/>
                <a:gd name="connsiteX4" fmla="*/ 506414 w 1016895"/>
                <a:gd name="connsiteY4" fmla="*/ 103723 h 488110"/>
                <a:gd name="connsiteX5" fmla="*/ 510482 w 1016895"/>
                <a:gd name="connsiteY5" fmla="*/ 103723 h 488110"/>
                <a:gd name="connsiteX6" fmla="*/ 514549 w 1016895"/>
                <a:gd name="connsiteY6" fmla="*/ 103723 h 488110"/>
                <a:gd name="connsiteX7" fmla="*/ 514549 w 1016895"/>
                <a:gd name="connsiteY7" fmla="*/ 103723 h 488110"/>
                <a:gd name="connsiteX8" fmla="*/ 514549 w 1016895"/>
                <a:gd name="connsiteY8" fmla="*/ 103723 h 488110"/>
                <a:gd name="connsiteX9" fmla="*/ 518617 w 1016895"/>
                <a:gd name="connsiteY9" fmla="*/ 103723 h 488110"/>
                <a:gd name="connsiteX10" fmla="*/ 522685 w 1016895"/>
                <a:gd name="connsiteY10" fmla="*/ 103723 h 488110"/>
                <a:gd name="connsiteX11" fmla="*/ 522685 w 1016895"/>
                <a:gd name="connsiteY11" fmla="*/ 103723 h 488110"/>
                <a:gd name="connsiteX12" fmla="*/ 522685 w 1016895"/>
                <a:gd name="connsiteY12" fmla="*/ 103723 h 488110"/>
                <a:gd name="connsiteX13" fmla="*/ 526752 w 1016895"/>
                <a:gd name="connsiteY13" fmla="*/ 103723 h 488110"/>
                <a:gd name="connsiteX14" fmla="*/ 526752 w 1016895"/>
                <a:gd name="connsiteY14" fmla="*/ 103723 h 488110"/>
                <a:gd name="connsiteX15" fmla="*/ 526752 w 1016895"/>
                <a:gd name="connsiteY15" fmla="*/ 103723 h 488110"/>
                <a:gd name="connsiteX16" fmla="*/ 526752 w 1016895"/>
                <a:gd name="connsiteY16" fmla="*/ 103723 h 488110"/>
                <a:gd name="connsiteX17" fmla="*/ 526752 w 1016895"/>
                <a:gd name="connsiteY17" fmla="*/ 103723 h 488110"/>
                <a:gd name="connsiteX18" fmla="*/ 530820 w 1016895"/>
                <a:gd name="connsiteY18" fmla="*/ 103723 h 488110"/>
                <a:gd name="connsiteX19" fmla="*/ 530820 w 1016895"/>
                <a:gd name="connsiteY19" fmla="*/ 103723 h 488110"/>
                <a:gd name="connsiteX20" fmla="*/ 530820 w 1016895"/>
                <a:gd name="connsiteY20" fmla="*/ 103723 h 488110"/>
                <a:gd name="connsiteX21" fmla="*/ 530820 w 1016895"/>
                <a:gd name="connsiteY21" fmla="*/ 103723 h 488110"/>
                <a:gd name="connsiteX22" fmla="*/ 530820 w 1016895"/>
                <a:gd name="connsiteY22" fmla="*/ 103723 h 488110"/>
                <a:gd name="connsiteX23" fmla="*/ 534887 w 1016895"/>
                <a:gd name="connsiteY23" fmla="*/ 103723 h 488110"/>
                <a:gd name="connsiteX24" fmla="*/ 538955 w 1016895"/>
                <a:gd name="connsiteY24" fmla="*/ 103723 h 488110"/>
                <a:gd name="connsiteX25" fmla="*/ 538955 w 1016895"/>
                <a:gd name="connsiteY25" fmla="*/ 103723 h 488110"/>
                <a:gd name="connsiteX26" fmla="*/ 538955 w 1016895"/>
                <a:gd name="connsiteY26" fmla="*/ 103723 h 488110"/>
                <a:gd name="connsiteX27" fmla="*/ 538955 w 1016895"/>
                <a:gd name="connsiteY27" fmla="*/ 103723 h 488110"/>
                <a:gd name="connsiteX28" fmla="*/ 543023 w 1016895"/>
                <a:gd name="connsiteY28" fmla="*/ 103723 h 488110"/>
                <a:gd name="connsiteX29" fmla="*/ 547090 w 1016895"/>
                <a:gd name="connsiteY29" fmla="*/ 103723 h 488110"/>
                <a:gd name="connsiteX30" fmla="*/ 547090 w 1016895"/>
                <a:gd name="connsiteY30" fmla="*/ 103723 h 488110"/>
                <a:gd name="connsiteX31" fmla="*/ 547090 w 1016895"/>
                <a:gd name="connsiteY31" fmla="*/ 103723 h 488110"/>
                <a:gd name="connsiteX32" fmla="*/ 547090 w 1016895"/>
                <a:gd name="connsiteY32" fmla="*/ 103723 h 488110"/>
                <a:gd name="connsiteX33" fmla="*/ 547090 w 1016895"/>
                <a:gd name="connsiteY33" fmla="*/ 103723 h 488110"/>
                <a:gd name="connsiteX34" fmla="*/ 547090 w 1016895"/>
                <a:gd name="connsiteY34" fmla="*/ 103723 h 488110"/>
                <a:gd name="connsiteX35" fmla="*/ 547090 w 1016895"/>
                <a:gd name="connsiteY35" fmla="*/ 103723 h 488110"/>
                <a:gd name="connsiteX36" fmla="*/ 547090 w 1016895"/>
                <a:gd name="connsiteY36" fmla="*/ 103723 h 488110"/>
                <a:gd name="connsiteX37" fmla="*/ 547090 w 1016895"/>
                <a:gd name="connsiteY37" fmla="*/ 103723 h 488110"/>
                <a:gd name="connsiteX38" fmla="*/ 547090 w 1016895"/>
                <a:gd name="connsiteY38" fmla="*/ 103723 h 488110"/>
                <a:gd name="connsiteX39" fmla="*/ 547090 w 1016895"/>
                <a:gd name="connsiteY39" fmla="*/ 103723 h 488110"/>
                <a:gd name="connsiteX40" fmla="*/ 547090 w 1016895"/>
                <a:gd name="connsiteY40" fmla="*/ 103723 h 488110"/>
                <a:gd name="connsiteX41" fmla="*/ 547090 w 1016895"/>
                <a:gd name="connsiteY41" fmla="*/ 103723 h 488110"/>
                <a:gd name="connsiteX42" fmla="*/ 547090 w 1016895"/>
                <a:gd name="connsiteY42" fmla="*/ 103723 h 488110"/>
                <a:gd name="connsiteX43" fmla="*/ 551158 w 1016895"/>
                <a:gd name="connsiteY43" fmla="*/ 103723 h 488110"/>
                <a:gd name="connsiteX44" fmla="*/ 551158 w 1016895"/>
                <a:gd name="connsiteY44" fmla="*/ 103723 h 488110"/>
                <a:gd name="connsiteX45" fmla="*/ 551158 w 1016895"/>
                <a:gd name="connsiteY45" fmla="*/ 103723 h 488110"/>
                <a:gd name="connsiteX46" fmla="*/ 551158 w 1016895"/>
                <a:gd name="connsiteY46" fmla="*/ 103723 h 488110"/>
                <a:gd name="connsiteX47" fmla="*/ 551158 w 1016895"/>
                <a:gd name="connsiteY47" fmla="*/ 103723 h 488110"/>
                <a:gd name="connsiteX48" fmla="*/ 551158 w 1016895"/>
                <a:gd name="connsiteY48" fmla="*/ 103723 h 488110"/>
                <a:gd name="connsiteX49" fmla="*/ 551158 w 1016895"/>
                <a:gd name="connsiteY49" fmla="*/ 103723 h 488110"/>
                <a:gd name="connsiteX50" fmla="*/ 551158 w 1016895"/>
                <a:gd name="connsiteY50" fmla="*/ 103723 h 488110"/>
                <a:gd name="connsiteX51" fmla="*/ 551158 w 1016895"/>
                <a:gd name="connsiteY51" fmla="*/ 103723 h 488110"/>
                <a:gd name="connsiteX52" fmla="*/ 551158 w 1016895"/>
                <a:gd name="connsiteY52" fmla="*/ 103723 h 488110"/>
                <a:gd name="connsiteX53" fmla="*/ 551158 w 1016895"/>
                <a:gd name="connsiteY53" fmla="*/ 103723 h 488110"/>
                <a:gd name="connsiteX54" fmla="*/ 551158 w 1016895"/>
                <a:gd name="connsiteY54" fmla="*/ 103723 h 488110"/>
                <a:gd name="connsiteX55" fmla="*/ 551158 w 1016895"/>
                <a:gd name="connsiteY55" fmla="*/ 103723 h 488110"/>
                <a:gd name="connsiteX56" fmla="*/ 551158 w 1016895"/>
                <a:gd name="connsiteY56" fmla="*/ 103723 h 488110"/>
                <a:gd name="connsiteX57" fmla="*/ 551158 w 1016895"/>
                <a:gd name="connsiteY57" fmla="*/ 103723 h 488110"/>
                <a:gd name="connsiteX58" fmla="*/ 551158 w 1016895"/>
                <a:gd name="connsiteY58" fmla="*/ 103723 h 488110"/>
                <a:gd name="connsiteX59" fmla="*/ 551158 w 1016895"/>
                <a:gd name="connsiteY59" fmla="*/ 103723 h 488110"/>
                <a:gd name="connsiteX60" fmla="*/ 551158 w 1016895"/>
                <a:gd name="connsiteY60" fmla="*/ 103723 h 488110"/>
                <a:gd name="connsiteX61" fmla="*/ 547090 w 1016895"/>
                <a:gd name="connsiteY61" fmla="*/ 103723 h 488110"/>
                <a:gd name="connsiteX62" fmla="*/ 543023 w 1016895"/>
                <a:gd name="connsiteY62" fmla="*/ 103723 h 488110"/>
                <a:gd name="connsiteX63" fmla="*/ 543023 w 1016895"/>
                <a:gd name="connsiteY63" fmla="*/ 103723 h 488110"/>
                <a:gd name="connsiteX64" fmla="*/ 543023 w 1016895"/>
                <a:gd name="connsiteY64" fmla="*/ 103723 h 488110"/>
                <a:gd name="connsiteX65" fmla="*/ 543023 w 1016895"/>
                <a:gd name="connsiteY65" fmla="*/ 103723 h 488110"/>
                <a:gd name="connsiteX66" fmla="*/ 543023 w 1016895"/>
                <a:gd name="connsiteY66" fmla="*/ 103723 h 488110"/>
                <a:gd name="connsiteX67" fmla="*/ 543023 w 1016895"/>
                <a:gd name="connsiteY67" fmla="*/ 103723 h 488110"/>
                <a:gd name="connsiteX68" fmla="*/ 543023 w 1016895"/>
                <a:gd name="connsiteY68" fmla="*/ 103723 h 488110"/>
                <a:gd name="connsiteX69" fmla="*/ 538955 w 1016895"/>
                <a:gd name="connsiteY69" fmla="*/ 103723 h 488110"/>
                <a:gd name="connsiteX70" fmla="*/ 534887 w 1016895"/>
                <a:gd name="connsiteY70" fmla="*/ 103723 h 488110"/>
                <a:gd name="connsiteX71" fmla="*/ 534887 w 1016895"/>
                <a:gd name="connsiteY71" fmla="*/ 103723 h 488110"/>
                <a:gd name="connsiteX72" fmla="*/ 534887 w 1016895"/>
                <a:gd name="connsiteY72" fmla="*/ 103723 h 488110"/>
                <a:gd name="connsiteX73" fmla="*/ 534887 w 1016895"/>
                <a:gd name="connsiteY73" fmla="*/ 103723 h 488110"/>
                <a:gd name="connsiteX74" fmla="*/ 534887 w 1016895"/>
                <a:gd name="connsiteY74" fmla="*/ 103723 h 488110"/>
                <a:gd name="connsiteX75" fmla="*/ 534887 w 1016895"/>
                <a:gd name="connsiteY75" fmla="*/ 103723 h 488110"/>
                <a:gd name="connsiteX76" fmla="*/ 534887 w 1016895"/>
                <a:gd name="connsiteY76" fmla="*/ 103723 h 488110"/>
                <a:gd name="connsiteX77" fmla="*/ 534887 w 1016895"/>
                <a:gd name="connsiteY77" fmla="*/ 103723 h 488110"/>
                <a:gd name="connsiteX78" fmla="*/ 534887 w 1016895"/>
                <a:gd name="connsiteY78" fmla="*/ 103723 h 488110"/>
                <a:gd name="connsiteX79" fmla="*/ 538955 w 1016895"/>
                <a:gd name="connsiteY79" fmla="*/ 103723 h 488110"/>
                <a:gd name="connsiteX80" fmla="*/ 538955 w 1016895"/>
                <a:gd name="connsiteY80" fmla="*/ 103723 h 488110"/>
                <a:gd name="connsiteX81" fmla="*/ 543023 w 1016895"/>
                <a:gd name="connsiteY81" fmla="*/ 103723 h 488110"/>
                <a:gd name="connsiteX82" fmla="*/ 547090 w 1016895"/>
                <a:gd name="connsiteY82" fmla="*/ 103723 h 488110"/>
                <a:gd name="connsiteX83" fmla="*/ 547090 w 1016895"/>
                <a:gd name="connsiteY83" fmla="*/ 103723 h 488110"/>
                <a:gd name="connsiteX84" fmla="*/ 547090 w 1016895"/>
                <a:gd name="connsiteY84" fmla="*/ 103723 h 488110"/>
                <a:gd name="connsiteX85" fmla="*/ 547090 w 1016895"/>
                <a:gd name="connsiteY85" fmla="*/ 103723 h 488110"/>
                <a:gd name="connsiteX86" fmla="*/ 547090 w 1016895"/>
                <a:gd name="connsiteY86" fmla="*/ 103723 h 488110"/>
                <a:gd name="connsiteX87" fmla="*/ 547090 w 1016895"/>
                <a:gd name="connsiteY87" fmla="*/ 103723 h 488110"/>
                <a:gd name="connsiteX88" fmla="*/ 543023 w 1016895"/>
                <a:gd name="connsiteY88" fmla="*/ 103723 h 488110"/>
                <a:gd name="connsiteX89" fmla="*/ 543023 w 1016895"/>
                <a:gd name="connsiteY89" fmla="*/ 103723 h 488110"/>
                <a:gd name="connsiteX90" fmla="*/ 543023 w 1016895"/>
                <a:gd name="connsiteY90" fmla="*/ 103723 h 488110"/>
                <a:gd name="connsiteX91" fmla="*/ 547090 w 1016895"/>
                <a:gd name="connsiteY91" fmla="*/ 103723 h 488110"/>
                <a:gd name="connsiteX92" fmla="*/ 547090 w 1016895"/>
                <a:gd name="connsiteY92" fmla="*/ 103723 h 488110"/>
                <a:gd name="connsiteX93" fmla="*/ 547090 w 1016895"/>
                <a:gd name="connsiteY93" fmla="*/ 103723 h 488110"/>
                <a:gd name="connsiteX94" fmla="*/ 547090 w 1016895"/>
                <a:gd name="connsiteY94" fmla="*/ 103723 h 488110"/>
                <a:gd name="connsiteX95" fmla="*/ 547090 w 1016895"/>
                <a:gd name="connsiteY95" fmla="*/ 103723 h 488110"/>
                <a:gd name="connsiteX96" fmla="*/ 547090 w 1016895"/>
                <a:gd name="connsiteY96" fmla="*/ 103723 h 488110"/>
                <a:gd name="connsiteX97" fmla="*/ 547090 w 1016895"/>
                <a:gd name="connsiteY97" fmla="*/ 103723 h 488110"/>
                <a:gd name="connsiteX98" fmla="*/ 547090 w 1016895"/>
                <a:gd name="connsiteY98" fmla="*/ 103723 h 488110"/>
                <a:gd name="connsiteX99" fmla="*/ 547090 w 1016895"/>
                <a:gd name="connsiteY99" fmla="*/ 103723 h 488110"/>
                <a:gd name="connsiteX100" fmla="*/ 551158 w 1016895"/>
                <a:gd name="connsiteY100" fmla="*/ 103723 h 488110"/>
                <a:gd name="connsiteX101" fmla="*/ 555225 w 1016895"/>
                <a:gd name="connsiteY101" fmla="*/ 103723 h 488110"/>
                <a:gd name="connsiteX102" fmla="*/ 559293 w 1016895"/>
                <a:gd name="connsiteY102" fmla="*/ 103723 h 488110"/>
                <a:gd name="connsiteX103" fmla="*/ 559293 w 1016895"/>
                <a:gd name="connsiteY103" fmla="*/ 103723 h 488110"/>
                <a:gd name="connsiteX104" fmla="*/ 559293 w 1016895"/>
                <a:gd name="connsiteY104" fmla="*/ 103723 h 488110"/>
                <a:gd name="connsiteX105" fmla="*/ 563361 w 1016895"/>
                <a:gd name="connsiteY105" fmla="*/ 103723 h 488110"/>
                <a:gd name="connsiteX106" fmla="*/ 563361 w 1016895"/>
                <a:gd name="connsiteY106" fmla="*/ 103723 h 488110"/>
                <a:gd name="connsiteX107" fmla="*/ 563361 w 1016895"/>
                <a:gd name="connsiteY107" fmla="*/ 103723 h 488110"/>
                <a:gd name="connsiteX108" fmla="*/ 567428 w 1016895"/>
                <a:gd name="connsiteY108" fmla="*/ 103723 h 488110"/>
                <a:gd name="connsiteX109" fmla="*/ 567428 w 1016895"/>
                <a:gd name="connsiteY109" fmla="*/ 103723 h 488110"/>
                <a:gd name="connsiteX110" fmla="*/ 567428 w 1016895"/>
                <a:gd name="connsiteY110" fmla="*/ 103723 h 488110"/>
                <a:gd name="connsiteX111" fmla="*/ 567428 w 1016895"/>
                <a:gd name="connsiteY111" fmla="*/ 103723 h 488110"/>
                <a:gd name="connsiteX112" fmla="*/ 567428 w 1016895"/>
                <a:gd name="connsiteY112" fmla="*/ 103723 h 488110"/>
                <a:gd name="connsiteX113" fmla="*/ 567428 w 1016895"/>
                <a:gd name="connsiteY113" fmla="*/ 103723 h 488110"/>
                <a:gd name="connsiteX114" fmla="*/ 571496 w 1016895"/>
                <a:gd name="connsiteY114" fmla="*/ 103723 h 488110"/>
                <a:gd name="connsiteX115" fmla="*/ 571496 w 1016895"/>
                <a:gd name="connsiteY115" fmla="*/ 103723 h 488110"/>
                <a:gd name="connsiteX116" fmla="*/ 571496 w 1016895"/>
                <a:gd name="connsiteY116" fmla="*/ 103723 h 488110"/>
                <a:gd name="connsiteX117" fmla="*/ 571496 w 1016895"/>
                <a:gd name="connsiteY117" fmla="*/ 103723 h 488110"/>
                <a:gd name="connsiteX118" fmla="*/ 571496 w 1016895"/>
                <a:gd name="connsiteY118" fmla="*/ 103723 h 488110"/>
                <a:gd name="connsiteX119" fmla="*/ 571496 w 1016895"/>
                <a:gd name="connsiteY119" fmla="*/ 103723 h 488110"/>
                <a:gd name="connsiteX120" fmla="*/ 571496 w 1016895"/>
                <a:gd name="connsiteY120" fmla="*/ 103723 h 488110"/>
                <a:gd name="connsiteX121" fmla="*/ 571496 w 1016895"/>
                <a:gd name="connsiteY121" fmla="*/ 103723 h 488110"/>
                <a:gd name="connsiteX122" fmla="*/ 571496 w 1016895"/>
                <a:gd name="connsiteY122" fmla="*/ 103723 h 488110"/>
                <a:gd name="connsiteX123" fmla="*/ 571496 w 1016895"/>
                <a:gd name="connsiteY123" fmla="*/ 103723 h 488110"/>
                <a:gd name="connsiteX124" fmla="*/ 571496 w 1016895"/>
                <a:gd name="connsiteY124" fmla="*/ 103723 h 488110"/>
                <a:gd name="connsiteX125" fmla="*/ 571496 w 1016895"/>
                <a:gd name="connsiteY125" fmla="*/ 103723 h 488110"/>
                <a:gd name="connsiteX126" fmla="*/ 571496 w 1016895"/>
                <a:gd name="connsiteY126" fmla="*/ 103723 h 488110"/>
                <a:gd name="connsiteX127" fmla="*/ 575563 w 1016895"/>
                <a:gd name="connsiteY127" fmla="*/ 103723 h 488110"/>
                <a:gd name="connsiteX128" fmla="*/ 575563 w 1016895"/>
                <a:gd name="connsiteY128" fmla="*/ 103723 h 488110"/>
                <a:gd name="connsiteX129" fmla="*/ 575563 w 1016895"/>
                <a:gd name="connsiteY129" fmla="*/ 103723 h 488110"/>
                <a:gd name="connsiteX130" fmla="*/ 575563 w 1016895"/>
                <a:gd name="connsiteY130" fmla="*/ 103723 h 488110"/>
                <a:gd name="connsiteX131" fmla="*/ 575563 w 1016895"/>
                <a:gd name="connsiteY131" fmla="*/ 103723 h 488110"/>
                <a:gd name="connsiteX132" fmla="*/ 575563 w 1016895"/>
                <a:gd name="connsiteY132" fmla="*/ 103723 h 488110"/>
                <a:gd name="connsiteX133" fmla="*/ 579631 w 1016895"/>
                <a:gd name="connsiteY133" fmla="*/ 103723 h 488110"/>
                <a:gd name="connsiteX134" fmla="*/ 579631 w 1016895"/>
                <a:gd name="connsiteY134" fmla="*/ 103723 h 488110"/>
                <a:gd name="connsiteX135" fmla="*/ 579631 w 1016895"/>
                <a:gd name="connsiteY135" fmla="*/ 103723 h 488110"/>
                <a:gd name="connsiteX136" fmla="*/ 579631 w 1016895"/>
                <a:gd name="connsiteY136" fmla="*/ 103723 h 488110"/>
                <a:gd name="connsiteX137" fmla="*/ 579631 w 1016895"/>
                <a:gd name="connsiteY137" fmla="*/ 103723 h 488110"/>
                <a:gd name="connsiteX138" fmla="*/ 579631 w 1016895"/>
                <a:gd name="connsiteY138" fmla="*/ 103723 h 488110"/>
                <a:gd name="connsiteX139" fmla="*/ 579631 w 1016895"/>
                <a:gd name="connsiteY139" fmla="*/ 103723 h 488110"/>
                <a:gd name="connsiteX140" fmla="*/ 575563 w 1016895"/>
                <a:gd name="connsiteY140" fmla="*/ 103723 h 488110"/>
                <a:gd name="connsiteX141" fmla="*/ 575563 w 1016895"/>
                <a:gd name="connsiteY141" fmla="*/ 103723 h 488110"/>
                <a:gd name="connsiteX142" fmla="*/ 575563 w 1016895"/>
                <a:gd name="connsiteY142" fmla="*/ 103723 h 488110"/>
                <a:gd name="connsiteX143" fmla="*/ 579631 w 1016895"/>
                <a:gd name="connsiteY143" fmla="*/ 103723 h 488110"/>
                <a:gd name="connsiteX144" fmla="*/ 579631 w 1016895"/>
                <a:gd name="connsiteY144" fmla="*/ 103723 h 488110"/>
                <a:gd name="connsiteX145" fmla="*/ 579631 w 1016895"/>
                <a:gd name="connsiteY145" fmla="*/ 103723 h 488110"/>
                <a:gd name="connsiteX146" fmla="*/ 579631 w 1016895"/>
                <a:gd name="connsiteY146" fmla="*/ 103723 h 488110"/>
                <a:gd name="connsiteX147" fmla="*/ 579631 w 1016895"/>
                <a:gd name="connsiteY147" fmla="*/ 103723 h 488110"/>
                <a:gd name="connsiteX148" fmla="*/ 579631 w 1016895"/>
                <a:gd name="connsiteY148" fmla="*/ 103723 h 488110"/>
                <a:gd name="connsiteX149" fmla="*/ 579631 w 1016895"/>
                <a:gd name="connsiteY149" fmla="*/ 103723 h 488110"/>
                <a:gd name="connsiteX150" fmla="*/ 579631 w 1016895"/>
                <a:gd name="connsiteY150" fmla="*/ 103723 h 488110"/>
                <a:gd name="connsiteX151" fmla="*/ 579631 w 1016895"/>
                <a:gd name="connsiteY151" fmla="*/ 103723 h 488110"/>
                <a:gd name="connsiteX152" fmla="*/ 579631 w 1016895"/>
                <a:gd name="connsiteY152" fmla="*/ 103723 h 488110"/>
                <a:gd name="connsiteX153" fmla="*/ 583699 w 1016895"/>
                <a:gd name="connsiteY153" fmla="*/ 103723 h 488110"/>
                <a:gd name="connsiteX154" fmla="*/ 587766 w 1016895"/>
                <a:gd name="connsiteY154" fmla="*/ 103723 h 488110"/>
                <a:gd name="connsiteX155" fmla="*/ 591834 w 1016895"/>
                <a:gd name="connsiteY155" fmla="*/ 103723 h 488110"/>
                <a:gd name="connsiteX156" fmla="*/ 591834 w 1016895"/>
                <a:gd name="connsiteY156" fmla="*/ 103723 h 488110"/>
                <a:gd name="connsiteX157" fmla="*/ 591834 w 1016895"/>
                <a:gd name="connsiteY157" fmla="*/ 103723 h 488110"/>
                <a:gd name="connsiteX158" fmla="*/ 591834 w 1016895"/>
                <a:gd name="connsiteY158" fmla="*/ 103723 h 488110"/>
                <a:gd name="connsiteX159" fmla="*/ 591834 w 1016895"/>
                <a:gd name="connsiteY159" fmla="*/ 103723 h 488110"/>
                <a:gd name="connsiteX160" fmla="*/ 591834 w 1016895"/>
                <a:gd name="connsiteY160" fmla="*/ 103723 h 488110"/>
                <a:gd name="connsiteX161" fmla="*/ 591834 w 1016895"/>
                <a:gd name="connsiteY161" fmla="*/ 103723 h 488110"/>
                <a:gd name="connsiteX162" fmla="*/ 591834 w 1016895"/>
                <a:gd name="connsiteY162" fmla="*/ 103723 h 488110"/>
                <a:gd name="connsiteX163" fmla="*/ 591834 w 1016895"/>
                <a:gd name="connsiteY163" fmla="*/ 103723 h 488110"/>
                <a:gd name="connsiteX164" fmla="*/ 591834 w 1016895"/>
                <a:gd name="connsiteY164" fmla="*/ 103723 h 488110"/>
                <a:gd name="connsiteX165" fmla="*/ 591834 w 1016895"/>
                <a:gd name="connsiteY165" fmla="*/ 103723 h 488110"/>
                <a:gd name="connsiteX166" fmla="*/ 591834 w 1016895"/>
                <a:gd name="connsiteY166" fmla="*/ 103723 h 488110"/>
                <a:gd name="connsiteX167" fmla="*/ 591834 w 1016895"/>
                <a:gd name="connsiteY167" fmla="*/ 103723 h 488110"/>
                <a:gd name="connsiteX168" fmla="*/ 595901 w 1016895"/>
                <a:gd name="connsiteY168" fmla="*/ 103723 h 488110"/>
                <a:gd name="connsiteX169" fmla="*/ 595901 w 1016895"/>
                <a:gd name="connsiteY169" fmla="*/ 103723 h 488110"/>
                <a:gd name="connsiteX170" fmla="*/ 595901 w 1016895"/>
                <a:gd name="connsiteY170" fmla="*/ 103723 h 488110"/>
                <a:gd name="connsiteX171" fmla="*/ 599969 w 1016895"/>
                <a:gd name="connsiteY171" fmla="*/ 103723 h 488110"/>
                <a:gd name="connsiteX172" fmla="*/ 599969 w 1016895"/>
                <a:gd name="connsiteY172" fmla="*/ 103723 h 488110"/>
                <a:gd name="connsiteX173" fmla="*/ 599969 w 1016895"/>
                <a:gd name="connsiteY173" fmla="*/ 103723 h 488110"/>
                <a:gd name="connsiteX174" fmla="*/ 599969 w 1016895"/>
                <a:gd name="connsiteY174" fmla="*/ 103723 h 488110"/>
                <a:gd name="connsiteX175" fmla="*/ 599969 w 1016895"/>
                <a:gd name="connsiteY175" fmla="*/ 103723 h 488110"/>
                <a:gd name="connsiteX176" fmla="*/ 599969 w 1016895"/>
                <a:gd name="connsiteY176" fmla="*/ 103723 h 488110"/>
                <a:gd name="connsiteX177" fmla="*/ 599969 w 1016895"/>
                <a:gd name="connsiteY177" fmla="*/ 103723 h 488110"/>
                <a:gd name="connsiteX178" fmla="*/ 604036 w 1016895"/>
                <a:gd name="connsiteY178" fmla="*/ 103723 h 488110"/>
                <a:gd name="connsiteX179" fmla="*/ 608104 w 1016895"/>
                <a:gd name="connsiteY179" fmla="*/ 107791 h 488110"/>
                <a:gd name="connsiteX180" fmla="*/ 608104 w 1016895"/>
                <a:gd name="connsiteY180" fmla="*/ 107791 h 488110"/>
                <a:gd name="connsiteX181" fmla="*/ 612172 w 1016895"/>
                <a:gd name="connsiteY181" fmla="*/ 107791 h 488110"/>
                <a:gd name="connsiteX182" fmla="*/ 612172 w 1016895"/>
                <a:gd name="connsiteY182" fmla="*/ 107791 h 488110"/>
                <a:gd name="connsiteX183" fmla="*/ 612172 w 1016895"/>
                <a:gd name="connsiteY183" fmla="*/ 107791 h 488110"/>
                <a:gd name="connsiteX184" fmla="*/ 616239 w 1016895"/>
                <a:gd name="connsiteY184" fmla="*/ 107791 h 488110"/>
                <a:gd name="connsiteX185" fmla="*/ 616239 w 1016895"/>
                <a:gd name="connsiteY185" fmla="*/ 107791 h 488110"/>
                <a:gd name="connsiteX186" fmla="*/ 620307 w 1016895"/>
                <a:gd name="connsiteY186" fmla="*/ 107791 h 488110"/>
                <a:gd name="connsiteX187" fmla="*/ 620307 w 1016895"/>
                <a:gd name="connsiteY187" fmla="*/ 107791 h 488110"/>
                <a:gd name="connsiteX188" fmla="*/ 620307 w 1016895"/>
                <a:gd name="connsiteY188" fmla="*/ 111859 h 488110"/>
                <a:gd name="connsiteX189" fmla="*/ 620307 w 1016895"/>
                <a:gd name="connsiteY189" fmla="*/ 115926 h 488110"/>
                <a:gd name="connsiteX190" fmla="*/ 620307 w 1016895"/>
                <a:gd name="connsiteY190" fmla="*/ 115926 h 488110"/>
                <a:gd name="connsiteX191" fmla="*/ 620307 w 1016895"/>
                <a:gd name="connsiteY191" fmla="*/ 115926 h 488110"/>
                <a:gd name="connsiteX192" fmla="*/ 620307 w 1016895"/>
                <a:gd name="connsiteY192" fmla="*/ 115926 h 488110"/>
                <a:gd name="connsiteX193" fmla="*/ 620307 w 1016895"/>
                <a:gd name="connsiteY193" fmla="*/ 115926 h 488110"/>
                <a:gd name="connsiteX194" fmla="*/ 620307 w 1016895"/>
                <a:gd name="connsiteY194" fmla="*/ 115926 h 488110"/>
                <a:gd name="connsiteX195" fmla="*/ 620307 w 1016895"/>
                <a:gd name="connsiteY195" fmla="*/ 115926 h 488110"/>
                <a:gd name="connsiteX196" fmla="*/ 624374 w 1016895"/>
                <a:gd name="connsiteY196" fmla="*/ 115926 h 488110"/>
                <a:gd name="connsiteX197" fmla="*/ 624374 w 1016895"/>
                <a:gd name="connsiteY197" fmla="*/ 115926 h 488110"/>
                <a:gd name="connsiteX198" fmla="*/ 624374 w 1016895"/>
                <a:gd name="connsiteY198" fmla="*/ 115926 h 488110"/>
                <a:gd name="connsiteX199" fmla="*/ 624374 w 1016895"/>
                <a:gd name="connsiteY199" fmla="*/ 115926 h 488110"/>
                <a:gd name="connsiteX200" fmla="*/ 624374 w 1016895"/>
                <a:gd name="connsiteY200" fmla="*/ 115926 h 488110"/>
                <a:gd name="connsiteX201" fmla="*/ 624374 w 1016895"/>
                <a:gd name="connsiteY201" fmla="*/ 115926 h 488110"/>
                <a:gd name="connsiteX202" fmla="*/ 624374 w 1016895"/>
                <a:gd name="connsiteY202" fmla="*/ 115926 h 488110"/>
                <a:gd name="connsiteX203" fmla="*/ 624374 w 1016895"/>
                <a:gd name="connsiteY203" fmla="*/ 115926 h 488110"/>
                <a:gd name="connsiteX204" fmla="*/ 624374 w 1016895"/>
                <a:gd name="connsiteY204" fmla="*/ 115926 h 488110"/>
                <a:gd name="connsiteX205" fmla="*/ 624374 w 1016895"/>
                <a:gd name="connsiteY205" fmla="*/ 115926 h 488110"/>
                <a:gd name="connsiteX206" fmla="*/ 624374 w 1016895"/>
                <a:gd name="connsiteY206" fmla="*/ 115926 h 488110"/>
                <a:gd name="connsiteX207" fmla="*/ 624374 w 1016895"/>
                <a:gd name="connsiteY207" fmla="*/ 115926 h 488110"/>
                <a:gd name="connsiteX208" fmla="*/ 624374 w 1016895"/>
                <a:gd name="connsiteY208" fmla="*/ 115926 h 488110"/>
                <a:gd name="connsiteX209" fmla="*/ 624374 w 1016895"/>
                <a:gd name="connsiteY209" fmla="*/ 115926 h 488110"/>
                <a:gd name="connsiteX210" fmla="*/ 624374 w 1016895"/>
                <a:gd name="connsiteY210" fmla="*/ 115926 h 488110"/>
                <a:gd name="connsiteX211" fmla="*/ 624374 w 1016895"/>
                <a:gd name="connsiteY211" fmla="*/ 115926 h 488110"/>
                <a:gd name="connsiteX212" fmla="*/ 624374 w 1016895"/>
                <a:gd name="connsiteY212" fmla="*/ 115926 h 488110"/>
                <a:gd name="connsiteX213" fmla="*/ 624374 w 1016895"/>
                <a:gd name="connsiteY213" fmla="*/ 115926 h 488110"/>
                <a:gd name="connsiteX214" fmla="*/ 624374 w 1016895"/>
                <a:gd name="connsiteY214" fmla="*/ 115926 h 488110"/>
                <a:gd name="connsiteX215" fmla="*/ 624374 w 1016895"/>
                <a:gd name="connsiteY215" fmla="*/ 115926 h 488110"/>
                <a:gd name="connsiteX216" fmla="*/ 624374 w 1016895"/>
                <a:gd name="connsiteY216" fmla="*/ 115926 h 488110"/>
                <a:gd name="connsiteX217" fmla="*/ 624374 w 1016895"/>
                <a:gd name="connsiteY217" fmla="*/ 115926 h 488110"/>
                <a:gd name="connsiteX218" fmla="*/ 624374 w 1016895"/>
                <a:gd name="connsiteY218" fmla="*/ 115926 h 488110"/>
                <a:gd name="connsiteX219" fmla="*/ 624374 w 1016895"/>
                <a:gd name="connsiteY219" fmla="*/ 115926 h 488110"/>
                <a:gd name="connsiteX220" fmla="*/ 624374 w 1016895"/>
                <a:gd name="connsiteY220" fmla="*/ 115926 h 488110"/>
                <a:gd name="connsiteX221" fmla="*/ 624374 w 1016895"/>
                <a:gd name="connsiteY221" fmla="*/ 115926 h 488110"/>
                <a:gd name="connsiteX222" fmla="*/ 628442 w 1016895"/>
                <a:gd name="connsiteY222" fmla="*/ 115926 h 488110"/>
                <a:gd name="connsiteX223" fmla="*/ 628442 w 1016895"/>
                <a:gd name="connsiteY223" fmla="*/ 115926 h 488110"/>
                <a:gd name="connsiteX224" fmla="*/ 628442 w 1016895"/>
                <a:gd name="connsiteY224" fmla="*/ 115926 h 488110"/>
                <a:gd name="connsiteX225" fmla="*/ 628442 w 1016895"/>
                <a:gd name="connsiteY225" fmla="*/ 115926 h 488110"/>
                <a:gd name="connsiteX226" fmla="*/ 628442 w 1016895"/>
                <a:gd name="connsiteY226" fmla="*/ 115926 h 488110"/>
                <a:gd name="connsiteX227" fmla="*/ 628442 w 1016895"/>
                <a:gd name="connsiteY227" fmla="*/ 115926 h 488110"/>
                <a:gd name="connsiteX228" fmla="*/ 628442 w 1016895"/>
                <a:gd name="connsiteY228" fmla="*/ 115926 h 488110"/>
                <a:gd name="connsiteX229" fmla="*/ 628442 w 1016895"/>
                <a:gd name="connsiteY229" fmla="*/ 115926 h 488110"/>
                <a:gd name="connsiteX230" fmla="*/ 628442 w 1016895"/>
                <a:gd name="connsiteY230" fmla="*/ 115926 h 488110"/>
                <a:gd name="connsiteX231" fmla="*/ 628442 w 1016895"/>
                <a:gd name="connsiteY231" fmla="*/ 115926 h 488110"/>
                <a:gd name="connsiteX232" fmla="*/ 628442 w 1016895"/>
                <a:gd name="connsiteY232" fmla="*/ 115926 h 488110"/>
                <a:gd name="connsiteX233" fmla="*/ 628442 w 1016895"/>
                <a:gd name="connsiteY233" fmla="*/ 115926 h 488110"/>
                <a:gd name="connsiteX234" fmla="*/ 628442 w 1016895"/>
                <a:gd name="connsiteY234" fmla="*/ 115926 h 488110"/>
                <a:gd name="connsiteX235" fmla="*/ 628442 w 1016895"/>
                <a:gd name="connsiteY235" fmla="*/ 115926 h 488110"/>
                <a:gd name="connsiteX236" fmla="*/ 628442 w 1016895"/>
                <a:gd name="connsiteY236" fmla="*/ 115926 h 488110"/>
                <a:gd name="connsiteX237" fmla="*/ 628442 w 1016895"/>
                <a:gd name="connsiteY237" fmla="*/ 115926 h 488110"/>
                <a:gd name="connsiteX238" fmla="*/ 628442 w 1016895"/>
                <a:gd name="connsiteY238" fmla="*/ 115926 h 488110"/>
                <a:gd name="connsiteX239" fmla="*/ 628442 w 1016895"/>
                <a:gd name="connsiteY239" fmla="*/ 115926 h 488110"/>
                <a:gd name="connsiteX240" fmla="*/ 628442 w 1016895"/>
                <a:gd name="connsiteY240" fmla="*/ 115926 h 488110"/>
                <a:gd name="connsiteX241" fmla="*/ 632509 w 1016895"/>
                <a:gd name="connsiteY241" fmla="*/ 115926 h 488110"/>
                <a:gd name="connsiteX242" fmla="*/ 632509 w 1016895"/>
                <a:gd name="connsiteY242" fmla="*/ 115926 h 488110"/>
                <a:gd name="connsiteX243" fmla="*/ 632509 w 1016895"/>
                <a:gd name="connsiteY243" fmla="*/ 115926 h 488110"/>
                <a:gd name="connsiteX244" fmla="*/ 636577 w 1016895"/>
                <a:gd name="connsiteY244" fmla="*/ 115926 h 488110"/>
                <a:gd name="connsiteX245" fmla="*/ 640645 w 1016895"/>
                <a:gd name="connsiteY245" fmla="*/ 115926 h 488110"/>
                <a:gd name="connsiteX246" fmla="*/ 640645 w 1016895"/>
                <a:gd name="connsiteY246" fmla="*/ 115926 h 488110"/>
                <a:gd name="connsiteX247" fmla="*/ 640645 w 1016895"/>
                <a:gd name="connsiteY247" fmla="*/ 115926 h 488110"/>
                <a:gd name="connsiteX248" fmla="*/ 640645 w 1016895"/>
                <a:gd name="connsiteY248" fmla="*/ 115926 h 488110"/>
                <a:gd name="connsiteX249" fmla="*/ 640645 w 1016895"/>
                <a:gd name="connsiteY249" fmla="*/ 115926 h 488110"/>
                <a:gd name="connsiteX250" fmla="*/ 640645 w 1016895"/>
                <a:gd name="connsiteY250" fmla="*/ 115926 h 488110"/>
                <a:gd name="connsiteX251" fmla="*/ 640645 w 1016895"/>
                <a:gd name="connsiteY251" fmla="*/ 115926 h 488110"/>
                <a:gd name="connsiteX252" fmla="*/ 640645 w 1016895"/>
                <a:gd name="connsiteY252" fmla="*/ 115926 h 488110"/>
                <a:gd name="connsiteX253" fmla="*/ 640645 w 1016895"/>
                <a:gd name="connsiteY253" fmla="*/ 115926 h 488110"/>
                <a:gd name="connsiteX254" fmla="*/ 640645 w 1016895"/>
                <a:gd name="connsiteY254" fmla="*/ 115926 h 488110"/>
                <a:gd name="connsiteX255" fmla="*/ 640645 w 1016895"/>
                <a:gd name="connsiteY255" fmla="*/ 115926 h 488110"/>
                <a:gd name="connsiteX256" fmla="*/ 640645 w 1016895"/>
                <a:gd name="connsiteY256" fmla="*/ 115926 h 488110"/>
                <a:gd name="connsiteX257" fmla="*/ 640645 w 1016895"/>
                <a:gd name="connsiteY257" fmla="*/ 115926 h 488110"/>
                <a:gd name="connsiteX258" fmla="*/ 640645 w 1016895"/>
                <a:gd name="connsiteY258" fmla="*/ 115926 h 488110"/>
                <a:gd name="connsiteX259" fmla="*/ 644712 w 1016895"/>
                <a:gd name="connsiteY259" fmla="*/ 119994 h 488110"/>
                <a:gd name="connsiteX260" fmla="*/ 644712 w 1016895"/>
                <a:gd name="connsiteY260" fmla="*/ 119994 h 488110"/>
                <a:gd name="connsiteX261" fmla="*/ 644712 w 1016895"/>
                <a:gd name="connsiteY261" fmla="*/ 119994 h 488110"/>
                <a:gd name="connsiteX262" fmla="*/ 644712 w 1016895"/>
                <a:gd name="connsiteY262" fmla="*/ 119994 h 488110"/>
                <a:gd name="connsiteX263" fmla="*/ 644712 w 1016895"/>
                <a:gd name="connsiteY263" fmla="*/ 119994 h 488110"/>
                <a:gd name="connsiteX264" fmla="*/ 644712 w 1016895"/>
                <a:gd name="connsiteY264" fmla="*/ 119994 h 488110"/>
                <a:gd name="connsiteX265" fmla="*/ 644712 w 1016895"/>
                <a:gd name="connsiteY265" fmla="*/ 119994 h 488110"/>
                <a:gd name="connsiteX266" fmla="*/ 644712 w 1016895"/>
                <a:gd name="connsiteY266" fmla="*/ 119994 h 488110"/>
                <a:gd name="connsiteX267" fmla="*/ 644712 w 1016895"/>
                <a:gd name="connsiteY267" fmla="*/ 119994 h 488110"/>
                <a:gd name="connsiteX268" fmla="*/ 644712 w 1016895"/>
                <a:gd name="connsiteY268" fmla="*/ 119994 h 488110"/>
                <a:gd name="connsiteX269" fmla="*/ 644712 w 1016895"/>
                <a:gd name="connsiteY269" fmla="*/ 119994 h 488110"/>
                <a:gd name="connsiteX270" fmla="*/ 644712 w 1016895"/>
                <a:gd name="connsiteY270" fmla="*/ 119994 h 488110"/>
                <a:gd name="connsiteX271" fmla="*/ 644712 w 1016895"/>
                <a:gd name="connsiteY271" fmla="*/ 119994 h 488110"/>
                <a:gd name="connsiteX272" fmla="*/ 644712 w 1016895"/>
                <a:gd name="connsiteY272" fmla="*/ 119994 h 488110"/>
                <a:gd name="connsiteX273" fmla="*/ 644712 w 1016895"/>
                <a:gd name="connsiteY273" fmla="*/ 119994 h 488110"/>
                <a:gd name="connsiteX274" fmla="*/ 644712 w 1016895"/>
                <a:gd name="connsiteY274" fmla="*/ 119994 h 488110"/>
                <a:gd name="connsiteX275" fmla="*/ 644712 w 1016895"/>
                <a:gd name="connsiteY275" fmla="*/ 119994 h 488110"/>
                <a:gd name="connsiteX276" fmla="*/ 644712 w 1016895"/>
                <a:gd name="connsiteY276" fmla="*/ 119994 h 488110"/>
                <a:gd name="connsiteX277" fmla="*/ 644712 w 1016895"/>
                <a:gd name="connsiteY277" fmla="*/ 119994 h 488110"/>
                <a:gd name="connsiteX278" fmla="*/ 644712 w 1016895"/>
                <a:gd name="connsiteY278" fmla="*/ 119994 h 488110"/>
                <a:gd name="connsiteX279" fmla="*/ 644712 w 1016895"/>
                <a:gd name="connsiteY279" fmla="*/ 119994 h 488110"/>
                <a:gd name="connsiteX280" fmla="*/ 644712 w 1016895"/>
                <a:gd name="connsiteY280" fmla="*/ 119994 h 488110"/>
                <a:gd name="connsiteX281" fmla="*/ 644712 w 1016895"/>
                <a:gd name="connsiteY281" fmla="*/ 119994 h 488110"/>
                <a:gd name="connsiteX282" fmla="*/ 644712 w 1016895"/>
                <a:gd name="connsiteY282" fmla="*/ 119994 h 488110"/>
                <a:gd name="connsiteX283" fmla="*/ 644712 w 1016895"/>
                <a:gd name="connsiteY283" fmla="*/ 119994 h 488110"/>
                <a:gd name="connsiteX284" fmla="*/ 644712 w 1016895"/>
                <a:gd name="connsiteY284" fmla="*/ 119994 h 488110"/>
                <a:gd name="connsiteX285" fmla="*/ 644712 w 1016895"/>
                <a:gd name="connsiteY285" fmla="*/ 119994 h 488110"/>
                <a:gd name="connsiteX286" fmla="*/ 644712 w 1016895"/>
                <a:gd name="connsiteY286" fmla="*/ 119994 h 488110"/>
                <a:gd name="connsiteX287" fmla="*/ 644712 w 1016895"/>
                <a:gd name="connsiteY287" fmla="*/ 119994 h 488110"/>
                <a:gd name="connsiteX288" fmla="*/ 644712 w 1016895"/>
                <a:gd name="connsiteY288" fmla="*/ 119994 h 488110"/>
                <a:gd name="connsiteX289" fmla="*/ 644712 w 1016895"/>
                <a:gd name="connsiteY289" fmla="*/ 119994 h 488110"/>
                <a:gd name="connsiteX290" fmla="*/ 644712 w 1016895"/>
                <a:gd name="connsiteY290" fmla="*/ 119994 h 488110"/>
                <a:gd name="connsiteX291" fmla="*/ 644712 w 1016895"/>
                <a:gd name="connsiteY291" fmla="*/ 119994 h 488110"/>
                <a:gd name="connsiteX292" fmla="*/ 644712 w 1016895"/>
                <a:gd name="connsiteY292" fmla="*/ 119994 h 488110"/>
                <a:gd name="connsiteX293" fmla="*/ 644712 w 1016895"/>
                <a:gd name="connsiteY293" fmla="*/ 119994 h 488110"/>
                <a:gd name="connsiteX294" fmla="*/ 644712 w 1016895"/>
                <a:gd name="connsiteY294" fmla="*/ 119994 h 488110"/>
                <a:gd name="connsiteX295" fmla="*/ 644712 w 1016895"/>
                <a:gd name="connsiteY295" fmla="*/ 119994 h 488110"/>
                <a:gd name="connsiteX296" fmla="*/ 644712 w 1016895"/>
                <a:gd name="connsiteY296" fmla="*/ 119994 h 488110"/>
                <a:gd name="connsiteX297" fmla="*/ 644712 w 1016895"/>
                <a:gd name="connsiteY297" fmla="*/ 119994 h 488110"/>
                <a:gd name="connsiteX298" fmla="*/ 644712 w 1016895"/>
                <a:gd name="connsiteY298" fmla="*/ 119994 h 488110"/>
                <a:gd name="connsiteX299" fmla="*/ 644712 w 1016895"/>
                <a:gd name="connsiteY299" fmla="*/ 119994 h 488110"/>
                <a:gd name="connsiteX300" fmla="*/ 644712 w 1016895"/>
                <a:gd name="connsiteY300" fmla="*/ 119994 h 488110"/>
                <a:gd name="connsiteX301" fmla="*/ 644712 w 1016895"/>
                <a:gd name="connsiteY301" fmla="*/ 119994 h 488110"/>
                <a:gd name="connsiteX302" fmla="*/ 644712 w 1016895"/>
                <a:gd name="connsiteY302" fmla="*/ 119994 h 488110"/>
                <a:gd name="connsiteX303" fmla="*/ 644712 w 1016895"/>
                <a:gd name="connsiteY303" fmla="*/ 119994 h 488110"/>
                <a:gd name="connsiteX304" fmla="*/ 644712 w 1016895"/>
                <a:gd name="connsiteY304" fmla="*/ 119994 h 488110"/>
                <a:gd name="connsiteX305" fmla="*/ 644712 w 1016895"/>
                <a:gd name="connsiteY305" fmla="*/ 119994 h 488110"/>
                <a:gd name="connsiteX306" fmla="*/ 644712 w 1016895"/>
                <a:gd name="connsiteY306" fmla="*/ 119994 h 488110"/>
                <a:gd name="connsiteX307" fmla="*/ 644712 w 1016895"/>
                <a:gd name="connsiteY307" fmla="*/ 119994 h 488110"/>
                <a:gd name="connsiteX308" fmla="*/ 644712 w 1016895"/>
                <a:gd name="connsiteY308" fmla="*/ 119994 h 488110"/>
                <a:gd name="connsiteX309" fmla="*/ 648780 w 1016895"/>
                <a:gd name="connsiteY309" fmla="*/ 124061 h 488110"/>
                <a:gd name="connsiteX310" fmla="*/ 648780 w 1016895"/>
                <a:gd name="connsiteY310" fmla="*/ 124061 h 488110"/>
                <a:gd name="connsiteX311" fmla="*/ 648780 w 1016895"/>
                <a:gd name="connsiteY311" fmla="*/ 124061 h 488110"/>
                <a:gd name="connsiteX312" fmla="*/ 648780 w 1016895"/>
                <a:gd name="connsiteY312" fmla="*/ 124061 h 488110"/>
                <a:gd name="connsiteX313" fmla="*/ 648780 w 1016895"/>
                <a:gd name="connsiteY313" fmla="*/ 124061 h 488110"/>
                <a:gd name="connsiteX314" fmla="*/ 648780 w 1016895"/>
                <a:gd name="connsiteY314" fmla="*/ 124061 h 488110"/>
                <a:gd name="connsiteX315" fmla="*/ 648780 w 1016895"/>
                <a:gd name="connsiteY315" fmla="*/ 124061 h 488110"/>
                <a:gd name="connsiteX316" fmla="*/ 648780 w 1016895"/>
                <a:gd name="connsiteY316" fmla="*/ 124061 h 488110"/>
                <a:gd name="connsiteX317" fmla="*/ 648780 w 1016895"/>
                <a:gd name="connsiteY317" fmla="*/ 124061 h 488110"/>
                <a:gd name="connsiteX318" fmla="*/ 648780 w 1016895"/>
                <a:gd name="connsiteY318" fmla="*/ 124061 h 488110"/>
                <a:gd name="connsiteX319" fmla="*/ 648780 w 1016895"/>
                <a:gd name="connsiteY319" fmla="*/ 124061 h 488110"/>
                <a:gd name="connsiteX320" fmla="*/ 648780 w 1016895"/>
                <a:gd name="connsiteY320" fmla="*/ 124061 h 488110"/>
                <a:gd name="connsiteX321" fmla="*/ 648780 w 1016895"/>
                <a:gd name="connsiteY321" fmla="*/ 124061 h 488110"/>
                <a:gd name="connsiteX322" fmla="*/ 648780 w 1016895"/>
                <a:gd name="connsiteY322" fmla="*/ 124061 h 488110"/>
                <a:gd name="connsiteX323" fmla="*/ 648780 w 1016895"/>
                <a:gd name="connsiteY323" fmla="*/ 124061 h 488110"/>
                <a:gd name="connsiteX324" fmla="*/ 648780 w 1016895"/>
                <a:gd name="connsiteY324" fmla="*/ 124061 h 488110"/>
                <a:gd name="connsiteX325" fmla="*/ 648780 w 1016895"/>
                <a:gd name="connsiteY325" fmla="*/ 124061 h 488110"/>
                <a:gd name="connsiteX326" fmla="*/ 648780 w 1016895"/>
                <a:gd name="connsiteY326" fmla="*/ 124061 h 488110"/>
                <a:gd name="connsiteX327" fmla="*/ 648780 w 1016895"/>
                <a:gd name="connsiteY327" fmla="*/ 124061 h 488110"/>
                <a:gd name="connsiteX328" fmla="*/ 648780 w 1016895"/>
                <a:gd name="connsiteY328" fmla="*/ 124061 h 488110"/>
                <a:gd name="connsiteX329" fmla="*/ 648780 w 1016895"/>
                <a:gd name="connsiteY329" fmla="*/ 124061 h 488110"/>
                <a:gd name="connsiteX330" fmla="*/ 648780 w 1016895"/>
                <a:gd name="connsiteY330" fmla="*/ 124061 h 488110"/>
                <a:gd name="connsiteX331" fmla="*/ 648780 w 1016895"/>
                <a:gd name="connsiteY331" fmla="*/ 124061 h 488110"/>
                <a:gd name="connsiteX332" fmla="*/ 648780 w 1016895"/>
                <a:gd name="connsiteY332" fmla="*/ 124061 h 488110"/>
                <a:gd name="connsiteX333" fmla="*/ 648780 w 1016895"/>
                <a:gd name="connsiteY333" fmla="*/ 124061 h 488110"/>
                <a:gd name="connsiteX334" fmla="*/ 648780 w 1016895"/>
                <a:gd name="connsiteY334" fmla="*/ 124061 h 488110"/>
                <a:gd name="connsiteX335" fmla="*/ 648780 w 1016895"/>
                <a:gd name="connsiteY335" fmla="*/ 124061 h 488110"/>
                <a:gd name="connsiteX336" fmla="*/ 648780 w 1016895"/>
                <a:gd name="connsiteY336" fmla="*/ 124061 h 488110"/>
                <a:gd name="connsiteX337" fmla="*/ 648780 w 1016895"/>
                <a:gd name="connsiteY337" fmla="*/ 124061 h 488110"/>
                <a:gd name="connsiteX338" fmla="*/ 648780 w 1016895"/>
                <a:gd name="connsiteY338" fmla="*/ 124061 h 488110"/>
                <a:gd name="connsiteX339" fmla="*/ 648780 w 1016895"/>
                <a:gd name="connsiteY339" fmla="*/ 124061 h 488110"/>
                <a:gd name="connsiteX340" fmla="*/ 648780 w 1016895"/>
                <a:gd name="connsiteY340" fmla="*/ 124061 h 488110"/>
                <a:gd name="connsiteX341" fmla="*/ 648780 w 1016895"/>
                <a:gd name="connsiteY341" fmla="*/ 124061 h 488110"/>
                <a:gd name="connsiteX342" fmla="*/ 648780 w 1016895"/>
                <a:gd name="connsiteY342" fmla="*/ 124061 h 488110"/>
                <a:gd name="connsiteX343" fmla="*/ 648780 w 1016895"/>
                <a:gd name="connsiteY343" fmla="*/ 124061 h 488110"/>
                <a:gd name="connsiteX344" fmla="*/ 648780 w 1016895"/>
                <a:gd name="connsiteY344" fmla="*/ 124061 h 488110"/>
                <a:gd name="connsiteX345" fmla="*/ 648780 w 1016895"/>
                <a:gd name="connsiteY345" fmla="*/ 124061 h 488110"/>
                <a:gd name="connsiteX346" fmla="*/ 648780 w 1016895"/>
                <a:gd name="connsiteY346" fmla="*/ 124061 h 488110"/>
                <a:gd name="connsiteX347" fmla="*/ 648780 w 1016895"/>
                <a:gd name="connsiteY347" fmla="*/ 124061 h 488110"/>
                <a:gd name="connsiteX348" fmla="*/ 648780 w 1016895"/>
                <a:gd name="connsiteY348" fmla="*/ 124061 h 488110"/>
                <a:gd name="connsiteX349" fmla="*/ 648780 w 1016895"/>
                <a:gd name="connsiteY349" fmla="*/ 124061 h 488110"/>
                <a:gd name="connsiteX350" fmla="*/ 648780 w 1016895"/>
                <a:gd name="connsiteY350" fmla="*/ 124061 h 488110"/>
                <a:gd name="connsiteX351" fmla="*/ 648780 w 1016895"/>
                <a:gd name="connsiteY351" fmla="*/ 124061 h 488110"/>
                <a:gd name="connsiteX352" fmla="*/ 648780 w 1016895"/>
                <a:gd name="connsiteY352" fmla="*/ 124061 h 488110"/>
                <a:gd name="connsiteX353" fmla="*/ 648780 w 1016895"/>
                <a:gd name="connsiteY353" fmla="*/ 124061 h 488110"/>
                <a:gd name="connsiteX354" fmla="*/ 648780 w 1016895"/>
                <a:gd name="connsiteY354" fmla="*/ 124061 h 488110"/>
                <a:gd name="connsiteX355" fmla="*/ 648780 w 1016895"/>
                <a:gd name="connsiteY355" fmla="*/ 124061 h 488110"/>
                <a:gd name="connsiteX356" fmla="*/ 648780 w 1016895"/>
                <a:gd name="connsiteY356" fmla="*/ 124061 h 488110"/>
                <a:gd name="connsiteX357" fmla="*/ 648780 w 1016895"/>
                <a:gd name="connsiteY357" fmla="*/ 124061 h 488110"/>
                <a:gd name="connsiteX358" fmla="*/ 648780 w 1016895"/>
                <a:gd name="connsiteY358" fmla="*/ 124061 h 488110"/>
                <a:gd name="connsiteX359" fmla="*/ 648780 w 1016895"/>
                <a:gd name="connsiteY359" fmla="*/ 124061 h 488110"/>
                <a:gd name="connsiteX360" fmla="*/ 648780 w 1016895"/>
                <a:gd name="connsiteY360" fmla="*/ 124061 h 488110"/>
                <a:gd name="connsiteX361" fmla="*/ 648780 w 1016895"/>
                <a:gd name="connsiteY361" fmla="*/ 124061 h 488110"/>
                <a:gd name="connsiteX362" fmla="*/ 648780 w 1016895"/>
                <a:gd name="connsiteY362" fmla="*/ 124061 h 488110"/>
                <a:gd name="connsiteX363" fmla="*/ 648780 w 1016895"/>
                <a:gd name="connsiteY363" fmla="*/ 124061 h 488110"/>
                <a:gd name="connsiteX364" fmla="*/ 648780 w 1016895"/>
                <a:gd name="connsiteY364" fmla="*/ 124061 h 488110"/>
                <a:gd name="connsiteX365" fmla="*/ 648780 w 1016895"/>
                <a:gd name="connsiteY365" fmla="*/ 124061 h 488110"/>
                <a:gd name="connsiteX366" fmla="*/ 648780 w 1016895"/>
                <a:gd name="connsiteY366" fmla="*/ 124061 h 488110"/>
                <a:gd name="connsiteX367" fmla="*/ 648780 w 1016895"/>
                <a:gd name="connsiteY367" fmla="*/ 124061 h 488110"/>
                <a:gd name="connsiteX368" fmla="*/ 648780 w 1016895"/>
                <a:gd name="connsiteY368" fmla="*/ 124061 h 488110"/>
                <a:gd name="connsiteX369" fmla="*/ 648780 w 1016895"/>
                <a:gd name="connsiteY369" fmla="*/ 124061 h 488110"/>
                <a:gd name="connsiteX370" fmla="*/ 648780 w 1016895"/>
                <a:gd name="connsiteY370" fmla="*/ 124061 h 488110"/>
                <a:gd name="connsiteX371" fmla="*/ 648780 w 1016895"/>
                <a:gd name="connsiteY371" fmla="*/ 124061 h 488110"/>
                <a:gd name="connsiteX372" fmla="*/ 648780 w 1016895"/>
                <a:gd name="connsiteY372" fmla="*/ 124061 h 488110"/>
                <a:gd name="connsiteX373" fmla="*/ 648780 w 1016895"/>
                <a:gd name="connsiteY373" fmla="*/ 124061 h 488110"/>
                <a:gd name="connsiteX374" fmla="*/ 648780 w 1016895"/>
                <a:gd name="connsiteY374" fmla="*/ 124061 h 488110"/>
                <a:gd name="connsiteX375" fmla="*/ 648780 w 1016895"/>
                <a:gd name="connsiteY375" fmla="*/ 124061 h 488110"/>
                <a:gd name="connsiteX376" fmla="*/ 648780 w 1016895"/>
                <a:gd name="connsiteY376" fmla="*/ 124061 h 488110"/>
                <a:gd name="connsiteX377" fmla="*/ 648780 w 1016895"/>
                <a:gd name="connsiteY377" fmla="*/ 124061 h 488110"/>
                <a:gd name="connsiteX378" fmla="*/ 648780 w 1016895"/>
                <a:gd name="connsiteY378" fmla="*/ 124061 h 488110"/>
                <a:gd name="connsiteX379" fmla="*/ 644712 w 1016895"/>
                <a:gd name="connsiteY379" fmla="*/ 124061 h 488110"/>
                <a:gd name="connsiteX380" fmla="*/ 640645 w 1016895"/>
                <a:gd name="connsiteY380" fmla="*/ 124061 h 488110"/>
                <a:gd name="connsiteX381" fmla="*/ 640645 w 1016895"/>
                <a:gd name="connsiteY381" fmla="*/ 124061 h 488110"/>
                <a:gd name="connsiteX382" fmla="*/ 640645 w 1016895"/>
                <a:gd name="connsiteY382" fmla="*/ 124061 h 488110"/>
                <a:gd name="connsiteX383" fmla="*/ 640645 w 1016895"/>
                <a:gd name="connsiteY383" fmla="*/ 124061 h 488110"/>
                <a:gd name="connsiteX384" fmla="*/ 640645 w 1016895"/>
                <a:gd name="connsiteY384" fmla="*/ 124061 h 488110"/>
                <a:gd name="connsiteX385" fmla="*/ 640645 w 1016895"/>
                <a:gd name="connsiteY385" fmla="*/ 124061 h 488110"/>
                <a:gd name="connsiteX386" fmla="*/ 640645 w 1016895"/>
                <a:gd name="connsiteY386" fmla="*/ 124061 h 488110"/>
                <a:gd name="connsiteX387" fmla="*/ 640645 w 1016895"/>
                <a:gd name="connsiteY387" fmla="*/ 124061 h 488110"/>
                <a:gd name="connsiteX388" fmla="*/ 640645 w 1016895"/>
                <a:gd name="connsiteY388" fmla="*/ 124061 h 488110"/>
                <a:gd name="connsiteX389" fmla="*/ 640645 w 1016895"/>
                <a:gd name="connsiteY389" fmla="*/ 124061 h 488110"/>
                <a:gd name="connsiteX390" fmla="*/ 640645 w 1016895"/>
                <a:gd name="connsiteY390" fmla="*/ 124061 h 488110"/>
                <a:gd name="connsiteX391" fmla="*/ 640645 w 1016895"/>
                <a:gd name="connsiteY391" fmla="*/ 124061 h 488110"/>
                <a:gd name="connsiteX392" fmla="*/ 640645 w 1016895"/>
                <a:gd name="connsiteY392" fmla="*/ 124061 h 488110"/>
                <a:gd name="connsiteX393" fmla="*/ 640645 w 1016895"/>
                <a:gd name="connsiteY393" fmla="*/ 124061 h 488110"/>
                <a:gd name="connsiteX394" fmla="*/ 636577 w 1016895"/>
                <a:gd name="connsiteY394" fmla="*/ 124061 h 488110"/>
                <a:gd name="connsiteX395" fmla="*/ 636577 w 1016895"/>
                <a:gd name="connsiteY395" fmla="*/ 124061 h 488110"/>
                <a:gd name="connsiteX396" fmla="*/ 636577 w 1016895"/>
                <a:gd name="connsiteY396" fmla="*/ 124061 h 488110"/>
                <a:gd name="connsiteX397" fmla="*/ 636577 w 1016895"/>
                <a:gd name="connsiteY397" fmla="*/ 124061 h 488110"/>
                <a:gd name="connsiteX398" fmla="*/ 636577 w 1016895"/>
                <a:gd name="connsiteY398" fmla="*/ 124061 h 488110"/>
                <a:gd name="connsiteX399" fmla="*/ 636577 w 1016895"/>
                <a:gd name="connsiteY399" fmla="*/ 124061 h 488110"/>
                <a:gd name="connsiteX400" fmla="*/ 636577 w 1016895"/>
                <a:gd name="connsiteY400" fmla="*/ 124061 h 488110"/>
                <a:gd name="connsiteX401" fmla="*/ 632509 w 1016895"/>
                <a:gd name="connsiteY401" fmla="*/ 124061 h 488110"/>
                <a:gd name="connsiteX402" fmla="*/ 632509 w 1016895"/>
                <a:gd name="connsiteY402" fmla="*/ 124061 h 488110"/>
                <a:gd name="connsiteX403" fmla="*/ 628442 w 1016895"/>
                <a:gd name="connsiteY403" fmla="*/ 124061 h 488110"/>
                <a:gd name="connsiteX404" fmla="*/ 624374 w 1016895"/>
                <a:gd name="connsiteY404" fmla="*/ 124061 h 488110"/>
                <a:gd name="connsiteX405" fmla="*/ 620307 w 1016895"/>
                <a:gd name="connsiteY405" fmla="*/ 124061 h 488110"/>
                <a:gd name="connsiteX406" fmla="*/ 620307 w 1016895"/>
                <a:gd name="connsiteY406" fmla="*/ 124061 h 488110"/>
                <a:gd name="connsiteX407" fmla="*/ 620307 w 1016895"/>
                <a:gd name="connsiteY407" fmla="*/ 124061 h 488110"/>
                <a:gd name="connsiteX408" fmla="*/ 616239 w 1016895"/>
                <a:gd name="connsiteY408" fmla="*/ 124061 h 488110"/>
                <a:gd name="connsiteX409" fmla="*/ 612172 w 1016895"/>
                <a:gd name="connsiteY409" fmla="*/ 124061 h 488110"/>
                <a:gd name="connsiteX410" fmla="*/ 608104 w 1016895"/>
                <a:gd name="connsiteY410" fmla="*/ 124061 h 488110"/>
                <a:gd name="connsiteX411" fmla="*/ 608104 w 1016895"/>
                <a:gd name="connsiteY411" fmla="*/ 124061 h 488110"/>
                <a:gd name="connsiteX412" fmla="*/ 608104 w 1016895"/>
                <a:gd name="connsiteY412" fmla="*/ 124061 h 488110"/>
                <a:gd name="connsiteX413" fmla="*/ 608104 w 1016895"/>
                <a:gd name="connsiteY413" fmla="*/ 124061 h 488110"/>
                <a:gd name="connsiteX414" fmla="*/ 604036 w 1016895"/>
                <a:gd name="connsiteY414" fmla="*/ 119994 h 488110"/>
                <a:gd name="connsiteX415" fmla="*/ 599969 w 1016895"/>
                <a:gd name="connsiteY415" fmla="*/ 119994 h 488110"/>
                <a:gd name="connsiteX416" fmla="*/ 595901 w 1016895"/>
                <a:gd name="connsiteY416" fmla="*/ 119994 h 488110"/>
                <a:gd name="connsiteX417" fmla="*/ 595901 w 1016895"/>
                <a:gd name="connsiteY417" fmla="*/ 119994 h 488110"/>
                <a:gd name="connsiteX418" fmla="*/ 591834 w 1016895"/>
                <a:gd name="connsiteY418" fmla="*/ 119994 h 488110"/>
                <a:gd name="connsiteX419" fmla="*/ 591834 w 1016895"/>
                <a:gd name="connsiteY419" fmla="*/ 119994 h 488110"/>
                <a:gd name="connsiteX420" fmla="*/ 591834 w 1016895"/>
                <a:gd name="connsiteY420" fmla="*/ 119994 h 488110"/>
                <a:gd name="connsiteX421" fmla="*/ 591834 w 1016895"/>
                <a:gd name="connsiteY421" fmla="*/ 119994 h 488110"/>
                <a:gd name="connsiteX422" fmla="*/ 591834 w 1016895"/>
                <a:gd name="connsiteY422" fmla="*/ 119994 h 488110"/>
                <a:gd name="connsiteX423" fmla="*/ 591834 w 1016895"/>
                <a:gd name="connsiteY423" fmla="*/ 119994 h 488110"/>
                <a:gd name="connsiteX424" fmla="*/ 587766 w 1016895"/>
                <a:gd name="connsiteY424" fmla="*/ 119994 h 488110"/>
                <a:gd name="connsiteX425" fmla="*/ 583699 w 1016895"/>
                <a:gd name="connsiteY425" fmla="*/ 119994 h 488110"/>
                <a:gd name="connsiteX426" fmla="*/ 579631 w 1016895"/>
                <a:gd name="connsiteY426" fmla="*/ 119994 h 488110"/>
                <a:gd name="connsiteX427" fmla="*/ 579631 w 1016895"/>
                <a:gd name="connsiteY427" fmla="*/ 119994 h 488110"/>
                <a:gd name="connsiteX428" fmla="*/ 579631 w 1016895"/>
                <a:gd name="connsiteY428" fmla="*/ 119994 h 488110"/>
                <a:gd name="connsiteX429" fmla="*/ 579631 w 1016895"/>
                <a:gd name="connsiteY429" fmla="*/ 119994 h 488110"/>
                <a:gd name="connsiteX430" fmla="*/ 575563 w 1016895"/>
                <a:gd name="connsiteY430" fmla="*/ 119994 h 488110"/>
                <a:gd name="connsiteX431" fmla="*/ 575563 w 1016895"/>
                <a:gd name="connsiteY431" fmla="*/ 119994 h 488110"/>
                <a:gd name="connsiteX432" fmla="*/ 575563 w 1016895"/>
                <a:gd name="connsiteY432" fmla="*/ 119994 h 488110"/>
                <a:gd name="connsiteX433" fmla="*/ 571496 w 1016895"/>
                <a:gd name="connsiteY433" fmla="*/ 119994 h 488110"/>
                <a:gd name="connsiteX434" fmla="*/ 571496 w 1016895"/>
                <a:gd name="connsiteY434" fmla="*/ 119994 h 488110"/>
                <a:gd name="connsiteX435" fmla="*/ 571496 w 1016895"/>
                <a:gd name="connsiteY435" fmla="*/ 119994 h 488110"/>
                <a:gd name="connsiteX436" fmla="*/ 571496 w 1016895"/>
                <a:gd name="connsiteY436" fmla="*/ 119994 h 488110"/>
                <a:gd name="connsiteX437" fmla="*/ 571496 w 1016895"/>
                <a:gd name="connsiteY437" fmla="*/ 119994 h 488110"/>
                <a:gd name="connsiteX438" fmla="*/ 571496 w 1016895"/>
                <a:gd name="connsiteY438" fmla="*/ 119994 h 488110"/>
                <a:gd name="connsiteX439" fmla="*/ 571496 w 1016895"/>
                <a:gd name="connsiteY439" fmla="*/ 119994 h 488110"/>
                <a:gd name="connsiteX440" fmla="*/ 571496 w 1016895"/>
                <a:gd name="connsiteY440" fmla="*/ 119994 h 488110"/>
                <a:gd name="connsiteX441" fmla="*/ 571496 w 1016895"/>
                <a:gd name="connsiteY441" fmla="*/ 119994 h 488110"/>
                <a:gd name="connsiteX442" fmla="*/ 571496 w 1016895"/>
                <a:gd name="connsiteY442" fmla="*/ 119994 h 488110"/>
                <a:gd name="connsiteX443" fmla="*/ 571496 w 1016895"/>
                <a:gd name="connsiteY443" fmla="*/ 119994 h 488110"/>
                <a:gd name="connsiteX444" fmla="*/ 571496 w 1016895"/>
                <a:gd name="connsiteY444" fmla="*/ 119994 h 488110"/>
                <a:gd name="connsiteX445" fmla="*/ 571496 w 1016895"/>
                <a:gd name="connsiteY445" fmla="*/ 119994 h 488110"/>
                <a:gd name="connsiteX446" fmla="*/ 571496 w 1016895"/>
                <a:gd name="connsiteY446" fmla="*/ 119994 h 488110"/>
                <a:gd name="connsiteX447" fmla="*/ 567428 w 1016895"/>
                <a:gd name="connsiteY447" fmla="*/ 119994 h 488110"/>
                <a:gd name="connsiteX448" fmla="*/ 563361 w 1016895"/>
                <a:gd name="connsiteY448" fmla="*/ 119994 h 488110"/>
                <a:gd name="connsiteX449" fmla="*/ 563361 w 1016895"/>
                <a:gd name="connsiteY449" fmla="*/ 119994 h 488110"/>
                <a:gd name="connsiteX450" fmla="*/ 563361 w 1016895"/>
                <a:gd name="connsiteY450" fmla="*/ 119994 h 488110"/>
                <a:gd name="connsiteX451" fmla="*/ 563361 w 1016895"/>
                <a:gd name="connsiteY451" fmla="*/ 119994 h 488110"/>
                <a:gd name="connsiteX452" fmla="*/ 563361 w 1016895"/>
                <a:gd name="connsiteY452" fmla="*/ 119994 h 488110"/>
                <a:gd name="connsiteX453" fmla="*/ 563361 w 1016895"/>
                <a:gd name="connsiteY453" fmla="*/ 119994 h 488110"/>
                <a:gd name="connsiteX454" fmla="*/ 563361 w 1016895"/>
                <a:gd name="connsiteY454" fmla="*/ 119994 h 488110"/>
                <a:gd name="connsiteX455" fmla="*/ 563361 w 1016895"/>
                <a:gd name="connsiteY455" fmla="*/ 119994 h 488110"/>
                <a:gd name="connsiteX456" fmla="*/ 563361 w 1016895"/>
                <a:gd name="connsiteY456" fmla="*/ 119994 h 488110"/>
                <a:gd name="connsiteX457" fmla="*/ 559293 w 1016895"/>
                <a:gd name="connsiteY457" fmla="*/ 119994 h 488110"/>
                <a:gd name="connsiteX458" fmla="*/ 555225 w 1016895"/>
                <a:gd name="connsiteY458" fmla="*/ 119994 h 488110"/>
                <a:gd name="connsiteX459" fmla="*/ 555225 w 1016895"/>
                <a:gd name="connsiteY459" fmla="*/ 119994 h 488110"/>
                <a:gd name="connsiteX460" fmla="*/ 555225 w 1016895"/>
                <a:gd name="connsiteY460" fmla="*/ 119994 h 488110"/>
                <a:gd name="connsiteX461" fmla="*/ 555225 w 1016895"/>
                <a:gd name="connsiteY461" fmla="*/ 119994 h 488110"/>
                <a:gd name="connsiteX462" fmla="*/ 555225 w 1016895"/>
                <a:gd name="connsiteY462" fmla="*/ 119994 h 488110"/>
                <a:gd name="connsiteX463" fmla="*/ 559293 w 1016895"/>
                <a:gd name="connsiteY463" fmla="*/ 119994 h 488110"/>
                <a:gd name="connsiteX464" fmla="*/ 559293 w 1016895"/>
                <a:gd name="connsiteY464" fmla="*/ 119994 h 488110"/>
                <a:gd name="connsiteX465" fmla="*/ 559293 w 1016895"/>
                <a:gd name="connsiteY465" fmla="*/ 119994 h 488110"/>
                <a:gd name="connsiteX466" fmla="*/ 559293 w 1016895"/>
                <a:gd name="connsiteY466" fmla="*/ 119994 h 488110"/>
                <a:gd name="connsiteX467" fmla="*/ 559293 w 1016895"/>
                <a:gd name="connsiteY467" fmla="*/ 119994 h 488110"/>
                <a:gd name="connsiteX468" fmla="*/ 559293 w 1016895"/>
                <a:gd name="connsiteY468" fmla="*/ 119994 h 488110"/>
                <a:gd name="connsiteX469" fmla="*/ 563361 w 1016895"/>
                <a:gd name="connsiteY469" fmla="*/ 119994 h 488110"/>
                <a:gd name="connsiteX470" fmla="*/ 567428 w 1016895"/>
                <a:gd name="connsiteY470" fmla="*/ 119994 h 488110"/>
                <a:gd name="connsiteX471" fmla="*/ 571496 w 1016895"/>
                <a:gd name="connsiteY471" fmla="*/ 119994 h 488110"/>
                <a:gd name="connsiteX472" fmla="*/ 571496 w 1016895"/>
                <a:gd name="connsiteY472" fmla="*/ 119994 h 488110"/>
                <a:gd name="connsiteX473" fmla="*/ 575563 w 1016895"/>
                <a:gd name="connsiteY473" fmla="*/ 119994 h 488110"/>
                <a:gd name="connsiteX474" fmla="*/ 579631 w 1016895"/>
                <a:gd name="connsiteY474" fmla="*/ 119994 h 488110"/>
                <a:gd name="connsiteX475" fmla="*/ 579631 w 1016895"/>
                <a:gd name="connsiteY475" fmla="*/ 119994 h 488110"/>
                <a:gd name="connsiteX476" fmla="*/ 579631 w 1016895"/>
                <a:gd name="connsiteY476" fmla="*/ 119994 h 488110"/>
                <a:gd name="connsiteX477" fmla="*/ 579631 w 1016895"/>
                <a:gd name="connsiteY477" fmla="*/ 119994 h 488110"/>
                <a:gd name="connsiteX478" fmla="*/ 579631 w 1016895"/>
                <a:gd name="connsiteY478" fmla="*/ 119994 h 488110"/>
                <a:gd name="connsiteX479" fmla="*/ 579631 w 1016895"/>
                <a:gd name="connsiteY479" fmla="*/ 119994 h 488110"/>
                <a:gd name="connsiteX480" fmla="*/ 579631 w 1016895"/>
                <a:gd name="connsiteY480" fmla="*/ 119994 h 488110"/>
                <a:gd name="connsiteX481" fmla="*/ 583699 w 1016895"/>
                <a:gd name="connsiteY481" fmla="*/ 119994 h 488110"/>
                <a:gd name="connsiteX482" fmla="*/ 591834 w 1016895"/>
                <a:gd name="connsiteY482" fmla="*/ 119994 h 488110"/>
                <a:gd name="connsiteX483" fmla="*/ 595901 w 1016895"/>
                <a:gd name="connsiteY483" fmla="*/ 119994 h 488110"/>
                <a:gd name="connsiteX484" fmla="*/ 599969 w 1016895"/>
                <a:gd name="connsiteY484" fmla="*/ 119994 h 488110"/>
                <a:gd name="connsiteX485" fmla="*/ 599969 w 1016895"/>
                <a:gd name="connsiteY485" fmla="*/ 119994 h 488110"/>
                <a:gd name="connsiteX486" fmla="*/ 599969 w 1016895"/>
                <a:gd name="connsiteY486" fmla="*/ 119994 h 488110"/>
                <a:gd name="connsiteX487" fmla="*/ 599969 w 1016895"/>
                <a:gd name="connsiteY487" fmla="*/ 119994 h 488110"/>
                <a:gd name="connsiteX488" fmla="*/ 599969 w 1016895"/>
                <a:gd name="connsiteY488" fmla="*/ 119994 h 488110"/>
                <a:gd name="connsiteX489" fmla="*/ 599969 w 1016895"/>
                <a:gd name="connsiteY489" fmla="*/ 119994 h 488110"/>
                <a:gd name="connsiteX490" fmla="*/ 604036 w 1016895"/>
                <a:gd name="connsiteY490" fmla="*/ 119994 h 488110"/>
                <a:gd name="connsiteX491" fmla="*/ 608104 w 1016895"/>
                <a:gd name="connsiteY491" fmla="*/ 119994 h 488110"/>
                <a:gd name="connsiteX492" fmla="*/ 608104 w 1016895"/>
                <a:gd name="connsiteY492" fmla="*/ 119994 h 488110"/>
                <a:gd name="connsiteX493" fmla="*/ 608104 w 1016895"/>
                <a:gd name="connsiteY493" fmla="*/ 119994 h 488110"/>
                <a:gd name="connsiteX494" fmla="*/ 608104 w 1016895"/>
                <a:gd name="connsiteY494" fmla="*/ 119994 h 488110"/>
                <a:gd name="connsiteX495" fmla="*/ 608104 w 1016895"/>
                <a:gd name="connsiteY495" fmla="*/ 119994 h 488110"/>
                <a:gd name="connsiteX496" fmla="*/ 608104 w 1016895"/>
                <a:gd name="connsiteY496" fmla="*/ 119994 h 488110"/>
                <a:gd name="connsiteX497" fmla="*/ 608104 w 1016895"/>
                <a:gd name="connsiteY497" fmla="*/ 119994 h 488110"/>
                <a:gd name="connsiteX498" fmla="*/ 608104 w 1016895"/>
                <a:gd name="connsiteY498" fmla="*/ 119994 h 488110"/>
                <a:gd name="connsiteX499" fmla="*/ 604036 w 1016895"/>
                <a:gd name="connsiteY499" fmla="*/ 119994 h 488110"/>
                <a:gd name="connsiteX500" fmla="*/ 599969 w 1016895"/>
                <a:gd name="connsiteY500" fmla="*/ 119994 h 488110"/>
                <a:gd name="connsiteX501" fmla="*/ 599969 w 1016895"/>
                <a:gd name="connsiteY501" fmla="*/ 119994 h 488110"/>
                <a:gd name="connsiteX502" fmla="*/ 599969 w 1016895"/>
                <a:gd name="connsiteY502" fmla="*/ 119994 h 488110"/>
                <a:gd name="connsiteX503" fmla="*/ 599969 w 1016895"/>
                <a:gd name="connsiteY503" fmla="*/ 119994 h 488110"/>
                <a:gd name="connsiteX504" fmla="*/ 599969 w 1016895"/>
                <a:gd name="connsiteY504" fmla="*/ 119994 h 488110"/>
                <a:gd name="connsiteX505" fmla="*/ 599969 w 1016895"/>
                <a:gd name="connsiteY505" fmla="*/ 119994 h 488110"/>
                <a:gd name="connsiteX506" fmla="*/ 599969 w 1016895"/>
                <a:gd name="connsiteY506" fmla="*/ 119994 h 488110"/>
                <a:gd name="connsiteX507" fmla="*/ 599969 w 1016895"/>
                <a:gd name="connsiteY507" fmla="*/ 119994 h 488110"/>
                <a:gd name="connsiteX508" fmla="*/ 604036 w 1016895"/>
                <a:gd name="connsiteY508" fmla="*/ 119994 h 488110"/>
                <a:gd name="connsiteX509" fmla="*/ 604036 w 1016895"/>
                <a:gd name="connsiteY509" fmla="*/ 119994 h 488110"/>
                <a:gd name="connsiteX510" fmla="*/ 604036 w 1016895"/>
                <a:gd name="connsiteY510" fmla="*/ 119994 h 488110"/>
                <a:gd name="connsiteX511" fmla="*/ 604036 w 1016895"/>
                <a:gd name="connsiteY511" fmla="*/ 119994 h 488110"/>
                <a:gd name="connsiteX512" fmla="*/ 604036 w 1016895"/>
                <a:gd name="connsiteY512" fmla="*/ 119994 h 488110"/>
                <a:gd name="connsiteX513" fmla="*/ 604036 w 1016895"/>
                <a:gd name="connsiteY513" fmla="*/ 119994 h 488110"/>
                <a:gd name="connsiteX514" fmla="*/ 604036 w 1016895"/>
                <a:gd name="connsiteY514" fmla="*/ 119994 h 488110"/>
                <a:gd name="connsiteX515" fmla="*/ 599969 w 1016895"/>
                <a:gd name="connsiteY515" fmla="*/ 119994 h 488110"/>
                <a:gd name="connsiteX516" fmla="*/ 595901 w 1016895"/>
                <a:gd name="connsiteY516" fmla="*/ 119994 h 488110"/>
                <a:gd name="connsiteX517" fmla="*/ 595901 w 1016895"/>
                <a:gd name="connsiteY517" fmla="*/ 119994 h 488110"/>
                <a:gd name="connsiteX518" fmla="*/ 595901 w 1016895"/>
                <a:gd name="connsiteY518" fmla="*/ 119994 h 488110"/>
                <a:gd name="connsiteX519" fmla="*/ 595901 w 1016895"/>
                <a:gd name="connsiteY519" fmla="*/ 119994 h 488110"/>
                <a:gd name="connsiteX520" fmla="*/ 595901 w 1016895"/>
                <a:gd name="connsiteY520" fmla="*/ 119994 h 488110"/>
                <a:gd name="connsiteX521" fmla="*/ 595901 w 1016895"/>
                <a:gd name="connsiteY521" fmla="*/ 119994 h 488110"/>
                <a:gd name="connsiteX522" fmla="*/ 595901 w 1016895"/>
                <a:gd name="connsiteY522" fmla="*/ 119994 h 488110"/>
                <a:gd name="connsiteX523" fmla="*/ 595901 w 1016895"/>
                <a:gd name="connsiteY523" fmla="*/ 119994 h 488110"/>
                <a:gd name="connsiteX524" fmla="*/ 591834 w 1016895"/>
                <a:gd name="connsiteY524" fmla="*/ 119994 h 488110"/>
                <a:gd name="connsiteX525" fmla="*/ 591834 w 1016895"/>
                <a:gd name="connsiteY525" fmla="*/ 119994 h 488110"/>
                <a:gd name="connsiteX526" fmla="*/ 591834 w 1016895"/>
                <a:gd name="connsiteY526" fmla="*/ 119994 h 488110"/>
                <a:gd name="connsiteX527" fmla="*/ 591834 w 1016895"/>
                <a:gd name="connsiteY527" fmla="*/ 119994 h 488110"/>
                <a:gd name="connsiteX528" fmla="*/ 591834 w 1016895"/>
                <a:gd name="connsiteY528" fmla="*/ 119994 h 488110"/>
                <a:gd name="connsiteX529" fmla="*/ 591834 w 1016895"/>
                <a:gd name="connsiteY529" fmla="*/ 119994 h 488110"/>
                <a:gd name="connsiteX530" fmla="*/ 591834 w 1016895"/>
                <a:gd name="connsiteY530" fmla="*/ 119994 h 488110"/>
                <a:gd name="connsiteX531" fmla="*/ 587766 w 1016895"/>
                <a:gd name="connsiteY531" fmla="*/ 119994 h 488110"/>
                <a:gd name="connsiteX532" fmla="*/ 587766 w 1016895"/>
                <a:gd name="connsiteY532" fmla="*/ 119994 h 488110"/>
                <a:gd name="connsiteX533" fmla="*/ 587766 w 1016895"/>
                <a:gd name="connsiteY533" fmla="*/ 119994 h 488110"/>
                <a:gd name="connsiteX534" fmla="*/ 587766 w 1016895"/>
                <a:gd name="connsiteY534" fmla="*/ 119994 h 488110"/>
                <a:gd name="connsiteX535" fmla="*/ 587766 w 1016895"/>
                <a:gd name="connsiteY535" fmla="*/ 119994 h 488110"/>
                <a:gd name="connsiteX536" fmla="*/ 587766 w 1016895"/>
                <a:gd name="connsiteY536" fmla="*/ 119994 h 488110"/>
                <a:gd name="connsiteX537" fmla="*/ 587766 w 1016895"/>
                <a:gd name="connsiteY537" fmla="*/ 119994 h 488110"/>
                <a:gd name="connsiteX538" fmla="*/ 583699 w 1016895"/>
                <a:gd name="connsiteY538" fmla="*/ 119994 h 488110"/>
                <a:gd name="connsiteX539" fmla="*/ 579631 w 1016895"/>
                <a:gd name="connsiteY539" fmla="*/ 119994 h 488110"/>
                <a:gd name="connsiteX540" fmla="*/ 575563 w 1016895"/>
                <a:gd name="connsiteY540" fmla="*/ 119994 h 488110"/>
                <a:gd name="connsiteX541" fmla="*/ 571496 w 1016895"/>
                <a:gd name="connsiteY541" fmla="*/ 119994 h 488110"/>
                <a:gd name="connsiteX542" fmla="*/ 571496 w 1016895"/>
                <a:gd name="connsiteY542" fmla="*/ 119994 h 488110"/>
                <a:gd name="connsiteX543" fmla="*/ 567428 w 1016895"/>
                <a:gd name="connsiteY543" fmla="*/ 119994 h 488110"/>
                <a:gd name="connsiteX544" fmla="*/ 567428 w 1016895"/>
                <a:gd name="connsiteY544" fmla="*/ 119994 h 488110"/>
                <a:gd name="connsiteX545" fmla="*/ 567428 w 1016895"/>
                <a:gd name="connsiteY545" fmla="*/ 119994 h 488110"/>
                <a:gd name="connsiteX546" fmla="*/ 567428 w 1016895"/>
                <a:gd name="connsiteY546" fmla="*/ 119994 h 488110"/>
                <a:gd name="connsiteX547" fmla="*/ 567428 w 1016895"/>
                <a:gd name="connsiteY547" fmla="*/ 119994 h 488110"/>
                <a:gd name="connsiteX548" fmla="*/ 563361 w 1016895"/>
                <a:gd name="connsiteY548" fmla="*/ 119994 h 488110"/>
                <a:gd name="connsiteX549" fmla="*/ 559293 w 1016895"/>
                <a:gd name="connsiteY549" fmla="*/ 119994 h 488110"/>
                <a:gd name="connsiteX550" fmla="*/ 555225 w 1016895"/>
                <a:gd name="connsiteY550" fmla="*/ 119994 h 488110"/>
                <a:gd name="connsiteX551" fmla="*/ 551158 w 1016895"/>
                <a:gd name="connsiteY551" fmla="*/ 119994 h 488110"/>
                <a:gd name="connsiteX552" fmla="*/ 547090 w 1016895"/>
                <a:gd name="connsiteY552" fmla="*/ 119994 h 488110"/>
                <a:gd name="connsiteX553" fmla="*/ 538955 w 1016895"/>
                <a:gd name="connsiteY553" fmla="*/ 119994 h 488110"/>
                <a:gd name="connsiteX554" fmla="*/ 530820 w 1016895"/>
                <a:gd name="connsiteY554" fmla="*/ 119994 h 488110"/>
                <a:gd name="connsiteX555" fmla="*/ 526752 w 1016895"/>
                <a:gd name="connsiteY555" fmla="*/ 119994 h 488110"/>
                <a:gd name="connsiteX556" fmla="*/ 522685 w 1016895"/>
                <a:gd name="connsiteY556" fmla="*/ 119994 h 488110"/>
                <a:gd name="connsiteX557" fmla="*/ 518617 w 1016895"/>
                <a:gd name="connsiteY557" fmla="*/ 119994 h 488110"/>
                <a:gd name="connsiteX558" fmla="*/ 518617 w 1016895"/>
                <a:gd name="connsiteY558" fmla="*/ 119994 h 488110"/>
                <a:gd name="connsiteX559" fmla="*/ 518617 w 1016895"/>
                <a:gd name="connsiteY559" fmla="*/ 119994 h 488110"/>
                <a:gd name="connsiteX560" fmla="*/ 518617 w 1016895"/>
                <a:gd name="connsiteY560" fmla="*/ 119994 h 488110"/>
                <a:gd name="connsiteX561" fmla="*/ 518617 w 1016895"/>
                <a:gd name="connsiteY561" fmla="*/ 119994 h 488110"/>
                <a:gd name="connsiteX562" fmla="*/ 518617 w 1016895"/>
                <a:gd name="connsiteY562" fmla="*/ 119994 h 488110"/>
                <a:gd name="connsiteX563" fmla="*/ 518617 w 1016895"/>
                <a:gd name="connsiteY563" fmla="*/ 119994 h 488110"/>
                <a:gd name="connsiteX564" fmla="*/ 518617 w 1016895"/>
                <a:gd name="connsiteY564" fmla="*/ 119994 h 488110"/>
                <a:gd name="connsiteX565" fmla="*/ 518617 w 1016895"/>
                <a:gd name="connsiteY565" fmla="*/ 119994 h 488110"/>
                <a:gd name="connsiteX566" fmla="*/ 518617 w 1016895"/>
                <a:gd name="connsiteY566" fmla="*/ 119994 h 488110"/>
                <a:gd name="connsiteX567" fmla="*/ 518617 w 1016895"/>
                <a:gd name="connsiteY567" fmla="*/ 119994 h 488110"/>
                <a:gd name="connsiteX568" fmla="*/ 518617 w 1016895"/>
                <a:gd name="connsiteY568" fmla="*/ 119994 h 488110"/>
                <a:gd name="connsiteX569" fmla="*/ 518617 w 1016895"/>
                <a:gd name="connsiteY569" fmla="*/ 119994 h 488110"/>
                <a:gd name="connsiteX570" fmla="*/ 518617 w 1016895"/>
                <a:gd name="connsiteY570" fmla="*/ 119994 h 488110"/>
                <a:gd name="connsiteX571" fmla="*/ 518617 w 1016895"/>
                <a:gd name="connsiteY571" fmla="*/ 119994 h 488110"/>
                <a:gd name="connsiteX572" fmla="*/ 518617 w 1016895"/>
                <a:gd name="connsiteY572" fmla="*/ 119994 h 488110"/>
                <a:gd name="connsiteX573" fmla="*/ 518617 w 1016895"/>
                <a:gd name="connsiteY573" fmla="*/ 119994 h 488110"/>
                <a:gd name="connsiteX574" fmla="*/ 518617 w 1016895"/>
                <a:gd name="connsiteY574" fmla="*/ 119994 h 488110"/>
                <a:gd name="connsiteX575" fmla="*/ 518617 w 1016895"/>
                <a:gd name="connsiteY575" fmla="*/ 119994 h 488110"/>
                <a:gd name="connsiteX576" fmla="*/ 518617 w 1016895"/>
                <a:gd name="connsiteY576" fmla="*/ 119994 h 488110"/>
                <a:gd name="connsiteX577" fmla="*/ 518617 w 1016895"/>
                <a:gd name="connsiteY577" fmla="*/ 119994 h 488110"/>
                <a:gd name="connsiteX578" fmla="*/ 518617 w 1016895"/>
                <a:gd name="connsiteY578" fmla="*/ 119994 h 488110"/>
                <a:gd name="connsiteX579" fmla="*/ 518617 w 1016895"/>
                <a:gd name="connsiteY579" fmla="*/ 119994 h 488110"/>
                <a:gd name="connsiteX580" fmla="*/ 518617 w 1016895"/>
                <a:gd name="connsiteY580" fmla="*/ 119994 h 488110"/>
                <a:gd name="connsiteX581" fmla="*/ 518617 w 1016895"/>
                <a:gd name="connsiteY581" fmla="*/ 119994 h 488110"/>
                <a:gd name="connsiteX582" fmla="*/ 518617 w 1016895"/>
                <a:gd name="connsiteY582" fmla="*/ 124061 h 488110"/>
                <a:gd name="connsiteX583" fmla="*/ 518617 w 1016895"/>
                <a:gd name="connsiteY583" fmla="*/ 124061 h 488110"/>
                <a:gd name="connsiteX584" fmla="*/ 518617 w 1016895"/>
                <a:gd name="connsiteY584" fmla="*/ 124061 h 488110"/>
                <a:gd name="connsiteX585" fmla="*/ 518617 w 1016895"/>
                <a:gd name="connsiteY585" fmla="*/ 124061 h 488110"/>
                <a:gd name="connsiteX586" fmla="*/ 518617 w 1016895"/>
                <a:gd name="connsiteY586" fmla="*/ 124061 h 488110"/>
                <a:gd name="connsiteX587" fmla="*/ 514549 w 1016895"/>
                <a:gd name="connsiteY587" fmla="*/ 124061 h 488110"/>
                <a:gd name="connsiteX588" fmla="*/ 514549 w 1016895"/>
                <a:gd name="connsiteY588" fmla="*/ 124061 h 488110"/>
                <a:gd name="connsiteX589" fmla="*/ 514549 w 1016895"/>
                <a:gd name="connsiteY589" fmla="*/ 124061 h 488110"/>
                <a:gd name="connsiteX590" fmla="*/ 514549 w 1016895"/>
                <a:gd name="connsiteY590" fmla="*/ 124061 h 488110"/>
                <a:gd name="connsiteX591" fmla="*/ 514549 w 1016895"/>
                <a:gd name="connsiteY591" fmla="*/ 124061 h 488110"/>
                <a:gd name="connsiteX592" fmla="*/ 514549 w 1016895"/>
                <a:gd name="connsiteY592" fmla="*/ 124061 h 488110"/>
                <a:gd name="connsiteX593" fmla="*/ 510482 w 1016895"/>
                <a:gd name="connsiteY593" fmla="*/ 124061 h 488110"/>
                <a:gd name="connsiteX594" fmla="*/ 510482 w 1016895"/>
                <a:gd name="connsiteY594" fmla="*/ 124061 h 488110"/>
                <a:gd name="connsiteX595" fmla="*/ 510482 w 1016895"/>
                <a:gd name="connsiteY595" fmla="*/ 124061 h 488110"/>
                <a:gd name="connsiteX596" fmla="*/ 510482 w 1016895"/>
                <a:gd name="connsiteY596" fmla="*/ 124061 h 488110"/>
                <a:gd name="connsiteX597" fmla="*/ 506414 w 1016895"/>
                <a:gd name="connsiteY597" fmla="*/ 124061 h 488110"/>
                <a:gd name="connsiteX598" fmla="*/ 506414 w 1016895"/>
                <a:gd name="connsiteY598" fmla="*/ 124061 h 488110"/>
                <a:gd name="connsiteX599" fmla="*/ 506414 w 1016895"/>
                <a:gd name="connsiteY599" fmla="*/ 124061 h 488110"/>
                <a:gd name="connsiteX600" fmla="*/ 502347 w 1016895"/>
                <a:gd name="connsiteY600" fmla="*/ 124061 h 488110"/>
                <a:gd name="connsiteX601" fmla="*/ 502347 w 1016895"/>
                <a:gd name="connsiteY601" fmla="*/ 124061 h 488110"/>
                <a:gd name="connsiteX602" fmla="*/ 498279 w 1016895"/>
                <a:gd name="connsiteY602" fmla="*/ 124061 h 488110"/>
                <a:gd name="connsiteX603" fmla="*/ 494212 w 1016895"/>
                <a:gd name="connsiteY603" fmla="*/ 124061 h 488110"/>
                <a:gd name="connsiteX604" fmla="*/ 494212 w 1016895"/>
                <a:gd name="connsiteY604" fmla="*/ 124061 h 488110"/>
                <a:gd name="connsiteX605" fmla="*/ 494212 w 1016895"/>
                <a:gd name="connsiteY605" fmla="*/ 124061 h 488110"/>
                <a:gd name="connsiteX606" fmla="*/ 494212 w 1016895"/>
                <a:gd name="connsiteY606" fmla="*/ 124061 h 488110"/>
                <a:gd name="connsiteX607" fmla="*/ 494212 w 1016895"/>
                <a:gd name="connsiteY607" fmla="*/ 124061 h 488110"/>
                <a:gd name="connsiteX608" fmla="*/ 490144 w 1016895"/>
                <a:gd name="connsiteY608" fmla="*/ 124061 h 488110"/>
                <a:gd name="connsiteX609" fmla="*/ 490144 w 1016895"/>
                <a:gd name="connsiteY609" fmla="*/ 124061 h 488110"/>
                <a:gd name="connsiteX610" fmla="*/ 490144 w 1016895"/>
                <a:gd name="connsiteY610" fmla="*/ 124061 h 488110"/>
                <a:gd name="connsiteX611" fmla="*/ 486076 w 1016895"/>
                <a:gd name="connsiteY611" fmla="*/ 119994 h 488110"/>
                <a:gd name="connsiteX612" fmla="*/ 482009 w 1016895"/>
                <a:gd name="connsiteY612" fmla="*/ 119994 h 488110"/>
                <a:gd name="connsiteX613" fmla="*/ 477941 w 1016895"/>
                <a:gd name="connsiteY613" fmla="*/ 119994 h 488110"/>
                <a:gd name="connsiteX614" fmla="*/ 477941 w 1016895"/>
                <a:gd name="connsiteY614" fmla="*/ 119994 h 488110"/>
                <a:gd name="connsiteX615" fmla="*/ 477941 w 1016895"/>
                <a:gd name="connsiteY615" fmla="*/ 119994 h 488110"/>
                <a:gd name="connsiteX616" fmla="*/ 477941 w 1016895"/>
                <a:gd name="connsiteY616" fmla="*/ 119994 h 488110"/>
                <a:gd name="connsiteX617" fmla="*/ 477941 w 1016895"/>
                <a:gd name="connsiteY617" fmla="*/ 119994 h 488110"/>
                <a:gd name="connsiteX618" fmla="*/ 477941 w 1016895"/>
                <a:gd name="connsiteY618" fmla="*/ 119994 h 488110"/>
                <a:gd name="connsiteX619" fmla="*/ 477941 w 1016895"/>
                <a:gd name="connsiteY619" fmla="*/ 119994 h 488110"/>
                <a:gd name="connsiteX620" fmla="*/ 477941 w 1016895"/>
                <a:gd name="connsiteY620" fmla="*/ 119994 h 488110"/>
                <a:gd name="connsiteX621" fmla="*/ 477941 w 1016895"/>
                <a:gd name="connsiteY621" fmla="*/ 119994 h 488110"/>
                <a:gd name="connsiteX622" fmla="*/ 477941 w 1016895"/>
                <a:gd name="connsiteY622" fmla="*/ 119994 h 488110"/>
                <a:gd name="connsiteX623" fmla="*/ 477941 w 1016895"/>
                <a:gd name="connsiteY623" fmla="*/ 119994 h 488110"/>
                <a:gd name="connsiteX624" fmla="*/ 477941 w 1016895"/>
                <a:gd name="connsiteY624" fmla="*/ 119994 h 488110"/>
                <a:gd name="connsiteX625" fmla="*/ 477941 w 1016895"/>
                <a:gd name="connsiteY625" fmla="*/ 119994 h 488110"/>
                <a:gd name="connsiteX626" fmla="*/ 477941 w 1016895"/>
                <a:gd name="connsiteY626" fmla="*/ 119994 h 488110"/>
                <a:gd name="connsiteX627" fmla="*/ 477941 w 1016895"/>
                <a:gd name="connsiteY627" fmla="*/ 119994 h 488110"/>
                <a:gd name="connsiteX628" fmla="*/ 477941 w 1016895"/>
                <a:gd name="connsiteY628" fmla="*/ 124061 h 488110"/>
                <a:gd name="connsiteX629" fmla="*/ 477941 w 1016895"/>
                <a:gd name="connsiteY629" fmla="*/ 124061 h 488110"/>
                <a:gd name="connsiteX630" fmla="*/ 477941 w 1016895"/>
                <a:gd name="connsiteY630" fmla="*/ 124061 h 488110"/>
                <a:gd name="connsiteX631" fmla="*/ 477941 w 1016895"/>
                <a:gd name="connsiteY631" fmla="*/ 124061 h 488110"/>
                <a:gd name="connsiteX632" fmla="*/ 477941 w 1016895"/>
                <a:gd name="connsiteY632" fmla="*/ 124061 h 488110"/>
                <a:gd name="connsiteX633" fmla="*/ 477941 w 1016895"/>
                <a:gd name="connsiteY633" fmla="*/ 124061 h 488110"/>
                <a:gd name="connsiteX634" fmla="*/ 477941 w 1016895"/>
                <a:gd name="connsiteY634" fmla="*/ 124061 h 488110"/>
                <a:gd name="connsiteX635" fmla="*/ 477941 w 1016895"/>
                <a:gd name="connsiteY635" fmla="*/ 124061 h 488110"/>
                <a:gd name="connsiteX636" fmla="*/ 477941 w 1016895"/>
                <a:gd name="connsiteY636" fmla="*/ 124061 h 488110"/>
                <a:gd name="connsiteX637" fmla="*/ 477941 w 1016895"/>
                <a:gd name="connsiteY637" fmla="*/ 124061 h 488110"/>
                <a:gd name="connsiteX638" fmla="*/ 477941 w 1016895"/>
                <a:gd name="connsiteY638" fmla="*/ 124061 h 488110"/>
                <a:gd name="connsiteX639" fmla="*/ 477941 w 1016895"/>
                <a:gd name="connsiteY639" fmla="*/ 124061 h 488110"/>
                <a:gd name="connsiteX640" fmla="*/ 477941 w 1016895"/>
                <a:gd name="connsiteY640" fmla="*/ 124061 h 488110"/>
                <a:gd name="connsiteX641" fmla="*/ 477941 w 1016895"/>
                <a:gd name="connsiteY641" fmla="*/ 124061 h 488110"/>
                <a:gd name="connsiteX642" fmla="*/ 477941 w 1016895"/>
                <a:gd name="connsiteY642" fmla="*/ 124061 h 488110"/>
                <a:gd name="connsiteX643" fmla="*/ 477941 w 1016895"/>
                <a:gd name="connsiteY643" fmla="*/ 124061 h 488110"/>
                <a:gd name="connsiteX644" fmla="*/ 477941 w 1016895"/>
                <a:gd name="connsiteY644" fmla="*/ 124061 h 488110"/>
                <a:gd name="connsiteX645" fmla="*/ 477941 w 1016895"/>
                <a:gd name="connsiteY645" fmla="*/ 124061 h 488110"/>
                <a:gd name="connsiteX646" fmla="*/ 477941 w 1016895"/>
                <a:gd name="connsiteY646" fmla="*/ 124061 h 488110"/>
                <a:gd name="connsiteX647" fmla="*/ 477941 w 1016895"/>
                <a:gd name="connsiteY647" fmla="*/ 124061 h 488110"/>
                <a:gd name="connsiteX648" fmla="*/ 477941 w 1016895"/>
                <a:gd name="connsiteY648" fmla="*/ 124061 h 488110"/>
                <a:gd name="connsiteX649" fmla="*/ 477941 w 1016895"/>
                <a:gd name="connsiteY649" fmla="*/ 124061 h 488110"/>
                <a:gd name="connsiteX650" fmla="*/ 477941 w 1016895"/>
                <a:gd name="connsiteY650" fmla="*/ 124061 h 488110"/>
                <a:gd name="connsiteX651" fmla="*/ 477941 w 1016895"/>
                <a:gd name="connsiteY651" fmla="*/ 124061 h 488110"/>
                <a:gd name="connsiteX652" fmla="*/ 477941 w 1016895"/>
                <a:gd name="connsiteY652" fmla="*/ 124061 h 488110"/>
                <a:gd name="connsiteX653" fmla="*/ 477941 w 1016895"/>
                <a:gd name="connsiteY653" fmla="*/ 124061 h 488110"/>
                <a:gd name="connsiteX654" fmla="*/ 477941 w 1016895"/>
                <a:gd name="connsiteY654" fmla="*/ 124061 h 488110"/>
                <a:gd name="connsiteX655" fmla="*/ 477941 w 1016895"/>
                <a:gd name="connsiteY655" fmla="*/ 124061 h 488110"/>
                <a:gd name="connsiteX656" fmla="*/ 477941 w 1016895"/>
                <a:gd name="connsiteY656" fmla="*/ 124061 h 488110"/>
                <a:gd name="connsiteX657" fmla="*/ 477941 w 1016895"/>
                <a:gd name="connsiteY657" fmla="*/ 124061 h 488110"/>
                <a:gd name="connsiteX658" fmla="*/ 477941 w 1016895"/>
                <a:gd name="connsiteY658" fmla="*/ 124061 h 488110"/>
                <a:gd name="connsiteX659" fmla="*/ 477941 w 1016895"/>
                <a:gd name="connsiteY659" fmla="*/ 119994 h 488110"/>
                <a:gd name="connsiteX660" fmla="*/ 477941 w 1016895"/>
                <a:gd name="connsiteY660" fmla="*/ 119994 h 488110"/>
                <a:gd name="connsiteX661" fmla="*/ 477941 w 1016895"/>
                <a:gd name="connsiteY661" fmla="*/ 119994 h 488110"/>
                <a:gd name="connsiteX662" fmla="*/ 477941 w 1016895"/>
                <a:gd name="connsiteY662" fmla="*/ 119994 h 488110"/>
                <a:gd name="connsiteX663" fmla="*/ 477941 w 1016895"/>
                <a:gd name="connsiteY663" fmla="*/ 119994 h 488110"/>
                <a:gd name="connsiteX664" fmla="*/ 477941 w 1016895"/>
                <a:gd name="connsiteY664" fmla="*/ 119994 h 488110"/>
                <a:gd name="connsiteX665" fmla="*/ 477941 w 1016895"/>
                <a:gd name="connsiteY665" fmla="*/ 119994 h 488110"/>
                <a:gd name="connsiteX666" fmla="*/ 477941 w 1016895"/>
                <a:gd name="connsiteY666" fmla="*/ 119994 h 488110"/>
                <a:gd name="connsiteX667" fmla="*/ 477941 w 1016895"/>
                <a:gd name="connsiteY667" fmla="*/ 119994 h 488110"/>
                <a:gd name="connsiteX668" fmla="*/ 477941 w 1016895"/>
                <a:gd name="connsiteY668" fmla="*/ 119994 h 488110"/>
                <a:gd name="connsiteX669" fmla="*/ 477941 w 1016895"/>
                <a:gd name="connsiteY669" fmla="*/ 119994 h 488110"/>
                <a:gd name="connsiteX670" fmla="*/ 477941 w 1016895"/>
                <a:gd name="connsiteY670" fmla="*/ 119994 h 488110"/>
                <a:gd name="connsiteX671" fmla="*/ 477941 w 1016895"/>
                <a:gd name="connsiteY671" fmla="*/ 119994 h 488110"/>
                <a:gd name="connsiteX672" fmla="*/ 477941 w 1016895"/>
                <a:gd name="connsiteY672" fmla="*/ 119994 h 488110"/>
                <a:gd name="connsiteX673" fmla="*/ 477941 w 1016895"/>
                <a:gd name="connsiteY673" fmla="*/ 119994 h 488110"/>
                <a:gd name="connsiteX674" fmla="*/ 477941 w 1016895"/>
                <a:gd name="connsiteY674" fmla="*/ 119994 h 488110"/>
                <a:gd name="connsiteX675" fmla="*/ 477941 w 1016895"/>
                <a:gd name="connsiteY675" fmla="*/ 119994 h 488110"/>
                <a:gd name="connsiteX676" fmla="*/ 477941 w 1016895"/>
                <a:gd name="connsiteY676" fmla="*/ 119994 h 488110"/>
                <a:gd name="connsiteX677" fmla="*/ 482009 w 1016895"/>
                <a:gd name="connsiteY677" fmla="*/ 119994 h 488110"/>
                <a:gd name="connsiteX678" fmla="*/ 482009 w 1016895"/>
                <a:gd name="connsiteY678" fmla="*/ 119994 h 488110"/>
                <a:gd name="connsiteX679" fmla="*/ 482009 w 1016895"/>
                <a:gd name="connsiteY679" fmla="*/ 119994 h 488110"/>
                <a:gd name="connsiteX680" fmla="*/ 482009 w 1016895"/>
                <a:gd name="connsiteY680" fmla="*/ 119994 h 488110"/>
                <a:gd name="connsiteX681" fmla="*/ 482009 w 1016895"/>
                <a:gd name="connsiteY681" fmla="*/ 119994 h 488110"/>
                <a:gd name="connsiteX682" fmla="*/ 477941 w 1016895"/>
                <a:gd name="connsiteY682" fmla="*/ 119994 h 488110"/>
                <a:gd name="connsiteX683" fmla="*/ 477941 w 1016895"/>
                <a:gd name="connsiteY683" fmla="*/ 119994 h 488110"/>
                <a:gd name="connsiteX684" fmla="*/ 477941 w 1016895"/>
                <a:gd name="connsiteY684" fmla="*/ 119994 h 488110"/>
                <a:gd name="connsiteX685" fmla="*/ 477941 w 1016895"/>
                <a:gd name="connsiteY685" fmla="*/ 119994 h 488110"/>
                <a:gd name="connsiteX686" fmla="*/ 473874 w 1016895"/>
                <a:gd name="connsiteY686" fmla="*/ 119994 h 488110"/>
                <a:gd name="connsiteX687" fmla="*/ 469806 w 1016895"/>
                <a:gd name="connsiteY687" fmla="*/ 119994 h 488110"/>
                <a:gd name="connsiteX688" fmla="*/ 469806 w 1016895"/>
                <a:gd name="connsiteY688" fmla="*/ 119994 h 488110"/>
                <a:gd name="connsiteX689" fmla="*/ 469806 w 1016895"/>
                <a:gd name="connsiteY689" fmla="*/ 119994 h 488110"/>
                <a:gd name="connsiteX690" fmla="*/ 469806 w 1016895"/>
                <a:gd name="connsiteY690" fmla="*/ 119994 h 488110"/>
                <a:gd name="connsiteX691" fmla="*/ 469806 w 1016895"/>
                <a:gd name="connsiteY691" fmla="*/ 119994 h 488110"/>
                <a:gd name="connsiteX692" fmla="*/ 469806 w 1016895"/>
                <a:gd name="connsiteY692" fmla="*/ 119994 h 488110"/>
                <a:gd name="connsiteX693" fmla="*/ 465739 w 1016895"/>
                <a:gd name="connsiteY693" fmla="*/ 119994 h 488110"/>
                <a:gd name="connsiteX694" fmla="*/ 465739 w 1016895"/>
                <a:gd name="connsiteY694" fmla="*/ 124061 h 488110"/>
                <a:gd name="connsiteX695" fmla="*/ 465739 w 1016895"/>
                <a:gd name="connsiteY695" fmla="*/ 124061 h 488110"/>
                <a:gd name="connsiteX696" fmla="*/ 465739 w 1016895"/>
                <a:gd name="connsiteY696" fmla="*/ 124061 h 488110"/>
                <a:gd name="connsiteX697" fmla="*/ 465739 w 1016895"/>
                <a:gd name="connsiteY697" fmla="*/ 124061 h 488110"/>
                <a:gd name="connsiteX698" fmla="*/ 465739 w 1016895"/>
                <a:gd name="connsiteY698" fmla="*/ 124061 h 488110"/>
                <a:gd name="connsiteX699" fmla="*/ 465739 w 1016895"/>
                <a:gd name="connsiteY699" fmla="*/ 124061 h 488110"/>
                <a:gd name="connsiteX700" fmla="*/ 465739 w 1016895"/>
                <a:gd name="connsiteY700" fmla="*/ 124061 h 488110"/>
                <a:gd name="connsiteX701" fmla="*/ 465739 w 1016895"/>
                <a:gd name="connsiteY701" fmla="*/ 124061 h 488110"/>
                <a:gd name="connsiteX702" fmla="*/ 465739 w 1016895"/>
                <a:gd name="connsiteY702" fmla="*/ 124061 h 488110"/>
                <a:gd name="connsiteX703" fmla="*/ 465739 w 1016895"/>
                <a:gd name="connsiteY703" fmla="*/ 124061 h 488110"/>
                <a:gd name="connsiteX704" fmla="*/ 465739 w 1016895"/>
                <a:gd name="connsiteY704" fmla="*/ 124061 h 488110"/>
                <a:gd name="connsiteX705" fmla="*/ 465739 w 1016895"/>
                <a:gd name="connsiteY705" fmla="*/ 124061 h 488110"/>
                <a:gd name="connsiteX706" fmla="*/ 469806 w 1016895"/>
                <a:gd name="connsiteY706" fmla="*/ 124061 h 488110"/>
                <a:gd name="connsiteX707" fmla="*/ 469806 w 1016895"/>
                <a:gd name="connsiteY707" fmla="*/ 124061 h 488110"/>
                <a:gd name="connsiteX708" fmla="*/ 469806 w 1016895"/>
                <a:gd name="connsiteY708" fmla="*/ 124061 h 488110"/>
                <a:gd name="connsiteX709" fmla="*/ 469806 w 1016895"/>
                <a:gd name="connsiteY709" fmla="*/ 124061 h 488110"/>
                <a:gd name="connsiteX710" fmla="*/ 469806 w 1016895"/>
                <a:gd name="connsiteY710" fmla="*/ 124061 h 488110"/>
                <a:gd name="connsiteX711" fmla="*/ 469806 w 1016895"/>
                <a:gd name="connsiteY711" fmla="*/ 124061 h 488110"/>
                <a:gd name="connsiteX712" fmla="*/ 469806 w 1016895"/>
                <a:gd name="connsiteY712" fmla="*/ 124061 h 488110"/>
                <a:gd name="connsiteX713" fmla="*/ 469806 w 1016895"/>
                <a:gd name="connsiteY713" fmla="*/ 124061 h 488110"/>
                <a:gd name="connsiteX714" fmla="*/ 469806 w 1016895"/>
                <a:gd name="connsiteY714" fmla="*/ 124061 h 488110"/>
                <a:gd name="connsiteX715" fmla="*/ 469806 w 1016895"/>
                <a:gd name="connsiteY715" fmla="*/ 124061 h 488110"/>
                <a:gd name="connsiteX716" fmla="*/ 465739 w 1016895"/>
                <a:gd name="connsiteY716" fmla="*/ 124061 h 488110"/>
                <a:gd name="connsiteX717" fmla="*/ 465739 w 1016895"/>
                <a:gd name="connsiteY717" fmla="*/ 124061 h 488110"/>
                <a:gd name="connsiteX718" fmla="*/ 461671 w 1016895"/>
                <a:gd name="connsiteY718" fmla="*/ 124061 h 488110"/>
                <a:gd name="connsiteX719" fmla="*/ 461671 w 1016895"/>
                <a:gd name="connsiteY719" fmla="*/ 124061 h 488110"/>
                <a:gd name="connsiteX720" fmla="*/ 461671 w 1016895"/>
                <a:gd name="connsiteY720" fmla="*/ 124061 h 488110"/>
                <a:gd name="connsiteX721" fmla="*/ 461671 w 1016895"/>
                <a:gd name="connsiteY721" fmla="*/ 124061 h 488110"/>
                <a:gd name="connsiteX722" fmla="*/ 461671 w 1016895"/>
                <a:gd name="connsiteY722" fmla="*/ 124061 h 488110"/>
                <a:gd name="connsiteX723" fmla="*/ 461671 w 1016895"/>
                <a:gd name="connsiteY723" fmla="*/ 124061 h 488110"/>
                <a:gd name="connsiteX724" fmla="*/ 461671 w 1016895"/>
                <a:gd name="connsiteY724" fmla="*/ 124061 h 488110"/>
                <a:gd name="connsiteX725" fmla="*/ 461671 w 1016895"/>
                <a:gd name="connsiteY725" fmla="*/ 124061 h 488110"/>
                <a:gd name="connsiteX726" fmla="*/ 461671 w 1016895"/>
                <a:gd name="connsiteY726" fmla="*/ 124061 h 488110"/>
                <a:gd name="connsiteX727" fmla="*/ 461671 w 1016895"/>
                <a:gd name="connsiteY727" fmla="*/ 124061 h 488110"/>
                <a:gd name="connsiteX728" fmla="*/ 461671 w 1016895"/>
                <a:gd name="connsiteY728" fmla="*/ 124061 h 488110"/>
                <a:gd name="connsiteX729" fmla="*/ 461671 w 1016895"/>
                <a:gd name="connsiteY729" fmla="*/ 124061 h 488110"/>
                <a:gd name="connsiteX730" fmla="*/ 461671 w 1016895"/>
                <a:gd name="connsiteY730" fmla="*/ 124061 h 488110"/>
                <a:gd name="connsiteX731" fmla="*/ 461671 w 1016895"/>
                <a:gd name="connsiteY731" fmla="*/ 124061 h 488110"/>
                <a:gd name="connsiteX732" fmla="*/ 461671 w 1016895"/>
                <a:gd name="connsiteY732" fmla="*/ 124061 h 488110"/>
                <a:gd name="connsiteX733" fmla="*/ 461671 w 1016895"/>
                <a:gd name="connsiteY733" fmla="*/ 124061 h 488110"/>
                <a:gd name="connsiteX734" fmla="*/ 457603 w 1016895"/>
                <a:gd name="connsiteY734" fmla="*/ 124061 h 488110"/>
                <a:gd name="connsiteX735" fmla="*/ 457603 w 1016895"/>
                <a:gd name="connsiteY735" fmla="*/ 124061 h 488110"/>
                <a:gd name="connsiteX736" fmla="*/ 453536 w 1016895"/>
                <a:gd name="connsiteY736" fmla="*/ 124061 h 488110"/>
                <a:gd name="connsiteX737" fmla="*/ 453536 w 1016895"/>
                <a:gd name="connsiteY737" fmla="*/ 124061 h 488110"/>
                <a:gd name="connsiteX738" fmla="*/ 453536 w 1016895"/>
                <a:gd name="connsiteY738" fmla="*/ 124061 h 488110"/>
                <a:gd name="connsiteX739" fmla="*/ 449468 w 1016895"/>
                <a:gd name="connsiteY739" fmla="*/ 124061 h 488110"/>
                <a:gd name="connsiteX740" fmla="*/ 445401 w 1016895"/>
                <a:gd name="connsiteY740" fmla="*/ 124061 h 488110"/>
                <a:gd name="connsiteX741" fmla="*/ 445401 w 1016895"/>
                <a:gd name="connsiteY741" fmla="*/ 124061 h 488110"/>
                <a:gd name="connsiteX742" fmla="*/ 445401 w 1016895"/>
                <a:gd name="connsiteY742" fmla="*/ 124061 h 488110"/>
                <a:gd name="connsiteX743" fmla="*/ 445401 w 1016895"/>
                <a:gd name="connsiteY743" fmla="*/ 124061 h 488110"/>
                <a:gd name="connsiteX744" fmla="*/ 445401 w 1016895"/>
                <a:gd name="connsiteY744" fmla="*/ 124061 h 488110"/>
                <a:gd name="connsiteX745" fmla="*/ 445401 w 1016895"/>
                <a:gd name="connsiteY745" fmla="*/ 124061 h 488110"/>
                <a:gd name="connsiteX746" fmla="*/ 445401 w 1016895"/>
                <a:gd name="connsiteY746" fmla="*/ 124061 h 488110"/>
                <a:gd name="connsiteX747" fmla="*/ 445401 w 1016895"/>
                <a:gd name="connsiteY747" fmla="*/ 124061 h 488110"/>
                <a:gd name="connsiteX748" fmla="*/ 445401 w 1016895"/>
                <a:gd name="connsiteY748" fmla="*/ 124061 h 488110"/>
                <a:gd name="connsiteX749" fmla="*/ 445401 w 1016895"/>
                <a:gd name="connsiteY749" fmla="*/ 124061 h 488110"/>
                <a:gd name="connsiteX750" fmla="*/ 445401 w 1016895"/>
                <a:gd name="connsiteY750" fmla="*/ 124061 h 488110"/>
                <a:gd name="connsiteX751" fmla="*/ 445401 w 1016895"/>
                <a:gd name="connsiteY751" fmla="*/ 124061 h 488110"/>
                <a:gd name="connsiteX752" fmla="*/ 445401 w 1016895"/>
                <a:gd name="connsiteY752" fmla="*/ 124061 h 488110"/>
                <a:gd name="connsiteX753" fmla="*/ 441333 w 1016895"/>
                <a:gd name="connsiteY753" fmla="*/ 124061 h 488110"/>
                <a:gd name="connsiteX754" fmla="*/ 441333 w 1016895"/>
                <a:gd name="connsiteY754" fmla="*/ 124061 h 488110"/>
                <a:gd name="connsiteX755" fmla="*/ 441333 w 1016895"/>
                <a:gd name="connsiteY755" fmla="*/ 124061 h 488110"/>
                <a:gd name="connsiteX756" fmla="*/ 437265 w 1016895"/>
                <a:gd name="connsiteY756" fmla="*/ 124061 h 488110"/>
                <a:gd name="connsiteX757" fmla="*/ 433198 w 1016895"/>
                <a:gd name="connsiteY757" fmla="*/ 124061 h 488110"/>
                <a:gd name="connsiteX758" fmla="*/ 429130 w 1016895"/>
                <a:gd name="connsiteY758" fmla="*/ 124061 h 488110"/>
                <a:gd name="connsiteX759" fmla="*/ 429130 w 1016895"/>
                <a:gd name="connsiteY759" fmla="*/ 124061 h 488110"/>
                <a:gd name="connsiteX760" fmla="*/ 429130 w 1016895"/>
                <a:gd name="connsiteY760" fmla="*/ 124061 h 488110"/>
                <a:gd name="connsiteX761" fmla="*/ 429130 w 1016895"/>
                <a:gd name="connsiteY761" fmla="*/ 124061 h 488110"/>
                <a:gd name="connsiteX762" fmla="*/ 429130 w 1016895"/>
                <a:gd name="connsiteY762" fmla="*/ 124061 h 488110"/>
                <a:gd name="connsiteX763" fmla="*/ 429130 w 1016895"/>
                <a:gd name="connsiteY763" fmla="*/ 124061 h 488110"/>
                <a:gd name="connsiteX764" fmla="*/ 429130 w 1016895"/>
                <a:gd name="connsiteY764" fmla="*/ 124061 h 488110"/>
                <a:gd name="connsiteX765" fmla="*/ 429130 w 1016895"/>
                <a:gd name="connsiteY765" fmla="*/ 124061 h 488110"/>
                <a:gd name="connsiteX766" fmla="*/ 429130 w 1016895"/>
                <a:gd name="connsiteY766" fmla="*/ 124061 h 488110"/>
                <a:gd name="connsiteX767" fmla="*/ 429130 w 1016895"/>
                <a:gd name="connsiteY767" fmla="*/ 124061 h 488110"/>
                <a:gd name="connsiteX768" fmla="*/ 429130 w 1016895"/>
                <a:gd name="connsiteY768" fmla="*/ 124061 h 488110"/>
                <a:gd name="connsiteX769" fmla="*/ 429130 w 1016895"/>
                <a:gd name="connsiteY769" fmla="*/ 124061 h 488110"/>
                <a:gd name="connsiteX770" fmla="*/ 429130 w 1016895"/>
                <a:gd name="connsiteY770" fmla="*/ 124061 h 488110"/>
                <a:gd name="connsiteX771" fmla="*/ 429130 w 1016895"/>
                <a:gd name="connsiteY771" fmla="*/ 124061 h 488110"/>
                <a:gd name="connsiteX772" fmla="*/ 429130 w 1016895"/>
                <a:gd name="connsiteY772" fmla="*/ 124061 h 488110"/>
                <a:gd name="connsiteX773" fmla="*/ 429130 w 1016895"/>
                <a:gd name="connsiteY773" fmla="*/ 124061 h 488110"/>
                <a:gd name="connsiteX774" fmla="*/ 429130 w 1016895"/>
                <a:gd name="connsiteY774" fmla="*/ 124061 h 488110"/>
                <a:gd name="connsiteX775" fmla="*/ 429130 w 1016895"/>
                <a:gd name="connsiteY775" fmla="*/ 124061 h 488110"/>
                <a:gd name="connsiteX776" fmla="*/ 425063 w 1016895"/>
                <a:gd name="connsiteY776" fmla="*/ 124061 h 488110"/>
                <a:gd name="connsiteX777" fmla="*/ 425063 w 1016895"/>
                <a:gd name="connsiteY777" fmla="*/ 124061 h 488110"/>
                <a:gd name="connsiteX778" fmla="*/ 425063 w 1016895"/>
                <a:gd name="connsiteY778" fmla="*/ 124061 h 488110"/>
                <a:gd name="connsiteX779" fmla="*/ 425063 w 1016895"/>
                <a:gd name="connsiteY779" fmla="*/ 124061 h 488110"/>
                <a:gd name="connsiteX780" fmla="*/ 420995 w 1016895"/>
                <a:gd name="connsiteY780" fmla="*/ 124061 h 488110"/>
                <a:gd name="connsiteX781" fmla="*/ 416927 w 1016895"/>
                <a:gd name="connsiteY781" fmla="*/ 124061 h 488110"/>
                <a:gd name="connsiteX782" fmla="*/ 412860 w 1016895"/>
                <a:gd name="connsiteY782" fmla="*/ 124061 h 488110"/>
                <a:gd name="connsiteX783" fmla="*/ 412860 w 1016895"/>
                <a:gd name="connsiteY783" fmla="*/ 124061 h 488110"/>
                <a:gd name="connsiteX784" fmla="*/ 412860 w 1016895"/>
                <a:gd name="connsiteY784" fmla="*/ 124061 h 488110"/>
                <a:gd name="connsiteX785" fmla="*/ 412860 w 1016895"/>
                <a:gd name="connsiteY785" fmla="*/ 124061 h 488110"/>
                <a:gd name="connsiteX786" fmla="*/ 412860 w 1016895"/>
                <a:gd name="connsiteY786" fmla="*/ 124061 h 488110"/>
                <a:gd name="connsiteX787" fmla="*/ 412860 w 1016895"/>
                <a:gd name="connsiteY787" fmla="*/ 124061 h 488110"/>
                <a:gd name="connsiteX788" fmla="*/ 412860 w 1016895"/>
                <a:gd name="connsiteY788" fmla="*/ 124061 h 488110"/>
                <a:gd name="connsiteX789" fmla="*/ 408792 w 1016895"/>
                <a:gd name="connsiteY789" fmla="*/ 124061 h 488110"/>
                <a:gd name="connsiteX790" fmla="*/ 408792 w 1016895"/>
                <a:gd name="connsiteY790" fmla="*/ 124061 h 488110"/>
                <a:gd name="connsiteX791" fmla="*/ 408792 w 1016895"/>
                <a:gd name="connsiteY791" fmla="*/ 124061 h 488110"/>
                <a:gd name="connsiteX792" fmla="*/ 404725 w 1016895"/>
                <a:gd name="connsiteY792" fmla="*/ 124061 h 488110"/>
                <a:gd name="connsiteX793" fmla="*/ 404725 w 1016895"/>
                <a:gd name="connsiteY793" fmla="*/ 124061 h 488110"/>
                <a:gd name="connsiteX794" fmla="*/ 404725 w 1016895"/>
                <a:gd name="connsiteY794" fmla="*/ 124061 h 488110"/>
                <a:gd name="connsiteX795" fmla="*/ 400657 w 1016895"/>
                <a:gd name="connsiteY795" fmla="*/ 124061 h 488110"/>
                <a:gd name="connsiteX796" fmla="*/ 400657 w 1016895"/>
                <a:gd name="connsiteY796" fmla="*/ 124061 h 488110"/>
                <a:gd name="connsiteX797" fmla="*/ 400657 w 1016895"/>
                <a:gd name="connsiteY797" fmla="*/ 124061 h 488110"/>
                <a:gd name="connsiteX798" fmla="*/ 400657 w 1016895"/>
                <a:gd name="connsiteY798" fmla="*/ 124061 h 488110"/>
                <a:gd name="connsiteX799" fmla="*/ 400657 w 1016895"/>
                <a:gd name="connsiteY799" fmla="*/ 124061 h 488110"/>
                <a:gd name="connsiteX800" fmla="*/ 400657 w 1016895"/>
                <a:gd name="connsiteY800" fmla="*/ 124061 h 488110"/>
                <a:gd name="connsiteX801" fmla="*/ 400657 w 1016895"/>
                <a:gd name="connsiteY801" fmla="*/ 124061 h 488110"/>
                <a:gd name="connsiteX802" fmla="*/ 400657 w 1016895"/>
                <a:gd name="connsiteY802" fmla="*/ 124061 h 488110"/>
                <a:gd name="connsiteX803" fmla="*/ 400657 w 1016895"/>
                <a:gd name="connsiteY803" fmla="*/ 124061 h 488110"/>
                <a:gd name="connsiteX804" fmla="*/ 400657 w 1016895"/>
                <a:gd name="connsiteY804" fmla="*/ 124061 h 488110"/>
                <a:gd name="connsiteX805" fmla="*/ 400657 w 1016895"/>
                <a:gd name="connsiteY805" fmla="*/ 124061 h 488110"/>
                <a:gd name="connsiteX806" fmla="*/ 400657 w 1016895"/>
                <a:gd name="connsiteY806" fmla="*/ 124061 h 488110"/>
                <a:gd name="connsiteX807" fmla="*/ 400657 w 1016895"/>
                <a:gd name="connsiteY807" fmla="*/ 124061 h 488110"/>
                <a:gd name="connsiteX808" fmla="*/ 400657 w 1016895"/>
                <a:gd name="connsiteY808" fmla="*/ 124061 h 488110"/>
                <a:gd name="connsiteX809" fmla="*/ 400657 w 1016895"/>
                <a:gd name="connsiteY809" fmla="*/ 124061 h 488110"/>
                <a:gd name="connsiteX810" fmla="*/ 400657 w 1016895"/>
                <a:gd name="connsiteY810" fmla="*/ 124061 h 488110"/>
                <a:gd name="connsiteX811" fmla="*/ 400657 w 1016895"/>
                <a:gd name="connsiteY811" fmla="*/ 124061 h 488110"/>
                <a:gd name="connsiteX812" fmla="*/ 400657 w 1016895"/>
                <a:gd name="connsiteY812" fmla="*/ 124061 h 488110"/>
                <a:gd name="connsiteX813" fmla="*/ 400657 w 1016895"/>
                <a:gd name="connsiteY813" fmla="*/ 124061 h 488110"/>
                <a:gd name="connsiteX814" fmla="*/ 400657 w 1016895"/>
                <a:gd name="connsiteY814" fmla="*/ 124061 h 488110"/>
                <a:gd name="connsiteX815" fmla="*/ 400657 w 1016895"/>
                <a:gd name="connsiteY815" fmla="*/ 124061 h 488110"/>
                <a:gd name="connsiteX816" fmla="*/ 396589 w 1016895"/>
                <a:gd name="connsiteY816" fmla="*/ 124061 h 488110"/>
                <a:gd name="connsiteX817" fmla="*/ 392522 w 1016895"/>
                <a:gd name="connsiteY817" fmla="*/ 124061 h 488110"/>
                <a:gd name="connsiteX818" fmla="*/ 392522 w 1016895"/>
                <a:gd name="connsiteY818" fmla="*/ 124061 h 488110"/>
                <a:gd name="connsiteX819" fmla="*/ 388454 w 1016895"/>
                <a:gd name="connsiteY819" fmla="*/ 124061 h 488110"/>
                <a:gd name="connsiteX820" fmla="*/ 384387 w 1016895"/>
                <a:gd name="connsiteY820" fmla="*/ 124061 h 488110"/>
                <a:gd name="connsiteX821" fmla="*/ 384387 w 1016895"/>
                <a:gd name="connsiteY821" fmla="*/ 124061 h 488110"/>
                <a:gd name="connsiteX822" fmla="*/ 384387 w 1016895"/>
                <a:gd name="connsiteY822" fmla="*/ 124061 h 488110"/>
                <a:gd name="connsiteX823" fmla="*/ 380319 w 1016895"/>
                <a:gd name="connsiteY823" fmla="*/ 124061 h 488110"/>
                <a:gd name="connsiteX824" fmla="*/ 380319 w 1016895"/>
                <a:gd name="connsiteY824" fmla="*/ 124061 h 488110"/>
                <a:gd name="connsiteX825" fmla="*/ 380319 w 1016895"/>
                <a:gd name="connsiteY825" fmla="*/ 124061 h 488110"/>
                <a:gd name="connsiteX826" fmla="*/ 376252 w 1016895"/>
                <a:gd name="connsiteY826" fmla="*/ 124061 h 488110"/>
                <a:gd name="connsiteX827" fmla="*/ 372184 w 1016895"/>
                <a:gd name="connsiteY827" fmla="*/ 124061 h 488110"/>
                <a:gd name="connsiteX828" fmla="*/ 372184 w 1016895"/>
                <a:gd name="connsiteY828" fmla="*/ 124061 h 488110"/>
                <a:gd name="connsiteX829" fmla="*/ 372184 w 1016895"/>
                <a:gd name="connsiteY829" fmla="*/ 124061 h 488110"/>
                <a:gd name="connsiteX830" fmla="*/ 372184 w 1016895"/>
                <a:gd name="connsiteY830" fmla="*/ 124061 h 488110"/>
                <a:gd name="connsiteX831" fmla="*/ 368116 w 1016895"/>
                <a:gd name="connsiteY831" fmla="*/ 124061 h 488110"/>
                <a:gd name="connsiteX832" fmla="*/ 368116 w 1016895"/>
                <a:gd name="connsiteY832" fmla="*/ 124061 h 488110"/>
                <a:gd name="connsiteX833" fmla="*/ 368116 w 1016895"/>
                <a:gd name="connsiteY833" fmla="*/ 124061 h 488110"/>
                <a:gd name="connsiteX834" fmla="*/ 368116 w 1016895"/>
                <a:gd name="connsiteY834" fmla="*/ 124061 h 488110"/>
                <a:gd name="connsiteX835" fmla="*/ 368116 w 1016895"/>
                <a:gd name="connsiteY835" fmla="*/ 124061 h 488110"/>
                <a:gd name="connsiteX836" fmla="*/ 368116 w 1016895"/>
                <a:gd name="connsiteY836" fmla="*/ 124061 h 488110"/>
                <a:gd name="connsiteX837" fmla="*/ 368116 w 1016895"/>
                <a:gd name="connsiteY837" fmla="*/ 124061 h 488110"/>
                <a:gd name="connsiteX838" fmla="*/ 368116 w 1016895"/>
                <a:gd name="connsiteY838" fmla="*/ 124061 h 488110"/>
                <a:gd name="connsiteX839" fmla="*/ 368116 w 1016895"/>
                <a:gd name="connsiteY839" fmla="*/ 124061 h 488110"/>
                <a:gd name="connsiteX840" fmla="*/ 368116 w 1016895"/>
                <a:gd name="connsiteY840" fmla="*/ 124061 h 488110"/>
                <a:gd name="connsiteX841" fmla="*/ 368116 w 1016895"/>
                <a:gd name="connsiteY841" fmla="*/ 124061 h 488110"/>
                <a:gd name="connsiteX842" fmla="*/ 368116 w 1016895"/>
                <a:gd name="connsiteY842" fmla="*/ 124061 h 488110"/>
                <a:gd name="connsiteX843" fmla="*/ 368116 w 1016895"/>
                <a:gd name="connsiteY843" fmla="*/ 124061 h 488110"/>
                <a:gd name="connsiteX844" fmla="*/ 368116 w 1016895"/>
                <a:gd name="connsiteY844" fmla="*/ 124061 h 488110"/>
                <a:gd name="connsiteX845" fmla="*/ 368116 w 1016895"/>
                <a:gd name="connsiteY845" fmla="*/ 124061 h 488110"/>
                <a:gd name="connsiteX846" fmla="*/ 368116 w 1016895"/>
                <a:gd name="connsiteY846" fmla="*/ 124061 h 488110"/>
                <a:gd name="connsiteX847" fmla="*/ 368116 w 1016895"/>
                <a:gd name="connsiteY847" fmla="*/ 124061 h 488110"/>
                <a:gd name="connsiteX848" fmla="*/ 368116 w 1016895"/>
                <a:gd name="connsiteY848" fmla="*/ 124061 h 488110"/>
                <a:gd name="connsiteX849" fmla="*/ 368116 w 1016895"/>
                <a:gd name="connsiteY849" fmla="*/ 124061 h 488110"/>
                <a:gd name="connsiteX850" fmla="*/ 368116 w 1016895"/>
                <a:gd name="connsiteY850" fmla="*/ 124061 h 488110"/>
                <a:gd name="connsiteX851" fmla="*/ 368116 w 1016895"/>
                <a:gd name="connsiteY851" fmla="*/ 124061 h 488110"/>
                <a:gd name="connsiteX852" fmla="*/ 368116 w 1016895"/>
                <a:gd name="connsiteY852" fmla="*/ 124061 h 488110"/>
                <a:gd name="connsiteX853" fmla="*/ 368116 w 1016895"/>
                <a:gd name="connsiteY853" fmla="*/ 124061 h 488110"/>
                <a:gd name="connsiteX854" fmla="*/ 368116 w 1016895"/>
                <a:gd name="connsiteY854" fmla="*/ 124061 h 488110"/>
                <a:gd name="connsiteX855" fmla="*/ 368116 w 1016895"/>
                <a:gd name="connsiteY855" fmla="*/ 124061 h 488110"/>
                <a:gd name="connsiteX856" fmla="*/ 368116 w 1016895"/>
                <a:gd name="connsiteY856" fmla="*/ 124061 h 488110"/>
                <a:gd name="connsiteX857" fmla="*/ 368116 w 1016895"/>
                <a:gd name="connsiteY857" fmla="*/ 124061 h 488110"/>
                <a:gd name="connsiteX858" fmla="*/ 368116 w 1016895"/>
                <a:gd name="connsiteY858" fmla="*/ 124061 h 488110"/>
                <a:gd name="connsiteX859" fmla="*/ 368116 w 1016895"/>
                <a:gd name="connsiteY859" fmla="*/ 124061 h 488110"/>
                <a:gd name="connsiteX860" fmla="*/ 368116 w 1016895"/>
                <a:gd name="connsiteY860" fmla="*/ 124061 h 488110"/>
                <a:gd name="connsiteX861" fmla="*/ 368116 w 1016895"/>
                <a:gd name="connsiteY861" fmla="*/ 124061 h 488110"/>
                <a:gd name="connsiteX862" fmla="*/ 368116 w 1016895"/>
                <a:gd name="connsiteY862" fmla="*/ 124061 h 488110"/>
                <a:gd name="connsiteX863" fmla="*/ 368116 w 1016895"/>
                <a:gd name="connsiteY863" fmla="*/ 124061 h 488110"/>
                <a:gd name="connsiteX864" fmla="*/ 368116 w 1016895"/>
                <a:gd name="connsiteY864" fmla="*/ 124061 h 488110"/>
                <a:gd name="connsiteX865" fmla="*/ 364049 w 1016895"/>
                <a:gd name="connsiteY865" fmla="*/ 124061 h 488110"/>
                <a:gd name="connsiteX866" fmla="*/ 364049 w 1016895"/>
                <a:gd name="connsiteY866" fmla="*/ 124061 h 488110"/>
                <a:gd name="connsiteX867" fmla="*/ 364049 w 1016895"/>
                <a:gd name="connsiteY867" fmla="*/ 124061 h 488110"/>
                <a:gd name="connsiteX868" fmla="*/ 364049 w 1016895"/>
                <a:gd name="connsiteY868" fmla="*/ 124061 h 488110"/>
                <a:gd name="connsiteX869" fmla="*/ 364049 w 1016895"/>
                <a:gd name="connsiteY869" fmla="*/ 124061 h 488110"/>
                <a:gd name="connsiteX870" fmla="*/ 364049 w 1016895"/>
                <a:gd name="connsiteY870" fmla="*/ 124061 h 488110"/>
                <a:gd name="connsiteX871" fmla="*/ 364049 w 1016895"/>
                <a:gd name="connsiteY871" fmla="*/ 124061 h 488110"/>
                <a:gd name="connsiteX872" fmla="*/ 364049 w 1016895"/>
                <a:gd name="connsiteY872" fmla="*/ 124061 h 488110"/>
                <a:gd name="connsiteX873" fmla="*/ 364049 w 1016895"/>
                <a:gd name="connsiteY873" fmla="*/ 124061 h 488110"/>
                <a:gd name="connsiteX874" fmla="*/ 364049 w 1016895"/>
                <a:gd name="connsiteY874" fmla="*/ 124061 h 488110"/>
                <a:gd name="connsiteX875" fmla="*/ 364049 w 1016895"/>
                <a:gd name="connsiteY875" fmla="*/ 124061 h 488110"/>
                <a:gd name="connsiteX876" fmla="*/ 364049 w 1016895"/>
                <a:gd name="connsiteY876" fmla="*/ 124061 h 488110"/>
                <a:gd name="connsiteX877" fmla="*/ 364049 w 1016895"/>
                <a:gd name="connsiteY877" fmla="*/ 124061 h 488110"/>
                <a:gd name="connsiteX878" fmla="*/ 364049 w 1016895"/>
                <a:gd name="connsiteY878" fmla="*/ 124061 h 488110"/>
                <a:gd name="connsiteX879" fmla="*/ 359981 w 1016895"/>
                <a:gd name="connsiteY879" fmla="*/ 124061 h 488110"/>
                <a:gd name="connsiteX880" fmla="*/ 359981 w 1016895"/>
                <a:gd name="connsiteY880" fmla="*/ 124061 h 488110"/>
                <a:gd name="connsiteX881" fmla="*/ 359981 w 1016895"/>
                <a:gd name="connsiteY881" fmla="*/ 124061 h 488110"/>
                <a:gd name="connsiteX882" fmla="*/ 359981 w 1016895"/>
                <a:gd name="connsiteY882" fmla="*/ 124061 h 488110"/>
                <a:gd name="connsiteX883" fmla="*/ 359981 w 1016895"/>
                <a:gd name="connsiteY883" fmla="*/ 124061 h 488110"/>
                <a:gd name="connsiteX884" fmla="*/ 359981 w 1016895"/>
                <a:gd name="connsiteY884" fmla="*/ 124061 h 488110"/>
                <a:gd name="connsiteX885" fmla="*/ 359981 w 1016895"/>
                <a:gd name="connsiteY885" fmla="*/ 124061 h 488110"/>
                <a:gd name="connsiteX886" fmla="*/ 359981 w 1016895"/>
                <a:gd name="connsiteY886" fmla="*/ 124061 h 488110"/>
                <a:gd name="connsiteX887" fmla="*/ 359981 w 1016895"/>
                <a:gd name="connsiteY887" fmla="*/ 124061 h 488110"/>
                <a:gd name="connsiteX888" fmla="*/ 359981 w 1016895"/>
                <a:gd name="connsiteY888" fmla="*/ 124061 h 488110"/>
                <a:gd name="connsiteX889" fmla="*/ 359981 w 1016895"/>
                <a:gd name="connsiteY889" fmla="*/ 124061 h 488110"/>
                <a:gd name="connsiteX890" fmla="*/ 359981 w 1016895"/>
                <a:gd name="connsiteY890" fmla="*/ 124061 h 488110"/>
                <a:gd name="connsiteX891" fmla="*/ 359981 w 1016895"/>
                <a:gd name="connsiteY891" fmla="*/ 124061 h 488110"/>
                <a:gd name="connsiteX892" fmla="*/ 359981 w 1016895"/>
                <a:gd name="connsiteY892" fmla="*/ 124061 h 488110"/>
                <a:gd name="connsiteX893" fmla="*/ 359981 w 1016895"/>
                <a:gd name="connsiteY893" fmla="*/ 124061 h 488110"/>
                <a:gd name="connsiteX894" fmla="*/ 359981 w 1016895"/>
                <a:gd name="connsiteY894" fmla="*/ 124061 h 488110"/>
                <a:gd name="connsiteX895" fmla="*/ 359981 w 1016895"/>
                <a:gd name="connsiteY895" fmla="*/ 124061 h 488110"/>
                <a:gd name="connsiteX896" fmla="*/ 359981 w 1016895"/>
                <a:gd name="connsiteY896" fmla="*/ 124061 h 488110"/>
                <a:gd name="connsiteX897" fmla="*/ 359981 w 1016895"/>
                <a:gd name="connsiteY897" fmla="*/ 124061 h 488110"/>
                <a:gd name="connsiteX898" fmla="*/ 359981 w 1016895"/>
                <a:gd name="connsiteY898" fmla="*/ 124061 h 488110"/>
                <a:gd name="connsiteX899" fmla="*/ 359981 w 1016895"/>
                <a:gd name="connsiteY899" fmla="*/ 124061 h 488110"/>
                <a:gd name="connsiteX900" fmla="*/ 359981 w 1016895"/>
                <a:gd name="connsiteY900" fmla="*/ 124061 h 488110"/>
                <a:gd name="connsiteX901" fmla="*/ 359981 w 1016895"/>
                <a:gd name="connsiteY901" fmla="*/ 124061 h 488110"/>
                <a:gd name="connsiteX902" fmla="*/ 359981 w 1016895"/>
                <a:gd name="connsiteY902" fmla="*/ 124061 h 488110"/>
                <a:gd name="connsiteX903" fmla="*/ 359981 w 1016895"/>
                <a:gd name="connsiteY903" fmla="*/ 124061 h 488110"/>
                <a:gd name="connsiteX904" fmla="*/ 359981 w 1016895"/>
                <a:gd name="connsiteY904" fmla="*/ 124061 h 488110"/>
                <a:gd name="connsiteX905" fmla="*/ 359981 w 1016895"/>
                <a:gd name="connsiteY905" fmla="*/ 124061 h 488110"/>
                <a:gd name="connsiteX906" fmla="*/ 359981 w 1016895"/>
                <a:gd name="connsiteY906" fmla="*/ 124061 h 488110"/>
                <a:gd name="connsiteX907" fmla="*/ 359981 w 1016895"/>
                <a:gd name="connsiteY907" fmla="*/ 124061 h 488110"/>
                <a:gd name="connsiteX908" fmla="*/ 359981 w 1016895"/>
                <a:gd name="connsiteY908" fmla="*/ 124061 h 488110"/>
                <a:gd name="connsiteX909" fmla="*/ 359981 w 1016895"/>
                <a:gd name="connsiteY909" fmla="*/ 124061 h 488110"/>
                <a:gd name="connsiteX910" fmla="*/ 359981 w 1016895"/>
                <a:gd name="connsiteY910" fmla="*/ 124061 h 488110"/>
                <a:gd name="connsiteX911" fmla="*/ 359981 w 1016895"/>
                <a:gd name="connsiteY911" fmla="*/ 124061 h 488110"/>
                <a:gd name="connsiteX912" fmla="*/ 359981 w 1016895"/>
                <a:gd name="connsiteY912" fmla="*/ 124061 h 488110"/>
                <a:gd name="connsiteX913" fmla="*/ 359981 w 1016895"/>
                <a:gd name="connsiteY913" fmla="*/ 124061 h 488110"/>
                <a:gd name="connsiteX914" fmla="*/ 359981 w 1016895"/>
                <a:gd name="connsiteY914" fmla="*/ 124061 h 488110"/>
                <a:gd name="connsiteX915" fmla="*/ 359981 w 1016895"/>
                <a:gd name="connsiteY915" fmla="*/ 124061 h 488110"/>
                <a:gd name="connsiteX916" fmla="*/ 359981 w 1016895"/>
                <a:gd name="connsiteY916" fmla="*/ 124061 h 488110"/>
                <a:gd name="connsiteX917" fmla="*/ 359981 w 1016895"/>
                <a:gd name="connsiteY917" fmla="*/ 124061 h 488110"/>
                <a:gd name="connsiteX918" fmla="*/ 359981 w 1016895"/>
                <a:gd name="connsiteY918" fmla="*/ 124061 h 488110"/>
                <a:gd name="connsiteX919" fmla="*/ 359981 w 1016895"/>
                <a:gd name="connsiteY919" fmla="*/ 124061 h 488110"/>
                <a:gd name="connsiteX920" fmla="*/ 359981 w 1016895"/>
                <a:gd name="connsiteY920" fmla="*/ 124061 h 488110"/>
                <a:gd name="connsiteX921" fmla="*/ 359981 w 1016895"/>
                <a:gd name="connsiteY921" fmla="*/ 124061 h 488110"/>
                <a:gd name="connsiteX922" fmla="*/ 359981 w 1016895"/>
                <a:gd name="connsiteY922" fmla="*/ 124061 h 488110"/>
                <a:gd name="connsiteX923" fmla="*/ 359981 w 1016895"/>
                <a:gd name="connsiteY923" fmla="*/ 124061 h 488110"/>
                <a:gd name="connsiteX924" fmla="*/ 359981 w 1016895"/>
                <a:gd name="connsiteY924" fmla="*/ 124061 h 488110"/>
                <a:gd name="connsiteX925" fmla="*/ 359981 w 1016895"/>
                <a:gd name="connsiteY925" fmla="*/ 124061 h 488110"/>
                <a:gd name="connsiteX926" fmla="*/ 359981 w 1016895"/>
                <a:gd name="connsiteY926" fmla="*/ 124061 h 488110"/>
                <a:gd name="connsiteX927" fmla="*/ 359981 w 1016895"/>
                <a:gd name="connsiteY927" fmla="*/ 124061 h 488110"/>
                <a:gd name="connsiteX928" fmla="*/ 359981 w 1016895"/>
                <a:gd name="connsiteY928" fmla="*/ 124061 h 488110"/>
                <a:gd name="connsiteX929" fmla="*/ 359981 w 1016895"/>
                <a:gd name="connsiteY929" fmla="*/ 124061 h 488110"/>
                <a:gd name="connsiteX930" fmla="*/ 359981 w 1016895"/>
                <a:gd name="connsiteY930" fmla="*/ 124061 h 488110"/>
                <a:gd name="connsiteX931" fmla="*/ 359981 w 1016895"/>
                <a:gd name="connsiteY931" fmla="*/ 124061 h 488110"/>
                <a:gd name="connsiteX932" fmla="*/ 359981 w 1016895"/>
                <a:gd name="connsiteY932" fmla="*/ 124061 h 488110"/>
                <a:gd name="connsiteX933" fmla="*/ 359981 w 1016895"/>
                <a:gd name="connsiteY933" fmla="*/ 124061 h 488110"/>
                <a:gd name="connsiteX934" fmla="*/ 359981 w 1016895"/>
                <a:gd name="connsiteY934" fmla="*/ 124061 h 488110"/>
                <a:gd name="connsiteX935" fmla="*/ 359981 w 1016895"/>
                <a:gd name="connsiteY935" fmla="*/ 124061 h 488110"/>
                <a:gd name="connsiteX936" fmla="*/ 364049 w 1016895"/>
                <a:gd name="connsiteY936" fmla="*/ 124061 h 488110"/>
                <a:gd name="connsiteX937" fmla="*/ 368116 w 1016895"/>
                <a:gd name="connsiteY937" fmla="*/ 124061 h 488110"/>
                <a:gd name="connsiteX938" fmla="*/ 368116 w 1016895"/>
                <a:gd name="connsiteY938" fmla="*/ 124061 h 488110"/>
                <a:gd name="connsiteX939" fmla="*/ 372184 w 1016895"/>
                <a:gd name="connsiteY939" fmla="*/ 124061 h 488110"/>
                <a:gd name="connsiteX940" fmla="*/ 372184 w 1016895"/>
                <a:gd name="connsiteY940" fmla="*/ 124061 h 488110"/>
                <a:gd name="connsiteX941" fmla="*/ 376252 w 1016895"/>
                <a:gd name="connsiteY941" fmla="*/ 124061 h 488110"/>
                <a:gd name="connsiteX942" fmla="*/ 376252 w 1016895"/>
                <a:gd name="connsiteY942" fmla="*/ 124061 h 488110"/>
                <a:gd name="connsiteX943" fmla="*/ 376252 w 1016895"/>
                <a:gd name="connsiteY943" fmla="*/ 124061 h 488110"/>
                <a:gd name="connsiteX944" fmla="*/ 376252 w 1016895"/>
                <a:gd name="connsiteY944" fmla="*/ 124061 h 488110"/>
                <a:gd name="connsiteX945" fmla="*/ 376252 w 1016895"/>
                <a:gd name="connsiteY945" fmla="*/ 124061 h 488110"/>
                <a:gd name="connsiteX946" fmla="*/ 376252 w 1016895"/>
                <a:gd name="connsiteY946" fmla="*/ 124061 h 488110"/>
                <a:gd name="connsiteX947" fmla="*/ 380319 w 1016895"/>
                <a:gd name="connsiteY947" fmla="*/ 124061 h 488110"/>
                <a:gd name="connsiteX948" fmla="*/ 380319 w 1016895"/>
                <a:gd name="connsiteY948" fmla="*/ 124061 h 488110"/>
                <a:gd name="connsiteX949" fmla="*/ 380319 w 1016895"/>
                <a:gd name="connsiteY949" fmla="*/ 124061 h 488110"/>
                <a:gd name="connsiteX950" fmla="*/ 380319 w 1016895"/>
                <a:gd name="connsiteY950" fmla="*/ 124061 h 488110"/>
                <a:gd name="connsiteX951" fmla="*/ 380319 w 1016895"/>
                <a:gd name="connsiteY951" fmla="*/ 124061 h 488110"/>
                <a:gd name="connsiteX952" fmla="*/ 384387 w 1016895"/>
                <a:gd name="connsiteY952" fmla="*/ 119994 h 488110"/>
                <a:gd name="connsiteX953" fmla="*/ 384387 w 1016895"/>
                <a:gd name="connsiteY953" fmla="*/ 119994 h 488110"/>
                <a:gd name="connsiteX954" fmla="*/ 384387 w 1016895"/>
                <a:gd name="connsiteY954" fmla="*/ 119994 h 488110"/>
                <a:gd name="connsiteX955" fmla="*/ 384387 w 1016895"/>
                <a:gd name="connsiteY955" fmla="*/ 119994 h 488110"/>
                <a:gd name="connsiteX956" fmla="*/ 384387 w 1016895"/>
                <a:gd name="connsiteY956" fmla="*/ 119994 h 488110"/>
                <a:gd name="connsiteX957" fmla="*/ 384387 w 1016895"/>
                <a:gd name="connsiteY957" fmla="*/ 119994 h 488110"/>
                <a:gd name="connsiteX958" fmla="*/ 384387 w 1016895"/>
                <a:gd name="connsiteY958" fmla="*/ 119994 h 488110"/>
                <a:gd name="connsiteX959" fmla="*/ 384387 w 1016895"/>
                <a:gd name="connsiteY959" fmla="*/ 119994 h 488110"/>
                <a:gd name="connsiteX960" fmla="*/ 384387 w 1016895"/>
                <a:gd name="connsiteY960" fmla="*/ 119994 h 488110"/>
                <a:gd name="connsiteX961" fmla="*/ 384387 w 1016895"/>
                <a:gd name="connsiteY961" fmla="*/ 119994 h 488110"/>
                <a:gd name="connsiteX962" fmla="*/ 384387 w 1016895"/>
                <a:gd name="connsiteY962" fmla="*/ 119994 h 488110"/>
                <a:gd name="connsiteX963" fmla="*/ 384387 w 1016895"/>
                <a:gd name="connsiteY963" fmla="*/ 119994 h 488110"/>
                <a:gd name="connsiteX964" fmla="*/ 384387 w 1016895"/>
                <a:gd name="connsiteY964" fmla="*/ 119994 h 488110"/>
                <a:gd name="connsiteX965" fmla="*/ 384387 w 1016895"/>
                <a:gd name="connsiteY965" fmla="*/ 119994 h 488110"/>
                <a:gd name="connsiteX966" fmla="*/ 384387 w 1016895"/>
                <a:gd name="connsiteY966" fmla="*/ 119994 h 488110"/>
                <a:gd name="connsiteX967" fmla="*/ 384387 w 1016895"/>
                <a:gd name="connsiteY967" fmla="*/ 119994 h 488110"/>
                <a:gd name="connsiteX968" fmla="*/ 384387 w 1016895"/>
                <a:gd name="connsiteY968" fmla="*/ 119994 h 488110"/>
                <a:gd name="connsiteX969" fmla="*/ 384387 w 1016895"/>
                <a:gd name="connsiteY969" fmla="*/ 119994 h 488110"/>
                <a:gd name="connsiteX970" fmla="*/ 384387 w 1016895"/>
                <a:gd name="connsiteY970" fmla="*/ 119994 h 488110"/>
                <a:gd name="connsiteX971" fmla="*/ 384387 w 1016895"/>
                <a:gd name="connsiteY971" fmla="*/ 119994 h 488110"/>
                <a:gd name="connsiteX972" fmla="*/ 384387 w 1016895"/>
                <a:gd name="connsiteY972" fmla="*/ 119994 h 488110"/>
                <a:gd name="connsiteX973" fmla="*/ 384387 w 1016895"/>
                <a:gd name="connsiteY973" fmla="*/ 119994 h 488110"/>
                <a:gd name="connsiteX974" fmla="*/ 384387 w 1016895"/>
                <a:gd name="connsiteY974" fmla="*/ 119994 h 488110"/>
                <a:gd name="connsiteX975" fmla="*/ 384387 w 1016895"/>
                <a:gd name="connsiteY975" fmla="*/ 119994 h 488110"/>
                <a:gd name="connsiteX976" fmla="*/ 384387 w 1016895"/>
                <a:gd name="connsiteY976" fmla="*/ 119994 h 488110"/>
                <a:gd name="connsiteX977" fmla="*/ 384387 w 1016895"/>
                <a:gd name="connsiteY977" fmla="*/ 119994 h 488110"/>
                <a:gd name="connsiteX978" fmla="*/ 384387 w 1016895"/>
                <a:gd name="connsiteY978" fmla="*/ 119994 h 488110"/>
                <a:gd name="connsiteX979" fmla="*/ 384387 w 1016895"/>
                <a:gd name="connsiteY979" fmla="*/ 119994 h 488110"/>
                <a:gd name="connsiteX980" fmla="*/ 384387 w 1016895"/>
                <a:gd name="connsiteY980" fmla="*/ 119994 h 488110"/>
                <a:gd name="connsiteX981" fmla="*/ 384387 w 1016895"/>
                <a:gd name="connsiteY981" fmla="*/ 119994 h 488110"/>
                <a:gd name="connsiteX982" fmla="*/ 380319 w 1016895"/>
                <a:gd name="connsiteY982" fmla="*/ 119994 h 488110"/>
                <a:gd name="connsiteX983" fmla="*/ 376252 w 1016895"/>
                <a:gd name="connsiteY983" fmla="*/ 119994 h 488110"/>
                <a:gd name="connsiteX984" fmla="*/ 376252 w 1016895"/>
                <a:gd name="connsiteY984" fmla="*/ 119994 h 488110"/>
                <a:gd name="connsiteX985" fmla="*/ 376252 w 1016895"/>
                <a:gd name="connsiteY985" fmla="*/ 119994 h 488110"/>
                <a:gd name="connsiteX986" fmla="*/ 30507 w 1016895"/>
                <a:gd name="connsiteY986" fmla="*/ 307102 h 488110"/>
                <a:gd name="connsiteX987" fmla="*/ 408792 w 1016895"/>
                <a:gd name="connsiteY987" fmla="*/ 461671 h 488110"/>
                <a:gd name="connsiteX988" fmla="*/ 1018930 w 1016895"/>
                <a:gd name="connsiteY988" fmla="*/ 185075 h 488110"/>
                <a:gd name="connsiteX989" fmla="*/ 526752 w 1016895"/>
                <a:gd name="connsiteY989" fmla="*/ 95588 h 488110"/>
                <a:gd name="connsiteX990" fmla="*/ 526752 w 1016895"/>
                <a:gd name="connsiteY990" fmla="*/ 95588 h 488110"/>
                <a:gd name="connsiteX991" fmla="*/ 526752 w 1016895"/>
                <a:gd name="connsiteY991" fmla="*/ 95588 h 488110"/>
                <a:gd name="connsiteX992" fmla="*/ 526752 w 1016895"/>
                <a:gd name="connsiteY992" fmla="*/ 95588 h 488110"/>
                <a:gd name="connsiteX993" fmla="*/ 526752 w 1016895"/>
                <a:gd name="connsiteY993" fmla="*/ 95588 h 488110"/>
                <a:gd name="connsiteX994" fmla="*/ 526752 w 1016895"/>
                <a:gd name="connsiteY994" fmla="*/ 95588 h 488110"/>
                <a:gd name="connsiteX995" fmla="*/ 526752 w 1016895"/>
                <a:gd name="connsiteY995" fmla="*/ 95588 h 488110"/>
                <a:gd name="connsiteX996" fmla="*/ 530820 w 1016895"/>
                <a:gd name="connsiteY996" fmla="*/ 111859 h 488110"/>
                <a:gd name="connsiteX997" fmla="*/ 530820 w 1016895"/>
                <a:gd name="connsiteY997" fmla="*/ 111859 h 488110"/>
                <a:gd name="connsiteX998" fmla="*/ 530820 w 1016895"/>
                <a:gd name="connsiteY998" fmla="*/ 111859 h 488110"/>
                <a:gd name="connsiteX999" fmla="*/ 530820 w 1016895"/>
                <a:gd name="connsiteY999" fmla="*/ 111859 h 488110"/>
                <a:gd name="connsiteX1000" fmla="*/ 543023 w 1016895"/>
                <a:gd name="connsiteY1000" fmla="*/ 111859 h 488110"/>
                <a:gd name="connsiteX1001" fmla="*/ 543023 w 1016895"/>
                <a:gd name="connsiteY1001" fmla="*/ 111859 h 488110"/>
                <a:gd name="connsiteX1002" fmla="*/ 543023 w 1016895"/>
                <a:gd name="connsiteY1002" fmla="*/ 111859 h 488110"/>
                <a:gd name="connsiteX1003" fmla="*/ 538955 w 1016895"/>
                <a:gd name="connsiteY1003" fmla="*/ 107791 h 488110"/>
                <a:gd name="connsiteX1004" fmla="*/ 538955 w 1016895"/>
                <a:gd name="connsiteY1004" fmla="*/ 107791 h 488110"/>
                <a:gd name="connsiteX1005" fmla="*/ 538955 w 1016895"/>
                <a:gd name="connsiteY1005" fmla="*/ 107791 h 488110"/>
                <a:gd name="connsiteX1006" fmla="*/ 538955 w 1016895"/>
                <a:gd name="connsiteY1006" fmla="*/ 107791 h 488110"/>
                <a:gd name="connsiteX1007" fmla="*/ 538955 w 1016895"/>
                <a:gd name="connsiteY1007" fmla="*/ 107791 h 488110"/>
                <a:gd name="connsiteX1008" fmla="*/ 538955 w 1016895"/>
                <a:gd name="connsiteY1008" fmla="*/ 107791 h 488110"/>
                <a:gd name="connsiteX1009" fmla="*/ 538955 w 1016895"/>
                <a:gd name="connsiteY1009" fmla="*/ 107791 h 488110"/>
                <a:gd name="connsiteX1010" fmla="*/ 538955 w 1016895"/>
                <a:gd name="connsiteY1010" fmla="*/ 107791 h 488110"/>
                <a:gd name="connsiteX1011" fmla="*/ 538955 w 1016895"/>
                <a:gd name="connsiteY1011" fmla="*/ 107791 h 488110"/>
                <a:gd name="connsiteX1012" fmla="*/ 538955 w 1016895"/>
                <a:gd name="connsiteY1012" fmla="*/ 107791 h 488110"/>
                <a:gd name="connsiteX1013" fmla="*/ 534887 w 1016895"/>
                <a:gd name="connsiteY1013" fmla="*/ 107791 h 488110"/>
                <a:gd name="connsiteX1014" fmla="*/ 530820 w 1016895"/>
                <a:gd name="connsiteY1014" fmla="*/ 107791 h 488110"/>
                <a:gd name="connsiteX1015" fmla="*/ 530820 w 1016895"/>
                <a:gd name="connsiteY1015" fmla="*/ 107791 h 488110"/>
                <a:gd name="connsiteX1016" fmla="*/ 530820 w 1016895"/>
                <a:gd name="connsiteY1016" fmla="*/ 107791 h 488110"/>
                <a:gd name="connsiteX1017" fmla="*/ 530820 w 1016895"/>
                <a:gd name="connsiteY1017" fmla="*/ 107791 h 488110"/>
                <a:gd name="connsiteX1018" fmla="*/ 530820 w 1016895"/>
                <a:gd name="connsiteY1018" fmla="*/ 107791 h 488110"/>
                <a:gd name="connsiteX1019" fmla="*/ 530820 w 1016895"/>
                <a:gd name="connsiteY1019" fmla="*/ 107791 h 488110"/>
                <a:gd name="connsiteX1020" fmla="*/ 530820 w 1016895"/>
                <a:gd name="connsiteY1020" fmla="*/ 107791 h 488110"/>
                <a:gd name="connsiteX1021" fmla="*/ 534887 w 1016895"/>
                <a:gd name="connsiteY1021" fmla="*/ 107791 h 488110"/>
                <a:gd name="connsiteX1022" fmla="*/ 538955 w 1016895"/>
                <a:gd name="connsiteY1022" fmla="*/ 107791 h 488110"/>
                <a:gd name="connsiteX1023" fmla="*/ 543023 w 1016895"/>
                <a:gd name="connsiteY1023" fmla="*/ 107791 h 488110"/>
                <a:gd name="connsiteX1024" fmla="*/ 547090 w 1016895"/>
                <a:gd name="connsiteY1024" fmla="*/ 111859 h 488110"/>
                <a:gd name="connsiteX1025" fmla="*/ 547090 w 1016895"/>
                <a:gd name="connsiteY1025" fmla="*/ 111859 h 488110"/>
                <a:gd name="connsiteX1026" fmla="*/ 547090 w 1016895"/>
                <a:gd name="connsiteY1026" fmla="*/ 111859 h 488110"/>
                <a:gd name="connsiteX1027" fmla="*/ 547090 w 1016895"/>
                <a:gd name="connsiteY1027" fmla="*/ 111859 h 488110"/>
                <a:gd name="connsiteX1028" fmla="*/ 547090 w 1016895"/>
                <a:gd name="connsiteY1028" fmla="*/ 111859 h 488110"/>
                <a:gd name="connsiteX1029" fmla="*/ 547090 w 1016895"/>
                <a:gd name="connsiteY1029" fmla="*/ 111859 h 488110"/>
                <a:gd name="connsiteX1030" fmla="*/ 543023 w 1016895"/>
                <a:gd name="connsiteY1030" fmla="*/ 111859 h 488110"/>
                <a:gd name="connsiteX1031" fmla="*/ 547090 w 1016895"/>
                <a:gd name="connsiteY1031" fmla="*/ 107791 h 488110"/>
                <a:gd name="connsiteX1032" fmla="*/ 547090 w 1016895"/>
                <a:gd name="connsiteY1032" fmla="*/ 107791 h 488110"/>
                <a:gd name="connsiteX1033" fmla="*/ 551158 w 1016895"/>
                <a:gd name="connsiteY1033" fmla="*/ 107791 h 488110"/>
                <a:gd name="connsiteX1034" fmla="*/ 551158 w 1016895"/>
                <a:gd name="connsiteY1034" fmla="*/ 107791 h 488110"/>
                <a:gd name="connsiteX1035" fmla="*/ 551158 w 1016895"/>
                <a:gd name="connsiteY1035" fmla="*/ 107791 h 488110"/>
                <a:gd name="connsiteX1036" fmla="*/ 551158 w 1016895"/>
                <a:gd name="connsiteY1036" fmla="*/ 107791 h 488110"/>
                <a:gd name="connsiteX1037" fmla="*/ 551158 w 1016895"/>
                <a:gd name="connsiteY1037" fmla="*/ 107791 h 488110"/>
                <a:gd name="connsiteX1038" fmla="*/ 551158 w 1016895"/>
                <a:gd name="connsiteY1038" fmla="*/ 107791 h 488110"/>
                <a:gd name="connsiteX1039" fmla="*/ 543023 w 1016895"/>
                <a:gd name="connsiteY1039" fmla="*/ 111859 h 488110"/>
                <a:gd name="connsiteX1040" fmla="*/ 543023 w 1016895"/>
                <a:gd name="connsiteY1040" fmla="*/ 111859 h 488110"/>
                <a:gd name="connsiteX1041" fmla="*/ 543023 w 1016895"/>
                <a:gd name="connsiteY1041" fmla="*/ 111859 h 488110"/>
                <a:gd name="connsiteX1042" fmla="*/ 543023 w 1016895"/>
                <a:gd name="connsiteY1042" fmla="*/ 111859 h 488110"/>
                <a:gd name="connsiteX1043" fmla="*/ 563361 w 1016895"/>
                <a:gd name="connsiteY1043" fmla="*/ 124061 h 488110"/>
                <a:gd name="connsiteX1044" fmla="*/ 563361 w 1016895"/>
                <a:gd name="connsiteY1044" fmla="*/ 124061 h 488110"/>
                <a:gd name="connsiteX1045" fmla="*/ 563361 w 1016895"/>
                <a:gd name="connsiteY1045" fmla="*/ 124061 h 488110"/>
                <a:gd name="connsiteX1046" fmla="*/ 559293 w 1016895"/>
                <a:gd name="connsiteY1046" fmla="*/ 124061 h 488110"/>
                <a:gd name="connsiteX1047" fmla="*/ 555225 w 1016895"/>
                <a:gd name="connsiteY1047" fmla="*/ 124061 h 488110"/>
                <a:gd name="connsiteX1048" fmla="*/ 551158 w 1016895"/>
                <a:gd name="connsiteY1048" fmla="*/ 124061 h 488110"/>
                <a:gd name="connsiteX1049" fmla="*/ 551158 w 1016895"/>
                <a:gd name="connsiteY1049" fmla="*/ 124061 h 488110"/>
                <a:gd name="connsiteX1050" fmla="*/ 551158 w 1016895"/>
                <a:gd name="connsiteY1050" fmla="*/ 124061 h 488110"/>
                <a:gd name="connsiteX1051" fmla="*/ 551158 w 1016895"/>
                <a:gd name="connsiteY1051" fmla="*/ 124061 h 488110"/>
                <a:gd name="connsiteX1052" fmla="*/ 551158 w 1016895"/>
                <a:gd name="connsiteY1052" fmla="*/ 124061 h 488110"/>
                <a:gd name="connsiteX1053" fmla="*/ 551158 w 1016895"/>
                <a:gd name="connsiteY1053" fmla="*/ 124061 h 488110"/>
                <a:gd name="connsiteX1054" fmla="*/ 551158 w 1016895"/>
                <a:gd name="connsiteY1054" fmla="*/ 124061 h 488110"/>
                <a:gd name="connsiteX1055" fmla="*/ 551158 w 1016895"/>
                <a:gd name="connsiteY1055" fmla="*/ 124061 h 488110"/>
                <a:gd name="connsiteX1056" fmla="*/ 555225 w 1016895"/>
                <a:gd name="connsiteY1056" fmla="*/ 124061 h 488110"/>
                <a:gd name="connsiteX1057" fmla="*/ 559293 w 1016895"/>
                <a:gd name="connsiteY1057" fmla="*/ 124061 h 488110"/>
                <a:gd name="connsiteX1058" fmla="*/ 567428 w 1016895"/>
                <a:gd name="connsiteY1058" fmla="*/ 124061 h 488110"/>
                <a:gd name="connsiteX1059" fmla="*/ 567428 w 1016895"/>
                <a:gd name="connsiteY1059" fmla="*/ 124061 h 488110"/>
                <a:gd name="connsiteX1060" fmla="*/ 567428 w 1016895"/>
                <a:gd name="connsiteY1060" fmla="*/ 124061 h 488110"/>
                <a:gd name="connsiteX1061" fmla="*/ 571496 w 1016895"/>
                <a:gd name="connsiteY1061" fmla="*/ 124061 h 488110"/>
                <a:gd name="connsiteX1062" fmla="*/ 563361 w 1016895"/>
                <a:gd name="connsiteY1062" fmla="*/ 124061 h 488110"/>
                <a:gd name="connsiteX1063" fmla="*/ 563361 w 1016895"/>
                <a:gd name="connsiteY1063" fmla="*/ 124061 h 488110"/>
                <a:gd name="connsiteX1064" fmla="*/ 563361 w 1016895"/>
                <a:gd name="connsiteY1064" fmla="*/ 124061 h 488110"/>
                <a:gd name="connsiteX1065" fmla="*/ 563361 w 1016895"/>
                <a:gd name="connsiteY1065" fmla="*/ 124061 h 488110"/>
                <a:gd name="connsiteX1066" fmla="*/ 563361 w 1016895"/>
                <a:gd name="connsiteY1066" fmla="*/ 124061 h 488110"/>
                <a:gd name="connsiteX1067" fmla="*/ 563361 w 1016895"/>
                <a:gd name="connsiteY1067" fmla="*/ 124061 h 488110"/>
                <a:gd name="connsiteX1068" fmla="*/ 571496 w 1016895"/>
                <a:gd name="connsiteY1068" fmla="*/ 148467 h 488110"/>
                <a:gd name="connsiteX1069" fmla="*/ 571496 w 1016895"/>
                <a:gd name="connsiteY1069" fmla="*/ 148467 h 488110"/>
                <a:gd name="connsiteX1070" fmla="*/ 571496 w 1016895"/>
                <a:gd name="connsiteY1070" fmla="*/ 148467 h 488110"/>
                <a:gd name="connsiteX1071" fmla="*/ 571496 w 1016895"/>
                <a:gd name="connsiteY1071" fmla="*/ 148467 h 488110"/>
                <a:gd name="connsiteX1072" fmla="*/ 571496 w 1016895"/>
                <a:gd name="connsiteY1072" fmla="*/ 148467 h 488110"/>
                <a:gd name="connsiteX1073" fmla="*/ 571496 w 1016895"/>
                <a:gd name="connsiteY1073" fmla="*/ 148467 h 488110"/>
                <a:gd name="connsiteX1074" fmla="*/ 571496 w 1016895"/>
                <a:gd name="connsiteY1074" fmla="*/ 148467 h 488110"/>
                <a:gd name="connsiteX1075" fmla="*/ 571496 w 1016895"/>
                <a:gd name="connsiteY1075" fmla="*/ 148467 h 488110"/>
                <a:gd name="connsiteX1076" fmla="*/ 571496 w 1016895"/>
                <a:gd name="connsiteY1076" fmla="*/ 148467 h 488110"/>
                <a:gd name="connsiteX1077" fmla="*/ 640645 w 1016895"/>
                <a:gd name="connsiteY1077" fmla="*/ 189143 h 488110"/>
                <a:gd name="connsiteX1078" fmla="*/ 640645 w 1016895"/>
                <a:gd name="connsiteY1078" fmla="*/ 189143 h 488110"/>
                <a:gd name="connsiteX1079" fmla="*/ 640645 w 1016895"/>
                <a:gd name="connsiteY1079" fmla="*/ 189143 h 488110"/>
                <a:gd name="connsiteX1080" fmla="*/ 640645 w 1016895"/>
                <a:gd name="connsiteY1080" fmla="*/ 189143 h 488110"/>
                <a:gd name="connsiteX1081" fmla="*/ 640645 w 1016895"/>
                <a:gd name="connsiteY1081" fmla="*/ 189143 h 488110"/>
                <a:gd name="connsiteX1082" fmla="*/ 640645 w 1016895"/>
                <a:gd name="connsiteY1082" fmla="*/ 189143 h 488110"/>
                <a:gd name="connsiteX1083" fmla="*/ 640645 w 1016895"/>
                <a:gd name="connsiteY1083" fmla="*/ 189143 h 488110"/>
                <a:gd name="connsiteX1084" fmla="*/ 640645 w 1016895"/>
                <a:gd name="connsiteY1084" fmla="*/ 189143 h 488110"/>
                <a:gd name="connsiteX1085" fmla="*/ 640645 w 1016895"/>
                <a:gd name="connsiteY1085" fmla="*/ 189143 h 488110"/>
                <a:gd name="connsiteX1086" fmla="*/ 640645 w 1016895"/>
                <a:gd name="connsiteY1086" fmla="*/ 189143 h 488110"/>
                <a:gd name="connsiteX1087" fmla="*/ 644712 w 1016895"/>
                <a:gd name="connsiteY1087" fmla="*/ 181007 h 488110"/>
                <a:gd name="connsiteX1088" fmla="*/ 644712 w 1016895"/>
                <a:gd name="connsiteY1088" fmla="*/ 181007 h 488110"/>
                <a:gd name="connsiteX1089" fmla="*/ 644712 w 1016895"/>
                <a:gd name="connsiteY1089" fmla="*/ 181007 h 488110"/>
                <a:gd name="connsiteX1090" fmla="*/ 644712 w 1016895"/>
                <a:gd name="connsiteY1090" fmla="*/ 181007 h 488110"/>
                <a:gd name="connsiteX1091" fmla="*/ 665050 w 1016895"/>
                <a:gd name="connsiteY1091" fmla="*/ 201345 h 488110"/>
                <a:gd name="connsiteX1092" fmla="*/ 665050 w 1016895"/>
                <a:gd name="connsiteY1092" fmla="*/ 201345 h 488110"/>
                <a:gd name="connsiteX1093" fmla="*/ 665050 w 1016895"/>
                <a:gd name="connsiteY1093" fmla="*/ 201345 h 488110"/>
                <a:gd name="connsiteX1094" fmla="*/ 660982 w 1016895"/>
                <a:gd name="connsiteY1094" fmla="*/ 197278 h 488110"/>
                <a:gd name="connsiteX1095" fmla="*/ 660982 w 1016895"/>
                <a:gd name="connsiteY1095" fmla="*/ 197278 h 488110"/>
                <a:gd name="connsiteX1096" fmla="*/ 660982 w 1016895"/>
                <a:gd name="connsiteY1096" fmla="*/ 197278 h 488110"/>
                <a:gd name="connsiteX1097" fmla="*/ 660982 w 1016895"/>
                <a:gd name="connsiteY1097" fmla="*/ 197278 h 488110"/>
                <a:gd name="connsiteX1098" fmla="*/ 660982 w 1016895"/>
                <a:gd name="connsiteY1098" fmla="*/ 197278 h 488110"/>
                <a:gd name="connsiteX1099" fmla="*/ 660982 w 1016895"/>
                <a:gd name="connsiteY1099" fmla="*/ 197278 h 488110"/>
                <a:gd name="connsiteX1100" fmla="*/ 665050 w 1016895"/>
                <a:gd name="connsiteY1100" fmla="*/ 201345 h 488110"/>
                <a:gd name="connsiteX1101" fmla="*/ 665050 w 1016895"/>
                <a:gd name="connsiteY1101" fmla="*/ 201345 h 488110"/>
                <a:gd name="connsiteX1102" fmla="*/ 665050 w 1016895"/>
                <a:gd name="connsiteY1102" fmla="*/ 201345 h 488110"/>
                <a:gd name="connsiteX1103" fmla="*/ 665050 w 1016895"/>
                <a:gd name="connsiteY1103" fmla="*/ 201345 h 488110"/>
                <a:gd name="connsiteX1104" fmla="*/ 665050 w 1016895"/>
                <a:gd name="connsiteY1104" fmla="*/ 201345 h 488110"/>
                <a:gd name="connsiteX1105" fmla="*/ 656915 w 1016895"/>
                <a:gd name="connsiteY1105" fmla="*/ 193210 h 488110"/>
                <a:gd name="connsiteX1106" fmla="*/ 656915 w 1016895"/>
                <a:gd name="connsiteY1106" fmla="*/ 193210 h 488110"/>
                <a:gd name="connsiteX1107" fmla="*/ 656915 w 1016895"/>
                <a:gd name="connsiteY1107" fmla="*/ 193210 h 488110"/>
                <a:gd name="connsiteX1108" fmla="*/ 656915 w 1016895"/>
                <a:gd name="connsiteY1108" fmla="*/ 193210 h 488110"/>
                <a:gd name="connsiteX1109" fmla="*/ 656915 w 1016895"/>
                <a:gd name="connsiteY1109" fmla="*/ 193210 h 488110"/>
                <a:gd name="connsiteX1110" fmla="*/ 669118 w 1016895"/>
                <a:gd name="connsiteY1110" fmla="*/ 197278 h 488110"/>
                <a:gd name="connsiteX1111" fmla="*/ 669118 w 1016895"/>
                <a:gd name="connsiteY1111" fmla="*/ 197278 h 488110"/>
                <a:gd name="connsiteX1112" fmla="*/ 669118 w 1016895"/>
                <a:gd name="connsiteY1112" fmla="*/ 197278 h 488110"/>
                <a:gd name="connsiteX1113" fmla="*/ 665050 w 1016895"/>
                <a:gd name="connsiteY1113" fmla="*/ 193210 h 488110"/>
                <a:gd name="connsiteX1114" fmla="*/ 665050 w 1016895"/>
                <a:gd name="connsiteY1114" fmla="*/ 193210 h 488110"/>
                <a:gd name="connsiteX1115" fmla="*/ 665050 w 1016895"/>
                <a:gd name="connsiteY1115" fmla="*/ 193210 h 488110"/>
                <a:gd name="connsiteX1116" fmla="*/ 665050 w 1016895"/>
                <a:gd name="connsiteY1116" fmla="*/ 193210 h 488110"/>
                <a:gd name="connsiteX1117" fmla="*/ 665050 w 1016895"/>
                <a:gd name="connsiteY1117" fmla="*/ 193210 h 488110"/>
                <a:gd name="connsiteX1118" fmla="*/ 665050 w 1016895"/>
                <a:gd name="connsiteY1118" fmla="*/ 193210 h 488110"/>
                <a:gd name="connsiteX1119" fmla="*/ 660982 w 1016895"/>
                <a:gd name="connsiteY1119" fmla="*/ 193210 h 488110"/>
                <a:gd name="connsiteX1120" fmla="*/ 660982 w 1016895"/>
                <a:gd name="connsiteY1120" fmla="*/ 193210 h 488110"/>
                <a:gd name="connsiteX1121" fmla="*/ 660982 w 1016895"/>
                <a:gd name="connsiteY1121" fmla="*/ 193210 h 488110"/>
                <a:gd name="connsiteX1122" fmla="*/ 660982 w 1016895"/>
                <a:gd name="connsiteY1122" fmla="*/ 193210 h 488110"/>
                <a:gd name="connsiteX1123" fmla="*/ 660982 w 1016895"/>
                <a:gd name="connsiteY1123" fmla="*/ 193210 h 488110"/>
                <a:gd name="connsiteX1124" fmla="*/ 660982 w 1016895"/>
                <a:gd name="connsiteY1124" fmla="*/ 193210 h 488110"/>
                <a:gd name="connsiteX1125" fmla="*/ 660982 w 1016895"/>
                <a:gd name="connsiteY1125" fmla="*/ 193210 h 488110"/>
                <a:gd name="connsiteX1126" fmla="*/ 660982 w 1016895"/>
                <a:gd name="connsiteY1126" fmla="*/ 193210 h 488110"/>
                <a:gd name="connsiteX1127" fmla="*/ 660982 w 1016895"/>
                <a:gd name="connsiteY1127" fmla="*/ 193210 h 488110"/>
                <a:gd name="connsiteX1128" fmla="*/ 660982 w 1016895"/>
                <a:gd name="connsiteY1128" fmla="*/ 193210 h 488110"/>
                <a:gd name="connsiteX1129" fmla="*/ 660982 w 1016895"/>
                <a:gd name="connsiteY1129" fmla="*/ 193210 h 488110"/>
                <a:gd name="connsiteX1130" fmla="*/ 660982 w 1016895"/>
                <a:gd name="connsiteY1130" fmla="*/ 193210 h 488110"/>
                <a:gd name="connsiteX1131" fmla="*/ 660982 w 1016895"/>
                <a:gd name="connsiteY1131" fmla="*/ 193210 h 488110"/>
                <a:gd name="connsiteX1132" fmla="*/ 665050 w 1016895"/>
                <a:gd name="connsiteY1132" fmla="*/ 193210 h 488110"/>
                <a:gd name="connsiteX1133" fmla="*/ 665050 w 1016895"/>
                <a:gd name="connsiteY1133" fmla="*/ 193210 h 488110"/>
                <a:gd name="connsiteX1134" fmla="*/ 665050 w 1016895"/>
                <a:gd name="connsiteY1134" fmla="*/ 193210 h 488110"/>
                <a:gd name="connsiteX1135" fmla="*/ 669118 w 1016895"/>
                <a:gd name="connsiteY1135" fmla="*/ 197278 h 488110"/>
                <a:gd name="connsiteX1136" fmla="*/ 669118 w 1016895"/>
                <a:gd name="connsiteY1136" fmla="*/ 197278 h 488110"/>
                <a:gd name="connsiteX1137" fmla="*/ 669118 w 1016895"/>
                <a:gd name="connsiteY1137" fmla="*/ 197278 h 488110"/>
                <a:gd name="connsiteX1138" fmla="*/ 673185 w 1016895"/>
                <a:gd name="connsiteY1138" fmla="*/ 197278 h 488110"/>
                <a:gd name="connsiteX1139" fmla="*/ 669118 w 1016895"/>
                <a:gd name="connsiteY1139" fmla="*/ 197278 h 488110"/>
                <a:gd name="connsiteX1140" fmla="*/ 669118 w 1016895"/>
                <a:gd name="connsiteY1140" fmla="*/ 197278 h 488110"/>
                <a:gd name="connsiteX1141" fmla="*/ 669118 w 1016895"/>
                <a:gd name="connsiteY1141" fmla="*/ 197278 h 488110"/>
                <a:gd name="connsiteX1142" fmla="*/ 669118 w 1016895"/>
                <a:gd name="connsiteY1142" fmla="*/ 197278 h 488110"/>
                <a:gd name="connsiteX1143" fmla="*/ 669118 w 1016895"/>
                <a:gd name="connsiteY1143" fmla="*/ 197278 h 488110"/>
                <a:gd name="connsiteX1144" fmla="*/ 669118 w 1016895"/>
                <a:gd name="connsiteY1144" fmla="*/ 197278 h 488110"/>
                <a:gd name="connsiteX1145" fmla="*/ 669118 w 1016895"/>
                <a:gd name="connsiteY1145" fmla="*/ 197278 h 488110"/>
                <a:gd name="connsiteX1146" fmla="*/ 669118 w 1016895"/>
                <a:gd name="connsiteY1146" fmla="*/ 197278 h 488110"/>
                <a:gd name="connsiteX1147" fmla="*/ 673185 w 1016895"/>
                <a:gd name="connsiteY1147" fmla="*/ 197278 h 488110"/>
                <a:gd name="connsiteX1148" fmla="*/ 673185 w 1016895"/>
                <a:gd name="connsiteY1148" fmla="*/ 197278 h 488110"/>
                <a:gd name="connsiteX1149" fmla="*/ 669118 w 1016895"/>
                <a:gd name="connsiteY1149" fmla="*/ 197278 h 488110"/>
                <a:gd name="connsiteX1150" fmla="*/ 689456 w 1016895"/>
                <a:gd name="connsiteY1150" fmla="*/ 209481 h 488110"/>
                <a:gd name="connsiteX1151" fmla="*/ 689456 w 1016895"/>
                <a:gd name="connsiteY1151" fmla="*/ 209481 h 488110"/>
                <a:gd name="connsiteX1152" fmla="*/ 689456 w 1016895"/>
                <a:gd name="connsiteY1152" fmla="*/ 209481 h 488110"/>
                <a:gd name="connsiteX1153" fmla="*/ 685388 w 1016895"/>
                <a:gd name="connsiteY1153" fmla="*/ 205413 h 488110"/>
                <a:gd name="connsiteX1154" fmla="*/ 685388 w 1016895"/>
                <a:gd name="connsiteY1154" fmla="*/ 205413 h 488110"/>
                <a:gd name="connsiteX1155" fmla="*/ 685388 w 1016895"/>
                <a:gd name="connsiteY1155" fmla="*/ 205413 h 488110"/>
                <a:gd name="connsiteX1156" fmla="*/ 685388 w 1016895"/>
                <a:gd name="connsiteY1156" fmla="*/ 205413 h 488110"/>
                <a:gd name="connsiteX1157" fmla="*/ 685388 w 1016895"/>
                <a:gd name="connsiteY1157" fmla="*/ 205413 h 488110"/>
                <a:gd name="connsiteX1158" fmla="*/ 685388 w 1016895"/>
                <a:gd name="connsiteY1158" fmla="*/ 205413 h 488110"/>
                <a:gd name="connsiteX1159" fmla="*/ 685388 w 1016895"/>
                <a:gd name="connsiteY1159" fmla="*/ 205413 h 488110"/>
                <a:gd name="connsiteX1160" fmla="*/ 685388 w 1016895"/>
                <a:gd name="connsiteY1160" fmla="*/ 205413 h 488110"/>
                <a:gd name="connsiteX1161" fmla="*/ 685388 w 1016895"/>
                <a:gd name="connsiteY1161" fmla="*/ 205413 h 488110"/>
                <a:gd name="connsiteX1162" fmla="*/ 685388 w 1016895"/>
                <a:gd name="connsiteY1162" fmla="*/ 205413 h 488110"/>
                <a:gd name="connsiteX1163" fmla="*/ 685388 w 1016895"/>
                <a:gd name="connsiteY1163" fmla="*/ 205413 h 488110"/>
                <a:gd name="connsiteX1164" fmla="*/ 689456 w 1016895"/>
                <a:gd name="connsiteY1164" fmla="*/ 209481 h 488110"/>
                <a:gd name="connsiteX1165" fmla="*/ 689456 w 1016895"/>
                <a:gd name="connsiteY1165" fmla="*/ 209481 h 488110"/>
                <a:gd name="connsiteX1166" fmla="*/ 689456 w 1016895"/>
                <a:gd name="connsiteY1166" fmla="*/ 209481 h 488110"/>
                <a:gd name="connsiteX1167" fmla="*/ 689456 w 1016895"/>
                <a:gd name="connsiteY1167" fmla="*/ 209481 h 488110"/>
                <a:gd name="connsiteX1168" fmla="*/ 689456 w 1016895"/>
                <a:gd name="connsiteY1168" fmla="*/ 209481 h 488110"/>
                <a:gd name="connsiteX1169" fmla="*/ 689456 w 1016895"/>
                <a:gd name="connsiteY1169" fmla="*/ 209481 h 488110"/>
                <a:gd name="connsiteX1170" fmla="*/ 689456 w 1016895"/>
                <a:gd name="connsiteY1170" fmla="*/ 209481 h 488110"/>
                <a:gd name="connsiteX1171" fmla="*/ 689456 w 1016895"/>
                <a:gd name="connsiteY1171" fmla="*/ 209481 h 488110"/>
                <a:gd name="connsiteX1172" fmla="*/ 758605 w 1016895"/>
                <a:gd name="connsiteY1172" fmla="*/ 270494 h 488110"/>
                <a:gd name="connsiteX1173" fmla="*/ 758605 w 1016895"/>
                <a:gd name="connsiteY1173" fmla="*/ 270494 h 488110"/>
                <a:gd name="connsiteX1174" fmla="*/ 758605 w 1016895"/>
                <a:gd name="connsiteY1174" fmla="*/ 270494 h 488110"/>
                <a:gd name="connsiteX1175" fmla="*/ 758605 w 1016895"/>
                <a:gd name="connsiteY1175" fmla="*/ 270494 h 488110"/>
                <a:gd name="connsiteX1176" fmla="*/ 758605 w 1016895"/>
                <a:gd name="connsiteY1176" fmla="*/ 270494 h 488110"/>
                <a:gd name="connsiteX1177" fmla="*/ 758605 w 1016895"/>
                <a:gd name="connsiteY1177" fmla="*/ 270494 h 488110"/>
                <a:gd name="connsiteX1178" fmla="*/ 754537 w 1016895"/>
                <a:gd name="connsiteY1178" fmla="*/ 266427 h 488110"/>
                <a:gd name="connsiteX1179" fmla="*/ 754537 w 1016895"/>
                <a:gd name="connsiteY1179" fmla="*/ 266427 h 488110"/>
                <a:gd name="connsiteX1180" fmla="*/ 754537 w 1016895"/>
                <a:gd name="connsiteY1180" fmla="*/ 266427 h 488110"/>
                <a:gd name="connsiteX1181" fmla="*/ 754537 w 1016895"/>
                <a:gd name="connsiteY1181" fmla="*/ 266427 h 488110"/>
                <a:gd name="connsiteX1182" fmla="*/ 758605 w 1016895"/>
                <a:gd name="connsiteY1182" fmla="*/ 266427 h 488110"/>
                <a:gd name="connsiteX1183" fmla="*/ 758605 w 1016895"/>
                <a:gd name="connsiteY1183" fmla="*/ 270494 h 488110"/>
                <a:gd name="connsiteX1184" fmla="*/ 758605 w 1016895"/>
                <a:gd name="connsiteY1184" fmla="*/ 270494 h 488110"/>
                <a:gd name="connsiteX1185" fmla="*/ 758605 w 1016895"/>
                <a:gd name="connsiteY1185" fmla="*/ 270494 h 488110"/>
                <a:gd name="connsiteX1186" fmla="*/ 758605 w 1016895"/>
                <a:gd name="connsiteY1186" fmla="*/ 270494 h 488110"/>
                <a:gd name="connsiteX1187" fmla="*/ 758605 w 1016895"/>
                <a:gd name="connsiteY1187" fmla="*/ 270494 h 488110"/>
                <a:gd name="connsiteX1188" fmla="*/ 758605 w 1016895"/>
                <a:gd name="connsiteY1188" fmla="*/ 270494 h 488110"/>
                <a:gd name="connsiteX1189" fmla="*/ 758605 w 1016895"/>
                <a:gd name="connsiteY1189" fmla="*/ 270494 h 488110"/>
                <a:gd name="connsiteX1190" fmla="*/ 758605 w 1016895"/>
                <a:gd name="connsiteY1190" fmla="*/ 270494 h 488110"/>
                <a:gd name="connsiteX1191" fmla="*/ 758605 w 1016895"/>
                <a:gd name="connsiteY1191" fmla="*/ 270494 h 488110"/>
                <a:gd name="connsiteX1192" fmla="*/ 758605 w 1016895"/>
                <a:gd name="connsiteY1192" fmla="*/ 270494 h 488110"/>
                <a:gd name="connsiteX1193" fmla="*/ 669118 w 1016895"/>
                <a:gd name="connsiteY1193" fmla="*/ 258292 h 488110"/>
                <a:gd name="connsiteX1194" fmla="*/ 669118 w 1016895"/>
                <a:gd name="connsiteY1194" fmla="*/ 258292 h 488110"/>
                <a:gd name="connsiteX1195" fmla="*/ 669118 w 1016895"/>
                <a:gd name="connsiteY1195" fmla="*/ 258292 h 488110"/>
                <a:gd name="connsiteX1196" fmla="*/ 669118 w 1016895"/>
                <a:gd name="connsiteY1196" fmla="*/ 258292 h 488110"/>
                <a:gd name="connsiteX1197" fmla="*/ 669118 w 1016895"/>
                <a:gd name="connsiteY1197" fmla="*/ 258292 h 488110"/>
                <a:gd name="connsiteX1198" fmla="*/ 665050 w 1016895"/>
                <a:gd name="connsiteY1198" fmla="*/ 282697 h 488110"/>
                <a:gd name="connsiteX1199" fmla="*/ 665050 w 1016895"/>
                <a:gd name="connsiteY1199" fmla="*/ 282697 h 488110"/>
                <a:gd name="connsiteX1200" fmla="*/ 665050 w 1016895"/>
                <a:gd name="connsiteY1200" fmla="*/ 282697 h 488110"/>
                <a:gd name="connsiteX1201" fmla="*/ 665050 w 1016895"/>
                <a:gd name="connsiteY1201" fmla="*/ 282697 h 488110"/>
                <a:gd name="connsiteX1202" fmla="*/ 665050 w 1016895"/>
                <a:gd name="connsiteY1202" fmla="*/ 282697 h 488110"/>
                <a:gd name="connsiteX1203" fmla="*/ 665050 w 1016895"/>
                <a:gd name="connsiteY1203" fmla="*/ 282697 h 488110"/>
                <a:gd name="connsiteX1204" fmla="*/ 665050 w 1016895"/>
                <a:gd name="connsiteY1204" fmla="*/ 282697 h 488110"/>
                <a:gd name="connsiteX1205" fmla="*/ 665050 w 1016895"/>
                <a:gd name="connsiteY1205" fmla="*/ 282697 h 488110"/>
                <a:gd name="connsiteX1206" fmla="*/ 665050 w 1016895"/>
                <a:gd name="connsiteY1206" fmla="*/ 282697 h 488110"/>
                <a:gd name="connsiteX1207" fmla="*/ 665050 w 1016895"/>
                <a:gd name="connsiteY1207" fmla="*/ 282697 h 488110"/>
                <a:gd name="connsiteX1208" fmla="*/ 652847 w 1016895"/>
                <a:gd name="connsiteY1208" fmla="*/ 270494 h 488110"/>
                <a:gd name="connsiteX1209" fmla="*/ 652847 w 1016895"/>
                <a:gd name="connsiteY1209" fmla="*/ 270494 h 488110"/>
                <a:gd name="connsiteX1210" fmla="*/ 652847 w 1016895"/>
                <a:gd name="connsiteY1210" fmla="*/ 270494 h 488110"/>
                <a:gd name="connsiteX1211" fmla="*/ 652847 w 1016895"/>
                <a:gd name="connsiteY1211" fmla="*/ 270494 h 488110"/>
                <a:gd name="connsiteX1212" fmla="*/ 652847 w 1016895"/>
                <a:gd name="connsiteY1212" fmla="*/ 270494 h 488110"/>
                <a:gd name="connsiteX1213" fmla="*/ 652847 w 1016895"/>
                <a:gd name="connsiteY1213" fmla="*/ 270494 h 488110"/>
                <a:gd name="connsiteX1214" fmla="*/ 652847 w 1016895"/>
                <a:gd name="connsiteY1214" fmla="*/ 270494 h 488110"/>
                <a:gd name="connsiteX1215" fmla="*/ 652847 w 1016895"/>
                <a:gd name="connsiteY1215" fmla="*/ 270494 h 488110"/>
                <a:gd name="connsiteX1216" fmla="*/ 652847 w 1016895"/>
                <a:gd name="connsiteY1216" fmla="*/ 270494 h 488110"/>
                <a:gd name="connsiteX1217" fmla="*/ 652847 w 1016895"/>
                <a:gd name="connsiteY1217" fmla="*/ 270494 h 488110"/>
                <a:gd name="connsiteX1218" fmla="*/ 652847 w 1016895"/>
                <a:gd name="connsiteY1218" fmla="*/ 270494 h 488110"/>
                <a:gd name="connsiteX1219" fmla="*/ 604036 w 1016895"/>
                <a:gd name="connsiteY1219" fmla="*/ 258292 h 488110"/>
                <a:gd name="connsiteX1220" fmla="*/ 604036 w 1016895"/>
                <a:gd name="connsiteY1220" fmla="*/ 258292 h 488110"/>
                <a:gd name="connsiteX1221" fmla="*/ 604036 w 1016895"/>
                <a:gd name="connsiteY1221" fmla="*/ 258292 h 488110"/>
                <a:gd name="connsiteX1222" fmla="*/ 604036 w 1016895"/>
                <a:gd name="connsiteY1222" fmla="*/ 258292 h 488110"/>
                <a:gd name="connsiteX1223" fmla="*/ 604036 w 1016895"/>
                <a:gd name="connsiteY1223" fmla="*/ 258292 h 488110"/>
                <a:gd name="connsiteX1224" fmla="*/ 604036 w 1016895"/>
                <a:gd name="connsiteY1224" fmla="*/ 258292 h 488110"/>
                <a:gd name="connsiteX1225" fmla="*/ 595901 w 1016895"/>
                <a:gd name="connsiteY1225" fmla="*/ 258292 h 488110"/>
                <a:gd name="connsiteX1226" fmla="*/ 595901 w 1016895"/>
                <a:gd name="connsiteY1226" fmla="*/ 258292 h 488110"/>
                <a:gd name="connsiteX1227" fmla="*/ 595901 w 1016895"/>
                <a:gd name="connsiteY1227" fmla="*/ 258292 h 488110"/>
                <a:gd name="connsiteX1228" fmla="*/ 595901 w 1016895"/>
                <a:gd name="connsiteY1228" fmla="*/ 258292 h 488110"/>
                <a:gd name="connsiteX1229" fmla="*/ 595901 w 1016895"/>
                <a:gd name="connsiteY1229" fmla="*/ 258292 h 488110"/>
                <a:gd name="connsiteX1230" fmla="*/ 502347 w 1016895"/>
                <a:gd name="connsiteY1230" fmla="*/ 262359 h 488110"/>
                <a:gd name="connsiteX1231" fmla="*/ 502347 w 1016895"/>
                <a:gd name="connsiteY1231" fmla="*/ 262359 h 488110"/>
                <a:gd name="connsiteX1232" fmla="*/ 502347 w 1016895"/>
                <a:gd name="connsiteY1232" fmla="*/ 262359 h 488110"/>
                <a:gd name="connsiteX1233" fmla="*/ 502347 w 1016895"/>
                <a:gd name="connsiteY1233" fmla="*/ 262359 h 488110"/>
                <a:gd name="connsiteX1234" fmla="*/ 498279 w 1016895"/>
                <a:gd name="connsiteY1234" fmla="*/ 262359 h 488110"/>
                <a:gd name="connsiteX1235" fmla="*/ 498279 w 1016895"/>
                <a:gd name="connsiteY1235" fmla="*/ 262359 h 488110"/>
                <a:gd name="connsiteX1236" fmla="*/ 498279 w 1016895"/>
                <a:gd name="connsiteY1236" fmla="*/ 262359 h 488110"/>
                <a:gd name="connsiteX1237" fmla="*/ 498279 w 1016895"/>
                <a:gd name="connsiteY1237" fmla="*/ 262359 h 488110"/>
                <a:gd name="connsiteX1238" fmla="*/ 502347 w 1016895"/>
                <a:gd name="connsiteY1238" fmla="*/ 262359 h 488110"/>
                <a:gd name="connsiteX1239" fmla="*/ 502347 w 1016895"/>
                <a:gd name="connsiteY1239" fmla="*/ 262359 h 488110"/>
                <a:gd name="connsiteX1240" fmla="*/ 502347 w 1016895"/>
                <a:gd name="connsiteY1240" fmla="*/ 262359 h 488110"/>
                <a:gd name="connsiteX1241" fmla="*/ 502347 w 1016895"/>
                <a:gd name="connsiteY1241" fmla="*/ 262359 h 488110"/>
                <a:gd name="connsiteX1242" fmla="*/ 502347 w 1016895"/>
                <a:gd name="connsiteY1242" fmla="*/ 262359 h 488110"/>
                <a:gd name="connsiteX1243" fmla="*/ 502347 w 1016895"/>
                <a:gd name="connsiteY1243" fmla="*/ 262359 h 488110"/>
                <a:gd name="connsiteX1244" fmla="*/ 502347 w 1016895"/>
                <a:gd name="connsiteY1244" fmla="*/ 262359 h 488110"/>
                <a:gd name="connsiteX1245" fmla="*/ 502347 w 1016895"/>
                <a:gd name="connsiteY1245" fmla="*/ 262359 h 488110"/>
                <a:gd name="connsiteX1246" fmla="*/ 502347 w 1016895"/>
                <a:gd name="connsiteY1246" fmla="*/ 262359 h 488110"/>
                <a:gd name="connsiteX1247" fmla="*/ 567428 w 1016895"/>
                <a:gd name="connsiteY1247" fmla="*/ 258292 h 488110"/>
                <a:gd name="connsiteX1248" fmla="*/ 567428 w 1016895"/>
                <a:gd name="connsiteY1248" fmla="*/ 258292 h 488110"/>
                <a:gd name="connsiteX1249" fmla="*/ 567428 w 1016895"/>
                <a:gd name="connsiteY1249" fmla="*/ 258292 h 488110"/>
                <a:gd name="connsiteX1250" fmla="*/ 567428 w 1016895"/>
                <a:gd name="connsiteY1250" fmla="*/ 258292 h 488110"/>
                <a:gd name="connsiteX1251" fmla="*/ 563361 w 1016895"/>
                <a:gd name="connsiteY1251" fmla="*/ 258292 h 488110"/>
                <a:gd name="connsiteX1252" fmla="*/ 567428 w 1016895"/>
                <a:gd name="connsiteY1252" fmla="*/ 258292 h 488110"/>
                <a:gd name="connsiteX1253" fmla="*/ 567428 w 1016895"/>
                <a:gd name="connsiteY1253" fmla="*/ 258292 h 488110"/>
                <a:gd name="connsiteX1254" fmla="*/ 567428 w 1016895"/>
                <a:gd name="connsiteY1254" fmla="*/ 258292 h 488110"/>
                <a:gd name="connsiteX1255" fmla="*/ 567428 w 1016895"/>
                <a:gd name="connsiteY1255" fmla="*/ 258292 h 488110"/>
                <a:gd name="connsiteX1256" fmla="*/ 567428 w 1016895"/>
                <a:gd name="connsiteY1256" fmla="*/ 258292 h 488110"/>
                <a:gd name="connsiteX1257" fmla="*/ 579631 w 1016895"/>
                <a:gd name="connsiteY1257" fmla="*/ 258292 h 488110"/>
                <a:gd name="connsiteX1258" fmla="*/ 579631 w 1016895"/>
                <a:gd name="connsiteY1258" fmla="*/ 258292 h 488110"/>
                <a:gd name="connsiteX1259" fmla="*/ 579631 w 1016895"/>
                <a:gd name="connsiteY1259" fmla="*/ 258292 h 488110"/>
                <a:gd name="connsiteX1260" fmla="*/ 579631 w 1016895"/>
                <a:gd name="connsiteY1260" fmla="*/ 258292 h 488110"/>
                <a:gd name="connsiteX1261" fmla="*/ 575563 w 1016895"/>
                <a:gd name="connsiteY1261" fmla="*/ 258292 h 488110"/>
                <a:gd name="connsiteX1262" fmla="*/ 575563 w 1016895"/>
                <a:gd name="connsiteY1262" fmla="*/ 258292 h 488110"/>
                <a:gd name="connsiteX1263" fmla="*/ 579631 w 1016895"/>
                <a:gd name="connsiteY1263" fmla="*/ 258292 h 488110"/>
                <a:gd name="connsiteX1264" fmla="*/ 579631 w 1016895"/>
                <a:gd name="connsiteY1264" fmla="*/ 258292 h 488110"/>
                <a:gd name="connsiteX1265" fmla="*/ 579631 w 1016895"/>
                <a:gd name="connsiteY1265" fmla="*/ 258292 h 488110"/>
                <a:gd name="connsiteX1266" fmla="*/ 579631 w 1016895"/>
                <a:gd name="connsiteY1266" fmla="*/ 258292 h 488110"/>
                <a:gd name="connsiteX1267" fmla="*/ 579631 w 1016895"/>
                <a:gd name="connsiteY1267" fmla="*/ 258292 h 488110"/>
                <a:gd name="connsiteX1268" fmla="*/ 583699 w 1016895"/>
                <a:gd name="connsiteY1268" fmla="*/ 258292 h 488110"/>
                <a:gd name="connsiteX1269" fmla="*/ 583699 w 1016895"/>
                <a:gd name="connsiteY1269" fmla="*/ 258292 h 488110"/>
                <a:gd name="connsiteX1270" fmla="*/ 583699 w 1016895"/>
                <a:gd name="connsiteY1270" fmla="*/ 258292 h 488110"/>
                <a:gd name="connsiteX1271" fmla="*/ 583699 w 1016895"/>
                <a:gd name="connsiteY1271" fmla="*/ 258292 h 488110"/>
                <a:gd name="connsiteX1272" fmla="*/ 583699 w 1016895"/>
                <a:gd name="connsiteY1272" fmla="*/ 258292 h 488110"/>
                <a:gd name="connsiteX1273" fmla="*/ 583699 w 1016895"/>
                <a:gd name="connsiteY1273" fmla="*/ 258292 h 488110"/>
                <a:gd name="connsiteX1274" fmla="*/ 571496 w 1016895"/>
                <a:gd name="connsiteY1274" fmla="*/ 217616 h 488110"/>
                <a:gd name="connsiteX1275" fmla="*/ 571496 w 1016895"/>
                <a:gd name="connsiteY1275" fmla="*/ 217616 h 488110"/>
                <a:gd name="connsiteX1276" fmla="*/ 571496 w 1016895"/>
                <a:gd name="connsiteY1276" fmla="*/ 217616 h 488110"/>
                <a:gd name="connsiteX1277" fmla="*/ 571496 w 1016895"/>
                <a:gd name="connsiteY1277" fmla="*/ 217616 h 488110"/>
                <a:gd name="connsiteX1278" fmla="*/ 571496 w 1016895"/>
                <a:gd name="connsiteY1278" fmla="*/ 217616 h 488110"/>
                <a:gd name="connsiteX1279" fmla="*/ 571496 w 1016895"/>
                <a:gd name="connsiteY1279" fmla="*/ 217616 h 488110"/>
                <a:gd name="connsiteX1280" fmla="*/ 571496 w 1016895"/>
                <a:gd name="connsiteY1280" fmla="*/ 217616 h 488110"/>
                <a:gd name="connsiteX1281" fmla="*/ 555225 w 1016895"/>
                <a:gd name="connsiteY1281" fmla="*/ 242021 h 488110"/>
                <a:gd name="connsiteX1282" fmla="*/ 555225 w 1016895"/>
                <a:gd name="connsiteY1282" fmla="*/ 242021 h 488110"/>
                <a:gd name="connsiteX1283" fmla="*/ 555225 w 1016895"/>
                <a:gd name="connsiteY1283" fmla="*/ 242021 h 488110"/>
                <a:gd name="connsiteX1284" fmla="*/ 559293 w 1016895"/>
                <a:gd name="connsiteY1284" fmla="*/ 237954 h 488110"/>
                <a:gd name="connsiteX1285" fmla="*/ 563361 w 1016895"/>
                <a:gd name="connsiteY1285" fmla="*/ 233886 h 488110"/>
                <a:gd name="connsiteX1286" fmla="*/ 563361 w 1016895"/>
                <a:gd name="connsiteY1286" fmla="*/ 233886 h 488110"/>
                <a:gd name="connsiteX1287" fmla="*/ 563361 w 1016895"/>
                <a:gd name="connsiteY1287" fmla="*/ 233886 h 488110"/>
                <a:gd name="connsiteX1288" fmla="*/ 563361 w 1016895"/>
                <a:gd name="connsiteY1288" fmla="*/ 233886 h 488110"/>
                <a:gd name="connsiteX1289" fmla="*/ 563361 w 1016895"/>
                <a:gd name="connsiteY1289" fmla="*/ 233886 h 488110"/>
                <a:gd name="connsiteX1290" fmla="*/ 563361 w 1016895"/>
                <a:gd name="connsiteY1290" fmla="*/ 233886 h 488110"/>
                <a:gd name="connsiteX1291" fmla="*/ 563361 w 1016895"/>
                <a:gd name="connsiteY1291" fmla="*/ 233886 h 488110"/>
                <a:gd name="connsiteX1292" fmla="*/ 563361 w 1016895"/>
                <a:gd name="connsiteY1292" fmla="*/ 233886 h 488110"/>
                <a:gd name="connsiteX1293" fmla="*/ 563361 w 1016895"/>
                <a:gd name="connsiteY1293" fmla="*/ 233886 h 488110"/>
                <a:gd name="connsiteX1294" fmla="*/ 567428 w 1016895"/>
                <a:gd name="connsiteY1294" fmla="*/ 233886 h 488110"/>
                <a:gd name="connsiteX1295" fmla="*/ 567428 w 1016895"/>
                <a:gd name="connsiteY1295" fmla="*/ 233886 h 488110"/>
                <a:gd name="connsiteX1296" fmla="*/ 567428 w 1016895"/>
                <a:gd name="connsiteY1296" fmla="*/ 233886 h 488110"/>
                <a:gd name="connsiteX1297" fmla="*/ 567428 w 1016895"/>
                <a:gd name="connsiteY1297" fmla="*/ 233886 h 488110"/>
                <a:gd name="connsiteX1298" fmla="*/ 567428 w 1016895"/>
                <a:gd name="connsiteY1298" fmla="*/ 233886 h 488110"/>
                <a:gd name="connsiteX1299" fmla="*/ 567428 w 1016895"/>
                <a:gd name="connsiteY1299" fmla="*/ 233886 h 488110"/>
                <a:gd name="connsiteX1300" fmla="*/ 567428 w 1016895"/>
                <a:gd name="connsiteY1300" fmla="*/ 233886 h 488110"/>
                <a:gd name="connsiteX1301" fmla="*/ 563361 w 1016895"/>
                <a:gd name="connsiteY1301" fmla="*/ 237954 h 488110"/>
                <a:gd name="connsiteX1302" fmla="*/ 563361 w 1016895"/>
                <a:gd name="connsiteY1302" fmla="*/ 237954 h 488110"/>
                <a:gd name="connsiteX1303" fmla="*/ 563361 w 1016895"/>
                <a:gd name="connsiteY1303" fmla="*/ 237954 h 488110"/>
                <a:gd name="connsiteX1304" fmla="*/ 563361 w 1016895"/>
                <a:gd name="connsiteY1304" fmla="*/ 237954 h 488110"/>
                <a:gd name="connsiteX1305" fmla="*/ 563361 w 1016895"/>
                <a:gd name="connsiteY1305" fmla="*/ 237954 h 488110"/>
                <a:gd name="connsiteX1306" fmla="*/ 563361 w 1016895"/>
                <a:gd name="connsiteY1306" fmla="*/ 237954 h 488110"/>
                <a:gd name="connsiteX1307" fmla="*/ 563361 w 1016895"/>
                <a:gd name="connsiteY1307" fmla="*/ 237954 h 488110"/>
                <a:gd name="connsiteX1308" fmla="*/ 563361 w 1016895"/>
                <a:gd name="connsiteY1308" fmla="*/ 237954 h 488110"/>
                <a:gd name="connsiteX1309" fmla="*/ 563361 w 1016895"/>
                <a:gd name="connsiteY1309" fmla="*/ 237954 h 488110"/>
                <a:gd name="connsiteX1310" fmla="*/ 559293 w 1016895"/>
                <a:gd name="connsiteY1310" fmla="*/ 237954 h 488110"/>
                <a:gd name="connsiteX1311" fmla="*/ 559293 w 1016895"/>
                <a:gd name="connsiteY1311" fmla="*/ 237954 h 488110"/>
                <a:gd name="connsiteX1312" fmla="*/ 559293 w 1016895"/>
                <a:gd name="connsiteY1312" fmla="*/ 237954 h 488110"/>
                <a:gd name="connsiteX1313" fmla="*/ 555225 w 1016895"/>
                <a:gd name="connsiteY1313" fmla="*/ 242021 h 488110"/>
                <a:gd name="connsiteX1314" fmla="*/ 555225 w 1016895"/>
                <a:gd name="connsiteY1314" fmla="*/ 242021 h 488110"/>
                <a:gd name="connsiteX1315" fmla="*/ 555225 w 1016895"/>
                <a:gd name="connsiteY1315" fmla="*/ 242021 h 488110"/>
                <a:gd name="connsiteX1316" fmla="*/ 555225 w 1016895"/>
                <a:gd name="connsiteY1316" fmla="*/ 242021 h 488110"/>
                <a:gd name="connsiteX1317" fmla="*/ 555225 w 1016895"/>
                <a:gd name="connsiteY1317" fmla="*/ 242021 h 488110"/>
                <a:gd name="connsiteX1318" fmla="*/ 555225 w 1016895"/>
                <a:gd name="connsiteY1318" fmla="*/ 242021 h 488110"/>
                <a:gd name="connsiteX1319" fmla="*/ 555225 w 1016895"/>
                <a:gd name="connsiteY1319" fmla="*/ 242021 h 488110"/>
                <a:gd name="connsiteX1320" fmla="*/ 555225 w 1016895"/>
                <a:gd name="connsiteY1320" fmla="*/ 242021 h 488110"/>
                <a:gd name="connsiteX1321" fmla="*/ 555225 w 1016895"/>
                <a:gd name="connsiteY1321" fmla="*/ 242021 h 488110"/>
                <a:gd name="connsiteX1322" fmla="*/ 555225 w 1016895"/>
                <a:gd name="connsiteY1322" fmla="*/ 242021 h 488110"/>
                <a:gd name="connsiteX1323" fmla="*/ 543023 w 1016895"/>
                <a:gd name="connsiteY1323" fmla="*/ 250156 h 488110"/>
                <a:gd name="connsiteX1324" fmla="*/ 543023 w 1016895"/>
                <a:gd name="connsiteY1324" fmla="*/ 250156 h 488110"/>
                <a:gd name="connsiteX1325" fmla="*/ 543023 w 1016895"/>
                <a:gd name="connsiteY1325" fmla="*/ 250156 h 488110"/>
                <a:gd name="connsiteX1326" fmla="*/ 543023 w 1016895"/>
                <a:gd name="connsiteY1326" fmla="*/ 250156 h 488110"/>
                <a:gd name="connsiteX1327" fmla="*/ 547090 w 1016895"/>
                <a:gd name="connsiteY1327" fmla="*/ 250156 h 488110"/>
                <a:gd name="connsiteX1328" fmla="*/ 547090 w 1016895"/>
                <a:gd name="connsiteY1328" fmla="*/ 250156 h 488110"/>
                <a:gd name="connsiteX1329" fmla="*/ 551158 w 1016895"/>
                <a:gd name="connsiteY1329" fmla="*/ 250156 h 488110"/>
                <a:gd name="connsiteX1330" fmla="*/ 551158 w 1016895"/>
                <a:gd name="connsiteY1330" fmla="*/ 246089 h 488110"/>
                <a:gd name="connsiteX1331" fmla="*/ 551158 w 1016895"/>
                <a:gd name="connsiteY1331" fmla="*/ 246089 h 488110"/>
                <a:gd name="connsiteX1332" fmla="*/ 551158 w 1016895"/>
                <a:gd name="connsiteY1332" fmla="*/ 246089 h 488110"/>
                <a:gd name="connsiteX1333" fmla="*/ 551158 w 1016895"/>
                <a:gd name="connsiteY1333" fmla="*/ 246089 h 488110"/>
                <a:gd name="connsiteX1334" fmla="*/ 551158 w 1016895"/>
                <a:gd name="connsiteY1334" fmla="*/ 246089 h 488110"/>
                <a:gd name="connsiteX1335" fmla="*/ 551158 w 1016895"/>
                <a:gd name="connsiteY1335" fmla="*/ 250156 h 488110"/>
                <a:gd name="connsiteX1336" fmla="*/ 551158 w 1016895"/>
                <a:gd name="connsiteY1336" fmla="*/ 254224 h 488110"/>
                <a:gd name="connsiteX1337" fmla="*/ 551158 w 1016895"/>
                <a:gd name="connsiteY1337" fmla="*/ 254224 h 488110"/>
                <a:gd name="connsiteX1338" fmla="*/ 551158 w 1016895"/>
                <a:gd name="connsiteY1338" fmla="*/ 254224 h 488110"/>
                <a:gd name="connsiteX1339" fmla="*/ 551158 w 1016895"/>
                <a:gd name="connsiteY1339" fmla="*/ 254224 h 488110"/>
                <a:gd name="connsiteX1340" fmla="*/ 551158 w 1016895"/>
                <a:gd name="connsiteY1340" fmla="*/ 254224 h 488110"/>
                <a:gd name="connsiteX1341" fmla="*/ 551158 w 1016895"/>
                <a:gd name="connsiteY1341" fmla="*/ 254224 h 488110"/>
                <a:gd name="connsiteX1342" fmla="*/ 551158 w 1016895"/>
                <a:gd name="connsiteY1342" fmla="*/ 254224 h 488110"/>
                <a:gd name="connsiteX1343" fmla="*/ 547090 w 1016895"/>
                <a:gd name="connsiteY1343" fmla="*/ 254224 h 488110"/>
                <a:gd name="connsiteX1344" fmla="*/ 547090 w 1016895"/>
                <a:gd name="connsiteY1344" fmla="*/ 254224 h 488110"/>
                <a:gd name="connsiteX1345" fmla="*/ 547090 w 1016895"/>
                <a:gd name="connsiteY1345" fmla="*/ 254224 h 488110"/>
                <a:gd name="connsiteX1346" fmla="*/ 547090 w 1016895"/>
                <a:gd name="connsiteY1346" fmla="*/ 254224 h 488110"/>
                <a:gd name="connsiteX1347" fmla="*/ 547090 w 1016895"/>
                <a:gd name="connsiteY1347" fmla="*/ 254224 h 488110"/>
                <a:gd name="connsiteX1348" fmla="*/ 547090 w 1016895"/>
                <a:gd name="connsiteY1348" fmla="*/ 254224 h 488110"/>
                <a:gd name="connsiteX1349" fmla="*/ 547090 w 1016895"/>
                <a:gd name="connsiteY1349" fmla="*/ 254224 h 488110"/>
                <a:gd name="connsiteX1350" fmla="*/ 547090 w 1016895"/>
                <a:gd name="connsiteY1350" fmla="*/ 254224 h 488110"/>
                <a:gd name="connsiteX1351" fmla="*/ 547090 w 1016895"/>
                <a:gd name="connsiteY1351" fmla="*/ 254224 h 488110"/>
                <a:gd name="connsiteX1352" fmla="*/ 543023 w 1016895"/>
                <a:gd name="connsiteY1352" fmla="*/ 250156 h 488110"/>
                <a:gd name="connsiteX1353" fmla="*/ 543023 w 1016895"/>
                <a:gd name="connsiteY1353" fmla="*/ 250156 h 488110"/>
                <a:gd name="connsiteX1354" fmla="*/ 543023 w 1016895"/>
                <a:gd name="connsiteY1354" fmla="*/ 250156 h 488110"/>
                <a:gd name="connsiteX1355" fmla="*/ 543023 w 1016895"/>
                <a:gd name="connsiteY1355" fmla="*/ 250156 h 488110"/>
                <a:gd name="connsiteX1356" fmla="*/ 543023 w 1016895"/>
                <a:gd name="connsiteY1356" fmla="*/ 250156 h 488110"/>
                <a:gd name="connsiteX1357" fmla="*/ 543023 w 1016895"/>
                <a:gd name="connsiteY1357" fmla="*/ 250156 h 488110"/>
                <a:gd name="connsiteX1358" fmla="*/ 494212 w 1016895"/>
                <a:gd name="connsiteY1358" fmla="*/ 258292 h 488110"/>
                <a:gd name="connsiteX1359" fmla="*/ 494212 w 1016895"/>
                <a:gd name="connsiteY1359" fmla="*/ 258292 h 488110"/>
                <a:gd name="connsiteX1360" fmla="*/ 494212 w 1016895"/>
                <a:gd name="connsiteY1360" fmla="*/ 258292 h 488110"/>
                <a:gd name="connsiteX1361" fmla="*/ 498279 w 1016895"/>
                <a:gd name="connsiteY1361" fmla="*/ 258292 h 488110"/>
                <a:gd name="connsiteX1362" fmla="*/ 498279 w 1016895"/>
                <a:gd name="connsiteY1362" fmla="*/ 258292 h 488110"/>
                <a:gd name="connsiteX1363" fmla="*/ 498279 w 1016895"/>
                <a:gd name="connsiteY1363" fmla="*/ 258292 h 488110"/>
                <a:gd name="connsiteX1364" fmla="*/ 498279 w 1016895"/>
                <a:gd name="connsiteY1364" fmla="*/ 258292 h 488110"/>
                <a:gd name="connsiteX1365" fmla="*/ 498279 w 1016895"/>
                <a:gd name="connsiteY1365" fmla="*/ 258292 h 488110"/>
                <a:gd name="connsiteX1366" fmla="*/ 498279 w 1016895"/>
                <a:gd name="connsiteY1366" fmla="*/ 258292 h 488110"/>
                <a:gd name="connsiteX1367" fmla="*/ 498279 w 1016895"/>
                <a:gd name="connsiteY1367" fmla="*/ 258292 h 488110"/>
                <a:gd name="connsiteX1368" fmla="*/ 498279 w 1016895"/>
                <a:gd name="connsiteY1368" fmla="*/ 258292 h 488110"/>
                <a:gd name="connsiteX1369" fmla="*/ 498279 w 1016895"/>
                <a:gd name="connsiteY1369" fmla="*/ 258292 h 488110"/>
                <a:gd name="connsiteX1370" fmla="*/ 498279 w 1016895"/>
                <a:gd name="connsiteY1370" fmla="*/ 258292 h 488110"/>
                <a:gd name="connsiteX1371" fmla="*/ 498279 w 1016895"/>
                <a:gd name="connsiteY1371" fmla="*/ 258292 h 488110"/>
                <a:gd name="connsiteX1372" fmla="*/ 502347 w 1016895"/>
                <a:gd name="connsiteY1372" fmla="*/ 258292 h 488110"/>
                <a:gd name="connsiteX1373" fmla="*/ 506414 w 1016895"/>
                <a:gd name="connsiteY1373" fmla="*/ 258292 h 488110"/>
                <a:gd name="connsiteX1374" fmla="*/ 510482 w 1016895"/>
                <a:gd name="connsiteY1374" fmla="*/ 258292 h 488110"/>
                <a:gd name="connsiteX1375" fmla="*/ 510482 w 1016895"/>
                <a:gd name="connsiteY1375" fmla="*/ 258292 h 488110"/>
                <a:gd name="connsiteX1376" fmla="*/ 510482 w 1016895"/>
                <a:gd name="connsiteY1376" fmla="*/ 258292 h 488110"/>
                <a:gd name="connsiteX1377" fmla="*/ 510482 w 1016895"/>
                <a:gd name="connsiteY1377" fmla="*/ 258292 h 488110"/>
                <a:gd name="connsiteX1378" fmla="*/ 510482 w 1016895"/>
                <a:gd name="connsiteY1378" fmla="*/ 258292 h 488110"/>
                <a:gd name="connsiteX1379" fmla="*/ 510482 w 1016895"/>
                <a:gd name="connsiteY1379" fmla="*/ 258292 h 488110"/>
                <a:gd name="connsiteX1380" fmla="*/ 510482 w 1016895"/>
                <a:gd name="connsiteY1380" fmla="*/ 258292 h 488110"/>
                <a:gd name="connsiteX1381" fmla="*/ 514549 w 1016895"/>
                <a:gd name="connsiteY1381" fmla="*/ 258292 h 488110"/>
                <a:gd name="connsiteX1382" fmla="*/ 514549 w 1016895"/>
                <a:gd name="connsiteY1382" fmla="*/ 258292 h 488110"/>
                <a:gd name="connsiteX1383" fmla="*/ 514549 w 1016895"/>
                <a:gd name="connsiteY1383" fmla="*/ 258292 h 488110"/>
                <a:gd name="connsiteX1384" fmla="*/ 514549 w 1016895"/>
                <a:gd name="connsiteY1384" fmla="*/ 258292 h 488110"/>
                <a:gd name="connsiteX1385" fmla="*/ 514549 w 1016895"/>
                <a:gd name="connsiteY1385" fmla="*/ 258292 h 488110"/>
                <a:gd name="connsiteX1386" fmla="*/ 514549 w 1016895"/>
                <a:gd name="connsiteY1386" fmla="*/ 258292 h 488110"/>
                <a:gd name="connsiteX1387" fmla="*/ 514549 w 1016895"/>
                <a:gd name="connsiteY1387" fmla="*/ 258292 h 488110"/>
                <a:gd name="connsiteX1388" fmla="*/ 514549 w 1016895"/>
                <a:gd name="connsiteY1388" fmla="*/ 258292 h 488110"/>
                <a:gd name="connsiteX1389" fmla="*/ 514549 w 1016895"/>
                <a:gd name="connsiteY1389" fmla="*/ 258292 h 488110"/>
                <a:gd name="connsiteX1390" fmla="*/ 514549 w 1016895"/>
                <a:gd name="connsiteY1390" fmla="*/ 258292 h 488110"/>
                <a:gd name="connsiteX1391" fmla="*/ 514549 w 1016895"/>
                <a:gd name="connsiteY1391" fmla="*/ 258292 h 488110"/>
                <a:gd name="connsiteX1392" fmla="*/ 514549 w 1016895"/>
                <a:gd name="connsiteY1392" fmla="*/ 258292 h 488110"/>
                <a:gd name="connsiteX1393" fmla="*/ 514549 w 1016895"/>
                <a:gd name="connsiteY1393" fmla="*/ 258292 h 488110"/>
                <a:gd name="connsiteX1394" fmla="*/ 514549 w 1016895"/>
                <a:gd name="connsiteY1394" fmla="*/ 258292 h 488110"/>
                <a:gd name="connsiteX1395" fmla="*/ 514549 w 1016895"/>
                <a:gd name="connsiteY1395" fmla="*/ 258292 h 488110"/>
                <a:gd name="connsiteX1396" fmla="*/ 514549 w 1016895"/>
                <a:gd name="connsiteY1396" fmla="*/ 258292 h 488110"/>
                <a:gd name="connsiteX1397" fmla="*/ 514549 w 1016895"/>
                <a:gd name="connsiteY1397" fmla="*/ 258292 h 488110"/>
                <a:gd name="connsiteX1398" fmla="*/ 514549 w 1016895"/>
                <a:gd name="connsiteY1398" fmla="*/ 258292 h 488110"/>
                <a:gd name="connsiteX1399" fmla="*/ 514549 w 1016895"/>
                <a:gd name="connsiteY1399" fmla="*/ 258292 h 488110"/>
                <a:gd name="connsiteX1400" fmla="*/ 510482 w 1016895"/>
                <a:gd name="connsiteY1400" fmla="*/ 258292 h 488110"/>
                <a:gd name="connsiteX1401" fmla="*/ 510482 w 1016895"/>
                <a:gd name="connsiteY1401" fmla="*/ 258292 h 488110"/>
                <a:gd name="connsiteX1402" fmla="*/ 510482 w 1016895"/>
                <a:gd name="connsiteY1402" fmla="*/ 258292 h 488110"/>
                <a:gd name="connsiteX1403" fmla="*/ 510482 w 1016895"/>
                <a:gd name="connsiteY1403" fmla="*/ 258292 h 488110"/>
                <a:gd name="connsiteX1404" fmla="*/ 510482 w 1016895"/>
                <a:gd name="connsiteY1404" fmla="*/ 258292 h 488110"/>
                <a:gd name="connsiteX1405" fmla="*/ 510482 w 1016895"/>
                <a:gd name="connsiteY1405" fmla="*/ 258292 h 488110"/>
                <a:gd name="connsiteX1406" fmla="*/ 510482 w 1016895"/>
                <a:gd name="connsiteY1406" fmla="*/ 258292 h 488110"/>
                <a:gd name="connsiteX1407" fmla="*/ 510482 w 1016895"/>
                <a:gd name="connsiteY1407" fmla="*/ 258292 h 488110"/>
                <a:gd name="connsiteX1408" fmla="*/ 510482 w 1016895"/>
                <a:gd name="connsiteY1408" fmla="*/ 258292 h 488110"/>
                <a:gd name="connsiteX1409" fmla="*/ 510482 w 1016895"/>
                <a:gd name="connsiteY1409" fmla="*/ 258292 h 488110"/>
                <a:gd name="connsiteX1410" fmla="*/ 510482 w 1016895"/>
                <a:gd name="connsiteY1410" fmla="*/ 258292 h 488110"/>
                <a:gd name="connsiteX1411" fmla="*/ 510482 w 1016895"/>
                <a:gd name="connsiteY1411" fmla="*/ 258292 h 488110"/>
                <a:gd name="connsiteX1412" fmla="*/ 510482 w 1016895"/>
                <a:gd name="connsiteY1412" fmla="*/ 258292 h 488110"/>
                <a:gd name="connsiteX1413" fmla="*/ 510482 w 1016895"/>
                <a:gd name="connsiteY1413" fmla="*/ 258292 h 488110"/>
                <a:gd name="connsiteX1414" fmla="*/ 506414 w 1016895"/>
                <a:gd name="connsiteY1414" fmla="*/ 258292 h 488110"/>
                <a:gd name="connsiteX1415" fmla="*/ 502347 w 1016895"/>
                <a:gd name="connsiteY1415" fmla="*/ 258292 h 488110"/>
                <a:gd name="connsiteX1416" fmla="*/ 502347 w 1016895"/>
                <a:gd name="connsiteY1416" fmla="*/ 258292 h 488110"/>
                <a:gd name="connsiteX1417" fmla="*/ 502347 w 1016895"/>
                <a:gd name="connsiteY1417" fmla="*/ 258292 h 488110"/>
                <a:gd name="connsiteX1418" fmla="*/ 502347 w 1016895"/>
                <a:gd name="connsiteY1418" fmla="*/ 258292 h 488110"/>
                <a:gd name="connsiteX1419" fmla="*/ 498279 w 1016895"/>
                <a:gd name="connsiteY1419" fmla="*/ 258292 h 488110"/>
                <a:gd name="connsiteX1420" fmla="*/ 498279 w 1016895"/>
                <a:gd name="connsiteY1420" fmla="*/ 258292 h 488110"/>
                <a:gd name="connsiteX1421" fmla="*/ 498279 w 1016895"/>
                <a:gd name="connsiteY1421" fmla="*/ 258292 h 488110"/>
                <a:gd name="connsiteX1422" fmla="*/ 498279 w 1016895"/>
                <a:gd name="connsiteY1422" fmla="*/ 258292 h 488110"/>
                <a:gd name="connsiteX1423" fmla="*/ 498279 w 1016895"/>
                <a:gd name="connsiteY1423" fmla="*/ 258292 h 488110"/>
                <a:gd name="connsiteX1424" fmla="*/ 498279 w 1016895"/>
                <a:gd name="connsiteY1424" fmla="*/ 258292 h 488110"/>
                <a:gd name="connsiteX1425" fmla="*/ 498279 w 1016895"/>
                <a:gd name="connsiteY1425" fmla="*/ 258292 h 488110"/>
                <a:gd name="connsiteX1426" fmla="*/ 498279 w 1016895"/>
                <a:gd name="connsiteY1426" fmla="*/ 258292 h 488110"/>
                <a:gd name="connsiteX1427" fmla="*/ 498279 w 1016895"/>
                <a:gd name="connsiteY1427" fmla="*/ 258292 h 488110"/>
                <a:gd name="connsiteX1428" fmla="*/ 498279 w 1016895"/>
                <a:gd name="connsiteY1428" fmla="*/ 258292 h 488110"/>
                <a:gd name="connsiteX1429" fmla="*/ 494212 w 1016895"/>
                <a:gd name="connsiteY1429" fmla="*/ 258292 h 488110"/>
                <a:gd name="connsiteX1430" fmla="*/ 494212 w 1016895"/>
                <a:gd name="connsiteY1430" fmla="*/ 258292 h 488110"/>
                <a:gd name="connsiteX1431" fmla="*/ 494212 w 1016895"/>
                <a:gd name="connsiteY1431" fmla="*/ 258292 h 488110"/>
                <a:gd name="connsiteX1432" fmla="*/ 494212 w 1016895"/>
                <a:gd name="connsiteY1432" fmla="*/ 258292 h 488110"/>
                <a:gd name="connsiteX1433" fmla="*/ 494212 w 1016895"/>
                <a:gd name="connsiteY1433" fmla="*/ 258292 h 488110"/>
                <a:gd name="connsiteX1434" fmla="*/ 494212 w 1016895"/>
                <a:gd name="connsiteY1434" fmla="*/ 258292 h 488110"/>
                <a:gd name="connsiteX1435" fmla="*/ 494212 w 1016895"/>
                <a:gd name="connsiteY1435" fmla="*/ 258292 h 488110"/>
                <a:gd name="connsiteX1436" fmla="*/ 494212 w 1016895"/>
                <a:gd name="connsiteY1436" fmla="*/ 258292 h 488110"/>
                <a:gd name="connsiteX1437" fmla="*/ 494212 w 1016895"/>
                <a:gd name="connsiteY1437" fmla="*/ 258292 h 488110"/>
                <a:gd name="connsiteX1438" fmla="*/ 494212 w 1016895"/>
                <a:gd name="connsiteY1438" fmla="*/ 258292 h 488110"/>
                <a:gd name="connsiteX1439" fmla="*/ 490144 w 1016895"/>
                <a:gd name="connsiteY1439" fmla="*/ 250156 h 488110"/>
                <a:gd name="connsiteX1440" fmla="*/ 490144 w 1016895"/>
                <a:gd name="connsiteY1440" fmla="*/ 250156 h 488110"/>
                <a:gd name="connsiteX1441" fmla="*/ 490144 w 1016895"/>
                <a:gd name="connsiteY1441" fmla="*/ 250156 h 488110"/>
                <a:gd name="connsiteX1442" fmla="*/ 490144 w 1016895"/>
                <a:gd name="connsiteY1442" fmla="*/ 250156 h 488110"/>
                <a:gd name="connsiteX1443" fmla="*/ 482009 w 1016895"/>
                <a:gd name="connsiteY1443" fmla="*/ 258292 h 488110"/>
                <a:gd name="connsiteX1444" fmla="*/ 482009 w 1016895"/>
                <a:gd name="connsiteY1444" fmla="*/ 258292 h 488110"/>
                <a:gd name="connsiteX1445" fmla="*/ 482009 w 1016895"/>
                <a:gd name="connsiteY1445" fmla="*/ 258292 h 488110"/>
                <a:gd name="connsiteX1446" fmla="*/ 482009 w 1016895"/>
                <a:gd name="connsiteY1446" fmla="*/ 258292 h 488110"/>
                <a:gd name="connsiteX1447" fmla="*/ 482009 w 1016895"/>
                <a:gd name="connsiteY1447" fmla="*/ 258292 h 488110"/>
                <a:gd name="connsiteX1448" fmla="*/ 482009 w 1016895"/>
                <a:gd name="connsiteY1448" fmla="*/ 258292 h 488110"/>
                <a:gd name="connsiteX1449" fmla="*/ 482009 w 1016895"/>
                <a:gd name="connsiteY1449" fmla="*/ 258292 h 488110"/>
                <a:gd name="connsiteX1450" fmla="*/ 482009 w 1016895"/>
                <a:gd name="connsiteY1450" fmla="*/ 258292 h 488110"/>
                <a:gd name="connsiteX1451" fmla="*/ 482009 w 1016895"/>
                <a:gd name="connsiteY1451" fmla="*/ 258292 h 488110"/>
                <a:gd name="connsiteX1452" fmla="*/ 486076 w 1016895"/>
                <a:gd name="connsiteY1452" fmla="*/ 254224 h 488110"/>
                <a:gd name="connsiteX1453" fmla="*/ 486076 w 1016895"/>
                <a:gd name="connsiteY1453" fmla="*/ 254224 h 488110"/>
                <a:gd name="connsiteX1454" fmla="*/ 486076 w 1016895"/>
                <a:gd name="connsiteY1454" fmla="*/ 254224 h 488110"/>
                <a:gd name="connsiteX1455" fmla="*/ 486076 w 1016895"/>
                <a:gd name="connsiteY1455" fmla="*/ 254224 h 488110"/>
                <a:gd name="connsiteX1456" fmla="*/ 486076 w 1016895"/>
                <a:gd name="connsiteY1456" fmla="*/ 254224 h 488110"/>
                <a:gd name="connsiteX1457" fmla="*/ 486076 w 1016895"/>
                <a:gd name="connsiteY1457" fmla="*/ 254224 h 488110"/>
                <a:gd name="connsiteX1458" fmla="*/ 486076 w 1016895"/>
                <a:gd name="connsiteY1458" fmla="*/ 254224 h 488110"/>
                <a:gd name="connsiteX1459" fmla="*/ 486076 w 1016895"/>
                <a:gd name="connsiteY1459" fmla="*/ 254224 h 488110"/>
                <a:gd name="connsiteX1460" fmla="*/ 486076 w 1016895"/>
                <a:gd name="connsiteY1460" fmla="*/ 254224 h 488110"/>
                <a:gd name="connsiteX1461" fmla="*/ 486076 w 1016895"/>
                <a:gd name="connsiteY1461" fmla="*/ 254224 h 488110"/>
                <a:gd name="connsiteX1462" fmla="*/ 482009 w 1016895"/>
                <a:gd name="connsiteY1462" fmla="*/ 258292 h 488110"/>
                <a:gd name="connsiteX1463" fmla="*/ 482009 w 1016895"/>
                <a:gd name="connsiteY1463" fmla="*/ 258292 h 488110"/>
                <a:gd name="connsiteX1464" fmla="*/ 482009 w 1016895"/>
                <a:gd name="connsiteY1464" fmla="*/ 258292 h 488110"/>
                <a:gd name="connsiteX1465" fmla="*/ 482009 w 1016895"/>
                <a:gd name="connsiteY1465" fmla="*/ 258292 h 488110"/>
                <a:gd name="connsiteX1466" fmla="*/ 482009 w 1016895"/>
                <a:gd name="connsiteY1466" fmla="*/ 258292 h 488110"/>
                <a:gd name="connsiteX1467" fmla="*/ 482009 w 1016895"/>
                <a:gd name="connsiteY1467" fmla="*/ 258292 h 488110"/>
                <a:gd name="connsiteX1468" fmla="*/ 482009 w 1016895"/>
                <a:gd name="connsiteY1468" fmla="*/ 258292 h 488110"/>
                <a:gd name="connsiteX1469" fmla="*/ 477941 w 1016895"/>
                <a:gd name="connsiteY1469" fmla="*/ 250156 h 488110"/>
                <a:gd name="connsiteX1470" fmla="*/ 477941 w 1016895"/>
                <a:gd name="connsiteY1470" fmla="*/ 250156 h 488110"/>
                <a:gd name="connsiteX1471" fmla="*/ 477941 w 1016895"/>
                <a:gd name="connsiteY1471" fmla="*/ 250156 h 488110"/>
                <a:gd name="connsiteX1472" fmla="*/ 477941 w 1016895"/>
                <a:gd name="connsiteY1472" fmla="*/ 250156 h 488110"/>
                <a:gd name="connsiteX1473" fmla="*/ 477941 w 1016895"/>
                <a:gd name="connsiteY1473" fmla="*/ 250156 h 488110"/>
                <a:gd name="connsiteX1474" fmla="*/ 477941 w 1016895"/>
                <a:gd name="connsiteY1474" fmla="*/ 250156 h 488110"/>
                <a:gd name="connsiteX1475" fmla="*/ 457603 w 1016895"/>
                <a:gd name="connsiteY1475" fmla="*/ 420995 h 488110"/>
                <a:gd name="connsiteX1476" fmla="*/ 457603 w 1016895"/>
                <a:gd name="connsiteY1476" fmla="*/ 420995 h 488110"/>
                <a:gd name="connsiteX1477" fmla="*/ 457603 w 1016895"/>
                <a:gd name="connsiteY1477" fmla="*/ 420995 h 488110"/>
                <a:gd name="connsiteX1478" fmla="*/ 457603 w 1016895"/>
                <a:gd name="connsiteY1478" fmla="*/ 420995 h 488110"/>
                <a:gd name="connsiteX1479" fmla="*/ 457603 w 1016895"/>
                <a:gd name="connsiteY1479" fmla="*/ 420995 h 488110"/>
                <a:gd name="connsiteX1480" fmla="*/ 457603 w 1016895"/>
                <a:gd name="connsiteY1480" fmla="*/ 420995 h 488110"/>
                <a:gd name="connsiteX1481" fmla="*/ 457603 w 1016895"/>
                <a:gd name="connsiteY1481" fmla="*/ 420995 h 488110"/>
                <a:gd name="connsiteX1482" fmla="*/ 461671 w 1016895"/>
                <a:gd name="connsiteY1482" fmla="*/ 420995 h 488110"/>
                <a:gd name="connsiteX1483" fmla="*/ 457603 w 1016895"/>
                <a:gd name="connsiteY1483" fmla="*/ 420995 h 488110"/>
                <a:gd name="connsiteX1484" fmla="*/ 457603 w 1016895"/>
                <a:gd name="connsiteY1484" fmla="*/ 420995 h 488110"/>
                <a:gd name="connsiteX1485" fmla="*/ 457603 w 1016895"/>
                <a:gd name="connsiteY1485" fmla="*/ 420995 h 488110"/>
                <a:gd name="connsiteX1486" fmla="*/ 457603 w 1016895"/>
                <a:gd name="connsiteY1486" fmla="*/ 420995 h 488110"/>
                <a:gd name="connsiteX1487" fmla="*/ 457603 w 1016895"/>
                <a:gd name="connsiteY1487" fmla="*/ 420995 h 488110"/>
                <a:gd name="connsiteX1488" fmla="*/ 457603 w 1016895"/>
                <a:gd name="connsiteY1488" fmla="*/ 420995 h 488110"/>
                <a:gd name="connsiteX1489" fmla="*/ 449468 w 1016895"/>
                <a:gd name="connsiteY1489" fmla="*/ 420995 h 488110"/>
                <a:gd name="connsiteX1490" fmla="*/ 449468 w 1016895"/>
                <a:gd name="connsiteY1490" fmla="*/ 420995 h 488110"/>
                <a:gd name="connsiteX1491" fmla="*/ 449468 w 1016895"/>
                <a:gd name="connsiteY1491" fmla="*/ 420995 h 488110"/>
                <a:gd name="connsiteX1492" fmla="*/ 449468 w 1016895"/>
                <a:gd name="connsiteY1492" fmla="*/ 420995 h 488110"/>
                <a:gd name="connsiteX1493" fmla="*/ 449468 w 1016895"/>
                <a:gd name="connsiteY1493" fmla="*/ 420995 h 488110"/>
                <a:gd name="connsiteX1494" fmla="*/ 449468 w 1016895"/>
                <a:gd name="connsiteY1494" fmla="*/ 420995 h 488110"/>
                <a:gd name="connsiteX1495" fmla="*/ 449468 w 1016895"/>
                <a:gd name="connsiteY1495" fmla="*/ 420995 h 488110"/>
                <a:gd name="connsiteX1496" fmla="*/ 449468 w 1016895"/>
                <a:gd name="connsiteY1496" fmla="*/ 420995 h 488110"/>
                <a:gd name="connsiteX1497" fmla="*/ 303035 w 1016895"/>
                <a:gd name="connsiteY1497" fmla="*/ 221683 h 488110"/>
                <a:gd name="connsiteX1498" fmla="*/ 303035 w 1016895"/>
                <a:gd name="connsiteY1498" fmla="*/ 221683 h 488110"/>
                <a:gd name="connsiteX1499" fmla="*/ 303035 w 1016895"/>
                <a:gd name="connsiteY1499" fmla="*/ 221683 h 488110"/>
                <a:gd name="connsiteX1500" fmla="*/ 303035 w 1016895"/>
                <a:gd name="connsiteY1500" fmla="*/ 221683 h 488110"/>
                <a:gd name="connsiteX1501" fmla="*/ 311170 w 1016895"/>
                <a:gd name="connsiteY1501" fmla="*/ 221683 h 488110"/>
                <a:gd name="connsiteX1502" fmla="*/ 311170 w 1016895"/>
                <a:gd name="connsiteY1502" fmla="*/ 221683 h 488110"/>
                <a:gd name="connsiteX1503" fmla="*/ 307103 w 1016895"/>
                <a:gd name="connsiteY1503" fmla="*/ 221683 h 488110"/>
                <a:gd name="connsiteX1504" fmla="*/ 303035 w 1016895"/>
                <a:gd name="connsiteY1504" fmla="*/ 221683 h 488110"/>
                <a:gd name="connsiteX1505" fmla="*/ 303035 w 1016895"/>
                <a:gd name="connsiteY1505" fmla="*/ 221683 h 488110"/>
                <a:gd name="connsiteX1506" fmla="*/ 303035 w 1016895"/>
                <a:gd name="connsiteY1506" fmla="*/ 221683 h 488110"/>
                <a:gd name="connsiteX1507" fmla="*/ 303035 w 1016895"/>
                <a:gd name="connsiteY1507" fmla="*/ 221683 h 488110"/>
                <a:gd name="connsiteX1508" fmla="*/ 303035 w 1016895"/>
                <a:gd name="connsiteY1508" fmla="*/ 221683 h 488110"/>
                <a:gd name="connsiteX1509" fmla="*/ 303035 w 1016895"/>
                <a:gd name="connsiteY1509" fmla="*/ 221683 h 488110"/>
                <a:gd name="connsiteX1510" fmla="*/ 384387 w 1016895"/>
                <a:gd name="connsiteY1510" fmla="*/ 461671 h 488110"/>
                <a:gd name="connsiteX1511" fmla="*/ 384387 w 1016895"/>
                <a:gd name="connsiteY1511" fmla="*/ 461671 h 488110"/>
                <a:gd name="connsiteX1512" fmla="*/ 384387 w 1016895"/>
                <a:gd name="connsiteY1512" fmla="*/ 461671 h 488110"/>
                <a:gd name="connsiteX1513" fmla="*/ 384387 w 1016895"/>
                <a:gd name="connsiteY1513" fmla="*/ 461671 h 488110"/>
                <a:gd name="connsiteX1514" fmla="*/ 384387 w 1016895"/>
                <a:gd name="connsiteY1514" fmla="*/ 461671 h 488110"/>
                <a:gd name="connsiteX1515" fmla="*/ 380319 w 1016895"/>
                <a:gd name="connsiteY1515" fmla="*/ 461671 h 488110"/>
                <a:gd name="connsiteX1516" fmla="*/ 376252 w 1016895"/>
                <a:gd name="connsiteY1516" fmla="*/ 461671 h 488110"/>
                <a:gd name="connsiteX1517" fmla="*/ 376252 w 1016895"/>
                <a:gd name="connsiteY1517" fmla="*/ 461671 h 488110"/>
                <a:gd name="connsiteX1518" fmla="*/ 376252 w 1016895"/>
                <a:gd name="connsiteY1518" fmla="*/ 461671 h 488110"/>
                <a:gd name="connsiteX1519" fmla="*/ 376252 w 1016895"/>
                <a:gd name="connsiteY1519" fmla="*/ 461671 h 488110"/>
                <a:gd name="connsiteX1520" fmla="*/ 376252 w 1016895"/>
                <a:gd name="connsiteY1520" fmla="*/ 461671 h 488110"/>
                <a:gd name="connsiteX1521" fmla="*/ 372184 w 1016895"/>
                <a:gd name="connsiteY1521" fmla="*/ 461671 h 488110"/>
                <a:gd name="connsiteX1522" fmla="*/ 372184 w 1016895"/>
                <a:gd name="connsiteY1522" fmla="*/ 461671 h 488110"/>
                <a:gd name="connsiteX1523" fmla="*/ 372184 w 1016895"/>
                <a:gd name="connsiteY1523" fmla="*/ 461671 h 488110"/>
                <a:gd name="connsiteX1524" fmla="*/ 376252 w 1016895"/>
                <a:gd name="connsiteY1524" fmla="*/ 461671 h 488110"/>
                <a:gd name="connsiteX1525" fmla="*/ 376252 w 1016895"/>
                <a:gd name="connsiteY1525" fmla="*/ 461671 h 488110"/>
                <a:gd name="connsiteX1526" fmla="*/ 376252 w 1016895"/>
                <a:gd name="connsiteY1526" fmla="*/ 457603 h 488110"/>
                <a:gd name="connsiteX1527" fmla="*/ 380319 w 1016895"/>
                <a:gd name="connsiteY1527" fmla="*/ 457603 h 488110"/>
                <a:gd name="connsiteX1528" fmla="*/ 380319 w 1016895"/>
                <a:gd name="connsiteY1528" fmla="*/ 457603 h 488110"/>
                <a:gd name="connsiteX1529" fmla="*/ 380319 w 1016895"/>
                <a:gd name="connsiteY1529" fmla="*/ 457603 h 488110"/>
                <a:gd name="connsiteX1530" fmla="*/ 380319 w 1016895"/>
                <a:gd name="connsiteY1530" fmla="*/ 457603 h 488110"/>
                <a:gd name="connsiteX1531" fmla="*/ 380319 w 1016895"/>
                <a:gd name="connsiteY1531" fmla="*/ 457603 h 488110"/>
                <a:gd name="connsiteX1532" fmla="*/ 380319 w 1016895"/>
                <a:gd name="connsiteY1532" fmla="*/ 457603 h 488110"/>
                <a:gd name="connsiteX1533" fmla="*/ 380319 w 1016895"/>
                <a:gd name="connsiteY1533" fmla="*/ 457603 h 488110"/>
                <a:gd name="connsiteX1534" fmla="*/ 380319 w 1016895"/>
                <a:gd name="connsiteY1534" fmla="*/ 457603 h 488110"/>
                <a:gd name="connsiteX1535" fmla="*/ 380319 w 1016895"/>
                <a:gd name="connsiteY1535" fmla="*/ 457603 h 488110"/>
                <a:gd name="connsiteX1536" fmla="*/ 380319 w 1016895"/>
                <a:gd name="connsiteY1536" fmla="*/ 457603 h 488110"/>
                <a:gd name="connsiteX1537" fmla="*/ 380319 w 1016895"/>
                <a:gd name="connsiteY1537" fmla="*/ 457603 h 488110"/>
                <a:gd name="connsiteX1538" fmla="*/ 380319 w 1016895"/>
                <a:gd name="connsiteY1538" fmla="*/ 457603 h 488110"/>
                <a:gd name="connsiteX1539" fmla="*/ 380319 w 1016895"/>
                <a:gd name="connsiteY1539" fmla="*/ 457603 h 488110"/>
                <a:gd name="connsiteX1540" fmla="*/ 380319 w 1016895"/>
                <a:gd name="connsiteY1540" fmla="*/ 457603 h 488110"/>
                <a:gd name="connsiteX1541" fmla="*/ 380319 w 1016895"/>
                <a:gd name="connsiteY1541" fmla="*/ 457603 h 488110"/>
                <a:gd name="connsiteX1542" fmla="*/ 380319 w 1016895"/>
                <a:gd name="connsiteY1542" fmla="*/ 457603 h 488110"/>
                <a:gd name="connsiteX1543" fmla="*/ 380319 w 1016895"/>
                <a:gd name="connsiteY1543" fmla="*/ 457603 h 488110"/>
                <a:gd name="connsiteX1544" fmla="*/ 380319 w 1016895"/>
                <a:gd name="connsiteY1544" fmla="*/ 457603 h 488110"/>
                <a:gd name="connsiteX1545" fmla="*/ 380319 w 1016895"/>
                <a:gd name="connsiteY1545" fmla="*/ 457603 h 488110"/>
                <a:gd name="connsiteX1546" fmla="*/ 380319 w 1016895"/>
                <a:gd name="connsiteY1546" fmla="*/ 457603 h 488110"/>
                <a:gd name="connsiteX1547" fmla="*/ 384387 w 1016895"/>
                <a:gd name="connsiteY1547" fmla="*/ 461671 h 488110"/>
                <a:gd name="connsiteX1548" fmla="*/ 384387 w 1016895"/>
                <a:gd name="connsiteY1548" fmla="*/ 461671 h 488110"/>
                <a:gd name="connsiteX1549" fmla="*/ 384387 w 1016895"/>
                <a:gd name="connsiteY1549" fmla="*/ 461671 h 488110"/>
                <a:gd name="connsiteX1550" fmla="*/ 384387 w 1016895"/>
                <a:gd name="connsiteY1550" fmla="*/ 461671 h 488110"/>
                <a:gd name="connsiteX1551" fmla="*/ 384387 w 1016895"/>
                <a:gd name="connsiteY1551" fmla="*/ 461671 h 488110"/>
                <a:gd name="connsiteX1552" fmla="*/ 404725 w 1016895"/>
                <a:gd name="connsiteY1552" fmla="*/ 412860 h 488110"/>
                <a:gd name="connsiteX1553" fmla="*/ 404725 w 1016895"/>
                <a:gd name="connsiteY1553" fmla="*/ 412860 h 488110"/>
                <a:gd name="connsiteX1554" fmla="*/ 404725 w 1016895"/>
                <a:gd name="connsiteY1554" fmla="*/ 412860 h 488110"/>
                <a:gd name="connsiteX1555" fmla="*/ 404725 w 1016895"/>
                <a:gd name="connsiteY1555" fmla="*/ 412860 h 488110"/>
                <a:gd name="connsiteX1556" fmla="*/ 404725 w 1016895"/>
                <a:gd name="connsiteY1556" fmla="*/ 412860 h 488110"/>
                <a:gd name="connsiteX1557" fmla="*/ 404725 w 1016895"/>
                <a:gd name="connsiteY1557" fmla="*/ 412860 h 488110"/>
                <a:gd name="connsiteX1558" fmla="*/ 404725 w 1016895"/>
                <a:gd name="connsiteY1558" fmla="*/ 408792 h 488110"/>
                <a:gd name="connsiteX1559" fmla="*/ 404725 w 1016895"/>
                <a:gd name="connsiteY1559" fmla="*/ 408792 h 488110"/>
                <a:gd name="connsiteX1560" fmla="*/ 404725 w 1016895"/>
                <a:gd name="connsiteY1560" fmla="*/ 408792 h 488110"/>
                <a:gd name="connsiteX1561" fmla="*/ 404725 w 1016895"/>
                <a:gd name="connsiteY1561" fmla="*/ 408792 h 488110"/>
                <a:gd name="connsiteX1562" fmla="*/ 404725 w 1016895"/>
                <a:gd name="connsiteY1562" fmla="*/ 408792 h 488110"/>
                <a:gd name="connsiteX1563" fmla="*/ 404725 w 1016895"/>
                <a:gd name="connsiteY1563" fmla="*/ 408792 h 488110"/>
                <a:gd name="connsiteX1564" fmla="*/ 404725 w 1016895"/>
                <a:gd name="connsiteY1564" fmla="*/ 408792 h 488110"/>
                <a:gd name="connsiteX1565" fmla="*/ 404725 w 1016895"/>
                <a:gd name="connsiteY1565" fmla="*/ 408792 h 488110"/>
                <a:gd name="connsiteX1566" fmla="*/ 404725 w 1016895"/>
                <a:gd name="connsiteY1566" fmla="*/ 412860 h 488110"/>
                <a:gd name="connsiteX1567" fmla="*/ 404725 w 1016895"/>
                <a:gd name="connsiteY1567" fmla="*/ 412860 h 488110"/>
                <a:gd name="connsiteX1568" fmla="*/ 404725 w 1016895"/>
                <a:gd name="connsiteY1568" fmla="*/ 412860 h 488110"/>
                <a:gd name="connsiteX1569" fmla="*/ 404725 w 1016895"/>
                <a:gd name="connsiteY1569" fmla="*/ 412860 h 488110"/>
                <a:gd name="connsiteX1570" fmla="*/ 404725 w 1016895"/>
                <a:gd name="connsiteY1570" fmla="*/ 412860 h 488110"/>
                <a:gd name="connsiteX1571" fmla="*/ 404725 w 1016895"/>
                <a:gd name="connsiteY1571" fmla="*/ 364049 h 488110"/>
                <a:gd name="connsiteX1572" fmla="*/ 404725 w 1016895"/>
                <a:gd name="connsiteY1572" fmla="*/ 364049 h 488110"/>
                <a:gd name="connsiteX1573" fmla="*/ 404725 w 1016895"/>
                <a:gd name="connsiteY1573" fmla="*/ 364049 h 488110"/>
                <a:gd name="connsiteX1574" fmla="*/ 404725 w 1016895"/>
                <a:gd name="connsiteY1574" fmla="*/ 364049 h 488110"/>
                <a:gd name="connsiteX1575" fmla="*/ 404725 w 1016895"/>
                <a:gd name="connsiteY1575" fmla="*/ 364049 h 488110"/>
                <a:gd name="connsiteX1576" fmla="*/ 404725 w 1016895"/>
                <a:gd name="connsiteY1576" fmla="*/ 364049 h 488110"/>
                <a:gd name="connsiteX1577" fmla="*/ 404725 w 1016895"/>
                <a:gd name="connsiteY1577" fmla="*/ 364049 h 488110"/>
                <a:gd name="connsiteX1578" fmla="*/ 404725 w 1016895"/>
                <a:gd name="connsiteY1578" fmla="*/ 364049 h 488110"/>
                <a:gd name="connsiteX1579" fmla="*/ 404725 w 1016895"/>
                <a:gd name="connsiteY1579" fmla="*/ 364049 h 488110"/>
                <a:gd name="connsiteX1580" fmla="*/ 404725 w 1016895"/>
                <a:gd name="connsiteY1580" fmla="*/ 364049 h 488110"/>
                <a:gd name="connsiteX1581" fmla="*/ 404725 w 1016895"/>
                <a:gd name="connsiteY1581" fmla="*/ 364049 h 488110"/>
                <a:gd name="connsiteX1582" fmla="*/ 404725 w 1016895"/>
                <a:gd name="connsiteY1582" fmla="*/ 364049 h 488110"/>
                <a:gd name="connsiteX1583" fmla="*/ 404725 w 1016895"/>
                <a:gd name="connsiteY1583" fmla="*/ 364049 h 488110"/>
                <a:gd name="connsiteX1584" fmla="*/ 404725 w 1016895"/>
                <a:gd name="connsiteY1584" fmla="*/ 364049 h 488110"/>
                <a:gd name="connsiteX1585" fmla="*/ 404725 w 1016895"/>
                <a:gd name="connsiteY1585" fmla="*/ 364049 h 488110"/>
                <a:gd name="connsiteX1586" fmla="*/ 404725 w 1016895"/>
                <a:gd name="connsiteY1586" fmla="*/ 351846 h 488110"/>
                <a:gd name="connsiteX1587" fmla="*/ 404725 w 1016895"/>
                <a:gd name="connsiteY1587" fmla="*/ 351846 h 488110"/>
                <a:gd name="connsiteX1588" fmla="*/ 404725 w 1016895"/>
                <a:gd name="connsiteY1588" fmla="*/ 351846 h 488110"/>
                <a:gd name="connsiteX1589" fmla="*/ 404725 w 1016895"/>
                <a:gd name="connsiteY1589" fmla="*/ 351846 h 488110"/>
                <a:gd name="connsiteX1590" fmla="*/ 404725 w 1016895"/>
                <a:gd name="connsiteY1590" fmla="*/ 351846 h 488110"/>
                <a:gd name="connsiteX1591" fmla="*/ 404725 w 1016895"/>
                <a:gd name="connsiteY1591" fmla="*/ 351846 h 488110"/>
                <a:gd name="connsiteX1592" fmla="*/ 404725 w 1016895"/>
                <a:gd name="connsiteY1592" fmla="*/ 351846 h 488110"/>
                <a:gd name="connsiteX1593" fmla="*/ 404725 w 1016895"/>
                <a:gd name="connsiteY1593" fmla="*/ 351846 h 488110"/>
                <a:gd name="connsiteX1594" fmla="*/ 404725 w 1016895"/>
                <a:gd name="connsiteY1594" fmla="*/ 351846 h 488110"/>
                <a:gd name="connsiteX1595" fmla="*/ 404725 w 1016895"/>
                <a:gd name="connsiteY1595" fmla="*/ 351846 h 488110"/>
                <a:gd name="connsiteX1596" fmla="*/ 400657 w 1016895"/>
                <a:gd name="connsiteY1596" fmla="*/ 355914 h 488110"/>
                <a:gd name="connsiteX1597" fmla="*/ 400657 w 1016895"/>
                <a:gd name="connsiteY1597" fmla="*/ 359981 h 488110"/>
                <a:gd name="connsiteX1598" fmla="*/ 400657 w 1016895"/>
                <a:gd name="connsiteY1598" fmla="*/ 364049 h 488110"/>
                <a:gd name="connsiteX1599" fmla="*/ 400657 w 1016895"/>
                <a:gd name="connsiteY1599" fmla="*/ 364049 h 488110"/>
                <a:gd name="connsiteX1600" fmla="*/ 400657 w 1016895"/>
                <a:gd name="connsiteY1600" fmla="*/ 364049 h 488110"/>
                <a:gd name="connsiteX1601" fmla="*/ 400657 w 1016895"/>
                <a:gd name="connsiteY1601" fmla="*/ 364049 h 488110"/>
                <a:gd name="connsiteX1602" fmla="*/ 400657 w 1016895"/>
                <a:gd name="connsiteY1602" fmla="*/ 364049 h 488110"/>
                <a:gd name="connsiteX1603" fmla="*/ 400657 w 1016895"/>
                <a:gd name="connsiteY1603" fmla="*/ 364049 h 488110"/>
                <a:gd name="connsiteX1604" fmla="*/ 396589 w 1016895"/>
                <a:gd name="connsiteY1604" fmla="*/ 364049 h 488110"/>
                <a:gd name="connsiteX1605" fmla="*/ 396589 w 1016895"/>
                <a:gd name="connsiteY1605" fmla="*/ 364049 h 488110"/>
                <a:gd name="connsiteX1606" fmla="*/ 396589 w 1016895"/>
                <a:gd name="connsiteY1606" fmla="*/ 364049 h 488110"/>
                <a:gd name="connsiteX1607" fmla="*/ 396589 w 1016895"/>
                <a:gd name="connsiteY1607" fmla="*/ 364049 h 488110"/>
                <a:gd name="connsiteX1608" fmla="*/ 396589 w 1016895"/>
                <a:gd name="connsiteY1608" fmla="*/ 364049 h 488110"/>
                <a:gd name="connsiteX1609" fmla="*/ 396589 w 1016895"/>
                <a:gd name="connsiteY1609" fmla="*/ 364049 h 488110"/>
                <a:gd name="connsiteX1610" fmla="*/ 396589 w 1016895"/>
                <a:gd name="connsiteY1610" fmla="*/ 364049 h 488110"/>
                <a:gd name="connsiteX1611" fmla="*/ 396589 w 1016895"/>
                <a:gd name="connsiteY1611" fmla="*/ 359981 h 488110"/>
                <a:gd name="connsiteX1612" fmla="*/ 396589 w 1016895"/>
                <a:gd name="connsiteY1612" fmla="*/ 355914 h 488110"/>
                <a:gd name="connsiteX1613" fmla="*/ 396589 w 1016895"/>
                <a:gd name="connsiteY1613" fmla="*/ 355914 h 488110"/>
                <a:gd name="connsiteX1614" fmla="*/ 396589 w 1016895"/>
                <a:gd name="connsiteY1614" fmla="*/ 355914 h 488110"/>
                <a:gd name="connsiteX1615" fmla="*/ 396589 w 1016895"/>
                <a:gd name="connsiteY1615" fmla="*/ 355914 h 488110"/>
                <a:gd name="connsiteX1616" fmla="*/ 396589 w 1016895"/>
                <a:gd name="connsiteY1616" fmla="*/ 355914 h 488110"/>
                <a:gd name="connsiteX1617" fmla="*/ 396589 w 1016895"/>
                <a:gd name="connsiteY1617" fmla="*/ 355914 h 488110"/>
                <a:gd name="connsiteX1618" fmla="*/ 396589 w 1016895"/>
                <a:gd name="connsiteY1618" fmla="*/ 355914 h 488110"/>
                <a:gd name="connsiteX1619" fmla="*/ 396589 w 1016895"/>
                <a:gd name="connsiteY1619" fmla="*/ 355914 h 488110"/>
                <a:gd name="connsiteX1620" fmla="*/ 396589 w 1016895"/>
                <a:gd name="connsiteY1620" fmla="*/ 355914 h 488110"/>
                <a:gd name="connsiteX1621" fmla="*/ 396589 w 1016895"/>
                <a:gd name="connsiteY1621" fmla="*/ 355914 h 488110"/>
                <a:gd name="connsiteX1622" fmla="*/ 396589 w 1016895"/>
                <a:gd name="connsiteY1622" fmla="*/ 355914 h 488110"/>
                <a:gd name="connsiteX1623" fmla="*/ 396589 w 1016895"/>
                <a:gd name="connsiteY1623" fmla="*/ 355914 h 488110"/>
                <a:gd name="connsiteX1624" fmla="*/ 392522 w 1016895"/>
                <a:gd name="connsiteY1624" fmla="*/ 355914 h 488110"/>
                <a:gd name="connsiteX1625" fmla="*/ 392522 w 1016895"/>
                <a:gd name="connsiteY1625" fmla="*/ 355914 h 488110"/>
                <a:gd name="connsiteX1626" fmla="*/ 392522 w 1016895"/>
                <a:gd name="connsiteY1626" fmla="*/ 355914 h 488110"/>
                <a:gd name="connsiteX1627" fmla="*/ 392522 w 1016895"/>
                <a:gd name="connsiteY1627" fmla="*/ 355914 h 488110"/>
                <a:gd name="connsiteX1628" fmla="*/ 392522 w 1016895"/>
                <a:gd name="connsiteY1628" fmla="*/ 355914 h 488110"/>
                <a:gd name="connsiteX1629" fmla="*/ 392522 w 1016895"/>
                <a:gd name="connsiteY1629" fmla="*/ 355914 h 488110"/>
                <a:gd name="connsiteX1630" fmla="*/ 392522 w 1016895"/>
                <a:gd name="connsiteY1630" fmla="*/ 355914 h 488110"/>
                <a:gd name="connsiteX1631" fmla="*/ 392522 w 1016895"/>
                <a:gd name="connsiteY1631" fmla="*/ 355914 h 488110"/>
                <a:gd name="connsiteX1632" fmla="*/ 392522 w 1016895"/>
                <a:gd name="connsiteY1632" fmla="*/ 355914 h 488110"/>
                <a:gd name="connsiteX1633" fmla="*/ 392522 w 1016895"/>
                <a:gd name="connsiteY1633" fmla="*/ 355914 h 488110"/>
                <a:gd name="connsiteX1634" fmla="*/ 392522 w 1016895"/>
                <a:gd name="connsiteY1634" fmla="*/ 355914 h 488110"/>
                <a:gd name="connsiteX1635" fmla="*/ 392522 w 1016895"/>
                <a:gd name="connsiteY1635" fmla="*/ 355914 h 488110"/>
                <a:gd name="connsiteX1636" fmla="*/ 392522 w 1016895"/>
                <a:gd name="connsiteY1636" fmla="*/ 355914 h 488110"/>
                <a:gd name="connsiteX1637" fmla="*/ 392522 w 1016895"/>
                <a:gd name="connsiteY1637" fmla="*/ 355914 h 488110"/>
                <a:gd name="connsiteX1638" fmla="*/ 392522 w 1016895"/>
                <a:gd name="connsiteY1638" fmla="*/ 355914 h 488110"/>
                <a:gd name="connsiteX1639" fmla="*/ 392522 w 1016895"/>
                <a:gd name="connsiteY1639" fmla="*/ 355914 h 488110"/>
                <a:gd name="connsiteX1640" fmla="*/ 392522 w 1016895"/>
                <a:gd name="connsiteY1640" fmla="*/ 355914 h 488110"/>
                <a:gd name="connsiteX1641" fmla="*/ 392522 w 1016895"/>
                <a:gd name="connsiteY1641" fmla="*/ 355914 h 488110"/>
                <a:gd name="connsiteX1642" fmla="*/ 392522 w 1016895"/>
                <a:gd name="connsiteY1642" fmla="*/ 355914 h 488110"/>
                <a:gd name="connsiteX1643" fmla="*/ 392522 w 1016895"/>
                <a:gd name="connsiteY1643" fmla="*/ 355914 h 488110"/>
                <a:gd name="connsiteX1644" fmla="*/ 392522 w 1016895"/>
                <a:gd name="connsiteY1644" fmla="*/ 355914 h 488110"/>
                <a:gd name="connsiteX1645" fmla="*/ 392522 w 1016895"/>
                <a:gd name="connsiteY1645" fmla="*/ 355914 h 488110"/>
                <a:gd name="connsiteX1646" fmla="*/ 392522 w 1016895"/>
                <a:gd name="connsiteY1646" fmla="*/ 355914 h 488110"/>
                <a:gd name="connsiteX1647" fmla="*/ 392522 w 1016895"/>
                <a:gd name="connsiteY1647" fmla="*/ 355914 h 488110"/>
                <a:gd name="connsiteX1648" fmla="*/ 392522 w 1016895"/>
                <a:gd name="connsiteY1648" fmla="*/ 355914 h 488110"/>
                <a:gd name="connsiteX1649" fmla="*/ 392522 w 1016895"/>
                <a:gd name="connsiteY1649" fmla="*/ 355914 h 488110"/>
                <a:gd name="connsiteX1650" fmla="*/ 392522 w 1016895"/>
                <a:gd name="connsiteY1650" fmla="*/ 355914 h 488110"/>
                <a:gd name="connsiteX1651" fmla="*/ 392522 w 1016895"/>
                <a:gd name="connsiteY1651" fmla="*/ 355914 h 488110"/>
                <a:gd name="connsiteX1652" fmla="*/ 392522 w 1016895"/>
                <a:gd name="connsiteY1652" fmla="*/ 355914 h 488110"/>
                <a:gd name="connsiteX1653" fmla="*/ 392522 w 1016895"/>
                <a:gd name="connsiteY1653" fmla="*/ 355914 h 488110"/>
                <a:gd name="connsiteX1654" fmla="*/ 392522 w 1016895"/>
                <a:gd name="connsiteY1654" fmla="*/ 355914 h 488110"/>
                <a:gd name="connsiteX1655" fmla="*/ 392522 w 1016895"/>
                <a:gd name="connsiteY1655" fmla="*/ 355914 h 488110"/>
                <a:gd name="connsiteX1656" fmla="*/ 392522 w 1016895"/>
                <a:gd name="connsiteY1656" fmla="*/ 355914 h 488110"/>
                <a:gd name="connsiteX1657" fmla="*/ 392522 w 1016895"/>
                <a:gd name="connsiteY1657" fmla="*/ 355914 h 488110"/>
                <a:gd name="connsiteX1658" fmla="*/ 392522 w 1016895"/>
                <a:gd name="connsiteY1658" fmla="*/ 355914 h 488110"/>
                <a:gd name="connsiteX1659" fmla="*/ 392522 w 1016895"/>
                <a:gd name="connsiteY1659" fmla="*/ 355914 h 488110"/>
                <a:gd name="connsiteX1660" fmla="*/ 392522 w 1016895"/>
                <a:gd name="connsiteY1660" fmla="*/ 355914 h 488110"/>
                <a:gd name="connsiteX1661" fmla="*/ 392522 w 1016895"/>
                <a:gd name="connsiteY1661" fmla="*/ 355914 h 488110"/>
                <a:gd name="connsiteX1662" fmla="*/ 392522 w 1016895"/>
                <a:gd name="connsiteY1662" fmla="*/ 355914 h 488110"/>
                <a:gd name="connsiteX1663" fmla="*/ 388454 w 1016895"/>
                <a:gd name="connsiteY1663" fmla="*/ 351846 h 488110"/>
                <a:gd name="connsiteX1664" fmla="*/ 388454 w 1016895"/>
                <a:gd name="connsiteY1664" fmla="*/ 347778 h 488110"/>
                <a:gd name="connsiteX1665" fmla="*/ 388454 w 1016895"/>
                <a:gd name="connsiteY1665" fmla="*/ 347778 h 488110"/>
                <a:gd name="connsiteX1666" fmla="*/ 388454 w 1016895"/>
                <a:gd name="connsiteY1666" fmla="*/ 347778 h 488110"/>
                <a:gd name="connsiteX1667" fmla="*/ 388454 w 1016895"/>
                <a:gd name="connsiteY1667" fmla="*/ 347778 h 488110"/>
                <a:gd name="connsiteX1668" fmla="*/ 388454 w 1016895"/>
                <a:gd name="connsiteY1668" fmla="*/ 347778 h 488110"/>
                <a:gd name="connsiteX1669" fmla="*/ 388454 w 1016895"/>
                <a:gd name="connsiteY1669" fmla="*/ 347778 h 488110"/>
                <a:gd name="connsiteX1670" fmla="*/ 388454 w 1016895"/>
                <a:gd name="connsiteY1670" fmla="*/ 347778 h 488110"/>
                <a:gd name="connsiteX1671" fmla="*/ 392522 w 1016895"/>
                <a:gd name="connsiteY1671" fmla="*/ 351846 h 488110"/>
                <a:gd name="connsiteX1672" fmla="*/ 392522 w 1016895"/>
                <a:gd name="connsiteY1672" fmla="*/ 351846 h 488110"/>
                <a:gd name="connsiteX1673" fmla="*/ 392522 w 1016895"/>
                <a:gd name="connsiteY1673" fmla="*/ 351846 h 488110"/>
                <a:gd name="connsiteX1674" fmla="*/ 392522 w 1016895"/>
                <a:gd name="connsiteY1674" fmla="*/ 351846 h 488110"/>
                <a:gd name="connsiteX1675" fmla="*/ 392522 w 1016895"/>
                <a:gd name="connsiteY1675" fmla="*/ 351846 h 488110"/>
                <a:gd name="connsiteX1676" fmla="*/ 392522 w 1016895"/>
                <a:gd name="connsiteY1676" fmla="*/ 355914 h 488110"/>
                <a:gd name="connsiteX1677" fmla="*/ 396589 w 1016895"/>
                <a:gd name="connsiteY1677" fmla="*/ 355914 h 488110"/>
                <a:gd name="connsiteX1678" fmla="*/ 400657 w 1016895"/>
                <a:gd name="connsiteY1678" fmla="*/ 355914 h 488110"/>
                <a:gd name="connsiteX1679" fmla="*/ 404725 w 1016895"/>
                <a:gd name="connsiteY1679" fmla="*/ 359981 h 488110"/>
                <a:gd name="connsiteX1680" fmla="*/ 404725 w 1016895"/>
                <a:gd name="connsiteY1680" fmla="*/ 364049 h 488110"/>
                <a:gd name="connsiteX1681" fmla="*/ 404725 w 1016895"/>
                <a:gd name="connsiteY1681" fmla="*/ 364049 h 488110"/>
                <a:gd name="connsiteX1682" fmla="*/ 404725 w 1016895"/>
                <a:gd name="connsiteY1682" fmla="*/ 364049 h 488110"/>
                <a:gd name="connsiteX1683" fmla="*/ 404725 w 1016895"/>
                <a:gd name="connsiteY1683" fmla="*/ 364049 h 488110"/>
                <a:gd name="connsiteX1684" fmla="*/ 408792 w 1016895"/>
                <a:gd name="connsiteY1684" fmla="*/ 368116 h 488110"/>
                <a:gd name="connsiteX1685" fmla="*/ 408792 w 1016895"/>
                <a:gd name="connsiteY1685" fmla="*/ 372184 h 488110"/>
                <a:gd name="connsiteX1686" fmla="*/ 408792 w 1016895"/>
                <a:gd name="connsiteY1686" fmla="*/ 372184 h 488110"/>
                <a:gd name="connsiteX1687" fmla="*/ 408792 w 1016895"/>
                <a:gd name="connsiteY1687" fmla="*/ 372184 h 488110"/>
                <a:gd name="connsiteX1688" fmla="*/ 408792 w 1016895"/>
                <a:gd name="connsiteY1688" fmla="*/ 376251 h 488110"/>
                <a:gd name="connsiteX1689" fmla="*/ 408792 w 1016895"/>
                <a:gd name="connsiteY1689" fmla="*/ 380319 h 488110"/>
                <a:gd name="connsiteX1690" fmla="*/ 408792 w 1016895"/>
                <a:gd name="connsiteY1690" fmla="*/ 380319 h 488110"/>
                <a:gd name="connsiteX1691" fmla="*/ 408792 w 1016895"/>
                <a:gd name="connsiteY1691" fmla="*/ 380319 h 488110"/>
                <a:gd name="connsiteX1692" fmla="*/ 408792 w 1016895"/>
                <a:gd name="connsiteY1692" fmla="*/ 380319 h 488110"/>
                <a:gd name="connsiteX1693" fmla="*/ 408792 w 1016895"/>
                <a:gd name="connsiteY1693" fmla="*/ 380319 h 488110"/>
                <a:gd name="connsiteX1694" fmla="*/ 404725 w 1016895"/>
                <a:gd name="connsiteY1694" fmla="*/ 351846 h 488110"/>
                <a:gd name="connsiteX1695" fmla="*/ 404725 w 1016895"/>
                <a:gd name="connsiteY1695" fmla="*/ 351846 h 488110"/>
                <a:gd name="connsiteX1696" fmla="*/ 404725 w 1016895"/>
                <a:gd name="connsiteY1696" fmla="*/ 351846 h 488110"/>
                <a:gd name="connsiteX1697" fmla="*/ 404725 w 1016895"/>
                <a:gd name="connsiteY1697" fmla="*/ 351846 h 488110"/>
                <a:gd name="connsiteX1698" fmla="*/ 404725 w 1016895"/>
                <a:gd name="connsiteY1698" fmla="*/ 351846 h 488110"/>
                <a:gd name="connsiteX1699" fmla="*/ 404725 w 1016895"/>
                <a:gd name="connsiteY1699" fmla="*/ 351846 h 488110"/>
                <a:gd name="connsiteX1700" fmla="*/ 368116 w 1016895"/>
                <a:gd name="connsiteY1700" fmla="*/ 327440 h 488110"/>
                <a:gd name="connsiteX1701" fmla="*/ 368116 w 1016895"/>
                <a:gd name="connsiteY1701" fmla="*/ 327440 h 488110"/>
                <a:gd name="connsiteX1702" fmla="*/ 368116 w 1016895"/>
                <a:gd name="connsiteY1702" fmla="*/ 327440 h 488110"/>
                <a:gd name="connsiteX1703" fmla="*/ 368116 w 1016895"/>
                <a:gd name="connsiteY1703" fmla="*/ 327440 h 488110"/>
                <a:gd name="connsiteX1704" fmla="*/ 368116 w 1016895"/>
                <a:gd name="connsiteY1704" fmla="*/ 327440 h 488110"/>
                <a:gd name="connsiteX1705" fmla="*/ 368116 w 1016895"/>
                <a:gd name="connsiteY1705" fmla="*/ 327440 h 488110"/>
                <a:gd name="connsiteX1706" fmla="*/ 368116 w 1016895"/>
                <a:gd name="connsiteY1706" fmla="*/ 327440 h 488110"/>
                <a:gd name="connsiteX1707" fmla="*/ 368116 w 1016895"/>
                <a:gd name="connsiteY1707" fmla="*/ 327440 h 488110"/>
                <a:gd name="connsiteX1708" fmla="*/ 368116 w 1016895"/>
                <a:gd name="connsiteY1708" fmla="*/ 327440 h 488110"/>
                <a:gd name="connsiteX1709" fmla="*/ 368116 w 1016895"/>
                <a:gd name="connsiteY1709" fmla="*/ 327440 h 488110"/>
                <a:gd name="connsiteX1710" fmla="*/ 368116 w 1016895"/>
                <a:gd name="connsiteY1710" fmla="*/ 307102 h 488110"/>
                <a:gd name="connsiteX1711" fmla="*/ 368116 w 1016895"/>
                <a:gd name="connsiteY1711" fmla="*/ 307102 h 488110"/>
                <a:gd name="connsiteX1712" fmla="*/ 368116 w 1016895"/>
                <a:gd name="connsiteY1712" fmla="*/ 307102 h 488110"/>
                <a:gd name="connsiteX1713" fmla="*/ 368116 w 1016895"/>
                <a:gd name="connsiteY1713" fmla="*/ 307102 h 488110"/>
                <a:gd name="connsiteX1714" fmla="*/ 368116 w 1016895"/>
                <a:gd name="connsiteY1714" fmla="*/ 307102 h 488110"/>
                <a:gd name="connsiteX1715" fmla="*/ 368116 w 1016895"/>
                <a:gd name="connsiteY1715" fmla="*/ 307102 h 488110"/>
                <a:gd name="connsiteX1716" fmla="*/ 368116 w 1016895"/>
                <a:gd name="connsiteY1716" fmla="*/ 298967 h 488110"/>
                <a:gd name="connsiteX1717" fmla="*/ 368116 w 1016895"/>
                <a:gd name="connsiteY1717" fmla="*/ 298967 h 488110"/>
                <a:gd name="connsiteX1718" fmla="*/ 368116 w 1016895"/>
                <a:gd name="connsiteY1718" fmla="*/ 298967 h 488110"/>
                <a:gd name="connsiteX1719" fmla="*/ 368116 w 1016895"/>
                <a:gd name="connsiteY1719" fmla="*/ 298967 h 488110"/>
                <a:gd name="connsiteX1720" fmla="*/ 368116 w 1016895"/>
                <a:gd name="connsiteY1720" fmla="*/ 298967 h 488110"/>
                <a:gd name="connsiteX1721" fmla="*/ 368116 w 1016895"/>
                <a:gd name="connsiteY1721" fmla="*/ 298967 h 488110"/>
                <a:gd name="connsiteX1722" fmla="*/ 368116 w 1016895"/>
                <a:gd name="connsiteY1722" fmla="*/ 298967 h 488110"/>
                <a:gd name="connsiteX1723" fmla="*/ 368116 w 1016895"/>
                <a:gd name="connsiteY1723" fmla="*/ 298967 h 488110"/>
                <a:gd name="connsiteX1724" fmla="*/ 368116 w 1016895"/>
                <a:gd name="connsiteY1724" fmla="*/ 298967 h 488110"/>
                <a:gd name="connsiteX1725" fmla="*/ 368116 w 1016895"/>
                <a:gd name="connsiteY1725" fmla="*/ 298967 h 488110"/>
                <a:gd name="connsiteX1726" fmla="*/ 368116 w 1016895"/>
                <a:gd name="connsiteY1726" fmla="*/ 298967 h 488110"/>
                <a:gd name="connsiteX1727" fmla="*/ 368116 w 1016895"/>
                <a:gd name="connsiteY1727" fmla="*/ 298967 h 488110"/>
                <a:gd name="connsiteX1728" fmla="*/ 368116 w 1016895"/>
                <a:gd name="connsiteY1728" fmla="*/ 298967 h 488110"/>
                <a:gd name="connsiteX1729" fmla="*/ 368116 w 1016895"/>
                <a:gd name="connsiteY1729" fmla="*/ 298967 h 488110"/>
                <a:gd name="connsiteX1730" fmla="*/ 368116 w 1016895"/>
                <a:gd name="connsiteY1730" fmla="*/ 298967 h 488110"/>
                <a:gd name="connsiteX1731" fmla="*/ 384387 w 1016895"/>
                <a:gd name="connsiteY1731" fmla="*/ 278629 h 488110"/>
                <a:gd name="connsiteX1732" fmla="*/ 384387 w 1016895"/>
                <a:gd name="connsiteY1732" fmla="*/ 278629 h 488110"/>
                <a:gd name="connsiteX1733" fmla="*/ 384387 w 1016895"/>
                <a:gd name="connsiteY1733" fmla="*/ 278629 h 488110"/>
                <a:gd name="connsiteX1734" fmla="*/ 384387 w 1016895"/>
                <a:gd name="connsiteY1734" fmla="*/ 278629 h 488110"/>
                <a:gd name="connsiteX1735" fmla="*/ 388454 w 1016895"/>
                <a:gd name="connsiteY1735" fmla="*/ 278629 h 488110"/>
                <a:gd name="connsiteX1736" fmla="*/ 388454 w 1016895"/>
                <a:gd name="connsiteY1736" fmla="*/ 278629 h 488110"/>
                <a:gd name="connsiteX1737" fmla="*/ 384387 w 1016895"/>
                <a:gd name="connsiteY1737" fmla="*/ 278629 h 488110"/>
                <a:gd name="connsiteX1738" fmla="*/ 384387 w 1016895"/>
                <a:gd name="connsiteY1738" fmla="*/ 278629 h 488110"/>
                <a:gd name="connsiteX1739" fmla="*/ 384387 w 1016895"/>
                <a:gd name="connsiteY1739" fmla="*/ 278629 h 488110"/>
                <a:gd name="connsiteX1740" fmla="*/ 384387 w 1016895"/>
                <a:gd name="connsiteY1740" fmla="*/ 278629 h 488110"/>
                <a:gd name="connsiteX1741" fmla="*/ 384387 w 1016895"/>
                <a:gd name="connsiteY1741" fmla="*/ 278629 h 488110"/>
                <a:gd name="connsiteX1742" fmla="*/ 380319 w 1016895"/>
                <a:gd name="connsiteY1742" fmla="*/ 274562 h 488110"/>
                <a:gd name="connsiteX1743" fmla="*/ 380319 w 1016895"/>
                <a:gd name="connsiteY1743" fmla="*/ 274562 h 488110"/>
                <a:gd name="connsiteX1744" fmla="*/ 380319 w 1016895"/>
                <a:gd name="connsiteY1744" fmla="*/ 274562 h 488110"/>
                <a:gd name="connsiteX1745" fmla="*/ 380319 w 1016895"/>
                <a:gd name="connsiteY1745" fmla="*/ 274562 h 488110"/>
                <a:gd name="connsiteX1746" fmla="*/ 380319 w 1016895"/>
                <a:gd name="connsiteY1746" fmla="*/ 274562 h 488110"/>
                <a:gd name="connsiteX1747" fmla="*/ 380319 w 1016895"/>
                <a:gd name="connsiteY1747" fmla="*/ 274562 h 488110"/>
                <a:gd name="connsiteX1748" fmla="*/ 380319 w 1016895"/>
                <a:gd name="connsiteY1748" fmla="*/ 274562 h 488110"/>
                <a:gd name="connsiteX1749" fmla="*/ 380319 w 1016895"/>
                <a:gd name="connsiteY1749" fmla="*/ 274562 h 488110"/>
                <a:gd name="connsiteX1750" fmla="*/ 388454 w 1016895"/>
                <a:gd name="connsiteY1750" fmla="*/ 278629 h 488110"/>
                <a:gd name="connsiteX1751" fmla="*/ 388454 w 1016895"/>
                <a:gd name="connsiteY1751" fmla="*/ 278629 h 488110"/>
                <a:gd name="connsiteX1752" fmla="*/ 388454 w 1016895"/>
                <a:gd name="connsiteY1752" fmla="*/ 278629 h 488110"/>
                <a:gd name="connsiteX1753" fmla="*/ 388454 w 1016895"/>
                <a:gd name="connsiteY1753" fmla="*/ 278629 h 488110"/>
                <a:gd name="connsiteX1754" fmla="*/ 388454 w 1016895"/>
                <a:gd name="connsiteY1754" fmla="*/ 278629 h 488110"/>
                <a:gd name="connsiteX1755" fmla="*/ 388454 w 1016895"/>
                <a:gd name="connsiteY1755" fmla="*/ 278629 h 488110"/>
                <a:gd name="connsiteX1756" fmla="*/ 380319 w 1016895"/>
                <a:gd name="connsiteY1756" fmla="*/ 278629 h 488110"/>
                <a:gd name="connsiteX1757" fmla="*/ 380319 w 1016895"/>
                <a:gd name="connsiteY1757" fmla="*/ 278629 h 488110"/>
                <a:gd name="connsiteX1758" fmla="*/ 380319 w 1016895"/>
                <a:gd name="connsiteY1758" fmla="*/ 278629 h 488110"/>
                <a:gd name="connsiteX1759" fmla="*/ 380319 w 1016895"/>
                <a:gd name="connsiteY1759" fmla="*/ 278629 h 488110"/>
                <a:gd name="connsiteX1760" fmla="*/ 384387 w 1016895"/>
                <a:gd name="connsiteY1760" fmla="*/ 278629 h 488110"/>
                <a:gd name="connsiteX1761" fmla="*/ 384387 w 1016895"/>
                <a:gd name="connsiteY1761" fmla="*/ 278629 h 488110"/>
                <a:gd name="connsiteX1762" fmla="*/ 384387 w 1016895"/>
                <a:gd name="connsiteY1762" fmla="*/ 278629 h 488110"/>
                <a:gd name="connsiteX1763" fmla="*/ 384387 w 1016895"/>
                <a:gd name="connsiteY1763" fmla="*/ 278629 h 488110"/>
                <a:gd name="connsiteX1764" fmla="*/ 384387 w 1016895"/>
                <a:gd name="connsiteY1764" fmla="*/ 278629 h 488110"/>
                <a:gd name="connsiteX1765" fmla="*/ 384387 w 1016895"/>
                <a:gd name="connsiteY1765" fmla="*/ 278629 h 488110"/>
                <a:gd name="connsiteX1766" fmla="*/ 384387 w 1016895"/>
                <a:gd name="connsiteY1766" fmla="*/ 278629 h 488110"/>
                <a:gd name="connsiteX1767" fmla="*/ 384387 w 1016895"/>
                <a:gd name="connsiteY1767" fmla="*/ 278629 h 488110"/>
                <a:gd name="connsiteX1768" fmla="*/ 384387 w 1016895"/>
                <a:gd name="connsiteY1768" fmla="*/ 278629 h 488110"/>
                <a:gd name="connsiteX1769" fmla="*/ 384387 w 1016895"/>
                <a:gd name="connsiteY1769" fmla="*/ 278629 h 488110"/>
                <a:gd name="connsiteX1770" fmla="*/ 384387 w 1016895"/>
                <a:gd name="connsiteY1770" fmla="*/ 278629 h 488110"/>
                <a:gd name="connsiteX1771" fmla="*/ 384387 w 1016895"/>
                <a:gd name="connsiteY1771" fmla="*/ 278629 h 488110"/>
                <a:gd name="connsiteX1772" fmla="*/ 384387 w 1016895"/>
                <a:gd name="connsiteY1772" fmla="*/ 278629 h 488110"/>
                <a:gd name="connsiteX1773" fmla="*/ 384387 w 1016895"/>
                <a:gd name="connsiteY1773" fmla="*/ 278629 h 488110"/>
                <a:gd name="connsiteX1774" fmla="*/ 384387 w 1016895"/>
                <a:gd name="connsiteY1774" fmla="*/ 278629 h 488110"/>
                <a:gd name="connsiteX1775" fmla="*/ 384387 w 1016895"/>
                <a:gd name="connsiteY1775" fmla="*/ 278629 h 488110"/>
                <a:gd name="connsiteX1776" fmla="*/ 384387 w 1016895"/>
                <a:gd name="connsiteY1776" fmla="*/ 278629 h 488110"/>
                <a:gd name="connsiteX1777" fmla="*/ 384387 w 1016895"/>
                <a:gd name="connsiteY1777" fmla="*/ 278629 h 488110"/>
                <a:gd name="connsiteX1778" fmla="*/ 384387 w 1016895"/>
                <a:gd name="connsiteY1778" fmla="*/ 278629 h 488110"/>
                <a:gd name="connsiteX1779" fmla="*/ 384387 w 1016895"/>
                <a:gd name="connsiteY1779" fmla="*/ 278629 h 488110"/>
                <a:gd name="connsiteX1780" fmla="*/ 384387 w 1016895"/>
                <a:gd name="connsiteY1780" fmla="*/ 278629 h 488110"/>
                <a:gd name="connsiteX1781" fmla="*/ 384387 w 1016895"/>
                <a:gd name="connsiteY1781" fmla="*/ 278629 h 488110"/>
                <a:gd name="connsiteX1782" fmla="*/ 384387 w 1016895"/>
                <a:gd name="connsiteY1782" fmla="*/ 278629 h 488110"/>
                <a:gd name="connsiteX1783" fmla="*/ 384387 w 1016895"/>
                <a:gd name="connsiteY1783" fmla="*/ 278629 h 488110"/>
                <a:gd name="connsiteX1784" fmla="*/ 384387 w 1016895"/>
                <a:gd name="connsiteY1784" fmla="*/ 278629 h 488110"/>
                <a:gd name="connsiteX1785" fmla="*/ 384387 w 1016895"/>
                <a:gd name="connsiteY1785" fmla="*/ 278629 h 488110"/>
                <a:gd name="connsiteX1786" fmla="*/ 380319 w 1016895"/>
                <a:gd name="connsiteY1786" fmla="*/ 278629 h 488110"/>
                <a:gd name="connsiteX1787" fmla="*/ 380319 w 1016895"/>
                <a:gd name="connsiteY1787" fmla="*/ 278629 h 488110"/>
                <a:gd name="connsiteX1788" fmla="*/ 380319 w 1016895"/>
                <a:gd name="connsiteY1788" fmla="*/ 278629 h 488110"/>
                <a:gd name="connsiteX1789" fmla="*/ 380319 w 1016895"/>
                <a:gd name="connsiteY1789" fmla="*/ 278629 h 488110"/>
                <a:gd name="connsiteX1790" fmla="*/ 380319 w 1016895"/>
                <a:gd name="connsiteY1790" fmla="*/ 278629 h 488110"/>
                <a:gd name="connsiteX1791" fmla="*/ 380319 w 1016895"/>
                <a:gd name="connsiteY1791" fmla="*/ 278629 h 488110"/>
                <a:gd name="connsiteX1792" fmla="*/ 380319 w 1016895"/>
                <a:gd name="connsiteY1792" fmla="*/ 278629 h 488110"/>
                <a:gd name="connsiteX1793" fmla="*/ 380319 w 1016895"/>
                <a:gd name="connsiteY1793" fmla="*/ 278629 h 488110"/>
                <a:gd name="connsiteX1794" fmla="*/ 380319 w 1016895"/>
                <a:gd name="connsiteY1794" fmla="*/ 278629 h 488110"/>
                <a:gd name="connsiteX1795" fmla="*/ 380319 w 1016895"/>
                <a:gd name="connsiteY1795" fmla="*/ 278629 h 488110"/>
                <a:gd name="connsiteX1796" fmla="*/ 380319 w 1016895"/>
                <a:gd name="connsiteY1796" fmla="*/ 278629 h 488110"/>
                <a:gd name="connsiteX1797" fmla="*/ 380319 w 1016895"/>
                <a:gd name="connsiteY1797" fmla="*/ 278629 h 488110"/>
                <a:gd name="connsiteX1798" fmla="*/ 380319 w 1016895"/>
                <a:gd name="connsiteY1798" fmla="*/ 278629 h 488110"/>
                <a:gd name="connsiteX1799" fmla="*/ 380319 w 1016895"/>
                <a:gd name="connsiteY1799" fmla="*/ 278629 h 488110"/>
                <a:gd name="connsiteX1800" fmla="*/ 380319 w 1016895"/>
                <a:gd name="connsiteY1800" fmla="*/ 278629 h 488110"/>
                <a:gd name="connsiteX1801" fmla="*/ 380319 w 1016895"/>
                <a:gd name="connsiteY1801" fmla="*/ 278629 h 488110"/>
                <a:gd name="connsiteX1802" fmla="*/ 380319 w 1016895"/>
                <a:gd name="connsiteY1802" fmla="*/ 278629 h 488110"/>
                <a:gd name="connsiteX1803" fmla="*/ 380319 w 1016895"/>
                <a:gd name="connsiteY1803" fmla="*/ 278629 h 488110"/>
                <a:gd name="connsiteX1804" fmla="*/ 392522 w 1016895"/>
                <a:gd name="connsiteY1804" fmla="*/ 278629 h 488110"/>
                <a:gd name="connsiteX1805" fmla="*/ 392522 w 1016895"/>
                <a:gd name="connsiteY1805" fmla="*/ 278629 h 488110"/>
                <a:gd name="connsiteX1806" fmla="*/ 392522 w 1016895"/>
                <a:gd name="connsiteY1806" fmla="*/ 278629 h 488110"/>
                <a:gd name="connsiteX1807" fmla="*/ 396589 w 1016895"/>
                <a:gd name="connsiteY1807" fmla="*/ 278629 h 488110"/>
                <a:gd name="connsiteX1808" fmla="*/ 396589 w 1016895"/>
                <a:gd name="connsiteY1808" fmla="*/ 278629 h 488110"/>
                <a:gd name="connsiteX1809" fmla="*/ 396589 w 1016895"/>
                <a:gd name="connsiteY1809" fmla="*/ 278629 h 488110"/>
                <a:gd name="connsiteX1810" fmla="*/ 396589 w 1016895"/>
                <a:gd name="connsiteY1810" fmla="*/ 278629 h 488110"/>
                <a:gd name="connsiteX1811" fmla="*/ 392522 w 1016895"/>
                <a:gd name="connsiteY1811" fmla="*/ 278629 h 488110"/>
                <a:gd name="connsiteX1812" fmla="*/ 392522 w 1016895"/>
                <a:gd name="connsiteY1812" fmla="*/ 278629 h 488110"/>
                <a:gd name="connsiteX1813" fmla="*/ 392522 w 1016895"/>
                <a:gd name="connsiteY1813" fmla="*/ 278629 h 488110"/>
                <a:gd name="connsiteX1814" fmla="*/ 392522 w 1016895"/>
                <a:gd name="connsiteY1814" fmla="*/ 278629 h 488110"/>
                <a:gd name="connsiteX1815" fmla="*/ 392522 w 1016895"/>
                <a:gd name="connsiteY1815" fmla="*/ 278629 h 488110"/>
                <a:gd name="connsiteX1816" fmla="*/ 392522 w 1016895"/>
                <a:gd name="connsiteY1816" fmla="*/ 278629 h 488110"/>
                <a:gd name="connsiteX1817" fmla="*/ 392522 w 1016895"/>
                <a:gd name="connsiteY1817" fmla="*/ 278629 h 488110"/>
                <a:gd name="connsiteX1818" fmla="*/ 392522 w 1016895"/>
                <a:gd name="connsiteY1818" fmla="*/ 278629 h 488110"/>
                <a:gd name="connsiteX1819" fmla="*/ 392522 w 1016895"/>
                <a:gd name="connsiteY1819" fmla="*/ 278629 h 488110"/>
                <a:gd name="connsiteX1820" fmla="*/ 392522 w 1016895"/>
                <a:gd name="connsiteY1820" fmla="*/ 278629 h 488110"/>
                <a:gd name="connsiteX1821" fmla="*/ 392522 w 1016895"/>
                <a:gd name="connsiteY1821" fmla="*/ 278629 h 488110"/>
                <a:gd name="connsiteX1822" fmla="*/ 392522 w 1016895"/>
                <a:gd name="connsiteY1822" fmla="*/ 278629 h 488110"/>
                <a:gd name="connsiteX1823" fmla="*/ 392522 w 1016895"/>
                <a:gd name="connsiteY1823" fmla="*/ 278629 h 488110"/>
                <a:gd name="connsiteX1824" fmla="*/ 392522 w 1016895"/>
                <a:gd name="connsiteY1824" fmla="*/ 278629 h 488110"/>
                <a:gd name="connsiteX1825" fmla="*/ 384387 w 1016895"/>
                <a:gd name="connsiteY1825" fmla="*/ 315238 h 488110"/>
                <a:gd name="connsiteX1826" fmla="*/ 384387 w 1016895"/>
                <a:gd name="connsiteY1826" fmla="*/ 315238 h 488110"/>
                <a:gd name="connsiteX1827" fmla="*/ 384387 w 1016895"/>
                <a:gd name="connsiteY1827" fmla="*/ 315238 h 488110"/>
                <a:gd name="connsiteX1828" fmla="*/ 384387 w 1016895"/>
                <a:gd name="connsiteY1828" fmla="*/ 315238 h 488110"/>
                <a:gd name="connsiteX1829" fmla="*/ 384387 w 1016895"/>
                <a:gd name="connsiteY1829" fmla="*/ 315238 h 488110"/>
                <a:gd name="connsiteX1830" fmla="*/ 384387 w 1016895"/>
                <a:gd name="connsiteY1830" fmla="*/ 315238 h 488110"/>
                <a:gd name="connsiteX1831" fmla="*/ 384387 w 1016895"/>
                <a:gd name="connsiteY1831" fmla="*/ 315238 h 488110"/>
                <a:gd name="connsiteX1832" fmla="*/ 384387 w 1016895"/>
                <a:gd name="connsiteY1832" fmla="*/ 315238 h 488110"/>
                <a:gd name="connsiteX1833" fmla="*/ 384387 w 1016895"/>
                <a:gd name="connsiteY1833" fmla="*/ 315238 h 488110"/>
                <a:gd name="connsiteX1834" fmla="*/ 384387 w 1016895"/>
                <a:gd name="connsiteY1834" fmla="*/ 315238 h 488110"/>
                <a:gd name="connsiteX1835" fmla="*/ 384387 w 1016895"/>
                <a:gd name="connsiteY1835" fmla="*/ 315238 h 488110"/>
                <a:gd name="connsiteX1836" fmla="*/ 384387 w 1016895"/>
                <a:gd name="connsiteY1836" fmla="*/ 315238 h 488110"/>
                <a:gd name="connsiteX1837" fmla="*/ 384387 w 1016895"/>
                <a:gd name="connsiteY1837" fmla="*/ 315238 h 488110"/>
                <a:gd name="connsiteX1838" fmla="*/ 376252 w 1016895"/>
                <a:gd name="connsiteY1838" fmla="*/ 290832 h 488110"/>
                <a:gd name="connsiteX1839" fmla="*/ 376252 w 1016895"/>
                <a:gd name="connsiteY1839" fmla="*/ 290832 h 488110"/>
                <a:gd name="connsiteX1840" fmla="*/ 376252 w 1016895"/>
                <a:gd name="connsiteY1840" fmla="*/ 290832 h 488110"/>
                <a:gd name="connsiteX1841" fmla="*/ 376252 w 1016895"/>
                <a:gd name="connsiteY1841" fmla="*/ 290832 h 488110"/>
                <a:gd name="connsiteX1842" fmla="*/ 376252 w 1016895"/>
                <a:gd name="connsiteY1842" fmla="*/ 303035 h 488110"/>
                <a:gd name="connsiteX1843" fmla="*/ 376252 w 1016895"/>
                <a:gd name="connsiteY1843" fmla="*/ 303035 h 488110"/>
                <a:gd name="connsiteX1844" fmla="*/ 376252 w 1016895"/>
                <a:gd name="connsiteY1844" fmla="*/ 303035 h 488110"/>
                <a:gd name="connsiteX1845" fmla="*/ 376252 w 1016895"/>
                <a:gd name="connsiteY1845" fmla="*/ 303035 h 488110"/>
                <a:gd name="connsiteX1846" fmla="*/ 376252 w 1016895"/>
                <a:gd name="connsiteY1846" fmla="*/ 303035 h 488110"/>
                <a:gd name="connsiteX1847" fmla="*/ 376252 w 1016895"/>
                <a:gd name="connsiteY1847" fmla="*/ 303035 h 488110"/>
                <a:gd name="connsiteX1848" fmla="*/ 372184 w 1016895"/>
                <a:gd name="connsiteY1848" fmla="*/ 286764 h 488110"/>
                <a:gd name="connsiteX1849" fmla="*/ 372184 w 1016895"/>
                <a:gd name="connsiteY1849" fmla="*/ 286764 h 488110"/>
                <a:gd name="connsiteX1850" fmla="*/ 372184 w 1016895"/>
                <a:gd name="connsiteY1850" fmla="*/ 286764 h 488110"/>
                <a:gd name="connsiteX1851" fmla="*/ 372184 w 1016895"/>
                <a:gd name="connsiteY1851" fmla="*/ 286764 h 488110"/>
                <a:gd name="connsiteX1852" fmla="*/ 372184 w 1016895"/>
                <a:gd name="connsiteY1852" fmla="*/ 286764 h 488110"/>
                <a:gd name="connsiteX1853" fmla="*/ 368116 w 1016895"/>
                <a:gd name="connsiteY1853" fmla="*/ 278629 h 488110"/>
                <a:gd name="connsiteX1854" fmla="*/ 368116 w 1016895"/>
                <a:gd name="connsiteY1854" fmla="*/ 278629 h 488110"/>
                <a:gd name="connsiteX1855" fmla="*/ 368116 w 1016895"/>
                <a:gd name="connsiteY1855" fmla="*/ 278629 h 488110"/>
                <a:gd name="connsiteX1856" fmla="*/ 368116 w 1016895"/>
                <a:gd name="connsiteY1856" fmla="*/ 278629 h 488110"/>
                <a:gd name="connsiteX1857" fmla="*/ 368116 w 1016895"/>
                <a:gd name="connsiteY1857" fmla="*/ 278629 h 488110"/>
                <a:gd name="connsiteX1858" fmla="*/ 368116 w 1016895"/>
                <a:gd name="connsiteY1858" fmla="*/ 278629 h 488110"/>
                <a:gd name="connsiteX1859" fmla="*/ 400657 w 1016895"/>
                <a:gd name="connsiteY1859" fmla="*/ 278629 h 488110"/>
                <a:gd name="connsiteX1860" fmla="*/ 400657 w 1016895"/>
                <a:gd name="connsiteY1860" fmla="*/ 278629 h 488110"/>
                <a:gd name="connsiteX1861" fmla="*/ 400657 w 1016895"/>
                <a:gd name="connsiteY1861" fmla="*/ 278629 h 488110"/>
                <a:gd name="connsiteX1862" fmla="*/ 400657 w 1016895"/>
                <a:gd name="connsiteY1862" fmla="*/ 278629 h 488110"/>
                <a:gd name="connsiteX1863" fmla="*/ 400657 w 1016895"/>
                <a:gd name="connsiteY1863" fmla="*/ 278629 h 488110"/>
                <a:gd name="connsiteX1864" fmla="*/ 412860 w 1016895"/>
                <a:gd name="connsiteY1864" fmla="*/ 412860 h 488110"/>
                <a:gd name="connsiteX1865" fmla="*/ 412860 w 1016895"/>
                <a:gd name="connsiteY1865" fmla="*/ 412860 h 488110"/>
                <a:gd name="connsiteX1866" fmla="*/ 412860 w 1016895"/>
                <a:gd name="connsiteY1866" fmla="*/ 412860 h 488110"/>
                <a:gd name="connsiteX1867" fmla="*/ 412860 w 1016895"/>
                <a:gd name="connsiteY1867" fmla="*/ 412860 h 488110"/>
                <a:gd name="connsiteX1868" fmla="*/ 412860 w 1016895"/>
                <a:gd name="connsiteY1868" fmla="*/ 412860 h 488110"/>
                <a:gd name="connsiteX1869" fmla="*/ 412860 w 1016895"/>
                <a:gd name="connsiteY1869" fmla="*/ 412860 h 488110"/>
                <a:gd name="connsiteX1870" fmla="*/ 412860 w 1016895"/>
                <a:gd name="connsiteY1870" fmla="*/ 412860 h 488110"/>
                <a:gd name="connsiteX1871" fmla="*/ 412860 w 1016895"/>
                <a:gd name="connsiteY1871" fmla="*/ 412860 h 488110"/>
                <a:gd name="connsiteX1872" fmla="*/ 412860 w 1016895"/>
                <a:gd name="connsiteY1872" fmla="*/ 412860 h 488110"/>
                <a:gd name="connsiteX1873" fmla="*/ 412860 w 1016895"/>
                <a:gd name="connsiteY1873" fmla="*/ 412860 h 488110"/>
                <a:gd name="connsiteX1874" fmla="*/ 412860 w 1016895"/>
                <a:gd name="connsiteY1874" fmla="*/ 412860 h 488110"/>
                <a:gd name="connsiteX1875" fmla="*/ 412860 w 1016895"/>
                <a:gd name="connsiteY1875" fmla="*/ 412860 h 488110"/>
                <a:gd name="connsiteX1876" fmla="*/ 412860 w 1016895"/>
                <a:gd name="connsiteY1876" fmla="*/ 412860 h 488110"/>
                <a:gd name="connsiteX1877" fmla="*/ 412860 w 1016895"/>
                <a:gd name="connsiteY1877" fmla="*/ 368116 h 488110"/>
                <a:gd name="connsiteX1878" fmla="*/ 412860 w 1016895"/>
                <a:gd name="connsiteY1878" fmla="*/ 368116 h 488110"/>
                <a:gd name="connsiteX1879" fmla="*/ 412860 w 1016895"/>
                <a:gd name="connsiteY1879" fmla="*/ 368116 h 488110"/>
                <a:gd name="connsiteX1880" fmla="*/ 412860 w 1016895"/>
                <a:gd name="connsiteY1880" fmla="*/ 368116 h 488110"/>
                <a:gd name="connsiteX1881" fmla="*/ 412860 w 1016895"/>
                <a:gd name="connsiteY1881" fmla="*/ 368116 h 488110"/>
                <a:gd name="connsiteX1882" fmla="*/ 412860 w 1016895"/>
                <a:gd name="connsiteY1882" fmla="*/ 368116 h 488110"/>
                <a:gd name="connsiteX1883" fmla="*/ 412860 w 1016895"/>
                <a:gd name="connsiteY1883" fmla="*/ 368116 h 488110"/>
                <a:gd name="connsiteX1884" fmla="*/ 420995 w 1016895"/>
                <a:gd name="connsiteY1884" fmla="*/ 412860 h 488110"/>
                <a:gd name="connsiteX1885" fmla="*/ 420995 w 1016895"/>
                <a:gd name="connsiteY1885" fmla="*/ 412860 h 488110"/>
                <a:gd name="connsiteX1886" fmla="*/ 420995 w 1016895"/>
                <a:gd name="connsiteY1886" fmla="*/ 412860 h 488110"/>
                <a:gd name="connsiteX1887" fmla="*/ 420995 w 1016895"/>
                <a:gd name="connsiteY1887" fmla="*/ 412860 h 488110"/>
                <a:gd name="connsiteX1888" fmla="*/ 420995 w 1016895"/>
                <a:gd name="connsiteY1888" fmla="*/ 412860 h 488110"/>
                <a:gd name="connsiteX1889" fmla="*/ 420995 w 1016895"/>
                <a:gd name="connsiteY1889" fmla="*/ 412860 h 488110"/>
                <a:gd name="connsiteX1890" fmla="*/ 420995 w 1016895"/>
                <a:gd name="connsiteY1890" fmla="*/ 412860 h 488110"/>
                <a:gd name="connsiteX1891" fmla="*/ 425063 w 1016895"/>
                <a:gd name="connsiteY1891" fmla="*/ 412860 h 488110"/>
                <a:gd name="connsiteX1892" fmla="*/ 425063 w 1016895"/>
                <a:gd name="connsiteY1892" fmla="*/ 412860 h 488110"/>
                <a:gd name="connsiteX1893" fmla="*/ 425063 w 1016895"/>
                <a:gd name="connsiteY1893" fmla="*/ 412860 h 488110"/>
                <a:gd name="connsiteX1894" fmla="*/ 425063 w 1016895"/>
                <a:gd name="connsiteY1894" fmla="*/ 412860 h 488110"/>
                <a:gd name="connsiteX1895" fmla="*/ 425063 w 1016895"/>
                <a:gd name="connsiteY1895" fmla="*/ 412860 h 488110"/>
                <a:gd name="connsiteX1896" fmla="*/ 425063 w 1016895"/>
                <a:gd name="connsiteY1896" fmla="*/ 412860 h 488110"/>
                <a:gd name="connsiteX1897" fmla="*/ 425063 w 1016895"/>
                <a:gd name="connsiteY1897" fmla="*/ 408792 h 488110"/>
                <a:gd name="connsiteX1898" fmla="*/ 425063 w 1016895"/>
                <a:gd name="connsiteY1898" fmla="*/ 408792 h 488110"/>
                <a:gd name="connsiteX1899" fmla="*/ 425063 w 1016895"/>
                <a:gd name="connsiteY1899" fmla="*/ 408792 h 488110"/>
                <a:gd name="connsiteX1900" fmla="*/ 425063 w 1016895"/>
                <a:gd name="connsiteY1900" fmla="*/ 408792 h 488110"/>
                <a:gd name="connsiteX1901" fmla="*/ 425063 w 1016895"/>
                <a:gd name="connsiteY1901" fmla="*/ 408792 h 488110"/>
                <a:gd name="connsiteX1902" fmla="*/ 429130 w 1016895"/>
                <a:gd name="connsiteY1902" fmla="*/ 408792 h 488110"/>
                <a:gd name="connsiteX1903" fmla="*/ 429130 w 1016895"/>
                <a:gd name="connsiteY1903" fmla="*/ 408792 h 488110"/>
                <a:gd name="connsiteX1904" fmla="*/ 429130 w 1016895"/>
                <a:gd name="connsiteY1904" fmla="*/ 408792 h 488110"/>
                <a:gd name="connsiteX1905" fmla="*/ 429130 w 1016895"/>
                <a:gd name="connsiteY1905" fmla="*/ 408792 h 488110"/>
                <a:gd name="connsiteX1906" fmla="*/ 429130 w 1016895"/>
                <a:gd name="connsiteY1906" fmla="*/ 408792 h 488110"/>
                <a:gd name="connsiteX1907" fmla="*/ 429130 w 1016895"/>
                <a:gd name="connsiteY1907" fmla="*/ 408792 h 488110"/>
                <a:gd name="connsiteX1908" fmla="*/ 429130 w 1016895"/>
                <a:gd name="connsiteY1908" fmla="*/ 408792 h 488110"/>
                <a:gd name="connsiteX1909" fmla="*/ 429130 w 1016895"/>
                <a:gd name="connsiteY1909" fmla="*/ 364049 h 488110"/>
                <a:gd name="connsiteX1910" fmla="*/ 429130 w 1016895"/>
                <a:gd name="connsiteY1910" fmla="*/ 364049 h 488110"/>
                <a:gd name="connsiteX1911" fmla="*/ 429130 w 1016895"/>
                <a:gd name="connsiteY1911" fmla="*/ 364049 h 488110"/>
                <a:gd name="connsiteX1912" fmla="*/ 429130 w 1016895"/>
                <a:gd name="connsiteY1912" fmla="*/ 364049 h 488110"/>
                <a:gd name="connsiteX1913" fmla="*/ 429130 w 1016895"/>
                <a:gd name="connsiteY1913" fmla="*/ 364049 h 488110"/>
                <a:gd name="connsiteX1914" fmla="*/ 429130 w 1016895"/>
                <a:gd name="connsiteY1914" fmla="*/ 364049 h 488110"/>
                <a:gd name="connsiteX1915" fmla="*/ 429130 w 1016895"/>
                <a:gd name="connsiteY1915" fmla="*/ 364049 h 488110"/>
                <a:gd name="connsiteX1916" fmla="*/ 429130 w 1016895"/>
                <a:gd name="connsiteY1916" fmla="*/ 364049 h 488110"/>
                <a:gd name="connsiteX1917" fmla="*/ 429130 w 1016895"/>
                <a:gd name="connsiteY1917" fmla="*/ 364049 h 488110"/>
                <a:gd name="connsiteX1918" fmla="*/ 429130 w 1016895"/>
                <a:gd name="connsiteY1918" fmla="*/ 372184 h 488110"/>
                <a:gd name="connsiteX1919" fmla="*/ 429130 w 1016895"/>
                <a:gd name="connsiteY1919" fmla="*/ 372184 h 488110"/>
                <a:gd name="connsiteX1920" fmla="*/ 429130 w 1016895"/>
                <a:gd name="connsiteY1920" fmla="*/ 372184 h 488110"/>
                <a:gd name="connsiteX1921" fmla="*/ 429130 w 1016895"/>
                <a:gd name="connsiteY1921" fmla="*/ 372184 h 488110"/>
                <a:gd name="connsiteX1922" fmla="*/ 429130 w 1016895"/>
                <a:gd name="connsiteY1922" fmla="*/ 372184 h 488110"/>
                <a:gd name="connsiteX1923" fmla="*/ 429130 w 1016895"/>
                <a:gd name="connsiteY1923" fmla="*/ 372184 h 488110"/>
                <a:gd name="connsiteX1924" fmla="*/ 429130 w 1016895"/>
                <a:gd name="connsiteY1924" fmla="*/ 372184 h 488110"/>
                <a:gd name="connsiteX1925" fmla="*/ 429130 w 1016895"/>
                <a:gd name="connsiteY1925" fmla="*/ 372184 h 488110"/>
                <a:gd name="connsiteX1926" fmla="*/ 429130 w 1016895"/>
                <a:gd name="connsiteY1926" fmla="*/ 372184 h 488110"/>
                <a:gd name="connsiteX1927" fmla="*/ 429130 w 1016895"/>
                <a:gd name="connsiteY1927" fmla="*/ 372184 h 488110"/>
                <a:gd name="connsiteX1928" fmla="*/ 433198 w 1016895"/>
                <a:gd name="connsiteY1928" fmla="*/ 400657 h 488110"/>
                <a:gd name="connsiteX1929" fmla="*/ 433198 w 1016895"/>
                <a:gd name="connsiteY1929" fmla="*/ 400657 h 488110"/>
                <a:gd name="connsiteX1930" fmla="*/ 433198 w 1016895"/>
                <a:gd name="connsiteY1930" fmla="*/ 400657 h 488110"/>
                <a:gd name="connsiteX1931" fmla="*/ 433198 w 1016895"/>
                <a:gd name="connsiteY1931" fmla="*/ 400657 h 488110"/>
                <a:gd name="connsiteX1932" fmla="*/ 433198 w 1016895"/>
                <a:gd name="connsiteY1932" fmla="*/ 400657 h 488110"/>
                <a:gd name="connsiteX1933" fmla="*/ 433198 w 1016895"/>
                <a:gd name="connsiteY1933" fmla="*/ 400657 h 488110"/>
                <a:gd name="connsiteX1934" fmla="*/ 433198 w 1016895"/>
                <a:gd name="connsiteY1934" fmla="*/ 384387 h 488110"/>
                <a:gd name="connsiteX1935" fmla="*/ 433198 w 1016895"/>
                <a:gd name="connsiteY1935" fmla="*/ 384387 h 488110"/>
                <a:gd name="connsiteX1936" fmla="*/ 433198 w 1016895"/>
                <a:gd name="connsiteY1936" fmla="*/ 384387 h 488110"/>
                <a:gd name="connsiteX1937" fmla="*/ 433198 w 1016895"/>
                <a:gd name="connsiteY1937" fmla="*/ 384387 h 488110"/>
                <a:gd name="connsiteX1938" fmla="*/ 433198 w 1016895"/>
                <a:gd name="connsiteY1938" fmla="*/ 384387 h 488110"/>
                <a:gd name="connsiteX1939" fmla="*/ 429130 w 1016895"/>
                <a:gd name="connsiteY1939" fmla="*/ 380319 h 488110"/>
                <a:gd name="connsiteX1940" fmla="*/ 433198 w 1016895"/>
                <a:gd name="connsiteY1940" fmla="*/ 384387 h 488110"/>
                <a:gd name="connsiteX1941" fmla="*/ 433198 w 1016895"/>
                <a:gd name="connsiteY1941" fmla="*/ 384387 h 488110"/>
                <a:gd name="connsiteX1942" fmla="*/ 433198 w 1016895"/>
                <a:gd name="connsiteY1942" fmla="*/ 384387 h 488110"/>
                <a:gd name="connsiteX1943" fmla="*/ 433198 w 1016895"/>
                <a:gd name="connsiteY1943" fmla="*/ 384387 h 488110"/>
                <a:gd name="connsiteX1944" fmla="*/ 433198 w 1016895"/>
                <a:gd name="connsiteY1944" fmla="*/ 384387 h 488110"/>
                <a:gd name="connsiteX1945" fmla="*/ 433198 w 1016895"/>
                <a:gd name="connsiteY1945" fmla="*/ 376251 h 488110"/>
                <a:gd name="connsiteX1946" fmla="*/ 433198 w 1016895"/>
                <a:gd name="connsiteY1946" fmla="*/ 376251 h 488110"/>
                <a:gd name="connsiteX1947" fmla="*/ 433198 w 1016895"/>
                <a:gd name="connsiteY1947" fmla="*/ 376251 h 488110"/>
                <a:gd name="connsiteX1948" fmla="*/ 433198 w 1016895"/>
                <a:gd name="connsiteY1948" fmla="*/ 376251 h 488110"/>
                <a:gd name="connsiteX1949" fmla="*/ 433198 w 1016895"/>
                <a:gd name="connsiteY1949" fmla="*/ 376251 h 488110"/>
                <a:gd name="connsiteX1950" fmla="*/ 433198 w 1016895"/>
                <a:gd name="connsiteY1950" fmla="*/ 376251 h 488110"/>
                <a:gd name="connsiteX1951" fmla="*/ 433198 w 1016895"/>
                <a:gd name="connsiteY1951" fmla="*/ 376251 h 488110"/>
                <a:gd name="connsiteX1952" fmla="*/ 433198 w 1016895"/>
                <a:gd name="connsiteY1952" fmla="*/ 376251 h 488110"/>
                <a:gd name="connsiteX1953" fmla="*/ 433198 w 1016895"/>
                <a:gd name="connsiteY1953" fmla="*/ 376251 h 488110"/>
                <a:gd name="connsiteX1954" fmla="*/ 433198 w 1016895"/>
                <a:gd name="connsiteY1954" fmla="*/ 376251 h 488110"/>
                <a:gd name="connsiteX1955" fmla="*/ 433198 w 1016895"/>
                <a:gd name="connsiteY1955" fmla="*/ 376251 h 488110"/>
                <a:gd name="connsiteX1956" fmla="*/ 433198 w 1016895"/>
                <a:gd name="connsiteY1956" fmla="*/ 376251 h 488110"/>
                <a:gd name="connsiteX1957" fmla="*/ 420995 w 1016895"/>
                <a:gd name="connsiteY1957" fmla="*/ 258292 h 488110"/>
                <a:gd name="connsiteX1958" fmla="*/ 420995 w 1016895"/>
                <a:gd name="connsiteY1958" fmla="*/ 258292 h 488110"/>
                <a:gd name="connsiteX1959" fmla="*/ 420995 w 1016895"/>
                <a:gd name="connsiteY1959" fmla="*/ 258292 h 488110"/>
                <a:gd name="connsiteX1960" fmla="*/ 420995 w 1016895"/>
                <a:gd name="connsiteY1960" fmla="*/ 258292 h 488110"/>
                <a:gd name="connsiteX1961" fmla="*/ 420995 w 1016895"/>
                <a:gd name="connsiteY1961" fmla="*/ 258292 h 488110"/>
                <a:gd name="connsiteX1962" fmla="*/ 420995 w 1016895"/>
                <a:gd name="connsiteY1962" fmla="*/ 258292 h 488110"/>
                <a:gd name="connsiteX1963" fmla="*/ 425063 w 1016895"/>
                <a:gd name="connsiteY1963" fmla="*/ 254224 h 488110"/>
                <a:gd name="connsiteX1964" fmla="*/ 425063 w 1016895"/>
                <a:gd name="connsiteY1964" fmla="*/ 254224 h 488110"/>
                <a:gd name="connsiteX1965" fmla="*/ 425063 w 1016895"/>
                <a:gd name="connsiteY1965" fmla="*/ 254224 h 488110"/>
                <a:gd name="connsiteX1966" fmla="*/ 425063 w 1016895"/>
                <a:gd name="connsiteY1966" fmla="*/ 254224 h 488110"/>
                <a:gd name="connsiteX1967" fmla="*/ 429130 w 1016895"/>
                <a:gd name="connsiteY1967" fmla="*/ 254224 h 488110"/>
                <a:gd name="connsiteX1968" fmla="*/ 433198 w 1016895"/>
                <a:gd name="connsiteY1968" fmla="*/ 254224 h 488110"/>
                <a:gd name="connsiteX1969" fmla="*/ 433198 w 1016895"/>
                <a:gd name="connsiteY1969" fmla="*/ 254224 h 488110"/>
                <a:gd name="connsiteX1970" fmla="*/ 433198 w 1016895"/>
                <a:gd name="connsiteY1970" fmla="*/ 254224 h 488110"/>
                <a:gd name="connsiteX1971" fmla="*/ 429130 w 1016895"/>
                <a:gd name="connsiteY1971" fmla="*/ 254224 h 488110"/>
                <a:gd name="connsiteX1972" fmla="*/ 425063 w 1016895"/>
                <a:gd name="connsiteY1972" fmla="*/ 254224 h 488110"/>
                <a:gd name="connsiteX1973" fmla="*/ 420995 w 1016895"/>
                <a:gd name="connsiteY1973" fmla="*/ 254224 h 488110"/>
                <a:gd name="connsiteX1974" fmla="*/ 420995 w 1016895"/>
                <a:gd name="connsiteY1974" fmla="*/ 258292 h 488110"/>
                <a:gd name="connsiteX1975" fmla="*/ 420995 w 1016895"/>
                <a:gd name="connsiteY1975" fmla="*/ 258292 h 488110"/>
                <a:gd name="connsiteX1976" fmla="*/ 420995 w 1016895"/>
                <a:gd name="connsiteY1976" fmla="*/ 258292 h 488110"/>
                <a:gd name="connsiteX1977" fmla="*/ 420995 w 1016895"/>
                <a:gd name="connsiteY1977" fmla="*/ 258292 h 488110"/>
                <a:gd name="connsiteX1978" fmla="*/ 420995 w 1016895"/>
                <a:gd name="connsiteY1978" fmla="*/ 258292 h 488110"/>
                <a:gd name="connsiteX1979" fmla="*/ 425063 w 1016895"/>
                <a:gd name="connsiteY1979" fmla="*/ 343711 h 488110"/>
                <a:gd name="connsiteX1980" fmla="*/ 425063 w 1016895"/>
                <a:gd name="connsiteY1980" fmla="*/ 343711 h 488110"/>
                <a:gd name="connsiteX1981" fmla="*/ 425063 w 1016895"/>
                <a:gd name="connsiteY1981" fmla="*/ 343711 h 488110"/>
                <a:gd name="connsiteX1982" fmla="*/ 425063 w 1016895"/>
                <a:gd name="connsiteY1982" fmla="*/ 343711 h 488110"/>
                <a:gd name="connsiteX1983" fmla="*/ 425063 w 1016895"/>
                <a:gd name="connsiteY1983" fmla="*/ 343711 h 488110"/>
                <a:gd name="connsiteX1984" fmla="*/ 425063 w 1016895"/>
                <a:gd name="connsiteY1984" fmla="*/ 343711 h 488110"/>
                <a:gd name="connsiteX1985" fmla="*/ 425063 w 1016895"/>
                <a:gd name="connsiteY1985" fmla="*/ 347778 h 488110"/>
                <a:gd name="connsiteX1986" fmla="*/ 425063 w 1016895"/>
                <a:gd name="connsiteY1986" fmla="*/ 347778 h 488110"/>
                <a:gd name="connsiteX1987" fmla="*/ 425063 w 1016895"/>
                <a:gd name="connsiteY1987" fmla="*/ 347778 h 488110"/>
                <a:gd name="connsiteX1988" fmla="*/ 425063 w 1016895"/>
                <a:gd name="connsiteY1988" fmla="*/ 347778 h 488110"/>
                <a:gd name="connsiteX1989" fmla="*/ 425063 w 1016895"/>
                <a:gd name="connsiteY1989" fmla="*/ 347778 h 488110"/>
                <a:gd name="connsiteX1990" fmla="*/ 425063 w 1016895"/>
                <a:gd name="connsiteY1990" fmla="*/ 347778 h 488110"/>
                <a:gd name="connsiteX1991" fmla="*/ 425063 w 1016895"/>
                <a:gd name="connsiteY1991" fmla="*/ 347778 h 488110"/>
                <a:gd name="connsiteX1992" fmla="*/ 425063 w 1016895"/>
                <a:gd name="connsiteY1992" fmla="*/ 347778 h 488110"/>
                <a:gd name="connsiteX1993" fmla="*/ 425063 w 1016895"/>
                <a:gd name="connsiteY1993" fmla="*/ 347778 h 488110"/>
                <a:gd name="connsiteX1994" fmla="*/ 425063 w 1016895"/>
                <a:gd name="connsiteY1994" fmla="*/ 347778 h 488110"/>
                <a:gd name="connsiteX1995" fmla="*/ 425063 w 1016895"/>
                <a:gd name="connsiteY1995" fmla="*/ 347778 h 488110"/>
                <a:gd name="connsiteX1996" fmla="*/ 425063 w 1016895"/>
                <a:gd name="connsiteY1996" fmla="*/ 347778 h 488110"/>
                <a:gd name="connsiteX1997" fmla="*/ 425063 w 1016895"/>
                <a:gd name="connsiteY1997" fmla="*/ 347778 h 488110"/>
                <a:gd name="connsiteX1998" fmla="*/ 425063 w 1016895"/>
                <a:gd name="connsiteY1998" fmla="*/ 347778 h 488110"/>
                <a:gd name="connsiteX1999" fmla="*/ 425063 w 1016895"/>
                <a:gd name="connsiteY1999" fmla="*/ 347778 h 488110"/>
                <a:gd name="connsiteX2000" fmla="*/ 425063 w 1016895"/>
                <a:gd name="connsiteY2000" fmla="*/ 347778 h 488110"/>
                <a:gd name="connsiteX2001" fmla="*/ 425063 w 1016895"/>
                <a:gd name="connsiteY2001" fmla="*/ 347778 h 488110"/>
                <a:gd name="connsiteX2002" fmla="*/ 416927 w 1016895"/>
                <a:gd name="connsiteY2002" fmla="*/ 355914 h 488110"/>
                <a:gd name="connsiteX2003" fmla="*/ 416927 w 1016895"/>
                <a:gd name="connsiteY2003" fmla="*/ 355914 h 488110"/>
                <a:gd name="connsiteX2004" fmla="*/ 416927 w 1016895"/>
                <a:gd name="connsiteY2004" fmla="*/ 355914 h 488110"/>
                <a:gd name="connsiteX2005" fmla="*/ 420995 w 1016895"/>
                <a:gd name="connsiteY2005" fmla="*/ 355914 h 488110"/>
                <a:gd name="connsiteX2006" fmla="*/ 420995 w 1016895"/>
                <a:gd name="connsiteY2006" fmla="*/ 355914 h 488110"/>
                <a:gd name="connsiteX2007" fmla="*/ 420995 w 1016895"/>
                <a:gd name="connsiteY2007" fmla="*/ 355914 h 488110"/>
                <a:gd name="connsiteX2008" fmla="*/ 425063 w 1016895"/>
                <a:gd name="connsiteY2008" fmla="*/ 355914 h 488110"/>
                <a:gd name="connsiteX2009" fmla="*/ 425063 w 1016895"/>
                <a:gd name="connsiteY2009" fmla="*/ 355914 h 488110"/>
                <a:gd name="connsiteX2010" fmla="*/ 425063 w 1016895"/>
                <a:gd name="connsiteY2010" fmla="*/ 355914 h 488110"/>
                <a:gd name="connsiteX2011" fmla="*/ 425063 w 1016895"/>
                <a:gd name="connsiteY2011" fmla="*/ 355914 h 488110"/>
                <a:gd name="connsiteX2012" fmla="*/ 416927 w 1016895"/>
                <a:gd name="connsiteY2012" fmla="*/ 355914 h 488110"/>
                <a:gd name="connsiteX2013" fmla="*/ 416927 w 1016895"/>
                <a:gd name="connsiteY2013" fmla="*/ 355914 h 488110"/>
                <a:gd name="connsiteX2014" fmla="*/ 416927 w 1016895"/>
                <a:gd name="connsiteY2014" fmla="*/ 355914 h 488110"/>
                <a:gd name="connsiteX2015" fmla="*/ 416927 w 1016895"/>
                <a:gd name="connsiteY2015" fmla="*/ 355914 h 488110"/>
                <a:gd name="connsiteX2016" fmla="*/ 416927 w 1016895"/>
                <a:gd name="connsiteY2016" fmla="*/ 355914 h 488110"/>
                <a:gd name="connsiteX2017" fmla="*/ 412860 w 1016895"/>
                <a:gd name="connsiteY2017" fmla="*/ 355914 h 488110"/>
                <a:gd name="connsiteX2018" fmla="*/ 412860 w 1016895"/>
                <a:gd name="connsiteY2018" fmla="*/ 355914 h 488110"/>
                <a:gd name="connsiteX2019" fmla="*/ 412860 w 1016895"/>
                <a:gd name="connsiteY2019" fmla="*/ 355914 h 488110"/>
                <a:gd name="connsiteX2020" fmla="*/ 412860 w 1016895"/>
                <a:gd name="connsiteY2020" fmla="*/ 355914 h 488110"/>
                <a:gd name="connsiteX2021" fmla="*/ 412860 w 1016895"/>
                <a:gd name="connsiteY2021" fmla="*/ 355914 h 488110"/>
                <a:gd name="connsiteX2022" fmla="*/ 412860 w 1016895"/>
                <a:gd name="connsiteY2022" fmla="*/ 355914 h 488110"/>
                <a:gd name="connsiteX2023" fmla="*/ 416927 w 1016895"/>
                <a:gd name="connsiteY2023" fmla="*/ 355914 h 488110"/>
                <a:gd name="connsiteX2024" fmla="*/ 416927 w 1016895"/>
                <a:gd name="connsiteY2024" fmla="*/ 355914 h 488110"/>
                <a:gd name="connsiteX2025" fmla="*/ 416927 w 1016895"/>
                <a:gd name="connsiteY2025" fmla="*/ 355914 h 488110"/>
                <a:gd name="connsiteX2026" fmla="*/ 416927 w 1016895"/>
                <a:gd name="connsiteY2026" fmla="*/ 355914 h 488110"/>
                <a:gd name="connsiteX2027" fmla="*/ 416927 w 1016895"/>
                <a:gd name="connsiteY2027" fmla="*/ 355914 h 488110"/>
                <a:gd name="connsiteX2028" fmla="*/ 416927 w 1016895"/>
                <a:gd name="connsiteY2028" fmla="*/ 355914 h 488110"/>
                <a:gd name="connsiteX2029" fmla="*/ 416927 w 1016895"/>
                <a:gd name="connsiteY2029" fmla="*/ 339643 h 488110"/>
                <a:gd name="connsiteX2030" fmla="*/ 416927 w 1016895"/>
                <a:gd name="connsiteY2030" fmla="*/ 339643 h 488110"/>
                <a:gd name="connsiteX2031" fmla="*/ 416927 w 1016895"/>
                <a:gd name="connsiteY2031" fmla="*/ 339643 h 488110"/>
                <a:gd name="connsiteX2032" fmla="*/ 416927 w 1016895"/>
                <a:gd name="connsiteY2032" fmla="*/ 339643 h 488110"/>
                <a:gd name="connsiteX2033" fmla="*/ 416927 w 1016895"/>
                <a:gd name="connsiteY2033" fmla="*/ 339643 h 488110"/>
                <a:gd name="connsiteX2034" fmla="*/ 416927 w 1016895"/>
                <a:gd name="connsiteY2034" fmla="*/ 339643 h 488110"/>
                <a:gd name="connsiteX2035" fmla="*/ 416927 w 1016895"/>
                <a:gd name="connsiteY2035" fmla="*/ 339643 h 488110"/>
                <a:gd name="connsiteX2036" fmla="*/ 416927 w 1016895"/>
                <a:gd name="connsiteY2036" fmla="*/ 339643 h 488110"/>
                <a:gd name="connsiteX2037" fmla="*/ 388454 w 1016895"/>
                <a:gd name="connsiteY2037" fmla="*/ 274562 h 488110"/>
                <a:gd name="connsiteX2038" fmla="*/ 388454 w 1016895"/>
                <a:gd name="connsiteY2038" fmla="*/ 274562 h 488110"/>
                <a:gd name="connsiteX2039" fmla="*/ 388454 w 1016895"/>
                <a:gd name="connsiteY2039" fmla="*/ 274562 h 488110"/>
                <a:gd name="connsiteX2040" fmla="*/ 388454 w 1016895"/>
                <a:gd name="connsiteY2040" fmla="*/ 274562 h 488110"/>
                <a:gd name="connsiteX2041" fmla="*/ 392522 w 1016895"/>
                <a:gd name="connsiteY2041" fmla="*/ 274562 h 488110"/>
                <a:gd name="connsiteX2042" fmla="*/ 388454 w 1016895"/>
                <a:gd name="connsiteY2042" fmla="*/ 274562 h 488110"/>
                <a:gd name="connsiteX2043" fmla="*/ 392522 w 1016895"/>
                <a:gd name="connsiteY2043" fmla="*/ 270494 h 488110"/>
                <a:gd name="connsiteX2044" fmla="*/ 392522 w 1016895"/>
                <a:gd name="connsiteY2044" fmla="*/ 270494 h 488110"/>
                <a:gd name="connsiteX2045" fmla="*/ 392522 w 1016895"/>
                <a:gd name="connsiteY2045" fmla="*/ 270494 h 488110"/>
                <a:gd name="connsiteX2046" fmla="*/ 392522 w 1016895"/>
                <a:gd name="connsiteY2046" fmla="*/ 270494 h 488110"/>
                <a:gd name="connsiteX2047" fmla="*/ 392522 w 1016895"/>
                <a:gd name="connsiteY2047" fmla="*/ 270494 h 488110"/>
                <a:gd name="connsiteX2048" fmla="*/ 392522 w 1016895"/>
                <a:gd name="connsiteY2048" fmla="*/ 270494 h 488110"/>
                <a:gd name="connsiteX2049" fmla="*/ 392522 w 1016895"/>
                <a:gd name="connsiteY2049" fmla="*/ 270494 h 488110"/>
                <a:gd name="connsiteX2050" fmla="*/ 396589 w 1016895"/>
                <a:gd name="connsiteY2050" fmla="*/ 270494 h 488110"/>
                <a:gd name="connsiteX2051" fmla="*/ 396589 w 1016895"/>
                <a:gd name="connsiteY2051" fmla="*/ 270494 h 488110"/>
                <a:gd name="connsiteX2052" fmla="*/ 396589 w 1016895"/>
                <a:gd name="connsiteY2052" fmla="*/ 270494 h 488110"/>
                <a:gd name="connsiteX2053" fmla="*/ 396589 w 1016895"/>
                <a:gd name="connsiteY2053" fmla="*/ 270494 h 488110"/>
                <a:gd name="connsiteX2054" fmla="*/ 400657 w 1016895"/>
                <a:gd name="connsiteY2054" fmla="*/ 270494 h 488110"/>
                <a:gd name="connsiteX2055" fmla="*/ 400657 w 1016895"/>
                <a:gd name="connsiteY2055" fmla="*/ 270494 h 488110"/>
                <a:gd name="connsiteX2056" fmla="*/ 400657 w 1016895"/>
                <a:gd name="connsiteY2056" fmla="*/ 270494 h 488110"/>
                <a:gd name="connsiteX2057" fmla="*/ 404725 w 1016895"/>
                <a:gd name="connsiteY2057" fmla="*/ 270494 h 488110"/>
                <a:gd name="connsiteX2058" fmla="*/ 404725 w 1016895"/>
                <a:gd name="connsiteY2058" fmla="*/ 270494 h 488110"/>
                <a:gd name="connsiteX2059" fmla="*/ 404725 w 1016895"/>
                <a:gd name="connsiteY2059" fmla="*/ 270494 h 488110"/>
                <a:gd name="connsiteX2060" fmla="*/ 404725 w 1016895"/>
                <a:gd name="connsiteY2060" fmla="*/ 270494 h 488110"/>
                <a:gd name="connsiteX2061" fmla="*/ 404725 w 1016895"/>
                <a:gd name="connsiteY2061" fmla="*/ 270494 h 488110"/>
                <a:gd name="connsiteX2062" fmla="*/ 404725 w 1016895"/>
                <a:gd name="connsiteY2062" fmla="*/ 270494 h 488110"/>
                <a:gd name="connsiteX2063" fmla="*/ 404725 w 1016895"/>
                <a:gd name="connsiteY2063" fmla="*/ 270494 h 488110"/>
                <a:gd name="connsiteX2064" fmla="*/ 400657 w 1016895"/>
                <a:gd name="connsiteY2064" fmla="*/ 270494 h 488110"/>
                <a:gd name="connsiteX2065" fmla="*/ 400657 w 1016895"/>
                <a:gd name="connsiteY2065" fmla="*/ 270494 h 488110"/>
                <a:gd name="connsiteX2066" fmla="*/ 400657 w 1016895"/>
                <a:gd name="connsiteY2066" fmla="*/ 270494 h 488110"/>
                <a:gd name="connsiteX2067" fmla="*/ 400657 w 1016895"/>
                <a:gd name="connsiteY2067" fmla="*/ 270494 h 488110"/>
                <a:gd name="connsiteX2068" fmla="*/ 400657 w 1016895"/>
                <a:gd name="connsiteY2068" fmla="*/ 270494 h 488110"/>
                <a:gd name="connsiteX2069" fmla="*/ 400657 w 1016895"/>
                <a:gd name="connsiteY2069" fmla="*/ 270494 h 488110"/>
                <a:gd name="connsiteX2070" fmla="*/ 400657 w 1016895"/>
                <a:gd name="connsiteY2070" fmla="*/ 270494 h 488110"/>
                <a:gd name="connsiteX2071" fmla="*/ 400657 w 1016895"/>
                <a:gd name="connsiteY2071" fmla="*/ 270494 h 488110"/>
                <a:gd name="connsiteX2072" fmla="*/ 400657 w 1016895"/>
                <a:gd name="connsiteY2072" fmla="*/ 270494 h 488110"/>
                <a:gd name="connsiteX2073" fmla="*/ 400657 w 1016895"/>
                <a:gd name="connsiteY2073" fmla="*/ 270494 h 488110"/>
                <a:gd name="connsiteX2074" fmla="*/ 400657 w 1016895"/>
                <a:gd name="connsiteY2074" fmla="*/ 270494 h 488110"/>
                <a:gd name="connsiteX2075" fmla="*/ 400657 w 1016895"/>
                <a:gd name="connsiteY2075" fmla="*/ 270494 h 488110"/>
                <a:gd name="connsiteX2076" fmla="*/ 400657 w 1016895"/>
                <a:gd name="connsiteY2076" fmla="*/ 270494 h 488110"/>
                <a:gd name="connsiteX2077" fmla="*/ 400657 w 1016895"/>
                <a:gd name="connsiteY2077" fmla="*/ 270494 h 488110"/>
                <a:gd name="connsiteX2078" fmla="*/ 400657 w 1016895"/>
                <a:gd name="connsiteY2078" fmla="*/ 270494 h 488110"/>
                <a:gd name="connsiteX2079" fmla="*/ 400657 w 1016895"/>
                <a:gd name="connsiteY2079" fmla="*/ 270494 h 488110"/>
                <a:gd name="connsiteX2080" fmla="*/ 400657 w 1016895"/>
                <a:gd name="connsiteY2080" fmla="*/ 270494 h 488110"/>
                <a:gd name="connsiteX2081" fmla="*/ 388454 w 1016895"/>
                <a:gd name="connsiteY2081" fmla="*/ 274562 h 488110"/>
                <a:gd name="connsiteX2082" fmla="*/ 388454 w 1016895"/>
                <a:gd name="connsiteY2082" fmla="*/ 274562 h 488110"/>
                <a:gd name="connsiteX2083" fmla="*/ 388454 w 1016895"/>
                <a:gd name="connsiteY2083" fmla="*/ 274562 h 488110"/>
                <a:gd name="connsiteX2084" fmla="*/ 388454 w 1016895"/>
                <a:gd name="connsiteY2084" fmla="*/ 274562 h 488110"/>
                <a:gd name="connsiteX2085" fmla="*/ 388454 w 1016895"/>
                <a:gd name="connsiteY2085" fmla="*/ 274562 h 488110"/>
                <a:gd name="connsiteX2086" fmla="*/ 388454 w 1016895"/>
                <a:gd name="connsiteY2086" fmla="*/ 274562 h 488110"/>
                <a:gd name="connsiteX2087" fmla="*/ 388454 w 1016895"/>
                <a:gd name="connsiteY2087" fmla="*/ 274562 h 488110"/>
                <a:gd name="connsiteX2088" fmla="*/ 388454 w 1016895"/>
                <a:gd name="connsiteY2088" fmla="*/ 274562 h 488110"/>
                <a:gd name="connsiteX2089" fmla="*/ 388454 w 1016895"/>
                <a:gd name="connsiteY2089" fmla="*/ 274562 h 488110"/>
                <a:gd name="connsiteX2090" fmla="*/ 388454 w 1016895"/>
                <a:gd name="connsiteY2090" fmla="*/ 274562 h 488110"/>
                <a:gd name="connsiteX2091" fmla="*/ 388454 w 1016895"/>
                <a:gd name="connsiteY2091" fmla="*/ 274562 h 488110"/>
                <a:gd name="connsiteX2092" fmla="*/ 388454 w 1016895"/>
                <a:gd name="connsiteY2092" fmla="*/ 274562 h 488110"/>
                <a:gd name="connsiteX2093" fmla="*/ 388454 w 1016895"/>
                <a:gd name="connsiteY2093" fmla="*/ 274562 h 488110"/>
                <a:gd name="connsiteX2094" fmla="*/ 388454 w 1016895"/>
                <a:gd name="connsiteY2094" fmla="*/ 274562 h 488110"/>
                <a:gd name="connsiteX2095" fmla="*/ 372184 w 1016895"/>
                <a:gd name="connsiteY2095" fmla="*/ 246089 h 488110"/>
                <a:gd name="connsiteX2096" fmla="*/ 372184 w 1016895"/>
                <a:gd name="connsiteY2096" fmla="*/ 246089 h 488110"/>
                <a:gd name="connsiteX2097" fmla="*/ 372184 w 1016895"/>
                <a:gd name="connsiteY2097" fmla="*/ 246089 h 488110"/>
                <a:gd name="connsiteX2098" fmla="*/ 376252 w 1016895"/>
                <a:gd name="connsiteY2098" fmla="*/ 242021 h 488110"/>
                <a:gd name="connsiteX2099" fmla="*/ 376252 w 1016895"/>
                <a:gd name="connsiteY2099" fmla="*/ 242021 h 488110"/>
                <a:gd name="connsiteX2100" fmla="*/ 376252 w 1016895"/>
                <a:gd name="connsiteY2100" fmla="*/ 242021 h 488110"/>
                <a:gd name="connsiteX2101" fmla="*/ 376252 w 1016895"/>
                <a:gd name="connsiteY2101" fmla="*/ 242021 h 488110"/>
                <a:gd name="connsiteX2102" fmla="*/ 376252 w 1016895"/>
                <a:gd name="connsiteY2102" fmla="*/ 242021 h 488110"/>
                <a:gd name="connsiteX2103" fmla="*/ 376252 w 1016895"/>
                <a:gd name="connsiteY2103" fmla="*/ 242021 h 488110"/>
                <a:gd name="connsiteX2104" fmla="*/ 376252 w 1016895"/>
                <a:gd name="connsiteY2104" fmla="*/ 242021 h 488110"/>
                <a:gd name="connsiteX2105" fmla="*/ 376252 w 1016895"/>
                <a:gd name="connsiteY2105" fmla="*/ 242021 h 488110"/>
                <a:gd name="connsiteX2106" fmla="*/ 376252 w 1016895"/>
                <a:gd name="connsiteY2106" fmla="*/ 242021 h 488110"/>
                <a:gd name="connsiteX2107" fmla="*/ 376252 w 1016895"/>
                <a:gd name="connsiteY2107" fmla="*/ 242021 h 488110"/>
                <a:gd name="connsiteX2108" fmla="*/ 372184 w 1016895"/>
                <a:gd name="connsiteY2108" fmla="*/ 242021 h 488110"/>
                <a:gd name="connsiteX2109" fmla="*/ 372184 w 1016895"/>
                <a:gd name="connsiteY2109" fmla="*/ 246089 h 488110"/>
                <a:gd name="connsiteX2110" fmla="*/ 372184 w 1016895"/>
                <a:gd name="connsiteY2110" fmla="*/ 246089 h 488110"/>
                <a:gd name="connsiteX2111" fmla="*/ 372184 w 1016895"/>
                <a:gd name="connsiteY2111" fmla="*/ 246089 h 488110"/>
                <a:gd name="connsiteX2112" fmla="*/ 372184 w 1016895"/>
                <a:gd name="connsiteY2112" fmla="*/ 246089 h 488110"/>
                <a:gd name="connsiteX2113" fmla="*/ 372184 w 1016895"/>
                <a:gd name="connsiteY2113" fmla="*/ 246089 h 488110"/>
                <a:gd name="connsiteX2114" fmla="*/ 372184 w 1016895"/>
                <a:gd name="connsiteY2114" fmla="*/ 246089 h 488110"/>
                <a:gd name="connsiteX2115" fmla="*/ 364049 w 1016895"/>
                <a:gd name="connsiteY2115" fmla="*/ 270494 h 488110"/>
                <a:gd name="connsiteX2116" fmla="*/ 364049 w 1016895"/>
                <a:gd name="connsiteY2116" fmla="*/ 270494 h 488110"/>
                <a:gd name="connsiteX2117" fmla="*/ 364049 w 1016895"/>
                <a:gd name="connsiteY2117" fmla="*/ 270494 h 488110"/>
                <a:gd name="connsiteX2118" fmla="*/ 368116 w 1016895"/>
                <a:gd name="connsiteY2118" fmla="*/ 270494 h 488110"/>
                <a:gd name="connsiteX2119" fmla="*/ 372184 w 1016895"/>
                <a:gd name="connsiteY2119" fmla="*/ 270494 h 488110"/>
                <a:gd name="connsiteX2120" fmla="*/ 372184 w 1016895"/>
                <a:gd name="connsiteY2120" fmla="*/ 270494 h 488110"/>
                <a:gd name="connsiteX2121" fmla="*/ 372184 w 1016895"/>
                <a:gd name="connsiteY2121" fmla="*/ 270494 h 488110"/>
                <a:gd name="connsiteX2122" fmla="*/ 372184 w 1016895"/>
                <a:gd name="connsiteY2122" fmla="*/ 270494 h 488110"/>
                <a:gd name="connsiteX2123" fmla="*/ 372184 w 1016895"/>
                <a:gd name="connsiteY2123" fmla="*/ 270494 h 488110"/>
                <a:gd name="connsiteX2124" fmla="*/ 368116 w 1016895"/>
                <a:gd name="connsiteY2124" fmla="*/ 270494 h 488110"/>
                <a:gd name="connsiteX2125" fmla="*/ 368116 w 1016895"/>
                <a:gd name="connsiteY2125" fmla="*/ 270494 h 488110"/>
                <a:gd name="connsiteX2126" fmla="*/ 364049 w 1016895"/>
                <a:gd name="connsiteY2126" fmla="*/ 270494 h 488110"/>
                <a:gd name="connsiteX2127" fmla="*/ 364049 w 1016895"/>
                <a:gd name="connsiteY2127" fmla="*/ 270494 h 488110"/>
                <a:gd name="connsiteX2128" fmla="*/ 364049 w 1016895"/>
                <a:gd name="connsiteY2128" fmla="*/ 270494 h 488110"/>
                <a:gd name="connsiteX2129" fmla="*/ 364049 w 1016895"/>
                <a:gd name="connsiteY2129" fmla="*/ 270494 h 488110"/>
                <a:gd name="connsiteX2130" fmla="*/ 364049 w 1016895"/>
                <a:gd name="connsiteY2130" fmla="*/ 270494 h 488110"/>
                <a:gd name="connsiteX2131" fmla="*/ 364049 w 1016895"/>
                <a:gd name="connsiteY2131" fmla="*/ 270494 h 488110"/>
                <a:gd name="connsiteX2132" fmla="*/ 364049 w 1016895"/>
                <a:gd name="connsiteY2132" fmla="*/ 278629 h 488110"/>
                <a:gd name="connsiteX2133" fmla="*/ 364049 w 1016895"/>
                <a:gd name="connsiteY2133" fmla="*/ 278629 h 488110"/>
                <a:gd name="connsiteX2134" fmla="*/ 364049 w 1016895"/>
                <a:gd name="connsiteY2134" fmla="*/ 278629 h 488110"/>
                <a:gd name="connsiteX2135" fmla="*/ 364049 w 1016895"/>
                <a:gd name="connsiteY2135" fmla="*/ 278629 h 488110"/>
                <a:gd name="connsiteX2136" fmla="*/ 364049 w 1016895"/>
                <a:gd name="connsiteY2136" fmla="*/ 278629 h 488110"/>
                <a:gd name="connsiteX2137" fmla="*/ 364049 w 1016895"/>
                <a:gd name="connsiteY2137" fmla="*/ 278629 h 488110"/>
                <a:gd name="connsiteX2138" fmla="*/ 364049 w 1016895"/>
                <a:gd name="connsiteY2138" fmla="*/ 278629 h 488110"/>
                <a:gd name="connsiteX2139" fmla="*/ 359981 w 1016895"/>
                <a:gd name="connsiteY2139" fmla="*/ 290832 h 488110"/>
                <a:gd name="connsiteX2140" fmla="*/ 359981 w 1016895"/>
                <a:gd name="connsiteY2140" fmla="*/ 290832 h 488110"/>
                <a:gd name="connsiteX2141" fmla="*/ 359981 w 1016895"/>
                <a:gd name="connsiteY2141" fmla="*/ 290832 h 488110"/>
                <a:gd name="connsiteX2142" fmla="*/ 364049 w 1016895"/>
                <a:gd name="connsiteY2142" fmla="*/ 290832 h 488110"/>
                <a:gd name="connsiteX2143" fmla="*/ 364049 w 1016895"/>
                <a:gd name="connsiteY2143" fmla="*/ 290832 h 488110"/>
                <a:gd name="connsiteX2144" fmla="*/ 364049 w 1016895"/>
                <a:gd name="connsiteY2144" fmla="*/ 290832 h 488110"/>
                <a:gd name="connsiteX2145" fmla="*/ 359981 w 1016895"/>
                <a:gd name="connsiteY2145" fmla="*/ 290832 h 488110"/>
                <a:gd name="connsiteX2146" fmla="*/ 359981 w 1016895"/>
                <a:gd name="connsiteY2146" fmla="*/ 290832 h 488110"/>
                <a:gd name="connsiteX2147" fmla="*/ 359981 w 1016895"/>
                <a:gd name="connsiteY2147" fmla="*/ 290832 h 488110"/>
                <a:gd name="connsiteX2148" fmla="*/ 359981 w 1016895"/>
                <a:gd name="connsiteY2148" fmla="*/ 290832 h 488110"/>
                <a:gd name="connsiteX2149" fmla="*/ 359981 w 1016895"/>
                <a:gd name="connsiteY2149" fmla="*/ 290832 h 488110"/>
                <a:gd name="connsiteX2150" fmla="*/ 359981 w 1016895"/>
                <a:gd name="connsiteY2150" fmla="*/ 290832 h 488110"/>
                <a:gd name="connsiteX2151" fmla="*/ 355914 w 1016895"/>
                <a:gd name="connsiteY2151" fmla="*/ 290832 h 488110"/>
                <a:gd name="connsiteX2152" fmla="*/ 355914 w 1016895"/>
                <a:gd name="connsiteY2152" fmla="*/ 290832 h 488110"/>
                <a:gd name="connsiteX2153" fmla="*/ 355914 w 1016895"/>
                <a:gd name="connsiteY2153" fmla="*/ 290832 h 488110"/>
                <a:gd name="connsiteX2154" fmla="*/ 355914 w 1016895"/>
                <a:gd name="connsiteY2154" fmla="*/ 290832 h 488110"/>
                <a:gd name="connsiteX2155" fmla="*/ 355914 w 1016895"/>
                <a:gd name="connsiteY2155" fmla="*/ 290832 h 488110"/>
                <a:gd name="connsiteX2156" fmla="*/ 355914 w 1016895"/>
                <a:gd name="connsiteY2156" fmla="*/ 290832 h 488110"/>
                <a:gd name="connsiteX2157" fmla="*/ 355914 w 1016895"/>
                <a:gd name="connsiteY2157" fmla="*/ 290832 h 488110"/>
                <a:gd name="connsiteX2158" fmla="*/ 355914 w 1016895"/>
                <a:gd name="connsiteY2158" fmla="*/ 290832 h 488110"/>
                <a:gd name="connsiteX2159" fmla="*/ 355914 w 1016895"/>
                <a:gd name="connsiteY2159" fmla="*/ 290832 h 488110"/>
                <a:gd name="connsiteX2160" fmla="*/ 355914 w 1016895"/>
                <a:gd name="connsiteY2160" fmla="*/ 290832 h 488110"/>
                <a:gd name="connsiteX2161" fmla="*/ 355914 w 1016895"/>
                <a:gd name="connsiteY2161" fmla="*/ 290832 h 488110"/>
                <a:gd name="connsiteX2162" fmla="*/ 355914 w 1016895"/>
                <a:gd name="connsiteY2162" fmla="*/ 290832 h 488110"/>
                <a:gd name="connsiteX2163" fmla="*/ 355914 w 1016895"/>
                <a:gd name="connsiteY2163" fmla="*/ 290832 h 488110"/>
                <a:gd name="connsiteX2164" fmla="*/ 355914 w 1016895"/>
                <a:gd name="connsiteY2164" fmla="*/ 290832 h 488110"/>
                <a:gd name="connsiteX2165" fmla="*/ 355914 w 1016895"/>
                <a:gd name="connsiteY2165" fmla="*/ 290832 h 488110"/>
                <a:gd name="connsiteX2166" fmla="*/ 355914 w 1016895"/>
                <a:gd name="connsiteY2166" fmla="*/ 290832 h 488110"/>
                <a:gd name="connsiteX2167" fmla="*/ 355914 w 1016895"/>
                <a:gd name="connsiteY2167" fmla="*/ 290832 h 488110"/>
                <a:gd name="connsiteX2168" fmla="*/ 355914 w 1016895"/>
                <a:gd name="connsiteY2168" fmla="*/ 290832 h 488110"/>
                <a:gd name="connsiteX2169" fmla="*/ 355914 w 1016895"/>
                <a:gd name="connsiteY2169" fmla="*/ 290832 h 488110"/>
                <a:gd name="connsiteX2170" fmla="*/ 355914 w 1016895"/>
                <a:gd name="connsiteY2170" fmla="*/ 290832 h 488110"/>
                <a:gd name="connsiteX2171" fmla="*/ 355914 w 1016895"/>
                <a:gd name="connsiteY2171" fmla="*/ 290832 h 488110"/>
                <a:gd name="connsiteX2172" fmla="*/ 355914 w 1016895"/>
                <a:gd name="connsiteY2172" fmla="*/ 290832 h 488110"/>
                <a:gd name="connsiteX2173" fmla="*/ 355914 w 1016895"/>
                <a:gd name="connsiteY2173" fmla="*/ 290832 h 488110"/>
                <a:gd name="connsiteX2174" fmla="*/ 355914 w 1016895"/>
                <a:gd name="connsiteY2174" fmla="*/ 290832 h 488110"/>
                <a:gd name="connsiteX2175" fmla="*/ 355914 w 1016895"/>
                <a:gd name="connsiteY2175" fmla="*/ 290832 h 488110"/>
                <a:gd name="connsiteX2176" fmla="*/ 355914 w 1016895"/>
                <a:gd name="connsiteY2176" fmla="*/ 290832 h 488110"/>
                <a:gd name="connsiteX2177" fmla="*/ 355914 w 1016895"/>
                <a:gd name="connsiteY2177" fmla="*/ 290832 h 488110"/>
                <a:gd name="connsiteX2178" fmla="*/ 355914 w 1016895"/>
                <a:gd name="connsiteY2178" fmla="*/ 290832 h 488110"/>
                <a:gd name="connsiteX2179" fmla="*/ 355914 w 1016895"/>
                <a:gd name="connsiteY2179" fmla="*/ 290832 h 488110"/>
                <a:gd name="connsiteX2180" fmla="*/ 355914 w 1016895"/>
                <a:gd name="connsiteY2180" fmla="*/ 290832 h 488110"/>
                <a:gd name="connsiteX2181" fmla="*/ 355914 w 1016895"/>
                <a:gd name="connsiteY2181" fmla="*/ 290832 h 488110"/>
                <a:gd name="connsiteX2182" fmla="*/ 355914 w 1016895"/>
                <a:gd name="connsiteY2182" fmla="*/ 290832 h 488110"/>
                <a:gd name="connsiteX2183" fmla="*/ 355914 w 1016895"/>
                <a:gd name="connsiteY2183" fmla="*/ 290832 h 488110"/>
                <a:gd name="connsiteX2184" fmla="*/ 355914 w 1016895"/>
                <a:gd name="connsiteY2184" fmla="*/ 290832 h 488110"/>
                <a:gd name="connsiteX2185" fmla="*/ 355914 w 1016895"/>
                <a:gd name="connsiteY2185" fmla="*/ 290832 h 488110"/>
                <a:gd name="connsiteX2186" fmla="*/ 355914 w 1016895"/>
                <a:gd name="connsiteY2186" fmla="*/ 290832 h 488110"/>
                <a:gd name="connsiteX2187" fmla="*/ 355914 w 1016895"/>
                <a:gd name="connsiteY2187" fmla="*/ 290832 h 488110"/>
                <a:gd name="connsiteX2188" fmla="*/ 355914 w 1016895"/>
                <a:gd name="connsiteY2188" fmla="*/ 290832 h 488110"/>
                <a:gd name="connsiteX2189" fmla="*/ 355914 w 1016895"/>
                <a:gd name="connsiteY2189" fmla="*/ 290832 h 488110"/>
                <a:gd name="connsiteX2190" fmla="*/ 355914 w 1016895"/>
                <a:gd name="connsiteY2190" fmla="*/ 290832 h 488110"/>
                <a:gd name="connsiteX2191" fmla="*/ 355914 w 1016895"/>
                <a:gd name="connsiteY2191" fmla="*/ 290832 h 488110"/>
                <a:gd name="connsiteX2192" fmla="*/ 355914 w 1016895"/>
                <a:gd name="connsiteY2192" fmla="*/ 290832 h 488110"/>
                <a:gd name="connsiteX2193" fmla="*/ 355914 w 1016895"/>
                <a:gd name="connsiteY2193" fmla="*/ 290832 h 488110"/>
                <a:gd name="connsiteX2194" fmla="*/ 355914 w 1016895"/>
                <a:gd name="connsiteY2194" fmla="*/ 290832 h 488110"/>
                <a:gd name="connsiteX2195" fmla="*/ 355914 w 1016895"/>
                <a:gd name="connsiteY2195" fmla="*/ 290832 h 488110"/>
                <a:gd name="connsiteX2196" fmla="*/ 355914 w 1016895"/>
                <a:gd name="connsiteY2196" fmla="*/ 290832 h 488110"/>
                <a:gd name="connsiteX2197" fmla="*/ 355914 w 1016895"/>
                <a:gd name="connsiteY2197" fmla="*/ 290832 h 488110"/>
                <a:gd name="connsiteX2198" fmla="*/ 355914 w 1016895"/>
                <a:gd name="connsiteY2198" fmla="*/ 290832 h 488110"/>
                <a:gd name="connsiteX2199" fmla="*/ 355914 w 1016895"/>
                <a:gd name="connsiteY2199" fmla="*/ 290832 h 488110"/>
                <a:gd name="connsiteX2200" fmla="*/ 355914 w 1016895"/>
                <a:gd name="connsiteY2200" fmla="*/ 286764 h 488110"/>
                <a:gd name="connsiteX2201" fmla="*/ 351846 w 1016895"/>
                <a:gd name="connsiteY2201" fmla="*/ 286764 h 488110"/>
                <a:gd name="connsiteX2202" fmla="*/ 351846 w 1016895"/>
                <a:gd name="connsiteY2202" fmla="*/ 286764 h 488110"/>
                <a:gd name="connsiteX2203" fmla="*/ 351846 w 1016895"/>
                <a:gd name="connsiteY2203" fmla="*/ 286764 h 488110"/>
                <a:gd name="connsiteX2204" fmla="*/ 351846 w 1016895"/>
                <a:gd name="connsiteY2204" fmla="*/ 286764 h 488110"/>
                <a:gd name="connsiteX2205" fmla="*/ 351846 w 1016895"/>
                <a:gd name="connsiteY2205" fmla="*/ 286764 h 488110"/>
                <a:gd name="connsiteX2206" fmla="*/ 351846 w 1016895"/>
                <a:gd name="connsiteY2206" fmla="*/ 286764 h 488110"/>
                <a:gd name="connsiteX2207" fmla="*/ 351846 w 1016895"/>
                <a:gd name="connsiteY2207" fmla="*/ 290832 h 488110"/>
                <a:gd name="connsiteX2208" fmla="*/ 351846 w 1016895"/>
                <a:gd name="connsiteY2208" fmla="*/ 290832 h 488110"/>
                <a:gd name="connsiteX2209" fmla="*/ 351846 w 1016895"/>
                <a:gd name="connsiteY2209" fmla="*/ 290832 h 488110"/>
                <a:gd name="connsiteX2210" fmla="*/ 351846 w 1016895"/>
                <a:gd name="connsiteY2210" fmla="*/ 290832 h 488110"/>
                <a:gd name="connsiteX2211" fmla="*/ 351846 w 1016895"/>
                <a:gd name="connsiteY2211" fmla="*/ 290832 h 488110"/>
                <a:gd name="connsiteX2212" fmla="*/ 351846 w 1016895"/>
                <a:gd name="connsiteY2212" fmla="*/ 290832 h 488110"/>
                <a:gd name="connsiteX2213" fmla="*/ 351846 w 1016895"/>
                <a:gd name="connsiteY2213" fmla="*/ 290832 h 488110"/>
                <a:gd name="connsiteX2214" fmla="*/ 351846 w 1016895"/>
                <a:gd name="connsiteY2214" fmla="*/ 290832 h 488110"/>
                <a:gd name="connsiteX2215" fmla="*/ 351846 w 1016895"/>
                <a:gd name="connsiteY2215" fmla="*/ 290832 h 488110"/>
                <a:gd name="connsiteX2216" fmla="*/ 351846 w 1016895"/>
                <a:gd name="connsiteY2216" fmla="*/ 290832 h 488110"/>
                <a:gd name="connsiteX2217" fmla="*/ 351846 w 1016895"/>
                <a:gd name="connsiteY2217" fmla="*/ 290832 h 488110"/>
                <a:gd name="connsiteX2218" fmla="*/ 351846 w 1016895"/>
                <a:gd name="connsiteY2218" fmla="*/ 290832 h 488110"/>
                <a:gd name="connsiteX2219" fmla="*/ 351846 w 1016895"/>
                <a:gd name="connsiteY2219" fmla="*/ 290832 h 488110"/>
                <a:gd name="connsiteX2220" fmla="*/ 351846 w 1016895"/>
                <a:gd name="connsiteY2220" fmla="*/ 290832 h 488110"/>
                <a:gd name="connsiteX2221" fmla="*/ 351846 w 1016895"/>
                <a:gd name="connsiteY2221" fmla="*/ 290832 h 488110"/>
                <a:gd name="connsiteX2222" fmla="*/ 351846 w 1016895"/>
                <a:gd name="connsiteY2222" fmla="*/ 290832 h 488110"/>
                <a:gd name="connsiteX2223" fmla="*/ 351846 w 1016895"/>
                <a:gd name="connsiteY2223" fmla="*/ 290832 h 488110"/>
                <a:gd name="connsiteX2224" fmla="*/ 351846 w 1016895"/>
                <a:gd name="connsiteY2224" fmla="*/ 290832 h 488110"/>
                <a:gd name="connsiteX2225" fmla="*/ 351846 w 1016895"/>
                <a:gd name="connsiteY2225" fmla="*/ 290832 h 488110"/>
                <a:gd name="connsiteX2226" fmla="*/ 351846 w 1016895"/>
                <a:gd name="connsiteY2226" fmla="*/ 290832 h 488110"/>
                <a:gd name="connsiteX2227" fmla="*/ 355914 w 1016895"/>
                <a:gd name="connsiteY2227" fmla="*/ 290832 h 488110"/>
                <a:gd name="connsiteX2228" fmla="*/ 355914 w 1016895"/>
                <a:gd name="connsiteY2228" fmla="*/ 290832 h 488110"/>
                <a:gd name="connsiteX2229" fmla="*/ 355914 w 1016895"/>
                <a:gd name="connsiteY2229" fmla="*/ 290832 h 488110"/>
                <a:gd name="connsiteX2230" fmla="*/ 355914 w 1016895"/>
                <a:gd name="connsiteY2230" fmla="*/ 290832 h 488110"/>
                <a:gd name="connsiteX2231" fmla="*/ 355914 w 1016895"/>
                <a:gd name="connsiteY2231" fmla="*/ 290832 h 488110"/>
                <a:gd name="connsiteX2232" fmla="*/ 355914 w 1016895"/>
                <a:gd name="connsiteY2232" fmla="*/ 290832 h 488110"/>
                <a:gd name="connsiteX2233" fmla="*/ 355914 w 1016895"/>
                <a:gd name="connsiteY2233" fmla="*/ 290832 h 488110"/>
                <a:gd name="connsiteX2234" fmla="*/ 355914 w 1016895"/>
                <a:gd name="connsiteY2234" fmla="*/ 290832 h 488110"/>
                <a:gd name="connsiteX2235" fmla="*/ 355914 w 1016895"/>
                <a:gd name="connsiteY2235" fmla="*/ 290832 h 488110"/>
                <a:gd name="connsiteX2236" fmla="*/ 355914 w 1016895"/>
                <a:gd name="connsiteY2236" fmla="*/ 290832 h 488110"/>
                <a:gd name="connsiteX2237" fmla="*/ 359981 w 1016895"/>
                <a:gd name="connsiteY2237" fmla="*/ 290832 h 488110"/>
                <a:gd name="connsiteX2238" fmla="*/ 359981 w 1016895"/>
                <a:gd name="connsiteY2238" fmla="*/ 290832 h 488110"/>
                <a:gd name="connsiteX2239" fmla="*/ 359981 w 1016895"/>
                <a:gd name="connsiteY2239" fmla="*/ 290832 h 488110"/>
                <a:gd name="connsiteX2240" fmla="*/ 359981 w 1016895"/>
                <a:gd name="connsiteY2240" fmla="*/ 290832 h 488110"/>
                <a:gd name="connsiteX2241" fmla="*/ 368116 w 1016895"/>
                <a:gd name="connsiteY2241" fmla="*/ 323373 h 488110"/>
                <a:gd name="connsiteX2242" fmla="*/ 368116 w 1016895"/>
                <a:gd name="connsiteY2242" fmla="*/ 323373 h 488110"/>
                <a:gd name="connsiteX2243" fmla="*/ 368116 w 1016895"/>
                <a:gd name="connsiteY2243" fmla="*/ 323373 h 488110"/>
                <a:gd name="connsiteX2244" fmla="*/ 368116 w 1016895"/>
                <a:gd name="connsiteY2244" fmla="*/ 323373 h 488110"/>
                <a:gd name="connsiteX2245" fmla="*/ 368116 w 1016895"/>
                <a:gd name="connsiteY2245" fmla="*/ 323373 h 488110"/>
                <a:gd name="connsiteX2246" fmla="*/ 368116 w 1016895"/>
                <a:gd name="connsiteY2246" fmla="*/ 323373 h 488110"/>
                <a:gd name="connsiteX2247" fmla="*/ 359981 w 1016895"/>
                <a:gd name="connsiteY2247" fmla="*/ 307102 h 488110"/>
                <a:gd name="connsiteX2248" fmla="*/ 359981 w 1016895"/>
                <a:gd name="connsiteY2248" fmla="*/ 307102 h 488110"/>
                <a:gd name="connsiteX2249" fmla="*/ 359981 w 1016895"/>
                <a:gd name="connsiteY2249" fmla="*/ 307102 h 488110"/>
                <a:gd name="connsiteX2250" fmla="*/ 359981 w 1016895"/>
                <a:gd name="connsiteY2250" fmla="*/ 307102 h 488110"/>
                <a:gd name="connsiteX2251" fmla="*/ 359981 w 1016895"/>
                <a:gd name="connsiteY2251" fmla="*/ 307102 h 488110"/>
                <a:gd name="connsiteX2252" fmla="*/ 359981 w 1016895"/>
                <a:gd name="connsiteY2252" fmla="*/ 307102 h 488110"/>
                <a:gd name="connsiteX2253" fmla="*/ 359981 w 1016895"/>
                <a:gd name="connsiteY2253" fmla="*/ 307102 h 488110"/>
                <a:gd name="connsiteX2254" fmla="*/ 359981 w 1016895"/>
                <a:gd name="connsiteY2254" fmla="*/ 307102 h 488110"/>
                <a:gd name="connsiteX2255" fmla="*/ 359981 w 1016895"/>
                <a:gd name="connsiteY2255" fmla="*/ 307102 h 488110"/>
                <a:gd name="connsiteX2256" fmla="*/ 359981 w 1016895"/>
                <a:gd name="connsiteY2256" fmla="*/ 307102 h 488110"/>
                <a:gd name="connsiteX2257" fmla="*/ 359981 w 1016895"/>
                <a:gd name="connsiteY2257" fmla="*/ 307102 h 488110"/>
                <a:gd name="connsiteX2258" fmla="*/ 359981 w 1016895"/>
                <a:gd name="connsiteY2258" fmla="*/ 307102 h 488110"/>
                <a:gd name="connsiteX2259" fmla="*/ 359981 w 1016895"/>
                <a:gd name="connsiteY2259" fmla="*/ 307102 h 488110"/>
                <a:gd name="connsiteX2260" fmla="*/ 359981 w 1016895"/>
                <a:gd name="connsiteY2260" fmla="*/ 298967 h 488110"/>
                <a:gd name="connsiteX2261" fmla="*/ 359981 w 1016895"/>
                <a:gd name="connsiteY2261" fmla="*/ 298967 h 488110"/>
                <a:gd name="connsiteX2262" fmla="*/ 359981 w 1016895"/>
                <a:gd name="connsiteY2262" fmla="*/ 298967 h 488110"/>
                <a:gd name="connsiteX2263" fmla="*/ 359981 w 1016895"/>
                <a:gd name="connsiteY2263" fmla="*/ 298967 h 488110"/>
                <a:gd name="connsiteX2264" fmla="*/ 359981 w 1016895"/>
                <a:gd name="connsiteY2264" fmla="*/ 298967 h 488110"/>
                <a:gd name="connsiteX2265" fmla="*/ 359981 w 1016895"/>
                <a:gd name="connsiteY2265" fmla="*/ 323373 h 488110"/>
                <a:gd name="connsiteX2266" fmla="*/ 359981 w 1016895"/>
                <a:gd name="connsiteY2266" fmla="*/ 323373 h 488110"/>
                <a:gd name="connsiteX2267" fmla="*/ 359981 w 1016895"/>
                <a:gd name="connsiteY2267" fmla="*/ 323373 h 488110"/>
                <a:gd name="connsiteX2268" fmla="*/ 359981 w 1016895"/>
                <a:gd name="connsiteY2268" fmla="*/ 323373 h 488110"/>
                <a:gd name="connsiteX2269" fmla="*/ 359981 w 1016895"/>
                <a:gd name="connsiteY2269" fmla="*/ 323373 h 488110"/>
                <a:gd name="connsiteX2270" fmla="*/ 359981 w 1016895"/>
                <a:gd name="connsiteY2270" fmla="*/ 323373 h 488110"/>
                <a:gd name="connsiteX2271" fmla="*/ 355914 w 1016895"/>
                <a:gd name="connsiteY2271" fmla="*/ 303035 h 488110"/>
                <a:gd name="connsiteX2272" fmla="*/ 355914 w 1016895"/>
                <a:gd name="connsiteY2272" fmla="*/ 303035 h 488110"/>
                <a:gd name="connsiteX2273" fmla="*/ 355914 w 1016895"/>
                <a:gd name="connsiteY2273" fmla="*/ 303035 h 488110"/>
                <a:gd name="connsiteX2274" fmla="*/ 355914 w 1016895"/>
                <a:gd name="connsiteY2274" fmla="*/ 303035 h 488110"/>
                <a:gd name="connsiteX2275" fmla="*/ 355914 w 1016895"/>
                <a:gd name="connsiteY2275" fmla="*/ 303035 h 488110"/>
                <a:gd name="connsiteX2276" fmla="*/ 355914 w 1016895"/>
                <a:gd name="connsiteY2276" fmla="*/ 303035 h 488110"/>
                <a:gd name="connsiteX2277" fmla="*/ 355914 w 1016895"/>
                <a:gd name="connsiteY2277" fmla="*/ 303035 h 488110"/>
                <a:gd name="connsiteX2278" fmla="*/ 335576 w 1016895"/>
                <a:gd name="connsiteY2278" fmla="*/ 311170 h 488110"/>
                <a:gd name="connsiteX2279" fmla="*/ 335576 w 1016895"/>
                <a:gd name="connsiteY2279" fmla="*/ 311170 h 488110"/>
                <a:gd name="connsiteX2280" fmla="*/ 335576 w 1016895"/>
                <a:gd name="connsiteY2280" fmla="*/ 311170 h 488110"/>
                <a:gd name="connsiteX2281" fmla="*/ 335576 w 1016895"/>
                <a:gd name="connsiteY2281" fmla="*/ 311170 h 488110"/>
                <a:gd name="connsiteX2282" fmla="*/ 335576 w 1016895"/>
                <a:gd name="connsiteY2282" fmla="*/ 311170 h 488110"/>
                <a:gd name="connsiteX2283" fmla="*/ 335576 w 1016895"/>
                <a:gd name="connsiteY2283" fmla="*/ 311170 h 488110"/>
                <a:gd name="connsiteX2284" fmla="*/ 335576 w 1016895"/>
                <a:gd name="connsiteY2284" fmla="*/ 311170 h 488110"/>
                <a:gd name="connsiteX2285" fmla="*/ 335576 w 1016895"/>
                <a:gd name="connsiteY2285" fmla="*/ 311170 h 488110"/>
                <a:gd name="connsiteX2286" fmla="*/ 335576 w 1016895"/>
                <a:gd name="connsiteY2286" fmla="*/ 311170 h 488110"/>
                <a:gd name="connsiteX2287" fmla="*/ 335576 w 1016895"/>
                <a:gd name="connsiteY2287" fmla="*/ 311170 h 488110"/>
                <a:gd name="connsiteX2288" fmla="*/ 331508 w 1016895"/>
                <a:gd name="connsiteY2288" fmla="*/ 311170 h 488110"/>
                <a:gd name="connsiteX2289" fmla="*/ 331508 w 1016895"/>
                <a:gd name="connsiteY2289" fmla="*/ 311170 h 488110"/>
                <a:gd name="connsiteX2290" fmla="*/ 331508 w 1016895"/>
                <a:gd name="connsiteY2290" fmla="*/ 311170 h 488110"/>
                <a:gd name="connsiteX2291" fmla="*/ 331508 w 1016895"/>
                <a:gd name="connsiteY2291" fmla="*/ 311170 h 488110"/>
                <a:gd name="connsiteX2292" fmla="*/ 331508 w 1016895"/>
                <a:gd name="connsiteY2292" fmla="*/ 311170 h 488110"/>
                <a:gd name="connsiteX2293" fmla="*/ 331508 w 1016895"/>
                <a:gd name="connsiteY2293" fmla="*/ 311170 h 488110"/>
                <a:gd name="connsiteX2294" fmla="*/ 331508 w 1016895"/>
                <a:gd name="connsiteY2294" fmla="*/ 311170 h 488110"/>
                <a:gd name="connsiteX2295" fmla="*/ 331508 w 1016895"/>
                <a:gd name="connsiteY2295" fmla="*/ 311170 h 488110"/>
                <a:gd name="connsiteX2296" fmla="*/ 331508 w 1016895"/>
                <a:gd name="connsiteY2296" fmla="*/ 311170 h 488110"/>
                <a:gd name="connsiteX2297" fmla="*/ 331508 w 1016895"/>
                <a:gd name="connsiteY2297" fmla="*/ 311170 h 488110"/>
                <a:gd name="connsiteX2298" fmla="*/ 335576 w 1016895"/>
                <a:gd name="connsiteY2298" fmla="*/ 311170 h 488110"/>
                <a:gd name="connsiteX2299" fmla="*/ 335576 w 1016895"/>
                <a:gd name="connsiteY2299" fmla="*/ 311170 h 488110"/>
                <a:gd name="connsiteX2300" fmla="*/ 335576 w 1016895"/>
                <a:gd name="connsiteY2300" fmla="*/ 311170 h 488110"/>
                <a:gd name="connsiteX2301" fmla="*/ 335576 w 1016895"/>
                <a:gd name="connsiteY2301" fmla="*/ 311170 h 488110"/>
                <a:gd name="connsiteX2302" fmla="*/ 335576 w 1016895"/>
                <a:gd name="connsiteY2302" fmla="*/ 303035 h 488110"/>
                <a:gd name="connsiteX2303" fmla="*/ 335576 w 1016895"/>
                <a:gd name="connsiteY2303" fmla="*/ 303035 h 488110"/>
                <a:gd name="connsiteX2304" fmla="*/ 335576 w 1016895"/>
                <a:gd name="connsiteY2304" fmla="*/ 303035 h 488110"/>
                <a:gd name="connsiteX2305" fmla="*/ 335576 w 1016895"/>
                <a:gd name="connsiteY2305" fmla="*/ 303035 h 488110"/>
                <a:gd name="connsiteX2306" fmla="*/ 335576 w 1016895"/>
                <a:gd name="connsiteY2306" fmla="*/ 303035 h 488110"/>
                <a:gd name="connsiteX2307" fmla="*/ 331508 w 1016895"/>
                <a:gd name="connsiteY2307" fmla="*/ 315238 h 488110"/>
                <a:gd name="connsiteX2308" fmla="*/ 331508 w 1016895"/>
                <a:gd name="connsiteY2308" fmla="*/ 315238 h 488110"/>
                <a:gd name="connsiteX2309" fmla="*/ 331508 w 1016895"/>
                <a:gd name="connsiteY2309" fmla="*/ 315238 h 488110"/>
                <a:gd name="connsiteX2310" fmla="*/ 331508 w 1016895"/>
                <a:gd name="connsiteY2310" fmla="*/ 315238 h 488110"/>
                <a:gd name="connsiteX2311" fmla="*/ 331508 w 1016895"/>
                <a:gd name="connsiteY2311" fmla="*/ 315238 h 488110"/>
                <a:gd name="connsiteX2312" fmla="*/ 335576 w 1016895"/>
                <a:gd name="connsiteY2312" fmla="*/ 315238 h 488110"/>
                <a:gd name="connsiteX2313" fmla="*/ 335576 w 1016895"/>
                <a:gd name="connsiteY2313" fmla="*/ 315238 h 488110"/>
                <a:gd name="connsiteX2314" fmla="*/ 335576 w 1016895"/>
                <a:gd name="connsiteY2314" fmla="*/ 315238 h 488110"/>
                <a:gd name="connsiteX2315" fmla="*/ 335576 w 1016895"/>
                <a:gd name="connsiteY2315" fmla="*/ 315238 h 488110"/>
                <a:gd name="connsiteX2316" fmla="*/ 335576 w 1016895"/>
                <a:gd name="connsiteY2316" fmla="*/ 315238 h 488110"/>
                <a:gd name="connsiteX2317" fmla="*/ 335576 w 1016895"/>
                <a:gd name="connsiteY2317" fmla="*/ 315238 h 488110"/>
                <a:gd name="connsiteX2318" fmla="*/ 335576 w 1016895"/>
                <a:gd name="connsiteY2318" fmla="*/ 315238 h 488110"/>
                <a:gd name="connsiteX2319" fmla="*/ 335576 w 1016895"/>
                <a:gd name="connsiteY2319" fmla="*/ 315238 h 488110"/>
                <a:gd name="connsiteX2320" fmla="*/ 335576 w 1016895"/>
                <a:gd name="connsiteY2320" fmla="*/ 315238 h 488110"/>
                <a:gd name="connsiteX2321" fmla="*/ 335576 w 1016895"/>
                <a:gd name="connsiteY2321" fmla="*/ 315238 h 488110"/>
                <a:gd name="connsiteX2322" fmla="*/ 335576 w 1016895"/>
                <a:gd name="connsiteY2322" fmla="*/ 315238 h 488110"/>
                <a:gd name="connsiteX2323" fmla="*/ 335576 w 1016895"/>
                <a:gd name="connsiteY2323" fmla="*/ 315238 h 488110"/>
                <a:gd name="connsiteX2324" fmla="*/ 335576 w 1016895"/>
                <a:gd name="connsiteY2324" fmla="*/ 315238 h 488110"/>
                <a:gd name="connsiteX2325" fmla="*/ 335576 w 1016895"/>
                <a:gd name="connsiteY2325" fmla="*/ 315238 h 488110"/>
                <a:gd name="connsiteX2326" fmla="*/ 335576 w 1016895"/>
                <a:gd name="connsiteY2326" fmla="*/ 315238 h 488110"/>
                <a:gd name="connsiteX2327" fmla="*/ 335576 w 1016895"/>
                <a:gd name="connsiteY2327" fmla="*/ 315238 h 488110"/>
                <a:gd name="connsiteX2328" fmla="*/ 335576 w 1016895"/>
                <a:gd name="connsiteY2328" fmla="*/ 315238 h 488110"/>
                <a:gd name="connsiteX2329" fmla="*/ 331508 w 1016895"/>
                <a:gd name="connsiteY2329" fmla="*/ 315238 h 488110"/>
                <a:gd name="connsiteX2330" fmla="*/ 331508 w 1016895"/>
                <a:gd name="connsiteY2330" fmla="*/ 315238 h 488110"/>
                <a:gd name="connsiteX2331" fmla="*/ 331508 w 1016895"/>
                <a:gd name="connsiteY2331" fmla="*/ 315238 h 488110"/>
                <a:gd name="connsiteX2332" fmla="*/ 331508 w 1016895"/>
                <a:gd name="connsiteY2332" fmla="*/ 315238 h 488110"/>
                <a:gd name="connsiteX2333" fmla="*/ 331508 w 1016895"/>
                <a:gd name="connsiteY2333" fmla="*/ 315238 h 488110"/>
                <a:gd name="connsiteX2334" fmla="*/ 343711 w 1016895"/>
                <a:gd name="connsiteY2334" fmla="*/ 315238 h 488110"/>
                <a:gd name="connsiteX2335" fmla="*/ 343711 w 1016895"/>
                <a:gd name="connsiteY2335" fmla="*/ 315238 h 488110"/>
                <a:gd name="connsiteX2336" fmla="*/ 343711 w 1016895"/>
                <a:gd name="connsiteY2336" fmla="*/ 315238 h 488110"/>
                <a:gd name="connsiteX2337" fmla="*/ 343711 w 1016895"/>
                <a:gd name="connsiteY2337" fmla="*/ 315238 h 488110"/>
                <a:gd name="connsiteX2338" fmla="*/ 343711 w 1016895"/>
                <a:gd name="connsiteY2338" fmla="*/ 315238 h 488110"/>
                <a:gd name="connsiteX2339" fmla="*/ 343711 w 1016895"/>
                <a:gd name="connsiteY2339" fmla="*/ 315238 h 488110"/>
                <a:gd name="connsiteX2340" fmla="*/ 343711 w 1016895"/>
                <a:gd name="connsiteY2340" fmla="*/ 315238 h 488110"/>
                <a:gd name="connsiteX2341" fmla="*/ 343711 w 1016895"/>
                <a:gd name="connsiteY2341" fmla="*/ 315238 h 488110"/>
                <a:gd name="connsiteX2342" fmla="*/ 343711 w 1016895"/>
                <a:gd name="connsiteY2342" fmla="*/ 315238 h 488110"/>
                <a:gd name="connsiteX2343" fmla="*/ 347779 w 1016895"/>
                <a:gd name="connsiteY2343" fmla="*/ 335576 h 488110"/>
                <a:gd name="connsiteX2344" fmla="*/ 347779 w 1016895"/>
                <a:gd name="connsiteY2344" fmla="*/ 335576 h 488110"/>
                <a:gd name="connsiteX2345" fmla="*/ 347779 w 1016895"/>
                <a:gd name="connsiteY2345" fmla="*/ 335576 h 488110"/>
                <a:gd name="connsiteX2346" fmla="*/ 347779 w 1016895"/>
                <a:gd name="connsiteY2346" fmla="*/ 335576 h 488110"/>
                <a:gd name="connsiteX2347" fmla="*/ 347779 w 1016895"/>
                <a:gd name="connsiteY2347" fmla="*/ 335576 h 488110"/>
                <a:gd name="connsiteX2348" fmla="*/ 307103 w 1016895"/>
                <a:gd name="connsiteY2348" fmla="*/ 266427 h 488110"/>
                <a:gd name="connsiteX2349" fmla="*/ 307103 w 1016895"/>
                <a:gd name="connsiteY2349" fmla="*/ 266427 h 488110"/>
                <a:gd name="connsiteX2350" fmla="*/ 307103 w 1016895"/>
                <a:gd name="connsiteY2350" fmla="*/ 266427 h 488110"/>
                <a:gd name="connsiteX2351" fmla="*/ 307103 w 1016895"/>
                <a:gd name="connsiteY2351" fmla="*/ 266427 h 488110"/>
                <a:gd name="connsiteX2352" fmla="*/ 311170 w 1016895"/>
                <a:gd name="connsiteY2352" fmla="*/ 262359 h 488110"/>
                <a:gd name="connsiteX2353" fmla="*/ 311170 w 1016895"/>
                <a:gd name="connsiteY2353" fmla="*/ 262359 h 488110"/>
                <a:gd name="connsiteX2354" fmla="*/ 315238 w 1016895"/>
                <a:gd name="connsiteY2354" fmla="*/ 262359 h 488110"/>
                <a:gd name="connsiteX2355" fmla="*/ 319306 w 1016895"/>
                <a:gd name="connsiteY2355" fmla="*/ 262359 h 488110"/>
                <a:gd name="connsiteX2356" fmla="*/ 319306 w 1016895"/>
                <a:gd name="connsiteY2356" fmla="*/ 262359 h 488110"/>
                <a:gd name="connsiteX2357" fmla="*/ 319306 w 1016895"/>
                <a:gd name="connsiteY2357" fmla="*/ 262359 h 488110"/>
                <a:gd name="connsiteX2358" fmla="*/ 323373 w 1016895"/>
                <a:gd name="connsiteY2358" fmla="*/ 262359 h 488110"/>
                <a:gd name="connsiteX2359" fmla="*/ 323373 w 1016895"/>
                <a:gd name="connsiteY2359" fmla="*/ 262359 h 488110"/>
                <a:gd name="connsiteX2360" fmla="*/ 323373 w 1016895"/>
                <a:gd name="connsiteY2360" fmla="*/ 262359 h 488110"/>
                <a:gd name="connsiteX2361" fmla="*/ 323373 w 1016895"/>
                <a:gd name="connsiteY2361" fmla="*/ 262359 h 488110"/>
                <a:gd name="connsiteX2362" fmla="*/ 323373 w 1016895"/>
                <a:gd name="connsiteY2362" fmla="*/ 262359 h 488110"/>
                <a:gd name="connsiteX2363" fmla="*/ 327441 w 1016895"/>
                <a:gd name="connsiteY2363" fmla="*/ 262359 h 488110"/>
                <a:gd name="connsiteX2364" fmla="*/ 331508 w 1016895"/>
                <a:gd name="connsiteY2364" fmla="*/ 262359 h 488110"/>
                <a:gd name="connsiteX2365" fmla="*/ 335576 w 1016895"/>
                <a:gd name="connsiteY2365" fmla="*/ 262359 h 488110"/>
                <a:gd name="connsiteX2366" fmla="*/ 339644 w 1016895"/>
                <a:gd name="connsiteY2366" fmla="*/ 262359 h 488110"/>
                <a:gd name="connsiteX2367" fmla="*/ 343711 w 1016895"/>
                <a:gd name="connsiteY2367" fmla="*/ 262359 h 488110"/>
                <a:gd name="connsiteX2368" fmla="*/ 347779 w 1016895"/>
                <a:gd name="connsiteY2368" fmla="*/ 262359 h 488110"/>
                <a:gd name="connsiteX2369" fmla="*/ 347779 w 1016895"/>
                <a:gd name="connsiteY2369" fmla="*/ 262359 h 488110"/>
                <a:gd name="connsiteX2370" fmla="*/ 347779 w 1016895"/>
                <a:gd name="connsiteY2370" fmla="*/ 262359 h 488110"/>
                <a:gd name="connsiteX2371" fmla="*/ 351846 w 1016895"/>
                <a:gd name="connsiteY2371" fmla="*/ 262359 h 488110"/>
                <a:gd name="connsiteX2372" fmla="*/ 351846 w 1016895"/>
                <a:gd name="connsiteY2372" fmla="*/ 262359 h 488110"/>
                <a:gd name="connsiteX2373" fmla="*/ 351846 w 1016895"/>
                <a:gd name="connsiteY2373" fmla="*/ 262359 h 488110"/>
                <a:gd name="connsiteX2374" fmla="*/ 351846 w 1016895"/>
                <a:gd name="connsiteY2374" fmla="*/ 262359 h 488110"/>
                <a:gd name="connsiteX2375" fmla="*/ 351846 w 1016895"/>
                <a:gd name="connsiteY2375" fmla="*/ 262359 h 488110"/>
                <a:gd name="connsiteX2376" fmla="*/ 351846 w 1016895"/>
                <a:gd name="connsiteY2376" fmla="*/ 262359 h 488110"/>
                <a:gd name="connsiteX2377" fmla="*/ 351846 w 1016895"/>
                <a:gd name="connsiteY2377" fmla="*/ 262359 h 488110"/>
                <a:gd name="connsiteX2378" fmla="*/ 351846 w 1016895"/>
                <a:gd name="connsiteY2378" fmla="*/ 262359 h 488110"/>
                <a:gd name="connsiteX2379" fmla="*/ 347779 w 1016895"/>
                <a:gd name="connsiteY2379" fmla="*/ 262359 h 488110"/>
                <a:gd name="connsiteX2380" fmla="*/ 347779 w 1016895"/>
                <a:gd name="connsiteY2380" fmla="*/ 262359 h 488110"/>
                <a:gd name="connsiteX2381" fmla="*/ 347779 w 1016895"/>
                <a:gd name="connsiteY2381" fmla="*/ 262359 h 488110"/>
                <a:gd name="connsiteX2382" fmla="*/ 343711 w 1016895"/>
                <a:gd name="connsiteY2382" fmla="*/ 262359 h 488110"/>
                <a:gd name="connsiteX2383" fmla="*/ 343711 w 1016895"/>
                <a:gd name="connsiteY2383" fmla="*/ 262359 h 488110"/>
                <a:gd name="connsiteX2384" fmla="*/ 343711 w 1016895"/>
                <a:gd name="connsiteY2384" fmla="*/ 262359 h 488110"/>
                <a:gd name="connsiteX2385" fmla="*/ 343711 w 1016895"/>
                <a:gd name="connsiteY2385" fmla="*/ 262359 h 488110"/>
                <a:gd name="connsiteX2386" fmla="*/ 343711 w 1016895"/>
                <a:gd name="connsiteY2386" fmla="*/ 262359 h 488110"/>
                <a:gd name="connsiteX2387" fmla="*/ 343711 w 1016895"/>
                <a:gd name="connsiteY2387" fmla="*/ 262359 h 488110"/>
                <a:gd name="connsiteX2388" fmla="*/ 343711 w 1016895"/>
                <a:gd name="connsiteY2388" fmla="*/ 262359 h 488110"/>
                <a:gd name="connsiteX2389" fmla="*/ 343711 w 1016895"/>
                <a:gd name="connsiteY2389" fmla="*/ 262359 h 488110"/>
                <a:gd name="connsiteX2390" fmla="*/ 343711 w 1016895"/>
                <a:gd name="connsiteY2390" fmla="*/ 262359 h 488110"/>
                <a:gd name="connsiteX2391" fmla="*/ 343711 w 1016895"/>
                <a:gd name="connsiteY2391" fmla="*/ 262359 h 488110"/>
                <a:gd name="connsiteX2392" fmla="*/ 343711 w 1016895"/>
                <a:gd name="connsiteY2392" fmla="*/ 266427 h 488110"/>
                <a:gd name="connsiteX2393" fmla="*/ 343711 w 1016895"/>
                <a:gd name="connsiteY2393" fmla="*/ 266427 h 488110"/>
                <a:gd name="connsiteX2394" fmla="*/ 343711 w 1016895"/>
                <a:gd name="connsiteY2394" fmla="*/ 266427 h 488110"/>
                <a:gd name="connsiteX2395" fmla="*/ 343711 w 1016895"/>
                <a:gd name="connsiteY2395" fmla="*/ 266427 h 488110"/>
                <a:gd name="connsiteX2396" fmla="*/ 339644 w 1016895"/>
                <a:gd name="connsiteY2396" fmla="*/ 266427 h 488110"/>
                <a:gd name="connsiteX2397" fmla="*/ 339644 w 1016895"/>
                <a:gd name="connsiteY2397" fmla="*/ 266427 h 488110"/>
                <a:gd name="connsiteX2398" fmla="*/ 339644 w 1016895"/>
                <a:gd name="connsiteY2398" fmla="*/ 266427 h 488110"/>
                <a:gd name="connsiteX2399" fmla="*/ 339644 w 1016895"/>
                <a:gd name="connsiteY2399" fmla="*/ 266427 h 488110"/>
                <a:gd name="connsiteX2400" fmla="*/ 339644 w 1016895"/>
                <a:gd name="connsiteY2400" fmla="*/ 266427 h 488110"/>
                <a:gd name="connsiteX2401" fmla="*/ 339644 w 1016895"/>
                <a:gd name="connsiteY2401" fmla="*/ 266427 h 488110"/>
                <a:gd name="connsiteX2402" fmla="*/ 339644 w 1016895"/>
                <a:gd name="connsiteY2402" fmla="*/ 266427 h 488110"/>
                <a:gd name="connsiteX2403" fmla="*/ 339644 w 1016895"/>
                <a:gd name="connsiteY2403" fmla="*/ 266427 h 488110"/>
                <a:gd name="connsiteX2404" fmla="*/ 339644 w 1016895"/>
                <a:gd name="connsiteY2404" fmla="*/ 266427 h 488110"/>
                <a:gd name="connsiteX2405" fmla="*/ 335576 w 1016895"/>
                <a:gd name="connsiteY2405" fmla="*/ 266427 h 488110"/>
                <a:gd name="connsiteX2406" fmla="*/ 331508 w 1016895"/>
                <a:gd name="connsiteY2406" fmla="*/ 266427 h 488110"/>
                <a:gd name="connsiteX2407" fmla="*/ 331508 w 1016895"/>
                <a:gd name="connsiteY2407" fmla="*/ 266427 h 488110"/>
                <a:gd name="connsiteX2408" fmla="*/ 331508 w 1016895"/>
                <a:gd name="connsiteY2408" fmla="*/ 266427 h 488110"/>
                <a:gd name="connsiteX2409" fmla="*/ 331508 w 1016895"/>
                <a:gd name="connsiteY2409" fmla="*/ 266427 h 488110"/>
                <a:gd name="connsiteX2410" fmla="*/ 331508 w 1016895"/>
                <a:gd name="connsiteY2410" fmla="*/ 266427 h 488110"/>
                <a:gd name="connsiteX2411" fmla="*/ 331508 w 1016895"/>
                <a:gd name="connsiteY2411" fmla="*/ 266427 h 488110"/>
                <a:gd name="connsiteX2412" fmla="*/ 331508 w 1016895"/>
                <a:gd name="connsiteY2412" fmla="*/ 266427 h 488110"/>
                <a:gd name="connsiteX2413" fmla="*/ 331508 w 1016895"/>
                <a:gd name="connsiteY2413" fmla="*/ 266427 h 488110"/>
                <a:gd name="connsiteX2414" fmla="*/ 331508 w 1016895"/>
                <a:gd name="connsiteY2414" fmla="*/ 266427 h 488110"/>
                <a:gd name="connsiteX2415" fmla="*/ 331508 w 1016895"/>
                <a:gd name="connsiteY2415" fmla="*/ 266427 h 488110"/>
                <a:gd name="connsiteX2416" fmla="*/ 331508 w 1016895"/>
                <a:gd name="connsiteY2416" fmla="*/ 266427 h 488110"/>
                <a:gd name="connsiteX2417" fmla="*/ 331508 w 1016895"/>
                <a:gd name="connsiteY2417" fmla="*/ 266427 h 488110"/>
                <a:gd name="connsiteX2418" fmla="*/ 331508 w 1016895"/>
                <a:gd name="connsiteY2418" fmla="*/ 266427 h 488110"/>
                <a:gd name="connsiteX2419" fmla="*/ 331508 w 1016895"/>
                <a:gd name="connsiteY2419" fmla="*/ 266427 h 488110"/>
                <a:gd name="connsiteX2420" fmla="*/ 331508 w 1016895"/>
                <a:gd name="connsiteY2420" fmla="*/ 266427 h 488110"/>
                <a:gd name="connsiteX2421" fmla="*/ 331508 w 1016895"/>
                <a:gd name="connsiteY2421" fmla="*/ 266427 h 488110"/>
                <a:gd name="connsiteX2422" fmla="*/ 331508 w 1016895"/>
                <a:gd name="connsiteY2422" fmla="*/ 266427 h 488110"/>
                <a:gd name="connsiteX2423" fmla="*/ 307103 w 1016895"/>
                <a:gd name="connsiteY2423" fmla="*/ 266427 h 488110"/>
                <a:gd name="connsiteX2424" fmla="*/ 307103 w 1016895"/>
                <a:gd name="connsiteY2424" fmla="*/ 266427 h 488110"/>
                <a:gd name="connsiteX2425" fmla="*/ 307103 w 1016895"/>
                <a:gd name="connsiteY2425" fmla="*/ 266427 h 488110"/>
                <a:gd name="connsiteX2426" fmla="*/ 307103 w 1016895"/>
                <a:gd name="connsiteY2426" fmla="*/ 266427 h 488110"/>
                <a:gd name="connsiteX2427" fmla="*/ 323373 w 1016895"/>
                <a:gd name="connsiteY2427" fmla="*/ 307102 h 488110"/>
                <a:gd name="connsiteX2428" fmla="*/ 323373 w 1016895"/>
                <a:gd name="connsiteY2428" fmla="*/ 307102 h 488110"/>
                <a:gd name="connsiteX2429" fmla="*/ 319306 w 1016895"/>
                <a:gd name="connsiteY2429" fmla="*/ 303035 h 488110"/>
                <a:gd name="connsiteX2430" fmla="*/ 319306 w 1016895"/>
                <a:gd name="connsiteY2430" fmla="*/ 303035 h 488110"/>
                <a:gd name="connsiteX2431" fmla="*/ 319306 w 1016895"/>
                <a:gd name="connsiteY2431" fmla="*/ 303035 h 488110"/>
                <a:gd name="connsiteX2432" fmla="*/ 319306 w 1016895"/>
                <a:gd name="connsiteY2432" fmla="*/ 303035 h 488110"/>
                <a:gd name="connsiteX2433" fmla="*/ 319306 w 1016895"/>
                <a:gd name="connsiteY2433" fmla="*/ 303035 h 488110"/>
                <a:gd name="connsiteX2434" fmla="*/ 319306 w 1016895"/>
                <a:gd name="connsiteY2434" fmla="*/ 303035 h 488110"/>
                <a:gd name="connsiteX2435" fmla="*/ 319306 w 1016895"/>
                <a:gd name="connsiteY2435" fmla="*/ 303035 h 488110"/>
                <a:gd name="connsiteX2436" fmla="*/ 319306 w 1016895"/>
                <a:gd name="connsiteY2436" fmla="*/ 303035 h 488110"/>
                <a:gd name="connsiteX2437" fmla="*/ 319306 w 1016895"/>
                <a:gd name="connsiteY2437" fmla="*/ 303035 h 488110"/>
                <a:gd name="connsiteX2438" fmla="*/ 319306 w 1016895"/>
                <a:gd name="connsiteY2438" fmla="*/ 303035 h 488110"/>
                <a:gd name="connsiteX2439" fmla="*/ 319306 w 1016895"/>
                <a:gd name="connsiteY2439" fmla="*/ 303035 h 488110"/>
                <a:gd name="connsiteX2440" fmla="*/ 319306 w 1016895"/>
                <a:gd name="connsiteY2440" fmla="*/ 303035 h 488110"/>
                <a:gd name="connsiteX2441" fmla="*/ 319306 w 1016895"/>
                <a:gd name="connsiteY2441" fmla="*/ 303035 h 488110"/>
                <a:gd name="connsiteX2442" fmla="*/ 319306 w 1016895"/>
                <a:gd name="connsiteY2442" fmla="*/ 303035 h 488110"/>
                <a:gd name="connsiteX2443" fmla="*/ 319306 w 1016895"/>
                <a:gd name="connsiteY2443" fmla="*/ 303035 h 488110"/>
                <a:gd name="connsiteX2444" fmla="*/ 319306 w 1016895"/>
                <a:gd name="connsiteY2444" fmla="*/ 303035 h 488110"/>
                <a:gd name="connsiteX2445" fmla="*/ 319306 w 1016895"/>
                <a:gd name="connsiteY2445" fmla="*/ 303035 h 488110"/>
                <a:gd name="connsiteX2446" fmla="*/ 319306 w 1016895"/>
                <a:gd name="connsiteY2446" fmla="*/ 303035 h 488110"/>
                <a:gd name="connsiteX2447" fmla="*/ 323373 w 1016895"/>
                <a:gd name="connsiteY2447" fmla="*/ 307102 h 488110"/>
                <a:gd name="connsiteX2448" fmla="*/ 323373 w 1016895"/>
                <a:gd name="connsiteY2448" fmla="*/ 307102 h 488110"/>
                <a:gd name="connsiteX2449" fmla="*/ 323373 w 1016895"/>
                <a:gd name="connsiteY2449" fmla="*/ 307102 h 488110"/>
                <a:gd name="connsiteX2450" fmla="*/ 323373 w 1016895"/>
                <a:gd name="connsiteY2450" fmla="*/ 307102 h 488110"/>
                <a:gd name="connsiteX2451" fmla="*/ 323373 w 1016895"/>
                <a:gd name="connsiteY2451" fmla="*/ 307102 h 488110"/>
                <a:gd name="connsiteX2452" fmla="*/ 323373 w 1016895"/>
                <a:gd name="connsiteY2452" fmla="*/ 307102 h 488110"/>
                <a:gd name="connsiteX2453" fmla="*/ 323373 w 1016895"/>
                <a:gd name="connsiteY2453" fmla="*/ 307102 h 488110"/>
                <a:gd name="connsiteX2454" fmla="*/ 323373 w 1016895"/>
                <a:gd name="connsiteY2454" fmla="*/ 307102 h 488110"/>
                <a:gd name="connsiteX2455" fmla="*/ 323373 w 1016895"/>
                <a:gd name="connsiteY2455" fmla="*/ 311170 h 488110"/>
                <a:gd name="connsiteX2456" fmla="*/ 323373 w 1016895"/>
                <a:gd name="connsiteY2456" fmla="*/ 311170 h 488110"/>
                <a:gd name="connsiteX2457" fmla="*/ 323373 w 1016895"/>
                <a:gd name="connsiteY2457" fmla="*/ 311170 h 488110"/>
                <a:gd name="connsiteX2458" fmla="*/ 323373 w 1016895"/>
                <a:gd name="connsiteY2458" fmla="*/ 311170 h 488110"/>
                <a:gd name="connsiteX2459" fmla="*/ 323373 w 1016895"/>
                <a:gd name="connsiteY2459" fmla="*/ 311170 h 488110"/>
                <a:gd name="connsiteX2460" fmla="*/ 319306 w 1016895"/>
                <a:gd name="connsiteY2460" fmla="*/ 307102 h 488110"/>
                <a:gd name="connsiteX2461" fmla="*/ 323373 w 1016895"/>
                <a:gd name="connsiteY2461" fmla="*/ 311170 h 488110"/>
                <a:gd name="connsiteX2462" fmla="*/ 323373 w 1016895"/>
                <a:gd name="connsiteY2462" fmla="*/ 311170 h 488110"/>
                <a:gd name="connsiteX2463" fmla="*/ 323373 w 1016895"/>
                <a:gd name="connsiteY2463" fmla="*/ 311170 h 488110"/>
                <a:gd name="connsiteX2464" fmla="*/ 323373 w 1016895"/>
                <a:gd name="connsiteY2464" fmla="*/ 311170 h 488110"/>
                <a:gd name="connsiteX2465" fmla="*/ 323373 w 1016895"/>
                <a:gd name="connsiteY2465" fmla="*/ 311170 h 488110"/>
                <a:gd name="connsiteX2466" fmla="*/ 303035 w 1016895"/>
                <a:gd name="connsiteY2466" fmla="*/ 286764 h 488110"/>
                <a:gd name="connsiteX2467" fmla="*/ 303035 w 1016895"/>
                <a:gd name="connsiteY2467" fmla="*/ 286764 h 488110"/>
                <a:gd name="connsiteX2468" fmla="*/ 303035 w 1016895"/>
                <a:gd name="connsiteY2468" fmla="*/ 286764 h 488110"/>
                <a:gd name="connsiteX2469" fmla="*/ 307103 w 1016895"/>
                <a:gd name="connsiteY2469" fmla="*/ 290832 h 488110"/>
                <a:gd name="connsiteX2470" fmla="*/ 307103 w 1016895"/>
                <a:gd name="connsiteY2470" fmla="*/ 290832 h 488110"/>
                <a:gd name="connsiteX2471" fmla="*/ 307103 w 1016895"/>
                <a:gd name="connsiteY2471" fmla="*/ 290832 h 488110"/>
                <a:gd name="connsiteX2472" fmla="*/ 307103 w 1016895"/>
                <a:gd name="connsiteY2472" fmla="*/ 290832 h 488110"/>
                <a:gd name="connsiteX2473" fmla="*/ 307103 w 1016895"/>
                <a:gd name="connsiteY2473" fmla="*/ 290832 h 488110"/>
                <a:gd name="connsiteX2474" fmla="*/ 307103 w 1016895"/>
                <a:gd name="connsiteY2474" fmla="*/ 290832 h 488110"/>
                <a:gd name="connsiteX2475" fmla="*/ 303035 w 1016895"/>
                <a:gd name="connsiteY2475" fmla="*/ 290832 h 488110"/>
                <a:gd name="connsiteX2476" fmla="*/ 303035 w 1016895"/>
                <a:gd name="connsiteY2476" fmla="*/ 290832 h 488110"/>
                <a:gd name="connsiteX2477" fmla="*/ 303035 w 1016895"/>
                <a:gd name="connsiteY2477" fmla="*/ 290832 h 488110"/>
                <a:gd name="connsiteX2478" fmla="*/ 303035 w 1016895"/>
                <a:gd name="connsiteY2478" fmla="*/ 290832 h 488110"/>
                <a:gd name="connsiteX2479" fmla="*/ 303035 w 1016895"/>
                <a:gd name="connsiteY2479" fmla="*/ 290832 h 488110"/>
                <a:gd name="connsiteX2480" fmla="*/ 303035 w 1016895"/>
                <a:gd name="connsiteY2480" fmla="*/ 290832 h 488110"/>
                <a:gd name="connsiteX2481" fmla="*/ 303035 w 1016895"/>
                <a:gd name="connsiteY2481" fmla="*/ 290832 h 488110"/>
                <a:gd name="connsiteX2482" fmla="*/ 303035 w 1016895"/>
                <a:gd name="connsiteY2482" fmla="*/ 290832 h 488110"/>
                <a:gd name="connsiteX2483" fmla="*/ 303035 w 1016895"/>
                <a:gd name="connsiteY2483" fmla="*/ 290832 h 488110"/>
                <a:gd name="connsiteX2484" fmla="*/ 298968 w 1016895"/>
                <a:gd name="connsiteY2484" fmla="*/ 290832 h 488110"/>
                <a:gd name="connsiteX2485" fmla="*/ 294900 w 1016895"/>
                <a:gd name="connsiteY2485" fmla="*/ 286764 h 488110"/>
                <a:gd name="connsiteX2486" fmla="*/ 303035 w 1016895"/>
                <a:gd name="connsiteY2486" fmla="*/ 286764 h 488110"/>
                <a:gd name="connsiteX2487" fmla="*/ 298968 w 1016895"/>
                <a:gd name="connsiteY2487" fmla="*/ 286764 h 488110"/>
                <a:gd name="connsiteX2488" fmla="*/ 294900 w 1016895"/>
                <a:gd name="connsiteY2488" fmla="*/ 282697 h 488110"/>
                <a:gd name="connsiteX2489" fmla="*/ 294900 w 1016895"/>
                <a:gd name="connsiteY2489" fmla="*/ 282697 h 488110"/>
                <a:gd name="connsiteX2490" fmla="*/ 294900 w 1016895"/>
                <a:gd name="connsiteY2490" fmla="*/ 282697 h 488110"/>
                <a:gd name="connsiteX2491" fmla="*/ 294900 w 1016895"/>
                <a:gd name="connsiteY2491" fmla="*/ 282697 h 488110"/>
                <a:gd name="connsiteX2492" fmla="*/ 294900 w 1016895"/>
                <a:gd name="connsiteY2492" fmla="*/ 282697 h 488110"/>
                <a:gd name="connsiteX2493" fmla="*/ 294900 w 1016895"/>
                <a:gd name="connsiteY2493" fmla="*/ 278629 h 488110"/>
                <a:gd name="connsiteX2494" fmla="*/ 294900 w 1016895"/>
                <a:gd name="connsiteY2494" fmla="*/ 278629 h 488110"/>
                <a:gd name="connsiteX2495" fmla="*/ 294900 w 1016895"/>
                <a:gd name="connsiteY2495" fmla="*/ 278629 h 488110"/>
                <a:gd name="connsiteX2496" fmla="*/ 294900 w 1016895"/>
                <a:gd name="connsiteY2496" fmla="*/ 278629 h 488110"/>
                <a:gd name="connsiteX2497" fmla="*/ 294900 w 1016895"/>
                <a:gd name="connsiteY2497" fmla="*/ 278629 h 488110"/>
                <a:gd name="connsiteX2498" fmla="*/ 294900 w 1016895"/>
                <a:gd name="connsiteY2498" fmla="*/ 278629 h 488110"/>
                <a:gd name="connsiteX2499" fmla="*/ 294900 w 1016895"/>
                <a:gd name="connsiteY2499" fmla="*/ 278629 h 488110"/>
                <a:gd name="connsiteX2500" fmla="*/ 298968 w 1016895"/>
                <a:gd name="connsiteY2500" fmla="*/ 282697 h 488110"/>
                <a:gd name="connsiteX2501" fmla="*/ 298968 w 1016895"/>
                <a:gd name="connsiteY2501" fmla="*/ 282697 h 488110"/>
                <a:gd name="connsiteX2502" fmla="*/ 298968 w 1016895"/>
                <a:gd name="connsiteY2502" fmla="*/ 282697 h 488110"/>
                <a:gd name="connsiteX2503" fmla="*/ 298968 w 1016895"/>
                <a:gd name="connsiteY2503" fmla="*/ 282697 h 488110"/>
                <a:gd name="connsiteX2504" fmla="*/ 303035 w 1016895"/>
                <a:gd name="connsiteY2504" fmla="*/ 286764 h 488110"/>
                <a:gd name="connsiteX2505" fmla="*/ 303035 w 1016895"/>
                <a:gd name="connsiteY2505" fmla="*/ 286764 h 488110"/>
                <a:gd name="connsiteX2506" fmla="*/ 303035 w 1016895"/>
                <a:gd name="connsiteY2506" fmla="*/ 286764 h 488110"/>
                <a:gd name="connsiteX2507" fmla="*/ 294900 w 1016895"/>
                <a:gd name="connsiteY2507" fmla="*/ 262359 h 488110"/>
                <a:gd name="connsiteX2508" fmla="*/ 294900 w 1016895"/>
                <a:gd name="connsiteY2508" fmla="*/ 262359 h 488110"/>
                <a:gd name="connsiteX2509" fmla="*/ 294900 w 1016895"/>
                <a:gd name="connsiteY2509" fmla="*/ 262359 h 488110"/>
                <a:gd name="connsiteX2510" fmla="*/ 294900 w 1016895"/>
                <a:gd name="connsiteY2510" fmla="*/ 262359 h 488110"/>
                <a:gd name="connsiteX2511" fmla="*/ 294900 w 1016895"/>
                <a:gd name="connsiteY2511" fmla="*/ 262359 h 488110"/>
                <a:gd name="connsiteX2512" fmla="*/ 294900 w 1016895"/>
                <a:gd name="connsiteY2512" fmla="*/ 262359 h 488110"/>
                <a:gd name="connsiteX2513" fmla="*/ 294900 w 1016895"/>
                <a:gd name="connsiteY2513" fmla="*/ 262359 h 488110"/>
                <a:gd name="connsiteX2514" fmla="*/ 294900 w 1016895"/>
                <a:gd name="connsiteY2514" fmla="*/ 262359 h 488110"/>
                <a:gd name="connsiteX2515" fmla="*/ 294900 w 1016895"/>
                <a:gd name="connsiteY2515" fmla="*/ 262359 h 488110"/>
                <a:gd name="connsiteX2516" fmla="*/ 294900 w 1016895"/>
                <a:gd name="connsiteY2516" fmla="*/ 262359 h 488110"/>
                <a:gd name="connsiteX2517" fmla="*/ 294900 w 1016895"/>
                <a:gd name="connsiteY2517" fmla="*/ 262359 h 488110"/>
                <a:gd name="connsiteX2518" fmla="*/ 294900 w 1016895"/>
                <a:gd name="connsiteY2518" fmla="*/ 262359 h 488110"/>
                <a:gd name="connsiteX2519" fmla="*/ 298968 w 1016895"/>
                <a:gd name="connsiteY2519" fmla="*/ 270494 h 488110"/>
                <a:gd name="connsiteX2520" fmla="*/ 298968 w 1016895"/>
                <a:gd name="connsiteY2520" fmla="*/ 270494 h 488110"/>
                <a:gd name="connsiteX2521" fmla="*/ 298968 w 1016895"/>
                <a:gd name="connsiteY2521" fmla="*/ 270494 h 488110"/>
                <a:gd name="connsiteX2522" fmla="*/ 298968 w 1016895"/>
                <a:gd name="connsiteY2522" fmla="*/ 270494 h 488110"/>
                <a:gd name="connsiteX2523" fmla="*/ 298968 w 1016895"/>
                <a:gd name="connsiteY2523" fmla="*/ 270494 h 488110"/>
                <a:gd name="connsiteX2524" fmla="*/ 298968 w 1016895"/>
                <a:gd name="connsiteY2524" fmla="*/ 270494 h 488110"/>
                <a:gd name="connsiteX2525" fmla="*/ 294900 w 1016895"/>
                <a:gd name="connsiteY2525" fmla="*/ 254224 h 488110"/>
                <a:gd name="connsiteX2526" fmla="*/ 294900 w 1016895"/>
                <a:gd name="connsiteY2526" fmla="*/ 254224 h 488110"/>
                <a:gd name="connsiteX2527" fmla="*/ 294900 w 1016895"/>
                <a:gd name="connsiteY2527" fmla="*/ 254224 h 488110"/>
                <a:gd name="connsiteX2528" fmla="*/ 294900 w 1016895"/>
                <a:gd name="connsiteY2528" fmla="*/ 254224 h 488110"/>
                <a:gd name="connsiteX2529" fmla="*/ 298968 w 1016895"/>
                <a:gd name="connsiteY2529" fmla="*/ 254224 h 488110"/>
                <a:gd name="connsiteX2530" fmla="*/ 294900 w 1016895"/>
                <a:gd name="connsiteY2530" fmla="*/ 254224 h 488110"/>
                <a:gd name="connsiteX2531" fmla="*/ 294900 w 1016895"/>
                <a:gd name="connsiteY2531" fmla="*/ 254224 h 488110"/>
                <a:gd name="connsiteX2532" fmla="*/ 294900 w 1016895"/>
                <a:gd name="connsiteY2532" fmla="*/ 254224 h 488110"/>
                <a:gd name="connsiteX2533" fmla="*/ 294900 w 1016895"/>
                <a:gd name="connsiteY2533" fmla="*/ 254224 h 488110"/>
                <a:gd name="connsiteX2534" fmla="*/ 294900 w 1016895"/>
                <a:gd name="connsiteY2534" fmla="*/ 254224 h 488110"/>
                <a:gd name="connsiteX2535" fmla="*/ 278630 w 1016895"/>
                <a:gd name="connsiteY2535" fmla="*/ 254224 h 488110"/>
                <a:gd name="connsiteX2536" fmla="*/ 278630 w 1016895"/>
                <a:gd name="connsiteY2536" fmla="*/ 254224 h 488110"/>
                <a:gd name="connsiteX2537" fmla="*/ 278630 w 1016895"/>
                <a:gd name="connsiteY2537" fmla="*/ 254224 h 488110"/>
                <a:gd name="connsiteX2538" fmla="*/ 278630 w 1016895"/>
                <a:gd name="connsiteY2538" fmla="*/ 250156 h 488110"/>
                <a:gd name="connsiteX2539" fmla="*/ 278630 w 1016895"/>
                <a:gd name="connsiteY2539" fmla="*/ 246089 h 488110"/>
                <a:gd name="connsiteX2540" fmla="*/ 278630 w 1016895"/>
                <a:gd name="connsiteY2540" fmla="*/ 242021 h 488110"/>
                <a:gd name="connsiteX2541" fmla="*/ 278630 w 1016895"/>
                <a:gd name="connsiteY2541" fmla="*/ 242021 h 488110"/>
                <a:gd name="connsiteX2542" fmla="*/ 278630 w 1016895"/>
                <a:gd name="connsiteY2542" fmla="*/ 242021 h 488110"/>
                <a:gd name="connsiteX2543" fmla="*/ 278630 w 1016895"/>
                <a:gd name="connsiteY2543" fmla="*/ 242021 h 488110"/>
                <a:gd name="connsiteX2544" fmla="*/ 278630 w 1016895"/>
                <a:gd name="connsiteY2544" fmla="*/ 242021 h 488110"/>
                <a:gd name="connsiteX2545" fmla="*/ 278630 w 1016895"/>
                <a:gd name="connsiteY2545" fmla="*/ 242021 h 488110"/>
                <a:gd name="connsiteX2546" fmla="*/ 278630 w 1016895"/>
                <a:gd name="connsiteY2546" fmla="*/ 242021 h 488110"/>
                <a:gd name="connsiteX2547" fmla="*/ 278630 w 1016895"/>
                <a:gd name="connsiteY2547" fmla="*/ 242021 h 488110"/>
                <a:gd name="connsiteX2548" fmla="*/ 278630 w 1016895"/>
                <a:gd name="connsiteY2548" fmla="*/ 237954 h 488110"/>
                <a:gd name="connsiteX2549" fmla="*/ 278630 w 1016895"/>
                <a:gd name="connsiteY2549" fmla="*/ 237954 h 488110"/>
                <a:gd name="connsiteX2550" fmla="*/ 278630 w 1016895"/>
                <a:gd name="connsiteY2550" fmla="*/ 237954 h 488110"/>
                <a:gd name="connsiteX2551" fmla="*/ 278630 w 1016895"/>
                <a:gd name="connsiteY2551" fmla="*/ 237954 h 488110"/>
                <a:gd name="connsiteX2552" fmla="*/ 278630 w 1016895"/>
                <a:gd name="connsiteY2552" fmla="*/ 237954 h 488110"/>
                <a:gd name="connsiteX2553" fmla="*/ 278630 w 1016895"/>
                <a:gd name="connsiteY2553" fmla="*/ 237954 h 488110"/>
                <a:gd name="connsiteX2554" fmla="*/ 278630 w 1016895"/>
                <a:gd name="connsiteY2554" fmla="*/ 237954 h 488110"/>
                <a:gd name="connsiteX2555" fmla="*/ 278630 w 1016895"/>
                <a:gd name="connsiteY2555" fmla="*/ 237954 h 488110"/>
                <a:gd name="connsiteX2556" fmla="*/ 278630 w 1016895"/>
                <a:gd name="connsiteY2556" fmla="*/ 237954 h 488110"/>
                <a:gd name="connsiteX2557" fmla="*/ 278630 w 1016895"/>
                <a:gd name="connsiteY2557" fmla="*/ 237954 h 488110"/>
                <a:gd name="connsiteX2558" fmla="*/ 278630 w 1016895"/>
                <a:gd name="connsiteY2558" fmla="*/ 237954 h 488110"/>
                <a:gd name="connsiteX2559" fmla="*/ 278630 w 1016895"/>
                <a:gd name="connsiteY2559" fmla="*/ 237954 h 488110"/>
                <a:gd name="connsiteX2560" fmla="*/ 278630 w 1016895"/>
                <a:gd name="connsiteY2560" fmla="*/ 237954 h 488110"/>
                <a:gd name="connsiteX2561" fmla="*/ 278630 w 1016895"/>
                <a:gd name="connsiteY2561" fmla="*/ 237954 h 488110"/>
                <a:gd name="connsiteX2562" fmla="*/ 278630 w 1016895"/>
                <a:gd name="connsiteY2562" fmla="*/ 237954 h 488110"/>
                <a:gd name="connsiteX2563" fmla="*/ 278630 w 1016895"/>
                <a:gd name="connsiteY2563" fmla="*/ 237954 h 488110"/>
                <a:gd name="connsiteX2564" fmla="*/ 278630 w 1016895"/>
                <a:gd name="connsiteY2564" fmla="*/ 237954 h 488110"/>
                <a:gd name="connsiteX2565" fmla="*/ 278630 w 1016895"/>
                <a:gd name="connsiteY2565" fmla="*/ 237954 h 488110"/>
                <a:gd name="connsiteX2566" fmla="*/ 278630 w 1016895"/>
                <a:gd name="connsiteY2566" fmla="*/ 237954 h 488110"/>
                <a:gd name="connsiteX2567" fmla="*/ 278630 w 1016895"/>
                <a:gd name="connsiteY2567" fmla="*/ 237954 h 488110"/>
                <a:gd name="connsiteX2568" fmla="*/ 278630 w 1016895"/>
                <a:gd name="connsiteY2568" fmla="*/ 237954 h 488110"/>
                <a:gd name="connsiteX2569" fmla="*/ 278630 w 1016895"/>
                <a:gd name="connsiteY2569" fmla="*/ 237954 h 488110"/>
                <a:gd name="connsiteX2570" fmla="*/ 278630 w 1016895"/>
                <a:gd name="connsiteY2570" fmla="*/ 237954 h 488110"/>
                <a:gd name="connsiteX2571" fmla="*/ 278630 w 1016895"/>
                <a:gd name="connsiteY2571" fmla="*/ 237954 h 488110"/>
                <a:gd name="connsiteX2572" fmla="*/ 278630 w 1016895"/>
                <a:gd name="connsiteY2572" fmla="*/ 237954 h 488110"/>
                <a:gd name="connsiteX2573" fmla="*/ 278630 w 1016895"/>
                <a:gd name="connsiteY2573" fmla="*/ 237954 h 488110"/>
                <a:gd name="connsiteX2574" fmla="*/ 278630 w 1016895"/>
                <a:gd name="connsiteY2574" fmla="*/ 237954 h 488110"/>
                <a:gd name="connsiteX2575" fmla="*/ 278630 w 1016895"/>
                <a:gd name="connsiteY2575" fmla="*/ 237954 h 488110"/>
                <a:gd name="connsiteX2576" fmla="*/ 278630 w 1016895"/>
                <a:gd name="connsiteY2576" fmla="*/ 237954 h 488110"/>
                <a:gd name="connsiteX2577" fmla="*/ 278630 w 1016895"/>
                <a:gd name="connsiteY2577" fmla="*/ 237954 h 488110"/>
                <a:gd name="connsiteX2578" fmla="*/ 278630 w 1016895"/>
                <a:gd name="connsiteY2578" fmla="*/ 237954 h 488110"/>
                <a:gd name="connsiteX2579" fmla="*/ 274562 w 1016895"/>
                <a:gd name="connsiteY2579" fmla="*/ 237954 h 488110"/>
                <a:gd name="connsiteX2580" fmla="*/ 274562 w 1016895"/>
                <a:gd name="connsiteY2580" fmla="*/ 237954 h 488110"/>
                <a:gd name="connsiteX2581" fmla="*/ 274562 w 1016895"/>
                <a:gd name="connsiteY2581" fmla="*/ 237954 h 488110"/>
                <a:gd name="connsiteX2582" fmla="*/ 274562 w 1016895"/>
                <a:gd name="connsiteY2582" fmla="*/ 237954 h 488110"/>
                <a:gd name="connsiteX2583" fmla="*/ 274562 w 1016895"/>
                <a:gd name="connsiteY2583" fmla="*/ 242021 h 488110"/>
                <a:gd name="connsiteX2584" fmla="*/ 274562 w 1016895"/>
                <a:gd name="connsiteY2584" fmla="*/ 242021 h 488110"/>
                <a:gd name="connsiteX2585" fmla="*/ 274562 w 1016895"/>
                <a:gd name="connsiteY2585" fmla="*/ 242021 h 488110"/>
                <a:gd name="connsiteX2586" fmla="*/ 274562 w 1016895"/>
                <a:gd name="connsiteY2586" fmla="*/ 242021 h 488110"/>
                <a:gd name="connsiteX2587" fmla="*/ 274562 w 1016895"/>
                <a:gd name="connsiteY2587" fmla="*/ 242021 h 488110"/>
                <a:gd name="connsiteX2588" fmla="*/ 274562 w 1016895"/>
                <a:gd name="connsiteY2588" fmla="*/ 242021 h 488110"/>
                <a:gd name="connsiteX2589" fmla="*/ 274562 w 1016895"/>
                <a:gd name="connsiteY2589" fmla="*/ 242021 h 488110"/>
                <a:gd name="connsiteX2590" fmla="*/ 274562 w 1016895"/>
                <a:gd name="connsiteY2590" fmla="*/ 242021 h 488110"/>
                <a:gd name="connsiteX2591" fmla="*/ 274562 w 1016895"/>
                <a:gd name="connsiteY2591" fmla="*/ 242021 h 488110"/>
                <a:gd name="connsiteX2592" fmla="*/ 274562 w 1016895"/>
                <a:gd name="connsiteY2592" fmla="*/ 242021 h 488110"/>
                <a:gd name="connsiteX2593" fmla="*/ 274562 w 1016895"/>
                <a:gd name="connsiteY2593" fmla="*/ 242021 h 488110"/>
                <a:gd name="connsiteX2594" fmla="*/ 274562 w 1016895"/>
                <a:gd name="connsiteY2594" fmla="*/ 242021 h 488110"/>
                <a:gd name="connsiteX2595" fmla="*/ 274562 w 1016895"/>
                <a:gd name="connsiteY2595" fmla="*/ 242021 h 488110"/>
                <a:gd name="connsiteX2596" fmla="*/ 274562 w 1016895"/>
                <a:gd name="connsiteY2596" fmla="*/ 242021 h 488110"/>
                <a:gd name="connsiteX2597" fmla="*/ 274562 w 1016895"/>
                <a:gd name="connsiteY2597" fmla="*/ 242021 h 488110"/>
                <a:gd name="connsiteX2598" fmla="*/ 274562 w 1016895"/>
                <a:gd name="connsiteY2598" fmla="*/ 242021 h 488110"/>
                <a:gd name="connsiteX2599" fmla="*/ 274562 w 1016895"/>
                <a:gd name="connsiteY2599" fmla="*/ 242021 h 488110"/>
                <a:gd name="connsiteX2600" fmla="*/ 274562 w 1016895"/>
                <a:gd name="connsiteY2600" fmla="*/ 237954 h 488110"/>
                <a:gd name="connsiteX2601" fmla="*/ 274562 w 1016895"/>
                <a:gd name="connsiteY2601" fmla="*/ 233886 h 488110"/>
                <a:gd name="connsiteX2602" fmla="*/ 278630 w 1016895"/>
                <a:gd name="connsiteY2602" fmla="*/ 254224 h 488110"/>
                <a:gd name="connsiteX2603" fmla="*/ 278630 w 1016895"/>
                <a:gd name="connsiteY2603" fmla="*/ 254224 h 488110"/>
                <a:gd name="connsiteX2604" fmla="*/ 274562 w 1016895"/>
                <a:gd name="connsiteY2604" fmla="*/ 233886 h 488110"/>
                <a:gd name="connsiteX2605" fmla="*/ 274562 w 1016895"/>
                <a:gd name="connsiteY2605" fmla="*/ 233886 h 488110"/>
                <a:gd name="connsiteX2606" fmla="*/ 274562 w 1016895"/>
                <a:gd name="connsiteY2606" fmla="*/ 233886 h 488110"/>
                <a:gd name="connsiteX2607" fmla="*/ 274562 w 1016895"/>
                <a:gd name="connsiteY2607" fmla="*/ 233886 h 488110"/>
                <a:gd name="connsiteX2608" fmla="*/ 274562 w 1016895"/>
                <a:gd name="connsiteY2608" fmla="*/ 233886 h 488110"/>
                <a:gd name="connsiteX2609" fmla="*/ 274562 w 1016895"/>
                <a:gd name="connsiteY2609" fmla="*/ 233886 h 488110"/>
                <a:gd name="connsiteX2610" fmla="*/ 274562 w 1016895"/>
                <a:gd name="connsiteY2610" fmla="*/ 237954 h 488110"/>
                <a:gd name="connsiteX2611" fmla="*/ 274562 w 1016895"/>
                <a:gd name="connsiteY2611" fmla="*/ 237954 h 488110"/>
                <a:gd name="connsiteX2612" fmla="*/ 274562 w 1016895"/>
                <a:gd name="connsiteY2612" fmla="*/ 237954 h 488110"/>
                <a:gd name="connsiteX2613" fmla="*/ 274562 w 1016895"/>
                <a:gd name="connsiteY2613" fmla="*/ 237954 h 488110"/>
                <a:gd name="connsiteX2614" fmla="*/ 274562 w 1016895"/>
                <a:gd name="connsiteY2614" fmla="*/ 237954 h 488110"/>
                <a:gd name="connsiteX2615" fmla="*/ 274562 w 1016895"/>
                <a:gd name="connsiteY2615" fmla="*/ 237954 h 488110"/>
                <a:gd name="connsiteX2616" fmla="*/ 274562 w 1016895"/>
                <a:gd name="connsiteY2616" fmla="*/ 237954 h 488110"/>
                <a:gd name="connsiteX2617" fmla="*/ 274562 w 1016895"/>
                <a:gd name="connsiteY2617" fmla="*/ 246089 h 488110"/>
                <a:gd name="connsiteX2618" fmla="*/ 274562 w 1016895"/>
                <a:gd name="connsiteY2618" fmla="*/ 246089 h 488110"/>
                <a:gd name="connsiteX2619" fmla="*/ 274562 w 1016895"/>
                <a:gd name="connsiteY2619" fmla="*/ 246089 h 488110"/>
                <a:gd name="connsiteX2620" fmla="*/ 274562 w 1016895"/>
                <a:gd name="connsiteY2620" fmla="*/ 246089 h 488110"/>
                <a:gd name="connsiteX2621" fmla="*/ 274562 w 1016895"/>
                <a:gd name="connsiteY2621" fmla="*/ 246089 h 488110"/>
                <a:gd name="connsiteX2622" fmla="*/ 274562 w 1016895"/>
                <a:gd name="connsiteY2622" fmla="*/ 250156 h 488110"/>
                <a:gd name="connsiteX2623" fmla="*/ 274562 w 1016895"/>
                <a:gd name="connsiteY2623" fmla="*/ 250156 h 488110"/>
                <a:gd name="connsiteX2624" fmla="*/ 274562 w 1016895"/>
                <a:gd name="connsiteY2624" fmla="*/ 250156 h 488110"/>
                <a:gd name="connsiteX2625" fmla="*/ 274562 w 1016895"/>
                <a:gd name="connsiteY2625" fmla="*/ 246089 h 488110"/>
                <a:gd name="connsiteX2626" fmla="*/ 274562 w 1016895"/>
                <a:gd name="connsiteY2626" fmla="*/ 246089 h 488110"/>
                <a:gd name="connsiteX2627" fmla="*/ 270494 w 1016895"/>
                <a:gd name="connsiteY2627" fmla="*/ 388454 h 488110"/>
                <a:gd name="connsiteX2628" fmla="*/ 270494 w 1016895"/>
                <a:gd name="connsiteY2628" fmla="*/ 388454 h 488110"/>
                <a:gd name="connsiteX2629" fmla="*/ 270494 w 1016895"/>
                <a:gd name="connsiteY2629" fmla="*/ 388454 h 488110"/>
                <a:gd name="connsiteX2630" fmla="*/ 270494 w 1016895"/>
                <a:gd name="connsiteY2630" fmla="*/ 388454 h 488110"/>
                <a:gd name="connsiteX2631" fmla="*/ 270494 w 1016895"/>
                <a:gd name="connsiteY2631" fmla="*/ 388454 h 488110"/>
                <a:gd name="connsiteX2632" fmla="*/ 270494 w 1016895"/>
                <a:gd name="connsiteY2632" fmla="*/ 388454 h 488110"/>
                <a:gd name="connsiteX2633" fmla="*/ 270494 w 1016895"/>
                <a:gd name="connsiteY2633" fmla="*/ 388454 h 488110"/>
                <a:gd name="connsiteX2634" fmla="*/ 286765 w 1016895"/>
                <a:gd name="connsiteY2634" fmla="*/ 416927 h 488110"/>
                <a:gd name="connsiteX2635" fmla="*/ 286765 w 1016895"/>
                <a:gd name="connsiteY2635" fmla="*/ 416927 h 488110"/>
                <a:gd name="connsiteX2636" fmla="*/ 286765 w 1016895"/>
                <a:gd name="connsiteY2636" fmla="*/ 416927 h 488110"/>
                <a:gd name="connsiteX2637" fmla="*/ 282697 w 1016895"/>
                <a:gd name="connsiteY2637" fmla="*/ 416927 h 488110"/>
                <a:gd name="connsiteX2638" fmla="*/ 282697 w 1016895"/>
                <a:gd name="connsiteY2638" fmla="*/ 416927 h 488110"/>
                <a:gd name="connsiteX2639" fmla="*/ 282697 w 1016895"/>
                <a:gd name="connsiteY2639" fmla="*/ 416927 h 488110"/>
                <a:gd name="connsiteX2640" fmla="*/ 282697 w 1016895"/>
                <a:gd name="connsiteY2640" fmla="*/ 416927 h 488110"/>
                <a:gd name="connsiteX2641" fmla="*/ 282697 w 1016895"/>
                <a:gd name="connsiteY2641" fmla="*/ 416927 h 488110"/>
                <a:gd name="connsiteX2642" fmla="*/ 278630 w 1016895"/>
                <a:gd name="connsiteY2642" fmla="*/ 416927 h 488110"/>
                <a:gd name="connsiteX2643" fmla="*/ 278630 w 1016895"/>
                <a:gd name="connsiteY2643" fmla="*/ 416927 h 488110"/>
                <a:gd name="connsiteX2644" fmla="*/ 278630 w 1016895"/>
                <a:gd name="connsiteY2644" fmla="*/ 416927 h 488110"/>
                <a:gd name="connsiteX2645" fmla="*/ 278630 w 1016895"/>
                <a:gd name="connsiteY2645" fmla="*/ 416927 h 488110"/>
                <a:gd name="connsiteX2646" fmla="*/ 278630 w 1016895"/>
                <a:gd name="connsiteY2646" fmla="*/ 416927 h 488110"/>
                <a:gd name="connsiteX2647" fmla="*/ 278630 w 1016895"/>
                <a:gd name="connsiteY2647" fmla="*/ 416927 h 488110"/>
                <a:gd name="connsiteX2648" fmla="*/ 278630 w 1016895"/>
                <a:gd name="connsiteY2648" fmla="*/ 416927 h 488110"/>
                <a:gd name="connsiteX2649" fmla="*/ 278630 w 1016895"/>
                <a:gd name="connsiteY2649" fmla="*/ 416927 h 488110"/>
                <a:gd name="connsiteX2650" fmla="*/ 278630 w 1016895"/>
                <a:gd name="connsiteY2650" fmla="*/ 416927 h 488110"/>
                <a:gd name="connsiteX2651" fmla="*/ 278630 w 1016895"/>
                <a:gd name="connsiteY2651" fmla="*/ 416927 h 488110"/>
                <a:gd name="connsiteX2652" fmla="*/ 278630 w 1016895"/>
                <a:gd name="connsiteY2652" fmla="*/ 416927 h 488110"/>
                <a:gd name="connsiteX2653" fmla="*/ 278630 w 1016895"/>
                <a:gd name="connsiteY2653" fmla="*/ 416927 h 488110"/>
                <a:gd name="connsiteX2654" fmla="*/ 286765 w 1016895"/>
                <a:gd name="connsiteY2654" fmla="*/ 416927 h 488110"/>
                <a:gd name="connsiteX2655" fmla="*/ 286765 w 1016895"/>
                <a:gd name="connsiteY2655" fmla="*/ 416927 h 488110"/>
                <a:gd name="connsiteX2656" fmla="*/ 286765 w 1016895"/>
                <a:gd name="connsiteY2656" fmla="*/ 416927 h 488110"/>
                <a:gd name="connsiteX2657" fmla="*/ 286765 w 1016895"/>
                <a:gd name="connsiteY2657" fmla="*/ 416927 h 488110"/>
                <a:gd name="connsiteX2658" fmla="*/ 286765 w 1016895"/>
                <a:gd name="connsiteY2658" fmla="*/ 416927 h 488110"/>
                <a:gd name="connsiteX2659" fmla="*/ 286765 w 1016895"/>
                <a:gd name="connsiteY2659" fmla="*/ 416927 h 488110"/>
                <a:gd name="connsiteX2660" fmla="*/ 286765 w 1016895"/>
                <a:gd name="connsiteY2660" fmla="*/ 416927 h 488110"/>
                <a:gd name="connsiteX2661" fmla="*/ 286765 w 1016895"/>
                <a:gd name="connsiteY2661" fmla="*/ 416927 h 488110"/>
                <a:gd name="connsiteX2662" fmla="*/ 278630 w 1016895"/>
                <a:gd name="connsiteY2662" fmla="*/ 404724 h 488110"/>
                <a:gd name="connsiteX2663" fmla="*/ 278630 w 1016895"/>
                <a:gd name="connsiteY2663" fmla="*/ 404724 h 488110"/>
                <a:gd name="connsiteX2664" fmla="*/ 278630 w 1016895"/>
                <a:gd name="connsiteY2664" fmla="*/ 404724 h 488110"/>
                <a:gd name="connsiteX2665" fmla="*/ 278630 w 1016895"/>
                <a:gd name="connsiteY2665" fmla="*/ 404724 h 488110"/>
                <a:gd name="connsiteX2666" fmla="*/ 290832 w 1016895"/>
                <a:gd name="connsiteY2666" fmla="*/ 412860 h 488110"/>
                <a:gd name="connsiteX2667" fmla="*/ 290832 w 1016895"/>
                <a:gd name="connsiteY2667" fmla="*/ 412860 h 488110"/>
                <a:gd name="connsiteX2668" fmla="*/ 290832 w 1016895"/>
                <a:gd name="connsiteY2668" fmla="*/ 412860 h 488110"/>
                <a:gd name="connsiteX2669" fmla="*/ 290832 w 1016895"/>
                <a:gd name="connsiteY2669" fmla="*/ 412860 h 488110"/>
                <a:gd name="connsiteX2670" fmla="*/ 290832 w 1016895"/>
                <a:gd name="connsiteY2670" fmla="*/ 412860 h 488110"/>
                <a:gd name="connsiteX2671" fmla="*/ 290832 w 1016895"/>
                <a:gd name="connsiteY2671" fmla="*/ 412860 h 488110"/>
                <a:gd name="connsiteX2672" fmla="*/ 319306 w 1016895"/>
                <a:gd name="connsiteY2672" fmla="*/ 412860 h 488110"/>
                <a:gd name="connsiteX2673" fmla="*/ 319306 w 1016895"/>
                <a:gd name="connsiteY2673" fmla="*/ 412860 h 488110"/>
                <a:gd name="connsiteX2674" fmla="*/ 319306 w 1016895"/>
                <a:gd name="connsiteY2674" fmla="*/ 412860 h 488110"/>
                <a:gd name="connsiteX2675" fmla="*/ 319306 w 1016895"/>
                <a:gd name="connsiteY2675" fmla="*/ 412860 h 488110"/>
                <a:gd name="connsiteX2676" fmla="*/ 311170 w 1016895"/>
                <a:gd name="connsiteY2676" fmla="*/ 412860 h 488110"/>
                <a:gd name="connsiteX2677" fmla="*/ 307103 w 1016895"/>
                <a:gd name="connsiteY2677" fmla="*/ 412860 h 488110"/>
                <a:gd name="connsiteX2678" fmla="*/ 307103 w 1016895"/>
                <a:gd name="connsiteY2678" fmla="*/ 412860 h 488110"/>
                <a:gd name="connsiteX2679" fmla="*/ 307103 w 1016895"/>
                <a:gd name="connsiteY2679" fmla="*/ 412860 h 488110"/>
                <a:gd name="connsiteX2680" fmla="*/ 303035 w 1016895"/>
                <a:gd name="connsiteY2680" fmla="*/ 412860 h 488110"/>
                <a:gd name="connsiteX2681" fmla="*/ 303035 w 1016895"/>
                <a:gd name="connsiteY2681" fmla="*/ 412860 h 488110"/>
                <a:gd name="connsiteX2682" fmla="*/ 303035 w 1016895"/>
                <a:gd name="connsiteY2682" fmla="*/ 412860 h 488110"/>
                <a:gd name="connsiteX2683" fmla="*/ 294900 w 1016895"/>
                <a:gd name="connsiteY2683" fmla="*/ 412860 h 488110"/>
                <a:gd name="connsiteX2684" fmla="*/ 294900 w 1016895"/>
                <a:gd name="connsiteY2684" fmla="*/ 408792 h 488110"/>
                <a:gd name="connsiteX2685" fmla="*/ 294900 w 1016895"/>
                <a:gd name="connsiteY2685" fmla="*/ 408792 h 488110"/>
                <a:gd name="connsiteX2686" fmla="*/ 294900 w 1016895"/>
                <a:gd name="connsiteY2686" fmla="*/ 408792 h 488110"/>
                <a:gd name="connsiteX2687" fmla="*/ 294900 w 1016895"/>
                <a:gd name="connsiteY2687" fmla="*/ 408792 h 488110"/>
                <a:gd name="connsiteX2688" fmla="*/ 290832 w 1016895"/>
                <a:gd name="connsiteY2688" fmla="*/ 408792 h 488110"/>
                <a:gd name="connsiteX2689" fmla="*/ 290832 w 1016895"/>
                <a:gd name="connsiteY2689" fmla="*/ 408792 h 488110"/>
                <a:gd name="connsiteX2690" fmla="*/ 290832 w 1016895"/>
                <a:gd name="connsiteY2690" fmla="*/ 408792 h 488110"/>
                <a:gd name="connsiteX2691" fmla="*/ 290832 w 1016895"/>
                <a:gd name="connsiteY2691" fmla="*/ 408792 h 488110"/>
                <a:gd name="connsiteX2692" fmla="*/ 290832 w 1016895"/>
                <a:gd name="connsiteY2692" fmla="*/ 408792 h 488110"/>
                <a:gd name="connsiteX2693" fmla="*/ 290832 w 1016895"/>
                <a:gd name="connsiteY2693" fmla="*/ 408792 h 488110"/>
                <a:gd name="connsiteX2694" fmla="*/ 290832 w 1016895"/>
                <a:gd name="connsiteY2694" fmla="*/ 408792 h 488110"/>
                <a:gd name="connsiteX2695" fmla="*/ 290832 w 1016895"/>
                <a:gd name="connsiteY2695" fmla="*/ 408792 h 488110"/>
                <a:gd name="connsiteX2696" fmla="*/ 290832 w 1016895"/>
                <a:gd name="connsiteY2696" fmla="*/ 408792 h 488110"/>
                <a:gd name="connsiteX2697" fmla="*/ 290832 w 1016895"/>
                <a:gd name="connsiteY2697" fmla="*/ 408792 h 488110"/>
                <a:gd name="connsiteX2698" fmla="*/ 290832 w 1016895"/>
                <a:gd name="connsiteY2698" fmla="*/ 408792 h 488110"/>
                <a:gd name="connsiteX2699" fmla="*/ 290832 w 1016895"/>
                <a:gd name="connsiteY2699" fmla="*/ 408792 h 488110"/>
                <a:gd name="connsiteX2700" fmla="*/ 290832 w 1016895"/>
                <a:gd name="connsiteY2700" fmla="*/ 408792 h 488110"/>
                <a:gd name="connsiteX2701" fmla="*/ 290832 w 1016895"/>
                <a:gd name="connsiteY2701" fmla="*/ 408792 h 488110"/>
                <a:gd name="connsiteX2702" fmla="*/ 290832 w 1016895"/>
                <a:gd name="connsiteY2702" fmla="*/ 408792 h 488110"/>
                <a:gd name="connsiteX2703" fmla="*/ 290832 w 1016895"/>
                <a:gd name="connsiteY2703" fmla="*/ 408792 h 488110"/>
                <a:gd name="connsiteX2704" fmla="*/ 290832 w 1016895"/>
                <a:gd name="connsiteY2704" fmla="*/ 408792 h 488110"/>
                <a:gd name="connsiteX2705" fmla="*/ 290832 w 1016895"/>
                <a:gd name="connsiteY2705" fmla="*/ 408792 h 488110"/>
                <a:gd name="connsiteX2706" fmla="*/ 290832 w 1016895"/>
                <a:gd name="connsiteY2706" fmla="*/ 408792 h 488110"/>
                <a:gd name="connsiteX2707" fmla="*/ 290832 w 1016895"/>
                <a:gd name="connsiteY2707" fmla="*/ 408792 h 488110"/>
                <a:gd name="connsiteX2708" fmla="*/ 290832 w 1016895"/>
                <a:gd name="connsiteY2708" fmla="*/ 408792 h 488110"/>
                <a:gd name="connsiteX2709" fmla="*/ 286765 w 1016895"/>
                <a:gd name="connsiteY2709" fmla="*/ 408792 h 488110"/>
                <a:gd name="connsiteX2710" fmla="*/ 286765 w 1016895"/>
                <a:gd name="connsiteY2710" fmla="*/ 408792 h 488110"/>
                <a:gd name="connsiteX2711" fmla="*/ 286765 w 1016895"/>
                <a:gd name="connsiteY2711" fmla="*/ 408792 h 488110"/>
                <a:gd name="connsiteX2712" fmla="*/ 286765 w 1016895"/>
                <a:gd name="connsiteY2712" fmla="*/ 408792 h 488110"/>
                <a:gd name="connsiteX2713" fmla="*/ 286765 w 1016895"/>
                <a:gd name="connsiteY2713" fmla="*/ 408792 h 488110"/>
                <a:gd name="connsiteX2714" fmla="*/ 286765 w 1016895"/>
                <a:gd name="connsiteY2714" fmla="*/ 408792 h 488110"/>
                <a:gd name="connsiteX2715" fmla="*/ 286765 w 1016895"/>
                <a:gd name="connsiteY2715" fmla="*/ 408792 h 488110"/>
                <a:gd name="connsiteX2716" fmla="*/ 286765 w 1016895"/>
                <a:gd name="connsiteY2716" fmla="*/ 408792 h 488110"/>
                <a:gd name="connsiteX2717" fmla="*/ 286765 w 1016895"/>
                <a:gd name="connsiteY2717" fmla="*/ 408792 h 488110"/>
                <a:gd name="connsiteX2718" fmla="*/ 286765 w 1016895"/>
                <a:gd name="connsiteY2718" fmla="*/ 408792 h 488110"/>
                <a:gd name="connsiteX2719" fmla="*/ 286765 w 1016895"/>
                <a:gd name="connsiteY2719" fmla="*/ 408792 h 488110"/>
                <a:gd name="connsiteX2720" fmla="*/ 282697 w 1016895"/>
                <a:gd name="connsiteY2720" fmla="*/ 408792 h 488110"/>
                <a:gd name="connsiteX2721" fmla="*/ 282697 w 1016895"/>
                <a:gd name="connsiteY2721" fmla="*/ 408792 h 488110"/>
                <a:gd name="connsiteX2722" fmla="*/ 282697 w 1016895"/>
                <a:gd name="connsiteY2722" fmla="*/ 408792 h 488110"/>
                <a:gd name="connsiteX2723" fmla="*/ 282697 w 1016895"/>
                <a:gd name="connsiteY2723" fmla="*/ 408792 h 488110"/>
                <a:gd name="connsiteX2724" fmla="*/ 282697 w 1016895"/>
                <a:gd name="connsiteY2724" fmla="*/ 408792 h 488110"/>
                <a:gd name="connsiteX2725" fmla="*/ 282697 w 1016895"/>
                <a:gd name="connsiteY2725" fmla="*/ 408792 h 488110"/>
                <a:gd name="connsiteX2726" fmla="*/ 282697 w 1016895"/>
                <a:gd name="connsiteY2726" fmla="*/ 408792 h 488110"/>
                <a:gd name="connsiteX2727" fmla="*/ 282697 w 1016895"/>
                <a:gd name="connsiteY2727" fmla="*/ 404724 h 488110"/>
                <a:gd name="connsiteX2728" fmla="*/ 282697 w 1016895"/>
                <a:gd name="connsiteY2728" fmla="*/ 404724 h 488110"/>
                <a:gd name="connsiteX2729" fmla="*/ 282697 w 1016895"/>
                <a:gd name="connsiteY2729" fmla="*/ 404724 h 488110"/>
                <a:gd name="connsiteX2730" fmla="*/ 282697 w 1016895"/>
                <a:gd name="connsiteY2730" fmla="*/ 404724 h 488110"/>
                <a:gd name="connsiteX2731" fmla="*/ 282697 w 1016895"/>
                <a:gd name="connsiteY2731" fmla="*/ 404724 h 488110"/>
                <a:gd name="connsiteX2732" fmla="*/ 282697 w 1016895"/>
                <a:gd name="connsiteY2732" fmla="*/ 404724 h 488110"/>
                <a:gd name="connsiteX2733" fmla="*/ 282697 w 1016895"/>
                <a:gd name="connsiteY2733" fmla="*/ 404724 h 488110"/>
                <a:gd name="connsiteX2734" fmla="*/ 282697 w 1016895"/>
                <a:gd name="connsiteY2734" fmla="*/ 404724 h 488110"/>
                <a:gd name="connsiteX2735" fmla="*/ 282697 w 1016895"/>
                <a:gd name="connsiteY2735" fmla="*/ 404724 h 488110"/>
                <a:gd name="connsiteX2736" fmla="*/ 282697 w 1016895"/>
                <a:gd name="connsiteY2736" fmla="*/ 400657 h 488110"/>
                <a:gd name="connsiteX2737" fmla="*/ 278630 w 1016895"/>
                <a:gd name="connsiteY2737" fmla="*/ 396589 h 488110"/>
                <a:gd name="connsiteX2738" fmla="*/ 274562 w 1016895"/>
                <a:gd name="connsiteY2738" fmla="*/ 392522 h 488110"/>
                <a:gd name="connsiteX2739" fmla="*/ 274562 w 1016895"/>
                <a:gd name="connsiteY2739" fmla="*/ 392522 h 488110"/>
                <a:gd name="connsiteX2740" fmla="*/ 270494 w 1016895"/>
                <a:gd name="connsiteY2740" fmla="*/ 392522 h 488110"/>
                <a:gd name="connsiteX2741" fmla="*/ 270494 w 1016895"/>
                <a:gd name="connsiteY2741" fmla="*/ 392522 h 488110"/>
                <a:gd name="connsiteX2742" fmla="*/ 270494 w 1016895"/>
                <a:gd name="connsiteY2742" fmla="*/ 392522 h 488110"/>
                <a:gd name="connsiteX2743" fmla="*/ 270494 w 1016895"/>
                <a:gd name="connsiteY2743" fmla="*/ 392522 h 488110"/>
                <a:gd name="connsiteX2744" fmla="*/ 266427 w 1016895"/>
                <a:gd name="connsiteY2744" fmla="*/ 392522 h 488110"/>
                <a:gd name="connsiteX2745" fmla="*/ 262359 w 1016895"/>
                <a:gd name="connsiteY2745" fmla="*/ 392522 h 488110"/>
                <a:gd name="connsiteX2746" fmla="*/ 258292 w 1016895"/>
                <a:gd name="connsiteY2746" fmla="*/ 392522 h 488110"/>
                <a:gd name="connsiteX2747" fmla="*/ 254224 w 1016895"/>
                <a:gd name="connsiteY2747" fmla="*/ 392522 h 488110"/>
                <a:gd name="connsiteX2748" fmla="*/ 250156 w 1016895"/>
                <a:gd name="connsiteY2748" fmla="*/ 392522 h 488110"/>
                <a:gd name="connsiteX2749" fmla="*/ 250156 w 1016895"/>
                <a:gd name="connsiteY2749" fmla="*/ 392522 h 488110"/>
                <a:gd name="connsiteX2750" fmla="*/ 250156 w 1016895"/>
                <a:gd name="connsiteY2750" fmla="*/ 392522 h 488110"/>
                <a:gd name="connsiteX2751" fmla="*/ 250156 w 1016895"/>
                <a:gd name="connsiteY2751" fmla="*/ 392522 h 488110"/>
                <a:gd name="connsiteX2752" fmla="*/ 250156 w 1016895"/>
                <a:gd name="connsiteY2752" fmla="*/ 392522 h 488110"/>
                <a:gd name="connsiteX2753" fmla="*/ 250156 w 1016895"/>
                <a:gd name="connsiteY2753" fmla="*/ 392522 h 488110"/>
                <a:gd name="connsiteX2754" fmla="*/ 246089 w 1016895"/>
                <a:gd name="connsiteY2754" fmla="*/ 392522 h 488110"/>
                <a:gd name="connsiteX2755" fmla="*/ 242021 w 1016895"/>
                <a:gd name="connsiteY2755" fmla="*/ 392522 h 488110"/>
                <a:gd name="connsiteX2756" fmla="*/ 237954 w 1016895"/>
                <a:gd name="connsiteY2756" fmla="*/ 392522 h 488110"/>
                <a:gd name="connsiteX2757" fmla="*/ 233886 w 1016895"/>
                <a:gd name="connsiteY2757" fmla="*/ 392522 h 488110"/>
                <a:gd name="connsiteX2758" fmla="*/ 233886 w 1016895"/>
                <a:gd name="connsiteY2758" fmla="*/ 392522 h 488110"/>
                <a:gd name="connsiteX2759" fmla="*/ 233886 w 1016895"/>
                <a:gd name="connsiteY2759" fmla="*/ 392522 h 488110"/>
                <a:gd name="connsiteX2760" fmla="*/ 233886 w 1016895"/>
                <a:gd name="connsiteY2760" fmla="*/ 392522 h 488110"/>
                <a:gd name="connsiteX2761" fmla="*/ 233886 w 1016895"/>
                <a:gd name="connsiteY2761" fmla="*/ 392522 h 488110"/>
                <a:gd name="connsiteX2762" fmla="*/ 233886 w 1016895"/>
                <a:gd name="connsiteY2762" fmla="*/ 392522 h 488110"/>
                <a:gd name="connsiteX2763" fmla="*/ 233886 w 1016895"/>
                <a:gd name="connsiteY2763" fmla="*/ 392522 h 488110"/>
                <a:gd name="connsiteX2764" fmla="*/ 233886 w 1016895"/>
                <a:gd name="connsiteY2764" fmla="*/ 392522 h 488110"/>
                <a:gd name="connsiteX2765" fmla="*/ 237954 w 1016895"/>
                <a:gd name="connsiteY2765" fmla="*/ 392522 h 488110"/>
                <a:gd name="connsiteX2766" fmla="*/ 237954 w 1016895"/>
                <a:gd name="connsiteY2766" fmla="*/ 392522 h 488110"/>
                <a:gd name="connsiteX2767" fmla="*/ 237954 w 1016895"/>
                <a:gd name="connsiteY2767" fmla="*/ 392522 h 488110"/>
                <a:gd name="connsiteX2768" fmla="*/ 237954 w 1016895"/>
                <a:gd name="connsiteY2768" fmla="*/ 392522 h 488110"/>
                <a:gd name="connsiteX2769" fmla="*/ 237954 w 1016895"/>
                <a:gd name="connsiteY2769" fmla="*/ 392522 h 488110"/>
                <a:gd name="connsiteX2770" fmla="*/ 237954 w 1016895"/>
                <a:gd name="connsiteY2770" fmla="*/ 392522 h 488110"/>
                <a:gd name="connsiteX2771" fmla="*/ 237954 w 1016895"/>
                <a:gd name="connsiteY2771" fmla="*/ 392522 h 488110"/>
                <a:gd name="connsiteX2772" fmla="*/ 237954 w 1016895"/>
                <a:gd name="connsiteY2772" fmla="*/ 392522 h 488110"/>
                <a:gd name="connsiteX2773" fmla="*/ 237954 w 1016895"/>
                <a:gd name="connsiteY2773" fmla="*/ 392522 h 488110"/>
                <a:gd name="connsiteX2774" fmla="*/ 237954 w 1016895"/>
                <a:gd name="connsiteY2774" fmla="*/ 392522 h 488110"/>
                <a:gd name="connsiteX2775" fmla="*/ 237954 w 1016895"/>
                <a:gd name="connsiteY2775" fmla="*/ 392522 h 488110"/>
                <a:gd name="connsiteX2776" fmla="*/ 237954 w 1016895"/>
                <a:gd name="connsiteY2776" fmla="*/ 388454 h 488110"/>
                <a:gd name="connsiteX2777" fmla="*/ 237954 w 1016895"/>
                <a:gd name="connsiteY2777" fmla="*/ 388454 h 488110"/>
                <a:gd name="connsiteX2778" fmla="*/ 237954 w 1016895"/>
                <a:gd name="connsiteY2778" fmla="*/ 388454 h 488110"/>
                <a:gd name="connsiteX2779" fmla="*/ 237954 w 1016895"/>
                <a:gd name="connsiteY2779" fmla="*/ 388454 h 488110"/>
                <a:gd name="connsiteX2780" fmla="*/ 237954 w 1016895"/>
                <a:gd name="connsiteY2780" fmla="*/ 388454 h 488110"/>
                <a:gd name="connsiteX2781" fmla="*/ 237954 w 1016895"/>
                <a:gd name="connsiteY2781" fmla="*/ 388454 h 488110"/>
                <a:gd name="connsiteX2782" fmla="*/ 237954 w 1016895"/>
                <a:gd name="connsiteY2782" fmla="*/ 388454 h 488110"/>
                <a:gd name="connsiteX2783" fmla="*/ 237954 w 1016895"/>
                <a:gd name="connsiteY2783" fmla="*/ 388454 h 488110"/>
                <a:gd name="connsiteX2784" fmla="*/ 237954 w 1016895"/>
                <a:gd name="connsiteY2784" fmla="*/ 388454 h 488110"/>
                <a:gd name="connsiteX2785" fmla="*/ 242021 w 1016895"/>
                <a:gd name="connsiteY2785" fmla="*/ 388454 h 488110"/>
                <a:gd name="connsiteX2786" fmla="*/ 242021 w 1016895"/>
                <a:gd name="connsiteY2786" fmla="*/ 388454 h 488110"/>
                <a:gd name="connsiteX2787" fmla="*/ 242021 w 1016895"/>
                <a:gd name="connsiteY2787" fmla="*/ 388454 h 488110"/>
                <a:gd name="connsiteX2788" fmla="*/ 242021 w 1016895"/>
                <a:gd name="connsiteY2788" fmla="*/ 388454 h 488110"/>
                <a:gd name="connsiteX2789" fmla="*/ 246089 w 1016895"/>
                <a:gd name="connsiteY2789" fmla="*/ 388454 h 488110"/>
                <a:gd name="connsiteX2790" fmla="*/ 250156 w 1016895"/>
                <a:gd name="connsiteY2790" fmla="*/ 388454 h 488110"/>
                <a:gd name="connsiteX2791" fmla="*/ 250156 w 1016895"/>
                <a:gd name="connsiteY2791" fmla="*/ 388454 h 488110"/>
                <a:gd name="connsiteX2792" fmla="*/ 250156 w 1016895"/>
                <a:gd name="connsiteY2792" fmla="*/ 388454 h 488110"/>
                <a:gd name="connsiteX2793" fmla="*/ 250156 w 1016895"/>
                <a:gd name="connsiteY2793" fmla="*/ 388454 h 488110"/>
                <a:gd name="connsiteX2794" fmla="*/ 250156 w 1016895"/>
                <a:gd name="connsiteY2794" fmla="*/ 388454 h 488110"/>
                <a:gd name="connsiteX2795" fmla="*/ 254224 w 1016895"/>
                <a:gd name="connsiteY2795" fmla="*/ 388454 h 488110"/>
                <a:gd name="connsiteX2796" fmla="*/ 258292 w 1016895"/>
                <a:gd name="connsiteY2796" fmla="*/ 388454 h 488110"/>
                <a:gd name="connsiteX2797" fmla="*/ 262359 w 1016895"/>
                <a:gd name="connsiteY2797" fmla="*/ 388454 h 488110"/>
                <a:gd name="connsiteX2798" fmla="*/ 266427 w 1016895"/>
                <a:gd name="connsiteY2798" fmla="*/ 388454 h 488110"/>
                <a:gd name="connsiteX2799" fmla="*/ 270494 w 1016895"/>
                <a:gd name="connsiteY2799" fmla="*/ 388454 h 488110"/>
                <a:gd name="connsiteX2800" fmla="*/ 274562 w 1016895"/>
                <a:gd name="connsiteY2800" fmla="*/ 388454 h 488110"/>
                <a:gd name="connsiteX2801" fmla="*/ 278630 w 1016895"/>
                <a:gd name="connsiteY2801" fmla="*/ 388454 h 488110"/>
                <a:gd name="connsiteX2802" fmla="*/ 282697 w 1016895"/>
                <a:gd name="connsiteY2802" fmla="*/ 388454 h 488110"/>
                <a:gd name="connsiteX2803" fmla="*/ 286765 w 1016895"/>
                <a:gd name="connsiteY2803" fmla="*/ 388454 h 488110"/>
                <a:gd name="connsiteX2804" fmla="*/ 290832 w 1016895"/>
                <a:gd name="connsiteY2804" fmla="*/ 388454 h 488110"/>
                <a:gd name="connsiteX2805" fmla="*/ 294900 w 1016895"/>
                <a:gd name="connsiteY2805" fmla="*/ 388454 h 488110"/>
                <a:gd name="connsiteX2806" fmla="*/ 298968 w 1016895"/>
                <a:gd name="connsiteY2806" fmla="*/ 388454 h 488110"/>
                <a:gd name="connsiteX2807" fmla="*/ 298968 w 1016895"/>
                <a:gd name="connsiteY2807" fmla="*/ 388454 h 488110"/>
                <a:gd name="connsiteX2808" fmla="*/ 298968 w 1016895"/>
                <a:gd name="connsiteY2808" fmla="*/ 388454 h 488110"/>
                <a:gd name="connsiteX2809" fmla="*/ 298968 w 1016895"/>
                <a:gd name="connsiteY2809" fmla="*/ 388454 h 488110"/>
                <a:gd name="connsiteX2810" fmla="*/ 298968 w 1016895"/>
                <a:gd name="connsiteY2810" fmla="*/ 388454 h 488110"/>
                <a:gd name="connsiteX2811" fmla="*/ 303035 w 1016895"/>
                <a:gd name="connsiteY2811" fmla="*/ 388454 h 488110"/>
                <a:gd name="connsiteX2812" fmla="*/ 303035 w 1016895"/>
                <a:gd name="connsiteY2812" fmla="*/ 388454 h 488110"/>
                <a:gd name="connsiteX2813" fmla="*/ 303035 w 1016895"/>
                <a:gd name="connsiteY2813" fmla="*/ 388454 h 488110"/>
                <a:gd name="connsiteX2814" fmla="*/ 303035 w 1016895"/>
                <a:gd name="connsiteY2814" fmla="*/ 388454 h 488110"/>
                <a:gd name="connsiteX2815" fmla="*/ 303035 w 1016895"/>
                <a:gd name="connsiteY2815" fmla="*/ 388454 h 488110"/>
                <a:gd name="connsiteX2816" fmla="*/ 303035 w 1016895"/>
                <a:gd name="connsiteY2816" fmla="*/ 388454 h 488110"/>
                <a:gd name="connsiteX2817" fmla="*/ 303035 w 1016895"/>
                <a:gd name="connsiteY2817" fmla="*/ 388454 h 488110"/>
                <a:gd name="connsiteX2818" fmla="*/ 303035 w 1016895"/>
                <a:gd name="connsiteY2818" fmla="*/ 388454 h 488110"/>
                <a:gd name="connsiteX2819" fmla="*/ 303035 w 1016895"/>
                <a:gd name="connsiteY2819" fmla="*/ 388454 h 488110"/>
                <a:gd name="connsiteX2820" fmla="*/ 307103 w 1016895"/>
                <a:gd name="connsiteY2820" fmla="*/ 388454 h 488110"/>
                <a:gd name="connsiteX2821" fmla="*/ 307103 w 1016895"/>
                <a:gd name="connsiteY2821" fmla="*/ 388454 h 488110"/>
                <a:gd name="connsiteX2822" fmla="*/ 307103 w 1016895"/>
                <a:gd name="connsiteY2822" fmla="*/ 388454 h 488110"/>
                <a:gd name="connsiteX2823" fmla="*/ 311170 w 1016895"/>
                <a:gd name="connsiteY2823" fmla="*/ 388454 h 488110"/>
                <a:gd name="connsiteX2824" fmla="*/ 315238 w 1016895"/>
                <a:gd name="connsiteY2824" fmla="*/ 388454 h 488110"/>
                <a:gd name="connsiteX2825" fmla="*/ 319306 w 1016895"/>
                <a:gd name="connsiteY2825" fmla="*/ 388454 h 488110"/>
                <a:gd name="connsiteX2826" fmla="*/ 319306 w 1016895"/>
                <a:gd name="connsiteY2826" fmla="*/ 388454 h 488110"/>
                <a:gd name="connsiteX2827" fmla="*/ 319306 w 1016895"/>
                <a:gd name="connsiteY2827" fmla="*/ 388454 h 488110"/>
                <a:gd name="connsiteX2828" fmla="*/ 319306 w 1016895"/>
                <a:gd name="connsiteY2828" fmla="*/ 388454 h 488110"/>
                <a:gd name="connsiteX2829" fmla="*/ 319306 w 1016895"/>
                <a:gd name="connsiteY2829" fmla="*/ 388454 h 488110"/>
                <a:gd name="connsiteX2830" fmla="*/ 319306 w 1016895"/>
                <a:gd name="connsiteY2830" fmla="*/ 388454 h 488110"/>
                <a:gd name="connsiteX2831" fmla="*/ 319306 w 1016895"/>
                <a:gd name="connsiteY2831" fmla="*/ 388454 h 488110"/>
                <a:gd name="connsiteX2832" fmla="*/ 319306 w 1016895"/>
                <a:gd name="connsiteY2832" fmla="*/ 388454 h 488110"/>
                <a:gd name="connsiteX2833" fmla="*/ 319306 w 1016895"/>
                <a:gd name="connsiteY2833" fmla="*/ 388454 h 488110"/>
                <a:gd name="connsiteX2834" fmla="*/ 323373 w 1016895"/>
                <a:gd name="connsiteY2834" fmla="*/ 388454 h 488110"/>
                <a:gd name="connsiteX2835" fmla="*/ 327441 w 1016895"/>
                <a:gd name="connsiteY2835" fmla="*/ 388454 h 488110"/>
                <a:gd name="connsiteX2836" fmla="*/ 327441 w 1016895"/>
                <a:gd name="connsiteY2836" fmla="*/ 388454 h 488110"/>
                <a:gd name="connsiteX2837" fmla="*/ 327441 w 1016895"/>
                <a:gd name="connsiteY2837" fmla="*/ 388454 h 488110"/>
                <a:gd name="connsiteX2838" fmla="*/ 331508 w 1016895"/>
                <a:gd name="connsiteY2838" fmla="*/ 388454 h 488110"/>
                <a:gd name="connsiteX2839" fmla="*/ 331508 w 1016895"/>
                <a:gd name="connsiteY2839" fmla="*/ 388454 h 488110"/>
                <a:gd name="connsiteX2840" fmla="*/ 331508 w 1016895"/>
                <a:gd name="connsiteY2840" fmla="*/ 388454 h 488110"/>
                <a:gd name="connsiteX2841" fmla="*/ 331508 w 1016895"/>
                <a:gd name="connsiteY2841" fmla="*/ 388454 h 488110"/>
                <a:gd name="connsiteX2842" fmla="*/ 331508 w 1016895"/>
                <a:gd name="connsiteY2842" fmla="*/ 388454 h 488110"/>
                <a:gd name="connsiteX2843" fmla="*/ 331508 w 1016895"/>
                <a:gd name="connsiteY2843" fmla="*/ 388454 h 488110"/>
                <a:gd name="connsiteX2844" fmla="*/ 331508 w 1016895"/>
                <a:gd name="connsiteY2844" fmla="*/ 388454 h 488110"/>
                <a:gd name="connsiteX2845" fmla="*/ 331508 w 1016895"/>
                <a:gd name="connsiteY2845" fmla="*/ 388454 h 488110"/>
                <a:gd name="connsiteX2846" fmla="*/ 331508 w 1016895"/>
                <a:gd name="connsiteY2846" fmla="*/ 388454 h 488110"/>
                <a:gd name="connsiteX2847" fmla="*/ 331508 w 1016895"/>
                <a:gd name="connsiteY2847" fmla="*/ 388454 h 488110"/>
                <a:gd name="connsiteX2848" fmla="*/ 331508 w 1016895"/>
                <a:gd name="connsiteY2848" fmla="*/ 388454 h 488110"/>
                <a:gd name="connsiteX2849" fmla="*/ 331508 w 1016895"/>
                <a:gd name="connsiteY2849" fmla="*/ 388454 h 488110"/>
                <a:gd name="connsiteX2850" fmla="*/ 331508 w 1016895"/>
                <a:gd name="connsiteY2850" fmla="*/ 388454 h 488110"/>
                <a:gd name="connsiteX2851" fmla="*/ 331508 w 1016895"/>
                <a:gd name="connsiteY2851" fmla="*/ 388454 h 488110"/>
                <a:gd name="connsiteX2852" fmla="*/ 331508 w 1016895"/>
                <a:gd name="connsiteY2852" fmla="*/ 388454 h 488110"/>
                <a:gd name="connsiteX2853" fmla="*/ 335576 w 1016895"/>
                <a:gd name="connsiteY2853" fmla="*/ 388454 h 488110"/>
                <a:gd name="connsiteX2854" fmla="*/ 335576 w 1016895"/>
                <a:gd name="connsiteY2854" fmla="*/ 388454 h 488110"/>
                <a:gd name="connsiteX2855" fmla="*/ 335576 w 1016895"/>
                <a:gd name="connsiteY2855" fmla="*/ 388454 h 488110"/>
                <a:gd name="connsiteX2856" fmla="*/ 339644 w 1016895"/>
                <a:gd name="connsiteY2856" fmla="*/ 388454 h 488110"/>
                <a:gd name="connsiteX2857" fmla="*/ 339644 w 1016895"/>
                <a:gd name="connsiteY2857" fmla="*/ 388454 h 488110"/>
                <a:gd name="connsiteX2858" fmla="*/ 339644 w 1016895"/>
                <a:gd name="connsiteY2858" fmla="*/ 388454 h 488110"/>
                <a:gd name="connsiteX2859" fmla="*/ 339644 w 1016895"/>
                <a:gd name="connsiteY2859" fmla="*/ 388454 h 488110"/>
                <a:gd name="connsiteX2860" fmla="*/ 339644 w 1016895"/>
                <a:gd name="connsiteY2860" fmla="*/ 388454 h 488110"/>
                <a:gd name="connsiteX2861" fmla="*/ 339644 w 1016895"/>
                <a:gd name="connsiteY2861" fmla="*/ 388454 h 488110"/>
                <a:gd name="connsiteX2862" fmla="*/ 339644 w 1016895"/>
                <a:gd name="connsiteY2862" fmla="*/ 388454 h 488110"/>
                <a:gd name="connsiteX2863" fmla="*/ 339644 w 1016895"/>
                <a:gd name="connsiteY2863" fmla="*/ 388454 h 488110"/>
                <a:gd name="connsiteX2864" fmla="*/ 339644 w 1016895"/>
                <a:gd name="connsiteY2864" fmla="*/ 388454 h 488110"/>
                <a:gd name="connsiteX2865" fmla="*/ 339644 w 1016895"/>
                <a:gd name="connsiteY2865" fmla="*/ 388454 h 488110"/>
                <a:gd name="connsiteX2866" fmla="*/ 339644 w 1016895"/>
                <a:gd name="connsiteY2866" fmla="*/ 388454 h 488110"/>
                <a:gd name="connsiteX2867" fmla="*/ 339644 w 1016895"/>
                <a:gd name="connsiteY2867" fmla="*/ 388454 h 488110"/>
                <a:gd name="connsiteX2868" fmla="*/ 339644 w 1016895"/>
                <a:gd name="connsiteY2868" fmla="*/ 388454 h 488110"/>
                <a:gd name="connsiteX2869" fmla="*/ 339644 w 1016895"/>
                <a:gd name="connsiteY2869" fmla="*/ 388454 h 488110"/>
                <a:gd name="connsiteX2870" fmla="*/ 339644 w 1016895"/>
                <a:gd name="connsiteY2870" fmla="*/ 388454 h 488110"/>
                <a:gd name="connsiteX2871" fmla="*/ 339644 w 1016895"/>
                <a:gd name="connsiteY2871" fmla="*/ 388454 h 488110"/>
                <a:gd name="connsiteX2872" fmla="*/ 339644 w 1016895"/>
                <a:gd name="connsiteY2872" fmla="*/ 388454 h 488110"/>
                <a:gd name="connsiteX2873" fmla="*/ 339644 w 1016895"/>
                <a:gd name="connsiteY2873" fmla="*/ 388454 h 488110"/>
                <a:gd name="connsiteX2874" fmla="*/ 339644 w 1016895"/>
                <a:gd name="connsiteY2874" fmla="*/ 388454 h 488110"/>
                <a:gd name="connsiteX2875" fmla="*/ 339644 w 1016895"/>
                <a:gd name="connsiteY2875" fmla="*/ 388454 h 488110"/>
                <a:gd name="connsiteX2876" fmla="*/ 339644 w 1016895"/>
                <a:gd name="connsiteY2876" fmla="*/ 388454 h 488110"/>
                <a:gd name="connsiteX2877" fmla="*/ 339644 w 1016895"/>
                <a:gd name="connsiteY2877" fmla="*/ 388454 h 488110"/>
                <a:gd name="connsiteX2878" fmla="*/ 339644 w 1016895"/>
                <a:gd name="connsiteY2878" fmla="*/ 388454 h 488110"/>
                <a:gd name="connsiteX2879" fmla="*/ 339644 w 1016895"/>
                <a:gd name="connsiteY2879" fmla="*/ 388454 h 488110"/>
                <a:gd name="connsiteX2880" fmla="*/ 339644 w 1016895"/>
                <a:gd name="connsiteY2880" fmla="*/ 388454 h 488110"/>
                <a:gd name="connsiteX2881" fmla="*/ 339644 w 1016895"/>
                <a:gd name="connsiteY2881" fmla="*/ 388454 h 488110"/>
                <a:gd name="connsiteX2882" fmla="*/ 339644 w 1016895"/>
                <a:gd name="connsiteY2882" fmla="*/ 388454 h 488110"/>
                <a:gd name="connsiteX2883" fmla="*/ 339644 w 1016895"/>
                <a:gd name="connsiteY2883" fmla="*/ 388454 h 488110"/>
                <a:gd name="connsiteX2884" fmla="*/ 343711 w 1016895"/>
                <a:gd name="connsiteY2884" fmla="*/ 388454 h 488110"/>
                <a:gd name="connsiteX2885" fmla="*/ 347779 w 1016895"/>
                <a:gd name="connsiteY2885" fmla="*/ 388454 h 488110"/>
                <a:gd name="connsiteX2886" fmla="*/ 351846 w 1016895"/>
                <a:gd name="connsiteY2886" fmla="*/ 388454 h 488110"/>
                <a:gd name="connsiteX2887" fmla="*/ 351846 w 1016895"/>
                <a:gd name="connsiteY2887" fmla="*/ 388454 h 488110"/>
                <a:gd name="connsiteX2888" fmla="*/ 351846 w 1016895"/>
                <a:gd name="connsiteY2888" fmla="*/ 388454 h 488110"/>
                <a:gd name="connsiteX2889" fmla="*/ 351846 w 1016895"/>
                <a:gd name="connsiteY2889" fmla="*/ 388454 h 488110"/>
                <a:gd name="connsiteX2890" fmla="*/ 351846 w 1016895"/>
                <a:gd name="connsiteY2890" fmla="*/ 388454 h 488110"/>
                <a:gd name="connsiteX2891" fmla="*/ 351846 w 1016895"/>
                <a:gd name="connsiteY2891" fmla="*/ 388454 h 488110"/>
                <a:gd name="connsiteX2892" fmla="*/ 351846 w 1016895"/>
                <a:gd name="connsiteY2892" fmla="*/ 388454 h 488110"/>
                <a:gd name="connsiteX2893" fmla="*/ 351846 w 1016895"/>
                <a:gd name="connsiteY2893" fmla="*/ 388454 h 488110"/>
                <a:gd name="connsiteX2894" fmla="*/ 355914 w 1016895"/>
                <a:gd name="connsiteY2894" fmla="*/ 388454 h 488110"/>
                <a:gd name="connsiteX2895" fmla="*/ 355914 w 1016895"/>
                <a:gd name="connsiteY2895" fmla="*/ 388454 h 488110"/>
                <a:gd name="connsiteX2896" fmla="*/ 355914 w 1016895"/>
                <a:gd name="connsiteY2896" fmla="*/ 388454 h 488110"/>
                <a:gd name="connsiteX2897" fmla="*/ 359981 w 1016895"/>
                <a:gd name="connsiteY2897" fmla="*/ 388454 h 488110"/>
                <a:gd name="connsiteX2898" fmla="*/ 359981 w 1016895"/>
                <a:gd name="connsiteY2898" fmla="*/ 388454 h 488110"/>
                <a:gd name="connsiteX2899" fmla="*/ 359981 w 1016895"/>
                <a:gd name="connsiteY2899" fmla="*/ 388454 h 488110"/>
                <a:gd name="connsiteX2900" fmla="*/ 359981 w 1016895"/>
                <a:gd name="connsiteY2900" fmla="*/ 388454 h 488110"/>
                <a:gd name="connsiteX2901" fmla="*/ 359981 w 1016895"/>
                <a:gd name="connsiteY2901" fmla="*/ 392522 h 488110"/>
                <a:gd name="connsiteX2902" fmla="*/ 355914 w 1016895"/>
                <a:gd name="connsiteY2902" fmla="*/ 396589 h 488110"/>
                <a:gd name="connsiteX2903" fmla="*/ 355914 w 1016895"/>
                <a:gd name="connsiteY2903" fmla="*/ 396589 h 488110"/>
                <a:gd name="connsiteX2904" fmla="*/ 355914 w 1016895"/>
                <a:gd name="connsiteY2904" fmla="*/ 396589 h 488110"/>
                <a:gd name="connsiteX2905" fmla="*/ 355914 w 1016895"/>
                <a:gd name="connsiteY2905" fmla="*/ 396589 h 488110"/>
                <a:gd name="connsiteX2906" fmla="*/ 355914 w 1016895"/>
                <a:gd name="connsiteY2906" fmla="*/ 396589 h 488110"/>
                <a:gd name="connsiteX2907" fmla="*/ 355914 w 1016895"/>
                <a:gd name="connsiteY2907" fmla="*/ 396589 h 488110"/>
                <a:gd name="connsiteX2908" fmla="*/ 355914 w 1016895"/>
                <a:gd name="connsiteY2908" fmla="*/ 396589 h 488110"/>
                <a:gd name="connsiteX2909" fmla="*/ 355914 w 1016895"/>
                <a:gd name="connsiteY2909" fmla="*/ 396589 h 488110"/>
                <a:gd name="connsiteX2910" fmla="*/ 355914 w 1016895"/>
                <a:gd name="connsiteY2910" fmla="*/ 396589 h 488110"/>
                <a:gd name="connsiteX2911" fmla="*/ 355914 w 1016895"/>
                <a:gd name="connsiteY2911" fmla="*/ 396589 h 488110"/>
                <a:gd name="connsiteX2912" fmla="*/ 355914 w 1016895"/>
                <a:gd name="connsiteY2912" fmla="*/ 400657 h 488110"/>
                <a:gd name="connsiteX2913" fmla="*/ 351846 w 1016895"/>
                <a:gd name="connsiteY2913" fmla="*/ 404724 h 488110"/>
                <a:gd name="connsiteX2914" fmla="*/ 351846 w 1016895"/>
                <a:gd name="connsiteY2914" fmla="*/ 408792 h 488110"/>
                <a:gd name="connsiteX2915" fmla="*/ 351846 w 1016895"/>
                <a:gd name="connsiteY2915" fmla="*/ 408792 h 488110"/>
                <a:gd name="connsiteX2916" fmla="*/ 351846 w 1016895"/>
                <a:gd name="connsiteY2916" fmla="*/ 408792 h 488110"/>
                <a:gd name="connsiteX2917" fmla="*/ 351846 w 1016895"/>
                <a:gd name="connsiteY2917" fmla="*/ 408792 h 488110"/>
                <a:gd name="connsiteX2918" fmla="*/ 351846 w 1016895"/>
                <a:gd name="connsiteY2918" fmla="*/ 408792 h 488110"/>
                <a:gd name="connsiteX2919" fmla="*/ 351846 w 1016895"/>
                <a:gd name="connsiteY2919" fmla="*/ 408792 h 488110"/>
                <a:gd name="connsiteX2920" fmla="*/ 351846 w 1016895"/>
                <a:gd name="connsiteY2920" fmla="*/ 408792 h 488110"/>
                <a:gd name="connsiteX2921" fmla="*/ 351846 w 1016895"/>
                <a:gd name="connsiteY2921" fmla="*/ 408792 h 488110"/>
                <a:gd name="connsiteX2922" fmla="*/ 351846 w 1016895"/>
                <a:gd name="connsiteY2922" fmla="*/ 408792 h 488110"/>
                <a:gd name="connsiteX2923" fmla="*/ 347779 w 1016895"/>
                <a:gd name="connsiteY2923" fmla="*/ 408792 h 488110"/>
                <a:gd name="connsiteX2924" fmla="*/ 347779 w 1016895"/>
                <a:gd name="connsiteY2924" fmla="*/ 408792 h 488110"/>
                <a:gd name="connsiteX2925" fmla="*/ 347779 w 1016895"/>
                <a:gd name="connsiteY2925" fmla="*/ 412860 h 488110"/>
                <a:gd name="connsiteX2926" fmla="*/ 347779 w 1016895"/>
                <a:gd name="connsiteY2926" fmla="*/ 416927 h 488110"/>
                <a:gd name="connsiteX2927" fmla="*/ 343711 w 1016895"/>
                <a:gd name="connsiteY2927" fmla="*/ 420995 h 488110"/>
                <a:gd name="connsiteX2928" fmla="*/ 347779 w 1016895"/>
                <a:gd name="connsiteY2928" fmla="*/ 400657 h 488110"/>
                <a:gd name="connsiteX2929" fmla="*/ 343711 w 1016895"/>
                <a:gd name="connsiteY2929" fmla="*/ 400657 h 488110"/>
                <a:gd name="connsiteX2930" fmla="*/ 339644 w 1016895"/>
                <a:gd name="connsiteY2930" fmla="*/ 404724 h 488110"/>
                <a:gd name="connsiteX2931" fmla="*/ 335576 w 1016895"/>
                <a:gd name="connsiteY2931" fmla="*/ 408792 h 488110"/>
                <a:gd name="connsiteX2932" fmla="*/ 331508 w 1016895"/>
                <a:gd name="connsiteY2932" fmla="*/ 408792 h 488110"/>
                <a:gd name="connsiteX2933" fmla="*/ 327441 w 1016895"/>
                <a:gd name="connsiteY2933" fmla="*/ 408792 h 488110"/>
                <a:gd name="connsiteX2934" fmla="*/ 323373 w 1016895"/>
                <a:gd name="connsiteY2934" fmla="*/ 408792 h 488110"/>
                <a:gd name="connsiteX2935" fmla="*/ 323373 w 1016895"/>
                <a:gd name="connsiteY2935" fmla="*/ 408792 h 488110"/>
                <a:gd name="connsiteX2936" fmla="*/ 323373 w 1016895"/>
                <a:gd name="connsiteY2936" fmla="*/ 408792 h 488110"/>
                <a:gd name="connsiteX2937" fmla="*/ 319306 w 1016895"/>
                <a:gd name="connsiteY2937" fmla="*/ 412860 h 488110"/>
                <a:gd name="connsiteX2938" fmla="*/ 319306 w 1016895"/>
                <a:gd name="connsiteY2938" fmla="*/ 412860 h 488110"/>
                <a:gd name="connsiteX2939" fmla="*/ 319306 w 1016895"/>
                <a:gd name="connsiteY2939" fmla="*/ 412860 h 488110"/>
                <a:gd name="connsiteX2940" fmla="*/ 355914 w 1016895"/>
                <a:gd name="connsiteY2940" fmla="*/ 347778 h 488110"/>
                <a:gd name="connsiteX2941" fmla="*/ 355914 w 1016895"/>
                <a:gd name="connsiteY2941" fmla="*/ 347778 h 488110"/>
                <a:gd name="connsiteX2942" fmla="*/ 355914 w 1016895"/>
                <a:gd name="connsiteY2942" fmla="*/ 347778 h 488110"/>
                <a:gd name="connsiteX2943" fmla="*/ 355914 w 1016895"/>
                <a:gd name="connsiteY2943" fmla="*/ 347778 h 488110"/>
                <a:gd name="connsiteX2944" fmla="*/ 355914 w 1016895"/>
                <a:gd name="connsiteY2944" fmla="*/ 347778 h 488110"/>
                <a:gd name="connsiteX2945" fmla="*/ 355914 w 1016895"/>
                <a:gd name="connsiteY2945" fmla="*/ 347778 h 488110"/>
                <a:gd name="connsiteX2946" fmla="*/ 323373 w 1016895"/>
                <a:gd name="connsiteY2946" fmla="*/ 457603 h 488110"/>
                <a:gd name="connsiteX2947" fmla="*/ 323373 w 1016895"/>
                <a:gd name="connsiteY2947" fmla="*/ 457603 h 488110"/>
                <a:gd name="connsiteX2948" fmla="*/ 323373 w 1016895"/>
                <a:gd name="connsiteY2948" fmla="*/ 457603 h 488110"/>
                <a:gd name="connsiteX2949" fmla="*/ 323373 w 1016895"/>
                <a:gd name="connsiteY2949" fmla="*/ 457603 h 488110"/>
                <a:gd name="connsiteX2950" fmla="*/ 351846 w 1016895"/>
                <a:gd name="connsiteY2950" fmla="*/ 461671 h 488110"/>
                <a:gd name="connsiteX2951" fmla="*/ 351846 w 1016895"/>
                <a:gd name="connsiteY2951" fmla="*/ 461671 h 488110"/>
                <a:gd name="connsiteX2952" fmla="*/ 351846 w 1016895"/>
                <a:gd name="connsiteY2952" fmla="*/ 461671 h 488110"/>
                <a:gd name="connsiteX2953" fmla="*/ 351846 w 1016895"/>
                <a:gd name="connsiteY2953" fmla="*/ 461671 h 488110"/>
                <a:gd name="connsiteX2954" fmla="*/ 351846 w 1016895"/>
                <a:gd name="connsiteY2954" fmla="*/ 461671 h 488110"/>
                <a:gd name="connsiteX2955" fmla="*/ 347779 w 1016895"/>
                <a:gd name="connsiteY2955" fmla="*/ 461671 h 488110"/>
                <a:gd name="connsiteX2956" fmla="*/ 343711 w 1016895"/>
                <a:gd name="connsiteY2956" fmla="*/ 461671 h 488110"/>
                <a:gd name="connsiteX2957" fmla="*/ 339644 w 1016895"/>
                <a:gd name="connsiteY2957" fmla="*/ 461671 h 488110"/>
                <a:gd name="connsiteX2958" fmla="*/ 339644 w 1016895"/>
                <a:gd name="connsiteY2958" fmla="*/ 461671 h 488110"/>
                <a:gd name="connsiteX2959" fmla="*/ 339644 w 1016895"/>
                <a:gd name="connsiteY2959" fmla="*/ 461671 h 488110"/>
                <a:gd name="connsiteX2960" fmla="*/ 335576 w 1016895"/>
                <a:gd name="connsiteY2960" fmla="*/ 461671 h 488110"/>
                <a:gd name="connsiteX2961" fmla="*/ 335576 w 1016895"/>
                <a:gd name="connsiteY2961" fmla="*/ 461671 h 488110"/>
                <a:gd name="connsiteX2962" fmla="*/ 335576 w 1016895"/>
                <a:gd name="connsiteY2962" fmla="*/ 461671 h 488110"/>
                <a:gd name="connsiteX2963" fmla="*/ 335576 w 1016895"/>
                <a:gd name="connsiteY2963" fmla="*/ 461671 h 488110"/>
                <a:gd name="connsiteX2964" fmla="*/ 335576 w 1016895"/>
                <a:gd name="connsiteY2964" fmla="*/ 461671 h 488110"/>
                <a:gd name="connsiteX2965" fmla="*/ 335576 w 1016895"/>
                <a:gd name="connsiteY2965" fmla="*/ 461671 h 488110"/>
                <a:gd name="connsiteX2966" fmla="*/ 335576 w 1016895"/>
                <a:gd name="connsiteY2966" fmla="*/ 461671 h 488110"/>
                <a:gd name="connsiteX2967" fmla="*/ 335576 w 1016895"/>
                <a:gd name="connsiteY2967" fmla="*/ 461671 h 488110"/>
                <a:gd name="connsiteX2968" fmla="*/ 331508 w 1016895"/>
                <a:gd name="connsiteY2968" fmla="*/ 461671 h 488110"/>
                <a:gd name="connsiteX2969" fmla="*/ 331508 w 1016895"/>
                <a:gd name="connsiteY2969" fmla="*/ 461671 h 488110"/>
                <a:gd name="connsiteX2970" fmla="*/ 331508 w 1016895"/>
                <a:gd name="connsiteY2970" fmla="*/ 461671 h 488110"/>
                <a:gd name="connsiteX2971" fmla="*/ 331508 w 1016895"/>
                <a:gd name="connsiteY2971" fmla="*/ 461671 h 488110"/>
                <a:gd name="connsiteX2972" fmla="*/ 331508 w 1016895"/>
                <a:gd name="connsiteY2972" fmla="*/ 461671 h 488110"/>
                <a:gd name="connsiteX2973" fmla="*/ 331508 w 1016895"/>
                <a:gd name="connsiteY2973" fmla="*/ 461671 h 488110"/>
                <a:gd name="connsiteX2974" fmla="*/ 331508 w 1016895"/>
                <a:gd name="connsiteY2974" fmla="*/ 461671 h 488110"/>
                <a:gd name="connsiteX2975" fmla="*/ 335576 w 1016895"/>
                <a:gd name="connsiteY2975" fmla="*/ 461671 h 488110"/>
                <a:gd name="connsiteX2976" fmla="*/ 335576 w 1016895"/>
                <a:gd name="connsiteY2976" fmla="*/ 461671 h 488110"/>
                <a:gd name="connsiteX2977" fmla="*/ 339644 w 1016895"/>
                <a:gd name="connsiteY2977" fmla="*/ 461671 h 488110"/>
                <a:gd name="connsiteX2978" fmla="*/ 339644 w 1016895"/>
                <a:gd name="connsiteY2978" fmla="*/ 461671 h 488110"/>
                <a:gd name="connsiteX2979" fmla="*/ 339644 w 1016895"/>
                <a:gd name="connsiteY2979" fmla="*/ 461671 h 488110"/>
                <a:gd name="connsiteX2980" fmla="*/ 339644 w 1016895"/>
                <a:gd name="connsiteY2980" fmla="*/ 461671 h 488110"/>
                <a:gd name="connsiteX2981" fmla="*/ 339644 w 1016895"/>
                <a:gd name="connsiteY2981" fmla="*/ 461671 h 488110"/>
                <a:gd name="connsiteX2982" fmla="*/ 343711 w 1016895"/>
                <a:gd name="connsiteY2982" fmla="*/ 461671 h 488110"/>
                <a:gd name="connsiteX2983" fmla="*/ 347779 w 1016895"/>
                <a:gd name="connsiteY2983" fmla="*/ 461671 h 488110"/>
                <a:gd name="connsiteX2984" fmla="*/ 347779 w 1016895"/>
                <a:gd name="connsiteY2984" fmla="*/ 461671 h 488110"/>
                <a:gd name="connsiteX2985" fmla="*/ 347779 w 1016895"/>
                <a:gd name="connsiteY2985" fmla="*/ 461671 h 488110"/>
                <a:gd name="connsiteX2986" fmla="*/ 347779 w 1016895"/>
                <a:gd name="connsiteY2986" fmla="*/ 461671 h 488110"/>
                <a:gd name="connsiteX2987" fmla="*/ 347779 w 1016895"/>
                <a:gd name="connsiteY2987" fmla="*/ 461671 h 488110"/>
                <a:gd name="connsiteX2988" fmla="*/ 347779 w 1016895"/>
                <a:gd name="connsiteY2988" fmla="*/ 461671 h 488110"/>
                <a:gd name="connsiteX2989" fmla="*/ 347779 w 1016895"/>
                <a:gd name="connsiteY2989" fmla="*/ 461671 h 488110"/>
                <a:gd name="connsiteX2990" fmla="*/ 351846 w 1016895"/>
                <a:gd name="connsiteY2990" fmla="*/ 461671 h 488110"/>
                <a:gd name="connsiteX2991" fmla="*/ 351846 w 1016895"/>
                <a:gd name="connsiteY2991" fmla="*/ 461671 h 488110"/>
                <a:gd name="connsiteX2992" fmla="*/ 351846 w 1016895"/>
                <a:gd name="connsiteY2992" fmla="*/ 461671 h 488110"/>
                <a:gd name="connsiteX2993" fmla="*/ 351846 w 1016895"/>
                <a:gd name="connsiteY2993" fmla="*/ 461671 h 488110"/>
                <a:gd name="connsiteX2994" fmla="*/ 351846 w 1016895"/>
                <a:gd name="connsiteY2994" fmla="*/ 461671 h 488110"/>
                <a:gd name="connsiteX2995" fmla="*/ 351846 w 1016895"/>
                <a:gd name="connsiteY2995" fmla="*/ 461671 h 488110"/>
                <a:gd name="connsiteX2996" fmla="*/ 347779 w 1016895"/>
                <a:gd name="connsiteY2996" fmla="*/ 461671 h 488110"/>
                <a:gd name="connsiteX2997" fmla="*/ 351846 w 1016895"/>
                <a:gd name="connsiteY2997" fmla="*/ 461671 h 488110"/>
                <a:gd name="connsiteX2998" fmla="*/ 351846 w 1016895"/>
                <a:gd name="connsiteY2998" fmla="*/ 461671 h 488110"/>
                <a:gd name="connsiteX2999" fmla="*/ 351846 w 1016895"/>
                <a:gd name="connsiteY2999" fmla="*/ 461671 h 488110"/>
                <a:gd name="connsiteX3000" fmla="*/ 351846 w 1016895"/>
                <a:gd name="connsiteY3000" fmla="*/ 461671 h 488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Lst>
              <a:rect l="l" t="t" r="r" b="b"/>
              <a:pathLst>
                <a:path w="1016895" h="488110">
                  <a:moveTo>
                    <a:pt x="1018930" y="185075"/>
                  </a:moveTo>
                  <a:lnTo>
                    <a:pt x="640645" y="30507"/>
                  </a:lnTo>
                  <a:lnTo>
                    <a:pt x="506414" y="103723"/>
                  </a:lnTo>
                  <a:lnTo>
                    <a:pt x="506414" y="103723"/>
                  </a:lnTo>
                  <a:lnTo>
                    <a:pt x="506414" y="103723"/>
                  </a:lnTo>
                  <a:lnTo>
                    <a:pt x="510482" y="103723"/>
                  </a:lnTo>
                  <a:lnTo>
                    <a:pt x="514549" y="103723"/>
                  </a:lnTo>
                  <a:lnTo>
                    <a:pt x="514549" y="103723"/>
                  </a:lnTo>
                  <a:lnTo>
                    <a:pt x="514549" y="103723"/>
                  </a:lnTo>
                  <a:lnTo>
                    <a:pt x="518617" y="103723"/>
                  </a:lnTo>
                  <a:lnTo>
                    <a:pt x="522685" y="103723"/>
                  </a:lnTo>
                  <a:lnTo>
                    <a:pt x="522685" y="103723"/>
                  </a:lnTo>
                  <a:lnTo>
                    <a:pt x="522685" y="103723"/>
                  </a:lnTo>
                  <a:lnTo>
                    <a:pt x="526752" y="103723"/>
                  </a:lnTo>
                  <a:lnTo>
                    <a:pt x="526752" y="103723"/>
                  </a:lnTo>
                  <a:lnTo>
                    <a:pt x="526752" y="103723"/>
                  </a:lnTo>
                  <a:lnTo>
                    <a:pt x="526752" y="103723"/>
                  </a:lnTo>
                  <a:lnTo>
                    <a:pt x="526752" y="103723"/>
                  </a:lnTo>
                  <a:lnTo>
                    <a:pt x="530820" y="103723"/>
                  </a:lnTo>
                  <a:lnTo>
                    <a:pt x="530820" y="103723"/>
                  </a:lnTo>
                  <a:lnTo>
                    <a:pt x="530820" y="103723"/>
                  </a:lnTo>
                  <a:lnTo>
                    <a:pt x="530820" y="103723"/>
                  </a:lnTo>
                  <a:lnTo>
                    <a:pt x="530820" y="103723"/>
                  </a:lnTo>
                  <a:lnTo>
                    <a:pt x="534887" y="103723"/>
                  </a:lnTo>
                  <a:lnTo>
                    <a:pt x="538955" y="103723"/>
                  </a:lnTo>
                  <a:lnTo>
                    <a:pt x="538955" y="103723"/>
                  </a:lnTo>
                  <a:lnTo>
                    <a:pt x="538955" y="103723"/>
                  </a:lnTo>
                  <a:lnTo>
                    <a:pt x="538955" y="103723"/>
                  </a:lnTo>
                  <a:lnTo>
                    <a:pt x="543023" y="103723"/>
                  </a:lnTo>
                  <a:lnTo>
                    <a:pt x="547090" y="103723"/>
                  </a:lnTo>
                  <a:lnTo>
                    <a:pt x="547090" y="103723"/>
                  </a:lnTo>
                  <a:lnTo>
                    <a:pt x="547090" y="103723"/>
                  </a:lnTo>
                  <a:lnTo>
                    <a:pt x="547090" y="103723"/>
                  </a:lnTo>
                  <a:lnTo>
                    <a:pt x="547090" y="103723"/>
                  </a:lnTo>
                  <a:lnTo>
                    <a:pt x="547090" y="103723"/>
                  </a:lnTo>
                  <a:lnTo>
                    <a:pt x="547090" y="103723"/>
                  </a:lnTo>
                  <a:lnTo>
                    <a:pt x="547090" y="103723"/>
                  </a:lnTo>
                  <a:lnTo>
                    <a:pt x="547090" y="103723"/>
                  </a:lnTo>
                  <a:lnTo>
                    <a:pt x="547090" y="103723"/>
                  </a:lnTo>
                  <a:lnTo>
                    <a:pt x="547090" y="103723"/>
                  </a:lnTo>
                  <a:lnTo>
                    <a:pt x="547090" y="103723"/>
                  </a:lnTo>
                  <a:lnTo>
                    <a:pt x="547090" y="103723"/>
                  </a:lnTo>
                  <a:lnTo>
                    <a:pt x="547090"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51158" y="103723"/>
                  </a:lnTo>
                  <a:lnTo>
                    <a:pt x="547090" y="103723"/>
                  </a:lnTo>
                  <a:lnTo>
                    <a:pt x="543023" y="103723"/>
                  </a:lnTo>
                  <a:lnTo>
                    <a:pt x="543023" y="103723"/>
                  </a:lnTo>
                  <a:lnTo>
                    <a:pt x="543023" y="103723"/>
                  </a:lnTo>
                  <a:lnTo>
                    <a:pt x="543023" y="103723"/>
                  </a:lnTo>
                  <a:lnTo>
                    <a:pt x="543023" y="103723"/>
                  </a:lnTo>
                  <a:lnTo>
                    <a:pt x="543023" y="103723"/>
                  </a:lnTo>
                  <a:lnTo>
                    <a:pt x="543023" y="103723"/>
                  </a:lnTo>
                  <a:lnTo>
                    <a:pt x="538955" y="103723"/>
                  </a:lnTo>
                  <a:lnTo>
                    <a:pt x="534887" y="103723"/>
                  </a:lnTo>
                  <a:lnTo>
                    <a:pt x="534887" y="103723"/>
                  </a:lnTo>
                  <a:lnTo>
                    <a:pt x="534887" y="103723"/>
                  </a:lnTo>
                  <a:lnTo>
                    <a:pt x="534887" y="103723"/>
                  </a:lnTo>
                  <a:lnTo>
                    <a:pt x="534887" y="103723"/>
                  </a:lnTo>
                  <a:lnTo>
                    <a:pt x="534887" y="103723"/>
                  </a:lnTo>
                  <a:lnTo>
                    <a:pt x="534887" y="103723"/>
                  </a:lnTo>
                  <a:lnTo>
                    <a:pt x="534887" y="103723"/>
                  </a:lnTo>
                  <a:lnTo>
                    <a:pt x="534887" y="103723"/>
                  </a:lnTo>
                  <a:lnTo>
                    <a:pt x="538955" y="103723"/>
                  </a:lnTo>
                  <a:lnTo>
                    <a:pt x="538955" y="103723"/>
                  </a:lnTo>
                  <a:lnTo>
                    <a:pt x="543023" y="103723"/>
                  </a:lnTo>
                  <a:lnTo>
                    <a:pt x="547090" y="103723"/>
                  </a:lnTo>
                  <a:lnTo>
                    <a:pt x="547090" y="103723"/>
                  </a:lnTo>
                  <a:lnTo>
                    <a:pt x="547090" y="103723"/>
                  </a:lnTo>
                  <a:lnTo>
                    <a:pt x="547090" y="103723"/>
                  </a:lnTo>
                  <a:lnTo>
                    <a:pt x="547090" y="103723"/>
                  </a:lnTo>
                  <a:lnTo>
                    <a:pt x="547090" y="103723"/>
                  </a:lnTo>
                  <a:lnTo>
                    <a:pt x="543023" y="103723"/>
                  </a:lnTo>
                  <a:lnTo>
                    <a:pt x="543023" y="103723"/>
                  </a:lnTo>
                  <a:lnTo>
                    <a:pt x="543023" y="103723"/>
                  </a:lnTo>
                  <a:lnTo>
                    <a:pt x="547090" y="103723"/>
                  </a:lnTo>
                  <a:lnTo>
                    <a:pt x="547090" y="103723"/>
                  </a:lnTo>
                  <a:lnTo>
                    <a:pt x="547090" y="103723"/>
                  </a:lnTo>
                  <a:lnTo>
                    <a:pt x="547090" y="103723"/>
                  </a:lnTo>
                  <a:lnTo>
                    <a:pt x="547090" y="103723"/>
                  </a:lnTo>
                  <a:lnTo>
                    <a:pt x="547090" y="103723"/>
                  </a:lnTo>
                  <a:lnTo>
                    <a:pt x="547090" y="103723"/>
                  </a:lnTo>
                  <a:lnTo>
                    <a:pt x="547090" y="103723"/>
                  </a:lnTo>
                  <a:lnTo>
                    <a:pt x="547090" y="103723"/>
                  </a:lnTo>
                  <a:lnTo>
                    <a:pt x="551158" y="103723"/>
                  </a:lnTo>
                  <a:lnTo>
                    <a:pt x="555225" y="103723"/>
                  </a:lnTo>
                  <a:lnTo>
                    <a:pt x="559293" y="103723"/>
                  </a:lnTo>
                  <a:lnTo>
                    <a:pt x="559293" y="103723"/>
                  </a:lnTo>
                  <a:lnTo>
                    <a:pt x="559293" y="103723"/>
                  </a:lnTo>
                  <a:lnTo>
                    <a:pt x="563361" y="103723"/>
                  </a:lnTo>
                  <a:lnTo>
                    <a:pt x="563361" y="103723"/>
                  </a:lnTo>
                  <a:lnTo>
                    <a:pt x="563361" y="103723"/>
                  </a:lnTo>
                  <a:lnTo>
                    <a:pt x="567428" y="103723"/>
                  </a:lnTo>
                  <a:lnTo>
                    <a:pt x="567428" y="103723"/>
                  </a:lnTo>
                  <a:lnTo>
                    <a:pt x="567428" y="103723"/>
                  </a:lnTo>
                  <a:lnTo>
                    <a:pt x="567428" y="103723"/>
                  </a:lnTo>
                  <a:lnTo>
                    <a:pt x="567428" y="103723"/>
                  </a:lnTo>
                  <a:lnTo>
                    <a:pt x="567428" y="103723"/>
                  </a:lnTo>
                  <a:lnTo>
                    <a:pt x="571496" y="103723"/>
                  </a:lnTo>
                  <a:lnTo>
                    <a:pt x="571496" y="103723"/>
                  </a:lnTo>
                  <a:lnTo>
                    <a:pt x="571496" y="103723"/>
                  </a:lnTo>
                  <a:lnTo>
                    <a:pt x="571496" y="103723"/>
                  </a:lnTo>
                  <a:lnTo>
                    <a:pt x="571496" y="103723"/>
                  </a:lnTo>
                  <a:lnTo>
                    <a:pt x="571496" y="103723"/>
                  </a:lnTo>
                  <a:lnTo>
                    <a:pt x="571496" y="103723"/>
                  </a:lnTo>
                  <a:lnTo>
                    <a:pt x="571496" y="103723"/>
                  </a:lnTo>
                  <a:lnTo>
                    <a:pt x="571496" y="103723"/>
                  </a:lnTo>
                  <a:lnTo>
                    <a:pt x="571496" y="103723"/>
                  </a:lnTo>
                  <a:lnTo>
                    <a:pt x="571496" y="103723"/>
                  </a:lnTo>
                  <a:lnTo>
                    <a:pt x="571496" y="103723"/>
                  </a:lnTo>
                  <a:lnTo>
                    <a:pt x="571496" y="103723"/>
                  </a:lnTo>
                  <a:lnTo>
                    <a:pt x="575563" y="103723"/>
                  </a:lnTo>
                  <a:lnTo>
                    <a:pt x="575563" y="103723"/>
                  </a:lnTo>
                  <a:lnTo>
                    <a:pt x="575563" y="103723"/>
                  </a:lnTo>
                  <a:lnTo>
                    <a:pt x="575563" y="103723"/>
                  </a:lnTo>
                  <a:lnTo>
                    <a:pt x="575563" y="103723"/>
                  </a:lnTo>
                  <a:lnTo>
                    <a:pt x="575563" y="103723"/>
                  </a:lnTo>
                  <a:lnTo>
                    <a:pt x="579631" y="103723"/>
                  </a:lnTo>
                  <a:lnTo>
                    <a:pt x="579631" y="103723"/>
                  </a:lnTo>
                  <a:lnTo>
                    <a:pt x="579631" y="103723"/>
                  </a:lnTo>
                  <a:lnTo>
                    <a:pt x="579631" y="103723"/>
                  </a:lnTo>
                  <a:lnTo>
                    <a:pt x="579631" y="103723"/>
                  </a:lnTo>
                  <a:lnTo>
                    <a:pt x="579631" y="103723"/>
                  </a:lnTo>
                  <a:lnTo>
                    <a:pt x="579631" y="103723"/>
                  </a:lnTo>
                  <a:lnTo>
                    <a:pt x="575563" y="103723"/>
                  </a:lnTo>
                  <a:lnTo>
                    <a:pt x="575563" y="103723"/>
                  </a:lnTo>
                  <a:lnTo>
                    <a:pt x="575563" y="103723"/>
                  </a:lnTo>
                  <a:lnTo>
                    <a:pt x="579631" y="103723"/>
                  </a:lnTo>
                  <a:lnTo>
                    <a:pt x="579631" y="103723"/>
                  </a:lnTo>
                  <a:lnTo>
                    <a:pt x="579631" y="103723"/>
                  </a:lnTo>
                  <a:lnTo>
                    <a:pt x="579631" y="103723"/>
                  </a:lnTo>
                  <a:lnTo>
                    <a:pt x="579631" y="103723"/>
                  </a:lnTo>
                  <a:lnTo>
                    <a:pt x="579631" y="103723"/>
                  </a:lnTo>
                  <a:lnTo>
                    <a:pt x="579631" y="103723"/>
                  </a:lnTo>
                  <a:lnTo>
                    <a:pt x="579631" y="103723"/>
                  </a:lnTo>
                  <a:lnTo>
                    <a:pt x="579631" y="103723"/>
                  </a:lnTo>
                  <a:lnTo>
                    <a:pt x="579631" y="103723"/>
                  </a:lnTo>
                  <a:lnTo>
                    <a:pt x="583699" y="103723"/>
                  </a:lnTo>
                  <a:lnTo>
                    <a:pt x="587766" y="103723"/>
                  </a:lnTo>
                  <a:lnTo>
                    <a:pt x="591834" y="103723"/>
                  </a:lnTo>
                  <a:lnTo>
                    <a:pt x="591834" y="103723"/>
                  </a:lnTo>
                  <a:lnTo>
                    <a:pt x="591834" y="103723"/>
                  </a:lnTo>
                  <a:lnTo>
                    <a:pt x="591834" y="103723"/>
                  </a:lnTo>
                  <a:lnTo>
                    <a:pt x="591834" y="103723"/>
                  </a:lnTo>
                  <a:lnTo>
                    <a:pt x="591834" y="103723"/>
                  </a:lnTo>
                  <a:lnTo>
                    <a:pt x="591834" y="103723"/>
                  </a:lnTo>
                  <a:lnTo>
                    <a:pt x="591834" y="103723"/>
                  </a:lnTo>
                  <a:lnTo>
                    <a:pt x="591834" y="103723"/>
                  </a:lnTo>
                  <a:lnTo>
                    <a:pt x="591834" y="103723"/>
                  </a:lnTo>
                  <a:lnTo>
                    <a:pt x="591834" y="103723"/>
                  </a:lnTo>
                  <a:lnTo>
                    <a:pt x="591834" y="103723"/>
                  </a:lnTo>
                  <a:lnTo>
                    <a:pt x="591834" y="103723"/>
                  </a:lnTo>
                  <a:lnTo>
                    <a:pt x="595901" y="103723"/>
                  </a:lnTo>
                  <a:lnTo>
                    <a:pt x="595901" y="103723"/>
                  </a:lnTo>
                  <a:lnTo>
                    <a:pt x="595901" y="103723"/>
                  </a:lnTo>
                  <a:lnTo>
                    <a:pt x="599969" y="103723"/>
                  </a:lnTo>
                  <a:lnTo>
                    <a:pt x="599969" y="103723"/>
                  </a:lnTo>
                  <a:lnTo>
                    <a:pt x="599969" y="103723"/>
                  </a:lnTo>
                  <a:lnTo>
                    <a:pt x="599969" y="103723"/>
                  </a:lnTo>
                  <a:lnTo>
                    <a:pt x="599969" y="103723"/>
                  </a:lnTo>
                  <a:lnTo>
                    <a:pt x="599969" y="103723"/>
                  </a:lnTo>
                  <a:lnTo>
                    <a:pt x="599969" y="103723"/>
                  </a:lnTo>
                  <a:lnTo>
                    <a:pt x="604036" y="103723"/>
                  </a:lnTo>
                  <a:lnTo>
                    <a:pt x="608104" y="107791"/>
                  </a:lnTo>
                  <a:lnTo>
                    <a:pt x="608104" y="107791"/>
                  </a:lnTo>
                  <a:lnTo>
                    <a:pt x="612172" y="107791"/>
                  </a:lnTo>
                  <a:lnTo>
                    <a:pt x="612172" y="107791"/>
                  </a:lnTo>
                  <a:lnTo>
                    <a:pt x="612172" y="107791"/>
                  </a:lnTo>
                  <a:lnTo>
                    <a:pt x="616239" y="107791"/>
                  </a:lnTo>
                  <a:lnTo>
                    <a:pt x="616239" y="107791"/>
                  </a:lnTo>
                  <a:lnTo>
                    <a:pt x="620307" y="107791"/>
                  </a:lnTo>
                  <a:lnTo>
                    <a:pt x="620307" y="107791"/>
                  </a:lnTo>
                  <a:lnTo>
                    <a:pt x="620307" y="111859"/>
                  </a:lnTo>
                  <a:lnTo>
                    <a:pt x="620307" y="115926"/>
                  </a:lnTo>
                  <a:lnTo>
                    <a:pt x="620307" y="115926"/>
                  </a:lnTo>
                  <a:lnTo>
                    <a:pt x="620307" y="115926"/>
                  </a:lnTo>
                  <a:lnTo>
                    <a:pt x="620307" y="115926"/>
                  </a:lnTo>
                  <a:lnTo>
                    <a:pt x="620307" y="115926"/>
                  </a:lnTo>
                  <a:lnTo>
                    <a:pt x="620307" y="115926"/>
                  </a:lnTo>
                  <a:lnTo>
                    <a:pt x="620307"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4374"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28442" y="115926"/>
                  </a:lnTo>
                  <a:lnTo>
                    <a:pt x="632509" y="115926"/>
                  </a:lnTo>
                  <a:lnTo>
                    <a:pt x="632509" y="115926"/>
                  </a:lnTo>
                  <a:lnTo>
                    <a:pt x="632509" y="115926"/>
                  </a:lnTo>
                  <a:lnTo>
                    <a:pt x="636577" y="115926"/>
                  </a:lnTo>
                  <a:lnTo>
                    <a:pt x="640645" y="115926"/>
                  </a:lnTo>
                  <a:lnTo>
                    <a:pt x="640645" y="115926"/>
                  </a:lnTo>
                  <a:lnTo>
                    <a:pt x="640645" y="115926"/>
                  </a:lnTo>
                  <a:lnTo>
                    <a:pt x="640645" y="115926"/>
                  </a:lnTo>
                  <a:lnTo>
                    <a:pt x="640645" y="115926"/>
                  </a:lnTo>
                  <a:lnTo>
                    <a:pt x="640645" y="115926"/>
                  </a:lnTo>
                  <a:lnTo>
                    <a:pt x="640645" y="115926"/>
                  </a:lnTo>
                  <a:lnTo>
                    <a:pt x="640645" y="115926"/>
                  </a:lnTo>
                  <a:lnTo>
                    <a:pt x="640645" y="115926"/>
                  </a:lnTo>
                  <a:lnTo>
                    <a:pt x="640645" y="115926"/>
                  </a:lnTo>
                  <a:lnTo>
                    <a:pt x="640645" y="115926"/>
                  </a:lnTo>
                  <a:lnTo>
                    <a:pt x="640645" y="115926"/>
                  </a:lnTo>
                  <a:lnTo>
                    <a:pt x="640645" y="115926"/>
                  </a:lnTo>
                  <a:lnTo>
                    <a:pt x="640645" y="115926"/>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4712" y="119994"/>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8780" y="124061"/>
                  </a:lnTo>
                  <a:lnTo>
                    <a:pt x="644712" y="124061"/>
                  </a:lnTo>
                  <a:lnTo>
                    <a:pt x="640645" y="124061"/>
                  </a:lnTo>
                  <a:lnTo>
                    <a:pt x="640645" y="124061"/>
                  </a:lnTo>
                  <a:lnTo>
                    <a:pt x="640645" y="124061"/>
                  </a:lnTo>
                  <a:lnTo>
                    <a:pt x="640645" y="124061"/>
                  </a:lnTo>
                  <a:lnTo>
                    <a:pt x="640645" y="124061"/>
                  </a:lnTo>
                  <a:lnTo>
                    <a:pt x="640645" y="124061"/>
                  </a:lnTo>
                  <a:lnTo>
                    <a:pt x="640645" y="124061"/>
                  </a:lnTo>
                  <a:lnTo>
                    <a:pt x="640645" y="124061"/>
                  </a:lnTo>
                  <a:lnTo>
                    <a:pt x="640645" y="124061"/>
                  </a:lnTo>
                  <a:lnTo>
                    <a:pt x="640645" y="124061"/>
                  </a:lnTo>
                  <a:lnTo>
                    <a:pt x="640645" y="124061"/>
                  </a:lnTo>
                  <a:lnTo>
                    <a:pt x="640645" y="124061"/>
                  </a:lnTo>
                  <a:lnTo>
                    <a:pt x="640645" y="124061"/>
                  </a:lnTo>
                  <a:lnTo>
                    <a:pt x="640645" y="124061"/>
                  </a:lnTo>
                  <a:lnTo>
                    <a:pt x="636577" y="124061"/>
                  </a:lnTo>
                  <a:lnTo>
                    <a:pt x="636577" y="124061"/>
                  </a:lnTo>
                  <a:lnTo>
                    <a:pt x="636577" y="124061"/>
                  </a:lnTo>
                  <a:lnTo>
                    <a:pt x="636577" y="124061"/>
                  </a:lnTo>
                  <a:lnTo>
                    <a:pt x="636577" y="124061"/>
                  </a:lnTo>
                  <a:lnTo>
                    <a:pt x="636577" y="124061"/>
                  </a:lnTo>
                  <a:lnTo>
                    <a:pt x="636577" y="124061"/>
                  </a:lnTo>
                  <a:lnTo>
                    <a:pt x="632509" y="124061"/>
                  </a:lnTo>
                  <a:lnTo>
                    <a:pt x="632509" y="124061"/>
                  </a:lnTo>
                  <a:lnTo>
                    <a:pt x="628442" y="124061"/>
                  </a:lnTo>
                  <a:lnTo>
                    <a:pt x="624374" y="124061"/>
                  </a:lnTo>
                  <a:lnTo>
                    <a:pt x="620307" y="124061"/>
                  </a:lnTo>
                  <a:lnTo>
                    <a:pt x="620307" y="124061"/>
                  </a:lnTo>
                  <a:lnTo>
                    <a:pt x="620307" y="124061"/>
                  </a:lnTo>
                  <a:lnTo>
                    <a:pt x="616239" y="124061"/>
                  </a:lnTo>
                  <a:lnTo>
                    <a:pt x="612172" y="124061"/>
                  </a:lnTo>
                  <a:lnTo>
                    <a:pt x="608104" y="124061"/>
                  </a:lnTo>
                  <a:lnTo>
                    <a:pt x="608104" y="124061"/>
                  </a:lnTo>
                  <a:lnTo>
                    <a:pt x="608104" y="124061"/>
                  </a:lnTo>
                  <a:lnTo>
                    <a:pt x="608104" y="124061"/>
                  </a:lnTo>
                  <a:lnTo>
                    <a:pt x="604036" y="119994"/>
                  </a:lnTo>
                  <a:lnTo>
                    <a:pt x="599969" y="119994"/>
                  </a:lnTo>
                  <a:lnTo>
                    <a:pt x="595901" y="119994"/>
                  </a:lnTo>
                  <a:lnTo>
                    <a:pt x="595901" y="119994"/>
                  </a:lnTo>
                  <a:lnTo>
                    <a:pt x="591834" y="119994"/>
                  </a:lnTo>
                  <a:lnTo>
                    <a:pt x="591834" y="119994"/>
                  </a:lnTo>
                  <a:lnTo>
                    <a:pt x="591834" y="119994"/>
                  </a:lnTo>
                  <a:lnTo>
                    <a:pt x="591834" y="119994"/>
                  </a:lnTo>
                  <a:lnTo>
                    <a:pt x="591834" y="119994"/>
                  </a:lnTo>
                  <a:lnTo>
                    <a:pt x="591834" y="119994"/>
                  </a:lnTo>
                  <a:lnTo>
                    <a:pt x="587766" y="119994"/>
                  </a:lnTo>
                  <a:lnTo>
                    <a:pt x="583699" y="119994"/>
                  </a:lnTo>
                  <a:lnTo>
                    <a:pt x="579631" y="119994"/>
                  </a:lnTo>
                  <a:lnTo>
                    <a:pt x="579631" y="119994"/>
                  </a:lnTo>
                  <a:lnTo>
                    <a:pt x="579631" y="119994"/>
                  </a:lnTo>
                  <a:lnTo>
                    <a:pt x="579631" y="119994"/>
                  </a:lnTo>
                  <a:lnTo>
                    <a:pt x="575563" y="119994"/>
                  </a:lnTo>
                  <a:lnTo>
                    <a:pt x="575563" y="119994"/>
                  </a:lnTo>
                  <a:lnTo>
                    <a:pt x="575563" y="119994"/>
                  </a:lnTo>
                  <a:lnTo>
                    <a:pt x="571496" y="119994"/>
                  </a:lnTo>
                  <a:lnTo>
                    <a:pt x="571496" y="119994"/>
                  </a:lnTo>
                  <a:lnTo>
                    <a:pt x="571496" y="119994"/>
                  </a:lnTo>
                  <a:lnTo>
                    <a:pt x="571496" y="119994"/>
                  </a:lnTo>
                  <a:lnTo>
                    <a:pt x="571496" y="119994"/>
                  </a:lnTo>
                  <a:lnTo>
                    <a:pt x="571496" y="119994"/>
                  </a:lnTo>
                  <a:lnTo>
                    <a:pt x="571496" y="119994"/>
                  </a:lnTo>
                  <a:lnTo>
                    <a:pt x="571496" y="119994"/>
                  </a:lnTo>
                  <a:lnTo>
                    <a:pt x="571496" y="119994"/>
                  </a:lnTo>
                  <a:lnTo>
                    <a:pt x="571496" y="119994"/>
                  </a:lnTo>
                  <a:lnTo>
                    <a:pt x="571496" y="119994"/>
                  </a:lnTo>
                  <a:lnTo>
                    <a:pt x="571496" y="119994"/>
                  </a:lnTo>
                  <a:lnTo>
                    <a:pt x="571496" y="119994"/>
                  </a:lnTo>
                  <a:lnTo>
                    <a:pt x="571496" y="119994"/>
                  </a:lnTo>
                  <a:lnTo>
                    <a:pt x="567428" y="119994"/>
                  </a:lnTo>
                  <a:lnTo>
                    <a:pt x="563361" y="119994"/>
                  </a:lnTo>
                  <a:lnTo>
                    <a:pt x="563361" y="119994"/>
                  </a:lnTo>
                  <a:lnTo>
                    <a:pt x="563361" y="119994"/>
                  </a:lnTo>
                  <a:lnTo>
                    <a:pt x="563361" y="119994"/>
                  </a:lnTo>
                  <a:lnTo>
                    <a:pt x="563361" y="119994"/>
                  </a:lnTo>
                  <a:lnTo>
                    <a:pt x="563361" y="119994"/>
                  </a:lnTo>
                  <a:lnTo>
                    <a:pt x="563361" y="119994"/>
                  </a:lnTo>
                  <a:lnTo>
                    <a:pt x="563361" y="119994"/>
                  </a:lnTo>
                  <a:lnTo>
                    <a:pt x="563361" y="119994"/>
                  </a:lnTo>
                  <a:lnTo>
                    <a:pt x="559293" y="119994"/>
                  </a:lnTo>
                  <a:lnTo>
                    <a:pt x="555225" y="119994"/>
                  </a:lnTo>
                  <a:lnTo>
                    <a:pt x="555225" y="119994"/>
                  </a:lnTo>
                  <a:lnTo>
                    <a:pt x="555225" y="119994"/>
                  </a:lnTo>
                  <a:lnTo>
                    <a:pt x="555225" y="119994"/>
                  </a:lnTo>
                  <a:lnTo>
                    <a:pt x="555225" y="119994"/>
                  </a:lnTo>
                  <a:lnTo>
                    <a:pt x="559293" y="119994"/>
                  </a:lnTo>
                  <a:lnTo>
                    <a:pt x="559293" y="119994"/>
                  </a:lnTo>
                  <a:lnTo>
                    <a:pt x="559293" y="119994"/>
                  </a:lnTo>
                  <a:lnTo>
                    <a:pt x="559293" y="119994"/>
                  </a:lnTo>
                  <a:lnTo>
                    <a:pt x="559293" y="119994"/>
                  </a:lnTo>
                  <a:lnTo>
                    <a:pt x="559293" y="119994"/>
                  </a:lnTo>
                  <a:lnTo>
                    <a:pt x="563361" y="119994"/>
                  </a:lnTo>
                  <a:lnTo>
                    <a:pt x="567428" y="119994"/>
                  </a:lnTo>
                  <a:lnTo>
                    <a:pt x="571496" y="119994"/>
                  </a:lnTo>
                  <a:lnTo>
                    <a:pt x="571496" y="119994"/>
                  </a:lnTo>
                  <a:lnTo>
                    <a:pt x="575563" y="119994"/>
                  </a:lnTo>
                  <a:lnTo>
                    <a:pt x="579631" y="119994"/>
                  </a:lnTo>
                  <a:lnTo>
                    <a:pt x="579631" y="119994"/>
                  </a:lnTo>
                  <a:lnTo>
                    <a:pt x="579631" y="119994"/>
                  </a:lnTo>
                  <a:lnTo>
                    <a:pt x="579631" y="119994"/>
                  </a:lnTo>
                  <a:lnTo>
                    <a:pt x="579631" y="119994"/>
                  </a:lnTo>
                  <a:lnTo>
                    <a:pt x="579631" y="119994"/>
                  </a:lnTo>
                  <a:lnTo>
                    <a:pt x="579631" y="119994"/>
                  </a:lnTo>
                  <a:lnTo>
                    <a:pt x="583699" y="119994"/>
                  </a:lnTo>
                  <a:cubicBezTo>
                    <a:pt x="587766" y="119994"/>
                    <a:pt x="587766" y="119994"/>
                    <a:pt x="591834" y="119994"/>
                  </a:cubicBezTo>
                  <a:lnTo>
                    <a:pt x="595901" y="119994"/>
                  </a:lnTo>
                  <a:lnTo>
                    <a:pt x="599969" y="119994"/>
                  </a:lnTo>
                  <a:lnTo>
                    <a:pt x="599969" y="119994"/>
                  </a:lnTo>
                  <a:lnTo>
                    <a:pt x="599969" y="119994"/>
                  </a:lnTo>
                  <a:lnTo>
                    <a:pt x="599969" y="119994"/>
                  </a:lnTo>
                  <a:lnTo>
                    <a:pt x="599969" y="119994"/>
                  </a:lnTo>
                  <a:lnTo>
                    <a:pt x="599969" y="119994"/>
                  </a:lnTo>
                  <a:lnTo>
                    <a:pt x="604036" y="119994"/>
                  </a:lnTo>
                  <a:lnTo>
                    <a:pt x="608104" y="119994"/>
                  </a:lnTo>
                  <a:lnTo>
                    <a:pt x="608104" y="119994"/>
                  </a:lnTo>
                  <a:lnTo>
                    <a:pt x="608104" y="119994"/>
                  </a:lnTo>
                  <a:lnTo>
                    <a:pt x="608104" y="119994"/>
                  </a:lnTo>
                  <a:lnTo>
                    <a:pt x="608104" y="119994"/>
                  </a:lnTo>
                  <a:lnTo>
                    <a:pt x="608104" y="119994"/>
                  </a:lnTo>
                  <a:lnTo>
                    <a:pt x="608104" y="119994"/>
                  </a:lnTo>
                  <a:lnTo>
                    <a:pt x="608104" y="119994"/>
                  </a:lnTo>
                  <a:lnTo>
                    <a:pt x="604036" y="119994"/>
                  </a:lnTo>
                  <a:lnTo>
                    <a:pt x="599969" y="119994"/>
                  </a:lnTo>
                  <a:lnTo>
                    <a:pt x="599969" y="119994"/>
                  </a:lnTo>
                  <a:lnTo>
                    <a:pt x="599969" y="119994"/>
                  </a:lnTo>
                  <a:lnTo>
                    <a:pt x="599969" y="119994"/>
                  </a:lnTo>
                  <a:lnTo>
                    <a:pt x="599969" y="119994"/>
                  </a:lnTo>
                  <a:lnTo>
                    <a:pt x="599969" y="119994"/>
                  </a:lnTo>
                  <a:lnTo>
                    <a:pt x="599969" y="119994"/>
                  </a:lnTo>
                  <a:lnTo>
                    <a:pt x="599969" y="119994"/>
                  </a:lnTo>
                  <a:lnTo>
                    <a:pt x="604036" y="119994"/>
                  </a:lnTo>
                  <a:lnTo>
                    <a:pt x="604036" y="119994"/>
                  </a:lnTo>
                  <a:lnTo>
                    <a:pt x="604036" y="119994"/>
                  </a:lnTo>
                  <a:lnTo>
                    <a:pt x="604036" y="119994"/>
                  </a:lnTo>
                  <a:lnTo>
                    <a:pt x="604036" y="119994"/>
                  </a:lnTo>
                  <a:lnTo>
                    <a:pt x="604036" y="119994"/>
                  </a:lnTo>
                  <a:lnTo>
                    <a:pt x="604036" y="119994"/>
                  </a:lnTo>
                  <a:lnTo>
                    <a:pt x="599969" y="119994"/>
                  </a:lnTo>
                  <a:lnTo>
                    <a:pt x="595901" y="119994"/>
                  </a:lnTo>
                  <a:lnTo>
                    <a:pt x="595901" y="119994"/>
                  </a:lnTo>
                  <a:lnTo>
                    <a:pt x="595901" y="119994"/>
                  </a:lnTo>
                  <a:lnTo>
                    <a:pt x="595901" y="119994"/>
                  </a:lnTo>
                  <a:lnTo>
                    <a:pt x="595901" y="119994"/>
                  </a:lnTo>
                  <a:lnTo>
                    <a:pt x="595901" y="119994"/>
                  </a:lnTo>
                  <a:lnTo>
                    <a:pt x="595901" y="119994"/>
                  </a:lnTo>
                  <a:lnTo>
                    <a:pt x="595901" y="119994"/>
                  </a:lnTo>
                  <a:lnTo>
                    <a:pt x="591834" y="119994"/>
                  </a:lnTo>
                  <a:lnTo>
                    <a:pt x="591834" y="119994"/>
                  </a:lnTo>
                  <a:lnTo>
                    <a:pt x="591834" y="119994"/>
                  </a:lnTo>
                  <a:lnTo>
                    <a:pt x="591834" y="119994"/>
                  </a:lnTo>
                  <a:lnTo>
                    <a:pt x="591834" y="119994"/>
                  </a:lnTo>
                  <a:lnTo>
                    <a:pt x="591834" y="119994"/>
                  </a:lnTo>
                  <a:lnTo>
                    <a:pt x="591834" y="119994"/>
                  </a:lnTo>
                  <a:lnTo>
                    <a:pt x="587766" y="119994"/>
                  </a:lnTo>
                  <a:lnTo>
                    <a:pt x="587766" y="119994"/>
                  </a:lnTo>
                  <a:lnTo>
                    <a:pt x="587766" y="119994"/>
                  </a:lnTo>
                  <a:lnTo>
                    <a:pt x="587766" y="119994"/>
                  </a:lnTo>
                  <a:lnTo>
                    <a:pt x="587766" y="119994"/>
                  </a:lnTo>
                  <a:lnTo>
                    <a:pt x="587766" y="119994"/>
                  </a:lnTo>
                  <a:lnTo>
                    <a:pt x="587766" y="119994"/>
                  </a:lnTo>
                  <a:lnTo>
                    <a:pt x="583699" y="119994"/>
                  </a:lnTo>
                  <a:lnTo>
                    <a:pt x="579631" y="119994"/>
                  </a:lnTo>
                  <a:lnTo>
                    <a:pt x="575563" y="119994"/>
                  </a:lnTo>
                  <a:lnTo>
                    <a:pt x="571496" y="119994"/>
                  </a:lnTo>
                  <a:lnTo>
                    <a:pt x="571496" y="119994"/>
                  </a:lnTo>
                  <a:lnTo>
                    <a:pt x="567428" y="119994"/>
                  </a:lnTo>
                  <a:lnTo>
                    <a:pt x="567428" y="119994"/>
                  </a:lnTo>
                  <a:lnTo>
                    <a:pt x="567428" y="119994"/>
                  </a:lnTo>
                  <a:lnTo>
                    <a:pt x="567428" y="119994"/>
                  </a:lnTo>
                  <a:lnTo>
                    <a:pt x="567428" y="119994"/>
                  </a:lnTo>
                  <a:lnTo>
                    <a:pt x="563361" y="119994"/>
                  </a:lnTo>
                  <a:lnTo>
                    <a:pt x="559293" y="119994"/>
                  </a:lnTo>
                  <a:lnTo>
                    <a:pt x="555225" y="119994"/>
                  </a:lnTo>
                  <a:lnTo>
                    <a:pt x="551158" y="119994"/>
                  </a:lnTo>
                  <a:lnTo>
                    <a:pt x="547090" y="119994"/>
                  </a:lnTo>
                  <a:cubicBezTo>
                    <a:pt x="543023" y="119994"/>
                    <a:pt x="543023" y="119994"/>
                    <a:pt x="538955" y="119994"/>
                  </a:cubicBezTo>
                  <a:lnTo>
                    <a:pt x="530820" y="119994"/>
                  </a:lnTo>
                  <a:lnTo>
                    <a:pt x="526752" y="119994"/>
                  </a:lnTo>
                  <a:lnTo>
                    <a:pt x="522685"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19994"/>
                  </a:lnTo>
                  <a:lnTo>
                    <a:pt x="518617" y="124061"/>
                  </a:lnTo>
                  <a:lnTo>
                    <a:pt x="518617" y="124061"/>
                  </a:lnTo>
                  <a:lnTo>
                    <a:pt x="518617" y="124061"/>
                  </a:lnTo>
                  <a:lnTo>
                    <a:pt x="518617" y="124061"/>
                  </a:lnTo>
                  <a:lnTo>
                    <a:pt x="518617" y="124061"/>
                  </a:lnTo>
                  <a:lnTo>
                    <a:pt x="514549" y="124061"/>
                  </a:lnTo>
                  <a:lnTo>
                    <a:pt x="514549" y="124061"/>
                  </a:lnTo>
                  <a:lnTo>
                    <a:pt x="514549" y="124061"/>
                  </a:lnTo>
                  <a:lnTo>
                    <a:pt x="514549" y="124061"/>
                  </a:lnTo>
                  <a:lnTo>
                    <a:pt x="514549" y="124061"/>
                  </a:lnTo>
                  <a:lnTo>
                    <a:pt x="514549" y="124061"/>
                  </a:lnTo>
                  <a:lnTo>
                    <a:pt x="510482" y="124061"/>
                  </a:lnTo>
                  <a:lnTo>
                    <a:pt x="510482" y="124061"/>
                  </a:lnTo>
                  <a:lnTo>
                    <a:pt x="510482" y="124061"/>
                  </a:lnTo>
                  <a:lnTo>
                    <a:pt x="510482" y="124061"/>
                  </a:lnTo>
                  <a:lnTo>
                    <a:pt x="506414" y="124061"/>
                  </a:lnTo>
                  <a:lnTo>
                    <a:pt x="506414" y="124061"/>
                  </a:lnTo>
                  <a:lnTo>
                    <a:pt x="506414" y="124061"/>
                  </a:lnTo>
                  <a:lnTo>
                    <a:pt x="502347" y="124061"/>
                  </a:lnTo>
                  <a:lnTo>
                    <a:pt x="502347" y="124061"/>
                  </a:lnTo>
                  <a:lnTo>
                    <a:pt x="498279" y="124061"/>
                  </a:lnTo>
                  <a:lnTo>
                    <a:pt x="494212" y="124061"/>
                  </a:lnTo>
                  <a:lnTo>
                    <a:pt x="494212" y="124061"/>
                  </a:lnTo>
                  <a:lnTo>
                    <a:pt x="494212" y="124061"/>
                  </a:lnTo>
                  <a:lnTo>
                    <a:pt x="494212" y="124061"/>
                  </a:lnTo>
                  <a:lnTo>
                    <a:pt x="494212" y="124061"/>
                  </a:lnTo>
                  <a:lnTo>
                    <a:pt x="490144" y="124061"/>
                  </a:lnTo>
                  <a:lnTo>
                    <a:pt x="490144" y="124061"/>
                  </a:lnTo>
                  <a:lnTo>
                    <a:pt x="490144" y="124061"/>
                  </a:lnTo>
                  <a:lnTo>
                    <a:pt x="486076" y="119994"/>
                  </a:lnTo>
                  <a:lnTo>
                    <a:pt x="482009"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24061"/>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77941" y="119994"/>
                  </a:lnTo>
                  <a:lnTo>
                    <a:pt x="482009" y="119994"/>
                  </a:lnTo>
                  <a:lnTo>
                    <a:pt x="482009" y="119994"/>
                  </a:lnTo>
                  <a:lnTo>
                    <a:pt x="482009" y="119994"/>
                  </a:lnTo>
                  <a:lnTo>
                    <a:pt x="482009" y="119994"/>
                  </a:lnTo>
                  <a:lnTo>
                    <a:pt x="482009" y="119994"/>
                  </a:lnTo>
                  <a:lnTo>
                    <a:pt x="477941" y="119994"/>
                  </a:lnTo>
                  <a:lnTo>
                    <a:pt x="477941" y="119994"/>
                  </a:lnTo>
                  <a:lnTo>
                    <a:pt x="477941" y="119994"/>
                  </a:lnTo>
                  <a:lnTo>
                    <a:pt x="477941" y="119994"/>
                  </a:lnTo>
                  <a:lnTo>
                    <a:pt x="473874" y="119994"/>
                  </a:lnTo>
                  <a:lnTo>
                    <a:pt x="469806" y="119994"/>
                  </a:lnTo>
                  <a:lnTo>
                    <a:pt x="469806" y="119994"/>
                  </a:lnTo>
                  <a:lnTo>
                    <a:pt x="469806" y="119994"/>
                  </a:lnTo>
                  <a:lnTo>
                    <a:pt x="469806" y="119994"/>
                  </a:lnTo>
                  <a:lnTo>
                    <a:pt x="469806" y="119994"/>
                  </a:lnTo>
                  <a:lnTo>
                    <a:pt x="469806" y="119994"/>
                  </a:lnTo>
                  <a:lnTo>
                    <a:pt x="465739" y="119994"/>
                  </a:lnTo>
                  <a:lnTo>
                    <a:pt x="465739" y="124061"/>
                  </a:lnTo>
                  <a:lnTo>
                    <a:pt x="465739" y="124061"/>
                  </a:lnTo>
                  <a:lnTo>
                    <a:pt x="465739" y="124061"/>
                  </a:lnTo>
                  <a:lnTo>
                    <a:pt x="465739" y="124061"/>
                  </a:lnTo>
                  <a:lnTo>
                    <a:pt x="465739" y="124061"/>
                  </a:lnTo>
                  <a:lnTo>
                    <a:pt x="465739" y="124061"/>
                  </a:lnTo>
                  <a:lnTo>
                    <a:pt x="465739" y="124061"/>
                  </a:lnTo>
                  <a:lnTo>
                    <a:pt x="465739" y="124061"/>
                  </a:lnTo>
                  <a:lnTo>
                    <a:pt x="465739" y="124061"/>
                  </a:lnTo>
                  <a:lnTo>
                    <a:pt x="465739" y="124061"/>
                  </a:lnTo>
                  <a:lnTo>
                    <a:pt x="465739" y="124061"/>
                  </a:lnTo>
                  <a:lnTo>
                    <a:pt x="465739" y="124061"/>
                  </a:lnTo>
                  <a:lnTo>
                    <a:pt x="469806" y="124061"/>
                  </a:lnTo>
                  <a:lnTo>
                    <a:pt x="469806" y="124061"/>
                  </a:lnTo>
                  <a:lnTo>
                    <a:pt x="469806" y="124061"/>
                  </a:lnTo>
                  <a:lnTo>
                    <a:pt x="469806" y="124061"/>
                  </a:lnTo>
                  <a:lnTo>
                    <a:pt x="469806" y="124061"/>
                  </a:lnTo>
                  <a:lnTo>
                    <a:pt x="469806" y="124061"/>
                  </a:lnTo>
                  <a:lnTo>
                    <a:pt x="469806" y="124061"/>
                  </a:lnTo>
                  <a:lnTo>
                    <a:pt x="469806" y="124061"/>
                  </a:lnTo>
                  <a:lnTo>
                    <a:pt x="469806" y="124061"/>
                  </a:lnTo>
                  <a:lnTo>
                    <a:pt x="469806" y="124061"/>
                  </a:lnTo>
                  <a:lnTo>
                    <a:pt x="465739" y="124061"/>
                  </a:lnTo>
                  <a:lnTo>
                    <a:pt x="465739" y="124061"/>
                  </a:lnTo>
                  <a:lnTo>
                    <a:pt x="461671" y="124061"/>
                  </a:lnTo>
                  <a:lnTo>
                    <a:pt x="461671" y="124061"/>
                  </a:lnTo>
                  <a:lnTo>
                    <a:pt x="461671" y="124061"/>
                  </a:lnTo>
                  <a:lnTo>
                    <a:pt x="461671" y="124061"/>
                  </a:lnTo>
                  <a:lnTo>
                    <a:pt x="461671" y="124061"/>
                  </a:lnTo>
                  <a:lnTo>
                    <a:pt x="461671" y="124061"/>
                  </a:lnTo>
                  <a:lnTo>
                    <a:pt x="461671" y="124061"/>
                  </a:lnTo>
                  <a:lnTo>
                    <a:pt x="461671" y="124061"/>
                  </a:lnTo>
                  <a:lnTo>
                    <a:pt x="461671" y="124061"/>
                  </a:lnTo>
                  <a:lnTo>
                    <a:pt x="461671" y="124061"/>
                  </a:lnTo>
                  <a:lnTo>
                    <a:pt x="461671" y="124061"/>
                  </a:lnTo>
                  <a:lnTo>
                    <a:pt x="461671" y="124061"/>
                  </a:lnTo>
                  <a:lnTo>
                    <a:pt x="461671" y="124061"/>
                  </a:lnTo>
                  <a:lnTo>
                    <a:pt x="461671" y="124061"/>
                  </a:lnTo>
                  <a:lnTo>
                    <a:pt x="461671" y="124061"/>
                  </a:lnTo>
                  <a:lnTo>
                    <a:pt x="461671" y="124061"/>
                  </a:lnTo>
                  <a:lnTo>
                    <a:pt x="457603" y="124061"/>
                  </a:lnTo>
                  <a:lnTo>
                    <a:pt x="457603" y="124061"/>
                  </a:lnTo>
                  <a:lnTo>
                    <a:pt x="453536" y="124061"/>
                  </a:lnTo>
                  <a:lnTo>
                    <a:pt x="453536" y="124061"/>
                  </a:lnTo>
                  <a:lnTo>
                    <a:pt x="453536" y="124061"/>
                  </a:lnTo>
                  <a:lnTo>
                    <a:pt x="449468" y="124061"/>
                  </a:lnTo>
                  <a:lnTo>
                    <a:pt x="445401" y="124061"/>
                  </a:lnTo>
                  <a:lnTo>
                    <a:pt x="445401" y="124061"/>
                  </a:lnTo>
                  <a:lnTo>
                    <a:pt x="445401" y="124061"/>
                  </a:lnTo>
                  <a:lnTo>
                    <a:pt x="445401" y="124061"/>
                  </a:lnTo>
                  <a:lnTo>
                    <a:pt x="445401" y="124061"/>
                  </a:lnTo>
                  <a:lnTo>
                    <a:pt x="445401" y="124061"/>
                  </a:lnTo>
                  <a:lnTo>
                    <a:pt x="445401" y="124061"/>
                  </a:lnTo>
                  <a:lnTo>
                    <a:pt x="445401" y="124061"/>
                  </a:lnTo>
                  <a:lnTo>
                    <a:pt x="445401" y="124061"/>
                  </a:lnTo>
                  <a:lnTo>
                    <a:pt x="445401" y="124061"/>
                  </a:lnTo>
                  <a:lnTo>
                    <a:pt x="445401" y="124061"/>
                  </a:lnTo>
                  <a:lnTo>
                    <a:pt x="445401" y="124061"/>
                  </a:lnTo>
                  <a:lnTo>
                    <a:pt x="445401" y="124061"/>
                  </a:lnTo>
                  <a:lnTo>
                    <a:pt x="441333" y="124061"/>
                  </a:lnTo>
                  <a:lnTo>
                    <a:pt x="441333" y="124061"/>
                  </a:lnTo>
                  <a:lnTo>
                    <a:pt x="441333" y="124061"/>
                  </a:lnTo>
                  <a:lnTo>
                    <a:pt x="437265" y="124061"/>
                  </a:lnTo>
                  <a:lnTo>
                    <a:pt x="433198"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9130" y="124061"/>
                  </a:lnTo>
                  <a:lnTo>
                    <a:pt x="425063" y="124061"/>
                  </a:lnTo>
                  <a:lnTo>
                    <a:pt x="425063" y="124061"/>
                  </a:lnTo>
                  <a:lnTo>
                    <a:pt x="425063" y="124061"/>
                  </a:lnTo>
                  <a:lnTo>
                    <a:pt x="425063" y="124061"/>
                  </a:lnTo>
                  <a:lnTo>
                    <a:pt x="420995" y="124061"/>
                  </a:lnTo>
                  <a:lnTo>
                    <a:pt x="416927" y="124061"/>
                  </a:lnTo>
                  <a:lnTo>
                    <a:pt x="412860" y="124061"/>
                  </a:lnTo>
                  <a:lnTo>
                    <a:pt x="412860" y="124061"/>
                  </a:lnTo>
                  <a:lnTo>
                    <a:pt x="412860" y="124061"/>
                  </a:lnTo>
                  <a:lnTo>
                    <a:pt x="412860" y="124061"/>
                  </a:lnTo>
                  <a:lnTo>
                    <a:pt x="412860" y="124061"/>
                  </a:lnTo>
                  <a:lnTo>
                    <a:pt x="412860" y="124061"/>
                  </a:lnTo>
                  <a:lnTo>
                    <a:pt x="412860" y="124061"/>
                  </a:lnTo>
                  <a:lnTo>
                    <a:pt x="408792" y="124061"/>
                  </a:lnTo>
                  <a:lnTo>
                    <a:pt x="408792" y="124061"/>
                  </a:lnTo>
                  <a:lnTo>
                    <a:pt x="408792" y="124061"/>
                  </a:lnTo>
                  <a:lnTo>
                    <a:pt x="404725" y="124061"/>
                  </a:lnTo>
                  <a:lnTo>
                    <a:pt x="404725" y="124061"/>
                  </a:lnTo>
                  <a:lnTo>
                    <a:pt x="404725"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400657" y="124061"/>
                  </a:lnTo>
                  <a:lnTo>
                    <a:pt x="396589" y="124061"/>
                  </a:lnTo>
                  <a:lnTo>
                    <a:pt x="392522" y="124061"/>
                  </a:lnTo>
                  <a:lnTo>
                    <a:pt x="392522" y="124061"/>
                  </a:lnTo>
                  <a:lnTo>
                    <a:pt x="388454" y="124061"/>
                  </a:lnTo>
                  <a:lnTo>
                    <a:pt x="384387" y="124061"/>
                  </a:lnTo>
                  <a:lnTo>
                    <a:pt x="384387" y="124061"/>
                  </a:lnTo>
                  <a:lnTo>
                    <a:pt x="384387" y="124061"/>
                  </a:lnTo>
                  <a:lnTo>
                    <a:pt x="380319" y="124061"/>
                  </a:lnTo>
                  <a:lnTo>
                    <a:pt x="380319" y="124061"/>
                  </a:lnTo>
                  <a:lnTo>
                    <a:pt x="380319" y="124061"/>
                  </a:lnTo>
                  <a:lnTo>
                    <a:pt x="376252" y="124061"/>
                  </a:lnTo>
                  <a:lnTo>
                    <a:pt x="372184" y="124061"/>
                  </a:lnTo>
                  <a:lnTo>
                    <a:pt x="372184" y="124061"/>
                  </a:lnTo>
                  <a:lnTo>
                    <a:pt x="372184" y="124061"/>
                  </a:lnTo>
                  <a:lnTo>
                    <a:pt x="372184"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8116" y="124061"/>
                  </a:lnTo>
                  <a:lnTo>
                    <a:pt x="364049" y="124061"/>
                  </a:lnTo>
                  <a:lnTo>
                    <a:pt x="364049" y="124061"/>
                  </a:lnTo>
                  <a:lnTo>
                    <a:pt x="364049" y="124061"/>
                  </a:lnTo>
                  <a:lnTo>
                    <a:pt x="364049" y="124061"/>
                  </a:lnTo>
                  <a:lnTo>
                    <a:pt x="364049" y="124061"/>
                  </a:lnTo>
                  <a:lnTo>
                    <a:pt x="364049" y="124061"/>
                  </a:lnTo>
                  <a:lnTo>
                    <a:pt x="364049" y="124061"/>
                  </a:lnTo>
                  <a:lnTo>
                    <a:pt x="364049" y="124061"/>
                  </a:lnTo>
                  <a:lnTo>
                    <a:pt x="364049" y="124061"/>
                  </a:lnTo>
                  <a:lnTo>
                    <a:pt x="364049" y="124061"/>
                  </a:lnTo>
                  <a:lnTo>
                    <a:pt x="364049" y="124061"/>
                  </a:lnTo>
                  <a:lnTo>
                    <a:pt x="364049" y="124061"/>
                  </a:lnTo>
                  <a:lnTo>
                    <a:pt x="364049" y="124061"/>
                  </a:lnTo>
                  <a:lnTo>
                    <a:pt x="364049"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59981" y="124061"/>
                  </a:lnTo>
                  <a:lnTo>
                    <a:pt x="364049" y="124061"/>
                  </a:lnTo>
                  <a:lnTo>
                    <a:pt x="368116" y="124061"/>
                  </a:lnTo>
                  <a:lnTo>
                    <a:pt x="368116" y="124061"/>
                  </a:lnTo>
                  <a:lnTo>
                    <a:pt x="372184" y="124061"/>
                  </a:lnTo>
                  <a:lnTo>
                    <a:pt x="372184" y="124061"/>
                  </a:lnTo>
                  <a:lnTo>
                    <a:pt x="376252" y="124061"/>
                  </a:lnTo>
                  <a:lnTo>
                    <a:pt x="376252" y="124061"/>
                  </a:lnTo>
                  <a:lnTo>
                    <a:pt x="376252" y="124061"/>
                  </a:lnTo>
                  <a:lnTo>
                    <a:pt x="376252" y="124061"/>
                  </a:lnTo>
                  <a:lnTo>
                    <a:pt x="376252" y="124061"/>
                  </a:lnTo>
                  <a:lnTo>
                    <a:pt x="376252" y="124061"/>
                  </a:lnTo>
                  <a:lnTo>
                    <a:pt x="380319" y="124061"/>
                  </a:lnTo>
                  <a:lnTo>
                    <a:pt x="380319" y="124061"/>
                  </a:lnTo>
                  <a:lnTo>
                    <a:pt x="380319" y="124061"/>
                  </a:lnTo>
                  <a:lnTo>
                    <a:pt x="380319" y="124061"/>
                  </a:lnTo>
                  <a:lnTo>
                    <a:pt x="380319" y="124061"/>
                  </a:lnTo>
                  <a:cubicBezTo>
                    <a:pt x="384387" y="124061"/>
                    <a:pt x="384387" y="119994"/>
                    <a:pt x="384387" y="119994"/>
                  </a:cubicBez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4387" y="119994"/>
                  </a:lnTo>
                  <a:lnTo>
                    <a:pt x="380319" y="119994"/>
                  </a:lnTo>
                  <a:lnTo>
                    <a:pt x="376252" y="119994"/>
                  </a:lnTo>
                  <a:lnTo>
                    <a:pt x="376252" y="119994"/>
                  </a:lnTo>
                  <a:lnTo>
                    <a:pt x="376252" y="119994"/>
                  </a:lnTo>
                  <a:lnTo>
                    <a:pt x="30507" y="307102"/>
                  </a:lnTo>
                  <a:lnTo>
                    <a:pt x="408792" y="461671"/>
                  </a:lnTo>
                  <a:lnTo>
                    <a:pt x="1018930" y="185075"/>
                  </a:lnTo>
                  <a:close/>
                  <a:moveTo>
                    <a:pt x="526752" y="95588"/>
                  </a:moveTo>
                  <a:lnTo>
                    <a:pt x="526752" y="95588"/>
                  </a:lnTo>
                  <a:lnTo>
                    <a:pt x="526752" y="95588"/>
                  </a:lnTo>
                  <a:lnTo>
                    <a:pt x="526752" y="95588"/>
                  </a:lnTo>
                  <a:lnTo>
                    <a:pt x="526752" y="95588"/>
                  </a:lnTo>
                  <a:lnTo>
                    <a:pt x="526752" y="95588"/>
                  </a:lnTo>
                  <a:lnTo>
                    <a:pt x="526752" y="95588"/>
                  </a:lnTo>
                  <a:close/>
                  <a:moveTo>
                    <a:pt x="530820" y="111859"/>
                  </a:moveTo>
                  <a:lnTo>
                    <a:pt x="530820" y="111859"/>
                  </a:lnTo>
                  <a:lnTo>
                    <a:pt x="530820" y="111859"/>
                  </a:lnTo>
                  <a:lnTo>
                    <a:pt x="530820" y="111859"/>
                  </a:lnTo>
                  <a:close/>
                  <a:moveTo>
                    <a:pt x="543023" y="111859"/>
                  </a:moveTo>
                  <a:lnTo>
                    <a:pt x="543023" y="111859"/>
                  </a:lnTo>
                  <a:lnTo>
                    <a:pt x="543023" y="111859"/>
                  </a:lnTo>
                  <a:lnTo>
                    <a:pt x="538955" y="107791"/>
                  </a:lnTo>
                  <a:lnTo>
                    <a:pt x="538955" y="107791"/>
                  </a:lnTo>
                  <a:lnTo>
                    <a:pt x="538955" y="107791"/>
                  </a:lnTo>
                  <a:lnTo>
                    <a:pt x="538955" y="107791"/>
                  </a:lnTo>
                  <a:lnTo>
                    <a:pt x="538955" y="107791"/>
                  </a:lnTo>
                  <a:lnTo>
                    <a:pt x="538955" y="107791"/>
                  </a:lnTo>
                  <a:lnTo>
                    <a:pt x="538955" y="107791"/>
                  </a:lnTo>
                  <a:lnTo>
                    <a:pt x="538955" y="107791"/>
                  </a:lnTo>
                  <a:lnTo>
                    <a:pt x="538955" y="107791"/>
                  </a:lnTo>
                  <a:lnTo>
                    <a:pt x="538955" y="107791"/>
                  </a:lnTo>
                  <a:lnTo>
                    <a:pt x="534887" y="107791"/>
                  </a:lnTo>
                  <a:lnTo>
                    <a:pt x="530820" y="107791"/>
                  </a:lnTo>
                  <a:lnTo>
                    <a:pt x="530820" y="107791"/>
                  </a:lnTo>
                  <a:lnTo>
                    <a:pt x="530820" y="107791"/>
                  </a:lnTo>
                  <a:lnTo>
                    <a:pt x="530820" y="107791"/>
                  </a:lnTo>
                  <a:lnTo>
                    <a:pt x="530820" y="107791"/>
                  </a:lnTo>
                  <a:lnTo>
                    <a:pt x="530820" y="107791"/>
                  </a:lnTo>
                  <a:lnTo>
                    <a:pt x="530820" y="107791"/>
                  </a:lnTo>
                  <a:lnTo>
                    <a:pt x="534887" y="107791"/>
                  </a:lnTo>
                  <a:lnTo>
                    <a:pt x="538955" y="107791"/>
                  </a:lnTo>
                  <a:lnTo>
                    <a:pt x="543023" y="107791"/>
                  </a:lnTo>
                  <a:lnTo>
                    <a:pt x="547090" y="111859"/>
                  </a:lnTo>
                  <a:lnTo>
                    <a:pt x="547090" y="111859"/>
                  </a:lnTo>
                  <a:lnTo>
                    <a:pt x="547090" y="111859"/>
                  </a:lnTo>
                  <a:lnTo>
                    <a:pt x="547090" y="111859"/>
                  </a:lnTo>
                  <a:lnTo>
                    <a:pt x="547090" y="111859"/>
                  </a:lnTo>
                  <a:lnTo>
                    <a:pt x="547090" y="111859"/>
                  </a:lnTo>
                  <a:lnTo>
                    <a:pt x="543023" y="111859"/>
                  </a:lnTo>
                  <a:lnTo>
                    <a:pt x="547090" y="107791"/>
                  </a:lnTo>
                  <a:lnTo>
                    <a:pt x="547090" y="107791"/>
                  </a:lnTo>
                  <a:lnTo>
                    <a:pt x="551158" y="107791"/>
                  </a:lnTo>
                  <a:lnTo>
                    <a:pt x="551158" y="107791"/>
                  </a:lnTo>
                  <a:lnTo>
                    <a:pt x="551158" y="107791"/>
                  </a:lnTo>
                  <a:lnTo>
                    <a:pt x="551158" y="107791"/>
                  </a:lnTo>
                  <a:lnTo>
                    <a:pt x="551158" y="107791"/>
                  </a:lnTo>
                  <a:lnTo>
                    <a:pt x="551158" y="107791"/>
                  </a:lnTo>
                  <a:lnTo>
                    <a:pt x="543023" y="111859"/>
                  </a:lnTo>
                  <a:lnTo>
                    <a:pt x="543023" y="111859"/>
                  </a:lnTo>
                  <a:lnTo>
                    <a:pt x="543023" y="111859"/>
                  </a:lnTo>
                  <a:lnTo>
                    <a:pt x="543023" y="111859"/>
                  </a:lnTo>
                  <a:close/>
                  <a:moveTo>
                    <a:pt x="563361" y="124061"/>
                  </a:moveTo>
                  <a:lnTo>
                    <a:pt x="563361" y="124061"/>
                  </a:lnTo>
                  <a:lnTo>
                    <a:pt x="563361" y="124061"/>
                  </a:lnTo>
                  <a:lnTo>
                    <a:pt x="559293" y="124061"/>
                  </a:lnTo>
                  <a:lnTo>
                    <a:pt x="555225" y="124061"/>
                  </a:lnTo>
                  <a:lnTo>
                    <a:pt x="551158" y="124061"/>
                  </a:lnTo>
                  <a:lnTo>
                    <a:pt x="551158" y="124061"/>
                  </a:lnTo>
                  <a:lnTo>
                    <a:pt x="551158" y="124061"/>
                  </a:lnTo>
                  <a:lnTo>
                    <a:pt x="551158" y="124061"/>
                  </a:lnTo>
                  <a:lnTo>
                    <a:pt x="551158" y="124061"/>
                  </a:lnTo>
                  <a:lnTo>
                    <a:pt x="551158" y="124061"/>
                  </a:lnTo>
                  <a:lnTo>
                    <a:pt x="551158" y="124061"/>
                  </a:lnTo>
                  <a:lnTo>
                    <a:pt x="551158" y="124061"/>
                  </a:lnTo>
                  <a:lnTo>
                    <a:pt x="555225" y="124061"/>
                  </a:lnTo>
                  <a:lnTo>
                    <a:pt x="559293" y="124061"/>
                  </a:lnTo>
                  <a:lnTo>
                    <a:pt x="567428" y="124061"/>
                  </a:lnTo>
                  <a:lnTo>
                    <a:pt x="567428" y="124061"/>
                  </a:lnTo>
                  <a:lnTo>
                    <a:pt x="567428" y="124061"/>
                  </a:lnTo>
                  <a:lnTo>
                    <a:pt x="571496" y="124061"/>
                  </a:lnTo>
                  <a:lnTo>
                    <a:pt x="563361" y="124061"/>
                  </a:lnTo>
                  <a:lnTo>
                    <a:pt x="563361" y="124061"/>
                  </a:lnTo>
                  <a:lnTo>
                    <a:pt x="563361" y="124061"/>
                  </a:lnTo>
                  <a:lnTo>
                    <a:pt x="563361" y="124061"/>
                  </a:lnTo>
                  <a:lnTo>
                    <a:pt x="563361" y="124061"/>
                  </a:lnTo>
                  <a:lnTo>
                    <a:pt x="563361" y="124061"/>
                  </a:lnTo>
                  <a:close/>
                  <a:moveTo>
                    <a:pt x="571496" y="148467"/>
                  </a:moveTo>
                  <a:lnTo>
                    <a:pt x="571496" y="148467"/>
                  </a:lnTo>
                  <a:lnTo>
                    <a:pt x="571496" y="148467"/>
                  </a:lnTo>
                  <a:lnTo>
                    <a:pt x="571496" y="148467"/>
                  </a:lnTo>
                  <a:lnTo>
                    <a:pt x="571496" y="148467"/>
                  </a:lnTo>
                  <a:lnTo>
                    <a:pt x="571496" y="148467"/>
                  </a:lnTo>
                  <a:lnTo>
                    <a:pt x="571496" y="148467"/>
                  </a:lnTo>
                  <a:lnTo>
                    <a:pt x="571496" y="148467"/>
                  </a:lnTo>
                  <a:lnTo>
                    <a:pt x="571496" y="148467"/>
                  </a:lnTo>
                  <a:close/>
                  <a:moveTo>
                    <a:pt x="640645" y="189143"/>
                  </a:moveTo>
                  <a:lnTo>
                    <a:pt x="640645" y="189143"/>
                  </a:lnTo>
                  <a:lnTo>
                    <a:pt x="640645" y="189143"/>
                  </a:lnTo>
                  <a:lnTo>
                    <a:pt x="640645" y="189143"/>
                  </a:lnTo>
                  <a:lnTo>
                    <a:pt x="640645" y="189143"/>
                  </a:lnTo>
                  <a:lnTo>
                    <a:pt x="640645" y="189143"/>
                  </a:lnTo>
                  <a:lnTo>
                    <a:pt x="640645" y="189143"/>
                  </a:lnTo>
                  <a:lnTo>
                    <a:pt x="640645" y="189143"/>
                  </a:lnTo>
                  <a:lnTo>
                    <a:pt x="640645" y="189143"/>
                  </a:lnTo>
                  <a:lnTo>
                    <a:pt x="640645" y="189143"/>
                  </a:lnTo>
                  <a:close/>
                  <a:moveTo>
                    <a:pt x="644712" y="181007"/>
                  </a:moveTo>
                  <a:lnTo>
                    <a:pt x="644712" y="181007"/>
                  </a:lnTo>
                  <a:lnTo>
                    <a:pt x="644712" y="181007"/>
                  </a:lnTo>
                  <a:lnTo>
                    <a:pt x="644712" y="181007"/>
                  </a:lnTo>
                  <a:close/>
                  <a:moveTo>
                    <a:pt x="665050" y="201345"/>
                  </a:moveTo>
                  <a:lnTo>
                    <a:pt x="665050" y="201345"/>
                  </a:lnTo>
                  <a:lnTo>
                    <a:pt x="665050" y="201345"/>
                  </a:lnTo>
                  <a:lnTo>
                    <a:pt x="660982" y="197278"/>
                  </a:lnTo>
                  <a:lnTo>
                    <a:pt x="660982" y="197278"/>
                  </a:lnTo>
                  <a:lnTo>
                    <a:pt x="660982" y="197278"/>
                  </a:lnTo>
                  <a:lnTo>
                    <a:pt x="660982" y="197278"/>
                  </a:lnTo>
                  <a:lnTo>
                    <a:pt x="660982" y="197278"/>
                  </a:lnTo>
                  <a:lnTo>
                    <a:pt x="660982" y="197278"/>
                  </a:lnTo>
                  <a:lnTo>
                    <a:pt x="665050" y="201345"/>
                  </a:lnTo>
                  <a:lnTo>
                    <a:pt x="665050" y="201345"/>
                  </a:lnTo>
                  <a:lnTo>
                    <a:pt x="665050" y="201345"/>
                  </a:lnTo>
                  <a:lnTo>
                    <a:pt x="665050" y="201345"/>
                  </a:lnTo>
                  <a:lnTo>
                    <a:pt x="665050" y="201345"/>
                  </a:lnTo>
                  <a:close/>
                  <a:moveTo>
                    <a:pt x="656915" y="193210"/>
                  </a:moveTo>
                  <a:lnTo>
                    <a:pt x="656915" y="193210"/>
                  </a:lnTo>
                  <a:lnTo>
                    <a:pt x="656915" y="193210"/>
                  </a:lnTo>
                  <a:lnTo>
                    <a:pt x="656915" y="193210"/>
                  </a:lnTo>
                  <a:lnTo>
                    <a:pt x="656915" y="193210"/>
                  </a:lnTo>
                  <a:close/>
                  <a:moveTo>
                    <a:pt x="669118" y="197278"/>
                  </a:moveTo>
                  <a:lnTo>
                    <a:pt x="669118" y="197278"/>
                  </a:lnTo>
                  <a:lnTo>
                    <a:pt x="669118" y="197278"/>
                  </a:lnTo>
                  <a:lnTo>
                    <a:pt x="665050" y="193210"/>
                  </a:lnTo>
                  <a:lnTo>
                    <a:pt x="665050" y="193210"/>
                  </a:lnTo>
                  <a:lnTo>
                    <a:pt x="665050" y="193210"/>
                  </a:lnTo>
                  <a:lnTo>
                    <a:pt x="665050" y="193210"/>
                  </a:lnTo>
                  <a:lnTo>
                    <a:pt x="665050" y="193210"/>
                  </a:lnTo>
                  <a:lnTo>
                    <a:pt x="665050" y="193210"/>
                  </a:lnTo>
                  <a:lnTo>
                    <a:pt x="660982" y="193210"/>
                  </a:lnTo>
                  <a:lnTo>
                    <a:pt x="660982" y="193210"/>
                  </a:lnTo>
                  <a:lnTo>
                    <a:pt x="660982" y="193210"/>
                  </a:lnTo>
                  <a:lnTo>
                    <a:pt x="660982" y="193210"/>
                  </a:lnTo>
                  <a:lnTo>
                    <a:pt x="660982" y="193210"/>
                  </a:lnTo>
                  <a:lnTo>
                    <a:pt x="660982" y="193210"/>
                  </a:lnTo>
                  <a:lnTo>
                    <a:pt x="660982" y="193210"/>
                  </a:lnTo>
                  <a:lnTo>
                    <a:pt x="660982" y="193210"/>
                  </a:lnTo>
                  <a:lnTo>
                    <a:pt x="660982" y="193210"/>
                  </a:lnTo>
                  <a:lnTo>
                    <a:pt x="660982" y="193210"/>
                  </a:lnTo>
                  <a:lnTo>
                    <a:pt x="660982" y="193210"/>
                  </a:lnTo>
                  <a:lnTo>
                    <a:pt x="660982" y="193210"/>
                  </a:lnTo>
                  <a:lnTo>
                    <a:pt x="660982" y="193210"/>
                  </a:lnTo>
                  <a:lnTo>
                    <a:pt x="665050" y="193210"/>
                  </a:lnTo>
                  <a:lnTo>
                    <a:pt x="665050" y="193210"/>
                  </a:lnTo>
                  <a:lnTo>
                    <a:pt x="665050" y="193210"/>
                  </a:lnTo>
                  <a:lnTo>
                    <a:pt x="669118" y="197278"/>
                  </a:lnTo>
                  <a:lnTo>
                    <a:pt x="669118" y="197278"/>
                  </a:lnTo>
                  <a:lnTo>
                    <a:pt x="669118" y="197278"/>
                  </a:lnTo>
                  <a:lnTo>
                    <a:pt x="673185" y="197278"/>
                  </a:lnTo>
                  <a:lnTo>
                    <a:pt x="669118" y="197278"/>
                  </a:lnTo>
                  <a:lnTo>
                    <a:pt x="669118" y="197278"/>
                  </a:lnTo>
                  <a:lnTo>
                    <a:pt x="669118" y="197278"/>
                  </a:lnTo>
                  <a:lnTo>
                    <a:pt x="669118" y="197278"/>
                  </a:lnTo>
                  <a:lnTo>
                    <a:pt x="669118" y="197278"/>
                  </a:lnTo>
                  <a:lnTo>
                    <a:pt x="669118" y="197278"/>
                  </a:lnTo>
                  <a:lnTo>
                    <a:pt x="669118" y="197278"/>
                  </a:lnTo>
                  <a:lnTo>
                    <a:pt x="669118" y="197278"/>
                  </a:lnTo>
                  <a:lnTo>
                    <a:pt x="673185" y="197278"/>
                  </a:lnTo>
                  <a:lnTo>
                    <a:pt x="673185" y="197278"/>
                  </a:lnTo>
                  <a:lnTo>
                    <a:pt x="669118" y="197278"/>
                  </a:lnTo>
                  <a:close/>
                  <a:moveTo>
                    <a:pt x="689456" y="209481"/>
                  </a:moveTo>
                  <a:lnTo>
                    <a:pt x="689456" y="209481"/>
                  </a:lnTo>
                  <a:lnTo>
                    <a:pt x="689456" y="209481"/>
                  </a:lnTo>
                  <a:lnTo>
                    <a:pt x="685388" y="205413"/>
                  </a:lnTo>
                  <a:lnTo>
                    <a:pt x="685388" y="205413"/>
                  </a:lnTo>
                  <a:lnTo>
                    <a:pt x="685388" y="205413"/>
                  </a:lnTo>
                  <a:lnTo>
                    <a:pt x="685388" y="205413"/>
                  </a:lnTo>
                  <a:lnTo>
                    <a:pt x="685388" y="205413"/>
                  </a:lnTo>
                  <a:lnTo>
                    <a:pt x="685388" y="205413"/>
                  </a:lnTo>
                  <a:lnTo>
                    <a:pt x="685388" y="205413"/>
                  </a:lnTo>
                  <a:lnTo>
                    <a:pt x="685388" y="205413"/>
                  </a:lnTo>
                  <a:lnTo>
                    <a:pt x="685388" y="205413"/>
                  </a:lnTo>
                  <a:lnTo>
                    <a:pt x="685388" y="205413"/>
                  </a:lnTo>
                  <a:lnTo>
                    <a:pt x="685388" y="205413"/>
                  </a:lnTo>
                  <a:lnTo>
                    <a:pt x="689456" y="209481"/>
                  </a:lnTo>
                  <a:lnTo>
                    <a:pt x="689456" y="209481"/>
                  </a:lnTo>
                  <a:lnTo>
                    <a:pt x="689456" y="209481"/>
                  </a:lnTo>
                  <a:lnTo>
                    <a:pt x="689456" y="209481"/>
                  </a:lnTo>
                  <a:lnTo>
                    <a:pt x="689456" y="209481"/>
                  </a:lnTo>
                  <a:lnTo>
                    <a:pt x="689456" y="209481"/>
                  </a:lnTo>
                  <a:lnTo>
                    <a:pt x="689456" y="209481"/>
                  </a:lnTo>
                  <a:lnTo>
                    <a:pt x="689456" y="209481"/>
                  </a:lnTo>
                  <a:close/>
                  <a:moveTo>
                    <a:pt x="758605" y="270494"/>
                  </a:moveTo>
                  <a:lnTo>
                    <a:pt x="758605" y="270494"/>
                  </a:lnTo>
                  <a:lnTo>
                    <a:pt x="758605" y="270494"/>
                  </a:lnTo>
                  <a:lnTo>
                    <a:pt x="758605" y="270494"/>
                  </a:lnTo>
                  <a:lnTo>
                    <a:pt x="758605" y="270494"/>
                  </a:lnTo>
                  <a:lnTo>
                    <a:pt x="758605" y="270494"/>
                  </a:lnTo>
                  <a:lnTo>
                    <a:pt x="754537" y="266427"/>
                  </a:lnTo>
                  <a:lnTo>
                    <a:pt x="754537" y="266427"/>
                  </a:lnTo>
                  <a:lnTo>
                    <a:pt x="754537" y="266427"/>
                  </a:lnTo>
                  <a:lnTo>
                    <a:pt x="754537" y="266427"/>
                  </a:lnTo>
                  <a:lnTo>
                    <a:pt x="758605" y="266427"/>
                  </a:lnTo>
                  <a:lnTo>
                    <a:pt x="758605" y="270494"/>
                  </a:lnTo>
                  <a:lnTo>
                    <a:pt x="758605" y="270494"/>
                  </a:lnTo>
                  <a:lnTo>
                    <a:pt x="758605" y="270494"/>
                  </a:lnTo>
                  <a:lnTo>
                    <a:pt x="758605" y="270494"/>
                  </a:lnTo>
                  <a:lnTo>
                    <a:pt x="758605" y="270494"/>
                  </a:lnTo>
                  <a:lnTo>
                    <a:pt x="758605" y="270494"/>
                  </a:lnTo>
                  <a:lnTo>
                    <a:pt x="758605" y="270494"/>
                  </a:lnTo>
                  <a:lnTo>
                    <a:pt x="758605" y="270494"/>
                  </a:lnTo>
                  <a:lnTo>
                    <a:pt x="758605" y="270494"/>
                  </a:lnTo>
                  <a:lnTo>
                    <a:pt x="758605" y="270494"/>
                  </a:lnTo>
                  <a:close/>
                  <a:moveTo>
                    <a:pt x="669118" y="258292"/>
                  </a:moveTo>
                  <a:lnTo>
                    <a:pt x="669118" y="258292"/>
                  </a:lnTo>
                  <a:lnTo>
                    <a:pt x="669118" y="258292"/>
                  </a:lnTo>
                  <a:lnTo>
                    <a:pt x="669118" y="258292"/>
                  </a:lnTo>
                  <a:lnTo>
                    <a:pt x="669118" y="258292"/>
                  </a:lnTo>
                  <a:close/>
                  <a:moveTo>
                    <a:pt x="665050" y="282697"/>
                  </a:moveTo>
                  <a:lnTo>
                    <a:pt x="665050" y="282697"/>
                  </a:lnTo>
                  <a:lnTo>
                    <a:pt x="665050" y="282697"/>
                  </a:lnTo>
                  <a:lnTo>
                    <a:pt x="665050" y="282697"/>
                  </a:lnTo>
                  <a:lnTo>
                    <a:pt x="665050" y="282697"/>
                  </a:lnTo>
                  <a:lnTo>
                    <a:pt x="665050" y="282697"/>
                  </a:lnTo>
                  <a:lnTo>
                    <a:pt x="665050" y="282697"/>
                  </a:lnTo>
                  <a:lnTo>
                    <a:pt x="665050" y="282697"/>
                  </a:lnTo>
                  <a:lnTo>
                    <a:pt x="665050" y="282697"/>
                  </a:lnTo>
                  <a:lnTo>
                    <a:pt x="665050" y="282697"/>
                  </a:lnTo>
                  <a:close/>
                  <a:moveTo>
                    <a:pt x="652847" y="270494"/>
                  </a:moveTo>
                  <a:lnTo>
                    <a:pt x="652847" y="270494"/>
                  </a:lnTo>
                  <a:lnTo>
                    <a:pt x="652847" y="270494"/>
                  </a:lnTo>
                  <a:lnTo>
                    <a:pt x="652847" y="270494"/>
                  </a:lnTo>
                  <a:lnTo>
                    <a:pt x="652847" y="270494"/>
                  </a:lnTo>
                  <a:lnTo>
                    <a:pt x="652847" y="270494"/>
                  </a:lnTo>
                  <a:lnTo>
                    <a:pt x="652847" y="270494"/>
                  </a:lnTo>
                  <a:lnTo>
                    <a:pt x="652847" y="270494"/>
                  </a:lnTo>
                  <a:lnTo>
                    <a:pt x="652847" y="270494"/>
                  </a:lnTo>
                  <a:lnTo>
                    <a:pt x="652847" y="270494"/>
                  </a:lnTo>
                  <a:lnTo>
                    <a:pt x="652847" y="270494"/>
                  </a:lnTo>
                  <a:close/>
                  <a:moveTo>
                    <a:pt x="604036" y="258292"/>
                  </a:moveTo>
                  <a:lnTo>
                    <a:pt x="604036" y="258292"/>
                  </a:lnTo>
                  <a:lnTo>
                    <a:pt x="604036" y="258292"/>
                  </a:lnTo>
                  <a:lnTo>
                    <a:pt x="604036" y="258292"/>
                  </a:lnTo>
                  <a:lnTo>
                    <a:pt x="604036" y="258292"/>
                  </a:lnTo>
                  <a:lnTo>
                    <a:pt x="604036" y="258292"/>
                  </a:lnTo>
                  <a:close/>
                  <a:moveTo>
                    <a:pt x="595901" y="258292"/>
                  </a:moveTo>
                  <a:lnTo>
                    <a:pt x="595901" y="258292"/>
                  </a:lnTo>
                  <a:lnTo>
                    <a:pt x="595901" y="258292"/>
                  </a:lnTo>
                  <a:lnTo>
                    <a:pt x="595901" y="258292"/>
                  </a:lnTo>
                  <a:lnTo>
                    <a:pt x="595901" y="258292"/>
                  </a:lnTo>
                  <a:close/>
                  <a:moveTo>
                    <a:pt x="502347" y="262359"/>
                  </a:moveTo>
                  <a:lnTo>
                    <a:pt x="502347" y="262359"/>
                  </a:lnTo>
                  <a:lnTo>
                    <a:pt x="502347" y="262359"/>
                  </a:lnTo>
                  <a:lnTo>
                    <a:pt x="502347" y="262359"/>
                  </a:lnTo>
                  <a:lnTo>
                    <a:pt x="498279" y="262359"/>
                  </a:lnTo>
                  <a:lnTo>
                    <a:pt x="498279" y="262359"/>
                  </a:lnTo>
                  <a:lnTo>
                    <a:pt x="498279" y="262359"/>
                  </a:lnTo>
                  <a:lnTo>
                    <a:pt x="498279" y="262359"/>
                  </a:lnTo>
                  <a:lnTo>
                    <a:pt x="502347" y="262359"/>
                  </a:lnTo>
                  <a:lnTo>
                    <a:pt x="502347" y="262359"/>
                  </a:lnTo>
                  <a:lnTo>
                    <a:pt x="502347" y="262359"/>
                  </a:lnTo>
                  <a:lnTo>
                    <a:pt x="502347" y="262359"/>
                  </a:lnTo>
                  <a:lnTo>
                    <a:pt x="502347" y="262359"/>
                  </a:lnTo>
                  <a:lnTo>
                    <a:pt x="502347" y="262359"/>
                  </a:lnTo>
                  <a:lnTo>
                    <a:pt x="502347" y="262359"/>
                  </a:lnTo>
                  <a:lnTo>
                    <a:pt x="502347" y="262359"/>
                  </a:lnTo>
                  <a:lnTo>
                    <a:pt x="502347" y="262359"/>
                  </a:lnTo>
                  <a:close/>
                  <a:moveTo>
                    <a:pt x="567428" y="258292"/>
                  </a:moveTo>
                  <a:lnTo>
                    <a:pt x="567428" y="258292"/>
                  </a:lnTo>
                  <a:lnTo>
                    <a:pt x="567428" y="258292"/>
                  </a:lnTo>
                  <a:lnTo>
                    <a:pt x="567428" y="258292"/>
                  </a:lnTo>
                  <a:lnTo>
                    <a:pt x="563361" y="258292"/>
                  </a:lnTo>
                  <a:lnTo>
                    <a:pt x="567428" y="258292"/>
                  </a:lnTo>
                  <a:lnTo>
                    <a:pt x="567428" y="258292"/>
                  </a:lnTo>
                  <a:lnTo>
                    <a:pt x="567428" y="258292"/>
                  </a:lnTo>
                  <a:lnTo>
                    <a:pt x="567428" y="258292"/>
                  </a:lnTo>
                  <a:lnTo>
                    <a:pt x="567428" y="258292"/>
                  </a:lnTo>
                  <a:close/>
                  <a:moveTo>
                    <a:pt x="579631" y="258292"/>
                  </a:moveTo>
                  <a:lnTo>
                    <a:pt x="579631" y="258292"/>
                  </a:lnTo>
                  <a:lnTo>
                    <a:pt x="579631" y="258292"/>
                  </a:lnTo>
                  <a:lnTo>
                    <a:pt x="579631" y="258292"/>
                  </a:lnTo>
                  <a:lnTo>
                    <a:pt x="575563" y="258292"/>
                  </a:lnTo>
                  <a:lnTo>
                    <a:pt x="575563" y="258292"/>
                  </a:lnTo>
                  <a:lnTo>
                    <a:pt x="579631" y="258292"/>
                  </a:lnTo>
                  <a:lnTo>
                    <a:pt x="579631" y="258292"/>
                  </a:lnTo>
                  <a:lnTo>
                    <a:pt x="579631" y="258292"/>
                  </a:lnTo>
                  <a:lnTo>
                    <a:pt x="579631" y="258292"/>
                  </a:lnTo>
                  <a:lnTo>
                    <a:pt x="579631" y="258292"/>
                  </a:lnTo>
                  <a:close/>
                  <a:moveTo>
                    <a:pt x="583699" y="258292"/>
                  </a:moveTo>
                  <a:lnTo>
                    <a:pt x="583699" y="258292"/>
                  </a:lnTo>
                  <a:lnTo>
                    <a:pt x="583699" y="258292"/>
                  </a:lnTo>
                  <a:lnTo>
                    <a:pt x="583699" y="258292"/>
                  </a:lnTo>
                  <a:lnTo>
                    <a:pt x="583699" y="258292"/>
                  </a:lnTo>
                  <a:lnTo>
                    <a:pt x="583699" y="258292"/>
                  </a:lnTo>
                  <a:close/>
                  <a:moveTo>
                    <a:pt x="571496" y="217616"/>
                  </a:moveTo>
                  <a:lnTo>
                    <a:pt x="571496" y="217616"/>
                  </a:lnTo>
                  <a:lnTo>
                    <a:pt x="571496" y="217616"/>
                  </a:lnTo>
                  <a:lnTo>
                    <a:pt x="571496" y="217616"/>
                  </a:lnTo>
                  <a:lnTo>
                    <a:pt x="571496" y="217616"/>
                  </a:lnTo>
                  <a:lnTo>
                    <a:pt x="571496" y="217616"/>
                  </a:lnTo>
                  <a:lnTo>
                    <a:pt x="571496" y="217616"/>
                  </a:lnTo>
                  <a:close/>
                  <a:moveTo>
                    <a:pt x="555225" y="242021"/>
                  </a:moveTo>
                  <a:lnTo>
                    <a:pt x="555225" y="242021"/>
                  </a:lnTo>
                  <a:lnTo>
                    <a:pt x="555225" y="242021"/>
                  </a:lnTo>
                  <a:lnTo>
                    <a:pt x="559293" y="237954"/>
                  </a:lnTo>
                  <a:lnTo>
                    <a:pt x="563361" y="233886"/>
                  </a:lnTo>
                  <a:lnTo>
                    <a:pt x="563361" y="233886"/>
                  </a:lnTo>
                  <a:lnTo>
                    <a:pt x="563361" y="233886"/>
                  </a:lnTo>
                  <a:lnTo>
                    <a:pt x="563361" y="233886"/>
                  </a:lnTo>
                  <a:lnTo>
                    <a:pt x="563361" y="233886"/>
                  </a:lnTo>
                  <a:lnTo>
                    <a:pt x="563361" y="233886"/>
                  </a:lnTo>
                  <a:lnTo>
                    <a:pt x="563361" y="233886"/>
                  </a:lnTo>
                  <a:lnTo>
                    <a:pt x="563361" y="233886"/>
                  </a:lnTo>
                  <a:lnTo>
                    <a:pt x="563361" y="233886"/>
                  </a:lnTo>
                  <a:lnTo>
                    <a:pt x="567428" y="233886"/>
                  </a:lnTo>
                  <a:lnTo>
                    <a:pt x="567428" y="233886"/>
                  </a:lnTo>
                  <a:lnTo>
                    <a:pt x="567428" y="233886"/>
                  </a:lnTo>
                  <a:lnTo>
                    <a:pt x="567428" y="233886"/>
                  </a:lnTo>
                  <a:lnTo>
                    <a:pt x="567428" y="233886"/>
                  </a:lnTo>
                  <a:lnTo>
                    <a:pt x="567428" y="233886"/>
                  </a:lnTo>
                  <a:lnTo>
                    <a:pt x="567428" y="233886"/>
                  </a:lnTo>
                  <a:lnTo>
                    <a:pt x="563361" y="237954"/>
                  </a:lnTo>
                  <a:lnTo>
                    <a:pt x="563361" y="237954"/>
                  </a:lnTo>
                  <a:lnTo>
                    <a:pt x="563361" y="237954"/>
                  </a:lnTo>
                  <a:lnTo>
                    <a:pt x="563361" y="237954"/>
                  </a:lnTo>
                  <a:lnTo>
                    <a:pt x="563361" y="237954"/>
                  </a:lnTo>
                  <a:lnTo>
                    <a:pt x="563361" y="237954"/>
                  </a:lnTo>
                  <a:lnTo>
                    <a:pt x="563361" y="237954"/>
                  </a:lnTo>
                  <a:lnTo>
                    <a:pt x="563361" y="237954"/>
                  </a:lnTo>
                  <a:lnTo>
                    <a:pt x="563361" y="237954"/>
                  </a:lnTo>
                  <a:lnTo>
                    <a:pt x="559293" y="237954"/>
                  </a:lnTo>
                  <a:lnTo>
                    <a:pt x="559293" y="237954"/>
                  </a:lnTo>
                  <a:lnTo>
                    <a:pt x="559293" y="237954"/>
                  </a:lnTo>
                  <a:lnTo>
                    <a:pt x="555225" y="242021"/>
                  </a:lnTo>
                  <a:lnTo>
                    <a:pt x="555225" y="242021"/>
                  </a:lnTo>
                  <a:lnTo>
                    <a:pt x="555225" y="242021"/>
                  </a:lnTo>
                  <a:lnTo>
                    <a:pt x="555225" y="242021"/>
                  </a:lnTo>
                  <a:lnTo>
                    <a:pt x="555225" y="242021"/>
                  </a:lnTo>
                  <a:lnTo>
                    <a:pt x="555225" y="242021"/>
                  </a:lnTo>
                  <a:lnTo>
                    <a:pt x="555225" y="242021"/>
                  </a:lnTo>
                  <a:lnTo>
                    <a:pt x="555225" y="242021"/>
                  </a:lnTo>
                  <a:lnTo>
                    <a:pt x="555225" y="242021"/>
                  </a:lnTo>
                  <a:lnTo>
                    <a:pt x="555225" y="242021"/>
                  </a:lnTo>
                  <a:close/>
                  <a:moveTo>
                    <a:pt x="543023" y="250156"/>
                  </a:moveTo>
                  <a:lnTo>
                    <a:pt x="543023" y="250156"/>
                  </a:lnTo>
                  <a:lnTo>
                    <a:pt x="543023" y="250156"/>
                  </a:lnTo>
                  <a:lnTo>
                    <a:pt x="543023" y="250156"/>
                  </a:lnTo>
                  <a:lnTo>
                    <a:pt x="547090" y="250156"/>
                  </a:lnTo>
                  <a:lnTo>
                    <a:pt x="547090" y="250156"/>
                  </a:lnTo>
                  <a:lnTo>
                    <a:pt x="551158" y="250156"/>
                  </a:lnTo>
                  <a:lnTo>
                    <a:pt x="551158" y="246089"/>
                  </a:lnTo>
                  <a:lnTo>
                    <a:pt x="551158" y="246089"/>
                  </a:lnTo>
                  <a:lnTo>
                    <a:pt x="551158" y="246089"/>
                  </a:lnTo>
                  <a:lnTo>
                    <a:pt x="551158" y="246089"/>
                  </a:lnTo>
                  <a:lnTo>
                    <a:pt x="551158" y="246089"/>
                  </a:lnTo>
                  <a:lnTo>
                    <a:pt x="551158" y="250156"/>
                  </a:lnTo>
                  <a:lnTo>
                    <a:pt x="551158" y="254224"/>
                  </a:lnTo>
                  <a:lnTo>
                    <a:pt x="551158" y="254224"/>
                  </a:lnTo>
                  <a:lnTo>
                    <a:pt x="551158" y="254224"/>
                  </a:lnTo>
                  <a:lnTo>
                    <a:pt x="551158" y="254224"/>
                  </a:lnTo>
                  <a:lnTo>
                    <a:pt x="551158" y="254224"/>
                  </a:lnTo>
                  <a:lnTo>
                    <a:pt x="551158" y="254224"/>
                  </a:lnTo>
                  <a:lnTo>
                    <a:pt x="551158" y="254224"/>
                  </a:lnTo>
                  <a:lnTo>
                    <a:pt x="547090" y="254224"/>
                  </a:lnTo>
                  <a:lnTo>
                    <a:pt x="547090" y="254224"/>
                  </a:lnTo>
                  <a:lnTo>
                    <a:pt x="547090" y="254224"/>
                  </a:lnTo>
                  <a:lnTo>
                    <a:pt x="547090" y="254224"/>
                  </a:lnTo>
                  <a:lnTo>
                    <a:pt x="547090" y="254224"/>
                  </a:lnTo>
                  <a:lnTo>
                    <a:pt x="547090" y="254224"/>
                  </a:lnTo>
                  <a:lnTo>
                    <a:pt x="547090" y="254224"/>
                  </a:lnTo>
                  <a:lnTo>
                    <a:pt x="547090" y="254224"/>
                  </a:lnTo>
                  <a:lnTo>
                    <a:pt x="547090" y="254224"/>
                  </a:lnTo>
                  <a:lnTo>
                    <a:pt x="543023" y="250156"/>
                  </a:lnTo>
                  <a:lnTo>
                    <a:pt x="543023" y="250156"/>
                  </a:lnTo>
                  <a:lnTo>
                    <a:pt x="543023" y="250156"/>
                  </a:lnTo>
                  <a:lnTo>
                    <a:pt x="543023" y="250156"/>
                  </a:lnTo>
                  <a:lnTo>
                    <a:pt x="543023" y="250156"/>
                  </a:lnTo>
                  <a:lnTo>
                    <a:pt x="543023" y="250156"/>
                  </a:lnTo>
                  <a:close/>
                  <a:moveTo>
                    <a:pt x="494212" y="258292"/>
                  </a:moveTo>
                  <a:lnTo>
                    <a:pt x="494212" y="258292"/>
                  </a:lnTo>
                  <a:lnTo>
                    <a:pt x="494212" y="258292"/>
                  </a:lnTo>
                  <a:lnTo>
                    <a:pt x="498279" y="258292"/>
                  </a:lnTo>
                  <a:lnTo>
                    <a:pt x="498279" y="258292"/>
                  </a:lnTo>
                  <a:lnTo>
                    <a:pt x="498279" y="258292"/>
                  </a:lnTo>
                  <a:lnTo>
                    <a:pt x="498279" y="258292"/>
                  </a:lnTo>
                  <a:lnTo>
                    <a:pt x="498279" y="258292"/>
                  </a:lnTo>
                  <a:lnTo>
                    <a:pt x="498279" y="258292"/>
                  </a:lnTo>
                  <a:lnTo>
                    <a:pt x="498279" y="258292"/>
                  </a:lnTo>
                  <a:lnTo>
                    <a:pt x="498279" y="258292"/>
                  </a:lnTo>
                  <a:lnTo>
                    <a:pt x="498279" y="258292"/>
                  </a:lnTo>
                  <a:lnTo>
                    <a:pt x="498279" y="258292"/>
                  </a:lnTo>
                  <a:lnTo>
                    <a:pt x="498279" y="258292"/>
                  </a:lnTo>
                  <a:lnTo>
                    <a:pt x="502347" y="258292"/>
                  </a:lnTo>
                  <a:lnTo>
                    <a:pt x="506414" y="258292"/>
                  </a:lnTo>
                  <a:lnTo>
                    <a:pt x="510482" y="258292"/>
                  </a:lnTo>
                  <a:lnTo>
                    <a:pt x="510482" y="258292"/>
                  </a:lnTo>
                  <a:lnTo>
                    <a:pt x="510482" y="258292"/>
                  </a:lnTo>
                  <a:lnTo>
                    <a:pt x="510482" y="258292"/>
                  </a:lnTo>
                  <a:lnTo>
                    <a:pt x="510482" y="258292"/>
                  </a:lnTo>
                  <a:lnTo>
                    <a:pt x="510482" y="258292"/>
                  </a:lnTo>
                  <a:lnTo>
                    <a:pt x="510482"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4549" y="258292"/>
                  </a:lnTo>
                  <a:lnTo>
                    <a:pt x="510482" y="258292"/>
                  </a:lnTo>
                  <a:lnTo>
                    <a:pt x="510482" y="258292"/>
                  </a:lnTo>
                  <a:lnTo>
                    <a:pt x="510482" y="258292"/>
                  </a:lnTo>
                  <a:lnTo>
                    <a:pt x="510482" y="258292"/>
                  </a:lnTo>
                  <a:lnTo>
                    <a:pt x="510482" y="258292"/>
                  </a:lnTo>
                  <a:lnTo>
                    <a:pt x="510482" y="258292"/>
                  </a:lnTo>
                  <a:lnTo>
                    <a:pt x="510482" y="258292"/>
                  </a:lnTo>
                  <a:lnTo>
                    <a:pt x="510482" y="258292"/>
                  </a:lnTo>
                  <a:lnTo>
                    <a:pt x="510482" y="258292"/>
                  </a:lnTo>
                  <a:lnTo>
                    <a:pt x="510482" y="258292"/>
                  </a:lnTo>
                  <a:lnTo>
                    <a:pt x="510482" y="258292"/>
                  </a:lnTo>
                  <a:lnTo>
                    <a:pt x="510482" y="258292"/>
                  </a:lnTo>
                  <a:lnTo>
                    <a:pt x="510482" y="258292"/>
                  </a:lnTo>
                  <a:lnTo>
                    <a:pt x="510482" y="258292"/>
                  </a:lnTo>
                  <a:lnTo>
                    <a:pt x="506414" y="258292"/>
                  </a:lnTo>
                  <a:lnTo>
                    <a:pt x="502347" y="258292"/>
                  </a:lnTo>
                  <a:lnTo>
                    <a:pt x="502347" y="258292"/>
                  </a:lnTo>
                  <a:lnTo>
                    <a:pt x="502347" y="258292"/>
                  </a:lnTo>
                  <a:lnTo>
                    <a:pt x="502347" y="258292"/>
                  </a:lnTo>
                  <a:lnTo>
                    <a:pt x="498279" y="258292"/>
                  </a:lnTo>
                  <a:lnTo>
                    <a:pt x="498279" y="258292"/>
                  </a:lnTo>
                  <a:lnTo>
                    <a:pt x="498279" y="258292"/>
                  </a:lnTo>
                  <a:lnTo>
                    <a:pt x="498279" y="258292"/>
                  </a:lnTo>
                  <a:lnTo>
                    <a:pt x="498279" y="258292"/>
                  </a:lnTo>
                  <a:lnTo>
                    <a:pt x="498279" y="258292"/>
                  </a:lnTo>
                  <a:lnTo>
                    <a:pt x="498279" y="258292"/>
                  </a:lnTo>
                  <a:lnTo>
                    <a:pt x="498279" y="258292"/>
                  </a:lnTo>
                  <a:lnTo>
                    <a:pt x="498279" y="258292"/>
                  </a:lnTo>
                  <a:lnTo>
                    <a:pt x="498279" y="258292"/>
                  </a:lnTo>
                  <a:lnTo>
                    <a:pt x="494212" y="258292"/>
                  </a:lnTo>
                  <a:lnTo>
                    <a:pt x="494212" y="258292"/>
                  </a:lnTo>
                  <a:lnTo>
                    <a:pt x="494212" y="258292"/>
                  </a:lnTo>
                  <a:lnTo>
                    <a:pt x="494212" y="258292"/>
                  </a:lnTo>
                  <a:lnTo>
                    <a:pt x="494212" y="258292"/>
                  </a:lnTo>
                  <a:lnTo>
                    <a:pt x="494212" y="258292"/>
                  </a:lnTo>
                  <a:lnTo>
                    <a:pt x="494212" y="258292"/>
                  </a:lnTo>
                  <a:lnTo>
                    <a:pt x="494212" y="258292"/>
                  </a:lnTo>
                  <a:lnTo>
                    <a:pt x="494212" y="258292"/>
                  </a:lnTo>
                  <a:lnTo>
                    <a:pt x="494212" y="258292"/>
                  </a:lnTo>
                  <a:close/>
                  <a:moveTo>
                    <a:pt x="490144" y="250156"/>
                  </a:moveTo>
                  <a:lnTo>
                    <a:pt x="490144" y="250156"/>
                  </a:lnTo>
                  <a:lnTo>
                    <a:pt x="490144" y="250156"/>
                  </a:lnTo>
                  <a:lnTo>
                    <a:pt x="490144" y="250156"/>
                  </a:lnTo>
                  <a:close/>
                  <a:moveTo>
                    <a:pt x="482009" y="258292"/>
                  </a:moveTo>
                  <a:lnTo>
                    <a:pt x="482009" y="258292"/>
                  </a:lnTo>
                  <a:lnTo>
                    <a:pt x="482009" y="258292"/>
                  </a:lnTo>
                  <a:lnTo>
                    <a:pt x="482009" y="258292"/>
                  </a:lnTo>
                  <a:lnTo>
                    <a:pt x="482009" y="258292"/>
                  </a:lnTo>
                  <a:lnTo>
                    <a:pt x="482009" y="258292"/>
                  </a:lnTo>
                  <a:lnTo>
                    <a:pt x="482009" y="258292"/>
                  </a:lnTo>
                  <a:lnTo>
                    <a:pt x="482009" y="258292"/>
                  </a:lnTo>
                  <a:lnTo>
                    <a:pt x="482009" y="258292"/>
                  </a:lnTo>
                  <a:lnTo>
                    <a:pt x="486076" y="254224"/>
                  </a:lnTo>
                  <a:lnTo>
                    <a:pt x="486076" y="254224"/>
                  </a:lnTo>
                  <a:lnTo>
                    <a:pt x="486076" y="254224"/>
                  </a:lnTo>
                  <a:lnTo>
                    <a:pt x="486076" y="254224"/>
                  </a:lnTo>
                  <a:lnTo>
                    <a:pt x="486076" y="254224"/>
                  </a:lnTo>
                  <a:lnTo>
                    <a:pt x="486076" y="254224"/>
                  </a:lnTo>
                  <a:lnTo>
                    <a:pt x="486076" y="254224"/>
                  </a:lnTo>
                  <a:lnTo>
                    <a:pt x="486076" y="254224"/>
                  </a:lnTo>
                  <a:lnTo>
                    <a:pt x="486076" y="254224"/>
                  </a:lnTo>
                  <a:lnTo>
                    <a:pt x="486076" y="254224"/>
                  </a:lnTo>
                  <a:lnTo>
                    <a:pt x="482009" y="258292"/>
                  </a:lnTo>
                  <a:lnTo>
                    <a:pt x="482009" y="258292"/>
                  </a:lnTo>
                  <a:lnTo>
                    <a:pt x="482009" y="258292"/>
                  </a:lnTo>
                  <a:lnTo>
                    <a:pt x="482009" y="258292"/>
                  </a:lnTo>
                  <a:lnTo>
                    <a:pt x="482009" y="258292"/>
                  </a:lnTo>
                  <a:lnTo>
                    <a:pt x="482009" y="258292"/>
                  </a:lnTo>
                  <a:lnTo>
                    <a:pt x="482009" y="258292"/>
                  </a:lnTo>
                  <a:close/>
                  <a:moveTo>
                    <a:pt x="477941" y="250156"/>
                  </a:moveTo>
                  <a:lnTo>
                    <a:pt x="477941" y="250156"/>
                  </a:lnTo>
                  <a:lnTo>
                    <a:pt x="477941" y="250156"/>
                  </a:lnTo>
                  <a:lnTo>
                    <a:pt x="477941" y="250156"/>
                  </a:lnTo>
                  <a:lnTo>
                    <a:pt x="477941" y="250156"/>
                  </a:lnTo>
                  <a:lnTo>
                    <a:pt x="477941" y="250156"/>
                  </a:lnTo>
                  <a:close/>
                  <a:moveTo>
                    <a:pt x="457603" y="420995"/>
                  </a:moveTo>
                  <a:lnTo>
                    <a:pt x="457603" y="420995"/>
                  </a:lnTo>
                  <a:lnTo>
                    <a:pt x="457603" y="420995"/>
                  </a:lnTo>
                  <a:lnTo>
                    <a:pt x="457603" y="420995"/>
                  </a:lnTo>
                  <a:lnTo>
                    <a:pt x="457603" y="420995"/>
                  </a:lnTo>
                  <a:lnTo>
                    <a:pt x="457603" y="420995"/>
                  </a:lnTo>
                  <a:lnTo>
                    <a:pt x="457603" y="420995"/>
                  </a:lnTo>
                  <a:lnTo>
                    <a:pt x="461671" y="420995"/>
                  </a:lnTo>
                  <a:lnTo>
                    <a:pt x="457603" y="420995"/>
                  </a:lnTo>
                  <a:lnTo>
                    <a:pt x="457603" y="420995"/>
                  </a:lnTo>
                  <a:lnTo>
                    <a:pt x="457603" y="420995"/>
                  </a:lnTo>
                  <a:lnTo>
                    <a:pt x="457603" y="420995"/>
                  </a:lnTo>
                  <a:lnTo>
                    <a:pt x="457603" y="420995"/>
                  </a:lnTo>
                  <a:lnTo>
                    <a:pt x="457603" y="420995"/>
                  </a:lnTo>
                  <a:close/>
                  <a:moveTo>
                    <a:pt x="449468" y="420995"/>
                  </a:moveTo>
                  <a:lnTo>
                    <a:pt x="449468" y="420995"/>
                  </a:lnTo>
                  <a:lnTo>
                    <a:pt x="449468" y="420995"/>
                  </a:lnTo>
                  <a:lnTo>
                    <a:pt x="449468" y="420995"/>
                  </a:lnTo>
                  <a:lnTo>
                    <a:pt x="449468" y="420995"/>
                  </a:lnTo>
                  <a:lnTo>
                    <a:pt x="449468" y="420995"/>
                  </a:lnTo>
                  <a:lnTo>
                    <a:pt x="449468" y="420995"/>
                  </a:lnTo>
                  <a:lnTo>
                    <a:pt x="449468" y="420995"/>
                  </a:lnTo>
                  <a:close/>
                  <a:moveTo>
                    <a:pt x="303035" y="221683"/>
                  </a:moveTo>
                  <a:lnTo>
                    <a:pt x="303035" y="221683"/>
                  </a:lnTo>
                  <a:lnTo>
                    <a:pt x="303035" y="221683"/>
                  </a:lnTo>
                  <a:lnTo>
                    <a:pt x="303035" y="221683"/>
                  </a:lnTo>
                  <a:lnTo>
                    <a:pt x="311170" y="221683"/>
                  </a:lnTo>
                  <a:lnTo>
                    <a:pt x="311170" y="221683"/>
                  </a:lnTo>
                  <a:lnTo>
                    <a:pt x="307103" y="221683"/>
                  </a:lnTo>
                  <a:lnTo>
                    <a:pt x="303035" y="221683"/>
                  </a:lnTo>
                  <a:lnTo>
                    <a:pt x="303035" y="221683"/>
                  </a:lnTo>
                  <a:lnTo>
                    <a:pt x="303035" y="221683"/>
                  </a:lnTo>
                  <a:lnTo>
                    <a:pt x="303035" y="221683"/>
                  </a:lnTo>
                  <a:lnTo>
                    <a:pt x="303035" y="221683"/>
                  </a:lnTo>
                  <a:lnTo>
                    <a:pt x="303035" y="221683"/>
                  </a:lnTo>
                  <a:close/>
                  <a:moveTo>
                    <a:pt x="384387" y="461671"/>
                  </a:moveTo>
                  <a:lnTo>
                    <a:pt x="384387" y="461671"/>
                  </a:lnTo>
                  <a:lnTo>
                    <a:pt x="384387" y="461671"/>
                  </a:lnTo>
                  <a:lnTo>
                    <a:pt x="384387" y="461671"/>
                  </a:lnTo>
                  <a:lnTo>
                    <a:pt x="384387" y="461671"/>
                  </a:lnTo>
                  <a:lnTo>
                    <a:pt x="380319" y="461671"/>
                  </a:lnTo>
                  <a:lnTo>
                    <a:pt x="376252" y="461671"/>
                  </a:lnTo>
                  <a:lnTo>
                    <a:pt x="376252" y="461671"/>
                  </a:lnTo>
                  <a:lnTo>
                    <a:pt x="376252" y="461671"/>
                  </a:lnTo>
                  <a:lnTo>
                    <a:pt x="376252" y="461671"/>
                  </a:lnTo>
                  <a:lnTo>
                    <a:pt x="376252" y="461671"/>
                  </a:lnTo>
                  <a:lnTo>
                    <a:pt x="372184" y="461671"/>
                  </a:lnTo>
                  <a:lnTo>
                    <a:pt x="372184" y="461671"/>
                  </a:lnTo>
                  <a:lnTo>
                    <a:pt x="372184" y="461671"/>
                  </a:lnTo>
                  <a:lnTo>
                    <a:pt x="376252" y="461671"/>
                  </a:lnTo>
                  <a:lnTo>
                    <a:pt x="376252" y="461671"/>
                  </a:lnTo>
                  <a:lnTo>
                    <a:pt x="376252"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lnTo>
                    <a:pt x="380319" y="457603"/>
                  </a:lnTo>
                  <a:cubicBezTo>
                    <a:pt x="380319" y="457603"/>
                    <a:pt x="380319" y="457603"/>
                    <a:pt x="380319" y="457603"/>
                  </a:cubicBezTo>
                  <a:cubicBezTo>
                    <a:pt x="380319" y="453536"/>
                    <a:pt x="380319" y="457603"/>
                    <a:pt x="384387" y="461671"/>
                  </a:cubicBezTo>
                  <a:lnTo>
                    <a:pt x="384387" y="461671"/>
                  </a:lnTo>
                  <a:lnTo>
                    <a:pt x="384387" y="461671"/>
                  </a:lnTo>
                  <a:lnTo>
                    <a:pt x="384387" y="461671"/>
                  </a:lnTo>
                  <a:lnTo>
                    <a:pt x="384387" y="461671"/>
                  </a:lnTo>
                  <a:close/>
                  <a:moveTo>
                    <a:pt x="404725" y="412860"/>
                  </a:moveTo>
                  <a:lnTo>
                    <a:pt x="404725" y="412860"/>
                  </a:lnTo>
                  <a:lnTo>
                    <a:pt x="404725" y="412860"/>
                  </a:lnTo>
                  <a:lnTo>
                    <a:pt x="404725" y="412860"/>
                  </a:lnTo>
                  <a:lnTo>
                    <a:pt x="404725" y="412860"/>
                  </a:lnTo>
                  <a:lnTo>
                    <a:pt x="404725" y="412860"/>
                  </a:lnTo>
                  <a:lnTo>
                    <a:pt x="404725" y="408792"/>
                  </a:lnTo>
                  <a:lnTo>
                    <a:pt x="404725" y="408792"/>
                  </a:lnTo>
                  <a:lnTo>
                    <a:pt x="404725" y="408792"/>
                  </a:lnTo>
                  <a:lnTo>
                    <a:pt x="404725" y="408792"/>
                  </a:lnTo>
                  <a:lnTo>
                    <a:pt x="404725" y="408792"/>
                  </a:lnTo>
                  <a:lnTo>
                    <a:pt x="404725" y="408792"/>
                  </a:lnTo>
                  <a:lnTo>
                    <a:pt x="404725" y="408792"/>
                  </a:lnTo>
                  <a:lnTo>
                    <a:pt x="404725" y="408792"/>
                  </a:lnTo>
                  <a:lnTo>
                    <a:pt x="404725" y="412860"/>
                  </a:lnTo>
                  <a:lnTo>
                    <a:pt x="404725" y="412860"/>
                  </a:lnTo>
                  <a:lnTo>
                    <a:pt x="404725" y="412860"/>
                  </a:lnTo>
                  <a:lnTo>
                    <a:pt x="404725" y="412860"/>
                  </a:lnTo>
                  <a:lnTo>
                    <a:pt x="404725" y="412860"/>
                  </a:lnTo>
                  <a:close/>
                  <a:moveTo>
                    <a:pt x="404725" y="364049"/>
                  </a:moveTo>
                  <a:lnTo>
                    <a:pt x="404725" y="364049"/>
                  </a:lnTo>
                  <a:lnTo>
                    <a:pt x="404725" y="364049"/>
                  </a:lnTo>
                  <a:lnTo>
                    <a:pt x="404725" y="364049"/>
                  </a:lnTo>
                  <a:lnTo>
                    <a:pt x="404725" y="364049"/>
                  </a:lnTo>
                  <a:lnTo>
                    <a:pt x="404725" y="364049"/>
                  </a:lnTo>
                  <a:lnTo>
                    <a:pt x="404725" y="364049"/>
                  </a:lnTo>
                  <a:lnTo>
                    <a:pt x="404725" y="364049"/>
                  </a:lnTo>
                  <a:lnTo>
                    <a:pt x="404725" y="364049"/>
                  </a:lnTo>
                  <a:lnTo>
                    <a:pt x="404725" y="364049"/>
                  </a:lnTo>
                  <a:lnTo>
                    <a:pt x="404725" y="364049"/>
                  </a:lnTo>
                  <a:lnTo>
                    <a:pt x="404725" y="364049"/>
                  </a:lnTo>
                  <a:lnTo>
                    <a:pt x="404725" y="364049"/>
                  </a:lnTo>
                  <a:lnTo>
                    <a:pt x="404725" y="364049"/>
                  </a:lnTo>
                  <a:lnTo>
                    <a:pt x="404725" y="364049"/>
                  </a:lnTo>
                  <a:close/>
                  <a:moveTo>
                    <a:pt x="404725" y="351846"/>
                  </a:moveTo>
                  <a:lnTo>
                    <a:pt x="404725" y="351846"/>
                  </a:lnTo>
                  <a:lnTo>
                    <a:pt x="404725" y="351846"/>
                  </a:lnTo>
                  <a:lnTo>
                    <a:pt x="404725" y="351846"/>
                  </a:lnTo>
                  <a:lnTo>
                    <a:pt x="404725" y="351846"/>
                  </a:lnTo>
                  <a:lnTo>
                    <a:pt x="404725" y="351846"/>
                  </a:lnTo>
                  <a:lnTo>
                    <a:pt x="404725" y="351846"/>
                  </a:lnTo>
                  <a:lnTo>
                    <a:pt x="404725" y="351846"/>
                  </a:lnTo>
                  <a:lnTo>
                    <a:pt x="404725" y="351846"/>
                  </a:lnTo>
                  <a:lnTo>
                    <a:pt x="404725" y="351846"/>
                  </a:lnTo>
                  <a:lnTo>
                    <a:pt x="400657" y="355914"/>
                  </a:lnTo>
                  <a:lnTo>
                    <a:pt x="400657" y="359981"/>
                  </a:lnTo>
                  <a:lnTo>
                    <a:pt x="400657" y="364049"/>
                  </a:lnTo>
                  <a:lnTo>
                    <a:pt x="400657" y="364049"/>
                  </a:lnTo>
                  <a:lnTo>
                    <a:pt x="400657" y="364049"/>
                  </a:lnTo>
                  <a:lnTo>
                    <a:pt x="400657" y="364049"/>
                  </a:lnTo>
                  <a:lnTo>
                    <a:pt x="400657" y="364049"/>
                  </a:lnTo>
                  <a:lnTo>
                    <a:pt x="400657" y="364049"/>
                  </a:lnTo>
                  <a:lnTo>
                    <a:pt x="396589" y="364049"/>
                  </a:lnTo>
                  <a:lnTo>
                    <a:pt x="396589" y="364049"/>
                  </a:lnTo>
                  <a:lnTo>
                    <a:pt x="396589" y="364049"/>
                  </a:lnTo>
                  <a:lnTo>
                    <a:pt x="396589" y="364049"/>
                  </a:lnTo>
                  <a:lnTo>
                    <a:pt x="396589" y="364049"/>
                  </a:lnTo>
                  <a:lnTo>
                    <a:pt x="396589" y="364049"/>
                  </a:lnTo>
                  <a:lnTo>
                    <a:pt x="396589" y="364049"/>
                  </a:lnTo>
                  <a:lnTo>
                    <a:pt x="396589" y="359981"/>
                  </a:lnTo>
                  <a:lnTo>
                    <a:pt x="396589" y="355914"/>
                  </a:lnTo>
                  <a:lnTo>
                    <a:pt x="396589" y="355914"/>
                  </a:lnTo>
                  <a:lnTo>
                    <a:pt x="396589" y="355914"/>
                  </a:lnTo>
                  <a:lnTo>
                    <a:pt x="396589" y="355914"/>
                  </a:lnTo>
                  <a:lnTo>
                    <a:pt x="396589" y="355914"/>
                  </a:lnTo>
                  <a:lnTo>
                    <a:pt x="396589" y="355914"/>
                  </a:lnTo>
                  <a:lnTo>
                    <a:pt x="396589" y="355914"/>
                  </a:lnTo>
                  <a:lnTo>
                    <a:pt x="396589" y="355914"/>
                  </a:lnTo>
                  <a:lnTo>
                    <a:pt x="396589" y="355914"/>
                  </a:lnTo>
                  <a:lnTo>
                    <a:pt x="396589" y="355914"/>
                  </a:lnTo>
                  <a:lnTo>
                    <a:pt x="396589" y="355914"/>
                  </a:lnTo>
                  <a:lnTo>
                    <a:pt x="396589"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92522" y="355914"/>
                  </a:lnTo>
                  <a:lnTo>
                    <a:pt x="388454" y="351846"/>
                  </a:lnTo>
                  <a:lnTo>
                    <a:pt x="388454" y="347778"/>
                  </a:lnTo>
                  <a:lnTo>
                    <a:pt x="388454" y="347778"/>
                  </a:lnTo>
                  <a:lnTo>
                    <a:pt x="388454" y="347778"/>
                  </a:lnTo>
                  <a:lnTo>
                    <a:pt x="388454" y="347778"/>
                  </a:lnTo>
                  <a:lnTo>
                    <a:pt x="388454" y="347778"/>
                  </a:lnTo>
                  <a:lnTo>
                    <a:pt x="388454" y="347778"/>
                  </a:lnTo>
                  <a:lnTo>
                    <a:pt x="388454" y="347778"/>
                  </a:lnTo>
                  <a:lnTo>
                    <a:pt x="392522" y="351846"/>
                  </a:lnTo>
                  <a:lnTo>
                    <a:pt x="392522" y="351846"/>
                  </a:lnTo>
                  <a:lnTo>
                    <a:pt x="392522" y="351846"/>
                  </a:lnTo>
                  <a:lnTo>
                    <a:pt x="392522" y="351846"/>
                  </a:lnTo>
                  <a:lnTo>
                    <a:pt x="392522" y="351846"/>
                  </a:lnTo>
                  <a:lnTo>
                    <a:pt x="392522" y="355914"/>
                  </a:lnTo>
                  <a:lnTo>
                    <a:pt x="396589" y="355914"/>
                  </a:lnTo>
                  <a:lnTo>
                    <a:pt x="400657" y="355914"/>
                  </a:lnTo>
                  <a:lnTo>
                    <a:pt x="404725" y="359981"/>
                  </a:lnTo>
                  <a:lnTo>
                    <a:pt x="404725" y="364049"/>
                  </a:lnTo>
                  <a:lnTo>
                    <a:pt x="404725" y="364049"/>
                  </a:lnTo>
                  <a:lnTo>
                    <a:pt x="404725" y="364049"/>
                  </a:lnTo>
                  <a:lnTo>
                    <a:pt x="404725" y="364049"/>
                  </a:lnTo>
                  <a:lnTo>
                    <a:pt x="408792" y="368116"/>
                  </a:lnTo>
                  <a:lnTo>
                    <a:pt x="408792" y="372184"/>
                  </a:lnTo>
                  <a:lnTo>
                    <a:pt x="408792" y="372184"/>
                  </a:lnTo>
                  <a:lnTo>
                    <a:pt x="408792" y="372184"/>
                  </a:lnTo>
                  <a:lnTo>
                    <a:pt x="408792" y="376251"/>
                  </a:lnTo>
                  <a:lnTo>
                    <a:pt x="408792" y="380319"/>
                  </a:lnTo>
                  <a:lnTo>
                    <a:pt x="408792" y="380319"/>
                  </a:lnTo>
                  <a:lnTo>
                    <a:pt x="408792" y="380319"/>
                  </a:lnTo>
                  <a:lnTo>
                    <a:pt x="408792" y="380319"/>
                  </a:lnTo>
                  <a:lnTo>
                    <a:pt x="408792" y="380319"/>
                  </a:lnTo>
                  <a:lnTo>
                    <a:pt x="404725" y="351846"/>
                  </a:lnTo>
                  <a:lnTo>
                    <a:pt x="404725" y="351846"/>
                  </a:lnTo>
                  <a:lnTo>
                    <a:pt x="404725" y="351846"/>
                  </a:lnTo>
                  <a:lnTo>
                    <a:pt x="404725" y="351846"/>
                  </a:lnTo>
                  <a:lnTo>
                    <a:pt x="404725" y="351846"/>
                  </a:lnTo>
                  <a:lnTo>
                    <a:pt x="404725" y="351846"/>
                  </a:lnTo>
                  <a:close/>
                  <a:moveTo>
                    <a:pt x="368116" y="327440"/>
                  </a:moveTo>
                  <a:lnTo>
                    <a:pt x="368116" y="327440"/>
                  </a:lnTo>
                  <a:lnTo>
                    <a:pt x="368116" y="327440"/>
                  </a:lnTo>
                  <a:lnTo>
                    <a:pt x="368116" y="327440"/>
                  </a:lnTo>
                  <a:lnTo>
                    <a:pt x="368116" y="327440"/>
                  </a:lnTo>
                  <a:lnTo>
                    <a:pt x="368116" y="327440"/>
                  </a:lnTo>
                  <a:lnTo>
                    <a:pt x="368116" y="327440"/>
                  </a:lnTo>
                  <a:lnTo>
                    <a:pt x="368116" y="327440"/>
                  </a:lnTo>
                  <a:lnTo>
                    <a:pt x="368116" y="327440"/>
                  </a:lnTo>
                  <a:lnTo>
                    <a:pt x="368116" y="327440"/>
                  </a:lnTo>
                  <a:close/>
                  <a:moveTo>
                    <a:pt x="368116" y="307102"/>
                  </a:moveTo>
                  <a:lnTo>
                    <a:pt x="368116" y="307102"/>
                  </a:lnTo>
                  <a:lnTo>
                    <a:pt x="368116" y="307102"/>
                  </a:lnTo>
                  <a:lnTo>
                    <a:pt x="368116" y="307102"/>
                  </a:lnTo>
                  <a:lnTo>
                    <a:pt x="368116" y="307102"/>
                  </a:lnTo>
                  <a:lnTo>
                    <a:pt x="368116" y="307102"/>
                  </a:lnTo>
                  <a:close/>
                  <a:moveTo>
                    <a:pt x="368116" y="298967"/>
                  </a:moveTo>
                  <a:lnTo>
                    <a:pt x="368116" y="298967"/>
                  </a:lnTo>
                  <a:lnTo>
                    <a:pt x="368116" y="298967"/>
                  </a:lnTo>
                  <a:lnTo>
                    <a:pt x="368116" y="298967"/>
                  </a:lnTo>
                  <a:lnTo>
                    <a:pt x="368116" y="298967"/>
                  </a:lnTo>
                  <a:lnTo>
                    <a:pt x="368116" y="298967"/>
                  </a:lnTo>
                  <a:lnTo>
                    <a:pt x="368116" y="298967"/>
                  </a:lnTo>
                  <a:lnTo>
                    <a:pt x="368116" y="298967"/>
                  </a:lnTo>
                  <a:lnTo>
                    <a:pt x="368116" y="298967"/>
                  </a:lnTo>
                  <a:lnTo>
                    <a:pt x="368116" y="298967"/>
                  </a:lnTo>
                  <a:lnTo>
                    <a:pt x="368116" y="298967"/>
                  </a:lnTo>
                  <a:lnTo>
                    <a:pt x="368116" y="298967"/>
                  </a:lnTo>
                  <a:lnTo>
                    <a:pt x="368116" y="298967"/>
                  </a:lnTo>
                  <a:lnTo>
                    <a:pt x="368116" y="298967"/>
                  </a:lnTo>
                  <a:lnTo>
                    <a:pt x="368116" y="298967"/>
                  </a:lnTo>
                  <a:close/>
                  <a:moveTo>
                    <a:pt x="384387" y="278629"/>
                  </a:moveTo>
                  <a:lnTo>
                    <a:pt x="384387" y="278629"/>
                  </a:lnTo>
                  <a:lnTo>
                    <a:pt x="384387" y="278629"/>
                  </a:lnTo>
                  <a:lnTo>
                    <a:pt x="384387" y="278629"/>
                  </a:lnTo>
                  <a:lnTo>
                    <a:pt x="388454" y="278629"/>
                  </a:lnTo>
                  <a:lnTo>
                    <a:pt x="388454" y="278629"/>
                  </a:lnTo>
                  <a:lnTo>
                    <a:pt x="384387" y="278629"/>
                  </a:lnTo>
                  <a:lnTo>
                    <a:pt x="384387" y="278629"/>
                  </a:lnTo>
                  <a:lnTo>
                    <a:pt x="384387" y="278629"/>
                  </a:lnTo>
                  <a:lnTo>
                    <a:pt x="384387" y="278629"/>
                  </a:lnTo>
                  <a:lnTo>
                    <a:pt x="384387" y="278629"/>
                  </a:lnTo>
                  <a:close/>
                  <a:moveTo>
                    <a:pt x="380319" y="274562"/>
                  </a:moveTo>
                  <a:lnTo>
                    <a:pt x="380319" y="274562"/>
                  </a:lnTo>
                  <a:lnTo>
                    <a:pt x="380319" y="274562"/>
                  </a:lnTo>
                  <a:lnTo>
                    <a:pt x="380319" y="274562"/>
                  </a:lnTo>
                  <a:lnTo>
                    <a:pt x="380319" y="274562"/>
                  </a:lnTo>
                  <a:lnTo>
                    <a:pt x="380319" y="274562"/>
                  </a:lnTo>
                  <a:lnTo>
                    <a:pt x="380319" y="274562"/>
                  </a:lnTo>
                  <a:lnTo>
                    <a:pt x="380319" y="274562"/>
                  </a:lnTo>
                  <a:close/>
                  <a:moveTo>
                    <a:pt x="388454" y="278629"/>
                  </a:moveTo>
                  <a:lnTo>
                    <a:pt x="388454" y="278629"/>
                  </a:lnTo>
                  <a:lnTo>
                    <a:pt x="388454" y="278629"/>
                  </a:lnTo>
                  <a:lnTo>
                    <a:pt x="388454" y="278629"/>
                  </a:lnTo>
                  <a:lnTo>
                    <a:pt x="388454" y="278629"/>
                  </a:lnTo>
                  <a:lnTo>
                    <a:pt x="388454" y="278629"/>
                  </a:lnTo>
                  <a:close/>
                  <a:moveTo>
                    <a:pt x="380319" y="278629"/>
                  </a:moveTo>
                  <a:lnTo>
                    <a:pt x="380319" y="278629"/>
                  </a:lnTo>
                  <a:lnTo>
                    <a:pt x="380319" y="278629"/>
                  </a:lnTo>
                  <a:lnTo>
                    <a:pt x="380319"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4387"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lnTo>
                    <a:pt x="380319" y="278629"/>
                  </a:lnTo>
                  <a:close/>
                  <a:moveTo>
                    <a:pt x="392522" y="278629"/>
                  </a:moveTo>
                  <a:lnTo>
                    <a:pt x="392522" y="278629"/>
                  </a:lnTo>
                  <a:lnTo>
                    <a:pt x="392522" y="278629"/>
                  </a:lnTo>
                  <a:lnTo>
                    <a:pt x="396589" y="278629"/>
                  </a:lnTo>
                  <a:lnTo>
                    <a:pt x="396589" y="278629"/>
                  </a:lnTo>
                  <a:lnTo>
                    <a:pt x="396589" y="278629"/>
                  </a:lnTo>
                  <a:lnTo>
                    <a:pt x="396589" y="278629"/>
                  </a:lnTo>
                  <a:lnTo>
                    <a:pt x="392522" y="278629"/>
                  </a:lnTo>
                  <a:lnTo>
                    <a:pt x="392522" y="278629"/>
                  </a:lnTo>
                  <a:lnTo>
                    <a:pt x="392522" y="278629"/>
                  </a:lnTo>
                  <a:lnTo>
                    <a:pt x="392522" y="278629"/>
                  </a:lnTo>
                  <a:lnTo>
                    <a:pt x="392522" y="278629"/>
                  </a:lnTo>
                  <a:lnTo>
                    <a:pt x="392522" y="278629"/>
                  </a:lnTo>
                  <a:lnTo>
                    <a:pt x="392522" y="278629"/>
                  </a:lnTo>
                  <a:lnTo>
                    <a:pt x="392522" y="278629"/>
                  </a:lnTo>
                  <a:lnTo>
                    <a:pt x="392522" y="278629"/>
                  </a:lnTo>
                  <a:close/>
                  <a:moveTo>
                    <a:pt x="392522" y="278629"/>
                  </a:moveTo>
                  <a:lnTo>
                    <a:pt x="392522" y="278629"/>
                  </a:lnTo>
                  <a:lnTo>
                    <a:pt x="392522" y="278629"/>
                  </a:lnTo>
                  <a:lnTo>
                    <a:pt x="392522" y="278629"/>
                  </a:lnTo>
                  <a:lnTo>
                    <a:pt x="392522" y="278629"/>
                  </a:lnTo>
                  <a:close/>
                  <a:moveTo>
                    <a:pt x="384387" y="315238"/>
                  </a:moveTo>
                  <a:lnTo>
                    <a:pt x="384387" y="315238"/>
                  </a:lnTo>
                  <a:lnTo>
                    <a:pt x="384387" y="315238"/>
                  </a:lnTo>
                  <a:lnTo>
                    <a:pt x="384387" y="315238"/>
                  </a:lnTo>
                  <a:lnTo>
                    <a:pt x="384387" y="315238"/>
                  </a:lnTo>
                  <a:lnTo>
                    <a:pt x="384387" y="315238"/>
                  </a:lnTo>
                  <a:lnTo>
                    <a:pt x="384387" y="315238"/>
                  </a:lnTo>
                  <a:lnTo>
                    <a:pt x="384387" y="315238"/>
                  </a:lnTo>
                  <a:lnTo>
                    <a:pt x="384387" y="315238"/>
                  </a:lnTo>
                  <a:lnTo>
                    <a:pt x="384387" y="315238"/>
                  </a:lnTo>
                  <a:lnTo>
                    <a:pt x="384387" y="315238"/>
                  </a:lnTo>
                  <a:lnTo>
                    <a:pt x="384387" y="315238"/>
                  </a:lnTo>
                  <a:lnTo>
                    <a:pt x="384387" y="315238"/>
                  </a:lnTo>
                  <a:close/>
                  <a:moveTo>
                    <a:pt x="376252" y="290832"/>
                  </a:moveTo>
                  <a:lnTo>
                    <a:pt x="376252" y="290832"/>
                  </a:lnTo>
                  <a:lnTo>
                    <a:pt x="376252" y="290832"/>
                  </a:lnTo>
                  <a:lnTo>
                    <a:pt x="376252" y="290832"/>
                  </a:lnTo>
                  <a:close/>
                  <a:moveTo>
                    <a:pt x="376252" y="303035"/>
                  </a:moveTo>
                  <a:lnTo>
                    <a:pt x="376252" y="303035"/>
                  </a:lnTo>
                  <a:lnTo>
                    <a:pt x="376252" y="303035"/>
                  </a:lnTo>
                  <a:lnTo>
                    <a:pt x="376252" y="303035"/>
                  </a:lnTo>
                  <a:lnTo>
                    <a:pt x="376252" y="303035"/>
                  </a:lnTo>
                  <a:lnTo>
                    <a:pt x="376252" y="303035"/>
                  </a:lnTo>
                  <a:close/>
                  <a:moveTo>
                    <a:pt x="372184" y="286764"/>
                  </a:moveTo>
                  <a:lnTo>
                    <a:pt x="372184" y="286764"/>
                  </a:lnTo>
                  <a:lnTo>
                    <a:pt x="372184" y="286764"/>
                  </a:lnTo>
                  <a:lnTo>
                    <a:pt x="372184" y="286764"/>
                  </a:lnTo>
                  <a:lnTo>
                    <a:pt x="372184" y="286764"/>
                  </a:lnTo>
                  <a:close/>
                  <a:moveTo>
                    <a:pt x="368116" y="278629"/>
                  </a:moveTo>
                  <a:lnTo>
                    <a:pt x="368116" y="278629"/>
                  </a:lnTo>
                  <a:lnTo>
                    <a:pt x="368116" y="278629"/>
                  </a:lnTo>
                  <a:lnTo>
                    <a:pt x="368116" y="278629"/>
                  </a:lnTo>
                  <a:lnTo>
                    <a:pt x="368116" y="278629"/>
                  </a:lnTo>
                  <a:lnTo>
                    <a:pt x="368116" y="278629"/>
                  </a:lnTo>
                  <a:close/>
                  <a:moveTo>
                    <a:pt x="400657" y="278629"/>
                  </a:moveTo>
                  <a:lnTo>
                    <a:pt x="400657" y="278629"/>
                  </a:lnTo>
                  <a:lnTo>
                    <a:pt x="400657" y="278629"/>
                  </a:lnTo>
                  <a:lnTo>
                    <a:pt x="400657" y="278629"/>
                  </a:lnTo>
                  <a:lnTo>
                    <a:pt x="400657" y="278629"/>
                  </a:lnTo>
                  <a:close/>
                  <a:moveTo>
                    <a:pt x="412860" y="412860"/>
                  </a:moveTo>
                  <a:lnTo>
                    <a:pt x="412860" y="412860"/>
                  </a:lnTo>
                  <a:lnTo>
                    <a:pt x="412860" y="412860"/>
                  </a:lnTo>
                  <a:lnTo>
                    <a:pt x="412860" y="412860"/>
                  </a:lnTo>
                  <a:lnTo>
                    <a:pt x="412860" y="412860"/>
                  </a:lnTo>
                  <a:lnTo>
                    <a:pt x="412860" y="412860"/>
                  </a:lnTo>
                  <a:lnTo>
                    <a:pt x="412860" y="412860"/>
                  </a:lnTo>
                  <a:lnTo>
                    <a:pt x="412860" y="412860"/>
                  </a:lnTo>
                  <a:lnTo>
                    <a:pt x="412860" y="412860"/>
                  </a:lnTo>
                  <a:lnTo>
                    <a:pt x="412860" y="412860"/>
                  </a:lnTo>
                  <a:lnTo>
                    <a:pt x="412860" y="412860"/>
                  </a:lnTo>
                  <a:lnTo>
                    <a:pt x="412860" y="412860"/>
                  </a:lnTo>
                  <a:lnTo>
                    <a:pt x="412860" y="412860"/>
                  </a:lnTo>
                  <a:close/>
                  <a:moveTo>
                    <a:pt x="412860" y="368116"/>
                  </a:moveTo>
                  <a:lnTo>
                    <a:pt x="412860" y="368116"/>
                  </a:lnTo>
                  <a:lnTo>
                    <a:pt x="412860" y="368116"/>
                  </a:lnTo>
                  <a:lnTo>
                    <a:pt x="412860" y="368116"/>
                  </a:lnTo>
                  <a:lnTo>
                    <a:pt x="412860" y="368116"/>
                  </a:lnTo>
                  <a:lnTo>
                    <a:pt x="412860" y="368116"/>
                  </a:lnTo>
                  <a:lnTo>
                    <a:pt x="412860" y="368116"/>
                  </a:lnTo>
                  <a:close/>
                  <a:moveTo>
                    <a:pt x="420995" y="412860"/>
                  </a:moveTo>
                  <a:lnTo>
                    <a:pt x="420995" y="412860"/>
                  </a:lnTo>
                  <a:lnTo>
                    <a:pt x="420995" y="412860"/>
                  </a:lnTo>
                  <a:lnTo>
                    <a:pt x="420995" y="412860"/>
                  </a:lnTo>
                  <a:lnTo>
                    <a:pt x="420995" y="412860"/>
                  </a:lnTo>
                  <a:lnTo>
                    <a:pt x="420995" y="412860"/>
                  </a:lnTo>
                  <a:lnTo>
                    <a:pt x="420995" y="412860"/>
                  </a:lnTo>
                  <a:close/>
                  <a:moveTo>
                    <a:pt x="425063" y="412860"/>
                  </a:moveTo>
                  <a:lnTo>
                    <a:pt x="425063" y="412860"/>
                  </a:lnTo>
                  <a:lnTo>
                    <a:pt x="425063" y="412860"/>
                  </a:lnTo>
                  <a:lnTo>
                    <a:pt x="425063" y="412860"/>
                  </a:lnTo>
                  <a:lnTo>
                    <a:pt x="425063" y="412860"/>
                  </a:lnTo>
                  <a:lnTo>
                    <a:pt x="425063" y="412860"/>
                  </a:lnTo>
                  <a:close/>
                  <a:moveTo>
                    <a:pt x="425063" y="408792"/>
                  </a:moveTo>
                  <a:lnTo>
                    <a:pt x="425063" y="408792"/>
                  </a:lnTo>
                  <a:lnTo>
                    <a:pt x="425063" y="408792"/>
                  </a:lnTo>
                  <a:lnTo>
                    <a:pt x="425063" y="408792"/>
                  </a:lnTo>
                  <a:lnTo>
                    <a:pt x="425063" y="408792"/>
                  </a:lnTo>
                  <a:close/>
                  <a:moveTo>
                    <a:pt x="429130" y="408792"/>
                  </a:moveTo>
                  <a:lnTo>
                    <a:pt x="429130" y="408792"/>
                  </a:lnTo>
                  <a:lnTo>
                    <a:pt x="429130" y="408792"/>
                  </a:lnTo>
                  <a:lnTo>
                    <a:pt x="429130" y="408792"/>
                  </a:lnTo>
                  <a:lnTo>
                    <a:pt x="429130" y="408792"/>
                  </a:lnTo>
                  <a:lnTo>
                    <a:pt x="429130" y="408792"/>
                  </a:lnTo>
                  <a:lnTo>
                    <a:pt x="429130" y="408792"/>
                  </a:lnTo>
                  <a:close/>
                  <a:moveTo>
                    <a:pt x="429130" y="364049"/>
                  </a:moveTo>
                  <a:lnTo>
                    <a:pt x="429130" y="364049"/>
                  </a:lnTo>
                  <a:lnTo>
                    <a:pt x="429130" y="364049"/>
                  </a:lnTo>
                  <a:lnTo>
                    <a:pt x="429130" y="364049"/>
                  </a:lnTo>
                  <a:lnTo>
                    <a:pt x="429130" y="364049"/>
                  </a:lnTo>
                  <a:lnTo>
                    <a:pt x="429130" y="364049"/>
                  </a:lnTo>
                  <a:lnTo>
                    <a:pt x="429130" y="364049"/>
                  </a:lnTo>
                  <a:lnTo>
                    <a:pt x="429130" y="364049"/>
                  </a:lnTo>
                  <a:lnTo>
                    <a:pt x="429130" y="364049"/>
                  </a:lnTo>
                  <a:close/>
                  <a:moveTo>
                    <a:pt x="429130" y="372184"/>
                  </a:moveTo>
                  <a:lnTo>
                    <a:pt x="429130" y="372184"/>
                  </a:lnTo>
                  <a:lnTo>
                    <a:pt x="429130" y="372184"/>
                  </a:lnTo>
                  <a:lnTo>
                    <a:pt x="429130" y="372184"/>
                  </a:lnTo>
                  <a:lnTo>
                    <a:pt x="429130" y="372184"/>
                  </a:lnTo>
                  <a:lnTo>
                    <a:pt x="429130" y="372184"/>
                  </a:lnTo>
                  <a:lnTo>
                    <a:pt x="429130" y="372184"/>
                  </a:lnTo>
                  <a:lnTo>
                    <a:pt x="429130" y="372184"/>
                  </a:lnTo>
                  <a:lnTo>
                    <a:pt x="429130" y="372184"/>
                  </a:lnTo>
                  <a:lnTo>
                    <a:pt x="429130" y="372184"/>
                  </a:lnTo>
                  <a:close/>
                  <a:moveTo>
                    <a:pt x="433198" y="400657"/>
                  </a:moveTo>
                  <a:lnTo>
                    <a:pt x="433198" y="400657"/>
                  </a:lnTo>
                  <a:lnTo>
                    <a:pt x="433198" y="400657"/>
                  </a:lnTo>
                  <a:lnTo>
                    <a:pt x="433198" y="400657"/>
                  </a:lnTo>
                  <a:lnTo>
                    <a:pt x="433198" y="400657"/>
                  </a:lnTo>
                  <a:lnTo>
                    <a:pt x="433198" y="400657"/>
                  </a:lnTo>
                  <a:close/>
                  <a:moveTo>
                    <a:pt x="433198" y="384387"/>
                  </a:moveTo>
                  <a:lnTo>
                    <a:pt x="433198" y="384387"/>
                  </a:lnTo>
                  <a:lnTo>
                    <a:pt x="433198" y="384387"/>
                  </a:lnTo>
                  <a:lnTo>
                    <a:pt x="433198" y="384387"/>
                  </a:lnTo>
                  <a:lnTo>
                    <a:pt x="433198" y="384387"/>
                  </a:lnTo>
                  <a:lnTo>
                    <a:pt x="429130" y="380319"/>
                  </a:lnTo>
                  <a:lnTo>
                    <a:pt x="433198" y="384387"/>
                  </a:lnTo>
                  <a:lnTo>
                    <a:pt x="433198" y="384387"/>
                  </a:lnTo>
                  <a:lnTo>
                    <a:pt x="433198" y="384387"/>
                  </a:lnTo>
                  <a:lnTo>
                    <a:pt x="433198" y="384387"/>
                  </a:lnTo>
                  <a:lnTo>
                    <a:pt x="433198" y="384387"/>
                  </a:lnTo>
                  <a:close/>
                  <a:moveTo>
                    <a:pt x="433198" y="376251"/>
                  </a:moveTo>
                  <a:lnTo>
                    <a:pt x="433198" y="376251"/>
                  </a:lnTo>
                  <a:lnTo>
                    <a:pt x="433198" y="376251"/>
                  </a:lnTo>
                  <a:lnTo>
                    <a:pt x="433198" y="376251"/>
                  </a:lnTo>
                  <a:lnTo>
                    <a:pt x="433198" y="376251"/>
                  </a:lnTo>
                  <a:lnTo>
                    <a:pt x="433198" y="376251"/>
                  </a:lnTo>
                  <a:lnTo>
                    <a:pt x="433198" y="376251"/>
                  </a:lnTo>
                  <a:lnTo>
                    <a:pt x="433198" y="376251"/>
                  </a:lnTo>
                  <a:lnTo>
                    <a:pt x="433198" y="376251"/>
                  </a:lnTo>
                  <a:lnTo>
                    <a:pt x="433198" y="376251"/>
                  </a:lnTo>
                  <a:lnTo>
                    <a:pt x="433198" y="376251"/>
                  </a:lnTo>
                  <a:lnTo>
                    <a:pt x="433198" y="376251"/>
                  </a:lnTo>
                  <a:close/>
                  <a:moveTo>
                    <a:pt x="420995" y="258292"/>
                  </a:moveTo>
                  <a:lnTo>
                    <a:pt x="420995" y="258292"/>
                  </a:lnTo>
                  <a:lnTo>
                    <a:pt x="420995" y="258292"/>
                  </a:lnTo>
                  <a:lnTo>
                    <a:pt x="420995" y="258292"/>
                  </a:lnTo>
                  <a:lnTo>
                    <a:pt x="420995" y="258292"/>
                  </a:lnTo>
                  <a:lnTo>
                    <a:pt x="420995" y="258292"/>
                  </a:lnTo>
                  <a:lnTo>
                    <a:pt x="425063" y="254224"/>
                  </a:lnTo>
                  <a:lnTo>
                    <a:pt x="425063" y="254224"/>
                  </a:lnTo>
                  <a:lnTo>
                    <a:pt x="425063" y="254224"/>
                  </a:lnTo>
                  <a:lnTo>
                    <a:pt x="425063" y="254224"/>
                  </a:lnTo>
                  <a:lnTo>
                    <a:pt x="429130" y="254224"/>
                  </a:lnTo>
                  <a:lnTo>
                    <a:pt x="433198" y="254224"/>
                  </a:lnTo>
                  <a:lnTo>
                    <a:pt x="433198" y="254224"/>
                  </a:lnTo>
                  <a:lnTo>
                    <a:pt x="433198" y="254224"/>
                  </a:lnTo>
                  <a:lnTo>
                    <a:pt x="429130" y="254224"/>
                  </a:lnTo>
                  <a:lnTo>
                    <a:pt x="425063" y="254224"/>
                  </a:lnTo>
                  <a:lnTo>
                    <a:pt x="420995" y="254224"/>
                  </a:lnTo>
                  <a:lnTo>
                    <a:pt x="420995" y="258292"/>
                  </a:lnTo>
                  <a:lnTo>
                    <a:pt x="420995" y="258292"/>
                  </a:lnTo>
                  <a:lnTo>
                    <a:pt x="420995" y="258292"/>
                  </a:lnTo>
                  <a:lnTo>
                    <a:pt x="420995" y="258292"/>
                  </a:lnTo>
                  <a:lnTo>
                    <a:pt x="420995" y="258292"/>
                  </a:lnTo>
                  <a:close/>
                  <a:moveTo>
                    <a:pt x="425063" y="343711"/>
                  </a:moveTo>
                  <a:lnTo>
                    <a:pt x="425063" y="343711"/>
                  </a:lnTo>
                  <a:lnTo>
                    <a:pt x="425063" y="343711"/>
                  </a:lnTo>
                  <a:lnTo>
                    <a:pt x="425063" y="343711"/>
                  </a:lnTo>
                  <a:lnTo>
                    <a:pt x="425063" y="343711"/>
                  </a:lnTo>
                  <a:lnTo>
                    <a:pt x="425063" y="343711"/>
                  </a:lnTo>
                  <a:close/>
                  <a:moveTo>
                    <a:pt x="425063" y="347778"/>
                  </a:moveTo>
                  <a:lnTo>
                    <a:pt x="425063" y="347778"/>
                  </a:lnTo>
                  <a:lnTo>
                    <a:pt x="425063" y="347778"/>
                  </a:lnTo>
                  <a:lnTo>
                    <a:pt x="425063" y="347778"/>
                  </a:lnTo>
                  <a:lnTo>
                    <a:pt x="425063" y="347778"/>
                  </a:lnTo>
                  <a:lnTo>
                    <a:pt x="425063" y="347778"/>
                  </a:lnTo>
                  <a:lnTo>
                    <a:pt x="425063" y="347778"/>
                  </a:lnTo>
                  <a:lnTo>
                    <a:pt x="425063" y="347778"/>
                  </a:lnTo>
                  <a:lnTo>
                    <a:pt x="425063" y="347778"/>
                  </a:lnTo>
                  <a:lnTo>
                    <a:pt x="425063" y="347778"/>
                  </a:lnTo>
                  <a:close/>
                  <a:moveTo>
                    <a:pt x="425063" y="347778"/>
                  </a:moveTo>
                  <a:lnTo>
                    <a:pt x="425063" y="347778"/>
                  </a:lnTo>
                  <a:lnTo>
                    <a:pt x="425063" y="347778"/>
                  </a:lnTo>
                  <a:lnTo>
                    <a:pt x="425063" y="347778"/>
                  </a:lnTo>
                  <a:lnTo>
                    <a:pt x="425063" y="347778"/>
                  </a:lnTo>
                  <a:lnTo>
                    <a:pt x="425063" y="347778"/>
                  </a:lnTo>
                  <a:lnTo>
                    <a:pt x="425063" y="347778"/>
                  </a:lnTo>
                  <a:close/>
                  <a:moveTo>
                    <a:pt x="416927" y="355914"/>
                  </a:moveTo>
                  <a:lnTo>
                    <a:pt x="416927" y="355914"/>
                  </a:lnTo>
                  <a:lnTo>
                    <a:pt x="416927" y="355914"/>
                  </a:lnTo>
                  <a:lnTo>
                    <a:pt x="420995" y="355914"/>
                  </a:lnTo>
                  <a:lnTo>
                    <a:pt x="420995" y="355914"/>
                  </a:lnTo>
                  <a:lnTo>
                    <a:pt x="420995" y="355914"/>
                  </a:lnTo>
                  <a:lnTo>
                    <a:pt x="425063" y="355914"/>
                  </a:lnTo>
                  <a:lnTo>
                    <a:pt x="425063" y="355914"/>
                  </a:lnTo>
                  <a:lnTo>
                    <a:pt x="425063" y="355914"/>
                  </a:lnTo>
                  <a:lnTo>
                    <a:pt x="425063" y="355914"/>
                  </a:lnTo>
                  <a:lnTo>
                    <a:pt x="416927" y="355914"/>
                  </a:lnTo>
                  <a:lnTo>
                    <a:pt x="416927" y="355914"/>
                  </a:lnTo>
                  <a:lnTo>
                    <a:pt x="416927" y="355914"/>
                  </a:lnTo>
                  <a:lnTo>
                    <a:pt x="416927" y="355914"/>
                  </a:lnTo>
                  <a:lnTo>
                    <a:pt x="416927" y="355914"/>
                  </a:lnTo>
                  <a:lnTo>
                    <a:pt x="412860" y="355914"/>
                  </a:lnTo>
                  <a:lnTo>
                    <a:pt x="412860" y="355914"/>
                  </a:lnTo>
                  <a:lnTo>
                    <a:pt x="412860" y="355914"/>
                  </a:lnTo>
                  <a:lnTo>
                    <a:pt x="412860" y="355914"/>
                  </a:lnTo>
                  <a:lnTo>
                    <a:pt x="412860" y="355914"/>
                  </a:lnTo>
                  <a:lnTo>
                    <a:pt x="412860" y="355914"/>
                  </a:lnTo>
                  <a:lnTo>
                    <a:pt x="416927" y="355914"/>
                  </a:lnTo>
                  <a:lnTo>
                    <a:pt x="416927" y="355914"/>
                  </a:lnTo>
                  <a:lnTo>
                    <a:pt x="416927" y="355914"/>
                  </a:lnTo>
                  <a:lnTo>
                    <a:pt x="416927" y="355914"/>
                  </a:lnTo>
                  <a:lnTo>
                    <a:pt x="416927" y="355914"/>
                  </a:lnTo>
                  <a:lnTo>
                    <a:pt x="416927" y="355914"/>
                  </a:lnTo>
                  <a:close/>
                  <a:moveTo>
                    <a:pt x="416927" y="339643"/>
                  </a:moveTo>
                  <a:lnTo>
                    <a:pt x="416927" y="339643"/>
                  </a:lnTo>
                  <a:lnTo>
                    <a:pt x="416927" y="339643"/>
                  </a:lnTo>
                  <a:lnTo>
                    <a:pt x="416927" y="339643"/>
                  </a:lnTo>
                  <a:lnTo>
                    <a:pt x="416927" y="339643"/>
                  </a:lnTo>
                  <a:lnTo>
                    <a:pt x="416927" y="339643"/>
                  </a:lnTo>
                  <a:lnTo>
                    <a:pt x="416927" y="339643"/>
                  </a:lnTo>
                  <a:lnTo>
                    <a:pt x="416927" y="339643"/>
                  </a:lnTo>
                  <a:close/>
                  <a:moveTo>
                    <a:pt x="388454" y="274562"/>
                  </a:moveTo>
                  <a:lnTo>
                    <a:pt x="388454" y="274562"/>
                  </a:lnTo>
                  <a:lnTo>
                    <a:pt x="388454" y="274562"/>
                  </a:lnTo>
                  <a:lnTo>
                    <a:pt x="388454" y="274562"/>
                  </a:lnTo>
                  <a:lnTo>
                    <a:pt x="392522" y="274562"/>
                  </a:lnTo>
                  <a:lnTo>
                    <a:pt x="388454" y="274562"/>
                  </a:lnTo>
                  <a:lnTo>
                    <a:pt x="392522" y="270494"/>
                  </a:lnTo>
                  <a:lnTo>
                    <a:pt x="392522" y="270494"/>
                  </a:lnTo>
                  <a:lnTo>
                    <a:pt x="392522" y="270494"/>
                  </a:lnTo>
                  <a:lnTo>
                    <a:pt x="392522" y="270494"/>
                  </a:lnTo>
                  <a:lnTo>
                    <a:pt x="392522" y="270494"/>
                  </a:lnTo>
                  <a:lnTo>
                    <a:pt x="392522" y="270494"/>
                  </a:lnTo>
                  <a:lnTo>
                    <a:pt x="392522" y="270494"/>
                  </a:lnTo>
                  <a:lnTo>
                    <a:pt x="396589" y="270494"/>
                  </a:lnTo>
                  <a:lnTo>
                    <a:pt x="396589" y="270494"/>
                  </a:lnTo>
                  <a:lnTo>
                    <a:pt x="396589" y="270494"/>
                  </a:lnTo>
                  <a:lnTo>
                    <a:pt x="396589" y="270494"/>
                  </a:lnTo>
                  <a:lnTo>
                    <a:pt x="400657" y="270494"/>
                  </a:lnTo>
                  <a:lnTo>
                    <a:pt x="400657" y="270494"/>
                  </a:lnTo>
                  <a:lnTo>
                    <a:pt x="400657" y="270494"/>
                  </a:lnTo>
                  <a:lnTo>
                    <a:pt x="404725" y="270494"/>
                  </a:lnTo>
                  <a:lnTo>
                    <a:pt x="404725" y="270494"/>
                  </a:lnTo>
                  <a:lnTo>
                    <a:pt x="404725" y="270494"/>
                  </a:lnTo>
                  <a:lnTo>
                    <a:pt x="404725" y="270494"/>
                  </a:lnTo>
                  <a:lnTo>
                    <a:pt x="404725" y="270494"/>
                  </a:lnTo>
                  <a:lnTo>
                    <a:pt x="404725" y="270494"/>
                  </a:lnTo>
                  <a:lnTo>
                    <a:pt x="404725"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400657" y="270494"/>
                  </a:lnTo>
                  <a:lnTo>
                    <a:pt x="388454" y="274562"/>
                  </a:lnTo>
                  <a:lnTo>
                    <a:pt x="388454" y="274562"/>
                  </a:lnTo>
                  <a:lnTo>
                    <a:pt x="388454" y="274562"/>
                  </a:lnTo>
                  <a:lnTo>
                    <a:pt x="388454" y="274562"/>
                  </a:lnTo>
                  <a:lnTo>
                    <a:pt x="388454" y="274562"/>
                  </a:lnTo>
                  <a:lnTo>
                    <a:pt x="388454" y="274562"/>
                  </a:lnTo>
                  <a:close/>
                  <a:moveTo>
                    <a:pt x="388454" y="274562"/>
                  </a:moveTo>
                  <a:lnTo>
                    <a:pt x="388454" y="274562"/>
                  </a:lnTo>
                  <a:lnTo>
                    <a:pt x="388454" y="274562"/>
                  </a:lnTo>
                  <a:lnTo>
                    <a:pt x="388454" y="274562"/>
                  </a:lnTo>
                  <a:lnTo>
                    <a:pt x="388454" y="274562"/>
                  </a:lnTo>
                  <a:lnTo>
                    <a:pt x="388454" y="274562"/>
                  </a:lnTo>
                  <a:lnTo>
                    <a:pt x="388454" y="274562"/>
                  </a:lnTo>
                  <a:lnTo>
                    <a:pt x="388454" y="274562"/>
                  </a:lnTo>
                  <a:close/>
                  <a:moveTo>
                    <a:pt x="372184" y="246089"/>
                  </a:moveTo>
                  <a:lnTo>
                    <a:pt x="372184" y="246089"/>
                  </a:lnTo>
                  <a:lnTo>
                    <a:pt x="372184" y="246089"/>
                  </a:lnTo>
                  <a:lnTo>
                    <a:pt x="376252" y="242021"/>
                  </a:lnTo>
                  <a:lnTo>
                    <a:pt x="376252" y="242021"/>
                  </a:lnTo>
                  <a:lnTo>
                    <a:pt x="376252" y="242021"/>
                  </a:lnTo>
                  <a:lnTo>
                    <a:pt x="376252" y="242021"/>
                  </a:lnTo>
                  <a:lnTo>
                    <a:pt x="376252" y="242021"/>
                  </a:lnTo>
                  <a:lnTo>
                    <a:pt x="376252" y="242021"/>
                  </a:lnTo>
                  <a:lnTo>
                    <a:pt x="376252" y="242021"/>
                  </a:lnTo>
                  <a:lnTo>
                    <a:pt x="376252" y="242021"/>
                  </a:lnTo>
                  <a:lnTo>
                    <a:pt x="376252" y="242021"/>
                  </a:lnTo>
                  <a:lnTo>
                    <a:pt x="376252" y="242021"/>
                  </a:lnTo>
                  <a:lnTo>
                    <a:pt x="372184" y="242021"/>
                  </a:lnTo>
                  <a:lnTo>
                    <a:pt x="372184" y="246089"/>
                  </a:lnTo>
                  <a:lnTo>
                    <a:pt x="372184" y="246089"/>
                  </a:lnTo>
                  <a:lnTo>
                    <a:pt x="372184" y="246089"/>
                  </a:lnTo>
                  <a:lnTo>
                    <a:pt x="372184" y="246089"/>
                  </a:lnTo>
                  <a:lnTo>
                    <a:pt x="372184" y="246089"/>
                  </a:lnTo>
                  <a:lnTo>
                    <a:pt x="372184" y="246089"/>
                  </a:lnTo>
                  <a:close/>
                  <a:moveTo>
                    <a:pt x="364049" y="270494"/>
                  </a:moveTo>
                  <a:lnTo>
                    <a:pt x="364049" y="270494"/>
                  </a:lnTo>
                  <a:lnTo>
                    <a:pt x="364049" y="270494"/>
                  </a:lnTo>
                  <a:lnTo>
                    <a:pt x="368116" y="270494"/>
                  </a:lnTo>
                  <a:lnTo>
                    <a:pt x="372184" y="270494"/>
                  </a:lnTo>
                  <a:lnTo>
                    <a:pt x="372184" y="270494"/>
                  </a:lnTo>
                  <a:lnTo>
                    <a:pt x="372184" y="270494"/>
                  </a:lnTo>
                  <a:lnTo>
                    <a:pt x="372184" y="270494"/>
                  </a:lnTo>
                  <a:lnTo>
                    <a:pt x="372184" y="270494"/>
                  </a:lnTo>
                  <a:lnTo>
                    <a:pt x="368116" y="270494"/>
                  </a:lnTo>
                  <a:lnTo>
                    <a:pt x="368116" y="270494"/>
                  </a:lnTo>
                  <a:lnTo>
                    <a:pt x="364049" y="270494"/>
                  </a:lnTo>
                  <a:lnTo>
                    <a:pt x="364049" y="270494"/>
                  </a:lnTo>
                  <a:lnTo>
                    <a:pt x="364049" y="270494"/>
                  </a:lnTo>
                  <a:lnTo>
                    <a:pt x="364049" y="270494"/>
                  </a:lnTo>
                  <a:lnTo>
                    <a:pt x="364049" y="270494"/>
                  </a:lnTo>
                  <a:lnTo>
                    <a:pt x="364049" y="270494"/>
                  </a:lnTo>
                  <a:close/>
                  <a:moveTo>
                    <a:pt x="364049" y="278629"/>
                  </a:moveTo>
                  <a:lnTo>
                    <a:pt x="364049" y="278629"/>
                  </a:lnTo>
                  <a:lnTo>
                    <a:pt x="364049" y="278629"/>
                  </a:lnTo>
                  <a:lnTo>
                    <a:pt x="364049" y="278629"/>
                  </a:lnTo>
                  <a:lnTo>
                    <a:pt x="364049" y="278629"/>
                  </a:lnTo>
                  <a:lnTo>
                    <a:pt x="364049" y="278629"/>
                  </a:lnTo>
                  <a:lnTo>
                    <a:pt x="364049" y="278629"/>
                  </a:lnTo>
                  <a:close/>
                  <a:moveTo>
                    <a:pt x="359981" y="290832"/>
                  </a:moveTo>
                  <a:lnTo>
                    <a:pt x="359981" y="290832"/>
                  </a:lnTo>
                  <a:lnTo>
                    <a:pt x="359981" y="290832"/>
                  </a:lnTo>
                  <a:lnTo>
                    <a:pt x="364049" y="290832"/>
                  </a:lnTo>
                  <a:lnTo>
                    <a:pt x="364049" y="290832"/>
                  </a:lnTo>
                  <a:lnTo>
                    <a:pt x="364049" y="290832"/>
                  </a:lnTo>
                  <a:lnTo>
                    <a:pt x="359981" y="290832"/>
                  </a:lnTo>
                  <a:lnTo>
                    <a:pt x="359981" y="290832"/>
                  </a:lnTo>
                  <a:lnTo>
                    <a:pt x="359981" y="290832"/>
                  </a:lnTo>
                  <a:lnTo>
                    <a:pt x="359981" y="290832"/>
                  </a:lnTo>
                  <a:lnTo>
                    <a:pt x="359981" y="290832"/>
                  </a:lnTo>
                  <a:lnTo>
                    <a:pt x="359981"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86764"/>
                  </a:lnTo>
                  <a:lnTo>
                    <a:pt x="351846" y="286764"/>
                  </a:lnTo>
                  <a:lnTo>
                    <a:pt x="351846" y="286764"/>
                  </a:lnTo>
                  <a:lnTo>
                    <a:pt x="351846" y="286764"/>
                  </a:lnTo>
                  <a:lnTo>
                    <a:pt x="351846" y="286764"/>
                  </a:lnTo>
                  <a:lnTo>
                    <a:pt x="351846" y="286764"/>
                  </a:lnTo>
                  <a:lnTo>
                    <a:pt x="351846" y="286764"/>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1846"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5914" y="290832"/>
                  </a:lnTo>
                  <a:lnTo>
                    <a:pt x="359981" y="290832"/>
                  </a:lnTo>
                  <a:lnTo>
                    <a:pt x="359981" y="290832"/>
                  </a:lnTo>
                  <a:lnTo>
                    <a:pt x="359981" y="290832"/>
                  </a:lnTo>
                  <a:lnTo>
                    <a:pt x="359981" y="290832"/>
                  </a:lnTo>
                  <a:close/>
                  <a:moveTo>
                    <a:pt x="368116" y="323373"/>
                  </a:moveTo>
                  <a:lnTo>
                    <a:pt x="368116" y="323373"/>
                  </a:lnTo>
                  <a:lnTo>
                    <a:pt x="368116" y="323373"/>
                  </a:lnTo>
                  <a:lnTo>
                    <a:pt x="368116" y="323373"/>
                  </a:lnTo>
                  <a:lnTo>
                    <a:pt x="368116" y="323373"/>
                  </a:lnTo>
                  <a:lnTo>
                    <a:pt x="368116" y="323373"/>
                  </a:lnTo>
                  <a:close/>
                  <a:moveTo>
                    <a:pt x="359981" y="307102"/>
                  </a:moveTo>
                  <a:lnTo>
                    <a:pt x="359981" y="307102"/>
                  </a:lnTo>
                  <a:lnTo>
                    <a:pt x="359981" y="307102"/>
                  </a:lnTo>
                  <a:lnTo>
                    <a:pt x="359981" y="307102"/>
                  </a:lnTo>
                  <a:lnTo>
                    <a:pt x="359981" y="307102"/>
                  </a:lnTo>
                  <a:lnTo>
                    <a:pt x="359981" y="307102"/>
                  </a:lnTo>
                  <a:lnTo>
                    <a:pt x="359981" y="307102"/>
                  </a:lnTo>
                  <a:lnTo>
                    <a:pt x="359981" y="307102"/>
                  </a:lnTo>
                  <a:lnTo>
                    <a:pt x="359981" y="307102"/>
                  </a:lnTo>
                  <a:lnTo>
                    <a:pt x="359981" y="307102"/>
                  </a:lnTo>
                  <a:lnTo>
                    <a:pt x="359981" y="307102"/>
                  </a:lnTo>
                  <a:lnTo>
                    <a:pt x="359981" y="307102"/>
                  </a:lnTo>
                  <a:lnTo>
                    <a:pt x="359981" y="307102"/>
                  </a:lnTo>
                  <a:close/>
                  <a:moveTo>
                    <a:pt x="359981" y="298967"/>
                  </a:moveTo>
                  <a:lnTo>
                    <a:pt x="359981" y="298967"/>
                  </a:lnTo>
                  <a:lnTo>
                    <a:pt x="359981" y="298967"/>
                  </a:lnTo>
                  <a:lnTo>
                    <a:pt x="359981" y="298967"/>
                  </a:lnTo>
                  <a:lnTo>
                    <a:pt x="359981" y="298967"/>
                  </a:lnTo>
                  <a:close/>
                  <a:moveTo>
                    <a:pt x="359981" y="323373"/>
                  </a:moveTo>
                  <a:lnTo>
                    <a:pt x="359981" y="323373"/>
                  </a:lnTo>
                  <a:lnTo>
                    <a:pt x="359981" y="323373"/>
                  </a:lnTo>
                  <a:lnTo>
                    <a:pt x="359981" y="323373"/>
                  </a:lnTo>
                  <a:lnTo>
                    <a:pt x="359981" y="323373"/>
                  </a:lnTo>
                  <a:lnTo>
                    <a:pt x="359981" y="323373"/>
                  </a:lnTo>
                  <a:close/>
                  <a:moveTo>
                    <a:pt x="355914" y="303035"/>
                  </a:moveTo>
                  <a:lnTo>
                    <a:pt x="355914" y="303035"/>
                  </a:lnTo>
                  <a:lnTo>
                    <a:pt x="355914" y="303035"/>
                  </a:lnTo>
                  <a:lnTo>
                    <a:pt x="355914" y="303035"/>
                  </a:lnTo>
                  <a:lnTo>
                    <a:pt x="355914" y="303035"/>
                  </a:lnTo>
                  <a:lnTo>
                    <a:pt x="355914" y="303035"/>
                  </a:lnTo>
                  <a:lnTo>
                    <a:pt x="355914" y="303035"/>
                  </a:lnTo>
                  <a:close/>
                  <a:moveTo>
                    <a:pt x="335576" y="311170"/>
                  </a:moveTo>
                  <a:lnTo>
                    <a:pt x="335576" y="311170"/>
                  </a:lnTo>
                  <a:lnTo>
                    <a:pt x="335576" y="311170"/>
                  </a:lnTo>
                  <a:lnTo>
                    <a:pt x="335576" y="311170"/>
                  </a:lnTo>
                  <a:lnTo>
                    <a:pt x="335576" y="311170"/>
                  </a:lnTo>
                  <a:lnTo>
                    <a:pt x="335576" y="311170"/>
                  </a:lnTo>
                  <a:lnTo>
                    <a:pt x="335576" y="311170"/>
                  </a:lnTo>
                  <a:lnTo>
                    <a:pt x="335576" y="311170"/>
                  </a:lnTo>
                  <a:lnTo>
                    <a:pt x="335576" y="311170"/>
                  </a:lnTo>
                  <a:lnTo>
                    <a:pt x="335576" y="311170"/>
                  </a:lnTo>
                  <a:lnTo>
                    <a:pt x="331508" y="311170"/>
                  </a:lnTo>
                  <a:lnTo>
                    <a:pt x="331508" y="311170"/>
                  </a:lnTo>
                  <a:lnTo>
                    <a:pt x="331508" y="311170"/>
                  </a:lnTo>
                  <a:lnTo>
                    <a:pt x="331508" y="311170"/>
                  </a:lnTo>
                  <a:lnTo>
                    <a:pt x="331508" y="311170"/>
                  </a:lnTo>
                  <a:lnTo>
                    <a:pt x="331508" y="311170"/>
                  </a:lnTo>
                  <a:lnTo>
                    <a:pt x="331508" y="311170"/>
                  </a:lnTo>
                  <a:lnTo>
                    <a:pt x="331508" y="311170"/>
                  </a:lnTo>
                  <a:lnTo>
                    <a:pt x="331508" y="311170"/>
                  </a:lnTo>
                  <a:lnTo>
                    <a:pt x="331508" y="311170"/>
                  </a:lnTo>
                  <a:lnTo>
                    <a:pt x="335576" y="311170"/>
                  </a:lnTo>
                  <a:lnTo>
                    <a:pt x="335576" y="311170"/>
                  </a:lnTo>
                  <a:lnTo>
                    <a:pt x="335576" y="311170"/>
                  </a:lnTo>
                  <a:lnTo>
                    <a:pt x="335576" y="311170"/>
                  </a:lnTo>
                  <a:close/>
                  <a:moveTo>
                    <a:pt x="335576" y="303035"/>
                  </a:moveTo>
                  <a:lnTo>
                    <a:pt x="335576" y="303035"/>
                  </a:lnTo>
                  <a:lnTo>
                    <a:pt x="335576" y="303035"/>
                  </a:lnTo>
                  <a:lnTo>
                    <a:pt x="335576" y="303035"/>
                  </a:lnTo>
                  <a:lnTo>
                    <a:pt x="335576" y="303035"/>
                  </a:lnTo>
                  <a:close/>
                  <a:moveTo>
                    <a:pt x="331508" y="315238"/>
                  </a:moveTo>
                  <a:lnTo>
                    <a:pt x="331508" y="315238"/>
                  </a:lnTo>
                  <a:lnTo>
                    <a:pt x="331508" y="315238"/>
                  </a:lnTo>
                  <a:lnTo>
                    <a:pt x="331508" y="315238"/>
                  </a:lnTo>
                  <a:lnTo>
                    <a:pt x="331508"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5576" y="315238"/>
                  </a:lnTo>
                  <a:lnTo>
                    <a:pt x="331508" y="315238"/>
                  </a:lnTo>
                  <a:lnTo>
                    <a:pt x="331508" y="315238"/>
                  </a:lnTo>
                  <a:lnTo>
                    <a:pt x="331508" y="315238"/>
                  </a:lnTo>
                  <a:lnTo>
                    <a:pt x="331508" y="315238"/>
                  </a:lnTo>
                  <a:lnTo>
                    <a:pt x="331508" y="315238"/>
                  </a:lnTo>
                  <a:close/>
                  <a:moveTo>
                    <a:pt x="343711" y="315238"/>
                  </a:moveTo>
                  <a:lnTo>
                    <a:pt x="343711" y="315238"/>
                  </a:lnTo>
                  <a:lnTo>
                    <a:pt x="343711" y="315238"/>
                  </a:lnTo>
                  <a:lnTo>
                    <a:pt x="343711" y="315238"/>
                  </a:lnTo>
                  <a:lnTo>
                    <a:pt x="343711" y="315238"/>
                  </a:lnTo>
                  <a:lnTo>
                    <a:pt x="343711" y="315238"/>
                  </a:lnTo>
                  <a:lnTo>
                    <a:pt x="343711" y="315238"/>
                  </a:lnTo>
                  <a:lnTo>
                    <a:pt x="343711" y="315238"/>
                  </a:lnTo>
                  <a:lnTo>
                    <a:pt x="343711" y="315238"/>
                  </a:lnTo>
                  <a:close/>
                  <a:moveTo>
                    <a:pt x="347779" y="335576"/>
                  </a:moveTo>
                  <a:lnTo>
                    <a:pt x="347779" y="335576"/>
                  </a:lnTo>
                  <a:lnTo>
                    <a:pt x="347779" y="335576"/>
                  </a:lnTo>
                  <a:lnTo>
                    <a:pt x="347779" y="335576"/>
                  </a:lnTo>
                  <a:lnTo>
                    <a:pt x="347779" y="335576"/>
                  </a:lnTo>
                  <a:close/>
                  <a:moveTo>
                    <a:pt x="307103" y="266427"/>
                  </a:moveTo>
                  <a:lnTo>
                    <a:pt x="307103" y="266427"/>
                  </a:lnTo>
                  <a:lnTo>
                    <a:pt x="307103" y="266427"/>
                  </a:lnTo>
                  <a:lnTo>
                    <a:pt x="307103" y="266427"/>
                  </a:lnTo>
                  <a:lnTo>
                    <a:pt x="311170" y="262359"/>
                  </a:lnTo>
                  <a:lnTo>
                    <a:pt x="311170" y="262359"/>
                  </a:lnTo>
                  <a:lnTo>
                    <a:pt x="315238" y="262359"/>
                  </a:lnTo>
                  <a:lnTo>
                    <a:pt x="319306" y="262359"/>
                  </a:lnTo>
                  <a:lnTo>
                    <a:pt x="319306" y="262359"/>
                  </a:lnTo>
                  <a:lnTo>
                    <a:pt x="319306" y="262359"/>
                  </a:lnTo>
                  <a:lnTo>
                    <a:pt x="323373" y="262359"/>
                  </a:lnTo>
                  <a:lnTo>
                    <a:pt x="323373" y="262359"/>
                  </a:lnTo>
                  <a:lnTo>
                    <a:pt x="323373" y="262359"/>
                  </a:lnTo>
                  <a:lnTo>
                    <a:pt x="323373" y="262359"/>
                  </a:lnTo>
                  <a:lnTo>
                    <a:pt x="323373" y="262359"/>
                  </a:lnTo>
                  <a:lnTo>
                    <a:pt x="327441" y="262359"/>
                  </a:lnTo>
                  <a:lnTo>
                    <a:pt x="331508" y="262359"/>
                  </a:lnTo>
                  <a:lnTo>
                    <a:pt x="335576" y="262359"/>
                  </a:lnTo>
                  <a:lnTo>
                    <a:pt x="339644" y="262359"/>
                  </a:lnTo>
                  <a:lnTo>
                    <a:pt x="343711" y="262359"/>
                  </a:lnTo>
                  <a:lnTo>
                    <a:pt x="347779" y="262359"/>
                  </a:lnTo>
                  <a:lnTo>
                    <a:pt x="347779" y="262359"/>
                  </a:lnTo>
                  <a:lnTo>
                    <a:pt x="347779" y="262359"/>
                  </a:lnTo>
                  <a:lnTo>
                    <a:pt x="351846" y="262359"/>
                  </a:lnTo>
                  <a:lnTo>
                    <a:pt x="351846" y="262359"/>
                  </a:lnTo>
                  <a:lnTo>
                    <a:pt x="351846" y="262359"/>
                  </a:lnTo>
                  <a:lnTo>
                    <a:pt x="351846" y="262359"/>
                  </a:lnTo>
                  <a:lnTo>
                    <a:pt x="351846" y="262359"/>
                  </a:lnTo>
                  <a:lnTo>
                    <a:pt x="351846" y="262359"/>
                  </a:lnTo>
                  <a:lnTo>
                    <a:pt x="351846" y="262359"/>
                  </a:lnTo>
                  <a:lnTo>
                    <a:pt x="351846" y="262359"/>
                  </a:lnTo>
                  <a:lnTo>
                    <a:pt x="347779" y="262359"/>
                  </a:lnTo>
                  <a:lnTo>
                    <a:pt x="347779" y="262359"/>
                  </a:lnTo>
                  <a:lnTo>
                    <a:pt x="347779" y="262359"/>
                  </a:lnTo>
                  <a:lnTo>
                    <a:pt x="343711" y="262359"/>
                  </a:lnTo>
                  <a:lnTo>
                    <a:pt x="343711" y="262359"/>
                  </a:lnTo>
                  <a:lnTo>
                    <a:pt x="343711" y="262359"/>
                  </a:lnTo>
                  <a:lnTo>
                    <a:pt x="343711" y="262359"/>
                  </a:lnTo>
                  <a:lnTo>
                    <a:pt x="343711" y="262359"/>
                  </a:lnTo>
                  <a:lnTo>
                    <a:pt x="343711" y="262359"/>
                  </a:lnTo>
                  <a:lnTo>
                    <a:pt x="343711" y="262359"/>
                  </a:lnTo>
                  <a:lnTo>
                    <a:pt x="343711" y="262359"/>
                  </a:lnTo>
                  <a:lnTo>
                    <a:pt x="343711" y="262359"/>
                  </a:lnTo>
                  <a:lnTo>
                    <a:pt x="343711" y="262359"/>
                  </a:lnTo>
                  <a:lnTo>
                    <a:pt x="343711" y="266427"/>
                  </a:lnTo>
                  <a:lnTo>
                    <a:pt x="343711" y="266427"/>
                  </a:lnTo>
                  <a:lnTo>
                    <a:pt x="343711" y="266427"/>
                  </a:lnTo>
                  <a:lnTo>
                    <a:pt x="343711" y="266427"/>
                  </a:lnTo>
                  <a:lnTo>
                    <a:pt x="339644" y="266427"/>
                  </a:lnTo>
                  <a:lnTo>
                    <a:pt x="339644" y="266427"/>
                  </a:lnTo>
                  <a:lnTo>
                    <a:pt x="339644" y="266427"/>
                  </a:lnTo>
                  <a:lnTo>
                    <a:pt x="339644" y="266427"/>
                  </a:lnTo>
                  <a:lnTo>
                    <a:pt x="339644" y="266427"/>
                  </a:lnTo>
                  <a:lnTo>
                    <a:pt x="339644" y="266427"/>
                  </a:lnTo>
                  <a:lnTo>
                    <a:pt x="339644" y="266427"/>
                  </a:lnTo>
                  <a:lnTo>
                    <a:pt x="339644" y="266427"/>
                  </a:lnTo>
                  <a:lnTo>
                    <a:pt x="339644" y="266427"/>
                  </a:lnTo>
                  <a:lnTo>
                    <a:pt x="335576"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31508" y="266427"/>
                  </a:lnTo>
                  <a:lnTo>
                    <a:pt x="307103" y="266427"/>
                  </a:lnTo>
                  <a:lnTo>
                    <a:pt x="307103" y="266427"/>
                  </a:lnTo>
                  <a:lnTo>
                    <a:pt x="307103" y="266427"/>
                  </a:lnTo>
                  <a:lnTo>
                    <a:pt x="307103" y="266427"/>
                  </a:lnTo>
                  <a:close/>
                  <a:moveTo>
                    <a:pt x="323373" y="307102"/>
                  </a:moveTo>
                  <a:lnTo>
                    <a:pt x="323373" y="307102"/>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19306" y="303035"/>
                  </a:lnTo>
                  <a:lnTo>
                    <a:pt x="323373" y="307102"/>
                  </a:lnTo>
                  <a:lnTo>
                    <a:pt x="323373" y="307102"/>
                  </a:lnTo>
                  <a:lnTo>
                    <a:pt x="323373" y="307102"/>
                  </a:lnTo>
                  <a:lnTo>
                    <a:pt x="323373" y="307102"/>
                  </a:lnTo>
                  <a:lnTo>
                    <a:pt x="323373" y="307102"/>
                  </a:lnTo>
                  <a:lnTo>
                    <a:pt x="323373" y="307102"/>
                  </a:lnTo>
                  <a:lnTo>
                    <a:pt x="323373" y="307102"/>
                  </a:lnTo>
                  <a:lnTo>
                    <a:pt x="323373" y="307102"/>
                  </a:lnTo>
                  <a:close/>
                  <a:moveTo>
                    <a:pt x="323373" y="311170"/>
                  </a:moveTo>
                  <a:lnTo>
                    <a:pt x="323373" y="311170"/>
                  </a:lnTo>
                  <a:lnTo>
                    <a:pt x="323373" y="311170"/>
                  </a:lnTo>
                  <a:lnTo>
                    <a:pt x="323373" y="311170"/>
                  </a:lnTo>
                  <a:lnTo>
                    <a:pt x="323373" y="311170"/>
                  </a:lnTo>
                  <a:lnTo>
                    <a:pt x="319306" y="307102"/>
                  </a:lnTo>
                  <a:lnTo>
                    <a:pt x="323373" y="311170"/>
                  </a:lnTo>
                  <a:lnTo>
                    <a:pt x="323373" y="311170"/>
                  </a:lnTo>
                  <a:lnTo>
                    <a:pt x="323373" y="311170"/>
                  </a:lnTo>
                  <a:lnTo>
                    <a:pt x="323373" y="311170"/>
                  </a:lnTo>
                  <a:lnTo>
                    <a:pt x="323373" y="311170"/>
                  </a:lnTo>
                  <a:close/>
                  <a:moveTo>
                    <a:pt x="303035" y="286764"/>
                  </a:moveTo>
                  <a:lnTo>
                    <a:pt x="303035" y="286764"/>
                  </a:lnTo>
                  <a:lnTo>
                    <a:pt x="303035" y="286764"/>
                  </a:lnTo>
                  <a:lnTo>
                    <a:pt x="307103" y="290832"/>
                  </a:lnTo>
                  <a:lnTo>
                    <a:pt x="307103" y="290832"/>
                  </a:lnTo>
                  <a:lnTo>
                    <a:pt x="307103" y="290832"/>
                  </a:lnTo>
                  <a:lnTo>
                    <a:pt x="307103" y="290832"/>
                  </a:lnTo>
                  <a:lnTo>
                    <a:pt x="307103" y="290832"/>
                  </a:lnTo>
                  <a:lnTo>
                    <a:pt x="307103" y="290832"/>
                  </a:lnTo>
                  <a:lnTo>
                    <a:pt x="303035" y="290832"/>
                  </a:lnTo>
                  <a:lnTo>
                    <a:pt x="303035" y="290832"/>
                  </a:lnTo>
                  <a:lnTo>
                    <a:pt x="303035" y="290832"/>
                  </a:lnTo>
                  <a:lnTo>
                    <a:pt x="303035" y="290832"/>
                  </a:lnTo>
                  <a:lnTo>
                    <a:pt x="303035" y="290832"/>
                  </a:lnTo>
                  <a:lnTo>
                    <a:pt x="303035" y="290832"/>
                  </a:lnTo>
                  <a:lnTo>
                    <a:pt x="303035" y="290832"/>
                  </a:lnTo>
                  <a:lnTo>
                    <a:pt x="303035" y="290832"/>
                  </a:lnTo>
                  <a:lnTo>
                    <a:pt x="303035" y="290832"/>
                  </a:lnTo>
                  <a:lnTo>
                    <a:pt x="298968" y="290832"/>
                  </a:lnTo>
                  <a:lnTo>
                    <a:pt x="294900" y="286764"/>
                  </a:lnTo>
                  <a:lnTo>
                    <a:pt x="303035" y="286764"/>
                  </a:lnTo>
                  <a:lnTo>
                    <a:pt x="298968" y="286764"/>
                  </a:lnTo>
                  <a:lnTo>
                    <a:pt x="294900" y="282697"/>
                  </a:lnTo>
                  <a:lnTo>
                    <a:pt x="294900" y="282697"/>
                  </a:lnTo>
                  <a:lnTo>
                    <a:pt x="294900" y="282697"/>
                  </a:lnTo>
                  <a:lnTo>
                    <a:pt x="294900" y="282697"/>
                  </a:lnTo>
                  <a:lnTo>
                    <a:pt x="294900" y="282697"/>
                  </a:lnTo>
                  <a:lnTo>
                    <a:pt x="294900" y="278629"/>
                  </a:lnTo>
                  <a:lnTo>
                    <a:pt x="294900" y="278629"/>
                  </a:lnTo>
                  <a:lnTo>
                    <a:pt x="294900" y="278629"/>
                  </a:lnTo>
                  <a:lnTo>
                    <a:pt x="294900" y="278629"/>
                  </a:lnTo>
                  <a:lnTo>
                    <a:pt x="294900" y="278629"/>
                  </a:lnTo>
                  <a:lnTo>
                    <a:pt x="294900" y="278629"/>
                  </a:lnTo>
                  <a:lnTo>
                    <a:pt x="294900" y="278629"/>
                  </a:lnTo>
                  <a:lnTo>
                    <a:pt x="298968" y="282697"/>
                  </a:lnTo>
                  <a:lnTo>
                    <a:pt x="298968" y="282697"/>
                  </a:lnTo>
                  <a:lnTo>
                    <a:pt x="298968" y="282697"/>
                  </a:lnTo>
                  <a:lnTo>
                    <a:pt x="298968" y="282697"/>
                  </a:lnTo>
                  <a:lnTo>
                    <a:pt x="303035" y="286764"/>
                  </a:lnTo>
                  <a:lnTo>
                    <a:pt x="303035" y="286764"/>
                  </a:lnTo>
                  <a:lnTo>
                    <a:pt x="303035" y="286764"/>
                  </a:lnTo>
                  <a:close/>
                  <a:moveTo>
                    <a:pt x="294900" y="262359"/>
                  </a:moveTo>
                  <a:lnTo>
                    <a:pt x="294900" y="262359"/>
                  </a:lnTo>
                  <a:lnTo>
                    <a:pt x="294900" y="262359"/>
                  </a:lnTo>
                  <a:lnTo>
                    <a:pt x="294900" y="262359"/>
                  </a:lnTo>
                  <a:lnTo>
                    <a:pt x="294900" y="262359"/>
                  </a:lnTo>
                  <a:lnTo>
                    <a:pt x="294900" y="262359"/>
                  </a:lnTo>
                  <a:lnTo>
                    <a:pt x="294900" y="262359"/>
                  </a:lnTo>
                  <a:lnTo>
                    <a:pt x="294900" y="262359"/>
                  </a:lnTo>
                  <a:lnTo>
                    <a:pt x="294900" y="262359"/>
                  </a:lnTo>
                  <a:lnTo>
                    <a:pt x="294900" y="262359"/>
                  </a:lnTo>
                  <a:lnTo>
                    <a:pt x="294900" y="262359"/>
                  </a:lnTo>
                  <a:lnTo>
                    <a:pt x="294900" y="262359"/>
                  </a:lnTo>
                  <a:close/>
                  <a:moveTo>
                    <a:pt x="298968" y="270494"/>
                  </a:moveTo>
                  <a:lnTo>
                    <a:pt x="298968" y="270494"/>
                  </a:lnTo>
                  <a:lnTo>
                    <a:pt x="298968" y="270494"/>
                  </a:lnTo>
                  <a:lnTo>
                    <a:pt x="298968" y="270494"/>
                  </a:lnTo>
                  <a:lnTo>
                    <a:pt x="298968" y="270494"/>
                  </a:lnTo>
                  <a:lnTo>
                    <a:pt x="298968" y="270494"/>
                  </a:lnTo>
                  <a:close/>
                  <a:moveTo>
                    <a:pt x="294900" y="254224"/>
                  </a:moveTo>
                  <a:lnTo>
                    <a:pt x="294900" y="254224"/>
                  </a:lnTo>
                  <a:lnTo>
                    <a:pt x="294900" y="254224"/>
                  </a:lnTo>
                  <a:lnTo>
                    <a:pt x="294900" y="254224"/>
                  </a:lnTo>
                  <a:lnTo>
                    <a:pt x="298968" y="254224"/>
                  </a:lnTo>
                  <a:lnTo>
                    <a:pt x="294900" y="254224"/>
                  </a:lnTo>
                  <a:lnTo>
                    <a:pt x="294900" y="254224"/>
                  </a:lnTo>
                  <a:lnTo>
                    <a:pt x="294900" y="254224"/>
                  </a:lnTo>
                  <a:lnTo>
                    <a:pt x="294900" y="254224"/>
                  </a:lnTo>
                  <a:lnTo>
                    <a:pt x="294900" y="254224"/>
                  </a:lnTo>
                  <a:close/>
                  <a:moveTo>
                    <a:pt x="278630" y="254224"/>
                  </a:moveTo>
                  <a:lnTo>
                    <a:pt x="278630" y="254224"/>
                  </a:lnTo>
                  <a:lnTo>
                    <a:pt x="278630" y="254224"/>
                  </a:lnTo>
                  <a:lnTo>
                    <a:pt x="278630" y="250156"/>
                  </a:lnTo>
                  <a:lnTo>
                    <a:pt x="278630" y="246089"/>
                  </a:lnTo>
                  <a:lnTo>
                    <a:pt x="278630" y="242021"/>
                  </a:lnTo>
                  <a:lnTo>
                    <a:pt x="278630" y="242021"/>
                  </a:lnTo>
                  <a:lnTo>
                    <a:pt x="278630" y="242021"/>
                  </a:lnTo>
                  <a:lnTo>
                    <a:pt x="278630" y="242021"/>
                  </a:lnTo>
                  <a:lnTo>
                    <a:pt x="278630" y="242021"/>
                  </a:lnTo>
                  <a:lnTo>
                    <a:pt x="278630" y="242021"/>
                  </a:lnTo>
                  <a:lnTo>
                    <a:pt x="278630" y="242021"/>
                  </a:lnTo>
                  <a:lnTo>
                    <a:pt x="278630" y="242021"/>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8630" y="237954"/>
                  </a:lnTo>
                  <a:lnTo>
                    <a:pt x="274562" y="237954"/>
                  </a:lnTo>
                  <a:lnTo>
                    <a:pt x="274562" y="237954"/>
                  </a:lnTo>
                  <a:lnTo>
                    <a:pt x="274562" y="237954"/>
                  </a:lnTo>
                  <a:lnTo>
                    <a:pt x="274562" y="237954"/>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42021"/>
                  </a:lnTo>
                  <a:lnTo>
                    <a:pt x="274562" y="237954"/>
                  </a:lnTo>
                  <a:lnTo>
                    <a:pt x="274562" y="233886"/>
                  </a:lnTo>
                  <a:lnTo>
                    <a:pt x="278630" y="254224"/>
                  </a:lnTo>
                  <a:lnTo>
                    <a:pt x="278630" y="254224"/>
                  </a:lnTo>
                  <a:close/>
                  <a:moveTo>
                    <a:pt x="274562" y="233886"/>
                  </a:moveTo>
                  <a:lnTo>
                    <a:pt x="274562" y="233886"/>
                  </a:lnTo>
                  <a:lnTo>
                    <a:pt x="274562" y="233886"/>
                  </a:lnTo>
                  <a:lnTo>
                    <a:pt x="274562" y="233886"/>
                  </a:lnTo>
                  <a:lnTo>
                    <a:pt x="274562" y="233886"/>
                  </a:lnTo>
                  <a:lnTo>
                    <a:pt x="274562" y="233886"/>
                  </a:lnTo>
                  <a:close/>
                  <a:moveTo>
                    <a:pt x="274562" y="237954"/>
                  </a:moveTo>
                  <a:lnTo>
                    <a:pt x="274562" y="237954"/>
                  </a:lnTo>
                  <a:lnTo>
                    <a:pt x="274562" y="237954"/>
                  </a:lnTo>
                  <a:lnTo>
                    <a:pt x="274562" y="237954"/>
                  </a:lnTo>
                  <a:lnTo>
                    <a:pt x="274562" y="237954"/>
                  </a:lnTo>
                  <a:lnTo>
                    <a:pt x="274562" y="237954"/>
                  </a:lnTo>
                  <a:lnTo>
                    <a:pt x="274562" y="237954"/>
                  </a:lnTo>
                  <a:close/>
                  <a:moveTo>
                    <a:pt x="274562" y="246089"/>
                  </a:moveTo>
                  <a:lnTo>
                    <a:pt x="274562" y="246089"/>
                  </a:lnTo>
                  <a:lnTo>
                    <a:pt x="274562" y="246089"/>
                  </a:lnTo>
                  <a:lnTo>
                    <a:pt x="274562" y="246089"/>
                  </a:lnTo>
                  <a:lnTo>
                    <a:pt x="274562" y="246089"/>
                  </a:lnTo>
                  <a:lnTo>
                    <a:pt x="274562" y="250156"/>
                  </a:lnTo>
                  <a:lnTo>
                    <a:pt x="274562" y="250156"/>
                  </a:lnTo>
                  <a:lnTo>
                    <a:pt x="274562" y="250156"/>
                  </a:lnTo>
                  <a:lnTo>
                    <a:pt x="274562" y="246089"/>
                  </a:lnTo>
                  <a:lnTo>
                    <a:pt x="274562" y="246089"/>
                  </a:lnTo>
                  <a:close/>
                  <a:moveTo>
                    <a:pt x="270494" y="388454"/>
                  </a:moveTo>
                  <a:lnTo>
                    <a:pt x="270494" y="388454"/>
                  </a:lnTo>
                  <a:lnTo>
                    <a:pt x="270494" y="388454"/>
                  </a:lnTo>
                  <a:lnTo>
                    <a:pt x="270494" y="388454"/>
                  </a:lnTo>
                  <a:lnTo>
                    <a:pt x="270494" y="388454"/>
                  </a:lnTo>
                  <a:lnTo>
                    <a:pt x="270494" y="388454"/>
                  </a:lnTo>
                  <a:lnTo>
                    <a:pt x="270494" y="388454"/>
                  </a:lnTo>
                  <a:close/>
                  <a:moveTo>
                    <a:pt x="286765" y="416927"/>
                  </a:moveTo>
                  <a:lnTo>
                    <a:pt x="286765" y="416927"/>
                  </a:lnTo>
                  <a:lnTo>
                    <a:pt x="286765" y="416927"/>
                  </a:lnTo>
                  <a:lnTo>
                    <a:pt x="282697" y="416927"/>
                  </a:lnTo>
                  <a:lnTo>
                    <a:pt x="282697" y="416927"/>
                  </a:lnTo>
                  <a:lnTo>
                    <a:pt x="282697" y="416927"/>
                  </a:lnTo>
                  <a:lnTo>
                    <a:pt x="282697" y="416927"/>
                  </a:lnTo>
                  <a:lnTo>
                    <a:pt x="282697" y="416927"/>
                  </a:lnTo>
                  <a:lnTo>
                    <a:pt x="278630" y="416927"/>
                  </a:lnTo>
                  <a:lnTo>
                    <a:pt x="278630" y="416927"/>
                  </a:lnTo>
                  <a:lnTo>
                    <a:pt x="278630" y="416927"/>
                  </a:lnTo>
                  <a:lnTo>
                    <a:pt x="278630" y="416927"/>
                  </a:lnTo>
                  <a:lnTo>
                    <a:pt x="278630" y="416927"/>
                  </a:lnTo>
                  <a:lnTo>
                    <a:pt x="278630" y="416927"/>
                  </a:lnTo>
                  <a:lnTo>
                    <a:pt x="278630" y="416927"/>
                  </a:lnTo>
                  <a:lnTo>
                    <a:pt x="278630" y="416927"/>
                  </a:lnTo>
                  <a:lnTo>
                    <a:pt x="278630" y="416927"/>
                  </a:lnTo>
                  <a:lnTo>
                    <a:pt x="278630" y="416927"/>
                  </a:lnTo>
                  <a:lnTo>
                    <a:pt x="278630" y="416927"/>
                  </a:lnTo>
                  <a:lnTo>
                    <a:pt x="278630" y="416927"/>
                  </a:lnTo>
                  <a:lnTo>
                    <a:pt x="286765" y="416927"/>
                  </a:lnTo>
                  <a:lnTo>
                    <a:pt x="286765" y="416927"/>
                  </a:lnTo>
                  <a:lnTo>
                    <a:pt x="286765" y="416927"/>
                  </a:lnTo>
                  <a:lnTo>
                    <a:pt x="286765" y="416927"/>
                  </a:lnTo>
                  <a:lnTo>
                    <a:pt x="286765" y="416927"/>
                  </a:lnTo>
                  <a:lnTo>
                    <a:pt x="286765" y="416927"/>
                  </a:lnTo>
                  <a:lnTo>
                    <a:pt x="286765" y="416927"/>
                  </a:lnTo>
                  <a:lnTo>
                    <a:pt x="286765" y="416927"/>
                  </a:lnTo>
                  <a:close/>
                  <a:moveTo>
                    <a:pt x="278630" y="404724"/>
                  </a:moveTo>
                  <a:lnTo>
                    <a:pt x="278630" y="404724"/>
                  </a:lnTo>
                  <a:lnTo>
                    <a:pt x="278630" y="404724"/>
                  </a:lnTo>
                  <a:lnTo>
                    <a:pt x="278630" y="404724"/>
                  </a:lnTo>
                  <a:close/>
                  <a:moveTo>
                    <a:pt x="290832" y="412860"/>
                  </a:moveTo>
                  <a:lnTo>
                    <a:pt x="290832" y="412860"/>
                  </a:lnTo>
                  <a:lnTo>
                    <a:pt x="290832" y="412860"/>
                  </a:lnTo>
                  <a:lnTo>
                    <a:pt x="290832" y="412860"/>
                  </a:lnTo>
                  <a:lnTo>
                    <a:pt x="290832" y="412860"/>
                  </a:lnTo>
                  <a:lnTo>
                    <a:pt x="290832" y="412860"/>
                  </a:lnTo>
                  <a:close/>
                  <a:moveTo>
                    <a:pt x="319306" y="412860"/>
                  </a:moveTo>
                  <a:lnTo>
                    <a:pt x="319306" y="412860"/>
                  </a:lnTo>
                  <a:lnTo>
                    <a:pt x="319306" y="412860"/>
                  </a:lnTo>
                  <a:lnTo>
                    <a:pt x="319306" y="412860"/>
                  </a:lnTo>
                  <a:lnTo>
                    <a:pt x="311170" y="412860"/>
                  </a:lnTo>
                  <a:lnTo>
                    <a:pt x="307103" y="412860"/>
                  </a:lnTo>
                  <a:lnTo>
                    <a:pt x="307103" y="412860"/>
                  </a:lnTo>
                  <a:lnTo>
                    <a:pt x="307103" y="412860"/>
                  </a:lnTo>
                  <a:lnTo>
                    <a:pt x="303035" y="412860"/>
                  </a:lnTo>
                  <a:lnTo>
                    <a:pt x="303035" y="412860"/>
                  </a:lnTo>
                  <a:lnTo>
                    <a:pt x="303035" y="412860"/>
                  </a:lnTo>
                  <a:cubicBezTo>
                    <a:pt x="303035" y="412860"/>
                    <a:pt x="298968" y="412860"/>
                    <a:pt x="294900" y="412860"/>
                  </a:cubicBezTo>
                  <a:lnTo>
                    <a:pt x="294900" y="408792"/>
                  </a:lnTo>
                  <a:lnTo>
                    <a:pt x="294900" y="408792"/>
                  </a:lnTo>
                  <a:lnTo>
                    <a:pt x="294900" y="408792"/>
                  </a:lnTo>
                  <a:lnTo>
                    <a:pt x="294900"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90832" y="408792"/>
                  </a:lnTo>
                  <a:lnTo>
                    <a:pt x="286765" y="408792"/>
                  </a:lnTo>
                  <a:lnTo>
                    <a:pt x="286765" y="408792"/>
                  </a:lnTo>
                  <a:lnTo>
                    <a:pt x="286765" y="408792"/>
                  </a:lnTo>
                  <a:lnTo>
                    <a:pt x="286765" y="408792"/>
                  </a:lnTo>
                  <a:lnTo>
                    <a:pt x="286765" y="408792"/>
                  </a:lnTo>
                  <a:lnTo>
                    <a:pt x="286765" y="408792"/>
                  </a:lnTo>
                  <a:lnTo>
                    <a:pt x="286765" y="408792"/>
                  </a:lnTo>
                  <a:lnTo>
                    <a:pt x="286765" y="408792"/>
                  </a:lnTo>
                  <a:lnTo>
                    <a:pt x="286765" y="408792"/>
                  </a:lnTo>
                  <a:lnTo>
                    <a:pt x="286765" y="408792"/>
                  </a:lnTo>
                  <a:lnTo>
                    <a:pt x="286765" y="408792"/>
                  </a:lnTo>
                  <a:lnTo>
                    <a:pt x="282697" y="408792"/>
                  </a:lnTo>
                  <a:lnTo>
                    <a:pt x="282697" y="408792"/>
                  </a:lnTo>
                  <a:lnTo>
                    <a:pt x="282697" y="408792"/>
                  </a:lnTo>
                  <a:lnTo>
                    <a:pt x="282697" y="408792"/>
                  </a:lnTo>
                  <a:lnTo>
                    <a:pt x="282697" y="408792"/>
                  </a:lnTo>
                  <a:lnTo>
                    <a:pt x="282697" y="408792"/>
                  </a:lnTo>
                  <a:lnTo>
                    <a:pt x="282697" y="408792"/>
                  </a:lnTo>
                  <a:lnTo>
                    <a:pt x="282697" y="404724"/>
                  </a:lnTo>
                  <a:lnTo>
                    <a:pt x="282697" y="404724"/>
                  </a:lnTo>
                  <a:lnTo>
                    <a:pt x="282697" y="404724"/>
                  </a:lnTo>
                  <a:lnTo>
                    <a:pt x="282697" y="404724"/>
                  </a:lnTo>
                  <a:lnTo>
                    <a:pt x="282697" y="404724"/>
                  </a:lnTo>
                  <a:lnTo>
                    <a:pt x="282697" y="404724"/>
                  </a:lnTo>
                  <a:lnTo>
                    <a:pt x="282697" y="404724"/>
                  </a:lnTo>
                  <a:lnTo>
                    <a:pt x="282697" y="404724"/>
                  </a:lnTo>
                  <a:lnTo>
                    <a:pt x="282697" y="404724"/>
                  </a:lnTo>
                  <a:lnTo>
                    <a:pt x="282697" y="400657"/>
                  </a:lnTo>
                  <a:lnTo>
                    <a:pt x="278630" y="396589"/>
                  </a:lnTo>
                  <a:lnTo>
                    <a:pt x="274562" y="392522"/>
                  </a:lnTo>
                  <a:lnTo>
                    <a:pt x="274562" y="392522"/>
                  </a:lnTo>
                  <a:lnTo>
                    <a:pt x="270494" y="392522"/>
                  </a:lnTo>
                  <a:lnTo>
                    <a:pt x="270494" y="392522"/>
                  </a:lnTo>
                  <a:lnTo>
                    <a:pt x="270494" y="392522"/>
                  </a:lnTo>
                  <a:lnTo>
                    <a:pt x="270494" y="392522"/>
                  </a:lnTo>
                  <a:lnTo>
                    <a:pt x="266427" y="392522"/>
                  </a:lnTo>
                  <a:lnTo>
                    <a:pt x="262359" y="392522"/>
                  </a:lnTo>
                  <a:lnTo>
                    <a:pt x="258292" y="392522"/>
                  </a:lnTo>
                  <a:lnTo>
                    <a:pt x="254224" y="392522"/>
                  </a:lnTo>
                  <a:lnTo>
                    <a:pt x="250156" y="392522"/>
                  </a:lnTo>
                  <a:lnTo>
                    <a:pt x="250156" y="392522"/>
                  </a:lnTo>
                  <a:lnTo>
                    <a:pt x="250156" y="392522"/>
                  </a:lnTo>
                  <a:lnTo>
                    <a:pt x="250156" y="392522"/>
                  </a:lnTo>
                  <a:lnTo>
                    <a:pt x="250156" y="392522"/>
                  </a:lnTo>
                  <a:lnTo>
                    <a:pt x="250156" y="392522"/>
                  </a:lnTo>
                  <a:lnTo>
                    <a:pt x="246089" y="392522"/>
                  </a:lnTo>
                  <a:lnTo>
                    <a:pt x="242021" y="392522"/>
                  </a:lnTo>
                  <a:lnTo>
                    <a:pt x="237954" y="392522"/>
                  </a:lnTo>
                  <a:lnTo>
                    <a:pt x="233886" y="392522"/>
                  </a:lnTo>
                  <a:lnTo>
                    <a:pt x="233886" y="392522"/>
                  </a:lnTo>
                  <a:lnTo>
                    <a:pt x="233886" y="392522"/>
                  </a:lnTo>
                  <a:lnTo>
                    <a:pt x="233886" y="392522"/>
                  </a:lnTo>
                  <a:lnTo>
                    <a:pt x="233886" y="392522"/>
                  </a:lnTo>
                  <a:lnTo>
                    <a:pt x="233886" y="392522"/>
                  </a:lnTo>
                  <a:lnTo>
                    <a:pt x="233886" y="392522"/>
                  </a:lnTo>
                  <a:lnTo>
                    <a:pt x="233886" y="392522"/>
                  </a:lnTo>
                  <a:lnTo>
                    <a:pt x="237954" y="392522"/>
                  </a:lnTo>
                  <a:lnTo>
                    <a:pt x="237954" y="392522"/>
                  </a:lnTo>
                  <a:lnTo>
                    <a:pt x="237954" y="392522"/>
                  </a:lnTo>
                  <a:lnTo>
                    <a:pt x="237954" y="392522"/>
                  </a:lnTo>
                  <a:lnTo>
                    <a:pt x="237954" y="392522"/>
                  </a:lnTo>
                  <a:lnTo>
                    <a:pt x="237954" y="392522"/>
                  </a:lnTo>
                  <a:lnTo>
                    <a:pt x="237954" y="392522"/>
                  </a:lnTo>
                  <a:lnTo>
                    <a:pt x="237954" y="392522"/>
                  </a:lnTo>
                  <a:lnTo>
                    <a:pt x="237954" y="392522"/>
                  </a:lnTo>
                  <a:lnTo>
                    <a:pt x="237954" y="392522"/>
                  </a:lnTo>
                  <a:lnTo>
                    <a:pt x="237954" y="392522"/>
                  </a:lnTo>
                  <a:lnTo>
                    <a:pt x="237954" y="388454"/>
                  </a:lnTo>
                  <a:lnTo>
                    <a:pt x="237954" y="388454"/>
                  </a:lnTo>
                  <a:lnTo>
                    <a:pt x="237954" y="388454"/>
                  </a:lnTo>
                  <a:lnTo>
                    <a:pt x="237954" y="388454"/>
                  </a:lnTo>
                  <a:lnTo>
                    <a:pt x="237954" y="388454"/>
                  </a:lnTo>
                  <a:lnTo>
                    <a:pt x="237954" y="388454"/>
                  </a:lnTo>
                  <a:lnTo>
                    <a:pt x="237954" y="388454"/>
                  </a:lnTo>
                  <a:lnTo>
                    <a:pt x="237954" y="388454"/>
                  </a:lnTo>
                  <a:lnTo>
                    <a:pt x="237954" y="388454"/>
                  </a:lnTo>
                  <a:lnTo>
                    <a:pt x="242021" y="388454"/>
                  </a:lnTo>
                  <a:lnTo>
                    <a:pt x="242021" y="388454"/>
                  </a:lnTo>
                  <a:lnTo>
                    <a:pt x="242021" y="388454"/>
                  </a:lnTo>
                  <a:lnTo>
                    <a:pt x="242021" y="388454"/>
                  </a:lnTo>
                  <a:lnTo>
                    <a:pt x="246089" y="388454"/>
                  </a:lnTo>
                  <a:lnTo>
                    <a:pt x="250156" y="388454"/>
                  </a:lnTo>
                  <a:lnTo>
                    <a:pt x="250156" y="388454"/>
                  </a:lnTo>
                  <a:lnTo>
                    <a:pt x="250156" y="388454"/>
                  </a:lnTo>
                  <a:lnTo>
                    <a:pt x="250156" y="388454"/>
                  </a:lnTo>
                  <a:lnTo>
                    <a:pt x="250156" y="388454"/>
                  </a:lnTo>
                  <a:lnTo>
                    <a:pt x="254224" y="388454"/>
                  </a:lnTo>
                  <a:lnTo>
                    <a:pt x="258292" y="388454"/>
                  </a:lnTo>
                  <a:lnTo>
                    <a:pt x="262359" y="388454"/>
                  </a:lnTo>
                  <a:lnTo>
                    <a:pt x="266427" y="388454"/>
                  </a:lnTo>
                  <a:lnTo>
                    <a:pt x="270494" y="388454"/>
                  </a:lnTo>
                  <a:lnTo>
                    <a:pt x="274562" y="388454"/>
                  </a:lnTo>
                  <a:lnTo>
                    <a:pt x="278630" y="388454"/>
                  </a:lnTo>
                  <a:lnTo>
                    <a:pt x="282697" y="388454"/>
                  </a:lnTo>
                  <a:lnTo>
                    <a:pt x="286765" y="388454"/>
                  </a:lnTo>
                  <a:lnTo>
                    <a:pt x="290832" y="388454"/>
                  </a:lnTo>
                  <a:lnTo>
                    <a:pt x="294900" y="388454"/>
                  </a:lnTo>
                  <a:lnTo>
                    <a:pt x="298968" y="388454"/>
                  </a:lnTo>
                  <a:lnTo>
                    <a:pt x="298968" y="388454"/>
                  </a:lnTo>
                  <a:lnTo>
                    <a:pt x="298968" y="388454"/>
                  </a:lnTo>
                  <a:lnTo>
                    <a:pt x="298968" y="388454"/>
                  </a:lnTo>
                  <a:lnTo>
                    <a:pt x="298968" y="388454"/>
                  </a:lnTo>
                  <a:lnTo>
                    <a:pt x="303035" y="388454"/>
                  </a:lnTo>
                  <a:lnTo>
                    <a:pt x="303035" y="388454"/>
                  </a:lnTo>
                  <a:lnTo>
                    <a:pt x="303035" y="388454"/>
                  </a:lnTo>
                  <a:lnTo>
                    <a:pt x="303035" y="388454"/>
                  </a:lnTo>
                  <a:lnTo>
                    <a:pt x="303035" y="388454"/>
                  </a:lnTo>
                  <a:lnTo>
                    <a:pt x="303035" y="388454"/>
                  </a:lnTo>
                  <a:lnTo>
                    <a:pt x="303035" y="388454"/>
                  </a:lnTo>
                  <a:lnTo>
                    <a:pt x="303035" y="388454"/>
                  </a:lnTo>
                  <a:lnTo>
                    <a:pt x="303035" y="388454"/>
                  </a:lnTo>
                  <a:lnTo>
                    <a:pt x="307103" y="388454"/>
                  </a:lnTo>
                  <a:lnTo>
                    <a:pt x="307103" y="388454"/>
                  </a:lnTo>
                  <a:lnTo>
                    <a:pt x="307103" y="388454"/>
                  </a:lnTo>
                  <a:lnTo>
                    <a:pt x="311170" y="388454"/>
                  </a:lnTo>
                  <a:lnTo>
                    <a:pt x="315238" y="388454"/>
                  </a:lnTo>
                  <a:lnTo>
                    <a:pt x="319306" y="388454"/>
                  </a:lnTo>
                  <a:lnTo>
                    <a:pt x="319306" y="388454"/>
                  </a:lnTo>
                  <a:lnTo>
                    <a:pt x="319306" y="388454"/>
                  </a:lnTo>
                  <a:lnTo>
                    <a:pt x="319306" y="388454"/>
                  </a:lnTo>
                  <a:lnTo>
                    <a:pt x="319306" y="388454"/>
                  </a:lnTo>
                  <a:lnTo>
                    <a:pt x="319306" y="388454"/>
                  </a:lnTo>
                  <a:lnTo>
                    <a:pt x="319306" y="388454"/>
                  </a:lnTo>
                  <a:lnTo>
                    <a:pt x="319306" y="388454"/>
                  </a:lnTo>
                  <a:lnTo>
                    <a:pt x="319306" y="388454"/>
                  </a:lnTo>
                  <a:lnTo>
                    <a:pt x="323373" y="388454"/>
                  </a:lnTo>
                  <a:lnTo>
                    <a:pt x="327441" y="388454"/>
                  </a:lnTo>
                  <a:lnTo>
                    <a:pt x="327441" y="388454"/>
                  </a:lnTo>
                  <a:lnTo>
                    <a:pt x="327441" y="388454"/>
                  </a:lnTo>
                  <a:lnTo>
                    <a:pt x="331508" y="388454"/>
                  </a:lnTo>
                  <a:lnTo>
                    <a:pt x="331508" y="388454"/>
                  </a:lnTo>
                  <a:lnTo>
                    <a:pt x="331508" y="388454"/>
                  </a:lnTo>
                  <a:lnTo>
                    <a:pt x="331508" y="388454"/>
                  </a:lnTo>
                  <a:lnTo>
                    <a:pt x="331508" y="388454"/>
                  </a:lnTo>
                  <a:lnTo>
                    <a:pt x="331508" y="388454"/>
                  </a:lnTo>
                  <a:lnTo>
                    <a:pt x="331508" y="388454"/>
                  </a:lnTo>
                  <a:lnTo>
                    <a:pt x="331508" y="388454"/>
                  </a:lnTo>
                  <a:lnTo>
                    <a:pt x="331508" y="388454"/>
                  </a:lnTo>
                  <a:lnTo>
                    <a:pt x="331508" y="388454"/>
                  </a:lnTo>
                  <a:lnTo>
                    <a:pt x="331508" y="388454"/>
                  </a:lnTo>
                  <a:lnTo>
                    <a:pt x="331508" y="388454"/>
                  </a:lnTo>
                  <a:lnTo>
                    <a:pt x="331508" y="388454"/>
                  </a:lnTo>
                  <a:lnTo>
                    <a:pt x="331508" y="388454"/>
                  </a:lnTo>
                  <a:lnTo>
                    <a:pt x="331508" y="388454"/>
                  </a:lnTo>
                  <a:lnTo>
                    <a:pt x="335576" y="388454"/>
                  </a:lnTo>
                  <a:lnTo>
                    <a:pt x="335576" y="388454"/>
                  </a:lnTo>
                  <a:lnTo>
                    <a:pt x="335576"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39644" y="388454"/>
                  </a:lnTo>
                  <a:lnTo>
                    <a:pt x="343711" y="388454"/>
                  </a:lnTo>
                  <a:lnTo>
                    <a:pt x="347779" y="388454"/>
                  </a:lnTo>
                  <a:lnTo>
                    <a:pt x="351846" y="388454"/>
                  </a:lnTo>
                  <a:lnTo>
                    <a:pt x="351846" y="388454"/>
                  </a:lnTo>
                  <a:lnTo>
                    <a:pt x="351846" y="388454"/>
                  </a:lnTo>
                  <a:lnTo>
                    <a:pt x="351846" y="388454"/>
                  </a:lnTo>
                  <a:lnTo>
                    <a:pt x="351846" y="388454"/>
                  </a:lnTo>
                  <a:lnTo>
                    <a:pt x="351846" y="388454"/>
                  </a:lnTo>
                  <a:lnTo>
                    <a:pt x="351846" y="388454"/>
                  </a:lnTo>
                  <a:lnTo>
                    <a:pt x="351846" y="388454"/>
                  </a:lnTo>
                  <a:lnTo>
                    <a:pt x="355914" y="388454"/>
                  </a:lnTo>
                  <a:lnTo>
                    <a:pt x="355914" y="388454"/>
                  </a:lnTo>
                  <a:lnTo>
                    <a:pt x="355914" y="388454"/>
                  </a:lnTo>
                  <a:lnTo>
                    <a:pt x="359981" y="388454"/>
                  </a:lnTo>
                  <a:lnTo>
                    <a:pt x="359981" y="388454"/>
                  </a:lnTo>
                  <a:lnTo>
                    <a:pt x="359981" y="388454"/>
                  </a:lnTo>
                  <a:lnTo>
                    <a:pt x="359981" y="388454"/>
                  </a:lnTo>
                  <a:lnTo>
                    <a:pt x="359981" y="392522"/>
                  </a:lnTo>
                  <a:lnTo>
                    <a:pt x="355914" y="396589"/>
                  </a:lnTo>
                  <a:lnTo>
                    <a:pt x="355914" y="396589"/>
                  </a:lnTo>
                  <a:lnTo>
                    <a:pt x="355914" y="396589"/>
                  </a:lnTo>
                  <a:lnTo>
                    <a:pt x="355914" y="396589"/>
                  </a:lnTo>
                  <a:lnTo>
                    <a:pt x="355914" y="396589"/>
                  </a:lnTo>
                  <a:lnTo>
                    <a:pt x="355914" y="396589"/>
                  </a:lnTo>
                  <a:lnTo>
                    <a:pt x="355914" y="396589"/>
                  </a:lnTo>
                  <a:lnTo>
                    <a:pt x="355914" y="396589"/>
                  </a:lnTo>
                  <a:lnTo>
                    <a:pt x="355914" y="396589"/>
                  </a:lnTo>
                  <a:lnTo>
                    <a:pt x="355914" y="396589"/>
                  </a:lnTo>
                  <a:lnTo>
                    <a:pt x="355914" y="400657"/>
                  </a:lnTo>
                  <a:lnTo>
                    <a:pt x="351846" y="404724"/>
                  </a:lnTo>
                  <a:lnTo>
                    <a:pt x="351846" y="408792"/>
                  </a:lnTo>
                  <a:lnTo>
                    <a:pt x="351846" y="408792"/>
                  </a:lnTo>
                  <a:lnTo>
                    <a:pt x="351846" y="408792"/>
                  </a:lnTo>
                  <a:lnTo>
                    <a:pt x="351846" y="408792"/>
                  </a:lnTo>
                  <a:lnTo>
                    <a:pt x="351846" y="408792"/>
                  </a:lnTo>
                  <a:lnTo>
                    <a:pt x="351846" y="408792"/>
                  </a:lnTo>
                  <a:lnTo>
                    <a:pt x="351846" y="408792"/>
                  </a:lnTo>
                  <a:lnTo>
                    <a:pt x="351846" y="408792"/>
                  </a:lnTo>
                  <a:lnTo>
                    <a:pt x="351846" y="408792"/>
                  </a:lnTo>
                  <a:lnTo>
                    <a:pt x="347779" y="408792"/>
                  </a:lnTo>
                  <a:lnTo>
                    <a:pt x="347779" y="408792"/>
                  </a:lnTo>
                  <a:lnTo>
                    <a:pt x="347779" y="412860"/>
                  </a:lnTo>
                  <a:lnTo>
                    <a:pt x="347779" y="416927"/>
                  </a:lnTo>
                  <a:cubicBezTo>
                    <a:pt x="347779" y="416927"/>
                    <a:pt x="347779" y="420995"/>
                    <a:pt x="343711" y="420995"/>
                  </a:cubicBezTo>
                  <a:lnTo>
                    <a:pt x="347779" y="400657"/>
                  </a:lnTo>
                  <a:lnTo>
                    <a:pt x="343711" y="400657"/>
                  </a:lnTo>
                  <a:lnTo>
                    <a:pt x="339644" y="404724"/>
                  </a:lnTo>
                  <a:cubicBezTo>
                    <a:pt x="339644" y="404724"/>
                    <a:pt x="335576" y="404724"/>
                    <a:pt x="335576" y="408792"/>
                  </a:cubicBezTo>
                  <a:lnTo>
                    <a:pt x="331508" y="408792"/>
                  </a:lnTo>
                  <a:lnTo>
                    <a:pt x="327441" y="408792"/>
                  </a:lnTo>
                  <a:lnTo>
                    <a:pt x="323373" y="408792"/>
                  </a:lnTo>
                  <a:lnTo>
                    <a:pt x="323373" y="408792"/>
                  </a:lnTo>
                  <a:lnTo>
                    <a:pt x="323373" y="408792"/>
                  </a:lnTo>
                  <a:lnTo>
                    <a:pt x="319306" y="412860"/>
                  </a:lnTo>
                  <a:lnTo>
                    <a:pt x="319306" y="412860"/>
                  </a:lnTo>
                  <a:lnTo>
                    <a:pt x="319306" y="412860"/>
                  </a:lnTo>
                  <a:close/>
                  <a:moveTo>
                    <a:pt x="355914" y="347778"/>
                  </a:moveTo>
                  <a:lnTo>
                    <a:pt x="355914" y="347778"/>
                  </a:lnTo>
                  <a:lnTo>
                    <a:pt x="355914" y="347778"/>
                  </a:lnTo>
                  <a:lnTo>
                    <a:pt x="355914" y="347778"/>
                  </a:lnTo>
                  <a:lnTo>
                    <a:pt x="355914" y="347778"/>
                  </a:lnTo>
                  <a:lnTo>
                    <a:pt x="355914" y="347778"/>
                  </a:lnTo>
                  <a:close/>
                  <a:moveTo>
                    <a:pt x="323373" y="457603"/>
                  </a:moveTo>
                  <a:lnTo>
                    <a:pt x="323373" y="457603"/>
                  </a:lnTo>
                  <a:lnTo>
                    <a:pt x="323373" y="457603"/>
                  </a:lnTo>
                  <a:lnTo>
                    <a:pt x="323373" y="457603"/>
                  </a:lnTo>
                  <a:close/>
                  <a:moveTo>
                    <a:pt x="351846" y="461671"/>
                  </a:moveTo>
                  <a:lnTo>
                    <a:pt x="351846" y="461671"/>
                  </a:lnTo>
                  <a:lnTo>
                    <a:pt x="351846" y="461671"/>
                  </a:lnTo>
                  <a:lnTo>
                    <a:pt x="351846" y="461671"/>
                  </a:lnTo>
                  <a:lnTo>
                    <a:pt x="351846" y="461671"/>
                  </a:lnTo>
                  <a:lnTo>
                    <a:pt x="347779" y="461671"/>
                  </a:lnTo>
                  <a:lnTo>
                    <a:pt x="343711" y="461671"/>
                  </a:lnTo>
                  <a:lnTo>
                    <a:pt x="339644" y="461671"/>
                  </a:lnTo>
                  <a:lnTo>
                    <a:pt x="339644" y="461671"/>
                  </a:lnTo>
                  <a:lnTo>
                    <a:pt x="339644" y="461671"/>
                  </a:lnTo>
                  <a:lnTo>
                    <a:pt x="335576" y="461671"/>
                  </a:lnTo>
                  <a:lnTo>
                    <a:pt x="335576" y="461671"/>
                  </a:lnTo>
                  <a:lnTo>
                    <a:pt x="335576" y="461671"/>
                  </a:lnTo>
                  <a:lnTo>
                    <a:pt x="335576" y="461671"/>
                  </a:lnTo>
                  <a:lnTo>
                    <a:pt x="335576" y="461671"/>
                  </a:lnTo>
                  <a:lnTo>
                    <a:pt x="335576" y="461671"/>
                  </a:lnTo>
                  <a:lnTo>
                    <a:pt x="335576" y="461671"/>
                  </a:lnTo>
                  <a:lnTo>
                    <a:pt x="335576" y="461671"/>
                  </a:lnTo>
                  <a:lnTo>
                    <a:pt x="331508" y="461671"/>
                  </a:lnTo>
                  <a:lnTo>
                    <a:pt x="331508" y="461671"/>
                  </a:lnTo>
                  <a:lnTo>
                    <a:pt x="331508" y="461671"/>
                  </a:lnTo>
                  <a:lnTo>
                    <a:pt x="331508" y="461671"/>
                  </a:lnTo>
                  <a:lnTo>
                    <a:pt x="331508" y="461671"/>
                  </a:lnTo>
                  <a:lnTo>
                    <a:pt x="331508" y="461671"/>
                  </a:lnTo>
                  <a:lnTo>
                    <a:pt x="331508" y="461671"/>
                  </a:lnTo>
                  <a:lnTo>
                    <a:pt x="335576" y="461671"/>
                  </a:lnTo>
                  <a:lnTo>
                    <a:pt x="335576" y="461671"/>
                  </a:lnTo>
                  <a:lnTo>
                    <a:pt x="339644" y="461671"/>
                  </a:lnTo>
                  <a:lnTo>
                    <a:pt x="339644" y="461671"/>
                  </a:lnTo>
                  <a:lnTo>
                    <a:pt x="339644" y="461671"/>
                  </a:lnTo>
                  <a:lnTo>
                    <a:pt x="339644" y="461671"/>
                  </a:lnTo>
                  <a:lnTo>
                    <a:pt x="339644" y="461671"/>
                  </a:lnTo>
                  <a:lnTo>
                    <a:pt x="343711" y="461671"/>
                  </a:lnTo>
                  <a:lnTo>
                    <a:pt x="347779" y="461671"/>
                  </a:lnTo>
                  <a:lnTo>
                    <a:pt x="347779" y="461671"/>
                  </a:lnTo>
                  <a:lnTo>
                    <a:pt x="347779" y="461671"/>
                  </a:lnTo>
                  <a:lnTo>
                    <a:pt x="347779" y="461671"/>
                  </a:lnTo>
                  <a:lnTo>
                    <a:pt x="347779" y="461671"/>
                  </a:lnTo>
                  <a:lnTo>
                    <a:pt x="347779" y="461671"/>
                  </a:lnTo>
                  <a:lnTo>
                    <a:pt x="347779" y="461671"/>
                  </a:lnTo>
                  <a:lnTo>
                    <a:pt x="351846" y="461671"/>
                  </a:lnTo>
                  <a:lnTo>
                    <a:pt x="351846" y="461671"/>
                  </a:lnTo>
                  <a:lnTo>
                    <a:pt x="351846" y="461671"/>
                  </a:lnTo>
                  <a:lnTo>
                    <a:pt x="351846" y="461671"/>
                  </a:lnTo>
                  <a:lnTo>
                    <a:pt x="351846" y="461671"/>
                  </a:lnTo>
                  <a:lnTo>
                    <a:pt x="351846" y="461671"/>
                  </a:lnTo>
                  <a:lnTo>
                    <a:pt x="347779" y="461671"/>
                  </a:lnTo>
                  <a:lnTo>
                    <a:pt x="351846" y="461671"/>
                  </a:lnTo>
                  <a:lnTo>
                    <a:pt x="351846" y="461671"/>
                  </a:lnTo>
                  <a:lnTo>
                    <a:pt x="351846" y="461671"/>
                  </a:lnTo>
                  <a:lnTo>
                    <a:pt x="351846" y="461671"/>
                  </a:lnTo>
                  <a:close/>
                </a:path>
              </a:pathLst>
            </a:custGeom>
            <a:solidFill>
              <a:srgbClr val="6CA8EF"/>
            </a:solid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47DD3387-C3B1-4680-9592-FE5D9642C4DB}"/>
                </a:ext>
              </a:extLst>
            </p:cNvPr>
            <p:cNvSpPr/>
            <p:nvPr/>
          </p:nvSpPr>
          <p:spPr>
            <a:xfrm>
              <a:off x="6647158" y="4590295"/>
              <a:ext cx="81352" cy="81352"/>
            </a:xfrm>
            <a:custGeom>
              <a:avLst/>
              <a:gdLst>
                <a:gd name="connsiteX0" fmla="*/ 30507 w 81351"/>
                <a:gd name="connsiteY0" fmla="*/ 46777 h 81351"/>
                <a:gd name="connsiteX1" fmla="*/ 30507 w 81351"/>
                <a:gd name="connsiteY1" fmla="*/ 46777 h 81351"/>
                <a:gd name="connsiteX2" fmla="*/ 30507 w 81351"/>
                <a:gd name="connsiteY2" fmla="*/ 42709 h 81351"/>
                <a:gd name="connsiteX3" fmla="*/ 30507 w 81351"/>
                <a:gd name="connsiteY3" fmla="*/ 38642 h 81351"/>
                <a:gd name="connsiteX4" fmla="*/ 30507 w 81351"/>
                <a:gd name="connsiteY4" fmla="*/ 38642 h 81351"/>
                <a:gd name="connsiteX5" fmla="*/ 34574 w 81351"/>
                <a:gd name="connsiteY5" fmla="*/ 38642 h 81351"/>
                <a:gd name="connsiteX6" fmla="*/ 50845 w 81351"/>
                <a:gd name="connsiteY6" fmla="*/ 30507 h 81351"/>
                <a:gd name="connsiteX7" fmla="*/ 46777 w 81351"/>
                <a:gd name="connsiteY7" fmla="*/ 30507 h 81351"/>
                <a:gd name="connsiteX8" fmla="*/ 46777 w 81351"/>
                <a:gd name="connsiteY8" fmla="*/ 30507 h 81351"/>
                <a:gd name="connsiteX9" fmla="*/ 46777 w 81351"/>
                <a:gd name="connsiteY9" fmla="*/ 34574 h 81351"/>
                <a:gd name="connsiteX10" fmla="*/ 46777 w 81351"/>
                <a:gd name="connsiteY10" fmla="*/ 34574 h 81351"/>
                <a:gd name="connsiteX11" fmla="*/ 46777 w 81351"/>
                <a:gd name="connsiteY11" fmla="*/ 38642 h 81351"/>
                <a:gd name="connsiteX12" fmla="*/ 46777 w 81351"/>
                <a:gd name="connsiteY12" fmla="*/ 38642 h 81351"/>
                <a:gd name="connsiteX13" fmla="*/ 46777 w 81351"/>
                <a:gd name="connsiteY13" fmla="*/ 42709 h 81351"/>
                <a:gd name="connsiteX14" fmla="*/ 46777 w 81351"/>
                <a:gd name="connsiteY14" fmla="*/ 46777 h 81351"/>
                <a:gd name="connsiteX15" fmla="*/ 46777 w 81351"/>
                <a:gd name="connsiteY15" fmla="*/ 46777 h 81351"/>
                <a:gd name="connsiteX16" fmla="*/ 46777 w 81351"/>
                <a:gd name="connsiteY16" fmla="*/ 50845 h 81351"/>
                <a:gd name="connsiteX17" fmla="*/ 46777 w 81351"/>
                <a:gd name="connsiteY17" fmla="*/ 50845 h 81351"/>
                <a:gd name="connsiteX18" fmla="*/ 50845 w 81351"/>
                <a:gd name="connsiteY18" fmla="*/ 54912 h 81351"/>
                <a:gd name="connsiteX19" fmla="*/ 50845 w 81351"/>
                <a:gd name="connsiteY19" fmla="*/ 54912 h 81351"/>
                <a:gd name="connsiteX20" fmla="*/ 54912 w 81351"/>
                <a:gd name="connsiteY20" fmla="*/ 58980 h 81351"/>
                <a:gd name="connsiteX21" fmla="*/ 54912 w 81351"/>
                <a:gd name="connsiteY21" fmla="*/ 58980 h 81351"/>
                <a:gd name="connsiteX22" fmla="*/ 58980 w 81351"/>
                <a:gd name="connsiteY22" fmla="*/ 63047 h 81351"/>
                <a:gd name="connsiteX23" fmla="*/ 58980 w 81351"/>
                <a:gd name="connsiteY23" fmla="*/ 63047 h 81351"/>
                <a:gd name="connsiteX24" fmla="*/ 58980 w 81351"/>
                <a:gd name="connsiteY24" fmla="*/ 63047 h 81351"/>
                <a:gd name="connsiteX25" fmla="*/ 63047 w 81351"/>
                <a:gd name="connsiteY25" fmla="*/ 67115 h 81351"/>
                <a:gd name="connsiteX26" fmla="*/ 63047 w 81351"/>
                <a:gd name="connsiteY26" fmla="*/ 67115 h 81351"/>
                <a:gd name="connsiteX27" fmla="*/ 67115 w 81351"/>
                <a:gd name="connsiteY27" fmla="*/ 67115 h 81351"/>
                <a:gd name="connsiteX28" fmla="*/ 71183 w 81351"/>
                <a:gd name="connsiteY28" fmla="*/ 67115 h 81351"/>
                <a:gd name="connsiteX29" fmla="*/ 75250 w 81351"/>
                <a:gd name="connsiteY29" fmla="*/ 67115 h 81351"/>
                <a:gd name="connsiteX30" fmla="*/ 75250 w 81351"/>
                <a:gd name="connsiteY30" fmla="*/ 67115 h 81351"/>
                <a:gd name="connsiteX31" fmla="*/ 79318 w 81351"/>
                <a:gd name="connsiteY31" fmla="*/ 67115 h 81351"/>
                <a:gd name="connsiteX32" fmla="*/ 58980 w 81351"/>
                <a:gd name="connsiteY32" fmla="*/ 75250 h 81351"/>
                <a:gd name="connsiteX33" fmla="*/ 58980 w 81351"/>
                <a:gd name="connsiteY33" fmla="*/ 75250 h 81351"/>
                <a:gd name="connsiteX34" fmla="*/ 58980 w 81351"/>
                <a:gd name="connsiteY34" fmla="*/ 75250 h 81351"/>
                <a:gd name="connsiteX35" fmla="*/ 58980 w 81351"/>
                <a:gd name="connsiteY35" fmla="*/ 75250 h 81351"/>
                <a:gd name="connsiteX36" fmla="*/ 58980 w 81351"/>
                <a:gd name="connsiteY36" fmla="*/ 75250 h 81351"/>
                <a:gd name="connsiteX37" fmla="*/ 58980 w 81351"/>
                <a:gd name="connsiteY37" fmla="*/ 75250 h 81351"/>
                <a:gd name="connsiteX38" fmla="*/ 58980 w 81351"/>
                <a:gd name="connsiteY38" fmla="*/ 75250 h 81351"/>
                <a:gd name="connsiteX39" fmla="*/ 58980 w 81351"/>
                <a:gd name="connsiteY39" fmla="*/ 75250 h 81351"/>
                <a:gd name="connsiteX40" fmla="*/ 58980 w 81351"/>
                <a:gd name="connsiteY40" fmla="*/ 75250 h 81351"/>
                <a:gd name="connsiteX41" fmla="*/ 58980 w 81351"/>
                <a:gd name="connsiteY41" fmla="*/ 75250 h 81351"/>
                <a:gd name="connsiteX42" fmla="*/ 58980 w 81351"/>
                <a:gd name="connsiteY42" fmla="*/ 75250 h 81351"/>
                <a:gd name="connsiteX43" fmla="*/ 58980 w 81351"/>
                <a:gd name="connsiteY43" fmla="*/ 75250 h 81351"/>
                <a:gd name="connsiteX44" fmla="*/ 58980 w 81351"/>
                <a:gd name="connsiteY44" fmla="*/ 75250 h 81351"/>
                <a:gd name="connsiteX45" fmla="*/ 54912 w 81351"/>
                <a:gd name="connsiteY45" fmla="*/ 75250 h 81351"/>
                <a:gd name="connsiteX46" fmla="*/ 54912 w 81351"/>
                <a:gd name="connsiteY46" fmla="*/ 75250 h 81351"/>
                <a:gd name="connsiteX47" fmla="*/ 50845 w 81351"/>
                <a:gd name="connsiteY47" fmla="*/ 71183 h 81351"/>
                <a:gd name="connsiteX48" fmla="*/ 50845 w 81351"/>
                <a:gd name="connsiteY48" fmla="*/ 71183 h 81351"/>
                <a:gd name="connsiteX49" fmla="*/ 50845 w 81351"/>
                <a:gd name="connsiteY49" fmla="*/ 71183 h 81351"/>
                <a:gd name="connsiteX50" fmla="*/ 50845 w 81351"/>
                <a:gd name="connsiteY50" fmla="*/ 71183 h 81351"/>
                <a:gd name="connsiteX51" fmla="*/ 50845 w 81351"/>
                <a:gd name="connsiteY51" fmla="*/ 71183 h 81351"/>
                <a:gd name="connsiteX52" fmla="*/ 50845 w 81351"/>
                <a:gd name="connsiteY52" fmla="*/ 71183 h 81351"/>
                <a:gd name="connsiteX53" fmla="*/ 50845 w 81351"/>
                <a:gd name="connsiteY53" fmla="*/ 71183 h 81351"/>
                <a:gd name="connsiteX54" fmla="*/ 50845 w 81351"/>
                <a:gd name="connsiteY54" fmla="*/ 71183 h 81351"/>
                <a:gd name="connsiteX55" fmla="*/ 50845 w 81351"/>
                <a:gd name="connsiteY55" fmla="*/ 71183 h 81351"/>
                <a:gd name="connsiteX56" fmla="*/ 50845 w 81351"/>
                <a:gd name="connsiteY56" fmla="*/ 71183 h 81351"/>
                <a:gd name="connsiteX57" fmla="*/ 50845 w 81351"/>
                <a:gd name="connsiteY57" fmla="*/ 71183 h 81351"/>
                <a:gd name="connsiteX58" fmla="*/ 50845 w 81351"/>
                <a:gd name="connsiteY58" fmla="*/ 71183 h 81351"/>
                <a:gd name="connsiteX59" fmla="*/ 50845 w 81351"/>
                <a:gd name="connsiteY59" fmla="*/ 71183 h 81351"/>
                <a:gd name="connsiteX60" fmla="*/ 50845 w 81351"/>
                <a:gd name="connsiteY60" fmla="*/ 71183 h 81351"/>
                <a:gd name="connsiteX61" fmla="*/ 50845 w 81351"/>
                <a:gd name="connsiteY61" fmla="*/ 71183 h 81351"/>
                <a:gd name="connsiteX62" fmla="*/ 50845 w 81351"/>
                <a:gd name="connsiteY62" fmla="*/ 71183 h 81351"/>
                <a:gd name="connsiteX63" fmla="*/ 50845 w 81351"/>
                <a:gd name="connsiteY63" fmla="*/ 71183 h 81351"/>
                <a:gd name="connsiteX64" fmla="*/ 50845 w 81351"/>
                <a:gd name="connsiteY64" fmla="*/ 71183 h 81351"/>
                <a:gd name="connsiteX65" fmla="*/ 50845 w 81351"/>
                <a:gd name="connsiteY65" fmla="*/ 71183 h 81351"/>
                <a:gd name="connsiteX66" fmla="*/ 50845 w 81351"/>
                <a:gd name="connsiteY66" fmla="*/ 71183 h 81351"/>
                <a:gd name="connsiteX67" fmla="*/ 50845 w 81351"/>
                <a:gd name="connsiteY67" fmla="*/ 71183 h 81351"/>
                <a:gd name="connsiteX68" fmla="*/ 50845 w 81351"/>
                <a:gd name="connsiteY68" fmla="*/ 71183 h 81351"/>
                <a:gd name="connsiteX69" fmla="*/ 50845 w 81351"/>
                <a:gd name="connsiteY69" fmla="*/ 71183 h 81351"/>
                <a:gd name="connsiteX70" fmla="*/ 50845 w 81351"/>
                <a:gd name="connsiteY70" fmla="*/ 71183 h 81351"/>
                <a:gd name="connsiteX71" fmla="*/ 50845 w 81351"/>
                <a:gd name="connsiteY71" fmla="*/ 71183 h 81351"/>
                <a:gd name="connsiteX72" fmla="*/ 30507 w 81351"/>
                <a:gd name="connsiteY72" fmla="*/ 46777 h 81351"/>
                <a:gd name="connsiteX73" fmla="*/ 30507 w 81351"/>
                <a:gd name="connsiteY73" fmla="*/ 4677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1351" h="81351">
                  <a:moveTo>
                    <a:pt x="30507" y="46777"/>
                  </a:moveTo>
                  <a:cubicBezTo>
                    <a:pt x="30507" y="42709"/>
                    <a:pt x="30507" y="42709"/>
                    <a:pt x="30507" y="46777"/>
                  </a:cubicBezTo>
                  <a:cubicBezTo>
                    <a:pt x="30507" y="42709"/>
                    <a:pt x="30507" y="42709"/>
                    <a:pt x="30507" y="42709"/>
                  </a:cubicBezTo>
                  <a:cubicBezTo>
                    <a:pt x="30507" y="42709"/>
                    <a:pt x="30507" y="42709"/>
                    <a:pt x="30507" y="38642"/>
                  </a:cubicBezTo>
                  <a:cubicBezTo>
                    <a:pt x="30507" y="38642"/>
                    <a:pt x="30507" y="38642"/>
                    <a:pt x="30507" y="38642"/>
                  </a:cubicBezTo>
                  <a:cubicBezTo>
                    <a:pt x="30507" y="38642"/>
                    <a:pt x="30507" y="38642"/>
                    <a:pt x="34574" y="38642"/>
                  </a:cubicBezTo>
                  <a:lnTo>
                    <a:pt x="50845" y="30507"/>
                  </a:lnTo>
                  <a:cubicBezTo>
                    <a:pt x="50845" y="30507"/>
                    <a:pt x="50845" y="30507"/>
                    <a:pt x="46777" y="30507"/>
                  </a:cubicBezTo>
                  <a:cubicBezTo>
                    <a:pt x="46777" y="30507"/>
                    <a:pt x="46777" y="30507"/>
                    <a:pt x="46777" y="30507"/>
                  </a:cubicBezTo>
                  <a:cubicBezTo>
                    <a:pt x="46777" y="30507"/>
                    <a:pt x="46777" y="30507"/>
                    <a:pt x="46777" y="34574"/>
                  </a:cubicBezTo>
                  <a:cubicBezTo>
                    <a:pt x="46777" y="34574"/>
                    <a:pt x="46777" y="34574"/>
                    <a:pt x="46777" y="34574"/>
                  </a:cubicBezTo>
                  <a:cubicBezTo>
                    <a:pt x="46777" y="34574"/>
                    <a:pt x="46777" y="34574"/>
                    <a:pt x="46777" y="38642"/>
                  </a:cubicBezTo>
                  <a:cubicBezTo>
                    <a:pt x="46777" y="38642"/>
                    <a:pt x="46777" y="38642"/>
                    <a:pt x="46777" y="38642"/>
                  </a:cubicBezTo>
                  <a:cubicBezTo>
                    <a:pt x="46777" y="38642"/>
                    <a:pt x="46777" y="42709"/>
                    <a:pt x="46777" y="42709"/>
                  </a:cubicBezTo>
                  <a:cubicBezTo>
                    <a:pt x="46777" y="42709"/>
                    <a:pt x="46777" y="46777"/>
                    <a:pt x="46777" y="46777"/>
                  </a:cubicBezTo>
                  <a:cubicBezTo>
                    <a:pt x="46777" y="46777"/>
                    <a:pt x="46777" y="46777"/>
                    <a:pt x="46777" y="46777"/>
                  </a:cubicBezTo>
                  <a:cubicBezTo>
                    <a:pt x="46777" y="46777"/>
                    <a:pt x="46777" y="50845"/>
                    <a:pt x="46777" y="50845"/>
                  </a:cubicBezTo>
                  <a:cubicBezTo>
                    <a:pt x="46777" y="50845"/>
                    <a:pt x="46777" y="50845"/>
                    <a:pt x="46777" y="50845"/>
                  </a:cubicBezTo>
                  <a:cubicBezTo>
                    <a:pt x="46777" y="50845"/>
                    <a:pt x="46777" y="54912"/>
                    <a:pt x="50845" y="54912"/>
                  </a:cubicBezTo>
                  <a:cubicBezTo>
                    <a:pt x="50845" y="54912"/>
                    <a:pt x="50845" y="54912"/>
                    <a:pt x="50845" y="54912"/>
                  </a:cubicBezTo>
                  <a:cubicBezTo>
                    <a:pt x="50845" y="54912"/>
                    <a:pt x="50845" y="58980"/>
                    <a:pt x="54912" y="58980"/>
                  </a:cubicBezTo>
                  <a:cubicBezTo>
                    <a:pt x="54912" y="58980"/>
                    <a:pt x="54912" y="58980"/>
                    <a:pt x="54912" y="58980"/>
                  </a:cubicBezTo>
                  <a:cubicBezTo>
                    <a:pt x="54912" y="58980"/>
                    <a:pt x="54912" y="58980"/>
                    <a:pt x="58980" y="63047"/>
                  </a:cubicBezTo>
                  <a:cubicBezTo>
                    <a:pt x="58980" y="63047"/>
                    <a:pt x="58980" y="63047"/>
                    <a:pt x="58980" y="63047"/>
                  </a:cubicBezTo>
                  <a:cubicBezTo>
                    <a:pt x="58980" y="63047"/>
                    <a:pt x="58980" y="63047"/>
                    <a:pt x="58980" y="63047"/>
                  </a:cubicBezTo>
                  <a:cubicBezTo>
                    <a:pt x="58980" y="63047"/>
                    <a:pt x="58980" y="63047"/>
                    <a:pt x="63047" y="67115"/>
                  </a:cubicBezTo>
                  <a:cubicBezTo>
                    <a:pt x="63047" y="67115"/>
                    <a:pt x="63047" y="67115"/>
                    <a:pt x="63047" y="67115"/>
                  </a:cubicBezTo>
                  <a:cubicBezTo>
                    <a:pt x="63047" y="67115"/>
                    <a:pt x="63047" y="67115"/>
                    <a:pt x="67115" y="67115"/>
                  </a:cubicBezTo>
                  <a:cubicBezTo>
                    <a:pt x="67115" y="67115"/>
                    <a:pt x="67115" y="67115"/>
                    <a:pt x="71183" y="67115"/>
                  </a:cubicBezTo>
                  <a:cubicBezTo>
                    <a:pt x="71183" y="67115"/>
                    <a:pt x="75250" y="67115"/>
                    <a:pt x="75250" y="67115"/>
                  </a:cubicBezTo>
                  <a:cubicBezTo>
                    <a:pt x="75250" y="67115"/>
                    <a:pt x="75250" y="67115"/>
                    <a:pt x="75250" y="67115"/>
                  </a:cubicBezTo>
                  <a:cubicBezTo>
                    <a:pt x="75250" y="67115"/>
                    <a:pt x="79318" y="67115"/>
                    <a:pt x="79318" y="67115"/>
                  </a:cubicBezTo>
                  <a:lnTo>
                    <a:pt x="58980" y="75250"/>
                  </a:ln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8980" y="75250"/>
                  </a:cubicBezTo>
                  <a:cubicBezTo>
                    <a:pt x="58980" y="75250"/>
                    <a:pt x="58980" y="75250"/>
                    <a:pt x="54912" y="75250"/>
                  </a:cubicBezTo>
                  <a:cubicBezTo>
                    <a:pt x="54912" y="75250"/>
                    <a:pt x="54912" y="75250"/>
                    <a:pt x="54912" y="75250"/>
                  </a:cubicBezTo>
                  <a:cubicBezTo>
                    <a:pt x="54912" y="75250"/>
                    <a:pt x="54912" y="75250"/>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50845" y="71183"/>
                    <a:pt x="50845" y="71183"/>
                    <a:pt x="50845" y="71183"/>
                  </a:cubicBezTo>
                  <a:cubicBezTo>
                    <a:pt x="30507" y="46777"/>
                    <a:pt x="30507" y="46777"/>
                    <a:pt x="30507" y="46777"/>
                  </a:cubicBezTo>
                  <a:cubicBezTo>
                    <a:pt x="30507" y="46777"/>
                    <a:pt x="30507" y="46777"/>
                    <a:pt x="30507" y="46777"/>
                  </a:cubicBezTo>
                  <a:close/>
                </a:path>
              </a:pathLst>
            </a:custGeom>
            <a:solidFill>
              <a:srgbClr val="BB031C"/>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6DFAA76C-9055-4393-93AE-48FC6896F07B}"/>
                </a:ext>
              </a:extLst>
            </p:cNvPr>
            <p:cNvSpPr/>
            <p:nvPr/>
          </p:nvSpPr>
          <p:spPr>
            <a:xfrm>
              <a:off x="6634955" y="4561822"/>
              <a:ext cx="81352" cy="162703"/>
            </a:xfrm>
            <a:custGeom>
              <a:avLst/>
              <a:gdLst>
                <a:gd name="connsiteX0" fmla="*/ 79318 w 81351"/>
                <a:gd name="connsiteY0" fmla="*/ 152534 h 162703"/>
                <a:gd name="connsiteX1" fmla="*/ 79318 w 81351"/>
                <a:gd name="connsiteY1" fmla="*/ 144399 h 162703"/>
                <a:gd name="connsiteX2" fmla="*/ 79318 w 81351"/>
                <a:gd name="connsiteY2" fmla="*/ 140332 h 162703"/>
                <a:gd name="connsiteX3" fmla="*/ 79318 w 81351"/>
                <a:gd name="connsiteY3" fmla="*/ 136264 h 162703"/>
                <a:gd name="connsiteX4" fmla="*/ 79318 w 81351"/>
                <a:gd name="connsiteY4" fmla="*/ 132196 h 162703"/>
                <a:gd name="connsiteX5" fmla="*/ 79318 w 81351"/>
                <a:gd name="connsiteY5" fmla="*/ 128129 h 162703"/>
                <a:gd name="connsiteX6" fmla="*/ 79318 w 81351"/>
                <a:gd name="connsiteY6" fmla="*/ 124061 h 162703"/>
                <a:gd name="connsiteX7" fmla="*/ 79318 w 81351"/>
                <a:gd name="connsiteY7" fmla="*/ 119994 h 162703"/>
                <a:gd name="connsiteX8" fmla="*/ 79318 w 81351"/>
                <a:gd name="connsiteY8" fmla="*/ 115926 h 162703"/>
                <a:gd name="connsiteX9" fmla="*/ 79318 w 81351"/>
                <a:gd name="connsiteY9" fmla="*/ 111859 h 162703"/>
                <a:gd name="connsiteX10" fmla="*/ 79318 w 81351"/>
                <a:gd name="connsiteY10" fmla="*/ 107791 h 162703"/>
                <a:gd name="connsiteX11" fmla="*/ 79318 w 81351"/>
                <a:gd name="connsiteY11" fmla="*/ 103724 h 162703"/>
                <a:gd name="connsiteX12" fmla="*/ 79318 w 81351"/>
                <a:gd name="connsiteY12" fmla="*/ 99656 h 162703"/>
                <a:gd name="connsiteX13" fmla="*/ 79318 w 81351"/>
                <a:gd name="connsiteY13" fmla="*/ 95588 h 162703"/>
                <a:gd name="connsiteX14" fmla="*/ 79318 w 81351"/>
                <a:gd name="connsiteY14" fmla="*/ 91521 h 162703"/>
                <a:gd name="connsiteX15" fmla="*/ 79318 w 81351"/>
                <a:gd name="connsiteY15" fmla="*/ 87453 h 162703"/>
                <a:gd name="connsiteX16" fmla="*/ 75250 w 81351"/>
                <a:gd name="connsiteY16" fmla="*/ 79318 h 162703"/>
                <a:gd name="connsiteX17" fmla="*/ 75250 w 81351"/>
                <a:gd name="connsiteY17" fmla="*/ 79318 h 162703"/>
                <a:gd name="connsiteX18" fmla="*/ 71183 w 81351"/>
                <a:gd name="connsiteY18" fmla="*/ 71183 h 162703"/>
                <a:gd name="connsiteX19" fmla="*/ 71183 w 81351"/>
                <a:gd name="connsiteY19" fmla="*/ 71183 h 162703"/>
                <a:gd name="connsiteX20" fmla="*/ 67115 w 81351"/>
                <a:gd name="connsiteY20" fmla="*/ 63048 h 162703"/>
                <a:gd name="connsiteX21" fmla="*/ 67115 w 81351"/>
                <a:gd name="connsiteY21" fmla="*/ 63048 h 162703"/>
                <a:gd name="connsiteX22" fmla="*/ 63048 w 81351"/>
                <a:gd name="connsiteY22" fmla="*/ 54912 h 162703"/>
                <a:gd name="connsiteX23" fmla="*/ 63048 w 81351"/>
                <a:gd name="connsiteY23" fmla="*/ 54912 h 162703"/>
                <a:gd name="connsiteX24" fmla="*/ 58980 w 81351"/>
                <a:gd name="connsiteY24" fmla="*/ 50845 h 162703"/>
                <a:gd name="connsiteX25" fmla="*/ 58980 w 81351"/>
                <a:gd name="connsiteY25" fmla="*/ 50845 h 162703"/>
                <a:gd name="connsiteX26" fmla="*/ 54912 w 81351"/>
                <a:gd name="connsiteY26" fmla="*/ 46777 h 162703"/>
                <a:gd name="connsiteX27" fmla="*/ 54912 w 81351"/>
                <a:gd name="connsiteY27" fmla="*/ 46777 h 162703"/>
                <a:gd name="connsiteX28" fmla="*/ 50845 w 81351"/>
                <a:gd name="connsiteY28" fmla="*/ 42710 h 162703"/>
                <a:gd name="connsiteX29" fmla="*/ 50845 w 81351"/>
                <a:gd name="connsiteY29" fmla="*/ 42710 h 162703"/>
                <a:gd name="connsiteX30" fmla="*/ 46777 w 81351"/>
                <a:gd name="connsiteY30" fmla="*/ 38642 h 162703"/>
                <a:gd name="connsiteX31" fmla="*/ 42710 w 81351"/>
                <a:gd name="connsiteY31" fmla="*/ 38642 h 162703"/>
                <a:gd name="connsiteX32" fmla="*/ 42710 w 81351"/>
                <a:gd name="connsiteY32" fmla="*/ 38642 h 162703"/>
                <a:gd name="connsiteX33" fmla="*/ 38642 w 81351"/>
                <a:gd name="connsiteY33" fmla="*/ 38642 h 162703"/>
                <a:gd name="connsiteX34" fmla="*/ 38642 w 81351"/>
                <a:gd name="connsiteY34" fmla="*/ 38642 h 162703"/>
                <a:gd name="connsiteX35" fmla="*/ 34574 w 81351"/>
                <a:gd name="connsiteY35" fmla="*/ 38642 h 162703"/>
                <a:gd name="connsiteX36" fmla="*/ 34574 w 81351"/>
                <a:gd name="connsiteY36" fmla="*/ 38642 h 162703"/>
                <a:gd name="connsiteX37" fmla="*/ 30507 w 81351"/>
                <a:gd name="connsiteY37" fmla="*/ 38642 h 162703"/>
                <a:gd name="connsiteX38" fmla="*/ 46777 w 81351"/>
                <a:gd name="connsiteY38" fmla="*/ 30507 h 162703"/>
                <a:gd name="connsiteX39" fmla="*/ 46777 w 81351"/>
                <a:gd name="connsiteY39" fmla="*/ 30507 h 162703"/>
                <a:gd name="connsiteX40" fmla="*/ 46777 w 81351"/>
                <a:gd name="connsiteY40" fmla="*/ 30507 h 162703"/>
                <a:gd name="connsiteX41" fmla="*/ 46777 w 81351"/>
                <a:gd name="connsiteY41" fmla="*/ 30507 h 162703"/>
                <a:gd name="connsiteX42" fmla="*/ 46777 w 81351"/>
                <a:gd name="connsiteY42" fmla="*/ 30507 h 162703"/>
                <a:gd name="connsiteX43" fmla="*/ 46777 w 81351"/>
                <a:gd name="connsiteY43" fmla="*/ 30507 h 162703"/>
                <a:gd name="connsiteX44" fmla="*/ 46777 w 81351"/>
                <a:gd name="connsiteY44" fmla="*/ 30507 h 162703"/>
                <a:gd name="connsiteX45" fmla="*/ 46777 w 81351"/>
                <a:gd name="connsiteY45" fmla="*/ 30507 h 162703"/>
                <a:gd name="connsiteX46" fmla="*/ 46777 w 81351"/>
                <a:gd name="connsiteY46" fmla="*/ 30507 h 162703"/>
                <a:gd name="connsiteX47" fmla="*/ 46777 w 81351"/>
                <a:gd name="connsiteY47" fmla="*/ 30507 h 162703"/>
                <a:gd name="connsiteX48" fmla="*/ 46777 w 81351"/>
                <a:gd name="connsiteY48" fmla="*/ 30507 h 162703"/>
                <a:gd name="connsiteX49" fmla="*/ 46777 w 81351"/>
                <a:gd name="connsiteY49" fmla="*/ 30507 h 162703"/>
                <a:gd name="connsiteX50" fmla="*/ 46777 w 81351"/>
                <a:gd name="connsiteY50" fmla="*/ 30507 h 162703"/>
                <a:gd name="connsiteX51" fmla="*/ 50845 w 81351"/>
                <a:gd name="connsiteY51" fmla="*/ 30507 h 162703"/>
                <a:gd name="connsiteX52" fmla="*/ 50845 w 81351"/>
                <a:gd name="connsiteY52" fmla="*/ 30507 h 162703"/>
                <a:gd name="connsiteX53" fmla="*/ 54912 w 81351"/>
                <a:gd name="connsiteY53" fmla="*/ 30507 h 162703"/>
                <a:gd name="connsiteX54" fmla="*/ 58980 w 81351"/>
                <a:gd name="connsiteY54" fmla="*/ 30507 h 162703"/>
                <a:gd name="connsiteX55" fmla="*/ 58980 w 81351"/>
                <a:gd name="connsiteY55" fmla="*/ 30507 h 162703"/>
                <a:gd name="connsiteX56" fmla="*/ 63048 w 81351"/>
                <a:gd name="connsiteY56" fmla="*/ 34574 h 162703"/>
                <a:gd name="connsiteX57" fmla="*/ 63048 w 81351"/>
                <a:gd name="connsiteY57" fmla="*/ 34574 h 162703"/>
                <a:gd name="connsiteX58" fmla="*/ 67115 w 81351"/>
                <a:gd name="connsiteY58" fmla="*/ 38642 h 162703"/>
                <a:gd name="connsiteX59" fmla="*/ 67115 w 81351"/>
                <a:gd name="connsiteY59" fmla="*/ 38642 h 162703"/>
                <a:gd name="connsiteX60" fmla="*/ 67115 w 81351"/>
                <a:gd name="connsiteY60" fmla="*/ 38642 h 162703"/>
                <a:gd name="connsiteX61" fmla="*/ 71183 w 81351"/>
                <a:gd name="connsiteY61" fmla="*/ 42710 h 162703"/>
                <a:gd name="connsiteX62" fmla="*/ 71183 w 81351"/>
                <a:gd name="connsiteY62" fmla="*/ 46777 h 162703"/>
                <a:gd name="connsiteX63" fmla="*/ 71183 w 81351"/>
                <a:gd name="connsiteY63" fmla="*/ 46777 h 162703"/>
                <a:gd name="connsiteX64" fmla="*/ 71183 w 81351"/>
                <a:gd name="connsiteY64" fmla="*/ 46777 h 162703"/>
                <a:gd name="connsiteX65" fmla="*/ 75250 w 81351"/>
                <a:gd name="connsiteY65" fmla="*/ 50845 h 162703"/>
                <a:gd name="connsiteX66" fmla="*/ 75250 w 81351"/>
                <a:gd name="connsiteY66" fmla="*/ 54912 h 162703"/>
                <a:gd name="connsiteX67" fmla="*/ 75250 w 81351"/>
                <a:gd name="connsiteY67" fmla="*/ 54912 h 162703"/>
                <a:gd name="connsiteX68" fmla="*/ 75250 w 81351"/>
                <a:gd name="connsiteY68" fmla="*/ 54912 h 162703"/>
                <a:gd name="connsiteX69" fmla="*/ 75250 w 81351"/>
                <a:gd name="connsiteY69" fmla="*/ 58980 h 162703"/>
                <a:gd name="connsiteX70" fmla="*/ 75250 w 81351"/>
                <a:gd name="connsiteY70" fmla="*/ 63048 h 162703"/>
                <a:gd name="connsiteX71" fmla="*/ 75250 w 81351"/>
                <a:gd name="connsiteY71" fmla="*/ 63048 h 162703"/>
                <a:gd name="connsiteX72" fmla="*/ 75250 w 81351"/>
                <a:gd name="connsiteY72" fmla="*/ 63048 h 162703"/>
                <a:gd name="connsiteX73" fmla="*/ 75250 w 81351"/>
                <a:gd name="connsiteY73" fmla="*/ 63048 h 162703"/>
                <a:gd name="connsiteX74" fmla="*/ 75250 w 81351"/>
                <a:gd name="connsiteY74" fmla="*/ 67115 h 162703"/>
                <a:gd name="connsiteX75" fmla="*/ 75250 w 81351"/>
                <a:gd name="connsiteY75" fmla="*/ 71183 h 162703"/>
                <a:gd name="connsiteX76" fmla="*/ 75250 w 81351"/>
                <a:gd name="connsiteY76" fmla="*/ 71183 h 162703"/>
                <a:gd name="connsiteX77" fmla="*/ 75250 w 81351"/>
                <a:gd name="connsiteY77" fmla="*/ 71183 h 162703"/>
                <a:gd name="connsiteX78" fmla="*/ 75250 w 81351"/>
                <a:gd name="connsiteY78" fmla="*/ 71183 h 162703"/>
                <a:gd name="connsiteX79" fmla="*/ 75250 w 81351"/>
                <a:gd name="connsiteY79" fmla="*/ 75250 h 162703"/>
                <a:gd name="connsiteX80" fmla="*/ 75250 w 81351"/>
                <a:gd name="connsiteY80" fmla="*/ 75250 h 162703"/>
                <a:gd name="connsiteX81" fmla="*/ 75250 w 81351"/>
                <a:gd name="connsiteY81" fmla="*/ 75250 h 162703"/>
                <a:gd name="connsiteX82" fmla="*/ 75250 w 81351"/>
                <a:gd name="connsiteY82" fmla="*/ 79318 h 162703"/>
                <a:gd name="connsiteX83" fmla="*/ 75250 w 81351"/>
                <a:gd name="connsiteY83" fmla="*/ 83386 h 162703"/>
                <a:gd name="connsiteX84" fmla="*/ 75250 w 81351"/>
                <a:gd name="connsiteY84" fmla="*/ 87453 h 162703"/>
                <a:gd name="connsiteX85" fmla="*/ 75250 w 81351"/>
                <a:gd name="connsiteY85" fmla="*/ 91521 h 162703"/>
                <a:gd name="connsiteX86" fmla="*/ 75250 w 81351"/>
                <a:gd name="connsiteY86" fmla="*/ 95588 h 162703"/>
                <a:gd name="connsiteX87" fmla="*/ 75250 w 81351"/>
                <a:gd name="connsiteY87" fmla="*/ 99656 h 162703"/>
                <a:gd name="connsiteX88" fmla="*/ 75250 w 81351"/>
                <a:gd name="connsiteY88" fmla="*/ 103724 h 162703"/>
                <a:gd name="connsiteX89" fmla="*/ 75250 w 81351"/>
                <a:gd name="connsiteY89" fmla="*/ 107791 h 162703"/>
                <a:gd name="connsiteX90" fmla="*/ 75250 w 81351"/>
                <a:gd name="connsiteY90" fmla="*/ 111859 h 162703"/>
                <a:gd name="connsiteX91" fmla="*/ 75250 w 81351"/>
                <a:gd name="connsiteY91" fmla="*/ 115926 h 162703"/>
                <a:gd name="connsiteX92" fmla="*/ 75250 w 81351"/>
                <a:gd name="connsiteY92" fmla="*/ 119994 h 162703"/>
                <a:gd name="connsiteX93" fmla="*/ 75250 w 81351"/>
                <a:gd name="connsiteY93" fmla="*/ 124061 h 162703"/>
                <a:gd name="connsiteX94" fmla="*/ 75250 w 81351"/>
                <a:gd name="connsiteY94" fmla="*/ 128129 h 162703"/>
                <a:gd name="connsiteX95" fmla="*/ 75250 w 81351"/>
                <a:gd name="connsiteY95" fmla="*/ 132196 h 162703"/>
                <a:gd name="connsiteX96" fmla="*/ 75250 w 81351"/>
                <a:gd name="connsiteY96" fmla="*/ 140332 h 162703"/>
                <a:gd name="connsiteX97" fmla="*/ 75250 w 81351"/>
                <a:gd name="connsiteY97" fmla="*/ 144399 h 162703"/>
                <a:gd name="connsiteX98" fmla="*/ 79318 w 81351"/>
                <a:gd name="connsiteY98" fmla="*/ 152534 h 162703"/>
                <a:gd name="connsiteX99" fmla="*/ 79318 w 81351"/>
                <a:gd name="connsiteY99" fmla="*/ 152534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1351" h="162703">
                  <a:moveTo>
                    <a:pt x="79318" y="152534"/>
                  </a:moveTo>
                  <a:cubicBezTo>
                    <a:pt x="79318" y="152534"/>
                    <a:pt x="79318" y="148467"/>
                    <a:pt x="79318" y="144399"/>
                  </a:cubicBezTo>
                  <a:cubicBezTo>
                    <a:pt x="79318" y="144399"/>
                    <a:pt x="79318" y="144399"/>
                    <a:pt x="79318" y="140332"/>
                  </a:cubicBezTo>
                  <a:cubicBezTo>
                    <a:pt x="79318" y="140332"/>
                    <a:pt x="79318" y="136264"/>
                    <a:pt x="79318" y="136264"/>
                  </a:cubicBezTo>
                  <a:cubicBezTo>
                    <a:pt x="79318" y="136264"/>
                    <a:pt x="79318" y="136264"/>
                    <a:pt x="79318" y="132196"/>
                  </a:cubicBezTo>
                  <a:cubicBezTo>
                    <a:pt x="79318" y="132196"/>
                    <a:pt x="79318" y="128129"/>
                    <a:pt x="79318" y="128129"/>
                  </a:cubicBezTo>
                  <a:cubicBezTo>
                    <a:pt x="79318" y="128129"/>
                    <a:pt x="79318" y="124061"/>
                    <a:pt x="79318" y="124061"/>
                  </a:cubicBezTo>
                  <a:cubicBezTo>
                    <a:pt x="79318" y="124061"/>
                    <a:pt x="79318" y="119994"/>
                    <a:pt x="79318" y="119994"/>
                  </a:cubicBezTo>
                  <a:cubicBezTo>
                    <a:pt x="79318" y="119994"/>
                    <a:pt x="79318" y="115926"/>
                    <a:pt x="79318" y="115926"/>
                  </a:cubicBezTo>
                  <a:cubicBezTo>
                    <a:pt x="79318" y="115926"/>
                    <a:pt x="79318" y="111859"/>
                    <a:pt x="79318" y="111859"/>
                  </a:cubicBezTo>
                  <a:cubicBezTo>
                    <a:pt x="79318" y="111859"/>
                    <a:pt x="79318" y="107791"/>
                    <a:pt x="79318" y="107791"/>
                  </a:cubicBezTo>
                  <a:cubicBezTo>
                    <a:pt x="79318" y="107791"/>
                    <a:pt x="79318" y="103724"/>
                    <a:pt x="79318" y="103724"/>
                  </a:cubicBezTo>
                  <a:cubicBezTo>
                    <a:pt x="79318" y="103724"/>
                    <a:pt x="79318" y="99656"/>
                    <a:pt x="79318" y="99656"/>
                  </a:cubicBezTo>
                  <a:cubicBezTo>
                    <a:pt x="79318" y="99656"/>
                    <a:pt x="79318" y="95588"/>
                    <a:pt x="79318" y="95588"/>
                  </a:cubicBezTo>
                  <a:cubicBezTo>
                    <a:pt x="79318" y="95588"/>
                    <a:pt x="79318" y="95588"/>
                    <a:pt x="79318" y="91521"/>
                  </a:cubicBezTo>
                  <a:cubicBezTo>
                    <a:pt x="79318" y="91521"/>
                    <a:pt x="79318" y="87453"/>
                    <a:pt x="79318" y="87453"/>
                  </a:cubicBezTo>
                  <a:cubicBezTo>
                    <a:pt x="79318" y="83386"/>
                    <a:pt x="79318" y="83386"/>
                    <a:pt x="75250" y="79318"/>
                  </a:cubicBezTo>
                  <a:cubicBezTo>
                    <a:pt x="75250" y="79318"/>
                    <a:pt x="75250" y="79318"/>
                    <a:pt x="75250" y="79318"/>
                  </a:cubicBezTo>
                  <a:cubicBezTo>
                    <a:pt x="75250" y="75250"/>
                    <a:pt x="75250" y="75250"/>
                    <a:pt x="71183" y="71183"/>
                  </a:cubicBezTo>
                  <a:cubicBezTo>
                    <a:pt x="71183" y="71183"/>
                    <a:pt x="71183" y="71183"/>
                    <a:pt x="71183" y="71183"/>
                  </a:cubicBezTo>
                  <a:cubicBezTo>
                    <a:pt x="71183" y="67115"/>
                    <a:pt x="67115" y="67115"/>
                    <a:pt x="67115" y="63048"/>
                  </a:cubicBezTo>
                  <a:cubicBezTo>
                    <a:pt x="67115" y="63048"/>
                    <a:pt x="67115" y="63048"/>
                    <a:pt x="67115" y="63048"/>
                  </a:cubicBezTo>
                  <a:cubicBezTo>
                    <a:pt x="67115" y="58980"/>
                    <a:pt x="63048" y="58980"/>
                    <a:pt x="63048" y="54912"/>
                  </a:cubicBezTo>
                  <a:cubicBezTo>
                    <a:pt x="63048" y="54912"/>
                    <a:pt x="63048" y="54912"/>
                    <a:pt x="63048" y="54912"/>
                  </a:cubicBezTo>
                  <a:cubicBezTo>
                    <a:pt x="63048" y="54912"/>
                    <a:pt x="58980" y="50845"/>
                    <a:pt x="58980" y="50845"/>
                  </a:cubicBezTo>
                  <a:cubicBezTo>
                    <a:pt x="58980" y="50845"/>
                    <a:pt x="58980" y="50845"/>
                    <a:pt x="58980" y="50845"/>
                  </a:cubicBezTo>
                  <a:cubicBezTo>
                    <a:pt x="58980" y="50845"/>
                    <a:pt x="54912" y="46777"/>
                    <a:pt x="54912" y="46777"/>
                  </a:cubicBezTo>
                  <a:cubicBezTo>
                    <a:pt x="54912" y="46777"/>
                    <a:pt x="54912" y="46777"/>
                    <a:pt x="54912" y="46777"/>
                  </a:cubicBezTo>
                  <a:cubicBezTo>
                    <a:pt x="54912" y="46777"/>
                    <a:pt x="50845" y="42710"/>
                    <a:pt x="50845" y="42710"/>
                  </a:cubicBezTo>
                  <a:cubicBezTo>
                    <a:pt x="50845" y="42710"/>
                    <a:pt x="50845" y="42710"/>
                    <a:pt x="50845" y="42710"/>
                  </a:cubicBezTo>
                  <a:cubicBezTo>
                    <a:pt x="50845" y="42710"/>
                    <a:pt x="46777" y="42710"/>
                    <a:pt x="46777" y="38642"/>
                  </a:cubicBezTo>
                  <a:cubicBezTo>
                    <a:pt x="46777" y="38642"/>
                    <a:pt x="42710" y="38642"/>
                    <a:pt x="42710" y="38642"/>
                  </a:cubicBezTo>
                  <a:cubicBezTo>
                    <a:pt x="42710" y="38642"/>
                    <a:pt x="42710" y="38642"/>
                    <a:pt x="42710" y="38642"/>
                  </a:cubicBezTo>
                  <a:cubicBezTo>
                    <a:pt x="42710" y="38642"/>
                    <a:pt x="38642" y="38642"/>
                    <a:pt x="38642" y="38642"/>
                  </a:cubicBezTo>
                  <a:cubicBezTo>
                    <a:pt x="38642" y="38642"/>
                    <a:pt x="38642" y="38642"/>
                    <a:pt x="38642" y="38642"/>
                  </a:cubicBezTo>
                  <a:cubicBezTo>
                    <a:pt x="38642" y="38642"/>
                    <a:pt x="38642" y="38642"/>
                    <a:pt x="34574" y="38642"/>
                  </a:cubicBezTo>
                  <a:cubicBezTo>
                    <a:pt x="34574" y="38642"/>
                    <a:pt x="34574" y="38642"/>
                    <a:pt x="34574" y="38642"/>
                  </a:cubicBezTo>
                  <a:cubicBezTo>
                    <a:pt x="34574" y="38642"/>
                    <a:pt x="34574" y="38642"/>
                    <a:pt x="30507" y="38642"/>
                  </a:cubicBezTo>
                  <a:lnTo>
                    <a:pt x="46777" y="30507"/>
                  </a:ln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50845" y="30507"/>
                  </a:cubicBezTo>
                  <a:cubicBezTo>
                    <a:pt x="50845" y="30507"/>
                    <a:pt x="50845" y="30507"/>
                    <a:pt x="50845" y="30507"/>
                  </a:cubicBezTo>
                  <a:cubicBezTo>
                    <a:pt x="50845" y="30507"/>
                    <a:pt x="50845" y="30507"/>
                    <a:pt x="54912" y="30507"/>
                  </a:cubicBezTo>
                  <a:cubicBezTo>
                    <a:pt x="54912" y="30507"/>
                    <a:pt x="54912" y="30507"/>
                    <a:pt x="58980" y="30507"/>
                  </a:cubicBezTo>
                  <a:cubicBezTo>
                    <a:pt x="58980" y="30507"/>
                    <a:pt x="58980" y="30507"/>
                    <a:pt x="58980" y="30507"/>
                  </a:cubicBezTo>
                  <a:cubicBezTo>
                    <a:pt x="58980" y="30507"/>
                    <a:pt x="63048" y="34574"/>
                    <a:pt x="63048" y="34574"/>
                  </a:cubicBezTo>
                  <a:cubicBezTo>
                    <a:pt x="63048" y="34574"/>
                    <a:pt x="63048" y="34574"/>
                    <a:pt x="63048" y="34574"/>
                  </a:cubicBezTo>
                  <a:cubicBezTo>
                    <a:pt x="63048" y="34574"/>
                    <a:pt x="67115" y="38642"/>
                    <a:pt x="67115" y="38642"/>
                  </a:cubicBezTo>
                  <a:cubicBezTo>
                    <a:pt x="67115" y="38642"/>
                    <a:pt x="67115" y="38642"/>
                    <a:pt x="67115" y="38642"/>
                  </a:cubicBezTo>
                  <a:cubicBezTo>
                    <a:pt x="67115" y="38642"/>
                    <a:pt x="67115" y="38642"/>
                    <a:pt x="67115" y="38642"/>
                  </a:cubicBezTo>
                  <a:cubicBezTo>
                    <a:pt x="67115" y="38642"/>
                    <a:pt x="67115" y="38642"/>
                    <a:pt x="71183" y="42710"/>
                  </a:cubicBezTo>
                  <a:cubicBezTo>
                    <a:pt x="71183" y="42710"/>
                    <a:pt x="71183" y="42710"/>
                    <a:pt x="71183" y="46777"/>
                  </a:cubicBezTo>
                  <a:cubicBezTo>
                    <a:pt x="71183" y="46777"/>
                    <a:pt x="71183" y="46777"/>
                    <a:pt x="71183" y="46777"/>
                  </a:cubicBezTo>
                  <a:cubicBezTo>
                    <a:pt x="71183" y="46777"/>
                    <a:pt x="71183" y="46777"/>
                    <a:pt x="71183" y="46777"/>
                  </a:cubicBezTo>
                  <a:cubicBezTo>
                    <a:pt x="71183" y="46777"/>
                    <a:pt x="71183" y="46777"/>
                    <a:pt x="75250" y="50845"/>
                  </a:cubicBezTo>
                  <a:cubicBezTo>
                    <a:pt x="75250" y="50845"/>
                    <a:pt x="75250" y="50845"/>
                    <a:pt x="75250" y="54912"/>
                  </a:cubicBezTo>
                  <a:cubicBezTo>
                    <a:pt x="75250" y="54912"/>
                    <a:pt x="75250" y="54912"/>
                    <a:pt x="75250" y="54912"/>
                  </a:cubicBezTo>
                  <a:cubicBezTo>
                    <a:pt x="75250" y="54912"/>
                    <a:pt x="75250" y="54912"/>
                    <a:pt x="75250" y="54912"/>
                  </a:cubicBezTo>
                  <a:cubicBezTo>
                    <a:pt x="75250" y="54912"/>
                    <a:pt x="75250" y="54912"/>
                    <a:pt x="75250" y="58980"/>
                  </a:cubicBezTo>
                  <a:cubicBezTo>
                    <a:pt x="75250" y="58980"/>
                    <a:pt x="75250" y="58980"/>
                    <a:pt x="75250" y="63048"/>
                  </a:cubicBezTo>
                  <a:cubicBezTo>
                    <a:pt x="75250" y="63048"/>
                    <a:pt x="75250" y="63048"/>
                    <a:pt x="75250" y="63048"/>
                  </a:cubicBezTo>
                  <a:cubicBezTo>
                    <a:pt x="75250" y="63048"/>
                    <a:pt x="75250" y="63048"/>
                    <a:pt x="75250" y="63048"/>
                  </a:cubicBezTo>
                  <a:cubicBezTo>
                    <a:pt x="75250" y="63048"/>
                    <a:pt x="75250" y="63048"/>
                    <a:pt x="75250" y="63048"/>
                  </a:cubicBezTo>
                  <a:cubicBezTo>
                    <a:pt x="75250" y="63048"/>
                    <a:pt x="75250" y="63048"/>
                    <a:pt x="75250" y="67115"/>
                  </a:cubicBezTo>
                  <a:cubicBezTo>
                    <a:pt x="75250" y="67115"/>
                    <a:pt x="75250" y="71183"/>
                    <a:pt x="75250" y="71183"/>
                  </a:cubicBezTo>
                  <a:cubicBezTo>
                    <a:pt x="75250" y="71183"/>
                    <a:pt x="75250" y="71183"/>
                    <a:pt x="75250" y="71183"/>
                  </a:cubicBezTo>
                  <a:cubicBezTo>
                    <a:pt x="75250" y="71183"/>
                    <a:pt x="75250" y="71183"/>
                    <a:pt x="75250" y="71183"/>
                  </a:cubicBezTo>
                  <a:cubicBezTo>
                    <a:pt x="75250" y="71183"/>
                    <a:pt x="75250" y="71183"/>
                    <a:pt x="75250" y="71183"/>
                  </a:cubicBezTo>
                  <a:cubicBezTo>
                    <a:pt x="75250" y="71183"/>
                    <a:pt x="75250" y="75250"/>
                    <a:pt x="75250" y="75250"/>
                  </a:cubicBezTo>
                  <a:cubicBezTo>
                    <a:pt x="75250" y="75250"/>
                    <a:pt x="75250" y="75250"/>
                    <a:pt x="75250" y="75250"/>
                  </a:cubicBezTo>
                  <a:cubicBezTo>
                    <a:pt x="75250" y="75250"/>
                    <a:pt x="75250" y="75250"/>
                    <a:pt x="75250" y="75250"/>
                  </a:cubicBezTo>
                  <a:cubicBezTo>
                    <a:pt x="75250" y="75250"/>
                    <a:pt x="75250" y="75250"/>
                    <a:pt x="75250" y="79318"/>
                  </a:cubicBezTo>
                  <a:cubicBezTo>
                    <a:pt x="75250" y="79318"/>
                    <a:pt x="75250" y="79318"/>
                    <a:pt x="75250" y="83386"/>
                  </a:cubicBezTo>
                  <a:cubicBezTo>
                    <a:pt x="75250" y="83386"/>
                    <a:pt x="75250" y="87453"/>
                    <a:pt x="75250" y="87453"/>
                  </a:cubicBezTo>
                  <a:cubicBezTo>
                    <a:pt x="75250" y="87453"/>
                    <a:pt x="75250" y="91521"/>
                    <a:pt x="75250" y="91521"/>
                  </a:cubicBezTo>
                  <a:cubicBezTo>
                    <a:pt x="75250" y="91521"/>
                    <a:pt x="75250" y="95588"/>
                    <a:pt x="75250" y="95588"/>
                  </a:cubicBezTo>
                  <a:cubicBezTo>
                    <a:pt x="75250" y="95588"/>
                    <a:pt x="75250" y="99656"/>
                    <a:pt x="75250" y="99656"/>
                  </a:cubicBezTo>
                  <a:cubicBezTo>
                    <a:pt x="75250" y="99656"/>
                    <a:pt x="75250" y="103724"/>
                    <a:pt x="75250" y="103724"/>
                  </a:cubicBezTo>
                  <a:cubicBezTo>
                    <a:pt x="75250" y="103724"/>
                    <a:pt x="75250" y="107791"/>
                    <a:pt x="75250" y="107791"/>
                  </a:cubicBezTo>
                  <a:cubicBezTo>
                    <a:pt x="75250" y="107791"/>
                    <a:pt x="75250" y="111859"/>
                    <a:pt x="75250" y="111859"/>
                  </a:cubicBezTo>
                  <a:cubicBezTo>
                    <a:pt x="75250" y="111859"/>
                    <a:pt x="75250" y="115926"/>
                    <a:pt x="75250" y="115926"/>
                  </a:cubicBezTo>
                  <a:cubicBezTo>
                    <a:pt x="75250" y="115926"/>
                    <a:pt x="75250" y="119994"/>
                    <a:pt x="75250" y="119994"/>
                  </a:cubicBezTo>
                  <a:cubicBezTo>
                    <a:pt x="75250" y="119994"/>
                    <a:pt x="75250" y="119994"/>
                    <a:pt x="75250" y="124061"/>
                  </a:cubicBezTo>
                  <a:cubicBezTo>
                    <a:pt x="75250" y="124061"/>
                    <a:pt x="75250" y="128129"/>
                    <a:pt x="75250" y="128129"/>
                  </a:cubicBezTo>
                  <a:cubicBezTo>
                    <a:pt x="75250" y="128129"/>
                    <a:pt x="75250" y="128129"/>
                    <a:pt x="75250" y="132196"/>
                  </a:cubicBezTo>
                  <a:cubicBezTo>
                    <a:pt x="75250" y="136264"/>
                    <a:pt x="75250" y="136264"/>
                    <a:pt x="75250" y="140332"/>
                  </a:cubicBezTo>
                  <a:cubicBezTo>
                    <a:pt x="75250" y="140332"/>
                    <a:pt x="75250" y="144399"/>
                    <a:pt x="75250" y="144399"/>
                  </a:cubicBezTo>
                  <a:lnTo>
                    <a:pt x="79318" y="152534"/>
                  </a:lnTo>
                  <a:cubicBezTo>
                    <a:pt x="79318" y="156602"/>
                    <a:pt x="79318" y="152534"/>
                    <a:pt x="79318" y="152534"/>
                  </a:cubicBezTo>
                  <a:close/>
                </a:path>
              </a:pathLst>
            </a:custGeom>
            <a:solidFill>
              <a:srgbClr val="BB031C"/>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534B490B-F170-4781-9A56-81CD30BA9DFE}"/>
                </a:ext>
              </a:extLst>
            </p:cNvPr>
            <p:cNvSpPr/>
            <p:nvPr/>
          </p:nvSpPr>
          <p:spPr>
            <a:xfrm>
              <a:off x="6633918" y="4577313"/>
              <a:ext cx="122028" cy="162703"/>
            </a:xfrm>
            <a:custGeom>
              <a:avLst/>
              <a:gdLst>
                <a:gd name="connsiteX0" fmla="*/ 92557 w 122027"/>
                <a:gd name="connsiteY0" fmla="*/ 80097 h 162703"/>
                <a:gd name="connsiteX1" fmla="*/ 84422 w 122027"/>
                <a:gd name="connsiteY1" fmla="*/ 137043 h 162703"/>
                <a:gd name="connsiteX2" fmla="*/ 80354 w 122027"/>
                <a:gd name="connsiteY2" fmla="*/ 141111 h 162703"/>
                <a:gd name="connsiteX3" fmla="*/ 72219 w 122027"/>
                <a:gd name="connsiteY3" fmla="*/ 132976 h 162703"/>
                <a:gd name="connsiteX4" fmla="*/ 31543 w 122027"/>
                <a:gd name="connsiteY4" fmla="*/ 59759 h 162703"/>
                <a:gd name="connsiteX5" fmla="*/ 51881 w 122027"/>
                <a:gd name="connsiteY5" fmla="*/ 31286 h 162703"/>
                <a:gd name="connsiteX6" fmla="*/ 92557 w 122027"/>
                <a:gd name="connsiteY6" fmla="*/ 80097 h 162703"/>
                <a:gd name="connsiteX7" fmla="*/ 64084 w 122027"/>
                <a:gd name="connsiteY7" fmla="*/ 88232 h 162703"/>
                <a:gd name="connsiteX8" fmla="*/ 76287 w 122027"/>
                <a:gd name="connsiteY8" fmla="*/ 71962 h 162703"/>
                <a:gd name="connsiteX9" fmla="*/ 55949 w 122027"/>
                <a:gd name="connsiteY9" fmla="*/ 47557 h 162703"/>
                <a:gd name="connsiteX10" fmla="*/ 43746 w 122027"/>
                <a:gd name="connsiteY10" fmla="*/ 63827 h 162703"/>
                <a:gd name="connsiteX11" fmla="*/ 64084 w 122027"/>
                <a:gd name="connsiteY11" fmla="*/ 88232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027" h="162703">
                  <a:moveTo>
                    <a:pt x="92557" y="80097"/>
                  </a:moveTo>
                  <a:cubicBezTo>
                    <a:pt x="96625" y="96367"/>
                    <a:pt x="88490" y="124841"/>
                    <a:pt x="84422" y="137043"/>
                  </a:cubicBezTo>
                  <a:cubicBezTo>
                    <a:pt x="84422" y="141111"/>
                    <a:pt x="80354" y="141111"/>
                    <a:pt x="80354" y="141111"/>
                  </a:cubicBezTo>
                  <a:cubicBezTo>
                    <a:pt x="76287" y="141111"/>
                    <a:pt x="76287" y="137043"/>
                    <a:pt x="72219" y="132976"/>
                  </a:cubicBezTo>
                  <a:cubicBezTo>
                    <a:pt x="55949" y="112638"/>
                    <a:pt x="35611" y="71962"/>
                    <a:pt x="31543" y="59759"/>
                  </a:cubicBezTo>
                  <a:cubicBezTo>
                    <a:pt x="27476" y="39421"/>
                    <a:pt x="35611" y="27219"/>
                    <a:pt x="51881" y="31286"/>
                  </a:cubicBezTo>
                  <a:cubicBezTo>
                    <a:pt x="68152" y="35354"/>
                    <a:pt x="88490" y="59759"/>
                    <a:pt x="92557" y="80097"/>
                  </a:cubicBezTo>
                  <a:close/>
                  <a:moveTo>
                    <a:pt x="64084" y="88232"/>
                  </a:moveTo>
                  <a:cubicBezTo>
                    <a:pt x="72219" y="92300"/>
                    <a:pt x="76287" y="84165"/>
                    <a:pt x="76287" y="71962"/>
                  </a:cubicBezTo>
                  <a:cubicBezTo>
                    <a:pt x="72219" y="59759"/>
                    <a:pt x="64084" y="47557"/>
                    <a:pt x="55949" y="47557"/>
                  </a:cubicBezTo>
                  <a:cubicBezTo>
                    <a:pt x="47814" y="43489"/>
                    <a:pt x="43746" y="51624"/>
                    <a:pt x="43746" y="63827"/>
                  </a:cubicBezTo>
                  <a:cubicBezTo>
                    <a:pt x="47814" y="76030"/>
                    <a:pt x="55949" y="84165"/>
                    <a:pt x="64084" y="88232"/>
                  </a:cubicBezTo>
                </a:path>
              </a:pathLst>
            </a:custGeom>
            <a:solidFill>
              <a:srgbClr val="FA3652"/>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707F6706-3143-4320-9BE5-8AFD47B30A50}"/>
                </a:ext>
              </a:extLst>
            </p:cNvPr>
            <p:cNvSpPr/>
            <p:nvPr/>
          </p:nvSpPr>
          <p:spPr>
            <a:xfrm>
              <a:off x="6565806" y="4854688"/>
              <a:ext cx="81352" cy="81352"/>
            </a:xfrm>
            <a:custGeom>
              <a:avLst/>
              <a:gdLst>
                <a:gd name="connsiteX0" fmla="*/ 30507 w 81351"/>
                <a:gd name="connsiteY0" fmla="*/ 46777 h 81351"/>
                <a:gd name="connsiteX1" fmla="*/ 30507 w 81351"/>
                <a:gd name="connsiteY1" fmla="*/ 46777 h 81351"/>
                <a:gd name="connsiteX2" fmla="*/ 30507 w 81351"/>
                <a:gd name="connsiteY2" fmla="*/ 46777 h 81351"/>
                <a:gd name="connsiteX3" fmla="*/ 30507 w 81351"/>
                <a:gd name="connsiteY3" fmla="*/ 38642 h 81351"/>
                <a:gd name="connsiteX4" fmla="*/ 30507 w 81351"/>
                <a:gd name="connsiteY4" fmla="*/ 38642 h 81351"/>
                <a:gd name="connsiteX5" fmla="*/ 34574 w 81351"/>
                <a:gd name="connsiteY5" fmla="*/ 38642 h 81351"/>
                <a:gd name="connsiteX6" fmla="*/ 50845 w 81351"/>
                <a:gd name="connsiteY6" fmla="*/ 30507 h 81351"/>
                <a:gd name="connsiteX7" fmla="*/ 46777 w 81351"/>
                <a:gd name="connsiteY7" fmla="*/ 30507 h 81351"/>
                <a:gd name="connsiteX8" fmla="*/ 46777 w 81351"/>
                <a:gd name="connsiteY8" fmla="*/ 30507 h 81351"/>
                <a:gd name="connsiteX9" fmla="*/ 46777 w 81351"/>
                <a:gd name="connsiteY9" fmla="*/ 34574 h 81351"/>
                <a:gd name="connsiteX10" fmla="*/ 46777 w 81351"/>
                <a:gd name="connsiteY10" fmla="*/ 34574 h 81351"/>
                <a:gd name="connsiteX11" fmla="*/ 46777 w 81351"/>
                <a:gd name="connsiteY11" fmla="*/ 38642 h 81351"/>
                <a:gd name="connsiteX12" fmla="*/ 46777 w 81351"/>
                <a:gd name="connsiteY12" fmla="*/ 38642 h 81351"/>
                <a:gd name="connsiteX13" fmla="*/ 46777 w 81351"/>
                <a:gd name="connsiteY13" fmla="*/ 42709 h 81351"/>
                <a:gd name="connsiteX14" fmla="*/ 46777 w 81351"/>
                <a:gd name="connsiteY14" fmla="*/ 46777 h 81351"/>
                <a:gd name="connsiteX15" fmla="*/ 46777 w 81351"/>
                <a:gd name="connsiteY15" fmla="*/ 46777 h 81351"/>
                <a:gd name="connsiteX16" fmla="*/ 46777 w 81351"/>
                <a:gd name="connsiteY16" fmla="*/ 50845 h 81351"/>
                <a:gd name="connsiteX17" fmla="*/ 46777 w 81351"/>
                <a:gd name="connsiteY17" fmla="*/ 50845 h 81351"/>
                <a:gd name="connsiteX18" fmla="*/ 50845 w 81351"/>
                <a:gd name="connsiteY18" fmla="*/ 54912 h 81351"/>
                <a:gd name="connsiteX19" fmla="*/ 50845 w 81351"/>
                <a:gd name="connsiteY19" fmla="*/ 54912 h 81351"/>
                <a:gd name="connsiteX20" fmla="*/ 54912 w 81351"/>
                <a:gd name="connsiteY20" fmla="*/ 58980 h 81351"/>
                <a:gd name="connsiteX21" fmla="*/ 54912 w 81351"/>
                <a:gd name="connsiteY21" fmla="*/ 58980 h 81351"/>
                <a:gd name="connsiteX22" fmla="*/ 58980 w 81351"/>
                <a:gd name="connsiteY22" fmla="*/ 63047 h 81351"/>
                <a:gd name="connsiteX23" fmla="*/ 58980 w 81351"/>
                <a:gd name="connsiteY23" fmla="*/ 63047 h 81351"/>
                <a:gd name="connsiteX24" fmla="*/ 58980 w 81351"/>
                <a:gd name="connsiteY24" fmla="*/ 63047 h 81351"/>
                <a:gd name="connsiteX25" fmla="*/ 63047 w 81351"/>
                <a:gd name="connsiteY25" fmla="*/ 67115 h 81351"/>
                <a:gd name="connsiteX26" fmla="*/ 63047 w 81351"/>
                <a:gd name="connsiteY26" fmla="*/ 67115 h 81351"/>
                <a:gd name="connsiteX27" fmla="*/ 67115 w 81351"/>
                <a:gd name="connsiteY27" fmla="*/ 67115 h 81351"/>
                <a:gd name="connsiteX28" fmla="*/ 71183 w 81351"/>
                <a:gd name="connsiteY28" fmla="*/ 67115 h 81351"/>
                <a:gd name="connsiteX29" fmla="*/ 75250 w 81351"/>
                <a:gd name="connsiteY29" fmla="*/ 67115 h 81351"/>
                <a:gd name="connsiteX30" fmla="*/ 75250 w 81351"/>
                <a:gd name="connsiteY30" fmla="*/ 67115 h 81351"/>
                <a:gd name="connsiteX31" fmla="*/ 79318 w 81351"/>
                <a:gd name="connsiteY31" fmla="*/ 67115 h 81351"/>
                <a:gd name="connsiteX32" fmla="*/ 58980 w 81351"/>
                <a:gd name="connsiteY32" fmla="*/ 79318 h 81351"/>
                <a:gd name="connsiteX33" fmla="*/ 58980 w 81351"/>
                <a:gd name="connsiteY33" fmla="*/ 79318 h 81351"/>
                <a:gd name="connsiteX34" fmla="*/ 58980 w 81351"/>
                <a:gd name="connsiteY34" fmla="*/ 79318 h 81351"/>
                <a:gd name="connsiteX35" fmla="*/ 58980 w 81351"/>
                <a:gd name="connsiteY35" fmla="*/ 79318 h 81351"/>
                <a:gd name="connsiteX36" fmla="*/ 58980 w 81351"/>
                <a:gd name="connsiteY36" fmla="*/ 79318 h 81351"/>
                <a:gd name="connsiteX37" fmla="*/ 58980 w 81351"/>
                <a:gd name="connsiteY37" fmla="*/ 79318 h 81351"/>
                <a:gd name="connsiteX38" fmla="*/ 58980 w 81351"/>
                <a:gd name="connsiteY38" fmla="*/ 79318 h 81351"/>
                <a:gd name="connsiteX39" fmla="*/ 58980 w 81351"/>
                <a:gd name="connsiteY39" fmla="*/ 79318 h 81351"/>
                <a:gd name="connsiteX40" fmla="*/ 58980 w 81351"/>
                <a:gd name="connsiteY40" fmla="*/ 79318 h 81351"/>
                <a:gd name="connsiteX41" fmla="*/ 58980 w 81351"/>
                <a:gd name="connsiteY41" fmla="*/ 79318 h 81351"/>
                <a:gd name="connsiteX42" fmla="*/ 58980 w 81351"/>
                <a:gd name="connsiteY42" fmla="*/ 79318 h 81351"/>
                <a:gd name="connsiteX43" fmla="*/ 58980 w 81351"/>
                <a:gd name="connsiteY43" fmla="*/ 79318 h 81351"/>
                <a:gd name="connsiteX44" fmla="*/ 58980 w 81351"/>
                <a:gd name="connsiteY44" fmla="*/ 79318 h 81351"/>
                <a:gd name="connsiteX45" fmla="*/ 54912 w 81351"/>
                <a:gd name="connsiteY45" fmla="*/ 79318 h 81351"/>
                <a:gd name="connsiteX46" fmla="*/ 54912 w 81351"/>
                <a:gd name="connsiteY46" fmla="*/ 79318 h 81351"/>
                <a:gd name="connsiteX47" fmla="*/ 50845 w 81351"/>
                <a:gd name="connsiteY47" fmla="*/ 75250 h 81351"/>
                <a:gd name="connsiteX48" fmla="*/ 50845 w 81351"/>
                <a:gd name="connsiteY48" fmla="*/ 75250 h 81351"/>
                <a:gd name="connsiteX49" fmla="*/ 50845 w 81351"/>
                <a:gd name="connsiteY49" fmla="*/ 75250 h 81351"/>
                <a:gd name="connsiteX50" fmla="*/ 50845 w 81351"/>
                <a:gd name="connsiteY50" fmla="*/ 75250 h 81351"/>
                <a:gd name="connsiteX51" fmla="*/ 50845 w 81351"/>
                <a:gd name="connsiteY51" fmla="*/ 75250 h 81351"/>
                <a:gd name="connsiteX52" fmla="*/ 50845 w 81351"/>
                <a:gd name="connsiteY52" fmla="*/ 75250 h 81351"/>
                <a:gd name="connsiteX53" fmla="*/ 50845 w 81351"/>
                <a:gd name="connsiteY53" fmla="*/ 75250 h 81351"/>
                <a:gd name="connsiteX54" fmla="*/ 50845 w 81351"/>
                <a:gd name="connsiteY54" fmla="*/ 75250 h 81351"/>
                <a:gd name="connsiteX55" fmla="*/ 50845 w 81351"/>
                <a:gd name="connsiteY55" fmla="*/ 75250 h 81351"/>
                <a:gd name="connsiteX56" fmla="*/ 50845 w 81351"/>
                <a:gd name="connsiteY56" fmla="*/ 75250 h 81351"/>
                <a:gd name="connsiteX57" fmla="*/ 50845 w 81351"/>
                <a:gd name="connsiteY57" fmla="*/ 75250 h 81351"/>
                <a:gd name="connsiteX58" fmla="*/ 50845 w 81351"/>
                <a:gd name="connsiteY58" fmla="*/ 75250 h 81351"/>
                <a:gd name="connsiteX59" fmla="*/ 50845 w 81351"/>
                <a:gd name="connsiteY59" fmla="*/ 75250 h 81351"/>
                <a:gd name="connsiteX60" fmla="*/ 50845 w 81351"/>
                <a:gd name="connsiteY60" fmla="*/ 75250 h 81351"/>
                <a:gd name="connsiteX61" fmla="*/ 50845 w 81351"/>
                <a:gd name="connsiteY61" fmla="*/ 75250 h 81351"/>
                <a:gd name="connsiteX62" fmla="*/ 50845 w 81351"/>
                <a:gd name="connsiteY62" fmla="*/ 75250 h 81351"/>
                <a:gd name="connsiteX63" fmla="*/ 50845 w 81351"/>
                <a:gd name="connsiteY63" fmla="*/ 75250 h 81351"/>
                <a:gd name="connsiteX64" fmla="*/ 50845 w 81351"/>
                <a:gd name="connsiteY64" fmla="*/ 75250 h 81351"/>
                <a:gd name="connsiteX65" fmla="*/ 50845 w 81351"/>
                <a:gd name="connsiteY65" fmla="*/ 75250 h 81351"/>
                <a:gd name="connsiteX66" fmla="*/ 50845 w 81351"/>
                <a:gd name="connsiteY66" fmla="*/ 75250 h 81351"/>
                <a:gd name="connsiteX67" fmla="*/ 50845 w 81351"/>
                <a:gd name="connsiteY67" fmla="*/ 75250 h 81351"/>
                <a:gd name="connsiteX68" fmla="*/ 50845 w 81351"/>
                <a:gd name="connsiteY68" fmla="*/ 75250 h 81351"/>
                <a:gd name="connsiteX69" fmla="*/ 50845 w 81351"/>
                <a:gd name="connsiteY69" fmla="*/ 75250 h 81351"/>
                <a:gd name="connsiteX70" fmla="*/ 50845 w 81351"/>
                <a:gd name="connsiteY70" fmla="*/ 75250 h 81351"/>
                <a:gd name="connsiteX71" fmla="*/ 50845 w 81351"/>
                <a:gd name="connsiteY71" fmla="*/ 75250 h 81351"/>
                <a:gd name="connsiteX72" fmla="*/ 30507 w 81351"/>
                <a:gd name="connsiteY72" fmla="*/ 46777 h 81351"/>
                <a:gd name="connsiteX73" fmla="*/ 30507 w 81351"/>
                <a:gd name="connsiteY73" fmla="*/ 4677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1351" h="81351">
                  <a:moveTo>
                    <a:pt x="30507" y="46777"/>
                  </a:moveTo>
                  <a:cubicBezTo>
                    <a:pt x="30507" y="46777"/>
                    <a:pt x="30507" y="46777"/>
                    <a:pt x="30507" y="46777"/>
                  </a:cubicBezTo>
                  <a:cubicBezTo>
                    <a:pt x="30507" y="42709"/>
                    <a:pt x="30507" y="42709"/>
                    <a:pt x="30507" y="46777"/>
                  </a:cubicBezTo>
                  <a:cubicBezTo>
                    <a:pt x="30507" y="42709"/>
                    <a:pt x="30507" y="42709"/>
                    <a:pt x="30507" y="38642"/>
                  </a:cubicBezTo>
                  <a:cubicBezTo>
                    <a:pt x="30507" y="38642"/>
                    <a:pt x="30507" y="38642"/>
                    <a:pt x="30507" y="38642"/>
                  </a:cubicBezTo>
                  <a:cubicBezTo>
                    <a:pt x="30507" y="38642"/>
                    <a:pt x="30507" y="38642"/>
                    <a:pt x="34574" y="38642"/>
                  </a:cubicBezTo>
                  <a:lnTo>
                    <a:pt x="50845" y="30507"/>
                  </a:lnTo>
                  <a:cubicBezTo>
                    <a:pt x="50845" y="30507"/>
                    <a:pt x="50845" y="30507"/>
                    <a:pt x="46777" y="30507"/>
                  </a:cubicBezTo>
                  <a:cubicBezTo>
                    <a:pt x="46777" y="30507"/>
                    <a:pt x="46777" y="30507"/>
                    <a:pt x="46777" y="30507"/>
                  </a:cubicBezTo>
                  <a:cubicBezTo>
                    <a:pt x="46777" y="30507"/>
                    <a:pt x="46777" y="30507"/>
                    <a:pt x="46777" y="34574"/>
                  </a:cubicBezTo>
                  <a:cubicBezTo>
                    <a:pt x="46777" y="34574"/>
                    <a:pt x="46777" y="34574"/>
                    <a:pt x="46777" y="34574"/>
                  </a:cubicBezTo>
                  <a:cubicBezTo>
                    <a:pt x="46777" y="34574"/>
                    <a:pt x="46777" y="34574"/>
                    <a:pt x="46777" y="38642"/>
                  </a:cubicBezTo>
                  <a:cubicBezTo>
                    <a:pt x="46777" y="38642"/>
                    <a:pt x="46777" y="38642"/>
                    <a:pt x="46777" y="38642"/>
                  </a:cubicBezTo>
                  <a:cubicBezTo>
                    <a:pt x="46777" y="38642"/>
                    <a:pt x="46777" y="42709"/>
                    <a:pt x="46777" y="42709"/>
                  </a:cubicBezTo>
                  <a:cubicBezTo>
                    <a:pt x="46777" y="42709"/>
                    <a:pt x="46777" y="46777"/>
                    <a:pt x="46777" y="46777"/>
                  </a:cubicBezTo>
                  <a:cubicBezTo>
                    <a:pt x="46777" y="46777"/>
                    <a:pt x="46777" y="46777"/>
                    <a:pt x="46777" y="46777"/>
                  </a:cubicBezTo>
                  <a:cubicBezTo>
                    <a:pt x="46777" y="46777"/>
                    <a:pt x="46777" y="50845"/>
                    <a:pt x="46777" y="50845"/>
                  </a:cubicBezTo>
                  <a:cubicBezTo>
                    <a:pt x="46777" y="50845"/>
                    <a:pt x="46777" y="50845"/>
                    <a:pt x="46777" y="50845"/>
                  </a:cubicBezTo>
                  <a:cubicBezTo>
                    <a:pt x="46777" y="50845"/>
                    <a:pt x="46777" y="54912"/>
                    <a:pt x="50845" y="54912"/>
                  </a:cubicBezTo>
                  <a:cubicBezTo>
                    <a:pt x="50845" y="54912"/>
                    <a:pt x="50845" y="54912"/>
                    <a:pt x="50845" y="54912"/>
                  </a:cubicBezTo>
                  <a:cubicBezTo>
                    <a:pt x="50845" y="54912"/>
                    <a:pt x="50845" y="58980"/>
                    <a:pt x="54912" y="58980"/>
                  </a:cubicBezTo>
                  <a:cubicBezTo>
                    <a:pt x="54912" y="58980"/>
                    <a:pt x="54912" y="58980"/>
                    <a:pt x="54912" y="58980"/>
                  </a:cubicBezTo>
                  <a:cubicBezTo>
                    <a:pt x="54912" y="58980"/>
                    <a:pt x="54912" y="58980"/>
                    <a:pt x="58980" y="63047"/>
                  </a:cubicBezTo>
                  <a:cubicBezTo>
                    <a:pt x="58980" y="63047"/>
                    <a:pt x="58980" y="63047"/>
                    <a:pt x="58980" y="63047"/>
                  </a:cubicBezTo>
                  <a:cubicBezTo>
                    <a:pt x="58980" y="63047"/>
                    <a:pt x="58980" y="63047"/>
                    <a:pt x="58980" y="63047"/>
                  </a:cubicBezTo>
                  <a:cubicBezTo>
                    <a:pt x="58980" y="63047"/>
                    <a:pt x="58980" y="63047"/>
                    <a:pt x="63047" y="67115"/>
                  </a:cubicBezTo>
                  <a:cubicBezTo>
                    <a:pt x="63047" y="67115"/>
                    <a:pt x="63047" y="67115"/>
                    <a:pt x="63047" y="67115"/>
                  </a:cubicBezTo>
                  <a:cubicBezTo>
                    <a:pt x="63047" y="67115"/>
                    <a:pt x="63047" y="67115"/>
                    <a:pt x="67115" y="67115"/>
                  </a:cubicBezTo>
                  <a:cubicBezTo>
                    <a:pt x="67115" y="67115"/>
                    <a:pt x="67115" y="67115"/>
                    <a:pt x="71183" y="67115"/>
                  </a:cubicBezTo>
                  <a:cubicBezTo>
                    <a:pt x="71183" y="67115"/>
                    <a:pt x="75250" y="67115"/>
                    <a:pt x="75250" y="67115"/>
                  </a:cubicBezTo>
                  <a:cubicBezTo>
                    <a:pt x="75250" y="67115"/>
                    <a:pt x="75250" y="67115"/>
                    <a:pt x="75250" y="67115"/>
                  </a:cubicBezTo>
                  <a:cubicBezTo>
                    <a:pt x="75250" y="67115"/>
                    <a:pt x="79318" y="67115"/>
                    <a:pt x="79318" y="67115"/>
                  </a:cubicBezTo>
                  <a:lnTo>
                    <a:pt x="58980" y="79318"/>
                  </a:ln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8980" y="79318"/>
                  </a:cubicBezTo>
                  <a:cubicBezTo>
                    <a:pt x="58980" y="79318"/>
                    <a:pt x="58980" y="79318"/>
                    <a:pt x="54912" y="79318"/>
                  </a:cubicBezTo>
                  <a:cubicBezTo>
                    <a:pt x="54912" y="79318"/>
                    <a:pt x="54912" y="79318"/>
                    <a:pt x="54912" y="79318"/>
                  </a:cubicBezTo>
                  <a:cubicBezTo>
                    <a:pt x="54912" y="79318"/>
                    <a:pt x="54912" y="79318"/>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50845" y="75250"/>
                    <a:pt x="50845" y="75250"/>
                    <a:pt x="50845" y="75250"/>
                  </a:cubicBezTo>
                  <a:cubicBezTo>
                    <a:pt x="30507" y="50845"/>
                    <a:pt x="30507" y="50845"/>
                    <a:pt x="30507" y="46777"/>
                  </a:cubicBezTo>
                  <a:cubicBezTo>
                    <a:pt x="30507" y="50845"/>
                    <a:pt x="30507" y="46777"/>
                    <a:pt x="30507" y="46777"/>
                  </a:cubicBezTo>
                  <a:close/>
                </a:path>
              </a:pathLst>
            </a:custGeom>
            <a:solidFill>
              <a:srgbClr val="BB031C"/>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02C75CD-36A5-466C-AD0F-972EF5C15B00}"/>
                </a:ext>
              </a:extLst>
            </p:cNvPr>
            <p:cNvSpPr/>
            <p:nvPr/>
          </p:nvSpPr>
          <p:spPr>
            <a:xfrm>
              <a:off x="6553603" y="4830282"/>
              <a:ext cx="81352" cy="162703"/>
            </a:xfrm>
            <a:custGeom>
              <a:avLst/>
              <a:gdLst>
                <a:gd name="connsiteX0" fmla="*/ 79318 w 81351"/>
                <a:gd name="connsiteY0" fmla="*/ 152534 h 162703"/>
                <a:gd name="connsiteX1" fmla="*/ 79318 w 81351"/>
                <a:gd name="connsiteY1" fmla="*/ 144399 h 162703"/>
                <a:gd name="connsiteX2" fmla="*/ 79318 w 81351"/>
                <a:gd name="connsiteY2" fmla="*/ 140332 h 162703"/>
                <a:gd name="connsiteX3" fmla="*/ 79318 w 81351"/>
                <a:gd name="connsiteY3" fmla="*/ 136264 h 162703"/>
                <a:gd name="connsiteX4" fmla="*/ 79318 w 81351"/>
                <a:gd name="connsiteY4" fmla="*/ 132196 h 162703"/>
                <a:gd name="connsiteX5" fmla="*/ 79318 w 81351"/>
                <a:gd name="connsiteY5" fmla="*/ 128129 h 162703"/>
                <a:gd name="connsiteX6" fmla="*/ 79318 w 81351"/>
                <a:gd name="connsiteY6" fmla="*/ 124061 h 162703"/>
                <a:gd name="connsiteX7" fmla="*/ 79318 w 81351"/>
                <a:gd name="connsiteY7" fmla="*/ 119994 h 162703"/>
                <a:gd name="connsiteX8" fmla="*/ 79318 w 81351"/>
                <a:gd name="connsiteY8" fmla="*/ 115926 h 162703"/>
                <a:gd name="connsiteX9" fmla="*/ 79318 w 81351"/>
                <a:gd name="connsiteY9" fmla="*/ 111859 h 162703"/>
                <a:gd name="connsiteX10" fmla="*/ 79318 w 81351"/>
                <a:gd name="connsiteY10" fmla="*/ 107791 h 162703"/>
                <a:gd name="connsiteX11" fmla="*/ 79318 w 81351"/>
                <a:gd name="connsiteY11" fmla="*/ 103724 h 162703"/>
                <a:gd name="connsiteX12" fmla="*/ 79318 w 81351"/>
                <a:gd name="connsiteY12" fmla="*/ 99656 h 162703"/>
                <a:gd name="connsiteX13" fmla="*/ 79318 w 81351"/>
                <a:gd name="connsiteY13" fmla="*/ 95588 h 162703"/>
                <a:gd name="connsiteX14" fmla="*/ 79318 w 81351"/>
                <a:gd name="connsiteY14" fmla="*/ 91521 h 162703"/>
                <a:gd name="connsiteX15" fmla="*/ 79318 w 81351"/>
                <a:gd name="connsiteY15" fmla="*/ 87453 h 162703"/>
                <a:gd name="connsiteX16" fmla="*/ 75250 w 81351"/>
                <a:gd name="connsiteY16" fmla="*/ 79318 h 162703"/>
                <a:gd name="connsiteX17" fmla="*/ 75250 w 81351"/>
                <a:gd name="connsiteY17" fmla="*/ 79318 h 162703"/>
                <a:gd name="connsiteX18" fmla="*/ 71183 w 81351"/>
                <a:gd name="connsiteY18" fmla="*/ 71183 h 162703"/>
                <a:gd name="connsiteX19" fmla="*/ 71183 w 81351"/>
                <a:gd name="connsiteY19" fmla="*/ 71183 h 162703"/>
                <a:gd name="connsiteX20" fmla="*/ 67115 w 81351"/>
                <a:gd name="connsiteY20" fmla="*/ 63048 h 162703"/>
                <a:gd name="connsiteX21" fmla="*/ 67115 w 81351"/>
                <a:gd name="connsiteY21" fmla="*/ 63048 h 162703"/>
                <a:gd name="connsiteX22" fmla="*/ 63048 w 81351"/>
                <a:gd name="connsiteY22" fmla="*/ 54913 h 162703"/>
                <a:gd name="connsiteX23" fmla="*/ 63048 w 81351"/>
                <a:gd name="connsiteY23" fmla="*/ 54913 h 162703"/>
                <a:gd name="connsiteX24" fmla="*/ 58980 w 81351"/>
                <a:gd name="connsiteY24" fmla="*/ 50845 h 162703"/>
                <a:gd name="connsiteX25" fmla="*/ 58980 w 81351"/>
                <a:gd name="connsiteY25" fmla="*/ 50845 h 162703"/>
                <a:gd name="connsiteX26" fmla="*/ 54912 w 81351"/>
                <a:gd name="connsiteY26" fmla="*/ 46777 h 162703"/>
                <a:gd name="connsiteX27" fmla="*/ 54912 w 81351"/>
                <a:gd name="connsiteY27" fmla="*/ 46777 h 162703"/>
                <a:gd name="connsiteX28" fmla="*/ 50845 w 81351"/>
                <a:gd name="connsiteY28" fmla="*/ 42710 h 162703"/>
                <a:gd name="connsiteX29" fmla="*/ 50845 w 81351"/>
                <a:gd name="connsiteY29" fmla="*/ 42710 h 162703"/>
                <a:gd name="connsiteX30" fmla="*/ 46777 w 81351"/>
                <a:gd name="connsiteY30" fmla="*/ 38642 h 162703"/>
                <a:gd name="connsiteX31" fmla="*/ 42710 w 81351"/>
                <a:gd name="connsiteY31" fmla="*/ 38642 h 162703"/>
                <a:gd name="connsiteX32" fmla="*/ 42710 w 81351"/>
                <a:gd name="connsiteY32" fmla="*/ 38642 h 162703"/>
                <a:gd name="connsiteX33" fmla="*/ 38642 w 81351"/>
                <a:gd name="connsiteY33" fmla="*/ 38642 h 162703"/>
                <a:gd name="connsiteX34" fmla="*/ 38642 w 81351"/>
                <a:gd name="connsiteY34" fmla="*/ 38642 h 162703"/>
                <a:gd name="connsiteX35" fmla="*/ 34574 w 81351"/>
                <a:gd name="connsiteY35" fmla="*/ 38642 h 162703"/>
                <a:gd name="connsiteX36" fmla="*/ 34574 w 81351"/>
                <a:gd name="connsiteY36" fmla="*/ 38642 h 162703"/>
                <a:gd name="connsiteX37" fmla="*/ 30507 w 81351"/>
                <a:gd name="connsiteY37" fmla="*/ 38642 h 162703"/>
                <a:gd name="connsiteX38" fmla="*/ 46777 w 81351"/>
                <a:gd name="connsiteY38" fmla="*/ 30507 h 162703"/>
                <a:gd name="connsiteX39" fmla="*/ 46777 w 81351"/>
                <a:gd name="connsiteY39" fmla="*/ 30507 h 162703"/>
                <a:gd name="connsiteX40" fmla="*/ 46777 w 81351"/>
                <a:gd name="connsiteY40" fmla="*/ 30507 h 162703"/>
                <a:gd name="connsiteX41" fmla="*/ 46777 w 81351"/>
                <a:gd name="connsiteY41" fmla="*/ 30507 h 162703"/>
                <a:gd name="connsiteX42" fmla="*/ 46777 w 81351"/>
                <a:gd name="connsiteY42" fmla="*/ 30507 h 162703"/>
                <a:gd name="connsiteX43" fmla="*/ 46777 w 81351"/>
                <a:gd name="connsiteY43" fmla="*/ 30507 h 162703"/>
                <a:gd name="connsiteX44" fmla="*/ 46777 w 81351"/>
                <a:gd name="connsiteY44" fmla="*/ 30507 h 162703"/>
                <a:gd name="connsiteX45" fmla="*/ 46777 w 81351"/>
                <a:gd name="connsiteY45" fmla="*/ 30507 h 162703"/>
                <a:gd name="connsiteX46" fmla="*/ 46777 w 81351"/>
                <a:gd name="connsiteY46" fmla="*/ 30507 h 162703"/>
                <a:gd name="connsiteX47" fmla="*/ 46777 w 81351"/>
                <a:gd name="connsiteY47" fmla="*/ 30507 h 162703"/>
                <a:gd name="connsiteX48" fmla="*/ 46777 w 81351"/>
                <a:gd name="connsiteY48" fmla="*/ 30507 h 162703"/>
                <a:gd name="connsiteX49" fmla="*/ 46777 w 81351"/>
                <a:gd name="connsiteY49" fmla="*/ 30507 h 162703"/>
                <a:gd name="connsiteX50" fmla="*/ 46777 w 81351"/>
                <a:gd name="connsiteY50" fmla="*/ 30507 h 162703"/>
                <a:gd name="connsiteX51" fmla="*/ 50845 w 81351"/>
                <a:gd name="connsiteY51" fmla="*/ 30507 h 162703"/>
                <a:gd name="connsiteX52" fmla="*/ 50845 w 81351"/>
                <a:gd name="connsiteY52" fmla="*/ 30507 h 162703"/>
                <a:gd name="connsiteX53" fmla="*/ 54912 w 81351"/>
                <a:gd name="connsiteY53" fmla="*/ 30507 h 162703"/>
                <a:gd name="connsiteX54" fmla="*/ 58980 w 81351"/>
                <a:gd name="connsiteY54" fmla="*/ 30507 h 162703"/>
                <a:gd name="connsiteX55" fmla="*/ 58980 w 81351"/>
                <a:gd name="connsiteY55" fmla="*/ 30507 h 162703"/>
                <a:gd name="connsiteX56" fmla="*/ 63048 w 81351"/>
                <a:gd name="connsiteY56" fmla="*/ 34575 h 162703"/>
                <a:gd name="connsiteX57" fmla="*/ 63048 w 81351"/>
                <a:gd name="connsiteY57" fmla="*/ 34575 h 162703"/>
                <a:gd name="connsiteX58" fmla="*/ 67115 w 81351"/>
                <a:gd name="connsiteY58" fmla="*/ 38642 h 162703"/>
                <a:gd name="connsiteX59" fmla="*/ 67115 w 81351"/>
                <a:gd name="connsiteY59" fmla="*/ 38642 h 162703"/>
                <a:gd name="connsiteX60" fmla="*/ 67115 w 81351"/>
                <a:gd name="connsiteY60" fmla="*/ 38642 h 162703"/>
                <a:gd name="connsiteX61" fmla="*/ 71183 w 81351"/>
                <a:gd name="connsiteY61" fmla="*/ 42710 h 162703"/>
                <a:gd name="connsiteX62" fmla="*/ 71183 w 81351"/>
                <a:gd name="connsiteY62" fmla="*/ 46777 h 162703"/>
                <a:gd name="connsiteX63" fmla="*/ 71183 w 81351"/>
                <a:gd name="connsiteY63" fmla="*/ 46777 h 162703"/>
                <a:gd name="connsiteX64" fmla="*/ 71183 w 81351"/>
                <a:gd name="connsiteY64" fmla="*/ 46777 h 162703"/>
                <a:gd name="connsiteX65" fmla="*/ 75250 w 81351"/>
                <a:gd name="connsiteY65" fmla="*/ 50845 h 162703"/>
                <a:gd name="connsiteX66" fmla="*/ 75250 w 81351"/>
                <a:gd name="connsiteY66" fmla="*/ 54913 h 162703"/>
                <a:gd name="connsiteX67" fmla="*/ 75250 w 81351"/>
                <a:gd name="connsiteY67" fmla="*/ 54913 h 162703"/>
                <a:gd name="connsiteX68" fmla="*/ 75250 w 81351"/>
                <a:gd name="connsiteY68" fmla="*/ 54913 h 162703"/>
                <a:gd name="connsiteX69" fmla="*/ 75250 w 81351"/>
                <a:gd name="connsiteY69" fmla="*/ 58980 h 162703"/>
                <a:gd name="connsiteX70" fmla="*/ 75250 w 81351"/>
                <a:gd name="connsiteY70" fmla="*/ 63048 h 162703"/>
                <a:gd name="connsiteX71" fmla="*/ 75250 w 81351"/>
                <a:gd name="connsiteY71" fmla="*/ 63048 h 162703"/>
                <a:gd name="connsiteX72" fmla="*/ 75250 w 81351"/>
                <a:gd name="connsiteY72" fmla="*/ 63048 h 162703"/>
                <a:gd name="connsiteX73" fmla="*/ 75250 w 81351"/>
                <a:gd name="connsiteY73" fmla="*/ 63048 h 162703"/>
                <a:gd name="connsiteX74" fmla="*/ 75250 w 81351"/>
                <a:gd name="connsiteY74" fmla="*/ 67115 h 162703"/>
                <a:gd name="connsiteX75" fmla="*/ 75250 w 81351"/>
                <a:gd name="connsiteY75" fmla="*/ 71183 h 162703"/>
                <a:gd name="connsiteX76" fmla="*/ 75250 w 81351"/>
                <a:gd name="connsiteY76" fmla="*/ 71183 h 162703"/>
                <a:gd name="connsiteX77" fmla="*/ 75250 w 81351"/>
                <a:gd name="connsiteY77" fmla="*/ 71183 h 162703"/>
                <a:gd name="connsiteX78" fmla="*/ 75250 w 81351"/>
                <a:gd name="connsiteY78" fmla="*/ 71183 h 162703"/>
                <a:gd name="connsiteX79" fmla="*/ 75250 w 81351"/>
                <a:gd name="connsiteY79" fmla="*/ 75251 h 162703"/>
                <a:gd name="connsiteX80" fmla="*/ 75250 w 81351"/>
                <a:gd name="connsiteY80" fmla="*/ 75251 h 162703"/>
                <a:gd name="connsiteX81" fmla="*/ 75250 w 81351"/>
                <a:gd name="connsiteY81" fmla="*/ 75251 h 162703"/>
                <a:gd name="connsiteX82" fmla="*/ 75250 w 81351"/>
                <a:gd name="connsiteY82" fmla="*/ 79318 h 162703"/>
                <a:gd name="connsiteX83" fmla="*/ 75250 w 81351"/>
                <a:gd name="connsiteY83" fmla="*/ 83386 h 162703"/>
                <a:gd name="connsiteX84" fmla="*/ 75250 w 81351"/>
                <a:gd name="connsiteY84" fmla="*/ 87453 h 162703"/>
                <a:gd name="connsiteX85" fmla="*/ 75250 w 81351"/>
                <a:gd name="connsiteY85" fmla="*/ 91521 h 162703"/>
                <a:gd name="connsiteX86" fmla="*/ 75250 w 81351"/>
                <a:gd name="connsiteY86" fmla="*/ 95588 h 162703"/>
                <a:gd name="connsiteX87" fmla="*/ 75250 w 81351"/>
                <a:gd name="connsiteY87" fmla="*/ 99656 h 162703"/>
                <a:gd name="connsiteX88" fmla="*/ 75250 w 81351"/>
                <a:gd name="connsiteY88" fmla="*/ 103724 h 162703"/>
                <a:gd name="connsiteX89" fmla="*/ 75250 w 81351"/>
                <a:gd name="connsiteY89" fmla="*/ 107791 h 162703"/>
                <a:gd name="connsiteX90" fmla="*/ 75250 w 81351"/>
                <a:gd name="connsiteY90" fmla="*/ 111859 h 162703"/>
                <a:gd name="connsiteX91" fmla="*/ 75250 w 81351"/>
                <a:gd name="connsiteY91" fmla="*/ 115926 h 162703"/>
                <a:gd name="connsiteX92" fmla="*/ 75250 w 81351"/>
                <a:gd name="connsiteY92" fmla="*/ 119994 h 162703"/>
                <a:gd name="connsiteX93" fmla="*/ 75250 w 81351"/>
                <a:gd name="connsiteY93" fmla="*/ 124061 h 162703"/>
                <a:gd name="connsiteX94" fmla="*/ 75250 w 81351"/>
                <a:gd name="connsiteY94" fmla="*/ 128129 h 162703"/>
                <a:gd name="connsiteX95" fmla="*/ 75250 w 81351"/>
                <a:gd name="connsiteY95" fmla="*/ 132196 h 162703"/>
                <a:gd name="connsiteX96" fmla="*/ 75250 w 81351"/>
                <a:gd name="connsiteY96" fmla="*/ 140332 h 162703"/>
                <a:gd name="connsiteX97" fmla="*/ 75250 w 81351"/>
                <a:gd name="connsiteY97" fmla="*/ 144399 h 162703"/>
                <a:gd name="connsiteX98" fmla="*/ 79318 w 81351"/>
                <a:gd name="connsiteY98" fmla="*/ 152534 h 162703"/>
                <a:gd name="connsiteX99" fmla="*/ 79318 w 81351"/>
                <a:gd name="connsiteY99" fmla="*/ 152534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1351" h="162703">
                  <a:moveTo>
                    <a:pt x="79318" y="152534"/>
                  </a:moveTo>
                  <a:cubicBezTo>
                    <a:pt x="79318" y="152534"/>
                    <a:pt x="79318" y="148467"/>
                    <a:pt x="79318" y="144399"/>
                  </a:cubicBezTo>
                  <a:cubicBezTo>
                    <a:pt x="79318" y="144399"/>
                    <a:pt x="79318" y="144399"/>
                    <a:pt x="79318" y="140332"/>
                  </a:cubicBezTo>
                  <a:cubicBezTo>
                    <a:pt x="79318" y="140332"/>
                    <a:pt x="79318" y="136264"/>
                    <a:pt x="79318" y="136264"/>
                  </a:cubicBezTo>
                  <a:cubicBezTo>
                    <a:pt x="79318" y="136264"/>
                    <a:pt x="79318" y="136264"/>
                    <a:pt x="79318" y="132196"/>
                  </a:cubicBezTo>
                  <a:cubicBezTo>
                    <a:pt x="79318" y="132196"/>
                    <a:pt x="79318" y="128129"/>
                    <a:pt x="79318" y="128129"/>
                  </a:cubicBezTo>
                  <a:cubicBezTo>
                    <a:pt x="79318" y="128129"/>
                    <a:pt x="79318" y="124061"/>
                    <a:pt x="79318" y="124061"/>
                  </a:cubicBezTo>
                  <a:cubicBezTo>
                    <a:pt x="79318" y="124061"/>
                    <a:pt x="79318" y="119994"/>
                    <a:pt x="79318" y="119994"/>
                  </a:cubicBezTo>
                  <a:cubicBezTo>
                    <a:pt x="79318" y="119994"/>
                    <a:pt x="79318" y="115926"/>
                    <a:pt x="79318" y="115926"/>
                  </a:cubicBezTo>
                  <a:cubicBezTo>
                    <a:pt x="79318" y="115926"/>
                    <a:pt x="79318" y="111859"/>
                    <a:pt x="79318" y="111859"/>
                  </a:cubicBezTo>
                  <a:cubicBezTo>
                    <a:pt x="79318" y="111859"/>
                    <a:pt x="79318" y="107791"/>
                    <a:pt x="79318" y="107791"/>
                  </a:cubicBezTo>
                  <a:cubicBezTo>
                    <a:pt x="79318" y="107791"/>
                    <a:pt x="79318" y="103724"/>
                    <a:pt x="79318" y="103724"/>
                  </a:cubicBezTo>
                  <a:cubicBezTo>
                    <a:pt x="79318" y="103724"/>
                    <a:pt x="79318" y="99656"/>
                    <a:pt x="79318" y="99656"/>
                  </a:cubicBezTo>
                  <a:cubicBezTo>
                    <a:pt x="79318" y="99656"/>
                    <a:pt x="79318" y="95588"/>
                    <a:pt x="79318" y="95588"/>
                  </a:cubicBezTo>
                  <a:cubicBezTo>
                    <a:pt x="79318" y="95588"/>
                    <a:pt x="79318" y="95588"/>
                    <a:pt x="79318" y="91521"/>
                  </a:cubicBezTo>
                  <a:cubicBezTo>
                    <a:pt x="79318" y="91521"/>
                    <a:pt x="79318" y="87453"/>
                    <a:pt x="79318" y="87453"/>
                  </a:cubicBezTo>
                  <a:cubicBezTo>
                    <a:pt x="79318" y="83386"/>
                    <a:pt x="79318" y="83386"/>
                    <a:pt x="75250" y="79318"/>
                  </a:cubicBezTo>
                  <a:cubicBezTo>
                    <a:pt x="75250" y="79318"/>
                    <a:pt x="75250" y="79318"/>
                    <a:pt x="75250" y="79318"/>
                  </a:cubicBezTo>
                  <a:cubicBezTo>
                    <a:pt x="75250" y="75251"/>
                    <a:pt x="75250" y="75251"/>
                    <a:pt x="71183" y="71183"/>
                  </a:cubicBezTo>
                  <a:cubicBezTo>
                    <a:pt x="71183" y="71183"/>
                    <a:pt x="71183" y="71183"/>
                    <a:pt x="71183" y="71183"/>
                  </a:cubicBezTo>
                  <a:cubicBezTo>
                    <a:pt x="71183" y="67115"/>
                    <a:pt x="67115" y="67115"/>
                    <a:pt x="67115" y="63048"/>
                  </a:cubicBezTo>
                  <a:cubicBezTo>
                    <a:pt x="67115" y="63048"/>
                    <a:pt x="67115" y="63048"/>
                    <a:pt x="67115" y="63048"/>
                  </a:cubicBezTo>
                  <a:cubicBezTo>
                    <a:pt x="67115" y="58980"/>
                    <a:pt x="63048" y="58980"/>
                    <a:pt x="63048" y="54913"/>
                  </a:cubicBezTo>
                  <a:cubicBezTo>
                    <a:pt x="63048" y="54913"/>
                    <a:pt x="63048" y="54913"/>
                    <a:pt x="63048" y="54913"/>
                  </a:cubicBezTo>
                  <a:cubicBezTo>
                    <a:pt x="63048" y="54913"/>
                    <a:pt x="58980" y="50845"/>
                    <a:pt x="58980" y="50845"/>
                  </a:cubicBezTo>
                  <a:cubicBezTo>
                    <a:pt x="58980" y="50845"/>
                    <a:pt x="58980" y="50845"/>
                    <a:pt x="58980" y="50845"/>
                  </a:cubicBezTo>
                  <a:cubicBezTo>
                    <a:pt x="58980" y="50845"/>
                    <a:pt x="54912" y="46777"/>
                    <a:pt x="54912" y="46777"/>
                  </a:cubicBezTo>
                  <a:cubicBezTo>
                    <a:pt x="54912" y="46777"/>
                    <a:pt x="54912" y="46777"/>
                    <a:pt x="54912" y="46777"/>
                  </a:cubicBezTo>
                  <a:cubicBezTo>
                    <a:pt x="54912" y="46777"/>
                    <a:pt x="50845" y="42710"/>
                    <a:pt x="50845" y="42710"/>
                  </a:cubicBezTo>
                  <a:cubicBezTo>
                    <a:pt x="50845" y="42710"/>
                    <a:pt x="50845" y="42710"/>
                    <a:pt x="50845" y="42710"/>
                  </a:cubicBezTo>
                  <a:cubicBezTo>
                    <a:pt x="50845" y="42710"/>
                    <a:pt x="46777" y="42710"/>
                    <a:pt x="46777" y="38642"/>
                  </a:cubicBezTo>
                  <a:cubicBezTo>
                    <a:pt x="46777" y="38642"/>
                    <a:pt x="42710" y="38642"/>
                    <a:pt x="42710" y="38642"/>
                  </a:cubicBezTo>
                  <a:cubicBezTo>
                    <a:pt x="42710" y="38642"/>
                    <a:pt x="42710" y="38642"/>
                    <a:pt x="42710" y="38642"/>
                  </a:cubicBezTo>
                  <a:cubicBezTo>
                    <a:pt x="42710" y="38642"/>
                    <a:pt x="38642" y="38642"/>
                    <a:pt x="38642" y="38642"/>
                  </a:cubicBezTo>
                  <a:cubicBezTo>
                    <a:pt x="38642" y="38642"/>
                    <a:pt x="38642" y="38642"/>
                    <a:pt x="38642" y="38642"/>
                  </a:cubicBezTo>
                  <a:cubicBezTo>
                    <a:pt x="38642" y="38642"/>
                    <a:pt x="38642" y="38642"/>
                    <a:pt x="34574" y="38642"/>
                  </a:cubicBezTo>
                  <a:cubicBezTo>
                    <a:pt x="34574" y="38642"/>
                    <a:pt x="34574" y="38642"/>
                    <a:pt x="34574" y="38642"/>
                  </a:cubicBezTo>
                  <a:cubicBezTo>
                    <a:pt x="34574" y="38642"/>
                    <a:pt x="34574" y="38642"/>
                    <a:pt x="30507" y="38642"/>
                  </a:cubicBezTo>
                  <a:lnTo>
                    <a:pt x="46777" y="30507"/>
                  </a:ln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50845" y="30507"/>
                  </a:cubicBezTo>
                  <a:cubicBezTo>
                    <a:pt x="50845" y="30507"/>
                    <a:pt x="50845" y="30507"/>
                    <a:pt x="50845" y="30507"/>
                  </a:cubicBezTo>
                  <a:cubicBezTo>
                    <a:pt x="50845" y="30507"/>
                    <a:pt x="50845" y="30507"/>
                    <a:pt x="54912" y="30507"/>
                  </a:cubicBezTo>
                  <a:cubicBezTo>
                    <a:pt x="54912" y="30507"/>
                    <a:pt x="54912" y="30507"/>
                    <a:pt x="58980" y="30507"/>
                  </a:cubicBezTo>
                  <a:cubicBezTo>
                    <a:pt x="58980" y="30507"/>
                    <a:pt x="58980" y="30507"/>
                    <a:pt x="58980" y="30507"/>
                  </a:cubicBezTo>
                  <a:cubicBezTo>
                    <a:pt x="58980" y="30507"/>
                    <a:pt x="63048" y="34575"/>
                    <a:pt x="63048" y="34575"/>
                  </a:cubicBezTo>
                  <a:cubicBezTo>
                    <a:pt x="63048" y="34575"/>
                    <a:pt x="63048" y="34575"/>
                    <a:pt x="63048" y="34575"/>
                  </a:cubicBezTo>
                  <a:cubicBezTo>
                    <a:pt x="63048" y="34575"/>
                    <a:pt x="67115" y="38642"/>
                    <a:pt x="67115" y="38642"/>
                  </a:cubicBezTo>
                  <a:cubicBezTo>
                    <a:pt x="67115" y="38642"/>
                    <a:pt x="67115" y="38642"/>
                    <a:pt x="67115" y="38642"/>
                  </a:cubicBezTo>
                  <a:cubicBezTo>
                    <a:pt x="67115" y="38642"/>
                    <a:pt x="67115" y="38642"/>
                    <a:pt x="67115" y="38642"/>
                  </a:cubicBezTo>
                  <a:cubicBezTo>
                    <a:pt x="67115" y="38642"/>
                    <a:pt x="67115" y="38642"/>
                    <a:pt x="71183" y="42710"/>
                  </a:cubicBezTo>
                  <a:cubicBezTo>
                    <a:pt x="71183" y="42710"/>
                    <a:pt x="71183" y="42710"/>
                    <a:pt x="71183" y="46777"/>
                  </a:cubicBezTo>
                  <a:cubicBezTo>
                    <a:pt x="71183" y="46777"/>
                    <a:pt x="71183" y="46777"/>
                    <a:pt x="71183" y="46777"/>
                  </a:cubicBezTo>
                  <a:cubicBezTo>
                    <a:pt x="71183" y="46777"/>
                    <a:pt x="71183" y="46777"/>
                    <a:pt x="71183" y="46777"/>
                  </a:cubicBezTo>
                  <a:cubicBezTo>
                    <a:pt x="71183" y="46777"/>
                    <a:pt x="71183" y="46777"/>
                    <a:pt x="75250" y="50845"/>
                  </a:cubicBezTo>
                  <a:cubicBezTo>
                    <a:pt x="75250" y="50845"/>
                    <a:pt x="75250" y="50845"/>
                    <a:pt x="75250" y="54913"/>
                  </a:cubicBezTo>
                  <a:cubicBezTo>
                    <a:pt x="75250" y="54913"/>
                    <a:pt x="75250" y="54913"/>
                    <a:pt x="75250" y="54913"/>
                  </a:cubicBezTo>
                  <a:cubicBezTo>
                    <a:pt x="75250" y="54913"/>
                    <a:pt x="75250" y="54913"/>
                    <a:pt x="75250" y="54913"/>
                  </a:cubicBezTo>
                  <a:cubicBezTo>
                    <a:pt x="75250" y="54913"/>
                    <a:pt x="75250" y="54913"/>
                    <a:pt x="75250" y="58980"/>
                  </a:cubicBezTo>
                  <a:cubicBezTo>
                    <a:pt x="75250" y="58980"/>
                    <a:pt x="75250" y="58980"/>
                    <a:pt x="75250" y="63048"/>
                  </a:cubicBezTo>
                  <a:cubicBezTo>
                    <a:pt x="75250" y="63048"/>
                    <a:pt x="75250" y="63048"/>
                    <a:pt x="75250" y="63048"/>
                  </a:cubicBezTo>
                  <a:cubicBezTo>
                    <a:pt x="75250" y="63048"/>
                    <a:pt x="75250" y="63048"/>
                    <a:pt x="75250" y="63048"/>
                  </a:cubicBezTo>
                  <a:cubicBezTo>
                    <a:pt x="75250" y="63048"/>
                    <a:pt x="75250" y="63048"/>
                    <a:pt x="75250" y="63048"/>
                  </a:cubicBezTo>
                  <a:cubicBezTo>
                    <a:pt x="75250" y="63048"/>
                    <a:pt x="75250" y="63048"/>
                    <a:pt x="75250" y="67115"/>
                  </a:cubicBezTo>
                  <a:cubicBezTo>
                    <a:pt x="75250" y="67115"/>
                    <a:pt x="75250" y="71183"/>
                    <a:pt x="75250" y="71183"/>
                  </a:cubicBezTo>
                  <a:cubicBezTo>
                    <a:pt x="75250" y="71183"/>
                    <a:pt x="75250" y="71183"/>
                    <a:pt x="75250" y="71183"/>
                  </a:cubicBezTo>
                  <a:cubicBezTo>
                    <a:pt x="75250" y="71183"/>
                    <a:pt x="75250" y="71183"/>
                    <a:pt x="75250" y="71183"/>
                  </a:cubicBezTo>
                  <a:cubicBezTo>
                    <a:pt x="75250" y="71183"/>
                    <a:pt x="75250" y="71183"/>
                    <a:pt x="75250" y="71183"/>
                  </a:cubicBezTo>
                  <a:cubicBezTo>
                    <a:pt x="75250" y="71183"/>
                    <a:pt x="75250" y="75251"/>
                    <a:pt x="75250" y="75251"/>
                  </a:cubicBezTo>
                  <a:cubicBezTo>
                    <a:pt x="75250" y="75251"/>
                    <a:pt x="75250" y="75251"/>
                    <a:pt x="75250" y="75251"/>
                  </a:cubicBezTo>
                  <a:cubicBezTo>
                    <a:pt x="75250" y="75251"/>
                    <a:pt x="75250" y="75251"/>
                    <a:pt x="75250" y="75251"/>
                  </a:cubicBezTo>
                  <a:cubicBezTo>
                    <a:pt x="75250" y="75251"/>
                    <a:pt x="75250" y="75251"/>
                    <a:pt x="75250" y="79318"/>
                  </a:cubicBezTo>
                  <a:cubicBezTo>
                    <a:pt x="75250" y="79318"/>
                    <a:pt x="75250" y="79318"/>
                    <a:pt x="75250" y="83386"/>
                  </a:cubicBezTo>
                  <a:cubicBezTo>
                    <a:pt x="75250" y="83386"/>
                    <a:pt x="75250" y="87453"/>
                    <a:pt x="75250" y="87453"/>
                  </a:cubicBezTo>
                  <a:cubicBezTo>
                    <a:pt x="75250" y="87453"/>
                    <a:pt x="75250" y="91521"/>
                    <a:pt x="75250" y="91521"/>
                  </a:cubicBezTo>
                  <a:cubicBezTo>
                    <a:pt x="75250" y="91521"/>
                    <a:pt x="75250" y="95588"/>
                    <a:pt x="75250" y="95588"/>
                  </a:cubicBezTo>
                  <a:cubicBezTo>
                    <a:pt x="75250" y="95588"/>
                    <a:pt x="75250" y="99656"/>
                    <a:pt x="75250" y="99656"/>
                  </a:cubicBezTo>
                  <a:cubicBezTo>
                    <a:pt x="75250" y="99656"/>
                    <a:pt x="75250" y="103724"/>
                    <a:pt x="75250" y="103724"/>
                  </a:cubicBezTo>
                  <a:cubicBezTo>
                    <a:pt x="75250" y="103724"/>
                    <a:pt x="75250" y="107791"/>
                    <a:pt x="75250" y="107791"/>
                  </a:cubicBezTo>
                  <a:cubicBezTo>
                    <a:pt x="75250" y="107791"/>
                    <a:pt x="75250" y="111859"/>
                    <a:pt x="75250" y="111859"/>
                  </a:cubicBezTo>
                  <a:cubicBezTo>
                    <a:pt x="75250" y="111859"/>
                    <a:pt x="75250" y="115926"/>
                    <a:pt x="75250" y="115926"/>
                  </a:cubicBezTo>
                  <a:cubicBezTo>
                    <a:pt x="75250" y="115926"/>
                    <a:pt x="75250" y="119994"/>
                    <a:pt x="75250" y="119994"/>
                  </a:cubicBezTo>
                  <a:cubicBezTo>
                    <a:pt x="75250" y="119994"/>
                    <a:pt x="75250" y="119994"/>
                    <a:pt x="75250" y="124061"/>
                  </a:cubicBezTo>
                  <a:cubicBezTo>
                    <a:pt x="75250" y="124061"/>
                    <a:pt x="75250" y="128129"/>
                    <a:pt x="75250" y="128129"/>
                  </a:cubicBezTo>
                  <a:cubicBezTo>
                    <a:pt x="75250" y="128129"/>
                    <a:pt x="75250" y="128129"/>
                    <a:pt x="75250" y="132196"/>
                  </a:cubicBezTo>
                  <a:cubicBezTo>
                    <a:pt x="75250" y="136264"/>
                    <a:pt x="75250" y="136264"/>
                    <a:pt x="75250" y="140332"/>
                  </a:cubicBezTo>
                  <a:cubicBezTo>
                    <a:pt x="75250" y="140332"/>
                    <a:pt x="75250" y="144399"/>
                    <a:pt x="75250" y="144399"/>
                  </a:cubicBezTo>
                  <a:lnTo>
                    <a:pt x="79318" y="152534"/>
                  </a:lnTo>
                  <a:cubicBezTo>
                    <a:pt x="79318" y="152534"/>
                    <a:pt x="79318" y="152534"/>
                    <a:pt x="79318" y="152534"/>
                  </a:cubicBezTo>
                  <a:close/>
                </a:path>
              </a:pathLst>
            </a:custGeom>
            <a:solidFill>
              <a:srgbClr val="BB031C"/>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F7FB06C4-D0A7-4ADD-A647-D2265DDC19D4}"/>
                </a:ext>
              </a:extLst>
            </p:cNvPr>
            <p:cNvSpPr/>
            <p:nvPr/>
          </p:nvSpPr>
          <p:spPr>
            <a:xfrm>
              <a:off x="6552567" y="4841706"/>
              <a:ext cx="81352" cy="162703"/>
            </a:xfrm>
            <a:custGeom>
              <a:avLst/>
              <a:gdLst>
                <a:gd name="connsiteX0" fmla="*/ 88490 w 81351"/>
                <a:gd name="connsiteY0" fmla="*/ 80097 h 162703"/>
                <a:gd name="connsiteX1" fmla="*/ 80354 w 81351"/>
                <a:gd name="connsiteY1" fmla="*/ 137043 h 162703"/>
                <a:gd name="connsiteX2" fmla="*/ 76287 w 81351"/>
                <a:gd name="connsiteY2" fmla="*/ 141111 h 162703"/>
                <a:gd name="connsiteX3" fmla="*/ 68152 w 81351"/>
                <a:gd name="connsiteY3" fmla="*/ 132976 h 162703"/>
                <a:gd name="connsiteX4" fmla="*/ 31543 w 81351"/>
                <a:gd name="connsiteY4" fmla="*/ 59759 h 162703"/>
                <a:gd name="connsiteX5" fmla="*/ 51881 w 81351"/>
                <a:gd name="connsiteY5" fmla="*/ 31286 h 162703"/>
                <a:gd name="connsiteX6" fmla="*/ 88490 w 81351"/>
                <a:gd name="connsiteY6" fmla="*/ 80097 h 162703"/>
                <a:gd name="connsiteX7" fmla="*/ 64084 w 81351"/>
                <a:gd name="connsiteY7" fmla="*/ 92300 h 162703"/>
                <a:gd name="connsiteX8" fmla="*/ 76287 w 81351"/>
                <a:gd name="connsiteY8" fmla="*/ 76030 h 162703"/>
                <a:gd name="connsiteX9" fmla="*/ 55949 w 81351"/>
                <a:gd name="connsiteY9" fmla="*/ 51624 h 162703"/>
                <a:gd name="connsiteX10" fmla="*/ 43746 w 81351"/>
                <a:gd name="connsiteY10" fmla="*/ 67895 h 162703"/>
                <a:gd name="connsiteX11" fmla="*/ 64084 w 81351"/>
                <a:gd name="connsiteY11" fmla="*/ 92300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51" h="162703">
                  <a:moveTo>
                    <a:pt x="88490" y="80097"/>
                  </a:moveTo>
                  <a:cubicBezTo>
                    <a:pt x="92557" y="96367"/>
                    <a:pt x="84422" y="124841"/>
                    <a:pt x="80354" y="137043"/>
                  </a:cubicBezTo>
                  <a:cubicBezTo>
                    <a:pt x="80354" y="141111"/>
                    <a:pt x="76287" y="141111"/>
                    <a:pt x="76287" y="141111"/>
                  </a:cubicBezTo>
                  <a:cubicBezTo>
                    <a:pt x="72219" y="141111"/>
                    <a:pt x="72219" y="137043"/>
                    <a:pt x="68152" y="132976"/>
                  </a:cubicBezTo>
                  <a:cubicBezTo>
                    <a:pt x="55949" y="112638"/>
                    <a:pt x="35611" y="71962"/>
                    <a:pt x="31543" y="59759"/>
                  </a:cubicBezTo>
                  <a:cubicBezTo>
                    <a:pt x="27476" y="39421"/>
                    <a:pt x="35611" y="27219"/>
                    <a:pt x="51881" y="31286"/>
                  </a:cubicBezTo>
                  <a:cubicBezTo>
                    <a:pt x="68152" y="39421"/>
                    <a:pt x="84422" y="59759"/>
                    <a:pt x="88490" y="80097"/>
                  </a:cubicBezTo>
                  <a:close/>
                  <a:moveTo>
                    <a:pt x="64084" y="92300"/>
                  </a:moveTo>
                  <a:cubicBezTo>
                    <a:pt x="72219" y="96367"/>
                    <a:pt x="76287" y="88232"/>
                    <a:pt x="76287" y="76030"/>
                  </a:cubicBezTo>
                  <a:cubicBezTo>
                    <a:pt x="72219" y="63827"/>
                    <a:pt x="64084" y="51624"/>
                    <a:pt x="55949" y="51624"/>
                  </a:cubicBezTo>
                  <a:cubicBezTo>
                    <a:pt x="47814" y="47557"/>
                    <a:pt x="43746" y="55692"/>
                    <a:pt x="43746" y="67895"/>
                  </a:cubicBezTo>
                  <a:cubicBezTo>
                    <a:pt x="47814" y="76030"/>
                    <a:pt x="55949" y="88232"/>
                    <a:pt x="64084" y="92300"/>
                  </a:cubicBezTo>
                </a:path>
              </a:pathLst>
            </a:custGeom>
            <a:solidFill>
              <a:srgbClr val="FA365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5F32E887-20B5-4055-AB2E-DA3CD7713A84}"/>
                </a:ext>
              </a:extLst>
            </p:cNvPr>
            <p:cNvSpPr/>
            <p:nvPr/>
          </p:nvSpPr>
          <p:spPr>
            <a:xfrm>
              <a:off x="7078322" y="4988918"/>
              <a:ext cx="81352" cy="81352"/>
            </a:xfrm>
            <a:custGeom>
              <a:avLst/>
              <a:gdLst>
                <a:gd name="connsiteX0" fmla="*/ 30507 w 81351"/>
                <a:gd name="connsiteY0" fmla="*/ 46777 h 81351"/>
                <a:gd name="connsiteX1" fmla="*/ 30507 w 81351"/>
                <a:gd name="connsiteY1" fmla="*/ 46777 h 81351"/>
                <a:gd name="connsiteX2" fmla="*/ 30507 w 81351"/>
                <a:gd name="connsiteY2" fmla="*/ 42710 h 81351"/>
                <a:gd name="connsiteX3" fmla="*/ 30507 w 81351"/>
                <a:gd name="connsiteY3" fmla="*/ 38642 h 81351"/>
                <a:gd name="connsiteX4" fmla="*/ 30507 w 81351"/>
                <a:gd name="connsiteY4" fmla="*/ 38642 h 81351"/>
                <a:gd name="connsiteX5" fmla="*/ 34574 w 81351"/>
                <a:gd name="connsiteY5" fmla="*/ 38642 h 81351"/>
                <a:gd name="connsiteX6" fmla="*/ 50845 w 81351"/>
                <a:gd name="connsiteY6" fmla="*/ 30507 h 81351"/>
                <a:gd name="connsiteX7" fmla="*/ 46777 w 81351"/>
                <a:gd name="connsiteY7" fmla="*/ 30507 h 81351"/>
                <a:gd name="connsiteX8" fmla="*/ 46777 w 81351"/>
                <a:gd name="connsiteY8" fmla="*/ 30507 h 81351"/>
                <a:gd name="connsiteX9" fmla="*/ 46777 w 81351"/>
                <a:gd name="connsiteY9" fmla="*/ 34574 h 81351"/>
                <a:gd name="connsiteX10" fmla="*/ 46777 w 81351"/>
                <a:gd name="connsiteY10" fmla="*/ 34574 h 81351"/>
                <a:gd name="connsiteX11" fmla="*/ 46777 w 81351"/>
                <a:gd name="connsiteY11" fmla="*/ 38642 h 81351"/>
                <a:gd name="connsiteX12" fmla="*/ 46777 w 81351"/>
                <a:gd name="connsiteY12" fmla="*/ 38642 h 81351"/>
                <a:gd name="connsiteX13" fmla="*/ 46777 w 81351"/>
                <a:gd name="connsiteY13" fmla="*/ 42710 h 81351"/>
                <a:gd name="connsiteX14" fmla="*/ 46777 w 81351"/>
                <a:gd name="connsiteY14" fmla="*/ 46777 h 81351"/>
                <a:gd name="connsiteX15" fmla="*/ 46777 w 81351"/>
                <a:gd name="connsiteY15" fmla="*/ 46777 h 81351"/>
                <a:gd name="connsiteX16" fmla="*/ 46777 w 81351"/>
                <a:gd name="connsiteY16" fmla="*/ 50845 h 81351"/>
                <a:gd name="connsiteX17" fmla="*/ 46777 w 81351"/>
                <a:gd name="connsiteY17" fmla="*/ 50845 h 81351"/>
                <a:gd name="connsiteX18" fmla="*/ 50845 w 81351"/>
                <a:gd name="connsiteY18" fmla="*/ 54912 h 81351"/>
                <a:gd name="connsiteX19" fmla="*/ 50845 w 81351"/>
                <a:gd name="connsiteY19" fmla="*/ 54912 h 81351"/>
                <a:gd name="connsiteX20" fmla="*/ 54912 w 81351"/>
                <a:gd name="connsiteY20" fmla="*/ 58980 h 81351"/>
                <a:gd name="connsiteX21" fmla="*/ 54912 w 81351"/>
                <a:gd name="connsiteY21" fmla="*/ 58980 h 81351"/>
                <a:gd name="connsiteX22" fmla="*/ 58980 w 81351"/>
                <a:gd name="connsiteY22" fmla="*/ 63048 h 81351"/>
                <a:gd name="connsiteX23" fmla="*/ 58980 w 81351"/>
                <a:gd name="connsiteY23" fmla="*/ 63048 h 81351"/>
                <a:gd name="connsiteX24" fmla="*/ 58980 w 81351"/>
                <a:gd name="connsiteY24" fmla="*/ 63048 h 81351"/>
                <a:gd name="connsiteX25" fmla="*/ 63047 w 81351"/>
                <a:gd name="connsiteY25" fmla="*/ 67115 h 81351"/>
                <a:gd name="connsiteX26" fmla="*/ 63047 w 81351"/>
                <a:gd name="connsiteY26" fmla="*/ 67115 h 81351"/>
                <a:gd name="connsiteX27" fmla="*/ 67115 w 81351"/>
                <a:gd name="connsiteY27" fmla="*/ 67115 h 81351"/>
                <a:gd name="connsiteX28" fmla="*/ 71183 w 81351"/>
                <a:gd name="connsiteY28" fmla="*/ 67115 h 81351"/>
                <a:gd name="connsiteX29" fmla="*/ 75250 w 81351"/>
                <a:gd name="connsiteY29" fmla="*/ 67115 h 81351"/>
                <a:gd name="connsiteX30" fmla="*/ 75250 w 81351"/>
                <a:gd name="connsiteY30" fmla="*/ 67115 h 81351"/>
                <a:gd name="connsiteX31" fmla="*/ 79318 w 81351"/>
                <a:gd name="connsiteY31" fmla="*/ 67115 h 81351"/>
                <a:gd name="connsiteX32" fmla="*/ 63047 w 81351"/>
                <a:gd name="connsiteY32" fmla="*/ 75250 h 81351"/>
                <a:gd name="connsiteX33" fmla="*/ 63047 w 81351"/>
                <a:gd name="connsiteY33" fmla="*/ 75250 h 81351"/>
                <a:gd name="connsiteX34" fmla="*/ 63047 w 81351"/>
                <a:gd name="connsiteY34" fmla="*/ 75250 h 81351"/>
                <a:gd name="connsiteX35" fmla="*/ 63047 w 81351"/>
                <a:gd name="connsiteY35" fmla="*/ 75250 h 81351"/>
                <a:gd name="connsiteX36" fmla="*/ 63047 w 81351"/>
                <a:gd name="connsiteY36" fmla="*/ 75250 h 81351"/>
                <a:gd name="connsiteX37" fmla="*/ 63047 w 81351"/>
                <a:gd name="connsiteY37" fmla="*/ 75250 h 81351"/>
                <a:gd name="connsiteX38" fmla="*/ 63047 w 81351"/>
                <a:gd name="connsiteY38" fmla="*/ 75250 h 81351"/>
                <a:gd name="connsiteX39" fmla="*/ 63047 w 81351"/>
                <a:gd name="connsiteY39" fmla="*/ 75250 h 81351"/>
                <a:gd name="connsiteX40" fmla="*/ 63047 w 81351"/>
                <a:gd name="connsiteY40" fmla="*/ 75250 h 81351"/>
                <a:gd name="connsiteX41" fmla="*/ 63047 w 81351"/>
                <a:gd name="connsiteY41" fmla="*/ 75250 h 81351"/>
                <a:gd name="connsiteX42" fmla="*/ 63047 w 81351"/>
                <a:gd name="connsiteY42" fmla="*/ 75250 h 81351"/>
                <a:gd name="connsiteX43" fmla="*/ 63047 w 81351"/>
                <a:gd name="connsiteY43" fmla="*/ 75250 h 81351"/>
                <a:gd name="connsiteX44" fmla="*/ 63047 w 81351"/>
                <a:gd name="connsiteY44" fmla="*/ 75250 h 81351"/>
                <a:gd name="connsiteX45" fmla="*/ 58980 w 81351"/>
                <a:gd name="connsiteY45" fmla="*/ 75250 h 81351"/>
                <a:gd name="connsiteX46" fmla="*/ 58980 w 81351"/>
                <a:gd name="connsiteY46" fmla="*/ 75250 h 81351"/>
                <a:gd name="connsiteX47" fmla="*/ 54912 w 81351"/>
                <a:gd name="connsiteY47" fmla="*/ 71183 h 81351"/>
                <a:gd name="connsiteX48" fmla="*/ 54912 w 81351"/>
                <a:gd name="connsiteY48" fmla="*/ 71183 h 81351"/>
                <a:gd name="connsiteX49" fmla="*/ 54912 w 81351"/>
                <a:gd name="connsiteY49" fmla="*/ 71183 h 81351"/>
                <a:gd name="connsiteX50" fmla="*/ 54912 w 81351"/>
                <a:gd name="connsiteY50" fmla="*/ 71183 h 81351"/>
                <a:gd name="connsiteX51" fmla="*/ 54912 w 81351"/>
                <a:gd name="connsiteY51" fmla="*/ 71183 h 81351"/>
                <a:gd name="connsiteX52" fmla="*/ 54912 w 81351"/>
                <a:gd name="connsiteY52" fmla="*/ 71183 h 81351"/>
                <a:gd name="connsiteX53" fmla="*/ 54912 w 81351"/>
                <a:gd name="connsiteY53" fmla="*/ 71183 h 81351"/>
                <a:gd name="connsiteX54" fmla="*/ 54912 w 81351"/>
                <a:gd name="connsiteY54" fmla="*/ 71183 h 81351"/>
                <a:gd name="connsiteX55" fmla="*/ 54912 w 81351"/>
                <a:gd name="connsiteY55" fmla="*/ 71183 h 81351"/>
                <a:gd name="connsiteX56" fmla="*/ 54912 w 81351"/>
                <a:gd name="connsiteY56" fmla="*/ 71183 h 81351"/>
                <a:gd name="connsiteX57" fmla="*/ 54912 w 81351"/>
                <a:gd name="connsiteY57" fmla="*/ 71183 h 81351"/>
                <a:gd name="connsiteX58" fmla="*/ 54912 w 81351"/>
                <a:gd name="connsiteY58" fmla="*/ 71183 h 81351"/>
                <a:gd name="connsiteX59" fmla="*/ 54912 w 81351"/>
                <a:gd name="connsiteY59" fmla="*/ 71183 h 81351"/>
                <a:gd name="connsiteX60" fmla="*/ 54912 w 81351"/>
                <a:gd name="connsiteY60" fmla="*/ 71183 h 81351"/>
                <a:gd name="connsiteX61" fmla="*/ 54912 w 81351"/>
                <a:gd name="connsiteY61" fmla="*/ 71183 h 81351"/>
                <a:gd name="connsiteX62" fmla="*/ 54912 w 81351"/>
                <a:gd name="connsiteY62" fmla="*/ 71183 h 81351"/>
                <a:gd name="connsiteX63" fmla="*/ 54912 w 81351"/>
                <a:gd name="connsiteY63" fmla="*/ 71183 h 81351"/>
                <a:gd name="connsiteX64" fmla="*/ 54912 w 81351"/>
                <a:gd name="connsiteY64" fmla="*/ 71183 h 81351"/>
                <a:gd name="connsiteX65" fmla="*/ 54912 w 81351"/>
                <a:gd name="connsiteY65" fmla="*/ 71183 h 81351"/>
                <a:gd name="connsiteX66" fmla="*/ 54912 w 81351"/>
                <a:gd name="connsiteY66" fmla="*/ 71183 h 81351"/>
                <a:gd name="connsiteX67" fmla="*/ 54912 w 81351"/>
                <a:gd name="connsiteY67" fmla="*/ 71183 h 81351"/>
                <a:gd name="connsiteX68" fmla="*/ 54912 w 81351"/>
                <a:gd name="connsiteY68" fmla="*/ 71183 h 81351"/>
                <a:gd name="connsiteX69" fmla="*/ 54912 w 81351"/>
                <a:gd name="connsiteY69" fmla="*/ 71183 h 81351"/>
                <a:gd name="connsiteX70" fmla="*/ 54912 w 81351"/>
                <a:gd name="connsiteY70" fmla="*/ 71183 h 81351"/>
                <a:gd name="connsiteX71" fmla="*/ 54912 w 81351"/>
                <a:gd name="connsiteY71" fmla="*/ 71183 h 81351"/>
                <a:gd name="connsiteX72" fmla="*/ 30507 w 81351"/>
                <a:gd name="connsiteY72" fmla="*/ 46777 h 81351"/>
                <a:gd name="connsiteX73" fmla="*/ 30507 w 81351"/>
                <a:gd name="connsiteY73" fmla="*/ 4677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1351" h="81351">
                  <a:moveTo>
                    <a:pt x="30507" y="46777"/>
                  </a:moveTo>
                  <a:cubicBezTo>
                    <a:pt x="30507" y="46777"/>
                    <a:pt x="30507" y="46777"/>
                    <a:pt x="30507" y="46777"/>
                  </a:cubicBezTo>
                  <a:cubicBezTo>
                    <a:pt x="30507" y="42710"/>
                    <a:pt x="30507" y="42710"/>
                    <a:pt x="30507" y="42710"/>
                  </a:cubicBezTo>
                  <a:cubicBezTo>
                    <a:pt x="30507" y="42710"/>
                    <a:pt x="30507" y="42710"/>
                    <a:pt x="30507" y="38642"/>
                  </a:cubicBezTo>
                  <a:cubicBezTo>
                    <a:pt x="30507" y="38642"/>
                    <a:pt x="30507" y="38642"/>
                    <a:pt x="30507" y="38642"/>
                  </a:cubicBezTo>
                  <a:cubicBezTo>
                    <a:pt x="30507" y="38642"/>
                    <a:pt x="30507" y="38642"/>
                    <a:pt x="34574" y="38642"/>
                  </a:cubicBezTo>
                  <a:lnTo>
                    <a:pt x="50845" y="30507"/>
                  </a:lnTo>
                  <a:cubicBezTo>
                    <a:pt x="50845" y="30507"/>
                    <a:pt x="50845" y="30507"/>
                    <a:pt x="46777" y="30507"/>
                  </a:cubicBezTo>
                  <a:cubicBezTo>
                    <a:pt x="46777" y="30507"/>
                    <a:pt x="46777" y="30507"/>
                    <a:pt x="46777" y="30507"/>
                  </a:cubicBezTo>
                  <a:cubicBezTo>
                    <a:pt x="46777" y="30507"/>
                    <a:pt x="46777" y="30507"/>
                    <a:pt x="46777" y="34574"/>
                  </a:cubicBezTo>
                  <a:cubicBezTo>
                    <a:pt x="46777" y="34574"/>
                    <a:pt x="46777" y="34574"/>
                    <a:pt x="46777" y="34574"/>
                  </a:cubicBezTo>
                  <a:cubicBezTo>
                    <a:pt x="46777" y="34574"/>
                    <a:pt x="46777" y="34574"/>
                    <a:pt x="46777" y="38642"/>
                  </a:cubicBezTo>
                  <a:cubicBezTo>
                    <a:pt x="46777" y="38642"/>
                    <a:pt x="46777" y="38642"/>
                    <a:pt x="46777" y="38642"/>
                  </a:cubicBezTo>
                  <a:cubicBezTo>
                    <a:pt x="46777" y="38642"/>
                    <a:pt x="46777" y="42710"/>
                    <a:pt x="46777" y="42710"/>
                  </a:cubicBezTo>
                  <a:cubicBezTo>
                    <a:pt x="46777" y="42710"/>
                    <a:pt x="46777" y="46777"/>
                    <a:pt x="46777" y="46777"/>
                  </a:cubicBezTo>
                  <a:cubicBezTo>
                    <a:pt x="46777" y="46777"/>
                    <a:pt x="46777" y="46777"/>
                    <a:pt x="46777" y="46777"/>
                  </a:cubicBezTo>
                  <a:cubicBezTo>
                    <a:pt x="46777" y="46777"/>
                    <a:pt x="46777" y="50845"/>
                    <a:pt x="46777" y="50845"/>
                  </a:cubicBezTo>
                  <a:cubicBezTo>
                    <a:pt x="46777" y="50845"/>
                    <a:pt x="46777" y="50845"/>
                    <a:pt x="46777" y="50845"/>
                  </a:cubicBezTo>
                  <a:cubicBezTo>
                    <a:pt x="46777" y="50845"/>
                    <a:pt x="46777" y="54912"/>
                    <a:pt x="50845" y="54912"/>
                  </a:cubicBezTo>
                  <a:cubicBezTo>
                    <a:pt x="50845" y="54912"/>
                    <a:pt x="50845" y="54912"/>
                    <a:pt x="50845" y="54912"/>
                  </a:cubicBezTo>
                  <a:cubicBezTo>
                    <a:pt x="50845" y="54912"/>
                    <a:pt x="50845" y="58980"/>
                    <a:pt x="54912" y="58980"/>
                  </a:cubicBezTo>
                  <a:cubicBezTo>
                    <a:pt x="54912" y="58980"/>
                    <a:pt x="54912" y="58980"/>
                    <a:pt x="54912" y="58980"/>
                  </a:cubicBezTo>
                  <a:cubicBezTo>
                    <a:pt x="54912" y="58980"/>
                    <a:pt x="54912" y="58980"/>
                    <a:pt x="58980" y="63048"/>
                  </a:cubicBezTo>
                  <a:cubicBezTo>
                    <a:pt x="58980" y="63048"/>
                    <a:pt x="58980" y="63048"/>
                    <a:pt x="58980" y="63048"/>
                  </a:cubicBezTo>
                  <a:cubicBezTo>
                    <a:pt x="58980" y="63048"/>
                    <a:pt x="58980" y="63048"/>
                    <a:pt x="58980" y="63048"/>
                  </a:cubicBezTo>
                  <a:cubicBezTo>
                    <a:pt x="58980" y="63048"/>
                    <a:pt x="58980" y="63048"/>
                    <a:pt x="63047" y="67115"/>
                  </a:cubicBezTo>
                  <a:cubicBezTo>
                    <a:pt x="63047" y="67115"/>
                    <a:pt x="63047" y="67115"/>
                    <a:pt x="63047" y="67115"/>
                  </a:cubicBezTo>
                  <a:cubicBezTo>
                    <a:pt x="63047" y="67115"/>
                    <a:pt x="63047" y="67115"/>
                    <a:pt x="67115" y="67115"/>
                  </a:cubicBezTo>
                  <a:cubicBezTo>
                    <a:pt x="67115" y="67115"/>
                    <a:pt x="67115" y="67115"/>
                    <a:pt x="71183" y="67115"/>
                  </a:cubicBezTo>
                  <a:cubicBezTo>
                    <a:pt x="71183" y="67115"/>
                    <a:pt x="75250" y="67115"/>
                    <a:pt x="75250" y="67115"/>
                  </a:cubicBezTo>
                  <a:cubicBezTo>
                    <a:pt x="75250" y="67115"/>
                    <a:pt x="75250" y="67115"/>
                    <a:pt x="75250" y="67115"/>
                  </a:cubicBezTo>
                  <a:cubicBezTo>
                    <a:pt x="75250" y="67115"/>
                    <a:pt x="79318" y="67115"/>
                    <a:pt x="79318" y="67115"/>
                  </a:cubicBezTo>
                  <a:lnTo>
                    <a:pt x="63047" y="75250"/>
                  </a:ln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63047" y="75250"/>
                  </a:cubicBezTo>
                  <a:cubicBezTo>
                    <a:pt x="63047" y="75250"/>
                    <a:pt x="63047" y="75250"/>
                    <a:pt x="58980" y="75250"/>
                  </a:cubicBezTo>
                  <a:cubicBezTo>
                    <a:pt x="58980" y="75250"/>
                    <a:pt x="58980" y="75250"/>
                    <a:pt x="58980" y="75250"/>
                  </a:cubicBezTo>
                  <a:cubicBezTo>
                    <a:pt x="58980" y="75250"/>
                    <a:pt x="58980" y="75250"/>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30507" y="50845"/>
                    <a:pt x="30507" y="50845"/>
                    <a:pt x="30507" y="46777"/>
                  </a:cubicBezTo>
                  <a:cubicBezTo>
                    <a:pt x="30507" y="50845"/>
                    <a:pt x="30507" y="46777"/>
                    <a:pt x="30507" y="46777"/>
                  </a:cubicBezTo>
                  <a:close/>
                </a:path>
              </a:pathLst>
            </a:custGeom>
            <a:solidFill>
              <a:srgbClr val="BB031C"/>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4E0D6139-0ABD-4E4B-833C-0D64EFDEF208}"/>
                </a:ext>
              </a:extLst>
            </p:cNvPr>
            <p:cNvSpPr/>
            <p:nvPr/>
          </p:nvSpPr>
          <p:spPr>
            <a:xfrm>
              <a:off x="7066119" y="4964513"/>
              <a:ext cx="81352" cy="162703"/>
            </a:xfrm>
            <a:custGeom>
              <a:avLst/>
              <a:gdLst>
                <a:gd name="connsiteX0" fmla="*/ 79318 w 81351"/>
                <a:gd name="connsiteY0" fmla="*/ 152534 h 162703"/>
                <a:gd name="connsiteX1" fmla="*/ 79318 w 81351"/>
                <a:gd name="connsiteY1" fmla="*/ 144399 h 162703"/>
                <a:gd name="connsiteX2" fmla="*/ 79318 w 81351"/>
                <a:gd name="connsiteY2" fmla="*/ 140332 h 162703"/>
                <a:gd name="connsiteX3" fmla="*/ 79318 w 81351"/>
                <a:gd name="connsiteY3" fmla="*/ 136264 h 162703"/>
                <a:gd name="connsiteX4" fmla="*/ 79318 w 81351"/>
                <a:gd name="connsiteY4" fmla="*/ 132196 h 162703"/>
                <a:gd name="connsiteX5" fmla="*/ 79318 w 81351"/>
                <a:gd name="connsiteY5" fmla="*/ 128129 h 162703"/>
                <a:gd name="connsiteX6" fmla="*/ 79318 w 81351"/>
                <a:gd name="connsiteY6" fmla="*/ 124061 h 162703"/>
                <a:gd name="connsiteX7" fmla="*/ 79318 w 81351"/>
                <a:gd name="connsiteY7" fmla="*/ 119994 h 162703"/>
                <a:gd name="connsiteX8" fmla="*/ 79318 w 81351"/>
                <a:gd name="connsiteY8" fmla="*/ 115926 h 162703"/>
                <a:gd name="connsiteX9" fmla="*/ 79318 w 81351"/>
                <a:gd name="connsiteY9" fmla="*/ 111859 h 162703"/>
                <a:gd name="connsiteX10" fmla="*/ 79318 w 81351"/>
                <a:gd name="connsiteY10" fmla="*/ 107791 h 162703"/>
                <a:gd name="connsiteX11" fmla="*/ 79318 w 81351"/>
                <a:gd name="connsiteY11" fmla="*/ 103724 h 162703"/>
                <a:gd name="connsiteX12" fmla="*/ 79318 w 81351"/>
                <a:gd name="connsiteY12" fmla="*/ 99656 h 162703"/>
                <a:gd name="connsiteX13" fmla="*/ 79318 w 81351"/>
                <a:gd name="connsiteY13" fmla="*/ 95588 h 162703"/>
                <a:gd name="connsiteX14" fmla="*/ 79318 w 81351"/>
                <a:gd name="connsiteY14" fmla="*/ 91521 h 162703"/>
                <a:gd name="connsiteX15" fmla="*/ 79318 w 81351"/>
                <a:gd name="connsiteY15" fmla="*/ 87453 h 162703"/>
                <a:gd name="connsiteX16" fmla="*/ 75250 w 81351"/>
                <a:gd name="connsiteY16" fmla="*/ 79318 h 162703"/>
                <a:gd name="connsiteX17" fmla="*/ 75250 w 81351"/>
                <a:gd name="connsiteY17" fmla="*/ 79318 h 162703"/>
                <a:gd name="connsiteX18" fmla="*/ 71183 w 81351"/>
                <a:gd name="connsiteY18" fmla="*/ 71183 h 162703"/>
                <a:gd name="connsiteX19" fmla="*/ 71183 w 81351"/>
                <a:gd name="connsiteY19" fmla="*/ 71183 h 162703"/>
                <a:gd name="connsiteX20" fmla="*/ 67115 w 81351"/>
                <a:gd name="connsiteY20" fmla="*/ 63048 h 162703"/>
                <a:gd name="connsiteX21" fmla="*/ 67115 w 81351"/>
                <a:gd name="connsiteY21" fmla="*/ 63048 h 162703"/>
                <a:gd name="connsiteX22" fmla="*/ 63048 w 81351"/>
                <a:gd name="connsiteY22" fmla="*/ 54912 h 162703"/>
                <a:gd name="connsiteX23" fmla="*/ 63048 w 81351"/>
                <a:gd name="connsiteY23" fmla="*/ 54912 h 162703"/>
                <a:gd name="connsiteX24" fmla="*/ 58980 w 81351"/>
                <a:gd name="connsiteY24" fmla="*/ 50845 h 162703"/>
                <a:gd name="connsiteX25" fmla="*/ 58980 w 81351"/>
                <a:gd name="connsiteY25" fmla="*/ 50845 h 162703"/>
                <a:gd name="connsiteX26" fmla="*/ 54912 w 81351"/>
                <a:gd name="connsiteY26" fmla="*/ 46777 h 162703"/>
                <a:gd name="connsiteX27" fmla="*/ 54912 w 81351"/>
                <a:gd name="connsiteY27" fmla="*/ 46777 h 162703"/>
                <a:gd name="connsiteX28" fmla="*/ 50845 w 81351"/>
                <a:gd name="connsiteY28" fmla="*/ 42710 h 162703"/>
                <a:gd name="connsiteX29" fmla="*/ 50845 w 81351"/>
                <a:gd name="connsiteY29" fmla="*/ 42710 h 162703"/>
                <a:gd name="connsiteX30" fmla="*/ 46777 w 81351"/>
                <a:gd name="connsiteY30" fmla="*/ 38642 h 162703"/>
                <a:gd name="connsiteX31" fmla="*/ 42710 w 81351"/>
                <a:gd name="connsiteY31" fmla="*/ 38642 h 162703"/>
                <a:gd name="connsiteX32" fmla="*/ 42710 w 81351"/>
                <a:gd name="connsiteY32" fmla="*/ 38642 h 162703"/>
                <a:gd name="connsiteX33" fmla="*/ 38642 w 81351"/>
                <a:gd name="connsiteY33" fmla="*/ 38642 h 162703"/>
                <a:gd name="connsiteX34" fmla="*/ 38642 w 81351"/>
                <a:gd name="connsiteY34" fmla="*/ 38642 h 162703"/>
                <a:gd name="connsiteX35" fmla="*/ 34574 w 81351"/>
                <a:gd name="connsiteY35" fmla="*/ 38642 h 162703"/>
                <a:gd name="connsiteX36" fmla="*/ 34574 w 81351"/>
                <a:gd name="connsiteY36" fmla="*/ 38642 h 162703"/>
                <a:gd name="connsiteX37" fmla="*/ 30507 w 81351"/>
                <a:gd name="connsiteY37" fmla="*/ 38642 h 162703"/>
                <a:gd name="connsiteX38" fmla="*/ 46777 w 81351"/>
                <a:gd name="connsiteY38" fmla="*/ 30507 h 162703"/>
                <a:gd name="connsiteX39" fmla="*/ 46777 w 81351"/>
                <a:gd name="connsiteY39" fmla="*/ 30507 h 162703"/>
                <a:gd name="connsiteX40" fmla="*/ 46777 w 81351"/>
                <a:gd name="connsiteY40" fmla="*/ 30507 h 162703"/>
                <a:gd name="connsiteX41" fmla="*/ 46777 w 81351"/>
                <a:gd name="connsiteY41" fmla="*/ 30507 h 162703"/>
                <a:gd name="connsiteX42" fmla="*/ 46777 w 81351"/>
                <a:gd name="connsiteY42" fmla="*/ 30507 h 162703"/>
                <a:gd name="connsiteX43" fmla="*/ 46777 w 81351"/>
                <a:gd name="connsiteY43" fmla="*/ 30507 h 162703"/>
                <a:gd name="connsiteX44" fmla="*/ 46777 w 81351"/>
                <a:gd name="connsiteY44" fmla="*/ 30507 h 162703"/>
                <a:gd name="connsiteX45" fmla="*/ 46777 w 81351"/>
                <a:gd name="connsiteY45" fmla="*/ 30507 h 162703"/>
                <a:gd name="connsiteX46" fmla="*/ 46777 w 81351"/>
                <a:gd name="connsiteY46" fmla="*/ 30507 h 162703"/>
                <a:gd name="connsiteX47" fmla="*/ 46777 w 81351"/>
                <a:gd name="connsiteY47" fmla="*/ 30507 h 162703"/>
                <a:gd name="connsiteX48" fmla="*/ 46777 w 81351"/>
                <a:gd name="connsiteY48" fmla="*/ 30507 h 162703"/>
                <a:gd name="connsiteX49" fmla="*/ 46777 w 81351"/>
                <a:gd name="connsiteY49" fmla="*/ 30507 h 162703"/>
                <a:gd name="connsiteX50" fmla="*/ 46777 w 81351"/>
                <a:gd name="connsiteY50" fmla="*/ 30507 h 162703"/>
                <a:gd name="connsiteX51" fmla="*/ 50845 w 81351"/>
                <a:gd name="connsiteY51" fmla="*/ 30507 h 162703"/>
                <a:gd name="connsiteX52" fmla="*/ 50845 w 81351"/>
                <a:gd name="connsiteY52" fmla="*/ 30507 h 162703"/>
                <a:gd name="connsiteX53" fmla="*/ 54912 w 81351"/>
                <a:gd name="connsiteY53" fmla="*/ 30507 h 162703"/>
                <a:gd name="connsiteX54" fmla="*/ 58980 w 81351"/>
                <a:gd name="connsiteY54" fmla="*/ 30507 h 162703"/>
                <a:gd name="connsiteX55" fmla="*/ 58980 w 81351"/>
                <a:gd name="connsiteY55" fmla="*/ 30507 h 162703"/>
                <a:gd name="connsiteX56" fmla="*/ 63048 w 81351"/>
                <a:gd name="connsiteY56" fmla="*/ 34574 h 162703"/>
                <a:gd name="connsiteX57" fmla="*/ 63048 w 81351"/>
                <a:gd name="connsiteY57" fmla="*/ 34574 h 162703"/>
                <a:gd name="connsiteX58" fmla="*/ 67115 w 81351"/>
                <a:gd name="connsiteY58" fmla="*/ 38642 h 162703"/>
                <a:gd name="connsiteX59" fmla="*/ 67115 w 81351"/>
                <a:gd name="connsiteY59" fmla="*/ 38642 h 162703"/>
                <a:gd name="connsiteX60" fmla="*/ 67115 w 81351"/>
                <a:gd name="connsiteY60" fmla="*/ 38642 h 162703"/>
                <a:gd name="connsiteX61" fmla="*/ 71183 w 81351"/>
                <a:gd name="connsiteY61" fmla="*/ 42710 h 162703"/>
                <a:gd name="connsiteX62" fmla="*/ 71183 w 81351"/>
                <a:gd name="connsiteY62" fmla="*/ 46777 h 162703"/>
                <a:gd name="connsiteX63" fmla="*/ 71183 w 81351"/>
                <a:gd name="connsiteY63" fmla="*/ 46777 h 162703"/>
                <a:gd name="connsiteX64" fmla="*/ 71183 w 81351"/>
                <a:gd name="connsiteY64" fmla="*/ 46777 h 162703"/>
                <a:gd name="connsiteX65" fmla="*/ 75250 w 81351"/>
                <a:gd name="connsiteY65" fmla="*/ 50845 h 162703"/>
                <a:gd name="connsiteX66" fmla="*/ 75250 w 81351"/>
                <a:gd name="connsiteY66" fmla="*/ 54912 h 162703"/>
                <a:gd name="connsiteX67" fmla="*/ 75250 w 81351"/>
                <a:gd name="connsiteY67" fmla="*/ 54912 h 162703"/>
                <a:gd name="connsiteX68" fmla="*/ 75250 w 81351"/>
                <a:gd name="connsiteY68" fmla="*/ 54912 h 162703"/>
                <a:gd name="connsiteX69" fmla="*/ 75250 w 81351"/>
                <a:gd name="connsiteY69" fmla="*/ 58980 h 162703"/>
                <a:gd name="connsiteX70" fmla="*/ 75250 w 81351"/>
                <a:gd name="connsiteY70" fmla="*/ 63048 h 162703"/>
                <a:gd name="connsiteX71" fmla="*/ 75250 w 81351"/>
                <a:gd name="connsiteY71" fmla="*/ 63048 h 162703"/>
                <a:gd name="connsiteX72" fmla="*/ 75250 w 81351"/>
                <a:gd name="connsiteY72" fmla="*/ 63048 h 162703"/>
                <a:gd name="connsiteX73" fmla="*/ 75250 w 81351"/>
                <a:gd name="connsiteY73" fmla="*/ 63048 h 162703"/>
                <a:gd name="connsiteX74" fmla="*/ 75250 w 81351"/>
                <a:gd name="connsiteY74" fmla="*/ 67115 h 162703"/>
                <a:gd name="connsiteX75" fmla="*/ 75250 w 81351"/>
                <a:gd name="connsiteY75" fmla="*/ 71183 h 162703"/>
                <a:gd name="connsiteX76" fmla="*/ 75250 w 81351"/>
                <a:gd name="connsiteY76" fmla="*/ 71183 h 162703"/>
                <a:gd name="connsiteX77" fmla="*/ 75250 w 81351"/>
                <a:gd name="connsiteY77" fmla="*/ 71183 h 162703"/>
                <a:gd name="connsiteX78" fmla="*/ 75250 w 81351"/>
                <a:gd name="connsiteY78" fmla="*/ 71183 h 162703"/>
                <a:gd name="connsiteX79" fmla="*/ 75250 w 81351"/>
                <a:gd name="connsiteY79" fmla="*/ 75250 h 162703"/>
                <a:gd name="connsiteX80" fmla="*/ 75250 w 81351"/>
                <a:gd name="connsiteY80" fmla="*/ 75250 h 162703"/>
                <a:gd name="connsiteX81" fmla="*/ 75250 w 81351"/>
                <a:gd name="connsiteY81" fmla="*/ 75250 h 162703"/>
                <a:gd name="connsiteX82" fmla="*/ 75250 w 81351"/>
                <a:gd name="connsiteY82" fmla="*/ 79318 h 162703"/>
                <a:gd name="connsiteX83" fmla="*/ 75250 w 81351"/>
                <a:gd name="connsiteY83" fmla="*/ 83386 h 162703"/>
                <a:gd name="connsiteX84" fmla="*/ 75250 w 81351"/>
                <a:gd name="connsiteY84" fmla="*/ 87453 h 162703"/>
                <a:gd name="connsiteX85" fmla="*/ 75250 w 81351"/>
                <a:gd name="connsiteY85" fmla="*/ 91521 h 162703"/>
                <a:gd name="connsiteX86" fmla="*/ 75250 w 81351"/>
                <a:gd name="connsiteY86" fmla="*/ 95588 h 162703"/>
                <a:gd name="connsiteX87" fmla="*/ 75250 w 81351"/>
                <a:gd name="connsiteY87" fmla="*/ 99656 h 162703"/>
                <a:gd name="connsiteX88" fmla="*/ 75250 w 81351"/>
                <a:gd name="connsiteY88" fmla="*/ 103724 h 162703"/>
                <a:gd name="connsiteX89" fmla="*/ 75250 w 81351"/>
                <a:gd name="connsiteY89" fmla="*/ 107791 h 162703"/>
                <a:gd name="connsiteX90" fmla="*/ 75250 w 81351"/>
                <a:gd name="connsiteY90" fmla="*/ 111859 h 162703"/>
                <a:gd name="connsiteX91" fmla="*/ 75250 w 81351"/>
                <a:gd name="connsiteY91" fmla="*/ 115926 h 162703"/>
                <a:gd name="connsiteX92" fmla="*/ 75250 w 81351"/>
                <a:gd name="connsiteY92" fmla="*/ 119994 h 162703"/>
                <a:gd name="connsiteX93" fmla="*/ 75250 w 81351"/>
                <a:gd name="connsiteY93" fmla="*/ 124061 h 162703"/>
                <a:gd name="connsiteX94" fmla="*/ 75250 w 81351"/>
                <a:gd name="connsiteY94" fmla="*/ 128129 h 162703"/>
                <a:gd name="connsiteX95" fmla="*/ 75250 w 81351"/>
                <a:gd name="connsiteY95" fmla="*/ 132196 h 162703"/>
                <a:gd name="connsiteX96" fmla="*/ 75250 w 81351"/>
                <a:gd name="connsiteY96" fmla="*/ 140332 h 162703"/>
                <a:gd name="connsiteX97" fmla="*/ 75250 w 81351"/>
                <a:gd name="connsiteY97" fmla="*/ 144399 h 162703"/>
                <a:gd name="connsiteX98" fmla="*/ 79318 w 81351"/>
                <a:gd name="connsiteY98" fmla="*/ 152534 h 162703"/>
                <a:gd name="connsiteX99" fmla="*/ 79318 w 81351"/>
                <a:gd name="connsiteY99" fmla="*/ 152534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1351" h="162703">
                  <a:moveTo>
                    <a:pt x="79318" y="152534"/>
                  </a:moveTo>
                  <a:cubicBezTo>
                    <a:pt x="79318" y="152534"/>
                    <a:pt x="79318" y="148467"/>
                    <a:pt x="79318" y="144399"/>
                  </a:cubicBezTo>
                  <a:cubicBezTo>
                    <a:pt x="79318" y="144399"/>
                    <a:pt x="79318" y="144399"/>
                    <a:pt x="79318" y="140332"/>
                  </a:cubicBezTo>
                  <a:cubicBezTo>
                    <a:pt x="79318" y="140332"/>
                    <a:pt x="79318" y="136264"/>
                    <a:pt x="79318" y="136264"/>
                  </a:cubicBezTo>
                  <a:cubicBezTo>
                    <a:pt x="79318" y="136264"/>
                    <a:pt x="79318" y="136264"/>
                    <a:pt x="79318" y="132196"/>
                  </a:cubicBezTo>
                  <a:cubicBezTo>
                    <a:pt x="79318" y="132196"/>
                    <a:pt x="79318" y="128129"/>
                    <a:pt x="79318" y="128129"/>
                  </a:cubicBezTo>
                  <a:cubicBezTo>
                    <a:pt x="79318" y="128129"/>
                    <a:pt x="79318" y="124061"/>
                    <a:pt x="79318" y="124061"/>
                  </a:cubicBezTo>
                  <a:cubicBezTo>
                    <a:pt x="79318" y="124061"/>
                    <a:pt x="79318" y="119994"/>
                    <a:pt x="79318" y="119994"/>
                  </a:cubicBezTo>
                  <a:cubicBezTo>
                    <a:pt x="79318" y="119994"/>
                    <a:pt x="79318" y="115926"/>
                    <a:pt x="79318" y="115926"/>
                  </a:cubicBezTo>
                  <a:cubicBezTo>
                    <a:pt x="79318" y="115926"/>
                    <a:pt x="79318" y="111859"/>
                    <a:pt x="79318" y="111859"/>
                  </a:cubicBezTo>
                  <a:cubicBezTo>
                    <a:pt x="79318" y="111859"/>
                    <a:pt x="79318" y="107791"/>
                    <a:pt x="79318" y="107791"/>
                  </a:cubicBezTo>
                  <a:cubicBezTo>
                    <a:pt x="79318" y="107791"/>
                    <a:pt x="79318" y="103724"/>
                    <a:pt x="79318" y="103724"/>
                  </a:cubicBezTo>
                  <a:cubicBezTo>
                    <a:pt x="79318" y="103724"/>
                    <a:pt x="79318" y="99656"/>
                    <a:pt x="79318" y="99656"/>
                  </a:cubicBezTo>
                  <a:cubicBezTo>
                    <a:pt x="79318" y="99656"/>
                    <a:pt x="79318" y="95588"/>
                    <a:pt x="79318" y="95588"/>
                  </a:cubicBezTo>
                  <a:cubicBezTo>
                    <a:pt x="79318" y="95588"/>
                    <a:pt x="79318" y="95588"/>
                    <a:pt x="79318" y="91521"/>
                  </a:cubicBezTo>
                  <a:cubicBezTo>
                    <a:pt x="79318" y="91521"/>
                    <a:pt x="79318" y="87453"/>
                    <a:pt x="79318" y="87453"/>
                  </a:cubicBezTo>
                  <a:cubicBezTo>
                    <a:pt x="79318" y="83386"/>
                    <a:pt x="79318" y="83386"/>
                    <a:pt x="75250" y="79318"/>
                  </a:cubicBezTo>
                  <a:cubicBezTo>
                    <a:pt x="75250" y="79318"/>
                    <a:pt x="75250" y="79318"/>
                    <a:pt x="75250" y="79318"/>
                  </a:cubicBezTo>
                  <a:cubicBezTo>
                    <a:pt x="75250" y="75250"/>
                    <a:pt x="75250" y="75250"/>
                    <a:pt x="71183" y="71183"/>
                  </a:cubicBezTo>
                  <a:cubicBezTo>
                    <a:pt x="71183" y="71183"/>
                    <a:pt x="71183" y="71183"/>
                    <a:pt x="71183" y="71183"/>
                  </a:cubicBezTo>
                  <a:cubicBezTo>
                    <a:pt x="71183" y="67115"/>
                    <a:pt x="67115" y="67115"/>
                    <a:pt x="67115" y="63048"/>
                  </a:cubicBezTo>
                  <a:cubicBezTo>
                    <a:pt x="67115" y="63048"/>
                    <a:pt x="67115" y="63048"/>
                    <a:pt x="67115" y="63048"/>
                  </a:cubicBezTo>
                  <a:cubicBezTo>
                    <a:pt x="67115" y="58980"/>
                    <a:pt x="63048" y="58980"/>
                    <a:pt x="63048" y="54912"/>
                  </a:cubicBezTo>
                  <a:cubicBezTo>
                    <a:pt x="63048" y="54912"/>
                    <a:pt x="63048" y="54912"/>
                    <a:pt x="63048" y="54912"/>
                  </a:cubicBezTo>
                  <a:cubicBezTo>
                    <a:pt x="63048" y="54912"/>
                    <a:pt x="58980" y="50845"/>
                    <a:pt x="58980" y="50845"/>
                  </a:cubicBezTo>
                  <a:cubicBezTo>
                    <a:pt x="58980" y="50845"/>
                    <a:pt x="58980" y="50845"/>
                    <a:pt x="58980" y="50845"/>
                  </a:cubicBezTo>
                  <a:cubicBezTo>
                    <a:pt x="58980" y="50845"/>
                    <a:pt x="54912" y="46777"/>
                    <a:pt x="54912" y="46777"/>
                  </a:cubicBezTo>
                  <a:cubicBezTo>
                    <a:pt x="54912" y="46777"/>
                    <a:pt x="54912" y="46777"/>
                    <a:pt x="54912" y="46777"/>
                  </a:cubicBezTo>
                  <a:cubicBezTo>
                    <a:pt x="54912" y="46777"/>
                    <a:pt x="50845" y="42710"/>
                    <a:pt x="50845" y="42710"/>
                  </a:cubicBezTo>
                  <a:cubicBezTo>
                    <a:pt x="50845" y="42710"/>
                    <a:pt x="50845" y="42710"/>
                    <a:pt x="50845" y="42710"/>
                  </a:cubicBezTo>
                  <a:cubicBezTo>
                    <a:pt x="50845" y="42710"/>
                    <a:pt x="46777" y="42710"/>
                    <a:pt x="46777" y="38642"/>
                  </a:cubicBezTo>
                  <a:cubicBezTo>
                    <a:pt x="46777" y="38642"/>
                    <a:pt x="42710" y="38642"/>
                    <a:pt x="42710" y="38642"/>
                  </a:cubicBezTo>
                  <a:cubicBezTo>
                    <a:pt x="42710" y="38642"/>
                    <a:pt x="42710" y="38642"/>
                    <a:pt x="42710" y="38642"/>
                  </a:cubicBezTo>
                  <a:cubicBezTo>
                    <a:pt x="42710" y="38642"/>
                    <a:pt x="38642" y="38642"/>
                    <a:pt x="38642" y="38642"/>
                  </a:cubicBezTo>
                  <a:cubicBezTo>
                    <a:pt x="38642" y="38642"/>
                    <a:pt x="38642" y="38642"/>
                    <a:pt x="38642" y="38642"/>
                  </a:cubicBezTo>
                  <a:cubicBezTo>
                    <a:pt x="38642" y="38642"/>
                    <a:pt x="38642" y="38642"/>
                    <a:pt x="34574" y="38642"/>
                  </a:cubicBezTo>
                  <a:cubicBezTo>
                    <a:pt x="34574" y="38642"/>
                    <a:pt x="34574" y="38642"/>
                    <a:pt x="34574" y="38642"/>
                  </a:cubicBezTo>
                  <a:cubicBezTo>
                    <a:pt x="34574" y="38642"/>
                    <a:pt x="34574" y="38642"/>
                    <a:pt x="30507" y="38642"/>
                  </a:cubicBezTo>
                  <a:lnTo>
                    <a:pt x="46777" y="30507"/>
                  </a:ln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50845" y="30507"/>
                  </a:cubicBezTo>
                  <a:cubicBezTo>
                    <a:pt x="50845" y="30507"/>
                    <a:pt x="50845" y="30507"/>
                    <a:pt x="50845" y="30507"/>
                  </a:cubicBezTo>
                  <a:cubicBezTo>
                    <a:pt x="50845" y="30507"/>
                    <a:pt x="50845" y="30507"/>
                    <a:pt x="54912" y="30507"/>
                  </a:cubicBezTo>
                  <a:cubicBezTo>
                    <a:pt x="54912" y="30507"/>
                    <a:pt x="54912" y="30507"/>
                    <a:pt x="58980" y="30507"/>
                  </a:cubicBezTo>
                  <a:cubicBezTo>
                    <a:pt x="58980" y="30507"/>
                    <a:pt x="58980" y="30507"/>
                    <a:pt x="58980" y="30507"/>
                  </a:cubicBezTo>
                  <a:cubicBezTo>
                    <a:pt x="58980" y="30507"/>
                    <a:pt x="63048" y="34574"/>
                    <a:pt x="63048" y="34574"/>
                  </a:cubicBezTo>
                  <a:cubicBezTo>
                    <a:pt x="63048" y="34574"/>
                    <a:pt x="63048" y="34574"/>
                    <a:pt x="63048" y="34574"/>
                  </a:cubicBezTo>
                  <a:cubicBezTo>
                    <a:pt x="63048" y="34574"/>
                    <a:pt x="67115" y="38642"/>
                    <a:pt x="67115" y="38642"/>
                  </a:cubicBezTo>
                  <a:cubicBezTo>
                    <a:pt x="67115" y="38642"/>
                    <a:pt x="67115" y="38642"/>
                    <a:pt x="67115" y="38642"/>
                  </a:cubicBezTo>
                  <a:cubicBezTo>
                    <a:pt x="67115" y="38642"/>
                    <a:pt x="67115" y="38642"/>
                    <a:pt x="67115" y="38642"/>
                  </a:cubicBezTo>
                  <a:cubicBezTo>
                    <a:pt x="67115" y="38642"/>
                    <a:pt x="67115" y="38642"/>
                    <a:pt x="71183" y="42710"/>
                  </a:cubicBezTo>
                  <a:cubicBezTo>
                    <a:pt x="71183" y="42710"/>
                    <a:pt x="71183" y="42710"/>
                    <a:pt x="71183" y="46777"/>
                  </a:cubicBezTo>
                  <a:cubicBezTo>
                    <a:pt x="71183" y="46777"/>
                    <a:pt x="71183" y="46777"/>
                    <a:pt x="71183" y="46777"/>
                  </a:cubicBezTo>
                  <a:cubicBezTo>
                    <a:pt x="71183" y="46777"/>
                    <a:pt x="71183" y="46777"/>
                    <a:pt x="71183" y="46777"/>
                  </a:cubicBezTo>
                  <a:cubicBezTo>
                    <a:pt x="71183" y="46777"/>
                    <a:pt x="71183" y="46777"/>
                    <a:pt x="75250" y="50845"/>
                  </a:cubicBezTo>
                  <a:cubicBezTo>
                    <a:pt x="75250" y="50845"/>
                    <a:pt x="75250" y="50845"/>
                    <a:pt x="75250" y="54912"/>
                  </a:cubicBezTo>
                  <a:cubicBezTo>
                    <a:pt x="75250" y="54912"/>
                    <a:pt x="75250" y="54912"/>
                    <a:pt x="75250" y="54912"/>
                  </a:cubicBezTo>
                  <a:cubicBezTo>
                    <a:pt x="75250" y="54912"/>
                    <a:pt x="75250" y="54912"/>
                    <a:pt x="75250" y="54912"/>
                  </a:cubicBezTo>
                  <a:cubicBezTo>
                    <a:pt x="75250" y="54912"/>
                    <a:pt x="75250" y="54912"/>
                    <a:pt x="75250" y="58980"/>
                  </a:cubicBezTo>
                  <a:cubicBezTo>
                    <a:pt x="75250" y="58980"/>
                    <a:pt x="75250" y="58980"/>
                    <a:pt x="75250" y="63048"/>
                  </a:cubicBezTo>
                  <a:cubicBezTo>
                    <a:pt x="75250" y="63048"/>
                    <a:pt x="75250" y="63048"/>
                    <a:pt x="75250" y="63048"/>
                  </a:cubicBezTo>
                  <a:cubicBezTo>
                    <a:pt x="75250" y="63048"/>
                    <a:pt x="75250" y="63048"/>
                    <a:pt x="75250" y="63048"/>
                  </a:cubicBezTo>
                  <a:cubicBezTo>
                    <a:pt x="75250" y="63048"/>
                    <a:pt x="75250" y="63048"/>
                    <a:pt x="75250" y="63048"/>
                  </a:cubicBezTo>
                  <a:cubicBezTo>
                    <a:pt x="75250" y="63048"/>
                    <a:pt x="75250" y="63048"/>
                    <a:pt x="75250" y="67115"/>
                  </a:cubicBezTo>
                  <a:cubicBezTo>
                    <a:pt x="75250" y="67115"/>
                    <a:pt x="75250" y="71183"/>
                    <a:pt x="75250" y="71183"/>
                  </a:cubicBezTo>
                  <a:cubicBezTo>
                    <a:pt x="75250" y="71183"/>
                    <a:pt x="75250" y="71183"/>
                    <a:pt x="75250" y="71183"/>
                  </a:cubicBezTo>
                  <a:cubicBezTo>
                    <a:pt x="75250" y="71183"/>
                    <a:pt x="75250" y="71183"/>
                    <a:pt x="75250" y="71183"/>
                  </a:cubicBezTo>
                  <a:cubicBezTo>
                    <a:pt x="75250" y="71183"/>
                    <a:pt x="75250" y="71183"/>
                    <a:pt x="75250" y="71183"/>
                  </a:cubicBezTo>
                  <a:cubicBezTo>
                    <a:pt x="75250" y="71183"/>
                    <a:pt x="75250" y="75250"/>
                    <a:pt x="75250" y="75250"/>
                  </a:cubicBezTo>
                  <a:cubicBezTo>
                    <a:pt x="75250" y="75250"/>
                    <a:pt x="75250" y="75250"/>
                    <a:pt x="75250" y="75250"/>
                  </a:cubicBezTo>
                  <a:cubicBezTo>
                    <a:pt x="75250" y="75250"/>
                    <a:pt x="75250" y="75250"/>
                    <a:pt x="75250" y="75250"/>
                  </a:cubicBezTo>
                  <a:cubicBezTo>
                    <a:pt x="75250" y="75250"/>
                    <a:pt x="75250" y="75250"/>
                    <a:pt x="75250" y="79318"/>
                  </a:cubicBezTo>
                  <a:cubicBezTo>
                    <a:pt x="75250" y="79318"/>
                    <a:pt x="75250" y="79318"/>
                    <a:pt x="75250" y="83386"/>
                  </a:cubicBezTo>
                  <a:cubicBezTo>
                    <a:pt x="75250" y="83386"/>
                    <a:pt x="75250" y="87453"/>
                    <a:pt x="75250" y="87453"/>
                  </a:cubicBezTo>
                  <a:cubicBezTo>
                    <a:pt x="75250" y="87453"/>
                    <a:pt x="75250" y="91521"/>
                    <a:pt x="75250" y="91521"/>
                  </a:cubicBezTo>
                  <a:cubicBezTo>
                    <a:pt x="75250" y="91521"/>
                    <a:pt x="75250" y="95588"/>
                    <a:pt x="75250" y="95588"/>
                  </a:cubicBezTo>
                  <a:cubicBezTo>
                    <a:pt x="75250" y="95588"/>
                    <a:pt x="75250" y="99656"/>
                    <a:pt x="75250" y="99656"/>
                  </a:cubicBezTo>
                  <a:cubicBezTo>
                    <a:pt x="75250" y="99656"/>
                    <a:pt x="75250" y="103724"/>
                    <a:pt x="75250" y="103724"/>
                  </a:cubicBezTo>
                  <a:cubicBezTo>
                    <a:pt x="75250" y="103724"/>
                    <a:pt x="75250" y="107791"/>
                    <a:pt x="75250" y="107791"/>
                  </a:cubicBezTo>
                  <a:cubicBezTo>
                    <a:pt x="75250" y="107791"/>
                    <a:pt x="75250" y="111859"/>
                    <a:pt x="75250" y="111859"/>
                  </a:cubicBezTo>
                  <a:cubicBezTo>
                    <a:pt x="75250" y="111859"/>
                    <a:pt x="75250" y="115926"/>
                    <a:pt x="75250" y="115926"/>
                  </a:cubicBezTo>
                  <a:cubicBezTo>
                    <a:pt x="75250" y="115926"/>
                    <a:pt x="75250" y="119994"/>
                    <a:pt x="75250" y="119994"/>
                  </a:cubicBezTo>
                  <a:cubicBezTo>
                    <a:pt x="75250" y="119994"/>
                    <a:pt x="75250" y="119994"/>
                    <a:pt x="75250" y="124061"/>
                  </a:cubicBezTo>
                  <a:cubicBezTo>
                    <a:pt x="75250" y="124061"/>
                    <a:pt x="75250" y="128129"/>
                    <a:pt x="75250" y="128129"/>
                  </a:cubicBezTo>
                  <a:cubicBezTo>
                    <a:pt x="75250" y="128129"/>
                    <a:pt x="75250" y="128129"/>
                    <a:pt x="75250" y="132196"/>
                  </a:cubicBezTo>
                  <a:cubicBezTo>
                    <a:pt x="75250" y="136264"/>
                    <a:pt x="75250" y="136264"/>
                    <a:pt x="75250" y="140332"/>
                  </a:cubicBezTo>
                  <a:cubicBezTo>
                    <a:pt x="75250" y="140332"/>
                    <a:pt x="75250" y="144399"/>
                    <a:pt x="75250" y="144399"/>
                  </a:cubicBezTo>
                  <a:lnTo>
                    <a:pt x="79318" y="152534"/>
                  </a:lnTo>
                  <a:cubicBezTo>
                    <a:pt x="79318" y="152534"/>
                    <a:pt x="79318" y="152534"/>
                    <a:pt x="79318" y="152534"/>
                  </a:cubicBezTo>
                  <a:close/>
                </a:path>
              </a:pathLst>
            </a:custGeom>
            <a:solidFill>
              <a:srgbClr val="BB031C"/>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664B309A-C82C-44D1-A588-ABD0EF8F9025}"/>
                </a:ext>
              </a:extLst>
            </p:cNvPr>
            <p:cNvSpPr/>
            <p:nvPr/>
          </p:nvSpPr>
          <p:spPr>
            <a:xfrm>
              <a:off x="7065082" y="4980004"/>
              <a:ext cx="81352" cy="162703"/>
            </a:xfrm>
            <a:custGeom>
              <a:avLst/>
              <a:gdLst>
                <a:gd name="connsiteX0" fmla="*/ 88490 w 81351"/>
                <a:gd name="connsiteY0" fmla="*/ 80097 h 162703"/>
                <a:gd name="connsiteX1" fmla="*/ 80355 w 81351"/>
                <a:gd name="connsiteY1" fmla="*/ 137043 h 162703"/>
                <a:gd name="connsiteX2" fmla="*/ 76287 w 81351"/>
                <a:gd name="connsiteY2" fmla="*/ 141111 h 162703"/>
                <a:gd name="connsiteX3" fmla="*/ 68152 w 81351"/>
                <a:gd name="connsiteY3" fmla="*/ 132976 h 162703"/>
                <a:gd name="connsiteX4" fmla="*/ 31543 w 81351"/>
                <a:gd name="connsiteY4" fmla="*/ 59759 h 162703"/>
                <a:gd name="connsiteX5" fmla="*/ 51881 w 81351"/>
                <a:gd name="connsiteY5" fmla="*/ 31286 h 162703"/>
                <a:gd name="connsiteX6" fmla="*/ 88490 w 81351"/>
                <a:gd name="connsiteY6" fmla="*/ 80097 h 162703"/>
                <a:gd name="connsiteX7" fmla="*/ 64084 w 81351"/>
                <a:gd name="connsiteY7" fmla="*/ 88232 h 162703"/>
                <a:gd name="connsiteX8" fmla="*/ 76287 w 81351"/>
                <a:gd name="connsiteY8" fmla="*/ 71962 h 162703"/>
                <a:gd name="connsiteX9" fmla="*/ 55949 w 81351"/>
                <a:gd name="connsiteY9" fmla="*/ 47557 h 162703"/>
                <a:gd name="connsiteX10" fmla="*/ 43746 w 81351"/>
                <a:gd name="connsiteY10" fmla="*/ 63827 h 162703"/>
                <a:gd name="connsiteX11" fmla="*/ 64084 w 81351"/>
                <a:gd name="connsiteY11" fmla="*/ 88232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51" h="162703">
                  <a:moveTo>
                    <a:pt x="88490" y="80097"/>
                  </a:moveTo>
                  <a:cubicBezTo>
                    <a:pt x="92557" y="96367"/>
                    <a:pt x="84422" y="124840"/>
                    <a:pt x="80355" y="137043"/>
                  </a:cubicBezTo>
                  <a:cubicBezTo>
                    <a:pt x="80355" y="141111"/>
                    <a:pt x="76287" y="141111"/>
                    <a:pt x="76287" y="141111"/>
                  </a:cubicBezTo>
                  <a:cubicBezTo>
                    <a:pt x="72219" y="141111"/>
                    <a:pt x="72219" y="137043"/>
                    <a:pt x="68152" y="132976"/>
                  </a:cubicBezTo>
                  <a:cubicBezTo>
                    <a:pt x="55949" y="112638"/>
                    <a:pt x="35611" y="71962"/>
                    <a:pt x="31543" y="59759"/>
                  </a:cubicBezTo>
                  <a:cubicBezTo>
                    <a:pt x="27476" y="39421"/>
                    <a:pt x="35611" y="27219"/>
                    <a:pt x="51881" y="31286"/>
                  </a:cubicBezTo>
                  <a:cubicBezTo>
                    <a:pt x="68152" y="35354"/>
                    <a:pt x="84422" y="55692"/>
                    <a:pt x="88490" y="80097"/>
                  </a:cubicBezTo>
                  <a:close/>
                  <a:moveTo>
                    <a:pt x="64084" y="88232"/>
                  </a:moveTo>
                  <a:cubicBezTo>
                    <a:pt x="72219" y="92300"/>
                    <a:pt x="76287" y="84165"/>
                    <a:pt x="76287" y="71962"/>
                  </a:cubicBezTo>
                  <a:cubicBezTo>
                    <a:pt x="72219" y="59759"/>
                    <a:pt x="64084" y="47557"/>
                    <a:pt x="55949" y="47557"/>
                  </a:cubicBezTo>
                  <a:cubicBezTo>
                    <a:pt x="47814" y="43489"/>
                    <a:pt x="43746" y="51624"/>
                    <a:pt x="43746" y="63827"/>
                  </a:cubicBezTo>
                  <a:cubicBezTo>
                    <a:pt x="47814" y="71962"/>
                    <a:pt x="55949" y="84165"/>
                    <a:pt x="64084" y="88232"/>
                  </a:cubicBezTo>
                </a:path>
              </a:pathLst>
            </a:custGeom>
            <a:solidFill>
              <a:srgbClr val="FA365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6DCE18EA-BB82-433A-B357-B77D46B01F15}"/>
                </a:ext>
              </a:extLst>
            </p:cNvPr>
            <p:cNvSpPr/>
            <p:nvPr/>
          </p:nvSpPr>
          <p:spPr>
            <a:xfrm>
              <a:off x="7082389" y="5184162"/>
              <a:ext cx="81352" cy="81352"/>
            </a:xfrm>
            <a:custGeom>
              <a:avLst/>
              <a:gdLst>
                <a:gd name="connsiteX0" fmla="*/ 30507 w 81351"/>
                <a:gd name="connsiteY0" fmla="*/ 46777 h 81351"/>
                <a:gd name="connsiteX1" fmla="*/ 30507 w 81351"/>
                <a:gd name="connsiteY1" fmla="*/ 46777 h 81351"/>
                <a:gd name="connsiteX2" fmla="*/ 30507 w 81351"/>
                <a:gd name="connsiteY2" fmla="*/ 42709 h 81351"/>
                <a:gd name="connsiteX3" fmla="*/ 30507 w 81351"/>
                <a:gd name="connsiteY3" fmla="*/ 38642 h 81351"/>
                <a:gd name="connsiteX4" fmla="*/ 30507 w 81351"/>
                <a:gd name="connsiteY4" fmla="*/ 38642 h 81351"/>
                <a:gd name="connsiteX5" fmla="*/ 34574 w 81351"/>
                <a:gd name="connsiteY5" fmla="*/ 38642 h 81351"/>
                <a:gd name="connsiteX6" fmla="*/ 50845 w 81351"/>
                <a:gd name="connsiteY6" fmla="*/ 30507 h 81351"/>
                <a:gd name="connsiteX7" fmla="*/ 46777 w 81351"/>
                <a:gd name="connsiteY7" fmla="*/ 30507 h 81351"/>
                <a:gd name="connsiteX8" fmla="*/ 46777 w 81351"/>
                <a:gd name="connsiteY8" fmla="*/ 30507 h 81351"/>
                <a:gd name="connsiteX9" fmla="*/ 46777 w 81351"/>
                <a:gd name="connsiteY9" fmla="*/ 34574 h 81351"/>
                <a:gd name="connsiteX10" fmla="*/ 46777 w 81351"/>
                <a:gd name="connsiteY10" fmla="*/ 34574 h 81351"/>
                <a:gd name="connsiteX11" fmla="*/ 46777 w 81351"/>
                <a:gd name="connsiteY11" fmla="*/ 38642 h 81351"/>
                <a:gd name="connsiteX12" fmla="*/ 46777 w 81351"/>
                <a:gd name="connsiteY12" fmla="*/ 38642 h 81351"/>
                <a:gd name="connsiteX13" fmla="*/ 46777 w 81351"/>
                <a:gd name="connsiteY13" fmla="*/ 42709 h 81351"/>
                <a:gd name="connsiteX14" fmla="*/ 46777 w 81351"/>
                <a:gd name="connsiteY14" fmla="*/ 46777 h 81351"/>
                <a:gd name="connsiteX15" fmla="*/ 46777 w 81351"/>
                <a:gd name="connsiteY15" fmla="*/ 46777 h 81351"/>
                <a:gd name="connsiteX16" fmla="*/ 46777 w 81351"/>
                <a:gd name="connsiteY16" fmla="*/ 50845 h 81351"/>
                <a:gd name="connsiteX17" fmla="*/ 46777 w 81351"/>
                <a:gd name="connsiteY17" fmla="*/ 50845 h 81351"/>
                <a:gd name="connsiteX18" fmla="*/ 50845 w 81351"/>
                <a:gd name="connsiteY18" fmla="*/ 54912 h 81351"/>
                <a:gd name="connsiteX19" fmla="*/ 50845 w 81351"/>
                <a:gd name="connsiteY19" fmla="*/ 54912 h 81351"/>
                <a:gd name="connsiteX20" fmla="*/ 54912 w 81351"/>
                <a:gd name="connsiteY20" fmla="*/ 58980 h 81351"/>
                <a:gd name="connsiteX21" fmla="*/ 54912 w 81351"/>
                <a:gd name="connsiteY21" fmla="*/ 58980 h 81351"/>
                <a:gd name="connsiteX22" fmla="*/ 58980 w 81351"/>
                <a:gd name="connsiteY22" fmla="*/ 63047 h 81351"/>
                <a:gd name="connsiteX23" fmla="*/ 58980 w 81351"/>
                <a:gd name="connsiteY23" fmla="*/ 63047 h 81351"/>
                <a:gd name="connsiteX24" fmla="*/ 58980 w 81351"/>
                <a:gd name="connsiteY24" fmla="*/ 63047 h 81351"/>
                <a:gd name="connsiteX25" fmla="*/ 63048 w 81351"/>
                <a:gd name="connsiteY25" fmla="*/ 67115 h 81351"/>
                <a:gd name="connsiteX26" fmla="*/ 63048 w 81351"/>
                <a:gd name="connsiteY26" fmla="*/ 67115 h 81351"/>
                <a:gd name="connsiteX27" fmla="*/ 67115 w 81351"/>
                <a:gd name="connsiteY27" fmla="*/ 67115 h 81351"/>
                <a:gd name="connsiteX28" fmla="*/ 71183 w 81351"/>
                <a:gd name="connsiteY28" fmla="*/ 67115 h 81351"/>
                <a:gd name="connsiteX29" fmla="*/ 75250 w 81351"/>
                <a:gd name="connsiteY29" fmla="*/ 67115 h 81351"/>
                <a:gd name="connsiteX30" fmla="*/ 75250 w 81351"/>
                <a:gd name="connsiteY30" fmla="*/ 67115 h 81351"/>
                <a:gd name="connsiteX31" fmla="*/ 79318 w 81351"/>
                <a:gd name="connsiteY31" fmla="*/ 67115 h 81351"/>
                <a:gd name="connsiteX32" fmla="*/ 63048 w 81351"/>
                <a:gd name="connsiteY32" fmla="*/ 75250 h 81351"/>
                <a:gd name="connsiteX33" fmla="*/ 63048 w 81351"/>
                <a:gd name="connsiteY33" fmla="*/ 75250 h 81351"/>
                <a:gd name="connsiteX34" fmla="*/ 63048 w 81351"/>
                <a:gd name="connsiteY34" fmla="*/ 75250 h 81351"/>
                <a:gd name="connsiteX35" fmla="*/ 63048 w 81351"/>
                <a:gd name="connsiteY35" fmla="*/ 75250 h 81351"/>
                <a:gd name="connsiteX36" fmla="*/ 63048 w 81351"/>
                <a:gd name="connsiteY36" fmla="*/ 75250 h 81351"/>
                <a:gd name="connsiteX37" fmla="*/ 63048 w 81351"/>
                <a:gd name="connsiteY37" fmla="*/ 75250 h 81351"/>
                <a:gd name="connsiteX38" fmla="*/ 63048 w 81351"/>
                <a:gd name="connsiteY38" fmla="*/ 75250 h 81351"/>
                <a:gd name="connsiteX39" fmla="*/ 63048 w 81351"/>
                <a:gd name="connsiteY39" fmla="*/ 75250 h 81351"/>
                <a:gd name="connsiteX40" fmla="*/ 63048 w 81351"/>
                <a:gd name="connsiteY40" fmla="*/ 75250 h 81351"/>
                <a:gd name="connsiteX41" fmla="*/ 63048 w 81351"/>
                <a:gd name="connsiteY41" fmla="*/ 75250 h 81351"/>
                <a:gd name="connsiteX42" fmla="*/ 63048 w 81351"/>
                <a:gd name="connsiteY42" fmla="*/ 75250 h 81351"/>
                <a:gd name="connsiteX43" fmla="*/ 63048 w 81351"/>
                <a:gd name="connsiteY43" fmla="*/ 75250 h 81351"/>
                <a:gd name="connsiteX44" fmla="*/ 63048 w 81351"/>
                <a:gd name="connsiteY44" fmla="*/ 75250 h 81351"/>
                <a:gd name="connsiteX45" fmla="*/ 58980 w 81351"/>
                <a:gd name="connsiteY45" fmla="*/ 75250 h 81351"/>
                <a:gd name="connsiteX46" fmla="*/ 58980 w 81351"/>
                <a:gd name="connsiteY46" fmla="*/ 75250 h 81351"/>
                <a:gd name="connsiteX47" fmla="*/ 54912 w 81351"/>
                <a:gd name="connsiteY47" fmla="*/ 71183 h 81351"/>
                <a:gd name="connsiteX48" fmla="*/ 54912 w 81351"/>
                <a:gd name="connsiteY48" fmla="*/ 71183 h 81351"/>
                <a:gd name="connsiteX49" fmla="*/ 54912 w 81351"/>
                <a:gd name="connsiteY49" fmla="*/ 71183 h 81351"/>
                <a:gd name="connsiteX50" fmla="*/ 54912 w 81351"/>
                <a:gd name="connsiteY50" fmla="*/ 71183 h 81351"/>
                <a:gd name="connsiteX51" fmla="*/ 54912 w 81351"/>
                <a:gd name="connsiteY51" fmla="*/ 71183 h 81351"/>
                <a:gd name="connsiteX52" fmla="*/ 54912 w 81351"/>
                <a:gd name="connsiteY52" fmla="*/ 71183 h 81351"/>
                <a:gd name="connsiteX53" fmla="*/ 54912 w 81351"/>
                <a:gd name="connsiteY53" fmla="*/ 71183 h 81351"/>
                <a:gd name="connsiteX54" fmla="*/ 54912 w 81351"/>
                <a:gd name="connsiteY54" fmla="*/ 71183 h 81351"/>
                <a:gd name="connsiteX55" fmla="*/ 54912 w 81351"/>
                <a:gd name="connsiteY55" fmla="*/ 71183 h 81351"/>
                <a:gd name="connsiteX56" fmla="*/ 54912 w 81351"/>
                <a:gd name="connsiteY56" fmla="*/ 71183 h 81351"/>
                <a:gd name="connsiteX57" fmla="*/ 54912 w 81351"/>
                <a:gd name="connsiteY57" fmla="*/ 71183 h 81351"/>
                <a:gd name="connsiteX58" fmla="*/ 54912 w 81351"/>
                <a:gd name="connsiteY58" fmla="*/ 71183 h 81351"/>
                <a:gd name="connsiteX59" fmla="*/ 54912 w 81351"/>
                <a:gd name="connsiteY59" fmla="*/ 71183 h 81351"/>
                <a:gd name="connsiteX60" fmla="*/ 54912 w 81351"/>
                <a:gd name="connsiteY60" fmla="*/ 71183 h 81351"/>
                <a:gd name="connsiteX61" fmla="*/ 54912 w 81351"/>
                <a:gd name="connsiteY61" fmla="*/ 71183 h 81351"/>
                <a:gd name="connsiteX62" fmla="*/ 54912 w 81351"/>
                <a:gd name="connsiteY62" fmla="*/ 71183 h 81351"/>
                <a:gd name="connsiteX63" fmla="*/ 54912 w 81351"/>
                <a:gd name="connsiteY63" fmla="*/ 71183 h 81351"/>
                <a:gd name="connsiteX64" fmla="*/ 54912 w 81351"/>
                <a:gd name="connsiteY64" fmla="*/ 71183 h 81351"/>
                <a:gd name="connsiteX65" fmla="*/ 54912 w 81351"/>
                <a:gd name="connsiteY65" fmla="*/ 71183 h 81351"/>
                <a:gd name="connsiteX66" fmla="*/ 54912 w 81351"/>
                <a:gd name="connsiteY66" fmla="*/ 71183 h 81351"/>
                <a:gd name="connsiteX67" fmla="*/ 54912 w 81351"/>
                <a:gd name="connsiteY67" fmla="*/ 71183 h 81351"/>
                <a:gd name="connsiteX68" fmla="*/ 54912 w 81351"/>
                <a:gd name="connsiteY68" fmla="*/ 71183 h 81351"/>
                <a:gd name="connsiteX69" fmla="*/ 54912 w 81351"/>
                <a:gd name="connsiteY69" fmla="*/ 71183 h 81351"/>
                <a:gd name="connsiteX70" fmla="*/ 54912 w 81351"/>
                <a:gd name="connsiteY70" fmla="*/ 71183 h 81351"/>
                <a:gd name="connsiteX71" fmla="*/ 54912 w 81351"/>
                <a:gd name="connsiteY71" fmla="*/ 71183 h 81351"/>
                <a:gd name="connsiteX72" fmla="*/ 30507 w 81351"/>
                <a:gd name="connsiteY72" fmla="*/ 46777 h 81351"/>
                <a:gd name="connsiteX73" fmla="*/ 30507 w 81351"/>
                <a:gd name="connsiteY73" fmla="*/ 4677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1351" h="81351">
                  <a:moveTo>
                    <a:pt x="30507" y="46777"/>
                  </a:moveTo>
                  <a:cubicBezTo>
                    <a:pt x="30507" y="46777"/>
                    <a:pt x="30507" y="46777"/>
                    <a:pt x="30507" y="46777"/>
                  </a:cubicBezTo>
                  <a:cubicBezTo>
                    <a:pt x="30507" y="42709"/>
                    <a:pt x="30507" y="42709"/>
                    <a:pt x="30507" y="42709"/>
                  </a:cubicBezTo>
                  <a:cubicBezTo>
                    <a:pt x="30507" y="42709"/>
                    <a:pt x="30507" y="42709"/>
                    <a:pt x="30507" y="38642"/>
                  </a:cubicBezTo>
                  <a:cubicBezTo>
                    <a:pt x="30507" y="38642"/>
                    <a:pt x="30507" y="38642"/>
                    <a:pt x="30507" y="38642"/>
                  </a:cubicBezTo>
                  <a:cubicBezTo>
                    <a:pt x="30507" y="38642"/>
                    <a:pt x="30507" y="38642"/>
                    <a:pt x="34574" y="38642"/>
                  </a:cubicBezTo>
                  <a:lnTo>
                    <a:pt x="50845" y="30507"/>
                  </a:lnTo>
                  <a:cubicBezTo>
                    <a:pt x="50845" y="30507"/>
                    <a:pt x="50845" y="30507"/>
                    <a:pt x="46777" y="30507"/>
                  </a:cubicBezTo>
                  <a:cubicBezTo>
                    <a:pt x="46777" y="30507"/>
                    <a:pt x="46777" y="30507"/>
                    <a:pt x="46777" y="30507"/>
                  </a:cubicBezTo>
                  <a:cubicBezTo>
                    <a:pt x="46777" y="30507"/>
                    <a:pt x="46777" y="30507"/>
                    <a:pt x="46777" y="34574"/>
                  </a:cubicBezTo>
                  <a:cubicBezTo>
                    <a:pt x="46777" y="34574"/>
                    <a:pt x="46777" y="34574"/>
                    <a:pt x="46777" y="34574"/>
                  </a:cubicBezTo>
                  <a:cubicBezTo>
                    <a:pt x="46777" y="34574"/>
                    <a:pt x="46777" y="34574"/>
                    <a:pt x="46777" y="38642"/>
                  </a:cubicBezTo>
                  <a:cubicBezTo>
                    <a:pt x="46777" y="38642"/>
                    <a:pt x="46777" y="38642"/>
                    <a:pt x="46777" y="38642"/>
                  </a:cubicBezTo>
                  <a:cubicBezTo>
                    <a:pt x="46777" y="38642"/>
                    <a:pt x="46777" y="42709"/>
                    <a:pt x="46777" y="42709"/>
                  </a:cubicBezTo>
                  <a:cubicBezTo>
                    <a:pt x="46777" y="42709"/>
                    <a:pt x="46777" y="46777"/>
                    <a:pt x="46777" y="46777"/>
                  </a:cubicBezTo>
                  <a:cubicBezTo>
                    <a:pt x="46777" y="46777"/>
                    <a:pt x="46777" y="46777"/>
                    <a:pt x="46777" y="46777"/>
                  </a:cubicBezTo>
                  <a:cubicBezTo>
                    <a:pt x="46777" y="46777"/>
                    <a:pt x="46777" y="50845"/>
                    <a:pt x="46777" y="50845"/>
                  </a:cubicBezTo>
                  <a:cubicBezTo>
                    <a:pt x="46777" y="50845"/>
                    <a:pt x="46777" y="50845"/>
                    <a:pt x="46777" y="50845"/>
                  </a:cubicBezTo>
                  <a:cubicBezTo>
                    <a:pt x="46777" y="50845"/>
                    <a:pt x="46777" y="54912"/>
                    <a:pt x="50845" y="54912"/>
                  </a:cubicBezTo>
                  <a:cubicBezTo>
                    <a:pt x="50845" y="54912"/>
                    <a:pt x="50845" y="54912"/>
                    <a:pt x="50845" y="54912"/>
                  </a:cubicBezTo>
                  <a:cubicBezTo>
                    <a:pt x="50845" y="54912"/>
                    <a:pt x="50845" y="58980"/>
                    <a:pt x="54912" y="58980"/>
                  </a:cubicBezTo>
                  <a:cubicBezTo>
                    <a:pt x="54912" y="58980"/>
                    <a:pt x="54912" y="58980"/>
                    <a:pt x="54912" y="58980"/>
                  </a:cubicBezTo>
                  <a:cubicBezTo>
                    <a:pt x="54912" y="58980"/>
                    <a:pt x="54912" y="58980"/>
                    <a:pt x="58980" y="63047"/>
                  </a:cubicBezTo>
                  <a:cubicBezTo>
                    <a:pt x="58980" y="63047"/>
                    <a:pt x="58980" y="63047"/>
                    <a:pt x="58980" y="63047"/>
                  </a:cubicBezTo>
                  <a:cubicBezTo>
                    <a:pt x="58980" y="63047"/>
                    <a:pt x="58980" y="63047"/>
                    <a:pt x="58980" y="63047"/>
                  </a:cubicBezTo>
                  <a:cubicBezTo>
                    <a:pt x="58980" y="63047"/>
                    <a:pt x="58980" y="63047"/>
                    <a:pt x="63048" y="67115"/>
                  </a:cubicBezTo>
                  <a:cubicBezTo>
                    <a:pt x="63048" y="67115"/>
                    <a:pt x="63048" y="67115"/>
                    <a:pt x="63048" y="67115"/>
                  </a:cubicBezTo>
                  <a:cubicBezTo>
                    <a:pt x="63048" y="67115"/>
                    <a:pt x="63048" y="67115"/>
                    <a:pt x="67115" y="67115"/>
                  </a:cubicBezTo>
                  <a:cubicBezTo>
                    <a:pt x="67115" y="67115"/>
                    <a:pt x="67115" y="67115"/>
                    <a:pt x="71183" y="67115"/>
                  </a:cubicBezTo>
                  <a:cubicBezTo>
                    <a:pt x="71183" y="67115"/>
                    <a:pt x="75250" y="67115"/>
                    <a:pt x="75250" y="67115"/>
                  </a:cubicBezTo>
                  <a:cubicBezTo>
                    <a:pt x="75250" y="67115"/>
                    <a:pt x="75250" y="67115"/>
                    <a:pt x="75250" y="67115"/>
                  </a:cubicBezTo>
                  <a:cubicBezTo>
                    <a:pt x="75250" y="67115"/>
                    <a:pt x="79318" y="67115"/>
                    <a:pt x="79318" y="67115"/>
                  </a:cubicBezTo>
                  <a:lnTo>
                    <a:pt x="63048" y="75250"/>
                  </a:ln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58980" y="75250"/>
                  </a:cubicBezTo>
                  <a:cubicBezTo>
                    <a:pt x="58980" y="75250"/>
                    <a:pt x="58980" y="75250"/>
                    <a:pt x="58980" y="75250"/>
                  </a:cubicBezTo>
                  <a:cubicBezTo>
                    <a:pt x="58980" y="75250"/>
                    <a:pt x="58980" y="75250"/>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30507" y="50845"/>
                    <a:pt x="30507" y="50845"/>
                    <a:pt x="30507" y="46777"/>
                  </a:cubicBezTo>
                  <a:cubicBezTo>
                    <a:pt x="30507" y="46777"/>
                    <a:pt x="30507" y="46777"/>
                    <a:pt x="30507" y="46777"/>
                  </a:cubicBezTo>
                  <a:close/>
                </a:path>
              </a:pathLst>
            </a:custGeom>
            <a:solidFill>
              <a:srgbClr val="BB031C"/>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2D54BF14-0801-491C-B575-3A5B3CC790BF}"/>
                </a:ext>
              </a:extLst>
            </p:cNvPr>
            <p:cNvSpPr/>
            <p:nvPr/>
          </p:nvSpPr>
          <p:spPr>
            <a:xfrm>
              <a:off x="7070186" y="5155689"/>
              <a:ext cx="81352" cy="162703"/>
            </a:xfrm>
            <a:custGeom>
              <a:avLst/>
              <a:gdLst>
                <a:gd name="connsiteX0" fmla="*/ 79318 w 81351"/>
                <a:gd name="connsiteY0" fmla="*/ 152534 h 162703"/>
                <a:gd name="connsiteX1" fmla="*/ 79318 w 81351"/>
                <a:gd name="connsiteY1" fmla="*/ 144399 h 162703"/>
                <a:gd name="connsiteX2" fmla="*/ 79318 w 81351"/>
                <a:gd name="connsiteY2" fmla="*/ 140332 h 162703"/>
                <a:gd name="connsiteX3" fmla="*/ 79318 w 81351"/>
                <a:gd name="connsiteY3" fmla="*/ 136264 h 162703"/>
                <a:gd name="connsiteX4" fmla="*/ 79318 w 81351"/>
                <a:gd name="connsiteY4" fmla="*/ 132196 h 162703"/>
                <a:gd name="connsiteX5" fmla="*/ 79318 w 81351"/>
                <a:gd name="connsiteY5" fmla="*/ 128129 h 162703"/>
                <a:gd name="connsiteX6" fmla="*/ 79318 w 81351"/>
                <a:gd name="connsiteY6" fmla="*/ 124061 h 162703"/>
                <a:gd name="connsiteX7" fmla="*/ 79318 w 81351"/>
                <a:gd name="connsiteY7" fmla="*/ 119994 h 162703"/>
                <a:gd name="connsiteX8" fmla="*/ 79318 w 81351"/>
                <a:gd name="connsiteY8" fmla="*/ 115926 h 162703"/>
                <a:gd name="connsiteX9" fmla="*/ 79318 w 81351"/>
                <a:gd name="connsiteY9" fmla="*/ 111859 h 162703"/>
                <a:gd name="connsiteX10" fmla="*/ 79318 w 81351"/>
                <a:gd name="connsiteY10" fmla="*/ 107791 h 162703"/>
                <a:gd name="connsiteX11" fmla="*/ 79318 w 81351"/>
                <a:gd name="connsiteY11" fmla="*/ 103724 h 162703"/>
                <a:gd name="connsiteX12" fmla="*/ 79318 w 81351"/>
                <a:gd name="connsiteY12" fmla="*/ 99656 h 162703"/>
                <a:gd name="connsiteX13" fmla="*/ 79318 w 81351"/>
                <a:gd name="connsiteY13" fmla="*/ 95588 h 162703"/>
                <a:gd name="connsiteX14" fmla="*/ 79318 w 81351"/>
                <a:gd name="connsiteY14" fmla="*/ 91521 h 162703"/>
                <a:gd name="connsiteX15" fmla="*/ 79318 w 81351"/>
                <a:gd name="connsiteY15" fmla="*/ 87453 h 162703"/>
                <a:gd name="connsiteX16" fmla="*/ 75251 w 81351"/>
                <a:gd name="connsiteY16" fmla="*/ 79318 h 162703"/>
                <a:gd name="connsiteX17" fmla="*/ 75251 w 81351"/>
                <a:gd name="connsiteY17" fmla="*/ 79318 h 162703"/>
                <a:gd name="connsiteX18" fmla="*/ 71183 w 81351"/>
                <a:gd name="connsiteY18" fmla="*/ 71183 h 162703"/>
                <a:gd name="connsiteX19" fmla="*/ 71183 w 81351"/>
                <a:gd name="connsiteY19" fmla="*/ 71183 h 162703"/>
                <a:gd name="connsiteX20" fmla="*/ 67115 w 81351"/>
                <a:gd name="connsiteY20" fmla="*/ 63048 h 162703"/>
                <a:gd name="connsiteX21" fmla="*/ 67115 w 81351"/>
                <a:gd name="connsiteY21" fmla="*/ 63048 h 162703"/>
                <a:gd name="connsiteX22" fmla="*/ 63048 w 81351"/>
                <a:gd name="connsiteY22" fmla="*/ 54913 h 162703"/>
                <a:gd name="connsiteX23" fmla="*/ 63048 w 81351"/>
                <a:gd name="connsiteY23" fmla="*/ 54913 h 162703"/>
                <a:gd name="connsiteX24" fmla="*/ 58980 w 81351"/>
                <a:gd name="connsiteY24" fmla="*/ 50845 h 162703"/>
                <a:gd name="connsiteX25" fmla="*/ 58980 w 81351"/>
                <a:gd name="connsiteY25" fmla="*/ 50845 h 162703"/>
                <a:gd name="connsiteX26" fmla="*/ 54913 w 81351"/>
                <a:gd name="connsiteY26" fmla="*/ 46777 h 162703"/>
                <a:gd name="connsiteX27" fmla="*/ 54913 w 81351"/>
                <a:gd name="connsiteY27" fmla="*/ 46777 h 162703"/>
                <a:gd name="connsiteX28" fmla="*/ 50845 w 81351"/>
                <a:gd name="connsiteY28" fmla="*/ 42710 h 162703"/>
                <a:gd name="connsiteX29" fmla="*/ 50845 w 81351"/>
                <a:gd name="connsiteY29" fmla="*/ 42710 h 162703"/>
                <a:gd name="connsiteX30" fmla="*/ 46777 w 81351"/>
                <a:gd name="connsiteY30" fmla="*/ 38642 h 162703"/>
                <a:gd name="connsiteX31" fmla="*/ 42710 w 81351"/>
                <a:gd name="connsiteY31" fmla="*/ 38642 h 162703"/>
                <a:gd name="connsiteX32" fmla="*/ 42710 w 81351"/>
                <a:gd name="connsiteY32" fmla="*/ 38642 h 162703"/>
                <a:gd name="connsiteX33" fmla="*/ 38642 w 81351"/>
                <a:gd name="connsiteY33" fmla="*/ 38642 h 162703"/>
                <a:gd name="connsiteX34" fmla="*/ 38642 w 81351"/>
                <a:gd name="connsiteY34" fmla="*/ 38642 h 162703"/>
                <a:gd name="connsiteX35" fmla="*/ 34575 w 81351"/>
                <a:gd name="connsiteY35" fmla="*/ 38642 h 162703"/>
                <a:gd name="connsiteX36" fmla="*/ 34575 w 81351"/>
                <a:gd name="connsiteY36" fmla="*/ 38642 h 162703"/>
                <a:gd name="connsiteX37" fmla="*/ 30507 w 81351"/>
                <a:gd name="connsiteY37" fmla="*/ 38642 h 162703"/>
                <a:gd name="connsiteX38" fmla="*/ 46777 w 81351"/>
                <a:gd name="connsiteY38" fmla="*/ 30507 h 162703"/>
                <a:gd name="connsiteX39" fmla="*/ 46777 w 81351"/>
                <a:gd name="connsiteY39" fmla="*/ 30507 h 162703"/>
                <a:gd name="connsiteX40" fmla="*/ 46777 w 81351"/>
                <a:gd name="connsiteY40" fmla="*/ 30507 h 162703"/>
                <a:gd name="connsiteX41" fmla="*/ 46777 w 81351"/>
                <a:gd name="connsiteY41" fmla="*/ 30507 h 162703"/>
                <a:gd name="connsiteX42" fmla="*/ 46777 w 81351"/>
                <a:gd name="connsiteY42" fmla="*/ 30507 h 162703"/>
                <a:gd name="connsiteX43" fmla="*/ 46777 w 81351"/>
                <a:gd name="connsiteY43" fmla="*/ 30507 h 162703"/>
                <a:gd name="connsiteX44" fmla="*/ 46777 w 81351"/>
                <a:gd name="connsiteY44" fmla="*/ 30507 h 162703"/>
                <a:gd name="connsiteX45" fmla="*/ 46777 w 81351"/>
                <a:gd name="connsiteY45" fmla="*/ 30507 h 162703"/>
                <a:gd name="connsiteX46" fmla="*/ 46777 w 81351"/>
                <a:gd name="connsiteY46" fmla="*/ 30507 h 162703"/>
                <a:gd name="connsiteX47" fmla="*/ 46777 w 81351"/>
                <a:gd name="connsiteY47" fmla="*/ 30507 h 162703"/>
                <a:gd name="connsiteX48" fmla="*/ 46777 w 81351"/>
                <a:gd name="connsiteY48" fmla="*/ 30507 h 162703"/>
                <a:gd name="connsiteX49" fmla="*/ 46777 w 81351"/>
                <a:gd name="connsiteY49" fmla="*/ 30507 h 162703"/>
                <a:gd name="connsiteX50" fmla="*/ 46777 w 81351"/>
                <a:gd name="connsiteY50" fmla="*/ 30507 h 162703"/>
                <a:gd name="connsiteX51" fmla="*/ 50845 w 81351"/>
                <a:gd name="connsiteY51" fmla="*/ 30507 h 162703"/>
                <a:gd name="connsiteX52" fmla="*/ 50845 w 81351"/>
                <a:gd name="connsiteY52" fmla="*/ 30507 h 162703"/>
                <a:gd name="connsiteX53" fmla="*/ 54913 w 81351"/>
                <a:gd name="connsiteY53" fmla="*/ 30507 h 162703"/>
                <a:gd name="connsiteX54" fmla="*/ 58980 w 81351"/>
                <a:gd name="connsiteY54" fmla="*/ 30507 h 162703"/>
                <a:gd name="connsiteX55" fmla="*/ 58980 w 81351"/>
                <a:gd name="connsiteY55" fmla="*/ 30507 h 162703"/>
                <a:gd name="connsiteX56" fmla="*/ 63048 w 81351"/>
                <a:gd name="connsiteY56" fmla="*/ 34575 h 162703"/>
                <a:gd name="connsiteX57" fmla="*/ 63048 w 81351"/>
                <a:gd name="connsiteY57" fmla="*/ 34575 h 162703"/>
                <a:gd name="connsiteX58" fmla="*/ 67115 w 81351"/>
                <a:gd name="connsiteY58" fmla="*/ 38642 h 162703"/>
                <a:gd name="connsiteX59" fmla="*/ 67115 w 81351"/>
                <a:gd name="connsiteY59" fmla="*/ 38642 h 162703"/>
                <a:gd name="connsiteX60" fmla="*/ 67115 w 81351"/>
                <a:gd name="connsiteY60" fmla="*/ 38642 h 162703"/>
                <a:gd name="connsiteX61" fmla="*/ 71183 w 81351"/>
                <a:gd name="connsiteY61" fmla="*/ 42710 h 162703"/>
                <a:gd name="connsiteX62" fmla="*/ 71183 w 81351"/>
                <a:gd name="connsiteY62" fmla="*/ 46777 h 162703"/>
                <a:gd name="connsiteX63" fmla="*/ 71183 w 81351"/>
                <a:gd name="connsiteY63" fmla="*/ 46777 h 162703"/>
                <a:gd name="connsiteX64" fmla="*/ 71183 w 81351"/>
                <a:gd name="connsiteY64" fmla="*/ 46777 h 162703"/>
                <a:gd name="connsiteX65" fmla="*/ 75251 w 81351"/>
                <a:gd name="connsiteY65" fmla="*/ 50845 h 162703"/>
                <a:gd name="connsiteX66" fmla="*/ 75251 w 81351"/>
                <a:gd name="connsiteY66" fmla="*/ 54913 h 162703"/>
                <a:gd name="connsiteX67" fmla="*/ 75251 w 81351"/>
                <a:gd name="connsiteY67" fmla="*/ 54913 h 162703"/>
                <a:gd name="connsiteX68" fmla="*/ 75251 w 81351"/>
                <a:gd name="connsiteY68" fmla="*/ 54913 h 162703"/>
                <a:gd name="connsiteX69" fmla="*/ 75251 w 81351"/>
                <a:gd name="connsiteY69" fmla="*/ 58980 h 162703"/>
                <a:gd name="connsiteX70" fmla="*/ 75251 w 81351"/>
                <a:gd name="connsiteY70" fmla="*/ 63048 h 162703"/>
                <a:gd name="connsiteX71" fmla="*/ 75251 w 81351"/>
                <a:gd name="connsiteY71" fmla="*/ 63048 h 162703"/>
                <a:gd name="connsiteX72" fmla="*/ 75251 w 81351"/>
                <a:gd name="connsiteY72" fmla="*/ 63048 h 162703"/>
                <a:gd name="connsiteX73" fmla="*/ 75251 w 81351"/>
                <a:gd name="connsiteY73" fmla="*/ 63048 h 162703"/>
                <a:gd name="connsiteX74" fmla="*/ 75251 w 81351"/>
                <a:gd name="connsiteY74" fmla="*/ 67115 h 162703"/>
                <a:gd name="connsiteX75" fmla="*/ 75251 w 81351"/>
                <a:gd name="connsiteY75" fmla="*/ 71183 h 162703"/>
                <a:gd name="connsiteX76" fmla="*/ 75251 w 81351"/>
                <a:gd name="connsiteY76" fmla="*/ 71183 h 162703"/>
                <a:gd name="connsiteX77" fmla="*/ 75251 w 81351"/>
                <a:gd name="connsiteY77" fmla="*/ 71183 h 162703"/>
                <a:gd name="connsiteX78" fmla="*/ 75251 w 81351"/>
                <a:gd name="connsiteY78" fmla="*/ 71183 h 162703"/>
                <a:gd name="connsiteX79" fmla="*/ 75251 w 81351"/>
                <a:gd name="connsiteY79" fmla="*/ 75251 h 162703"/>
                <a:gd name="connsiteX80" fmla="*/ 75251 w 81351"/>
                <a:gd name="connsiteY80" fmla="*/ 75251 h 162703"/>
                <a:gd name="connsiteX81" fmla="*/ 75251 w 81351"/>
                <a:gd name="connsiteY81" fmla="*/ 75251 h 162703"/>
                <a:gd name="connsiteX82" fmla="*/ 75251 w 81351"/>
                <a:gd name="connsiteY82" fmla="*/ 79318 h 162703"/>
                <a:gd name="connsiteX83" fmla="*/ 75251 w 81351"/>
                <a:gd name="connsiteY83" fmla="*/ 83386 h 162703"/>
                <a:gd name="connsiteX84" fmla="*/ 75251 w 81351"/>
                <a:gd name="connsiteY84" fmla="*/ 87453 h 162703"/>
                <a:gd name="connsiteX85" fmla="*/ 75251 w 81351"/>
                <a:gd name="connsiteY85" fmla="*/ 91521 h 162703"/>
                <a:gd name="connsiteX86" fmla="*/ 75251 w 81351"/>
                <a:gd name="connsiteY86" fmla="*/ 95588 h 162703"/>
                <a:gd name="connsiteX87" fmla="*/ 75251 w 81351"/>
                <a:gd name="connsiteY87" fmla="*/ 99656 h 162703"/>
                <a:gd name="connsiteX88" fmla="*/ 75251 w 81351"/>
                <a:gd name="connsiteY88" fmla="*/ 103724 h 162703"/>
                <a:gd name="connsiteX89" fmla="*/ 75251 w 81351"/>
                <a:gd name="connsiteY89" fmla="*/ 107791 h 162703"/>
                <a:gd name="connsiteX90" fmla="*/ 75251 w 81351"/>
                <a:gd name="connsiteY90" fmla="*/ 111859 h 162703"/>
                <a:gd name="connsiteX91" fmla="*/ 75251 w 81351"/>
                <a:gd name="connsiteY91" fmla="*/ 115926 h 162703"/>
                <a:gd name="connsiteX92" fmla="*/ 75251 w 81351"/>
                <a:gd name="connsiteY92" fmla="*/ 119994 h 162703"/>
                <a:gd name="connsiteX93" fmla="*/ 75251 w 81351"/>
                <a:gd name="connsiteY93" fmla="*/ 124061 h 162703"/>
                <a:gd name="connsiteX94" fmla="*/ 75251 w 81351"/>
                <a:gd name="connsiteY94" fmla="*/ 128129 h 162703"/>
                <a:gd name="connsiteX95" fmla="*/ 75251 w 81351"/>
                <a:gd name="connsiteY95" fmla="*/ 132196 h 162703"/>
                <a:gd name="connsiteX96" fmla="*/ 75251 w 81351"/>
                <a:gd name="connsiteY96" fmla="*/ 140332 h 162703"/>
                <a:gd name="connsiteX97" fmla="*/ 75251 w 81351"/>
                <a:gd name="connsiteY97" fmla="*/ 144399 h 162703"/>
                <a:gd name="connsiteX98" fmla="*/ 79318 w 81351"/>
                <a:gd name="connsiteY98" fmla="*/ 152534 h 162703"/>
                <a:gd name="connsiteX99" fmla="*/ 79318 w 81351"/>
                <a:gd name="connsiteY99" fmla="*/ 152534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1351" h="162703">
                  <a:moveTo>
                    <a:pt x="79318" y="152534"/>
                  </a:moveTo>
                  <a:cubicBezTo>
                    <a:pt x="79318" y="152534"/>
                    <a:pt x="79318" y="148467"/>
                    <a:pt x="79318" y="144399"/>
                  </a:cubicBezTo>
                  <a:cubicBezTo>
                    <a:pt x="79318" y="144399"/>
                    <a:pt x="79318" y="144399"/>
                    <a:pt x="79318" y="140332"/>
                  </a:cubicBezTo>
                  <a:cubicBezTo>
                    <a:pt x="79318" y="140332"/>
                    <a:pt x="79318" y="136264"/>
                    <a:pt x="79318" y="136264"/>
                  </a:cubicBezTo>
                  <a:cubicBezTo>
                    <a:pt x="79318" y="136264"/>
                    <a:pt x="79318" y="136264"/>
                    <a:pt x="79318" y="132196"/>
                  </a:cubicBezTo>
                  <a:cubicBezTo>
                    <a:pt x="79318" y="132196"/>
                    <a:pt x="79318" y="128129"/>
                    <a:pt x="79318" y="128129"/>
                  </a:cubicBezTo>
                  <a:cubicBezTo>
                    <a:pt x="79318" y="128129"/>
                    <a:pt x="79318" y="124061"/>
                    <a:pt x="79318" y="124061"/>
                  </a:cubicBezTo>
                  <a:cubicBezTo>
                    <a:pt x="79318" y="124061"/>
                    <a:pt x="79318" y="119994"/>
                    <a:pt x="79318" y="119994"/>
                  </a:cubicBezTo>
                  <a:cubicBezTo>
                    <a:pt x="79318" y="119994"/>
                    <a:pt x="79318" y="115926"/>
                    <a:pt x="79318" y="115926"/>
                  </a:cubicBezTo>
                  <a:cubicBezTo>
                    <a:pt x="79318" y="115926"/>
                    <a:pt x="79318" y="111859"/>
                    <a:pt x="79318" y="111859"/>
                  </a:cubicBezTo>
                  <a:cubicBezTo>
                    <a:pt x="79318" y="111859"/>
                    <a:pt x="79318" y="107791"/>
                    <a:pt x="79318" y="107791"/>
                  </a:cubicBezTo>
                  <a:cubicBezTo>
                    <a:pt x="79318" y="107791"/>
                    <a:pt x="79318" y="103724"/>
                    <a:pt x="79318" y="103724"/>
                  </a:cubicBezTo>
                  <a:cubicBezTo>
                    <a:pt x="79318" y="103724"/>
                    <a:pt x="79318" y="99656"/>
                    <a:pt x="79318" y="99656"/>
                  </a:cubicBezTo>
                  <a:cubicBezTo>
                    <a:pt x="79318" y="99656"/>
                    <a:pt x="79318" y="95588"/>
                    <a:pt x="79318" y="95588"/>
                  </a:cubicBezTo>
                  <a:cubicBezTo>
                    <a:pt x="79318" y="95588"/>
                    <a:pt x="79318" y="95588"/>
                    <a:pt x="79318" y="91521"/>
                  </a:cubicBezTo>
                  <a:cubicBezTo>
                    <a:pt x="79318" y="91521"/>
                    <a:pt x="79318" y="87453"/>
                    <a:pt x="79318" y="87453"/>
                  </a:cubicBezTo>
                  <a:cubicBezTo>
                    <a:pt x="79318" y="83386"/>
                    <a:pt x="79318" y="83386"/>
                    <a:pt x="75251" y="79318"/>
                  </a:cubicBezTo>
                  <a:cubicBezTo>
                    <a:pt x="75251" y="79318"/>
                    <a:pt x="75251" y="79318"/>
                    <a:pt x="75251" y="79318"/>
                  </a:cubicBezTo>
                  <a:cubicBezTo>
                    <a:pt x="75251" y="75251"/>
                    <a:pt x="75251" y="75251"/>
                    <a:pt x="71183" y="71183"/>
                  </a:cubicBezTo>
                  <a:cubicBezTo>
                    <a:pt x="71183" y="71183"/>
                    <a:pt x="71183" y="71183"/>
                    <a:pt x="71183" y="71183"/>
                  </a:cubicBezTo>
                  <a:cubicBezTo>
                    <a:pt x="71183" y="67115"/>
                    <a:pt x="67115" y="67115"/>
                    <a:pt x="67115" y="63048"/>
                  </a:cubicBezTo>
                  <a:cubicBezTo>
                    <a:pt x="67115" y="63048"/>
                    <a:pt x="67115" y="63048"/>
                    <a:pt x="67115" y="63048"/>
                  </a:cubicBezTo>
                  <a:cubicBezTo>
                    <a:pt x="67115" y="58980"/>
                    <a:pt x="63048" y="58980"/>
                    <a:pt x="63048" y="54913"/>
                  </a:cubicBezTo>
                  <a:cubicBezTo>
                    <a:pt x="63048" y="54913"/>
                    <a:pt x="63048" y="54913"/>
                    <a:pt x="63048" y="54913"/>
                  </a:cubicBezTo>
                  <a:cubicBezTo>
                    <a:pt x="63048" y="54913"/>
                    <a:pt x="58980" y="50845"/>
                    <a:pt x="58980" y="50845"/>
                  </a:cubicBezTo>
                  <a:cubicBezTo>
                    <a:pt x="58980" y="50845"/>
                    <a:pt x="58980" y="50845"/>
                    <a:pt x="58980" y="50845"/>
                  </a:cubicBezTo>
                  <a:cubicBezTo>
                    <a:pt x="58980" y="50845"/>
                    <a:pt x="54913" y="46777"/>
                    <a:pt x="54913" y="46777"/>
                  </a:cubicBezTo>
                  <a:cubicBezTo>
                    <a:pt x="54913" y="46777"/>
                    <a:pt x="54913" y="46777"/>
                    <a:pt x="54913" y="46777"/>
                  </a:cubicBezTo>
                  <a:cubicBezTo>
                    <a:pt x="54913" y="46777"/>
                    <a:pt x="50845" y="42710"/>
                    <a:pt x="50845" y="42710"/>
                  </a:cubicBezTo>
                  <a:cubicBezTo>
                    <a:pt x="50845" y="42710"/>
                    <a:pt x="50845" y="42710"/>
                    <a:pt x="50845" y="42710"/>
                  </a:cubicBezTo>
                  <a:cubicBezTo>
                    <a:pt x="50845" y="42710"/>
                    <a:pt x="46777" y="42710"/>
                    <a:pt x="46777" y="38642"/>
                  </a:cubicBezTo>
                  <a:cubicBezTo>
                    <a:pt x="46777" y="38642"/>
                    <a:pt x="42710" y="38642"/>
                    <a:pt x="42710" y="38642"/>
                  </a:cubicBezTo>
                  <a:cubicBezTo>
                    <a:pt x="42710" y="38642"/>
                    <a:pt x="42710" y="38642"/>
                    <a:pt x="42710" y="38642"/>
                  </a:cubicBezTo>
                  <a:cubicBezTo>
                    <a:pt x="42710" y="38642"/>
                    <a:pt x="38642" y="38642"/>
                    <a:pt x="38642" y="38642"/>
                  </a:cubicBezTo>
                  <a:cubicBezTo>
                    <a:pt x="38642" y="38642"/>
                    <a:pt x="38642" y="38642"/>
                    <a:pt x="38642" y="38642"/>
                  </a:cubicBezTo>
                  <a:cubicBezTo>
                    <a:pt x="38642" y="38642"/>
                    <a:pt x="38642" y="38642"/>
                    <a:pt x="34575" y="38642"/>
                  </a:cubicBezTo>
                  <a:cubicBezTo>
                    <a:pt x="34575" y="38642"/>
                    <a:pt x="34575" y="38642"/>
                    <a:pt x="34575" y="38642"/>
                  </a:cubicBezTo>
                  <a:cubicBezTo>
                    <a:pt x="34575" y="38642"/>
                    <a:pt x="34575" y="38642"/>
                    <a:pt x="30507" y="38642"/>
                  </a:cubicBezTo>
                  <a:lnTo>
                    <a:pt x="46777" y="30507"/>
                  </a:ln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50845" y="30507"/>
                  </a:cubicBezTo>
                  <a:cubicBezTo>
                    <a:pt x="50845" y="30507"/>
                    <a:pt x="50845" y="30507"/>
                    <a:pt x="50845" y="30507"/>
                  </a:cubicBezTo>
                  <a:cubicBezTo>
                    <a:pt x="50845" y="30507"/>
                    <a:pt x="50845" y="30507"/>
                    <a:pt x="54913" y="30507"/>
                  </a:cubicBezTo>
                  <a:cubicBezTo>
                    <a:pt x="54913" y="30507"/>
                    <a:pt x="54913" y="30507"/>
                    <a:pt x="58980" y="30507"/>
                  </a:cubicBezTo>
                  <a:cubicBezTo>
                    <a:pt x="58980" y="30507"/>
                    <a:pt x="58980" y="30507"/>
                    <a:pt x="58980" y="30507"/>
                  </a:cubicBezTo>
                  <a:cubicBezTo>
                    <a:pt x="58980" y="30507"/>
                    <a:pt x="63048" y="34575"/>
                    <a:pt x="63048" y="34575"/>
                  </a:cubicBezTo>
                  <a:cubicBezTo>
                    <a:pt x="63048" y="34575"/>
                    <a:pt x="63048" y="34575"/>
                    <a:pt x="63048" y="34575"/>
                  </a:cubicBezTo>
                  <a:cubicBezTo>
                    <a:pt x="63048" y="34575"/>
                    <a:pt x="67115" y="38642"/>
                    <a:pt x="67115" y="38642"/>
                  </a:cubicBezTo>
                  <a:cubicBezTo>
                    <a:pt x="67115" y="38642"/>
                    <a:pt x="67115" y="38642"/>
                    <a:pt x="67115" y="38642"/>
                  </a:cubicBezTo>
                  <a:cubicBezTo>
                    <a:pt x="67115" y="38642"/>
                    <a:pt x="67115" y="38642"/>
                    <a:pt x="67115" y="38642"/>
                  </a:cubicBezTo>
                  <a:cubicBezTo>
                    <a:pt x="67115" y="38642"/>
                    <a:pt x="67115" y="38642"/>
                    <a:pt x="71183" y="42710"/>
                  </a:cubicBezTo>
                  <a:cubicBezTo>
                    <a:pt x="71183" y="42710"/>
                    <a:pt x="71183" y="42710"/>
                    <a:pt x="71183" y="46777"/>
                  </a:cubicBezTo>
                  <a:cubicBezTo>
                    <a:pt x="71183" y="46777"/>
                    <a:pt x="71183" y="46777"/>
                    <a:pt x="71183" y="46777"/>
                  </a:cubicBezTo>
                  <a:cubicBezTo>
                    <a:pt x="71183" y="46777"/>
                    <a:pt x="71183" y="46777"/>
                    <a:pt x="71183" y="46777"/>
                  </a:cubicBezTo>
                  <a:cubicBezTo>
                    <a:pt x="71183" y="46777"/>
                    <a:pt x="71183" y="46777"/>
                    <a:pt x="75251" y="50845"/>
                  </a:cubicBezTo>
                  <a:cubicBezTo>
                    <a:pt x="75251" y="50845"/>
                    <a:pt x="75251" y="50845"/>
                    <a:pt x="75251" y="54913"/>
                  </a:cubicBezTo>
                  <a:cubicBezTo>
                    <a:pt x="75251" y="54913"/>
                    <a:pt x="75251" y="54913"/>
                    <a:pt x="75251" y="54913"/>
                  </a:cubicBezTo>
                  <a:cubicBezTo>
                    <a:pt x="75251" y="54913"/>
                    <a:pt x="75251" y="54913"/>
                    <a:pt x="75251" y="54913"/>
                  </a:cubicBezTo>
                  <a:cubicBezTo>
                    <a:pt x="75251" y="54913"/>
                    <a:pt x="75251" y="54913"/>
                    <a:pt x="75251" y="58980"/>
                  </a:cubicBezTo>
                  <a:cubicBezTo>
                    <a:pt x="75251" y="58980"/>
                    <a:pt x="75251" y="58980"/>
                    <a:pt x="75251" y="63048"/>
                  </a:cubicBezTo>
                  <a:cubicBezTo>
                    <a:pt x="75251" y="63048"/>
                    <a:pt x="75251" y="63048"/>
                    <a:pt x="75251" y="63048"/>
                  </a:cubicBezTo>
                  <a:cubicBezTo>
                    <a:pt x="75251" y="63048"/>
                    <a:pt x="75251" y="63048"/>
                    <a:pt x="75251" y="63048"/>
                  </a:cubicBezTo>
                  <a:cubicBezTo>
                    <a:pt x="75251" y="63048"/>
                    <a:pt x="75251" y="63048"/>
                    <a:pt x="75251" y="63048"/>
                  </a:cubicBezTo>
                  <a:cubicBezTo>
                    <a:pt x="75251" y="63048"/>
                    <a:pt x="75251" y="63048"/>
                    <a:pt x="75251" y="67115"/>
                  </a:cubicBezTo>
                  <a:cubicBezTo>
                    <a:pt x="75251" y="67115"/>
                    <a:pt x="75251" y="71183"/>
                    <a:pt x="75251" y="71183"/>
                  </a:cubicBezTo>
                  <a:cubicBezTo>
                    <a:pt x="75251" y="71183"/>
                    <a:pt x="75251" y="71183"/>
                    <a:pt x="75251" y="71183"/>
                  </a:cubicBezTo>
                  <a:cubicBezTo>
                    <a:pt x="75251" y="71183"/>
                    <a:pt x="75251" y="71183"/>
                    <a:pt x="75251" y="71183"/>
                  </a:cubicBezTo>
                  <a:cubicBezTo>
                    <a:pt x="75251" y="71183"/>
                    <a:pt x="75251" y="71183"/>
                    <a:pt x="75251" y="71183"/>
                  </a:cubicBezTo>
                  <a:cubicBezTo>
                    <a:pt x="75251" y="71183"/>
                    <a:pt x="75251" y="75251"/>
                    <a:pt x="75251" y="75251"/>
                  </a:cubicBezTo>
                  <a:cubicBezTo>
                    <a:pt x="75251" y="75251"/>
                    <a:pt x="75251" y="75251"/>
                    <a:pt x="75251" y="75251"/>
                  </a:cubicBezTo>
                  <a:cubicBezTo>
                    <a:pt x="75251" y="75251"/>
                    <a:pt x="75251" y="75251"/>
                    <a:pt x="75251" y="75251"/>
                  </a:cubicBezTo>
                  <a:cubicBezTo>
                    <a:pt x="75251" y="75251"/>
                    <a:pt x="75251" y="75251"/>
                    <a:pt x="75251" y="79318"/>
                  </a:cubicBezTo>
                  <a:cubicBezTo>
                    <a:pt x="75251" y="79318"/>
                    <a:pt x="75251" y="79318"/>
                    <a:pt x="75251" y="83386"/>
                  </a:cubicBezTo>
                  <a:cubicBezTo>
                    <a:pt x="75251" y="83386"/>
                    <a:pt x="75251" y="87453"/>
                    <a:pt x="75251" y="87453"/>
                  </a:cubicBezTo>
                  <a:cubicBezTo>
                    <a:pt x="75251" y="87453"/>
                    <a:pt x="75251" y="91521"/>
                    <a:pt x="75251" y="91521"/>
                  </a:cubicBezTo>
                  <a:cubicBezTo>
                    <a:pt x="75251" y="91521"/>
                    <a:pt x="75251" y="95588"/>
                    <a:pt x="75251" y="95588"/>
                  </a:cubicBezTo>
                  <a:cubicBezTo>
                    <a:pt x="75251" y="95588"/>
                    <a:pt x="75251" y="99656"/>
                    <a:pt x="75251" y="99656"/>
                  </a:cubicBezTo>
                  <a:cubicBezTo>
                    <a:pt x="75251" y="99656"/>
                    <a:pt x="75251" y="103724"/>
                    <a:pt x="75251" y="103724"/>
                  </a:cubicBezTo>
                  <a:cubicBezTo>
                    <a:pt x="75251" y="103724"/>
                    <a:pt x="75251" y="107791"/>
                    <a:pt x="75251" y="107791"/>
                  </a:cubicBezTo>
                  <a:cubicBezTo>
                    <a:pt x="75251" y="107791"/>
                    <a:pt x="75251" y="111859"/>
                    <a:pt x="75251" y="111859"/>
                  </a:cubicBezTo>
                  <a:cubicBezTo>
                    <a:pt x="75251" y="111859"/>
                    <a:pt x="75251" y="115926"/>
                    <a:pt x="75251" y="115926"/>
                  </a:cubicBezTo>
                  <a:cubicBezTo>
                    <a:pt x="75251" y="115926"/>
                    <a:pt x="75251" y="119994"/>
                    <a:pt x="75251" y="119994"/>
                  </a:cubicBezTo>
                  <a:cubicBezTo>
                    <a:pt x="75251" y="119994"/>
                    <a:pt x="75251" y="119994"/>
                    <a:pt x="75251" y="124061"/>
                  </a:cubicBezTo>
                  <a:cubicBezTo>
                    <a:pt x="75251" y="124061"/>
                    <a:pt x="75251" y="128129"/>
                    <a:pt x="75251" y="128129"/>
                  </a:cubicBezTo>
                  <a:cubicBezTo>
                    <a:pt x="75251" y="128129"/>
                    <a:pt x="75251" y="128129"/>
                    <a:pt x="75251" y="132196"/>
                  </a:cubicBezTo>
                  <a:cubicBezTo>
                    <a:pt x="75251" y="136264"/>
                    <a:pt x="75251" y="136264"/>
                    <a:pt x="75251" y="140332"/>
                  </a:cubicBezTo>
                  <a:cubicBezTo>
                    <a:pt x="75251" y="140332"/>
                    <a:pt x="75251" y="144399"/>
                    <a:pt x="75251" y="144399"/>
                  </a:cubicBezTo>
                  <a:lnTo>
                    <a:pt x="79318" y="152534"/>
                  </a:lnTo>
                  <a:cubicBezTo>
                    <a:pt x="79318" y="156602"/>
                    <a:pt x="79318" y="156602"/>
                    <a:pt x="79318" y="152534"/>
                  </a:cubicBezTo>
                  <a:close/>
                </a:path>
              </a:pathLst>
            </a:custGeom>
            <a:solidFill>
              <a:srgbClr val="BB031C"/>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377310E-B20B-49DB-8FC2-7CAAD9A310FB}"/>
                </a:ext>
              </a:extLst>
            </p:cNvPr>
            <p:cNvSpPr/>
            <p:nvPr/>
          </p:nvSpPr>
          <p:spPr>
            <a:xfrm>
              <a:off x="7073217" y="5171180"/>
              <a:ext cx="81352" cy="162703"/>
            </a:xfrm>
            <a:custGeom>
              <a:avLst/>
              <a:gdLst>
                <a:gd name="connsiteX0" fmla="*/ 88489 w 81351"/>
                <a:gd name="connsiteY0" fmla="*/ 80097 h 162703"/>
                <a:gd name="connsiteX1" fmla="*/ 80354 w 81351"/>
                <a:gd name="connsiteY1" fmla="*/ 137043 h 162703"/>
                <a:gd name="connsiteX2" fmla="*/ 76287 w 81351"/>
                <a:gd name="connsiteY2" fmla="*/ 141111 h 162703"/>
                <a:gd name="connsiteX3" fmla="*/ 68152 w 81351"/>
                <a:gd name="connsiteY3" fmla="*/ 132976 h 162703"/>
                <a:gd name="connsiteX4" fmla="*/ 31544 w 81351"/>
                <a:gd name="connsiteY4" fmla="*/ 59759 h 162703"/>
                <a:gd name="connsiteX5" fmla="*/ 51881 w 81351"/>
                <a:gd name="connsiteY5" fmla="*/ 31286 h 162703"/>
                <a:gd name="connsiteX6" fmla="*/ 88489 w 81351"/>
                <a:gd name="connsiteY6" fmla="*/ 80097 h 162703"/>
                <a:gd name="connsiteX7" fmla="*/ 60016 w 81351"/>
                <a:gd name="connsiteY7" fmla="*/ 92300 h 162703"/>
                <a:gd name="connsiteX8" fmla="*/ 72219 w 81351"/>
                <a:gd name="connsiteY8" fmla="*/ 76030 h 162703"/>
                <a:gd name="connsiteX9" fmla="*/ 51881 w 81351"/>
                <a:gd name="connsiteY9" fmla="*/ 51624 h 162703"/>
                <a:gd name="connsiteX10" fmla="*/ 39679 w 81351"/>
                <a:gd name="connsiteY10" fmla="*/ 67895 h 162703"/>
                <a:gd name="connsiteX11" fmla="*/ 60016 w 81351"/>
                <a:gd name="connsiteY11" fmla="*/ 92300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51" h="162703">
                  <a:moveTo>
                    <a:pt x="88489" y="80097"/>
                  </a:moveTo>
                  <a:cubicBezTo>
                    <a:pt x="92557" y="96367"/>
                    <a:pt x="84422" y="124841"/>
                    <a:pt x="80354" y="137043"/>
                  </a:cubicBezTo>
                  <a:cubicBezTo>
                    <a:pt x="80354" y="141111"/>
                    <a:pt x="76287" y="141111"/>
                    <a:pt x="76287" y="141111"/>
                  </a:cubicBezTo>
                  <a:cubicBezTo>
                    <a:pt x="72219" y="141111"/>
                    <a:pt x="72219" y="137043"/>
                    <a:pt x="68152" y="132976"/>
                  </a:cubicBezTo>
                  <a:cubicBezTo>
                    <a:pt x="55949" y="112638"/>
                    <a:pt x="35611" y="71962"/>
                    <a:pt x="31544" y="59759"/>
                  </a:cubicBezTo>
                  <a:cubicBezTo>
                    <a:pt x="27476" y="39422"/>
                    <a:pt x="35611" y="27219"/>
                    <a:pt x="51881" y="31286"/>
                  </a:cubicBezTo>
                  <a:cubicBezTo>
                    <a:pt x="64084" y="39422"/>
                    <a:pt x="84422" y="59759"/>
                    <a:pt x="88489" y="80097"/>
                  </a:cubicBezTo>
                  <a:close/>
                  <a:moveTo>
                    <a:pt x="60016" y="92300"/>
                  </a:moveTo>
                  <a:cubicBezTo>
                    <a:pt x="68152" y="96367"/>
                    <a:pt x="72219" y="88232"/>
                    <a:pt x="72219" y="76030"/>
                  </a:cubicBezTo>
                  <a:cubicBezTo>
                    <a:pt x="68152" y="63827"/>
                    <a:pt x="60016" y="51624"/>
                    <a:pt x="51881" y="51624"/>
                  </a:cubicBezTo>
                  <a:cubicBezTo>
                    <a:pt x="43746" y="47557"/>
                    <a:pt x="39679" y="55692"/>
                    <a:pt x="39679" y="67895"/>
                  </a:cubicBezTo>
                  <a:cubicBezTo>
                    <a:pt x="43746" y="76030"/>
                    <a:pt x="51881" y="88232"/>
                    <a:pt x="60016" y="92300"/>
                  </a:cubicBezTo>
                </a:path>
              </a:pathLst>
            </a:custGeom>
            <a:solidFill>
              <a:srgbClr val="FA3652"/>
            </a:solid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9E22708E-16B3-4713-876C-CC333DD8F6F1}"/>
                </a:ext>
              </a:extLst>
            </p:cNvPr>
            <p:cNvSpPr/>
            <p:nvPr/>
          </p:nvSpPr>
          <p:spPr>
            <a:xfrm>
              <a:off x="6879010" y="4944175"/>
              <a:ext cx="81352" cy="81352"/>
            </a:xfrm>
            <a:custGeom>
              <a:avLst/>
              <a:gdLst>
                <a:gd name="connsiteX0" fmla="*/ 30507 w 81351"/>
                <a:gd name="connsiteY0" fmla="*/ 46777 h 81351"/>
                <a:gd name="connsiteX1" fmla="*/ 30507 w 81351"/>
                <a:gd name="connsiteY1" fmla="*/ 46777 h 81351"/>
                <a:gd name="connsiteX2" fmla="*/ 30507 w 81351"/>
                <a:gd name="connsiteY2" fmla="*/ 46777 h 81351"/>
                <a:gd name="connsiteX3" fmla="*/ 30507 w 81351"/>
                <a:gd name="connsiteY3" fmla="*/ 38642 h 81351"/>
                <a:gd name="connsiteX4" fmla="*/ 30507 w 81351"/>
                <a:gd name="connsiteY4" fmla="*/ 38642 h 81351"/>
                <a:gd name="connsiteX5" fmla="*/ 34574 w 81351"/>
                <a:gd name="connsiteY5" fmla="*/ 38642 h 81351"/>
                <a:gd name="connsiteX6" fmla="*/ 50845 w 81351"/>
                <a:gd name="connsiteY6" fmla="*/ 30507 h 81351"/>
                <a:gd name="connsiteX7" fmla="*/ 46777 w 81351"/>
                <a:gd name="connsiteY7" fmla="*/ 30507 h 81351"/>
                <a:gd name="connsiteX8" fmla="*/ 46777 w 81351"/>
                <a:gd name="connsiteY8" fmla="*/ 30507 h 81351"/>
                <a:gd name="connsiteX9" fmla="*/ 46777 w 81351"/>
                <a:gd name="connsiteY9" fmla="*/ 34574 h 81351"/>
                <a:gd name="connsiteX10" fmla="*/ 46777 w 81351"/>
                <a:gd name="connsiteY10" fmla="*/ 34574 h 81351"/>
                <a:gd name="connsiteX11" fmla="*/ 46777 w 81351"/>
                <a:gd name="connsiteY11" fmla="*/ 38642 h 81351"/>
                <a:gd name="connsiteX12" fmla="*/ 46777 w 81351"/>
                <a:gd name="connsiteY12" fmla="*/ 38642 h 81351"/>
                <a:gd name="connsiteX13" fmla="*/ 46777 w 81351"/>
                <a:gd name="connsiteY13" fmla="*/ 42710 h 81351"/>
                <a:gd name="connsiteX14" fmla="*/ 46777 w 81351"/>
                <a:gd name="connsiteY14" fmla="*/ 46777 h 81351"/>
                <a:gd name="connsiteX15" fmla="*/ 46777 w 81351"/>
                <a:gd name="connsiteY15" fmla="*/ 46777 h 81351"/>
                <a:gd name="connsiteX16" fmla="*/ 46777 w 81351"/>
                <a:gd name="connsiteY16" fmla="*/ 50845 h 81351"/>
                <a:gd name="connsiteX17" fmla="*/ 46777 w 81351"/>
                <a:gd name="connsiteY17" fmla="*/ 50845 h 81351"/>
                <a:gd name="connsiteX18" fmla="*/ 50845 w 81351"/>
                <a:gd name="connsiteY18" fmla="*/ 54912 h 81351"/>
                <a:gd name="connsiteX19" fmla="*/ 50845 w 81351"/>
                <a:gd name="connsiteY19" fmla="*/ 54912 h 81351"/>
                <a:gd name="connsiteX20" fmla="*/ 54912 w 81351"/>
                <a:gd name="connsiteY20" fmla="*/ 58980 h 81351"/>
                <a:gd name="connsiteX21" fmla="*/ 54912 w 81351"/>
                <a:gd name="connsiteY21" fmla="*/ 58980 h 81351"/>
                <a:gd name="connsiteX22" fmla="*/ 58980 w 81351"/>
                <a:gd name="connsiteY22" fmla="*/ 63048 h 81351"/>
                <a:gd name="connsiteX23" fmla="*/ 58980 w 81351"/>
                <a:gd name="connsiteY23" fmla="*/ 63048 h 81351"/>
                <a:gd name="connsiteX24" fmla="*/ 58980 w 81351"/>
                <a:gd name="connsiteY24" fmla="*/ 63048 h 81351"/>
                <a:gd name="connsiteX25" fmla="*/ 63048 w 81351"/>
                <a:gd name="connsiteY25" fmla="*/ 67115 h 81351"/>
                <a:gd name="connsiteX26" fmla="*/ 63048 w 81351"/>
                <a:gd name="connsiteY26" fmla="*/ 67115 h 81351"/>
                <a:gd name="connsiteX27" fmla="*/ 67115 w 81351"/>
                <a:gd name="connsiteY27" fmla="*/ 67115 h 81351"/>
                <a:gd name="connsiteX28" fmla="*/ 71183 w 81351"/>
                <a:gd name="connsiteY28" fmla="*/ 67115 h 81351"/>
                <a:gd name="connsiteX29" fmla="*/ 75250 w 81351"/>
                <a:gd name="connsiteY29" fmla="*/ 67115 h 81351"/>
                <a:gd name="connsiteX30" fmla="*/ 75250 w 81351"/>
                <a:gd name="connsiteY30" fmla="*/ 67115 h 81351"/>
                <a:gd name="connsiteX31" fmla="*/ 79318 w 81351"/>
                <a:gd name="connsiteY31" fmla="*/ 67115 h 81351"/>
                <a:gd name="connsiteX32" fmla="*/ 63048 w 81351"/>
                <a:gd name="connsiteY32" fmla="*/ 75250 h 81351"/>
                <a:gd name="connsiteX33" fmla="*/ 63048 w 81351"/>
                <a:gd name="connsiteY33" fmla="*/ 75250 h 81351"/>
                <a:gd name="connsiteX34" fmla="*/ 63048 w 81351"/>
                <a:gd name="connsiteY34" fmla="*/ 75250 h 81351"/>
                <a:gd name="connsiteX35" fmla="*/ 63048 w 81351"/>
                <a:gd name="connsiteY35" fmla="*/ 75250 h 81351"/>
                <a:gd name="connsiteX36" fmla="*/ 63048 w 81351"/>
                <a:gd name="connsiteY36" fmla="*/ 75250 h 81351"/>
                <a:gd name="connsiteX37" fmla="*/ 63048 w 81351"/>
                <a:gd name="connsiteY37" fmla="*/ 75250 h 81351"/>
                <a:gd name="connsiteX38" fmla="*/ 63048 w 81351"/>
                <a:gd name="connsiteY38" fmla="*/ 75250 h 81351"/>
                <a:gd name="connsiteX39" fmla="*/ 63048 w 81351"/>
                <a:gd name="connsiteY39" fmla="*/ 75250 h 81351"/>
                <a:gd name="connsiteX40" fmla="*/ 63048 w 81351"/>
                <a:gd name="connsiteY40" fmla="*/ 75250 h 81351"/>
                <a:gd name="connsiteX41" fmla="*/ 63048 w 81351"/>
                <a:gd name="connsiteY41" fmla="*/ 75250 h 81351"/>
                <a:gd name="connsiteX42" fmla="*/ 63048 w 81351"/>
                <a:gd name="connsiteY42" fmla="*/ 75250 h 81351"/>
                <a:gd name="connsiteX43" fmla="*/ 63048 w 81351"/>
                <a:gd name="connsiteY43" fmla="*/ 75250 h 81351"/>
                <a:gd name="connsiteX44" fmla="*/ 63048 w 81351"/>
                <a:gd name="connsiteY44" fmla="*/ 75250 h 81351"/>
                <a:gd name="connsiteX45" fmla="*/ 58980 w 81351"/>
                <a:gd name="connsiteY45" fmla="*/ 75250 h 81351"/>
                <a:gd name="connsiteX46" fmla="*/ 58980 w 81351"/>
                <a:gd name="connsiteY46" fmla="*/ 75250 h 81351"/>
                <a:gd name="connsiteX47" fmla="*/ 54912 w 81351"/>
                <a:gd name="connsiteY47" fmla="*/ 71183 h 81351"/>
                <a:gd name="connsiteX48" fmla="*/ 54912 w 81351"/>
                <a:gd name="connsiteY48" fmla="*/ 71183 h 81351"/>
                <a:gd name="connsiteX49" fmla="*/ 54912 w 81351"/>
                <a:gd name="connsiteY49" fmla="*/ 71183 h 81351"/>
                <a:gd name="connsiteX50" fmla="*/ 54912 w 81351"/>
                <a:gd name="connsiteY50" fmla="*/ 71183 h 81351"/>
                <a:gd name="connsiteX51" fmla="*/ 54912 w 81351"/>
                <a:gd name="connsiteY51" fmla="*/ 71183 h 81351"/>
                <a:gd name="connsiteX52" fmla="*/ 54912 w 81351"/>
                <a:gd name="connsiteY52" fmla="*/ 71183 h 81351"/>
                <a:gd name="connsiteX53" fmla="*/ 54912 w 81351"/>
                <a:gd name="connsiteY53" fmla="*/ 71183 h 81351"/>
                <a:gd name="connsiteX54" fmla="*/ 54912 w 81351"/>
                <a:gd name="connsiteY54" fmla="*/ 71183 h 81351"/>
                <a:gd name="connsiteX55" fmla="*/ 54912 w 81351"/>
                <a:gd name="connsiteY55" fmla="*/ 71183 h 81351"/>
                <a:gd name="connsiteX56" fmla="*/ 54912 w 81351"/>
                <a:gd name="connsiteY56" fmla="*/ 71183 h 81351"/>
                <a:gd name="connsiteX57" fmla="*/ 54912 w 81351"/>
                <a:gd name="connsiteY57" fmla="*/ 71183 h 81351"/>
                <a:gd name="connsiteX58" fmla="*/ 54912 w 81351"/>
                <a:gd name="connsiteY58" fmla="*/ 71183 h 81351"/>
                <a:gd name="connsiteX59" fmla="*/ 54912 w 81351"/>
                <a:gd name="connsiteY59" fmla="*/ 71183 h 81351"/>
                <a:gd name="connsiteX60" fmla="*/ 54912 w 81351"/>
                <a:gd name="connsiteY60" fmla="*/ 71183 h 81351"/>
                <a:gd name="connsiteX61" fmla="*/ 54912 w 81351"/>
                <a:gd name="connsiteY61" fmla="*/ 71183 h 81351"/>
                <a:gd name="connsiteX62" fmla="*/ 54912 w 81351"/>
                <a:gd name="connsiteY62" fmla="*/ 71183 h 81351"/>
                <a:gd name="connsiteX63" fmla="*/ 54912 w 81351"/>
                <a:gd name="connsiteY63" fmla="*/ 71183 h 81351"/>
                <a:gd name="connsiteX64" fmla="*/ 54912 w 81351"/>
                <a:gd name="connsiteY64" fmla="*/ 71183 h 81351"/>
                <a:gd name="connsiteX65" fmla="*/ 54912 w 81351"/>
                <a:gd name="connsiteY65" fmla="*/ 71183 h 81351"/>
                <a:gd name="connsiteX66" fmla="*/ 54912 w 81351"/>
                <a:gd name="connsiteY66" fmla="*/ 71183 h 81351"/>
                <a:gd name="connsiteX67" fmla="*/ 54912 w 81351"/>
                <a:gd name="connsiteY67" fmla="*/ 71183 h 81351"/>
                <a:gd name="connsiteX68" fmla="*/ 54912 w 81351"/>
                <a:gd name="connsiteY68" fmla="*/ 71183 h 81351"/>
                <a:gd name="connsiteX69" fmla="*/ 54912 w 81351"/>
                <a:gd name="connsiteY69" fmla="*/ 71183 h 81351"/>
                <a:gd name="connsiteX70" fmla="*/ 54912 w 81351"/>
                <a:gd name="connsiteY70" fmla="*/ 71183 h 81351"/>
                <a:gd name="connsiteX71" fmla="*/ 54912 w 81351"/>
                <a:gd name="connsiteY71" fmla="*/ 71183 h 81351"/>
                <a:gd name="connsiteX72" fmla="*/ 30507 w 81351"/>
                <a:gd name="connsiteY72" fmla="*/ 46777 h 81351"/>
                <a:gd name="connsiteX73" fmla="*/ 30507 w 81351"/>
                <a:gd name="connsiteY73" fmla="*/ 46777 h 8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81351" h="81351">
                  <a:moveTo>
                    <a:pt x="30507" y="46777"/>
                  </a:moveTo>
                  <a:cubicBezTo>
                    <a:pt x="30507" y="46777"/>
                    <a:pt x="30507" y="42710"/>
                    <a:pt x="30507" y="46777"/>
                  </a:cubicBezTo>
                  <a:cubicBezTo>
                    <a:pt x="30507" y="42710"/>
                    <a:pt x="30507" y="42710"/>
                    <a:pt x="30507" y="46777"/>
                  </a:cubicBezTo>
                  <a:cubicBezTo>
                    <a:pt x="30507" y="42710"/>
                    <a:pt x="30507" y="42710"/>
                    <a:pt x="30507" y="38642"/>
                  </a:cubicBezTo>
                  <a:cubicBezTo>
                    <a:pt x="30507" y="38642"/>
                    <a:pt x="30507" y="38642"/>
                    <a:pt x="30507" y="38642"/>
                  </a:cubicBezTo>
                  <a:cubicBezTo>
                    <a:pt x="30507" y="38642"/>
                    <a:pt x="30507" y="38642"/>
                    <a:pt x="34574" y="38642"/>
                  </a:cubicBezTo>
                  <a:lnTo>
                    <a:pt x="50845" y="30507"/>
                  </a:lnTo>
                  <a:cubicBezTo>
                    <a:pt x="50845" y="30507"/>
                    <a:pt x="50845" y="30507"/>
                    <a:pt x="46777" y="30507"/>
                  </a:cubicBezTo>
                  <a:cubicBezTo>
                    <a:pt x="46777" y="30507"/>
                    <a:pt x="46777" y="30507"/>
                    <a:pt x="46777" y="30507"/>
                  </a:cubicBezTo>
                  <a:cubicBezTo>
                    <a:pt x="46777" y="30507"/>
                    <a:pt x="46777" y="30507"/>
                    <a:pt x="46777" y="34574"/>
                  </a:cubicBezTo>
                  <a:cubicBezTo>
                    <a:pt x="46777" y="34574"/>
                    <a:pt x="46777" y="34574"/>
                    <a:pt x="46777" y="34574"/>
                  </a:cubicBezTo>
                  <a:cubicBezTo>
                    <a:pt x="46777" y="34574"/>
                    <a:pt x="46777" y="34574"/>
                    <a:pt x="46777" y="38642"/>
                  </a:cubicBezTo>
                  <a:cubicBezTo>
                    <a:pt x="46777" y="38642"/>
                    <a:pt x="46777" y="38642"/>
                    <a:pt x="46777" y="38642"/>
                  </a:cubicBezTo>
                  <a:cubicBezTo>
                    <a:pt x="46777" y="38642"/>
                    <a:pt x="46777" y="42710"/>
                    <a:pt x="46777" y="42710"/>
                  </a:cubicBezTo>
                  <a:cubicBezTo>
                    <a:pt x="46777" y="42710"/>
                    <a:pt x="46777" y="46777"/>
                    <a:pt x="46777" y="46777"/>
                  </a:cubicBezTo>
                  <a:cubicBezTo>
                    <a:pt x="46777" y="46777"/>
                    <a:pt x="46777" y="46777"/>
                    <a:pt x="46777" y="46777"/>
                  </a:cubicBezTo>
                  <a:cubicBezTo>
                    <a:pt x="46777" y="46777"/>
                    <a:pt x="46777" y="50845"/>
                    <a:pt x="46777" y="50845"/>
                  </a:cubicBezTo>
                  <a:cubicBezTo>
                    <a:pt x="46777" y="50845"/>
                    <a:pt x="46777" y="50845"/>
                    <a:pt x="46777" y="50845"/>
                  </a:cubicBezTo>
                  <a:cubicBezTo>
                    <a:pt x="46777" y="50845"/>
                    <a:pt x="46777" y="54912"/>
                    <a:pt x="50845" y="54912"/>
                  </a:cubicBezTo>
                  <a:cubicBezTo>
                    <a:pt x="50845" y="54912"/>
                    <a:pt x="50845" y="54912"/>
                    <a:pt x="50845" y="54912"/>
                  </a:cubicBezTo>
                  <a:cubicBezTo>
                    <a:pt x="50845" y="54912"/>
                    <a:pt x="50845" y="58980"/>
                    <a:pt x="54912" y="58980"/>
                  </a:cubicBezTo>
                  <a:cubicBezTo>
                    <a:pt x="54912" y="58980"/>
                    <a:pt x="54912" y="58980"/>
                    <a:pt x="54912" y="58980"/>
                  </a:cubicBezTo>
                  <a:cubicBezTo>
                    <a:pt x="54912" y="58980"/>
                    <a:pt x="54912" y="58980"/>
                    <a:pt x="58980" y="63048"/>
                  </a:cubicBezTo>
                  <a:cubicBezTo>
                    <a:pt x="58980" y="63048"/>
                    <a:pt x="58980" y="63048"/>
                    <a:pt x="58980" y="63048"/>
                  </a:cubicBezTo>
                  <a:cubicBezTo>
                    <a:pt x="58980" y="63048"/>
                    <a:pt x="58980" y="63048"/>
                    <a:pt x="58980" y="63048"/>
                  </a:cubicBezTo>
                  <a:cubicBezTo>
                    <a:pt x="58980" y="63048"/>
                    <a:pt x="58980" y="63048"/>
                    <a:pt x="63048" y="67115"/>
                  </a:cubicBezTo>
                  <a:cubicBezTo>
                    <a:pt x="63048" y="67115"/>
                    <a:pt x="63048" y="67115"/>
                    <a:pt x="63048" y="67115"/>
                  </a:cubicBezTo>
                  <a:cubicBezTo>
                    <a:pt x="63048" y="67115"/>
                    <a:pt x="63048" y="67115"/>
                    <a:pt x="67115" y="67115"/>
                  </a:cubicBezTo>
                  <a:cubicBezTo>
                    <a:pt x="67115" y="67115"/>
                    <a:pt x="67115" y="67115"/>
                    <a:pt x="71183" y="67115"/>
                  </a:cubicBezTo>
                  <a:cubicBezTo>
                    <a:pt x="71183" y="67115"/>
                    <a:pt x="75250" y="67115"/>
                    <a:pt x="75250" y="67115"/>
                  </a:cubicBezTo>
                  <a:cubicBezTo>
                    <a:pt x="75250" y="67115"/>
                    <a:pt x="75250" y="67115"/>
                    <a:pt x="75250" y="67115"/>
                  </a:cubicBezTo>
                  <a:cubicBezTo>
                    <a:pt x="75250" y="67115"/>
                    <a:pt x="79318" y="67115"/>
                    <a:pt x="79318" y="67115"/>
                  </a:cubicBezTo>
                  <a:lnTo>
                    <a:pt x="63048" y="75250"/>
                  </a:ln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63048" y="75250"/>
                  </a:cubicBezTo>
                  <a:cubicBezTo>
                    <a:pt x="63048" y="75250"/>
                    <a:pt x="63048" y="75250"/>
                    <a:pt x="58980" y="75250"/>
                  </a:cubicBezTo>
                  <a:cubicBezTo>
                    <a:pt x="58980" y="75250"/>
                    <a:pt x="58980" y="75250"/>
                    <a:pt x="58980" y="75250"/>
                  </a:cubicBezTo>
                  <a:cubicBezTo>
                    <a:pt x="58980" y="75250"/>
                    <a:pt x="58980" y="75250"/>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54912" y="71183"/>
                    <a:pt x="54912" y="71183"/>
                    <a:pt x="54912" y="71183"/>
                  </a:cubicBezTo>
                  <a:cubicBezTo>
                    <a:pt x="30507" y="50845"/>
                    <a:pt x="30507" y="50845"/>
                    <a:pt x="30507" y="46777"/>
                  </a:cubicBezTo>
                  <a:cubicBezTo>
                    <a:pt x="30507" y="46777"/>
                    <a:pt x="30507" y="46777"/>
                    <a:pt x="30507" y="46777"/>
                  </a:cubicBezTo>
                  <a:close/>
                </a:path>
              </a:pathLst>
            </a:custGeom>
            <a:solidFill>
              <a:srgbClr val="BB031C"/>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2EAC31C3-9705-4B55-BF94-772B5E26CFA6}"/>
                </a:ext>
              </a:extLst>
            </p:cNvPr>
            <p:cNvSpPr/>
            <p:nvPr/>
          </p:nvSpPr>
          <p:spPr>
            <a:xfrm>
              <a:off x="6866807" y="4915702"/>
              <a:ext cx="81352" cy="162703"/>
            </a:xfrm>
            <a:custGeom>
              <a:avLst/>
              <a:gdLst>
                <a:gd name="connsiteX0" fmla="*/ 79318 w 81351"/>
                <a:gd name="connsiteY0" fmla="*/ 152534 h 162703"/>
                <a:gd name="connsiteX1" fmla="*/ 79318 w 81351"/>
                <a:gd name="connsiteY1" fmla="*/ 144399 h 162703"/>
                <a:gd name="connsiteX2" fmla="*/ 79318 w 81351"/>
                <a:gd name="connsiteY2" fmla="*/ 140332 h 162703"/>
                <a:gd name="connsiteX3" fmla="*/ 79318 w 81351"/>
                <a:gd name="connsiteY3" fmla="*/ 136264 h 162703"/>
                <a:gd name="connsiteX4" fmla="*/ 79318 w 81351"/>
                <a:gd name="connsiteY4" fmla="*/ 132196 h 162703"/>
                <a:gd name="connsiteX5" fmla="*/ 79318 w 81351"/>
                <a:gd name="connsiteY5" fmla="*/ 128129 h 162703"/>
                <a:gd name="connsiteX6" fmla="*/ 79318 w 81351"/>
                <a:gd name="connsiteY6" fmla="*/ 124061 h 162703"/>
                <a:gd name="connsiteX7" fmla="*/ 79318 w 81351"/>
                <a:gd name="connsiteY7" fmla="*/ 119994 h 162703"/>
                <a:gd name="connsiteX8" fmla="*/ 79318 w 81351"/>
                <a:gd name="connsiteY8" fmla="*/ 115926 h 162703"/>
                <a:gd name="connsiteX9" fmla="*/ 79318 w 81351"/>
                <a:gd name="connsiteY9" fmla="*/ 111859 h 162703"/>
                <a:gd name="connsiteX10" fmla="*/ 79318 w 81351"/>
                <a:gd name="connsiteY10" fmla="*/ 107791 h 162703"/>
                <a:gd name="connsiteX11" fmla="*/ 79318 w 81351"/>
                <a:gd name="connsiteY11" fmla="*/ 103723 h 162703"/>
                <a:gd name="connsiteX12" fmla="*/ 79318 w 81351"/>
                <a:gd name="connsiteY12" fmla="*/ 99656 h 162703"/>
                <a:gd name="connsiteX13" fmla="*/ 79318 w 81351"/>
                <a:gd name="connsiteY13" fmla="*/ 95588 h 162703"/>
                <a:gd name="connsiteX14" fmla="*/ 79318 w 81351"/>
                <a:gd name="connsiteY14" fmla="*/ 91521 h 162703"/>
                <a:gd name="connsiteX15" fmla="*/ 79318 w 81351"/>
                <a:gd name="connsiteY15" fmla="*/ 87453 h 162703"/>
                <a:gd name="connsiteX16" fmla="*/ 75251 w 81351"/>
                <a:gd name="connsiteY16" fmla="*/ 79318 h 162703"/>
                <a:gd name="connsiteX17" fmla="*/ 75251 w 81351"/>
                <a:gd name="connsiteY17" fmla="*/ 79318 h 162703"/>
                <a:gd name="connsiteX18" fmla="*/ 71183 w 81351"/>
                <a:gd name="connsiteY18" fmla="*/ 71183 h 162703"/>
                <a:gd name="connsiteX19" fmla="*/ 71183 w 81351"/>
                <a:gd name="connsiteY19" fmla="*/ 71183 h 162703"/>
                <a:gd name="connsiteX20" fmla="*/ 67115 w 81351"/>
                <a:gd name="connsiteY20" fmla="*/ 63047 h 162703"/>
                <a:gd name="connsiteX21" fmla="*/ 67115 w 81351"/>
                <a:gd name="connsiteY21" fmla="*/ 63047 h 162703"/>
                <a:gd name="connsiteX22" fmla="*/ 63048 w 81351"/>
                <a:gd name="connsiteY22" fmla="*/ 54912 h 162703"/>
                <a:gd name="connsiteX23" fmla="*/ 63048 w 81351"/>
                <a:gd name="connsiteY23" fmla="*/ 54912 h 162703"/>
                <a:gd name="connsiteX24" fmla="*/ 58980 w 81351"/>
                <a:gd name="connsiteY24" fmla="*/ 50845 h 162703"/>
                <a:gd name="connsiteX25" fmla="*/ 58980 w 81351"/>
                <a:gd name="connsiteY25" fmla="*/ 50845 h 162703"/>
                <a:gd name="connsiteX26" fmla="*/ 54913 w 81351"/>
                <a:gd name="connsiteY26" fmla="*/ 46777 h 162703"/>
                <a:gd name="connsiteX27" fmla="*/ 54913 w 81351"/>
                <a:gd name="connsiteY27" fmla="*/ 46777 h 162703"/>
                <a:gd name="connsiteX28" fmla="*/ 50845 w 81351"/>
                <a:gd name="connsiteY28" fmla="*/ 42709 h 162703"/>
                <a:gd name="connsiteX29" fmla="*/ 50845 w 81351"/>
                <a:gd name="connsiteY29" fmla="*/ 42709 h 162703"/>
                <a:gd name="connsiteX30" fmla="*/ 46777 w 81351"/>
                <a:gd name="connsiteY30" fmla="*/ 38642 h 162703"/>
                <a:gd name="connsiteX31" fmla="*/ 42710 w 81351"/>
                <a:gd name="connsiteY31" fmla="*/ 38642 h 162703"/>
                <a:gd name="connsiteX32" fmla="*/ 42710 w 81351"/>
                <a:gd name="connsiteY32" fmla="*/ 38642 h 162703"/>
                <a:gd name="connsiteX33" fmla="*/ 38642 w 81351"/>
                <a:gd name="connsiteY33" fmla="*/ 38642 h 162703"/>
                <a:gd name="connsiteX34" fmla="*/ 38642 w 81351"/>
                <a:gd name="connsiteY34" fmla="*/ 38642 h 162703"/>
                <a:gd name="connsiteX35" fmla="*/ 34575 w 81351"/>
                <a:gd name="connsiteY35" fmla="*/ 38642 h 162703"/>
                <a:gd name="connsiteX36" fmla="*/ 34575 w 81351"/>
                <a:gd name="connsiteY36" fmla="*/ 38642 h 162703"/>
                <a:gd name="connsiteX37" fmla="*/ 30507 w 81351"/>
                <a:gd name="connsiteY37" fmla="*/ 38642 h 162703"/>
                <a:gd name="connsiteX38" fmla="*/ 46777 w 81351"/>
                <a:gd name="connsiteY38" fmla="*/ 30507 h 162703"/>
                <a:gd name="connsiteX39" fmla="*/ 46777 w 81351"/>
                <a:gd name="connsiteY39" fmla="*/ 30507 h 162703"/>
                <a:gd name="connsiteX40" fmla="*/ 46777 w 81351"/>
                <a:gd name="connsiteY40" fmla="*/ 30507 h 162703"/>
                <a:gd name="connsiteX41" fmla="*/ 46777 w 81351"/>
                <a:gd name="connsiteY41" fmla="*/ 30507 h 162703"/>
                <a:gd name="connsiteX42" fmla="*/ 46777 w 81351"/>
                <a:gd name="connsiteY42" fmla="*/ 30507 h 162703"/>
                <a:gd name="connsiteX43" fmla="*/ 46777 w 81351"/>
                <a:gd name="connsiteY43" fmla="*/ 30507 h 162703"/>
                <a:gd name="connsiteX44" fmla="*/ 46777 w 81351"/>
                <a:gd name="connsiteY44" fmla="*/ 30507 h 162703"/>
                <a:gd name="connsiteX45" fmla="*/ 46777 w 81351"/>
                <a:gd name="connsiteY45" fmla="*/ 30507 h 162703"/>
                <a:gd name="connsiteX46" fmla="*/ 46777 w 81351"/>
                <a:gd name="connsiteY46" fmla="*/ 30507 h 162703"/>
                <a:gd name="connsiteX47" fmla="*/ 46777 w 81351"/>
                <a:gd name="connsiteY47" fmla="*/ 30507 h 162703"/>
                <a:gd name="connsiteX48" fmla="*/ 46777 w 81351"/>
                <a:gd name="connsiteY48" fmla="*/ 30507 h 162703"/>
                <a:gd name="connsiteX49" fmla="*/ 46777 w 81351"/>
                <a:gd name="connsiteY49" fmla="*/ 30507 h 162703"/>
                <a:gd name="connsiteX50" fmla="*/ 46777 w 81351"/>
                <a:gd name="connsiteY50" fmla="*/ 30507 h 162703"/>
                <a:gd name="connsiteX51" fmla="*/ 50845 w 81351"/>
                <a:gd name="connsiteY51" fmla="*/ 30507 h 162703"/>
                <a:gd name="connsiteX52" fmla="*/ 50845 w 81351"/>
                <a:gd name="connsiteY52" fmla="*/ 30507 h 162703"/>
                <a:gd name="connsiteX53" fmla="*/ 54913 w 81351"/>
                <a:gd name="connsiteY53" fmla="*/ 30507 h 162703"/>
                <a:gd name="connsiteX54" fmla="*/ 58980 w 81351"/>
                <a:gd name="connsiteY54" fmla="*/ 30507 h 162703"/>
                <a:gd name="connsiteX55" fmla="*/ 58980 w 81351"/>
                <a:gd name="connsiteY55" fmla="*/ 30507 h 162703"/>
                <a:gd name="connsiteX56" fmla="*/ 63048 w 81351"/>
                <a:gd name="connsiteY56" fmla="*/ 34574 h 162703"/>
                <a:gd name="connsiteX57" fmla="*/ 63048 w 81351"/>
                <a:gd name="connsiteY57" fmla="*/ 34574 h 162703"/>
                <a:gd name="connsiteX58" fmla="*/ 67115 w 81351"/>
                <a:gd name="connsiteY58" fmla="*/ 38642 h 162703"/>
                <a:gd name="connsiteX59" fmla="*/ 67115 w 81351"/>
                <a:gd name="connsiteY59" fmla="*/ 38642 h 162703"/>
                <a:gd name="connsiteX60" fmla="*/ 67115 w 81351"/>
                <a:gd name="connsiteY60" fmla="*/ 38642 h 162703"/>
                <a:gd name="connsiteX61" fmla="*/ 71183 w 81351"/>
                <a:gd name="connsiteY61" fmla="*/ 42709 h 162703"/>
                <a:gd name="connsiteX62" fmla="*/ 71183 w 81351"/>
                <a:gd name="connsiteY62" fmla="*/ 46777 h 162703"/>
                <a:gd name="connsiteX63" fmla="*/ 71183 w 81351"/>
                <a:gd name="connsiteY63" fmla="*/ 46777 h 162703"/>
                <a:gd name="connsiteX64" fmla="*/ 71183 w 81351"/>
                <a:gd name="connsiteY64" fmla="*/ 46777 h 162703"/>
                <a:gd name="connsiteX65" fmla="*/ 75251 w 81351"/>
                <a:gd name="connsiteY65" fmla="*/ 50845 h 162703"/>
                <a:gd name="connsiteX66" fmla="*/ 75251 w 81351"/>
                <a:gd name="connsiteY66" fmla="*/ 54912 h 162703"/>
                <a:gd name="connsiteX67" fmla="*/ 75251 w 81351"/>
                <a:gd name="connsiteY67" fmla="*/ 54912 h 162703"/>
                <a:gd name="connsiteX68" fmla="*/ 75251 w 81351"/>
                <a:gd name="connsiteY68" fmla="*/ 54912 h 162703"/>
                <a:gd name="connsiteX69" fmla="*/ 75251 w 81351"/>
                <a:gd name="connsiteY69" fmla="*/ 58980 h 162703"/>
                <a:gd name="connsiteX70" fmla="*/ 75251 w 81351"/>
                <a:gd name="connsiteY70" fmla="*/ 63047 h 162703"/>
                <a:gd name="connsiteX71" fmla="*/ 75251 w 81351"/>
                <a:gd name="connsiteY71" fmla="*/ 63047 h 162703"/>
                <a:gd name="connsiteX72" fmla="*/ 75251 w 81351"/>
                <a:gd name="connsiteY72" fmla="*/ 63047 h 162703"/>
                <a:gd name="connsiteX73" fmla="*/ 75251 w 81351"/>
                <a:gd name="connsiteY73" fmla="*/ 63047 h 162703"/>
                <a:gd name="connsiteX74" fmla="*/ 75251 w 81351"/>
                <a:gd name="connsiteY74" fmla="*/ 67115 h 162703"/>
                <a:gd name="connsiteX75" fmla="*/ 75251 w 81351"/>
                <a:gd name="connsiteY75" fmla="*/ 71183 h 162703"/>
                <a:gd name="connsiteX76" fmla="*/ 75251 w 81351"/>
                <a:gd name="connsiteY76" fmla="*/ 71183 h 162703"/>
                <a:gd name="connsiteX77" fmla="*/ 75251 w 81351"/>
                <a:gd name="connsiteY77" fmla="*/ 71183 h 162703"/>
                <a:gd name="connsiteX78" fmla="*/ 75251 w 81351"/>
                <a:gd name="connsiteY78" fmla="*/ 71183 h 162703"/>
                <a:gd name="connsiteX79" fmla="*/ 75251 w 81351"/>
                <a:gd name="connsiteY79" fmla="*/ 75250 h 162703"/>
                <a:gd name="connsiteX80" fmla="*/ 75251 w 81351"/>
                <a:gd name="connsiteY80" fmla="*/ 75250 h 162703"/>
                <a:gd name="connsiteX81" fmla="*/ 75251 w 81351"/>
                <a:gd name="connsiteY81" fmla="*/ 75250 h 162703"/>
                <a:gd name="connsiteX82" fmla="*/ 75251 w 81351"/>
                <a:gd name="connsiteY82" fmla="*/ 79318 h 162703"/>
                <a:gd name="connsiteX83" fmla="*/ 75251 w 81351"/>
                <a:gd name="connsiteY83" fmla="*/ 83385 h 162703"/>
                <a:gd name="connsiteX84" fmla="*/ 75251 w 81351"/>
                <a:gd name="connsiteY84" fmla="*/ 87453 h 162703"/>
                <a:gd name="connsiteX85" fmla="*/ 75251 w 81351"/>
                <a:gd name="connsiteY85" fmla="*/ 91521 h 162703"/>
                <a:gd name="connsiteX86" fmla="*/ 75251 w 81351"/>
                <a:gd name="connsiteY86" fmla="*/ 95588 h 162703"/>
                <a:gd name="connsiteX87" fmla="*/ 75251 w 81351"/>
                <a:gd name="connsiteY87" fmla="*/ 99656 h 162703"/>
                <a:gd name="connsiteX88" fmla="*/ 75251 w 81351"/>
                <a:gd name="connsiteY88" fmla="*/ 103723 h 162703"/>
                <a:gd name="connsiteX89" fmla="*/ 75251 w 81351"/>
                <a:gd name="connsiteY89" fmla="*/ 107791 h 162703"/>
                <a:gd name="connsiteX90" fmla="*/ 75251 w 81351"/>
                <a:gd name="connsiteY90" fmla="*/ 111859 h 162703"/>
                <a:gd name="connsiteX91" fmla="*/ 75251 w 81351"/>
                <a:gd name="connsiteY91" fmla="*/ 115926 h 162703"/>
                <a:gd name="connsiteX92" fmla="*/ 75251 w 81351"/>
                <a:gd name="connsiteY92" fmla="*/ 119994 h 162703"/>
                <a:gd name="connsiteX93" fmla="*/ 75251 w 81351"/>
                <a:gd name="connsiteY93" fmla="*/ 124061 h 162703"/>
                <a:gd name="connsiteX94" fmla="*/ 75251 w 81351"/>
                <a:gd name="connsiteY94" fmla="*/ 128129 h 162703"/>
                <a:gd name="connsiteX95" fmla="*/ 75251 w 81351"/>
                <a:gd name="connsiteY95" fmla="*/ 132196 h 162703"/>
                <a:gd name="connsiteX96" fmla="*/ 75251 w 81351"/>
                <a:gd name="connsiteY96" fmla="*/ 140332 h 162703"/>
                <a:gd name="connsiteX97" fmla="*/ 75251 w 81351"/>
                <a:gd name="connsiteY97" fmla="*/ 144399 h 162703"/>
                <a:gd name="connsiteX98" fmla="*/ 79318 w 81351"/>
                <a:gd name="connsiteY98" fmla="*/ 152534 h 162703"/>
                <a:gd name="connsiteX99" fmla="*/ 79318 w 81351"/>
                <a:gd name="connsiteY99" fmla="*/ 152534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81351" h="162703">
                  <a:moveTo>
                    <a:pt x="79318" y="152534"/>
                  </a:moveTo>
                  <a:cubicBezTo>
                    <a:pt x="79318" y="152534"/>
                    <a:pt x="79318" y="148467"/>
                    <a:pt x="79318" y="144399"/>
                  </a:cubicBezTo>
                  <a:cubicBezTo>
                    <a:pt x="79318" y="144399"/>
                    <a:pt x="79318" y="144399"/>
                    <a:pt x="79318" y="140332"/>
                  </a:cubicBezTo>
                  <a:cubicBezTo>
                    <a:pt x="79318" y="140332"/>
                    <a:pt x="79318" y="136264"/>
                    <a:pt x="79318" y="136264"/>
                  </a:cubicBezTo>
                  <a:cubicBezTo>
                    <a:pt x="79318" y="136264"/>
                    <a:pt x="79318" y="136264"/>
                    <a:pt x="79318" y="132196"/>
                  </a:cubicBezTo>
                  <a:cubicBezTo>
                    <a:pt x="79318" y="132196"/>
                    <a:pt x="79318" y="128129"/>
                    <a:pt x="79318" y="128129"/>
                  </a:cubicBezTo>
                  <a:cubicBezTo>
                    <a:pt x="79318" y="128129"/>
                    <a:pt x="79318" y="124061"/>
                    <a:pt x="79318" y="124061"/>
                  </a:cubicBezTo>
                  <a:cubicBezTo>
                    <a:pt x="79318" y="124061"/>
                    <a:pt x="79318" y="119994"/>
                    <a:pt x="79318" y="119994"/>
                  </a:cubicBezTo>
                  <a:cubicBezTo>
                    <a:pt x="79318" y="119994"/>
                    <a:pt x="79318" y="115926"/>
                    <a:pt x="79318" y="115926"/>
                  </a:cubicBezTo>
                  <a:cubicBezTo>
                    <a:pt x="79318" y="115926"/>
                    <a:pt x="79318" y="111859"/>
                    <a:pt x="79318" y="111859"/>
                  </a:cubicBezTo>
                  <a:cubicBezTo>
                    <a:pt x="79318" y="111859"/>
                    <a:pt x="79318" y="107791"/>
                    <a:pt x="79318" y="107791"/>
                  </a:cubicBezTo>
                  <a:cubicBezTo>
                    <a:pt x="79318" y="107791"/>
                    <a:pt x="79318" y="103723"/>
                    <a:pt x="79318" y="103723"/>
                  </a:cubicBezTo>
                  <a:cubicBezTo>
                    <a:pt x="79318" y="103723"/>
                    <a:pt x="79318" y="99656"/>
                    <a:pt x="79318" y="99656"/>
                  </a:cubicBezTo>
                  <a:cubicBezTo>
                    <a:pt x="79318" y="99656"/>
                    <a:pt x="79318" y="95588"/>
                    <a:pt x="79318" y="95588"/>
                  </a:cubicBezTo>
                  <a:cubicBezTo>
                    <a:pt x="79318" y="95588"/>
                    <a:pt x="79318" y="95588"/>
                    <a:pt x="79318" y="91521"/>
                  </a:cubicBezTo>
                  <a:cubicBezTo>
                    <a:pt x="79318" y="91521"/>
                    <a:pt x="79318" y="87453"/>
                    <a:pt x="79318" y="87453"/>
                  </a:cubicBezTo>
                  <a:cubicBezTo>
                    <a:pt x="79318" y="83385"/>
                    <a:pt x="79318" y="83385"/>
                    <a:pt x="75251" y="79318"/>
                  </a:cubicBezTo>
                  <a:cubicBezTo>
                    <a:pt x="75251" y="79318"/>
                    <a:pt x="75251" y="79318"/>
                    <a:pt x="75251" y="79318"/>
                  </a:cubicBezTo>
                  <a:cubicBezTo>
                    <a:pt x="75251" y="75250"/>
                    <a:pt x="75251" y="75250"/>
                    <a:pt x="71183" y="71183"/>
                  </a:cubicBezTo>
                  <a:cubicBezTo>
                    <a:pt x="71183" y="71183"/>
                    <a:pt x="71183" y="71183"/>
                    <a:pt x="71183" y="71183"/>
                  </a:cubicBezTo>
                  <a:cubicBezTo>
                    <a:pt x="71183" y="67115"/>
                    <a:pt x="67115" y="67115"/>
                    <a:pt x="67115" y="63047"/>
                  </a:cubicBezTo>
                  <a:cubicBezTo>
                    <a:pt x="67115" y="63047"/>
                    <a:pt x="67115" y="63047"/>
                    <a:pt x="67115" y="63047"/>
                  </a:cubicBezTo>
                  <a:cubicBezTo>
                    <a:pt x="67115" y="58980"/>
                    <a:pt x="63048" y="58980"/>
                    <a:pt x="63048" y="54912"/>
                  </a:cubicBezTo>
                  <a:cubicBezTo>
                    <a:pt x="63048" y="54912"/>
                    <a:pt x="63048" y="54912"/>
                    <a:pt x="63048" y="54912"/>
                  </a:cubicBezTo>
                  <a:cubicBezTo>
                    <a:pt x="63048" y="54912"/>
                    <a:pt x="58980" y="50845"/>
                    <a:pt x="58980" y="50845"/>
                  </a:cubicBezTo>
                  <a:cubicBezTo>
                    <a:pt x="58980" y="50845"/>
                    <a:pt x="58980" y="50845"/>
                    <a:pt x="58980" y="50845"/>
                  </a:cubicBezTo>
                  <a:cubicBezTo>
                    <a:pt x="58980" y="50845"/>
                    <a:pt x="54913" y="46777"/>
                    <a:pt x="54913" y="46777"/>
                  </a:cubicBezTo>
                  <a:cubicBezTo>
                    <a:pt x="54913" y="46777"/>
                    <a:pt x="54913" y="46777"/>
                    <a:pt x="54913" y="46777"/>
                  </a:cubicBezTo>
                  <a:cubicBezTo>
                    <a:pt x="54913" y="46777"/>
                    <a:pt x="50845" y="42709"/>
                    <a:pt x="50845" y="42709"/>
                  </a:cubicBezTo>
                  <a:cubicBezTo>
                    <a:pt x="50845" y="42709"/>
                    <a:pt x="50845" y="42709"/>
                    <a:pt x="50845" y="42709"/>
                  </a:cubicBezTo>
                  <a:cubicBezTo>
                    <a:pt x="50845" y="42709"/>
                    <a:pt x="46777" y="42709"/>
                    <a:pt x="46777" y="38642"/>
                  </a:cubicBezTo>
                  <a:cubicBezTo>
                    <a:pt x="46777" y="38642"/>
                    <a:pt x="42710" y="38642"/>
                    <a:pt x="42710" y="38642"/>
                  </a:cubicBezTo>
                  <a:cubicBezTo>
                    <a:pt x="42710" y="38642"/>
                    <a:pt x="42710" y="38642"/>
                    <a:pt x="42710" y="38642"/>
                  </a:cubicBezTo>
                  <a:cubicBezTo>
                    <a:pt x="42710" y="38642"/>
                    <a:pt x="38642" y="38642"/>
                    <a:pt x="38642" y="38642"/>
                  </a:cubicBezTo>
                  <a:cubicBezTo>
                    <a:pt x="38642" y="38642"/>
                    <a:pt x="38642" y="38642"/>
                    <a:pt x="38642" y="38642"/>
                  </a:cubicBezTo>
                  <a:cubicBezTo>
                    <a:pt x="38642" y="38642"/>
                    <a:pt x="38642" y="38642"/>
                    <a:pt x="34575" y="38642"/>
                  </a:cubicBezTo>
                  <a:cubicBezTo>
                    <a:pt x="34575" y="38642"/>
                    <a:pt x="34575" y="38642"/>
                    <a:pt x="34575" y="38642"/>
                  </a:cubicBezTo>
                  <a:cubicBezTo>
                    <a:pt x="34575" y="38642"/>
                    <a:pt x="34575" y="38642"/>
                    <a:pt x="30507" y="38642"/>
                  </a:cubicBezTo>
                  <a:lnTo>
                    <a:pt x="46777" y="30507"/>
                  </a:ln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46777" y="30507"/>
                  </a:cubicBezTo>
                  <a:cubicBezTo>
                    <a:pt x="46777" y="30507"/>
                    <a:pt x="46777" y="30507"/>
                    <a:pt x="50845" y="30507"/>
                  </a:cubicBezTo>
                  <a:cubicBezTo>
                    <a:pt x="50845" y="30507"/>
                    <a:pt x="50845" y="30507"/>
                    <a:pt x="50845" y="30507"/>
                  </a:cubicBezTo>
                  <a:cubicBezTo>
                    <a:pt x="50845" y="30507"/>
                    <a:pt x="50845" y="30507"/>
                    <a:pt x="54913" y="30507"/>
                  </a:cubicBezTo>
                  <a:cubicBezTo>
                    <a:pt x="54913" y="30507"/>
                    <a:pt x="54913" y="30507"/>
                    <a:pt x="58980" y="30507"/>
                  </a:cubicBezTo>
                  <a:cubicBezTo>
                    <a:pt x="58980" y="30507"/>
                    <a:pt x="58980" y="30507"/>
                    <a:pt x="58980" y="30507"/>
                  </a:cubicBezTo>
                  <a:cubicBezTo>
                    <a:pt x="58980" y="30507"/>
                    <a:pt x="63048" y="34574"/>
                    <a:pt x="63048" y="34574"/>
                  </a:cubicBezTo>
                  <a:cubicBezTo>
                    <a:pt x="63048" y="34574"/>
                    <a:pt x="63048" y="34574"/>
                    <a:pt x="63048" y="34574"/>
                  </a:cubicBezTo>
                  <a:cubicBezTo>
                    <a:pt x="63048" y="34574"/>
                    <a:pt x="67115" y="38642"/>
                    <a:pt x="67115" y="38642"/>
                  </a:cubicBezTo>
                  <a:cubicBezTo>
                    <a:pt x="67115" y="38642"/>
                    <a:pt x="67115" y="38642"/>
                    <a:pt x="67115" y="38642"/>
                  </a:cubicBezTo>
                  <a:cubicBezTo>
                    <a:pt x="67115" y="38642"/>
                    <a:pt x="67115" y="38642"/>
                    <a:pt x="67115" y="38642"/>
                  </a:cubicBezTo>
                  <a:cubicBezTo>
                    <a:pt x="67115" y="38642"/>
                    <a:pt x="67115" y="38642"/>
                    <a:pt x="71183" y="42709"/>
                  </a:cubicBezTo>
                  <a:cubicBezTo>
                    <a:pt x="71183" y="42709"/>
                    <a:pt x="71183" y="42709"/>
                    <a:pt x="71183" y="46777"/>
                  </a:cubicBezTo>
                  <a:cubicBezTo>
                    <a:pt x="71183" y="46777"/>
                    <a:pt x="71183" y="46777"/>
                    <a:pt x="71183" y="46777"/>
                  </a:cubicBezTo>
                  <a:cubicBezTo>
                    <a:pt x="71183" y="46777"/>
                    <a:pt x="71183" y="46777"/>
                    <a:pt x="71183" y="46777"/>
                  </a:cubicBezTo>
                  <a:cubicBezTo>
                    <a:pt x="71183" y="46777"/>
                    <a:pt x="71183" y="46777"/>
                    <a:pt x="75251" y="50845"/>
                  </a:cubicBezTo>
                  <a:cubicBezTo>
                    <a:pt x="75251" y="50845"/>
                    <a:pt x="75251" y="50845"/>
                    <a:pt x="75251" y="54912"/>
                  </a:cubicBezTo>
                  <a:cubicBezTo>
                    <a:pt x="75251" y="54912"/>
                    <a:pt x="75251" y="54912"/>
                    <a:pt x="75251" y="54912"/>
                  </a:cubicBezTo>
                  <a:cubicBezTo>
                    <a:pt x="75251" y="54912"/>
                    <a:pt x="75251" y="54912"/>
                    <a:pt x="75251" y="54912"/>
                  </a:cubicBezTo>
                  <a:cubicBezTo>
                    <a:pt x="75251" y="54912"/>
                    <a:pt x="75251" y="54912"/>
                    <a:pt x="75251" y="58980"/>
                  </a:cubicBezTo>
                  <a:cubicBezTo>
                    <a:pt x="75251" y="58980"/>
                    <a:pt x="75251" y="58980"/>
                    <a:pt x="75251" y="63047"/>
                  </a:cubicBezTo>
                  <a:cubicBezTo>
                    <a:pt x="75251" y="63047"/>
                    <a:pt x="75251" y="63047"/>
                    <a:pt x="75251" y="63047"/>
                  </a:cubicBezTo>
                  <a:cubicBezTo>
                    <a:pt x="75251" y="63047"/>
                    <a:pt x="75251" y="63047"/>
                    <a:pt x="75251" y="63047"/>
                  </a:cubicBezTo>
                  <a:cubicBezTo>
                    <a:pt x="75251" y="63047"/>
                    <a:pt x="75251" y="63047"/>
                    <a:pt x="75251" y="63047"/>
                  </a:cubicBezTo>
                  <a:cubicBezTo>
                    <a:pt x="75251" y="63047"/>
                    <a:pt x="75251" y="63047"/>
                    <a:pt x="75251" y="67115"/>
                  </a:cubicBezTo>
                  <a:cubicBezTo>
                    <a:pt x="75251" y="67115"/>
                    <a:pt x="75251" y="71183"/>
                    <a:pt x="75251" y="71183"/>
                  </a:cubicBezTo>
                  <a:cubicBezTo>
                    <a:pt x="75251" y="71183"/>
                    <a:pt x="75251" y="71183"/>
                    <a:pt x="75251" y="71183"/>
                  </a:cubicBezTo>
                  <a:cubicBezTo>
                    <a:pt x="75251" y="71183"/>
                    <a:pt x="75251" y="71183"/>
                    <a:pt x="75251" y="71183"/>
                  </a:cubicBezTo>
                  <a:cubicBezTo>
                    <a:pt x="75251" y="71183"/>
                    <a:pt x="75251" y="71183"/>
                    <a:pt x="75251" y="71183"/>
                  </a:cubicBezTo>
                  <a:cubicBezTo>
                    <a:pt x="75251" y="71183"/>
                    <a:pt x="75251" y="75250"/>
                    <a:pt x="75251" y="75250"/>
                  </a:cubicBezTo>
                  <a:cubicBezTo>
                    <a:pt x="75251" y="75250"/>
                    <a:pt x="75251" y="75250"/>
                    <a:pt x="75251" y="75250"/>
                  </a:cubicBezTo>
                  <a:cubicBezTo>
                    <a:pt x="75251" y="75250"/>
                    <a:pt x="75251" y="75250"/>
                    <a:pt x="75251" y="75250"/>
                  </a:cubicBezTo>
                  <a:cubicBezTo>
                    <a:pt x="75251" y="75250"/>
                    <a:pt x="75251" y="75250"/>
                    <a:pt x="75251" y="79318"/>
                  </a:cubicBezTo>
                  <a:cubicBezTo>
                    <a:pt x="75251" y="79318"/>
                    <a:pt x="75251" y="79318"/>
                    <a:pt x="75251" y="83385"/>
                  </a:cubicBezTo>
                  <a:cubicBezTo>
                    <a:pt x="75251" y="83385"/>
                    <a:pt x="75251" y="87453"/>
                    <a:pt x="75251" y="87453"/>
                  </a:cubicBezTo>
                  <a:cubicBezTo>
                    <a:pt x="75251" y="87453"/>
                    <a:pt x="75251" y="91521"/>
                    <a:pt x="75251" y="91521"/>
                  </a:cubicBezTo>
                  <a:cubicBezTo>
                    <a:pt x="75251" y="91521"/>
                    <a:pt x="75251" y="95588"/>
                    <a:pt x="75251" y="95588"/>
                  </a:cubicBezTo>
                  <a:cubicBezTo>
                    <a:pt x="75251" y="95588"/>
                    <a:pt x="75251" y="99656"/>
                    <a:pt x="75251" y="99656"/>
                  </a:cubicBezTo>
                  <a:cubicBezTo>
                    <a:pt x="75251" y="99656"/>
                    <a:pt x="75251" y="103723"/>
                    <a:pt x="75251" y="103723"/>
                  </a:cubicBezTo>
                  <a:cubicBezTo>
                    <a:pt x="75251" y="103723"/>
                    <a:pt x="75251" y="107791"/>
                    <a:pt x="75251" y="107791"/>
                  </a:cubicBezTo>
                  <a:cubicBezTo>
                    <a:pt x="75251" y="107791"/>
                    <a:pt x="75251" y="111859"/>
                    <a:pt x="75251" y="111859"/>
                  </a:cubicBezTo>
                  <a:cubicBezTo>
                    <a:pt x="75251" y="111859"/>
                    <a:pt x="75251" y="115926"/>
                    <a:pt x="75251" y="115926"/>
                  </a:cubicBezTo>
                  <a:cubicBezTo>
                    <a:pt x="75251" y="115926"/>
                    <a:pt x="75251" y="119994"/>
                    <a:pt x="75251" y="119994"/>
                  </a:cubicBezTo>
                  <a:cubicBezTo>
                    <a:pt x="75251" y="119994"/>
                    <a:pt x="75251" y="119994"/>
                    <a:pt x="75251" y="124061"/>
                  </a:cubicBezTo>
                  <a:cubicBezTo>
                    <a:pt x="75251" y="124061"/>
                    <a:pt x="75251" y="128129"/>
                    <a:pt x="75251" y="128129"/>
                  </a:cubicBezTo>
                  <a:cubicBezTo>
                    <a:pt x="75251" y="128129"/>
                    <a:pt x="75251" y="128129"/>
                    <a:pt x="75251" y="132196"/>
                  </a:cubicBezTo>
                  <a:cubicBezTo>
                    <a:pt x="75251" y="136264"/>
                    <a:pt x="75251" y="136264"/>
                    <a:pt x="75251" y="140332"/>
                  </a:cubicBezTo>
                  <a:cubicBezTo>
                    <a:pt x="75251" y="140332"/>
                    <a:pt x="75251" y="144399"/>
                    <a:pt x="75251" y="144399"/>
                  </a:cubicBezTo>
                  <a:lnTo>
                    <a:pt x="79318" y="152534"/>
                  </a:lnTo>
                  <a:cubicBezTo>
                    <a:pt x="79318" y="156602"/>
                    <a:pt x="79318" y="156602"/>
                    <a:pt x="79318" y="152534"/>
                  </a:cubicBezTo>
                  <a:close/>
                </a:path>
              </a:pathLst>
            </a:custGeom>
            <a:solidFill>
              <a:srgbClr val="BB031C"/>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D26E7FA4-5D42-497D-900C-0EFCEB54C67F}"/>
                </a:ext>
              </a:extLst>
            </p:cNvPr>
            <p:cNvSpPr/>
            <p:nvPr/>
          </p:nvSpPr>
          <p:spPr>
            <a:xfrm>
              <a:off x="6865771" y="4931193"/>
              <a:ext cx="81352" cy="162703"/>
            </a:xfrm>
            <a:custGeom>
              <a:avLst/>
              <a:gdLst>
                <a:gd name="connsiteX0" fmla="*/ 88490 w 81351"/>
                <a:gd name="connsiteY0" fmla="*/ 80097 h 162703"/>
                <a:gd name="connsiteX1" fmla="*/ 80355 w 81351"/>
                <a:gd name="connsiteY1" fmla="*/ 137044 h 162703"/>
                <a:gd name="connsiteX2" fmla="*/ 76287 w 81351"/>
                <a:gd name="connsiteY2" fmla="*/ 141111 h 162703"/>
                <a:gd name="connsiteX3" fmla="*/ 68152 w 81351"/>
                <a:gd name="connsiteY3" fmla="*/ 132976 h 162703"/>
                <a:gd name="connsiteX4" fmla="*/ 31543 w 81351"/>
                <a:gd name="connsiteY4" fmla="*/ 59759 h 162703"/>
                <a:gd name="connsiteX5" fmla="*/ 51881 w 81351"/>
                <a:gd name="connsiteY5" fmla="*/ 31286 h 162703"/>
                <a:gd name="connsiteX6" fmla="*/ 88490 w 81351"/>
                <a:gd name="connsiteY6" fmla="*/ 80097 h 162703"/>
                <a:gd name="connsiteX7" fmla="*/ 64084 w 81351"/>
                <a:gd name="connsiteY7" fmla="*/ 88232 h 162703"/>
                <a:gd name="connsiteX8" fmla="*/ 76287 w 81351"/>
                <a:gd name="connsiteY8" fmla="*/ 71962 h 162703"/>
                <a:gd name="connsiteX9" fmla="*/ 55949 w 81351"/>
                <a:gd name="connsiteY9" fmla="*/ 47557 h 162703"/>
                <a:gd name="connsiteX10" fmla="*/ 43746 w 81351"/>
                <a:gd name="connsiteY10" fmla="*/ 63827 h 162703"/>
                <a:gd name="connsiteX11" fmla="*/ 64084 w 81351"/>
                <a:gd name="connsiteY11" fmla="*/ 88232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351" h="162703">
                  <a:moveTo>
                    <a:pt x="88490" y="80097"/>
                  </a:moveTo>
                  <a:cubicBezTo>
                    <a:pt x="92557" y="96368"/>
                    <a:pt x="84422" y="124841"/>
                    <a:pt x="80355" y="137044"/>
                  </a:cubicBezTo>
                  <a:cubicBezTo>
                    <a:pt x="80355" y="141111"/>
                    <a:pt x="76287" y="141111"/>
                    <a:pt x="76287" y="141111"/>
                  </a:cubicBezTo>
                  <a:cubicBezTo>
                    <a:pt x="72219" y="141111"/>
                    <a:pt x="72219" y="137044"/>
                    <a:pt x="68152" y="132976"/>
                  </a:cubicBezTo>
                  <a:cubicBezTo>
                    <a:pt x="55949" y="112638"/>
                    <a:pt x="35611" y="71962"/>
                    <a:pt x="31543" y="59759"/>
                  </a:cubicBezTo>
                  <a:cubicBezTo>
                    <a:pt x="27476" y="39422"/>
                    <a:pt x="35611" y="27219"/>
                    <a:pt x="51881" y="31286"/>
                  </a:cubicBezTo>
                  <a:cubicBezTo>
                    <a:pt x="68152" y="35354"/>
                    <a:pt x="84422" y="59759"/>
                    <a:pt x="88490" y="80097"/>
                  </a:cubicBezTo>
                  <a:close/>
                  <a:moveTo>
                    <a:pt x="64084" y="88232"/>
                  </a:moveTo>
                  <a:cubicBezTo>
                    <a:pt x="72219" y="92300"/>
                    <a:pt x="76287" y="84165"/>
                    <a:pt x="76287" y="71962"/>
                  </a:cubicBezTo>
                  <a:cubicBezTo>
                    <a:pt x="72219" y="59759"/>
                    <a:pt x="64084" y="47557"/>
                    <a:pt x="55949" y="47557"/>
                  </a:cubicBezTo>
                  <a:cubicBezTo>
                    <a:pt x="47814" y="43489"/>
                    <a:pt x="43746" y="51624"/>
                    <a:pt x="43746" y="63827"/>
                  </a:cubicBezTo>
                  <a:cubicBezTo>
                    <a:pt x="47814" y="76030"/>
                    <a:pt x="55949" y="88232"/>
                    <a:pt x="64084" y="88232"/>
                  </a:cubicBezTo>
                </a:path>
              </a:pathLst>
            </a:custGeom>
            <a:solidFill>
              <a:srgbClr val="FA3652"/>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84F363D5-F698-4C7E-8071-749DF58D87C6}"/>
                </a:ext>
              </a:extLst>
            </p:cNvPr>
            <p:cNvSpPr/>
            <p:nvPr/>
          </p:nvSpPr>
          <p:spPr>
            <a:xfrm>
              <a:off x="4979448" y="5472961"/>
              <a:ext cx="366083" cy="325407"/>
            </a:xfrm>
            <a:custGeom>
              <a:avLst/>
              <a:gdLst>
                <a:gd name="connsiteX0" fmla="*/ 355914 w 366082"/>
                <a:gd name="connsiteY0" fmla="*/ 30507 h 325406"/>
                <a:gd name="connsiteX1" fmla="*/ 54912 w 366082"/>
                <a:gd name="connsiteY1" fmla="*/ 205413 h 325406"/>
                <a:gd name="connsiteX2" fmla="*/ 50845 w 366082"/>
                <a:gd name="connsiteY2" fmla="*/ 209481 h 325406"/>
                <a:gd name="connsiteX3" fmla="*/ 50845 w 366082"/>
                <a:gd name="connsiteY3" fmla="*/ 209481 h 325406"/>
                <a:gd name="connsiteX4" fmla="*/ 46777 w 366082"/>
                <a:gd name="connsiteY4" fmla="*/ 213548 h 325406"/>
                <a:gd name="connsiteX5" fmla="*/ 46777 w 366082"/>
                <a:gd name="connsiteY5" fmla="*/ 217616 h 325406"/>
                <a:gd name="connsiteX6" fmla="*/ 42710 w 366082"/>
                <a:gd name="connsiteY6" fmla="*/ 221683 h 325406"/>
                <a:gd name="connsiteX7" fmla="*/ 42710 w 366082"/>
                <a:gd name="connsiteY7" fmla="*/ 225751 h 325406"/>
                <a:gd name="connsiteX8" fmla="*/ 38642 w 366082"/>
                <a:gd name="connsiteY8" fmla="*/ 229819 h 325406"/>
                <a:gd name="connsiteX9" fmla="*/ 38642 w 366082"/>
                <a:gd name="connsiteY9" fmla="*/ 229819 h 325406"/>
                <a:gd name="connsiteX10" fmla="*/ 38642 w 366082"/>
                <a:gd name="connsiteY10" fmla="*/ 229819 h 325406"/>
                <a:gd name="connsiteX11" fmla="*/ 34575 w 366082"/>
                <a:gd name="connsiteY11" fmla="*/ 237954 h 325406"/>
                <a:gd name="connsiteX12" fmla="*/ 34575 w 366082"/>
                <a:gd name="connsiteY12" fmla="*/ 237954 h 325406"/>
                <a:gd name="connsiteX13" fmla="*/ 34575 w 366082"/>
                <a:gd name="connsiteY13" fmla="*/ 237954 h 325406"/>
                <a:gd name="connsiteX14" fmla="*/ 30507 w 366082"/>
                <a:gd name="connsiteY14" fmla="*/ 242021 h 325406"/>
                <a:gd name="connsiteX15" fmla="*/ 30507 w 366082"/>
                <a:gd name="connsiteY15" fmla="*/ 242021 h 325406"/>
                <a:gd name="connsiteX16" fmla="*/ 30507 w 366082"/>
                <a:gd name="connsiteY16" fmla="*/ 242021 h 325406"/>
                <a:gd name="connsiteX17" fmla="*/ 30507 w 366082"/>
                <a:gd name="connsiteY17" fmla="*/ 246089 h 325406"/>
                <a:gd name="connsiteX18" fmla="*/ 30507 w 366082"/>
                <a:gd name="connsiteY18" fmla="*/ 250156 h 325406"/>
                <a:gd name="connsiteX19" fmla="*/ 30507 w 366082"/>
                <a:gd name="connsiteY19" fmla="*/ 250156 h 325406"/>
                <a:gd name="connsiteX20" fmla="*/ 30507 w 366082"/>
                <a:gd name="connsiteY20" fmla="*/ 250156 h 325406"/>
                <a:gd name="connsiteX21" fmla="*/ 30507 w 366082"/>
                <a:gd name="connsiteY21" fmla="*/ 258292 h 325406"/>
                <a:gd name="connsiteX22" fmla="*/ 30507 w 366082"/>
                <a:gd name="connsiteY22" fmla="*/ 258292 h 325406"/>
                <a:gd name="connsiteX23" fmla="*/ 30507 w 366082"/>
                <a:gd name="connsiteY23" fmla="*/ 262359 h 325406"/>
                <a:gd name="connsiteX24" fmla="*/ 30507 w 366082"/>
                <a:gd name="connsiteY24" fmla="*/ 266427 h 325406"/>
                <a:gd name="connsiteX25" fmla="*/ 30507 w 366082"/>
                <a:gd name="connsiteY25" fmla="*/ 270494 h 325406"/>
                <a:gd name="connsiteX26" fmla="*/ 30507 w 366082"/>
                <a:gd name="connsiteY26" fmla="*/ 270494 h 325406"/>
                <a:gd name="connsiteX27" fmla="*/ 30507 w 366082"/>
                <a:gd name="connsiteY27" fmla="*/ 270494 h 325406"/>
                <a:gd name="connsiteX28" fmla="*/ 30507 w 366082"/>
                <a:gd name="connsiteY28" fmla="*/ 278629 h 325406"/>
                <a:gd name="connsiteX29" fmla="*/ 30507 w 366082"/>
                <a:gd name="connsiteY29" fmla="*/ 278629 h 325406"/>
                <a:gd name="connsiteX30" fmla="*/ 30507 w 366082"/>
                <a:gd name="connsiteY30" fmla="*/ 282697 h 325406"/>
                <a:gd name="connsiteX31" fmla="*/ 30507 w 366082"/>
                <a:gd name="connsiteY31" fmla="*/ 286765 h 325406"/>
                <a:gd name="connsiteX32" fmla="*/ 30507 w 366082"/>
                <a:gd name="connsiteY32" fmla="*/ 294900 h 325406"/>
                <a:gd name="connsiteX33" fmla="*/ 30507 w 366082"/>
                <a:gd name="connsiteY33" fmla="*/ 294900 h 325406"/>
                <a:gd name="connsiteX34" fmla="*/ 368116 w 366082"/>
                <a:gd name="connsiteY34" fmla="*/ 99656 h 325406"/>
                <a:gd name="connsiteX35" fmla="*/ 368116 w 366082"/>
                <a:gd name="connsiteY35" fmla="*/ 30507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6082" h="325406">
                  <a:moveTo>
                    <a:pt x="355914" y="30507"/>
                  </a:moveTo>
                  <a:lnTo>
                    <a:pt x="54912" y="205413"/>
                  </a:lnTo>
                  <a:cubicBezTo>
                    <a:pt x="54912" y="205413"/>
                    <a:pt x="50845" y="209481"/>
                    <a:pt x="50845" y="209481"/>
                  </a:cubicBezTo>
                  <a:cubicBezTo>
                    <a:pt x="50845" y="209481"/>
                    <a:pt x="50845" y="209481"/>
                    <a:pt x="50845" y="209481"/>
                  </a:cubicBezTo>
                  <a:cubicBezTo>
                    <a:pt x="50845" y="209481"/>
                    <a:pt x="46777" y="213548"/>
                    <a:pt x="46777" y="213548"/>
                  </a:cubicBezTo>
                  <a:cubicBezTo>
                    <a:pt x="46777" y="213548"/>
                    <a:pt x="46777" y="213548"/>
                    <a:pt x="46777" y="217616"/>
                  </a:cubicBezTo>
                  <a:cubicBezTo>
                    <a:pt x="46777" y="217616"/>
                    <a:pt x="46777" y="221683"/>
                    <a:pt x="42710" y="221683"/>
                  </a:cubicBezTo>
                  <a:cubicBezTo>
                    <a:pt x="42710" y="221683"/>
                    <a:pt x="42710" y="221683"/>
                    <a:pt x="42710" y="225751"/>
                  </a:cubicBezTo>
                  <a:cubicBezTo>
                    <a:pt x="42710" y="225751"/>
                    <a:pt x="42710" y="229819"/>
                    <a:pt x="38642" y="229819"/>
                  </a:cubicBezTo>
                  <a:cubicBezTo>
                    <a:pt x="38642" y="229819"/>
                    <a:pt x="38642" y="229819"/>
                    <a:pt x="38642" y="229819"/>
                  </a:cubicBezTo>
                  <a:cubicBezTo>
                    <a:pt x="38642" y="229819"/>
                    <a:pt x="38642" y="229819"/>
                    <a:pt x="38642" y="229819"/>
                  </a:cubicBezTo>
                  <a:cubicBezTo>
                    <a:pt x="38642" y="233886"/>
                    <a:pt x="34575" y="233886"/>
                    <a:pt x="34575" y="237954"/>
                  </a:cubicBezTo>
                  <a:cubicBezTo>
                    <a:pt x="34575" y="237954"/>
                    <a:pt x="34575" y="237954"/>
                    <a:pt x="34575" y="237954"/>
                  </a:cubicBezTo>
                  <a:cubicBezTo>
                    <a:pt x="34575" y="237954"/>
                    <a:pt x="34575" y="237954"/>
                    <a:pt x="34575" y="237954"/>
                  </a:cubicBezTo>
                  <a:cubicBezTo>
                    <a:pt x="34575" y="237954"/>
                    <a:pt x="34575" y="242021"/>
                    <a:pt x="30507" y="242021"/>
                  </a:cubicBezTo>
                  <a:cubicBezTo>
                    <a:pt x="30507" y="242021"/>
                    <a:pt x="30507" y="242021"/>
                    <a:pt x="30507" y="242021"/>
                  </a:cubicBezTo>
                  <a:cubicBezTo>
                    <a:pt x="30507" y="242021"/>
                    <a:pt x="30507" y="242021"/>
                    <a:pt x="30507" y="242021"/>
                  </a:cubicBezTo>
                  <a:cubicBezTo>
                    <a:pt x="30507" y="242021"/>
                    <a:pt x="30507" y="246089"/>
                    <a:pt x="30507" y="246089"/>
                  </a:cubicBezTo>
                  <a:cubicBezTo>
                    <a:pt x="30507" y="246089"/>
                    <a:pt x="30507" y="250156"/>
                    <a:pt x="30507" y="250156"/>
                  </a:cubicBezTo>
                  <a:cubicBezTo>
                    <a:pt x="30507" y="250156"/>
                    <a:pt x="30507" y="250156"/>
                    <a:pt x="30507" y="250156"/>
                  </a:cubicBezTo>
                  <a:lnTo>
                    <a:pt x="30507" y="250156"/>
                  </a:lnTo>
                  <a:cubicBezTo>
                    <a:pt x="30507" y="254224"/>
                    <a:pt x="30507" y="254224"/>
                    <a:pt x="30507" y="258292"/>
                  </a:cubicBezTo>
                  <a:cubicBezTo>
                    <a:pt x="30507" y="258292"/>
                    <a:pt x="30507" y="258292"/>
                    <a:pt x="30507" y="258292"/>
                  </a:cubicBezTo>
                  <a:cubicBezTo>
                    <a:pt x="30507" y="258292"/>
                    <a:pt x="30507" y="258292"/>
                    <a:pt x="30507" y="262359"/>
                  </a:cubicBezTo>
                  <a:cubicBezTo>
                    <a:pt x="30507" y="262359"/>
                    <a:pt x="30507" y="262359"/>
                    <a:pt x="30507" y="266427"/>
                  </a:cubicBezTo>
                  <a:cubicBezTo>
                    <a:pt x="30507" y="266427"/>
                    <a:pt x="30507" y="270494"/>
                    <a:pt x="30507" y="270494"/>
                  </a:cubicBezTo>
                  <a:cubicBezTo>
                    <a:pt x="30507" y="270494"/>
                    <a:pt x="30507" y="270494"/>
                    <a:pt x="30507" y="270494"/>
                  </a:cubicBezTo>
                  <a:cubicBezTo>
                    <a:pt x="30507" y="270494"/>
                    <a:pt x="30507" y="270494"/>
                    <a:pt x="30507" y="270494"/>
                  </a:cubicBezTo>
                  <a:cubicBezTo>
                    <a:pt x="30507" y="274562"/>
                    <a:pt x="30507" y="274562"/>
                    <a:pt x="30507" y="278629"/>
                  </a:cubicBezTo>
                  <a:cubicBezTo>
                    <a:pt x="30507" y="278629"/>
                    <a:pt x="30507" y="278629"/>
                    <a:pt x="30507" y="278629"/>
                  </a:cubicBezTo>
                  <a:cubicBezTo>
                    <a:pt x="30507" y="278629"/>
                    <a:pt x="30507" y="278629"/>
                    <a:pt x="30507" y="282697"/>
                  </a:cubicBezTo>
                  <a:cubicBezTo>
                    <a:pt x="30507" y="282697"/>
                    <a:pt x="30507" y="282697"/>
                    <a:pt x="30507" y="286765"/>
                  </a:cubicBezTo>
                  <a:cubicBezTo>
                    <a:pt x="30507" y="290832"/>
                    <a:pt x="30507" y="290832"/>
                    <a:pt x="30507" y="294900"/>
                  </a:cubicBezTo>
                  <a:cubicBezTo>
                    <a:pt x="30507" y="294900"/>
                    <a:pt x="30507" y="294900"/>
                    <a:pt x="30507" y="294900"/>
                  </a:cubicBezTo>
                  <a:lnTo>
                    <a:pt x="368116" y="99656"/>
                  </a:lnTo>
                  <a:lnTo>
                    <a:pt x="368116" y="30507"/>
                  </a:lnTo>
                  <a:close/>
                </a:path>
              </a:pathLst>
            </a:custGeom>
            <a:solidFill>
              <a:srgbClr val="1666B9"/>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6AB1E762-CC9C-47CD-B649-A65247D03DBD}"/>
                </a:ext>
              </a:extLst>
            </p:cNvPr>
            <p:cNvSpPr/>
            <p:nvPr/>
          </p:nvSpPr>
          <p:spPr>
            <a:xfrm>
              <a:off x="3848660" y="4862823"/>
              <a:ext cx="366083" cy="284731"/>
            </a:xfrm>
            <a:custGeom>
              <a:avLst/>
              <a:gdLst>
                <a:gd name="connsiteX0" fmla="*/ 347778 w 366082"/>
                <a:gd name="connsiteY0" fmla="*/ 30507 h 284730"/>
                <a:gd name="connsiteX1" fmla="*/ 30507 w 366082"/>
                <a:gd name="connsiteY1" fmla="*/ 213548 h 284730"/>
                <a:gd name="connsiteX2" fmla="*/ 30507 w 366082"/>
                <a:gd name="connsiteY2" fmla="*/ 213548 h 284730"/>
                <a:gd name="connsiteX3" fmla="*/ 30507 w 366082"/>
                <a:gd name="connsiteY3" fmla="*/ 221683 h 284730"/>
                <a:gd name="connsiteX4" fmla="*/ 30507 w 366082"/>
                <a:gd name="connsiteY4" fmla="*/ 221683 h 284730"/>
                <a:gd name="connsiteX5" fmla="*/ 30507 w 366082"/>
                <a:gd name="connsiteY5" fmla="*/ 225751 h 284730"/>
                <a:gd name="connsiteX6" fmla="*/ 30507 w 366082"/>
                <a:gd name="connsiteY6" fmla="*/ 229819 h 284730"/>
                <a:gd name="connsiteX7" fmla="*/ 30507 w 366082"/>
                <a:gd name="connsiteY7" fmla="*/ 233886 h 284730"/>
                <a:gd name="connsiteX8" fmla="*/ 30507 w 366082"/>
                <a:gd name="connsiteY8" fmla="*/ 233886 h 284730"/>
                <a:gd name="connsiteX9" fmla="*/ 30507 w 366082"/>
                <a:gd name="connsiteY9" fmla="*/ 233886 h 284730"/>
                <a:gd name="connsiteX10" fmla="*/ 30507 w 366082"/>
                <a:gd name="connsiteY10" fmla="*/ 242021 h 284730"/>
                <a:gd name="connsiteX11" fmla="*/ 30507 w 366082"/>
                <a:gd name="connsiteY11" fmla="*/ 246089 h 284730"/>
                <a:gd name="connsiteX12" fmla="*/ 30507 w 366082"/>
                <a:gd name="connsiteY12" fmla="*/ 250156 h 284730"/>
                <a:gd name="connsiteX13" fmla="*/ 30507 w 366082"/>
                <a:gd name="connsiteY13" fmla="*/ 254224 h 284730"/>
                <a:gd name="connsiteX14" fmla="*/ 30507 w 366082"/>
                <a:gd name="connsiteY14" fmla="*/ 262359 h 284730"/>
                <a:gd name="connsiteX15" fmla="*/ 30507 w 366082"/>
                <a:gd name="connsiteY15" fmla="*/ 262359 h 284730"/>
                <a:gd name="connsiteX16" fmla="*/ 30507 w 366082"/>
                <a:gd name="connsiteY16" fmla="*/ 262359 h 284730"/>
                <a:gd name="connsiteX17" fmla="*/ 30507 w 366082"/>
                <a:gd name="connsiteY17" fmla="*/ 262359 h 284730"/>
                <a:gd name="connsiteX18" fmla="*/ 351846 w 366082"/>
                <a:gd name="connsiteY18" fmla="*/ 75250 h 284730"/>
                <a:gd name="connsiteX19" fmla="*/ 351846 w 366082"/>
                <a:gd name="connsiteY19" fmla="*/ 30507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66082" h="284730">
                  <a:moveTo>
                    <a:pt x="347778" y="30507"/>
                  </a:moveTo>
                  <a:lnTo>
                    <a:pt x="30507" y="213548"/>
                  </a:lnTo>
                  <a:cubicBezTo>
                    <a:pt x="30507" y="213548"/>
                    <a:pt x="30507" y="213548"/>
                    <a:pt x="30507" y="213548"/>
                  </a:cubicBezTo>
                  <a:cubicBezTo>
                    <a:pt x="30507" y="217616"/>
                    <a:pt x="30507" y="217616"/>
                    <a:pt x="30507" y="221683"/>
                  </a:cubicBezTo>
                  <a:cubicBezTo>
                    <a:pt x="30507" y="221683"/>
                    <a:pt x="30507" y="221683"/>
                    <a:pt x="30507" y="221683"/>
                  </a:cubicBezTo>
                  <a:cubicBezTo>
                    <a:pt x="30507" y="221683"/>
                    <a:pt x="30507" y="221683"/>
                    <a:pt x="30507" y="225751"/>
                  </a:cubicBezTo>
                  <a:cubicBezTo>
                    <a:pt x="30507" y="225751"/>
                    <a:pt x="30507" y="225751"/>
                    <a:pt x="30507" y="229819"/>
                  </a:cubicBezTo>
                  <a:cubicBezTo>
                    <a:pt x="30507" y="229819"/>
                    <a:pt x="30507" y="233886"/>
                    <a:pt x="30507" y="233886"/>
                  </a:cubicBezTo>
                  <a:cubicBezTo>
                    <a:pt x="30507" y="233886"/>
                    <a:pt x="30507" y="233886"/>
                    <a:pt x="30507" y="233886"/>
                  </a:cubicBezTo>
                  <a:cubicBezTo>
                    <a:pt x="30507" y="233886"/>
                    <a:pt x="30507" y="233886"/>
                    <a:pt x="30507" y="233886"/>
                  </a:cubicBezTo>
                  <a:cubicBezTo>
                    <a:pt x="30507" y="237954"/>
                    <a:pt x="30507" y="237954"/>
                    <a:pt x="30507" y="242021"/>
                  </a:cubicBezTo>
                  <a:cubicBezTo>
                    <a:pt x="30507" y="242021"/>
                    <a:pt x="30507" y="242021"/>
                    <a:pt x="30507" y="246089"/>
                  </a:cubicBezTo>
                  <a:cubicBezTo>
                    <a:pt x="30507" y="246089"/>
                    <a:pt x="30507" y="246089"/>
                    <a:pt x="30507" y="250156"/>
                  </a:cubicBezTo>
                  <a:cubicBezTo>
                    <a:pt x="30507" y="250156"/>
                    <a:pt x="30507" y="250156"/>
                    <a:pt x="30507" y="254224"/>
                  </a:cubicBezTo>
                  <a:cubicBezTo>
                    <a:pt x="30507" y="258292"/>
                    <a:pt x="30507" y="258292"/>
                    <a:pt x="30507" y="262359"/>
                  </a:cubicBezTo>
                  <a:cubicBezTo>
                    <a:pt x="30507" y="262359"/>
                    <a:pt x="30507" y="262359"/>
                    <a:pt x="30507" y="262359"/>
                  </a:cubicBezTo>
                  <a:cubicBezTo>
                    <a:pt x="30507" y="262359"/>
                    <a:pt x="30507" y="262359"/>
                    <a:pt x="30507" y="262359"/>
                  </a:cubicBezTo>
                  <a:lnTo>
                    <a:pt x="30507" y="262359"/>
                  </a:lnTo>
                  <a:lnTo>
                    <a:pt x="351846" y="75250"/>
                  </a:lnTo>
                  <a:lnTo>
                    <a:pt x="351846" y="30507"/>
                  </a:lnTo>
                  <a:close/>
                </a:path>
              </a:pathLst>
            </a:custGeom>
            <a:solidFill>
              <a:srgbClr val="1666B9"/>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81949DD-5FD4-4F1B-8903-2C4A786D6F01}"/>
                </a:ext>
              </a:extLst>
            </p:cNvPr>
            <p:cNvSpPr/>
            <p:nvPr/>
          </p:nvSpPr>
          <p:spPr>
            <a:xfrm>
              <a:off x="3856795" y="4834350"/>
              <a:ext cx="366083" cy="244055"/>
            </a:xfrm>
            <a:custGeom>
              <a:avLst/>
              <a:gdLst>
                <a:gd name="connsiteX0" fmla="*/ 339643 w 366082"/>
                <a:gd name="connsiteY0" fmla="*/ 30507 h 244055"/>
                <a:gd name="connsiteX1" fmla="*/ 54912 w 366082"/>
                <a:gd name="connsiteY1" fmla="*/ 193210 h 244055"/>
                <a:gd name="connsiteX2" fmla="*/ 50845 w 366082"/>
                <a:gd name="connsiteY2" fmla="*/ 197278 h 244055"/>
                <a:gd name="connsiteX3" fmla="*/ 50845 w 366082"/>
                <a:gd name="connsiteY3" fmla="*/ 197278 h 244055"/>
                <a:gd name="connsiteX4" fmla="*/ 46777 w 366082"/>
                <a:gd name="connsiteY4" fmla="*/ 201345 h 244055"/>
                <a:gd name="connsiteX5" fmla="*/ 46777 w 366082"/>
                <a:gd name="connsiteY5" fmla="*/ 205413 h 244055"/>
                <a:gd name="connsiteX6" fmla="*/ 42710 w 366082"/>
                <a:gd name="connsiteY6" fmla="*/ 209480 h 244055"/>
                <a:gd name="connsiteX7" fmla="*/ 42710 w 366082"/>
                <a:gd name="connsiteY7" fmla="*/ 213548 h 244055"/>
                <a:gd name="connsiteX8" fmla="*/ 38642 w 366082"/>
                <a:gd name="connsiteY8" fmla="*/ 217616 h 244055"/>
                <a:gd name="connsiteX9" fmla="*/ 38642 w 366082"/>
                <a:gd name="connsiteY9" fmla="*/ 217616 h 244055"/>
                <a:gd name="connsiteX10" fmla="*/ 38642 w 366082"/>
                <a:gd name="connsiteY10" fmla="*/ 217616 h 244055"/>
                <a:gd name="connsiteX11" fmla="*/ 34574 w 366082"/>
                <a:gd name="connsiteY11" fmla="*/ 225751 h 244055"/>
                <a:gd name="connsiteX12" fmla="*/ 34574 w 366082"/>
                <a:gd name="connsiteY12" fmla="*/ 225751 h 244055"/>
                <a:gd name="connsiteX13" fmla="*/ 34574 w 366082"/>
                <a:gd name="connsiteY13" fmla="*/ 225751 h 244055"/>
                <a:gd name="connsiteX14" fmla="*/ 30507 w 366082"/>
                <a:gd name="connsiteY14" fmla="*/ 229818 h 244055"/>
                <a:gd name="connsiteX15" fmla="*/ 30507 w 366082"/>
                <a:gd name="connsiteY15" fmla="*/ 229818 h 244055"/>
                <a:gd name="connsiteX16" fmla="*/ 30507 w 366082"/>
                <a:gd name="connsiteY16" fmla="*/ 229818 h 244055"/>
                <a:gd name="connsiteX17" fmla="*/ 30507 w 366082"/>
                <a:gd name="connsiteY17" fmla="*/ 233886 h 244055"/>
                <a:gd name="connsiteX18" fmla="*/ 30507 w 366082"/>
                <a:gd name="connsiteY18" fmla="*/ 237954 h 244055"/>
                <a:gd name="connsiteX19" fmla="*/ 30507 w 366082"/>
                <a:gd name="connsiteY19" fmla="*/ 237954 h 244055"/>
                <a:gd name="connsiteX20" fmla="*/ 30507 w 366082"/>
                <a:gd name="connsiteY20" fmla="*/ 237954 h 244055"/>
                <a:gd name="connsiteX21" fmla="*/ 30507 w 366082"/>
                <a:gd name="connsiteY21" fmla="*/ 237954 h 244055"/>
                <a:gd name="connsiteX22" fmla="*/ 347778 w 366082"/>
                <a:gd name="connsiteY22" fmla="*/ 54912 h 244055"/>
                <a:gd name="connsiteX23" fmla="*/ 347778 w 366082"/>
                <a:gd name="connsiteY23" fmla="*/ 30507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082" h="244055">
                  <a:moveTo>
                    <a:pt x="339643" y="30507"/>
                  </a:moveTo>
                  <a:lnTo>
                    <a:pt x="54912" y="193210"/>
                  </a:lnTo>
                  <a:cubicBezTo>
                    <a:pt x="54912" y="193210"/>
                    <a:pt x="50845" y="197278"/>
                    <a:pt x="50845" y="197278"/>
                  </a:cubicBezTo>
                  <a:cubicBezTo>
                    <a:pt x="50845" y="197278"/>
                    <a:pt x="50845" y="197278"/>
                    <a:pt x="50845" y="197278"/>
                  </a:cubicBezTo>
                  <a:cubicBezTo>
                    <a:pt x="50845" y="197278"/>
                    <a:pt x="46777" y="201345"/>
                    <a:pt x="46777" y="201345"/>
                  </a:cubicBezTo>
                  <a:cubicBezTo>
                    <a:pt x="46777" y="201345"/>
                    <a:pt x="46777" y="201345"/>
                    <a:pt x="46777" y="205413"/>
                  </a:cubicBezTo>
                  <a:cubicBezTo>
                    <a:pt x="46777" y="205413"/>
                    <a:pt x="46777" y="209480"/>
                    <a:pt x="42710" y="209480"/>
                  </a:cubicBezTo>
                  <a:cubicBezTo>
                    <a:pt x="42710" y="209480"/>
                    <a:pt x="42710" y="209480"/>
                    <a:pt x="42710" y="213548"/>
                  </a:cubicBezTo>
                  <a:cubicBezTo>
                    <a:pt x="42710" y="213548"/>
                    <a:pt x="42710" y="217616"/>
                    <a:pt x="38642" y="217616"/>
                  </a:cubicBezTo>
                  <a:cubicBezTo>
                    <a:pt x="38642" y="217616"/>
                    <a:pt x="38642" y="217616"/>
                    <a:pt x="38642" y="217616"/>
                  </a:cubicBezTo>
                  <a:cubicBezTo>
                    <a:pt x="38642" y="217616"/>
                    <a:pt x="38642" y="217616"/>
                    <a:pt x="38642" y="217616"/>
                  </a:cubicBezTo>
                  <a:cubicBezTo>
                    <a:pt x="38642" y="221683"/>
                    <a:pt x="34574" y="221683"/>
                    <a:pt x="34574" y="225751"/>
                  </a:cubicBezTo>
                  <a:cubicBezTo>
                    <a:pt x="34574" y="225751"/>
                    <a:pt x="34574" y="225751"/>
                    <a:pt x="34574" y="225751"/>
                  </a:cubicBezTo>
                  <a:cubicBezTo>
                    <a:pt x="34574" y="225751"/>
                    <a:pt x="34574" y="225751"/>
                    <a:pt x="34574" y="225751"/>
                  </a:cubicBezTo>
                  <a:cubicBezTo>
                    <a:pt x="34574" y="225751"/>
                    <a:pt x="34574" y="229818"/>
                    <a:pt x="30507" y="229818"/>
                  </a:cubicBezTo>
                  <a:cubicBezTo>
                    <a:pt x="30507" y="229818"/>
                    <a:pt x="30507" y="229818"/>
                    <a:pt x="30507" y="229818"/>
                  </a:cubicBezTo>
                  <a:cubicBezTo>
                    <a:pt x="30507" y="229818"/>
                    <a:pt x="30507" y="229818"/>
                    <a:pt x="30507" y="229818"/>
                  </a:cubicBezTo>
                  <a:cubicBezTo>
                    <a:pt x="30507" y="229818"/>
                    <a:pt x="30507" y="233886"/>
                    <a:pt x="30507" y="233886"/>
                  </a:cubicBezTo>
                  <a:cubicBezTo>
                    <a:pt x="30507" y="233886"/>
                    <a:pt x="30507" y="237954"/>
                    <a:pt x="30507" y="237954"/>
                  </a:cubicBezTo>
                  <a:cubicBezTo>
                    <a:pt x="30507" y="237954"/>
                    <a:pt x="30507" y="237954"/>
                    <a:pt x="30507" y="237954"/>
                  </a:cubicBezTo>
                  <a:cubicBezTo>
                    <a:pt x="30507" y="237954"/>
                    <a:pt x="30507" y="237954"/>
                    <a:pt x="30507" y="237954"/>
                  </a:cubicBezTo>
                  <a:lnTo>
                    <a:pt x="30507" y="237954"/>
                  </a:lnTo>
                  <a:lnTo>
                    <a:pt x="347778" y="54912"/>
                  </a:lnTo>
                  <a:lnTo>
                    <a:pt x="347778" y="30507"/>
                  </a:lnTo>
                  <a:close/>
                </a:path>
              </a:pathLst>
            </a:custGeom>
            <a:solidFill>
              <a:srgbClr val="1666B9"/>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5AF5D8F-8C35-4CE9-96A6-017ABE5BB68E}"/>
                </a:ext>
              </a:extLst>
            </p:cNvPr>
            <p:cNvSpPr/>
            <p:nvPr/>
          </p:nvSpPr>
          <p:spPr>
            <a:xfrm>
              <a:off x="3254793" y="4565889"/>
              <a:ext cx="284731" cy="244055"/>
            </a:xfrm>
            <a:custGeom>
              <a:avLst/>
              <a:gdLst>
                <a:gd name="connsiteX0" fmla="*/ 270494 w 284730"/>
                <a:gd name="connsiteY0" fmla="*/ 71183 h 244055"/>
                <a:gd name="connsiteX1" fmla="*/ 270494 w 284730"/>
                <a:gd name="connsiteY1" fmla="*/ 30507 h 244055"/>
                <a:gd name="connsiteX2" fmla="*/ 30507 w 284730"/>
                <a:gd name="connsiteY2" fmla="*/ 168805 h 244055"/>
                <a:gd name="connsiteX3" fmla="*/ 30507 w 284730"/>
                <a:gd name="connsiteY3" fmla="*/ 168805 h 244055"/>
                <a:gd name="connsiteX4" fmla="*/ 30507 w 284730"/>
                <a:gd name="connsiteY4" fmla="*/ 176940 h 244055"/>
                <a:gd name="connsiteX5" fmla="*/ 30507 w 284730"/>
                <a:gd name="connsiteY5" fmla="*/ 176940 h 244055"/>
                <a:gd name="connsiteX6" fmla="*/ 30507 w 284730"/>
                <a:gd name="connsiteY6" fmla="*/ 181008 h 244055"/>
                <a:gd name="connsiteX7" fmla="*/ 30507 w 284730"/>
                <a:gd name="connsiteY7" fmla="*/ 185075 h 244055"/>
                <a:gd name="connsiteX8" fmla="*/ 30507 w 284730"/>
                <a:gd name="connsiteY8" fmla="*/ 189143 h 244055"/>
                <a:gd name="connsiteX9" fmla="*/ 30507 w 284730"/>
                <a:gd name="connsiteY9" fmla="*/ 189143 h 244055"/>
                <a:gd name="connsiteX10" fmla="*/ 30507 w 284730"/>
                <a:gd name="connsiteY10" fmla="*/ 189143 h 244055"/>
                <a:gd name="connsiteX11" fmla="*/ 30507 w 284730"/>
                <a:gd name="connsiteY11" fmla="*/ 197278 h 244055"/>
                <a:gd name="connsiteX12" fmla="*/ 30507 w 284730"/>
                <a:gd name="connsiteY12" fmla="*/ 201346 h 244055"/>
                <a:gd name="connsiteX13" fmla="*/ 30507 w 284730"/>
                <a:gd name="connsiteY13" fmla="*/ 205413 h 244055"/>
                <a:gd name="connsiteX14" fmla="*/ 30507 w 284730"/>
                <a:gd name="connsiteY14" fmla="*/ 209481 h 244055"/>
                <a:gd name="connsiteX15" fmla="*/ 30507 w 284730"/>
                <a:gd name="connsiteY15" fmla="*/ 217616 h 244055"/>
                <a:gd name="connsiteX16" fmla="*/ 30507 w 284730"/>
                <a:gd name="connsiteY16" fmla="*/ 217616 h 244055"/>
                <a:gd name="connsiteX17" fmla="*/ 30507 w 284730"/>
                <a:gd name="connsiteY17" fmla="*/ 217616 h 244055"/>
                <a:gd name="connsiteX18" fmla="*/ 30507 w 284730"/>
                <a:gd name="connsiteY18" fmla="*/ 217616 h 244055"/>
                <a:gd name="connsiteX19" fmla="*/ 30507 w 284730"/>
                <a:gd name="connsiteY19" fmla="*/ 217616 h 244055"/>
                <a:gd name="connsiteX20" fmla="*/ 270494 w 284730"/>
                <a:gd name="connsiteY20" fmla="*/ 71183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4730" h="244055">
                  <a:moveTo>
                    <a:pt x="270494" y="71183"/>
                  </a:moveTo>
                  <a:lnTo>
                    <a:pt x="270494" y="30507"/>
                  </a:lnTo>
                  <a:lnTo>
                    <a:pt x="30507" y="168805"/>
                  </a:lnTo>
                  <a:cubicBezTo>
                    <a:pt x="30507" y="168805"/>
                    <a:pt x="30507" y="168805"/>
                    <a:pt x="30507" y="168805"/>
                  </a:cubicBezTo>
                  <a:cubicBezTo>
                    <a:pt x="30507" y="172872"/>
                    <a:pt x="30507" y="172872"/>
                    <a:pt x="30507" y="176940"/>
                  </a:cubicBezTo>
                  <a:cubicBezTo>
                    <a:pt x="30507" y="176940"/>
                    <a:pt x="30507" y="176940"/>
                    <a:pt x="30507" y="176940"/>
                  </a:cubicBezTo>
                  <a:cubicBezTo>
                    <a:pt x="30507" y="176940"/>
                    <a:pt x="30507" y="176940"/>
                    <a:pt x="30507" y="181008"/>
                  </a:cubicBezTo>
                  <a:cubicBezTo>
                    <a:pt x="30507" y="181008"/>
                    <a:pt x="30507" y="181008"/>
                    <a:pt x="30507" y="185075"/>
                  </a:cubicBezTo>
                  <a:cubicBezTo>
                    <a:pt x="30507" y="185075"/>
                    <a:pt x="30507" y="189143"/>
                    <a:pt x="30507" y="189143"/>
                  </a:cubicBezTo>
                  <a:cubicBezTo>
                    <a:pt x="30507" y="189143"/>
                    <a:pt x="30507" y="189143"/>
                    <a:pt x="30507" y="189143"/>
                  </a:cubicBezTo>
                  <a:cubicBezTo>
                    <a:pt x="30507" y="189143"/>
                    <a:pt x="30507" y="189143"/>
                    <a:pt x="30507" y="189143"/>
                  </a:cubicBezTo>
                  <a:cubicBezTo>
                    <a:pt x="30507" y="193210"/>
                    <a:pt x="30507" y="193210"/>
                    <a:pt x="30507" y="197278"/>
                  </a:cubicBezTo>
                  <a:cubicBezTo>
                    <a:pt x="30507" y="197278"/>
                    <a:pt x="30507" y="197278"/>
                    <a:pt x="30507" y="201346"/>
                  </a:cubicBezTo>
                  <a:cubicBezTo>
                    <a:pt x="30507" y="201346"/>
                    <a:pt x="30507" y="201346"/>
                    <a:pt x="30507" y="205413"/>
                  </a:cubicBezTo>
                  <a:cubicBezTo>
                    <a:pt x="30507" y="205413"/>
                    <a:pt x="30507" y="205413"/>
                    <a:pt x="30507" y="209481"/>
                  </a:cubicBezTo>
                  <a:cubicBezTo>
                    <a:pt x="30507" y="213548"/>
                    <a:pt x="30507" y="213548"/>
                    <a:pt x="30507" y="217616"/>
                  </a:cubicBezTo>
                  <a:cubicBezTo>
                    <a:pt x="30507" y="217616"/>
                    <a:pt x="30507" y="217616"/>
                    <a:pt x="30507" y="217616"/>
                  </a:cubicBezTo>
                  <a:cubicBezTo>
                    <a:pt x="30507" y="217616"/>
                    <a:pt x="30507" y="217616"/>
                    <a:pt x="30507" y="217616"/>
                  </a:cubicBezTo>
                  <a:lnTo>
                    <a:pt x="30507" y="217616"/>
                  </a:lnTo>
                  <a:lnTo>
                    <a:pt x="30507" y="217616"/>
                  </a:lnTo>
                  <a:lnTo>
                    <a:pt x="270494" y="71183"/>
                  </a:lnTo>
                  <a:close/>
                </a:path>
              </a:pathLst>
            </a:custGeom>
            <a:solidFill>
              <a:srgbClr val="1666B9"/>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EFDBD54C-4564-4BBD-917D-331CD1FACA8C}"/>
                </a:ext>
              </a:extLst>
            </p:cNvPr>
            <p:cNvSpPr/>
            <p:nvPr/>
          </p:nvSpPr>
          <p:spPr>
            <a:xfrm>
              <a:off x="3262928" y="4537417"/>
              <a:ext cx="284731" cy="203379"/>
            </a:xfrm>
            <a:custGeom>
              <a:avLst/>
              <a:gdLst>
                <a:gd name="connsiteX0" fmla="*/ 262359 w 284730"/>
                <a:gd name="connsiteY0" fmla="*/ 58980 h 203379"/>
                <a:gd name="connsiteX1" fmla="*/ 262359 w 284730"/>
                <a:gd name="connsiteY1" fmla="*/ 30507 h 203379"/>
                <a:gd name="connsiteX2" fmla="*/ 54912 w 284730"/>
                <a:gd name="connsiteY2" fmla="*/ 148467 h 203379"/>
                <a:gd name="connsiteX3" fmla="*/ 50845 w 284730"/>
                <a:gd name="connsiteY3" fmla="*/ 152534 h 203379"/>
                <a:gd name="connsiteX4" fmla="*/ 50845 w 284730"/>
                <a:gd name="connsiteY4" fmla="*/ 152534 h 203379"/>
                <a:gd name="connsiteX5" fmla="*/ 46777 w 284730"/>
                <a:gd name="connsiteY5" fmla="*/ 156602 h 203379"/>
                <a:gd name="connsiteX6" fmla="*/ 46777 w 284730"/>
                <a:gd name="connsiteY6" fmla="*/ 160669 h 203379"/>
                <a:gd name="connsiteX7" fmla="*/ 42710 w 284730"/>
                <a:gd name="connsiteY7" fmla="*/ 164737 h 203379"/>
                <a:gd name="connsiteX8" fmla="*/ 42710 w 284730"/>
                <a:gd name="connsiteY8" fmla="*/ 168805 h 203379"/>
                <a:gd name="connsiteX9" fmla="*/ 38642 w 284730"/>
                <a:gd name="connsiteY9" fmla="*/ 172872 h 203379"/>
                <a:gd name="connsiteX10" fmla="*/ 38642 w 284730"/>
                <a:gd name="connsiteY10" fmla="*/ 172872 h 203379"/>
                <a:gd name="connsiteX11" fmla="*/ 38642 w 284730"/>
                <a:gd name="connsiteY11" fmla="*/ 172872 h 203379"/>
                <a:gd name="connsiteX12" fmla="*/ 34574 w 284730"/>
                <a:gd name="connsiteY12" fmla="*/ 181007 h 203379"/>
                <a:gd name="connsiteX13" fmla="*/ 34574 w 284730"/>
                <a:gd name="connsiteY13" fmla="*/ 181007 h 203379"/>
                <a:gd name="connsiteX14" fmla="*/ 34574 w 284730"/>
                <a:gd name="connsiteY14" fmla="*/ 181007 h 203379"/>
                <a:gd name="connsiteX15" fmla="*/ 30507 w 284730"/>
                <a:gd name="connsiteY15" fmla="*/ 185075 h 203379"/>
                <a:gd name="connsiteX16" fmla="*/ 30507 w 284730"/>
                <a:gd name="connsiteY16" fmla="*/ 185075 h 203379"/>
                <a:gd name="connsiteX17" fmla="*/ 30507 w 284730"/>
                <a:gd name="connsiteY17" fmla="*/ 185075 h 203379"/>
                <a:gd name="connsiteX18" fmla="*/ 30507 w 284730"/>
                <a:gd name="connsiteY18" fmla="*/ 189143 h 203379"/>
                <a:gd name="connsiteX19" fmla="*/ 30507 w 284730"/>
                <a:gd name="connsiteY19" fmla="*/ 193210 h 203379"/>
                <a:gd name="connsiteX20" fmla="*/ 30507 w 284730"/>
                <a:gd name="connsiteY20" fmla="*/ 193210 h 203379"/>
                <a:gd name="connsiteX21" fmla="*/ 30507 w 284730"/>
                <a:gd name="connsiteY21" fmla="*/ 193210 h 203379"/>
                <a:gd name="connsiteX22" fmla="*/ 30507 w 284730"/>
                <a:gd name="connsiteY22" fmla="*/ 193210 h 203379"/>
                <a:gd name="connsiteX23" fmla="*/ 30507 w 284730"/>
                <a:gd name="connsiteY23" fmla="*/ 193210 h 203379"/>
                <a:gd name="connsiteX24" fmla="*/ 262359 w 284730"/>
                <a:gd name="connsiteY24" fmla="*/ 58980 h 20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4730" h="203379">
                  <a:moveTo>
                    <a:pt x="262359" y="58980"/>
                  </a:moveTo>
                  <a:lnTo>
                    <a:pt x="262359" y="30507"/>
                  </a:lnTo>
                  <a:lnTo>
                    <a:pt x="54912" y="148467"/>
                  </a:lnTo>
                  <a:cubicBezTo>
                    <a:pt x="54912" y="148467"/>
                    <a:pt x="50845" y="152534"/>
                    <a:pt x="50845" y="152534"/>
                  </a:cubicBezTo>
                  <a:cubicBezTo>
                    <a:pt x="50845" y="152534"/>
                    <a:pt x="50845" y="152534"/>
                    <a:pt x="50845" y="152534"/>
                  </a:cubicBezTo>
                  <a:cubicBezTo>
                    <a:pt x="50845" y="152534"/>
                    <a:pt x="46777" y="156602"/>
                    <a:pt x="46777" y="156602"/>
                  </a:cubicBezTo>
                  <a:cubicBezTo>
                    <a:pt x="46777" y="156602"/>
                    <a:pt x="46777" y="156602"/>
                    <a:pt x="46777" y="160669"/>
                  </a:cubicBezTo>
                  <a:cubicBezTo>
                    <a:pt x="46777" y="160669"/>
                    <a:pt x="46777" y="164737"/>
                    <a:pt x="42710" y="164737"/>
                  </a:cubicBezTo>
                  <a:cubicBezTo>
                    <a:pt x="42710" y="164737"/>
                    <a:pt x="42710" y="164737"/>
                    <a:pt x="42710" y="168805"/>
                  </a:cubicBezTo>
                  <a:cubicBezTo>
                    <a:pt x="42710" y="168805"/>
                    <a:pt x="42710" y="172872"/>
                    <a:pt x="38642" y="172872"/>
                  </a:cubicBezTo>
                  <a:cubicBezTo>
                    <a:pt x="38642" y="172872"/>
                    <a:pt x="38642" y="172872"/>
                    <a:pt x="38642" y="172872"/>
                  </a:cubicBezTo>
                  <a:cubicBezTo>
                    <a:pt x="38642" y="172872"/>
                    <a:pt x="38642" y="172872"/>
                    <a:pt x="38642" y="172872"/>
                  </a:cubicBezTo>
                  <a:cubicBezTo>
                    <a:pt x="38642" y="176940"/>
                    <a:pt x="34574" y="176940"/>
                    <a:pt x="34574" y="181007"/>
                  </a:cubicBezTo>
                  <a:cubicBezTo>
                    <a:pt x="34574" y="181007"/>
                    <a:pt x="34574" y="181007"/>
                    <a:pt x="34574" y="181007"/>
                  </a:cubicBezTo>
                  <a:cubicBezTo>
                    <a:pt x="34574" y="181007"/>
                    <a:pt x="34574" y="181007"/>
                    <a:pt x="34574" y="181007"/>
                  </a:cubicBezTo>
                  <a:cubicBezTo>
                    <a:pt x="34574" y="181007"/>
                    <a:pt x="34574" y="185075"/>
                    <a:pt x="30507" y="185075"/>
                  </a:cubicBezTo>
                  <a:cubicBezTo>
                    <a:pt x="30507" y="185075"/>
                    <a:pt x="30507" y="185075"/>
                    <a:pt x="30507" y="185075"/>
                  </a:cubicBezTo>
                  <a:cubicBezTo>
                    <a:pt x="30507" y="185075"/>
                    <a:pt x="30507" y="185075"/>
                    <a:pt x="30507" y="185075"/>
                  </a:cubicBezTo>
                  <a:cubicBezTo>
                    <a:pt x="30507" y="185075"/>
                    <a:pt x="30507" y="189143"/>
                    <a:pt x="30507" y="189143"/>
                  </a:cubicBezTo>
                  <a:cubicBezTo>
                    <a:pt x="30507" y="189143"/>
                    <a:pt x="30507" y="193210"/>
                    <a:pt x="30507" y="193210"/>
                  </a:cubicBezTo>
                  <a:cubicBezTo>
                    <a:pt x="30507" y="193210"/>
                    <a:pt x="30507" y="193210"/>
                    <a:pt x="30507" y="193210"/>
                  </a:cubicBezTo>
                  <a:cubicBezTo>
                    <a:pt x="30507" y="193210"/>
                    <a:pt x="30507" y="193210"/>
                    <a:pt x="30507" y="193210"/>
                  </a:cubicBezTo>
                  <a:lnTo>
                    <a:pt x="30507" y="193210"/>
                  </a:lnTo>
                  <a:lnTo>
                    <a:pt x="30507" y="193210"/>
                  </a:lnTo>
                  <a:lnTo>
                    <a:pt x="262359" y="58980"/>
                  </a:lnTo>
                  <a:close/>
                </a:path>
              </a:pathLst>
            </a:custGeom>
            <a:solidFill>
              <a:srgbClr val="1666B9"/>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AEC4B11C-4C63-4F96-B2D9-4ECAF4276D84}"/>
                </a:ext>
              </a:extLst>
            </p:cNvPr>
            <p:cNvSpPr/>
            <p:nvPr/>
          </p:nvSpPr>
          <p:spPr>
            <a:xfrm>
              <a:off x="3271063" y="4569764"/>
              <a:ext cx="366083" cy="447434"/>
            </a:xfrm>
            <a:custGeom>
              <a:avLst/>
              <a:gdLst>
                <a:gd name="connsiteX0" fmla="*/ 242021 w 366082"/>
                <a:gd name="connsiteY0" fmla="*/ 417120 h 447434"/>
                <a:gd name="connsiteX1" fmla="*/ 246089 w 366082"/>
                <a:gd name="connsiteY1" fmla="*/ 413052 h 447434"/>
                <a:gd name="connsiteX2" fmla="*/ 250156 w 366082"/>
                <a:gd name="connsiteY2" fmla="*/ 408985 h 447434"/>
                <a:gd name="connsiteX3" fmla="*/ 254224 w 366082"/>
                <a:gd name="connsiteY3" fmla="*/ 404917 h 447434"/>
                <a:gd name="connsiteX4" fmla="*/ 258292 w 366082"/>
                <a:gd name="connsiteY4" fmla="*/ 400850 h 447434"/>
                <a:gd name="connsiteX5" fmla="*/ 262359 w 366082"/>
                <a:gd name="connsiteY5" fmla="*/ 396782 h 447434"/>
                <a:gd name="connsiteX6" fmla="*/ 266427 w 366082"/>
                <a:gd name="connsiteY6" fmla="*/ 392715 h 447434"/>
                <a:gd name="connsiteX7" fmla="*/ 270494 w 366082"/>
                <a:gd name="connsiteY7" fmla="*/ 388647 h 447434"/>
                <a:gd name="connsiteX8" fmla="*/ 274562 w 366082"/>
                <a:gd name="connsiteY8" fmla="*/ 384579 h 447434"/>
                <a:gd name="connsiteX9" fmla="*/ 278629 w 366082"/>
                <a:gd name="connsiteY9" fmla="*/ 380512 h 447434"/>
                <a:gd name="connsiteX10" fmla="*/ 282697 w 366082"/>
                <a:gd name="connsiteY10" fmla="*/ 376444 h 447434"/>
                <a:gd name="connsiteX11" fmla="*/ 286765 w 366082"/>
                <a:gd name="connsiteY11" fmla="*/ 372377 h 447434"/>
                <a:gd name="connsiteX12" fmla="*/ 290832 w 366082"/>
                <a:gd name="connsiteY12" fmla="*/ 368309 h 447434"/>
                <a:gd name="connsiteX13" fmla="*/ 294900 w 366082"/>
                <a:gd name="connsiteY13" fmla="*/ 364242 h 447434"/>
                <a:gd name="connsiteX14" fmla="*/ 298967 w 366082"/>
                <a:gd name="connsiteY14" fmla="*/ 360174 h 447434"/>
                <a:gd name="connsiteX15" fmla="*/ 303035 w 366082"/>
                <a:gd name="connsiteY15" fmla="*/ 356107 h 447434"/>
                <a:gd name="connsiteX16" fmla="*/ 307103 w 366082"/>
                <a:gd name="connsiteY16" fmla="*/ 352039 h 447434"/>
                <a:gd name="connsiteX17" fmla="*/ 311170 w 366082"/>
                <a:gd name="connsiteY17" fmla="*/ 347971 h 447434"/>
                <a:gd name="connsiteX18" fmla="*/ 315238 w 366082"/>
                <a:gd name="connsiteY18" fmla="*/ 343904 h 447434"/>
                <a:gd name="connsiteX19" fmla="*/ 319305 w 366082"/>
                <a:gd name="connsiteY19" fmla="*/ 339836 h 447434"/>
                <a:gd name="connsiteX20" fmla="*/ 323373 w 366082"/>
                <a:gd name="connsiteY20" fmla="*/ 335769 h 447434"/>
                <a:gd name="connsiteX21" fmla="*/ 327441 w 366082"/>
                <a:gd name="connsiteY21" fmla="*/ 331701 h 447434"/>
                <a:gd name="connsiteX22" fmla="*/ 331508 w 366082"/>
                <a:gd name="connsiteY22" fmla="*/ 327633 h 447434"/>
                <a:gd name="connsiteX23" fmla="*/ 335576 w 366082"/>
                <a:gd name="connsiteY23" fmla="*/ 323566 h 447434"/>
                <a:gd name="connsiteX24" fmla="*/ 372184 w 366082"/>
                <a:gd name="connsiteY24" fmla="*/ 246282 h 447434"/>
                <a:gd name="connsiteX25" fmla="*/ 368116 w 366082"/>
                <a:gd name="connsiteY25" fmla="*/ 217809 h 447434"/>
                <a:gd name="connsiteX26" fmla="*/ 254224 w 366082"/>
                <a:gd name="connsiteY26" fmla="*/ 46970 h 447434"/>
                <a:gd name="connsiteX27" fmla="*/ 168805 w 366082"/>
                <a:gd name="connsiteY27" fmla="*/ 38835 h 447434"/>
                <a:gd name="connsiteX28" fmla="*/ 164737 w 366082"/>
                <a:gd name="connsiteY28" fmla="*/ 42902 h 447434"/>
                <a:gd name="connsiteX29" fmla="*/ 160670 w 366082"/>
                <a:gd name="connsiteY29" fmla="*/ 46970 h 447434"/>
                <a:gd name="connsiteX30" fmla="*/ 156602 w 366082"/>
                <a:gd name="connsiteY30" fmla="*/ 51038 h 447434"/>
                <a:gd name="connsiteX31" fmla="*/ 152534 w 366082"/>
                <a:gd name="connsiteY31" fmla="*/ 55105 h 447434"/>
                <a:gd name="connsiteX32" fmla="*/ 148467 w 366082"/>
                <a:gd name="connsiteY32" fmla="*/ 59173 h 447434"/>
                <a:gd name="connsiteX33" fmla="*/ 144399 w 366082"/>
                <a:gd name="connsiteY33" fmla="*/ 63240 h 447434"/>
                <a:gd name="connsiteX34" fmla="*/ 140332 w 366082"/>
                <a:gd name="connsiteY34" fmla="*/ 67308 h 447434"/>
                <a:gd name="connsiteX35" fmla="*/ 136264 w 366082"/>
                <a:gd name="connsiteY35" fmla="*/ 71376 h 447434"/>
                <a:gd name="connsiteX36" fmla="*/ 132196 w 366082"/>
                <a:gd name="connsiteY36" fmla="*/ 75443 h 447434"/>
                <a:gd name="connsiteX37" fmla="*/ 128129 w 366082"/>
                <a:gd name="connsiteY37" fmla="*/ 79511 h 447434"/>
                <a:gd name="connsiteX38" fmla="*/ 124061 w 366082"/>
                <a:gd name="connsiteY38" fmla="*/ 83578 h 447434"/>
                <a:gd name="connsiteX39" fmla="*/ 119994 w 366082"/>
                <a:gd name="connsiteY39" fmla="*/ 87646 h 447434"/>
                <a:gd name="connsiteX40" fmla="*/ 115926 w 366082"/>
                <a:gd name="connsiteY40" fmla="*/ 91714 h 447434"/>
                <a:gd name="connsiteX41" fmla="*/ 111859 w 366082"/>
                <a:gd name="connsiteY41" fmla="*/ 95781 h 447434"/>
                <a:gd name="connsiteX42" fmla="*/ 107791 w 366082"/>
                <a:gd name="connsiteY42" fmla="*/ 99849 h 447434"/>
                <a:gd name="connsiteX43" fmla="*/ 103723 w 366082"/>
                <a:gd name="connsiteY43" fmla="*/ 103916 h 447434"/>
                <a:gd name="connsiteX44" fmla="*/ 99656 w 366082"/>
                <a:gd name="connsiteY44" fmla="*/ 107984 h 447434"/>
                <a:gd name="connsiteX45" fmla="*/ 95588 w 366082"/>
                <a:gd name="connsiteY45" fmla="*/ 112051 h 447434"/>
                <a:gd name="connsiteX46" fmla="*/ 91521 w 366082"/>
                <a:gd name="connsiteY46" fmla="*/ 116119 h 447434"/>
                <a:gd name="connsiteX47" fmla="*/ 87453 w 366082"/>
                <a:gd name="connsiteY47" fmla="*/ 120187 h 447434"/>
                <a:gd name="connsiteX48" fmla="*/ 83385 w 366082"/>
                <a:gd name="connsiteY48" fmla="*/ 124254 h 447434"/>
                <a:gd name="connsiteX49" fmla="*/ 79318 w 366082"/>
                <a:gd name="connsiteY49" fmla="*/ 128322 h 447434"/>
                <a:gd name="connsiteX50" fmla="*/ 75250 w 366082"/>
                <a:gd name="connsiteY50" fmla="*/ 132389 h 447434"/>
                <a:gd name="connsiteX51" fmla="*/ 71183 w 366082"/>
                <a:gd name="connsiteY51" fmla="*/ 136457 h 447434"/>
                <a:gd name="connsiteX52" fmla="*/ 67115 w 366082"/>
                <a:gd name="connsiteY52" fmla="*/ 140524 h 447434"/>
                <a:gd name="connsiteX53" fmla="*/ 34574 w 366082"/>
                <a:gd name="connsiteY53" fmla="*/ 189335 h 447434"/>
                <a:gd name="connsiteX54" fmla="*/ 30507 w 366082"/>
                <a:gd name="connsiteY54" fmla="*/ 213741 h 447434"/>
                <a:gd name="connsiteX55" fmla="*/ 148467 w 366082"/>
                <a:gd name="connsiteY55" fmla="*/ 413052 h 447434"/>
                <a:gd name="connsiteX56" fmla="*/ 233886 w 366082"/>
                <a:gd name="connsiteY56" fmla="*/ 417120 h 447434"/>
                <a:gd name="connsiteX57" fmla="*/ 237954 w 366082"/>
                <a:gd name="connsiteY57" fmla="*/ 413052 h 447434"/>
                <a:gd name="connsiteX58" fmla="*/ 242021 w 366082"/>
                <a:gd name="connsiteY58" fmla="*/ 417120 h 4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6082" h="447434">
                  <a:moveTo>
                    <a:pt x="242021" y="417120"/>
                  </a:moveTo>
                  <a:cubicBezTo>
                    <a:pt x="242021" y="417120"/>
                    <a:pt x="246089" y="417120"/>
                    <a:pt x="246089" y="413052"/>
                  </a:cubicBezTo>
                  <a:cubicBezTo>
                    <a:pt x="246089" y="413052"/>
                    <a:pt x="250156" y="413052"/>
                    <a:pt x="250156" y="408985"/>
                  </a:cubicBezTo>
                  <a:cubicBezTo>
                    <a:pt x="250156" y="408985"/>
                    <a:pt x="254224" y="408985"/>
                    <a:pt x="254224" y="404917"/>
                  </a:cubicBezTo>
                  <a:cubicBezTo>
                    <a:pt x="254224" y="404917"/>
                    <a:pt x="258292" y="404917"/>
                    <a:pt x="258292" y="400850"/>
                  </a:cubicBezTo>
                  <a:cubicBezTo>
                    <a:pt x="258292" y="400850"/>
                    <a:pt x="262359" y="400850"/>
                    <a:pt x="262359" y="396782"/>
                  </a:cubicBezTo>
                  <a:cubicBezTo>
                    <a:pt x="262359" y="396782"/>
                    <a:pt x="266427" y="396782"/>
                    <a:pt x="266427" y="392715"/>
                  </a:cubicBezTo>
                  <a:cubicBezTo>
                    <a:pt x="266427" y="392715"/>
                    <a:pt x="270494" y="392715"/>
                    <a:pt x="270494" y="388647"/>
                  </a:cubicBezTo>
                  <a:cubicBezTo>
                    <a:pt x="270494" y="388647"/>
                    <a:pt x="274562" y="388647"/>
                    <a:pt x="274562" y="384579"/>
                  </a:cubicBezTo>
                  <a:cubicBezTo>
                    <a:pt x="274562" y="384579"/>
                    <a:pt x="278629" y="384579"/>
                    <a:pt x="278629" y="380512"/>
                  </a:cubicBezTo>
                  <a:cubicBezTo>
                    <a:pt x="278629" y="380512"/>
                    <a:pt x="282697" y="380512"/>
                    <a:pt x="282697" y="376444"/>
                  </a:cubicBezTo>
                  <a:cubicBezTo>
                    <a:pt x="282697" y="376444"/>
                    <a:pt x="286765" y="376444"/>
                    <a:pt x="286765" y="372377"/>
                  </a:cubicBezTo>
                  <a:cubicBezTo>
                    <a:pt x="286765" y="372377"/>
                    <a:pt x="290832" y="372377"/>
                    <a:pt x="290832" y="368309"/>
                  </a:cubicBezTo>
                  <a:cubicBezTo>
                    <a:pt x="290832" y="368309"/>
                    <a:pt x="294900" y="368309"/>
                    <a:pt x="294900" y="364242"/>
                  </a:cubicBezTo>
                  <a:cubicBezTo>
                    <a:pt x="294900" y="364242"/>
                    <a:pt x="298967" y="364242"/>
                    <a:pt x="298967" y="360174"/>
                  </a:cubicBezTo>
                  <a:cubicBezTo>
                    <a:pt x="298967" y="360174"/>
                    <a:pt x="303035" y="360174"/>
                    <a:pt x="303035" y="356107"/>
                  </a:cubicBezTo>
                  <a:cubicBezTo>
                    <a:pt x="303035" y="356107"/>
                    <a:pt x="307103" y="356107"/>
                    <a:pt x="307103" y="352039"/>
                  </a:cubicBezTo>
                  <a:cubicBezTo>
                    <a:pt x="307103" y="352039"/>
                    <a:pt x="311170" y="352039"/>
                    <a:pt x="311170" y="347971"/>
                  </a:cubicBezTo>
                  <a:cubicBezTo>
                    <a:pt x="311170" y="347971"/>
                    <a:pt x="315238" y="347971"/>
                    <a:pt x="315238" y="343904"/>
                  </a:cubicBezTo>
                  <a:cubicBezTo>
                    <a:pt x="315238" y="343904"/>
                    <a:pt x="319305" y="343904"/>
                    <a:pt x="319305" y="339836"/>
                  </a:cubicBezTo>
                  <a:cubicBezTo>
                    <a:pt x="319305" y="339836"/>
                    <a:pt x="323373" y="339836"/>
                    <a:pt x="323373" y="335769"/>
                  </a:cubicBezTo>
                  <a:cubicBezTo>
                    <a:pt x="323373" y="335769"/>
                    <a:pt x="327441" y="335769"/>
                    <a:pt x="327441" y="331701"/>
                  </a:cubicBezTo>
                  <a:cubicBezTo>
                    <a:pt x="327441" y="331701"/>
                    <a:pt x="331508" y="331701"/>
                    <a:pt x="331508" y="327633"/>
                  </a:cubicBezTo>
                  <a:cubicBezTo>
                    <a:pt x="331508" y="327633"/>
                    <a:pt x="335576" y="327633"/>
                    <a:pt x="335576" y="323566"/>
                  </a:cubicBezTo>
                  <a:cubicBezTo>
                    <a:pt x="355914" y="311363"/>
                    <a:pt x="372184" y="286957"/>
                    <a:pt x="372184" y="246282"/>
                  </a:cubicBezTo>
                  <a:cubicBezTo>
                    <a:pt x="372184" y="238147"/>
                    <a:pt x="372184" y="225944"/>
                    <a:pt x="368116" y="217809"/>
                  </a:cubicBezTo>
                  <a:cubicBezTo>
                    <a:pt x="355914" y="148659"/>
                    <a:pt x="311170" y="79511"/>
                    <a:pt x="254224" y="46970"/>
                  </a:cubicBezTo>
                  <a:cubicBezTo>
                    <a:pt x="221683" y="26632"/>
                    <a:pt x="189143" y="26632"/>
                    <a:pt x="168805" y="38835"/>
                  </a:cubicBezTo>
                  <a:cubicBezTo>
                    <a:pt x="168805" y="38835"/>
                    <a:pt x="164737" y="38835"/>
                    <a:pt x="164737" y="42902"/>
                  </a:cubicBezTo>
                  <a:cubicBezTo>
                    <a:pt x="164737" y="42902"/>
                    <a:pt x="160670" y="42902"/>
                    <a:pt x="160670" y="46970"/>
                  </a:cubicBezTo>
                  <a:cubicBezTo>
                    <a:pt x="160670" y="46970"/>
                    <a:pt x="156602" y="46970"/>
                    <a:pt x="156602" y="51038"/>
                  </a:cubicBezTo>
                  <a:cubicBezTo>
                    <a:pt x="156602" y="51038"/>
                    <a:pt x="152534" y="51038"/>
                    <a:pt x="152534" y="55105"/>
                  </a:cubicBezTo>
                  <a:cubicBezTo>
                    <a:pt x="152534" y="55105"/>
                    <a:pt x="148467" y="55105"/>
                    <a:pt x="148467" y="59173"/>
                  </a:cubicBezTo>
                  <a:cubicBezTo>
                    <a:pt x="148467" y="59173"/>
                    <a:pt x="144399" y="59173"/>
                    <a:pt x="144399" y="63240"/>
                  </a:cubicBezTo>
                  <a:cubicBezTo>
                    <a:pt x="144399" y="63240"/>
                    <a:pt x="140332" y="63240"/>
                    <a:pt x="140332" y="67308"/>
                  </a:cubicBezTo>
                  <a:cubicBezTo>
                    <a:pt x="140332" y="67308"/>
                    <a:pt x="136264" y="67308"/>
                    <a:pt x="136264" y="71376"/>
                  </a:cubicBezTo>
                  <a:cubicBezTo>
                    <a:pt x="136264" y="71376"/>
                    <a:pt x="132196" y="71376"/>
                    <a:pt x="132196" y="75443"/>
                  </a:cubicBezTo>
                  <a:cubicBezTo>
                    <a:pt x="132196" y="75443"/>
                    <a:pt x="128129" y="75443"/>
                    <a:pt x="128129" y="79511"/>
                  </a:cubicBezTo>
                  <a:cubicBezTo>
                    <a:pt x="128129" y="79511"/>
                    <a:pt x="124061" y="79511"/>
                    <a:pt x="124061" y="83578"/>
                  </a:cubicBezTo>
                  <a:cubicBezTo>
                    <a:pt x="124061" y="83578"/>
                    <a:pt x="119994" y="83578"/>
                    <a:pt x="119994" y="87646"/>
                  </a:cubicBezTo>
                  <a:cubicBezTo>
                    <a:pt x="119994" y="87646"/>
                    <a:pt x="115926" y="87646"/>
                    <a:pt x="115926" y="91714"/>
                  </a:cubicBezTo>
                  <a:cubicBezTo>
                    <a:pt x="115926" y="91714"/>
                    <a:pt x="111859" y="91714"/>
                    <a:pt x="111859" y="95781"/>
                  </a:cubicBezTo>
                  <a:cubicBezTo>
                    <a:pt x="111859" y="95781"/>
                    <a:pt x="107791" y="95781"/>
                    <a:pt x="107791" y="99849"/>
                  </a:cubicBezTo>
                  <a:cubicBezTo>
                    <a:pt x="107791" y="99849"/>
                    <a:pt x="103723" y="99849"/>
                    <a:pt x="103723" y="103916"/>
                  </a:cubicBezTo>
                  <a:cubicBezTo>
                    <a:pt x="103723" y="103916"/>
                    <a:pt x="99656" y="103916"/>
                    <a:pt x="99656" y="107984"/>
                  </a:cubicBezTo>
                  <a:cubicBezTo>
                    <a:pt x="99656" y="107984"/>
                    <a:pt x="95588" y="107984"/>
                    <a:pt x="95588" y="112051"/>
                  </a:cubicBezTo>
                  <a:cubicBezTo>
                    <a:pt x="95588" y="112051"/>
                    <a:pt x="91521" y="112051"/>
                    <a:pt x="91521" y="116119"/>
                  </a:cubicBezTo>
                  <a:cubicBezTo>
                    <a:pt x="91521" y="116119"/>
                    <a:pt x="87453" y="116119"/>
                    <a:pt x="87453" y="120187"/>
                  </a:cubicBezTo>
                  <a:cubicBezTo>
                    <a:pt x="87453" y="120187"/>
                    <a:pt x="83385" y="120187"/>
                    <a:pt x="83385" y="124254"/>
                  </a:cubicBezTo>
                  <a:cubicBezTo>
                    <a:pt x="83385" y="124254"/>
                    <a:pt x="79318" y="124254"/>
                    <a:pt x="79318" y="128322"/>
                  </a:cubicBezTo>
                  <a:cubicBezTo>
                    <a:pt x="79318" y="128322"/>
                    <a:pt x="75250" y="128322"/>
                    <a:pt x="75250" y="132389"/>
                  </a:cubicBezTo>
                  <a:cubicBezTo>
                    <a:pt x="75250" y="132389"/>
                    <a:pt x="71183" y="132389"/>
                    <a:pt x="71183" y="136457"/>
                  </a:cubicBezTo>
                  <a:cubicBezTo>
                    <a:pt x="71183" y="136457"/>
                    <a:pt x="67115" y="136457"/>
                    <a:pt x="67115" y="140524"/>
                  </a:cubicBezTo>
                  <a:cubicBezTo>
                    <a:pt x="50845" y="148659"/>
                    <a:pt x="38642" y="164930"/>
                    <a:pt x="34574" y="189335"/>
                  </a:cubicBezTo>
                  <a:cubicBezTo>
                    <a:pt x="34574" y="197471"/>
                    <a:pt x="30507" y="205606"/>
                    <a:pt x="30507" y="213741"/>
                  </a:cubicBezTo>
                  <a:cubicBezTo>
                    <a:pt x="30507" y="286957"/>
                    <a:pt x="83385" y="376444"/>
                    <a:pt x="148467" y="413052"/>
                  </a:cubicBezTo>
                  <a:cubicBezTo>
                    <a:pt x="181007" y="433390"/>
                    <a:pt x="213548" y="433390"/>
                    <a:pt x="233886" y="417120"/>
                  </a:cubicBezTo>
                  <a:cubicBezTo>
                    <a:pt x="233886" y="417120"/>
                    <a:pt x="237954" y="417120"/>
                    <a:pt x="237954" y="413052"/>
                  </a:cubicBezTo>
                  <a:cubicBezTo>
                    <a:pt x="237954" y="417120"/>
                    <a:pt x="237954" y="417120"/>
                    <a:pt x="242021" y="417120"/>
                  </a:cubicBezTo>
                  <a:close/>
                </a:path>
              </a:pathLst>
            </a:custGeom>
            <a:solidFill>
              <a:srgbClr val="656565"/>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C3C902F9-100E-43BD-B681-2D793E7F4EBD}"/>
                </a:ext>
              </a:extLst>
            </p:cNvPr>
            <p:cNvSpPr/>
            <p:nvPr/>
          </p:nvSpPr>
          <p:spPr>
            <a:xfrm>
              <a:off x="3271063" y="4671332"/>
              <a:ext cx="284731" cy="325407"/>
            </a:xfrm>
            <a:custGeom>
              <a:avLst/>
              <a:gdLst>
                <a:gd name="connsiteX0" fmla="*/ 148467 w 284730"/>
                <a:gd name="connsiteY0" fmla="*/ 47092 h 325406"/>
                <a:gd name="connsiteX1" fmla="*/ 262359 w 284730"/>
                <a:gd name="connsiteY1" fmla="*/ 217930 h 325406"/>
                <a:gd name="connsiteX2" fmla="*/ 266427 w 284730"/>
                <a:gd name="connsiteY2" fmla="*/ 246403 h 325406"/>
                <a:gd name="connsiteX3" fmla="*/ 148467 w 284730"/>
                <a:gd name="connsiteY3" fmla="*/ 311485 h 325406"/>
                <a:gd name="connsiteX4" fmla="*/ 30507 w 284730"/>
                <a:gd name="connsiteY4" fmla="*/ 112173 h 325406"/>
                <a:gd name="connsiteX5" fmla="*/ 34574 w 284730"/>
                <a:gd name="connsiteY5" fmla="*/ 87768 h 325406"/>
                <a:gd name="connsiteX6" fmla="*/ 148467 w 284730"/>
                <a:gd name="connsiteY6" fmla="*/ 47092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30" h="325406">
                  <a:moveTo>
                    <a:pt x="148467" y="47092"/>
                  </a:moveTo>
                  <a:cubicBezTo>
                    <a:pt x="205413" y="79632"/>
                    <a:pt x="250156" y="152849"/>
                    <a:pt x="262359" y="217930"/>
                  </a:cubicBezTo>
                  <a:cubicBezTo>
                    <a:pt x="262359" y="226065"/>
                    <a:pt x="266427" y="238268"/>
                    <a:pt x="266427" y="246403"/>
                  </a:cubicBezTo>
                  <a:cubicBezTo>
                    <a:pt x="266427" y="319620"/>
                    <a:pt x="213548" y="348093"/>
                    <a:pt x="148467" y="311485"/>
                  </a:cubicBezTo>
                  <a:cubicBezTo>
                    <a:pt x="83385" y="274877"/>
                    <a:pt x="30507" y="185390"/>
                    <a:pt x="30507" y="112173"/>
                  </a:cubicBezTo>
                  <a:cubicBezTo>
                    <a:pt x="30507" y="104038"/>
                    <a:pt x="30507" y="95903"/>
                    <a:pt x="34574" y="87768"/>
                  </a:cubicBezTo>
                  <a:cubicBezTo>
                    <a:pt x="42710" y="30822"/>
                    <a:pt x="91521" y="14551"/>
                    <a:pt x="148467" y="47092"/>
                  </a:cubicBezTo>
                  <a:close/>
                </a:path>
              </a:pathLst>
            </a:custGeom>
            <a:solidFill>
              <a:srgbClr val="4B4B4B"/>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C4C63D2C-A60C-4ABC-BC53-A3B36FAD7C64}"/>
                </a:ext>
              </a:extLst>
            </p:cNvPr>
            <p:cNvSpPr/>
            <p:nvPr/>
          </p:nvSpPr>
          <p:spPr>
            <a:xfrm>
              <a:off x="3303604" y="4710515"/>
              <a:ext cx="203379" cy="244055"/>
            </a:xfrm>
            <a:custGeom>
              <a:avLst/>
              <a:gdLst>
                <a:gd name="connsiteX0" fmla="*/ 115926 w 203379"/>
                <a:gd name="connsiteY0" fmla="*/ 40450 h 244055"/>
                <a:gd name="connsiteX1" fmla="*/ 201345 w 203379"/>
                <a:gd name="connsiteY1" fmla="*/ 166545 h 244055"/>
                <a:gd name="connsiteX2" fmla="*/ 201345 w 203379"/>
                <a:gd name="connsiteY2" fmla="*/ 186883 h 244055"/>
                <a:gd name="connsiteX3" fmla="*/ 115926 w 203379"/>
                <a:gd name="connsiteY3" fmla="*/ 235694 h 244055"/>
                <a:gd name="connsiteX4" fmla="*/ 30507 w 203379"/>
                <a:gd name="connsiteY4" fmla="*/ 85193 h 244055"/>
                <a:gd name="connsiteX5" fmla="*/ 30507 w 203379"/>
                <a:gd name="connsiteY5" fmla="*/ 64855 h 244055"/>
                <a:gd name="connsiteX6" fmla="*/ 115926 w 203379"/>
                <a:gd name="connsiteY6" fmla="*/ 40450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79" h="244055">
                  <a:moveTo>
                    <a:pt x="115926" y="40450"/>
                  </a:moveTo>
                  <a:cubicBezTo>
                    <a:pt x="156602" y="64855"/>
                    <a:pt x="193210" y="117734"/>
                    <a:pt x="201345" y="166545"/>
                  </a:cubicBezTo>
                  <a:cubicBezTo>
                    <a:pt x="201345" y="174680"/>
                    <a:pt x="201345" y="178748"/>
                    <a:pt x="201345" y="186883"/>
                  </a:cubicBezTo>
                  <a:cubicBezTo>
                    <a:pt x="201345" y="239761"/>
                    <a:pt x="160670" y="264167"/>
                    <a:pt x="115926" y="235694"/>
                  </a:cubicBezTo>
                  <a:cubicBezTo>
                    <a:pt x="67115" y="207221"/>
                    <a:pt x="30507" y="142139"/>
                    <a:pt x="30507" y="85193"/>
                  </a:cubicBezTo>
                  <a:cubicBezTo>
                    <a:pt x="30507" y="77058"/>
                    <a:pt x="30507" y="72991"/>
                    <a:pt x="30507" y="64855"/>
                  </a:cubicBezTo>
                  <a:cubicBezTo>
                    <a:pt x="38642" y="32315"/>
                    <a:pt x="71183" y="20112"/>
                    <a:pt x="115926" y="40450"/>
                  </a:cubicBezTo>
                  <a:close/>
                </a:path>
              </a:pathLst>
            </a:custGeom>
            <a:solidFill>
              <a:srgbClr val="CBCBCB"/>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1367F226-134B-42AE-A751-13BF37F07D35}"/>
                </a:ext>
              </a:extLst>
            </p:cNvPr>
            <p:cNvSpPr/>
            <p:nvPr/>
          </p:nvSpPr>
          <p:spPr>
            <a:xfrm>
              <a:off x="3340212" y="4708255"/>
              <a:ext cx="162703" cy="244055"/>
            </a:xfrm>
            <a:custGeom>
              <a:avLst/>
              <a:gdLst>
                <a:gd name="connsiteX0" fmla="*/ 79318 w 162703"/>
                <a:gd name="connsiteY0" fmla="*/ 42710 h 244055"/>
                <a:gd name="connsiteX1" fmla="*/ 50845 w 162703"/>
                <a:gd name="connsiteY1" fmla="*/ 30507 h 244055"/>
                <a:gd name="connsiteX2" fmla="*/ 30507 w 162703"/>
                <a:gd name="connsiteY2" fmla="*/ 63048 h 244055"/>
                <a:gd name="connsiteX3" fmla="*/ 30507 w 162703"/>
                <a:gd name="connsiteY3" fmla="*/ 79318 h 244055"/>
                <a:gd name="connsiteX4" fmla="*/ 107791 w 162703"/>
                <a:gd name="connsiteY4" fmla="*/ 217616 h 244055"/>
                <a:gd name="connsiteX5" fmla="*/ 156602 w 162703"/>
                <a:gd name="connsiteY5" fmla="*/ 225751 h 244055"/>
                <a:gd name="connsiteX6" fmla="*/ 164737 w 162703"/>
                <a:gd name="connsiteY6" fmla="*/ 189143 h 244055"/>
                <a:gd name="connsiteX7" fmla="*/ 164737 w 162703"/>
                <a:gd name="connsiteY7" fmla="*/ 168805 h 244055"/>
                <a:gd name="connsiteX8" fmla="*/ 79318 w 162703"/>
                <a:gd name="connsiteY8" fmla="*/ 42710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3" h="244055">
                  <a:moveTo>
                    <a:pt x="79318" y="42710"/>
                  </a:moveTo>
                  <a:cubicBezTo>
                    <a:pt x="71183" y="38642"/>
                    <a:pt x="58980" y="34575"/>
                    <a:pt x="50845" y="30507"/>
                  </a:cubicBezTo>
                  <a:cubicBezTo>
                    <a:pt x="38642" y="38642"/>
                    <a:pt x="34574" y="46777"/>
                    <a:pt x="30507" y="63048"/>
                  </a:cubicBezTo>
                  <a:cubicBezTo>
                    <a:pt x="30507" y="67115"/>
                    <a:pt x="30507" y="75251"/>
                    <a:pt x="30507" y="79318"/>
                  </a:cubicBezTo>
                  <a:cubicBezTo>
                    <a:pt x="30507" y="128129"/>
                    <a:pt x="67115" y="189143"/>
                    <a:pt x="107791" y="217616"/>
                  </a:cubicBezTo>
                  <a:cubicBezTo>
                    <a:pt x="124061" y="229819"/>
                    <a:pt x="144399" y="229819"/>
                    <a:pt x="156602" y="225751"/>
                  </a:cubicBezTo>
                  <a:cubicBezTo>
                    <a:pt x="160670" y="217616"/>
                    <a:pt x="164737" y="205413"/>
                    <a:pt x="164737" y="189143"/>
                  </a:cubicBezTo>
                  <a:cubicBezTo>
                    <a:pt x="164737" y="181008"/>
                    <a:pt x="164737" y="176940"/>
                    <a:pt x="164737" y="168805"/>
                  </a:cubicBezTo>
                  <a:cubicBezTo>
                    <a:pt x="152534" y="124061"/>
                    <a:pt x="119994" y="67115"/>
                    <a:pt x="79318" y="42710"/>
                  </a:cubicBezTo>
                  <a:close/>
                </a:path>
              </a:pathLst>
            </a:custGeom>
            <a:solidFill>
              <a:srgbClr val="B1B1B1"/>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0299DCB-7F58-48B2-B6FD-CB8F140DDBB9}"/>
                </a:ext>
              </a:extLst>
            </p:cNvPr>
            <p:cNvSpPr/>
            <p:nvPr/>
          </p:nvSpPr>
          <p:spPr>
            <a:xfrm>
              <a:off x="3864930" y="4911441"/>
              <a:ext cx="366083" cy="447434"/>
            </a:xfrm>
            <a:custGeom>
              <a:avLst/>
              <a:gdLst>
                <a:gd name="connsiteX0" fmla="*/ 242021 w 366082"/>
                <a:gd name="connsiteY0" fmla="*/ 417120 h 447434"/>
                <a:gd name="connsiteX1" fmla="*/ 246089 w 366082"/>
                <a:gd name="connsiteY1" fmla="*/ 413052 h 447434"/>
                <a:gd name="connsiteX2" fmla="*/ 250156 w 366082"/>
                <a:gd name="connsiteY2" fmla="*/ 408985 h 447434"/>
                <a:gd name="connsiteX3" fmla="*/ 254224 w 366082"/>
                <a:gd name="connsiteY3" fmla="*/ 404917 h 447434"/>
                <a:gd name="connsiteX4" fmla="*/ 258292 w 366082"/>
                <a:gd name="connsiteY4" fmla="*/ 400850 h 447434"/>
                <a:gd name="connsiteX5" fmla="*/ 262359 w 366082"/>
                <a:gd name="connsiteY5" fmla="*/ 396782 h 447434"/>
                <a:gd name="connsiteX6" fmla="*/ 266427 w 366082"/>
                <a:gd name="connsiteY6" fmla="*/ 392715 h 447434"/>
                <a:gd name="connsiteX7" fmla="*/ 270494 w 366082"/>
                <a:gd name="connsiteY7" fmla="*/ 388647 h 447434"/>
                <a:gd name="connsiteX8" fmla="*/ 274562 w 366082"/>
                <a:gd name="connsiteY8" fmla="*/ 384579 h 447434"/>
                <a:gd name="connsiteX9" fmla="*/ 278630 w 366082"/>
                <a:gd name="connsiteY9" fmla="*/ 380512 h 447434"/>
                <a:gd name="connsiteX10" fmla="*/ 282697 w 366082"/>
                <a:gd name="connsiteY10" fmla="*/ 376444 h 447434"/>
                <a:gd name="connsiteX11" fmla="*/ 286765 w 366082"/>
                <a:gd name="connsiteY11" fmla="*/ 372377 h 447434"/>
                <a:gd name="connsiteX12" fmla="*/ 290832 w 366082"/>
                <a:gd name="connsiteY12" fmla="*/ 368309 h 447434"/>
                <a:gd name="connsiteX13" fmla="*/ 294900 w 366082"/>
                <a:gd name="connsiteY13" fmla="*/ 364242 h 447434"/>
                <a:gd name="connsiteX14" fmla="*/ 298967 w 366082"/>
                <a:gd name="connsiteY14" fmla="*/ 360174 h 447434"/>
                <a:gd name="connsiteX15" fmla="*/ 303035 w 366082"/>
                <a:gd name="connsiteY15" fmla="*/ 356106 h 447434"/>
                <a:gd name="connsiteX16" fmla="*/ 307103 w 366082"/>
                <a:gd name="connsiteY16" fmla="*/ 352039 h 447434"/>
                <a:gd name="connsiteX17" fmla="*/ 311170 w 366082"/>
                <a:gd name="connsiteY17" fmla="*/ 347971 h 447434"/>
                <a:gd name="connsiteX18" fmla="*/ 315238 w 366082"/>
                <a:gd name="connsiteY18" fmla="*/ 343904 h 447434"/>
                <a:gd name="connsiteX19" fmla="*/ 319305 w 366082"/>
                <a:gd name="connsiteY19" fmla="*/ 339836 h 447434"/>
                <a:gd name="connsiteX20" fmla="*/ 323373 w 366082"/>
                <a:gd name="connsiteY20" fmla="*/ 335768 h 447434"/>
                <a:gd name="connsiteX21" fmla="*/ 327441 w 366082"/>
                <a:gd name="connsiteY21" fmla="*/ 331701 h 447434"/>
                <a:gd name="connsiteX22" fmla="*/ 331508 w 366082"/>
                <a:gd name="connsiteY22" fmla="*/ 327633 h 447434"/>
                <a:gd name="connsiteX23" fmla="*/ 335576 w 366082"/>
                <a:gd name="connsiteY23" fmla="*/ 323566 h 447434"/>
                <a:gd name="connsiteX24" fmla="*/ 372184 w 366082"/>
                <a:gd name="connsiteY24" fmla="*/ 246282 h 447434"/>
                <a:gd name="connsiteX25" fmla="*/ 368116 w 366082"/>
                <a:gd name="connsiteY25" fmla="*/ 217809 h 447434"/>
                <a:gd name="connsiteX26" fmla="*/ 254224 w 366082"/>
                <a:gd name="connsiteY26" fmla="*/ 46970 h 447434"/>
                <a:gd name="connsiteX27" fmla="*/ 168805 w 366082"/>
                <a:gd name="connsiteY27" fmla="*/ 38835 h 447434"/>
                <a:gd name="connsiteX28" fmla="*/ 164737 w 366082"/>
                <a:gd name="connsiteY28" fmla="*/ 42902 h 447434"/>
                <a:gd name="connsiteX29" fmla="*/ 160670 w 366082"/>
                <a:gd name="connsiteY29" fmla="*/ 46970 h 447434"/>
                <a:gd name="connsiteX30" fmla="*/ 156602 w 366082"/>
                <a:gd name="connsiteY30" fmla="*/ 51037 h 447434"/>
                <a:gd name="connsiteX31" fmla="*/ 152534 w 366082"/>
                <a:gd name="connsiteY31" fmla="*/ 55105 h 447434"/>
                <a:gd name="connsiteX32" fmla="*/ 148467 w 366082"/>
                <a:gd name="connsiteY32" fmla="*/ 59173 h 447434"/>
                <a:gd name="connsiteX33" fmla="*/ 144399 w 366082"/>
                <a:gd name="connsiteY33" fmla="*/ 63240 h 447434"/>
                <a:gd name="connsiteX34" fmla="*/ 140332 w 366082"/>
                <a:gd name="connsiteY34" fmla="*/ 67308 h 447434"/>
                <a:gd name="connsiteX35" fmla="*/ 136264 w 366082"/>
                <a:gd name="connsiteY35" fmla="*/ 71375 h 447434"/>
                <a:gd name="connsiteX36" fmla="*/ 132196 w 366082"/>
                <a:gd name="connsiteY36" fmla="*/ 75443 h 447434"/>
                <a:gd name="connsiteX37" fmla="*/ 128129 w 366082"/>
                <a:gd name="connsiteY37" fmla="*/ 79511 h 447434"/>
                <a:gd name="connsiteX38" fmla="*/ 124061 w 366082"/>
                <a:gd name="connsiteY38" fmla="*/ 83578 h 447434"/>
                <a:gd name="connsiteX39" fmla="*/ 119994 w 366082"/>
                <a:gd name="connsiteY39" fmla="*/ 87646 h 447434"/>
                <a:gd name="connsiteX40" fmla="*/ 115926 w 366082"/>
                <a:gd name="connsiteY40" fmla="*/ 91713 h 447434"/>
                <a:gd name="connsiteX41" fmla="*/ 111859 w 366082"/>
                <a:gd name="connsiteY41" fmla="*/ 95781 h 447434"/>
                <a:gd name="connsiteX42" fmla="*/ 107791 w 366082"/>
                <a:gd name="connsiteY42" fmla="*/ 99849 h 447434"/>
                <a:gd name="connsiteX43" fmla="*/ 103723 w 366082"/>
                <a:gd name="connsiteY43" fmla="*/ 103916 h 447434"/>
                <a:gd name="connsiteX44" fmla="*/ 99656 w 366082"/>
                <a:gd name="connsiteY44" fmla="*/ 107984 h 447434"/>
                <a:gd name="connsiteX45" fmla="*/ 95588 w 366082"/>
                <a:gd name="connsiteY45" fmla="*/ 112051 h 447434"/>
                <a:gd name="connsiteX46" fmla="*/ 91521 w 366082"/>
                <a:gd name="connsiteY46" fmla="*/ 116119 h 447434"/>
                <a:gd name="connsiteX47" fmla="*/ 87453 w 366082"/>
                <a:gd name="connsiteY47" fmla="*/ 120187 h 447434"/>
                <a:gd name="connsiteX48" fmla="*/ 83386 w 366082"/>
                <a:gd name="connsiteY48" fmla="*/ 124254 h 447434"/>
                <a:gd name="connsiteX49" fmla="*/ 79318 w 366082"/>
                <a:gd name="connsiteY49" fmla="*/ 128322 h 447434"/>
                <a:gd name="connsiteX50" fmla="*/ 75250 w 366082"/>
                <a:gd name="connsiteY50" fmla="*/ 132389 h 447434"/>
                <a:gd name="connsiteX51" fmla="*/ 71183 w 366082"/>
                <a:gd name="connsiteY51" fmla="*/ 136457 h 447434"/>
                <a:gd name="connsiteX52" fmla="*/ 67115 w 366082"/>
                <a:gd name="connsiteY52" fmla="*/ 140524 h 447434"/>
                <a:gd name="connsiteX53" fmla="*/ 34574 w 366082"/>
                <a:gd name="connsiteY53" fmla="*/ 189335 h 447434"/>
                <a:gd name="connsiteX54" fmla="*/ 30507 w 366082"/>
                <a:gd name="connsiteY54" fmla="*/ 213741 h 447434"/>
                <a:gd name="connsiteX55" fmla="*/ 148467 w 366082"/>
                <a:gd name="connsiteY55" fmla="*/ 413052 h 447434"/>
                <a:gd name="connsiteX56" fmla="*/ 233886 w 366082"/>
                <a:gd name="connsiteY56" fmla="*/ 417120 h 447434"/>
                <a:gd name="connsiteX57" fmla="*/ 237954 w 366082"/>
                <a:gd name="connsiteY57" fmla="*/ 413052 h 447434"/>
                <a:gd name="connsiteX58" fmla="*/ 242021 w 366082"/>
                <a:gd name="connsiteY58" fmla="*/ 417120 h 4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6082" h="447434">
                  <a:moveTo>
                    <a:pt x="242021" y="417120"/>
                  </a:moveTo>
                  <a:cubicBezTo>
                    <a:pt x="242021" y="417120"/>
                    <a:pt x="246089" y="417120"/>
                    <a:pt x="246089" y="413052"/>
                  </a:cubicBezTo>
                  <a:cubicBezTo>
                    <a:pt x="246089" y="413052"/>
                    <a:pt x="250156" y="413052"/>
                    <a:pt x="250156" y="408985"/>
                  </a:cubicBezTo>
                  <a:cubicBezTo>
                    <a:pt x="250156" y="408985"/>
                    <a:pt x="254224" y="408985"/>
                    <a:pt x="254224" y="404917"/>
                  </a:cubicBezTo>
                  <a:cubicBezTo>
                    <a:pt x="254224" y="404917"/>
                    <a:pt x="258292" y="404917"/>
                    <a:pt x="258292" y="400850"/>
                  </a:cubicBezTo>
                  <a:cubicBezTo>
                    <a:pt x="258292" y="400850"/>
                    <a:pt x="262359" y="400850"/>
                    <a:pt x="262359" y="396782"/>
                  </a:cubicBezTo>
                  <a:cubicBezTo>
                    <a:pt x="262359" y="396782"/>
                    <a:pt x="266427" y="396782"/>
                    <a:pt x="266427" y="392715"/>
                  </a:cubicBezTo>
                  <a:cubicBezTo>
                    <a:pt x="266427" y="392715"/>
                    <a:pt x="270494" y="392715"/>
                    <a:pt x="270494" y="388647"/>
                  </a:cubicBezTo>
                  <a:cubicBezTo>
                    <a:pt x="270494" y="388647"/>
                    <a:pt x="274562" y="388647"/>
                    <a:pt x="274562" y="384579"/>
                  </a:cubicBezTo>
                  <a:cubicBezTo>
                    <a:pt x="274562" y="384579"/>
                    <a:pt x="278630" y="384579"/>
                    <a:pt x="278630" y="380512"/>
                  </a:cubicBezTo>
                  <a:cubicBezTo>
                    <a:pt x="278630" y="380512"/>
                    <a:pt x="282697" y="380512"/>
                    <a:pt x="282697" y="376444"/>
                  </a:cubicBezTo>
                  <a:cubicBezTo>
                    <a:pt x="282697" y="376444"/>
                    <a:pt x="286765" y="376444"/>
                    <a:pt x="286765" y="372377"/>
                  </a:cubicBezTo>
                  <a:cubicBezTo>
                    <a:pt x="286765" y="372377"/>
                    <a:pt x="290832" y="372377"/>
                    <a:pt x="290832" y="368309"/>
                  </a:cubicBezTo>
                  <a:cubicBezTo>
                    <a:pt x="290832" y="368309"/>
                    <a:pt x="294900" y="368309"/>
                    <a:pt x="294900" y="364242"/>
                  </a:cubicBezTo>
                  <a:cubicBezTo>
                    <a:pt x="294900" y="364242"/>
                    <a:pt x="298967" y="364242"/>
                    <a:pt x="298967" y="360174"/>
                  </a:cubicBezTo>
                  <a:cubicBezTo>
                    <a:pt x="298967" y="360174"/>
                    <a:pt x="303035" y="360174"/>
                    <a:pt x="303035" y="356106"/>
                  </a:cubicBezTo>
                  <a:cubicBezTo>
                    <a:pt x="303035" y="356106"/>
                    <a:pt x="307103" y="356106"/>
                    <a:pt x="307103" y="352039"/>
                  </a:cubicBezTo>
                  <a:cubicBezTo>
                    <a:pt x="307103" y="352039"/>
                    <a:pt x="311170" y="352039"/>
                    <a:pt x="311170" y="347971"/>
                  </a:cubicBezTo>
                  <a:cubicBezTo>
                    <a:pt x="311170" y="347971"/>
                    <a:pt x="315238" y="347971"/>
                    <a:pt x="315238" y="343904"/>
                  </a:cubicBezTo>
                  <a:cubicBezTo>
                    <a:pt x="315238" y="343904"/>
                    <a:pt x="319305" y="343904"/>
                    <a:pt x="319305" y="339836"/>
                  </a:cubicBezTo>
                  <a:cubicBezTo>
                    <a:pt x="319305" y="339836"/>
                    <a:pt x="323373" y="339836"/>
                    <a:pt x="323373" y="335768"/>
                  </a:cubicBezTo>
                  <a:cubicBezTo>
                    <a:pt x="323373" y="335768"/>
                    <a:pt x="327441" y="335768"/>
                    <a:pt x="327441" y="331701"/>
                  </a:cubicBezTo>
                  <a:cubicBezTo>
                    <a:pt x="327441" y="331701"/>
                    <a:pt x="331508" y="331701"/>
                    <a:pt x="331508" y="327633"/>
                  </a:cubicBezTo>
                  <a:cubicBezTo>
                    <a:pt x="331508" y="327633"/>
                    <a:pt x="335576" y="327633"/>
                    <a:pt x="335576" y="323566"/>
                  </a:cubicBezTo>
                  <a:cubicBezTo>
                    <a:pt x="355914" y="311363"/>
                    <a:pt x="372184" y="286957"/>
                    <a:pt x="372184" y="246282"/>
                  </a:cubicBezTo>
                  <a:cubicBezTo>
                    <a:pt x="372184" y="238147"/>
                    <a:pt x="372184" y="225944"/>
                    <a:pt x="368116" y="217809"/>
                  </a:cubicBezTo>
                  <a:cubicBezTo>
                    <a:pt x="355914" y="148659"/>
                    <a:pt x="311170" y="79511"/>
                    <a:pt x="254224" y="46970"/>
                  </a:cubicBezTo>
                  <a:cubicBezTo>
                    <a:pt x="221683" y="26632"/>
                    <a:pt x="189143" y="26632"/>
                    <a:pt x="168805" y="38835"/>
                  </a:cubicBezTo>
                  <a:cubicBezTo>
                    <a:pt x="168805" y="38835"/>
                    <a:pt x="164737" y="38835"/>
                    <a:pt x="164737" y="42902"/>
                  </a:cubicBezTo>
                  <a:cubicBezTo>
                    <a:pt x="164737" y="42902"/>
                    <a:pt x="160670" y="42902"/>
                    <a:pt x="160670" y="46970"/>
                  </a:cubicBezTo>
                  <a:cubicBezTo>
                    <a:pt x="160670" y="46970"/>
                    <a:pt x="156602" y="46970"/>
                    <a:pt x="156602" y="51037"/>
                  </a:cubicBezTo>
                  <a:cubicBezTo>
                    <a:pt x="156602" y="51037"/>
                    <a:pt x="152534" y="51037"/>
                    <a:pt x="152534" y="55105"/>
                  </a:cubicBezTo>
                  <a:cubicBezTo>
                    <a:pt x="152534" y="55105"/>
                    <a:pt x="148467" y="55105"/>
                    <a:pt x="148467" y="59173"/>
                  </a:cubicBezTo>
                  <a:cubicBezTo>
                    <a:pt x="148467" y="59173"/>
                    <a:pt x="144399" y="59173"/>
                    <a:pt x="144399" y="63240"/>
                  </a:cubicBezTo>
                  <a:cubicBezTo>
                    <a:pt x="144399" y="63240"/>
                    <a:pt x="140332" y="63240"/>
                    <a:pt x="140332" y="67308"/>
                  </a:cubicBezTo>
                  <a:cubicBezTo>
                    <a:pt x="140332" y="67308"/>
                    <a:pt x="136264" y="67308"/>
                    <a:pt x="136264" y="71375"/>
                  </a:cubicBezTo>
                  <a:cubicBezTo>
                    <a:pt x="136264" y="71375"/>
                    <a:pt x="132196" y="71375"/>
                    <a:pt x="132196" y="75443"/>
                  </a:cubicBezTo>
                  <a:cubicBezTo>
                    <a:pt x="132196" y="75443"/>
                    <a:pt x="128129" y="75443"/>
                    <a:pt x="128129" y="79511"/>
                  </a:cubicBezTo>
                  <a:cubicBezTo>
                    <a:pt x="128129" y="79511"/>
                    <a:pt x="124061" y="79511"/>
                    <a:pt x="124061" y="83578"/>
                  </a:cubicBezTo>
                  <a:cubicBezTo>
                    <a:pt x="124061" y="83578"/>
                    <a:pt x="119994" y="83578"/>
                    <a:pt x="119994" y="87646"/>
                  </a:cubicBezTo>
                  <a:cubicBezTo>
                    <a:pt x="119994" y="87646"/>
                    <a:pt x="115926" y="87646"/>
                    <a:pt x="115926" y="91713"/>
                  </a:cubicBezTo>
                  <a:cubicBezTo>
                    <a:pt x="115926" y="91713"/>
                    <a:pt x="111859" y="91713"/>
                    <a:pt x="111859" y="95781"/>
                  </a:cubicBezTo>
                  <a:cubicBezTo>
                    <a:pt x="111859" y="95781"/>
                    <a:pt x="107791" y="95781"/>
                    <a:pt x="107791" y="99849"/>
                  </a:cubicBezTo>
                  <a:cubicBezTo>
                    <a:pt x="107791" y="99849"/>
                    <a:pt x="103723" y="99849"/>
                    <a:pt x="103723" y="103916"/>
                  </a:cubicBezTo>
                  <a:cubicBezTo>
                    <a:pt x="103723" y="103916"/>
                    <a:pt x="99656" y="103916"/>
                    <a:pt x="99656" y="107984"/>
                  </a:cubicBezTo>
                  <a:cubicBezTo>
                    <a:pt x="99656" y="107984"/>
                    <a:pt x="95588" y="107984"/>
                    <a:pt x="95588" y="112051"/>
                  </a:cubicBezTo>
                  <a:cubicBezTo>
                    <a:pt x="95588" y="112051"/>
                    <a:pt x="91521" y="112051"/>
                    <a:pt x="91521" y="116119"/>
                  </a:cubicBezTo>
                  <a:cubicBezTo>
                    <a:pt x="91521" y="116119"/>
                    <a:pt x="87453" y="116119"/>
                    <a:pt x="87453" y="120187"/>
                  </a:cubicBezTo>
                  <a:cubicBezTo>
                    <a:pt x="87453" y="120187"/>
                    <a:pt x="83386" y="120187"/>
                    <a:pt x="83386" y="124254"/>
                  </a:cubicBezTo>
                  <a:cubicBezTo>
                    <a:pt x="83386" y="124254"/>
                    <a:pt x="79318" y="124254"/>
                    <a:pt x="79318" y="128322"/>
                  </a:cubicBezTo>
                  <a:cubicBezTo>
                    <a:pt x="79318" y="128322"/>
                    <a:pt x="75250" y="128322"/>
                    <a:pt x="75250" y="132389"/>
                  </a:cubicBezTo>
                  <a:cubicBezTo>
                    <a:pt x="75250" y="132389"/>
                    <a:pt x="71183" y="132389"/>
                    <a:pt x="71183" y="136457"/>
                  </a:cubicBezTo>
                  <a:cubicBezTo>
                    <a:pt x="71183" y="136457"/>
                    <a:pt x="67115" y="136457"/>
                    <a:pt x="67115" y="140524"/>
                  </a:cubicBezTo>
                  <a:cubicBezTo>
                    <a:pt x="50845" y="148659"/>
                    <a:pt x="38642" y="164930"/>
                    <a:pt x="34574" y="189335"/>
                  </a:cubicBezTo>
                  <a:cubicBezTo>
                    <a:pt x="34574" y="197471"/>
                    <a:pt x="30507" y="205606"/>
                    <a:pt x="30507" y="213741"/>
                  </a:cubicBezTo>
                  <a:cubicBezTo>
                    <a:pt x="30507" y="286957"/>
                    <a:pt x="83386" y="376444"/>
                    <a:pt x="148467" y="413052"/>
                  </a:cubicBezTo>
                  <a:cubicBezTo>
                    <a:pt x="181008" y="433390"/>
                    <a:pt x="213548" y="433390"/>
                    <a:pt x="233886" y="417120"/>
                  </a:cubicBezTo>
                  <a:cubicBezTo>
                    <a:pt x="233886" y="417120"/>
                    <a:pt x="237954" y="417120"/>
                    <a:pt x="237954" y="413052"/>
                  </a:cubicBezTo>
                  <a:cubicBezTo>
                    <a:pt x="242021" y="417120"/>
                    <a:pt x="242021" y="417120"/>
                    <a:pt x="242021" y="417120"/>
                  </a:cubicBezTo>
                  <a:close/>
                </a:path>
              </a:pathLst>
            </a:custGeom>
            <a:solidFill>
              <a:srgbClr val="656565"/>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C4AE0711-6669-400D-9EA7-4E42B2311E1F}"/>
                </a:ext>
              </a:extLst>
            </p:cNvPr>
            <p:cNvSpPr/>
            <p:nvPr/>
          </p:nvSpPr>
          <p:spPr>
            <a:xfrm>
              <a:off x="3864930" y="5013923"/>
              <a:ext cx="284731" cy="325407"/>
            </a:xfrm>
            <a:custGeom>
              <a:avLst/>
              <a:gdLst>
                <a:gd name="connsiteX0" fmla="*/ 148467 w 284730"/>
                <a:gd name="connsiteY0" fmla="*/ 46178 h 325406"/>
                <a:gd name="connsiteX1" fmla="*/ 262359 w 284730"/>
                <a:gd name="connsiteY1" fmla="*/ 217017 h 325406"/>
                <a:gd name="connsiteX2" fmla="*/ 266427 w 284730"/>
                <a:gd name="connsiteY2" fmla="*/ 245489 h 325406"/>
                <a:gd name="connsiteX3" fmla="*/ 148467 w 284730"/>
                <a:gd name="connsiteY3" fmla="*/ 310571 h 325406"/>
                <a:gd name="connsiteX4" fmla="*/ 30507 w 284730"/>
                <a:gd name="connsiteY4" fmla="*/ 111259 h 325406"/>
                <a:gd name="connsiteX5" fmla="*/ 34574 w 284730"/>
                <a:gd name="connsiteY5" fmla="*/ 86854 h 325406"/>
                <a:gd name="connsiteX6" fmla="*/ 148467 w 284730"/>
                <a:gd name="connsiteY6" fmla="*/ 46178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30" h="325406">
                  <a:moveTo>
                    <a:pt x="148467" y="46178"/>
                  </a:moveTo>
                  <a:cubicBezTo>
                    <a:pt x="205413" y="78719"/>
                    <a:pt x="250156" y="151935"/>
                    <a:pt x="262359" y="217017"/>
                  </a:cubicBezTo>
                  <a:cubicBezTo>
                    <a:pt x="262359" y="225152"/>
                    <a:pt x="266427" y="237354"/>
                    <a:pt x="266427" y="245489"/>
                  </a:cubicBezTo>
                  <a:cubicBezTo>
                    <a:pt x="266427" y="318706"/>
                    <a:pt x="213548" y="347179"/>
                    <a:pt x="148467" y="310571"/>
                  </a:cubicBezTo>
                  <a:cubicBezTo>
                    <a:pt x="83386" y="273962"/>
                    <a:pt x="30507" y="184476"/>
                    <a:pt x="30507" y="111259"/>
                  </a:cubicBezTo>
                  <a:cubicBezTo>
                    <a:pt x="30507" y="103124"/>
                    <a:pt x="30507" y="94989"/>
                    <a:pt x="34574" y="86854"/>
                  </a:cubicBezTo>
                  <a:cubicBezTo>
                    <a:pt x="46777" y="33975"/>
                    <a:pt x="91521" y="13637"/>
                    <a:pt x="148467" y="46178"/>
                  </a:cubicBezTo>
                  <a:close/>
                </a:path>
              </a:pathLst>
            </a:custGeom>
            <a:solidFill>
              <a:srgbClr val="4B4B4B"/>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89F1F9C9-6CC8-48AF-8979-2E62C15AA9E7}"/>
                </a:ext>
              </a:extLst>
            </p:cNvPr>
            <p:cNvSpPr/>
            <p:nvPr/>
          </p:nvSpPr>
          <p:spPr>
            <a:xfrm>
              <a:off x="3897471" y="5053505"/>
              <a:ext cx="203379" cy="244055"/>
            </a:xfrm>
            <a:custGeom>
              <a:avLst/>
              <a:gdLst>
                <a:gd name="connsiteX0" fmla="*/ 115926 w 203379"/>
                <a:gd name="connsiteY0" fmla="*/ 43204 h 244055"/>
                <a:gd name="connsiteX1" fmla="*/ 201345 w 203379"/>
                <a:gd name="connsiteY1" fmla="*/ 169299 h 244055"/>
                <a:gd name="connsiteX2" fmla="*/ 201345 w 203379"/>
                <a:gd name="connsiteY2" fmla="*/ 189637 h 244055"/>
                <a:gd name="connsiteX3" fmla="*/ 115926 w 203379"/>
                <a:gd name="connsiteY3" fmla="*/ 238448 h 244055"/>
                <a:gd name="connsiteX4" fmla="*/ 30507 w 203379"/>
                <a:gd name="connsiteY4" fmla="*/ 87947 h 244055"/>
                <a:gd name="connsiteX5" fmla="*/ 30507 w 203379"/>
                <a:gd name="connsiteY5" fmla="*/ 67610 h 244055"/>
                <a:gd name="connsiteX6" fmla="*/ 115926 w 203379"/>
                <a:gd name="connsiteY6" fmla="*/ 43204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79" h="244055">
                  <a:moveTo>
                    <a:pt x="115926" y="43204"/>
                  </a:moveTo>
                  <a:cubicBezTo>
                    <a:pt x="156602" y="67610"/>
                    <a:pt x="193210" y="120488"/>
                    <a:pt x="201345" y="169299"/>
                  </a:cubicBezTo>
                  <a:cubicBezTo>
                    <a:pt x="201345" y="177434"/>
                    <a:pt x="201345" y="181502"/>
                    <a:pt x="201345" y="189637"/>
                  </a:cubicBezTo>
                  <a:cubicBezTo>
                    <a:pt x="201345" y="242516"/>
                    <a:pt x="160670" y="266921"/>
                    <a:pt x="115926" y="238448"/>
                  </a:cubicBezTo>
                  <a:cubicBezTo>
                    <a:pt x="67115" y="209975"/>
                    <a:pt x="30507" y="144894"/>
                    <a:pt x="30507" y="87947"/>
                  </a:cubicBezTo>
                  <a:cubicBezTo>
                    <a:pt x="30507" y="79812"/>
                    <a:pt x="30507" y="75745"/>
                    <a:pt x="30507" y="67610"/>
                  </a:cubicBezTo>
                  <a:cubicBezTo>
                    <a:pt x="38642" y="31001"/>
                    <a:pt x="75250" y="18799"/>
                    <a:pt x="115926" y="43204"/>
                  </a:cubicBezTo>
                  <a:close/>
                </a:path>
              </a:pathLst>
            </a:custGeom>
            <a:solidFill>
              <a:srgbClr val="CBCBCB"/>
            </a:solid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E73442E2-9573-43DC-8A1B-B1C5F13D027E}"/>
                </a:ext>
              </a:extLst>
            </p:cNvPr>
            <p:cNvSpPr/>
            <p:nvPr/>
          </p:nvSpPr>
          <p:spPr>
            <a:xfrm>
              <a:off x="3934079" y="5054000"/>
              <a:ext cx="162703" cy="244055"/>
            </a:xfrm>
            <a:custGeom>
              <a:avLst/>
              <a:gdLst>
                <a:gd name="connsiteX0" fmla="*/ 79318 w 162703"/>
                <a:gd name="connsiteY0" fmla="*/ 42710 h 244055"/>
                <a:gd name="connsiteX1" fmla="*/ 50845 w 162703"/>
                <a:gd name="connsiteY1" fmla="*/ 30507 h 244055"/>
                <a:gd name="connsiteX2" fmla="*/ 30507 w 162703"/>
                <a:gd name="connsiteY2" fmla="*/ 63048 h 244055"/>
                <a:gd name="connsiteX3" fmla="*/ 30507 w 162703"/>
                <a:gd name="connsiteY3" fmla="*/ 79318 h 244055"/>
                <a:gd name="connsiteX4" fmla="*/ 107791 w 162703"/>
                <a:gd name="connsiteY4" fmla="*/ 217616 h 244055"/>
                <a:gd name="connsiteX5" fmla="*/ 156602 w 162703"/>
                <a:gd name="connsiteY5" fmla="*/ 225751 h 244055"/>
                <a:gd name="connsiteX6" fmla="*/ 164737 w 162703"/>
                <a:gd name="connsiteY6" fmla="*/ 189143 h 244055"/>
                <a:gd name="connsiteX7" fmla="*/ 164737 w 162703"/>
                <a:gd name="connsiteY7" fmla="*/ 168805 h 244055"/>
                <a:gd name="connsiteX8" fmla="*/ 79318 w 162703"/>
                <a:gd name="connsiteY8" fmla="*/ 42710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3" h="244055">
                  <a:moveTo>
                    <a:pt x="79318" y="42710"/>
                  </a:moveTo>
                  <a:cubicBezTo>
                    <a:pt x="71183" y="38642"/>
                    <a:pt x="58980" y="34575"/>
                    <a:pt x="50845" y="30507"/>
                  </a:cubicBezTo>
                  <a:cubicBezTo>
                    <a:pt x="38642" y="38642"/>
                    <a:pt x="34574" y="46777"/>
                    <a:pt x="30507" y="63048"/>
                  </a:cubicBezTo>
                  <a:cubicBezTo>
                    <a:pt x="30507" y="67115"/>
                    <a:pt x="30507" y="75251"/>
                    <a:pt x="30507" y="79318"/>
                  </a:cubicBezTo>
                  <a:cubicBezTo>
                    <a:pt x="30507" y="128129"/>
                    <a:pt x="67115" y="189143"/>
                    <a:pt x="107791" y="217616"/>
                  </a:cubicBezTo>
                  <a:cubicBezTo>
                    <a:pt x="124061" y="229819"/>
                    <a:pt x="144399" y="229819"/>
                    <a:pt x="156602" y="225751"/>
                  </a:cubicBezTo>
                  <a:cubicBezTo>
                    <a:pt x="160670" y="217616"/>
                    <a:pt x="164737" y="205413"/>
                    <a:pt x="164737" y="189143"/>
                  </a:cubicBezTo>
                  <a:cubicBezTo>
                    <a:pt x="164737" y="181008"/>
                    <a:pt x="164737" y="176940"/>
                    <a:pt x="164737" y="168805"/>
                  </a:cubicBezTo>
                  <a:cubicBezTo>
                    <a:pt x="156602" y="119994"/>
                    <a:pt x="119994" y="67115"/>
                    <a:pt x="79318" y="42710"/>
                  </a:cubicBezTo>
                  <a:close/>
                </a:path>
              </a:pathLst>
            </a:custGeom>
            <a:solidFill>
              <a:srgbClr val="B1B1B1"/>
            </a:solid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4300B7CF-8753-4393-9C52-2D5CC74EA85C}"/>
                </a:ext>
              </a:extLst>
            </p:cNvPr>
            <p:cNvSpPr/>
            <p:nvPr/>
          </p:nvSpPr>
          <p:spPr>
            <a:xfrm>
              <a:off x="4983516" y="5558187"/>
              <a:ext cx="366083" cy="447434"/>
            </a:xfrm>
            <a:custGeom>
              <a:avLst/>
              <a:gdLst>
                <a:gd name="connsiteX0" fmla="*/ 242021 w 366082"/>
                <a:gd name="connsiteY0" fmla="*/ 417120 h 447434"/>
                <a:gd name="connsiteX1" fmla="*/ 246089 w 366082"/>
                <a:gd name="connsiteY1" fmla="*/ 413052 h 447434"/>
                <a:gd name="connsiteX2" fmla="*/ 250156 w 366082"/>
                <a:gd name="connsiteY2" fmla="*/ 408985 h 447434"/>
                <a:gd name="connsiteX3" fmla="*/ 254224 w 366082"/>
                <a:gd name="connsiteY3" fmla="*/ 404917 h 447434"/>
                <a:gd name="connsiteX4" fmla="*/ 258292 w 366082"/>
                <a:gd name="connsiteY4" fmla="*/ 400850 h 447434"/>
                <a:gd name="connsiteX5" fmla="*/ 262359 w 366082"/>
                <a:gd name="connsiteY5" fmla="*/ 396782 h 447434"/>
                <a:gd name="connsiteX6" fmla="*/ 266427 w 366082"/>
                <a:gd name="connsiteY6" fmla="*/ 392715 h 447434"/>
                <a:gd name="connsiteX7" fmla="*/ 270494 w 366082"/>
                <a:gd name="connsiteY7" fmla="*/ 388647 h 447434"/>
                <a:gd name="connsiteX8" fmla="*/ 274562 w 366082"/>
                <a:gd name="connsiteY8" fmla="*/ 384579 h 447434"/>
                <a:gd name="connsiteX9" fmla="*/ 278629 w 366082"/>
                <a:gd name="connsiteY9" fmla="*/ 380512 h 447434"/>
                <a:gd name="connsiteX10" fmla="*/ 282697 w 366082"/>
                <a:gd name="connsiteY10" fmla="*/ 376444 h 447434"/>
                <a:gd name="connsiteX11" fmla="*/ 286765 w 366082"/>
                <a:gd name="connsiteY11" fmla="*/ 372377 h 447434"/>
                <a:gd name="connsiteX12" fmla="*/ 290832 w 366082"/>
                <a:gd name="connsiteY12" fmla="*/ 368309 h 447434"/>
                <a:gd name="connsiteX13" fmla="*/ 294900 w 366082"/>
                <a:gd name="connsiteY13" fmla="*/ 364242 h 447434"/>
                <a:gd name="connsiteX14" fmla="*/ 298967 w 366082"/>
                <a:gd name="connsiteY14" fmla="*/ 360174 h 447434"/>
                <a:gd name="connsiteX15" fmla="*/ 303035 w 366082"/>
                <a:gd name="connsiteY15" fmla="*/ 356107 h 447434"/>
                <a:gd name="connsiteX16" fmla="*/ 307103 w 366082"/>
                <a:gd name="connsiteY16" fmla="*/ 352039 h 447434"/>
                <a:gd name="connsiteX17" fmla="*/ 311170 w 366082"/>
                <a:gd name="connsiteY17" fmla="*/ 347971 h 447434"/>
                <a:gd name="connsiteX18" fmla="*/ 315238 w 366082"/>
                <a:gd name="connsiteY18" fmla="*/ 343904 h 447434"/>
                <a:gd name="connsiteX19" fmla="*/ 319305 w 366082"/>
                <a:gd name="connsiteY19" fmla="*/ 339836 h 447434"/>
                <a:gd name="connsiteX20" fmla="*/ 323373 w 366082"/>
                <a:gd name="connsiteY20" fmla="*/ 335768 h 447434"/>
                <a:gd name="connsiteX21" fmla="*/ 327440 w 366082"/>
                <a:gd name="connsiteY21" fmla="*/ 331701 h 447434"/>
                <a:gd name="connsiteX22" fmla="*/ 331508 w 366082"/>
                <a:gd name="connsiteY22" fmla="*/ 327633 h 447434"/>
                <a:gd name="connsiteX23" fmla="*/ 335576 w 366082"/>
                <a:gd name="connsiteY23" fmla="*/ 323566 h 447434"/>
                <a:gd name="connsiteX24" fmla="*/ 372184 w 366082"/>
                <a:gd name="connsiteY24" fmla="*/ 246282 h 447434"/>
                <a:gd name="connsiteX25" fmla="*/ 368116 w 366082"/>
                <a:gd name="connsiteY25" fmla="*/ 217808 h 447434"/>
                <a:gd name="connsiteX26" fmla="*/ 254224 w 366082"/>
                <a:gd name="connsiteY26" fmla="*/ 46970 h 447434"/>
                <a:gd name="connsiteX27" fmla="*/ 168805 w 366082"/>
                <a:gd name="connsiteY27" fmla="*/ 38835 h 447434"/>
                <a:gd name="connsiteX28" fmla="*/ 164737 w 366082"/>
                <a:gd name="connsiteY28" fmla="*/ 42902 h 447434"/>
                <a:gd name="connsiteX29" fmla="*/ 160669 w 366082"/>
                <a:gd name="connsiteY29" fmla="*/ 46970 h 447434"/>
                <a:gd name="connsiteX30" fmla="*/ 156602 w 366082"/>
                <a:gd name="connsiteY30" fmla="*/ 51037 h 447434"/>
                <a:gd name="connsiteX31" fmla="*/ 152534 w 366082"/>
                <a:gd name="connsiteY31" fmla="*/ 55105 h 447434"/>
                <a:gd name="connsiteX32" fmla="*/ 148467 w 366082"/>
                <a:gd name="connsiteY32" fmla="*/ 59173 h 447434"/>
                <a:gd name="connsiteX33" fmla="*/ 144399 w 366082"/>
                <a:gd name="connsiteY33" fmla="*/ 63240 h 447434"/>
                <a:gd name="connsiteX34" fmla="*/ 140332 w 366082"/>
                <a:gd name="connsiteY34" fmla="*/ 67308 h 447434"/>
                <a:gd name="connsiteX35" fmla="*/ 136264 w 366082"/>
                <a:gd name="connsiteY35" fmla="*/ 71375 h 447434"/>
                <a:gd name="connsiteX36" fmla="*/ 132196 w 366082"/>
                <a:gd name="connsiteY36" fmla="*/ 75443 h 447434"/>
                <a:gd name="connsiteX37" fmla="*/ 128129 w 366082"/>
                <a:gd name="connsiteY37" fmla="*/ 79511 h 447434"/>
                <a:gd name="connsiteX38" fmla="*/ 124061 w 366082"/>
                <a:gd name="connsiteY38" fmla="*/ 83578 h 447434"/>
                <a:gd name="connsiteX39" fmla="*/ 119994 w 366082"/>
                <a:gd name="connsiteY39" fmla="*/ 87646 h 447434"/>
                <a:gd name="connsiteX40" fmla="*/ 115926 w 366082"/>
                <a:gd name="connsiteY40" fmla="*/ 91713 h 447434"/>
                <a:gd name="connsiteX41" fmla="*/ 111859 w 366082"/>
                <a:gd name="connsiteY41" fmla="*/ 95781 h 447434"/>
                <a:gd name="connsiteX42" fmla="*/ 107791 w 366082"/>
                <a:gd name="connsiteY42" fmla="*/ 99849 h 447434"/>
                <a:gd name="connsiteX43" fmla="*/ 103723 w 366082"/>
                <a:gd name="connsiteY43" fmla="*/ 103916 h 447434"/>
                <a:gd name="connsiteX44" fmla="*/ 99656 w 366082"/>
                <a:gd name="connsiteY44" fmla="*/ 107984 h 447434"/>
                <a:gd name="connsiteX45" fmla="*/ 95588 w 366082"/>
                <a:gd name="connsiteY45" fmla="*/ 112051 h 447434"/>
                <a:gd name="connsiteX46" fmla="*/ 91521 w 366082"/>
                <a:gd name="connsiteY46" fmla="*/ 116119 h 447434"/>
                <a:gd name="connsiteX47" fmla="*/ 87453 w 366082"/>
                <a:gd name="connsiteY47" fmla="*/ 120187 h 447434"/>
                <a:gd name="connsiteX48" fmla="*/ 83385 w 366082"/>
                <a:gd name="connsiteY48" fmla="*/ 124254 h 447434"/>
                <a:gd name="connsiteX49" fmla="*/ 79318 w 366082"/>
                <a:gd name="connsiteY49" fmla="*/ 128322 h 447434"/>
                <a:gd name="connsiteX50" fmla="*/ 75250 w 366082"/>
                <a:gd name="connsiteY50" fmla="*/ 132389 h 447434"/>
                <a:gd name="connsiteX51" fmla="*/ 71183 w 366082"/>
                <a:gd name="connsiteY51" fmla="*/ 136457 h 447434"/>
                <a:gd name="connsiteX52" fmla="*/ 67115 w 366082"/>
                <a:gd name="connsiteY52" fmla="*/ 140524 h 447434"/>
                <a:gd name="connsiteX53" fmla="*/ 34574 w 366082"/>
                <a:gd name="connsiteY53" fmla="*/ 189335 h 447434"/>
                <a:gd name="connsiteX54" fmla="*/ 30507 w 366082"/>
                <a:gd name="connsiteY54" fmla="*/ 213741 h 447434"/>
                <a:gd name="connsiteX55" fmla="*/ 148467 w 366082"/>
                <a:gd name="connsiteY55" fmla="*/ 413052 h 447434"/>
                <a:gd name="connsiteX56" fmla="*/ 233886 w 366082"/>
                <a:gd name="connsiteY56" fmla="*/ 417120 h 447434"/>
                <a:gd name="connsiteX57" fmla="*/ 237954 w 366082"/>
                <a:gd name="connsiteY57" fmla="*/ 413052 h 447434"/>
                <a:gd name="connsiteX58" fmla="*/ 242021 w 366082"/>
                <a:gd name="connsiteY58" fmla="*/ 417120 h 447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6082" h="447434">
                  <a:moveTo>
                    <a:pt x="242021" y="417120"/>
                  </a:moveTo>
                  <a:cubicBezTo>
                    <a:pt x="242021" y="417120"/>
                    <a:pt x="246089" y="417120"/>
                    <a:pt x="246089" y="413052"/>
                  </a:cubicBezTo>
                  <a:cubicBezTo>
                    <a:pt x="246089" y="413052"/>
                    <a:pt x="250156" y="413052"/>
                    <a:pt x="250156" y="408985"/>
                  </a:cubicBezTo>
                  <a:cubicBezTo>
                    <a:pt x="250156" y="408985"/>
                    <a:pt x="254224" y="408985"/>
                    <a:pt x="254224" y="404917"/>
                  </a:cubicBezTo>
                  <a:cubicBezTo>
                    <a:pt x="254224" y="404917"/>
                    <a:pt x="258292" y="404917"/>
                    <a:pt x="258292" y="400850"/>
                  </a:cubicBezTo>
                  <a:cubicBezTo>
                    <a:pt x="258292" y="400850"/>
                    <a:pt x="262359" y="400850"/>
                    <a:pt x="262359" y="396782"/>
                  </a:cubicBezTo>
                  <a:cubicBezTo>
                    <a:pt x="262359" y="396782"/>
                    <a:pt x="266427" y="396782"/>
                    <a:pt x="266427" y="392715"/>
                  </a:cubicBezTo>
                  <a:cubicBezTo>
                    <a:pt x="266427" y="392715"/>
                    <a:pt x="270494" y="392715"/>
                    <a:pt x="270494" y="388647"/>
                  </a:cubicBezTo>
                  <a:cubicBezTo>
                    <a:pt x="270494" y="388647"/>
                    <a:pt x="274562" y="388647"/>
                    <a:pt x="274562" y="384579"/>
                  </a:cubicBezTo>
                  <a:cubicBezTo>
                    <a:pt x="274562" y="384579"/>
                    <a:pt x="278629" y="384579"/>
                    <a:pt x="278629" y="380512"/>
                  </a:cubicBezTo>
                  <a:cubicBezTo>
                    <a:pt x="278629" y="380512"/>
                    <a:pt x="282697" y="380512"/>
                    <a:pt x="282697" y="376444"/>
                  </a:cubicBezTo>
                  <a:cubicBezTo>
                    <a:pt x="282697" y="376444"/>
                    <a:pt x="286765" y="376444"/>
                    <a:pt x="286765" y="372377"/>
                  </a:cubicBezTo>
                  <a:cubicBezTo>
                    <a:pt x="286765" y="372377"/>
                    <a:pt x="290832" y="372377"/>
                    <a:pt x="290832" y="368309"/>
                  </a:cubicBezTo>
                  <a:cubicBezTo>
                    <a:pt x="290832" y="368309"/>
                    <a:pt x="294900" y="368309"/>
                    <a:pt x="294900" y="364242"/>
                  </a:cubicBezTo>
                  <a:cubicBezTo>
                    <a:pt x="294900" y="364242"/>
                    <a:pt x="298967" y="364242"/>
                    <a:pt x="298967" y="360174"/>
                  </a:cubicBezTo>
                  <a:cubicBezTo>
                    <a:pt x="298967" y="360174"/>
                    <a:pt x="303035" y="360174"/>
                    <a:pt x="303035" y="356107"/>
                  </a:cubicBezTo>
                  <a:cubicBezTo>
                    <a:pt x="303035" y="356107"/>
                    <a:pt x="307103" y="356107"/>
                    <a:pt x="307103" y="352039"/>
                  </a:cubicBezTo>
                  <a:cubicBezTo>
                    <a:pt x="307103" y="352039"/>
                    <a:pt x="311170" y="352039"/>
                    <a:pt x="311170" y="347971"/>
                  </a:cubicBezTo>
                  <a:cubicBezTo>
                    <a:pt x="311170" y="347971"/>
                    <a:pt x="315238" y="347971"/>
                    <a:pt x="315238" y="343904"/>
                  </a:cubicBezTo>
                  <a:cubicBezTo>
                    <a:pt x="315238" y="343904"/>
                    <a:pt x="319305" y="343904"/>
                    <a:pt x="319305" y="339836"/>
                  </a:cubicBezTo>
                  <a:cubicBezTo>
                    <a:pt x="319305" y="339836"/>
                    <a:pt x="323373" y="339836"/>
                    <a:pt x="323373" y="335768"/>
                  </a:cubicBezTo>
                  <a:cubicBezTo>
                    <a:pt x="323373" y="335768"/>
                    <a:pt x="327440" y="335768"/>
                    <a:pt x="327440" y="331701"/>
                  </a:cubicBezTo>
                  <a:cubicBezTo>
                    <a:pt x="327440" y="331701"/>
                    <a:pt x="331508" y="331701"/>
                    <a:pt x="331508" y="327633"/>
                  </a:cubicBezTo>
                  <a:cubicBezTo>
                    <a:pt x="331508" y="327633"/>
                    <a:pt x="335576" y="327633"/>
                    <a:pt x="335576" y="323566"/>
                  </a:cubicBezTo>
                  <a:cubicBezTo>
                    <a:pt x="355914" y="311363"/>
                    <a:pt x="372184" y="286957"/>
                    <a:pt x="372184" y="246282"/>
                  </a:cubicBezTo>
                  <a:cubicBezTo>
                    <a:pt x="372184" y="238146"/>
                    <a:pt x="372184" y="225944"/>
                    <a:pt x="368116" y="217808"/>
                  </a:cubicBezTo>
                  <a:cubicBezTo>
                    <a:pt x="355914" y="148659"/>
                    <a:pt x="311170" y="79511"/>
                    <a:pt x="254224" y="46970"/>
                  </a:cubicBezTo>
                  <a:cubicBezTo>
                    <a:pt x="221683" y="26632"/>
                    <a:pt x="189143" y="26632"/>
                    <a:pt x="168805" y="38835"/>
                  </a:cubicBezTo>
                  <a:cubicBezTo>
                    <a:pt x="168805" y="38835"/>
                    <a:pt x="164737" y="38835"/>
                    <a:pt x="164737" y="42902"/>
                  </a:cubicBezTo>
                  <a:cubicBezTo>
                    <a:pt x="164737" y="42902"/>
                    <a:pt x="160669" y="42902"/>
                    <a:pt x="160669" y="46970"/>
                  </a:cubicBezTo>
                  <a:cubicBezTo>
                    <a:pt x="160669" y="46970"/>
                    <a:pt x="156602" y="46970"/>
                    <a:pt x="156602" y="51037"/>
                  </a:cubicBezTo>
                  <a:cubicBezTo>
                    <a:pt x="156602" y="51037"/>
                    <a:pt x="152534" y="51037"/>
                    <a:pt x="152534" y="55105"/>
                  </a:cubicBezTo>
                  <a:cubicBezTo>
                    <a:pt x="152534" y="55105"/>
                    <a:pt x="148467" y="55105"/>
                    <a:pt x="148467" y="59173"/>
                  </a:cubicBezTo>
                  <a:cubicBezTo>
                    <a:pt x="148467" y="59173"/>
                    <a:pt x="144399" y="59173"/>
                    <a:pt x="144399" y="63240"/>
                  </a:cubicBezTo>
                  <a:cubicBezTo>
                    <a:pt x="144399" y="63240"/>
                    <a:pt x="140332" y="63240"/>
                    <a:pt x="140332" y="67308"/>
                  </a:cubicBezTo>
                  <a:cubicBezTo>
                    <a:pt x="140332" y="67308"/>
                    <a:pt x="136264" y="67308"/>
                    <a:pt x="136264" y="71375"/>
                  </a:cubicBezTo>
                  <a:cubicBezTo>
                    <a:pt x="136264" y="71375"/>
                    <a:pt x="132196" y="71375"/>
                    <a:pt x="132196" y="75443"/>
                  </a:cubicBezTo>
                  <a:cubicBezTo>
                    <a:pt x="132196" y="75443"/>
                    <a:pt x="128129" y="75443"/>
                    <a:pt x="128129" y="79511"/>
                  </a:cubicBezTo>
                  <a:cubicBezTo>
                    <a:pt x="128129" y="79511"/>
                    <a:pt x="124061" y="79511"/>
                    <a:pt x="124061" y="83578"/>
                  </a:cubicBezTo>
                  <a:cubicBezTo>
                    <a:pt x="124061" y="83578"/>
                    <a:pt x="119994" y="83578"/>
                    <a:pt x="119994" y="87646"/>
                  </a:cubicBezTo>
                  <a:cubicBezTo>
                    <a:pt x="119994" y="87646"/>
                    <a:pt x="115926" y="87646"/>
                    <a:pt x="115926" y="91713"/>
                  </a:cubicBezTo>
                  <a:cubicBezTo>
                    <a:pt x="115926" y="91713"/>
                    <a:pt x="111859" y="91713"/>
                    <a:pt x="111859" y="95781"/>
                  </a:cubicBezTo>
                  <a:cubicBezTo>
                    <a:pt x="111859" y="95781"/>
                    <a:pt x="107791" y="95781"/>
                    <a:pt x="107791" y="99849"/>
                  </a:cubicBezTo>
                  <a:cubicBezTo>
                    <a:pt x="107791" y="99849"/>
                    <a:pt x="103723" y="99849"/>
                    <a:pt x="103723" y="103916"/>
                  </a:cubicBezTo>
                  <a:cubicBezTo>
                    <a:pt x="103723" y="103916"/>
                    <a:pt x="99656" y="103916"/>
                    <a:pt x="99656" y="107984"/>
                  </a:cubicBezTo>
                  <a:cubicBezTo>
                    <a:pt x="99656" y="107984"/>
                    <a:pt x="95588" y="107984"/>
                    <a:pt x="95588" y="112051"/>
                  </a:cubicBezTo>
                  <a:cubicBezTo>
                    <a:pt x="95588" y="112051"/>
                    <a:pt x="91521" y="112051"/>
                    <a:pt x="91521" y="116119"/>
                  </a:cubicBezTo>
                  <a:cubicBezTo>
                    <a:pt x="91521" y="116119"/>
                    <a:pt x="87453" y="116119"/>
                    <a:pt x="87453" y="120187"/>
                  </a:cubicBezTo>
                  <a:cubicBezTo>
                    <a:pt x="87453" y="120187"/>
                    <a:pt x="83385" y="120187"/>
                    <a:pt x="83385" y="124254"/>
                  </a:cubicBezTo>
                  <a:cubicBezTo>
                    <a:pt x="83385" y="124254"/>
                    <a:pt x="79318" y="124254"/>
                    <a:pt x="79318" y="128322"/>
                  </a:cubicBezTo>
                  <a:cubicBezTo>
                    <a:pt x="79318" y="128322"/>
                    <a:pt x="75250" y="128322"/>
                    <a:pt x="75250" y="132389"/>
                  </a:cubicBezTo>
                  <a:cubicBezTo>
                    <a:pt x="75250" y="132389"/>
                    <a:pt x="71183" y="132389"/>
                    <a:pt x="71183" y="136457"/>
                  </a:cubicBezTo>
                  <a:cubicBezTo>
                    <a:pt x="71183" y="136457"/>
                    <a:pt x="67115" y="136457"/>
                    <a:pt x="67115" y="140524"/>
                  </a:cubicBezTo>
                  <a:cubicBezTo>
                    <a:pt x="50845" y="148659"/>
                    <a:pt x="38642" y="164930"/>
                    <a:pt x="34574" y="189335"/>
                  </a:cubicBezTo>
                  <a:cubicBezTo>
                    <a:pt x="34574" y="197470"/>
                    <a:pt x="30507" y="205606"/>
                    <a:pt x="30507" y="213741"/>
                  </a:cubicBezTo>
                  <a:cubicBezTo>
                    <a:pt x="30507" y="286957"/>
                    <a:pt x="83385" y="376444"/>
                    <a:pt x="148467" y="413052"/>
                  </a:cubicBezTo>
                  <a:cubicBezTo>
                    <a:pt x="181007" y="433390"/>
                    <a:pt x="213548" y="433390"/>
                    <a:pt x="233886" y="417120"/>
                  </a:cubicBezTo>
                  <a:cubicBezTo>
                    <a:pt x="233886" y="417120"/>
                    <a:pt x="237954" y="417120"/>
                    <a:pt x="237954" y="413052"/>
                  </a:cubicBezTo>
                  <a:cubicBezTo>
                    <a:pt x="242021" y="421187"/>
                    <a:pt x="242021" y="421187"/>
                    <a:pt x="242021" y="417120"/>
                  </a:cubicBezTo>
                  <a:close/>
                </a:path>
              </a:pathLst>
            </a:custGeom>
            <a:solidFill>
              <a:srgbClr val="656565"/>
            </a:solid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4ED356A8-D669-4C41-AAD2-3C10E492D356}"/>
                </a:ext>
              </a:extLst>
            </p:cNvPr>
            <p:cNvSpPr/>
            <p:nvPr/>
          </p:nvSpPr>
          <p:spPr>
            <a:xfrm>
              <a:off x="4983516" y="5663823"/>
              <a:ext cx="284731" cy="325407"/>
            </a:xfrm>
            <a:custGeom>
              <a:avLst/>
              <a:gdLst>
                <a:gd name="connsiteX0" fmla="*/ 148467 w 284730"/>
                <a:gd name="connsiteY0" fmla="*/ 47092 h 325406"/>
                <a:gd name="connsiteX1" fmla="*/ 262359 w 284730"/>
                <a:gd name="connsiteY1" fmla="*/ 217930 h 325406"/>
                <a:gd name="connsiteX2" fmla="*/ 266427 w 284730"/>
                <a:gd name="connsiteY2" fmla="*/ 246403 h 325406"/>
                <a:gd name="connsiteX3" fmla="*/ 148467 w 284730"/>
                <a:gd name="connsiteY3" fmla="*/ 311485 h 325406"/>
                <a:gd name="connsiteX4" fmla="*/ 30507 w 284730"/>
                <a:gd name="connsiteY4" fmla="*/ 112173 h 325406"/>
                <a:gd name="connsiteX5" fmla="*/ 34574 w 284730"/>
                <a:gd name="connsiteY5" fmla="*/ 87768 h 325406"/>
                <a:gd name="connsiteX6" fmla="*/ 148467 w 284730"/>
                <a:gd name="connsiteY6" fmla="*/ 47092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30" h="325406">
                  <a:moveTo>
                    <a:pt x="148467" y="47092"/>
                  </a:moveTo>
                  <a:cubicBezTo>
                    <a:pt x="205413" y="79633"/>
                    <a:pt x="250156" y="152849"/>
                    <a:pt x="262359" y="217930"/>
                  </a:cubicBezTo>
                  <a:cubicBezTo>
                    <a:pt x="262359" y="226065"/>
                    <a:pt x="266427" y="238268"/>
                    <a:pt x="266427" y="246403"/>
                  </a:cubicBezTo>
                  <a:cubicBezTo>
                    <a:pt x="266427" y="319620"/>
                    <a:pt x="213548" y="348093"/>
                    <a:pt x="148467" y="311485"/>
                  </a:cubicBezTo>
                  <a:cubicBezTo>
                    <a:pt x="83385" y="274876"/>
                    <a:pt x="30507" y="185390"/>
                    <a:pt x="30507" y="112173"/>
                  </a:cubicBezTo>
                  <a:cubicBezTo>
                    <a:pt x="30507" y="104038"/>
                    <a:pt x="30507" y="95903"/>
                    <a:pt x="34574" y="87768"/>
                  </a:cubicBezTo>
                  <a:cubicBezTo>
                    <a:pt x="46777" y="30821"/>
                    <a:pt x="91521" y="14551"/>
                    <a:pt x="148467" y="47092"/>
                  </a:cubicBezTo>
                  <a:close/>
                </a:path>
              </a:pathLst>
            </a:custGeom>
            <a:solidFill>
              <a:srgbClr val="4B4B4B"/>
            </a:solid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CA65D3D5-E90C-49AD-977B-F01BBC3FD3B4}"/>
                </a:ext>
              </a:extLst>
            </p:cNvPr>
            <p:cNvSpPr/>
            <p:nvPr/>
          </p:nvSpPr>
          <p:spPr>
            <a:xfrm>
              <a:off x="5016056" y="5701197"/>
              <a:ext cx="203379" cy="244055"/>
            </a:xfrm>
            <a:custGeom>
              <a:avLst/>
              <a:gdLst>
                <a:gd name="connsiteX0" fmla="*/ 115926 w 203379"/>
                <a:gd name="connsiteY0" fmla="*/ 42258 h 244055"/>
                <a:gd name="connsiteX1" fmla="*/ 201345 w 203379"/>
                <a:gd name="connsiteY1" fmla="*/ 168353 h 244055"/>
                <a:gd name="connsiteX2" fmla="*/ 201345 w 203379"/>
                <a:gd name="connsiteY2" fmla="*/ 188691 h 244055"/>
                <a:gd name="connsiteX3" fmla="*/ 115926 w 203379"/>
                <a:gd name="connsiteY3" fmla="*/ 237502 h 244055"/>
                <a:gd name="connsiteX4" fmla="*/ 30507 w 203379"/>
                <a:gd name="connsiteY4" fmla="*/ 87001 h 244055"/>
                <a:gd name="connsiteX5" fmla="*/ 30507 w 203379"/>
                <a:gd name="connsiteY5" fmla="*/ 66663 h 244055"/>
                <a:gd name="connsiteX6" fmla="*/ 115926 w 203379"/>
                <a:gd name="connsiteY6" fmla="*/ 42258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379" h="244055">
                  <a:moveTo>
                    <a:pt x="115926" y="42258"/>
                  </a:moveTo>
                  <a:cubicBezTo>
                    <a:pt x="156602" y="66663"/>
                    <a:pt x="193210" y="119542"/>
                    <a:pt x="201345" y="168353"/>
                  </a:cubicBezTo>
                  <a:cubicBezTo>
                    <a:pt x="201345" y="176488"/>
                    <a:pt x="201345" y="180556"/>
                    <a:pt x="201345" y="188691"/>
                  </a:cubicBezTo>
                  <a:cubicBezTo>
                    <a:pt x="201345" y="241569"/>
                    <a:pt x="160670" y="265974"/>
                    <a:pt x="115926" y="237502"/>
                  </a:cubicBezTo>
                  <a:cubicBezTo>
                    <a:pt x="67115" y="209029"/>
                    <a:pt x="30507" y="143947"/>
                    <a:pt x="30507" y="87001"/>
                  </a:cubicBezTo>
                  <a:cubicBezTo>
                    <a:pt x="30507" y="78866"/>
                    <a:pt x="30507" y="74798"/>
                    <a:pt x="30507" y="66663"/>
                  </a:cubicBezTo>
                  <a:cubicBezTo>
                    <a:pt x="42710" y="34122"/>
                    <a:pt x="75250" y="17852"/>
                    <a:pt x="115926" y="42258"/>
                  </a:cubicBezTo>
                  <a:close/>
                </a:path>
              </a:pathLst>
            </a:custGeom>
            <a:solidFill>
              <a:srgbClr val="CBCBCB"/>
            </a:solid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3A3B25B4-99B5-4B36-88EA-A95E5B616826}"/>
                </a:ext>
              </a:extLst>
            </p:cNvPr>
            <p:cNvSpPr/>
            <p:nvPr/>
          </p:nvSpPr>
          <p:spPr>
            <a:xfrm>
              <a:off x="5052665" y="5700745"/>
              <a:ext cx="162703" cy="244055"/>
            </a:xfrm>
            <a:custGeom>
              <a:avLst/>
              <a:gdLst>
                <a:gd name="connsiteX0" fmla="*/ 79318 w 162703"/>
                <a:gd name="connsiteY0" fmla="*/ 42710 h 244055"/>
                <a:gd name="connsiteX1" fmla="*/ 50845 w 162703"/>
                <a:gd name="connsiteY1" fmla="*/ 30507 h 244055"/>
                <a:gd name="connsiteX2" fmla="*/ 30507 w 162703"/>
                <a:gd name="connsiteY2" fmla="*/ 63048 h 244055"/>
                <a:gd name="connsiteX3" fmla="*/ 30507 w 162703"/>
                <a:gd name="connsiteY3" fmla="*/ 79318 h 244055"/>
                <a:gd name="connsiteX4" fmla="*/ 107791 w 162703"/>
                <a:gd name="connsiteY4" fmla="*/ 217616 h 244055"/>
                <a:gd name="connsiteX5" fmla="*/ 156602 w 162703"/>
                <a:gd name="connsiteY5" fmla="*/ 225751 h 244055"/>
                <a:gd name="connsiteX6" fmla="*/ 164737 w 162703"/>
                <a:gd name="connsiteY6" fmla="*/ 189143 h 244055"/>
                <a:gd name="connsiteX7" fmla="*/ 164737 w 162703"/>
                <a:gd name="connsiteY7" fmla="*/ 168805 h 244055"/>
                <a:gd name="connsiteX8" fmla="*/ 79318 w 162703"/>
                <a:gd name="connsiteY8" fmla="*/ 42710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3" h="244055">
                  <a:moveTo>
                    <a:pt x="79318" y="42710"/>
                  </a:moveTo>
                  <a:cubicBezTo>
                    <a:pt x="71183" y="38642"/>
                    <a:pt x="58980" y="34574"/>
                    <a:pt x="50845" y="30507"/>
                  </a:cubicBezTo>
                  <a:cubicBezTo>
                    <a:pt x="38642" y="38642"/>
                    <a:pt x="34575" y="46777"/>
                    <a:pt x="30507" y="63048"/>
                  </a:cubicBezTo>
                  <a:cubicBezTo>
                    <a:pt x="30507" y="67115"/>
                    <a:pt x="30507" y="75250"/>
                    <a:pt x="30507" y="79318"/>
                  </a:cubicBezTo>
                  <a:cubicBezTo>
                    <a:pt x="30507" y="128129"/>
                    <a:pt x="67115" y="189143"/>
                    <a:pt x="107791" y="217616"/>
                  </a:cubicBezTo>
                  <a:cubicBezTo>
                    <a:pt x="124061" y="229819"/>
                    <a:pt x="144399" y="229819"/>
                    <a:pt x="156602" y="225751"/>
                  </a:cubicBezTo>
                  <a:cubicBezTo>
                    <a:pt x="160670" y="217616"/>
                    <a:pt x="164737" y="205413"/>
                    <a:pt x="164737" y="189143"/>
                  </a:cubicBezTo>
                  <a:cubicBezTo>
                    <a:pt x="164737" y="181008"/>
                    <a:pt x="164737" y="176940"/>
                    <a:pt x="164737" y="168805"/>
                  </a:cubicBezTo>
                  <a:cubicBezTo>
                    <a:pt x="156602" y="119994"/>
                    <a:pt x="119994" y="67115"/>
                    <a:pt x="79318" y="42710"/>
                  </a:cubicBezTo>
                  <a:close/>
                </a:path>
              </a:pathLst>
            </a:custGeom>
            <a:solidFill>
              <a:srgbClr val="B1B1B1"/>
            </a:solid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B6B4C0BC-91C0-43E2-B4CA-8243E1B432EC}"/>
                </a:ext>
              </a:extLst>
            </p:cNvPr>
            <p:cNvSpPr/>
            <p:nvPr/>
          </p:nvSpPr>
          <p:spPr>
            <a:xfrm>
              <a:off x="5410612" y="5456690"/>
              <a:ext cx="894868" cy="569462"/>
            </a:xfrm>
            <a:custGeom>
              <a:avLst/>
              <a:gdLst>
                <a:gd name="connsiteX0" fmla="*/ 30507 w 894868"/>
                <a:gd name="connsiteY0" fmla="*/ 522684 h 569461"/>
                <a:gd name="connsiteX1" fmla="*/ 876564 w 894868"/>
                <a:gd name="connsiteY1" fmla="*/ 30507 h 569461"/>
                <a:gd name="connsiteX2" fmla="*/ 876564 w 894868"/>
                <a:gd name="connsiteY2" fmla="*/ 79318 h 569461"/>
                <a:gd name="connsiteX3" fmla="*/ 30507 w 894868"/>
                <a:gd name="connsiteY3" fmla="*/ 571495 h 569461"/>
              </a:gdLst>
              <a:ahLst/>
              <a:cxnLst>
                <a:cxn ang="0">
                  <a:pos x="connsiteX0" y="connsiteY0"/>
                </a:cxn>
                <a:cxn ang="0">
                  <a:pos x="connsiteX1" y="connsiteY1"/>
                </a:cxn>
                <a:cxn ang="0">
                  <a:pos x="connsiteX2" y="connsiteY2"/>
                </a:cxn>
                <a:cxn ang="0">
                  <a:pos x="connsiteX3" y="connsiteY3"/>
                </a:cxn>
              </a:cxnLst>
              <a:rect l="l" t="t" r="r" b="b"/>
              <a:pathLst>
                <a:path w="894868" h="569461">
                  <a:moveTo>
                    <a:pt x="30507" y="522684"/>
                  </a:moveTo>
                  <a:lnTo>
                    <a:pt x="876564" y="30507"/>
                  </a:lnTo>
                  <a:lnTo>
                    <a:pt x="876564" y="79318"/>
                  </a:lnTo>
                  <a:lnTo>
                    <a:pt x="30507" y="571495"/>
                  </a:lnTo>
                  <a:close/>
                </a:path>
              </a:pathLst>
            </a:custGeom>
            <a:solidFill>
              <a:srgbClr val="1666B9"/>
            </a:solid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0FFF82CD-E458-4BE4-AE8C-08F69C450DB8}"/>
                </a:ext>
              </a:extLst>
            </p:cNvPr>
            <p:cNvSpPr/>
            <p:nvPr/>
          </p:nvSpPr>
          <p:spPr>
            <a:xfrm>
              <a:off x="3051413" y="4586227"/>
              <a:ext cx="244055" cy="203379"/>
            </a:xfrm>
            <a:custGeom>
              <a:avLst/>
              <a:gdLst>
                <a:gd name="connsiteX0" fmla="*/ 30507 w 244055"/>
                <a:gd name="connsiteY0" fmla="*/ 75251 h 203379"/>
                <a:gd name="connsiteX1" fmla="*/ 30507 w 244055"/>
                <a:gd name="connsiteY1" fmla="*/ 30507 h 203379"/>
                <a:gd name="connsiteX2" fmla="*/ 233886 w 244055"/>
                <a:gd name="connsiteY2" fmla="*/ 148467 h 203379"/>
                <a:gd name="connsiteX3" fmla="*/ 229819 w 244055"/>
                <a:gd name="connsiteY3" fmla="*/ 189143 h 203379"/>
                <a:gd name="connsiteX4" fmla="*/ 30507 w 244055"/>
                <a:gd name="connsiteY4" fmla="*/ 75251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55" h="203379">
                  <a:moveTo>
                    <a:pt x="30507" y="75251"/>
                  </a:moveTo>
                  <a:lnTo>
                    <a:pt x="30507" y="30507"/>
                  </a:lnTo>
                  <a:lnTo>
                    <a:pt x="233886" y="148467"/>
                  </a:lnTo>
                  <a:cubicBezTo>
                    <a:pt x="229819" y="160670"/>
                    <a:pt x="229819" y="176940"/>
                    <a:pt x="229819" y="189143"/>
                  </a:cubicBezTo>
                  <a:lnTo>
                    <a:pt x="30507" y="75251"/>
                  </a:lnTo>
                  <a:close/>
                </a:path>
              </a:pathLst>
            </a:custGeom>
            <a:solidFill>
              <a:srgbClr val="3D9CFF"/>
            </a:solid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0F7A5C15-A914-4C87-A55D-474EFFB71902}"/>
                </a:ext>
              </a:extLst>
            </p:cNvPr>
            <p:cNvSpPr/>
            <p:nvPr/>
          </p:nvSpPr>
          <p:spPr>
            <a:xfrm>
              <a:off x="3051413" y="4521146"/>
              <a:ext cx="284731" cy="244055"/>
            </a:xfrm>
            <a:custGeom>
              <a:avLst/>
              <a:gdLst>
                <a:gd name="connsiteX0" fmla="*/ 30507 w 284730"/>
                <a:gd name="connsiteY0" fmla="*/ 30507 h 244055"/>
                <a:gd name="connsiteX1" fmla="*/ 30507 w 284730"/>
                <a:gd name="connsiteY1" fmla="*/ 99656 h 244055"/>
                <a:gd name="connsiteX2" fmla="*/ 233886 w 284730"/>
                <a:gd name="connsiteY2" fmla="*/ 217616 h 244055"/>
                <a:gd name="connsiteX3" fmla="*/ 266427 w 284730"/>
                <a:gd name="connsiteY3" fmla="*/ 168805 h 244055"/>
                <a:gd name="connsiteX4" fmla="*/ 30507 w 284730"/>
                <a:gd name="connsiteY4" fmla="*/ 30507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30" h="244055">
                  <a:moveTo>
                    <a:pt x="30507" y="30507"/>
                  </a:moveTo>
                  <a:lnTo>
                    <a:pt x="30507" y="99656"/>
                  </a:lnTo>
                  <a:lnTo>
                    <a:pt x="233886" y="217616"/>
                  </a:lnTo>
                  <a:cubicBezTo>
                    <a:pt x="242021" y="197278"/>
                    <a:pt x="250156" y="176940"/>
                    <a:pt x="266427" y="168805"/>
                  </a:cubicBezTo>
                  <a:lnTo>
                    <a:pt x="30507" y="30507"/>
                  </a:lnTo>
                  <a:close/>
                </a:path>
              </a:pathLst>
            </a:custGeom>
            <a:solidFill>
              <a:srgbClr val="2E415F"/>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953332F5-1EBC-4506-87C3-16895868033C}"/>
                </a:ext>
              </a:extLst>
            </p:cNvPr>
            <p:cNvSpPr/>
            <p:nvPr/>
          </p:nvSpPr>
          <p:spPr>
            <a:xfrm>
              <a:off x="3079886" y="3772711"/>
              <a:ext cx="81352" cy="732165"/>
            </a:xfrm>
            <a:custGeom>
              <a:avLst/>
              <a:gdLst>
                <a:gd name="connsiteX0" fmla="*/ 63048 w 81351"/>
                <a:gd name="connsiteY0" fmla="*/ 46777 h 732165"/>
                <a:gd name="connsiteX1" fmla="*/ 63048 w 81351"/>
                <a:gd name="connsiteY1" fmla="*/ 709794 h 732165"/>
                <a:gd name="connsiteX2" fmla="*/ 30507 w 81351"/>
                <a:gd name="connsiteY2" fmla="*/ 693523 h 732165"/>
                <a:gd name="connsiteX3" fmla="*/ 30507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3048" y="46777"/>
                  </a:moveTo>
                  <a:lnTo>
                    <a:pt x="63048" y="709794"/>
                  </a:lnTo>
                  <a:lnTo>
                    <a:pt x="30507" y="693523"/>
                  </a:lnTo>
                  <a:lnTo>
                    <a:pt x="30507" y="30507"/>
                  </a:lnTo>
                  <a:close/>
                </a:path>
              </a:pathLst>
            </a:custGeom>
            <a:solidFill>
              <a:srgbClr val="B1D3F2"/>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43791F7D-DA1A-425E-BDB9-A06602FD3A14}"/>
                </a:ext>
              </a:extLst>
            </p:cNvPr>
            <p:cNvSpPr/>
            <p:nvPr/>
          </p:nvSpPr>
          <p:spPr>
            <a:xfrm>
              <a:off x="3543591" y="4870958"/>
              <a:ext cx="366083" cy="244055"/>
            </a:xfrm>
            <a:custGeom>
              <a:avLst/>
              <a:gdLst>
                <a:gd name="connsiteX0" fmla="*/ 34574 w 366082"/>
                <a:gd name="connsiteY0" fmla="*/ 79318 h 244055"/>
                <a:gd name="connsiteX1" fmla="*/ 30507 w 366082"/>
                <a:gd name="connsiteY1" fmla="*/ 30507 h 244055"/>
                <a:gd name="connsiteX2" fmla="*/ 339643 w 366082"/>
                <a:gd name="connsiteY2" fmla="*/ 209481 h 244055"/>
                <a:gd name="connsiteX3" fmla="*/ 335576 w 366082"/>
                <a:gd name="connsiteY3" fmla="*/ 250156 h 244055"/>
                <a:gd name="connsiteX4" fmla="*/ 34574 w 366082"/>
                <a:gd name="connsiteY4" fmla="*/ 79318 h 244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82" h="244055">
                  <a:moveTo>
                    <a:pt x="34574" y="79318"/>
                  </a:moveTo>
                  <a:cubicBezTo>
                    <a:pt x="34574" y="63048"/>
                    <a:pt x="34574" y="46777"/>
                    <a:pt x="30507" y="30507"/>
                  </a:cubicBezTo>
                  <a:lnTo>
                    <a:pt x="339643" y="209481"/>
                  </a:lnTo>
                  <a:cubicBezTo>
                    <a:pt x="335576" y="221683"/>
                    <a:pt x="335576" y="237954"/>
                    <a:pt x="335576" y="250156"/>
                  </a:cubicBezTo>
                  <a:lnTo>
                    <a:pt x="34574" y="79318"/>
                  </a:lnTo>
                  <a:close/>
                </a:path>
              </a:pathLst>
            </a:custGeom>
            <a:solidFill>
              <a:srgbClr val="3D9CFF"/>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4C1465A7-5DAB-4D26-B5B4-E7190B1CBCFD}"/>
                </a:ext>
              </a:extLst>
            </p:cNvPr>
            <p:cNvSpPr/>
            <p:nvPr/>
          </p:nvSpPr>
          <p:spPr>
            <a:xfrm>
              <a:off x="3506983" y="4781472"/>
              <a:ext cx="406758" cy="325407"/>
            </a:xfrm>
            <a:custGeom>
              <a:avLst/>
              <a:gdLst>
                <a:gd name="connsiteX0" fmla="*/ 404725 w 406758"/>
                <a:gd name="connsiteY0" fmla="*/ 246089 h 325406"/>
                <a:gd name="connsiteX1" fmla="*/ 372184 w 406758"/>
                <a:gd name="connsiteY1" fmla="*/ 294900 h 325406"/>
                <a:gd name="connsiteX2" fmla="*/ 63048 w 406758"/>
                <a:gd name="connsiteY2" fmla="*/ 115926 h 325406"/>
                <a:gd name="connsiteX3" fmla="*/ 30507 w 406758"/>
                <a:gd name="connsiteY3" fmla="*/ 30507 h 325406"/>
                <a:gd name="connsiteX4" fmla="*/ 404725 w 406758"/>
                <a:gd name="connsiteY4" fmla="*/ 246089 h 32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758" h="325406">
                  <a:moveTo>
                    <a:pt x="404725" y="246089"/>
                  </a:moveTo>
                  <a:cubicBezTo>
                    <a:pt x="388454" y="258292"/>
                    <a:pt x="380319" y="274562"/>
                    <a:pt x="372184" y="294900"/>
                  </a:cubicBezTo>
                  <a:lnTo>
                    <a:pt x="63048" y="115926"/>
                  </a:lnTo>
                  <a:cubicBezTo>
                    <a:pt x="54912" y="87453"/>
                    <a:pt x="46777" y="58980"/>
                    <a:pt x="30507" y="30507"/>
                  </a:cubicBezTo>
                  <a:lnTo>
                    <a:pt x="404725" y="246089"/>
                  </a:lnTo>
                  <a:close/>
                </a:path>
              </a:pathLst>
            </a:custGeom>
            <a:solidFill>
              <a:srgbClr val="2E415F"/>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28032486-C252-49A8-9F17-5172F09B2A3C}"/>
                </a:ext>
              </a:extLst>
            </p:cNvPr>
            <p:cNvSpPr/>
            <p:nvPr/>
          </p:nvSpPr>
          <p:spPr>
            <a:xfrm>
              <a:off x="3234455" y="3862198"/>
              <a:ext cx="81352" cy="732165"/>
            </a:xfrm>
            <a:custGeom>
              <a:avLst/>
              <a:gdLst>
                <a:gd name="connsiteX0" fmla="*/ 67115 w 81351"/>
                <a:gd name="connsiteY0" fmla="*/ 50845 h 732165"/>
                <a:gd name="connsiteX1" fmla="*/ 63048 w 81351"/>
                <a:gd name="connsiteY1" fmla="*/ 713861 h 732165"/>
                <a:gd name="connsiteX2" fmla="*/ 30507 w 81351"/>
                <a:gd name="connsiteY2" fmla="*/ 693523 h 732165"/>
                <a:gd name="connsiteX3" fmla="*/ 34574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7115" y="50845"/>
                  </a:moveTo>
                  <a:lnTo>
                    <a:pt x="63048" y="713861"/>
                  </a:lnTo>
                  <a:lnTo>
                    <a:pt x="30507" y="693523"/>
                  </a:lnTo>
                  <a:lnTo>
                    <a:pt x="34574" y="30507"/>
                  </a:lnTo>
                  <a:close/>
                </a:path>
              </a:pathLst>
            </a:custGeom>
            <a:solidFill>
              <a:srgbClr val="B1D3F2"/>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7BE3B52F-65F7-493F-9289-D8522FF647B1}"/>
                </a:ext>
              </a:extLst>
            </p:cNvPr>
            <p:cNvSpPr/>
            <p:nvPr/>
          </p:nvSpPr>
          <p:spPr>
            <a:xfrm>
              <a:off x="3393090" y="3951684"/>
              <a:ext cx="81352" cy="732165"/>
            </a:xfrm>
            <a:custGeom>
              <a:avLst/>
              <a:gdLst>
                <a:gd name="connsiteX0" fmla="*/ 63048 w 81351"/>
                <a:gd name="connsiteY0" fmla="*/ 50845 h 732165"/>
                <a:gd name="connsiteX1" fmla="*/ 63048 w 81351"/>
                <a:gd name="connsiteY1" fmla="*/ 713861 h 732165"/>
                <a:gd name="connsiteX2" fmla="*/ 30507 w 81351"/>
                <a:gd name="connsiteY2" fmla="*/ 693523 h 732165"/>
                <a:gd name="connsiteX3" fmla="*/ 30507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3048" y="50845"/>
                  </a:moveTo>
                  <a:lnTo>
                    <a:pt x="63048" y="713861"/>
                  </a:lnTo>
                  <a:lnTo>
                    <a:pt x="30507" y="693523"/>
                  </a:lnTo>
                  <a:lnTo>
                    <a:pt x="30507" y="30507"/>
                  </a:lnTo>
                  <a:close/>
                </a:path>
              </a:pathLst>
            </a:custGeom>
            <a:solidFill>
              <a:srgbClr val="B1D3F2"/>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FF732ED4-3AE3-47D9-84B7-10A5EA848EC7}"/>
                </a:ext>
              </a:extLst>
            </p:cNvPr>
            <p:cNvSpPr/>
            <p:nvPr/>
          </p:nvSpPr>
          <p:spPr>
            <a:xfrm>
              <a:off x="3547659" y="4041171"/>
              <a:ext cx="81352" cy="732165"/>
            </a:xfrm>
            <a:custGeom>
              <a:avLst/>
              <a:gdLst>
                <a:gd name="connsiteX0" fmla="*/ 67115 w 81351"/>
                <a:gd name="connsiteY0" fmla="*/ 50845 h 732165"/>
                <a:gd name="connsiteX1" fmla="*/ 63048 w 81351"/>
                <a:gd name="connsiteY1" fmla="*/ 713861 h 732165"/>
                <a:gd name="connsiteX2" fmla="*/ 30507 w 81351"/>
                <a:gd name="connsiteY2" fmla="*/ 693523 h 732165"/>
                <a:gd name="connsiteX3" fmla="*/ 34574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7115" y="50845"/>
                  </a:moveTo>
                  <a:lnTo>
                    <a:pt x="63048" y="713861"/>
                  </a:lnTo>
                  <a:lnTo>
                    <a:pt x="30507" y="693523"/>
                  </a:lnTo>
                  <a:lnTo>
                    <a:pt x="34574" y="30507"/>
                  </a:lnTo>
                  <a:close/>
                </a:path>
              </a:pathLst>
            </a:custGeom>
            <a:solidFill>
              <a:srgbClr val="B1D3F2"/>
            </a:solid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092D3543-E251-49A6-9959-A9DDB857CFC0}"/>
                </a:ext>
              </a:extLst>
            </p:cNvPr>
            <p:cNvSpPr/>
            <p:nvPr/>
          </p:nvSpPr>
          <p:spPr>
            <a:xfrm>
              <a:off x="3706294" y="4134726"/>
              <a:ext cx="81352" cy="732165"/>
            </a:xfrm>
            <a:custGeom>
              <a:avLst/>
              <a:gdLst>
                <a:gd name="connsiteX0" fmla="*/ 63048 w 81351"/>
                <a:gd name="connsiteY0" fmla="*/ 46777 h 732165"/>
                <a:gd name="connsiteX1" fmla="*/ 63048 w 81351"/>
                <a:gd name="connsiteY1" fmla="*/ 709794 h 732165"/>
                <a:gd name="connsiteX2" fmla="*/ 30507 w 81351"/>
                <a:gd name="connsiteY2" fmla="*/ 693523 h 732165"/>
                <a:gd name="connsiteX3" fmla="*/ 30507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3048" y="46777"/>
                  </a:moveTo>
                  <a:lnTo>
                    <a:pt x="63048" y="709794"/>
                  </a:lnTo>
                  <a:lnTo>
                    <a:pt x="30507" y="693523"/>
                  </a:lnTo>
                  <a:lnTo>
                    <a:pt x="30507" y="30507"/>
                  </a:lnTo>
                  <a:close/>
                </a:path>
              </a:pathLst>
            </a:custGeom>
            <a:solidFill>
              <a:srgbClr val="B1D3F2"/>
            </a:solid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2AD44690-377C-4B9D-8770-D4AA6E683608}"/>
                </a:ext>
              </a:extLst>
            </p:cNvPr>
            <p:cNvSpPr/>
            <p:nvPr/>
          </p:nvSpPr>
          <p:spPr>
            <a:xfrm>
              <a:off x="3860863" y="4224213"/>
              <a:ext cx="81352" cy="732165"/>
            </a:xfrm>
            <a:custGeom>
              <a:avLst/>
              <a:gdLst>
                <a:gd name="connsiteX0" fmla="*/ 67115 w 81351"/>
                <a:gd name="connsiteY0" fmla="*/ 46777 h 732165"/>
                <a:gd name="connsiteX1" fmla="*/ 63048 w 81351"/>
                <a:gd name="connsiteY1" fmla="*/ 709793 h 732165"/>
                <a:gd name="connsiteX2" fmla="*/ 30507 w 81351"/>
                <a:gd name="connsiteY2" fmla="*/ 693523 h 732165"/>
                <a:gd name="connsiteX3" fmla="*/ 34574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7115" y="46777"/>
                  </a:moveTo>
                  <a:lnTo>
                    <a:pt x="63048" y="709793"/>
                  </a:lnTo>
                  <a:lnTo>
                    <a:pt x="30507" y="693523"/>
                  </a:lnTo>
                  <a:lnTo>
                    <a:pt x="34574" y="30507"/>
                  </a:lnTo>
                  <a:close/>
                </a:path>
              </a:pathLst>
            </a:custGeom>
            <a:solidFill>
              <a:srgbClr val="B1D3F2"/>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8F36F8B5-1039-4AAB-843E-7650A9BBAC12}"/>
                </a:ext>
              </a:extLst>
            </p:cNvPr>
            <p:cNvSpPr/>
            <p:nvPr/>
          </p:nvSpPr>
          <p:spPr>
            <a:xfrm>
              <a:off x="4715055" y="5058067"/>
              <a:ext cx="894868" cy="569462"/>
            </a:xfrm>
            <a:custGeom>
              <a:avLst/>
              <a:gdLst>
                <a:gd name="connsiteX0" fmla="*/ 30507 w 894868"/>
                <a:gd name="connsiteY0" fmla="*/ 522684 h 569461"/>
                <a:gd name="connsiteX1" fmla="*/ 876564 w 894868"/>
                <a:gd name="connsiteY1" fmla="*/ 30507 h 569461"/>
                <a:gd name="connsiteX2" fmla="*/ 876564 w 894868"/>
                <a:gd name="connsiteY2" fmla="*/ 75250 h 569461"/>
                <a:gd name="connsiteX3" fmla="*/ 30507 w 894868"/>
                <a:gd name="connsiteY3" fmla="*/ 567428 h 569461"/>
              </a:gdLst>
              <a:ahLst/>
              <a:cxnLst>
                <a:cxn ang="0">
                  <a:pos x="connsiteX0" y="connsiteY0"/>
                </a:cxn>
                <a:cxn ang="0">
                  <a:pos x="connsiteX1" y="connsiteY1"/>
                </a:cxn>
                <a:cxn ang="0">
                  <a:pos x="connsiteX2" y="connsiteY2"/>
                </a:cxn>
                <a:cxn ang="0">
                  <a:pos x="connsiteX3" y="connsiteY3"/>
                </a:cxn>
              </a:cxnLst>
              <a:rect l="l" t="t" r="r" b="b"/>
              <a:pathLst>
                <a:path w="894868" h="569461">
                  <a:moveTo>
                    <a:pt x="30507" y="522684"/>
                  </a:moveTo>
                  <a:lnTo>
                    <a:pt x="876564" y="30507"/>
                  </a:lnTo>
                  <a:lnTo>
                    <a:pt x="876564" y="75250"/>
                  </a:lnTo>
                  <a:lnTo>
                    <a:pt x="30507" y="567428"/>
                  </a:lnTo>
                  <a:close/>
                </a:path>
              </a:pathLst>
            </a:custGeom>
            <a:solidFill>
              <a:srgbClr val="1975D3"/>
            </a:solid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5F70A105-4776-4BFB-A7E4-6646B1079BD4}"/>
                </a:ext>
              </a:extLst>
            </p:cNvPr>
            <p:cNvSpPr/>
            <p:nvPr/>
          </p:nvSpPr>
          <p:spPr>
            <a:xfrm>
              <a:off x="4715055" y="4984851"/>
              <a:ext cx="894868" cy="569462"/>
            </a:xfrm>
            <a:custGeom>
              <a:avLst/>
              <a:gdLst>
                <a:gd name="connsiteX0" fmla="*/ 30507 w 894868"/>
                <a:gd name="connsiteY0" fmla="*/ 522684 h 569461"/>
                <a:gd name="connsiteX1" fmla="*/ 876564 w 894868"/>
                <a:gd name="connsiteY1" fmla="*/ 30507 h 569461"/>
                <a:gd name="connsiteX2" fmla="*/ 876564 w 894868"/>
                <a:gd name="connsiteY2" fmla="*/ 75250 h 569461"/>
                <a:gd name="connsiteX3" fmla="*/ 30507 w 894868"/>
                <a:gd name="connsiteY3" fmla="*/ 567428 h 569461"/>
              </a:gdLst>
              <a:ahLst/>
              <a:cxnLst>
                <a:cxn ang="0">
                  <a:pos x="connsiteX0" y="connsiteY0"/>
                </a:cxn>
                <a:cxn ang="0">
                  <a:pos x="connsiteX1" y="connsiteY1"/>
                </a:cxn>
                <a:cxn ang="0">
                  <a:pos x="connsiteX2" y="connsiteY2"/>
                </a:cxn>
                <a:cxn ang="0">
                  <a:pos x="connsiteX3" y="connsiteY3"/>
                </a:cxn>
              </a:cxnLst>
              <a:rect l="l" t="t" r="r" b="b"/>
              <a:pathLst>
                <a:path w="894868" h="569461">
                  <a:moveTo>
                    <a:pt x="30507" y="522684"/>
                  </a:moveTo>
                  <a:lnTo>
                    <a:pt x="876564" y="30507"/>
                  </a:lnTo>
                  <a:lnTo>
                    <a:pt x="876564" y="75250"/>
                  </a:lnTo>
                  <a:lnTo>
                    <a:pt x="30507" y="567428"/>
                  </a:lnTo>
                  <a:close/>
                </a:path>
              </a:pathLst>
            </a:custGeom>
            <a:solidFill>
              <a:srgbClr val="1975D3"/>
            </a:solid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258C208F-C7AD-46F8-92DB-CBDC6D09C60B}"/>
                </a:ext>
              </a:extLst>
            </p:cNvPr>
            <p:cNvSpPr/>
            <p:nvPr/>
          </p:nvSpPr>
          <p:spPr>
            <a:xfrm>
              <a:off x="4137458" y="5212635"/>
              <a:ext cx="610138" cy="406758"/>
            </a:xfrm>
            <a:custGeom>
              <a:avLst/>
              <a:gdLst>
                <a:gd name="connsiteX0" fmla="*/ 34575 w 610137"/>
                <a:gd name="connsiteY0" fmla="*/ 79318 h 406758"/>
                <a:gd name="connsiteX1" fmla="*/ 30507 w 610137"/>
                <a:gd name="connsiteY1" fmla="*/ 30507 h 406758"/>
                <a:gd name="connsiteX2" fmla="*/ 612172 w 610137"/>
                <a:gd name="connsiteY2" fmla="*/ 364049 h 406758"/>
                <a:gd name="connsiteX3" fmla="*/ 612172 w 610137"/>
                <a:gd name="connsiteY3" fmla="*/ 408792 h 406758"/>
                <a:gd name="connsiteX4" fmla="*/ 34575 w 610137"/>
                <a:gd name="connsiteY4" fmla="*/ 79318 h 406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137" h="406758">
                  <a:moveTo>
                    <a:pt x="34575" y="79318"/>
                  </a:moveTo>
                  <a:cubicBezTo>
                    <a:pt x="34575" y="63048"/>
                    <a:pt x="34575" y="46777"/>
                    <a:pt x="30507" y="30507"/>
                  </a:cubicBezTo>
                  <a:lnTo>
                    <a:pt x="612172" y="364049"/>
                  </a:lnTo>
                  <a:lnTo>
                    <a:pt x="612172" y="408792"/>
                  </a:lnTo>
                  <a:lnTo>
                    <a:pt x="34575" y="79318"/>
                  </a:lnTo>
                  <a:close/>
                </a:path>
              </a:pathLst>
            </a:custGeom>
            <a:solidFill>
              <a:srgbClr val="3D9CFF"/>
            </a:solid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3710DA08-4C7F-45C1-ABF6-C0EC8335A939}"/>
                </a:ext>
              </a:extLst>
            </p:cNvPr>
            <p:cNvSpPr/>
            <p:nvPr/>
          </p:nvSpPr>
          <p:spPr>
            <a:xfrm>
              <a:off x="4174067" y="4403186"/>
              <a:ext cx="81352" cy="732165"/>
            </a:xfrm>
            <a:custGeom>
              <a:avLst/>
              <a:gdLst>
                <a:gd name="connsiteX0" fmla="*/ 67115 w 81351"/>
                <a:gd name="connsiteY0" fmla="*/ 50845 h 732165"/>
                <a:gd name="connsiteX1" fmla="*/ 63048 w 81351"/>
                <a:gd name="connsiteY1" fmla="*/ 713861 h 732165"/>
                <a:gd name="connsiteX2" fmla="*/ 30507 w 81351"/>
                <a:gd name="connsiteY2" fmla="*/ 693523 h 732165"/>
                <a:gd name="connsiteX3" fmla="*/ 34574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7115" y="50845"/>
                  </a:moveTo>
                  <a:lnTo>
                    <a:pt x="63048" y="713861"/>
                  </a:lnTo>
                  <a:lnTo>
                    <a:pt x="30507" y="693523"/>
                  </a:lnTo>
                  <a:lnTo>
                    <a:pt x="34574" y="30507"/>
                  </a:lnTo>
                  <a:close/>
                </a:path>
              </a:pathLst>
            </a:custGeom>
            <a:solidFill>
              <a:srgbClr val="B1D3F2"/>
            </a:solid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6DA6A5B9-3B69-4B3B-A74F-6076F9E4ED66}"/>
                </a:ext>
              </a:extLst>
            </p:cNvPr>
            <p:cNvSpPr/>
            <p:nvPr/>
          </p:nvSpPr>
          <p:spPr>
            <a:xfrm>
              <a:off x="4487271" y="4586227"/>
              <a:ext cx="81352" cy="732165"/>
            </a:xfrm>
            <a:custGeom>
              <a:avLst/>
              <a:gdLst>
                <a:gd name="connsiteX0" fmla="*/ 63048 w 81351"/>
                <a:gd name="connsiteY0" fmla="*/ 46777 h 732165"/>
                <a:gd name="connsiteX1" fmla="*/ 63048 w 81351"/>
                <a:gd name="connsiteY1" fmla="*/ 709794 h 732165"/>
                <a:gd name="connsiteX2" fmla="*/ 30507 w 81351"/>
                <a:gd name="connsiteY2" fmla="*/ 693523 h 732165"/>
                <a:gd name="connsiteX3" fmla="*/ 30507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3048" y="46777"/>
                  </a:moveTo>
                  <a:lnTo>
                    <a:pt x="63048" y="709794"/>
                  </a:lnTo>
                  <a:lnTo>
                    <a:pt x="30507" y="693523"/>
                  </a:lnTo>
                  <a:lnTo>
                    <a:pt x="30507" y="30507"/>
                  </a:lnTo>
                  <a:close/>
                </a:path>
              </a:pathLst>
            </a:custGeom>
            <a:solidFill>
              <a:srgbClr val="B1D3F2"/>
            </a:solid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D7D12397-45B6-4E59-85D7-38403C91D6E3}"/>
                </a:ext>
              </a:extLst>
            </p:cNvPr>
            <p:cNvSpPr/>
            <p:nvPr/>
          </p:nvSpPr>
          <p:spPr>
            <a:xfrm>
              <a:off x="4641839" y="4675714"/>
              <a:ext cx="81352" cy="732165"/>
            </a:xfrm>
            <a:custGeom>
              <a:avLst/>
              <a:gdLst>
                <a:gd name="connsiteX0" fmla="*/ 67115 w 81351"/>
                <a:gd name="connsiteY0" fmla="*/ 46777 h 732165"/>
                <a:gd name="connsiteX1" fmla="*/ 63048 w 81351"/>
                <a:gd name="connsiteY1" fmla="*/ 709793 h 732165"/>
                <a:gd name="connsiteX2" fmla="*/ 30507 w 81351"/>
                <a:gd name="connsiteY2" fmla="*/ 693523 h 732165"/>
                <a:gd name="connsiteX3" fmla="*/ 34574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7115" y="46777"/>
                  </a:moveTo>
                  <a:lnTo>
                    <a:pt x="63048" y="709793"/>
                  </a:lnTo>
                  <a:lnTo>
                    <a:pt x="30507" y="693523"/>
                  </a:lnTo>
                  <a:lnTo>
                    <a:pt x="34574" y="30507"/>
                  </a:lnTo>
                  <a:close/>
                </a:path>
              </a:pathLst>
            </a:custGeom>
            <a:solidFill>
              <a:srgbClr val="B1D3F2"/>
            </a:solidFill>
            <a:ln w="9525"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58856A3C-8345-4AED-8D2B-D26254497761}"/>
                </a:ext>
              </a:extLst>
            </p:cNvPr>
            <p:cNvSpPr/>
            <p:nvPr/>
          </p:nvSpPr>
          <p:spPr>
            <a:xfrm>
              <a:off x="3051413" y="3711697"/>
              <a:ext cx="1708385" cy="1830413"/>
            </a:xfrm>
            <a:custGeom>
              <a:avLst/>
              <a:gdLst>
                <a:gd name="connsiteX0" fmla="*/ 30507 w 1708385"/>
                <a:gd name="connsiteY0" fmla="*/ 839956 h 1830412"/>
                <a:gd name="connsiteX1" fmla="*/ 34574 w 1708385"/>
                <a:gd name="connsiteY1" fmla="*/ 30507 h 1830412"/>
                <a:gd name="connsiteX2" fmla="*/ 1698216 w 1708385"/>
                <a:gd name="connsiteY2" fmla="*/ 990457 h 1830412"/>
                <a:gd name="connsiteX3" fmla="*/ 1694149 w 1708385"/>
                <a:gd name="connsiteY3" fmla="*/ 1799906 h 1830412"/>
                <a:gd name="connsiteX4" fmla="*/ 1079944 w 1708385"/>
                <a:gd name="connsiteY4" fmla="*/ 1446026 h 1830412"/>
                <a:gd name="connsiteX5" fmla="*/ 970119 w 1708385"/>
                <a:gd name="connsiteY5" fmla="*/ 1323999 h 1830412"/>
                <a:gd name="connsiteX6" fmla="*/ 860294 w 1708385"/>
                <a:gd name="connsiteY6" fmla="*/ 1315864 h 1830412"/>
                <a:gd name="connsiteX7" fmla="*/ 486076 w 1708385"/>
                <a:gd name="connsiteY7" fmla="*/ 1100282 h 1830412"/>
                <a:gd name="connsiteX8" fmla="*/ 376252 w 1708385"/>
                <a:gd name="connsiteY8" fmla="*/ 978254 h 1830412"/>
                <a:gd name="connsiteX9" fmla="*/ 266427 w 1708385"/>
                <a:gd name="connsiteY9" fmla="*/ 970119 h 1830412"/>
                <a:gd name="connsiteX10" fmla="*/ 30507 w 1708385"/>
                <a:gd name="connsiteY10" fmla="*/ 839956 h 1830412"/>
                <a:gd name="connsiteX11" fmla="*/ 1625000 w 1708385"/>
                <a:gd name="connsiteY11" fmla="*/ 994524 h 1830412"/>
                <a:gd name="connsiteX12" fmla="*/ 1625000 w 1708385"/>
                <a:gd name="connsiteY12" fmla="*/ 1657540 h 1830412"/>
                <a:gd name="connsiteX13" fmla="*/ 1657541 w 1708385"/>
                <a:gd name="connsiteY13" fmla="*/ 1677878 h 1830412"/>
                <a:gd name="connsiteX14" fmla="*/ 1657541 w 1708385"/>
                <a:gd name="connsiteY14" fmla="*/ 1014862 h 1830412"/>
                <a:gd name="connsiteX15" fmla="*/ 1625000 w 1708385"/>
                <a:gd name="connsiteY15" fmla="*/ 994524 h 1830412"/>
                <a:gd name="connsiteX16" fmla="*/ 685388 w 1708385"/>
                <a:gd name="connsiteY16" fmla="*/ 453536 h 1830412"/>
                <a:gd name="connsiteX17" fmla="*/ 685388 w 1708385"/>
                <a:gd name="connsiteY17" fmla="*/ 1116552 h 1830412"/>
                <a:gd name="connsiteX18" fmla="*/ 717929 w 1708385"/>
                <a:gd name="connsiteY18" fmla="*/ 1136890 h 1830412"/>
                <a:gd name="connsiteX19" fmla="*/ 717929 w 1708385"/>
                <a:gd name="connsiteY19" fmla="*/ 473874 h 1830412"/>
                <a:gd name="connsiteX20" fmla="*/ 685388 w 1708385"/>
                <a:gd name="connsiteY20" fmla="*/ 453536 h 1830412"/>
                <a:gd name="connsiteX21" fmla="*/ 1157228 w 1708385"/>
                <a:gd name="connsiteY21" fmla="*/ 721996 h 1830412"/>
                <a:gd name="connsiteX22" fmla="*/ 1157228 w 1708385"/>
                <a:gd name="connsiteY22" fmla="*/ 1385012 h 1830412"/>
                <a:gd name="connsiteX23" fmla="*/ 1189768 w 1708385"/>
                <a:gd name="connsiteY23" fmla="*/ 1405350 h 1830412"/>
                <a:gd name="connsiteX24" fmla="*/ 1189768 w 1708385"/>
                <a:gd name="connsiteY24" fmla="*/ 742334 h 1830412"/>
                <a:gd name="connsiteX25" fmla="*/ 1157228 w 1708385"/>
                <a:gd name="connsiteY25" fmla="*/ 721996 h 1830412"/>
                <a:gd name="connsiteX26" fmla="*/ 217616 w 1708385"/>
                <a:gd name="connsiteY26" fmla="*/ 181008 h 1830412"/>
                <a:gd name="connsiteX27" fmla="*/ 217616 w 1708385"/>
                <a:gd name="connsiteY27" fmla="*/ 844024 h 1830412"/>
                <a:gd name="connsiteX28" fmla="*/ 250156 w 1708385"/>
                <a:gd name="connsiteY28" fmla="*/ 864362 h 1830412"/>
                <a:gd name="connsiteX29" fmla="*/ 250156 w 1708385"/>
                <a:gd name="connsiteY29" fmla="*/ 201346 h 1830412"/>
                <a:gd name="connsiteX30" fmla="*/ 217616 w 1708385"/>
                <a:gd name="connsiteY30" fmla="*/ 181008 h 1830412"/>
                <a:gd name="connsiteX31" fmla="*/ 530820 w 1708385"/>
                <a:gd name="connsiteY31" fmla="*/ 359981 h 1830412"/>
                <a:gd name="connsiteX32" fmla="*/ 530820 w 1708385"/>
                <a:gd name="connsiteY32" fmla="*/ 1022997 h 1830412"/>
                <a:gd name="connsiteX33" fmla="*/ 563360 w 1708385"/>
                <a:gd name="connsiteY33" fmla="*/ 1043335 h 1830412"/>
                <a:gd name="connsiteX34" fmla="*/ 563360 w 1708385"/>
                <a:gd name="connsiteY34" fmla="*/ 380319 h 1830412"/>
                <a:gd name="connsiteX35" fmla="*/ 530820 w 1708385"/>
                <a:gd name="connsiteY35" fmla="*/ 359981 h 1830412"/>
                <a:gd name="connsiteX36" fmla="*/ 1466364 w 1708385"/>
                <a:gd name="connsiteY36" fmla="*/ 905037 h 1830412"/>
                <a:gd name="connsiteX37" fmla="*/ 1466364 w 1708385"/>
                <a:gd name="connsiteY37" fmla="*/ 1568054 h 1830412"/>
                <a:gd name="connsiteX38" fmla="*/ 1498905 w 1708385"/>
                <a:gd name="connsiteY38" fmla="*/ 1588392 h 1830412"/>
                <a:gd name="connsiteX39" fmla="*/ 1498905 w 1708385"/>
                <a:gd name="connsiteY39" fmla="*/ 925375 h 1830412"/>
                <a:gd name="connsiteX40" fmla="*/ 1466364 w 1708385"/>
                <a:gd name="connsiteY40" fmla="*/ 905037 h 1830412"/>
                <a:gd name="connsiteX41" fmla="*/ 58980 w 1708385"/>
                <a:gd name="connsiteY41" fmla="*/ 91521 h 1830412"/>
                <a:gd name="connsiteX42" fmla="*/ 58980 w 1708385"/>
                <a:gd name="connsiteY42" fmla="*/ 754537 h 1830412"/>
                <a:gd name="connsiteX43" fmla="*/ 91521 w 1708385"/>
                <a:gd name="connsiteY43" fmla="*/ 774875 h 1830412"/>
                <a:gd name="connsiteX44" fmla="*/ 91521 w 1708385"/>
                <a:gd name="connsiteY44" fmla="*/ 111859 h 1830412"/>
                <a:gd name="connsiteX45" fmla="*/ 58980 w 1708385"/>
                <a:gd name="connsiteY45" fmla="*/ 91521 h 1830412"/>
                <a:gd name="connsiteX46" fmla="*/ 998592 w 1708385"/>
                <a:gd name="connsiteY46" fmla="*/ 632509 h 1830412"/>
                <a:gd name="connsiteX47" fmla="*/ 998592 w 1708385"/>
                <a:gd name="connsiteY47" fmla="*/ 1295526 h 1830412"/>
                <a:gd name="connsiteX48" fmla="*/ 1031133 w 1708385"/>
                <a:gd name="connsiteY48" fmla="*/ 1315864 h 1830412"/>
                <a:gd name="connsiteX49" fmla="*/ 1031133 w 1708385"/>
                <a:gd name="connsiteY49" fmla="*/ 652847 h 1830412"/>
                <a:gd name="connsiteX50" fmla="*/ 998592 w 1708385"/>
                <a:gd name="connsiteY50" fmla="*/ 632509 h 1830412"/>
                <a:gd name="connsiteX51" fmla="*/ 844024 w 1708385"/>
                <a:gd name="connsiteY51" fmla="*/ 543023 h 1830412"/>
                <a:gd name="connsiteX52" fmla="*/ 844024 w 1708385"/>
                <a:gd name="connsiteY52" fmla="*/ 1206039 h 1830412"/>
                <a:gd name="connsiteX53" fmla="*/ 876564 w 1708385"/>
                <a:gd name="connsiteY53" fmla="*/ 1226377 h 1830412"/>
                <a:gd name="connsiteX54" fmla="*/ 876564 w 1708385"/>
                <a:gd name="connsiteY54" fmla="*/ 563361 h 1830412"/>
                <a:gd name="connsiteX55" fmla="*/ 844024 w 1708385"/>
                <a:gd name="connsiteY55" fmla="*/ 543023 h 1830412"/>
                <a:gd name="connsiteX56" fmla="*/ 372184 w 1708385"/>
                <a:gd name="connsiteY56" fmla="*/ 270494 h 1830412"/>
                <a:gd name="connsiteX57" fmla="*/ 372184 w 1708385"/>
                <a:gd name="connsiteY57" fmla="*/ 933511 h 1830412"/>
                <a:gd name="connsiteX58" fmla="*/ 404725 w 1708385"/>
                <a:gd name="connsiteY58" fmla="*/ 953849 h 1830412"/>
                <a:gd name="connsiteX59" fmla="*/ 404725 w 1708385"/>
                <a:gd name="connsiteY59" fmla="*/ 290832 h 1830412"/>
                <a:gd name="connsiteX60" fmla="*/ 372184 w 1708385"/>
                <a:gd name="connsiteY60" fmla="*/ 270494 h 1830412"/>
                <a:gd name="connsiteX61" fmla="*/ 1311796 w 1708385"/>
                <a:gd name="connsiteY61" fmla="*/ 811483 h 1830412"/>
                <a:gd name="connsiteX62" fmla="*/ 1311796 w 1708385"/>
                <a:gd name="connsiteY62" fmla="*/ 1474499 h 1830412"/>
                <a:gd name="connsiteX63" fmla="*/ 1344337 w 1708385"/>
                <a:gd name="connsiteY63" fmla="*/ 1494837 h 1830412"/>
                <a:gd name="connsiteX64" fmla="*/ 1344337 w 1708385"/>
                <a:gd name="connsiteY64" fmla="*/ 831821 h 1830412"/>
                <a:gd name="connsiteX65" fmla="*/ 1311796 w 1708385"/>
                <a:gd name="connsiteY65" fmla="*/ 811483 h 183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08385" h="1830412">
                  <a:moveTo>
                    <a:pt x="30507" y="839956"/>
                  </a:moveTo>
                  <a:lnTo>
                    <a:pt x="34574" y="30507"/>
                  </a:lnTo>
                  <a:lnTo>
                    <a:pt x="1698216" y="990457"/>
                  </a:lnTo>
                  <a:lnTo>
                    <a:pt x="1694149" y="1799906"/>
                  </a:lnTo>
                  <a:lnTo>
                    <a:pt x="1079944" y="1446026"/>
                  </a:lnTo>
                  <a:cubicBezTo>
                    <a:pt x="1051471" y="1397215"/>
                    <a:pt x="1014862" y="1352472"/>
                    <a:pt x="970119" y="1323999"/>
                  </a:cubicBezTo>
                  <a:cubicBezTo>
                    <a:pt x="925375" y="1299593"/>
                    <a:pt x="884700" y="1299593"/>
                    <a:pt x="860294" y="1315864"/>
                  </a:cubicBezTo>
                  <a:lnTo>
                    <a:pt x="486076" y="1100282"/>
                  </a:lnTo>
                  <a:cubicBezTo>
                    <a:pt x="457603" y="1051471"/>
                    <a:pt x="420995" y="1006727"/>
                    <a:pt x="376252" y="978254"/>
                  </a:cubicBezTo>
                  <a:cubicBezTo>
                    <a:pt x="331508" y="953849"/>
                    <a:pt x="290832" y="953849"/>
                    <a:pt x="266427" y="970119"/>
                  </a:cubicBezTo>
                  <a:lnTo>
                    <a:pt x="30507" y="839956"/>
                  </a:lnTo>
                  <a:close/>
                  <a:moveTo>
                    <a:pt x="1625000" y="994524"/>
                  </a:moveTo>
                  <a:lnTo>
                    <a:pt x="1625000" y="1657540"/>
                  </a:lnTo>
                  <a:lnTo>
                    <a:pt x="1657541" y="1677878"/>
                  </a:lnTo>
                  <a:lnTo>
                    <a:pt x="1657541" y="1014862"/>
                  </a:lnTo>
                  <a:lnTo>
                    <a:pt x="1625000" y="994524"/>
                  </a:lnTo>
                  <a:moveTo>
                    <a:pt x="685388" y="453536"/>
                  </a:moveTo>
                  <a:lnTo>
                    <a:pt x="685388" y="1116552"/>
                  </a:lnTo>
                  <a:lnTo>
                    <a:pt x="717929" y="1136890"/>
                  </a:lnTo>
                  <a:lnTo>
                    <a:pt x="717929" y="473874"/>
                  </a:lnTo>
                  <a:lnTo>
                    <a:pt x="685388" y="453536"/>
                  </a:lnTo>
                  <a:moveTo>
                    <a:pt x="1157228" y="721996"/>
                  </a:moveTo>
                  <a:lnTo>
                    <a:pt x="1157228" y="1385012"/>
                  </a:lnTo>
                  <a:lnTo>
                    <a:pt x="1189768" y="1405350"/>
                  </a:lnTo>
                  <a:lnTo>
                    <a:pt x="1189768" y="742334"/>
                  </a:lnTo>
                  <a:lnTo>
                    <a:pt x="1157228" y="721996"/>
                  </a:lnTo>
                  <a:moveTo>
                    <a:pt x="217616" y="181008"/>
                  </a:moveTo>
                  <a:lnTo>
                    <a:pt x="217616" y="844024"/>
                  </a:lnTo>
                  <a:lnTo>
                    <a:pt x="250156" y="864362"/>
                  </a:lnTo>
                  <a:lnTo>
                    <a:pt x="250156" y="201346"/>
                  </a:lnTo>
                  <a:lnTo>
                    <a:pt x="217616" y="181008"/>
                  </a:lnTo>
                  <a:moveTo>
                    <a:pt x="530820" y="359981"/>
                  </a:moveTo>
                  <a:lnTo>
                    <a:pt x="530820" y="1022997"/>
                  </a:lnTo>
                  <a:lnTo>
                    <a:pt x="563360" y="1043335"/>
                  </a:lnTo>
                  <a:lnTo>
                    <a:pt x="563360" y="380319"/>
                  </a:lnTo>
                  <a:lnTo>
                    <a:pt x="530820" y="359981"/>
                  </a:lnTo>
                  <a:moveTo>
                    <a:pt x="1466364" y="905037"/>
                  </a:moveTo>
                  <a:lnTo>
                    <a:pt x="1466364" y="1568054"/>
                  </a:lnTo>
                  <a:lnTo>
                    <a:pt x="1498905" y="1588392"/>
                  </a:lnTo>
                  <a:lnTo>
                    <a:pt x="1498905" y="925375"/>
                  </a:lnTo>
                  <a:lnTo>
                    <a:pt x="1466364" y="905037"/>
                  </a:lnTo>
                  <a:moveTo>
                    <a:pt x="58980" y="91521"/>
                  </a:moveTo>
                  <a:lnTo>
                    <a:pt x="58980" y="754537"/>
                  </a:lnTo>
                  <a:lnTo>
                    <a:pt x="91521" y="774875"/>
                  </a:lnTo>
                  <a:lnTo>
                    <a:pt x="91521" y="111859"/>
                  </a:lnTo>
                  <a:lnTo>
                    <a:pt x="58980" y="91521"/>
                  </a:lnTo>
                  <a:moveTo>
                    <a:pt x="998592" y="632509"/>
                  </a:moveTo>
                  <a:lnTo>
                    <a:pt x="998592" y="1295526"/>
                  </a:lnTo>
                  <a:lnTo>
                    <a:pt x="1031133" y="1315864"/>
                  </a:lnTo>
                  <a:lnTo>
                    <a:pt x="1031133" y="652847"/>
                  </a:lnTo>
                  <a:lnTo>
                    <a:pt x="998592" y="632509"/>
                  </a:lnTo>
                  <a:moveTo>
                    <a:pt x="844024" y="543023"/>
                  </a:moveTo>
                  <a:lnTo>
                    <a:pt x="844024" y="1206039"/>
                  </a:lnTo>
                  <a:lnTo>
                    <a:pt x="876564" y="1226377"/>
                  </a:lnTo>
                  <a:lnTo>
                    <a:pt x="876564" y="563361"/>
                  </a:lnTo>
                  <a:lnTo>
                    <a:pt x="844024" y="543023"/>
                  </a:lnTo>
                  <a:moveTo>
                    <a:pt x="372184" y="270494"/>
                  </a:moveTo>
                  <a:lnTo>
                    <a:pt x="372184" y="933511"/>
                  </a:lnTo>
                  <a:lnTo>
                    <a:pt x="404725" y="953849"/>
                  </a:lnTo>
                  <a:lnTo>
                    <a:pt x="404725" y="290832"/>
                  </a:lnTo>
                  <a:lnTo>
                    <a:pt x="372184" y="270494"/>
                  </a:lnTo>
                  <a:moveTo>
                    <a:pt x="1311796" y="811483"/>
                  </a:moveTo>
                  <a:lnTo>
                    <a:pt x="1311796" y="1474499"/>
                  </a:lnTo>
                  <a:lnTo>
                    <a:pt x="1344337" y="1494837"/>
                  </a:lnTo>
                  <a:lnTo>
                    <a:pt x="1344337" y="831821"/>
                  </a:lnTo>
                  <a:lnTo>
                    <a:pt x="1311796" y="811483"/>
                  </a:lnTo>
                </a:path>
              </a:pathLst>
            </a:custGeom>
            <a:solidFill>
              <a:srgbClr val="3D9CFF"/>
            </a:solid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F5166E47-A51A-44A5-A07C-8C7A31F378A7}"/>
                </a:ext>
              </a:extLst>
            </p:cNvPr>
            <p:cNvSpPr/>
            <p:nvPr/>
          </p:nvSpPr>
          <p:spPr>
            <a:xfrm>
              <a:off x="4019498" y="4313699"/>
              <a:ext cx="81352" cy="732165"/>
            </a:xfrm>
            <a:custGeom>
              <a:avLst/>
              <a:gdLst>
                <a:gd name="connsiteX0" fmla="*/ 63048 w 81351"/>
                <a:gd name="connsiteY0" fmla="*/ 50845 h 732165"/>
                <a:gd name="connsiteX1" fmla="*/ 63048 w 81351"/>
                <a:gd name="connsiteY1" fmla="*/ 713861 h 732165"/>
                <a:gd name="connsiteX2" fmla="*/ 30507 w 81351"/>
                <a:gd name="connsiteY2" fmla="*/ 693523 h 732165"/>
                <a:gd name="connsiteX3" fmla="*/ 30507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3048" y="50845"/>
                  </a:moveTo>
                  <a:lnTo>
                    <a:pt x="63048" y="713861"/>
                  </a:lnTo>
                  <a:lnTo>
                    <a:pt x="30507" y="693523"/>
                  </a:lnTo>
                  <a:lnTo>
                    <a:pt x="30507" y="30507"/>
                  </a:lnTo>
                  <a:close/>
                </a:path>
              </a:pathLst>
            </a:custGeom>
            <a:solidFill>
              <a:srgbClr val="B1D3F2"/>
            </a:solid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DFEEF0B1-4DF4-473B-8742-66529EBF7554}"/>
                </a:ext>
              </a:extLst>
            </p:cNvPr>
            <p:cNvSpPr/>
            <p:nvPr/>
          </p:nvSpPr>
          <p:spPr>
            <a:xfrm>
              <a:off x="4751664" y="5570583"/>
              <a:ext cx="244055" cy="203379"/>
            </a:xfrm>
            <a:custGeom>
              <a:avLst/>
              <a:gdLst>
                <a:gd name="connsiteX0" fmla="*/ 30507 w 244055"/>
                <a:gd name="connsiteY0" fmla="*/ 75250 h 203379"/>
                <a:gd name="connsiteX1" fmla="*/ 30507 w 244055"/>
                <a:gd name="connsiteY1" fmla="*/ 30507 h 203379"/>
                <a:gd name="connsiteX2" fmla="*/ 250156 w 244055"/>
                <a:gd name="connsiteY2" fmla="*/ 156602 h 203379"/>
                <a:gd name="connsiteX3" fmla="*/ 246089 w 244055"/>
                <a:gd name="connsiteY3" fmla="*/ 197278 h 203379"/>
                <a:gd name="connsiteX4" fmla="*/ 30507 w 244055"/>
                <a:gd name="connsiteY4" fmla="*/ 75250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55" h="203379">
                  <a:moveTo>
                    <a:pt x="30507" y="75250"/>
                  </a:moveTo>
                  <a:lnTo>
                    <a:pt x="30507" y="30507"/>
                  </a:lnTo>
                  <a:lnTo>
                    <a:pt x="250156" y="156602"/>
                  </a:lnTo>
                  <a:cubicBezTo>
                    <a:pt x="246089" y="168805"/>
                    <a:pt x="246089" y="185075"/>
                    <a:pt x="246089" y="197278"/>
                  </a:cubicBezTo>
                  <a:lnTo>
                    <a:pt x="30507" y="75250"/>
                  </a:lnTo>
                  <a:close/>
                </a:path>
              </a:pathLst>
            </a:custGeom>
            <a:solidFill>
              <a:srgbClr val="3D9CFF"/>
            </a:solid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8A1AAF7-769A-49BF-8C2B-BE99F3D9C1EB}"/>
                </a:ext>
              </a:extLst>
            </p:cNvPr>
            <p:cNvSpPr/>
            <p:nvPr/>
          </p:nvSpPr>
          <p:spPr>
            <a:xfrm>
              <a:off x="4100850" y="5131284"/>
              <a:ext cx="935544" cy="610138"/>
            </a:xfrm>
            <a:custGeom>
              <a:avLst/>
              <a:gdLst>
                <a:gd name="connsiteX0" fmla="*/ 933511 w 935544"/>
                <a:gd name="connsiteY0" fmla="*/ 547090 h 610137"/>
                <a:gd name="connsiteX1" fmla="*/ 900970 w 935544"/>
                <a:gd name="connsiteY1" fmla="*/ 595901 h 610137"/>
                <a:gd name="connsiteX2" fmla="*/ 681320 w 935544"/>
                <a:gd name="connsiteY2" fmla="*/ 469806 h 610137"/>
                <a:gd name="connsiteX3" fmla="*/ 644712 w 935544"/>
                <a:gd name="connsiteY3" fmla="*/ 449468 h 610137"/>
                <a:gd name="connsiteX4" fmla="*/ 63048 w 935544"/>
                <a:gd name="connsiteY4" fmla="*/ 115926 h 610137"/>
                <a:gd name="connsiteX5" fmla="*/ 30507 w 935544"/>
                <a:gd name="connsiteY5" fmla="*/ 30507 h 610137"/>
                <a:gd name="connsiteX6" fmla="*/ 644712 w 935544"/>
                <a:gd name="connsiteY6" fmla="*/ 384387 h 610137"/>
                <a:gd name="connsiteX7" fmla="*/ 681320 w 935544"/>
                <a:gd name="connsiteY7" fmla="*/ 404725 h 610137"/>
                <a:gd name="connsiteX8" fmla="*/ 933511 w 935544"/>
                <a:gd name="connsiteY8" fmla="*/ 547090 h 6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5544" h="610137">
                  <a:moveTo>
                    <a:pt x="933511" y="547090"/>
                  </a:moveTo>
                  <a:cubicBezTo>
                    <a:pt x="917240" y="559293"/>
                    <a:pt x="909105" y="575563"/>
                    <a:pt x="900970" y="595901"/>
                  </a:cubicBezTo>
                  <a:lnTo>
                    <a:pt x="681320" y="469806"/>
                  </a:lnTo>
                  <a:lnTo>
                    <a:pt x="644712" y="449468"/>
                  </a:lnTo>
                  <a:lnTo>
                    <a:pt x="63048" y="115926"/>
                  </a:lnTo>
                  <a:cubicBezTo>
                    <a:pt x="54912" y="87453"/>
                    <a:pt x="46777" y="58980"/>
                    <a:pt x="30507" y="30507"/>
                  </a:cubicBezTo>
                  <a:lnTo>
                    <a:pt x="644712" y="384387"/>
                  </a:lnTo>
                  <a:lnTo>
                    <a:pt x="681320" y="404725"/>
                  </a:lnTo>
                  <a:lnTo>
                    <a:pt x="933511" y="547090"/>
                  </a:lnTo>
                  <a:close/>
                </a:path>
              </a:pathLst>
            </a:custGeom>
            <a:solidFill>
              <a:srgbClr val="2E415F"/>
            </a:solid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793E9EDC-11AB-48CD-937F-0334E27E8774}"/>
                </a:ext>
              </a:extLst>
            </p:cNvPr>
            <p:cNvSpPr/>
            <p:nvPr/>
          </p:nvSpPr>
          <p:spPr>
            <a:xfrm>
              <a:off x="4332702" y="4492673"/>
              <a:ext cx="81352" cy="732165"/>
            </a:xfrm>
            <a:custGeom>
              <a:avLst/>
              <a:gdLst>
                <a:gd name="connsiteX0" fmla="*/ 63048 w 81351"/>
                <a:gd name="connsiteY0" fmla="*/ 50845 h 732165"/>
                <a:gd name="connsiteX1" fmla="*/ 63048 w 81351"/>
                <a:gd name="connsiteY1" fmla="*/ 713861 h 732165"/>
                <a:gd name="connsiteX2" fmla="*/ 30507 w 81351"/>
                <a:gd name="connsiteY2" fmla="*/ 693523 h 732165"/>
                <a:gd name="connsiteX3" fmla="*/ 30507 w 81351"/>
                <a:gd name="connsiteY3" fmla="*/ 30507 h 732165"/>
              </a:gdLst>
              <a:ahLst/>
              <a:cxnLst>
                <a:cxn ang="0">
                  <a:pos x="connsiteX0" y="connsiteY0"/>
                </a:cxn>
                <a:cxn ang="0">
                  <a:pos x="connsiteX1" y="connsiteY1"/>
                </a:cxn>
                <a:cxn ang="0">
                  <a:pos x="connsiteX2" y="connsiteY2"/>
                </a:cxn>
                <a:cxn ang="0">
                  <a:pos x="connsiteX3" y="connsiteY3"/>
                </a:cxn>
              </a:cxnLst>
              <a:rect l="l" t="t" r="r" b="b"/>
              <a:pathLst>
                <a:path w="81351" h="732165">
                  <a:moveTo>
                    <a:pt x="63048" y="50845"/>
                  </a:moveTo>
                  <a:lnTo>
                    <a:pt x="63048" y="713861"/>
                  </a:lnTo>
                  <a:lnTo>
                    <a:pt x="30507" y="693523"/>
                  </a:lnTo>
                  <a:lnTo>
                    <a:pt x="30507" y="30507"/>
                  </a:lnTo>
                  <a:close/>
                </a:path>
              </a:pathLst>
            </a:custGeom>
            <a:solidFill>
              <a:srgbClr val="B1D3F2"/>
            </a:solid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ADE0D82B-9A18-446F-8B8A-3201DA839DE3}"/>
                </a:ext>
              </a:extLst>
            </p:cNvPr>
            <p:cNvSpPr/>
            <p:nvPr/>
          </p:nvSpPr>
          <p:spPr>
            <a:xfrm>
              <a:off x="4715055" y="4179469"/>
              <a:ext cx="894868" cy="1342303"/>
            </a:xfrm>
            <a:custGeom>
              <a:avLst/>
              <a:gdLst>
                <a:gd name="connsiteX0" fmla="*/ 34575 w 894868"/>
                <a:gd name="connsiteY0" fmla="*/ 522685 h 1342302"/>
                <a:gd name="connsiteX1" fmla="*/ 880632 w 894868"/>
                <a:gd name="connsiteY1" fmla="*/ 30507 h 1342302"/>
                <a:gd name="connsiteX2" fmla="*/ 876564 w 894868"/>
                <a:gd name="connsiteY2" fmla="*/ 839956 h 1342302"/>
                <a:gd name="connsiteX3" fmla="*/ 30507 w 894868"/>
                <a:gd name="connsiteY3" fmla="*/ 1332134 h 1342302"/>
              </a:gdLst>
              <a:ahLst/>
              <a:cxnLst>
                <a:cxn ang="0">
                  <a:pos x="connsiteX0" y="connsiteY0"/>
                </a:cxn>
                <a:cxn ang="0">
                  <a:pos x="connsiteX1" y="connsiteY1"/>
                </a:cxn>
                <a:cxn ang="0">
                  <a:pos x="connsiteX2" y="connsiteY2"/>
                </a:cxn>
                <a:cxn ang="0">
                  <a:pos x="connsiteX3" y="connsiteY3"/>
                </a:cxn>
              </a:cxnLst>
              <a:rect l="l" t="t" r="r" b="b"/>
              <a:pathLst>
                <a:path w="894868" h="1342302">
                  <a:moveTo>
                    <a:pt x="34575" y="522685"/>
                  </a:moveTo>
                  <a:lnTo>
                    <a:pt x="880632" y="30507"/>
                  </a:lnTo>
                  <a:lnTo>
                    <a:pt x="876564" y="839956"/>
                  </a:lnTo>
                  <a:lnTo>
                    <a:pt x="30507" y="1332134"/>
                  </a:lnTo>
                  <a:close/>
                </a:path>
              </a:pathLst>
            </a:custGeom>
            <a:solidFill>
              <a:srgbClr val="1666B9"/>
            </a:solid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6ECBD48C-EFF0-409F-8587-B0E95FEA943D}"/>
                </a:ext>
              </a:extLst>
            </p:cNvPr>
            <p:cNvSpPr/>
            <p:nvPr/>
          </p:nvSpPr>
          <p:spPr>
            <a:xfrm>
              <a:off x="4755731" y="4130658"/>
              <a:ext cx="894868" cy="610138"/>
            </a:xfrm>
            <a:custGeom>
              <a:avLst/>
              <a:gdLst>
                <a:gd name="connsiteX0" fmla="*/ 30507 w 894868"/>
                <a:gd name="connsiteY0" fmla="*/ 522684 h 610137"/>
                <a:gd name="connsiteX1" fmla="*/ 876564 w 894868"/>
                <a:gd name="connsiteY1" fmla="*/ 30507 h 610137"/>
                <a:gd name="connsiteX2" fmla="*/ 876564 w 894868"/>
                <a:gd name="connsiteY2" fmla="*/ 99656 h 610137"/>
                <a:gd name="connsiteX3" fmla="*/ 30507 w 894868"/>
                <a:gd name="connsiteY3" fmla="*/ 591834 h 610137"/>
              </a:gdLst>
              <a:ahLst/>
              <a:cxnLst>
                <a:cxn ang="0">
                  <a:pos x="connsiteX0" y="connsiteY0"/>
                </a:cxn>
                <a:cxn ang="0">
                  <a:pos x="connsiteX1" y="connsiteY1"/>
                </a:cxn>
                <a:cxn ang="0">
                  <a:pos x="connsiteX2" y="connsiteY2"/>
                </a:cxn>
                <a:cxn ang="0">
                  <a:pos x="connsiteX3" y="connsiteY3"/>
                </a:cxn>
              </a:cxnLst>
              <a:rect l="l" t="t" r="r" b="b"/>
              <a:pathLst>
                <a:path w="894868" h="610137">
                  <a:moveTo>
                    <a:pt x="30507" y="522684"/>
                  </a:moveTo>
                  <a:lnTo>
                    <a:pt x="876564" y="30507"/>
                  </a:lnTo>
                  <a:lnTo>
                    <a:pt x="876564" y="99656"/>
                  </a:lnTo>
                  <a:lnTo>
                    <a:pt x="30507" y="591834"/>
                  </a:lnTo>
                  <a:close/>
                </a:path>
              </a:pathLst>
            </a:custGeom>
            <a:solidFill>
              <a:srgbClr val="24334A"/>
            </a:solidFill>
            <a:ln w="9525"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1D3085ED-BFA6-403F-BA09-A81A190C667D}"/>
                </a:ext>
              </a:extLst>
            </p:cNvPr>
            <p:cNvSpPr/>
            <p:nvPr/>
          </p:nvSpPr>
          <p:spPr>
            <a:xfrm>
              <a:off x="4719123" y="4110320"/>
              <a:ext cx="935544" cy="569462"/>
            </a:xfrm>
            <a:custGeom>
              <a:avLst/>
              <a:gdLst>
                <a:gd name="connsiteX0" fmla="*/ 30507 w 935544"/>
                <a:gd name="connsiteY0" fmla="*/ 522684 h 569461"/>
                <a:gd name="connsiteX1" fmla="*/ 876564 w 935544"/>
                <a:gd name="connsiteY1" fmla="*/ 30507 h 569461"/>
                <a:gd name="connsiteX2" fmla="*/ 913173 w 935544"/>
                <a:gd name="connsiteY2" fmla="*/ 50845 h 569461"/>
                <a:gd name="connsiteX3" fmla="*/ 67115 w 935544"/>
                <a:gd name="connsiteY3" fmla="*/ 543022 h 569461"/>
              </a:gdLst>
              <a:ahLst/>
              <a:cxnLst>
                <a:cxn ang="0">
                  <a:pos x="connsiteX0" y="connsiteY0"/>
                </a:cxn>
                <a:cxn ang="0">
                  <a:pos x="connsiteX1" y="connsiteY1"/>
                </a:cxn>
                <a:cxn ang="0">
                  <a:pos x="connsiteX2" y="connsiteY2"/>
                </a:cxn>
                <a:cxn ang="0">
                  <a:pos x="connsiteX3" y="connsiteY3"/>
                </a:cxn>
              </a:cxnLst>
              <a:rect l="l" t="t" r="r" b="b"/>
              <a:pathLst>
                <a:path w="935544" h="569461">
                  <a:moveTo>
                    <a:pt x="30507" y="522684"/>
                  </a:moveTo>
                  <a:lnTo>
                    <a:pt x="876564" y="30507"/>
                  </a:lnTo>
                  <a:lnTo>
                    <a:pt x="913173" y="50845"/>
                  </a:lnTo>
                  <a:lnTo>
                    <a:pt x="67115" y="543022"/>
                  </a:lnTo>
                  <a:close/>
                </a:path>
              </a:pathLst>
            </a:custGeom>
            <a:solidFill>
              <a:srgbClr val="192434"/>
            </a:solid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473E4C0A-9068-40CA-BEDC-8626D2E4A643}"/>
                </a:ext>
              </a:extLst>
            </p:cNvPr>
            <p:cNvSpPr/>
            <p:nvPr/>
          </p:nvSpPr>
          <p:spPr>
            <a:xfrm>
              <a:off x="3051413" y="3642548"/>
              <a:ext cx="1749061" cy="1098248"/>
            </a:xfrm>
            <a:custGeom>
              <a:avLst/>
              <a:gdLst>
                <a:gd name="connsiteX0" fmla="*/ 1734825 w 1749061"/>
                <a:gd name="connsiteY0" fmla="*/ 1010794 h 1098247"/>
                <a:gd name="connsiteX1" fmla="*/ 1734825 w 1749061"/>
                <a:gd name="connsiteY1" fmla="*/ 1079944 h 1098247"/>
                <a:gd name="connsiteX2" fmla="*/ 1698216 w 1749061"/>
                <a:gd name="connsiteY2" fmla="*/ 1059606 h 1098247"/>
                <a:gd name="connsiteX3" fmla="*/ 30507 w 1749061"/>
                <a:gd name="connsiteY3" fmla="*/ 95588 h 1098247"/>
                <a:gd name="connsiteX4" fmla="*/ 30507 w 1749061"/>
                <a:gd name="connsiteY4" fmla="*/ 30507 h 1098247"/>
                <a:gd name="connsiteX5" fmla="*/ 1698216 w 1749061"/>
                <a:gd name="connsiteY5" fmla="*/ 990457 h 1098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49061" h="1098247">
                  <a:moveTo>
                    <a:pt x="1734825" y="1010794"/>
                  </a:moveTo>
                  <a:lnTo>
                    <a:pt x="1734825" y="1079944"/>
                  </a:lnTo>
                  <a:lnTo>
                    <a:pt x="1698216" y="1059606"/>
                  </a:lnTo>
                  <a:lnTo>
                    <a:pt x="30507" y="95588"/>
                  </a:lnTo>
                  <a:lnTo>
                    <a:pt x="30507" y="30507"/>
                  </a:lnTo>
                  <a:lnTo>
                    <a:pt x="1698216" y="990457"/>
                  </a:lnTo>
                  <a:close/>
                </a:path>
              </a:pathLst>
            </a:custGeom>
            <a:solidFill>
              <a:srgbClr val="2E415F"/>
            </a:solidFill>
            <a:ln w="9525"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C59B1462-5307-4892-A1F0-B3E042ECBC02}"/>
                </a:ext>
              </a:extLst>
            </p:cNvPr>
            <p:cNvSpPr/>
            <p:nvPr/>
          </p:nvSpPr>
          <p:spPr>
            <a:xfrm>
              <a:off x="3051413" y="3581534"/>
              <a:ext cx="1708385" cy="1057572"/>
            </a:xfrm>
            <a:custGeom>
              <a:avLst/>
              <a:gdLst>
                <a:gd name="connsiteX0" fmla="*/ 30507 w 1708385"/>
                <a:gd name="connsiteY0" fmla="*/ 30507 h 1057571"/>
                <a:gd name="connsiteX1" fmla="*/ 1698216 w 1708385"/>
                <a:gd name="connsiteY1" fmla="*/ 990457 h 1057571"/>
                <a:gd name="connsiteX2" fmla="*/ 1698216 w 1708385"/>
                <a:gd name="connsiteY2" fmla="*/ 1051470 h 1057571"/>
                <a:gd name="connsiteX3" fmla="*/ 30507 w 1708385"/>
                <a:gd name="connsiteY3" fmla="*/ 91521 h 1057571"/>
              </a:gdLst>
              <a:ahLst/>
              <a:cxnLst>
                <a:cxn ang="0">
                  <a:pos x="connsiteX0" y="connsiteY0"/>
                </a:cxn>
                <a:cxn ang="0">
                  <a:pos x="connsiteX1" y="connsiteY1"/>
                </a:cxn>
                <a:cxn ang="0">
                  <a:pos x="connsiteX2" y="connsiteY2"/>
                </a:cxn>
                <a:cxn ang="0">
                  <a:pos x="connsiteX3" y="connsiteY3"/>
                </a:cxn>
              </a:cxnLst>
              <a:rect l="l" t="t" r="r" b="b"/>
              <a:pathLst>
                <a:path w="1708385" h="1057571">
                  <a:moveTo>
                    <a:pt x="30507" y="30507"/>
                  </a:moveTo>
                  <a:lnTo>
                    <a:pt x="1698216" y="990457"/>
                  </a:lnTo>
                  <a:lnTo>
                    <a:pt x="1698216" y="1051470"/>
                  </a:lnTo>
                  <a:lnTo>
                    <a:pt x="30507" y="91521"/>
                  </a:lnTo>
                  <a:close/>
                </a:path>
              </a:pathLst>
            </a:custGeom>
            <a:solidFill>
              <a:srgbClr val="3D9CFF"/>
            </a:solid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4DDD77B1-4664-4649-876B-D2539821A12A}"/>
                </a:ext>
              </a:extLst>
            </p:cNvPr>
            <p:cNvSpPr/>
            <p:nvPr/>
          </p:nvSpPr>
          <p:spPr>
            <a:xfrm>
              <a:off x="3051413" y="3089357"/>
              <a:ext cx="2562578" cy="1505006"/>
            </a:xfrm>
            <a:custGeom>
              <a:avLst/>
              <a:gdLst>
                <a:gd name="connsiteX0" fmla="*/ 30507 w 2562577"/>
                <a:gd name="connsiteY0" fmla="*/ 522684 h 1505005"/>
                <a:gd name="connsiteX1" fmla="*/ 876564 w 2562577"/>
                <a:gd name="connsiteY1" fmla="*/ 30507 h 1505005"/>
                <a:gd name="connsiteX2" fmla="*/ 2544274 w 2562577"/>
                <a:gd name="connsiteY2" fmla="*/ 990457 h 1505005"/>
                <a:gd name="connsiteX3" fmla="*/ 1698216 w 2562577"/>
                <a:gd name="connsiteY3" fmla="*/ 1482634 h 1505005"/>
              </a:gdLst>
              <a:ahLst/>
              <a:cxnLst>
                <a:cxn ang="0">
                  <a:pos x="connsiteX0" y="connsiteY0"/>
                </a:cxn>
                <a:cxn ang="0">
                  <a:pos x="connsiteX1" y="connsiteY1"/>
                </a:cxn>
                <a:cxn ang="0">
                  <a:pos x="connsiteX2" y="connsiteY2"/>
                </a:cxn>
                <a:cxn ang="0">
                  <a:pos x="connsiteX3" y="connsiteY3"/>
                </a:cxn>
              </a:cxnLst>
              <a:rect l="l" t="t" r="r" b="b"/>
              <a:pathLst>
                <a:path w="2562577" h="1505005">
                  <a:moveTo>
                    <a:pt x="30507" y="522684"/>
                  </a:moveTo>
                  <a:lnTo>
                    <a:pt x="876564" y="30507"/>
                  </a:lnTo>
                  <a:lnTo>
                    <a:pt x="2544274" y="990457"/>
                  </a:lnTo>
                  <a:lnTo>
                    <a:pt x="1698216" y="1482634"/>
                  </a:lnTo>
                  <a:close/>
                </a:path>
              </a:pathLst>
            </a:custGeom>
            <a:solidFill>
              <a:srgbClr val="1B7EE4"/>
            </a:solidFill>
            <a:ln w="9525"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10E7D858-F634-401A-B136-0DA9113DAA87}"/>
                </a:ext>
              </a:extLst>
            </p:cNvPr>
            <p:cNvSpPr/>
            <p:nvPr/>
          </p:nvSpPr>
          <p:spPr>
            <a:xfrm>
              <a:off x="4719123" y="4049306"/>
              <a:ext cx="894868" cy="610138"/>
            </a:xfrm>
            <a:custGeom>
              <a:avLst/>
              <a:gdLst>
                <a:gd name="connsiteX0" fmla="*/ 30507 w 894868"/>
                <a:gd name="connsiteY0" fmla="*/ 522684 h 610137"/>
                <a:gd name="connsiteX1" fmla="*/ 876564 w 894868"/>
                <a:gd name="connsiteY1" fmla="*/ 30507 h 610137"/>
                <a:gd name="connsiteX2" fmla="*/ 876564 w 894868"/>
                <a:gd name="connsiteY2" fmla="*/ 91521 h 610137"/>
                <a:gd name="connsiteX3" fmla="*/ 30507 w 894868"/>
                <a:gd name="connsiteY3" fmla="*/ 583698 h 610137"/>
              </a:gdLst>
              <a:ahLst/>
              <a:cxnLst>
                <a:cxn ang="0">
                  <a:pos x="connsiteX0" y="connsiteY0"/>
                </a:cxn>
                <a:cxn ang="0">
                  <a:pos x="connsiteX1" y="connsiteY1"/>
                </a:cxn>
                <a:cxn ang="0">
                  <a:pos x="connsiteX2" y="connsiteY2"/>
                </a:cxn>
                <a:cxn ang="0">
                  <a:pos x="connsiteX3" y="connsiteY3"/>
                </a:cxn>
              </a:cxnLst>
              <a:rect l="l" t="t" r="r" b="b"/>
              <a:pathLst>
                <a:path w="894868" h="610137">
                  <a:moveTo>
                    <a:pt x="30507" y="522684"/>
                  </a:moveTo>
                  <a:lnTo>
                    <a:pt x="876564" y="30507"/>
                  </a:lnTo>
                  <a:lnTo>
                    <a:pt x="876564" y="91521"/>
                  </a:lnTo>
                  <a:lnTo>
                    <a:pt x="30507" y="583698"/>
                  </a:lnTo>
                  <a:close/>
                </a:path>
              </a:pathLst>
            </a:custGeom>
            <a:solidFill>
              <a:srgbClr val="1666B9"/>
            </a:solid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A98359ED-1D26-483A-9419-05DD03A4FFF5}"/>
                </a:ext>
              </a:extLst>
            </p:cNvPr>
            <p:cNvSpPr/>
            <p:nvPr/>
          </p:nvSpPr>
          <p:spPr>
            <a:xfrm>
              <a:off x="4963178" y="5302122"/>
              <a:ext cx="122028" cy="122028"/>
            </a:xfrm>
            <a:custGeom>
              <a:avLst/>
              <a:gdLst>
                <a:gd name="connsiteX0" fmla="*/ 111859 w 122027"/>
                <a:gd name="connsiteY0" fmla="*/ 75250 h 122027"/>
                <a:gd name="connsiteX1" fmla="*/ 111859 w 122027"/>
                <a:gd name="connsiteY1" fmla="*/ 95588 h 122027"/>
                <a:gd name="connsiteX2" fmla="*/ 30507 w 122027"/>
                <a:gd name="connsiteY2" fmla="*/ 50845 h 122027"/>
                <a:gd name="connsiteX3" fmla="*/ 30507 w 122027"/>
                <a:gd name="connsiteY3" fmla="*/ 30507 h 122027"/>
              </a:gdLst>
              <a:ahLst/>
              <a:cxnLst>
                <a:cxn ang="0">
                  <a:pos x="connsiteX0" y="connsiteY0"/>
                </a:cxn>
                <a:cxn ang="0">
                  <a:pos x="connsiteX1" y="connsiteY1"/>
                </a:cxn>
                <a:cxn ang="0">
                  <a:pos x="connsiteX2" y="connsiteY2"/>
                </a:cxn>
                <a:cxn ang="0">
                  <a:pos x="connsiteX3" y="connsiteY3"/>
                </a:cxn>
              </a:cxnLst>
              <a:rect l="l" t="t" r="r" b="b"/>
              <a:pathLst>
                <a:path w="122027" h="122027">
                  <a:moveTo>
                    <a:pt x="111859" y="75250"/>
                  </a:moveTo>
                  <a:lnTo>
                    <a:pt x="111859" y="95588"/>
                  </a:lnTo>
                  <a:lnTo>
                    <a:pt x="30507" y="50845"/>
                  </a:lnTo>
                  <a:lnTo>
                    <a:pt x="30507" y="30507"/>
                  </a:lnTo>
                  <a:close/>
                </a:path>
              </a:pathLst>
            </a:custGeom>
            <a:solidFill>
              <a:srgbClr val="B1D3F2"/>
            </a:solid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CBD186BF-8828-463E-8DF3-50B1FA8CAD49}"/>
                </a:ext>
              </a:extLst>
            </p:cNvPr>
            <p:cNvSpPr/>
            <p:nvPr/>
          </p:nvSpPr>
          <p:spPr>
            <a:xfrm>
              <a:off x="5260112" y="5863449"/>
              <a:ext cx="203379" cy="162703"/>
            </a:xfrm>
            <a:custGeom>
              <a:avLst/>
              <a:gdLst>
                <a:gd name="connsiteX0" fmla="*/ 34574 w 203379"/>
                <a:gd name="connsiteY0" fmla="*/ 79318 h 162703"/>
                <a:gd name="connsiteX1" fmla="*/ 30507 w 203379"/>
                <a:gd name="connsiteY1" fmla="*/ 30507 h 162703"/>
                <a:gd name="connsiteX2" fmla="*/ 185075 w 203379"/>
                <a:gd name="connsiteY2" fmla="*/ 119994 h 162703"/>
                <a:gd name="connsiteX3" fmla="*/ 185075 w 203379"/>
                <a:gd name="connsiteY3" fmla="*/ 164737 h 162703"/>
                <a:gd name="connsiteX4" fmla="*/ 34574 w 203379"/>
                <a:gd name="connsiteY4" fmla="*/ 79318 h 16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79" h="162703">
                  <a:moveTo>
                    <a:pt x="34574" y="79318"/>
                  </a:moveTo>
                  <a:cubicBezTo>
                    <a:pt x="34574" y="63047"/>
                    <a:pt x="34574" y="46777"/>
                    <a:pt x="30507" y="30507"/>
                  </a:cubicBezTo>
                  <a:lnTo>
                    <a:pt x="185075" y="119994"/>
                  </a:lnTo>
                  <a:lnTo>
                    <a:pt x="185075" y="164737"/>
                  </a:lnTo>
                  <a:lnTo>
                    <a:pt x="34574" y="79318"/>
                  </a:lnTo>
                  <a:close/>
                </a:path>
              </a:pathLst>
            </a:custGeom>
            <a:solidFill>
              <a:srgbClr val="3D9CFF"/>
            </a:solid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E90859C0-8A5C-4A0A-8ED8-9AE0BE3EAD45}"/>
                </a:ext>
              </a:extLst>
            </p:cNvPr>
            <p:cNvSpPr/>
            <p:nvPr/>
          </p:nvSpPr>
          <p:spPr>
            <a:xfrm>
              <a:off x="5410612" y="5391609"/>
              <a:ext cx="935544" cy="569462"/>
            </a:xfrm>
            <a:custGeom>
              <a:avLst/>
              <a:gdLst>
                <a:gd name="connsiteX0" fmla="*/ 30507 w 935544"/>
                <a:gd name="connsiteY0" fmla="*/ 522685 h 569461"/>
                <a:gd name="connsiteX1" fmla="*/ 876564 w 935544"/>
                <a:gd name="connsiteY1" fmla="*/ 30507 h 569461"/>
                <a:gd name="connsiteX2" fmla="*/ 917240 w 935544"/>
                <a:gd name="connsiteY2" fmla="*/ 50845 h 569461"/>
                <a:gd name="connsiteX3" fmla="*/ 71183 w 935544"/>
                <a:gd name="connsiteY3" fmla="*/ 543023 h 569461"/>
              </a:gdLst>
              <a:ahLst/>
              <a:cxnLst>
                <a:cxn ang="0">
                  <a:pos x="connsiteX0" y="connsiteY0"/>
                </a:cxn>
                <a:cxn ang="0">
                  <a:pos x="connsiteX1" y="connsiteY1"/>
                </a:cxn>
                <a:cxn ang="0">
                  <a:pos x="connsiteX2" y="connsiteY2"/>
                </a:cxn>
                <a:cxn ang="0">
                  <a:pos x="connsiteX3" y="connsiteY3"/>
                </a:cxn>
              </a:cxnLst>
              <a:rect l="l" t="t" r="r" b="b"/>
              <a:pathLst>
                <a:path w="935544" h="569461">
                  <a:moveTo>
                    <a:pt x="30507" y="522685"/>
                  </a:moveTo>
                  <a:lnTo>
                    <a:pt x="876564" y="30507"/>
                  </a:lnTo>
                  <a:lnTo>
                    <a:pt x="917240" y="50845"/>
                  </a:lnTo>
                  <a:lnTo>
                    <a:pt x="71183" y="543023"/>
                  </a:lnTo>
                  <a:close/>
                </a:path>
              </a:pathLst>
            </a:custGeom>
            <a:solidFill>
              <a:srgbClr val="192434"/>
            </a:solidFill>
            <a:ln w="9525"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E80E40C5-FBAF-4E04-B63B-3409F6EA2241}"/>
                </a:ext>
              </a:extLst>
            </p:cNvPr>
            <p:cNvSpPr/>
            <p:nvPr/>
          </p:nvSpPr>
          <p:spPr>
            <a:xfrm>
              <a:off x="5227571" y="5778030"/>
              <a:ext cx="284731" cy="244055"/>
            </a:xfrm>
            <a:custGeom>
              <a:avLst/>
              <a:gdLst>
                <a:gd name="connsiteX0" fmla="*/ 254224 w 284730"/>
                <a:gd name="connsiteY0" fmla="*/ 156602 h 244055"/>
                <a:gd name="connsiteX1" fmla="*/ 254224 w 284730"/>
                <a:gd name="connsiteY1" fmla="*/ 225751 h 244055"/>
                <a:gd name="connsiteX2" fmla="*/ 217616 w 284730"/>
                <a:gd name="connsiteY2" fmla="*/ 205413 h 244055"/>
                <a:gd name="connsiteX3" fmla="*/ 63048 w 284730"/>
                <a:gd name="connsiteY3" fmla="*/ 115926 h 244055"/>
                <a:gd name="connsiteX4" fmla="*/ 30507 w 284730"/>
                <a:gd name="connsiteY4" fmla="*/ 30507 h 244055"/>
                <a:gd name="connsiteX5" fmla="*/ 213548 w 284730"/>
                <a:gd name="connsiteY5" fmla="*/ 136264 h 244055"/>
                <a:gd name="connsiteX6" fmla="*/ 254224 w 284730"/>
                <a:gd name="connsiteY6" fmla="*/ 156602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730" h="244055">
                  <a:moveTo>
                    <a:pt x="254224" y="156602"/>
                  </a:moveTo>
                  <a:lnTo>
                    <a:pt x="254224" y="225751"/>
                  </a:lnTo>
                  <a:lnTo>
                    <a:pt x="217616" y="205413"/>
                  </a:lnTo>
                  <a:lnTo>
                    <a:pt x="63048" y="115926"/>
                  </a:lnTo>
                  <a:cubicBezTo>
                    <a:pt x="58980" y="87453"/>
                    <a:pt x="46777" y="58980"/>
                    <a:pt x="30507" y="30507"/>
                  </a:cubicBezTo>
                  <a:lnTo>
                    <a:pt x="213548" y="136264"/>
                  </a:lnTo>
                  <a:lnTo>
                    <a:pt x="254224" y="156602"/>
                  </a:lnTo>
                  <a:close/>
                </a:path>
              </a:pathLst>
            </a:custGeom>
            <a:solidFill>
              <a:srgbClr val="2E415F"/>
            </a:solid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11EE8B68-2B9C-46C7-9D2B-8DC8398ABAD5}"/>
                </a:ext>
              </a:extLst>
            </p:cNvPr>
            <p:cNvSpPr/>
            <p:nvPr/>
          </p:nvSpPr>
          <p:spPr>
            <a:xfrm>
              <a:off x="5451288" y="5411947"/>
              <a:ext cx="894868" cy="610138"/>
            </a:xfrm>
            <a:custGeom>
              <a:avLst/>
              <a:gdLst>
                <a:gd name="connsiteX0" fmla="*/ 30507 w 894868"/>
                <a:gd name="connsiteY0" fmla="*/ 522685 h 610137"/>
                <a:gd name="connsiteX1" fmla="*/ 876564 w 894868"/>
                <a:gd name="connsiteY1" fmla="*/ 30507 h 610137"/>
                <a:gd name="connsiteX2" fmla="*/ 876564 w 894868"/>
                <a:gd name="connsiteY2" fmla="*/ 99656 h 610137"/>
                <a:gd name="connsiteX3" fmla="*/ 30507 w 894868"/>
                <a:gd name="connsiteY3" fmla="*/ 591834 h 610137"/>
              </a:gdLst>
              <a:ahLst/>
              <a:cxnLst>
                <a:cxn ang="0">
                  <a:pos x="connsiteX0" y="connsiteY0"/>
                </a:cxn>
                <a:cxn ang="0">
                  <a:pos x="connsiteX1" y="connsiteY1"/>
                </a:cxn>
                <a:cxn ang="0">
                  <a:pos x="connsiteX2" y="connsiteY2"/>
                </a:cxn>
                <a:cxn ang="0">
                  <a:pos x="connsiteX3" y="connsiteY3"/>
                </a:cxn>
              </a:cxnLst>
              <a:rect l="l" t="t" r="r" b="b"/>
              <a:pathLst>
                <a:path w="894868" h="610137">
                  <a:moveTo>
                    <a:pt x="30507" y="522685"/>
                  </a:moveTo>
                  <a:lnTo>
                    <a:pt x="876564" y="30507"/>
                  </a:lnTo>
                  <a:lnTo>
                    <a:pt x="876564" y="99656"/>
                  </a:lnTo>
                  <a:lnTo>
                    <a:pt x="30507" y="591834"/>
                  </a:lnTo>
                  <a:close/>
                </a:path>
              </a:pathLst>
            </a:custGeom>
            <a:solidFill>
              <a:srgbClr val="24334A"/>
            </a:solid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21A3139-CA9C-46A6-85BC-44553276C90C}"/>
                </a:ext>
              </a:extLst>
            </p:cNvPr>
            <p:cNvSpPr/>
            <p:nvPr/>
          </p:nvSpPr>
          <p:spPr>
            <a:xfrm>
              <a:off x="4788272" y="4923837"/>
              <a:ext cx="203379" cy="691489"/>
            </a:xfrm>
            <a:custGeom>
              <a:avLst/>
              <a:gdLst>
                <a:gd name="connsiteX0" fmla="*/ 30507 w 203379"/>
                <a:gd name="connsiteY0" fmla="*/ 587766 h 691489"/>
                <a:gd name="connsiteX1" fmla="*/ 34575 w 203379"/>
                <a:gd name="connsiteY1" fmla="*/ 30507 h 691489"/>
                <a:gd name="connsiteX2" fmla="*/ 176940 w 203379"/>
                <a:gd name="connsiteY2" fmla="*/ 111859 h 691489"/>
                <a:gd name="connsiteX3" fmla="*/ 172872 w 203379"/>
                <a:gd name="connsiteY3" fmla="*/ 669117 h 691489"/>
              </a:gdLst>
              <a:ahLst/>
              <a:cxnLst>
                <a:cxn ang="0">
                  <a:pos x="connsiteX0" y="connsiteY0"/>
                </a:cxn>
                <a:cxn ang="0">
                  <a:pos x="connsiteX1" y="connsiteY1"/>
                </a:cxn>
                <a:cxn ang="0">
                  <a:pos x="connsiteX2" y="connsiteY2"/>
                </a:cxn>
                <a:cxn ang="0">
                  <a:pos x="connsiteX3" y="connsiteY3"/>
                </a:cxn>
              </a:cxnLst>
              <a:rect l="l" t="t" r="r" b="b"/>
              <a:pathLst>
                <a:path w="203379" h="691489">
                  <a:moveTo>
                    <a:pt x="30507" y="587766"/>
                  </a:moveTo>
                  <a:lnTo>
                    <a:pt x="34575" y="30507"/>
                  </a:lnTo>
                  <a:lnTo>
                    <a:pt x="176940" y="111859"/>
                  </a:lnTo>
                  <a:lnTo>
                    <a:pt x="172872" y="669117"/>
                  </a:lnTo>
                  <a:close/>
                </a:path>
              </a:pathLst>
            </a:custGeom>
            <a:solidFill>
              <a:srgbClr val="318AE7"/>
            </a:solid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F4132B8-90AF-46BC-8FEF-994A69FAC8A2}"/>
                </a:ext>
              </a:extLst>
            </p:cNvPr>
            <p:cNvSpPr/>
            <p:nvPr/>
          </p:nvSpPr>
          <p:spPr>
            <a:xfrm>
              <a:off x="4938772" y="5261447"/>
              <a:ext cx="488110" cy="610138"/>
            </a:xfrm>
            <a:custGeom>
              <a:avLst/>
              <a:gdLst>
                <a:gd name="connsiteX0" fmla="*/ 30507 w 488110"/>
                <a:gd name="connsiteY0" fmla="*/ 335576 h 610137"/>
                <a:gd name="connsiteX1" fmla="*/ 30507 w 488110"/>
                <a:gd name="connsiteY1" fmla="*/ 30507 h 610137"/>
                <a:gd name="connsiteX2" fmla="*/ 420995 w 488110"/>
                <a:gd name="connsiteY2" fmla="*/ 254224 h 610137"/>
                <a:gd name="connsiteX3" fmla="*/ 465738 w 488110"/>
                <a:gd name="connsiteY3" fmla="*/ 372184 h 610137"/>
                <a:gd name="connsiteX4" fmla="*/ 465738 w 488110"/>
                <a:gd name="connsiteY4" fmla="*/ 583698 h 610137"/>
                <a:gd name="connsiteX5" fmla="*/ 335576 w 488110"/>
                <a:gd name="connsiteY5" fmla="*/ 510482 h 610137"/>
                <a:gd name="connsiteX6" fmla="*/ 205413 w 488110"/>
                <a:gd name="connsiteY6" fmla="*/ 376251 h 610137"/>
                <a:gd name="connsiteX7" fmla="*/ 75250 w 488110"/>
                <a:gd name="connsiteY7" fmla="*/ 359981 h 610137"/>
                <a:gd name="connsiteX8" fmla="*/ 30507 w 488110"/>
                <a:gd name="connsiteY8" fmla="*/ 335576 h 610137"/>
                <a:gd name="connsiteX9" fmla="*/ 54912 w 488110"/>
                <a:gd name="connsiteY9" fmla="*/ 71183 h 610137"/>
                <a:gd name="connsiteX10" fmla="*/ 54912 w 488110"/>
                <a:gd name="connsiteY10" fmla="*/ 87453 h 610137"/>
                <a:gd name="connsiteX11" fmla="*/ 132196 w 488110"/>
                <a:gd name="connsiteY11" fmla="*/ 132196 h 610137"/>
                <a:gd name="connsiteX12" fmla="*/ 132196 w 488110"/>
                <a:gd name="connsiteY12" fmla="*/ 115926 h 610137"/>
                <a:gd name="connsiteX13" fmla="*/ 54912 w 488110"/>
                <a:gd name="connsiteY13" fmla="*/ 71183 h 6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8110" h="610137">
                  <a:moveTo>
                    <a:pt x="30507" y="335576"/>
                  </a:moveTo>
                  <a:lnTo>
                    <a:pt x="30507" y="30507"/>
                  </a:lnTo>
                  <a:lnTo>
                    <a:pt x="420995" y="254224"/>
                  </a:lnTo>
                  <a:lnTo>
                    <a:pt x="465738" y="372184"/>
                  </a:lnTo>
                  <a:lnTo>
                    <a:pt x="465738" y="583698"/>
                  </a:lnTo>
                  <a:lnTo>
                    <a:pt x="335576" y="510482"/>
                  </a:lnTo>
                  <a:cubicBezTo>
                    <a:pt x="298968" y="453535"/>
                    <a:pt x="254224" y="404724"/>
                    <a:pt x="205413" y="376251"/>
                  </a:cubicBezTo>
                  <a:cubicBezTo>
                    <a:pt x="156602" y="347778"/>
                    <a:pt x="111859" y="343711"/>
                    <a:pt x="75250" y="359981"/>
                  </a:cubicBezTo>
                  <a:lnTo>
                    <a:pt x="30507" y="335576"/>
                  </a:lnTo>
                  <a:close/>
                  <a:moveTo>
                    <a:pt x="54912" y="71183"/>
                  </a:moveTo>
                  <a:lnTo>
                    <a:pt x="54912" y="87453"/>
                  </a:lnTo>
                  <a:lnTo>
                    <a:pt x="132196" y="132196"/>
                  </a:lnTo>
                  <a:lnTo>
                    <a:pt x="132196" y="115926"/>
                  </a:lnTo>
                  <a:lnTo>
                    <a:pt x="54912" y="71183"/>
                  </a:lnTo>
                </a:path>
              </a:pathLst>
            </a:custGeom>
            <a:solidFill>
              <a:srgbClr val="318AE7"/>
            </a:solidFill>
            <a:ln w="9525"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CAF722C6-8A5D-4D01-828F-8280591BDD1A}"/>
                </a:ext>
              </a:extLst>
            </p:cNvPr>
            <p:cNvSpPr/>
            <p:nvPr/>
          </p:nvSpPr>
          <p:spPr>
            <a:xfrm>
              <a:off x="4759799" y="4858756"/>
              <a:ext cx="691489" cy="1057572"/>
            </a:xfrm>
            <a:custGeom>
              <a:avLst/>
              <a:gdLst>
                <a:gd name="connsiteX0" fmla="*/ 669117 w 691489"/>
                <a:gd name="connsiteY0" fmla="*/ 750469 h 1057571"/>
                <a:gd name="connsiteX1" fmla="*/ 685388 w 691489"/>
                <a:gd name="connsiteY1" fmla="*/ 791145 h 1057571"/>
                <a:gd name="connsiteX2" fmla="*/ 685388 w 691489"/>
                <a:gd name="connsiteY2" fmla="*/ 1055538 h 1057571"/>
                <a:gd name="connsiteX3" fmla="*/ 502347 w 691489"/>
                <a:gd name="connsiteY3" fmla="*/ 949781 h 1057571"/>
                <a:gd name="connsiteX4" fmla="*/ 392522 w 691489"/>
                <a:gd name="connsiteY4" fmla="*/ 827753 h 1057571"/>
                <a:gd name="connsiteX5" fmla="*/ 282697 w 691489"/>
                <a:gd name="connsiteY5" fmla="*/ 819618 h 1057571"/>
                <a:gd name="connsiteX6" fmla="*/ 30507 w 691489"/>
                <a:gd name="connsiteY6" fmla="*/ 673185 h 1057571"/>
                <a:gd name="connsiteX7" fmla="*/ 30507 w 691489"/>
                <a:gd name="connsiteY7" fmla="*/ 30507 h 1057571"/>
                <a:gd name="connsiteX8" fmla="*/ 510482 w 691489"/>
                <a:gd name="connsiteY8" fmla="*/ 307102 h 1057571"/>
                <a:gd name="connsiteX9" fmla="*/ 530820 w 691489"/>
                <a:gd name="connsiteY9" fmla="*/ 364049 h 1057571"/>
                <a:gd name="connsiteX10" fmla="*/ 530820 w 691489"/>
                <a:gd name="connsiteY10" fmla="*/ 396589 h 1057571"/>
                <a:gd name="connsiteX11" fmla="*/ 656915 w 691489"/>
                <a:gd name="connsiteY11" fmla="*/ 738267 h 1057571"/>
                <a:gd name="connsiteX12" fmla="*/ 669117 w 691489"/>
                <a:gd name="connsiteY12" fmla="*/ 750469 h 1057571"/>
                <a:gd name="connsiteX13" fmla="*/ 648780 w 691489"/>
                <a:gd name="connsiteY13" fmla="*/ 998592 h 1057571"/>
                <a:gd name="connsiteX14" fmla="*/ 648780 w 691489"/>
                <a:gd name="connsiteY14" fmla="*/ 778942 h 1057571"/>
                <a:gd name="connsiteX15" fmla="*/ 486076 w 691489"/>
                <a:gd name="connsiteY15" fmla="*/ 331508 h 1057571"/>
                <a:gd name="connsiteX16" fmla="*/ 58980 w 691489"/>
                <a:gd name="connsiteY16" fmla="*/ 83385 h 1057571"/>
                <a:gd name="connsiteX17" fmla="*/ 58980 w 691489"/>
                <a:gd name="connsiteY17" fmla="*/ 652847 h 1057571"/>
                <a:gd name="connsiteX18" fmla="*/ 262359 w 691489"/>
                <a:gd name="connsiteY18" fmla="*/ 770807 h 1057571"/>
                <a:gd name="connsiteX19" fmla="*/ 388454 w 691489"/>
                <a:gd name="connsiteY19" fmla="*/ 783010 h 1057571"/>
                <a:gd name="connsiteX20" fmla="*/ 514549 w 691489"/>
                <a:gd name="connsiteY20" fmla="*/ 913172 h 1057571"/>
                <a:gd name="connsiteX21" fmla="*/ 648780 w 691489"/>
                <a:gd name="connsiteY21" fmla="*/ 998592 h 105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1489" h="1057571">
                  <a:moveTo>
                    <a:pt x="669117" y="750469"/>
                  </a:moveTo>
                  <a:lnTo>
                    <a:pt x="685388" y="791145"/>
                  </a:lnTo>
                  <a:lnTo>
                    <a:pt x="685388" y="1055538"/>
                  </a:lnTo>
                  <a:lnTo>
                    <a:pt x="502347" y="949781"/>
                  </a:lnTo>
                  <a:cubicBezTo>
                    <a:pt x="473873" y="900970"/>
                    <a:pt x="437265" y="856226"/>
                    <a:pt x="392522" y="827753"/>
                  </a:cubicBezTo>
                  <a:cubicBezTo>
                    <a:pt x="347778" y="803348"/>
                    <a:pt x="307103" y="803348"/>
                    <a:pt x="282697" y="819618"/>
                  </a:cubicBezTo>
                  <a:lnTo>
                    <a:pt x="30507" y="673185"/>
                  </a:lnTo>
                  <a:lnTo>
                    <a:pt x="30507" y="30507"/>
                  </a:lnTo>
                  <a:lnTo>
                    <a:pt x="510482" y="307102"/>
                  </a:lnTo>
                  <a:lnTo>
                    <a:pt x="530820" y="364049"/>
                  </a:lnTo>
                  <a:lnTo>
                    <a:pt x="530820" y="396589"/>
                  </a:lnTo>
                  <a:lnTo>
                    <a:pt x="656915" y="738267"/>
                  </a:lnTo>
                  <a:lnTo>
                    <a:pt x="669117" y="750469"/>
                  </a:lnTo>
                  <a:close/>
                  <a:moveTo>
                    <a:pt x="648780" y="998592"/>
                  </a:moveTo>
                  <a:lnTo>
                    <a:pt x="648780" y="778942"/>
                  </a:lnTo>
                  <a:lnTo>
                    <a:pt x="486076" y="331508"/>
                  </a:lnTo>
                  <a:lnTo>
                    <a:pt x="58980" y="83385"/>
                  </a:lnTo>
                  <a:lnTo>
                    <a:pt x="58980" y="652847"/>
                  </a:lnTo>
                  <a:lnTo>
                    <a:pt x="262359" y="770807"/>
                  </a:lnTo>
                  <a:cubicBezTo>
                    <a:pt x="298967" y="754537"/>
                    <a:pt x="343711" y="758604"/>
                    <a:pt x="388454" y="783010"/>
                  </a:cubicBezTo>
                  <a:cubicBezTo>
                    <a:pt x="437265" y="811483"/>
                    <a:pt x="477941" y="856226"/>
                    <a:pt x="514549" y="913172"/>
                  </a:cubicBezTo>
                  <a:lnTo>
                    <a:pt x="648780" y="998592"/>
                  </a:lnTo>
                </a:path>
              </a:pathLst>
            </a:custGeom>
            <a:solidFill>
              <a:srgbClr val="3D9CFF"/>
            </a:solid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85A4B6D6-0460-4547-9948-41CFCACA05F8}"/>
                </a:ext>
              </a:extLst>
            </p:cNvPr>
            <p:cNvSpPr/>
            <p:nvPr/>
          </p:nvSpPr>
          <p:spPr>
            <a:xfrm>
              <a:off x="4938772" y="5009256"/>
              <a:ext cx="447434" cy="528786"/>
            </a:xfrm>
            <a:custGeom>
              <a:avLst/>
              <a:gdLst>
                <a:gd name="connsiteX0" fmla="*/ 30507 w 447434"/>
                <a:gd name="connsiteY0" fmla="*/ 30507 h 528785"/>
                <a:gd name="connsiteX1" fmla="*/ 303035 w 447434"/>
                <a:gd name="connsiteY1" fmla="*/ 185075 h 528785"/>
                <a:gd name="connsiteX2" fmla="*/ 416927 w 447434"/>
                <a:gd name="connsiteY2" fmla="*/ 502347 h 528785"/>
                <a:gd name="connsiteX3" fmla="*/ 30507 w 447434"/>
                <a:gd name="connsiteY3" fmla="*/ 274562 h 528785"/>
              </a:gdLst>
              <a:ahLst/>
              <a:cxnLst>
                <a:cxn ang="0">
                  <a:pos x="connsiteX0" y="connsiteY0"/>
                </a:cxn>
                <a:cxn ang="0">
                  <a:pos x="connsiteX1" y="connsiteY1"/>
                </a:cxn>
                <a:cxn ang="0">
                  <a:pos x="connsiteX2" y="connsiteY2"/>
                </a:cxn>
                <a:cxn ang="0">
                  <a:pos x="connsiteX3" y="connsiteY3"/>
                </a:cxn>
              </a:cxnLst>
              <a:rect l="l" t="t" r="r" b="b"/>
              <a:pathLst>
                <a:path w="447434" h="528785">
                  <a:moveTo>
                    <a:pt x="30507" y="30507"/>
                  </a:moveTo>
                  <a:lnTo>
                    <a:pt x="303035" y="185075"/>
                  </a:lnTo>
                  <a:lnTo>
                    <a:pt x="416927" y="502347"/>
                  </a:lnTo>
                  <a:lnTo>
                    <a:pt x="30507" y="274562"/>
                  </a:lnTo>
                  <a:close/>
                </a:path>
              </a:pathLst>
            </a:custGeom>
            <a:solidFill>
              <a:srgbClr val="115091"/>
            </a:solid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48242486-C675-43F9-9424-31DE01D12926}"/>
                </a:ext>
              </a:extLst>
            </p:cNvPr>
            <p:cNvSpPr/>
            <p:nvPr/>
          </p:nvSpPr>
          <p:spPr>
            <a:xfrm>
              <a:off x="4780137" y="4915702"/>
              <a:ext cx="650813" cy="935544"/>
            </a:xfrm>
            <a:custGeom>
              <a:avLst/>
              <a:gdLst>
                <a:gd name="connsiteX0" fmla="*/ 465738 w 650813"/>
                <a:gd name="connsiteY0" fmla="*/ 274562 h 935544"/>
                <a:gd name="connsiteX1" fmla="*/ 628442 w 650813"/>
                <a:gd name="connsiteY1" fmla="*/ 721996 h 935544"/>
                <a:gd name="connsiteX2" fmla="*/ 628442 w 650813"/>
                <a:gd name="connsiteY2" fmla="*/ 941645 h 935544"/>
                <a:gd name="connsiteX3" fmla="*/ 490144 w 650813"/>
                <a:gd name="connsiteY3" fmla="*/ 864362 h 935544"/>
                <a:gd name="connsiteX4" fmla="*/ 364049 w 650813"/>
                <a:gd name="connsiteY4" fmla="*/ 734199 h 935544"/>
                <a:gd name="connsiteX5" fmla="*/ 237954 w 650813"/>
                <a:gd name="connsiteY5" fmla="*/ 717928 h 935544"/>
                <a:gd name="connsiteX6" fmla="*/ 30507 w 650813"/>
                <a:gd name="connsiteY6" fmla="*/ 599969 h 935544"/>
                <a:gd name="connsiteX7" fmla="*/ 30507 w 650813"/>
                <a:gd name="connsiteY7" fmla="*/ 30507 h 935544"/>
                <a:gd name="connsiteX8" fmla="*/ 465738 w 650813"/>
                <a:gd name="connsiteY8" fmla="*/ 274562 h 935544"/>
                <a:gd name="connsiteX9" fmla="*/ 624374 w 650813"/>
                <a:gd name="connsiteY9" fmla="*/ 933510 h 935544"/>
                <a:gd name="connsiteX10" fmla="*/ 624374 w 650813"/>
                <a:gd name="connsiteY10" fmla="*/ 721996 h 935544"/>
                <a:gd name="connsiteX11" fmla="*/ 579631 w 650813"/>
                <a:gd name="connsiteY11" fmla="*/ 604036 h 935544"/>
                <a:gd name="connsiteX12" fmla="*/ 579631 w 650813"/>
                <a:gd name="connsiteY12" fmla="*/ 599969 h 935544"/>
                <a:gd name="connsiteX13" fmla="*/ 575563 w 650813"/>
                <a:gd name="connsiteY13" fmla="*/ 595901 h 935544"/>
                <a:gd name="connsiteX14" fmla="*/ 461671 w 650813"/>
                <a:gd name="connsiteY14" fmla="*/ 282697 h 935544"/>
                <a:gd name="connsiteX15" fmla="*/ 189143 w 650813"/>
                <a:gd name="connsiteY15" fmla="*/ 124061 h 935544"/>
                <a:gd name="connsiteX16" fmla="*/ 189143 w 650813"/>
                <a:gd name="connsiteY16" fmla="*/ 119994 h 935544"/>
                <a:gd name="connsiteX17" fmla="*/ 185075 w 650813"/>
                <a:gd name="connsiteY17" fmla="*/ 115926 h 935544"/>
                <a:gd name="connsiteX18" fmla="*/ 185075 w 650813"/>
                <a:gd name="connsiteY18" fmla="*/ 119994 h 935544"/>
                <a:gd name="connsiteX19" fmla="*/ 42710 w 650813"/>
                <a:gd name="connsiteY19" fmla="*/ 38642 h 935544"/>
                <a:gd name="connsiteX20" fmla="*/ 42710 w 650813"/>
                <a:gd name="connsiteY20" fmla="*/ 595901 h 935544"/>
                <a:gd name="connsiteX21" fmla="*/ 185075 w 650813"/>
                <a:gd name="connsiteY21" fmla="*/ 677252 h 935544"/>
                <a:gd name="connsiteX22" fmla="*/ 185075 w 650813"/>
                <a:gd name="connsiteY22" fmla="*/ 681320 h 935544"/>
                <a:gd name="connsiteX23" fmla="*/ 189143 w 650813"/>
                <a:gd name="connsiteY23" fmla="*/ 685388 h 935544"/>
                <a:gd name="connsiteX24" fmla="*/ 189143 w 650813"/>
                <a:gd name="connsiteY24" fmla="*/ 681320 h 935544"/>
                <a:gd name="connsiteX25" fmla="*/ 237954 w 650813"/>
                <a:gd name="connsiteY25" fmla="*/ 709793 h 935544"/>
                <a:gd name="connsiteX26" fmla="*/ 368116 w 650813"/>
                <a:gd name="connsiteY26" fmla="*/ 726064 h 935544"/>
                <a:gd name="connsiteX27" fmla="*/ 498279 w 650813"/>
                <a:gd name="connsiteY27" fmla="*/ 860294 h 935544"/>
                <a:gd name="connsiteX28" fmla="*/ 624374 w 650813"/>
                <a:gd name="connsiteY28" fmla="*/ 933510 h 93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50813" h="935544">
                  <a:moveTo>
                    <a:pt x="465738" y="274562"/>
                  </a:moveTo>
                  <a:lnTo>
                    <a:pt x="628442" y="721996"/>
                  </a:lnTo>
                  <a:lnTo>
                    <a:pt x="628442" y="941645"/>
                  </a:lnTo>
                  <a:lnTo>
                    <a:pt x="490144" y="864362"/>
                  </a:lnTo>
                  <a:cubicBezTo>
                    <a:pt x="457603" y="807415"/>
                    <a:pt x="412860" y="758604"/>
                    <a:pt x="364049" y="734199"/>
                  </a:cubicBezTo>
                  <a:cubicBezTo>
                    <a:pt x="315238" y="705726"/>
                    <a:pt x="274562" y="701658"/>
                    <a:pt x="237954" y="717928"/>
                  </a:cubicBezTo>
                  <a:lnTo>
                    <a:pt x="30507" y="599969"/>
                  </a:lnTo>
                  <a:lnTo>
                    <a:pt x="30507" y="30507"/>
                  </a:lnTo>
                  <a:lnTo>
                    <a:pt x="465738" y="274562"/>
                  </a:lnTo>
                  <a:close/>
                  <a:moveTo>
                    <a:pt x="624374" y="933510"/>
                  </a:moveTo>
                  <a:lnTo>
                    <a:pt x="624374" y="721996"/>
                  </a:lnTo>
                  <a:lnTo>
                    <a:pt x="579631" y="604036"/>
                  </a:lnTo>
                  <a:lnTo>
                    <a:pt x="579631" y="599969"/>
                  </a:lnTo>
                  <a:lnTo>
                    <a:pt x="575563" y="595901"/>
                  </a:lnTo>
                  <a:lnTo>
                    <a:pt x="461671" y="282697"/>
                  </a:lnTo>
                  <a:lnTo>
                    <a:pt x="189143" y="124061"/>
                  </a:lnTo>
                  <a:lnTo>
                    <a:pt x="189143" y="119994"/>
                  </a:lnTo>
                  <a:lnTo>
                    <a:pt x="185075" y="115926"/>
                  </a:lnTo>
                  <a:lnTo>
                    <a:pt x="185075" y="119994"/>
                  </a:lnTo>
                  <a:lnTo>
                    <a:pt x="42710" y="38642"/>
                  </a:lnTo>
                  <a:lnTo>
                    <a:pt x="42710" y="595901"/>
                  </a:lnTo>
                  <a:lnTo>
                    <a:pt x="185075" y="677252"/>
                  </a:lnTo>
                  <a:lnTo>
                    <a:pt x="185075" y="681320"/>
                  </a:lnTo>
                  <a:lnTo>
                    <a:pt x="189143" y="685388"/>
                  </a:lnTo>
                  <a:lnTo>
                    <a:pt x="189143" y="681320"/>
                  </a:lnTo>
                  <a:lnTo>
                    <a:pt x="237954" y="709793"/>
                  </a:lnTo>
                  <a:cubicBezTo>
                    <a:pt x="274562" y="693523"/>
                    <a:pt x="319305" y="697590"/>
                    <a:pt x="368116" y="726064"/>
                  </a:cubicBezTo>
                  <a:cubicBezTo>
                    <a:pt x="416927" y="754537"/>
                    <a:pt x="461671" y="799280"/>
                    <a:pt x="498279" y="860294"/>
                  </a:cubicBezTo>
                  <a:lnTo>
                    <a:pt x="624374" y="933510"/>
                  </a:lnTo>
                </a:path>
              </a:pathLst>
            </a:custGeom>
            <a:solidFill>
              <a:srgbClr val="B1D3F2"/>
            </a:solid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36B025FF-7F93-4F55-B404-7A84CE5D14C3}"/>
                </a:ext>
              </a:extLst>
            </p:cNvPr>
            <p:cNvSpPr/>
            <p:nvPr/>
          </p:nvSpPr>
          <p:spPr>
            <a:xfrm>
              <a:off x="4930637" y="5001121"/>
              <a:ext cx="40676" cy="610138"/>
            </a:xfrm>
            <a:custGeom>
              <a:avLst/>
              <a:gdLst>
                <a:gd name="connsiteX0" fmla="*/ 38642 w 40675"/>
                <a:gd name="connsiteY0" fmla="*/ 34574 h 610137"/>
                <a:gd name="connsiteX1" fmla="*/ 38642 w 40675"/>
                <a:gd name="connsiteY1" fmla="*/ 38642 h 610137"/>
                <a:gd name="connsiteX2" fmla="*/ 38642 w 40675"/>
                <a:gd name="connsiteY2" fmla="*/ 282697 h 610137"/>
                <a:gd name="connsiteX3" fmla="*/ 34575 w 40675"/>
                <a:gd name="connsiteY3" fmla="*/ 282697 h 610137"/>
                <a:gd name="connsiteX4" fmla="*/ 34575 w 40675"/>
                <a:gd name="connsiteY4" fmla="*/ 290832 h 610137"/>
                <a:gd name="connsiteX5" fmla="*/ 38642 w 40675"/>
                <a:gd name="connsiteY5" fmla="*/ 290832 h 610137"/>
                <a:gd name="connsiteX6" fmla="*/ 38642 w 40675"/>
                <a:gd name="connsiteY6" fmla="*/ 595901 h 610137"/>
                <a:gd name="connsiteX7" fmla="*/ 38642 w 40675"/>
                <a:gd name="connsiteY7" fmla="*/ 599969 h 610137"/>
                <a:gd name="connsiteX8" fmla="*/ 30507 w 40675"/>
                <a:gd name="connsiteY8" fmla="*/ 595901 h 610137"/>
                <a:gd name="connsiteX9" fmla="*/ 30507 w 40675"/>
                <a:gd name="connsiteY9" fmla="*/ 591833 h 610137"/>
                <a:gd name="connsiteX10" fmla="*/ 34575 w 40675"/>
                <a:gd name="connsiteY10" fmla="*/ 34574 h 610137"/>
                <a:gd name="connsiteX11" fmla="*/ 34575 w 40675"/>
                <a:gd name="connsiteY11" fmla="*/ 30507 h 61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75" h="610137">
                  <a:moveTo>
                    <a:pt x="38642" y="34574"/>
                  </a:moveTo>
                  <a:lnTo>
                    <a:pt x="38642" y="38642"/>
                  </a:lnTo>
                  <a:lnTo>
                    <a:pt x="38642" y="282697"/>
                  </a:lnTo>
                  <a:lnTo>
                    <a:pt x="34575" y="282697"/>
                  </a:lnTo>
                  <a:lnTo>
                    <a:pt x="34575" y="290832"/>
                  </a:lnTo>
                  <a:lnTo>
                    <a:pt x="38642" y="290832"/>
                  </a:lnTo>
                  <a:lnTo>
                    <a:pt x="38642" y="595901"/>
                  </a:lnTo>
                  <a:lnTo>
                    <a:pt x="38642" y="599969"/>
                  </a:lnTo>
                  <a:lnTo>
                    <a:pt x="30507" y="595901"/>
                  </a:lnTo>
                  <a:lnTo>
                    <a:pt x="30507" y="591833"/>
                  </a:lnTo>
                  <a:lnTo>
                    <a:pt x="34575" y="34574"/>
                  </a:lnTo>
                  <a:lnTo>
                    <a:pt x="34575" y="30507"/>
                  </a:lnTo>
                  <a:close/>
                </a:path>
              </a:pathLst>
            </a:custGeom>
            <a:solidFill>
              <a:srgbClr val="B1D3F2"/>
            </a:solid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75CE49F1-3BDB-478B-8DA4-2D4B13735D3F}"/>
                </a:ext>
              </a:extLst>
            </p:cNvPr>
            <p:cNvSpPr/>
            <p:nvPr/>
          </p:nvSpPr>
          <p:spPr>
            <a:xfrm>
              <a:off x="4934705" y="5253311"/>
              <a:ext cx="447434" cy="284731"/>
            </a:xfrm>
            <a:custGeom>
              <a:avLst/>
              <a:gdLst>
                <a:gd name="connsiteX0" fmla="*/ 429130 w 447434"/>
                <a:gd name="connsiteY0" fmla="*/ 258292 h 284730"/>
                <a:gd name="connsiteX1" fmla="*/ 429130 w 447434"/>
                <a:gd name="connsiteY1" fmla="*/ 266427 h 284730"/>
                <a:gd name="connsiteX2" fmla="*/ 425063 w 447434"/>
                <a:gd name="connsiteY2" fmla="*/ 266427 h 284730"/>
                <a:gd name="connsiteX3" fmla="*/ 34574 w 447434"/>
                <a:gd name="connsiteY3" fmla="*/ 38642 h 284730"/>
                <a:gd name="connsiteX4" fmla="*/ 30507 w 447434"/>
                <a:gd name="connsiteY4" fmla="*/ 38642 h 284730"/>
                <a:gd name="connsiteX5" fmla="*/ 30507 w 447434"/>
                <a:gd name="connsiteY5" fmla="*/ 30507 h 284730"/>
                <a:gd name="connsiteX6" fmla="*/ 34574 w 447434"/>
                <a:gd name="connsiteY6" fmla="*/ 30507 h 284730"/>
                <a:gd name="connsiteX7" fmla="*/ 420995 w 447434"/>
                <a:gd name="connsiteY7" fmla="*/ 258292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434" h="284730">
                  <a:moveTo>
                    <a:pt x="429130" y="258292"/>
                  </a:moveTo>
                  <a:lnTo>
                    <a:pt x="429130" y="266427"/>
                  </a:lnTo>
                  <a:lnTo>
                    <a:pt x="425063" y="266427"/>
                  </a:lnTo>
                  <a:lnTo>
                    <a:pt x="34574" y="38642"/>
                  </a:lnTo>
                  <a:lnTo>
                    <a:pt x="30507" y="38642"/>
                  </a:lnTo>
                  <a:lnTo>
                    <a:pt x="30507" y="30507"/>
                  </a:lnTo>
                  <a:lnTo>
                    <a:pt x="34574" y="30507"/>
                  </a:lnTo>
                  <a:lnTo>
                    <a:pt x="420995" y="258292"/>
                  </a:lnTo>
                  <a:close/>
                </a:path>
              </a:pathLst>
            </a:custGeom>
            <a:solidFill>
              <a:srgbClr val="B1D3F2"/>
            </a:solid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DD322A98-2559-43AE-AF01-05864B4EDA52}"/>
                </a:ext>
              </a:extLst>
            </p:cNvPr>
            <p:cNvSpPr/>
            <p:nvPr/>
          </p:nvSpPr>
          <p:spPr>
            <a:xfrm>
              <a:off x="5410612" y="5123149"/>
              <a:ext cx="894868" cy="813517"/>
            </a:xfrm>
            <a:custGeom>
              <a:avLst/>
              <a:gdLst>
                <a:gd name="connsiteX0" fmla="*/ 30507 w 894868"/>
                <a:gd name="connsiteY0" fmla="*/ 522684 h 813516"/>
                <a:gd name="connsiteX1" fmla="*/ 876564 w 894868"/>
                <a:gd name="connsiteY1" fmla="*/ 30507 h 813516"/>
                <a:gd name="connsiteX2" fmla="*/ 876564 w 894868"/>
                <a:gd name="connsiteY2" fmla="*/ 298967 h 813516"/>
                <a:gd name="connsiteX3" fmla="*/ 30507 w 894868"/>
                <a:gd name="connsiteY3" fmla="*/ 791145 h 813516"/>
              </a:gdLst>
              <a:ahLst/>
              <a:cxnLst>
                <a:cxn ang="0">
                  <a:pos x="connsiteX0" y="connsiteY0"/>
                </a:cxn>
                <a:cxn ang="0">
                  <a:pos x="connsiteX1" y="connsiteY1"/>
                </a:cxn>
                <a:cxn ang="0">
                  <a:pos x="connsiteX2" y="connsiteY2"/>
                </a:cxn>
                <a:cxn ang="0">
                  <a:pos x="connsiteX3" y="connsiteY3"/>
                </a:cxn>
              </a:cxnLst>
              <a:rect l="l" t="t" r="r" b="b"/>
              <a:pathLst>
                <a:path w="894868" h="813516">
                  <a:moveTo>
                    <a:pt x="30507" y="522684"/>
                  </a:moveTo>
                  <a:lnTo>
                    <a:pt x="876564" y="30507"/>
                  </a:lnTo>
                  <a:lnTo>
                    <a:pt x="876564" y="298967"/>
                  </a:lnTo>
                  <a:lnTo>
                    <a:pt x="30507" y="791145"/>
                  </a:lnTo>
                  <a:close/>
                </a:path>
              </a:pathLst>
            </a:custGeom>
            <a:solidFill>
              <a:srgbClr val="1666B9"/>
            </a:solid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E61A1733-8BD7-4F25-93A7-018F17FDD8BC}"/>
                </a:ext>
              </a:extLst>
            </p:cNvPr>
            <p:cNvSpPr/>
            <p:nvPr/>
          </p:nvSpPr>
          <p:spPr>
            <a:xfrm>
              <a:off x="5398409" y="5086540"/>
              <a:ext cx="894868" cy="569462"/>
            </a:xfrm>
            <a:custGeom>
              <a:avLst/>
              <a:gdLst>
                <a:gd name="connsiteX0" fmla="*/ 30507 w 894868"/>
                <a:gd name="connsiteY0" fmla="*/ 522684 h 569461"/>
                <a:gd name="connsiteX1" fmla="*/ 876564 w 894868"/>
                <a:gd name="connsiteY1" fmla="*/ 30507 h 569461"/>
                <a:gd name="connsiteX2" fmla="*/ 888767 w 894868"/>
                <a:gd name="connsiteY2" fmla="*/ 67115 h 569461"/>
                <a:gd name="connsiteX3" fmla="*/ 42710 w 894868"/>
                <a:gd name="connsiteY3" fmla="*/ 559293 h 569461"/>
              </a:gdLst>
              <a:ahLst/>
              <a:cxnLst>
                <a:cxn ang="0">
                  <a:pos x="connsiteX0" y="connsiteY0"/>
                </a:cxn>
                <a:cxn ang="0">
                  <a:pos x="connsiteX1" y="connsiteY1"/>
                </a:cxn>
                <a:cxn ang="0">
                  <a:pos x="connsiteX2" y="connsiteY2"/>
                </a:cxn>
                <a:cxn ang="0">
                  <a:pos x="connsiteX3" y="connsiteY3"/>
                </a:cxn>
              </a:cxnLst>
              <a:rect l="l" t="t" r="r" b="b"/>
              <a:pathLst>
                <a:path w="894868" h="569461">
                  <a:moveTo>
                    <a:pt x="30507" y="522684"/>
                  </a:moveTo>
                  <a:lnTo>
                    <a:pt x="876564" y="30507"/>
                  </a:lnTo>
                  <a:lnTo>
                    <a:pt x="888767" y="67115"/>
                  </a:lnTo>
                  <a:lnTo>
                    <a:pt x="42710" y="559293"/>
                  </a:lnTo>
                  <a:close/>
                </a:path>
              </a:pathLst>
            </a:custGeom>
            <a:solidFill>
              <a:srgbClr val="63B0FF"/>
            </a:solid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FDD342A4-457A-4DE8-AA69-6CFB43ECB673}"/>
                </a:ext>
              </a:extLst>
            </p:cNvPr>
            <p:cNvSpPr/>
            <p:nvPr/>
          </p:nvSpPr>
          <p:spPr>
            <a:xfrm>
              <a:off x="5378071" y="5074337"/>
              <a:ext cx="894868" cy="528786"/>
            </a:xfrm>
            <a:custGeom>
              <a:avLst/>
              <a:gdLst>
                <a:gd name="connsiteX0" fmla="*/ 30507 w 894868"/>
                <a:gd name="connsiteY0" fmla="*/ 522685 h 528785"/>
                <a:gd name="connsiteX1" fmla="*/ 876564 w 894868"/>
                <a:gd name="connsiteY1" fmla="*/ 30507 h 528785"/>
                <a:gd name="connsiteX2" fmla="*/ 896902 w 894868"/>
                <a:gd name="connsiteY2" fmla="*/ 42710 h 528785"/>
                <a:gd name="connsiteX3" fmla="*/ 50845 w 894868"/>
                <a:gd name="connsiteY3" fmla="*/ 534887 h 528785"/>
              </a:gdLst>
              <a:ahLst/>
              <a:cxnLst>
                <a:cxn ang="0">
                  <a:pos x="connsiteX0" y="connsiteY0"/>
                </a:cxn>
                <a:cxn ang="0">
                  <a:pos x="connsiteX1" y="connsiteY1"/>
                </a:cxn>
                <a:cxn ang="0">
                  <a:pos x="connsiteX2" y="connsiteY2"/>
                </a:cxn>
                <a:cxn ang="0">
                  <a:pos x="connsiteX3" y="connsiteY3"/>
                </a:cxn>
              </a:cxnLst>
              <a:rect l="l" t="t" r="r" b="b"/>
              <a:pathLst>
                <a:path w="894868" h="528785">
                  <a:moveTo>
                    <a:pt x="30507" y="522685"/>
                  </a:moveTo>
                  <a:lnTo>
                    <a:pt x="876564" y="30507"/>
                  </a:lnTo>
                  <a:lnTo>
                    <a:pt x="896902" y="42710"/>
                  </a:lnTo>
                  <a:lnTo>
                    <a:pt x="50845" y="534887"/>
                  </a:lnTo>
                  <a:close/>
                </a:path>
              </a:pathLst>
            </a:custGeom>
            <a:solidFill>
              <a:srgbClr val="1C82EB"/>
            </a:solid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4F5E036-B51F-4FB9-914F-930C9A6FE2F7}"/>
                </a:ext>
              </a:extLst>
            </p:cNvPr>
            <p:cNvSpPr/>
            <p:nvPr/>
          </p:nvSpPr>
          <p:spPr>
            <a:xfrm>
              <a:off x="5251976" y="4732661"/>
              <a:ext cx="1016896" cy="894868"/>
            </a:xfrm>
            <a:custGeom>
              <a:avLst/>
              <a:gdLst>
                <a:gd name="connsiteX0" fmla="*/ 30507 w 1016895"/>
                <a:gd name="connsiteY0" fmla="*/ 522684 h 894868"/>
                <a:gd name="connsiteX1" fmla="*/ 876564 w 1016895"/>
                <a:gd name="connsiteY1" fmla="*/ 30507 h 894868"/>
                <a:gd name="connsiteX2" fmla="*/ 1002660 w 1016895"/>
                <a:gd name="connsiteY2" fmla="*/ 372184 h 894868"/>
                <a:gd name="connsiteX3" fmla="*/ 156602 w 1016895"/>
                <a:gd name="connsiteY3" fmla="*/ 864362 h 894868"/>
              </a:gdLst>
              <a:ahLst/>
              <a:cxnLst>
                <a:cxn ang="0">
                  <a:pos x="connsiteX0" y="connsiteY0"/>
                </a:cxn>
                <a:cxn ang="0">
                  <a:pos x="connsiteX1" y="connsiteY1"/>
                </a:cxn>
                <a:cxn ang="0">
                  <a:pos x="connsiteX2" y="connsiteY2"/>
                </a:cxn>
                <a:cxn ang="0">
                  <a:pos x="connsiteX3" y="connsiteY3"/>
                </a:cxn>
              </a:cxnLst>
              <a:rect l="l" t="t" r="r" b="b"/>
              <a:pathLst>
                <a:path w="1016895" h="894868">
                  <a:moveTo>
                    <a:pt x="30507" y="522684"/>
                  </a:moveTo>
                  <a:lnTo>
                    <a:pt x="876564" y="30507"/>
                  </a:lnTo>
                  <a:lnTo>
                    <a:pt x="1002660" y="372184"/>
                  </a:lnTo>
                  <a:lnTo>
                    <a:pt x="156602" y="864362"/>
                  </a:lnTo>
                  <a:close/>
                </a:path>
              </a:pathLst>
            </a:custGeom>
            <a:solidFill>
              <a:srgbClr val="63B0FF"/>
            </a:solid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0FD10B6E-759A-486E-9F77-5D7E9446BDA0}"/>
                </a:ext>
              </a:extLst>
            </p:cNvPr>
            <p:cNvSpPr/>
            <p:nvPr/>
          </p:nvSpPr>
          <p:spPr>
            <a:xfrm>
              <a:off x="5312990" y="4805877"/>
              <a:ext cx="894868" cy="732165"/>
            </a:xfrm>
            <a:custGeom>
              <a:avLst/>
              <a:gdLst>
                <a:gd name="connsiteX0" fmla="*/ 30507 w 894868"/>
                <a:gd name="connsiteY0" fmla="*/ 469806 h 732165"/>
                <a:gd name="connsiteX1" fmla="*/ 791145 w 894868"/>
                <a:gd name="connsiteY1" fmla="*/ 30507 h 732165"/>
                <a:gd name="connsiteX2" fmla="*/ 880632 w 894868"/>
                <a:gd name="connsiteY2" fmla="*/ 274562 h 732165"/>
                <a:gd name="connsiteX3" fmla="*/ 124061 w 894868"/>
                <a:gd name="connsiteY3" fmla="*/ 717929 h 732165"/>
              </a:gdLst>
              <a:ahLst/>
              <a:cxnLst>
                <a:cxn ang="0">
                  <a:pos x="connsiteX0" y="connsiteY0"/>
                </a:cxn>
                <a:cxn ang="0">
                  <a:pos x="connsiteX1" y="connsiteY1"/>
                </a:cxn>
                <a:cxn ang="0">
                  <a:pos x="connsiteX2" y="connsiteY2"/>
                </a:cxn>
                <a:cxn ang="0">
                  <a:pos x="connsiteX3" y="connsiteY3"/>
                </a:cxn>
              </a:cxnLst>
              <a:rect l="l" t="t" r="r" b="b"/>
              <a:pathLst>
                <a:path w="894868" h="732165">
                  <a:moveTo>
                    <a:pt x="30507" y="469806"/>
                  </a:moveTo>
                  <a:lnTo>
                    <a:pt x="791145" y="30507"/>
                  </a:lnTo>
                  <a:lnTo>
                    <a:pt x="880632" y="274562"/>
                  </a:lnTo>
                  <a:lnTo>
                    <a:pt x="124061" y="717929"/>
                  </a:lnTo>
                  <a:close/>
                </a:path>
              </a:pathLst>
            </a:custGeom>
            <a:solidFill>
              <a:srgbClr val="115091"/>
            </a:solid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49FC25F1-2118-4E66-968D-9FA4DF0F8102}"/>
                </a:ext>
              </a:extLst>
            </p:cNvPr>
            <p:cNvSpPr/>
            <p:nvPr/>
          </p:nvSpPr>
          <p:spPr>
            <a:xfrm>
              <a:off x="5308923" y="4801809"/>
              <a:ext cx="894868" cy="732165"/>
            </a:xfrm>
            <a:custGeom>
              <a:avLst/>
              <a:gdLst>
                <a:gd name="connsiteX0" fmla="*/ 124061 w 894868"/>
                <a:gd name="connsiteY0" fmla="*/ 721996 h 732165"/>
                <a:gd name="connsiteX1" fmla="*/ 124061 w 894868"/>
                <a:gd name="connsiteY1" fmla="*/ 721996 h 732165"/>
                <a:gd name="connsiteX2" fmla="*/ 30507 w 894868"/>
                <a:gd name="connsiteY2" fmla="*/ 473874 h 732165"/>
                <a:gd name="connsiteX3" fmla="*/ 30507 w 894868"/>
                <a:gd name="connsiteY3" fmla="*/ 473874 h 732165"/>
                <a:gd name="connsiteX4" fmla="*/ 791145 w 894868"/>
                <a:gd name="connsiteY4" fmla="*/ 30507 h 732165"/>
                <a:gd name="connsiteX5" fmla="*/ 791145 w 894868"/>
                <a:gd name="connsiteY5" fmla="*/ 34574 h 732165"/>
                <a:gd name="connsiteX6" fmla="*/ 880632 w 894868"/>
                <a:gd name="connsiteY6" fmla="*/ 282697 h 732165"/>
                <a:gd name="connsiteX7" fmla="*/ 880632 w 894868"/>
                <a:gd name="connsiteY7" fmla="*/ 282697 h 732165"/>
                <a:gd name="connsiteX8" fmla="*/ 124061 w 894868"/>
                <a:gd name="connsiteY8" fmla="*/ 721996 h 732165"/>
                <a:gd name="connsiteX9" fmla="*/ 38642 w 894868"/>
                <a:gd name="connsiteY9" fmla="*/ 473874 h 732165"/>
                <a:gd name="connsiteX10" fmla="*/ 128129 w 894868"/>
                <a:gd name="connsiteY10" fmla="*/ 717929 h 732165"/>
                <a:gd name="connsiteX11" fmla="*/ 884700 w 894868"/>
                <a:gd name="connsiteY11" fmla="*/ 278629 h 732165"/>
                <a:gd name="connsiteX12" fmla="*/ 795213 w 894868"/>
                <a:gd name="connsiteY12" fmla="*/ 34574 h 732165"/>
                <a:gd name="connsiteX13" fmla="*/ 38642 w 894868"/>
                <a:gd name="connsiteY13" fmla="*/ 473874 h 73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4868" h="732165">
                  <a:moveTo>
                    <a:pt x="124061" y="721996"/>
                  </a:moveTo>
                  <a:lnTo>
                    <a:pt x="124061" y="721996"/>
                  </a:lnTo>
                  <a:lnTo>
                    <a:pt x="30507" y="473874"/>
                  </a:lnTo>
                  <a:lnTo>
                    <a:pt x="30507" y="473874"/>
                  </a:lnTo>
                  <a:lnTo>
                    <a:pt x="791145" y="30507"/>
                  </a:lnTo>
                  <a:lnTo>
                    <a:pt x="791145" y="34574"/>
                  </a:lnTo>
                  <a:lnTo>
                    <a:pt x="880632" y="282697"/>
                  </a:lnTo>
                  <a:lnTo>
                    <a:pt x="880632" y="282697"/>
                  </a:lnTo>
                  <a:lnTo>
                    <a:pt x="124061" y="721996"/>
                  </a:lnTo>
                  <a:close/>
                  <a:moveTo>
                    <a:pt x="38642" y="473874"/>
                  </a:moveTo>
                  <a:lnTo>
                    <a:pt x="128129" y="717929"/>
                  </a:lnTo>
                  <a:lnTo>
                    <a:pt x="884700" y="278629"/>
                  </a:lnTo>
                  <a:lnTo>
                    <a:pt x="795213" y="34574"/>
                  </a:lnTo>
                  <a:lnTo>
                    <a:pt x="38642" y="473874"/>
                  </a:lnTo>
                  <a:close/>
                </a:path>
              </a:pathLst>
            </a:custGeom>
            <a:solidFill>
              <a:srgbClr val="B1D3F2"/>
            </a:solid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809CD601-E20A-4E8D-B5CD-A2D66B8AAEAF}"/>
                </a:ext>
              </a:extLst>
            </p:cNvPr>
            <p:cNvSpPr/>
            <p:nvPr/>
          </p:nvSpPr>
          <p:spPr>
            <a:xfrm>
              <a:off x="5251976" y="4700120"/>
              <a:ext cx="894868" cy="569462"/>
            </a:xfrm>
            <a:custGeom>
              <a:avLst/>
              <a:gdLst>
                <a:gd name="connsiteX0" fmla="*/ 34574 w 894868"/>
                <a:gd name="connsiteY0" fmla="*/ 522684 h 569461"/>
                <a:gd name="connsiteX1" fmla="*/ 880632 w 894868"/>
                <a:gd name="connsiteY1" fmla="*/ 30507 h 569461"/>
                <a:gd name="connsiteX2" fmla="*/ 876564 w 894868"/>
                <a:gd name="connsiteY2" fmla="*/ 63048 h 569461"/>
                <a:gd name="connsiteX3" fmla="*/ 30507 w 894868"/>
                <a:gd name="connsiteY3" fmla="*/ 555225 h 569461"/>
              </a:gdLst>
              <a:ahLst/>
              <a:cxnLst>
                <a:cxn ang="0">
                  <a:pos x="connsiteX0" y="connsiteY0"/>
                </a:cxn>
                <a:cxn ang="0">
                  <a:pos x="connsiteX1" y="connsiteY1"/>
                </a:cxn>
                <a:cxn ang="0">
                  <a:pos x="connsiteX2" y="connsiteY2"/>
                </a:cxn>
                <a:cxn ang="0">
                  <a:pos x="connsiteX3" y="connsiteY3"/>
                </a:cxn>
              </a:cxnLst>
              <a:rect l="l" t="t" r="r" b="b"/>
              <a:pathLst>
                <a:path w="894868" h="569461">
                  <a:moveTo>
                    <a:pt x="34574" y="522684"/>
                  </a:moveTo>
                  <a:lnTo>
                    <a:pt x="880632" y="30507"/>
                  </a:lnTo>
                  <a:lnTo>
                    <a:pt x="876564" y="63048"/>
                  </a:lnTo>
                  <a:lnTo>
                    <a:pt x="30507" y="555225"/>
                  </a:lnTo>
                  <a:close/>
                </a:path>
              </a:pathLst>
            </a:custGeom>
            <a:solidFill>
              <a:srgbClr val="1666B9"/>
            </a:solid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A2DDCAD6-956A-42A0-B92B-B0C6199D645A}"/>
                </a:ext>
              </a:extLst>
            </p:cNvPr>
            <p:cNvSpPr/>
            <p:nvPr/>
          </p:nvSpPr>
          <p:spPr>
            <a:xfrm>
              <a:off x="4751664" y="4366578"/>
              <a:ext cx="1382979" cy="813517"/>
            </a:xfrm>
            <a:custGeom>
              <a:avLst/>
              <a:gdLst>
                <a:gd name="connsiteX0" fmla="*/ 30507 w 1382978"/>
                <a:gd name="connsiteY0" fmla="*/ 522684 h 813516"/>
                <a:gd name="connsiteX1" fmla="*/ 876564 w 1382978"/>
                <a:gd name="connsiteY1" fmla="*/ 30507 h 813516"/>
                <a:gd name="connsiteX2" fmla="*/ 1360607 w 1382978"/>
                <a:gd name="connsiteY2" fmla="*/ 307102 h 813516"/>
                <a:gd name="connsiteX3" fmla="*/ 514549 w 1382978"/>
                <a:gd name="connsiteY3" fmla="*/ 799280 h 813516"/>
              </a:gdLst>
              <a:ahLst/>
              <a:cxnLst>
                <a:cxn ang="0">
                  <a:pos x="connsiteX0" y="connsiteY0"/>
                </a:cxn>
                <a:cxn ang="0">
                  <a:pos x="connsiteX1" y="connsiteY1"/>
                </a:cxn>
                <a:cxn ang="0">
                  <a:pos x="connsiteX2" y="connsiteY2"/>
                </a:cxn>
                <a:cxn ang="0">
                  <a:pos x="connsiteX3" y="connsiteY3"/>
                </a:cxn>
              </a:cxnLst>
              <a:rect l="l" t="t" r="r" b="b"/>
              <a:pathLst>
                <a:path w="1382978" h="813516">
                  <a:moveTo>
                    <a:pt x="30507" y="522684"/>
                  </a:moveTo>
                  <a:lnTo>
                    <a:pt x="876564" y="30507"/>
                  </a:lnTo>
                  <a:lnTo>
                    <a:pt x="1360607" y="307102"/>
                  </a:lnTo>
                  <a:lnTo>
                    <a:pt x="514549" y="799280"/>
                  </a:lnTo>
                  <a:close/>
                </a:path>
              </a:pathLst>
            </a:custGeom>
            <a:solidFill>
              <a:srgbClr val="1B7EE4"/>
            </a:solid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13E1D7F3-3B0F-4390-8AB3-3D4A21D6E957}"/>
                </a:ext>
              </a:extLst>
            </p:cNvPr>
            <p:cNvSpPr/>
            <p:nvPr/>
          </p:nvSpPr>
          <p:spPr>
            <a:xfrm>
              <a:off x="5235706" y="4643174"/>
              <a:ext cx="894868" cy="610138"/>
            </a:xfrm>
            <a:custGeom>
              <a:avLst/>
              <a:gdLst>
                <a:gd name="connsiteX0" fmla="*/ 30507 w 894868"/>
                <a:gd name="connsiteY0" fmla="*/ 522684 h 610137"/>
                <a:gd name="connsiteX1" fmla="*/ 876564 w 894868"/>
                <a:gd name="connsiteY1" fmla="*/ 30507 h 610137"/>
                <a:gd name="connsiteX2" fmla="*/ 896902 w 894868"/>
                <a:gd name="connsiteY2" fmla="*/ 87453 h 610137"/>
                <a:gd name="connsiteX3" fmla="*/ 50845 w 894868"/>
                <a:gd name="connsiteY3" fmla="*/ 579631 h 610137"/>
              </a:gdLst>
              <a:ahLst/>
              <a:cxnLst>
                <a:cxn ang="0">
                  <a:pos x="connsiteX0" y="connsiteY0"/>
                </a:cxn>
                <a:cxn ang="0">
                  <a:pos x="connsiteX1" y="connsiteY1"/>
                </a:cxn>
                <a:cxn ang="0">
                  <a:pos x="connsiteX2" y="connsiteY2"/>
                </a:cxn>
                <a:cxn ang="0">
                  <a:pos x="connsiteX3" y="connsiteY3"/>
                </a:cxn>
              </a:cxnLst>
              <a:rect l="l" t="t" r="r" b="b"/>
              <a:pathLst>
                <a:path w="894868" h="610137">
                  <a:moveTo>
                    <a:pt x="30507" y="522684"/>
                  </a:moveTo>
                  <a:lnTo>
                    <a:pt x="876564" y="30507"/>
                  </a:lnTo>
                  <a:lnTo>
                    <a:pt x="896902" y="87453"/>
                  </a:lnTo>
                  <a:lnTo>
                    <a:pt x="50845" y="579631"/>
                  </a:lnTo>
                  <a:close/>
                </a:path>
              </a:pathLst>
            </a:custGeom>
            <a:solidFill>
              <a:srgbClr val="63B0FF"/>
            </a:solid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438387D0-2CE9-494B-B66B-C494BF7CE759}"/>
                </a:ext>
              </a:extLst>
            </p:cNvPr>
            <p:cNvSpPr/>
            <p:nvPr/>
          </p:nvSpPr>
          <p:spPr>
            <a:xfrm>
              <a:off x="4934705" y="4797742"/>
              <a:ext cx="284731" cy="284731"/>
            </a:xfrm>
            <a:custGeom>
              <a:avLst/>
              <a:gdLst>
                <a:gd name="connsiteX0" fmla="*/ 266427 w 284730"/>
                <a:gd name="connsiteY0" fmla="*/ 168805 h 284730"/>
                <a:gd name="connsiteX1" fmla="*/ 266427 w 284730"/>
                <a:gd name="connsiteY1" fmla="*/ 262359 h 284730"/>
                <a:gd name="connsiteX2" fmla="*/ 30507 w 284730"/>
                <a:gd name="connsiteY2" fmla="*/ 124061 h 284730"/>
                <a:gd name="connsiteX3" fmla="*/ 30507 w 284730"/>
                <a:gd name="connsiteY3" fmla="*/ 30507 h 284730"/>
              </a:gdLst>
              <a:ahLst/>
              <a:cxnLst>
                <a:cxn ang="0">
                  <a:pos x="connsiteX0" y="connsiteY0"/>
                </a:cxn>
                <a:cxn ang="0">
                  <a:pos x="connsiteX1" y="connsiteY1"/>
                </a:cxn>
                <a:cxn ang="0">
                  <a:pos x="connsiteX2" y="connsiteY2"/>
                </a:cxn>
                <a:cxn ang="0">
                  <a:pos x="connsiteX3" y="connsiteY3"/>
                </a:cxn>
              </a:cxnLst>
              <a:rect l="l" t="t" r="r" b="b"/>
              <a:pathLst>
                <a:path w="284730" h="284730">
                  <a:moveTo>
                    <a:pt x="266427" y="168805"/>
                  </a:moveTo>
                  <a:lnTo>
                    <a:pt x="266427" y="262359"/>
                  </a:lnTo>
                  <a:lnTo>
                    <a:pt x="30507" y="124061"/>
                  </a:lnTo>
                  <a:lnTo>
                    <a:pt x="30507" y="30507"/>
                  </a:lnTo>
                  <a:close/>
                </a:path>
              </a:pathLst>
            </a:custGeom>
            <a:solidFill>
              <a:srgbClr val="3E5880"/>
            </a:solidFill>
            <a:ln w="9525"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43E80C02-EB75-471B-99E6-E2585541A023}"/>
                </a:ext>
              </a:extLst>
            </p:cNvPr>
            <p:cNvSpPr/>
            <p:nvPr/>
          </p:nvSpPr>
          <p:spPr>
            <a:xfrm>
              <a:off x="5170625" y="4521146"/>
              <a:ext cx="772841" cy="569462"/>
            </a:xfrm>
            <a:custGeom>
              <a:avLst/>
              <a:gdLst>
                <a:gd name="connsiteX0" fmla="*/ 30507 w 772840"/>
                <a:gd name="connsiteY0" fmla="*/ 445401 h 569461"/>
                <a:gd name="connsiteX1" fmla="*/ 746402 w 772840"/>
                <a:gd name="connsiteY1" fmla="*/ 30507 h 569461"/>
                <a:gd name="connsiteX2" fmla="*/ 746402 w 772840"/>
                <a:gd name="connsiteY2" fmla="*/ 119994 h 569461"/>
                <a:gd name="connsiteX3" fmla="*/ 30507 w 772840"/>
                <a:gd name="connsiteY3" fmla="*/ 538955 h 569461"/>
              </a:gdLst>
              <a:ahLst/>
              <a:cxnLst>
                <a:cxn ang="0">
                  <a:pos x="connsiteX0" y="connsiteY0"/>
                </a:cxn>
                <a:cxn ang="0">
                  <a:pos x="connsiteX1" y="connsiteY1"/>
                </a:cxn>
                <a:cxn ang="0">
                  <a:pos x="connsiteX2" y="connsiteY2"/>
                </a:cxn>
                <a:cxn ang="0">
                  <a:pos x="connsiteX3" y="connsiteY3"/>
                </a:cxn>
              </a:cxnLst>
              <a:rect l="l" t="t" r="r" b="b"/>
              <a:pathLst>
                <a:path w="772840" h="569461">
                  <a:moveTo>
                    <a:pt x="30507" y="445401"/>
                  </a:moveTo>
                  <a:lnTo>
                    <a:pt x="746402" y="30507"/>
                  </a:lnTo>
                  <a:lnTo>
                    <a:pt x="746402" y="119994"/>
                  </a:lnTo>
                  <a:lnTo>
                    <a:pt x="30507" y="538955"/>
                  </a:lnTo>
                  <a:close/>
                </a:path>
              </a:pathLst>
            </a:custGeom>
            <a:solidFill>
              <a:srgbClr val="314666"/>
            </a:solid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9EACE381-8349-4AB2-BFDC-B413364FA101}"/>
                </a:ext>
              </a:extLst>
            </p:cNvPr>
            <p:cNvSpPr/>
            <p:nvPr/>
          </p:nvSpPr>
          <p:spPr>
            <a:xfrm>
              <a:off x="4934705" y="4382848"/>
              <a:ext cx="976220" cy="610138"/>
            </a:xfrm>
            <a:custGeom>
              <a:avLst/>
              <a:gdLst>
                <a:gd name="connsiteX0" fmla="*/ 30507 w 976220"/>
                <a:gd name="connsiteY0" fmla="*/ 445401 h 610137"/>
                <a:gd name="connsiteX1" fmla="*/ 746402 w 976220"/>
                <a:gd name="connsiteY1" fmla="*/ 30507 h 610137"/>
                <a:gd name="connsiteX2" fmla="*/ 982321 w 976220"/>
                <a:gd name="connsiteY2" fmla="*/ 168805 h 610137"/>
                <a:gd name="connsiteX3" fmla="*/ 266427 w 976220"/>
                <a:gd name="connsiteY3" fmla="*/ 583699 h 610137"/>
              </a:gdLst>
              <a:ahLst/>
              <a:cxnLst>
                <a:cxn ang="0">
                  <a:pos x="connsiteX0" y="connsiteY0"/>
                </a:cxn>
                <a:cxn ang="0">
                  <a:pos x="connsiteX1" y="connsiteY1"/>
                </a:cxn>
                <a:cxn ang="0">
                  <a:pos x="connsiteX2" y="connsiteY2"/>
                </a:cxn>
                <a:cxn ang="0">
                  <a:pos x="connsiteX3" y="connsiteY3"/>
                </a:cxn>
              </a:cxnLst>
              <a:rect l="l" t="t" r="r" b="b"/>
              <a:pathLst>
                <a:path w="976220" h="610137">
                  <a:moveTo>
                    <a:pt x="30507" y="445401"/>
                  </a:moveTo>
                  <a:lnTo>
                    <a:pt x="746402" y="30507"/>
                  </a:lnTo>
                  <a:lnTo>
                    <a:pt x="982321" y="168805"/>
                  </a:lnTo>
                  <a:lnTo>
                    <a:pt x="266427" y="583699"/>
                  </a:lnTo>
                  <a:close/>
                </a:path>
              </a:pathLst>
            </a:custGeom>
            <a:solidFill>
              <a:srgbClr val="202D42"/>
            </a:solid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30783F2E-B1F7-4CE0-BC61-A47FE3CE0F04}"/>
                </a:ext>
              </a:extLst>
            </p:cNvPr>
            <p:cNvSpPr/>
            <p:nvPr/>
          </p:nvSpPr>
          <p:spPr>
            <a:xfrm>
              <a:off x="5048597" y="4655377"/>
              <a:ext cx="406758" cy="244055"/>
            </a:xfrm>
            <a:custGeom>
              <a:avLst/>
              <a:gdLst>
                <a:gd name="connsiteX0" fmla="*/ 412860 w 406758"/>
                <a:gd name="connsiteY0" fmla="*/ 107791 h 244055"/>
                <a:gd name="connsiteX1" fmla="*/ 343711 w 406758"/>
                <a:gd name="connsiteY1" fmla="*/ 148467 h 244055"/>
                <a:gd name="connsiteX2" fmla="*/ 164737 w 406758"/>
                <a:gd name="connsiteY2" fmla="*/ 250156 h 244055"/>
                <a:gd name="connsiteX3" fmla="*/ 103723 w 406758"/>
                <a:gd name="connsiteY3" fmla="*/ 213548 h 244055"/>
                <a:gd name="connsiteX4" fmla="*/ 30507 w 406758"/>
                <a:gd name="connsiteY4" fmla="*/ 172872 h 244055"/>
                <a:gd name="connsiteX5" fmla="*/ 278629 w 406758"/>
                <a:gd name="connsiteY5" fmla="*/ 30507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58" h="244055">
                  <a:moveTo>
                    <a:pt x="412860" y="107791"/>
                  </a:moveTo>
                  <a:lnTo>
                    <a:pt x="343711" y="148467"/>
                  </a:lnTo>
                  <a:lnTo>
                    <a:pt x="164737" y="250156"/>
                  </a:lnTo>
                  <a:lnTo>
                    <a:pt x="103723" y="213548"/>
                  </a:lnTo>
                  <a:lnTo>
                    <a:pt x="30507" y="172872"/>
                  </a:lnTo>
                  <a:lnTo>
                    <a:pt x="278629" y="30507"/>
                  </a:lnTo>
                  <a:close/>
                </a:path>
              </a:pathLst>
            </a:custGeom>
            <a:solidFill>
              <a:srgbClr val="4A6999"/>
            </a:solid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46B7F3AD-22EC-42C6-BDC2-D01F6EB5FEB3}"/>
                </a:ext>
              </a:extLst>
            </p:cNvPr>
            <p:cNvSpPr/>
            <p:nvPr/>
          </p:nvSpPr>
          <p:spPr>
            <a:xfrm>
              <a:off x="5296720" y="4655377"/>
              <a:ext cx="162703" cy="162703"/>
            </a:xfrm>
            <a:custGeom>
              <a:avLst/>
              <a:gdLst>
                <a:gd name="connsiteX0" fmla="*/ 164737 w 162703"/>
                <a:gd name="connsiteY0" fmla="*/ 107791 h 162703"/>
                <a:gd name="connsiteX1" fmla="*/ 95588 w 162703"/>
                <a:gd name="connsiteY1" fmla="*/ 148467 h 162703"/>
                <a:gd name="connsiteX2" fmla="*/ 30507 w 162703"/>
                <a:gd name="connsiteY2" fmla="*/ 111859 h 162703"/>
                <a:gd name="connsiteX3" fmla="*/ 30507 w 162703"/>
                <a:gd name="connsiteY3" fmla="*/ 30507 h 162703"/>
              </a:gdLst>
              <a:ahLst/>
              <a:cxnLst>
                <a:cxn ang="0">
                  <a:pos x="connsiteX0" y="connsiteY0"/>
                </a:cxn>
                <a:cxn ang="0">
                  <a:pos x="connsiteX1" y="connsiteY1"/>
                </a:cxn>
                <a:cxn ang="0">
                  <a:pos x="connsiteX2" y="connsiteY2"/>
                </a:cxn>
                <a:cxn ang="0">
                  <a:pos x="connsiteX3" y="connsiteY3"/>
                </a:cxn>
              </a:cxnLst>
              <a:rect l="l" t="t" r="r" b="b"/>
              <a:pathLst>
                <a:path w="162703" h="162703">
                  <a:moveTo>
                    <a:pt x="164737" y="107791"/>
                  </a:moveTo>
                  <a:lnTo>
                    <a:pt x="95588" y="148467"/>
                  </a:lnTo>
                  <a:lnTo>
                    <a:pt x="30507" y="111859"/>
                  </a:lnTo>
                  <a:lnTo>
                    <a:pt x="30507" y="30507"/>
                  </a:lnTo>
                  <a:close/>
                </a:path>
              </a:pathLst>
            </a:custGeom>
            <a:solidFill>
              <a:srgbClr val="3E5880"/>
            </a:solidFill>
            <a:ln w="952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6CE2E1BF-563E-4B97-83B9-6BE3835BF5DD}"/>
                </a:ext>
              </a:extLst>
            </p:cNvPr>
            <p:cNvSpPr/>
            <p:nvPr/>
          </p:nvSpPr>
          <p:spPr>
            <a:xfrm>
              <a:off x="5048597" y="4655377"/>
              <a:ext cx="284731" cy="244055"/>
            </a:xfrm>
            <a:custGeom>
              <a:avLst/>
              <a:gdLst>
                <a:gd name="connsiteX0" fmla="*/ 278629 w 284730"/>
                <a:gd name="connsiteY0" fmla="*/ 30507 h 244055"/>
                <a:gd name="connsiteX1" fmla="*/ 278629 w 284730"/>
                <a:gd name="connsiteY1" fmla="*/ 111859 h 244055"/>
                <a:gd name="connsiteX2" fmla="*/ 103723 w 284730"/>
                <a:gd name="connsiteY2" fmla="*/ 213548 h 244055"/>
                <a:gd name="connsiteX3" fmla="*/ 30507 w 284730"/>
                <a:gd name="connsiteY3" fmla="*/ 172872 h 244055"/>
              </a:gdLst>
              <a:ahLst/>
              <a:cxnLst>
                <a:cxn ang="0">
                  <a:pos x="connsiteX0" y="connsiteY0"/>
                </a:cxn>
                <a:cxn ang="0">
                  <a:pos x="connsiteX1" y="connsiteY1"/>
                </a:cxn>
                <a:cxn ang="0">
                  <a:pos x="connsiteX2" y="connsiteY2"/>
                </a:cxn>
                <a:cxn ang="0">
                  <a:pos x="connsiteX3" y="connsiteY3"/>
                </a:cxn>
              </a:cxnLst>
              <a:rect l="l" t="t" r="r" b="b"/>
              <a:pathLst>
                <a:path w="284730" h="244055">
                  <a:moveTo>
                    <a:pt x="278629" y="30507"/>
                  </a:moveTo>
                  <a:lnTo>
                    <a:pt x="278629" y="111859"/>
                  </a:lnTo>
                  <a:lnTo>
                    <a:pt x="103723" y="213548"/>
                  </a:lnTo>
                  <a:lnTo>
                    <a:pt x="30507" y="172872"/>
                  </a:lnTo>
                  <a:close/>
                </a:path>
              </a:pathLst>
            </a:custGeom>
            <a:solidFill>
              <a:srgbClr val="314666"/>
            </a:solid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98069092-6A2F-41BF-9D7F-7F88230DBB0E}"/>
                </a:ext>
              </a:extLst>
            </p:cNvPr>
            <p:cNvSpPr/>
            <p:nvPr/>
          </p:nvSpPr>
          <p:spPr>
            <a:xfrm>
              <a:off x="5418747" y="4423524"/>
              <a:ext cx="406758" cy="244055"/>
            </a:xfrm>
            <a:custGeom>
              <a:avLst/>
              <a:gdLst>
                <a:gd name="connsiteX0" fmla="*/ 408792 w 406758"/>
                <a:gd name="connsiteY0" fmla="*/ 107791 h 244055"/>
                <a:gd name="connsiteX1" fmla="*/ 339643 w 406758"/>
                <a:gd name="connsiteY1" fmla="*/ 148467 h 244055"/>
                <a:gd name="connsiteX2" fmla="*/ 160670 w 406758"/>
                <a:gd name="connsiteY2" fmla="*/ 250156 h 244055"/>
                <a:gd name="connsiteX3" fmla="*/ 99656 w 406758"/>
                <a:gd name="connsiteY3" fmla="*/ 213548 h 244055"/>
                <a:gd name="connsiteX4" fmla="*/ 30507 w 406758"/>
                <a:gd name="connsiteY4" fmla="*/ 172872 h 244055"/>
                <a:gd name="connsiteX5" fmla="*/ 278629 w 406758"/>
                <a:gd name="connsiteY5" fmla="*/ 30507 h 24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758" h="244055">
                  <a:moveTo>
                    <a:pt x="408792" y="107791"/>
                  </a:moveTo>
                  <a:lnTo>
                    <a:pt x="339643" y="148467"/>
                  </a:lnTo>
                  <a:lnTo>
                    <a:pt x="160670" y="250156"/>
                  </a:lnTo>
                  <a:lnTo>
                    <a:pt x="99656" y="213548"/>
                  </a:lnTo>
                  <a:lnTo>
                    <a:pt x="30507" y="172872"/>
                  </a:lnTo>
                  <a:lnTo>
                    <a:pt x="278629" y="30507"/>
                  </a:lnTo>
                  <a:close/>
                </a:path>
              </a:pathLst>
            </a:custGeom>
            <a:solidFill>
              <a:srgbClr val="4A6999"/>
            </a:solid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F76FC613-345F-4A75-B484-717ED6438541}"/>
                </a:ext>
              </a:extLst>
            </p:cNvPr>
            <p:cNvSpPr/>
            <p:nvPr/>
          </p:nvSpPr>
          <p:spPr>
            <a:xfrm>
              <a:off x="5666870" y="4423524"/>
              <a:ext cx="162703" cy="162703"/>
            </a:xfrm>
            <a:custGeom>
              <a:avLst/>
              <a:gdLst>
                <a:gd name="connsiteX0" fmla="*/ 160670 w 162703"/>
                <a:gd name="connsiteY0" fmla="*/ 107791 h 162703"/>
                <a:gd name="connsiteX1" fmla="*/ 91521 w 162703"/>
                <a:gd name="connsiteY1" fmla="*/ 148467 h 162703"/>
                <a:gd name="connsiteX2" fmla="*/ 30507 w 162703"/>
                <a:gd name="connsiteY2" fmla="*/ 111859 h 162703"/>
                <a:gd name="connsiteX3" fmla="*/ 30507 w 162703"/>
                <a:gd name="connsiteY3" fmla="*/ 30507 h 162703"/>
              </a:gdLst>
              <a:ahLst/>
              <a:cxnLst>
                <a:cxn ang="0">
                  <a:pos x="connsiteX0" y="connsiteY0"/>
                </a:cxn>
                <a:cxn ang="0">
                  <a:pos x="connsiteX1" y="connsiteY1"/>
                </a:cxn>
                <a:cxn ang="0">
                  <a:pos x="connsiteX2" y="connsiteY2"/>
                </a:cxn>
                <a:cxn ang="0">
                  <a:pos x="connsiteX3" y="connsiteY3"/>
                </a:cxn>
              </a:cxnLst>
              <a:rect l="l" t="t" r="r" b="b"/>
              <a:pathLst>
                <a:path w="162703" h="162703">
                  <a:moveTo>
                    <a:pt x="160670" y="107791"/>
                  </a:moveTo>
                  <a:lnTo>
                    <a:pt x="91521" y="148467"/>
                  </a:lnTo>
                  <a:lnTo>
                    <a:pt x="30507" y="111859"/>
                  </a:lnTo>
                  <a:lnTo>
                    <a:pt x="30507" y="30507"/>
                  </a:lnTo>
                  <a:close/>
                </a:path>
              </a:pathLst>
            </a:custGeom>
            <a:solidFill>
              <a:srgbClr val="3E5880"/>
            </a:solid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8B5060B7-CB91-4E31-B47C-6530716F1858}"/>
                </a:ext>
              </a:extLst>
            </p:cNvPr>
            <p:cNvSpPr/>
            <p:nvPr/>
          </p:nvSpPr>
          <p:spPr>
            <a:xfrm>
              <a:off x="5418747" y="4423524"/>
              <a:ext cx="284731" cy="244055"/>
            </a:xfrm>
            <a:custGeom>
              <a:avLst/>
              <a:gdLst>
                <a:gd name="connsiteX0" fmla="*/ 278629 w 284730"/>
                <a:gd name="connsiteY0" fmla="*/ 30507 h 244055"/>
                <a:gd name="connsiteX1" fmla="*/ 278629 w 284730"/>
                <a:gd name="connsiteY1" fmla="*/ 111859 h 244055"/>
                <a:gd name="connsiteX2" fmla="*/ 99656 w 284730"/>
                <a:gd name="connsiteY2" fmla="*/ 213548 h 244055"/>
                <a:gd name="connsiteX3" fmla="*/ 30507 w 284730"/>
                <a:gd name="connsiteY3" fmla="*/ 172872 h 244055"/>
              </a:gdLst>
              <a:ahLst/>
              <a:cxnLst>
                <a:cxn ang="0">
                  <a:pos x="connsiteX0" y="connsiteY0"/>
                </a:cxn>
                <a:cxn ang="0">
                  <a:pos x="connsiteX1" y="connsiteY1"/>
                </a:cxn>
                <a:cxn ang="0">
                  <a:pos x="connsiteX2" y="connsiteY2"/>
                </a:cxn>
                <a:cxn ang="0">
                  <a:pos x="connsiteX3" y="connsiteY3"/>
                </a:cxn>
              </a:cxnLst>
              <a:rect l="l" t="t" r="r" b="b"/>
              <a:pathLst>
                <a:path w="284730" h="244055">
                  <a:moveTo>
                    <a:pt x="278629" y="30507"/>
                  </a:moveTo>
                  <a:lnTo>
                    <a:pt x="278629" y="111859"/>
                  </a:lnTo>
                  <a:lnTo>
                    <a:pt x="99656" y="213548"/>
                  </a:lnTo>
                  <a:lnTo>
                    <a:pt x="30507" y="172872"/>
                  </a:lnTo>
                  <a:close/>
                </a:path>
              </a:pathLst>
            </a:custGeom>
            <a:solidFill>
              <a:srgbClr val="314666"/>
            </a:solid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AE0A19DF-04DC-4518-8FF0-6233715695A6}"/>
                </a:ext>
              </a:extLst>
            </p:cNvPr>
            <p:cNvSpPr/>
            <p:nvPr/>
          </p:nvSpPr>
          <p:spPr>
            <a:xfrm>
              <a:off x="4938772" y="5009256"/>
              <a:ext cx="81352" cy="122028"/>
            </a:xfrm>
            <a:custGeom>
              <a:avLst/>
              <a:gdLst>
                <a:gd name="connsiteX0" fmla="*/ 30507 w 81351"/>
                <a:gd name="connsiteY0" fmla="*/ 30507 h 122027"/>
                <a:gd name="connsiteX1" fmla="*/ 30507 w 81351"/>
                <a:gd name="connsiteY1" fmla="*/ 111859 h 122027"/>
                <a:gd name="connsiteX2" fmla="*/ 83385 w 81351"/>
                <a:gd name="connsiteY2" fmla="*/ 58980 h 122027"/>
              </a:gdLst>
              <a:ahLst/>
              <a:cxnLst>
                <a:cxn ang="0">
                  <a:pos x="connsiteX0" y="connsiteY0"/>
                </a:cxn>
                <a:cxn ang="0">
                  <a:pos x="connsiteX1" y="connsiteY1"/>
                </a:cxn>
                <a:cxn ang="0">
                  <a:pos x="connsiteX2" y="connsiteY2"/>
                </a:cxn>
              </a:cxnLst>
              <a:rect l="l" t="t" r="r" b="b"/>
              <a:pathLst>
                <a:path w="81351" h="122027">
                  <a:moveTo>
                    <a:pt x="30507" y="30507"/>
                  </a:moveTo>
                  <a:lnTo>
                    <a:pt x="30507" y="111859"/>
                  </a:lnTo>
                  <a:lnTo>
                    <a:pt x="83385" y="58980"/>
                  </a:lnTo>
                  <a:close/>
                </a:path>
              </a:pathLst>
            </a:custGeom>
            <a:solidFill>
              <a:srgbClr val="1460AD"/>
            </a:solid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EC1A9730-5F4B-47DD-847F-040FE5EC8F48}"/>
                </a:ext>
              </a:extLst>
            </p:cNvPr>
            <p:cNvSpPr/>
            <p:nvPr/>
          </p:nvSpPr>
          <p:spPr>
            <a:xfrm>
              <a:off x="4938772" y="5078405"/>
              <a:ext cx="203379" cy="203379"/>
            </a:xfrm>
            <a:custGeom>
              <a:avLst/>
              <a:gdLst>
                <a:gd name="connsiteX0" fmla="*/ 189143 w 203379"/>
                <a:gd name="connsiteY0" fmla="*/ 50845 h 203379"/>
                <a:gd name="connsiteX1" fmla="*/ 148467 w 203379"/>
                <a:gd name="connsiteY1" fmla="*/ 30507 h 203379"/>
                <a:gd name="connsiteX2" fmla="*/ 30507 w 203379"/>
                <a:gd name="connsiteY2" fmla="*/ 148467 h 203379"/>
                <a:gd name="connsiteX3" fmla="*/ 30507 w 203379"/>
                <a:gd name="connsiteY3" fmla="*/ 205413 h 203379"/>
                <a:gd name="connsiteX4" fmla="*/ 30507 w 203379"/>
                <a:gd name="connsiteY4" fmla="*/ 205413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379" h="203379">
                  <a:moveTo>
                    <a:pt x="189143" y="50845"/>
                  </a:moveTo>
                  <a:lnTo>
                    <a:pt x="148467" y="30507"/>
                  </a:lnTo>
                  <a:lnTo>
                    <a:pt x="30507" y="148467"/>
                  </a:lnTo>
                  <a:lnTo>
                    <a:pt x="30507" y="205413"/>
                  </a:lnTo>
                  <a:lnTo>
                    <a:pt x="30507" y="205413"/>
                  </a:lnTo>
                  <a:close/>
                </a:path>
              </a:pathLst>
            </a:custGeom>
            <a:solidFill>
              <a:srgbClr val="1460AD"/>
            </a:solid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2C73E7D4-C772-4141-AAD1-133D2E80BCAB}"/>
                </a:ext>
              </a:extLst>
            </p:cNvPr>
            <p:cNvSpPr/>
            <p:nvPr/>
          </p:nvSpPr>
          <p:spPr>
            <a:xfrm>
              <a:off x="5028259" y="5151622"/>
              <a:ext cx="244055" cy="203379"/>
            </a:xfrm>
            <a:custGeom>
              <a:avLst/>
              <a:gdLst>
                <a:gd name="connsiteX0" fmla="*/ 217616 w 244055"/>
                <a:gd name="connsiteY0" fmla="*/ 54912 h 203379"/>
                <a:gd name="connsiteX1" fmla="*/ 213548 w 244055"/>
                <a:gd name="connsiteY1" fmla="*/ 42710 h 203379"/>
                <a:gd name="connsiteX2" fmla="*/ 189143 w 244055"/>
                <a:gd name="connsiteY2" fmla="*/ 30507 h 203379"/>
                <a:gd name="connsiteX3" fmla="*/ 30507 w 244055"/>
                <a:gd name="connsiteY3" fmla="*/ 185075 h 203379"/>
                <a:gd name="connsiteX4" fmla="*/ 67115 w 244055"/>
                <a:gd name="connsiteY4" fmla="*/ 205413 h 203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055" h="203379">
                  <a:moveTo>
                    <a:pt x="217616" y="54912"/>
                  </a:moveTo>
                  <a:lnTo>
                    <a:pt x="213548" y="42710"/>
                  </a:lnTo>
                  <a:lnTo>
                    <a:pt x="189143" y="30507"/>
                  </a:lnTo>
                  <a:lnTo>
                    <a:pt x="30507" y="185075"/>
                  </a:lnTo>
                  <a:lnTo>
                    <a:pt x="67115" y="205413"/>
                  </a:lnTo>
                  <a:close/>
                </a:path>
              </a:pathLst>
            </a:custGeom>
            <a:solidFill>
              <a:srgbClr val="1460AD"/>
            </a:solid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AD111CAE-5C45-4A1A-94B2-72C6DA7EF57B}"/>
                </a:ext>
              </a:extLst>
            </p:cNvPr>
            <p:cNvSpPr/>
            <p:nvPr/>
          </p:nvSpPr>
          <p:spPr>
            <a:xfrm>
              <a:off x="5182827" y="5314325"/>
              <a:ext cx="162703" cy="162703"/>
            </a:xfrm>
            <a:custGeom>
              <a:avLst/>
              <a:gdLst>
                <a:gd name="connsiteX0" fmla="*/ 111859 w 162703"/>
                <a:gd name="connsiteY0" fmla="*/ 30507 h 162703"/>
                <a:gd name="connsiteX1" fmla="*/ 30507 w 162703"/>
                <a:gd name="connsiteY1" fmla="*/ 111859 h 162703"/>
                <a:gd name="connsiteX2" fmla="*/ 87453 w 162703"/>
                <a:gd name="connsiteY2" fmla="*/ 144399 h 162703"/>
                <a:gd name="connsiteX3" fmla="*/ 136264 w 162703"/>
                <a:gd name="connsiteY3" fmla="*/ 95588 h 162703"/>
              </a:gdLst>
              <a:ahLst/>
              <a:cxnLst>
                <a:cxn ang="0">
                  <a:pos x="connsiteX0" y="connsiteY0"/>
                </a:cxn>
                <a:cxn ang="0">
                  <a:pos x="connsiteX1" y="connsiteY1"/>
                </a:cxn>
                <a:cxn ang="0">
                  <a:pos x="connsiteX2" y="connsiteY2"/>
                </a:cxn>
                <a:cxn ang="0">
                  <a:pos x="connsiteX3" y="connsiteY3"/>
                </a:cxn>
              </a:cxnLst>
              <a:rect l="l" t="t" r="r" b="b"/>
              <a:pathLst>
                <a:path w="162703" h="162703">
                  <a:moveTo>
                    <a:pt x="111859" y="30507"/>
                  </a:moveTo>
                  <a:lnTo>
                    <a:pt x="30507" y="111859"/>
                  </a:lnTo>
                  <a:lnTo>
                    <a:pt x="87453" y="144399"/>
                  </a:lnTo>
                  <a:lnTo>
                    <a:pt x="136264" y="95588"/>
                  </a:lnTo>
                  <a:close/>
                </a:path>
              </a:pathLst>
            </a:custGeom>
            <a:solidFill>
              <a:srgbClr val="1460AD"/>
            </a:solid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EFC705C9-D902-49BE-8C0B-F77C6ACBF973}"/>
                </a:ext>
              </a:extLst>
            </p:cNvPr>
            <p:cNvSpPr/>
            <p:nvPr/>
          </p:nvSpPr>
          <p:spPr>
            <a:xfrm>
              <a:off x="6085831" y="4842485"/>
              <a:ext cx="81352" cy="284731"/>
            </a:xfrm>
            <a:custGeom>
              <a:avLst/>
              <a:gdLst>
                <a:gd name="connsiteX0" fmla="*/ 58980 w 81351"/>
                <a:gd name="connsiteY0" fmla="*/ 103724 h 284730"/>
                <a:gd name="connsiteX1" fmla="*/ 30507 w 81351"/>
                <a:gd name="connsiteY1" fmla="*/ 30507 h 284730"/>
                <a:gd name="connsiteX2" fmla="*/ 30507 w 81351"/>
                <a:gd name="connsiteY2" fmla="*/ 282697 h 284730"/>
                <a:gd name="connsiteX3" fmla="*/ 58980 w 81351"/>
                <a:gd name="connsiteY3" fmla="*/ 266427 h 284730"/>
              </a:gdLst>
              <a:ahLst/>
              <a:cxnLst>
                <a:cxn ang="0">
                  <a:pos x="connsiteX0" y="connsiteY0"/>
                </a:cxn>
                <a:cxn ang="0">
                  <a:pos x="connsiteX1" y="connsiteY1"/>
                </a:cxn>
                <a:cxn ang="0">
                  <a:pos x="connsiteX2" y="connsiteY2"/>
                </a:cxn>
                <a:cxn ang="0">
                  <a:pos x="connsiteX3" y="connsiteY3"/>
                </a:cxn>
              </a:cxnLst>
              <a:rect l="l" t="t" r="r" b="b"/>
              <a:pathLst>
                <a:path w="81351" h="284730">
                  <a:moveTo>
                    <a:pt x="58980" y="103724"/>
                  </a:moveTo>
                  <a:lnTo>
                    <a:pt x="30507" y="30507"/>
                  </a:lnTo>
                  <a:lnTo>
                    <a:pt x="30507" y="282697"/>
                  </a:lnTo>
                  <a:lnTo>
                    <a:pt x="58980" y="266427"/>
                  </a:lnTo>
                  <a:close/>
                </a:path>
              </a:pathLst>
            </a:custGeom>
            <a:solidFill>
              <a:srgbClr val="1460AD"/>
            </a:solid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D034DF95-BAD7-4FFB-B5EA-4F9B9104ADFB}"/>
                </a:ext>
              </a:extLst>
            </p:cNvPr>
            <p:cNvSpPr/>
            <p:nvPr/>
          </p:nvSpPr>
          <p:spPr>
            <a:xfrm>
              <a:off x="5536707" y="5086540"/>
              <a:ext cx="81352" cy="366083"/>
            </a:xfrm>
            <a:custGeom>
              <a:avLst/>
              <a:gdLst>
                <a:gd name="connsiteX0" fmla="*/ 83386 w 81351"/>
                <a:gd name="connsiteY0" fmla="*/ 30507 h 366082"/>
                <a:gd name="connsiteX1" fmla="*/ 30507 w 81351"/>
                <a:gd name="connsiteY1" fmla="*/ 58980 h 366082"/>
                <a:gd name="connsiteX2" fmla="*/ 30507 w 81351"/>
                <a:gd name="connsiteY2" fmla="*/ 359981 h 366082"/>
                <a:gd name="connsiteX3" fmla="*/ 83386 w 81351"/>
                <a:gd name="connsiteY3" fmla="*/ 331508 h 366082"/>
              </a:gdLst>
              <a:ahLst/>
              <a:cxnLst>
                <a:cxn ang="0">
                  <a:pos x="connsiteX0" y="connsiteY0"/>
                </a:cxn>
                <a:cxn ang="0">
                  <a:pos x="connsiteX1" y="connsiteY1"/>
                </a:cxn>
                <a:cxn ang="0">
                  <a:pos x="connsiteX2" y="connsiteY2"/>
                </a:cxn>
                <a:cxn ang="0">
                  <a:pos x="connsiteX3" y="connsiteY3"/>
                </a:cxn>
              </a:cxnLst>
              <a:rect l="l" t="t" r="r" b="b"/>
              <a:pathLst>
                <a:path w="81351" h="366082">
                  <a:moveTo>
                    <a:pt x="83386" y="30507"/>
                  </a:moveTo>
                  <a:lnTo>
                    <a:pt x="30507" y="58980"/>
                  </a:lnTo>
                  <a:lnTo>
                    <a:pt x="30507" y="359981"/>
                  </a:lnTo>
                  <a:lnTo>
                    <a:pt x="83386" y="331508"/>
                  </a:lnTo>
                  <a:close/>
                </a:path>
              </a:pathLst>
            </a:custGeom>
            <a:solidFill>
              <a:srgbClr val="1460AD"/>
            </a:solidFill>
            <a:ln w="9525" cap="flat">
              <a:no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40829E5B-49D3-40A0-90D1-235FEDCF2D76}"/>
                </a:ext>
              </a:extLst>
            </p:cNvPr>
            <p:cNvSpPr/>
            <p:nvPr/>
          </p:nvSpPr>
          <p:spPr>
            <a:xfrm>
              <a:off x="5695343" y="4964513"/>
              <a:ext cx="162703" cy="406758"/>
            </a:xfrm>
            <a:custGeom>
              <a:avLst/>
              <a:gdLst>
                <a:gd name="connsiteX0" fmla="*/ 136264 w 162703"/>
                <a:gd name="connsiteY0" fmla="*/ 30507 h 406758"/>
                <a:gd name="connsiteX1" fmla="*/ 30507 w 162703"/>
                <a:gd name="connsiteY1" fmla="*/ 91521 h 406758"/>
                <a:gd name="connsiteX2" fmla="*/ 30507 w 162703"/>
                <a:gd name="connsiteY2" fmla="*/ 388454 h 406758"/>
                <a:gd name="connsiteX3" fmla="*/ 136264 w 162703"/>
                <a:gd name="connsiteY3" fmla="*/ 327441 h 406758"/>
              </a:gdLst>
              <a:ahLst/>
              <a:cxnLst>
                <a:cxn ang="0">
                  <a:pos x="connsiteX0" y="connsiteY0"/>
                </a:cxn>
                <a:cxn ang="0">
                  <a:pos x="connsiteX1" y="connsiteY1"/>
                </a:cxn>
                <a:cxn ang="0">
                  <a:pos x="connsiteX2" y="connsiteY2"/>
                </a:cxn>
                <a:cxn ang="0">
                  <a:pos x="connsiteX3" y="connsiteY3"/>
                </a:cxn>
              </a:cxnLst>
              <a:rect l="l" t="t" r="r" b="b"/>
              <a:pathLst>
                <a:path w="162703" h="406758">
                  <a:moveTo>
                    <a:pt x="136264" y="30507"/>
                  </a:moveTo>
                  <a:lnTo>
                    <a:pt x="30507" y="91521"/>
                  </a:lnTo>
                  <a:lnTo>
                    <a:pt x="30507" y="388454"/>
                  </a:lnTo>
                  <a:lnTo>
                    <a:pt x="136264" y="327441"/>
                  </a:lnTo>
                  <a:close/>
                </a:path>
              </a:pathLst>
            </a:custGeom>
            <a:solidFill>
              <a:srgbClr val="1460AD"/>
            </a:solid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673FF3CE-0521-4D96-8E8D-C11F86226A81}"/>
                </a:ext>
              </a:extLst>
            </p:cNvPr>
            <p:cNvSpPr/>
            <p:nvPr/>
          </p:nvSpPr>
          <p:spPr>
            <a:xfrm>
              <a:off x="5923128" y="4875026"/>
              <a:ext cx="81352" cy="366083"/>
            </a:xfrm>
            <a:custGeom>
              <a:avLst/>
              <a:gdLst>
                <a:gd name="connsiteX0" fmla="*/ 58980 w 81351"/>
                <a:gd name="connsiteY0" fmla="*/ 30507 h 366082"/>
                <a:gd name="connsiteX1" fmla="*/ 30507 w 81351"/>
                <a:gd name="connsiteY1" fmla="*/ 46777 h 366082"/>
                <a:gd name="connsiteX2" fmla="*/ 30507 w 81351"/>
                <a:gd name="connsiteY2" fmla="*/ 347778 h 366082"/>
                <a:gd name="connsiteX3" fmla="*/ 58980 w 81351"/>
                <a:gd name="connsiteY3" fmla="*/ 331508 h 366082"/>
              </a:gdLst>
              <a:ahLst/>
              <a:cxnLst>
                <a:cxn ang="0">
                  <a:pos x="connsiteX0" y="connsiteY0"/>
                </a:cxn>
                <a:cxn ang="0">
                  <a:pos x="connsiteX1" y="connsiteY1"/>
                </a:cxn>
                <a:cxn ang="0">
                  <a:pos x="connsiteX2" y="connsiteY2"/>
                </a:cxn>
                <a:cxn ang="0">
                  <a:pos x="connsiteX3" y="connsiteY3"/>
                </a:cxn>
              </a:cxnLst>
              <a:rect l="l" t="t" r="r" b="b"/>
              <a:pathLst>
                <a:path w="81351" h="366082">
                  <a:moveTo>
                    <a:pt x="58980" y="30507"/>
                  </a:moveTo>
                  <a:lnTo>
                    <a:pt x="30507" y="46777"/>
                  </a:lnTo>
                  <a:lnTo>
                    <a:pt x="30507" y="347778"/>
                  </a:lnTo>
                  <a:lnTo>
                    <a:pt x="58980" y="331508"/>
                  </a:lnTo>
                  <a:close/>
                </a:path>
              </a:pathLst>
            </a:custGeom>
            <a:solidFill>
              <a:srgbClr val="1460AD"/>
            </a:solid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B4396C33-BE6C-4E65-8A6D-91EA5246A676}"/>
                </a:ext>
              </a:extLst>
            </p:cNvPr>
            <p:cNvSpPr/>
            <p:nvPr/>
          </p:nvSpPr>
          <p:spPr>
            <a:xfrm>
              <a:off x="5471626" y="5594269"/>
              <a:ext cx="122028" cy="162703"/>
            </a:xfrm>
            <a:custGeom>
              <a:avLst/>
              <a:gdLst>
                <a:gd name="connsiteX0" fmla="*/ 71183 w 122027"/>
                <a:gd name="connsiteY0" fmla="*/ 35294 h 162703"/>
                <a:gd name="connsiteX1" fmla="*/ 30507 w 122027"/>
                <a:gd name="connsiteY1" fmla="*/ 108511 h 162703"/>
                <a:gd name="connsiteX2" fmla="*/ 71183 w 122027"/>
                <a:gd name="connsiteY2" fmla="*/ 132916 h 162703"/>
                <a:gd name="connsiteX3" fmla="*/ 111859 w 122027"/>
                <a:gd name="connsiteY3" fmla="*/ 59699 h 162703"/>
                <a:gd name="connsiteX4" fmla="*/ 71183 w 122027"/>
                <a:gd name="connsiteY4" fmla="*/ 35294 h 16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7" h="162703">
                  <a:moveTo>
                    <a:pt x="71183" y="35294"/>
                  </a:moveTo>
                  <a:cubicBezTo>
                    <a:pt x="46777" y="47497"/>
                    <a:pt x="30507" y="80037"/>
                    <a:pt x="30507" y="108511"/>
                  </a:cubicBezTo>
                  <a:cubicBezTo>
                    <a:pt x="30507" y="136984"/>
                    <a:pt x="50845" y="145119"/>
                    <a:pt x="71183" y="132916"/>
                  </a:cubicBezTo>
                  <a:cubicBezTo>
                    <a:pt x="95588" y="120713"/>
                    <a:pt x="111859" y="88173"/>
                    <a:pt x="111859" y="59699"/>
                  </a:cubicBezTo>
                  <a:cubicBezTo>
                    <a:pt x="111859" y="35294"/>
                    <a:pt x="91521" y="23091"/>
                    <a:pt x="71183" y="35294"/>
                  </a:cubicBezTo>
                </a:path>
              </a:pathLst>
            </a:custGeom>
            <a:solidFill>
              <a:srgbClr val="FFCE00"/>
            </a:solid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A8DDEEEB-21F3-4B77-BA45-9153658D3ED3}"/>
                </a:ext>
              </a:extLst>
            </p:cNvPr>
            <p:cNvSpPr/>
            <p:nvPr/>
          </p:nvSpPr>
          <p:spPr>
            <a:xfrm>
              <a:off x="5467558" y="5591768"/>
              <a:ext cx="122028" cy="162703"/>
            </a:xfrm>
            <a:custGeom>
              <a:avLst/>
              <a:gdLst>
                <a:gd name="connsiteX0" fmla="*/ 75250 w 122027"/>
                <a:gd name="connsiteY0" fmla="*/ 135416 h 162703"/>
                <a:gd name="connsiteX1" fmla="*/ 34574 w 122027"/>
                <a:gd name="connsiteY1" fmla="*/ 111011 h 162703"/>
                <a:gd name="connsiteX2" fmla="*/ 75250 w 122027"/>
                <a:gd name="connsiteY2" fmla="*/ 37794 h 162703"/>
                <a:gd name="connsiteX3" fmla="*/ 115926 w 122027"/>
                <a:gd name="connsiteY3" fmla="*/ 62200 h 162703"/>
                <a:gd name="connsiteX4" fmla="*/ 75250 w 122027"/>
                <a:gd name="connsiteY4" fmla="*/ 135416 h 162703"/>
                <a:gd name="connsiteX5" fmla="*/ 75250 w 122027"/>
                <a:gd name="connsiteY5" fmla="*/ 37794 h 162703"/>
                <a:gd name="connsiteX6" fmla="*/ 30507 w 122027"/>
                <a:gd name="connsiteY6" fmla="*/ 115079 h 162703"/>
                <a:gd name="connsiteX7" fmla="*/ 75250 w 122027"/>
                <a:gd name="connsiteY7" fmla="*/ 139484 h 162703"/>
                <a:gd name="connsiteX8" fmla="*/ 119994 w 122027"/>
                <a:gd name="connsiteY8" fmla="*/ 62200 h 162703"/>
                <a:gd name="connsiteX9" fmla="*/ 75250 w 122027"/>
                <a:gd name="connsiteY9" fmla="*/ 37794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27" h="162703">
                  <a:moveTo>
                    <a:pt x="75250" y="135416"/>
                  </a:moveTo>
                  <a:cubicBezTo>
                    <a:pt x="50845" y="147619"/>
                    <a:pt x="34574" y="139484"/>
                    <a:pt x="34574" y="111011"/>
                  </a:cubicBezTo>
                  <a:cubicBezTo>
                    <a:pt x="34574" y="82538"/>
                    <a:pt x="54912" y="49997"/>
                    <a:pt x="75250" y="37794"/>
                  </a:cubicBezTo>
                  <a:cubicBezTo>
                    <a:pt x="99656" y="25592"/>
                    <a:pt x="115926" y="33727"/>
                    <a:pt x="115926" y="62200"/>
                  </a:cubicBezTo>
                  <a:cubicBezTo>
                    <a:pt x="115926" y="90673"/>
                    <a:pt x="99656" y="123214"/>
                    <a:pt x="75250" y="135416"/>
                  </a:cubicBezTo>
                  <a:moveTo>
                    <a:pt x="75250" y="37794"/>
                  </a:moveTo>
                  <a:cubicBezTo>
                    <a:pt x="50845" y="54065"/>
                    <a:pt x="30507" y="86606"/>
                    <a:pt x="30507" y="115079"/>
                  </a:cubicBezTo>
                  <a:cubicBezTo>
                    <a:pt x="30507" y="143552"/>
                    <a:pt x="50845" y="155754"/>
                    <a:pt x="75250" y="139484"/>
                  </a:cubicBezTo>
                  <a:cubicBezTo>
                    <a:pt x="99656" y="123214"/>
                    <a:pt x="119994" y="90673"/>
                    <a:pt x="119994" y="62200"/>
                  </a:cubicBezTo>
                  <a:cubicBezTo>
                    <a:pt x="119994" y="33727"/>
                    <a:pt x="99656" y="21524"/>
                    <a:pt x="75250" y="37794"/>
                  </a:cubicBezTo>
                </a:path>
              </a:pathLst>
            </a:custGeom>
            <a:solidFill>
              <a:srgbClr val="24334A"/>
            </a:solid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4020FECB-B160-4DC9-B287-A1256EA14993}"/>
                </a:ext>
              </a:extLst>
            </p:cNvPr>
            <p:cNvSpPr/>
            <p:nvPr/>
          </p:nvSpPr>
          <p:spPr>
            <a:xfrm>
              <a:off x="6138710" y="5209415"/>
              <a:ext cx="122028" cy="162703"/>
            </a:xfrm>
            <a:custGeom>
              <a:avLst/>
              <a:gdLst>
                <a:gd name="connsiteX0" fmla="*/ 71183 w 122027"/>
                <a:gd name="connsiteY0" fmla="*/ 37794 h 162703"/>
                <a:gd name="connsiteX1" fmla="*/ 30507 w 122027"/>
                <a:gd name="connsiteY1" fmla="*/ 111011 h 162703"/>
                <a:gd name="connsiteX2" fmla="*/ 71183 w 122027"/>
                <a:gd name="connsiteY2" fmla="*/ 135416 h 162703"/>
                <a:gd name="connsiteX3" fmla="*/ 111859 w 122027"/>
                <a:gd name="connsiteY3" fmla="*/ 62200 h 162703"/>
                <a:gd name="connsiteX4" fmla="*/ 71183 w 122027"/>
                <a:gd name="connsiteY4" fmla="*/ 37794 h 162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27" h="162703">
                  <a:moveTo>
                    <a:pt x="71183" y="37794"/>
                  </a:moveTo>
                  <a:cubicBezTo>
                    <a:pt x="46777" y="49997"/>
                    <a:pt x="30507" y="82538"/>
                    <a:pt x="30507" y="111011"/>
                  </a:cubicBezTo>
                  <a:cubicBezTo>
                    <a:pt x="30507" y="139484"/>
                    <a:pt x="50845" y="147619"/>
                    <a:pt x="71183" y="135416"/>
                  </a:cubicBezTo>
                  <a:cubicBezTo>
                    <a:pt x="95588" y="123214"/>
                    <a:pt x="111859" y="90673"/>
                    <a:pt x="111859" y="62200"/>
                  </a:cubicBezTo>
                  <a:cubicBezTo>
                    <a:pt x="111859" y="33727"/>
                    <a:pt x="95588" y="21524"/>
                    <a:pt x="71183" y="37794"/>
                  </a:cubicBezTo>
                </a:path>
              </a:pathLst>
            </a:custGeom>
            <a:solidFill>
              <a:srgbClr val="FFCE00"/>
            </a:solid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9DD8B55C-AC84-4C0C-B557-759441A4ED8F}"/>
                </a:ext>
              </a:extLst>
            </p:cNvPr>
            <p:cNvSpPr/>
            <p:nvPr/>
          </p:nvSpPr>
          <p:spPr>
            <a:xfrm>
              <a:off x="6134642" y="5205348"/>
              <a:ext cx="122028" cy="162703"/>
            </a:xfrm>
            <a:custGeom>
              <a:avLst/>
              <a:gdLst>
                <a:gd name="connsiteX0" fmla="*/ 75251 w 122027"/>
                <a:gd name="connsiteY0" fmla="*/ 135416 h 162703"/>
                <a:gd name="connsiteX1" fmla="*/ 34575 w 122027"/>
                <a:gd name="connsiteY1" fmla="*/ 111011 h 162703"/>
                <a:gd name="connsiteX2" fmla="*/ 75251 w 122027"/>
                <a:gd name="connsiteY2" fmla="*/ 37794 h 162703"/>
                <a:gd name="connsiteX3" fmla="*/ 115926 w 122027"/>
                <a:gd name="connsiteY3" fmla="*/ 62200 h 162703"/>
                <a:gd name="connsiteX4" fmla="*/ 75251 w 122027"/>
                <a:gd name="connsiteY4" fmla="*/ 135416 h 162703"/>
                <a:gd name="connsiteX5" fmla="*/ 75251 w 122027"/>
                <a:gd name="connsiteY5" fmla="*/ 37794 h 162703"/>
                <a:gd name="connsiteX6" fmla="*/ 30507 w 122027"/>
                <a:gd name="connsiteY6" fmla="*/ 115079 h 162703"/>
                <a:gd name="connsiteX7" fmla="*/ 75251 w 122027"/>
                <a:gd name="connsiteY7" fmla="*/ 139484 h 162703"/>
                <a:gd name="connsiteX8" fmla="*/ 119994 w 122027"/>
                <a:gd name="connsiteY8" fmla="*/ 62200 h 162703"/>
                <a:gd name="connsiteX9" fmla="*/ 75251 w 122027"/>
                <a:gd name="connsiteY9" fmla="*/ 37794 h 16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027" h="162703">
                  <a:moveTo>
                    <a:pt x="75251" y="135416"/>
                  </a:moveTo>
                  <a:cubicBezTo>
                    <a:pt x="50845" y="147619"/>
                    <a:pt x="34575" y="139484"/>
                    <a:pt x="34575" y="111011"/>
                  </a:cubicBezTo>
                  <a:cubicBezTo>
                    <a:pt x="34575" y="82538"/>
                    <a:pt x="54913" y="49997"/>
                    <a:pt x="75251" y="37794"/>
                  </a:cubicBezTo>
                  <a:cubicBezTo>
                    <a:pt x="99656" y="25592"/>
                    <a:pt x="115926" y="33727"/>
                    <a:pt x="115926" y="62200"/>
                  </a:cubicBezTo>
                  <a:cubicBezTo>
                    <a:pt x="115926" y="90673"/>
                    <a:pt x="99656" y="123214"/>
                    <a:pt x="75251" y="135416"/>
                  </a:cubicBezTo>
                  <a:moveTo>
                    <a:pt x="75251" y="37794"/>
                  </a:moveTo>
                  <a:cubicBezTo>
                    <a:pt x="50845" y="54065"/>
                    <a:pt x="30507" y="86606"/>
                    <a:pt x="30507" y="115079"/>
                  </a:cubicBezTo>
                  <a:cubicBezTo>
                    <a:pt x="30507" y="143552"/>
                    <a:pt x="50845" y="155754"/>
                    <a:pt x="75251" y="139484"/>
                  </a:cubicBezTo>
                  <a:cubicBezTo>
                    <a:pt x="99656" y="123214"/>
                    <a:pt x="119994" y="90673"/>
                    <a:pt x="119994" y="62200"/>
                  </a:cubicBezTo>
                  <a:cubicBezTo>
                    <a:pt x="119994" y="33727"/>
                    <a:pt x="99656" y="21524"/>
                    <a:pt x="75251" y="37794"/>
                  </a:cubicBezTo>
                </a:path>
              </a:pathLst>
            </a:custGeom>
            <a:solidFill>
              <a:srgbClr val="24334A"/>
            </a:solid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96243BA4-772D-43ED-BB3E-23A707BD7496}"/>
                </a:ext>
              </a:extLst>
            </p:cNvPr>
            <p:cNvSpPr/>
            <p:nvPr/>
          </p:nvSpPr>
          <p:spPr>
            <a:xfrm>
              <a:off x="5487896" y="5708881"/>
              <a:ext cx="81352" cy="81352"/>
            </a:xfrm>
            <a:custGeom>
              <a:avLst/>
              <a:gdLst>
                <a:gd name="connsiteX0" fmla="*/ 75250 w 81351"/>
                <a:gd name="connsiteY0" fmla="*/ 30507 h 81351"/>
                <a:gd name="connsiteX1" fmla="*/ 30507 w 81351"/>
                <a:gd name="connsiteY1" fmla="*/ 54912 h 81351"/>
                <a:gd name="connsiteX2" fmla="*/ 34574 w 81351"/>
                <a:gd name="connsiteY2" fmla="*/ 83385 h 81351"/>
                <a:gd name="connsiteX3" fmla="*/ 75250 w 81351"/>
                <a:gd name="connsiteY3" fmla="*/ 58980 h 81351"/>
                <a:gd name="connsiteX4" fmla="*/ 75250 w 81351"/>
                <a:gd name="connsiteY4" fmla="*/ 30507 h 8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81351">
                  <a:moveTo>
                    <a:pt x="75250" y="30507"/>
                  </a:moveTo>
                  <a:lnTo>
                    <a:pt x="30507" y="54912"/>
                  </a:lnTo>
                  <a:lnTo>
                    <a:pt x="34574" y="83385"/>
                  </a:lnTo>
                  <a:lnTo>
                    <a:pt x="75250" y="58980"/>
                  </a:lnTo>
                  <a:lnTo>
                    <a:pt x="75250" y="30507"/>
                  </a:lnTo>
                </a:path>
              </a:pathLst>
            </a:custGeom>
            <a:solidFill>
              <a:srgbClr val="FFCE00"/>
            </a:solid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F7AACB9C-88F9-4B17-8428-D341D22DEF5A}"/>
                </a:ext>
              </a:extLst>
            </p:cNvPr>
            <p:cNvSpPr/>
            <p:nvPr/>
          </p:nvSpPr>
          <p:spPr>
            <a:xfrm>
              <a:off x="5487896" y="5704813"/>
              <a:ext cx="81352" cy="122028"/>
            </a:xfrm>
            <a:custGeom>
              <a:avLst/>
              <a:gdLst>
                <a:gd name="connsiteX0" fmla="*/ 34574 w 81351"/>
                <a:gd name="connsiteY0" fmla="*/ 87453 h 122027"/>
                <a:gd name="connsiteX1" fmla="*/ 34574 w 81351"/>
                <a:gd name="connsiteY1" fmla="*/ 63048 h 122027"/>
                <a:gd name="connsiteX2" fmla="*/ 79318 w 81351"/>
                <a:gd name="connsiteY2" fmla="*/ 38642 h 122027"/>
                <a:gd name="connsiteX3" fmla="*/ 79318 w 81351"/>
                <a:gd name="connsiteY3" fmla="*/ 63048 h 122027"/>
                <a:gd name="connsiteX4" fmla="*/ 34574 w 81351"/>
                <a:gd name="connsiteY4" fmla="*/ 87453 h 122027"/>
                <a:gd name="connsiteX5" fmla="*/ 79318 w 81351"/>
                <a:gd name="connsiteY5" fmla="*/ 30507 h 122027"/>
                <a:gd name="connsiteX6" fmla="*/ 30507 w 81351"/>
                <a:gd name="connsiteY6" fmla="*/ 58980 h 122027"/>
                <a:gd name="connsiteX7" fmla="*/ 30507 w 81351"/>
                <a:gd name="connsiteY7" fmla="*/ 91521 h 122027"/>
                <a:gd name="connsiteX8" fmla="*/ 79318 w 81351"/>
                <a:gd name="connsiteY8" fmla="*/ 63048 h 122027"/>
                <a:gd name="connsiteX9" fmla="*/ 79318 w 81351"/>
                <a:gd name="connsiteY9" fmla="*/ 305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51" h="122027">
                  <a:moveTo>
                    <a:pt x="34574" y="87453"/>
                  </a:moveTo>
                  <a:lnTo>
                    <a:pt x="34574" y="63048"/>
                  </a:lnTo>
                  <a:lnTo>
                    <a:pt x="79318" y="38642"/>
                  </a:lnTo>
                  <a:lnTo>
                    <a:pt x="79318" y="63048"/>
                  </a:lnTo>
                  <a:lnTo>
                    <a:pt x="34574" y="87453"/>
                  </a:lnTo>
                  <a:moveTo>
                    <a:pt x="79318" y="30507"/>
                  </a:moveTo>
                  <a:lnTo>
                    <a:pt x="30507" y="58980"/>
                  </a:lnTo>
                  <a:lnTo>
                    <a:pt x="30507" y="91521"/>
                  </a:lnTo>
                  <a:lnTo>
                    <a:pt x="79318" y="63048"/>
                  </a:lnTo>
                  <a:lnTo>
                    <a:pt x="79318" y="30507"/>
                  </a:lnTo>
                </a:path>
              </a:pathLst>
            </a:custGeom>
            <a:solidFill>
              <a:srgbClr val="24334A"/>
            </a:solid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A592A7AA-D231-4BA6-98F8-E091C3D50993}"/>
                </a:ext>
              </a:extLst>
            </p:cNvPr>
            <p:cNvSpPr/>
            <p:nvPr/>
          </p:nvSpPr>
          <p:spPr>
            <a:xfrm>
              <a:off x="6159048" y="5322460"/>
              <a:ext cx="81352" cy="81352"/>
            </a:xfrm>
            <a:custGeom>
              <a:avLst/>
              <a:gdLst>
                <a:gd name="connsiteX0" fmla="*/ 71183 w 81351"/>
                <a:gd name="connsiteY0" fmla="*/ 30507 h 81351"/>
                <a:gd name="connsiteX1" fmla="*/ 30507 w 81351"/>
                <a:gd name="connsiteY1" fmla="*/ 58980 h 81351"/>
                <a:gd name="connsiteX2" fmla="*/ 30507 w 81351"/>
                <a:gd name="connsiteY2" fmla="*/ 83385 h 81351"/>
                <a:gd name="connsiteX3" fmla="*/ 71183 w 81351"/>
                <a:gd name="connsiteY3" fmla="*/ 58980 h 81351"/>
                <a:gd name="connsiteX4" fmla="*/ 71183 w 81351"/>
                <a:gd name="connsiteY4" fmla="*/ 30507 h 81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81351">
                  <a:moveTo>
                    <a:pt x="71183" y="30507"/>
                  </a:moveTo>
                  <a:lnTo>
                    <a:pt x="30507" y="58980"/>
                  </a:lnTo>
                  <a:lnTo>
                    <a:pt x="30507" y="83385"/>
                  </a:lnTo>
                  <a:lnTo>
                    <a:pt x="71183" y="58980"/>
                  </a:lnTo>
                  <a:lnTo>
                    <a:pt x="71183" y="30507"/>
                  </a:lnTo>
                </a:path>
              </a:pathLst>
            </a:custGeom>
            <a:solidFill>
              <a:srgbClr val="FFCE00"/>
            </a:solid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B2518939-4520-4B7D-B899-450D8120B708}"/>
                </a:ext>
              </a:extLst>
            </p:cNvPr>
            <p:cNvSpPr/>
            <p:nvPr/>
          </p:nvSpPr>
          <p:spPr>
            <a:xfrm>
              <a:off x="6154980" y="5318392"/>
              <a:ext cx="81352" cy="122028"/>
            </a:xfrm>
            <a:custGeom>
              <a:avLst/>
              <a:gdLst>
                <a:gd name="connsiteX0" fmla="*/ 34575 w 81351"/>
                <a:gd name="connsiteY0" fmla="*/ 87453 h 122027"/>
                <a:gd name="connsiteX1" fmla="*/ 34575 w 81351"/>
                <a:gd name="connsiteY1" fmla="*/ 63048 h 122027"/>
                <a:gd name="connsiteX2" fmla="*/ 79318 w 81351"/>
                <a:gd name="connsiteY2" fmla="*/ 38642 h 122027"/>
                <a:gd name="connsiteX3" fmla="*/ 79318 w 81351"/>
                <a:gd name="connsiteY3" fmla="*/ 63048 h 122027"/>
                <a:gd name="connsiteX4" fmla="*/ 34575 w 81351"/>
                <a:gd name="connsiteY4" fmla="*/ 87453 h 122027"/>
                <a:gd name="connsiteX5" fmla="*/ 79318 w 81351"/>
                <a:gd name="connsiteY5" fmla="*/ 30507 h 122027"/>
                <a:gd name="connsiteX6" fmla="*/ 30507 w 81351"/>
                <a:gd name="connsiteY6" fmla="*/ 58980 h 122027"/>
                <a:gd name="connsiteX7" fmla="*/ 30507 w 81351"/>
                <a:gd name="connsiteY7" fmla="*/ 91521 h 122027"/>
                <a:gd name="connsiteX8" fmla="*/ 79318 w 81351"/>
                <a:gd name="connsiteY8" fmla="*/ 63048 h 122027"/>
                <a:gd name="connsiteX9" fmla="*/ 79318 w 81351"/>
                <a:gd name="connsiteY9" fmla="*/ 30507 h 1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51" h="122027">
                  <a:moveTo>
                    <a:pt x="34575" y="87453"/>
                  </a:moveTo>
                  <a:lnTo>
                    <a:pt x="34575" y="63048"/>
                  </a:lnTo>
                  <a:lnTo>
                    <a:pt x="79318" y="38642"/>
                  </a:lnTo>
                  <a:lnTo>
                    <a:pt x="79318" y="63048"/>
                  </a:lnTo>
                  <a:lnTo>
                    <a:pt x="34575" y="87453"/>
                  </a:lnTo>
                  <a:moveTo>
                    <a:pt x="79318" y="30507"/>
                  </a:moveTo>
                  <a:lnTo>
                    <a:pt x="30507" y="58980"/>
                  </a:lnTo>
                  <a:lnTo>
                    <a:pt x="30507" y="91521"/>
                  </a:lnTo>
                  <a:lnTo>
                    <a:pt x="79318" y="63048"/>
                  </a:lnTo>
                  <a:lnTo>
                    <a:pt x="79318" y="30507"/>
                  </a:lnTo>
                </a:path>
              </a:pathLst>
            </a:custGeom>
            <a:solidFill>
              <a:srgbClr val="24334A"/>
            </a:solid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BB210C97-7EB7-4C51-9DA7-B1318D9E7A8C}"/>
                </a:ext>
              </a:extLst>
            </p:cNvPr>
            <p:cNvSpPr/>
            <p:nvPr/>
          </p:nvSpPr>
          <p:spPr>
            <a:xfrm>
              <a:off x="5609924" y="5411947"/>
              <a:ext cx="528786" cy="366083"/>
            </a:xfrm>
            <a:custGeom>
              <a:avLst/>
              <a:gdLst>
                <a:gd name="connsiteX0" fmla="*/ 502347 w 528785"/>
                <a:gd name="connsiteY0" fmla="*/ 30507 h 366082"/>
                <a:gd name="connsiteX1" fmla="*/ 30507 w 528785"/>
                <a:gd name="connsiteY1" fmla="*/ 303035 h 366082"/>
                <a:gd name="connsiteX2" fmla="*/ 30507 w 528785"/>
                <a:gd name="connsiteY2" fmla="*/ 351846 h 366082"/>
                <a:gd name="connsiteX3" fmla="*/ 502347 w 528785"/>
                <a:gd name="connsiteY3" fmla="*/ 83386 h 366082"/>
                <a:gd name="connsiteX4" fmla="*/ 502347 w 528785"/>
                <a:gd name="connsiteY4" fmla="*/ 30507 h 366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85" h="366082">
                  <a:moveTo>
                    <a:pt x="502347" y="30507"/>
                  </a:moveTo>
                  <a:lnTo>
                    <a:pt x="30507" y="303035"/>
                  </a:lnTo>
                  <a:lnTo>
                    <a:pt x="30507" y="351846"/>
                  </a:lnTo>
                  <a:lnTo>
                    <a:pt x="502347" y="83386"/>
                  </a:lnTo>
                  <a:lnTo>
                    <a:pt x="502347" y="30507"/>
                  </a:lnTo>
                </a:path>
              </a:pathLst>
            </a:custGeom>
            <a:solidFill>
              <a:srgbClr val="FFCE00"/>
            </a:solid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49E3BEB4-C329-4A6F-8469-3F373A939A9A}"/>
                </a:ext>
              </a:extLst>
            </p:cNvPr>
            <p:cNvSpPr/>
            <p:nvPr/>
          </p:nvSpPr>
          <p:spPr>
            <a:xfrm>
              <a:off x="5609924" y="5407879"/>
              <a:ext cx="528786" cy="366083"/>
            </a:xfrm>
            <a:custGeom>
              <a:avLst/>
              <a:gdLst>
                <a:gd name="connsiteX0" fmla="*/ 30507 w 528785"/>
                <a:gd name="connsiteY0" fmla="*/ 355914 h 366082"/>
                <a:gd name="connsiteX1" fmla="*/ 30507 w 528785"/>
                <a:gd name="connsiteY1" fmla="*/ 303035 h 366082"/>
                <a:gd name="connsiteX2" fmla="*/ 502347 w 528785"/>
                <a:gd name="connsiteY2" fmla="*/ 30507 h 366082"/>
                <a:gd name="connsiteX3" fmla="*/ 502347 w 528785"/>
                <a:gd name="connsiteY3" fmla="*/ 83385 h 366082"/>
                <a:gd name="connsiteX4" fmla="*/ 30507 w 528785"/>
                <a:gd name="connsiteY4" fmla="*/ 355914 h 366082"/>
                <a:gd name="connsiteX5" fmla="*/ 506414 w 528785"/>
                <a:gd name="connsiteY5" fmla="*/ 30507 h 366082"/>
                <a:gd name="connsiteX6" fmla="*/ 30507 w 528785"/>
                <a:gd name="connsiteY6" fmla="*/ 307102 h 366082"/>
                <a:gd name="connsiteX7" fmla="*/ 30507 w 528785"/>
                <a:gd name="connsiteY7" fmla="*/ 364049 h 366082"/>
                <a:gd name="connsiteX8" fmla="*/ 506414 w 528785"/>
                <a:gd name="connsiteY8" fmla="*/ 87453 h 366082"/>
                <a:gd name="connsiteX9" fmla="*/ 506414 w 528785"/>
                <a:gd name="connsiteY9" fmla="*/ 30507 h 36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785" h="366082">
                  <a:moveTo>
                    <a:pt x="30507" y="355914"/>
                  </a:moveTo>
                  <a:lnTo>
                    <a:pt x="30507" y="303035"/>
                  </a:lnTo>
                  <a:lnTo>
                    <a:pt x="502347" y="30507"/>
                  </a:lnTo>
                  <a:lnTo>
                    <a:pt x="502347" y="83385"/>
                  </a:lnTo>
                  <a:lnTo>
                    <a:pt x="30507" y="355914"/>
                  </a:lnTo>
                  <a:moveTo>
                    <a:pt x="506414" y="30507"/>
                  </a:moveTo>
                  <a:lnTo>
                    <a:pt x="30507" y="307102"/>
                  </a:lnTo>
                  <a:lnTo>
                    <a:pt x="30507" y="364049"/>
                  </a:lnTo>
                  <a:lnTo>
                    <a:pt x="506414" y="87453"/>
                  </a:lnTo>
                  <a:lnTo>
                    <a:pt x="506414" y="30507"/>
                  </a:lnTo>
                </a:path>
              </a:pathLst>
            </a:custGeom>
            <a:solidFill>
              <a:srgbClr val="24334A"/>
            </a:solid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C5AAEA51-B951-4FCC-968C-9BE73BFAB19D}"/>
                </a:ext>
              </a:extLst>
            </p:cNvPr>
            <p:cNvSpPr/>
            <p:nvPr/>
          </p:nvSpPr>
          <p:spPr>
            <a:xfrm>
              <a:off x="5634329" y="5306190"/>
              <a:ext cx="447434" cy="284731"/>
            </a:xfrm>
            <a:custGeom>
              <a:avLst/>
              <a:gdLst>
                <a:gd name="connsiteX0" fmla="*/ 441333 w 447434"/>
                <a:gd name="connsiteY0" fmla="*/ 30507 h 284730"/>
                <a:gd name="connsiteX1" fmla="*/ 38642 w 447434"/>
                <a:gd name="connsiteY1" fmla="*/ 262359 h 284730"/>
                <a:gd name="connsiteX2" fmla="*/ 30507 w 447434"/>
                <a:gd name="connsiteY2" fmla="*/ 274562 h 284730"/>
                <a:gd name="connsiteX3" fmla="*/ 38642 w 447434"/>
                <a:gd name="connsiteY3" fmla="*/ 278629 h 284730"/>
                <a:gd name="connsiteX4" fmla="*/ 441333 w 447434"/>
                <a:gd name="connsiteY4" fmla="*/ 46777 h 284730"/>
                <a:gd name="connsiteX5" fmla="*/ 449468 w 447434"/>
                <a:gd name="connsiteY5" fmla="*/ 34574 h 284730"/>
                <a:gd name="connsiteX6" fmla="*/ 441333 w 447434"/>
                <a:gd name="connsiteY6" fmla="*/ 30507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34" h="284730">
                  <a:moveTo>
                    <a:pt x="441333" y="30507"/>
                  </a:moveTo>
                  <a:lnTo>
                    <a:pt x="38642" y="262359"/>
                  </a:lnTo>
                  <a:cubicBezTo>
                    <a:pt x="34574" y="266427"/>
                    <a:pt x="30507" y="270494"/>
                    <a:pt x="30507" y="274562"/>
                  </a:cubicBezTo>
                  <a:cubicBezTo>
                    <a:pt x="30507" y="278629"/>
                    <a:pt x="34574" y="278629"/>
                    <a:pt x="38642" y="278629"/>
                  </a:cubicBezTo>
                  <a:lnTo>
                    <a:pt x="441333" y="46777"/>
                  </a:lnTo>
                  <a:cubicBezTo>
                    <a:pt x="445400" y="42709"/>
                    <a:pt x="449468" y="38642"/>
                    <a:pt x="449468" y="34574"/>
                  </a:cubicBezTo>
                  <a:cubicBezTo>
                    <a:pt x="449468" y="30507"/>
                    <a:pt x="445400" y="30507"/>
                    <a:pt x="441333" y="30507"/>
                  </a:cubicBezTo>
                </a:path>
              </a:pathLst>
            </a:custGeom>
            <a:solidFill>
              <a:srgbClr val="63B0FF"/>
            </a:solid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7269B55E-302E-4BB1-B975-69527D093C82}"/>
                </a:ext>
              </a:extLst>
            </p:cNvPr>
            <p:cNvSpPr/>
            <p:nvPr/>
          </p:nvSpPr>
          <p:spPr>
            <a:xfrm>
              <a:off x="5634329" y="5332978"/>
              <a:ext cx="447434" cy="284731"/>
            </a:xfrm>
            <a:custGeom>
              <a:avLst/>
              <a:gdLst>
                <a:gd name="connsiteX0" fmla="*/ 441333 w 447434"/>
                <a:gd name="connsiteY0" fmla="*/ 32192 h 284730"/>
                <a:gd name="connsiteX1" fmla="*/ 38642 w 447434"/>
                <a:gd name="connsiteY1" fmla="*/ 264044 h 284730"/>
                <a:gd name="connsiteX2" fmla="*/ 30507 w 447434"/>
                <a:gd name="connsiteY2" fmla="*/ 276247 h 284730"/>
                <a:gd name="connsiteX3" fmla="*/ 38642 w 447434"/>
                <a:gd name="connsiteY3" fmla="*/ 280314 h 284730"/>
                <a:gd name="connsiteX4" fmla="*/ 441333 w 447434"/>
                <a:gd name="connsiteY4" fmla="*/ 48462 h 284730"/>
                <a:gd name="connsiteX5" fmla="*/ 449468 w 447434"/>
                <a:gd name="connsiteY5" fmla="*/ 36259 h 284730"/>
                <a:gd name="connsiteX6" fmla="*/ 441333 w 447434"/>
                <a:gd name="connsiteY6" fmla="*/ 32192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34" h="284730">
                  <a:moveTo>
                    <a:pt x="441333" y="32192"/>
                  </a:moveTo>
                  <a:lnTo>
                    <a:pt x="38642" y="264044"/>
                  </a:lnTo>
                  <a:cubicBezTo>
                    <a:pt x="34574" y="268112"/>
                    <a:pt x="30507" y="272179"/>
                    <a:pt x="30507" y="276247"/>
                  </a:cubicBezTo>
                  <a:cubicBezTo>
                    <a:pt x="30507" y="280314"/>
                    <a:pt x="34574" y="280314"/>
                    <a:pt x="38642" y="280314"/>
                  </a:cubicBezTo>
                  <a:lnTo>
                    <a:pt x="441333" y="48462"/>
                  </a:lnTo>
                  <a:cubicBezTo>
                    <a:pt x="445400" y="44395"/>
                    <a:pt x="449468" y="40327"/>
                    <a:pt x="449468" y="36259"/>
                  </a:cubicBezTo>
                  <a:cubicBezTo>
                    <a:pt x="449468" y="32192"/>
                    <a:pt x="445400" y="28124"/>
                    <a:pt x="441333" y="32192"/>
                  </a:cubicBezTo>
                </a:path>
              </a:pathLst>
            </a:custGeom>
            <a:solidFill>
              <a:srgbClr val="63B0FF"/>
            </a:solid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C50B4E32-5FD1-4D59-A4F1-B006CECF0A66}"/>
                </a:ext>
              </a:extLst>
            </p:cNvPr>
            <p:cNvSpPr/>
            <p:nvPr/>
          </p:nvSpPr>
          <p:spPr>
            <a:xfrm>
              <a:off x="5634329" y="5359068"/>
              <a:ext cx="447434" cy="284731"/>
            </a:xfrm>
            <a:custGeom>
              <a:avLst/>
              <a:gdLst>
                <a:gd name="connsiteX0" fmla="*/ 441333 w 447434"/>
                <a:gd name="connsiteY0" fmla="*/ 30507 h 284730"/>
                <a:gd name="connsiteX1" fmla="*/ 38642 w 447434"/>
                <a:gd name="connsiteY1" fmla="*/ 262359 h 284730"/>
                <a:gd name="connsiteX2" fmla="*/ 30507 w 447434"/>
                <a:gd name="connsiteY2" fmla="*/ 274562 h 284730"/>
                <a:gd name="connsiteX3" fmla="*/ 38642 w 447434"/>
                <a:gd name="connsiteY3" fmla="*/ 278630 h 284730"/>
                <a:gd name="connsiteX4" fmla="*/ 441333 w 447434"/>
                <a:gd name="connsiteY4" fmla="*/ 46777 h 284730"/>
                <a:gd name="connsiteX5" fmla="*/ 449468 w 447434"/>
                <a:gd name="connsiteY5" fmla="*/ 34575 h 284730"/>
                <a:gd name="connsiteX6" fmla="*/ 441333 w 447434"/>
                <a:gd name="connsiteY6" fmla="*/ 30507 h 28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434" h="284730">
                  <a:moveTo>
                    <a:pt x="441333" y="30507"/>
                  </a:moveTo>
                  <a:lnTo>
                    <a:pt x="38642" y="262359"/>
                  </a:lnTo>
                  <a:cubicBezTo>
                    <a:pt x="34574" y="266427"/>
                    <a:pt x="30507" y="270494"/>
                    <a:pt x="30507" y="274562"/>
                  </a:cubicBezTo>
                  <a:cubicBezTo>
                    <a:pt x="30507" y="278630"/>
                    <a:pt x="34574" y="278630"/>
                    <a:pt x="38642" y="278630"/>
                  </a:cubicBezTo>
                  <a:lnTo>
                    <a:pt x="441333" y="46777"/>
                  </a:lnTo>
                  <a:cubicBezTo>
                    <a:pt x="445400" y="42710"/>
                    <a:pt x="449468" y="38642"/>
                    <a:pt x="449468" y="34575"/>
                  </a:cubicBezTo>
                  <a:cubicBezTo>
                    <a:pt x="449468" y="30507"/>
                    <a:pt x="445400" y="30507"/>
                    <a:pt x="441333" y="30507"/>
                  </a:cubicBezTo>
                </a:path>
              </a:pathLst>
            </a:custGeom>
            <a:solidFill>
              <a:srgbClr val="63B0FF"/>
            </a:solid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B76E56E4-E56B-444B-9133-404A2A0CB6A4}"/>
                </a:ext>
              </a:extLst>
            </p:cNvPr>
            <p:cNvSpPr/>
            <p:nvPr/>
          </p:nvSpPr>
          <p:spPr>
            <a:xfrm>
              <a:off x="3319874" y="3984225"/>
              <a:ext cx="1179599" cy="1179599"/>
            </a:xfrm>
            <a:custGeom>
              <a:avLst/>
              <a:gdLst>
                <a:gd name="connsiteX0" fmla="*/ 270494 w 1179599"/>
                <a:gd name="connsiteY0" fmla="*/ 347778 h 1179599"/>
                <a:gd name="connsiteX1" fmla="*/ 250156 w 1179599"/>
                <a:gd name="connsiteY1" fmla="*/ 364049 h 1179599"/>
                <a:gd name="connsiteX2" fmla="*/ 250156 w 1179599"/>
                <a:gd name="connsiteY2" fmla="*/ 510482 h 1179599"/>
                <a:gd name="connsiteX3" fmla="*/ 270494 w 1179599"/>
                <a:gd name="connsiteY3" fmla="*/ 547090 h 1179599"/>
                <a:gd name="connsiteX4" fmla="*/ 290832 w 1179599"/>
                <a:gd name="connsiteY4" fmla="*/ 530820 h 1179599"/>
                <a:gd name="connsiteX5" fmla="*/ 290832 w 1179599"/>
                <a:gd name="connsiteY5" fmla="*/ 384387 h 1179599"/>
                <a:gd name="connsiteX6" fmla="*/ 270494 w 1179599"/>
                <a:gd name="connsiteY6" fmla="*/ 347778 h 1179599"/>
                <a:gd name="connsiteX7" fmla="*/ 99656 w 1179599"/>
                <a:gd name="connsiteY7" fmla="*/ 486076 h 1179599"/>
                <a:gd name="connsiteX8" fmla="*/ 99656 w 1179599"/>
                <a:gd name="connsiteY8" fmla="*/ 213548 h 1179599"/>
                <a:gd name="connsiteX9" fmla="*/ 136264 w 1179599"/>
                <a:gd name="connsiteY9" fmla="*/ 233886 h 1179599"/>
                <a:gd name="connsiteX10" fmla="*/ 136264 w 1179599"/>
                <a:gd name="connsiteY10" fmla="*/ 465738 h 1179599"/>
                <a:gd name="connsiteX11" fmla="*/ 197278 w 1179599"/>
                <a:gd name="connsiteY11" fmla="*/ 502347 h 1179599"/>
                <a:gd name="connsiteX12" fmla="*/ 197278 w 1179599"/>
                <a:gd name="connsiteY12" fmla="*/ 538955 h 1179599"/>
                <a:gd name="connsiteX13" fmla="*/ 99656 w 1179599"/>
                <a:gd name="connsiteY13" fmla="*/ 486076 h 1179599"/>
                <a:gd name="connsiteX14" fmla="*/ 477941 w 1179599"/>
                <a:gd name="connsiteY14" fmla="*/ 705726 h 1179599"/>
                <a:gd name="connsiteX15" fmla="*/ 477941 w 1179599"/>
                <a:gd name="connsiteY15" fmla="*/ 433198 h 1179599"/>
                <a:gd name="connsiteX16" fmla="*/ 514549 w 1179599"/>
                <a:gd name="connsiteY16" fmla="*/ 453536 h 1179599"/>
                <a:gd name="connsiteX17" fmla="*/ 514549 w 1179599"/>
                <a:gd name="connsiteY17" fmla="*/ 726064 h 1179599"/>
                <a:gd name="connsiteX18" fmla="*/ 477941 w 1179599"/>
                <a:gd name="connsiteY18" fmla="*/ 705726 h 1179599"/>
                <a:gd name="connsiteX19" fmla="*/ 660982 w 1179599"/>
                <a:gd name="connsiteY19" fmla="*/ 579631 h 1179599"/>
                <a:gd name="connsiteX20" fmla="*/ 660982 w 1179599"/>
                <a:gd name="connsiteY20" fmla="*/ 538955 h 1179599"/>
                <a:gd name="connsiteX21" fmla="*/ 774875 w 1179599"/>
                <a:gd name="connsiteY21" fmla="*/ 604036 h 1179599"/>
                <a:gd name="connsiteX22" fmla="*/ 774875 w 1179599"/>
                <a:gd name="connsiteY22" fmla="*/ 644712 h 1179599"/>
                <a:gd name="connsiteX23" fmla="*/ 738267 w 1179599"/>
                <a:gd name="connsiteY23" fmla="*/ 624374 h 1179599"/>
                <a:gd name="connsiteX24" fmla="*/ 738267 w 1179599"/>
                <a:gd name="connsiteY24" fmla="*/ 856226 h 1179599"/>
                <a:gd name="connsiteX25" fmla="*/ 701658 w 1179599"/>
                <a:gd name="connsiteY25" fmla="*/ 835888 h 1179599"/>
                <a:gd name="connsiteX26" fmla="*/ 701658 w 1179599"/>
                <a:gd name="connsiteY26" fmla="*/ 604036 h 1179599"/>
                <a:gd name="connsiteX27" fmla="*/ 660982 w 1179599"/>
                <a:gd name="connsiteY27" fmla="*/ 579631 h 1179599"/>
                <a:gd name="connsiteX28" fmla="*/ 791145 w 1179599"/>
                <a:gd name="connsiteY28" fmla="*/ 884699 h 1179599"/>
                <a:gd name="connsiteX29" fmla="*/ 791145 w 1179599"/>
                <a:gd name="connsiteY29" fmla="*/ 612171 h 1179599"/>
                <a:gd name="connsiteX30" fmla="*/ 827753 w 1179599"/>
                <a:gd name="connsiteY30" fmla="*/ 632509 h 1179599"/>
                <a:gd name="connsiteX31" fmla="*/ 827753 w 1179599"/>
                <a:gd name="connsiteY31" fmla="*/ 905037 h 1179599"/>
                <a:gd name="connsiteX32" fmla="*/ 791145 w 1179599"/>
                <a:gd name="connsiteY32" fmla="*/ 884699 h 1179599"/>
                <a:gd name="connsiteX33" fmla="*/ 266427 w 1179599"/>
                <a:gd name="connsiteY33" fmla="*/ 587766 h 1179599"/>
                <a:gd name="connsiteX34" fmla="*/ 209481 w 1179599"/>
                <a:gd name="connsiteY34" fmla="*/ 486076 h 1179599"/>
                <a:gd name="connsiteX35" fmla="*/ 209481 w 1179599"/>
                <a:gd name="connsiteY35" fmla="*/ 343711 h 1179599"/>
                <a:gd name="connsiteX36" fmla="*/ 266427 w 1179599"/>
                <a:gd name="connsiteY36" fmla="*/ 307102 h 1179599"/>
                <a:gd name="connsiteX37" fmla="*/ 323373 w 1179599"/>
                <a:gd name="connsiteY37" fmla="*/ 408792 h 1179599"/>
                <a:gd name="connsiteX38" fmla="*/ 323373 w 1179599"/>
                <a:gd name="connsiteY38" fmla="*/ 551157 h 1179599"/>
                <a:gd name="connsiteX39" fmla="*/ 266427 w 1179599"/>
                <a:gd name="connsiteY39" fmla="*/ 587766 h 1179599"/>
                <a:gd name="connsiteX40" fmla="*/ 400657 w 1179599"/>
                <a:gd name="connsiteY40" fmla="*/ 665050 h 1179599"/>
                <a:gd name="connsiteX41" fmla="*/ 343711 w 1179599"/>
                <a:gd name="connsiteY41" fmla="*/ 563360 h 1179599"/>
                <a:gd name="connsiteX42" fmla="*/ 343711 w 1179599"/>
                <a:gd name="connsiteY42" fmla="*/ 420995 h 1179599"/>
                <a:gd name="connsiteX43" fmla="*/ 400657 w 1179599"/>
                <a:gd name="connsiteY43" fmla="*/ 384387 h 1179599"/>
                <a:gd name="connsiteX44" fmla="*/ 453536 w 1179599"/>
                <a:gd name="connsiteY44" fmla="*/ 486076 h 1179599"/>
                <a:gd name="connsiteX45" fmla="*/ 453536 w 1179599"/>
                <a:gd name="connsiteY45" fmla="*/ 510482 h 1179599"/>
                <a:gd name="connsiteX46" fmla="*/ 416927 w 1179599"/>
                <a:gd name="connsiteY46" fmla="*/ 490144 h 1179599"/>
                <a:gd name="connsiteX47" fmla="*/ 416927 w 1179599"/>
                <a:gd name="connsiteY47" fmla="*/ 461671 h 1179599"/>
                <a:gd name="connsiteX48" fmla="*/ 396589 w 1179599"/>
                <a:gd name="connsiteY48" fmla="*/ 425062 h 1179599"/>
                <a:gd name="connsiteX49" fmla="*/ 376252 w 1179599"/>
                <a:gd name="connsiteY49" fmla="*/ 441333 h 1179599"/>
                <a:gd name="connsiteX50" fmla="*/ 376252 w 1179599"/>
                <a:gd name="connsiteY50" fmla="*/ 587766 h 1179599"/>
                <a:gd name="connsiteX51" fmla="*/ 396589 w 1179599"/>
                <a:gd name="connsiteY51" fmla="*/ 624374 h 1179599"/>
                <a:gd name="connsiteX52" fmla="*/ 416927 w 1179599"/>
                <a:gd name="connsiteY52" fmla="*/ 608104 h 1179599"/>
                <a:gd name="connsiteX53" fmla="*/ 416927 w 1179599"/>
                <a:gd name="connsiteY53" fmla="*/ 559293 h 1179599"/>
                <a:gd name="connsiteX54" fmla="*/ 400657 w 1179599"/>
                <a:gd name="connsiteY54" fmla="*/ 551157 h 1179599"/>
                <a:gd name="connsiteX55" fmla="*/ 400657 w 1179599"/>
                <a:gd name="connsiteY55" fmla="*/ 514549 h 1179599"/>
                <a:gd name="connsiteX56" fmla="*/ 457603 w 1179599"/>
                <a:gd name="connsiteY56" fmla="*/ 543022 h 1179599"/>
                <a:gd name="connsiteX57" fmla="*/ 457603 w 1179599"/>
                <a:gd name="connsiteY57" fmla="*/ 628442 h 1179599"/>
                <a:gd name="connsiteX58" fmla="*/ 400657 w 1179599"/>
                <a:gd name="connsiteY58" fmla="*/ 665050 h 1179599"/>
                <a:gd name="connsiteX59" fmla="*/ 591833 w 1179599"/>
                <a:gd name="connsiteY59" fmla="*/ 734199 h 1179599"/>
                <a:gd name="connsiteX60" fmla="*/ 612171 w 1179599"/>
                <a:gd name="connsiteY60" fmla="*/ 717929 h 1179599"/>
                <a:gd name="connsiteX61" fmla="*/ 579631 w 1179599"/>
                <a:gd name="connsiteY61" fmla="*/ 640644 h 1179599"/>
                <a:gd name="connsiteX62" fmla="*/ 538955 w 1179599"/>
                <a:gd name="connsiteY62" fmla="*/ 530820 h 1179599"/>
                <a:gd name="connsiteX63" fmla="*/ 591833 w 1179599"/>
                <a:gd name="connsiteY63" fmla="*/ 494211 h 1179599"/>
                <a:gd name="connsiteX64" fmla="*/ 644712 w 1179599"/>
                <a:gd name="connsiteY64" fmla="*/ 591833 h 1179599"/>
                <a:gd name="connsiteX65" fmla="*/ 644712 w 1179599"/>
                <a:gd name="connsiteY65" fmla="*/ 599969 h 1179599"/>
                <a:gd name="connsiteX66" fmla="*/ 608104 w 1179599"/>
                <a:gd name="connsiteY66" fmla="*/ 579631 h 1179599"/>
                <a:gd name="connsiteX67" fmla="*/ 608104 w 1179599"/>
                <a:gd name="connsiteY67" fmla="*/ 567428 h 1179599"/>
                <a:gd name="connsiteX68" fmla="*/ 587766 w 1179599"/>
                <a:gd name="connsiteY68" fmla="*/ 530820 h 1179599"/>
                <a:gd name="connsiteX69" fmla="*/ 567428 w 1179599"/>
                <a:gd name="connsiteY69" fmla="*/ 547090 h 1179599"/>
                <a:gd name="connsiteX70" fmla="*/ 599969 w 1179599"/>
                <a:gd name="connsiteY70" fmla="*/ 624374 h 1179599"/>
                <a:gd name="connsiteX71" fmla="*/ 640645 w 1179599"/>
                <a:gd name="connsiteY71" fmla="*/ 734199 h 1179599"/>
                <a:gd name="connsiteX72" fmla="*/ 583698 w 1179599"/>
                <a:gd name="connsiteY72" fmla="*/ 770807 h 1179599"/>
                <a:gd name="connsiteX73" fmla="*/ 530820 w 1179599"/>
                <a:gd name="connsiteY73" fmla="*/ 669117 h 1179599"/>
                <a:gd name="connsiteX74" fmla="*/ 530820 w 1179599"/>
                <a:gd name="connsiteY74" fmla="*/ 652847 h 1179599"/>
                <a:gd name="connsiteX75" fmla="*/ 567428 w 1179599"/>
                <a:gd name="connsiteY75" fmla="*/ 673185 h 1179599"/>
                <a:gd name="connsiteX76" fmla="*/ 567428 w 1179599"/>
                <a:gd name="connsiteY76" fmla="*/ 693523 h 1179599"/>
                <a:gd name="connsiteX77" fmla="*/ 591833 w 1179599"/>
                <a:gd name="connsiteY77" fmla="*/ 734199 h 1179599"/>
                <a:gd name="connsiteX78" fmla="*/ 905037 w 1179599"/>
                <a:gd name="connsiteY78" fmla="*/ 953848 h 1179599"/>
                <a:gd name="connsiteX79" fmla="*/ 852159 w 1179599"/>
                <a:gd name="connsiteY79" fmla="*/ 852159 h 1179599"/>
                <a:gd name="connsiteX80" fmla="*/ 852159 w 1179599"/>
                <a:gd name="connsiteY80" fmla="*/ 709793 h 1179599"/>
                <a:gd name="connsiteX81" fmla="*/ 909105 w 1179599"/>
                <a:gd name="connsiteY81" fmla="*/ 673185 h 1179599"/>
                <a:gd name="connsiteX82" fmla="*/ 966051 w 1179599"/>
                <a:gd name="connsiteY82" fmla="*/ 774875 h 1179599"/>
                <a:gd name="connsiteX83" fmla="*/ 966051 w 1179599"/>
                <a:gd name="connsiteY83" fmla="*/ 799280 h 1179599"/>
                <a:gd name="connsiteX84" fmla="*/ 929443 w 1179599"/>
                <a:gd name="connsiteY84" fmla="*/ 778942 h 1179599"/>
                <a:gd name="connsiteX85" fmla="*/ 929443 w 1179599"/>
                <a:gd name="connsiteY85" fmla="*/ 750469 h 1179599"/>
                <a:gd name="connsiteX86" fmla="*/ 909105 w 1179599"/>
                <a:gd name="connsiteY86" fmla="*/ 713861 h 1179599"/>
                <a:gd name="connsiteX87" fmla="*/ 888767 w 1179599"/>
                <a:gd name="connsiteY87" fmla="*/ 730131 h 1179599"/>
                <a:gd name="connsiteX88" fmla="*/ 888767 w 1179599"/>
                <a:gd name="connsiteY88" fmla="*/ 876564 h 1179599"/>
                <a:gd name="connsiteX89" fmla="*/ 909105 w 1179599"/>
                <a:gd name="connsiteY89" fmla="*/ 913172 h 1179599"/>
                <a:gd name="connsiteX90" fmla="*/ 929443 w 1179599"/>
                <a:gd name="connsiteY90" fmla="*/ 896902 h 1179599"/>
                <a:gd name="connsiteX91" fmla="*/ 929443 w 1179599"/>
                <a:gd name="connsiteY91" fmla="*/ 856226 h 1179599"/>
                <a:gd name="connsiteX92" fmla="*/ 966051 w 1179599"/>
                <a:gd name="connsiteY92" fmla="*/ 876564 h 1179599"/>
                <a:gd name="connsiteX93" fmla="*/ 966051 w 1179599"/>
                <a:gd name="connsiteY93" fmla="*/ 913172 h 1179599"/>
                <a:gd name="connsiteX94" fmla="*/ 905037 w 1179599"/>
                <a:gd name="connsiteY94" fmla="*/ 953848 h 1179599"/>
                <a:gd name="connsiteX95" fmla="*/ 1031133 w 1179599"/>
                <a:gd name="connsiteY95" fmla="*/ 990457 h 1179599"/>
                <a:gd name="connsiteX96" fmla="*/ 1051470 w 1179599"/>
                <a:gd name="connsiteY96" fmla="*/ 974186 h 1179599"/>
                <a:gd name="connsiteX97" fmla="*/ 1018930 w 1179599"/>
                <a:gd name="connsiteY97" fmla="*/ 896902 h 1179599"/>
                <a:gd name="connsiteX98" fmla="*/ 978254 w 1179599"/>
                <a:gd name="connsiteY98" fmla="*/ 787077 h 1179599"/>
                <a:gd name="connsiteX99" fmla="*/ 1031133 w 1179599"/>
                <a:gd name="connsiteY99" fmla="*/ 750469 h 1179599"/>
                <a:gd name="connsiteX100" fmla="*/ 1084011 w 1179599"/>
                <a:gd name="connsiteY100" fmla="*/ 848091 h 1179599"/>
                <a:gd name="connsiteX101" fmla="*/ 1084011 w 1179599"/>
                <a:gd name="connsiteY101" fmla="*/ 856226 h 1179599"/>
                <a:gd name="connsiteX102" fmla="*/ 1047403 w 1179599"/>
                <a:gd name="connsiteY102" fmla="*/ 835888 h 1179599"/>
                <a:gd name="connsiteX103" fmla="*/ 1047403 w 1179599"/>
                <a:gd name="connsiteY103" fmla="*/ 823686 h 1179599"/>
                <a:gd name="connsiteX104" fmla="*/ 1027065 w 1179599"/>
                <a:gd name="connsiteY104" fmla="*/ 787077 h 1179599"/>
                <a:gd name="connsiteX105" fmla="*/ 1006727 w 1179599"/>
                <a:gd name="connsiteY105" fmla="*/ 803348 h 1179599"/>
                <a:gd name="connsiteX106" fmla="*/ 1039268 w 1179599"/>
                <a:gd name="connsiteY106" fmla="*/ 880632 h 1179599"/>
                <a:gd name="connsiteX107" fmla="*/ 1079944 w 1179599"/>
                <a:gd name="connsiteY107" fmla="*/ 990457 h 1179599"/>
                <a:gd name="connsiteX108" fmla="*/ 1022997 w 1179599"/>
                <a:gd name="connsiteY108" fmla="*/ 1027065 h 1179599"/>
                <a:gd name="connsiteX109" fmla="*/ 970119 w 1179599"/>
                <a:gd name="connsiteY109" fmla="*/ 925375 h 1179599"/>
                <a:gd name="connsiteX110" fmla="*/ 970119 w 1179599"/>
                <a:gd name="connsiteY110" fmla="*/ 909105 h 1179599"/>
                <a:gd name="connsiteX111" fmla="*/ 1006727 w 1179599"/>
                <a:gd name="connsiteY111" fmla="*/ 929443 h 1179599"/>
                <a:gd name="connsiteX112" fmla="*/ 1006727 w 1179599"/>
                <a:gd name="connsiteY112" fmla="*/ 949781 h 1179599"/>
                <a:gd name="connsiteX113" fmla="*/ 1031133 w 1179599"/>
                <a:gd name="connsiteY113" fmla="*/ 990457 h 1179599"/>
                <a:gd name="connsiteX114" fmla="*/ 1153160 w 1179599"/>
                <a:gd name="connsiteY114" fmla="*/ 742334 h 1179599"/>
                <a:gd name="connsiteX115" fmla="*/ 30507 w 1179599"/>
                <a:gd name="connsiteY115" fmla="*/ 30507 h 1179599"/>
                <a:gd name="connsiteX116" fmla="*/ 30507 w 1179599"/>
                <a:gd name="connsiteY116" fmla="*/ 522684 h 1179599"/>
                <a:gd name="connsiteX117" fmla="*/ 1153160 w 1179599"/>
                <a:gd name="connsiteY117" fmla="*/ 1169430 h 1179599"/>
                <a:gd name="connsiteX118" fmla="*/ 1153160 w 1179599"/>
                <a:gd name="connsiteY118" fmla="*/ 742334 h 117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179599" h="1179599">
                  <a:moveTo>
                    <a:pt x="270494" y="347778"/>
                  </a:moveTo>
                  <a:cubicBezTo>
                    <a:pt x="258292" y="339643"/>
                    <a:pt x="250156" y="343711"/>
                    <a:pt x="250156" y="364049"/>
                  </a:cubicBezTo>
                  <a:lnTo>
                    <a:pt x="250156" y="510482"/>
                  </a:lnTo>
                  <a:cubicBezTo>
                    <a:pt x="250156" y="530820"/>
                    <a:pt x="258292" y="543022"/>
                    <a:pt x="270494" y="547090"/>
                  </a:cubicBezTo>
                  <a:cubicBezTo>
                    <a:pt x="282697" y="555225"/>
                    <a:pt x="290832" y="551157"/>
                    <a:pt x="290832" y="530820"/>
                  </a:cubicBezTo>
                  <a:lnTo>
                    <a:pt x="290832" y="384387"/>
                  </a:lnTo>
                  <a:cubicBezTo>
                    <a:pt x="286765" y="368116"/>
                    <a:pt x="278630" y="355914"/>
                    <a:pt x="270494" y="347778"/>
                  </a:cubicBezTo>
                  <a:moveTo>
                    <a:pt x="99656" y="486076"/>
                  </a:moveTo>
                  <a:lnTo>
                    <a:pt x="99656" y="213548"/>
                  </a:lnTo>
                  <a:lnTo>
                    <a:pt x="136264" y="233886"/>
                  </a:lnTo>
                  <a:lnTo>
                    <a:pt x="136264" y="465738"/>
                  </a:lnTo>
                  <a:lnTo>
                    <a:pt x="197278" y="502347"/>
                  </a:lnTo>
                  <a:lnTo>
                    <a:pt x="197278" y="538955"/>
                  </a:lnTo>
                  <a:lnTo>
                    <a:pt x="99656" y="486076"/>
                  </a:lnTo>
                  <a:moveTo>
                    <a:pt x="477941" y="705726"/>
                  </a:moveTo>
                  <a:lnTo>
                    <a:pt x="477941" y="433198"/>
                  </a:lnTo>
                  <a:lnTo>
                    <a:pt x="514549" y="453536"/>
                  </a:lnTo>
                  <a:lnTo>
                    <a:pt x="514549" y="726064"/>
                  </a:lnTo>
                  <a:lnTo>
                    <a:pt x="477941" y="705726"/>
                  </a:lnTo>
                  <a:moveTo>
                    <a:pt x="660982" y="579631"/>
                  </a:moveTo>
                  <a:lnTo>
                    <a:pt x="660982" y="538955"/>
                  </a:lnTo>
                  <a:lnTo>
                    <a:pt x="774875" y="604036"/>
                  </a:lnTo>
                  <a:lnTo>
                    <a:pt x="774875" y="644712"/>
                  </a:lnTo>
                  <a:lnTo>
                    <a:pt x="738267" y="624374"/>
                  </a:lnTo>
                  <a:lnTo>
                    <a:pt x="738267" y="856226"/>
                  </a:lnTo>
                  <a:lnTo>
                    <a:pt x="701658" y="835888"/>
                  </a:lnTo>
                  <a:lnTo>
                    <a:pt x="701658" y="604036"/>
                  </a:lnTo>
                  <a:lnTo>
                    <a:pt x="660982" y="579631"/>
                  </a:lnTo>
                  <a:moveTo>
                    <a:pt x="791145" y="884699"/>
                  </a:moveTo>
                  <a:lnTo>
                    <a:pt x="791145" y="612171"/>
                  </a:lnTo>
                  <a:lnTo>
                    <a:pt x="827753" y="632509"/>
                  </a:lnTo>
                  <a:lnTo>
                    <a:pt x="827753" y="905037"/>
                  </a:lnTo>
                  <a:lnTo>
                    <a:pt x="791145" y="884699"/>
                  </a:lnTo>
                  <a:moveTo>
                    <a:pt x="266427" y="587766"/>
                  </a:moveTo>
                  <a:cubicBezTo>
                    <a:pt x="229818" y="567428"/>
                    <a:pt x="209481" y="530820"/>
                    <a:pt x="209481" y="486076"/>
                  </a:cubicBezTo>
                  <a:lnTo>
                    <a:pt x="209481" y="343711"/>
                  </a:lnTo>
                  <a:cubicBezTo>
                    <a:pt x="209481" y="298967"/>
                    <a:pt x="229818" y="286764"/>
                    <a:pt x="266427" y="307102"/>
                  </a:cubicBezTo>
                  <a:cubicBezTo>
                    <a:pt x="303035" y="327440"/>
                    <a:pt x="323373" y="364049"/>
                    <a:pt x="323373" y="408792"/>
                  </a:cubicBezTo>
                  <a:lnTo>
                    <a:pt x="323373" y="551157"/>
                  </a:lnTo>
                  <a:cubicBezTo>
                    <a:pt x="323373" y="595901"/>
                    <a:pt x="303035" y="608104"/>
                    <a:pt x="266427" y="587766"/>
                  </a:cubicBezTo>
                  <a:moveTo>
                    <a:pt x="400657" y="665050"/>
                  </a:moveTo>
                  <a:cubicBezTo>
                    <a:pt x="364049" y="644712"/>
                    <a:pt x="343711" y="608104"/>
                    <a:pt x="343711" y="563360"/>
                  </a:cubicBezTo>
                  <a:lnTo>
                    <a:pt x="343711" y="420995"/>
                  </a:lnTo>
                  <a:cubicBezTo>
                    <a:pt x="343711" y="376251"/>
                    <a:pt x="364049" y="364049"/>
                    <a:pt x="400657" y="384387"/>
                  </a:cubicBezTo>
                  <a:cubicBezTo>
                    <a:pt x="437265" y="404724"/>
                    <a:pt x="457603" y="441333"/>
                    <a:pt x="453536" y="486076"/>
                  </a:cubicBezTo>
                  <a:lnTo>
                    <a:pt x="453536" y="510482"/>
                  </a:lnTo>
                  <a:lnTo>
                    <a:pt x="416927" y="490144"/>
                  </a:lnTo>
                  <a:lnTo>
                    <a:pt x="416927" y="461671"/>
                  </a:lnTo>
                  <a:cubicBezTo>
                    <a:pt x="416927" y="441333"/>
                    <a:pt x="408792" y="429130"/>
                    <a:pt x="396589" y="425062"/>
                  </a:cubicBezTo>
                  <a:cubicBezTo>
                    <a:pt x="384387" y="416927"/>
                    <a:pt x="376252" y="420995"/>
                    <a:pt x="376252" y="441333"/>
                  </a:cubicBezTo>
                  <a:lnTo>
                    <a:pt x="376252" y="587766"/>
                  </a:lnTo>
                  <a:cubicBezTo>
                    <a:pt x="376252" y="608104"/>
                    <a:pt x="384387" y="616239"/>
                    <a:pt x="396589" y="624374"/>
                  </a:cubicBezTo>
                  <a:cubicBezTo>
                    <a:pt x="408792" y="632509"/>
                    <a:pt x="416927" y="628442"/>
                    <a:pt x="416927" y="608104"/>
                  </a:cubicBezTo>
                  <a:lnTo>
                    <a:pt x="416927" y="559293"/>
                  </a:lnTo>
                  <a:lnTo>
                    <a:pt x="400657" y="551157"/>
                  </a:lnTo>
                  <a:lnTo>
                    <a:pt x="400657" y="514549"/>
                  </a:lnTo>
                  <a:lnTo>
                    <a:pt x="457603" y="543022"/>
                  </a:lnTo>
                  <a:lnTo>
                    <a:pt x="457603" y="628442"/>
                  </a:lnTo>
                  <a:cubicBezTo>
                    <a:pt x="453536" y="669117"/>
                    <a:pt x="437265" y="685388"/>
                    <a:pt x="400657" y="665050"/>
                  </a:cubicBezTo>
                  <a:moveTo>
                    <a:pt x="591833" y="734199"/>
                  </a:moveTo>
                  <a:cubicBezTo>
                    <a:pt x="604036" y="742334"/>
                    <a:pt x="612171" y="738267"/>
                    <a:pt x="612171" y="717929"/>
                  </a:cubicBezTo>
                  <a:cubicBezTo>
                    <a:pt x="612171" y="697591"/>
                    <a:pt x="604036" y="677253"/>
                    <a:pt x="579631" y="640644"/>
                  </a:cubicBezTo>
                  <a:cubicBezTo>
                    <a:pt x="547090" y="591833"/>
                    <a:pt x="538955" y="563360"/>
                    <a:pt x="538955" y="530820"/>
                  </a:cubicBezTo>
                  <a:cubicBezTo>
                    <a:pt x="538955" y="486076"/>
                    <a:pt x="559293" y="473874"/>
                    <a:pt x="591833" y="494211"/>
                  </a:cubicBezTo>
                  <a:cubicBezTo>
                    <a:pt x="628442" y="514549"/>
                    <a:pt x="644712" y="551157"/>
                    <a:pt x="644712" y="591833"/>
                  </a:cubicBezTo>
                  <a:lnTo>
                    <a:pt x="644712" y="599969"/>
                  </a:lnTo>
                  <a:lnTo>
                    <a:pt x="608104" y="579631"/>
                  </a:lnTo>
                  <a:lnTo>
                    <a:pt x="608104" y="567428"/>
                  </a:lnTo>
                  <a:cubicBezTo>
                    <a:pt x="608104" y="547090"/>
                    <a:pt x="599969" y="534887"/>
                    <a:pt x="587766" y="530820"/>
                  </a:cubicBezTo>
                  <a:cubicBezTo>
                    <a:pt x="575563" y="522684"/>
                    <a:pt x="567428" y="526752"/>
                    <a:pt x="567428" y="547090"/>
                  </a:cubicBezTo>
                  <a:cubicBezTo>
                    <a:pt x="567428" y="567428"/>
                    <a:pt x="575563" y="587766"/>
                    <a:pt x="599969" y="624374"/>
                  </a:cubicBezTo>
                  <a:cubicBezTo>
                    <a:pt x="632509" y="673185"/>
                    <a:pt x="640645" y="701658"/>
                    <a:pt x="640645" y="734199"/>
                  </a:cubicBezTo>
                  <a:cubicBezTo>
                    <a:pt x="640645" y="778942"/>
                    <a:pt x="620307" y="791145"/>
                    <a:pt x="583698" y="770807"/>
                  </a:cubicBezTo>
                  <a:cubicBezTo>
                    <a:pt x="547090" y="750469"/>
                    <a:pt x="526752" y="713861"/>
                    <a:pt x="530820" y="669117"/>
                  </a:cubicBezTo>
                  <a:lnTo>
                    <a:pt x="530820" y="652847"/>
                  </a:lnTo>
                  <a:lnTo>
                    <a:pt x="567428" y="673185"/>
                  </a:lnTo>
                  <a:lnTo>
                    <a:pt x="567428" y="693523"/>
                  </a:lnTo>
                  <a:cubicBezTo>
                    <a:pt x="571496" y="717929"/>
                    <a:pt x="579631" y="730131"/>
                    <a:pt x="591833" y="734199"/>
                  </a:cubicBezTo>
                  <a:moveTo>
                    <a:pt x="905037" y="953848"/>
                  </a:moveTo>
                  <a:cubicBezTo>
                    <a:pt x="868429" y="933510"/>
                    <a:pt x="848091" y="896902"/>
                    <a:pt x="852159" y="852159"/>
                  </a:cubicBezTo>
                  <a:lnTo>
                    <a:pt x="852159" y="709793"/>
                  </a:lnTo>
                  <a:cubicBezTo>
                    <a:pt x="852159" y="665050"/>
                    <a:pt x="872497" y="652847"/>
                    <a:pt x="909105" y="673185"/>
                  </a:cubicBezTo>
                  <a:cubicBezTo>
                    <a:pt x="945713" y="693523"/>
                    <a:pt x="966051" y="730131"/>
                    <a:pt x="966051" y="774875"/>
                  </a:cubicBezTo>
                  <a:lnTo>
                    <a:pt x="966051" y="799280"/>
                  </a:lnTo>
                  <a:lnTo>
                    <a:pt x="929443" y="778942"/>
                  </a:lnTo>
                  <a:lnTo>
                    <a:pt x="929443" y="750469"/>
                  </a:lnTo>
                  <a:cubicBezTo>
                    <a:pt x="929443" y="730131"/>
                    <a:pt x="921308" y="717929"/>
                    <a:pt x="909105" y="713861"/>
                  </a:cubicBezTo>
                  <a:cubicBezTo>
                    <a:pt x="896902" y="705726"/>
                    <a:pt x="888767" y="709793"/>
                    <a:pt x="888767" y="730131"/>
                  </a:cubicBezTo>
                  <a:lnTo>
                    <a:pt x="888767" y="876564"/>
                  </a:lnTo>
                  <a:cubicBezTo>
                    <a:pt x="888767" y="896902"/>
                    <a:pt x="896902" y="905037"/>
                    <a:pt x="909105" y="913172"/>
                  </a:cubicBezTo>
                  <a:cubicBezTo>
                    <a:pt x="921308" y="921308"/>
                    <a:pt x="929443" y="917240"/>
                    <a:pt x="929443" y="896902"/>
                  </a:cubicBezTo>
                  <a:lnTo>
                    <a:pt x="929443" y="856226"/>
                  </a:lnTo>
                  <a:lnTo>
                    <a:pt x="966051" y="876564"/>
                  </a:lnTo>
                  <a:lnTo>
                    <a:pt x="966051" y="913172"/>
                  </a:lnTo>
                  <a:cubicBezTo>
                    <a:pt x="961984" y="961984"/>
                    <a:pt x="941646" y="978254"/>
                    <a:pt x="905037" y="953848"/>
                  </a:cubicBezTo>
                  <a:moveTo>
                    <a:pt x="1031133" y="990457"/>
                  </a:moveTo>
                  <a:cubicBezTo>
                    <a:pt x="1043335" y="998592"/>
                    <a:pt x="1051470" y="994524"/>
                    <a:pt x="1051470" y="974186"/>
                  </a:cubicBezTo>
                  <a:cubicBezTo>
                    <a:pt x="1051470" y="953848"/>
                    <a:pt x="1043335" y="933510"/>
                    <a:pt x="1018930" y="896902"/>
                  </a:cubicBezTo>
                  <a:cubicBezTo>
                    <a:pt x="986389" y="848091"/>
                    <a:pt x="978254" y="819618"/>
                    <a:pt x="978254" y="787077"/>
                  </a:cubicBezTo>
                  <a:cubicBezTo>
                    <a:pt x="978254" y="742334"/>
                    <a:pt x="998592" y="730131"/>
                    <a:pt x="1031133" y="750469"/>
                  </a:cubicBezTo>
                  <a:cubicBezTo>
                    <a:pt x="1067741" y="770807"/>
                    <a:pt x="1084011" y="807415"/>
                    <a:pt x="1084011" y="848091"/>
                  </a:cubicBezTo>
                  <a:lnTo>
                    <a:pt x="1084011" y="856226"/>
                  </a:lnTo>
                  <a:lnTo>
                    <a:pt x="1047403" y="835888"/>
                  </a:lnTo>
                  <a:lnTo>
                    <a:pt x="1047403" y="823686"/>
                  </a:lnTo>
                  <a:cubicBezTo>
                    <a:pt x="1047403" y="803348"/>
                    <a:pt x="1039268" y="791145"/>
                    <a:pt x="1027065" y="787077"/>
                  </a:cubicBezTo>
                  <a:cubicBezTo>
                    <a:pt x="1014862" y="778942"/>
                    <a:pt x="1006727" y="783010"/>
                    <a:pt x="1006727" y="803348"/>
                  </a:cubicBezTo>
                  <a:cubicBezTo>
                    <a:pt x="1006727" y="823686"/>
                    <a:pt x="1014862" y="844024"/>
                    <a:pt x="1039268" y="880632"/>
                  </a:cubicBezTo>
                  <a:cubicBezTo>
                    <a:pt x="1071808" y="929443"/>
                    <a:pt x="1079944" y="957916"/>
                    <a:pt x="1079944" y="990457"/>
                  </a:cubicBezTo>
                  <a:cubicBezTo>
                    <a:pt x="1079944" y="1035200"/>
                    <a:pt x="1059606" y="1047403"/>
                    <a:pt x="1022997" y="1027065"/>
                  </a:cubicBezTo>
                  <a:cubicBezTo>
                    <a:pt x="986389" y="1006727"/>
                    <a:pt x="966051" y="970119"/>
                    <a:pt x="970119" y="925375"/>
                  </a:cubicBezTo>
                  <a:lnTo>
                    <a:pt x="970119" y="909105"/>
                  </a:lnTo>
                  <a:lnTo>
                    <a:pt x="1006727" y="929443"/>
                  </a:lnTo>
                  <a:lnTo>
                    <a:pt x="1006727" y="949781"/>
                  </a:lnTo>
                  <a:cubicBezTo>
                    <a:pt x="1010795" y="970119"/>
                    <a:pt x="1018930" y="982322"/>
                    <a:pt x="1031133" y="990457"/>
                  </a:cubicBezTo>
                  <a:moveTo>
                    <a:pt x="1153160" y="742334"/>
                  </a:moveTo>
                  <a:lnTo>
                    <a:pt x="30507" y="30507"/>
                  </a:lnTo>
                  <a:lnTo>
                    <a:pt x="30507" y="522684"/>
                  </a:lnTo>
                  <a:lnTo>
                    <a:pt x="1153160" y="1169430"/>
                  </a:lnTo>
                  <a:lnTo>
                    <a:pt x="1153160" y="742334"/>
                  </a:lnTo>
                </a:path>
              </a:pathLst>
            </a:custGeom>
            <a:solidFill>
              <a:srgbClr val="2E415F"/>
            </a:solidFill>
            <a:ln w="9525"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71C6422F-C387-4214-8CDC-50DEDC5E6693}"/>
                </a:ext>
              </a:extLst>
            </p:cNvPr>
            <p:cNvSpPr/>
            <p:nvPr/>
          </p:nvSpPr>
          <p:spPr>
            <a:xfrm>
              <a:off x="3389023" y="4171334"/>
              <a:ext cx="122028" cy="366083"/>
            </a:xfrm>
            <a:custGeom>
              <a:avLst/>
              <a:gdLst>
                <a:gd name="connsiteX0" fmla="*/ 71183 w 122027"/>
                <a:gd name="connsiteY0" fmla="*/ 50845 h 366082"/>
                <a:gd name="connsiteX1" fmla="*/ 30507 w 122027"/>
                <a:gd name="connsiteY1" fmla="*/ 30507 h 366082"/>
                <a:gd name="connsiteX2" fmla="*/ 30507 w 122027"/>
                <a:gd name="connsiteY2" fmla="*/ 298967 h 366082"/>
                <a:gd name="connsiteX3" fmla="*/ 128129 w 122027"/>
                <a:gd name="connsiteY3" fmla="*/ 355914 h 366082"/>
                <a:gd name="connsiteX4" fmla="*/ 128129 w 122027"/>
                <a:gd name="connsiteY4" fmla="*/ 319305 h 366082"/>
                <a:gd name="connsiteX5" fmla="*/ 67115 w 122027"/>
                <a:gd name="connsiteY5" fmla="*/ 282697 h 366082"/>
                <a:gd name="connsiteX6" fmla="*/ 71183 w 122027"/>
                <a:gd name="connsiteY6" fmla="*/ 50845 h 36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27" h="366082">
                  <a:moveTo>
                    <a:pt x="71183" y="50845"/>
                  </a:moveTo>
                  <a:lnTo>
                    <a:pt x="30507" y="30507"/>
                  </a:lnTo>
                  <a:lnTo>
                    <a:pt x="30507" y="298967"/>
                  </a:lnTo>
                  <a:lnTo>
                    <a:pt x="128129" y="355914"/>
                  </a:lnTo>
                  <a:lnTo>
                    <a:pt x="128129" y="319305"/>
                  </a:lnTo>
                  <a:lnTo>
                    <a:pt x="67115" y="282697"/>
                  </a:lnTo>
                  <a:lnTo>
                    <a:pt x="71183" y="50845"/>
                  </a:lnTo>
                </a:path>
              </a:pathLst>
            </a:custGeom>
            <a:solidFill>
              <a:srgbClr val="FFCE00"/>
            </a:solidFill>
            <a:ln w="9525"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F75F4E46-361C-4D25-B36E-A08EF9AD929C}"/>
                </a:ext>
              </a:extLst>
            </p:cNvPr>
            <p:cNvSpPr/>
            <p:nvPr/>
          </p:nvSpPr>
          <p:spPr>
            <a:xfrm>
              <a:off x="3502915" y="4255355"/>
              <a:ext cx="162703" cy="325407"/>
            </a:xfrm>
            <a:custGeom>
              <a:avLst/>
              <a:gdLst>
                <a:gd name="connsiteX0" fmla="*/ 83385 w 162703"/>
                <a:gd name="connsiteY0" fmla="*/ 275960 h 325406"/>
                <a:gd name="connsiteX1" fmla="*/ 63048 w 162703"/>
                <a:gd name="connsiteY1" fmla="*/ 239352 h 325406"/>
                <a:gd name="connsiteX2" fmla="*/ 63048 w 162703"/>
                <a:gd name="connsiteY2" fmla="*/ 92919 h 325406"/>
                <a:gd name="connsiteX3" fmla="*/ 83385 w 162703"/>
                <a:gd name="connsiteY3" fmla="*/ 76648 h 325406"/>
                <a:gd name="connsiteX4" fmla="*/ 103723 w 162703"/>
                <a:gd name="connsiteY4" fmla="*/ 113257 h 325406"/>
                <a:gd name="connsiteX5" fmla="*/ 103723 w 162703"/>
                <a:gd name="connsiteY5" fmla="*/ 259690 h 325406"/>
                <a:gd name="connsiteX6" fmla="*/ 83385 w 162703"/>
                <a:gd name="connsiteY6" fmla="*/ 275960 h 325406"/>
                <a:gd name="connsiteX7" fmla="*/ 87453 w 162703"/>
                <a:gd name="connsiteY7" fmla="*/ 40040 h 325406"/>
                <a:gd name="connsiteX8" fmla="*/ 30507 w 162703"/>
                <a:gd name="connsiteY8" fmla="*/ 76648 h 325406"/>
                <a:gd name="connsiteX9" fmla="*/ 30507 w 162703"/>
                <a:gd name="connsiteY9" fmla="*/ 219014 h 325406"/>
                <a:gd name="connsiteX10" fmla="*/ 87453 w 162703"/>
                <a:gd name="connsiteY10" fmla="*/ 320703 h 325406"/>
                <a:gd name="connsiteX11" fmla="*/ 144399 w 162703"/>
                <a:gd name="connsiteY11" fmla="*/ 284095 h 325406"/>
                <a:gd name="connsiteX12" fmla="*/ 144399 w 162703"/>
                <a:gd name="connsiteY12" fmla="*/ 141730 h 325406"/>
                <a:gd name="connsiteX13" fmla="*/ 87453 w 162703"/>
                <a:gd name="connsiteY13" fmla="*/ 40040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703" h="325406">
                  <a:moveTo>
                    <a:pt x="83385" y="275960"/>
                  </a:moveTo>
                  <a:cubicBezTo>
                    <a:pt x="71183" y="267825"/>
                    <a:pt x="63048" y="255622"/>
                    <a:pt x="63048" y="239352"/>
                  </a:cubicBezTo>
                  <a:lnTo>
                    <a:pt x="63048" y="92919"/>
                  </a:lnTo>
                  <a:cubicBezTo>
                    <a:pt x="63048" y="72581"/>
                    <a:pt x="71183" y="68513"/>
                    <a:pt x="83385" y="76648"/>
                  </a:cubicBezTo>
                  <a:cubicBezTo>
                    <a:pt x="95588" y="84784"/>
                    <a:pt x="103723" y="92919"/>
                    <a:pt x="103723" y="113257"/>
                  </a:cubicBezTo>
                  <a:lnTo>
                    <a:pt x="103723" y="259690"/>
                  </a:lnTo>
                  <a:cubicBezTo>
                    <a:pt x="103723" y="280028"/>
                    <a:pt x="95588" y="284095"/>
                    <a:pt x="83385" y="275960"/>
                  </a:cubicBezTo>
                  <a:moveTo>
                    <a:pt x="87453" y="40040"/>
                  </a:moveTo>
                  <a:cubicBezTo>
                    <a:pt x="50845" y="19702"/>
                    <a:pt x="30507" y="31905"/>
                    <a:pt x="30507" y="76648"/>
                  </a:cubicBezTo>
                  <a:lnTo>
                    <a:pt x="30507" y="219014"/>
                  </a:lnTo>
                  <a:cubicBezTo>
                    <a:pt x="30507" y="263757"/>
                    <a:pt x="50845" y="300365"/>
                    <a:pt x="87453" y="320703"/>
                  </a:cubicBezTo>
                  <a:cubicBezTo>
                    <a:pt x="124061" y="341041"/>
                    <a:pt x="144399" y="328839"/>
                    <a:pt x="144399" y="284095"/>
                  </a:cubicBezTo>
                  <a:lnTo>
                    <a:pt x="144399" y="141730"/>
                  </a:lnTo>
                  <a:cubicBezTo>
                    <a:pt x="140332" y="96986"/>
                    <a:pt x="119994" y="60378"/>
                    <a:pt x="87453" y="40040"/>
                  </a:cubicBezTo>
                </a:path>
              </a:pathLst>
            </a:custGeom>
            <a:solidFill>
              <a:srgbClr val="FFCE00"/>
            </a:solidFill>
            <a:ln w="9525" cap="flat">
              <a:no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1AAF8456-D057-447D-961F-FFEB35700729}"/>
                </a:ext>
              </a:extLst>
            </p:cNvPr>
            <p:cNvSpPr/>
            <p:nvPr/>
          </p:nvSpPr>
          <p:spPr>
            <a:xfrm>
              <a:off x="3633078" y="4332639"/>
              <a:ext cx="162703" cy="325407"/>
            </a:xfrm>
            <a:custGeom>
              <a:avLst/>
              <a:gdLst>
                <a:gd name="connsiteX0" fmla="*/ 87453 w 162703"/>
                <a:gd name="connsiteY0" fmla="*/ 40040 h 325406"/>
                <a:gd name="connsiteX1" fmla="*/ 30507 w 162703"/>
                <a:gd name="connsiteY1" fmla="*/ 76649 h 325406"/>
                <a:gd name="connsiteX2" fmla="*/ 30507 w 162703"/>
                <a:gd name="connsiteY2" fmla="*/ 219014 h 325406"/>
                <a:gd name="connsiteX3" fmla="*/ 87453 w 162703"/>
                <a:gd name="connsiteY3" fmla="*/ 320704 h 325406"/>
                <a:gd name="connsiteX4" fmla="*/ 144399 w 162703"/>
                <a:gd name="connsiteY4" fmla="*/ 284095 h 325406"/>
                <a:gd name="connsiteX5" fmla="*/ 144399 w 162703"/>
                <a:gd name="connsiteY5" fmla="*/ 198676 h 325406"/>
                <a:gd name="connsiteX6" fmla="*/ 91521 w 162703"/>
                <a:gd name="connsiteY6" fmla="*/ 170203 h 325406"/>
                <a:gd name="connsiteX7" fmla="*/ 91521 w 162703"/>
                <a:gd name="connsiteY7" fmla="*/ 206811 h 325406"/>
                <a:gd name="connsiteX8" fmla="*/ 107791 w 162703"/>
                <a:gd name="connsiteY8" fmla="*/ 214946 h 325406"/>
                <a:gd name="connsiteX9" fmla="*/ 107791 w 162703"/>
                <a:gd name="connsiteY9" fmla="*/ 263757 h 325406"/>
                <a:gd name="connsiteX10" fmla="*/ 87453 w 162703"/>
                <a:gd name="connsiteY10" fmla="*/ 280028 h 325406"/>
                <a:gd name="connsiteX11" fmla="*/ 67115 w 162703"/>
                <a:gd name="connsiteY11" fmla="*/ 243419 h 325406"/>
                <a:gd name="connsiteX12" fmla="*/ 67115 w 162703"/>
                <a:gd name="connsiteY12" fmla="*/ 96986 h 325406"/>
                <a:gd name="connsiteX13" fmla="*/ 87453 w 162703"/>
                <a:gd name="connsiteY13" fmla="*/ 80716 h 325406"/>
                <a:gd name="connsiteX14" fmla="*/ 107791 w 162703"/>
                <a:gd name="connsiteY14" fmla="*/ 117324 h 325406"/>
                <a:gd name="connsiteX15" fmla="*/ 107791 w 162703"/>
                <a:gd name="connsiteY15" fmla="*/ 145798 h 325406"/>
                <a:gd name="connsiteX16" fmla="*/ 144399 w 162703"/>
                <a:gd name="connsiteY16" fmla="*/ 166136 h 325406"/>
                <a:gd name="connsiteX17" fmla="*/ 144399 w 162703"/>
                <a:gd name="connsiteY17" fmla="*/ 141730 h 325406"/>
                <a:gd name="connsiteX18" fmla="*/ 87453 w 162703"/>
                <a:gd name="connsiteY18" fmla="*/ 40040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703" h="325406">
                  <a:moveTo>
                    <a:pt x="87453" y="40040"/>
                  </a:moveTo>
                  <a:cubicBezTo>
                    <a:pt x="50845" y="19702"/>
                    <a:pt x="30507" y="31905"/>
                    <a:pt x="30507" y="76649"/>
                  </a:cubicBezTo>
                  <a:lnTo>
                    <a:pt x="30507" y="219014"/>
                  </a:lnTo>
                  <a:cubicBezTo>
                    <a:pt x="30507" y="263757"/>
                    <a:pt x="50845" y="296298"/>
                    <a:pt x="87453" y="320704"/>
                  </a:cubicBezTo>
                  <a:cubicBezTo>
                    <a:pt x="124061" y="341042"/>
                    <a:pt x="144399" y="328839"/>
                    <a:pt x="144399" y="284095"/>
                  </a:cubicBezTo>
                  <a:lnTo>
                    <a:pt x="144399" y="198676"/>
                  </a:lnTo>
                  <a:lnTo>
                    <a:pt x="91521" y="170203"/>
                  </a:lnTo>
                  <a:lnTo>
                    <a:pt x="91521" y="206811"/>
                  </a:lnTo>
                  <a:lnTo>
                    <a:pt x="107791" y="214946"/>
                  </a:lnTo>
                  <a:lnTo>
                    <a:pt x="107791" y="263757"/>
                  </a:lnTo>
                  <a:cubicBezTo>
                    <a:pt x="107791" y="284095"/>
                    <a:pt x="99656" y="284095"/>
                    <a:pt x="87453" y="280028"/>
                  </a:cubicBezTo>
                  <a:cubicBezTo>
                    <a:pt x="75250" y="271893"/>
                    <a:pt x="67115" y="263757"/>
                    <a:pt x="67115" y="243419"/>
                  </a:cubicBezTo>
                  <a:lnTo>
                    <a:pt x="67115" y="96986"/>
                  </a:lnTo>
                  <a:cubicBezTo>
                    <a:pt x="67115" y="76649"/>
                    <a:pt x="75250" y="72581"/>
                    <a:pt x="87453" y="80716"/>
                  </a:cubicBezTo>
                  <a:cubicBezTo>
                    <a:pt x="99656" y="88851"/>
                    <a:pt x="107791" y="96986"/>
                    <a:pt x="107791" y="117324"/>
                  </a:cubicBezTo>
                  <a:lnTo>
                    <a:pt x="107791" y="145798"/>
                  </a:lnTo>
                  <a:lnTo>
                    <a:pt x="144399" y="166136"/>
                  </a:lnTo>
                  <a:lnTo>
                    <a:pt x="144399" y="141730"/>
                  </a:lnTo>
                  <a:cubicBezTo>
                    <a:pt x="144399" y="96986"/>
                    <a:pt x="124061" y="60378"/>
                    <a:pt x="87453" y="40040"/>
                  </a:cubicBezTo>
                </a:path>
              </a:pathLst>
            </a:custGeom>
            <a:solidFill>
              <a:srgbClr val="FFCE00"/>
            </a:solidFill>
            <a:ln w="9525" cap="flat">
              <a:no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61F563C4-EAAF-4E21-A981-8EFEC9DA4AE7}"/>
                </a:ext>
              </a:extLst>
            </p:cNvPr>
            <p:cNvSpPr/>
            <p:nvPr/>
          </p:nvSpPr>
          <p:spPr>
            <a:xfrm>
              <a:off x="3767308" y="4390984"/>
              <a:ext cx="81352" cy="325407"/>
            </a:xfrm>
            <a:custGeom>
              <a:avLst/>
              <a:gdLst>
                <a:gd name="connsiteX0" fmla="*/ 71183 w 81351"/>
                <a:gd name="connsiteY0" fmla="*/ 50845 h 325406"/>
                <a:gd name="connsiteX1" fmla="*/ 34574 w 81351"/>
                <a:gd name="connsiteY1" fmla="*/ 30507 h 325406"/>
                <a:gd name="connsiteX2" fmla="*/ 30507 w 81351"/>
                <a:gd name="connsiteY2" fmla="*/ 298967 h 325406"/>
                <a:gd name="connsiteX3" fmla="*/ 67115 w 81351"/>
                <a:gd name="connsiteY3" fmla="*/ 319305 h 325406"/>
                <a:gd name="connsiteX4" fmla="*/ 71183 w 81351"/>
                <a:gd name="connsiteY4" fmla="*/ 50845 h 32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325406">
                  <a:moveTo>
                    <a:pt x="71183" y="50845"/>
                  </a:moveTo>
                  <a:lnTo>
                    <a:pt x="34574" y="30507"/>
                  </a:lnTo>
                  <a:lnTo>
                    <a:pt x="30507" y="298967"/>
                  </a:lnTo>
                  <a:lnTo>
                    <a:pt x="67115" y="319305"/>
                  </a:lnTo>
                  <a:lnTo>
                    <a:pt x="71183" y="50845"/>
                  </a:lnTo>
                </a:path>
              </a:pathLst>
            </a:custGeom>
            <a:solidFill>
              <a:srgbClr val="FFCE00"/>
            </a:solidFill>
            <a:ln w="9525" cap="flat">
              <a:no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432775E6-4284-4805-9FFD-D5B24E646506}"/>
                </a:ext>
              </a:extLst>
            </p:cNvPr>
            <p:cNvSpPr/>
            <p:nvPr/>
          </p:nvSpPr>
          <p:spPr>
            <a:xfrm>
              <a:off x="3828322" y="4442464"/>
              <a:ext cx="162703" cy="325407"/>
            </a:xfrm>
            <a:custGeom>
              <a:avLst/>
              <a:gdLst>
                <a:gd name="connsiteX0" fmla="*/ 87453 w 162703"/>
                <a:gd name="connsiteY0" fmla="*/ 40040 h 325406"/>
                <a:gd name="connsiteX1" fmla="*/ 34574 w 162703"/>
                <a:gd name="connsiteY1" fmla="*/ 76649 h 325406"/>
                <a:gd name="connsiteX2" fmla="*/ 75250 w 162703"/>
                <a:gd name="connsiteY2" fmla="*/ 186473 h 325406"/>
                <a:gd name="connsiteX3" fmla="*/ 107791 w 162703"/>
                <a:gd name="connsiteY3" fmla="*/ 263757 h 325406"/>
                <a:gd name="connsiteX4" fmla="*/ 87453 w 162703"/>
                <a:gd name="connsiteY4" fmla="*/ 280028 h 325406"/>
                <a:gd name="connsiteX5" fmla="*/ 67115 w 162703"/>
                <a:gd name="connsiteY5" fmla="*/ 243419 h 325406"/>
                <a:gd name="connsiteX6" fmla="*/ 67115 w 162703"/>
                <a:gd name="connsiteY6" fmla="*/ 223082 h 325406"/>
                <a:gd name="connsiteX7" fmla="*/ 30507 w 162703"/>
                <a:gd name="connsiteY7" fmla="*/ 198676 h 325406"/>
                <a:gd name="connsiteX8" fmla="*/ 30507 w 162703"/>
                <a:gd name="connsiteY8" fmla="*/ 214946 h 325406"/>
                <a:gd name="connsiteX9" fmla="*/ 83385 w 162703"/>
                <a:gd name="connsiteY9" fmla="*/ 316636 h 325406"/>
                <a:gd name="connsiteX10" fmla="*/ 140332 w 162703"/>
                <a:gd name="connsiteY10" fmla="*/ 280028 h 325406"/>
                <a:gd name="connsiteX11" fmla="*/ 99656 w 162703"/>
                <a:gd name="connsiteY11" fmla="*/ 170203 h 325406"/>
                <a:gd name="connsiteX12" fmla="*/ 67115 w 162703"/>
                <a:gd name="connsiteY12" fmla="*/ 92919 h 325406"/>
                <a:gd name="connsiteX13" fmla="*/ 87453 w 162703"/>
                <a:gd name="connsiteY13" fmla="*/ 76649 h 325406"/>
                <a:gd name="connsiteX14" fmla="*/ 107791 w 162703"/>
                <a:gd name="connsiteY14" fmla="*/ 113257 h 325406"/>
                <a:gd name="connsiteX15" fmla="*/ 107791 w 162703"/>
                <a:gd name="connsiteY15" fmla="*/ 125460 h 325406"/>
                <a:gd name="connsiteX16" fmla="*/ 144399 w 162703"/>
                <a:gd name="connsiteY16" fmla="*/ 145797 h 325406"/>
                <a:gd name="connsiteX17" fmla="*/ 144399 w 162703"/>
                <a:gd name="connsiteY17" fmla="*/ 137662 h 325406"/>
                <a:gd name="connsiteX18" fmla="*/ 87453 w 162703"/>
                <a:gd name="connsiteY18" fmla="*/ 40040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703" h="325406">
                  <a:moveTo>
                    <a:pt x="87453" y="40040"/>
                  </a:moveTo>
                  <a:cubicBezTo>
                    <a:pt x="50845" y="19702"/>
                    <a:pt x="34574" y="31905"/>
                    <a:pt x="34574" y="76649"/>
                  </a:cubicBezTo>
                  <a:cubicBezTo>
                    <a:pt x="34574" y="109189"/>
                    <a:pt x="42710" y="133595"/>
                    <a:pt x="75250" y="186473"/>
                  </a:cubicBezTo>
                  <a:cubicBezTo>
                    <a:pt x="99656" y="223082"/>
                    <a:pt x="107791" y="243419"/>
                    <a:pt x="107791" y="263757"/>
                  </a:cubicBezTo>
                  <a:cubicBezTo>
                    <a:pt x="107791" y="284095"/>
                    <a:pt x="99656" y="284095"/>
                    <a:pt x="87453" y="280028"/>
                  </a:cubicBezTo>
                  <a:cubicBezTo>
                    <a:pt x="75250" y="271892"/>
                    <a:pt x="67115" y="263757"/>
                    <a:pt x="67115" y="243419"/>
                  </a:cubicBezTo>
                  <a:lnTo>
                    <a:pt x="67115" y="223082"/>
                  </a:lnTo>
                  <a:lnTo>
                    <a:pt x="30507" y="198676"/>
                  </a:lnTo>
                  <a:lnTo>
                    <a:pt x="30507" y="214946"/>
                  </a:lnTo>
                  <a:cubicBezTo>
                    <a:pt x="30507" y="259690"/>
                    <a:pt x="50845" y="292230"/>
                    <a:pt x="83385" y="316636"/>
                  </a:cubicBezTo>
                  <a:cubicBezTo>
                    <a:pt x="119994" y="336974"/>
                    <a:pt x="140332" y="324771"/>
                    <a:pt x="140332" y="280028"/>
                  </a:cubicBezTo>
                  <a:cubicBezTo>
                    <a:pt x="140332" y="247487"/>
                    <a:pt x="132196" y="219014"/>
                    <a:pt x="99656" y="170203"/>
                  </a:cubicBezTo>
                  <a:cubicBezTo>
                    <a:pt x="75250" y="133595"/>
                    <a:pt x="67115" y="113257"/>
                    <a:pt x="67115" y="92919"/>
                  </a:cubicBezTo>
                  <a:cubicBezTo>
                    <a:pt x="67115" y="72581"/>
                    <a:pt x="75250" y="68513"/>
                    <a:pt x="87453" y="76649"/>
                  </a:cubicBezTo>
                  <a:cubicBezTo>
                    <a:pt x="99656" y="84784"/>
                    <a:pt x="107791" y="92919"/>
                    <a:pt x="107791" y="113257"/>
                  </a:cubicBezTo>
                  <a:lnTo>
                    <a:pt x="107791" y="125460"/>
                  </a:lnTo>
                  <a:lnTo>
                    <a:pt x="144399" y="145797"/>
                  </a:lnTo>
                  <a:lnTo>
                    <a:pt x="144399" y="137662"/>
                  </a:lnTo>
                  <a:cubicBezTo>
                    <a:pt x="140332" y="96987"/>
                    <a:pt x="119994" y="60378"/>
                    <a:pt x="87453" y="40040"/>
                  </a:cubicBezTo>
                </a:path>
              </a:pathLst>
            </a:custGeom>
            <a:solidFill>
              <a:srgbClr val="FFCE00"/>
            </a:solid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1D56E2DE-8991-4EE8-841B-B7C8AE3E785A}"/>
                </a:ext>
              </a:extLst>
            </p:cNvPr>
            <p:cNvSpPr/>
            <p:nvPr/>
          </p:nvSpPr>
          <p:spPr>
            <a:xfrm>
              <a:off x="3950349" y="4492673"/>
              <a:ext cx="162703" cy="366083"/>
            </a:xfrm>
            <a:custGeom>
              <a:avLst/>
              <a:gdLst>
                <a:gd name="connsiteX0" fmla="*/ 144399 w 162703"/>
                <a:gd name="connsiteY0" fmla="*/ 95588 h 366082"/>
                <a:gd name="connsiteX1" fmla="*/ 30507 w 162703"/>
                <a:gd name="connsiteY1" fmla="*/ 30507 h 366082"/>
                <a:gd name="connsiteX2" fmla="*/ 30507 w 162703"/>
                <a:gd name="connsiteY2" fmla="*/ 71183 h 366082"/>
                <a:gd name="connsiteX3" fmla="*/ 67115 w 162703"/>
                <a:gd name="connsiteY3" fmla="*/ 91521 h 366082"/>
                <a:gd name="connsiteX4" fmla="*/ 67115 w 162703"/>
                <a:gd name="connsiteY4" fmla="*/ 323373 h 366082"/>
                <a:gd name="connsiteX5" fmla="*/ 103723 w 162703"/>
                <a:gd name="connsiteY5" fmla="*/ 343711 h 366082"/>
                <a:gd name="connsiteX6" fmla="*/ 103723 w 162703"/>
                <a:gd name="connsiteY6" fmla="*/ 111859 h 366082"/>
                <a:gd name="connsiteX7" fmla="*/ 144399 w 162703"/>
                <a:gd name="connsiteY7" fmla="*/ 136264 h 366082"/>
                <a:gd name="connsiteX8" fmla="*/ 144399 w 162703"/>
                <a:gd name="connsiteY8" fmla="*/ 95588 h 366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03" h="366082">
                  <a:moveTo>
                    <a:pt x="144399" y="95588"/>
                  </a:moveTo>
                  <a:lnTo>
                    <a:pt x="30507" y="30507"/>
                  </a:lnTo>
                  <a:lnTo>
                    <a:pt x="30507" y="71183"/>
                  </a:lnTo>
                  <a:lnTo>
                    <a:pt x="67115" y="91521"/>
                  </a:lnTo>
                  <a:lnTo>
                    <a:pt x="67115" y="323373"/>
                  </a:lnTo>
                  <a:lnTo>
                    <a:pt x="103723" y="343711"/>
                  </a:lnTo>
                  <a:lnTo>
                    <a:pt x="103723" y="111859"/>
                  </a:lnTo>
                  <a:lnTo>
                    <a:pt x="144399" y="136264"/>
                  </a:lnTo>
                  <a:lnTo>
                    <a:pt x="144399" y="95588"/>
                  </a:lnTo>
                </a:path>
              </a:pathLst>
            </a:custGeom>
            <a:solidFill>
              <a:srgbClr val="FFCE00"/>
            </a:solid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4F611E2C-97EE-4FFA-A97E-B35A79E20DBB}"/>
                </a:ext>
              </a:extLst>
            </p:cNvPr>
            <p:cNvSpPr/>
            <p:nvPr/>
          </p:nvSpPr>
          <p:spPr>
            <a:xfrm>
              <a:off x="4080512" y="4569957"/>
              <a:ext cx="81352" cy="325407"/>
            </a:xfrm>
            <a:custGeom>
              <a:avLst/>
              <a:gdLst>
                <a:gd name="connsiteX0" fmla="*/ 67115 w 81351"/>
                <a:gd name="connsiteY0" fmla="*/ 50845 h 325406"/>
                <a:gd name="connsiteX1" fmla="*/ 30507 w 81351"/>
                <a:gd name="connsiteY1" fmla="*/ 30507 h 325406"/>
                <a:gd name="connsiteX2" fmla="*/ 30507 w 81351"/>
                <a:gd name="connsiteY2" fmla="*/ 298967 h 325406"/>
                <a:gd name="connsiteX3" fmla="*/ 67115 w 81351"/>
                <a:gd name="connsiteY3" fmla="*/ 319305 h 325406"/>
                <a:gd name="connsiteX4" fmla="*/ 67115 w 81351"/>
                <a:gd name="connsiteY4" fmla="*/ 50845 h 325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51" h="325406">
                  <a:moveTo>
                    <a:pt x="67115" y="50845"/>
                  </a:moveTo>
                  <a:lnTo>
                    <a:pt x="30507" y="30507"/>
                  </a:lnTo>
                  <a:lnTo>
                    <a:pt x="30507" y="298967"/>
                  </a:lnTo>
                  <a:lnTo>
                    <a:pt x="67115" y="319305"/>
                  </a:lnTo>
                  <a:lnTo>
                    <a:pt x="67115" y="50845"/>
                  </a:lnTo>
                </a:path>
              </a:pathLst>
            </a:custGeom>
            <a:solidFill>
              <a:srgbClr val="FFCE00"/>
            </a:solid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AD2E6DFF-C1D5-45A5-B40C-15EB83744D23}"/>
                </a:ext>
              </a:extLst>
            </p:cNvPr>
            <p:cNvSpPr/>
            <p:nvPr/>
          </p:nvSpPr>
          <p:spPr>
            <a:xfrm>
              <a:off x="4137458" y="4621438"/>
              <a:ext cx="162703" cy="325407"/>
            </a:xfrm>
            <a:custGeom>
              <a:avLst/>
              <a:gdLst>
                <a:gd name="connsiteX0" fmla="*/ 87453 w 162703"/>
                <a:gd name="connsiteY0" fmla="*/ 40040 h 325406"/>
                <a:gd name="connsiteX1" fmla="*/ 30507 w 162703"/>
                <a:gd name="connsiteY1" fmla="*/ 76648 h 325406"/>
                <a:gd name="connsiteX2" fmla="*/ 30507 w 162703"/>
                <a:gd name="connsiteY2" fmla="*/ 219014 h 325406"/>
                <a:gd name="connsiteX3" fmla="*/ 83386 w 162703"/>
                <a:gd name="connsiteY3" fmla="*/ 320703 h 325406"/>
                <a:gd name="connsiteX4" fmla="*/ 140332 w 162703"/>
                <a:gd name="connsiteY4" fmla="*/ 284095 h 325406"/>
                <a:gd name="connsiteX5" fmla="*/ 140332 w 162703"/>
                <a:gd name="connsiteY5" fmla="*/ 247487 h 325406"/>
                <a:gd name="connsiteX6" fmla="*/ 103724 w 162703"/>
                <a:gd name="connsiteY6" fmla="*/ 227149 h 325406"/>
                <a:gd name="connsiteX7" fmla="*/ 103724 w 162703"/>
                <a:gd name="connsiteY7" fmla="*/ 267825 h 325406"/>
                <a:gd name="connsiteX8" fmla="*/ 83386 w 162703"/>
                <a:gd name="connsiteY8" fmla="*/ 284095 h 325406"/>
                <a:gd name="connsiteX9" fmla="*/ 63048 w 162703"/>
                <a:gd name="connsiteY9" fmla="*/ 247487 h 325406"/>
                <a:gd name="connsiteX10" fmla="*/ 63048 w 162703"/>
                <a:gd name="connsiteY10" fmla="*/ 101054 h 325406"/>
                <a:gd name="connsiteX11" fmla="*/ 83386 w 162703"/>
                <a:gd name="connsiteY11" fmla="*/ 84784 h 325406"/>
                <a:gd name="connsiteX12" fmla="*/ 103724 w 162703"/>
                <a:gd name="connsiteY12" fmla="*/ 121392 h 325406"/>
                <a:gd name="connsiteX13" fmla="*/ 103724 w 162703"/>
                <a:gd name="connsiteY13" fmla="*/ 149865 h 325406"/>
                <a:gd name="connsiteX14" fmla="*/ 140332 w 162703"/>
                <a:gd name="connsiteY14" fmla="*/ 170203 h 325406"/>
                <a:gd name="connsiteX15" fmla="*/ 140332 w 162703"/>
                <a:gd name="connsiteY15" fmla="*/ 145797 h 325406"/>
                <a:gd name="connsiteX16" fmla="*/ 87453 w 162703"/>
                <a:gd name="connsiteY16" fmla="*/ 40040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703" h="325406">
                  <a:moveTo>
                    <a:pt x="87453" y="40040"/>
                  </a:moveTo>
                  <a:cubicBezTo>
                    <a:pt x="50845" y="19702"/>
                    <a:pt x="30507" y="31905"/>
                    <a:pt x="30507" y="76648"/>
                  </a:cubicBezTo>
                  <a:lnTo>
                    <a:pt x="30507" y="219014"/>
                  </a:lnTo>
                  <a:cubicBezTo>
                    <a:pt x="30507" y="263757"/>
                    <a:pt x="50845" y="296298"/>
                    <a:pt x="83386" y="320703"/>
                  </a:cubicBezTo>
                  <a:cubicBezTo>
                    <a:pt x="119994" y="341041"/>
                    <a:pt x="140332" y="328839"/>
                    <a:pt x="140332" y="284095"/>
                  </a:cubicBezTo>
                  <a:lnTo>
                    <a:pt x="140332" y="247487"/>
                  </a:lnTo>
                  <a:lnTo>
                    <a:pt x="103724" y="227149"/>
                  </a:lnTo>
                  <a:lnTo>
                    <a:pt x="103724" y="267825"/>
                  </a:lnTo>
                  <a:cubicBezTo>
                    <a:pt x="103724" y="288163"/>
                    <a:pt x="95588" y="288163"/>
                    <a:pt x="83386" y="284095"/>
                  </a:cubicBezTo>
                  <a:cubicBezTo>
                    <a:pt x="71183" y="275960"/>
                    <a:pt x="63048" y="267825"/>
                    <a:pt x="63048" y="247487"/>
                  </a:cubicBezTo>
                  <a:lnTo>
                    <a:pt x="63048" y="101054"/>
                  </a:lnTo>
                  <a:cubicBezTo>
                    <a:pt x="63048" y="80716"/>
                    <a:pt x="71183" y="76648"/>
                    <a:pt x="83386" y="84784"/>
                  </a:cubicBezTo>
                  <a:cubicBezTo>
                    <a:pt x="95588" y="92919"/>
                    <a:pt x="103724" y="105122"/>
                    <a:pt x="103724" y="121392"/>
                  </a:cubicBezTo>
                  <a:lnTo>
                    <a:pt x="103724" y="149865"/>
                  </a:lnTo>
                  <a:lnTo>
                    <a:pt x="140332" y="170203"/>
                  </a:lnTo>
                  <a:lnTo>
                    <a:pt x="140332" y="145797"/>
                  </a:lnTo>
                  <a:cubicBezTo>
                    <a:pt x="144399" y="96986"/>
                    <a:pt x="124061" y="60378"/>
                    <a:pt x="87453" y="40040"/>
                  </a:cubicBezTo>
                </a:path>
              </a:pathLst>
            </a:custGeom>
            <a:solidFill>
              <a:srgbClr val="FFCE00"/>
            </a:solidFill>
            <a:ln w="9525" cap="flat">
              <a:noFill/>
              <a:prstDash val="solid"/>
              <a:miter/>
            </a:ln>
          </p:spPr>
          <p:txBody>
            <a:bodyPr rtlCol="0" anchor="ctr"/>
            <a:lstStyle/>
            <a:p>
              <a:endParaRPr lang="en-US"/>
            </a:p>
          </p:txBody>
        </p:sp>
        <p:sp>
          <p:nvSpPr>
            <p:cNvPr id="443" name="Freeform: Shape 442">
              <a:extLst>
                <a:ext uri="{FF2B5EF4-FFF2-40B4-BE49-F238E27FC236}">
                  <a16:creationId xmlns:a16="http://schemas.microsoft.com/office/drawing/2014/main" id="{51E01067-6DAA-467D-ACD1-D51E34390B00}"/>
                </a:ext>
              </a:extLst>
            </p:cNvPr>
            <p:cNvSpPr/>
            <p:nvPr/>
          </p:nvSpPr>
          <p:spPr>
            <a:xfrm>
              <a:off x="4267621" y="4694654"/>
              <a:ext cx="162703" cy="325407"/>
            </a:xfrm>
            <a:custGeom>
              <a:avLst/>
              <a:gdLst>
                <a:gd name="connsiteX0" fmla="*/ 87453 w 162703"/>
                <a:gd name="connsiteY0" fmla="*/ 40040 h 325406"/>
                <a:gd name="connsiteX1" fmla="*/ 34575 w 162703"/>
                <a:gd name="connsiteY1" fmla="*/ 76649 h 325406"/>
                <a:gd name="connsiteX2" fmla="*/ 75250 w 162703"/>
                <a:gd name="connsiteY2" fmla="*/ 186473 h 325406"/>
                <a:gd name="connsiteX3" fmla="*/ 107791 w 162703"/>
                <a:gd name="connsiteY3" fmla="*/ 263757 h 325406"/>
                <a:gd name="connsiteX4" fmla="*/ 87453 w 162703"/>
                <a:gd name="connsiteY4" fmla="*/ 280028 h 325406"/>
                <a:gd name="connsiteX5" fmla="*/ 67115 w 162703"/>
                <a:gd name="connsiteY5" fmla="*/ 243419 h 325406"/>
                <a:gd name="connsiteX6" fmla="*/ 67115 w 162703"/>
                <a:gd name="connsiteY6" fmla="*/ 223082 h 325406"/>
                <a:gd name="connsiteX7" fmla="*/ 30507 w 162703"/>
                <a:gd name="connsiteY7" fmla="*/ 202744 h 325406"/>
                <a:gd name="connsiteX8" fmla="*/ 30507 w 162703"/>
                <a:gd name="connsiteY8" fmla="*/ 219014 h 325406"/>
                <a:gd name="connsiteX9" fmla="*/ 83385 w 162703"/>
                <a:gd name="connsiteY9" fmla="*/ 320704 h 325406"/>
                <a:gd name="connsiteX10" fmla="*/ 140332 w 162703"/>
                <a:gd name="connsiteY10" fmla="*/ 284095 h 325406"/>
                <a:gd name="connsiteX11" fmla="*/ 99656 w 162703"/>
                <a:gd name="connsiteY11" fmla="*/ 174271 h 325406"/>
                <a:gd name="connsiteX12" fmla="*/ 67115 w 162703"/>
                <a:gd name="connsiteY12" fmla="*/ 96986 h 325406"/>
                <a:gd name="connsiteX13" fmla="*/ 87453 w 162703"/>
                <a:gd name="connsiteY13" fmla="*/ 80716 h 325406"/>
                <a:gd name="connsiteX14" fmla="*/ 107791 w 162703"/>
                <a:gd name="connsiteY14" fmla="*/ 117324 h 325406"/>
                <a:gd name="connsiteX15" fmla="*/ 107791 w 162703"/>
                <a:gd name="connsiteY15" fmla="*/ 129527 h 325406"/>
                <a:gd name="connsiteX16" fmla="*/ 144399 w 162703"/>
                <a:gd name="connsiteY16" fmla="*/ 149865 h 325406"/>
                <a:gd name="connsiteX17" fmla="*/ 144399 w 162703"/>
                <a:gd name="connsiteY17" fmla="*/ 141730 h 325406"/>
                <a:gd name="connsiteX18" fmla="*/ 87453 w 162703"/>
                <a:gd name="connsiteY18" fmla="*/ 40040 h 325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703" h="325406">
                  <a:moveTo>
                    <a:pt x="87453" y="40040"/>
                  </a:moveTo>
                  <a:cubicBezTo>
                    <a:pt x="50845" y="19702"/>
                    <a:pt x="34575" y="31905"/>
                    <a:pt x="34575" y="76649"/>
                  </a:cubicBezTo>
                  <a:cubicBezTo>
                    <a:pt x="34575" y="109189"/>
                    <a:pt x="42710" y="137662"/>
                    <a:pt x="75250" y="186473"/>
                  </a:cubicBezTo>
                  <a:cubicBezTo>
                    <a:pt x="99656" y="223082"/>
                    <a:pt x="107791" y="243419"/>
                    <a:pt x="107791" y="263757"/>
                  </a:cubicBezTo>
                  <a:cubicBezTo>
                    <a:pt x="107791" y="284095"/>
                    <a:pt x="99656" y="284095"/>
                    <a:pt x="87453" y="280028"/>
                  </a:cubicBezTo>
                  <a:cubicBezTo>
                    <a:pt x="75250" y="271893"/>
                    <a:pt x="67115" y="263757"/>
                    <a:pt x="67115" y="243419"/>
                  </a:cubicBezTo>
                  <a:lnTo>
                    <a:pt x="67115" y="223082"/>
                  </a:lnTo>
                  <a:lnTo>
                    <a:pt x="30507" y="202744"/>
                  </a:lnTo>
                  <a:lnTo>
                    <a:pt x="30507" y="219014"/>
                  </a:lnTo>
                  <a:cubicBezTo>
                    <a:pt x="30507" y="263757"/>
                    <a:pt x="50845" y="296298"/>
                    <a:pt x="83385" y="320704"/>
                  </a:cubicBezTo>
                  <a:cubicBezTo>
                    <a:pt x="119994" y="341042"/>
                    <a:pt x="140332" y="328839"/>
                    <a:pt x="140332" y="284095"/>
                  </a:cubicBezTo>
                  <a:cubicBezTo>
                    <a:pt x="140332" y="251555"/>
                    <a:pt x="132196" y="223082"/>
                    <a:pt x="99656" y="174271"/>
                  </a:cubicBezTo>
                  <a:cubicBezTo>
                    <a:pt x="75250" y="137662"/>
                    <a:pt x="67115" y="117324"/>
                    <a:pt x="67115" y="96986"/>
                  </a:cubicBezTo>
                  <a:cubicBezTo>
                    <a:pt x="67115" y="76649"/>
                    <a:pt x="75250" y="72581"/>
                    <a:pt x="87453" y="80716"/>
                  </a:cubicBezTo>
                  <a:cubicBezTo>
                    <a:pt x="99656" y="88851"/>
                    <a:pt x="107791" y="96986"/>
                    <a:pt x="107791" y="117324"/>
                  </a:cubicBezTo>
                  <a:lnTo>
                    <a:pt x="107791" y="129527"/>
                  </a:lnTo>
                  <a:lnTo>
                    <a:pt x="144399" y="149865"/>
                  </a:lnTo>
                  <a:lnTo>
                    <a:pt x="144399" y="141730"/>
                  </a:lnTo>
                  <a:cubicBezTo>
                    <a:pt x="140332" y="96986"/>
                    <a:pt x="119994" y="64446"/>
                    <a:pt x="87453" y="40040"/>
                  </a:cubicBezTo>
                </a:path>
              </a:pathLst>
            </a:custGeom>
            <a:solidFill>
              <a:srgbClr val="FFCE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8431616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750" fill="hold"/>
                                        <p:tgtEl>
                                          <p:spTgt spid="36"/>
                                        </p:tgtEl>
                                        <p:attrNameLst>
                                          <p:attrName>ppt_x</p:attrName>
                                        </p:attrNameLst>
                                      </p:cBhvr>
                                      <p:tavLst>
                                        <p:tav tm="0">
                                          <p:val>
                                            <p:strVal val="#ppt_x"/>
                                          </p:val>
                                        </p:tav>
                                        <p:tav tm="100000">
                                          <p:val>
                                            <p:strVal val="#ppt_x"/>
                                          </p:val>
                                        </p:tav>
                                      </p:tavLst>
                                    </p:anim>
                                    <p:anim calcmode="lin" valueType="num">
                                      <p:cBhvr additive="base">
                                        <p:cTn id="8" dur="750" fill="hold"/>
                                        <p:tgtEl>
                                          <p:spTgt spid="36"/>
                                        </p:tgtEl>
                                        <p:attrNameLst>
                                          <p:attrName>ppt_y</p:attrName>
                                        </p:attrNameLst>
                                      </p:cBhvr>
                                      <p:tavLst>
                                        <p:tav tm="0">
                                          <p:val>
                                            <p:strVal val="0-#ppt_h/2"/>
                                          </p:val>
                                        </p:tav>
                                        <p:tav tm="100000">
                                          <p:val>
                                            <p:strVal val="#ppt_y"/>
                                          </p:val>
                                        </p:tav>
                                      </p:tavLst>
                                    </p:anim>
                                  </p:childTnLst>
                                </p:cTn>
                              </p:par>
                              <p:par>
                                <p:cTn id="9" presetID="42" presetClass="entr" presetSubtype="0" fill="hold" nodeType="withEffect">
                                  <p:stCondLst>
                                    <p:cond delay="325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350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anim calcmode="lin" valueType="num">
                                      <p:cBhvr>
                                        <p:cTn id="17" dur="500" fill="hold"/>
                                        <p:tgtEl>
                                          <p:spTgt spid="39"/>
                                        </p:tgtEl>
                                        <p:attrNameLst>
                                          <p:attrName>ppt_x</p:attrName>
                                        </p:attrNameLst>
                                      </p:cBhvr>
                                      <p:tavLst>
                                        <p:tav tm="0">
                                          <p:val>
                                            <p:strVal val="#ppt_x"/>
                                          </p:val>
                                        </p:tav>
                                        <p:tav tm="100000">
                                          <p:val>
                                            <p:strVal val="#ppt_x"/>
                                          </p:val>
                                        </p:tav>
                                      </p:tavLst>
                                    </p:anim>
                                    <p:anim calcmode="lin" valueType="num">
                                      <p:cBhvr>
                                        <p:cTn id="18" dur="5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375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anim calcmode="lin" valueType="num">
                                      <p:cBhvr>
                                        <p:cTn id="22" dur="500" fill="hold"/>
                                        <p:tgtEl>
                                          <p:spTgt spid="43"/>
                                        </p:tgtEl>
                                        <p:attrNameLst>
                                          <p:attrName>ppt_x</p:attrName>
                                        </p:attrNameLst>
                                      </p:cBhvr>
                                      <p:tavLst>
                                        <p:tav tm="0">
                                          <p:val>
                                            <p:strVal val="#ppt_x"/>
                                          </p:val>
                                        </p:tav>
                                        <p:tav tm="100000">
                                          <p:val>
                                            <p:strVal val="#ppt_x"/>
                                          </p:val>
                                        </p:tav>
                                      </p:tavLst>
                                    </p:anim>
                                    <p:anim calcmode="lin" valueType="num">
                                      <p:cBhvr>
                                        <p:cTn id="23" dur="5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400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anim calcmode="lin" valueType="num">
                                      <p:cBhvr>
                                        <p:cTn id="27" dur="500" fill="hold"/>
                                        <p:tgtEl>
                                          <p:spTgt spid="51"/>
                                        </p:tgtEl>
                                        <p:attrNameLst>
                                          <p:attrName>ppt_x</p:attrName>
                                        </p:attrNameLst>
                                      </p:cBhvr>
                                      <p:tavLst>
                                        <p:tav tm="0">
                                          <p:val>
                                            <p:strVal val="#ppt_x"/>
                                          </p:val>
                                        </p:tav>
                                        <p:tav tm="100000">
                                          <p:val>
                                            <p:strVal val="#ppt_x"/>
                                          </p:val>
                                        </p:tav>
                                      </p:tavLst>
                                    </p:anim>
                                    <p:anim calcmode="lin" valueType="num">
                                      <p:cBhvr>
                                        <p:cTn id="28" dur="500" fill="hold"/>
                                        <p:tgtEl>
                                          <p:spTgt spid="5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1000"/>
                                        <p:tgtEl>
                                          <p:spTgt spid="55"/>
                                        </p:tgtEl>
                                      </p:cBhvr>
                                    </p:animEffect>
                                    <p:anim calcmode="lin" valueType="num">
                                      <p:cBhvr>
                                        <p:cTn id="32" dur="1000" fill="hold"/>
                                        <p:tgtEl>
                                          <p:spTgt spid="55"/>
                                        </p:tgtEl>
                                        <p:attrNameLst>
                                          <p:attrName>ppt_x</p:attrName>
                                        </p:attrNameLst>
                                      </p:cBhvr>
                                      <p:tavLst>
                                        <p:tav tm="0">
                                          <p:val>
                                            <p:strVal val="#ppt_x"/>
                                          </p:val>
                                        </p:tav>
                                        <p:tav tm="100000">
                                          <p:val>
                                            <p:strVal val="#ppt_x"/>
                                          </p:val>
                                        </p:tav>
                                      </p:tavLst>
                                    </p:anim>
                                    <p:anim calcmode="lin" valueType="num">
                                      <p:cBhvr>
                                        <p:cTn id="33"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1">
            <a:extLst>
              <a:ext uri="{FF2B5EF4-FFF2-40B4-BE49-F238E27FC236}">
                <a16:creationId xmlns:a16="http://schemas.microsoft.com/office/drawing/2014/main" id="{C978684A-75AB-4584-A1E9-142E76895FDE}"/>
              </a:ext>
            </a:extLst>
          </p:cNvPr>
          <p:cNvSpPr>
            <a:spLocks noChangeShapeType="1"/>
          </p:cNvSpPr>
          <p:nvPr/>
        </p:nvSpPr>
        <p:spPr bwMode="auto">
          <a:xfrm flipH="1" flipV="1">
            <a:off x="10434830" y="1761322"/>
            <a:ext cx="0" cy="794962"/>
          </a:xfrm>
          <a:prstGeom prst="line">
            <a:avLst/>
          </a:prstGeom>
          <a:noFill/>
          <a:ln w="6350" cap="sq" cmpd="sng">
            <a:solidFill>
              <a:srgbClr val="DCDEE0"/>
            </a:solidFill>
            <a:prstDash val="solid"/>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36">
              <a:defRPr/>
            </a:pPr>
            <a:endParaRPr lang="es-ES" sz="100">
              <a:solidFill>
                <a:schemeClr val="tx1">
                  <a:lumMod val="65000"/>
                  <a:lumOff val="35000"/>
                </a:schemeClr>
              </a:solidFill>
              <a:latin typeface="Montserrat" panose="00000500000000000000" pitchFamily="50" charset="0"/>
              <a:cs typeface="Helvetica" charset="0"/>
              <a:sym typeface="Helvetica" charset="0"/>
            </a:endParaRPr>
          </a:p>
        </p:txBody>
      </p:sp>
      <p:sp>
        <p:nvSpPr>
          <p:cNvPr id="6" name="Line 11">
            <a:extLst>
              <a:ext uri="{FF2B5EF4-FFF2-40B4-BE49-F238E27FC236}">
                <a16:creationId xmlns:a16="http://schemas.microsoft.com/office/drawing/2014/main" id="{8C364B52-74B3-4DE5-9EAC-03EA75B087E0}"/>
              </a:ext>
            </a:extLst>
          </p:cNvPr>
          <p:cNvSpPr>
            <a:spLocks noChangeShapeType="1"/>
          </p:cNvSpPr>
          <p:nvPr/>
        </p:nvSpPr>
        <p:spPr bwMode="auto">
          <a:xfrm flipH="1" flipV="1">
            <a:off x="1935073" y="3305261"/>
            <a:ext cx="0" cy="836083"/>
          </a:xfrm>
          <a:prstGeom prst="line">
            <a:avLst/>
          </a:prstGeom>
          <a:noFill/>
          <a:ln w="6350" cap="sq" cmpd="sng">
            <a:solidFill>
              <a:srgbClr val="DCDEE0"/>
            </a:solidFill>
            <a:prstDash val="solid"/>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36">
              <a:defRPr/>
            </a:pPr>
            <a:endParaRPr lang="es-ES" sz="100">
              <a:solidFill>
                <a:schemeClr val="tx1">
                  <a:lumMod val="65000"/>
                  <a:lumOff val="35000"/>
                </a:schemeClr>
              </a:solidFill>
              <a:latin typeface="Montserrat" panose="00000500000000000000" pitchFamily="50" charset="0"/>
              <a:cs typeface="Helvetica" charset="0"/>
              <a:sym typeface="Helvetica" charset="0"/>
            </a:endParaRPr>
          </a:p>
        </p:txBody>
      </p:sp>
      <p:sp>
        <p:nvSpPr>
          <p:cNvPr id="7" name="Line 11">
            <a:extLst>
              <a:ext uri="{FF2B5EF4-FFF2-40B4-BE49-F238E27FC236}">
                <a16:creationId xmlns:a16="http://schemas.microsoft.com/office/drawing/2014/main" id="{D725F242-8DB4-4C22-ACC3-E26CB5C0BD7C}"/>
              </a:ext>
            </a:extLst>
          </p:cNvPr>
          <p:cNvSpPr>
            <a:spLocks noChangeShapeType="1"/>
          </p:cNvSpPr>
          <p:nvPr/>
        </p:nvSpPr>
        <p:spPr bwMode="auto">
          <a:xfrm flipH="1" flipV="1">
            <a:off x="4786819" y="3317322"/>
            <a:ext cx="0" cy="824023"/>
          </a:xfrm>
          <a:prstGeom prst="line">
            <a:avLst/>
          </a:prstGeom>
          <a:noFill/>
          <a:ln w="6350" cap="sq" cmpd="sng">
            <a:solidFill>
              <a:srgbClr val="DCDEE0"/>
            </a:solidFill>
            <a:prstDash val="solid"/>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36">
              <a:defRPr/>
            </a:pPr>
            <a:endParaRPr lang="es-ES" sz="100">
              <a:solidFill>
                <a:schemeClr val="tx1">
                  <a:lumMod val="65000"/>
                  <a:lumOff val="35000"/>
                </a:schemeClr>
              </a:solidFill>
              <a:latin typeface="Montserrat" panose="00000500000000000000" pitchFamily="50" charset="0"/>
              <a:cs typeface="Helvetica" charset="0"/>
              <a:sym typeface="Helvetica" charset="0"/>
            </a:endParaRPr>
          </a:p>
        </p:txBody>
      </p:sp>
      <p:sp>
        <p:nvSpPr>
          <p:cNvPr id="8" name="Line 11">
            <a:extLst>
              <a:ext uri="{FF2B5EF4-FFF2-40B4-BE49-F238E27FC236}">
                <a16:creationId xmlns:a16="http://schemas.microsoft.com/office/drawing/2014/main" id="{B6F8AA7A-D518-4E9F-A01C-1A1599ACACB5}"/>
              </a:ext>
            </a:extLst>
          </p:cNvPr>
          <p:cNvSpPr>
            <a:spLocks noChangeShapeType="1"/>
          </p:cNvSpPr>
          <p:nvPr/>
        </p:nvSpPr>
        <p:spPr bwMode="auto">
          <a:xfrm flipH="1" flipV="1">
            <a:off x="6182590" y="2501518"/>
            <a:ext cx="0" cy="803744"/>
          </a:xfrm>
          <a:prstGeom prst="line">
            <a:avLst/>
          </a:prstGeom>
          <a:noFill/>
          <a:ln w="6350" cap="sq" cmpd="sng">
            <a:solidFill>
              <a:srgbClr val="DCDEE0"/>
            </a:solidFill>
            <a:prstDash val="solid"/>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36">
              <a:defRPr/>
            </a:pPr>
            <a:endParaRPr lang="es-ES" sz="100">
              <a:solidFill>
                <a:schemeClr val="tx1">
                  <a:lumMod val="65000"/>
                  <a:lumOff val="35000"/>
                </a:schemeClr>
              </a:solidFill>
              <a:latin typeface="Montserrat" panose="00000500000000000000" pitchFamily="50" charset="0"/>
              <a:cs typeface="Helvetica" charset="0"/>
              <a:sym typeface="Helvetica" charset="0"/>
            </a:endParaRPr>
          </a:p>
        </p:txBody>
      </p:sp>
      <p:sp>
        <p:nvSpPr>
          <p:cNvPr id="9" name="Line 11">
            <a:extLst>
              <a:ext uri="{FF2B5EF4-FFF2-40B4-BE49-F238E27FC236}">
                <a16:creationId xmlns:a16="http://schemas.microsoft.com/office/drawing/2014/main" id="{462CD540-3AE5-4333-9DE0-020687093006}"/>
              </a:ext>
            </a:extLst>
          </p:cNvPr>
          <p:cNvSpPr>
            <a:spLocks noChangeShapeType="1"/>
          </p:cNvSpPr>
          <p:nvPr/>
        </p:nvSpPr>
        <p:spPr bwMode="auto">
          <a:xfrm flipH="1" flipV="1">
            <a:off x="7598084" y="3335833"/>
            <a:ext cx="0" cy="794962"/>
          </a:xfrm>
          <a:prstGeom prst="line">
            <a:avLst/>
          </a:prstGeom>
          <a:noFill/>
          <a:ln w="6350" cap="sq" cmpd="sng">
            <a:solidFill>
              <a:srgbClr val="DCDEE0"/>
            </a:solidFill>
            <a:prstDash val="solid"/>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36">
              <a:defRPr/>
            </a:pPr>
            <a:endParaRPr lang="es-ES" sz="100">
              <a:solidFill>
                <a:schemeClr val="tx1">
                  <a:lumMod val="65000"/>
                  <a:lumOff val="35000"/>
                </a:schemeClr>
              </a:solidFill>
              <a:latin typeface="Montserrat" panose="00000500000000000000" pitchFamily="50" charset="0"/>
              <a:cs typeface="Helvetica" charset="0"/>
              <a:sym typeface="Helvetica" charset="0"/>
            </a:endParaRPr>
          </a:p>
        </p:txBody>
      </p:sp>
      <p:sp>
        <p:nvSpPr>
          <p:cNvPr id="10" name="Line 11">
            <a:extLst>
              <a:ext uri="{FF2B5EF4-FFF2-40B4-BE49-F238E27FC236}">
                <a16:creationId xmlns:a16="http://schemas.microsoft.com/office/drawing/2014/main" id="{AF6512C5-6BAF-4BEB-88D1-56B4B76B6D85}"/>
              </a:ext>
            </a:extLst>
          </p:cNvPr>
          <p:cNvSpPr>
            <a:spLocks noChangeShapeType="1"/>
          </p:cNvSpPr>
          <p:nvPr/>
        </p:nvSpPr>
        <p:spPr bwMode="auto">
          <a:xfrm flipH="1" flipV="1">
            <a:off x="9000311" y="2515855"/>
            <a:ext cx="0" cy="789411"/>
          </a:xfrm>
          <a:prstGeom prst="line">
            <a:avLst/>
          </a:prstGeom>
          <a:noFill/>
          <a:ln w="6350" cap="sq" cmpd="sng">
            <a:solidFill>
              <a:srgbClr val="DCDEE0"/>
            </a:solidFill>
            <a:prstDash val="solid"/>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36">
              <a:defRPr/>
            </a:pPr>
            <a:endParaRPr lang="es-ES" sz="100">
              <a:solidFill>
                <a:schemeClr val="tx1">
                  <a:lumMod val="65000"/>
                  <a:lumOff val="35000"/>
                </a:schemeClr>
              </a:solidFill>
              <a:latin typeface="Montserrat" panose="00000500000000000000" pitchFamily="50" charset="0"/>
              <a:cs typeface="Helvetica" charset="0"/>
              <a:sym typeface="Helvetica" charset="0"/>
            </a:endParaRPr>
          </a:p>
        </p:txBody>
      </p:sp>
      <p:grpSp>
        <p:nvGrpSpPr>
          <p:cNvPr id="24" name="Group 23">
            <a:extLst>
              <a:ext uri="{FF2B5EF4-FFF2-40B4-BE49-F238E27FC236}">
                <a16:creationId xmlns:a16="http://schemas.microsoft.com/office/drawing/2014/main" id="{D48F840A-A86E-4E5D-A61E-1245349B1502}"/>
              </a:ext>
            </a:extLst>
          </p:cNvPr>
          <p:cNvGrpSpPr/>
          <p:nvPr/>
        </p:nvGrpSpPr>
        <p:grpSpPr>
          <a:xfrm>
            <a:off x="1720090" y="1467470"/>
            <a:ext cx="8943273" cy="2900765"/>
            <a:chOff x="1720090" y="1467470"/>
            <a:chExt cx="8943273" cy="2900765"/>
          </a:xfrm>
        </p:grpSpPr>
        <p:sp>
          <p:nvSpPr>
            <p:cNvPr id="11" name="Freeform 5">
              <a:extLst>
                <a:ext uri="{FF2B5EF4-FFF2-40B4-BE49-F238E27FC236}">
                  <a16:creationId xmlns:a16="http://schemas.microsoft.com/office/drawing/2014/main" id="{4923B216-5ECA-416F-903F-8A9213C17368}"/>
                </a:ext>
              </a:extLst>
            </p:cNvPr>
            <p:cNvSpPr>
              <a:spLocks/>
            </p:cNvSpPr>
            <p:nvPr/>
          </p:nvSpPr>
          <p:spPr bwMode="auto">
            <a:xfrm>
              <a:off x="8787385" y="1467470"/>
              <a:ext cx="1875978" cy="1277554"/>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6"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9" y="266"/>
                    <a:pt x="13398" y="0"/>
                    <a:pt x="12630" y="444"/>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12" name="Freeform 6">
              <a:extLst>
                <a:ext uri="{FF2B5EF4-FFF2-40B4-BE49-F238E27FC236}">
                  <a16:creationId xmlns:a16="http://schemas.microsoft.com/office/drawing/2014/main" id="{5B6BF5DE-D9EF-477D-BD2D-539C8D063F4A}"/>
                </a:ext>
              </a:extLst>
            </p:cNvPr>
            <p:cNvSpPr>
              <a:spLocks/>
            </p:cNvSpPr>
            <p:nvPr/>
          </p:nvSpPr>
          <p:spPr bwMode="auto">
            <a:xfrm>
              <a:off x="4539612" y="2286687"/>
              <a:ext cx="1874457" cy="1277554"/>
            </a:xfrm>
            <a:custGeom>
              <a:avLst/>
              <a:gdLst>
                <a:gd name="T0" fmla="*/ 12630 w 15298"/>
                <a:gd name="T1" fmla="*/ 443 h 10413"/>
                <a:gd name="T2" fmla="*/ 1033 w 15298"/>
                <a:gd name="T3" fmla="*/ 7138 h 10413"/>
                <a:gd name="T4" fmla="*/ 443 w 15298"/>
                <a:gd name="T5" fmla="*/ 9341 h 10413"/>
                <a:gd name="T6" fmla="*/ 466 w 15298"/>
                <a:gd name="T7" fmla="*/ 9379 h 10413"/>
                <a:gd name="T8" fmla="*/ 2668 w 15298"/>
                <a:gd name="T9" fmla="*/ 9970 h 10413"/>
                <a:gd name="T10" fmla="*/ 14264 w 15298"/>
                <a:gd name="T11" fmla="*/ 3275 h 10413"/>
                <a:gd name="T12" fmla="*/ 14854 w 15298"/>
                <a:gd name="T13" fmla="*/ 1072 h 10413"/>
                <a:gd name="T14" fmla="*/ 14832 w 15298"/>
                <a:gd name="T15" fmla="*/ 1033 h 10413"/>
                <a:gd name="T16" fmla="*/ 12630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3"/>
                  </a:moveTo>
                  <a:lnTo>
                    <a:pt x="1033" y="7138"/>
                  </a:lnTo>
                  <a:cubicBezTo>
                    <a:pt x="266" y="7582"/>
                    <a:pt x="0" y="8573"/>
                    <a:pt x="443" y="9341"/>
                  </a:cubicBezTo>
                  <a:lnTo>
                    <a:pt x="466" y="9379"/>
                  </a:lnTo>
                  <a:cubicBezTo>
                    <a:pt x="909" y="10147"/>
                    <a:pt x="1900" y="10413"/>
                    <a:pt x="2668" y="9970"/>
                  </a:cubicBezTo>
                  <a:lnTo>
                    <a:pt x="14264" y="3275"/>
                  </a:lnTo>
                  <a:cubicBezTo>
                    <a:pt x="15032" y="2831"/>
                    <a:pt x="15298" y="1840"/>
                    <a:pt x="14854" y="1072"/>
                  </a:cubicBezTo>
                  <a:lnTo>
                    <a:pt x="14832" y="1033"/>
                  </a:lnTo>
                  <a:cubicBezTo>
                    <a:pt x="14389" y="266"/>
                    <a:pt x="13398" y="0"/>
                    <a:pt x="12630" y="44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13" name="Freeform 7">
              <a:extLst>
                <a:ext uri="{FF2B5EF4-FFF2-40B4-BE49-F238E27FC236}">
                  <a16:creationId xmlns:a16="http://schemas.microsoft.com/office/drawing/2014/main" id="{10422C12-CA13-41AC-A0AE-AD31FA8BB689}"/>
                </a:ext>
              </a:extLst>
            </p:cNvPr>
            <p:cNvSpPr>
              <a:spLocks/>
            </p:cNvSpPr>
            <p:nvPr/>
          </p:nvSpPr>
          <p:spPr bwMode="auto">
            <a:xfrm>
              <a:off x="1720090" y="3089158"/>
              <a:ext cx="1874457" cy="1279077"/>
            </a:xfrm>
            <a:custGeom>
              <a:avLst/>
              <a:gdLst>
                <a:gd name="T0" fmla="*/ 2668 w 15298"/>
                <a:gd name="T1" fmla="*/ 443 h 10413"/>
                <a:gd name="T2" fmla="*/ 14265 w 15298"/>
                <a:gd name="T3" fmla="*/ 7138 h 10413"/>
                <a:gd name="T4" fmla="*/ 14855 w 15298"/>
                <a:gd name="T5" fmla="*/ 9340 h 10413"/>
                <a:gd name="T6" fmla="*/ 14832 w 15298"/>
                <a:gd name="T7" fmla="*/ 9379 h 10413"/>
                <a:gd name="T8" fmla="*/ 12630 w 15298"/>
                <a:gd name="T9" fmla="*/ 9969 h 10413"/>
                <a:gd name="T10" fmla="*/ 1034 w 15298"/>
                <a:gd name="T11" fmla="*/ 3274 h 10413"/>
                <a:gd name="T12" fmla="*/ 444 w 15298"/>
                <a:gd name="T13" fmla="*/ 1072 h 10413"/>
                <a:gd name="T14" fmla="*/ 466 w 15298"/>
                <a:gd name="T15" fmla="*/ 1033 h 10413"/>
                <a:gd name="T16" fmla="*/ 2668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3"/>
                  </a:moveTo>
                  <a:lnTo>
                    <a:pt x="14265" y="7138"/>
                  </a:lnTo>
                  <a:cubicBezTo>
                    <a:pt x="15032" y="7581"/>
                    <a:pt x="15298" y="8572"/>
                    <a:pt x="14855" y="9340"/>
                  </a:cubicBezTo>
                  <a:lnTo>
                    <a:pt x="14832" y="9379"/>
                  </a:lnTo>
                  <a:cubicBezTo>
                    <a:pt x="14389" y="10147"/>
                    <a:pt x="13398" y="10413"/>
                    <a:pt x="12630" y="9969"/>
                  </a:cubicBezTo>
                  <a:lnTo>
                    <a:pt x="1034" y="3274"/>
                  </a:lnTo>
                  <a:cubicBezTo>
                    <a:pt x="266" y="2831"/>
                    <a:pt x="0" y="1840"/>
                    <a:pt x="444" y="1072"/>
                  </a:cubicBezTo>
                  <a:lnTo>
                    <a:pt x="466" y="1033"/>
                  </a:lnTo>
                  <a:cubicBezTo>
                    <a:pt x="910" y="265"/>
                    <a:pt x="1901" y="0"/>
                    <a:pt x="2668" y="44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14" name="Freeform 8">
              <a:extLst>
                <a:ext uri="{FF2B5EF4-FFF2-40B4-BE49-F238E27FC236}">
                  <a16:creationId xmlns:a16="http://schemas.microsoft.com/office/drawing/2014/main" id="{C3F61389-4929-40A8-AC9B-B050C20AFDA7}"/>
                </a:ext>
              </a:extLst>
            </p:cNvPr>
            <p:cNvSpPr>
              <a:spLocks/>
            </p:cNvSpPr>
            <p:nvPr/>
          </p:nvSpPr>
          <p:spPr bwMode="auto">
            <a:xfrm>
              <a:off x="3140777" y="3088391"/>
              <a:ext cx="1875978" cy="1277554"/>
            </a:xfrm>
            <a:custGeom>
              <a:avLst/>
              <a:gdLst>
                <a:gd name="T0" fmla="*/ 12629 w 15298"/>
                <a:gd name="T1" fmla="*/ 443 h 10413"/>
                <a:gd name="T2" fmla="*/ 1033 w 15298"/>
                <a:gd name="T3" fmla="*/ 7138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2 h 10413"/>
                <a:gd name="T14" fmla="*/ 14832 w 15298"/>
                <a:gd name="T15" fmla="*/ 1033 h 10413"/>
                <a:gd name="T16" fmla="*/ 12629 w 15298"/>
                <a:gd name="T17" fmla="*/ 443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29" y="443"/>
                  </a:moveTo>
                  <a:lnTo>
                    <a:pt x="1033" y="7138"/>
                  </a:lnTo>
                  <a:cubicBezTo>
                    <a:pt x="265" y="7582"/>
                    <a:pt x="0" y="8573"/>
                    <a:pt x="443" y="9341"/>
                  </a:cubicBezTo>
                  <a:lnTo>
                    <a:pt x="466" y="9380"/>
                  </a:lnTo>
                  <a:cubicBezTo>
                    <a:pt x="909" y="10147"/>
                    <a:pt x="1900" y="10413"/>
                    <a:pt x="2668" y="9970"/>
                  </a:cubicBezTo>
                  <a:lnTo>
                    <a:pt x="14264" y="3275"/>
                  </a:lnTo>
                  <a:cubicBezTo>
                    <a:pt x="15032" y="2831"/>
                    <a:pt x="15298" y="1840"/>
                    <a:pt x="14854" y="1072"/>
                  </a:cubicBezTo>
                  <a:lnTo>
                    <a:pt x="14832" y="1033"/>
                  </a:lnTo>
                  <a:cubicBezTo>
                    <a:pt x="14388" y="266"/>
                    <a:pt x="13397" y="0"/>
                    <a:pt x="12629" y="44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15" name="Freeform 9">
              <a:extLst>
                <a:ext uri="{FF2B5EF4-FFF2-40B4-BE49-F238E27FC236}">
                  <a16:creationId xmlns:a16="http://schemas.microsoft.com/office/drawing/2014/main" id="{79E1BEA1-00A6-42B1-9F90-F7E07DBB03EB}"/>
                </a:ext>
              </a:extLst>
            </p:cNvPr>
            <p:cNvSpPr>
              <a:spLocks/>
            </p:cNvSpPr>
            <p:nvPr/>
          </p:nvSpPr>
          <p:spPr bwMode="auto">
            <a:xfrm>
              <a:off x="5953221" y="2286687"/>
              <a:ext cx="1874457" cy="1277554"/>
            </a:xfrm>
            <a:custGeom>
              <a:avLst/>
              <a:gdLst>
                <a:gd name="T0" fmla="*/ 2668 w 15298"/>
                <a:gd name="T1" fmla="*/ 444 h 10413"/>
                <a:gd name="T2" fmla="*/ 14264 w 15298"/>
                <a:gd name="T3" fmla="*/ 7139 h 10413"/>
                <a:gd name="T4" fmla="*/ 14854 w 15298"/>
                <a:gd name="T5" fmla="*/ 9341 h 10413"/>
                <a:gd name="T6" fmla="*/ 14832 w 15298"/>
                <a:gd name="T7" fmla="*/ 9380 h 10413"/>
                <a:gd name="T8" fmla="*/ 12630 w 15298"/>
                <a:gd name="T9" fmla="*/ 9970 h 10413"/>
                <a:gd name="T10" fmla="*/ 1034 w 15298"/>
                <a:gd name="T11" fmla="*/ 3275 h 10413"/>
                <a:gd name="T12" fmla="*/ 443 w 15298"/>
                <a:gd name="T13" fmla="*/ 1073 h 10413"/>
                <a:gd name="T14" fmla="*/ 466 w 15298"/>
                <a:gd name="T15" fmla="*/ 1034 h 10413"/>
                <a:gd name="T16" fmla="*/ 2668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2668" y="444"/>
                  </a:moveTo>
                  <a:lnTo>
                    <a:pt x="14264" y="7139"/>
                  </a:lnTo>
                  <a:cubicBezTo>
                    <a:pt x="15032" y="7582"/>
                    <a:pt x="15298" y="8573"/>
                    <a:pt x="14854" y="9341"/>
                  </a:cubicBezTo>
                  <a:lnTo>
                    <a:pt x="14832" y="9380"/>
                  </a:lnTo>
                  <a:cubicBezTo>
                    <a:pt x="14389" y="10148"/>
                    <a:pt x="13398" y="10413"/>
                    <a:pt x="12630" y="9970"/>
                  </a:cubicBezTo>
                  <a:lnTo>
                    <a:pt x="1034" y="3275"/>
                  </a:lnTo>
                  <a:cubicBezTo>
                    <a:pt x="266" y="2832"/>
                    <a:pt x="0" y="1841"/>
                    <a:pt x="443" y="1073"/>
                  </a:cubicBezTo>
                  <a:lnTo>
                    <a:pt x="466" y="1034"/>
                  </a:lnTo>
                  <a:cubicBezTo>
                    <a:pt x="909" y="266"/>
                    <a:pt x="1900" y="0"/>
                    <a:pt x="2668" y="44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16" name="Freeform 10">
              <a:extLst>
                <a:ext uri="{FF2B5EF4-FFF2-40B4-BE49-F238E27FC236}">
                  <a16:creationId xmlns:a16="http://schemas.microsoft.com/office/drawing/2014/main" id="{CE97B515-3E92-490D-9A6A-057ADF12B564}"/>
                </a:ext>
              </a:extLst>
            </p:cNvPr>
            <p:cNvSpPr>
              <a:spLocks/>
            </p:cNvSpPr>
            <p:nvPr/>
          </p:nvSpPr>
          <p:spPr bwMode="auto">
            <a:xfrm>
              <a:off x="7365176" y="2286687"/>
              <a:ext cx="1875978" cy="1277554"/>
            </a:xfrm>
            <a:custGeom>
              <a:avLst/>
              <a:gdLst>
                <a:gd name="T0" fmla="*/ 12630 w 15298"/>
                <a:gd name="T1" fmla="*/ 444 h 10413"/>
                <a:gd name="T2" fmla="*/ 1033 w 15298"/>
                <a:gd name="T3" fmla="*/ 7139 h 10413"/>
                <a:gd name="T4" fmla="*/ 443 w 15298"/>
                <a:gd name="T5" fmla="*/ 9341 h 10413"/>
                <a:gd name="T6" fmla="*/ 466 w 15298"/>
                <a:gd name="T7" fmla="*/ 9380 h 10413"/>
                <a:gd name="T8" fmla="*/ 2668 w 15298"/>
                <a:gd name="T9" fmla="*/ 9970 h 10413"/>
                <a:gd name="T10" fmla="*/ 14264 w 15298"/>
                <a:gd name="T11" fmla="*/ 3275 h 10413"/>
                <a:gd name="T12" fmla="*/ 14854 w 15298"/>
                <a:gd name="T13" fmla="*/ 1073 h 10413"/>
                <a:gd name="T14" fmla="*/ 14832 w 15298"/>
                <a:gd name="T15" fmla="*/ 1034 h 10413"/>
                <a:gd name="T16" fmla="*/ 12630 w 15298"/>
                <a:gd name="T17" fmla="*/ 444 h 10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8" h="10413">
                  <a:moveTo>
                    <a:pt x="12630" y="444"/>
                  </a:moveTo>
                  <a:lnTo>
                    <a:pt x="1033" y="7139"/>
                  </a:lnTo>
                  <a:cubicBezTo>
                    <a:pt x="265" y="7582"/>
                    <a:pt x="0" y="8573"/>
                    <a:pt x="443" y="9341"/>
                  </a:cubicBezTo>
                  <a:lnTo>
                    <a:pt x="466" y="9380"/>
                  </a:lnTo>
                  <a:cubicBezTo>
                    <a:pt x="909" y="10148"/>
                    <a:pt x="1900" y="10413"/>
                    <a:pt x="2668" y="9970"/>
                  </a:cubicBezTo>
                  <a:lnTo>
                    <a:pt x="14264" y="3275"/>
                  </a:lnTo>
                  <a:cubicBezTo>
                    <a:pt x="15032" y="2832"/>
                    <a:pt x="15298" y="1841"/>
                    <a:pt x="14854" y="1073"/>
                  </a:cubicBezTo>
                  <a:lnTo>
                    <a:pt x="14832" y="1034"/>
                  </a:lnTo>
                  <a:cubicBezTo>
                    <a:pt x="14388" y="266"/>
                    <a:pt x="13397" y="0"/>
                    <a:pt x="12630" y="44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grpSp>
      <p:grpSp>
        <p:nvGrpSpPr>
          <p:cNvPr id="63" name="Group 62">
            <a:extLst>
              <a:ext uri="{FF2B5EF4-FFF2-40B4-BE49-F238E27FC236}">
                <a16:creationId xmlns:a16="http://schemas.microsoft.com/office/drawing/2014/main" id="{912A67EC-05B3-422B-BFEE-88B7AFFAD607}"/>
              </a:ext>
            </a:extLst>
          </p:cNvPr>
          <p:cNvGrpSpPr/>
          <p:nvPr/>
        </p:nvGrpSpPr>
        <p:grpSpPr>
          <a:xfrm>
            <a:off x="1125219" y="4204876"/>
            <a:ext cx="1643727" cy="1035731"/>
            <a:chOff x="505410" y="4691251"/>
            <a:chExt cx="1820672" cy="1147225"/>
          </a:xfrm>
        </p:grpSpPr>
        <p:sp>
          <p:nvSpPr>
            <p:cNvPr id="64" name="Rectangle 63">
              <a:extLst>
                <a:ext uri="{FF2B5EF4-FFF2-40B4-BE49-F238E27FC236}">
                  <a16:creationId xmlns:a16="http://schemas.microsoft.com/office/drawing/2014/main" id="{48AAB1CE-0DBB-4D65-879F-E7E89F7DBBD5}"/>
                </a:ext>
              </a:extLst>
            </p:cNvPr>
            <p:cNvSpPr/>
            <p:nvPr/>
          </p:nvSpPr>
          <p:spPr>
            <a:xfrm>
              <a:off x="505410" y="5022640"/>
              <a:ext cx="1820672" cy="815836"/>
            </a:xfrm>
            <a:prstGeom prst="rect">
              <a:avLst/>
            </a:prstGeom>
          </p:spPr>
          <p:txBody>
            <a:bodyPr wrap="square">
              <a:spAutoFit/>
            </a:bodyPr>
            <a:lstStyle/>
            <a:p>
              <a:pPr algn="ct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65" name="Rectangle 64">
              <a:extLst>
                <a:ext uri="{FF2B5EF4-FFF2-40B4-BE49-F238E27FC236}">
                  <a16:creationId xmlns:a16="http://schemas.microsoft.com/office/drawing/2014/main" id="{91C6C185-000B-4AA2-8FB4-21A3425550DA}"/>
                </a:ext>
              </a:extLst>
            </p:cNvPr>
            <p:cNvSpPr/>
            <p:nvPr/>
          </p:nvSpPr>
          <p:spPr>
            <a:xfrm>
              <a:off x="505410" y="4691251"/>
              <a:ext cx="1820672" cy="376703"/>
            </a:xfrm>
            <a:prstGeom prst="rect">
              <a:avLst/>
            </a:prstGeom>
          </p:spPr>
          <p:txBody>
            <a:bodyPr wrap="square">
              <a:spAutoFit/>
            </a:bodyPr>
            <a:lstStyle/>
            <a:p>
              <a:pPr algn="ctr">
                <a:lnSpc>
                  <a:spcPct val="120000"/>
                </a:lnSpc>
              </a:pPr>
              <a:r>
                <a:rPr lang="en-US" sz="1400" b="1" dirty="0">
                  <a:solidFill>
                    <a:schemeClr val="bg1"/>
                  </a:solidFill>
                  <a:latin typeface="Nexa Bold" panose="02000000000000000000" pitchFamily="50" charset="0"/>
                  <a:cs typeface="Segoe UI Light" panose="020B0502040204020203" pitchFamily="34" charset="0"/>
                </a:rPr>
                <a:t>Option</a:t>
              </a:r>
              <a:r>
                <a:rPr lang="id-ID" sz="1400" b="1" dirty="0">
                  <a:solidFill>
                    <a:schemeClr val="bg1"/>
                  </a:solidFill>
                  <a:latin typeface="Nexa Bold" panose="02000000000000000000" pitchFamily="50" charset="0"/>
                  <a:cs typeface="Segoe UI Light" panose="020B0502040204020203" pitchFamily="34" charset="0"/>
                </a:rPr>
                <a:t> 1</a:t>
              </a:r>
              <a:endParaRPr lang="en-US" sz="1200" dirty="0">
                <a:solidFill>
                  <a:schemeClr val="bg1"/>
                </a:solidFill>
                <a:latin typeface="Nexa Bold" panose="02000000000000000000" pitchFamily="50" charset="0"/>
                <a:cs typeface="Segoe UI Light" panose="020B0502040204020203" pitchFamily="34" charset="0"/>
              </a:endParaRPr>
            </a:p>
          </p:txBody>
        </p:sp>
      </p:grpSp>
      <p:grpSp>
        <p:nvGrpSpPr>
          <p:cNvPr id="66" name="Group 65">
            <a:extLst>
              <a:ext uri="{FF2B5EF4-FFF2-40B4-BE49-F238E27FC236}">
                <a16:creationId xmlns:a16="http://schemas.microsoft.com/office/drawing/2014/main" id="{99B9BCFE-80EE-43D9-8230-1B16F1F42E57}"/>
              </a:ext>
            </a:extLst>
          </p:cNvPr>
          <p:cNvGrpSpPr/>
          <p:nvPr/>
        </p:nvGrpSpPr>
        <p:grpSpPr>
          <a:xfrm>
            <a:off x="2551803" y="4983695"/>
            <a:ext cx="1643727" cy="1035731"/>
            <a:chOff x="505410" y="4691251"/>
            <a:chExt cx="1820672" cy="1147225"/>
          </a:xfrm>
        </p:grpSpPr>
        <p:sp>
          <p:nvSpPr>
            <p:cNvPr id="67" name="Rectangle 66">
              <a:extLst>
                <a:ext uri="{FF2B5EF4-FFF2-40B4-BE49-F238E27FC236}">
                  <a16:creationId xmlns:a16="http://schemas.microsoft.com/office/drawing/2014/main" id="{8F786D40-337D-4608-A570-36021A60D3D9}"/>
                </a:ext>
              </a:extLst>
            </p:cNvPr>
            <p:cNvSpPr/>
            <p:nvPr/>
          </p:nvSpPr>
          <p:spPr>
            <a:xfrm>
              <a:off x="505410" y="5022640"/>
              <a:ext cx="1820672" cy="815836"/>
            </a:xfrm>
            <a:prstGeom prst="rect">
              <a:avLst/>
            </a:prstGeom>
          </p:spPr>
          <p:txBody>
            <a:bodyPr wrap="square">
              <a:spAutoFit/>
            </a:bodyPr>
            <a:lstStyle/>
            <a:p>
              <a:pPr algn="ct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68" name="Rectangle 67">
              <a:extLst>
                <a:ext uri="{FF2B5EF4-FFF2-40B4-BE49-F238E27FC236}">
                  <a16:creationId xmlns:a16="http://schemas.microsoft.com/office/drawing/2014/main" id="{E71B1C9F-99AC-4933-958B-521B3BB08E31}"/>
                </a:ext>
              </a:extLst>
            </p:cNvPr>
            <p:cNvSpPr/>
            <p:nvPr/>
          </p:nvSpPr>
          <p:spPr>
            <a:xfrm>
              <a:off x="505410" y="4691251"/>
              <a:ext cx="1820672" cy="376703"/>
            </a:xfrm>
            <a:prstGeom prst="rect">
              <a:avLst/>
            </a:prstGeom>
          </p:spPr>
          <p:txBody>
            <a:bodyPr wrap="square">
              <a:spAutoFit/>
            </a:bodyPr>
            <a:lstStyle/>
            <a:p>
              <a:pPr algn="ctr">
                <a:lnSpc>
                  <a:spcPct val="120000"/>
                </a:lnSpc>
              </a:pPr>
              <a:r>
                <a:rPr lang="en-US" sz="1400" b="1" dirty="0">
                  <a:solidFill>
                    <a:schemeClr val="bg1"/>
                  </a:solidFill>
                  <a:latin typeface="Nexa Bold" panose="02000000000000000000" pitchFamily="50" charset="0"/>
                  <a:cs typeface="Segoe UI Light" panose="020B0502040204020203" pitchFamily="34" charset="0"/>
                </a:rPr>
                <a:t>Option</a:t>
              </a:r>
              <a:r>
                <a:rPr lang="id-ID" sz="1400" b="1" dirty="0">
                  <a:solidFill>
                    <a:schemeClr val="bg1"/>
                  </a:solidFill>
                  <a:latin typeface="Nexa Bold" panose="02000000000000000000" pitchFamily="50" charset="0"/>
                  <a:cs typeface="Segoe UI Light" panose="020B0502040204020203" pitchFamily="34" charset="0"/>
                </a:rPr>
                <a:t> </a:t>
              </a:r>
              <a:r>
                <a:rPr lang="en-US" sz="1400" b="1" dirty="0">
                  <a:solidFill>
                    <a:schemeClr val="bg1"/>
                  </a:solidFill>
                  <a:latin typeface="Nexa Bold" panose="02000000000000000000" pitchFamily="50" charset="0"/>
                  <a:cs typeface="Segoe UI Light" panose="020B0502040204020203" pitchFamily="34" charset="0"/>
                </a:rPr>
                <a:t>2</a:t>
              </a:r>
              <a:endParaRPr lang="en-US" sz="1200" dirty="0">
                <a:solidFill>
                  <a:schemeClr val="bg1"/>
                </a:solidFill>
                <a:latin typeface="Nexa Bold" panose="02000000000000000000" pitchFamily="50" charset="0"/>
                <a:cs typeface="Segoe UI Light" panose="020B0502040204020203" pitchFamily="34" charset="0"/>
              </a:endParaRPr>
            </a:p>
          </p:txBody>
        </p:sp>
      </p:grpSp>
      <p:grpSp>
        <p:nvGrpSpPr>
          <p:cNvPr id="69" name="Group 68">
            <a:extLst>
              <a:ext uri="{FF2B5EF4-FFF2-40B4-BE49-F238E27FC236}">
                <a16:creationId xmlns:a16="http://schemas.microsoft.com/office/drawing/2014/main" id="{E80F2A3F-2EBD-4CA2-B9E6-B715DD16AFCA}"/>
              </a:ext>
            </a:extLst>
          </p:cNvPr>
          <p:cNvGrpSpPr/>
          <p:nvPr/>
        </p:nvGrpSpPr>
        <p:grpSpPr>
          <a:xfrm>
            <a:off x="3978386" y="4155520"/>
            <a:ext cx="1643727" cy="1035731"/>
            <a:chOff x="505410" y="4691251"/>
            <a:chExt cx="1820672" cy="1147225"/>
          </a:xfrm>
        </p:grpSpPr>
        <p:sp>
          <p:nvSpPr>
            <p:cNvPr id="70" name="Rectangle 69">
              <a:extLst>
                <a:ext uri="{FF2B5EF4-FFF2-40B4-BE49-F238E27FC236}">
                  <a16:creationId xmlns:a16="http://schemas.microsoft.com/office/drawing/2014/main" id="{D58DEA85-7E1B-40A4-BE8F-3B345BE1137C}"/>
                </a:ext>
              </a:extLst>
            </p:cNvPr>
            <p:cNvSpPr/>
            <p:nvPr/>
          </p:nvSpPr>
          <p:spPr>
            <a:xfrm>
              <a:off x="505410" y="5022640"/>
              <a:ext cx="1820672" cy="815836"/>
            </a:xfrm>
            <a:prstGeom prst="rect">
              <a:avLst/>
            </a:prstGeom>
          </p:spPr>
          <p:txBody>
            <a:bodyPr wrap="square">
              <a:spAutoFit/>
            </a:bodyPr>
            <a:lstStyle/>
            <a:p>
              <a:pPr algn="ct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71" name="Rectangle 70">
              <a:extLst>
                <a:ext uri="{FF2B5EF4-FFF2-40B4-BE49-F238E27FC236}">
                  <a16:creationId xmlns:a16="http://schemas.microsoft.com/office/drawing/2014/main" id="{1AB00E14-E678-4A17-A32E-5F0C1848BC12}"/>
                </a:ext>
              </a:extLst>
            </p:cNvPr>
            <p:cNvSpPr/>
            <p:nvPr/>
          </p:nvSpPr>
          <p:spPr>
            <a:xfrm>
              <a:off x="505410" y="4691251"/>
              <a:ext cx="1820672" cy="376703"/>
            </a:xfrm>
            <a:prstGeom prst="rect">
              <a:avLst/>
            </a:prstGeom>
          </p:spPr>
          <p:txBody>
            <a:bodyPr wrap="square">
              <a:spAutoFit/>
            </a:bodyPr>
            <a:lstStyle/>
            <a:p>
              <a:pPr algn="ctr">
                <a:lnSpc>
                  <a:spcPct val="120000"/>
                </a:lnSpc>
              </a:pPr>
              <a:r>
                <a:rPr lang="en-US" sz="1400" b="1" dirty="0">
                  <a:solidFill>
                    <a:schemeClr val="bg1"/>
                  </a:solidFill>
                  <a:latin typeface="Nexa Bold" panose="02000000000000000000" pitchFamily="50" charset="0"/>
                  <a:cs typeface="Segoe UI Light" panose="020B0502040204020203" pitchFamily="34" charset="0"/>
                </a:rPr>
                <a:t>Option 3</a:t>
              </a:r>
              <a:endParaRPr lang="en-US" sz="1200" dirty="0">
                <a:solidFill>
                  <a:schemeClr val="bg1"/>
                </a:solidFill>
                <a:latin typeface="Nexa Bold" panose="02000000000000000000" pitchFamily="50" charset="0"/>
                <a:cs typeface="Segoe UI Light" panose="020B0502040204020203" pitchFamily="34" charset="0"/>
              </a:endParaRPr>
            </a:p>
          </p:txBody>
        </p:sp>
      </p:grpSp>
      <p:grpSp>
        <p:nvGrpSpPr>
          <p:cNvPr id="72" name="Group 71">
            <a:extLst>
              <a:ext uri="{FF2B5EF4-FFF2-40B4-BE49-F238E27FC236}">
                <a16:creationId xmlns:a16="http://schemas.microsoft.com/office/drawing/2014/main" id="{80112339-670B-469C-A8DE-69F843A6B0D8}"/>
              </a:ext>
            </a:extLst>
          </p:cNvPr>
          <p:cNvGrpSpPr/>
          <p:nvPr/>
        </p:nvGrpSpPr>
        <p:grpSpPr>
          <a:xfrm>
            <a:off x="5354011" y="3428689"/>
            <a:ext cx="1643727" cy="1035731"/>
            <a:chOff x="505410" y="4691251"/>
            <a:chExt cx="1820672" cy="1147225"/>
          </a:xfrm>
        </p:grpSpPr>
        <p:sp>
          <p:nvSpPr>
            <p:cNvPr id="73" name="Rectangle 72">
              <a:extLst>
                <a:ext uri="{FF2B5EF4-FFF2-40B4-BE49-F238E27FC236}">
                  <a16:creationId xmlns:a16="http://schemas.microsoft.com/office/drawing/2014/main" id="{BFED0108-FDFE-4007-B975-AA2F9EED7A7D}"/>
                </a:ext>
              </a:extLst>
            </p:cNvPr>
            <p:cNvSpPr/>
            <p:nvPr/>
          </p:nvSpPr>
          <p:spPr>
            <a:xfrm>
              <a:off x="505410" y="5022640"/>
              <a:ext cx="1820672" cy="815836"/>
            </a:xfrm>
            <a:prstGeom prst="rect">
              <a:avLst/>
            </a:prstGeom>
          </p:spPr>
          <p:txBody>
            <a:bodyPr wrap="square">
              <a:spAutoFit/>
            </a:bodyPr>
            <a:lstStyle/>
            <a:p>
              <a:pPr algn="ct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74" name="Rectangle 73">
              <a:extLst>
                <a:ext uri="{FF2B5EF4-FFF2-40B4-BE49-F238E27FC236}">
                  <a16:creationId xmlns:a16="http://schemas.microsoft.com/office/drawing/2014/main" id="{9BE0CFD7-A33B-4056-A703-3F652C5E25EB}"/>
                </a:ext>
              </a:extLst>
            </p:cNvPr>
            <p:cNvSpPr/>
            <p:nvPr/>
          </p:nvSpPr>
          <p:spPr>
            <a:xfrm>
              <a:off x="505410" y="4691251"/>
              <a:ext cx="1820672" cy="376703"/>
            </a:xfrm>
            <a:prstGeom prst="rect">
              <a:avLst/>
            </a:prstGeom>
          </p:spPr>
          <p:txBody>
            <a:bodyPr wrap="square">
              <a:spAutoFit/>
            </a:bodyPr>
            <a:lstStyle/>
            <a:p>
              <a:pPr algn="ctr">
                <a:lnSpc>
                  <a:spcPct val="120000"/>
                </a:lnSpc>
              </a:pPr>
              <a:r>
                <a:rPr lang="en-US" sz="1400" b="1" dirty="0">
                  <a:solidFill>
                    <a:schemeClr val="bg1"/>
                  </a:solidFill>
                  <a:latin typeface="Nexa Bold" panose="02000000000000000000" pitchFamily="50" charset="0"/>
                  <a:cs typeface="Segoe UI Light" panose="020B0502040204020203" pitchFamily="34" charset="0"/>
                </a:rPr>
                <a:t>Option</a:t>
              </a:r>
              <a:r>
                <a:rPr lang="id-ID" sz="1400" b="1" dirty="0">
                  <a:solidFill>
                    <a:schemeClr val="bg1"/>
                  </a:solidFill>
                  <a:latin typeface="Nexa Bold" panose="02000000000000000000" pitchFamily="50" charset="0"/>
                  <a:cs typeface="Segoe UI Light" panose="020B0502040204020203" pitchFamily="34" charset="0"/>
                </a:rPr>
                <a:t> </a:t>
              </a:r>
              <a:r>
                <a:rPr lang="en-US" sz="1400" b="1" dirty="0">
                  <a:solidFill>
                    <a:schemeClr val="bg1"/>
                  </a:solidFill>
                  <a:latin typeface="Nexa Bold" panose="02000000000000000000" pitchFamily="50" charset="0"/>
                  <a:cs typeface="Segoe UI Light" panose="020B0502040204020203" pitchFamily="34" charset="0"/>
                </a:rPr>
                <a:t>4</a:t>
              </a:r>
              <a:endParaRPr lang="en-US" sz="1200" dirty="0">
                <a:solidFill>
                  <a:schemeClr val="bg1"/>
                </a:solidFill>
                <a:latin typeface="Nexa Bold" panose="02000000000000000000" pitchFamily="50" charset="0"/>
                <a:cs typeface="Segoe UI Light" panose="020B0502040204020203" pitchFamily="34" charset="0"/>
              </a:endParaRPr>
            </a:p>
          </p:txBody>
        </p:sp>
      </p:grpSp>
      <p:grpSp>
        <p:nvGrpSpPr>
          <p:cNvPr id="75" name="Group 74">
            <a:extLst>
              <a:ext uri="{FF2B5EF4-FFF2-40B4-BE49-F238E27FC236}">
                <a16:creationId xmlns:a16="http://schemas.microsoft.com/office/drawing/2014/main" id="{01FCBCC1-A770-4D58-ABEE-EF8525741D86}"/>
              </a:ext>
            </a:extLst>
          </p:cNvPr>
          <p:cNvGrpSpPr/>
          <p:nvPr/>
        </p:nvGrpSpPr>
        <p:grpSpPr>
          <a:xfrm>
            <a:off x="6775119" y="4232813"/>
            <a:ext cx="1643727" cy="1035731"/>
            <a:chOff x="505410" y="4691251"/>
            <a:chExt cx="1820672" cy="1147225"/>
          </a:xfrm>
        </p:grpSpPr>
        <p:sp>
          <p:nvSpPr>
            <p:cNvPr id="76" name="Rectangle 75">
              <a:extLst>
                <a:ext uri="{FF2B5EF4-FFF2-40B4-BE49-F238E27FC236}">
                  <a16:creationId xmlns:a16="http://schemas.microsoft.com/office/drawing/2014/main" id="{769E82A8-5E70-496F-961A-4F54A5C10FB7}"/>
                </a:ext>
              </a:extLst>
            </p:cNvPr>
            <p:cNvSpPr/>
            <p:nvPr/>
          </p:nvSpPr>
          <p:spPr>
            <a:xfrm>
              <a:off x="505410" y="5022640"/>
              <a:ext cx="1820672" cy="815836"/>
            </a:xfrm>
            <a:prstGeom prst="rect">
              <a:avLst/>
            </a:prstGeom>
          </p:spPr>
          <p:txBody>
            <a:bodyPr wrap="square">
              <a:spAutoFit/>
            </a:bodyPr>
            <a:lstStyle/>
            <a:p>
              <a:pPr algn="ct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77" name="Rectangle 76">
              <a:extLst>
                <a:ext uri="{FF2B5EF4-FFF2-40B4-BE49-F238E27FC236}">
                  <a16:creationId xmlns:a16="http://schemas.microsoft.com/office/drawing/2014/main" id="{32B79437-3829-4F2C-934C-4AB71CC66EF1}"/>
                </a:ext>
              </a:extLst>
            </p:cNvPr>
            <p:cNvSpPr/>
            <p:nvPr/>
          </p:nvSpPr>
          <p:spPr>
            <a:xfrm>
              <a:off x="505410" y="4691251"/>
              <a:ext cx="1820672" cy="376703"/>
            </a:xfrm>
            <a:prstGeom prst="rect">
              <a:avLst/>
            </a:prstGeom>
          </p:spPr>
          <p:txBody>
            <a:bodyPr wrap="square">
              <a:spAutoFit/>
            </a:bodyPr>
            <a:lstStyle/>
            <a:p>
              <a:pPr algn="ctr">
                <a:lnSpc>
                  <a:spcPct val="120000"/>
                </a:lnSpc>
              </a:pPr>
              <a:r>
                <a:rPr lang="en-US" sz="1400" b="1" dirty="0">
                  <a:solidFill>
                    <a:schemeClr val="bg1"/>
                  </a:solidFill>
                  <a:latin typeface="Nexa Bold" panose="02000000000000000000" pitchFamily="50" charset="0"/>
                  <a:cs typeface="Segoe UI Light" panose="020B0502040204020203" pitchFamily="34" charset="0"/>
                </a:rPr>
                <a:t>Option</a:t>
              </a:r>
              <a:r>
                <a:rPr lang="id-ID" sz="1400" b="1" dirty="0">
                  <a:solidFill>
                    <a:schemeClr val="bg1"/>
                  </a:solidFill>
                  <a:latin typeface="Nexa Bold" panose="02000000000000000000" pitchFamily="50" charset="0"/>
                  <a:cs typeface="Segoe UI Light" panose="020B0502040204020203" pitchFamily="34" charset="0"/>
                </a:rPr>
                <a:t> </a:t>
              </a:r>
              <a:r>
                <a:rPr lang="en-US" sz="1400" b="1" dirty="0">
                  <a:solidFill>
                    <a:schemeClr val="bg1"/>
                  </a:solidFill>
                  <a:latin typeface="Nexa Bold" panose="02000000000000000000" pitchFamily="50" charset="0"/>
                  <a:cs typeface="Segoe UI Light" panose="020B0502040204020203" pitchFamily="34" charset="0"/>
                </a:rPr>
                <a:t>5</a:t>
              </a:r>
              <a:endParaRPr lang="en-US" sz="1200" dirty="0">
                <a:solidFill>
                  <a:schemeClr val="bg1"/>
                </a:solidFill>
                <a:latin typeface="Nexa Bold" panose="02000000000000000000" pitchFamily="50" charset="0"/>
                <a:cs typeface="Segoe UI Light" panose="020B0502040204020203" pitchFamily="34" charset="0"/>
              </a:endParaRPr>
            </a:p>
          </p:txBody>
        </p:sp>
      </p:grpSp>
      <p:grpSp>
        <p:nvGrpSpPr>
          <p:cNvPr id="78" name="Group 77">
            <a:extLst>
              <a:ext uri="{FF2B5EF4-FFF2-40B4-BE49-F238E27FC236}">
                <a16:creationId xmlns:a16="http://schemas.microsoft.com/office/drawing/2014/main" id="{0EFDD439-A2D4-4996-A5E6-2797C5427AE0}"/>
              </a:ext>
            </a:extLst>
          </p:cNvPr>
          <p:cNvGrpSpPr/>
          <p:nvPr/>
        </p:nvGrpSpPr>
        <p:grpSpPr>
          <a:xfrm>
            <a:off x="8184360" y="3358678"/>
            <a:ext cx="1643727" cy="1035731"/>
            <a:chOff x="505410" y="4691251"/>
            <a:chExt cx="1820672" cy="1147225"/>
          </a:xfrm>
        </p:grpSpPr>
        <p:sp>
          <p:nvSpPr>
            <p:cNvPr id="79" name="Rectangle 78">
              <a:extLst>
                <a:ext uri="{FF2B5EF4-FFF2-40B4-BE49-F238E27FC236}">
                  <a16:creationId xmlns:a16="http://schemas.microsoft.com/office/drawing/2014/main" id="{20DFD6DA-AF6C-4591-AE37-ABB5C5E488CD}"/>
                </a:ext>
              </a:extLst>
            </p:cNvPr>
            <p:cNvSpPr/>
            <p:nvPr/>
          </p:nvSpPr>
          <p:spPr>
            <a:xfrm>
              <a:off x="505410" y="5022640"/>
              <a:ext cx="1820672" cy="815836"/>
            </a:xfrm>
            <a:prstGeom prst="rect">
              <a:avLst/>
            </a:prstGeom>
          </p:spPr>
          <p:txBody>
            <a:bodyPr wrap="square">
              <a:spAutoFit/>
            </a:bodyPr>
            <a:lstStyle/>
            <a:p>
              <a:pPr algn="ct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80" name="Rectangle 79">
              <a:extLst>
                <a:ext uri="{FF2B5EF4-FFF2-40B4-BE49-F238E27FC236}">
                  <a16:creationId xmlns:a16="http://schemas.microsoft.com/office/drawing/2014/main" id="{A518E5F7-58F6-4A0C-B190-082EC28496EB}"/>
                </a:ext>
              </a:extLst>
            </p:cNvPr>
            <p:cNvSpPr/>
            <p:nvPr/>
          </p:nvSpPr>
          <p:spPr>
            <a:xfrm>
              <a:off x="505410" y="4691251"/>
              <a:ext cx="1820672" cy="376703"/>
            </a:xfrm>
            <a:prstGeom prst="rect">
              <a:avLst/>
            </a:prstGeom>
          </p:spPr>
          <p:txBody>
            <a:bodyPr wrap="square">
              <a:spAutoFit/>
            </a:bodyPr>
            <a:lstStyle/>
            <a:p>
              <a:pPr algn="ctr">
                <a:lnSpc>
                  <a:spcPct val="120000"/>
                </a:lnSpc>
              </a:pPr>
              <a:r>
                <a:rPr lang="en-US" sz="1400" b="1" dirty="0">
                  <a:solidFill>
                    <a:schemeClr val="bg1"/>
                  </a:solidFill>
                  <a:latin typeface="Nexa Bold" panose="02000000000000000000" pitchFamily="50" charset="0"/>
                  <a:cs typeface="Segoe UI Light" panose="020B0502040204020203" pitchFamily="34" charset="0"/>
                </a:rPr>
                <a:t>Option</a:t>
              </a:r>
              <a:r>
                <a:rPr lang="id-ID" sz="1400" b="1" dirty="0">
                  <a:solidFill>
                    <a:schemeClr val="bg1"/>
                  </a:solidFill>
                  <a:latin typeface="Nexa Bold" panose="02000000000000000000" pitchFamily="50" charset="0"/>
                  <a:cs typeface="Segoe UI Light" panose="020B0502040204020203" pitchFamily="34" charset="0"/>
                </a:rPr>
                <a:t> </a:t>
              </a:r>
              <a:r>
                <a:rPr lang="en-US" sz="1400" b="1" dirty="0">
                  <a:solidFill>
                    <a:schemeClr val="bg1"/>
                  </a:solidFill>
                  <a:latin typeface="Nexa Bold" panose="02000000000000000000" pitchFamily="50" charset="0"/>
                  <a:cs typeface="Segoe UI Light" panose="020B0502040204020203" pitchFamily="34" charset="0"/>
                </a:rPr>
                <a:t>6</a:t>
              </a:r>
              <a:endParaRPr lang="en-US" sz="1200" dirty="0">
                <a:solidFill>
                  <a:schemeClr val="bg1"/>
                </a:solidFill>
                <a:latin typeface="Nexa Bold" panose="02000000000000000000" pitchFamily="50" charset="0"/>
                <a:cs typeface="Segoe UI Light" panose="020B0502040204020203" pitchFamily="34" charset="0"/>
              </a:endParaRPr>
            </a:p>
          </p:txBody>
        </p:sp>
      </p:grpSp>
      <p:grpSp>
        <p:nvGrpSpPr>
          <p:cNvPr id="81" name="Group 80">
            <a:extLst>
              <a:ext uri="{FF2B5EF4-FFF2-40B4-BE49-F238E27FC236}">
                <a16:creationId xmlns:a16="http://schemas.microsoft.com/office/drawing/2014/main" id="{B61FFEF9-B0AC-4A38-9B97-1E25670997EC}"/>
              </a:ext>
            </a:extLst>
          </p:cNvPr>
          <p:cNvGrpSpPr/>
          <p:nvPr/>
        </p:nvGrpSpPr>
        <p:grpSpPr>
          <a:xfrm>
            <a:off x="9612728" y="2605146"/>
            <a:ext cx="1643727" cy="1035731"/>
            <a:chOff x="505410" y="4691251"/>
            <a:chExt cx="1820672" cy="1147225"/>
          </a:xfrm>
        </p:grpSpPr>
        <p:sp>
          <p:nvSpPr>
            <p:cNvPr id="82" name="Rectangle 81">
              <a:extLst>
                <a:ext uri="{FF2B5EF4-FFF2-40B4-BE49-F238E27FC236}">
                  <a16:creationId xmlns:a16="http://schemas.microsoft.com/office/drawing/2014/main" id="{99E62717-7F56-4D6E-8A13-70701E2139DF}"/>
                </a:ext>
              </a:extLst>
            </p:cNvPr>
            <p:cNvSpPr/>
            <p:nvPr/>
          </p:nvSpPr>
          <p:spPr>
            <a:xfrm>
              <a:off x="505410" y="5022640"/>
              <a:ext cx="1820672" cy="815836"/>
            </a:xfrm>
            <a:prstGeom prst="rect">
              <a:avLst/>
            </a:prstGeom>
          </p:spPr>
          <p:txBody>
            <a:bodyPr wrap="square">
              <a:spAutoFit/>
            </a:bodyPr>
            <a:lstStyle/>
            <a:p>
              <a:pPr algn="ct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83" name="Rectangle 82">
              <a:extLst>
                <a:ext uri="{FF2B5EF4-FFF2-40B4-BE49-F238E27FC236}">
                  <a16:creationId xmlns:a16="http://schemas.microsoft.com/office/drawing/2014/main" id="{65B563ED-145E-477A-B2EF-20CE35F52973}"/>
                </a:ext>
              </a:extLst>
            </p:cNvPr>
            <p:cNvSpPr/>
            <p:nvPr/>
          </p:nvSpPr>
          <p:spPr>
            <a:xfrm>
              <a:off x="505410" y="4691251"/>
              <a:ext cx="1820672" cy="376703"/>
            </a:xfrm>
            <a:prstGeom prst="rect">
              <a:avLst/>
            </a:prstGeom>
          </p:spPr>
          <p:txBody>
            <a:bodyPr wrap="square">
              <a:spAutoFit/>
            </a:bodyPr>
            <a:lstStyle/>
            <a:p>
              <a:pPr algn="ctr">
                <a:lnSpc>
                  <a:spcPct val="120000"/>
                </a:lnSpc>
              </a:pPr>
              <a:r>
                <a:rPr lang="en-US" sz="1400" b="1" dirty="0">
                  <a:solidFill>
                    <a:schemeClr val="bg1"/>
                  </a:solidFill>
                  <a:latin typeface="Nexa Bold" panose="02000000000000000000" pitchFamily="50" charset="0"/>
                  <a:cs typeface="Segoe UI Light" panose="020B0502040204020203" pitchFamily="34" charset="0"/>
                </a:rPr>
                <a:t>Option</a:t>
              </a:r>
              <a:r>
                <a:rPr lang="id-ID" sz="1400" b="1" dirty="0">
                  <a:solidFill>
                    <a:schemeClr val="bg1"/>
                  </a:solidFill>
                  <a:latin typeface="Nexa Bold" panose="02000000000000000000" pitchFamily="50" charset="0"/>
                  <a:cs typeface="Segoe UI Light" panose="020B0502040204020203" pitchFamily="34" charset="0"/>
                </a:rPr>
                <a:t> </a:t>
              </a:r>
              <a:r>
                <a:rPr lang="en-US" sz="1400" b="1" dirty="0">
                  <a:solidFill>
                    <a:schemeClr val="bg1"/>
                  </a:solidFill>
                  <a:latin typeface="Nexa Bold" panose="02000000000000000000" pitchFamily="50" charset="0"/>
                  <a:cs typeface="Segoe UI Light" panose="020B0502040204020203" pitchFamily="34" charset="0"/>
                </a:rPr>
                <a:t>7</a:t>
              </a:r>
              <a:endParaRPr lang="en-US" sz="1200" dirty="0">
                <a:solidFill>
                  <a:schemeClr val="bg1"/>
                </a:solidFill>
                <a:latin typeface="Nexa Bold" panose="02000000000000000000" pitchFamily="50" charset="0"/>
                <a:cs typeface="Segoe UI Light" panose="020B0502040204020203" pitchFamily="34" charset="0"/>
              </a:endParaRPr>
            </a:p>
          </p:txBody>
        </p:sp>
      </p:grpSp>
      <p:sp>
        <p:nvSpPr>
          <p:cNvPr id="87" name="Rectangle 86">
            <a:extLst>
              <a:ext uri="{FF2B5EF4-FFF2-40B4-BE49-F238E27FC236}">
                <a16:creationId xmlns:a16="http://schemas.microsoft.com/office/drawing/2014/main" id="{835469EE-03E7-43DC-99C2-A0288516D163}"/>
              </a:ext>
            </a:extLst>
          </p:cNvPr>
          <p:cNvSpPr/>
          <p:nvPr/>
        </p:nvSpPr>
        <p:spPr>
          <a:xfrm>
            <a:off x="935547" y="1932508"/>
            <a:ext cx="4434005" cy="585417"/>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a:t>
            </a:r>
          </a:p>
        </p:txBody>
      </p:sp>
      <p:grpSp>
        <p:nvGrpSpPr>
          <p:cNvPr id="88" name="Group 87">
            <a:extLst>
              <a:ext uri="{FF2B5EF4-FFF2-40B4-BE49-F238E27FC236}">
                <a16:creationId xmlns:a16="http://schemas.microsoft.com/office/drawing/2014/main" id="{F049EEED-54CA-4656-AB05-E4A6B33CFFB2}"/>
              </a:ext>
            </a:extLst>
          </p:cNvPr>
          <p:cNvGrpSpPr/>
          <p:nvPr/>
        </p:nvGrpSpPr>
        <p:grpSpPr>
          <a:xfrm>
            <a:off x="935546" y="1153894"/>
            <a:ext cx="5878407" cy="709132"/>
            <a:chOff x="679684" y="1264242"/>
            <a:chExt cx="5878407" cy="709132"/>
          </a:xfrm>
        </p:grpSpPr>
        <p:sp>
          <p:nvSpPr>
            <p:cNvPr id="89" name="Rectangle 88">
              <a:extLst>
                <a:ext uri="{FF2B5EF4-FFF2-40B4-BE49-F238E27FC236}">
                  <a16:creationId xmlns:a16="http://schemas.microsoft.com/office/drawing/2014/main" id="{BBAB4E00-DBA4-43BC-96D7-087625986511}"/>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solidFill>
                  <a:schemeClr val="bg1"/>
                </a:solidFill>
              </a:endParaRPr>
            </a:p>
          </p:txBody>
        </p:sp>
        <p:sp>
          <p:nvSpPr>
            <p:cNvPr id="90" name="TextBox 89">
              <a:extLst>
                <a:ext uri="{FF2B5EF4-FFF2-40B4-BE49-F238E27FC236}">
                  <a16:creationId xmlns:a16="http://schemas.microsoft.com/office/drawing/2014/main" id="{FAD2FBA8-04D7-4507-8C7D-E8E6805A234C}"/>
                </a:ext>
              </a:extLst>
            </p:cNvPr>
            <p:cNvSpPr txBox="1"/>
            <p:nvPr/>
          </p:nvSpPr>
          <p:spPr>
            <a:xfrm>
              <a:off x="679684" y="1327043"/>
              <a:ext cx="5878407" cy="646331"/>
            </a:xfrm>
            <a:prstGeom prst="rect">
              <a:avLst/>
            </a:prstGeom>
            <a:noFill/>
          </p:spPr>
          <p:txBody>
            <a:bodyPr wrap="square" rtlCol="0">
              <a:spAutoFit/>
            </a:bodyPr>
            <a:lstStyle/>
            <a:p>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Logistic Timeline  2021</a:t>
              </a:r>
              <a:endParaRPr lang="id-ID" sz="36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grpSp>
        <p:nvGrpSpPr>
          <p:cNvPr id="2" name="Group 1">
            <a:extLst>
              <a:ext uri="{FF2B5EF4-FFF2-40B4-BE49-F238E27FC236}">
                <a16:creationId xmlns:a16="http://schemas.microsoft.com/office/drawing/2014/main" id="{D7749D17-7EB4-486F-AAC4-568820060838}"/>
              </a:ext>
            </a:extLst>
          </p:cNvPr>
          <p:cNvGrpSpPr/>
          <p:nvPr/>
        </p:nvGrpSpPr>
        <p:grpSpPr>
          <a:xfrm>
            <a:off x="1591501" y="2963499"/>
            <a:ext cx="711163" cy="711163"/>
            <a:chOff x="1591501" y="2963499"/>
            <a:chExt cx="711163" cy="711163"/>
          </a:xfrm>
        </p:grpSpPr>
        <p:sp>
          <p:nvSpPr>
            <p:cNvPr id="37" name="Oval 11">
              <a:extLst>
                <a:ext uri="{FF2B5EF4-FFF2-40B4-BE49-F238E27FC236}">
                  <a16:creationId xmlns:a16="http://schemas.microsoft.com/office/drawing/2014/main" id="{33F6814D-F73F-4C05-96FA-E6338B73E28A}"/>
                </a:ext>
              </a:extLst>
            </p:cNvPr>
            <p:cNvSpPr>
              <a:spLocks noChangeArrowheads="1"/>
            </p:cNvSpPr>
            <p:nvPr/>
          </p:nvSpPr>
          <p:spPr bwMode="auto">
            <a:xfrm>
              <a:off x="1591501" y="2963499"/>
              <a:ext cx="711163" cy="711163"/>
            </a:xfrm>
            <a:prstGeom prst="ellipse">
              <a:avLst/>
            </a:prstGeom>
            <a:solidFill>
              <a:srgbClr val="FFFFFF"/>
            </a:solidFill>
            <a:ln>
              <a:noFill/>
            </a:ln>
            <a:effectLst>
              <a:outerShdw blurRad="381000" algn="ctr" rotWithShape="0">
                <a:schemeClr val="tx1">
                  <a:lumMod val="75000"/>
                  <a:lumOff val="25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92" name="Freeform 73">
              <a:extLst>
                <a:ext uri="{FF2B5EF4-FFF2-40B4-BE49-F238E27FC236}">
                  <a16:creationId xmlns:a16="http://schemas.microsoft.com/office/drawing/2014/main" id="{EAD17F9D-EC43-4EEA-929C-E96AD18F0CEB}"/>
                </a:ext>
              </a:extLst>
            </p:cNvPr>
            <p:cNvSpPr>
              <a:spLocks noEditPoints="1"/>
            </p:cNvSpPr>
            <p:nvPr/>
          </p:nvSpPr>
          <p:spPr bwMode="auto">
            <a:xfrm>
              <a:off x="1783308" y="3210863"/>
              <a:ext cx="349250" cy="236538"/>
            </a:xfrm>
            <a:custGeom>
              <a:avLst/>
              <a:gdLst>
                <a:gd name="T0" fmla="*/ 221 w 223"/>
                <a:gd name="T1" fmla="*/ 88 h 152"/>
                <a:gd name="T2" fmla="*/ 139 w 223"/>
                <a:gd name="T3" fmla="*/ 1 h 152"/>
                <a:gd name="T4" fmla="*/ 25 w 223"/>
                <a:gd name="T5" fmla="*/ 0 h 152"/>
                <a:gd name="T6" fmla="*/ 0 w 223"/>
                <a:gd name="T7" fmla="*/ 73 h 152"/>
                <a:gd name="T8" fmla="*/ 8 w 223"/>
                <a:gd name="T9" fmla="*/ 117 h 152"/>
                <a:gd name="T10" fmla="*/ 34 w 223"/>
                <a:gd name="T11" fmla="*/ 104 h 152"/>
                <a:gd name="T12" fmla="*/ 59 w 223"/>
                <a:gd name="T13" fmla="*/ 139 h 152"/>
                <a:gd name="T14" fmla="*/ 150 w 223"/>
                <a:gd name="T15" fmla="*/ 144 h 152"/>
                <a:gd name="T16" fmla="*/ 148 w 223"/>
                <a:gd name="T17" fmla="*/ 130 h 152"/>
                <a:gd name="T18" fmla="*/ 206 w 223"/>
                <a:gd name="T19" fmla="*/ 130 h 152"/>
                <a:gd name="T20" fmla="*/ 204 w 223"/>
                <a:gd name="T21" fmla="*/ 140 h 152"/>
                <a:gd name="T22" fmla="*/ 217 w 223"/>
                <a:gd name="T23" fmla="*/ 135 h 152"/>
                <a:gd name="T24" fmla="*/ 212 w 223"/>
                <a:gd name="T25" fmla="*/ 118 h 152"/>
                <a:gd name="T26" fmla="*/ 139 w 223"/>
                <a:gd name="T27" fmla="*/ 130 h 152"/>
                <a:gd name="T28" fmla="*/ 68 w 223"/>
                <a:gd name="T29" fmla="*/ 136 h 152"/>
                <a:gd name="T30" fmla="*/ 34 w 223"/>
                <a:gd name="T31" fmla="*/ 96 h 152"/>
                <a:gd name="T32" fmla="*/ 8 w 223"/>
                <a:gd name="T33" fmla="*/ 75 h 152"/>
                <a:gd name="T34" fmla="*/ 36 w 223"/>
                <a:gd name="T35" fmla="*/ 8 h 152"/>
                <a:gd name="T36" fmla="*/ 186 w 223"/>
                <a:gd name="T37" fmla="*/ 65 h 152"/>
                <a:gd name="T38" fmla="*/ 212 w 223"/>
                <a:gd name="T39" fmla="*/ 118 h 152"/>
                <a:gd name="T40" fmla="*/ 32 w 223"/>
                <a:gd name="T41" fmla="*/ 60 h 152"/>
                <a:gd name="T42" fmla="*/ 60 w 223"/>
                <a:gd name="T43" fmla="*/ 20 h 152"/>
                <a:gd name="T44" fmla="*/ 72 w 223"/>
                <a:gd name="T45" fmla="*/ 20 h 152"/>
                <a:gd name="T46" fmla="*/ 176 w 223"/>
                <a:gd name="T47" fmla="*/ 68 h 152"/>
                <a:gd name="T48" fmla="*/ 72 w 223"/>
                <a:gd name="T49" fmla="*/ 20 h 152"/>
                <a:gd name="T50" fmla="*/ 76 w 223"/>
                <a:gd name="T51" fmla="*/ 28 h 152"/>
                <a:gd name="T52" fmla="*/ 158 w 223"/>
                <a:gd name="T53" fmla="*/ 60 h 152"/>
                <a:gd name="T54" fmla="*/ 176 w 223"/>
                <a:gd name="T55" fmla="*/ 112 h 152"/>
                <a:gd name="T56" fmla="*/ 176 w 223"/>
                <a:gd name="T57" fmla="*/ 152 h 152"/>
                <a:gd name="T58" fmla="*/ 176 w 223"/>
                <a:gd name="T59" fmla="*/ 112 h 152"/>
                <a:gd name="T60" fmla="*/ 163 w 223"/>
                <a:gd name="T61" fmla="*/ 132 h 152"/>
                <a:gd name="T62" fmla="*/ 189 w 223"/>
                <a:gd name="T63" fmla="*/ 132 h 152"/>
                <a:gd name="T64" fmla="*/ 32 w 223"/>
                <a:gd name="T65" fmla="*/ 112 h 152"/>
                <a:gd name="T66" fmla="*/ 32 w 223"/>
                <a:gd name="T67" fmla="*/ 152 h 152"/>
                <a:gd name="T68" fmla="*/ 32 w 223"/>
                <a:gd name="T69" fmla="*/ 112 h 152"/>
                <a:gd name="T70" fmla="*/ 19 w 223"/>
                <a:gd name="T71" fmla="*/ 132 h 152"/>
                <a:gd name="T72" fmla="*/ 45 w 223"/>
                <a:gd name="T7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 h="152">
                  <a:moveTo>
                    <a:pt x="221" y="89"/>
                  </a:moveTo>
                  <a:cubicBezTo>
                    <a:pt x="221" y="88"/>
                    <a:pt x="221" y="88"/>
                    <a:pt x="221" y="88"/>
                  </a:cubicBezTo>
                  <a:cubicBezTo>
                    <a:pt x="193" y="62"/>
                    <a:pt x="193" y="62"/>
                    <a:pt x="193" y="62"/>
                  </a:cubicBezTo>
                  <a:cubicBezTo>
                    <a:pt x="180" y="31"/>
                    <a:pt x="141" y="2"/>
                    <a:pt x="139" y="1"/>
                  </a:cubicBezTo>
                  <a:cubicBezTo>
                    <a:pt x="138" y="0"/>
                    <a:pt x="138" y="0"/>
                    <a:pt x="138" y="0"/>
                  </a:cubicBezTo>
                  <a:cubicBezTo>
                    <a:pt x="25" y="0"/>
                    <a:pt x="25" y="0"/>
                    <a:pt x="25" y="0"/>
                  </a:cubicBezTo>
                  <a:cubicBezTo>
                    <a:pt x="30" y="14"/>
                    <a:pt x="30" y="14"/>
                    <a:pt x="30" y="14"/>
                  </a:cubicBezTo>
                  <a:cubicBezTo>
                    <a:pt x="0" y="73"/>
                    <a:pt x="0" y="73"/>
                    <a:pt x="0" y="73"/>
                  </a:cubicBezTo>
                  <a:cubicBezTo>
                    <a:pt x="0" y="113"/>
                    <a:pt x="0" y="113"/>
                    <a:pt x="0" y="113"/>
                  </a:cubicBezTo>
                  <a:cubicBezTo>
                    <a:pt x="8" y="117"/>
                    <a:pt x="8" y="117"/>
                    <a:pt x="8" y="117"/>
                  </a:cubicBezTo>
                  <a:cubicBezTo>
                    <a:pt x="10" y="114"/>
                    <a:pt x="10" y="114"/>
                    <a:pt x="10" y="114"/>
                  </a:cubicBezTo>
                  <a:cubicBezTo>
                    <a:pt x="15" y="106"/>
                    <a:pt x="24" y="104"/>
                    <a:pt x="34" y="104"/>
                  </a:cubicBezTo>
                  <a:cubicBezTo>
                    <a:pt x="51" y="104"/>
                    <a:pt x="61" y="114"/>
                    <a:pt x="61" y="130"/>
                  </a:cubicBezTo>
                  <a:cubicBezTo>
                    <a:pt x="61" y="133"/>
                    <a:pt x="60" y="136"/>
                    <a:pt x="59" y="139"/>
                  </a:cubicBezTo>
                  <a:cubicBezTo>
                    <a:pt x="58" y="144"/>
                    <a:pt x="58" y="144"/>
                    <a:pt x="58" y="144"/>
                  </a:cubicBezTo>
                  <a:cubicBezTo>
                    <a:pt x="150" y="144"/>
                    <a:pt x="150" y="144"/>
                    <a:pt x="150" y="144"/>
                  </a:cubicBezTo>
                  <a:cubicBezTo>
                    <a:pt x="149" y="139"/>
                    <a:pt x="149" y="139"/>
                    <a:pt x="149" y="139"/>
                  </a:cubicBezTo>
                  <a:cubicBezTo>
                    <a:pt x="148" y="136"/>
                    <a:pt x="148" y="133"/>
                    <a:pt x="148" y="130"/>
                  </a:cubicBezTo>
                  <a:cubicBezTo>
                    <a:pt x="148" y="114"/>
                    <a:pt x="161" y="104"/>
                    <a:pt x="177" y="104"/>
                  </a:cubicBezTo>
                  <a:cubicBezTo>
                    <a:pt x="193" y="104"/>
                    <a:pt x="206" y="114"/>
                    <a:pt x="206" y="130"/>
                  </a:cubicBezTo>
                  <a:cubicBezTo>
                    <a:pt x="206" y="131"/>
                    <a:pt x="206" y="132"/>
                    <a:pt x="206" y="133"/>
                  </a:cubicBezTo>
                  <a:cubicBezTo>
                    <a:pt x="204" y="140"/>
                    <a:pt x="204" y="140"/>
                    <a:pt x="204" y="140"/>
                  </a:cubicBezTo>
                  <a:cubicBezTo>
                    <a:pt x="216" y="140"/>
                    <a:pt x="216" y="140"/>
                    <a:pt x="216" y="140"/>
                  </a:cubicBezTo>
                  <a:cubicBezTo>
                    <a:pt x="217" y="135"/>
                    <a:pt x="217" y="135"/>
                    <a:pt x="217" y="135"/>
                  </a:cubicBezTo>
                  <a:cubicBezTo>
                    <a:pt x="223" y="111"/>
                    <a:pt x="219" y="90"/>
                    <a:pt x="221" y="89"/>
                  </a:cubicBezTo>
                  <a:close/>
                  <a:moveTo>
                    <a:pt x="212" y="118"/>
                  </a:moveTo>
                  <a:cubicBezTo>
                    <a:pt x="207" y="104"/>
                    <a:pt x="193" y="96"/>
                    <a:pt x="177" y="96"/>
                  </a:cubicBezTo>
                  <a:cubicBezTo>
                    <a:pt x="157" y="96"/>
                    <a:pt x="139" y="110"/>
                    <a:pt x="139" y="130"/>
                  </a:cubicBezTo>
                  <a:cubicBezTo>
                    <a:pt x="139" y="132"/>
                    <a:pt x="140" y="134"/>
                    <a:pt x="140" y="136"/>
                  </a:cubicBezTo>
                  <a:cubicBezTo>
                    <a:pt x="68" y="136"/>
                    <a:pt x="68" y="136"/>
                    <a:pt x="68" y="136"/>
                  </a:cubicBezTo>
                  <a:cubicBezTo>
                    <a:pt x="69" y="134"/>
                    <a:pt x="69" y="132"/>
                    <a:pt x="69" y="130"/>
                  </a:cubicBezTo>
                  <a:cubicBezTo>
                    <a:pt x="69" y="110"/>
                    <a:pt x="55" y="96"/>
                    <a:pt x="34" y="96"/>
                  </a:cubicBezTo>
                  <a:cubicBezTo>
                    <a:pt x="24" y="96"/>
                    <a:pt x="15" y="97"/>
                    <a:pt x="8" y="103"/>
                  </a:cubicBezTo>
                  <a:cubicBezTo>
                    <a:pt x="8" y="75"/>
                    <a:pt x="8" y="75"/>
                    <a:pt x="8" y="75"/>
                  </a:cubicBezTo>
                  <a:cubicBezTo>
                    <a:pt x="38" y="14"/>
                    <a:pt x="38" y="14"/>
                    <a:pt x="38" y="14"/>
                  </a:cubicBezTo>
                  <a:cubicBezTo>
                    <a:pt x="36" y="8"/>
                    <a:pt x="36" y="8"/>
                    <a:pt x="36" y="8"/>
                  </a:cubicBezTo>
                  <a:cubicBezTo>
                    <a:pt x="135" y="8"/>
                    <a:pt x="135" y="8"/>
                    <a:pt x="135" y="8"/>
                  </a:cubicBezTo>
                  <a:cubicBezTo>
                    <a:pt x="142" y="13"/>
                    <a:pt x="175" y="39"/>
                    <a:pt x="186" y="65"/>
                  </a:cubicBezTo>
                  <a:cubicBezTo>
                    <a:pt x="212" y="92"/>
                    <a:pt x="212" y="92"/>
                    <a:pt x="212" y="92"/>
                  </a:cubicBezTo>
                  <a:cubicBezTo>
                    <a:pt x="213" y="95"/>
                    <a:pt x="213" y="106"/>
                    <a:pt x="212" y="118"/>
                  </a:cubicBezTo>
                  <a:close/>
                  <a:moveTo>
                    <a:pt x="52" y="20"/>
                  </a:moveTo>
                  <a:cubicBezTo>
                    <a:pt x="32" y="60"/>
                    <a:pt x="32" y="60"/>
                    <a:pt x="32" y="60"/>
                  </a:cubicBezTo>
                  <a:cubicBezTo>
                    <a:pt x="40" y="60"/>
                    <a:pt x="40" y="60"/>
                    <a:pt x="40" y="60"/>
                  </a:cubicBezTo>
                  <a:cubicBezTo>
                    <a:pt x="60" y="20"/>
                    <a:pt x="60" y="20"/>
                    <a:pt x="60" y="20"/>
                  </a:cubicBezTo>
                  <a:lnTo>
                    <a:pt x="52" y="20"/>
                  </a:lnTo>
                  <a:close/>
                  <a:moveTo>
                    <a:pt x="72" y="20"/>
                  </a:moveTo>
                  <a:cubicBezTo>
                    <a:pt x="55" y="58"/>
                    <a:pt x="55" y="58"/>
                    <a:pt x="55" y="58"/>
                  </a:cubicBezTo>
                  <a:cubicBezTo>
                    <a:pt x="176" y="68"/>
                    <a:pt x="176" y="68"/>
                    <a:pt x="176" y="68"/>
                  </a:cubicBezTo>
                  <a:cubicBezTo>
                    <a:pt x="136" y="20"/>
                    <a:pt x="136" y="20"/>
                    <a:pt x="136" y="20"/>
                  </a:cubicBezTo>
                  <a:lnTo>
                    <a:pt x="72" y="20"/>
                  </a:lnTo>
                  <a:close/>
                  <a:moveTo>
                    <a:pt x="66" y="51"/>
                  </a:moveTo>
                  <a:cubicBezTo>
                    <a:pt x="76" y="28"/>
                    <a:pt x="76" y="28"/>
                    <a:pt x="76" y="28"/>
                  </a:cubicBezTo>
                  <a:cubicBezTo>
                    <a:pt x="132" y="28"/>
                    <a:pt x="132" y="28"/>
                    <a:pt x="132" y="28"/>
                  </a:cubicBezTo>
                  <a:cubicBezTo>
                    <a:pt x="158" y="60"/>
                    <a:pt x="158" y="60"/>
                    <a:pt x="158" y="60"/>
                  </a:cubicBezTo>
                  <a:lnTo>
                    <a:pt x="66" y="51"/>
                  </a:lnTo>
                  <a:close/>
                  <a:moveTo>
                    <a:pt x="176" y="112"/>
                  </a:moveTo>
                  <a:cubicBezTo>
                    <a:pt x="165" y="112"/>
                    <a:pt x="156" y="121"/>
                    <a:pt x="156" y="132"/>
                  </a:cubicBezTo>
                  <a:cubicBezTo>
                    <a:pt x="156" y="143"/>
                    <a:pt x="165" y="152"/>
                    <a:pt x="176" y="152"/>
                  </a:cubicBezTo>
                  <a:cubicBezTo>
                    <a:pt x="187" y="152"/>
                    <a:pt x="196" y="143"/>
                    <a:pt x="196" y="132"/>
                  </a:cubicBezTo>
                  <a:cubicBezTo>
                    <a:pt x="196" y="121"/>
                    <a:pt x="187" y="112"/>
                    <a:pt x="176" y="112"/>
                  </a:cubicBezTo>
                  <a:close/>
                  <a:moveTo>
                    <a:pt x="176" y="145"/>
                  </a:moveTo>
                  <a:cubicBezTo>
                    <a:pt x="169" y="145"/>
                    <a:pt x="163" y="139"/>
                    <a:pt x="163" y="132"/>
                  </a:cubicBezTo>
                  <a:cubicBezTo>
                    <a:pt x="163" y="125"/>
                    <a:pt x="169" y="119"/>
                    <a:pt x="176" y="119"/>
                  </a:cubicBezTo>
                  <a:cubicBezTo>
                    <a:pt x="183" y="119"/>
                    <a:pt x="189" y="125"/>
                    <a:pt x="189" y="132"/>
                  </a:cubicBezTo>
                  <a:cubicBezTo>
                    <a:pt x="189" y="139"/>
                    <a:pt x="183" y="145"/>
                    <a:pt x="176" y="145"/>
                  </a:cubicBezTo>
                  <a:close/>
                  <a:moveTo>
                    <a:pt x="32" y="112"/>
                  </a:moveTo>
                  <a:cubicBezTo>
                    <a:pt x="21" y="112"/>
                    <a:pt x="12" y="121"/>
                    <a:pt x="12" y="132"/>
                  </a:cubicBezTo>
                  <a:cubicBezTo>
                    <a:pt x="12" y="143"/>
                    <a:pt x="21" y="152"/>
                    <a:pt x="32" y="152"/>
                  </a:cubicBezTo>
                  <a:cubicBezTo>
                    <a:pt x="43" y="152"/>
                    <a:pt x="52" y="143"/>
                    <a:pt x="52" y="132"/>
                  </a:cubicBezTo>
                  <a:cubicBezTo>
                    <a:pt x="52" y="121"/>
                    <a:pt x="43" y="112"/>
                    <a:pt x="32" y="112"/>
                  </a:cubicBezTo>
                  <a:close/>
                  <a:moveTo>
                    <a:pt x="32" y="145"/>
                  </a:moveTo>
                  <a:cubicBezTo>
                    <a:pt x="25" y="145"/>
                    <a:pt x="19" y="139"/>
                    <a:pt x="19" y="132"/>
                  </a:cubicBezTo>
                  <a:cubicBezTo>
                    <a:pt x="19" y="125"/>
                    <a:pt x="25" y="119"/>
                    <a:pt x="32" y="119"/>
                  </a:cubicBezTo>
                  <a:cubicBezTo>
                    <a:pt x="39" y="119"/>
                    <a:pt x="45" y="125"/>
                    <a:pt x="45" y="132"/>
                  </a:cubicBezTo>
                  <a:cubicBezTo>
                    <a:pt x="45" y="139"/>
                    <a:pt x="39" y="145"/>
                    <a:pt x="32" y="1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Line 11">
            <a:extLst>
              <a:ext uri="{FF2B5EF4-FFF2-40B4-BE49-F238E27FC236}">
                <a16:creationId xmlns:a16="http://schemas.microsoft.com/office/drawing/2014/main" id="{49175318-39DE-4A12-9655-2B1EB7D5A76D}"/>
              </a:ext>
            </a:extLst>
          </p:cNvPr>
          <p:cNvSpPr>
            <a:spLocks noChangeShapeType="1"/>
          </p:cNvSpPr>
          <p:nvPr/>
        </p:nvSpPr>
        <p:spPr bwMode="auto">
          <a:xfrm flipH="1" flipV="1">
            <a:off x="3363095" y="4141345"/>
            <a:ext cx="0" cy="824023"/>
          </a:xfrm>
          <a:prstGeom prst="line">
            <a:avLst/>
          </a:prstGeom>
          <a:noFill/>
          <a:ln w="6350" cap="sq" cmpd="sng">
            <a:solidFill>
              <a:srgbClr val="DCDEE0"/>
            </a:solidFill>
            <a:prstDash val="solid"/>
            <a:round/>
            <a:headEnd type="non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171436">
              <a:defRPr/>
            </a:pPr>
            <a:endParaRPr lang="es-ES" sz="100">
              <a:solidFill>
                <a:schemeClr val="tx1">
                  <a:lumMod val="65000"/>
                  <a:lumOff val="35000"/>
                </a:schemeClr>
              </a:solidFill>
              <a:latin typeface="Montserrat" panose="00000500000000000000" pitchFamily="50" charset="0"/>
              <a:cs typeface="Helvetica" charset="0"/>
              <a:sym typeface="Helvetica" charset="0"/>
            </a:endParaRPr>
          </a:p>
        </p:txBody>
      </p:sp>
      <p:grpSp>
        <p:nvGrpSpPr>
          <p:cNvPr id="25" name="Group 24">
            <a:extLst>
              <a:ext uri="{FF2B5EF4-FFF2-40B4-BE49-F238E27FC236}">
                <a16:creationId xmlns:a16="http://schemas.microsoft.com/office/drawing/2014/main" id="{B44123E2-A0CE-4CC7-A3BD-621256E4695D}"/>
              </a:ext>
            </a:extLst>
          </p:cNvPr>
          <p:cNvGrpSpPr/>
          <p:nvPr/>
        </p:nvGrpSpPr>
        <p:grpSpPr>
          <a:xfrm>
            <a:off x="3007514" y="3785766"/>
            <a:ext cx="711163" cy="711163"/>
            <a:chOff x="3007514" y="3785766"/>
            <a:chExt cx="711163" cy="711163"/>
          </a:xfrm>
        </p:grpSpPr>
        <p:sp>
          <p:nvSpPr>
            <p:cNvPr id="44" name="Oval 11">
              <a:extLst>
                <a:ext uri="{FF2B5EF4-FFF2-40B4-BE49-F238E27FC236}">
                  <a16:creationId xmlns:a16="http://schemas.microsoft.com/office/drawing/2014/main" id="{49B0C561-EF36-4D67-BE7F-A4DEAB1EC175}"/>
                </a:ext>
              </a:extLst>
            </p:cNvPr>
            <p:cNvSpPr>
              <a:spLocks noChangeArrowheads="1"/>
            </p:cNvSpPr>
            <p:nvPr/>
          </p:nvSpPr>
          <p:spPr bwMode="auto">
            <a:xfrm>
              <a:off x="3007514" y="3785766"/>
              <a:ext cx="711163" cy="711163"/>
            </a:xfrm>
            <a:prstGeom prst="ellipse">
              <a:avLst/>
            </a:prstGeom>
            <a:solidFill>
              <a:srgbClr val="FFFFFF"/>
            </a:solidFill>
            <a:ln>
              <a:noFill/>
            </a:ln>
            <a:effectLst>
              <a:outerShdw blurRad="381000" algn="ctr" rotWithShape="0">
                <a:schemeClr val="tx1">
                  <a:lumMod val="75000"/>
                  <a:lumOff val="25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93" name="Freeform 79">
              <a:extLst>
                <a:ext uri="{FF2B5EF4-FFF2-40B4-BE49-F238E27FC236}">
                  <a16:creationId xmlns:a16="http://schemas.microsoft.com/office/drawing/2014/main" id="{7DB0DECF-D25C-4ABE-B703-789C1775F635}"/>
                </a:ext>
              </a:extLst>
            </p:cNvPr>
            <p:cNvSpPr>
              <a:spLocks noEditPoints="1"/>
            </p:cNvSpPr>
            <p:nvPr/>
          </p:nvSpPr>
          <p:spPr bwMode="auto">
            <a:xfrm>
              <a:off x="3202685" y="3962991"/>
              <a:ext cx="331788" cy="357188"/>
            </a:xfrm>
            <a:custGeom>
              <a:avLst/>
              <a:gdLst>
                <a:gd name="T0" fmla="*/ 84 w 212"/>
                <a:gd name="T1" fmla="*/ 180 h 228"/>
                <a:gd name="T2" fmla="*/ 48 w 212"/>
                <a:gd name="T3" fmla="*/ 160 h 228"/>
                <a:gd name="T4" fmla="*/ 48 w 212"/>
                <a:gd name="T5" fmla="*/ 192 h 228"/>
                <a:gd name="T6" fmla="*/ 76 w 212"/>
                <a:gd name="T7" fmla="*/ 172 h 228"/>
                <a:gd name="T8" fmla="*/ 64 w 212"/>
                <a:gd name="T9" fmla="*/ 184 h 228"/>
                <a:gd name="T10" fmla="*/ 48 w 212"/>
                <a:gd name="T11" fmla="*/ 168 h 228"/>
                <a:gd name="T12" fmla="*/ 48 w 212"/>
                <a:gd name="T13" fmla="*/ 184 h 228"/>
                <a:gd name="T14" fmla="*/ 140 w 212"/>
                <a:gd name="T15" fmla="*/ 192 h 228"/>
                <a:gd name="T16" fmla="*/ 176 w 212"/>
                <a:gd name="T17" fmla="*/ 172 h 228"/>
                <a:gd name="T18" fmla="*/ 128 w 212"/>
                <a:gd name="T19" fmla="*/ 172 h 228"/>
                <a:gd name="T20" fmla="*/ 156 w 212"/>
                <a:gd name="T21" fmla="*/ 168 h 228"/>
                <a:gd name="T22" fmla="*/ 168 w 212"/>
                <a:gd name="T23" fmla="*/ 180 h 228"/>
                <a:gd name="T24" fmla="*/ 156 w 212"/>
                <a:gd name="T25" fmla="*/ 168 h 228"/>
                <a:gd name="T26" fmla="*/ 148 w 212"/>
                <a:gd name="T27" fmla="*/ 168 h 228"/>
                <a:gd name="T28" fmla="*/ 136 w 212"/>
                <a:gd name="T29" fmla="*/ 180 h 228"/>
                <a:gd name="T30" fmla="*/ 192 w 212"/>
                <a:gd name="T31" fmla="*/ 32 h 228"/>
                <a:gd name="T32" fmla="*/ 176 w 212"/>
                <a:gd name="T33" fmla="*/ 0 h 228"/>
                <a:gd name="T34" fmla="*/ 24 w 212"/>
                <a:gd name="T35" fmla="*/ 33 h 228"/>
                <a:gd name="T36" fmla="*/ 0 w 212"/>
                <a:gd name="T37" fmla="*/ 44 h 228"/>
                <a:gd name="T38" fmla="*/ 20 w 212"/>
                <a:gd name="T39" fmla="*/ 96 h 228"/>
                <a:gd name="T40" fmla="*/ 36 w 212"/>
                <a:gd name="T41" fmla="*/ 204 h 228"/>
                <a:gd name="T42" fmla="*/ 64 w 212"/>
                <a:gd name="T43" fmla="*/ 214 h 228"/>
                <a:gd name="T44" fmla="*/ 148 w 212"/>
                <a:gd name="T45" fmla="*/ 214 h 228"/>
                <a:gd name="T46" fmla="*/ 176 w 212"/>
                <a:gd name="T47" fmla="*/ 204 h 228"/>
                <a:gd name="T48" fmla="*/ 192 w 212"/>
                <a:gd name="T49" fmla="*/ 96 h 228"/>
                <a:gd name="T50" fmla="*/ 212 w 212"/>
                <a:gd name="T51" fmla="*/ 44 h 228"/>
                <a:gd name="T52" fmla="*/ 20 w 212"/>
                <a:gd name="T53" fmla="*/ 88 h 228"/>
                <a:gd name="T54" fmla="*/ 8 w 212"/>
                <a:gd name="T55" fmla="*/ 44 h 228"/>
                <a:gd name="T56" fmla="*/ 24 w 212"/>
                <a:gd name="T57" fmla="*/ 44 h 228"/>
                <a:gd name="T58" fmla="*/ 104 w 212"/>
                <a:gd name="T59" fmla="*/ 36 h 228"/>
                <a:gd name="T60" fmla="*/ 76 w 212"/>
                <a:gd name="T61" fmla="*/ 136 h 228"/>
                <a:gd name="T62" fmla="*/ 92 w 212"/>
                <a:gd name="T63" fmla="*/ 128 h 228"/>
                <a:gd name="T64" fmla="*/ 48 w 212"/>
                <a:gd name="T65" fmla="*/ 136 h 228"/>
                <a:gd name="T66" fmla="*/ 32 w 212"/>
                <a:gd name="T67" fmla="*/ 148 h 228"/>
                <a:gd name="T68" fmla="*/ 50 w 212"/>
                <a:gd name="T69" fmla="*/ 220 h 228"/>
                <a:gd name="T70" fmla="*/ 56 w 212"/>
                <a:gd name="T71" fmla="*/ 204 h 228"/>
                <a:gd name="T72" fmla="*/ 162 w 212"/>
                <a:gd name="T73" fmla="*/ 220 h 228"/>
                <a:gd name="T74" fmla="*/ 168 w 212"/>
                <a:gd name="T75" fmla="*/ 204 h 228"/>
                <a:gd name="T76" fmla="*/ 176 w 212"/>
                <a:gd name="T77" fmla="*/ 196 h 228"/>
                <a:gd name="T78" fmla="*/ 32 w 212"/>
                <a:gd name="T79" fmla="*/ 156 h 228"/>
                <a:gd name="T80" fmla="*/ 180 w 212"/>
                <a:gd name="T81" fmla="*/ 148 h 228"/>
                <a:gd name="T82" fmla="*/ 168 w 212"/>
                <a:gd name="T83" fmla="*/ 136 h 228"/>
                <a:gd name="T84" fmla="*/ 124 w 212"/>
                <a:gd name="T85" fmla="*/ 128 h 228"/>
                <a:gd name="T86" fmla="*/ 140 w 212"/>
                <a:gd name="T87" fmla="*/ 136 h 228"/>
                <a:gd name="T88" fmla="*/ 112 w 212"/>
                <a:gd name="T89" fmla="*/ 36 h 228"/>
                <a:gd name="T90" fmla="*/ 180 w 212"/>
                <a:gd name="T91" fmla="*/ 28 h 228"/>
                <a:gd name="T92" fmla="*/ 36 w 212"/>
                <a:gd name="T93" fmla="*/ 8 h 228"/>
                <a:gd name="T94" fmla="*/ 180 w 212"/>
                <a:gd name="T95" fmla="*/ 28 h 228"/>
                <a:gd name="T96" fmla="*/ 192 w 212"/>
                <a:gd name="T97" fmla="*/ 88 h 228"/>
                <a:gd name="T98" fmla="*/ 192 w 212"/>
                <a:gd name="T99" fmla="*/ 40 h 228"/>
                <a:gd name="T100" fmla="*/ 204 w 212"/>
                <a:gd name="T101" fmla="*/ 84 h 228"/>
                <a:gd name="T102" fmla="*/ 63 w 212"/>
                <a:gd name="T103" fmla="*/ 45 h 228"/>
                <a:gd name="T104" fmla="*/ 41 w 212"/>
                <a:gd name="T105" fmla="*/ 67 h 228"/>
                <a:gd name="T106" fmla="*/ 45 w 212"/>
                <a:gd name="T107" fmla="*/ 91 h 228"/>
                <a:gd name="T108" fmla="*/ 85 w 212"/>
                <a:gd name="T109" fmla="*/ 57 h 228"/>
                <a:gd name="T110" fmla="*/ 45 w 212"/>
                <a:gd name="T111" fmla="*/ 8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2" h="228">
                  <a:moveTo>
                    <a:pt x="48" y="192"/>
                  </a:moveTo>
                  <a:cubicBezTo>
                    <a:pt x="72" y="192"/>
                    <a:pt x="72" y="192"/>
                    <a:pt x="72" y="192"/>
                  </a:cubicBezTo>
                  <a:cubicBezTo>
                    <a:pt x="79" y="192"/>
                    <a:pt x="84" y="187"/>
                    <a:pt x="84" y="180"/>
                  </a:cubicBezTo>
                  <a:cubicBezTo>
                    <a:pt x="84" y="172"/>
                    <a:pt x="84" y="172"/>
                    <a:pt x="84" y="172"/>
                  </a:cubicBezTo>
                  <a:cubicBezTo>
                    <a:pt x="84" y="165"/>
                    <a:pt x="79" y="160"/>
                    <a:pt x="72" y="160"/>
                  </a:cubicBezTo>
                  <a:cubicBezTo>
                    <a:pt x="48" y="160"/>
                    <a:pt x="48" y="160"/>
                    <a:pt x="48" y="160"/>
                  </a:cubicBezTo>
                  <a:cubicBezTo>
                    <a:pt x="41" y="160"/>
                    <a:pt x="36" y="165"/>
                    <a:pt x="36" y="172"/>
                  </a:cubicBezTo>
                  <a:cubicBezTo>
                    <a:pt x="36" y="180"/>
                    <a:pt x="36" y="180"/>
                    <a:pt x="36" y="180"/>
                  </a:cubicBezTo>
                  <a:cubicBezTo>
                    <a:pt x="36" y="187"/>
                    <a:pt x="41" y="192"/>
                    <a:pt x="48" y="192"/>
                  </a:cubicBezTo>
                  <a:close/>
                  <a:moveTo>
                    <a:pt x="64" y="168"/>
                  </a:moveTo>
                  <a:cubicBezTo>
                    <a:pt x="72" y="168"/>
                    <a:pt x="72" y="168"/>
                    <a:pt x="72" y="168"/>
                  </a:cubicBezTo>
                  <a:cubicBezTo>
                    <a:pt x="74" y="168"/>
                    <a:pt x="76" y="170"/>
                    <a:pt x="76" y="172"/>
                  </a:cubicBezTo>
                  <a:cubicBezTo>
                    <a:pt x="76" y="180"/>
                    <a:pt x="76" y="180"/>
                    <a:pt x="76" y="180"/>
                  </a:cubicBezTo>
                  <a:cubicBezTo>
                    <a:pt x="76" y="182"/>
                    <a:pt x="74" y="184"/>
                    <a:pt x="72" y="184"/>
                  </a:cubicBezTo>
                  <a:cubicBezTo>
                    <a:pt x="64" y="184"/>
                    <a:pt x="64" y="184"/>
                    <a:pt x="64" y="184"/>
                  </a:cubicBezTo>
                  <a:lnTo>
                    <a:pt x="64" y="168"/>
                  </a:lnTo>
                  <a:close/>
                  <a:moveTo>
                    <a:pt x="44" y="172"/>
                  </a:moveTo>
                  <a:cubicBezTo>
                    <a:pt x="44" y="170"/>
                    <a:pt x="46" y="168"/>
                    <a:pt x="48" y="168"/>
                  </a:cubicBezTo>
                  <a:cubicBezTo>
                    <a:pt x="56" y="168"/>
                    <a:pt x="56" y="168"/>
                    <a:pt x="56" y="168"/>
                  </a:cubicBezTo>
                  <a:cubicBezTo>
                    <a:pt x="56" y="184"/>
                    <a:pt x="56" y="184"/>
                    <a:pt x="56" y="184"/>
                  </a:cubicBezTo>
                  <a:cubicBezTo>
                    <a:pt x="48" y="184"/>
                    <a:pt x="48" y="184"/>
                    <a:pt x="48" y="184"/>
                  </a:cubicBezTo>
                  <a:cubicBezTo>
                    <a:pt x="46" y="184"/>
                    <a:pt x="44" y="182"/>
                    <a:pt x="44" y="180"/>
                  </a:cubicBezTo>
                  <a:lnTo>
                    <a:pt x="44" y="172"/>
                  </a:lnTo>
                  <a:close/>
                  <a:moveTo>
                    <a:pt x="140" y="192"/>
                  </a:moveTo>
                  <a:cubicBezTo>
                    <a:pt x="164" y="192"/>
                    <a:pt x="164" y="192"/>
                    <a:pt x="164" y="192"/>
                  </a:cubicBezTo>
                  <a:cubicBezTo>
                    <a:pt x="171" y="192"/>
                    <a:pt x="176" y="187"/>
                    <a:pt x="176" y="180"/>
                  </a:cubicBezTo>
                  <a:cubicBezTo>
                    <a:pt x="176" y="172"/>
                    <a:pt x="176" y="172"/>
                    <a:pt x="176" y="172"/>
                  </a:cubicBezTo>
                  <a:cubicBezTo>
                    <a:pt x="176" y="165"/>
                    <a:pt x="171" y="160"/>
                    <a:pt x="164" y="160"/>
                  </a:cubicBezTo>
                  <a:cubicBezTo>
                    <a:pt x="140" y="160"/>
                    <a:pt x="140" y="160"/>
                    <a:pt x="140" y="160"/>
                  </a:cubicBezTo>
                  <a:cubicBezTo>
                    <a:pt x="133" y="160"/>
                    <a:pt x="128" y="165"/>
                    <a:pt x="128" y="172"/>
                  </a:cubicBezTo>
                  <a:cubicBezTo>
                    <a:pt x="128" y="180"/>
                    <a:pt x="128" y="180"/>
                    <a:pt x="128" y="180"/>
                  </a:cubicBezTo>
                  <a:cubicBezTo>
                    <a:pt x="128" y="187"/>
                    <a:pt x="133" y="192"/>
                    <a:pt x="140" y="192"/>
                  </a:cubicBezTo>
                  <a:close/>
                  <a:moveTo>
                    <a:pt x="156" y="168"/>
                  </a:moveTo>
                  <a:cubicBezTo>
                    <a:pt x="164" y="168"/>
                    <a:pt x="164" y="168"/>
                    <a:pt x="164" y="168"/>
                  </a:cubicBezTo>
                  <a:cubicBezTo>
                    <a:pt x="166" y="168"/>
                    <a:pt x="168" y="170"/>
                    <a:pt x="168" y="172"/>
                  </a:cubicBezTo>
                  <a:cubicBezTo>
                    <a:pt x="168" y="180"/>
                    <a:pt x="168" y="180"/>
                    <a:pt x="168" y="180"/>
                  </a:cubicBezTo>
                  <a:cubicBezTo>
                    <a:pt x="168" y="182"/>
                    <a:pt x="166" y="184"/>
                    <a:pt x="164" y="184"/>
                  </a:cubicBezTo>
                  <a:cubicBezTo>
                    <a:pt x="156" y="184"/>
                    <a:pt x="156" y="184"/>
                    <a:pt x="156" y="184"/>
                  </a:cubicBezTo>
                  <a:lnTo>
                    <a:pt x="156" y="168"/>
                  </a:lnTo>
                  <a:close/>
                  <a:moveTo>
                    <a:pt x="136" y="172"/>
                  </a:moveTo>
                  <a:cubicBezTo>
                    <a:pt x="136" y="170"/>
                    <a:pt x="138" y="168"/>
                    <a:pt x="140" y="168"/>
                  </a:cubicBezTo>
                  <a:cubicBezTo>
                    <a:pt x="148" y="168"/>
                    <a:pt x="148" y="168"/>
                    <a:pt x="148" y="168"/>
                  </a:cubicBezTo>
                  <a:cubicBezTo>
                    <a:pt x="148" y="184"/>
                    <a:pt x="148" y="184"/>
                    <a:pt x="148" y="184"/>
                  </a:cubicBezTo>
                  <a:cubicBezTo>
                    <a:pt x="140" y="184"/>
                    <a:pt x="140" y="184"/>
                    <a:pt x="140" y="184"/>
                  </a:cubicBezTo>
                  <a:cubicBezTo>
                    <a:pt x="138" y="184"/>
                    <a:pt x="136" y="182"/>
                    <a:pt x="136" y="180"/>
                  </a:cubicBezTo>
                  <a:lnTo>
                    <a:pt x="136" y="172"/>
                  </a:lnTo>
                  <a:close/>
                  <a:moveTo>
                    <a:pt x="200" y="32"/>
                  </a:moveTo>
                  <a:cubicBezTo>
                    <a:pt x="192" y="32"/>
                    <a:pt x="192" y="32"/>
                    <a:pt x="192" y="32"/>
                  </a:cubicBezTo>
                  <a:cubicBezTo>
                    <a:pt x="191" y="32"/>
                    <a:pt x="189" y="32"/>
                    <a:pt x="188" y="33"/>
                  </a:cubicBezTo>
                  <a:cubicBezTo>
                    <a:pt x="188" y="12"/>
                    <a:pt x="188" y="12"/>
                    <a:pt x="188" y="12"/>
                  </a:cubicBezTo>
                  <a:cubicBezTo>
                    <a:pt x="188" y="5"/>
                    <a:pt x="183" y="0"/>
                    <a:pt x="176" y="0"/>
                  </a:cubicBezTo>
                  <a:cubicBezTo>
                    <a:pt x="36" y="0"/>
                    <a:pt x="36" y="0"/>
                    <a:pt x="36" y="0"/>
                  </a:cubicBezTo>
                  <a:cubicBezTo>
                    <a:pt x="29" y="0"/>
                    <a:pt x="24" y="5"/>
                    <a:pt x="24" y="12"/>
                  </a:cubicBezTo>
                  <a:cubicBezTo>
                    <a:pt x="24" y="33"/>
                    <a:pt x="24" y="33"/>
                    <a:pt x="24" y="33"/>
                  </a:cubicBezTo>
                  <a:cubicBezTo>
                    <a:pt x="23" y="32"/>
                    <a:pt x="21" y="32"/>
                    <a:pt x="20" y="32"/>
                  </a:cubicBezTo>
                  <a:cubicBezTo>
                    <a:pt x="12" y="32"/>
                    <a:pt x="12" y="32"/>
                    <a:pt x="12" y="32"/>
                  </a:cubicBezTo>
                  <a:cubicBezTo>
                    <a:pt x="5" y="32"/>
                    <a:pt x="0" y="37"/>
                    <a:pt x="0" y="44"/>
                  </a:cubicBezTo>
                  <a:cubicBezTo>
                    <a:pt x="0" y="84"/>
                    <a:pt x="0" y="84"/>
                    <a:pt x="0" y="84"/>
                  </a:cubicBezTo>
                  <a:cubicBezTo>
                    <a:pt x="0" y="91"/>
                    <a:pt x="5" y="96"/>
                    <a:pt x="12" y="96"/>
                  </a:cubicBezTo>
                  <a:cubicBezTo>
                    <a:pt x="20" y="96"/>
                    <a:pt x="20" y="96"/>
                    <a:pt x="20" y="96"/>
                  </a:cubicBezTo>
                  <a:cubicBezTo>
                    <a:pt x="21" y="96"/>
                    <a:pt x="23" y="96"/>
                    <a:pt x="24" y="95"/>
                  </a:cubicBezTo>
                  <a:cubicBezTo>
                    <a:pt x="24" y="192"/>
                    <a:pt x="24" y="192"/>
                    <a:pt x="24" y="192"/>
                  </a:cubicBezTo>
                  <a:cubicBezTo>
                    <a:pt x="24" y="199"/>
                    <a:pt x="29" y="204"/>
                    <a:pt x="36" y="204"/>
                  </a:cubicBezTo>
                  <a:cubicBezTo>
                    <a:pt x="36" y="214"/>
                    <a:pt x="36" y="214"/>
                    <a:pt x="36" y="214"/>
                  </a:cubicBezTo>
                  <a:cubicBezTo>
                    <a:pt x="36" y="222"/>
                    <a:pt x="42" y="228"/>
                    <a:pt x="50" y="228"/>
                  </a:cubicBezTo>
                  <a:cubicBezTo>
                    <a:pt x="58" y="228"/>
                    <a:pt x="64" y="222"/>
                    <a:pt x="64" y="214"/>
                  </a:cubicBezTo>
                  <a:cubicBezTo>
                    <a:pt x="64" y="204"/>
                    <a:pt x="64" y="204"/>
                    <a:pt x="64" y="204"/>
                  </a:cubicBezTo>
                  <a:cubicBezTo>
                    <a:pt x="148" y="204"/>
                    <a:pt x="148" y="204"/>
                    <a:pt x="148" y="204"/>
                  </a:cubicBezTo>
                  <a:cubicBezTo>
                    <a:pt x="148" y="214"/>
                    <a:pt x="148" y="214"/>
                    <a:pt x="148" y="214"/>
                  </a:cubicBezTo>
                  <a:cubicBezTo>
                    <a:pt x="148" y="222"/>
                    <a:pt x="154" y="228"/>
                    <a:pt x="162" y="228"/>
                  </a:cubicBezTo>
                  <a:cubicBezTo>
                    <a:pt x="170" y="228"/>
                    <a:pt x="176" y="222"/>
                    <a:pt x="176" y="214"/>
                  </a:cubicBezTo>
                  <a:cubicBezTo>
                    <a:pt x="176" y="204"/>
                    <a:pt x="176" y="204"/>
                    <a:pt x="176" y="204"/>
                  </a:cubicBezTo>
                  <a:cubicBezTo>
                    <a:pt x="183" y="204"/>
                    <a:pt x="188" y="199"/>
                    <a:pt x="188" y="192"/>
                  </a:cubicBezTo>
                  <a:cubicBezTo>
                    <a:pt x="188" y="95"/>
                    <a:pt x="188" y="95"/>
                    <a:pt x="188" y="95"/>
                  </a:cubicBezTo>
                  <a:cubicBezTo>
                    <a:pt x="189" y="96"/>
                    <a:pt x="191" y="96"/>
                    <a:pt x="192" y="96"/>
                  </a:cubicBezTo>
                  <a:cubicBezTo>
                    <a:pt x="200" y="96"/>
                    <a:pt x="200" y="96"/>
                    <a:pt x="200" y="96"/>
                  </a:cubicBezTo>
                  <a:cubicBezTo>
                    <a:pt x="207" y="96"/>
                    <a:pt x="212" y="91"/>
                    <a:pt x="212" y="84"/>
                  </a:cubicBezTo>
                  <a:cubicBezTo>
                    <a:pt x="212" y="44"/>
                    <a:pt x="212" y="44"/>
                    <a:pt x="212" y="44"/>
                  </a:cubicBezTo>
                  <a:cubicBezTo>
                    <a:pt x="212" y="37"/>
                    <a:pt x="207" y="32"/>
                    <a:pt x="200" y="32"/>
                  </a:cubicBezTo>
                  <a:close/>
                  <a:moveTo>
                    <a:pt x="24" y="84"/>
                  </a:moveTo>
                  <a:cubicBezTo>
                    <a:pt x="24" y="86"/>
                    <a:pt x="22" y="88"/>
                    <a:pt x="20" y="88"/>
                  </a:cubicBezTo>
                  <a:cubicBezTo>
                    <a:pt x="12" y="88"/>
                    <a:pt x="12" y="88"/>
                    <a:pt x="12" y="88"/>
                  </a:cubicBezTo>
                  <a:cubicBezTo>
                    <a:pt x="10" y="88"/>
                    <a:pt x="8" y="86"/>
                    <a:pt x="8" y="84"/>
                  </a:cubicBezTo>
                  <a:cubicBezTo>
                    <a:pt x="8" y="44"/>
                    <a:pt x="8" y="44"/>
                    <a:pt x="8" y="44"/>
                  </a:cubicBezTo>
                  <a:cubicBezTo>
                    <a:pt x="8" y="42"/>
                    <a:pt x="10" y="40"/>
                    <a:pt x="12" y="40"/>
                  </a:cubicBezTo>
                  <a:cubicBezTo>
                    <a:pt x="20" y="40"/>
                    <a:pt x="20" y="40"/>
                    <a:pt x="20" y="40"/>
                  </a:cubicBezTo>
                  <a:cubicBezTo>
                    <a:pt x="22" y="40"/>
                    <a:pt x="24" y="42"/>
                    <a:pt x="24" y="44"/>
                  </a:cubicBezTo>
                  <a:lnTo>
                    <a:pt x="24" y="84"/>
                  </a:lnTo>
                  <a:close/>
                  <a:moveTo>
                    <a:pt x="32" y="36"/>
                  </a:moveTo>
                  <a:cubicBezTo>
                    <a:pt x="104" y="36"/>
                    <a:pt x="104" y="36"/>
                    <a:pt x="104" y="36"/>
                  </a:cubicBezTo>
                  <a:cubicBezTo>
                    <a:pt x="104" y="148"/>
                    <a:pt x="104" y="148"/>
                    <a:pt x="104" y="148"/>
                  </a:cubicBezTo>
                  <a:cubicBezTo>
                    <a:pt x="61" y="148"/>
                    <a:pt x="61" y="148"/>
                    <a:pt x="61" y="148"/>
                  </a:cubicBezTo>
                  <a:cubicBezTo>
                    <a:pt x="62" y="141"/>
                    <a:pt x="69" y="136"/>
                    <a:pt x="76" y="136"/>
                  </a:cubicBezTo>
                  <a:cubicBezTo>
                    <a:pt x="92" y="136"/>
                    <a:pt x="92" y="136"/>
                    <a:pt x="92" y="136"/>
                  </a:cubicBezTo>
                  <a:cubicBezTo>
                    <a:pt x="94" y="136"/>
                    <a:pt x="96" y="134"/>
                    <a:pt x="96" y="132"/>
                  </a:cubicBezTo>
                  <a:cubicBezTo>
                    <a:pt x="96" y="130"/>
                    <a:pt x="94" y="128"/>
                    <a:pt x="92" y="128"/>
                  </a:cubicBezTo>
                  <a:cubicBezTo>
                    <a:pt x="48" y="128"/>
                    <a:pt x="48" y="128"/>
                    <a:pt x="48" y="128"/>
                  </a:cubicBezTo>
                  <a:cubicBezTo>
                    <a:pt x="46" y="128"/>
                    <a:pt x="44" y="130"/>
                    <a:pt x="44" y="132"/>
                  </a:cubicBezTo>
                  <a:cubicBezTo>
                    <a:pt x="44" y="134"/>
                    <a:pt x="46" y="136"/>
                    <a:pt x="48" y="136"/>
                  </a:cubicBezTo>
                  <a:cubicBezTo>
                    <a:pt x="58" y="136"/>
                    <a:pt x="58" y="136"/>
                    <a:pt x="58" y="136"/>
                  </a:cubicBezTo>
                  <a:cubicBezTo>
                    <a:pt x="55" y="139"/>
                    <a:pt x="53" y="143"/>
                    <a:pt x="52" y="148"/>
                  </a:cubicBezTo>
                  <a:cubicBezTo>
                    <a:pt x="32" y="148"/>
                    <a:pt x="32" y="148"/>
                    <a:pt x="32" y="148"/>
                  </a:cubicBezTo>
                  <a:lnTo>
                    <a:pt x="32" y="36"/>
                  </a:lnTo>
                  <a:close/>
                  <a:moveTo>
                    <a:pt x="56" y="214"/>
                  </a:moveTo>
                  <a:cubicBezTo>
                    <a:pt x="56" y="217"/>
                    <a:pt x="53" y="220"/>
                    <a:pt x="50" y="220"/>
                  </a:cubicBezTo>
                  <a:cubicBezTo>
                    <a:pt x="47" y="220"/>
                    <a:pt x="44" y="217"/>
                    <a:pt x="44" y="214"/>
                  </a:cubicBezTo>
                  <a:cubicBezTo>
                    <a:pt x="44" y="204"/>
                    <a:pt x="44" y="204"/>
                    <a:pt x="44" y="204"/>
                  </a:cubicBezTo>
                  <a:cubicBezTo>
                    <a:pt x="56" y="204"/>
                    <a:pt x="56" y="204"/>
                    <a:pt x="56" y="204"/>
                  </a:cubicBezTo>
                  <a:lnTo>
                    <a:pt x="56" y="214"/>
                  </a:lnTo>
                  <a:close/>
                  <a:moveTo>
                    <a:pt x="168" y="214"/>
                  </a:moveTo>
                  <a:cubicBezTo>
                    <a:pt x="168" y="217"/>
                    <a:pt x="165" y="220"/>
                    <a:pt x="162" y="220"/>
                  </a:cubicBezTo>
                  <a:cubicBezTo>
                    <a:pt x="159" y="220"/>
                    <a:pt x="156" y="217"/>
                    <a:pt x="156" y="214"/>
                  </a:cubicBezTo>
                  <a:cubicBezTo>
                    <a:pt x="156" y="204"/>
                    <a:pt x="156" y="204"/>
                    <a:pt x="156" y="204"/>
                  </a:cubicBezTo>
                  <a:cubicBezTo>
                    <a:pt x="168" y="204"/>
                    <a:pt x="168" y="204"/>
                    <a:pt x="168" y="204"/>
                  </a:cubicBezTo>
                  <a:lnTo>
                    <a:pt x="168" y="214"/>
                  </a:lnTo>
                  <a:close/>
                  <a:moveTo>
                    <a:pt x="180" y="192"/>
                  </a:moveTo>
                  <a:cubicBezTo>
                    <a:pt x="180" y="194"/>
                    <a:pt x="178" y="196"/>
                    <a:pt x="176" y="196"/>
                  </a:cubicBezTo>
                  <a:cubicBezTo>
                    <a:pt x="36" y="196"/>
                    <a:pt x="36" y="196"/>
                    <a:pt x="36" y="196"/>
                  </a:cubicBezTo>
                  <a:cubicBezTo>
                    <a:pt x="34" y="196"/>
                    <a:pt x="32" y="194"/>
                    <a:pt x="32" y="192"/>
                  </a:cubicBezTo>
                  <a:cubicBezTo>
                    <a:pt x="32" y="156"/>
                    <a:pt x="32" y="156"/>
                    <a:pt x="32" y="156"/>
                  </a:cubicBezTo>
                  <a:cubicBezTo>
                    <a:pt x="180" y="156"/>
                    <a:pt x="180" y="156"/>
                    <a:pt x="180" y="156"/>
                  </a:cubicBezTo>
                  <a:lnTo>
                    <a:pt x="180" y="192"/>
                  </a:lnTo>
                  <a:close/>
                  <a:moveTo>
                    <a:pt x="180" y="148"/>
                  </a:moveTo>
                  <a:cubicBezTo>
                    <a:pt x="164" y="148"/>
                    <a:pt x="164" y="148"/>
                    <a:pt x="164" y="148"/>
                  </a:cubicBezTo>
                  <a:cubicBezTo>
                    <a:pt x="163" y="143"/>
                    <a:pt x="161" y="139"/>
                    <a:pt x="158" y="136"/>
                  </a:cubicBezTo>
                  <a:cubicBezTo>
                    <a:pt x="168" y="136"/>
                    <a:pt x="168" y="136"/>
                    <a:pt x="168" y="136"/>
                  </a:cubicBezTo>
                  <a:cubicBezTo>
                    <a:pt x="170" y="136"/>
                    <a:pt x="172" y="134"/>
                    <a:pt x="172" y="132"/>
                  </a:cubicBezTo>
                  <a:cubicBezTo>
                    <a:pt x="172" y="130"/>
                    <a:pt x="170" y="128"/>
                    <a:pt x="168" y="128"/>
                  </a:cubicBezTo>
                  <a:cubicBezTo>
                    <a:pt x="124" y="128"/>
                    <a:pt x="124" y="128"/>
                    <a:pt x="124" y="128"/>
                  </a:cubicBezTo>
                  <a:cubicBezTo>
                    <a:pt x="122" y="128"/>
                    <a:pt x="120" y="130"/>
                    <a:pt x="120" y="132"/>
                  </a:cubicBezTo>
                  <a:cubicBezTo>
                    <a:pt x="120" y="134"/>
                    <a:pt x="122" y="136"/>
                    <a:pt x="124" y="136"/>
                  </a:cubicBezTo>
                  <a:cubicBezTo>
                    <a:pt x="140" y="136"/>
                    <a:pt x="140" y="136"/>
                    <a:pt x="140" y="136"/>
                  </a:cubicBezTo>
                  <a:cubicBezTo>
                    <a:pt x="147" y="136"/>
                    <a:pt x="154" y="141"/>
                    <a:pt x="155" y="148"/>
                  </a:cubicBezTo>
                  <a:cubicBezTo>
                    <a:pt x="112" y="148"/>
                    <a:pt x="112" y="148"/>
                    <a:pt x="112" y="148"/>
                  </a:cubicBezTo>
                  <a:cubicBezTo>
                    <a:pt x="112" y="36"/>
                    <a:pt x="112" y="36"/>
                    <a:pt x="112" y="36"/>
                  </a:cubicBezTo>
                  <a:cubicBezTo>
                    <a:pt x="180" y="36"/>
                    <a:pt x="180" y="36"/>
                    <a:pt x="180" y="36"/>
                  </a:cubicBezTo>
                  <a:lnTo>
                    <a:pt x="180" y="148"/>
                  </a:lnTo>
                  <a:close/>
                  <a:moveTo>
                    <a:pt x="180" y="28"/>
                  </a:moveTo>
                  <a:cubicBezTo>
                    <a:pt x="32" y="28"/>
                    <a:pt x="32" y="28"/>
                    <a:pt x="32" y="28"/>
                  </a:cubicBezTo>
                  <a:cubicBezTo>
                    <a:pt x="32" y="12"/>
                    <a:pt x="32" y="12"/>
                    <a:pt x="32" y="12"/>
                  </a:cubicBezTo>
                  <a:cubicBezTo>
                    <a:pt x="32" y="10"/>
                    <a:pt x="34" y="8"/>
                    <a:pt x="36" y="8"/>
                  </a:cubicBezTo>
                  <a:cubicBezTo>
                    <a:pt x="176" y="8"/>
                    <a:pt x="176" y="8"/>
                    <a:pt x="176" y="8"/>
                  </a:cubicBezTo>
                  <a:cubicBezTo>
                    <a:pt x="178" y="8"/>
                    <a:pt x="180" y="10"/>
                    <a:pt x="180" y="12"/>
                  </a:cubicBezTo>
                  <a:lnTo>
                    <a:pt x="180" y="28"/>
                  </a:lnTo>
                  <a:close/>
                  <a:moveTo>
                    <a:pt x="204" y="84"/>
                  </a:moveTo>
                  <a:cubicBezTo>
                    <a:pt x="204" y="86"/>
                    <a:pt x="202" y="88"/>
                    <a:pt x="200" y="88"/>
                  </a:cubicBezTo>
                  <a:cubicBezTo>
                    <a:pt x="192" y="88"/>
                    <a:pt x="192" y="88"/>
                    <a:pt x="192" y="88"/>
                  </a:cubicBezTo>
                  <a:cubicBezTo>
                    <a:pt x="190" y="88"/>
                    <a:pt x="188" y="86"/>
                    <a:pt x="188" y="84"/>
                  </a:cubicBezTo>
                  <a:cubicBezTo>
                    <a:pt x="188" y="44"/>
                    <a:pt x="188" y="44"/>
                    <a:pt x="188" y="44"/>
                  </a:cubicBezTo>
                  <a:cubicBezTo>
                    <a:pt x="188" y="42"/>
                    <a:pt x="190" y="40"/>
                    <a:pt x="192" y="40"/>
                  </a:cubicBezTo>
                  <a:cubicBezTo>
                    <a:pt x="200" y="40"/>
                    <a:pt x="200" y="40"/>
                    <a:pt x="200" y="40"/>
                  </a:cubicBezTo>
                  <a:cubicBezTo>
                    <a:pt x="202" y="40"/>
                    <a:pt x="204" y="42"/>
                    <a:pt x="204" y="44"/>
                  </a:cubicBezTo>
                  <a:lnTo>
                    <a:pt x="204" y="84"/>
                  </a:lnTo>
                  <a:close/>
                  <a:moveTo>
                    <a:pt x="47" y="67"/>
                  </a:moveTo>
                  <a:cubicBezTo>
                    <a:pt x="63" y="51"/>
                    <a:pt x="63" y="51"/>
                    <a:pt x="63" y="51"/>
                  </a:cubicBezTo>
                  <a:cubicBezTo>
                    <a:pt x="64" y="49"/>
                    <a:pt x="64" y="47"/>
                    <a:pt x="63" y="45"/>
                  </a:cubicBezTo>
                  <a:cubicBezTo>
                    <a:pt x="61" y="44"/>
                    <a:pt x="59" y="44"/>
                    <a:pt x="57" y="45"/>
                  </a:cubicBezTo>
                  <a:cubicBezTo>
                    <a:pt x="41" y="61"/>
                    <a:pt x="41" y="61"/>
                    <a:pt x="41" y="61"/>
                  </a:cubicBezTo>
                  <a:cubicBezTo>
                    <a:pt x="40" y="63"/>
                    <a:pt x="40" y="65"/>
                    <a:pt x="41" y="67"/>
                  </a:cubicBezTo>
                  <a:cubicBezTo>
                    <a:pt x="42" y="68"/>
                    <a:pt x="43" y="68"/>
                    <a:pt x="44" y="68"/>
                  </a:cubicBezTo>
                  <a:cubicBezTo>
                    <a:pt x="45" y="68"/>
                    <a:pt x="46" y="68"/>
                    <a:pt x="47" y="67"/>
                  </a:cubicBezTo>
                  <a:close/>
                  <a:moveTo>
                    <a:pt x="45" y="91"/>
                  </a:moveTo>
                  <a:cubicBezTo>
                    <a:pt x="46" y="92"/>
                    <a:pt x="47" y="92"/>
                    <a:pt x="48" y="92"/>
                  </a:cubicBezTo>
                  <a:cubicBezTo>
                    <a:pt x="49" y="92"/>
                    <a:pt x="50" y="92"/>
                    <a:pt x="51" y="91"/>
                  </a:cubicBezTo>
                  <a:cubicBezTo>
                    <a:pt x="85" y="57"/>
                    <a:pt x="85" y="57"/>
                    <a:pt x="85" y="57"/>
                  </a:cubicBezTo>
                  <a:cubicBezTo>
                    <a:pt x="86" y="55"/>
                    <a:pt x="86" y="53"/>
                    <a:pt x="85" y="51"/>
                  </a:cubicBezTo>
                  <a:cubicBezTo>
                    <a:pt x="83" y="50"/>
                    <a:pt x="81" y="50"/>
                    <a:pt x="79" y="51"/>
                  </a:cubicBezTo>
                  <a:cubicBezTo>
                    <a:pt x="45" y="85"/>
                    <a:pt x="45" y="85"/>
                    <a:pt x="45" y="85"/>
                  </a:cubicBezTo>
                  <a:cubicBezTo>
                    <a:pt x="44" y="87"/>
                    <a:pt x="44" y="89"/>
                    <a:pt x="45" y="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16">
            <a:extLst>
              <a:ext uri="{FF2B5EF4-FFF2-40B4-BE49-F238E27FC236}">
                <a16:creationId xmlns:a16="http://schemas.microsoft.com/office/drawing/2014/main" id="{BCE49DF3-AC1A-4B4B-BA31-849FAD0FE742}"/>
              </a:ext>
            </a:extLst>
          </p:cNvPr>
          <p:cNvGrpSpPr/>
          <p:nvPr/>
        </p:nvGrpSpPr>
        <p:grpSpPr>
          <a:xfrm>
            <a:off x="4418344" y="2976400"/>
            <a:ext cx="711163" cy="711163"/>
            <a:chOff x="4418344" y="2976400"/>
            <a:chExt cx="711163" cy="711163"/>
          </a:xfrm>
        </p:grpSpPr>
        <p:sp>
          <p:nvSpPr>
            <p:cNvPr id="32" name="Oval 12">
              <a:extLst>
                <a:ext uri="{FF2B5EF4-FFF2-40B4-BE49-F238E27FC236}">
                  <a16:creationId xmlns:a16="http://schemas.microsoft.com/office/drawing/2014/main" id="{01709DC8-BBD4-4F5B-99D6-657A7EBE80C9}"/>
                </a:ext>
              </a:extLst>
            </p:cNvPr>
            <p:cNvSpPr>
              <a:spLocks noChangeArrowheads="1"/>
            </p:cNvSpPr>
            <p:nvPr/>
          </p:nvSpPr>
          <p:spPr bwMode="auto">
            <a:xfrm>
              <a:off x="4418344" y="2976400"/>
              <a:ext cx="711163" cy="711163"/>
            </a:xfrm>
            <a:prstGeom prst="ellipse">
              <a:avLst/>
            </a:prstGeom>
            <a:solidFill>
              <a:srgbClr val="FFFFFF"/>
            </a:solidFill>
            <a:ln>
              <a:noFill/>
            </a:ln>
            <a:effectLst>
              <a:outerShdw blurRad="381000" algn="ctr" rotWithShape="0">
                <a:schemeClr val="tx1">
                  <a:lumMod val="75000"/>
                  <a:lumOff val="25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94" name="Freeform 80">
              <a:extLst>
                <a:ext uri="{FF2B5EF4-FFF2-40B4-BE49-F238E27FC236}">
                  <a16:creationId xmlns:a16="http://schemas.microsoft.com/office/drawing/2014/main" id="{3EA06EF7-1859-45A2-8E15-EF829872C87C}"/>
                </a:ext>
              </a:extLst>
            </p:cNvPr>
            <p:cNvSpPr>
              <a:spLocks noEditPoints="1"/>
            </p:cNvSpPr>
            <p:nvPr/>
          </p:nvSpPr>
          <p:spPr bwMode="auto">
            <a:xfrm>
              <a:off x="4590471" y="3170553"/>
              <a:ext cx="338138" cy="344488"/>
            </a:xfrm>
            <a:custGeom>
              <a:avLst/>
              <a:gdLst>
                <a:gd name="T0" fmla="*/ 123 w 216"/>
                <a:gd name="T1" fmla="*/ 14 h 220"/>
                <a:gd name="T2" fmla="*/ 100 w 216"/>
                <a:gd name="T3" fmla="*/ 18 h 220"/>
                <a:gd name="T4" fmla="*/ 0 w 216"/>
                <a:gd name="T5" fmla="*/ 38 h 220"/>
                <a:gd name="T6" fmla="*/ 5 w 216"/>
                <a:gd name="T7" fmla="*/ 42 h 220"/>
                <a:gd name="T8" fmla="*/ 108 w 216"/>
                <a:gd name="T9" fmla="*/ 30 h 220"/>
                <a:gd name="T10" fmla="*/ 96 w 216"/>
                <a:gd name="T11" fmla="*/ 60 h 220"/>
                <a:gd name="T12" fmla="*/ 28 w 216"/>
                <a:gd name="T13" fmla="*/ 72 h 220"/>
                <a:gd name="T14" fmla="*/ 40 w 216"/>
                <a:gd name="T15" fmla="*/ 204 h 220"/>
                <a:gd name="T16" fmla="*/ 52 w 216"/>
                <a:gd name="T17" fmla="*/ 220 h 220"/>
                <a:gd name="T18" fmla="*/ 188 w 216"/>
                <a:gd name="T19" fmla="*/ 208 h 220"/>
                <a:gd name="T20" fmla="*/ 200 w 216"/>
                <a:gd name="T21" fmla="*/ 192 h 220"/>
                <a:gd name="T22" fmla="*/ 188 w 216"/>
                <a:gd name="T23" fmla="*/ 60 h 220"/>
                <a:gd name="T24" fmla="*/ 116 w 216"/>
                <a:gd name="T25" fmla="*/ 48 h 220"/>
                <a:gd name="T26" fmla="*/ 116 w 216"/>
                <a:gd name="T27" fmla="*/ 30 h 220"/>
                <a:gd name="T28" fmla="*/ 213 w 216"/>
                <a:gd name="T29" fmla="*/ 8 h 220"/>
                <a:gd name="T30" fmla="*/ 212 w 216"/>
                <a:gd name="T31" fmla="*/ 0 h 220"/>
                <a:gd name="T32" fmla="*/ 112 w 216"/>
                <a:gd name="T33" fmla="*/ 15 h 220"/>
                <a:gd name="T34" fmla="*/ 112 w 216"/>
                <a:gd name="T35" fmla="*/ 23 h 220"/>
                <a:gd name="T36" fmla="*/ 180 w 216"/>
                <a:gd name="T37" fmla="*/ 208 h 220"/>
                <a:gd name="T38" fmla="*/ 52 w 216"/>
                <a:gd name="T39" fmla="*/ 212 h 220"/>
                <a:gd name="T40" fmla="*/ 48 w 216"/>
                <a:gd name="T41" fmla="*/ 204 h 220"/>
                <a:gd name="T42" fmla="*/ 180 w 216"/>
                <a:gd name="T43" fmla="*/ 208 h 220"/>
                <a:gd name="T44" fmla="*/ 188 w 216"/>
                <a:gd name="T45" fmla="*/ 196 h 220"/>
                <a:gd name="T46" fmla="*/ 36 w 216"/>
                <a:gd name="T47" fmla="*/ 192 h 220"/>
                <a:gd name="T48" fmla="*/ 192 w 216"/>
                <a:gd name="T49" fmla="*/ 160 h 220"/>
                <a:gd name="T50" fmla="*/ 192 w 216"/>
                <a:gd name="T51" fmla="*/ 152 h 220"/>
                <a:gd name="T52" fmla="*/ 36 w 216"/>
                <a:gd name="T53" fmla="*/ 84 h 220"/>
                <a:gd name="T54" fmla="*/ 192 w 216"/>
                <a:gd name="T55" fmla="*/ 152 h 220"/>
                <a:gd name="T56" fmla="*/ 192 w 216"/>
                <a:gd name="T57" fmla="*/ 72 h 220"/>
                <a:gd name="T58" fmla="*/ 36 w 216"/>
                <a:gd name="T59" fmla="*/ 76 h 220"/>
                <a:gd name="T60" fmla="*/ 40 w 216"/>
                <a:gd name="T61" fmla="*/ 68 h 220"/>
                <a:gd name="T62" fmla="*/ 116 w 216"/>
                <a:gd name="T63" fmla="*/ 56 h 220"/>
                <a:gd name="T64" fmla="*/ 104 w 216"/>
                <a:gd name="T65" fmla="*/ 60 h 220"/>
                <a:gd name="T66" fmla="*/ 116 w 216"/>
                <a:gd name="T67" fmla="*/ 56 h 220"/>
                <a:gd name="T68" fmla="*/ 148 w 216"/>
                <a:gd name="T69" fmla="*/ 176 h 220"/>
                <a:gd name="T70" fmla="*/ 148 w 216"/>
                <a:gd name="T71" fmla="*/ 168 h 220"/>
                <a:gd name="T72" fmla="*/ 76 w 216"/>
                <a:gd name="T73" fmla="*/ 172 h 220"/>
                <a:gd name="T74" fmla="*/ 48 w 216"/>
                <a:gd name="T75" fmla="*/ 120 h 220"/>
                <a:gd name="T76" fmla="*/ 71 w 216"/>
                <a:gd name="T77" fmla="*/ 99 h 220"/>
                <a:gd name="T78" fmla="*/ 65 w 216"/>
                <a:gd name="T79" fmla="*/ 93 h 220"/>
                <a:gd name="T80" fmla="*/ 45 w 216"/>
                <a:gd name="T81" fmla="*/ 119 h 220"/>
                <a:gd name="T82" fmla="*/ 48 w 216"/>
                <a:gd name="T83" fmla="*/ 144 h 220"/>
                <a:gd name="T84" fmla="*/ 91 w 216"/>
                <a:gd name="T85" fmla="*/ 103 h 220"/>
                <a:gd name="T86" fmla="*/ 85 w 216"/>
                <a:gd name="T87" fmla="*/ 97 h 220"/>
                <a:gd name="T88" fmla="*/ 45 w 216"/>
                <a:gd name="T89" fmla="*/ 143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6" h="220">
                  <a:moveTo>
                    <a:pt x="212" y="0"/>
                  </a:moveTo>
                  <a:cubicBezTo>
                    <a:pt x="123" y="14"/>
                    <a:pt x="123" y="14"/>
                    <a:pt x="123" y="14"/>
                  </a:cubicBezTo>
                  <a:cubicBezTo>
                    <a:pt x="121" y="10"/>
                    <a:pt x="117" y="7"/>
                    <a:pt x="112" y="7"/>
                  </a:cubicBezTo>
                  <a:cubicBezTo>
                    <a:pt x="106" y="7"/>
                    <a:pt x="101" y="12"/>
                    <a:pt x="100" y="18"/>
                  </a:cubicBezTo>
                  <a:cubicBezTo>
                    <a:pt x="3" y="34"/>
                    <a:pt x="3" y="34"/>
                    <a:pt x="3" y="34"/>
                  </a:cubicBezTo>
                  <a:cubicBezTo>
                    <a:pt x="1" y="34"/>
                    <a:pt x="0" y="36"/>
                    <a:pt x="0" y="38"/>
                  </a:cubicBezTo>
                  <a:cubicBezTo>
                    <a:pt x="0" y="40"/>
                    <a:pt x="2" y="42"/>
                    <a:pt x="4" y="42"/>
                  </a:cubicBezTo>
                  <a:cubicBezTo>
                    <a:pt x="4" y="42"/>
                    <a:pt x="4" y="42"/>
                    <a:pt x="5" y="42"/>
                  </a:cubicBezTo>
                  <a:cubicBezTo>
                    <a:pt x="102" y="26"/>
                    <a:pt x="102" y="26"/>
                    <a:pt x="102" y="26"/>
                  </a:cubicBezTo>
                  <a:cubicBezTo>
                    <a:pt x="104" y="28"/>
                    <a:pt x="106" y="29"/>
                    <a:pt x="108" y="30"/>
                  </a:cubicBezTo>
                  <a:cubicBezTo>
                    <a:pt x="108" y="48"/>
                    <a:pt x="108" y="48"/>
                    <a:pt x="108" y="48"/>
                  </a:cubicBezTo>
                  <a:cubicBezTo>
                    <a:pt x="102" y="48"/>
                    <a:pt x="96" y="53"/>
                    <a:pt x="96" y="60"/>
                  </a:cubicBezTo>
                  <a:cubicBezTo>
                    <a:pt x="40" y="60"/>
                    <a:pt x="40" y="60"/>
                    <a:pt x="40" y="60"/>
                  </a:cubicBezTo>
                  <a:cubicBezTo>
                    <a:pt x="34" y="60"/>
                    <a:pt x="28" y="65"/>
                    <a:pt x="28" y="72"/>
                  </a:cubicBezTo>
                  <a:cubicBezTo>
                    <a:pt x="28" y="192"/>
                    <a:pt x="28" y="192"/>
                    <a:pt x="28" y="192"/>
                  </a:cubicBezTo>
                  <a:cubicBezTo>
                    <a:pt x="28" y="199"/>
                    <a:pt x="34" y="204"/>
                    <a:pt x="40" y="204"/>
                  </a:cubicBezTo>
                  <a:cubicBezTo>
                    <a:pt x="40" y="208"/>
                    <a:pt x="40" y="208"/>
                    <a:pt x="40" y="208"/>
                  </a:cubicBezTo>
                  <a:cubicBezTo>
                    <a:pt x="40" y="215"/>
                    <a:pt x="46" y="220"/>
                    <a:pt x="52" y="220"/>
                  </a:cubicBezTo>
                  <a:cubicBezTo>
                    <a:pt x="176" y="220"/>
                    <a:pt x="176" y="220"/>
                    <a:pt x="176" y="220"/>
                  </a:cubicBezTo>
                  <a:cubicBezTo>
                    <a:pt x="183" y="220"/>
                    <a:pt x="188" y="215"/>
                    <a:pt x="188" y="208"/>
                  </a:cubicBezTo>
                  <a:cubicBezTo>
                    <a:pt x="188" y="204"/>
                    <a:pt x="188" y="204"/>
                    <a:pt x="188" y="204"/>
                  </a:cubicBezTo>
                  <a:cubicBezTo>
                    <a:pt x="195" y="204"/>
                    <a:pt x="200" y="199"/>
                    <a:pt x="200" y="192"/>
                  </a:cubicBezTo>
                  <a:cubicBezTo>
                    <a:pt x="200" y="72"/>
                    <a:pt x="200" y="72"/>
                    <a:pt x="200" y="72"/>
                  </a:cubicBezTo>
                  <a:cubicBezTo>
                    <a:pt x="200" y="65"/>
                    <a:pt x="195" y="60"/>
                    <a:pt x="188" y="60"/>
                  </a:cubicBezTo>
                  <a:cubicBezTo>
                    <a:pt x="128" y="60"/>
                    <a:pt x="128" y="60"/>
                    <a:pt x="128" y="60"/>
                  </a:cubicBezTo>
                  <a:cubicBezTo>
                    <a:pt x="128" y="53"/>
                    <a:pt x="123" y="48"/>
                    <a:pt x="116" y="48"/>
                  </a:cubicBezTo>
                  <a:cubicBezTo>
                    <a:pt x="116" y="48"/>
                    <a:pt x="116" y="48"/>
                    <a:pt x="116" y="48"/>
                  </a:cubicBezTo>
                  <a:cubicBezTo>
                    <a:pt x="116" y="30"/>
                    <a:pt x="116" y="30"/>
                    <a:pt x="116" y="30"/>
                  </a:cubicBezTo>
                  <a:cubicBezTo>
                    <a:pt x="119" y="29"/>
                    <a:pt x="122" y="26"/>
                    <a:pt x="123" y="22"/>
                  </a:cubicBezTo>
                  <a:cubicBezTo>
                    <a:pt x="213" y="8"/>
                    <a:pt x="213" y="8"/>
                    <a:pt x="213" y="8"/>
                  </a:cubicBezTo>
                  <a:cubicBezTo>
                    <a:pt x="215" y="8"/>
                    <a:pt x="216" y="6"/>
                    <a:pt x="216" y="3"/>
                  </a:cubicBezTo>
                  <a:cubicBezTo>
                    <a:pt x="216" y="1"/>
                    <a:pt x="214" y="0"/>
                    <a:pt x="212" y="0"/>
                  </a:cubicBezTo>
                  <a:close/>
                  <a:moveTo>
                    <a:pt x="108" y="19"/>
                  </a:moveTo>
                  <a:cubicBezTo>
                    <a:pt x="108" y="17"/>
                    <a:pt x="110" y="15"/>
                    <a:pt x="112" y="15"/>
                  </a:cubicBezTo>
                  <a:cubicBezTo>
                    <a:pt x="114" y="15"/>
                    <a:pt x="116" y="17"/>
                    <a:pt x="116" y="19"/>
                  </a:cubicBezTo>
                  <a:cubicBezTo>
                    <a:pt x="116" y="21"/>
                    <a:pt x="114" y="23"/>
                    <a:pt x="112" y="23"/>
                  </a:cubicBezTo>
                  <a:cubicBezTo>
                    <a:pt x="110" y="23"/>
                    <a:pt x="108" y="21"/>
                    <a:pt x="108" y="19"/>
                  </a:cubicBezTo>
                  <a:close/>
                  <a:moveTo>
                    <a:pt x="180" y="208"/>
                  </a:moveTo>
                  <a:cubicBezTo>
                    <a:pt x="180" y="210"/>
                    <a:pt x="178" y="212"/>
                    <a:pt x="176" y="212"/>
                  </a:cubicBezTo>
                  <a:cubicBezTo>
                    <a:pt x="52" y="212"/>
                    <a:pt x="52" y="212"/>
                    <a:pt x="52" y="212"/>
                  </a:cubicBezTo>
                  <a:cubicBezTo>
                    <a:pt x="50" y="212"/>
                    <a:pt x="48" y="210"/>
                    <a:pt x="48" y="208"/>
                  </a:cubicBezTo>
                  <a:cubicBezTo>
                    <a:pt x="48" y="204"/>
                    <a:pt x="48" y="204"/>
                    <a:pt x="48" y="204"/>
                  </a:cubicBezTo>
                  <a:cubicBezTo>
                    <a:pt x="180" y="204"/>
                    <a:pt x="180" y="204"/>
                    <a:pt x="180" y="204"/>
                  </a:cubicBezTo>
                  <a:lnTo>
                    <a:pt x="180" y="208"/>
                  </a:lnTo>
                  <a:close/>
                  <a:moveTo>
                    <a:pt x="192" y="192"/>
                  </a:moveTo>
                  <a:cubicBezTo>
                    <a:pt x="192" y="194"/>
                    <a:pt x="190" y="196"/>
                    <a:pt x="188" y="196"/>
                  </a:cubicBezTo>
                  <a:cubicBezTo>
                    <a:pt x="40" y="196"/>
                    <a:pt x="40" y="196"/>
                    <a:pt x="40" y="196"/>
                  </a:cubicBezTo>
                  <a:cubicBezTo>
                    <a:pt x="38" y="196"/>
                    <a:pt x="36" y="194"/>
                    <a:pt x="36" y="192"/>
                  </a:cubicBezTo>
                  <a:cubicBezTo>
                    <a:pt x="36" y="160"/>
                    <a:pt x="36" y="160"/>
                    <a:pt x="36" y="160"/>
                  </a:cubicBezTo>
                  <a:cubicBezTo>
                    <a:pt x="192" y="160"/>
                    <a:pt x="192" y="160"/>
                    <a:pt x="192" y="160"/>
                  </a:cubicBezTo>
                  <a:lnTo>
                    <a:pt x="192" y="192"/>
                  </a:lnTo>
                  <a:close/>
                  <a:moveTo>
                    <a:pt x="192" y="152"/>
                  </a:moveTo>
                  <a:cubicBezTo>
                    <a:pt x="36" y="152"/>
                    <a:pt x="36" y="152"/>
                    <a:pt x="36" y="152"/>
                  </a:cubicBezTo>
                  <a:cubicBezTo>
                    <a:pt x="36" y="84"/>
                    <a:pt x="36" y="84"/>
                    <a:pt x="36" y="84"/>
                  </a:cubicBezTo>
                  <a:cubicBezTo>
                    <a:pt x="192" y="84"/>
                    <a:pt x="192" y="84"/>
                    <a:pt x="192" y="84"/>
                  </a:cubicBezTo>
                  <a:lnTo>
                    <a:pt x="192" y="152"/>
                  </a:lnTo>
                  <a:close/>
                  <a:moveTo>
                    <a:pt x="188" y="68"/>
                  </a:moveTo>
                  <a:cubicBezTo>
                    <a:pt x="190" y="68"/>
                    <a:pt x="192" y="70"/>
                    <a:pt x="192" y="72"/>
                  </a:cubicBezTo>
                  <a:cubicBezTo>
                    <a:pt x="192" y="76"/>
                    <a:pt x="192" y="76"/>
                    <a:pt x="192" y="76"/>
                  </a:cubicBezTo>
                  <a:cubicBezTo>
                    <a:pt x="36" y="76"/>
                    <a:pt x="36" y="76"/>
                    <a:pt x="36" y="76"/>
                  </a:cubicBezTo>
                  <a:cubicBezTo>
                    <a:pt x="36" y="72"/>
                    <a:pt x="36" y="72"/>
                    <a:pt x="36" y="72"/>
                  </a:cubicBezTo>
                  <a:cubicBezTo>
                    <a:pt x="36" y="70"/>
                    <a:pt x="38" y="68"/>
                    <a:pt x="40" y="68"/>
                  </a:cubicBezTo>
                  <a:lnTo>
                    <a:pt x="188" y="68"/>
                  </a:lnTo>
                  <a:close/>
                  <a:moveTo>
                    <a:pt x="116" y="56"/>
                  </a:moveTo>
                  <a:cubicBezTo>
                    <a:pt x="118" y="56"/>
                    <a:pt x="120" y="58"/>
                    <a:pt x="120" y="60"/>
                  </a:cubicBezTo>
                  <a:cubicBezTo>
                    <a:pt x="104" y="60"/>
                    <a:pt x="104" y="60"/>
                    <a:pt x="104" y="60"/>
                  </a:cubicBezTo>
                  <a:cubicBezTo>
                    <a:pt x="104" y="58"/>
                    <a:pt x="106" y="56"/>
                    <a:pt x="108" y="56"/>
                  </a:cubicBezTo>
                  <a:lnTo>
                    <a:pt x="116" y="56"/>
                  </a:lnTo>
                  <a:close/>
                  <a:moveTo>
                    <a:pt x="80" y="176"/>
                  </a:moveTo>
                  <a:cubicBezTo>
                    <a:pt x="148" y="176"/>
                    <a:pt x="148" y="176"/>
                    <a:pt x="148" y="176"/>
                  </a:cubicBezTo>
                  <a:cubicBezTo>
                    <a:pt x="150" y="176"/>
                    <a:pt x="152" y="174"/>
                    <a:pt x="152" y="172"/>
                  </a:cubicBezTo>
                  <a:cubicBezTo>
                    <a:pt x="152" y="170"/>
                    <a:pt x="150" y="168"/>
                    <a:pt x="148" y="168"/>
                  </a:cubicBezTo>
                  <a:cubicBezTo>
                    <a:pt x="80" y="168"/>
                    <a:pt x="80" y="168"/>
                    <a:pt x="80" y="168"/>
                  </a:cubicBezTo>
                  <a:cubicBezTo>
                    <a:pt x="78" y="168"/>
                    <a:pt x="76" y="170"/>
                    <a:pt x="76" y="172"/>
                  </a:cubicBezTo>
                  <a:cubicBezTo>
                    <a:pt x="76" y="174"/>
                    <a:pt x="78" y="176"/>
                    <a:pt x="80" y="176"/>
                  </a:cubicBezTo>
                  <a:close/>
                  <a:moveTo>
                    <a:pt x="48" y="120"/>
                  </a:moveTo>
                  <a:cubicBezTo>
                    <a:pt x="49" y="120"/>
                    <a:pt x="50" y="120"/>
                    <a:pt x="51" y="119"/>
                  </a:cubicBezTo>
                  <a:cubicBezTo>
                    <a:pt x="71" y="99"/>
                    <a:pt x="71" y="99"/>
                    <a:pt x="71" y="99"/>
                  </a:cubicBezTo>
                  <a:cubicBezTo>
                    <a:pt x="73" y="97"/>
                    <a:pt x="73" y="95"/>
                    <a:pt x="71" y="93"/>
                  </a:cubicBezTo>
                  <a:cubicBezTo>
                    <a:pt x="69" y="92"/>
                    <a:pt x="67" y="92"/>
                    <a:pt x="65" y="93"/>
                  </a:cubicBezTo>
                  <a:cubicBezTo>
                    <a:pt x="45" y="113"/>
                    <a:pt x="45" y="113"/>
                    <a:pt x="45" y="113"/>
                  </a:cubicBezTo>
                  <a:cubicBezTo>
                    <a:pt x="44" y="115"/>
                    <a:pt x="44" y="117"/>
                    <a:pt x="45" y="119"/>
                  </a:cubicBezTo>
                  <a:cubicBezTo>
                    <a:pt x="46" y="120"/>
                    <a:pt x="47" y="120"/>
                    <a:pt x="48" y="120"/>
                  </a:cubicBezTo>
                  <a:close/>
                  <a:moveTo>
                    <a:pt x="48" y="144"/>
                  </a:moveTo>
                  <a:cubicBezTo>
                    <a:pt x="49" y="144"/>
                    <a:pt x="50" y="144"/>
                    <a:pt x="51" y="143"/>
                  </a:cubicBezTo>
                  <a:cubicBezTo>
                    <a:pt x="91" y="103"/>
                    <a:pt x="91" y="103"/>
                    <a:pt x="91" y="103"/>
                  </a:cubicBezTo>
                  <a:cubicBezTo>
                    <a:pt x="93" y="101"/>
                    <a:pt x="93" y="99"/>
                    <a:pt x="91" y="97"/>
                  </a:cubicBezTo>
                  <a:cubicBezTo>
                    <a:pt x="89" y="96"/>
                    <a:pt x="87" y="96"/>
                    <a:pt x="85" y="97"/>
                  </a:cubicBezTo>
                  <a:cubicBezTo>
                    <a:pt x="45" y="137"/>
                    <a:pt x="45" y="137"/>
                    <a:pt x="45" y="137"/>
                  </a:cubicBezTo>
                  <a:cubicBezTo>
                    <a:pt x="44" y="139"/>
                    <a:pt x="44" y="141"/>
                    <a:pt x="45" y="143"/>
                  </a:cubicBezTo>
                  <a:cubicBezTo>
                    <a:pt x="46" y="144"/>
                    <a:pt x="47" y="144"/>
                    <a:pt x="48" y="14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468E5C0D-924E-4513-8A5D-3BCDA0D79250}"/>
              </a:ext>
            </a:extLst>
          </p:cNvPr>
          <p:cNvGrpSpPr/>
          <p:nvPr/>
        </p:nvGrpSpPr>
        <p:grpSpPr>
          <a:xfrm>
            <a:off x="5824527" y="2158803"/>
            <a:ext cx="711163" cy="714100"/>
            <a:chOff x="5824527" y="2158803"/>
            <a:chExt cx="711163" cy="714100"/>
          </a:xfrm>
        </p:grpSpPr>
        <p:sp>
          <p:nvSpPr>
            <p:cNvPr id="49" name="Oval 13">
              <a:extLst>
                <a:ext uri="{FF2B5EF4-FFF2-40B4-BE49-F238E27FC236}">
                  <a16:creationId xmlns:a16="http://schemas.microsoft.com/office/drawing/2014/main" id="{B2612EF5-024F-4995-A64D-94B99D52692C}"/>
                </a:ext>
              </a:extLst>
            </p:cNvPr>
            <p:cNvSpPr>
              <a:spLocks noChangeArrowheads="1"/>
            </p:cNvSpPr>
            <p:nvPr/>
          </p:nvSpPr>
          <p:spPr bwMode="auto">
            <a:xfrm>
              <a:off x="5824527" y="2158803"/>
              <a:ext cx="711163" cy="714100"/>
            </a:xfrm>
            <a:prstGeom prst="ellipse">
              <a:avLst/>
            </a:prstGeom>
            <a:solidFill>
              <a:srgbClr val="FFFFFF"/>
            </a:solidFill>
            <a:ln>
              <a:noFill/>
            </a:ln>
            <a:effectLst>
              <a:outerShdw blurRad="381000" algn="ctr" rotWithShape="0">
                <a:schemeClr val="tx1">
                  <a:lumMod val="75000"/>
                  <a:lumOff val="25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95" name="Freeform 81">
              <a:extLst>
                <a:ext uri="{FF2B5EF4-FFF2-40B4-BE49-F238E27FC236}">
                  <a16:creationId xmlns:a16="http://schemas.microsoft.com/office/drawing/2014/main" id="{183B7FB9-D9B8-45D8-96AF-1DE2967BD509}"/>
                </a:ext>
              </a:extLst>
            </p:cNvPr>
            <p:cNvSpPr>
              <a:spLocks noEditPoints="1"/>
            </p:cNvSpPr>
            <p:nvPr/>
          </p:nvSpPr>
          <p:spPr bwMode="auto">
            <a:xfrm>
              <a:off x="6069923" y="2342227"/>
              <a:ext cx="225425" cy="357188"/>
            </a:xfrm>
            <a:custGeom>
              <a:avLst/>
              <a:gdLst>
                <a:gd name="T0" fmla="*/ 88 w 144"/>
                <a:gd name="T1" fmla="*/ 8 h 228"/>
                <a:gd name="T2" fmla="*/ 106 w 144"/>
                <a:gd name="T3" fmla="*/ 19 h 228"/>
                <a:gd name="T4" fmla="*/ 84 w 144"/>
                <a:gd name="T5" fmla="*/ 0 h 228"/>
                <a:gd name="T6" fmla="*/ 84 w 144"/>
                <a:gd name="T7" fmla="*/ 0 h 228"/>
                <a:gd name="T8" fmla="*/ 62 w 144"/>
                <a:gd name="T9" fmla="*/ 0 h 228"/>
                <a:gd name="T10" fmla="*/ 60 w 144"/>
                <a:gd name="T11" fmla="*/ 0 h 228"/>
                <a:gd name="T12" fmla="*/ 34 w 144"/>
                <a:gd name="T13" fmla="*/ 15 h 228"/>
                <a:gd name="T14" fmla="*/ 42 w 144"/>
                <a:gd name="T15" fmla="*/ 15 h 228"/>
                <a:gd name="T16" fmla="*/ 56 w 144"/>
                <a:gd name="T17" fmla="*/ 18 h 228"/>
                <a:gd name="T18" fmla="*/ 0 w 144"/>
                <a:gd name="T19" fmla="*/ 165 h 228"/>
                <a:gd name="T20" fmla="*/ 0 w 144"/>
                <a:gd name="T21" fmla="*/ 166 h 228"/>
                <a:gd name="T22" fmla="*/ 0 w 144"/>
                <a:gd name="T23" fmla="*/ 167 h 228"/>
                <a:gd name="T24" fmla="*/ 144 w 144"/>
                <a:gd name="T25" fmla="*/ 168 h 228"/>
                <a:gd name="T26" fmla="*/ 144 w 144"/>
                <a:gd name="T27" fmla="*/ 93 h 228"/>
                <a:gd name="T28" fmla="*/ 64 w 144"/>
                <a:gd name="T29" fmla="*/ 8 h 228"/>
                <a:gd name="T30" fmla="*/ 80 w 144"/>
                <a:gd name="T31" fmla="*/ 17 h 228"/>
                <a:gd name="T32" fmla="*/ 64 w 144"/>
                <a:gd name="T33" fmla="*/ 17 h 228"/>
                <a:gd name="T34" fmla="*/ 72 w 144"/>
                <a:gd name="T35" fmla="*/ 24 h 228"/>
                <a:gd name="T36" fmla="*/ 120 w 144"/>
                <a:gd name="T37" fmla="*/ 49 h 228"/>
                <a:gd name="T38" fmla="*/ 72 w 144"/>
                <a:gd name="T39" fmla="*/ 162 h 228"/>
                <a:gd name="T40" fmla="*/ 24 w 144"/>
                <a:gd name="T41" fmla="*/ 49 h 228"/>
                <a:gd name="T42" fmla="*/ 72 w 144"/>
                <a:gd name="T43" fmla="*/ 24 h 228"/>
                <a:gd name="T44" fmla="*/ 16 w 144"/>
                <a:gd name="T45" fmla="*/ 59 h 228"/>
                <a:gd name="T46" fmla="*/ 8 w 144"/>
                <a:gd name="T47" fmla="*/ 135 h 228"/>
                <a:gd name="T48" fmla="*/ 136 w 144"/>
                <a:gd name="T49" fmla="*/ 166 h 228"/>
                <a:gd name="T50" fmla="*/ 8 w 144"/>
                <a:gd name="T51" fmla="*/ 166 h 228"/>
                <a:gd name="T52" fmla="*/ 72 w 144"/>
                <a:gd name="T53" fmla="*/ 170 h 228"/>
                <a:gd name="T54" fmla="*/ 136 w 144"/>
                <a:gd name="T55" fmla="*/ 166 h 228"/>
                <a:gd name="T56" fmla="*/ 105 w 144"/>
                <a:gd name="T57" fmla="*/ 158 h 228"/>
                <a:gd name="T58" fmla="*/ 136 w 144"/>
                <a:gd name="T59" fmla="*/ 93 h 228"/>
                <a:gd name="T60" fmla="*/ 32 w 144"/>
                <a:gd name="T61" fmla="*/ 206 h 228"/>
                <a:gd name="T62" fmla="*/ 18 w 144"/>
                <a:gd name="T63" fmla="*/ 222 h 228"/>
                <a:gd name="T64" fmla="*/ 22 w 144"/>
                <a:gd name="T65" fmla="*/ 228 h 228"/>
                <a:gd name="T66" fmla="*/ 34 w 144"/>
                <a:gd name="T67" fmla="*/ 211 h 228"/>
                <a:gd name="T68" fmla="*/ 121 w 144"/>
                <a:gd name="T69" fmla="*/ 207 h 228"/>
                <a:gd name="T70" fmla="*/ 114 w 144"/>
                <a:gd name="T71" fmla="*/ 211 h 228"/>
                <a:gd name="T72" fmla="*/ 126 w 144"/>
                <a:gd name="T73" fmla="*/ 228 h 228"/>
                <a:gd name="T74" fmla="*/ 130 w 144"/>
                <a:gd name="T75" fmla="*/ 222 h 228"/>
                <a:gd name="T76" fmla="*/ 52 w 144"/>
                <a:gd name="T77" fmla="*/ 87 h 228"/>
                <a:gd name="T78" fmla="*/ 82 w 144"/>
                <a:gd name="T79" fmla="*/ 67 h 228"/>
                <a:gd name="T80" fmla="*/ 78 w 144"/>
                <a:gd name="T81" fmla="*/ 60 h 228"/>
                <a:gd name="T82" fmla="*/ 49 w 144"/>
                <a:gd name="T83" fmla="*/ 86 h 228"/>
                <a:gd name="T84" fmla="*/ 43 w 144"/>
                <a:gd name="T85" fmla="*/ 115 h 228"/>
                <a:gd name="T86" fmla="*/ 107 w 144"/>
                <a:gd name="T87" fmla="*/ 71 h 228"/>
                <a:gd name="T88" fmla="*/ 102 w 144"/>
                <a:gd name="T89" fmla="*/ 64 h 228"/>
                <a:gd name="T90" fmla="*/ 40 w 144"/>
                <a:gd name="T91" fmla="*/ 114 h 228"/>
                <a:gd name="T92" fmla="*/ 38 w 144"/>
                <a:gd name="T93" fmla="*/ 171 h 228"/>
                <a:gd name="T94" fmla="*/ 38 w 144"/>
                <a:gd name="T95" fmla="*/ 191 h 228"/>
                <a:gd name="T96" fmla="*/ 38 w 144"/>
                <a:gd name="T97" fmla="*/ 171 h 228"/>
                <a:gd name="T98" fmla="*/ 36 w 144"/>
                <a:gd name="T99" fmla="*/ 181 h 228"/>
                <a:gd name="T100" fmla="*/ 40 w 144"/>
                <a:gd name="T101" fmla="*/ 181 h 228"/>
                <a:gd name="T102" fmla="*/ 106 w 144"/>
                <a:gd name="T103" fmla="*/ 191 h 228"/>
                <a:gd name="T104" fmla="*/ 106 w 144"/>
                <a:gd name="T105" fmla="*/ 171 h 228"/>
                <a:gd name="T106" fmla="*/ 106 w 144"/>
                <a:gd name="T107" fmla="*/ 191 h 228"/>
                <a:gd name="T108" fmla="*/ 108 w 144"/>
                <a:gd name="T109" fmla="*/ 181 h 228"/>
                <a:gd name="T110" fmla="*/ 104 w 144"/>
                <a:gd name="T111" fmla="*/ 18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228">
                  <a:moveTo>
                    <a:pt x="88" y="18"/>
                  </a:moveTo>
                  <a:cubicBezTo>
                    <a:pt x="88" y="8"/>
                    <a:pt x="88" y="8"/>
                    <a:pt x="88" y="8"/>
                  </a:cubicBezTo>
                  <a:cubicBezTo>
                    <a:pt x="97" y="9"/>
                    <a:pt x="102" y="13"/>
                    <a:pt x="102" y="15"/>
                  </a:cubicBezTo>
                  <a:cubicBezTo>
                    <a:pt x="102" y="18"/>
                    <a:pt x="104" y="19"/>
                    <a:pt x="106" y="19"/>
                  </a:cubicBezTo>
                  <a:cubicBezTo>
                    <a:pt x="109" y="19"/>
                    <a:pt x="110" y="18"/>
                    <a:pt x="110" y="15"/>
                  </a:cubicBezTo>
                  <a:cubicBezTo>
                    <a:pt x="110" y="7"/>
                    <a:pt x="99" y="1"/>
                    <a:pt x="84" y="0"/>
                  </a:cubicBezTo>
                  <a:cubicBezTo>
                    <a:pt x="84" y="0"/>
                    <a:pt x="84" y="0"/>
                    <a:pt x="84" y="0"/>
                  </a:cubicBezTo>
                  <a:cubicBezTo>
                    <a:pt x="84" y="0"/>
                    <a:pt x="84" y="0"/>
                    <a:pt x="84" y="0"/>
                  </a:cubicBezTo>
                  <a:cubicBezTo>
                    <a:pt x="83" y="0"/>
                    <a:pt x="83" y="0"/>
                    <a:pt x="82" y="0"/>
                  </a:cubicBezTo>
                  <a:cubicBezTo>
                    <a:pt x="62" y="0"/>
                    <a:pt x="62" y="0"/>
                    <a:pt x="62" y="0"/>
                  </a:cubicBezTo>
                  <a:cubicBezTo>
                    <a:pt x="61" y="0"/>
                    <a:pt x="61" y="0"/>
                    <a:pt x="60" y="0"/>
                  </a:cubicBezTo>
                  <a:cubicBezTo>
                    <a:pt x="60" y="0"/>
                    <a:pt x="60" y="0"/>
                    <a:pt x="60" y="0"/>
                  </a:cubicBezTo>
                  <a:cubicBezTo>
                    <a:pt x="60" y="0"/>
                    <a:pt x="60" y="0"/>
                    <a:pt x="60" y="0"/>
                  </a:cubicBezTo>
                  <a:cubicBezTo>
                    <a:pt x="45" y="1"/>
                    <a:pt x="34" y="7"/>
                    <a:pt x="34" y="15"/>
                  </a:cubicBezTo>
                  <a:cubicBezTo>
                    <a:pt x="34" y="18"/>
                    <a:pt x="36" y="19"/>
                    <a:pt x="38" y="19"/>
                  </a:cubicBezTo>
                  <a:cubicBezTo>
                    <a:pt x="40" y="19"/>
                    <a:pt x="42" y="18"/>
                    <a:pt x="42" y="15"/>
                  </a:cubicBezTo>
                  <a:cubicBezTo>
                    <a:pt x="42" y="13"/>
                    <a:pt x="47" y="9"/>
                    <a:pt x="56" y="8"/>
                  </a:cubicBezTo>
                  <a:cubicBezTo>
                    <a:pt x="56" y="18"/>
                    <a:pt x="56" y="18"/>
                    <a:pt x="56" y="18"/>
                  </a:cubicBezTo>
                  <a:cubicBezTo>
                    <a:pt x="24" y="26"/>
                    <a:pt x="0" y="56"/>
                    <a:pt x="0" y="93"/>
                  </a:cubicBezTo>
                  <a:cubicBezTo>
                    <a:pt x="0" y="165"/>
                    <a:pt x="0" y="165"/>
                    <a:pt x="0" y="165"/>
                  </a:cubicBezTo>
                  <a:cubicBezTo>
                    <a:pt x="0" y="165"/>
                    <a:pt x="0" y="166"/>
                    <a:pt x="0" y="166"/>
                  </a:cubicBezTo>
                  <a:cubicBezTo>
                    <a:pt x="0" y="166"/>
                    <a:pt x="0" y="166"/>
                    <a:pt x="0" y="166"/>
                  </a:cubicBezTo>
                  <a:cubicBezTo>
                    <a:pt x="0" y="167"/>
                    <a:pt x="0" y="167"/>
                    <a:pt x="0" y="167"/>
                  </a:cubicBezTo>
                  <a:cubicBezTo>
                    <a:pt x="0" y="167"/>
                    <a:pt x="0" y="167"/>
                    <a:pt x="0" y="167"/>
                  </a:cubicBezTo>
                  <a:cubicBezTo>
                    <a:pt x="2" y="191"/>
                    <a:pt x="33" y="210"/>
                    <a:pt x="72" y="210"/>
                  </a:cubicBezTo>
                  <a:cubicBezTo>
                    <a:pt x="111" y="210"/>
                    <a:pt x="142" y="192"/>
                    <a:pt x="144" y="168"/>
                  </a:cubicBezTo>
                  <a:cubicBezTo>
                    <a:pt x="144" y="168"/>
                    <a:pt x="144" y="167"/>
                    <a:pt x="144" y="167"/>
                  </a:cubicBezTo>
                  <a:cubicBezTo>
                    <a:pt x="144" y="93"/>
                    <a:pt x="144" y="93"/>
                    <a:pt x="144" y="93"/>
                  </a:cubicBezTo>
                  <a:cubicBezTo>
                    <a:pt x="144" y="56"/>
                    <a:pt x="120" y="26"/>
                    <a:pt x="88" y="18"/>
                  </a:cubicBezTo>
                  <a:close/>
                  <a:moveTo>
                    <a:pt x="64" y="8"/>
                  </a:moveTo>
                  <a:cubicBezTo>
                    <a:pt x="80" y="8"/>
                    <a:pt x="80" y="8"/>
                    <a:pt x="80" y="8"/>
                  </a:cubicBezTo>
                  <a:cubicBezTo>
                    <a:pt x="80" y="17"/>
                    <a:pt x="80" y="17"/>
                    <a:pt x="80" y="17"/>
                  </a:cubicBezTo>
                  <a:cubicBezTo>
                    <a:pt x="77" y="17"/>
                    <a:pt x="75" y="16"/>
                    <a:pt x="72" y="16"/>
                  </a:cubicBezTo>
                  <a:cubicBezTo>
                    <a:pt x="69" y="16"/>
                    <a:pt x="67" y="17"/>
                    <a:pt x="64" y="17"/>
                  </a:cubicBezTo>
                  <a:lnTo>
                    <a:pt x="64" y="8"/>
                  </a:lnTo>
                  <a:close/>
                  <a:moveTo>
                    <a:pt x="72" y="24"/>
                  </a:moveTo>
                  <a:cubicBezTo>
                    <a:pt x="91" y="24"/>
                    <a:pt x="109" y="34"/>
                    <a:pt x="120" y="48"/>
                  </a:cubicBezTo>
                  <a:cubicBezTo>
                    <a:pt x="120" y="48"/>
                    <a:pt x="120" y="49"/>
                    <a:pt x="120" y="49"/>
                  </a:cubicBezTo>
                  <a:cubicBezTo>
                    <a:pt x="120" y="112"/>
                    <a:pt x="104" y="157"/>
                    <a:pt x="90" y="161"/>
                  </a:cubicBezTo>
                  <a:cubicBezTo>
                    <a:pt x="84" y="162"/>
                    <a:pt x="78" y="162"/>
                    <a:pt x="72" y="162"/>
                  </a:cubicBezTo>
                  <a:cubicBezTo>
                    <a:pt x="66" y="162"/>
                    <a:pt x="60" y="162"/>
                    <a:pt x="54" y="161"/>
                  </a:cubicBezTo>
                  <a:cubicBezTo>
                    <a:pt x="40" y="157"/>
                    <a:pt x="24" y="112"/>
                    <a:pt x="24" y="49"/>
                  </a:cubicBezTo>
                  <a:cubicBezTo>
                    <a:pt x="24" y="49"/>
                    <a:pt x="24" y="48"/>
                    <a:pt x="24" y="48"/>
                  </a:cubicBezTo>
                  <a:cubicBezTo>
                    <a:pt x="36" y="34"/>
                    <a:pt x="53" y="24"/>
                    <a:pt x="72" y="24"/>
                  </a:cubicBezTo>
                  <a:close/>
                  <a:moveTo>
                    <a:pt x="8" y="93"/>
                  </a:moveTo>
                  <a:cubicBezTo>
                    <a:pt x="8" y="80"/>
                    <a:pt x="11" y="69"/>
                    <a:pt x="16" y="59"/>
                  </a:cubicBezTo>
                  <a:cubicBezTo>
                    <a:pt x="17" y="99"/>
                    <a:pt x="25" y="139"/>
                    <a:pt x="38" y="158"/>
                  </a:cubicBezTo>
                  <a:cubicBezTo>
                    <a:pt x="20" y="153"/>
                    <a:pt x="8" y="144"/>
                    <a:pt x="8" y="135"/>
                  </a:cubicBezTo>
                  <a:lnTo>
                    <a:pt x="8" y="93"/>
                  </a:lnTo>
                  <a:close/>
                  <a:moveTo>
                    <a:pt x="136" y="166"/>
                  </a:moveTo>
                  <a:cubicBezTo>
                    <a:pt x="136" y="186"/>
                    <a:pt x="107" y="202"/>
                    <a:pt x="72" y="202"/>
                  </a:cubicBezTo>
                  <a:cubicBezTo>
                    <a:pt x="37" y="202"/>
                    <a:pt x="9" y="186"/>
                    <a:pt x="8" y="166"/>
                  </a:cubicBezTo>
                  <a:cubicBezTo>
                    <a:pt x="8" y="151"/>
                    <a:pt x="8" y="151"/>
                    <a:pt x="8" y="151"/>
                  </a:cubicBezTo>
                  <a:cubicBezTo>
                    <a:pt x="20" y="163"/>
                    <a:pt x="44" y="170"/>
                    <a:pt x="72" y="170"/>
                  </a:cubicBezTo>
                  <a:cubicBezTo>
                    <a:pt x="100" y="170"/>
                    <a:pt x="124" y="163"/>
                    <a:pt x="136" y="151"/>
                  </a:cubicBezTo>
                  <a:lnTo>
                    <a:pt x="136" y="166"/>
                  </a:lnTo>
                  <a:close/>
                  <a:moveTo>
                    <a:pt x="136" y="135"/>
                  </a:moveTo>
                  <a:cubicBezTo>
                    <a:pt x="136" y="144"/>
                    <a:pt x="124" y="153"/>
                    <a:pt x="105" y="158"/>
                  </a:cubicBezTo>
                  <a:cubicBezTo>
                    <a:pt x="119" y="139"/>
                    <a:pt x="127" y="99"/>
                    <a:pt x="128" y="59"/>
                  </a:cubicBezTo>
                  <a:cubicBezTo>
                    <a:pt x="133" y="69"/>
                    <a:pt x="136" y="80"/>
                    <a:pt x="136" y="93"/>
                  </a:cubicBezTo>
                  <a:lnTo>
                    <a:pt x="136" y="135"/>
                  </a:lnTo>
                  <a:close/>
                  <a:moveTo>
                    <a:pt x="32" y="206"/>
                  </a:moveTo>
                  <a:cubicBezTo>
                    <a:pt x="30" y="205"/>
                    <a:pt x="28" y="205"/>
                    <a:pt x="27" y="207"/>
                  </a:cubicBezTo>
                  <a:cubicBezTo>
                    <a:pt x="18" y="222"/>
                    <a:pt x="18" y="222"/>
                    <a:pt x="18" y="222"/>
                  </a:cubicBezTo>
                  <a:cubicBezTo>
                    <a:pt x="17" y="224"/>
                    <a:pt x="18" y="226"/>
                    <a:pt x="20" y="227"/>
                  </a:cubicBezTo>
                  <a:cubicBezTo>
                    <a:pt x="21" y="228"/>
                    <a:pt x="21" y="228"/>
                    <a:pt x="22" y="228"/>
                  </a:cubicBezTo>
                  <a:cubicBezTo>
                    <a:pt x="23" y="228"/>
                    <a:pt x="25" y="227"/>
                    <a:pt x="25" y="226"/>
                  </a:cubicBezTo>
                  <a:cubicBezTo>
                    <a:pt x="34" y="211"/>
                    <a:pt x="34" y="211"/>
                    <a:pt x="34" y="211"/>
                  </a:cubicBezTo>
                  <a:cubicBezTo>
                    <a:pt x="35" y="209"/>
                    <a:pt x="34" y="207"/>
                    <a:pt x="32" y="206"/>
                  </a:cubicBezTo>
                  <a:close/>
                  <a:moveTo>
                    <a:pt x="121" y="207"/>
                  </a:moveTo>
                  <a:cubicBezTo>
                    <a:pt x="120" y="205"/>
                    <a:pt x="118" y="205"/>
                    <a:pt x="116" y="206"/>
                  </a:cubicBezTo>
                  <a:cubicBezTo>
                    <a:pt x="114" y="207"/>
                    <a:pt x="113" y="209"/>
                    <a:pt x="114" y="211"/>
                  </a:cubicBezTo>
                  <a:cubicBezTo>
                    <a:pt x="123" y="226"/>
                    <a:pt x="123" y="226"/>
                    <a:pt x="123" y="226"/>
                  </a:cubicBezTo>
                  <a:cubicBezTo>
                    <a:pt x="123" y="227"/>
                    <a:pt x="125" y="228"/>
                    <a:pt x="126" y="228"/>
                  </a:cubicBezTo>
                  <a:cubicBezTo>
                    <a:pt x="127" y="228"/>
                    <a:pt x="128" y="228"/>
                    <a:pt x="128" y="227"/>
                  </a:cubicBezTo>
                  <a:cubicBezTo>
                    <a:pt x="130" y="226"/>
                    <a:pt x="131" y="224"/>
                    <a:pt x="130" y="222"/>
                  </a:cubicBezTo>
                  <a:lnTo>
                    <a:pt x="121" y="207"/>
                  </a:lnTo>
                  <a:close/>
                  <a:moveTo>
                    <a:pt x="52" y="87"/>
                  </a:moveTo>
                  <a:cubicBezTo>
                    <a:pt x="53" y="87"/>
                    <a:pt x="54" y="87"/>
                    <a:pt x="54" y="87"/>
                  </a:cubicBezTo>
                  <a:cubicBezTo>
                    <a:pt x="82" y="67"/>
                    <a:pt x="82" y="67"/>
                    <a:pt x="82" y="67"/>
                  </a:cubicBezTo>
                  <a:cubicBezTo>
                    <a:pt x="84" y="66"/>
                    <a:pt x="85" y="63"/>
                    <a:pt x="83" y="61"/>
                  </a:cubicBezTo>
                  <a:cubicBezTo>
                    <a:pt x="82" y="59"/>
                    <a:pt x="80" y="59"/>
                    <a:pt x="78" y="60"/>
                  </a:cubicBezTo>
                  <a:cubicBezTo>
                    <a:pt x="50" y="80"/>
                    <a:pt x="50" y="80"/>
                    <a:pt x="50" y="80"/>
                  </a:cubicBezTo>
                  <a:cubicBezTo>
                    <a:pt x="48" y="82"/>
                    <a:pt x="48" y="84"/>
                    <a:pt x="49" y="86"/>
                  </a:cubicBezTo>
                  <a:cubicBezTo>
                    <a:pt x="50" y="87"/>
                    <a:pt x="51" y="87"/>
                    <a:pt x="52" y="87"/>
                  </a:cubicBezTo>
                  <a:close/>
                  <a:moveTo>
                    <a:pt x="43" y="115"/>
                  </a:moveTo>
                  <a:cubicBezTo>
                    <a:pt x="44" y="115"/>
                    <a:pt x="45" y="115"/>
                    <a:pt x="46" y="115"/>
                  </a:cubicBezTo>
                  <a:cubicBezTo>
                    <a:pt x="107" y="71"/>
                    <a:pt x="107" y="71"/>
                    <a:pt x="107" y="71"/>
                  </a:cubicBezTo>
                  <a:cubicBezTo>
                    <a:pt x="109" y="70"/>
                    <a:pt x="109" y="67"/>
                    <a:pt x="108" y="65"/>
                  </a:cubicBezTo>
                  <a:cubicBezTo>
                    <a:pt x="107" y="63"/>
                    <a:pt x="104" y="63"/>
                    <a:pt x="102" y="64"/>
                  </a:cubicBezTo>
                  <a:cubicBezTo>
                    <a:pt x="41" y="108"/>
                    <a:pt x="41" y="108"/>
                    <a:pt x="41" y="108"/>
                  </a:cubicBezTo>
                  <a:cubicBezTo>
                    <a:pt x="39" y="109"/>
                    <a:pt x="39" y="112"/>
                    <a:pt x="40" y="114"/>
                  </a:cubicBezTo>
                  <a:cubicBezTo>
                    <a:pt x="41" y="115"/>
                    <a:pt x="42" y="115"/>
                    <a:pt x="43" y="115"/>
                  </a:cubicBezTo>
                  <a:close/>
                  <a:moveTo>
                    <a:pt x="38" y="171"/>
                  </a:moveTo>
                  <a:cubicBezTo>
                    <a:pt x="33" y="171"/>
                    <a:pt x="28" y="175"/>
                    <a:pt x="28" y="181"/>
                  </a:cubicBezTo>
                  <a:cubicBezTo>
                    <a:pt x="28" y="186"/>
                    <a:pt x="33" y="191"/>
                    <a:pt x="38" y="191"/>
                  </a:cubicBezTo>
                  <a:cubicBezTo>
                    <a:pt x="44" y="191"/>
                    <a:pt x="48" y="186"/>
                    <a:pt x="48" y="181"/>
                  </a:cubicBezTo>
                  <a:cubicBezTo>
                    <a:pt x="48" y="175"/>
                    <a:pt x="44" y="171"/>
                    <a:pt x="38" y="171"/>
                  </a:cubicBezTo>
                  <a:close/>
                  <a:moveTo>
                    <a:pt x="38" y="183"/>
                  </a:moveTo>
                  <a:cubicBezTo>
                    <a:pt x="37" y="183"/>
                    <a:pt x="36" y="182"/>
                    <a:pt x="36" y="181"/>
                  </a:cubicBezTo>
                  <a:cubicBezTo>
                    <a:pt x="36" y="180"/>
                    <a:pt x="37" y="179"/>
                    <a:pt x="38" y="179"/>
                  </a:cubicBezTo>
                  <a:cubicBezTo>
                    <a:pt x="39" y="179"/>
                    <a:pt x="40" y="180"/>
                    <a:pt x="40" y="181"/>
                  </a:cubicBezTo>
                  <a:cubicBezTo>
                    <a:pt x="40" y="182"/>
                    <a:pt x="39" y="183"/>
                    <a:pt x="38" y="183"/>
                  </a:cubicBezTo>
                  <a:close/>
                  <a:moveTo>
                    <a:pt x="106" y="191"/>
                  </a:moveTo>
                  <a:cubicBezTo>
                    <a:pt x="112" y="191"/>
                    <a:pt x="116" y="186"/>
                    <a:pt x="116" y="181"/>
                  </a:cubicBezTo>
                  <a:cubicBezTo>
                    <a:pt x="116" y="175"/>
                    <a:pt x="112" y="171"/>
                    <a:pt x="106" y="171"/>
                  </a:cubicBezTo>
                  <a:cubicBezTo>
                    <a:pt x="101" y="171"/>
                    <a:pt x="96" y="175"/>
                    <a:pt x="96" y="181"/>
                  </a:cubicBezTo>
                  <a:cubicBezTo>
                    <a:pt x="96" y="186"/>
                    <a:pt x="101" y="191"/>
                    <a:pt x="106" y="191"/>
                  </a:cubicBezTo>
                  <a:close/>
                  <a:moveTo>
                    <a:pt x="106" y="179"/>
                  </a:moveTo>
                  <a:cubicBezTo>
                    <a:pt x="107" y="179"/>
                    <a:pt x="108" y="180"/>
                    <a:pt x="108" y="181"/>
                  </a:cubicBezTo>
                  <a:cubicBezTo>
                    <a:pt x="108" y="182"/>
                    <a:pt x="107" y="183"/>
                    <a:pt x="106" y="183"/>
                  </a:cubicBezTo>
                  <a:cubicBezTo>
                    <a:pt x="105" y="183"/>
                    <a:pt x="104" y="182"/>
                    <a:pt x="104" y="181"/>
                  </a:cubicBezTo>
                  <a:cubicBezTo>
                    <a:pt x="104" y="180"/>
                    <a:pt x="105" y="179"/>
                    <a:pt x="106" y="17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DBCF77DE-800C-49F8-9EDB-B2E07CE0C5CE}"/>
              </a:ext>
            </a:extLst>
          </p:cNvPr>
          <p:cNvGrpSpPr/>
          <p:nvPr/>
        </p:nvGrpSpPr>
        <p:grpSpPr>
          <a:xfrm>
            <a:off x="7241402" y="2980254"/>
            <a:ext cx="711163" cy="711163"/>
            <a:chOff x="7241402" y="2980254"/>
            <a:chExt cx="711163" cy="711163"/>
          </a:xfrm>
        </p:grpSpPr>
        <p:sp>
          <p:nvSpPr>
            <p:cNvPr id="23" name="Oval 14">
              <a:extLst>
                <a:ext uri="{FF2B5EF4-FFF2-40B4-BE49-F238E27FC236}">
                  <a16:creationId xmlns:a16="http://schemas.microsoft.com/office/drawing/2014/main" id="{6D766473-9FD0-44CA-AB1A-DD869D69E663}"/>
                </a:ext>
              </a:extLst>
            </p:cNvPr>
            <p:cNvSpPr>
              <a:spLocks noChangeArrowheads="1"/>
            </p:cNvSpPr>
            <p:nvPr/>
          </p:nvSpPr>
          <p:spPr bwMode="auto">
            <a:xfrm>
              <a:off x="7241402" y="2980254"/>
              <a:ext cx="711163" cy="711163"/>
            </a:xfrm>
            <a:prstGeom prst="ellipse">
              <a:avLst/>
            </a:prstGeom>
            <a:solidFill>
              <a:srgbClr val="FFFFFF"/>
            </a:solidFill>
            <a:ln>
              <a:noFill/>
            </a:ln>
            <a:effectLst>
              <a:outerShdw blurRad="381000" algn="ctr" rotWithShape="0">
                <a:schemeClr val="tx1">
                  <a:lumMod val="75000"/>
                  <a:lumOff val="25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96" name="Freeform 82">
              <a:extLst>
                <a:ext uri="{FF2B5EF4-FFF2-40B4-BE49-F238E27FC236}">
                  <a16:creationId xmlns:a16="http://schemas.microsoft.com/office/drawing/2014/main" id="{B86F779E-8A55-4F09-9D30-5F6096864D0C}"/>
                </a:ext>
              </a:extLst>
            </p:cNvPr>
            <p:cNvSpPr>
              <a:spLocks noEditPoints="1"/>
            </p:cNvSpPr>
            <p:nvPr/>
          </p:nvSpPr>
          <p:spPr bwMode="auto">
            <a:xfrm>
              <a:off x="7427879" y="3168685"/>
              <a:ext cx="338138" cy="357188"/>
            </a:xfrm>
            <a:custGeom>
              <a:avLst/>
              <a:gdLst>
                <a:gd name="T0" fmla="*/ 52 w 216"/>
                <a:gd name="T1" fmla="*/ 184 h 228"/>
                <a:gd name="T2" fmla="*/ 176 w 216"/>
                <a:gd name="T3" fmla="*/ 164 h 228"/>
                <a:gd name="T4" fmla="*/ 40 w 216"/>
                <a:gd name="T5" fmla="*/ 164 h 228"/>
                <a:gd name="T6" fmla="*/ 164 w 216"/>
                <a:gd name="T7" fmla="*/ 160 h 228"/>
                <a:gd name="T8" fmla="*/ 164 w 216"/>
                <a:gd name="T9" fmla="*/ 176 h 228"/>
                <a:gd name="T10" fmla="*/ 144 w 216"/>
                <a:gd name="T11" fmla="*/ 164 h 228"/>
                <a:gd name="T12" fmla="*/ 136 w 216"/>
                <a:gd name="T13" fmla="*/ 172 h 228"/>
                <a:gd name="T14" fmla="*/ 80 w 216"/>
                <a:gd name="T15" fmla="*/ 172 h 228"/>
                <a:gd name="T16" fmla="*/ 137 w 216"/>
                <a:gd name="T17" fmla="*/ 160 h 228"/>
                <a:gd name="T18" fmla="*/ 68 w 216"/>
                <a:gd name="T19" fmla="*/ 176 h 228"/>
                <a:gd name="T20" fmla="*/ 48 w 216"/>
                <a:gd name="T21" fmla="*/ 164 h 228"/>
                <a:gd name="T22" fmla="*/ 72 w 216"/>
                <a:gd name="T23" fmla="*/ 164 h 228"/>
                <a:gd name="T24" fmla="*/ 196 w 216"/>
                <a:gd name="T25" fmla="*/ 41 h 228"/>
                <a:gd name="T26" fmla="*/ 108 w 216"/>
                <a:gd name="T27" fmla="*/ 0 h 228"/>
                <a:gd name="T28" fmla="*/ 20 w 216"/>
                <a:gd name="T29" fmla="*/ 41 h 228"/>
                <a:gd name="T30" fmla="*/ 0 w 216"/>
                <a:gd name="T31" fmla="*/ 52 h 228"/>
                <a:gd name="T32" fmla="*/ 16 w 216"/>
                <a:gd name="T33" fmla="*/ 96 h 228"/>
                <a:gd name="T34" fmla="*/ 32 w 216"/>
                <a:gd name="T35" fmla="*/ 212 h 228"/>
                <a:gd name="T36" fmla="*/ 36 w 216"/>
                <a:gd name="T37" fmla="*/ 218 h 228"/>
                <a:gd name="T38" fmla="*/ 68 w 216"/>
                <a:gd name="T39" fmla="*/ 218 h 228"/>
                <a:gd name="T40" fmla="*/ 148 w 216"/>
                <a:gd name="T41" fmla="*/ 212 h 228"/>
                <a:gd name="T42" fmla="*/ 158 w 216"/>
                <a:gd name="T43" fmla="*/ 228 h 228"/>
                <a:gd name="T44" fmla="*/ 180 w 216"/>
                <a:gd name="T45" fmla="*/ 214 h 228"/>
                <a:gd name="T46" fmla="*/ 196 w 216"/>
                <a:gd name="T47" fmla="*/ 200 h 228"/>
                <a:gd name="T48" fmla="*/ 204 w 216"/>
                <a:gd name="T49" fmla="*/ 96 h 228"/>
                <a:gd name="T50" fmla="*/ 204 w 216"/>
                <a:gd name="T51" fmla="*/ 40 h 228"/>
                <a:gd name="T52" fmla="*/ 12 w 216"/>
                <a:gd name="T53" fmla="*/ 88 h 228"/>
                <a:gd name="T54" fmla="*/ 12 w 216"/>
                <a:gd name="T55" fmla="*/ 48 h 228"/>
                <a:gd name="T56" fmla="*/ 20 w 216"/>
                <a:gd name="T57" fmla="*/ 84 h 228"/>
                <a:gd name="T58" fmla="*/ 132 w 216"/>
                <a:gd name="T59" fmla="*/ 9 h 228"/>
                <a:gd name="T60" fmla="*/ 88 w 216"/>
                <a:gd name="T61" fmla="*/ 28 h 228"/>
                <a:gd name="T62" fmla="*/ 60 w 216"/>
                <a:gd name="T63" fmla="*/ 218 h 228"/>
                <a:gd name="T64" fmla="*/ 44 w 216"/>
                <a:gd name="T65" fmla="*/ 218 h 228"/>
                <a:gd name="T66" fmla="*/ 58 w 216"/>
                <a:gd name="T67" fmla="*/ 212 h 228"/>
                <a:gd name="T68" fmla="*/ 172 w 216"/>
                <a:gd name="T69" fmla="*/ 218 h 228"/>
                <a:gd name="T70" fmla="*/ 156 w 216"/>
                <a:gd name="T71" fmla="*/ 218 h 228"/>
                <a:gd name="T72" fmla="*/ 170 w 216"/>
                <a:gd name="T73" fmla="*/ 212 h 228"/>
                <a:gd name="T74" fmla="*/ 188 w 216"/>
                <a:gd name="T75" fmla="*/ 200 h 228"/>
                <a:gd name="T76" fmla="*/ 28 w 216"/>
                <a:gd name="T77" fmla="*/ 200 h 228"/>
                <a:gd name="T78" fmla="*/ 188 w 216"/>
                <a:gd name="T79" fmla="*/ 114 h 228"/>
                <a:gd name="T80" fmla="*/ 126 w 216"/>
                <a:gd name="T81" fmla="*/ 119 h 228"/>
                <a:gd name="T82" fmla="*/ 168 w 216"/>
                <a:gd name="T83" fmla="*/ 104 h 228"/>
                <a:gd name="T84" fmla="*/ 112 w 216"/>
                <a:gd name="T85" fmla="*/ 104 h 228"/>
                <a:gd name="T86" fmla="*/ 108 w 216"/>
                <a:gd name="T87" fmla="*/ 120 h 228"/>
                <a:gd name="T88" fmla="*/ 32 w 216"/>
                <a:gd name="T89" fmla="*/ 16 h 228"/>
                <a:gd name="T90" fmla="*/ 76 w 216"/>
                <a:gd name="T91" fmla="*/ 24 h 228"/>
                <a:gd name="T92" fmla="*/ 140 w 216"/>
                <a:gd name="T93" fmla="*/ 24 h 228"/>
                <a:gd name="T94" fmla="*/ 184 w 216"/>
                <a:gd name="T95" fmla="*/ 16 h 228"/>
                <a:gd name="T96" fmla="*/ 208 w 216"/>
                <a:gd name="T97" fmla="*/ 84 h 228"/>
                <a:gd name="T98" fmla="*/ 196 w 216"/>
                <a:gd name="T99" fmla="*/ 84 h 228"/>
                <a:gd name="T100" fmla="*/ 204 w 216"/>
                <a:gd name="T101" fmla="*/ 48 h 228"/>
                <a:gd name="T102" fmla="*/ 55 w 216"/>
                <a:gd name="T103" fmla="*/ 75 h 228"/>
                <a:gd name="T104" fmla="*/ 69 w 216"/>
                <a:gd name="T105" fmla="*/ 49 h 228"/>
                <a:gd name="T106" fmla="*/ 52 w 216"/>
                <a:gd name="T107" fmla="*/ 76 h 228"/>
                <a:gd name="T108" fmla="*/ 53 w 216"/>
                <a:gd name="T109" fmla="*/ 89 h 228"/>
                <a:gd name="T110" fmla="*/ 59 w 216"/>
                <a:gd name="T111" fmla="*/ 95 h 228"/>
                <a:gd name="T112" fmla="*/ 89 w 216"/>
                <a:gd name="T113" fmla="*/ 5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 h="228">
                  <a:moveTo>
                    <a:pt x="40" y="164"/>
                  </a:moveTo>
                  <a:cubicBezTo>
                    <a:pt x="40" y="172"/>
                    <a:pt x="40" y="172"/>
                    <a:pt x="40" y="172"/>
                  </a:cubicBezTo>
                  <a:cubicBezTo>
                    <a:pt x="40" y="179"/>
                    <a:pt x="45" y="184"/>
                    <a:pt x="52" y="184"/>
                  </a:cubicBezTo>
                  <a:cubicBezTo>
                    <a:pt x="164" y="184"/>
                    <a:pt x="164" y="184"/>
                    <a:pt x="164" y="184"/>
                  </a:cubicBezTo>
                  <a:cubicBezTo>
                    <a:pt x="171" y="184"/>
                    <a:pt x="176" y="179"/>
                    <a:pt x="176" y="172"/>
                  </a:cubicBezTo>
                  <a:cubicBezTo>
                    <a:pt x="176" y="164"/>
                    <a:pt x="176" y="164"/>
                    <a:pt x="176" y="164"/>
                  </a:cubicBezTo>
                  <a:cubicBezTo>
                    <a:pt x="176" y="157"/>
                    <a:pt x="171" y="152"/>
                    <a:pt x="164" y="152"/>
                  </a:cubicBezTo>
                  <a:cubicBezTo>
                    <a:pt x="52" y="152"/>
                    <a:pt x="52" y="152"/>
                    <a:pt x="52" y="152"/>
                  </a:cubicBezTo>
                  <a:cubicBezTo>
                    <a:pt x="45" y="152"/>
                    <a:pt x="40" y="157"/>
                    <a:pt x="40" y="164"/>
                  </a:cubicBezTo>
                  <a:close/>
                  <a:moveTo>
                    <a:pt x="144" y="164"/>
                  </a:moveTo>
                  <a:cubicBezTo>
                    <a:pt x="144" y="162"/>
                    <a:pt x="146" y="160"/>
                    <a:pt x="148" y="160"/>
                  </a:cubicBezTo>
                  <a:cubicBezTo>
                    <a:pt x="164" y="160"/>
                    <a:pt x="164" y="160"/>
                    <a:pt x="164" y="160"/>
                  </a:cubicBezTo>
                  <a:cubicBezTo>
                    <a:pt x="166" y="160"/>
                    <a:pt x="168" y="162"/>
                    <a:pt x="168" y="164"/>
                  </a:cubicBezTo>
                  <a:cubicBezTo>
                    <a:pt x="168" y="172"/>
                    <a:pt x="168" y="172"/>
                    <a:pt x="168" y="172"/>
                  </a:cubicBezTo>
                  <a:cubicBezTo>
                    <a:pt x="168" y="174"/>
                    <a:pt x="166" y="176"/>
                    <a:pt x="164" y="176"/>
                  </a:cubicBezTo>
                  <a:cubicBezTo>
                    <a:pt x="148" y="176"/>
                    <a:pt x="148" y="176"/>
                    <a:pt x="148" y="176"/>
                  </a:cubicBezTo>
                  <a:cubicBezTo>
                    <a:pt x="146" y="176"/>
                    <a:pt x="144" y="174"/>
                    <a:pt x="144" y="172"/>
                  </a:cubicBezTo>
                  <a:lnTo>
                    <a:pt x="144" y="164"/>
                  </a:lnTo>
                  <a:close/>
                  <a:moveTo>
                    <a:pt x="137" y="160"/>
                  </a:moveTo>
                  <a:cubicBezTo>
                    <a:pt x="136" y="161"/>
                    <a:pt x="136" y="163"/>
                    <a:pt x="136" y="164"/>
                  </a:cubicBezTo>
                  <a:cubicBezTo>
                    <a:pt x="136" y="172"/>
                    <a:pt x="136" y="172"/>
                    <a:pt x="136" y="172"/>
                  </a:cubicBezTo>
                  <a:cubicBezTo>
                    <a:pt x="136" y="173"/>
                    <a:pt x="136" y="175"/>
                    <a:pt x="137" y="176"/>
                  </a:cubicBezTo>
                  <a:cubicBezTo>
                    <a:pt x="79" y="176"/>
                    <a:pt x="79" y="176"/>
                    <a:pt x="79" y="176"/>
                  </a:cubicBezTo>
                  <a:cubicBezTo>
                    <a:pt x="80" y="175"/>
                    <a:pt x="80" y="173"/>
                    <a:pt x="80" y="172"/>
                  </a:cubicBezTo>
                  <a:cubicBezTo>
                    <a:pt x="80" y="164"/>
                    <a:pt x="80" y="164"/>
                    <a:pt x="80" y="164"/>
                  </a:cubicBezTo>
                  <a:cubicBezTo>
                    <a:pt x="80" y="163"/>
                    <a:pt x="80" y="161"/>
                    <a:pt x="79" y="160"/>
                  </a:cubicBezTo>
                  <a:lnTo>
                    <a:pt x="137" y="160"/>
                  </a:lnTo>
                  <a:close/>
                  <a:moveTo>
                    <a:pt x="72" y="164"/>
                  </a:moveTo>
                  <a:cubicBezTo>
                    <a:pt x="72" y="172"/>
                    <a:pt x="72" y="172"/>
                    <a:pt x="72" y="172"/>
                  </a:cubicBezTo>
                  <a:cubicBezTo>
                    <a:pt x="72" y="174"/>
                    <a:pt x="70" y="176"/>
                    <a:pt x="68" y="176"/>
                  </a:cubicBezTo>
                  <a:cubicBezTo>
                    <a:pt x="52" y="176"/>
                    <a:pt x="52" y="176"/>
                    <a:pt x="52" y="176"/>
                  </a:cubicBezTo>
                  <a:cubicBezTo>
                    <a:pt x="50" y="176"/>
                    <a:pt x="48" y="174"/>
                    <a:pt x="48" y="172"/>
                  </a:cubicBezTo>
                  <a:cubicBezTo>
                    <a:pt x="48" y="164"/>
                    <a:pt x="48" y="164"/>
                    <a:pt x="48" y="164"/>
                  </a:cubicBezTo>
                  <a:cubicBezTo>
                    <a:pt x="48" y="162"/>
                    <a:pt x="50" y="160"/>
                    <a:pt x="52" y="160"/>
                  </a:cubicBezTo>
                  <a:cubicBezTo>
                    <a:pt x="68" y="160"/>
                    <a:pt x="68" y="160"/>
                    <a:pt x="68" y="160"/>
                  </a:cubicBezTo>
                  <a:cubicBezTo>
                    <a:pt x="70" y="160"/>
                    <a:pt x="72" y="162"/>
                    <a:pt x="72" y="164"/>
                  </a:cubicBezTo>
                  <a:close/>
                  <a:moveTo>
                    <a:pt x="204" y="40"/>
                  </a:moveTo>
                  <a:cubicBezTo>
                    <a:pt x="200" y="40"/>
                    <a:pt x="200" y="40"/>
                    <a:pt x="200" y="40"/>
                  </a:cubicBezTo>
                  <a:cubicBezTo>
                    <a:pt x="199" y="40"/>
                    <a:pt x="197" y="40"/>
                    <a:pt x="196" y="41"/>
                  </a:cubicBezTo>
                  <a:cubicBezTo>
                    <a:pt x="196" y="20"/>
                    <a:pt x="196" y="20"/>
                    <a:pt x="196" y="20"/>
                  </a:cubicBezTo>
                  <a:cubicBezTo>
                    <a:pt x="196" y="14"/>
                    <a:pt x="191" y="8"/>
                    <a:pt x="185" y="8"/>
                  </a:cubicBezTo>
                  <a:cubicBezTo>
                    <a:pt x="180" y="7"/>
                    <a:pt x="153" y="0"/>
                    <a:pt x="108" y="0"/>
                  </a:cubicBezTo>
                  <a:cubicBezTo>
                    <a:pt x="63" y="0"/>
                    <a:pt x="36" y="7"/>
                    <a:pt x="31" y="8"/>
                  </a:cubicBezTo>
                  <a:cubicBezTo>
                    <a:pt x="25" y="8"/>
                    <a:pt x="20" y="14"/>
                    <a:pt x="20" y="20"/>
                  </a:cubicBezTo>
                  <a:cubicBezTo>
                    <a:pt x="20" y="41"/>
                    <a:pt x="20" y="41"/>
                    <a:pt x="20" y="41"/>
                  </a:cubicBezTo>
                  <a:cubicBezTo>
                    <a:pt x="19" y="40"/>
                    <a:pt x="17" y="40"/>
                    <a:pt x="16" y="40"/>
                  </a:cubicBezTo>
                  <a:cubicBezTo>
                    <a:pt x="12" y="40"/>
                    <a:pt x="12" y="40"/>
                    <a:pt x="12" y="40"/>
                  </a:cubicBezTo>
                  <a:cubicBezTo>
                    <a:pt x="5" y="40"/>
                    <a:pt x="0" y="45"/>
                    <a:pt x="0" y="52"/>
                  </a:cubicBezTo>
                  <a:cubicBezTo>
                    <a:pt x="0" y="84"/>
                    <a:pt x="0" y="84"/>
                    <a:pt x="0" y="84"/>
                  </a:cubicBezTo>
                  <a:cubicBezTo>
                    <a:pt x="0" y="91"/>
                    <a:pt x="5" y="96"/>
                    <a:pt x="12" y="96"/>
                  </a:cubicBezTo>
                  <a:cubicBezTo>
                    <a:pt x="16" y="96"/>
                    <a:pt x="16" y="96"/>
                    <a:pt x="16" y="96"/>
                  </a:cubicBezTo>
                  <a:cubicBezTo>
                    <a:pt x="17" y="96"/>
                    <a:pt x="19" y="96"/>
                    <a:pt x="20" y="95"/>
                  </a:cubicBezTo>
                  <a:cubicBezTo>
                    <a:pt x="20" y="200"/>
                    <a:pt x="20" y="200"/>
                    <a:pt x="20" y="200"/>
                  </a:cubicBezTo>
                  <a:cubicBezTo>
                    <a:pt x="20" y="207"/>
                    <a:pt x="25" y="212"/>
                    <a:pt x="32" y="212"/>
                  </a:cubicBezTo>
                  <a:cubicBezTo>
                    <a:pt x="36" y="212"/>
                    <a:pt x="36" y="212"/>
                    <a:pt x="36" y="212"/>
                  </a:cubicBezTo>
                  <a:cubicBezTo>
                    <a:pt x="36" y="213"/>
                    <a:pt x="36" y="214"/>
                    <a:pt x="36" y="214"/>
                  </a:cubicBezTo>
                  <a:cubicBezTo>
                    <a:pt x="36" y="218"/>
                    <a:pt x="36" y="218"/>
                    <a:pt x="36" y="218"/>
                  </a:cubicBezTo>
                  <a:cubicBezTo>
                    <a:pt x="36" y="223"/>
                    <a:pt x="41" y="228"/>
                    <a:pt x="46" y="228"/>
                  </a:cubicBezTo>
                  <a:cubicBezTo>
                    <a:pt x="58" y="228"/>
                    <a:pt x="58" y="228"/>
                    <a:pt x="58" y="228"/>
                  </a:cubicBezTo>
                  <a:cubicBezTo>
                    <a:pt x="63" y="228"/>
                    <a:pt x="68" y="223"/>
                    <a:pt x="68" y="218"/>
                  </a:cubicBezTo>
                  <a:cubicBezTo>
                    <a:pt x="68" y="214"/>
                    <a:pt x="68" y="214"/>
                    <a:pt x="68" y="214"/>
                  </a:cubicBezTo>
                  <a:cubicBezTo>
                    <a:pt x="68" y="214"/>
                    <a:pt x="68" y="213"/>
                    <a:pt x="68" y="212"/>
                  </a:cubicBezTo>
                  <a:cubicBezTo>
                    <a:pt x="148" y="212"/>
                    <a:pt x="148" y="212"/>
                    <a:pt x="148" y="212"/>
                  </a:cubicBezTo>
                  <a:cubicBezTo>
                    <a:pt x="148" y="213"/>
                    <a:pt x="148" y="214"/>
                    <a:pt x="148" y="214"/>
                  </a:cubicBezTo>
                  <a:cubicBezTo>
                    <a:pt x="148" y="218"/>
                    <a:pt x="148" y="218"/>
                    <a:pt x="148" y="218"/>
                  </a:cubicBezTo>
                  <a:cubicBezTo>
                    <a:pt x="148" y="223"/>
                    <a:pt x="153" y="228"/>
                    <a:pt x="158" y="228"/>
                  </a:cubicBezTo>
                  <a:cubicBezTo>
                    <a:pt x="170" y="228"/>
                    <a:pt x="170" y="228"/>
                    <a:pt x="170" y="228"/>
                  </a:cubicBezTo>
                  <a:cubicBezTo>
                    <a:pt x="175" y="228"/>
                    <a:pt x="180" y="223"/>
                    <a:pt x="180" y="218"/>
                  </a:cubicBezTo>
                  <a:cubicBezTo>
                    <a:pt x="180" y="214"/>
                    <a:pt x="180" y="214"/>
                    <a:pt x="180" y="214"/>
                  </a:cubicBezTo>
                  <a:cubicBezTo>
                    <a:pt x="180" y="214"/>
                    <a:pt x="180" y="213"/>
                    <a:pt x="180" y="212"/>
                  </a:cubicBezTo>
                  <a:cubicBezTo>
                    <a:pt x="184" y="212"/>
                    <a:pt x="184" y="212"/>
                    <a:pt x="184" y="212"/>
                  </a:cubicBezTo>
                  <a:cubicBezTo>
                    <a:pt x="191" y="212"/>
                    <a:pt x="196" y="207"/>
                    <a:pt x="196" y="200"/>
                  </a:cubicBezTo>
                  <a:cubicBezTo>
                    <a:pt x="196" y="95"/>
                    <a:pt x="196" y="95"/>
                    <a:pt x="196" y="95"/>
                  </a:cubicBezTo>
                  <a:cubicBezTo>
                    <a:pt x="197" y="96"/>
                    <a:pt x="199" y="96"/>
                    <a:pt x="200" y="96"/>
                  </a:cubicBezTo>
                  <a:cubicBezTo>
                    <a:pt x="204" y="96"/>
                    <a:pt x="204" y="96"/>
                    <a:pt x="204" y="96"/>
                  </a:cubicBezTo>
                  <a:cubicBezTo>
                    <a:pt x="211" y="96"/>
                    <a:pt x="216" y="91"/>
                    <a:pt x="216" y="84"/>
                  </a:cubicBezTo>
                  <a:cubicBezTo>
                    <a:pt x="216" y="52"/>
                    <a:pt x="216" y="52"/>
                    <a:pt x="216" y="52"/>
                  </a:cubicBezTo>
                  <a:cubicBezTo>
                    <a:pt x="216" y="45"/>
                    <a:pt x="211" y="40"/>
                    <a:pt x="204" y="40"/>
                  </a:cubicBezTo>
                  <a:close/>
                  <a:moveTo>
                    <a:pt x="20" y="84"/>
                  </a:moveTo>
                  <a:cubicBezTo>
                    <a:pt x="20" y="86"/>
                    <a:pt x="18" y="88"/>
                    <a:pt x="16" y="88"/>
                  </a:cubicBezTo>
                  <a:cubicBezTo>
                    <a:pt x="12" y="88"/>
                    <a:pt x="12" y="88"/>
                    <a:pt x="12" y="88"/>
                  </a:cubicBezTo>
                  <a:cubicBezTo>
                    <a:pt x="10" y="88"/>
                    <a:pt x="8" y="86"/>
                    <a:pt x="8" y="84"/>
                  </a:cubicBezTo>
                  <a:cubicBezTo>
                    <a:pt x="8" y="52"/>
                    <a:pt x="8" y="52"/>
                    <a:pt x="8" y="52"/>
                  </a:cubicBezTo>
                  <a:cubicBezTo>
                    <a:pt x="8" y="50"/>
                    <a:pt x="10" y="48"/>
                    <a:pt x="12" y="48"/>
                  </a:cubicBezTo>
                  <a:cubicBezTo>
                    <a:pt x="16" y="48"/>
                    <a:pt x="16" y="48"/>
                    <a:pt x="16" y="48"/>
                  </a:cubicBezTo>
                  <a:cubicBezTo>
                    <a:pt x="18" y="48"/>
                    <a:pt x="20" y="50"/>
                    <a:pt x="20" y="52"/>
                  </a:cubicBezTo>
                  <a:lnTo>
                    <a:pt x="20" y="84"/>
                  </a:lnTo>
                  <a:close/>
                  <a:moveTo>
                    <a:pt x="84" y="9"/>
                  </a:moveTo>
                  <a:cubicBezTo>
                    <a:pt x="91" y="8"/>
                    <a:pt x="99" y="8"/>
                    <a:pt x="108" y="8"/>
                  </a:cubicBezTo>
                  <a:cubicBezTo>
                    <a:pt x="117" y="8"/>
                    <a:pt x="125" y="8"/>
                    <a:pt x="132" y="9"/>
                  </a:cubicBezTo>
                  <a:cubicBezTo>
                    <a:pt x="132" y="24"/>
                    <a:pt x="132" y="24"/>
                    <a:pt x="132" y="24"/>
                  </a:cubicBezTo>
                  <a:cubicBezTo>
                    <a:pt x="132" y="26"/>
                    <a:pt x="130" y="28"/>
                    <a:pt x="128" y="28"/>
                  </a:cubicBezTo>
                  <a:cubicBezTo>
                    <a:pt x="88" y="28"/>
                    <a:pt x="88" y="28"/>
                    <a:pt x="88" y="28"/>
                  </a:cubicBezTo>
                  <a:cubicBezTo>
                    <a:pt x="86" y="28"/>
                    <a:pt x="84" y="26"/>
                    <a:pt x="84" y="24"/>
                  </a:cubicBezTo>
                  <a:lnTo>
                    <a:pt x="84" y="9"/>
                  </a:lnTo>
                  <a:close/>
                  <a:moveTo>
                    <a:pt x="60" y="218"/>
                  </a:moveTo>
                  <a:cubicBezTo>
                    <a:pt x="60" y="219"/>
                    <a:pt x="59" y="220"/>
                    <a:pt x="58" y="220"/>
                  </a:cubicBezTo>
                  <a:cubicBezTo>
                    <a:pt x="46" y="220"/>
                    <a:pt x="46" y="220"/>
                    <a:pt x="46" y="220"/>
                  </a:cubicBezTo>
                  <a:cubicBezTo>
                    <a:pt x="45" y="220"/>
                    <a:pt x="44" y="219"/>
                    <a:pt x="44" y="218"/>
                  </a:cubicBezTo>
                  <a:cubicBezTo>
                    <a:pt x="44" y="214"/>
                    <a:pt x="44" y="214"/>
                    <a:pt x="44" y="214"/>
                  </a:cubicBezTo>
                  <a:cubicBezTo>
                    <a:pt x="44" y="213"/>
                    <a:pt x="45" y="212"/>
                    <a:pt x="46" y="212"/>
                  </a:cubicBezTo>
                  <a:cubicBezTo>
                    <a:pt x="58" y="212"/>
                    <a:pt x="58" y="212"/>
                    <a:pt x="58" y="212"/>
                  </a:cubicBezTo>
                  <a:cubicBezTo>
                    <a:pt x="59" y="212"/>
                    <a:pt x="60" y="213"/>
                    <a:pt x="60" y="214"/>
                  </a:cubicBezTo>
                  <a:lnTo>
                    <a:pt x="60" y="218"/>
                  </a:lnTo>
                  <a:close/>
                  <a:moveTo>
                    <a:pt x="172" y="218"/>
                  </a:moveTo>
                  <a:cubicBezTo>
                    <a:pt x="172" y="219"/>
                    <a:pt x="171" y="220"/>
                    <a:pt x="170" y="220"/>
                  </a:cubicBezTo>
                  <a:cubicBezTo>
                    <a:pt x="158" y="220"/>
                    <a:pt x="158" y="220"/>
                    <a:pt x="158" y="220"/>
                  </a:cubicBezTo>
                  <a:cubicBezTo>
                    <a:pt x="157" y="220"/>
                    <a:pt x="156" y="219"/>
                    <a:pt x="156" y="218"/>
                  </a:cubicBezTo>
                  <a:cubicBezTo>
                    <a:pt x="156" y="214"/>
                    <a:pt x="156" y="214"/>
                    <a:pt x="156" y="214"/>
                  </a:cubicBezTo>
                  <a:cubicBezTo>
                    <a:pt x="156" y="213"/>
                    <a:pt x="157" y="212"/>
                    <a:pt x="158" y="212"/>
                  </a:cubicBezTo>
                  <a:cubicBezTo>
                    <a:pt x="170" y="212"/>
                    <a:pt x="170" y="212"/>
                    <a:pt x="170" y="212"/>
                  </a:cubicBezTo>
                  <a:cubicBezTo>
                    <a:pt x="171" y="212"/>
                    <a:pt x="172" y="213"/>
                    <a:pt x="172" y="214"/>
                  </a:cubicBezTo>
                  <a:lnTo>
                    <a:pt x="172" y="218"/>
                  </a:lnTo>
                  <a:close/>
                  <a:moveTo>
                    <a:pt x="188" y="200"/>
                  </a:moveTo>
                  <a:cubicBezTo>
                    <a:pt x="188" y="202"/>
                    <a:pt x="186" y="204"/>
                    <a:pt x="184" y="204"/>
                  </a:cubicBezTo>
                  <a:cubicBezTo>
                    <a:pt x="32" y="204"/>
                    <a:pt x="32" y="204"/>
                    <a:pt x="32" y="204"/>
                  </a:cubicBezTo>
                  <a:cubicBezTo>
                    <a:pt x="30" y="204"/>
                    <a:pt x="28" y="202"/>
                    <a:pt x="28" y="200"/>
                  </a:cubicBezTo>
                  <a:cubicBezTo>
                    <a:pt x="28" y="114"/>
                    <a:pt x="28" y="114"/>
                    <a:pt x="28" y="114"/>
                  </a:cubicBezTo>
                  <a:cubicBezTo>
                    <a:pt x="39" y="119"/>
                    <a:pt x="67" y="128"/>
                    <a:pt x="108" y="128"/>
                  </a:cubicBezTo>
                  <a:cubicBezTo>
                    <a:pt x="149" y="128"/>
                    <a:pt x="177" y="119"/>
                    <a:pt x="188" y="114"/>
                  </a:cubicBezTo>
                  <a:lnTo>
                    <a:pt x="188" y="200"/>
                  </a:lnTo>
                  <a:close/>
                  <a:moveTo>
                    <a:pt x="188" y="105"/>
                  </a:moveTo>
                  <a:cubicBezTo>
                    <a:pt x="182" y="108"/>
                    <a:pt x="160" y="117"/>
                    <a:pt x="126" y="119"/>
                  </a:cubicBezTo>
                  <a:cubicBezTo>
                    <a:pt x="129" y="116"/>
                    <a:pt x="131" y="112"/>
                    <a:pt x="132" y="108"/>
                  </a:cubicBezTo>
                  <a:cubicBezTo>
                    <a:pt x="164" y="108"/>
                    <a:pt x="164" y="108"/>
                    <a:pt x="164" y="108"/>
                  </a:cubicBezTo>
                  <a:cubicBezTo>
                    <a:pt x="166" y="108"/>
                    <a:pt x="168" y="106"/>
                    <a:pt x="168" y="104"/>
                  </a:cubicBezTo>
                  <a:cubicBezTo>
                    <a:pt x="168" y="102"/>
                    <a:pt x="166" y="100"/>
                    <a:pt x="164" y="100"/>
                  </a:cubicBezTo>
                  <a:cubicBezTo>
                    <a:pt x="116" y="100"/>
                    <a:pt x="116" y="100"/>
                    <a:pt x="116" y="100"/>
                  </a:cubicBezTo>
                  <a:cubicBezTo>
                    <a:pt x="114" y="100"/>
                    <a:pt x="112" y="102"/>
                    <a:pt x="112" y="104"/>
                  </a:cubicBezTo>
                  <a:cubicBezTo>
                    <a:pt x="112" y="106"/>
                    <a:pt x="114" y="108"/>
                    <a:pt x="116" y="108"/>
                  </a:cubicBezTo>
                  <a:cubicBezTo>
                    <a:pt x="123" y="108"/>
                    <a:pt x="123" y="108"/>
                    <a:pt x="123" y="108"/>
                  </a:cubicBezTo>
                  <a:cubicBezTo>
                    <a:pt x="122" y="115"/>
                    <a:pt x="115" y="120"/>
                    <a:pt x="108" y="120"/>
                  </a:cubicBezTo>
                  <a:cubicBezTo>
                    <a:pt x="64" y="120"/>
                    <a:pt x="36" y="109"/>
                    <a:pt x="28" y="105"/>
                  </a:cubicBezTo>
                  <a:cubicBezTo>
                    <a:pt x="28" y="20"/>
                    <a:pt x="28" y="20"/>
                    <a:pt x="28" y="20"/>
                  </a:cubicBezTo>
                  <a:cubicBezTo>
                    <a:pt x="28" y="18"/>
                    <a:pt x="30" y="16"/>
                    <a:pt x="32" y="16"/>
                  </a:cubicBezTo>
                  <a:cubicBezTo>
                    <a:pt x="33" y="16"/>
                    <a:pt x="33" y="16"/>
                    <a:pt x="33" y="16"/>
                  </a:cubicBezTo>
                  <a:cubicBezTo>
                    <a:pt x="33" y="16"/>
                    <a:pt x="49" y="11"/>
                    <a:pt x="76" y="9"/>
                  </a:cubicBezTo>
                  <a:cubicBezTo>
                    <a:pt x="76" y="24"/>
                    <a:pt x="76" y="24"/>
                    <a:pt x="76" y="24"/>
                  </a:cubicBezTo>
                  <a:cubicBezTo>
                    <a:pt x="76" y="31"/>
                    <a:pt x="81" y="36"/>
                    <a:pt x="88" y="36"/>
                  </a:cubicBezTo>
                  <a:cubicBezTo>
                    <a:pt x="128" y="36"/>
                    <a:pt x="128" y="36"/>
                    <a:pt x="128" y="36"/>
                  </a:cubicBezTo>
                  <a:cubicBezTo>
                    <a:pt x="135" y="36"/>
                    <a:pt x="140" y="31"/>
                    <a:pt x="140" y="24"/>
                  </a:cubicBezTo>
                  <a:cubicBezTo>
                    <a:pt x="140" y="9"/>
                    <a:pt x="140" y="9"/>
                    <a:pt x="140" y="9"/>
                  </a:cubicBezTo>
                  <a:cubicBezTo>
                    <a:pt x="167" y="11"/>
                    <a:pt x="183" y="16"/>
                    <a:pt x="183" y="16"/>
                  </a:cubicBezTo>
                  <a:cubicBezTo>
                    <a:pt x="184" y="16"/>
                    <a:pt x="184" y="16"/>
                    <a:pt x="184" y="16"/>
                  </a:cubicBezTo>
                  <a:cubicBezTo>
                    <a:pt x="186" y="16"/>
                    <a:pt x="188" y="18"/>
                    <a:pt x="188" y="20"/>
                  </a:cubicBezTo>
                  <a:lnTo>
                    <a:pt x="188" y="105"/>
                  </a:lnTo>
                  <a:close/>
                  <a:moveTo>
                    <a:pt x="208" y="84"/>
                  </a:moveTo>
                  <a:cubicBezTo>
                    <a:pt x="208" y="86"/>
                    <a:pt x="206" y="88"/>
                    <a:pt x="204" y="88"/>
                  </a:cubicBezTo>
                  <a:cubicBezTo>
                    <a:pt x="200" y="88"/>
                    <a:pt x="200" y="88"/>
                    <a:pt x="200" y="88"/>
                  </a:cubicBezTo>
                  <a:cubicBezTo>
                    <a:pt x="198" y="88"/>
                    <a:pt x="196" y="86"/>
                    <a:pt x="196" y="84"/>
                  </a:cubicBezTo>
                  <a:cubicBezTo>
                    <a:pt x="196" y="52"/>
                    <a:pt x="196" y="52"/>
                    <a:pt x="196" y="52"/>
                  </a:cubicBezTo>
                  <a:cubicBezTo>
                    <a:pt x="196" y="50"/>
                    <a:pt x="198" y="48"/>
                    <a:pt x="200" y="48"/>
                  </a:cubicBezTo>
                  <a:cubicBezTo>
                    <a:pt x="204" y="48"/>
                    <a:pt x="204" y="48"/>
                    <a:pt x="204" y="48"/>
                  </a:cubicBezTo>
                  <a:cubicBezTo>
                    <a:pt x="206" y="48"/>
                    <a:pt x="208" y="50"/>
                    <a:pt x="208" y="52"/>
                  </a:cubicBezTo>
                  <a:lnTo>
                    <a:pt x="208" y="84"/>
                  </a:lnTo>
                  <a:close/>
                  <a:moveTo>
                    <a:pt x="55" y="75"/>
                  </a:moveTo>
                  <a:cubicBezTo>
                    <a:pt x="75" y="55"/>
                    <a:pt x="75" y="55"/>
                    <a:pt x="75" y="55"/>
                  </a:cubicBezTo>
                  <a:cubicBezTo>
                    <a:pt x="76" y="53"/>
                    <a:pt x="76" y="51"/>
                    <a:pt x="75" y="49"/>
                  </a:cubicBezTo>
                  <a:cubicBezTo>
                    <a:pt x="73" y="48"/>
                    <a:pt x="71" y="48"/>
                    <a:pt x="69" y="49"/>
                  </a:cubicBezTo>
                  <a:cubicBezTo>
                    <a:pt x="49" y="69"/>
                    <a:pt x="49" y="69"/>
                    <a:pt x="49" y="69"/>
                  </a:cubicBezTo>
                  <a:cubicBezTo>
                    <a:pt x="48" y="71"/>
                    <a:pt x="48" y="73"/>
                    <a:pt x="49" y="75"/>
                  </a:cubicBezTo>
                  <a:cubicBezTo>
                    <a:pt x="50" y="76"/>
                    <a:pt x="51" y="76"/>
                    <a:pt x="52" y="76"/>
                  </a:cubicBezTo>
                  <a:cubicBezTo>
                    <a:pt x="53" y="76"/>
                    <a:pt x="54" y="76"/>
                    <a:pt x="55" y="75"/>
                  </a:cubicBezTo>
                  <a:close/>
                  <a:moveTo>
                    <a:pt x="89" y="53"/>
                  </a:moveTo>
                  <a:cubicBezTo>
                    <a:pt x="53" y="89"/>
                    <a:pt x="53" y="89"/>
                    <a:pt x="53" y="89"/>
                  </a:cubicBezTo>
                  <a:cubicBezTo>
                    <a:pt x="52" y="91"/>
                    <a:pt x="52" y="93"/>
                    <a:pt x="53" y="95"/>
                  </a:cubicBezTo>
                  <a:cubicBezTo>
                    <a:pt x="54" y="96"/>
                    <a:pt x="55" y="96"/>
                    <a:pt x="56" y="96"/>
                  </a:cubicBezTo>
                  <a:cubicBezTo>
                    <a:pt x="57" y="96"/>
                    <a:pt x="58" y="96"/>
                    <a:pt x="59" y="95"/>
                  </a:cubicBezTo>
                  <a:cubicBezTo>
                    <a:pt x="95" y="59"/>
                    <a:pt x="95" y="59"/>
                    <a:pt x="95" y="59"/>
                  </a:cubicBezTo>
                  <a:cubicBezTo>
                    <a:pt x="96" y="57"/>
                    <a:pt x="96" y="55"/>
                    <a:pt x="95" y="53"/>
                  </a:cubicBezTo>
                  <a:cubicBezTo>
                    <a:pt x="93" y="52"/>
                    <a:pt x="91" y="52"/>
                    <a:pt x="89" y="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4921AA73-4DD4-4576-B820-C1D4DB12BD86}"/>
              </a:ext>
            </a:extLst>
          </p:cNvPr>
          <p:cNvGrpSpPr/>
          <p:nvPr/>
        </p:nvGrpSpPr>
        <p:grpSpPr>
          <a:xfrm>
            <a:off x="8656002" y="2161033"/>
            <a:ext cx="711163" cy="711163"/>
            <a:chOff x="8656002" y="2161033"/>
            <a:chExt cx="711163" cy="711163"/>
          </a:xfrm>
        </p:grpSpPr>
        <p:sp>
          <p:nvSpPr>
            <p:cNvPr id="18" name="Oval 15">
              <a:extLst>
                <a:ext uri="{FF2B5EF4-FFF2-40B4-BE49-F238E27FC236}">
                  <a16:creationId xmlns:a16="http://schemas.microsoft.com/office/drawing/2014/main" id="{F7BB6973-2C4E-4D84-BB2A-4F7DACE9D87B}"/>
                </a:ext>
              </a:extLst>
            </p:cNvPr>
            <p:cNvSpPr>
              <a:spLocks noChangeArrowheads="1"/>
            </p:cNvSpPr>
            <p:nvPr/>
          </p:nvSpPr>
          <p:spPr bwMode="auto">
            <a:xfrm>
              <a:off x="8656002" y="2161033"/>
              <a:ext cx="711163" cy="711163"/>
            </a:xfrm>
            <a:prstGeom prst="ellipse">
              <a:avLst/>
            </a:prstGeom>
            <a:solidFill>
              <a:srgbClr val="FFFFFF"/>
            </a:solidFill>
            <a:ln>
              <a:noFill/>
            </a:ln>
            <a:effectLst>
              <a:outerShdw blurRad="381000" algn="ctr" rotWithShape="0">
                <a:schemeClr val="tx1">
                  <a:lumMod val="75000"/>
                  <a:lumOff val="25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97" name="Freeform 83">
              <a:extLst>
                <a:ext uri="{FF2B5EF4-FFF2-40B4-BE49-F238E27FC236}">
                  <a16:creationId xmlns:a16="http://schemas.microsoft.com/office/drawing/2014/main" id="{F613FC9D-6EDD-43F4-AC40-2FE7EE09F4C9}"/>
                </a:ext>
              </a:extLst>
            </p:cNvPr>
            <p:cNvSpPr>
              <a:spLocks noEditPoints="1"/>
            </p:cNvSpPr>
            <p:nvPr/>
          </p:nvSpPr>
          <p:spPr bwMode="auto">
            <a:xfrm>
              <a:off x="8850292" y="2329527"/>
              <a:ext cx="300038" cy="369888"/>
            </a:xfrm>
            <a:custGeom>
              <a:avLst/>
              <a:gdLst>
                <a:gd name="T0" fmla="*/ 51 w 192"/>
                <a:gd name="T1" fmla="*/ 75 h 236"/>
                <a:gd name="T2" fmla="*/ 57 w 192"/>
                <a:gd name="T3" fmla="*/ 81 h 236"/>
                <a:gd name="T4" fmla="*/ 85 w 192"/>
                <a:gd name="T5" fmla="*/ 64 h 236"/>
                <a:gd name="T6" fmla="*/ 64 w 192"/>
                <a:gd name="T7" fmla="*/ 94 h 236"/>
                <a:gd name="T8" fmla="*/ 91 w 192"/>
                <a:gd name="T9" fmla="*/ 64 h 236"/>
                <a:gd name="T10" fmla="*/ 188 w 192"/>
                <a:gd name="T11" fmla="*/ 140 h 236"/>
                <a:gd name="T12" fmla="*/ 4 w 192"/>
                <a:gd name="T13" fmla="*/ 140 h 236"/>
                <a:gd name="T14" fmla="*/ 0 w 192"/>
                <a:gd name="T15" fmla="*/ 179 h 236"/>
                <a:gd name="T16" fmla="*/ 16 w 192"/>
                <a:gd name="T17" fmla="*/ 216 h 236"/>
                <a:gd name="T18" fmla="*/ 16 w 192"/>
                <a:gd name="T19" fmla="*/ 224 h 236"/>
                <a:gd name="T20" fmla="*/ 56 w 192"/>
                <a:gd name="T21" fmla="*/ 224 h 236"/>
                <a:gd name="T22" fmla="*/ 137 w 192"/>
                <a:gd name="T23" fmla="*/ 216 h 236"/>
                <a:gd name="T24" fmla="*/ 148 w 192"/>
                <a:gd name="T25" fmla="*/ 236 h 236"/>
                <a:gd name="T26" fmla="*/ 176 w 192"/>
                <a:gd name="T27" fmla="*/ 220 h 236"/>
                <a:gd name="T28" fmla="*/ 192 w 192"/>
                <a:gd name="T29" fmla="*/ 200 h 236"/>
                <a:gd name="T30" fmla="*/ 192 w 192"/>
                <a:gd name="T31" fmla="*/ 179 h 236"/>
                <a:gd name="T32" fmla="*/ 180 w 192"/>
                <a:gd name="T33" fmla="*/ 8 h 236"/>
                <a:gd name="T34" fmla="*/ 160 w 192"/>
                <a:gd name="T35" fmla="*/ 53 h 236"/>
                <a:gd name="T36" fmla="*/ 144 w 192"/>
                <a:gd name="T37" fmla="*/ 20 h 236"/>
                <a:gd name="T38" fmla="*/ 136 w 192"/>
                <a:gd name="T39" fmla="*/ 40 h 236"/>
                <a:gd name="T40" fmla="*/ 56 w 192"/>
                <a:gd name="T41" fmla="*/ 16 h 236"/>
                <a:gd name="T42" fmla="*/ 46 w 192"/>
                <a:gd name="T43" fmla="*/ 40 h 236"/>
                <a:gd name="T44" fmla="*/ 12 w 192"/>
                <a:gd name="T45" fmla="*/ 129 h 236"/>
                <a:gd name="T46" fmla="*/ 152 w 192"/>
                <a:gd name="T47" fmla="*/ 104 h 236"/>
                <a:gd name="T48" fmla="*/ 37 w 192"/>
                <a:gd name="T49" fmla="*/ 100 h 236"/>
                <a:gd name="T50" fmla="*/ 146 w 192"/>
                <a:gd name="T51" fmla="*/ 48 h 236"/>
                <a:gd name="T52" fmla="*/ 48 w 192"/>
                <a:gd name="T53" fmla="*/ 224 h 236"/>
                <a:gd name="T54" fmla="*/ 24 w 192"/>
                <a:gd name="T55" fmla="*/ 224 h 236"/>
                <a:gd name="T56" fmla="*/ 44 w 192"/>
                <a:gd name="T57" fmla="*/ 216 h 236"/>
                <a:gd name="T58" fmla="*/ 168 w 192"/>
                <a:gd name="T59" fmla="*/ 224 h 236"/>
                <a:gd name="T60" fmla="*/ 144 w 192"/>
                <a:gd name="T61" fmla="*/ 224 h 236"/>
                <a:gd name="T62" fmla="*/ 164 w 192"/>
                <a:gd name="T63" fmla="*/ 216 h 236"/>
                <a:gd name="T64" fmla="*/ 184 w 192"/>
                <a:gd name="T65" fmla="*/ 180 h 236"/>
                <a:gd name="T66" fmla="*/ 16 w 192"/>
                <a:gd name="T67" fmla="*/ 208 h 236"/>
                <a:gd name="T68" fmla="*/ 8 w 192"/>
                <a:gd name="T69" fmla="*/ 179 h 236"/>
                <a:gd name="T70" fmla="*/ 36 w 192"/>
                <a:gd name="T71" fmla="*/ 124 h 236"/>
                <a:gd name="T72" fmla="*/ 155 w 192"/>
                <a:gd name="T73" fmla="*/ 112 h 236"/>
                <a:gd name="T74" fmla="*/ 184 w 192"/>
                <a:gd name="T75" fmla="*/ 157 h 236"/>
                <a:gd name="T76" fmla="*/ 184 w 192"/>
                <a:gd name="T77" fmla="*/ 180 h 236"/>
                <a:gd name="T78" fmla="*/ 52 w 192"/>
                <a:gd name="T79" fmla="*/ 148 h 236"/>
                <a:gd name="T80" fmla="*/ 128 w 192"/>
                <a:gd name="T81" fmla="*/ 192 h 236"/>
                <a:gd name="T82" fmla="*/ 128 w 192"/>
                <a:gd name="T83" fmla="*/ 136 h 236"/>
                <a:gd name="T84" fmla="*/ 60 w 192"/>
                <a:gd name="T85" fmla="*/ 180 h 236"/>
                <a:gd name="T86" fmla="*/ 68 w 192"/>
                <a:gd name="T87" fmla="*/ 144 h 236"/>
                <a:gd name="T88" fmla="*/ 76 w 192"/>
                <a:gd name="T89" fmla="*/ 184 h 236"/>
                <a:gd name="T90" fmla="*/ 84 w 192"/>
                <a:gd name="T91" fmla="*/ 184 h 236"/>
                <a:gd name="T92" fmla="*/ 92 w 192"/>
                <a:gd name="T93" fmla="*/ 144 h 236"/>
                <a:gd name="T94" fmla="*/ 116 w 192"/>
                <a:gd name="T95" fmla="*/ 184 h 236"/>
                <a:gd name="T96" fmla="*/ 116 w 192"/>
                <a:gd name="T97" fmla="*/ 144 h 236"/>
                <a:gd name="T98" fmla="*/ 128 w 192"/>
                <a:gd name="T99" fmla="*/ 184 h 236"/>
                <a:gd name="T100" fmla="*/ 128 w 192"/>
                <a:gd name="T101" fmla="*/ 144 h 236"/>
                <a:gd name="T102" fmla="*/ 162 w 192"/>
                <a:gd name="T103" fmla="*/ 152 h 236"/>
                <a:gd name="T104" fmla="*/ 180 w 192"/>
                <a:gd name="T105" fmla="*/ 170 h 236"/>
                <a:gd name="T106" fmla="*/ 152 w 192"/>
                <a:gd name="T107" fmla="*/ 170 h 236"/>
                <a:gd name="T108" fmla="*/ 162 w 192"/>
                <a:gd name="T109" fmla="*/ 180 h 236"/>
                <a:gd name="T110" fmla="*/ 30 w 192"/>
                <a:gd name="T111" fmla="*/ 188 h 236"/>
                <a:gd name="T112" fmla="*/ 30 w 192"/>
                <a:gd name="T113" fmla="*/ 180 h 236"/>
                <a:gd name="T114" fmla="*/ 40 w 192"/>
                <a:gd name="T115" fmla="*/ 17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2" h="236">
                  <a:moveTo>
                    <a:pt x="71" y="61"/>
                  </a:moveTo>
                  <a:cubicBezTo>
                    <a:pt x="69" y="60"/>
                    <a:pt x="67" y="60"/>
                    <a:pt x="65" y="61"/>
                  </a:cubicBezTo>
                  <a:cubicBezTo>
                    <a:pt x="51" y="75"/>
                    <a:pt x="51" y="75"/>
                    <a:pt x="51" y="75"/>
                  </a:cubicBezTo>
                  <a:cubicBezTo>
                    <a:pt x="50" y="77"/>
                    <a:pt x="50" y="79"/>
                    <a:pt x="51" y="81"/>
                  </a:cubicBezTo>
                  <a:cubicBezTo>
                    <a:pt x="52" y="81"/>
                    <a:pt x="53" y="82"/>
                    <a:pt x="54" y="82"/>
                  </a:cubicBezTo>
                  <a:cubicBezTo>
                    <a:pt x="55" y="82"/>
                    <a:pt x="56" y="81"/>
                    <a:pt x="57" y="81"/>
                  </a:cubicBezTo>
                  <a:cubicBezTo>
                    <a:pt x="71" y="67"/>
                    <a:pt x="71" y="67"/>
                    <a:pt x="71" y="67"/>
                  </a:cubicBezTo>
                  <a:cubicBezTo>
                    <a:pt x="72" y="65"/>
                    <a:pt x="72" y="63"/>
                    <a:pt x="71" y="61"/>
                  </a:cubicBezTo>
                  <a:close/>
                  <a:moveTo>
                    <a:pt x="85" y="64"/>
                  </a:moveTo>
                  <a:cubicBezTo>
                    <a:pt x="61" y="88"/>
                    <a:pt x="61" y="88"/>
                    <a:pt x="61" y="88"/>
                  </a:cubicBezTo>
                  <a:cubicBezTo>
                    <a:pt x="60" y="89"/>
                    <a:pt x="60" y="92"/>
                    <a:pt x="61" y="93"/>
                  </a:cubicBezTo>
                  <a:cubicBezTo>
                    <a:pt x="62" y="94"/>
                    <a:pt x="63" y="94"/>
                    <a:pt x="64" y="94"/>
                  </a:cubicBezTo>
                  <a:cubicBezTo>
                    <a:pt x="65" y="94"/>
                    <a:pt x="66" y="94"/>
                    <a:pt x="67" y="93"/>
                  </a:cubicBezTo>
                  <a:cubicBezTo>
                    <a:pt x="91" y="69"/>
                    <a:pt x="91" y="69"/>
                    <a:pt x="91" y="69"/>
                  </a:cubicBezTo>
                  <a:cubicBezTo>
                    <a:pt x="92" y="68"/>
                    <a:pt x="92" y="65"/>
                    <a:pt x="91" y="64"/>
                  </a:cubicBezTo>
                  <a:cubicBezTo>
                    <a:pt x="89" y="62"/>
                    <a:pt x="87" y="62"/>
                    <a:pt x="85" y="64"/>
                  </a:cubicBezTo>
                  <a:close/>
                  <a:moveTo>
                    <a:pt x="192" y="157"/>
                  </a:moveTo>
                  <a:cubicBezTo>
                    <a:pt x="192" y="151"/>
                    <a:pt x="191" y="145"/>
                    <a:pt x="188" y="140"/>
                  </a:cubicBezTo>
                  <a:cubicBezTo>
                    <a:pt x="188" y="0"/>
                    <a:pt x="188" y="0"/>
                    <a:pt x="188" y="0"/>
                  </a:cubicBezTo>
                  <a:cubicBezTo>
                    <a:pt x="4" y="0"/>
                    <a:pt x="4" y="0"/>
                    <a:pt x="4" y="0"/>
                  </a:cubicBezTo>
                  <a:cubicBezTo>
                    <a:pt x="4" y="140"/>
                    <a:pt x="4" y="140"/>
                    <a:pt x="4" y="140"/>
                  </a:cubicBezTo>
                  <a:cubicBezTo>
                    <a:pt x="1" y="145"/>
                    <a:pt x="0" y="151"/>
                    <a:pt x="0" y="157"/>
                  </a:cubicBezTo>
                  <a:cubicBezTo>
                    <a:pt x="0" y="179"/>
                    <a:pt x="0" y="179"/>
                    <a:pt x="0" y="179"/>
                  </a:cubicBezTo>
                  <a:cubicBezTo>
                    <a:pt x="0" y="179"/>
                    <a:pt x="0" y="179"/>
                    <a:pt x="0" y="179"/>
                  </a:cubicBezTo>
                  <a:cubicBezTo>
                    <a:pt x="0" y="180"/>
                    <a:pt x="0" y="180"/>
                    <a:pt x="0" y="180"/>
                  </a:cubicBezTo>
                  <a:cubicBezTo>
                    <a:pt x="0" y="200"/>
                    <a:pt x="0" y="200"/>
                    <a:pt x="0" y="200"/>
                  </a:cubicBezTo>
                  <a:cubicBezTo>
                    <a:pt x="0" y="209"/>
                    <a:pt x="7" y="216"/>
                    <a:pt x="16" y="216"/>
                  </a:cubicBezTo>
                  <a:cubicBezTo>
                    <a:pt x="17" y="216"/>
                    <a:pt x="17" y="216"/>
                    <a:pt x="17" y="216"/>
                  </a:cubicBezTo>
                  <a:cubicBezTo>
                    <a:pt x="16" y="217"/>
                    <a:pt x="16" y="219"/>
                    <a:pt x="16" y="220"/>
                  </a:cubicBezTo>
                  <a:cubicBezTo>
                    <a:pt x="16" y="224"/>
                    <a:pt x="16" y="224"/>
                    <a:pt x="16" y="224"/>
                  </a:cubicBezTo>
                  <a:cubicBezTo>
                    <a:pt x="16" y="231"/>
                    <a:pt x="21" y="236"/>
                    <a:pt x="28" y="236"/>
                  </a:cubicBezTo>
                  <a:cubicBezTo>
                    <a:pt x="44" y="236"/>
                    <a:pt x="44" y="236"/>
                    <a:pt x="44" y="236"/>
                  </a:cubicBezTo>
                  <a:cubicBezTo>
                    <a:pt x="51" y="236"/>
                    <a:pt x="56" y="231"/>
                    <a:pt x="56" y="224"/>
                  </a:cubicBezTo>
                  <a:cubicBezTo>
                    <a:pt x="56" y="220"/>
                    <a:pt x="56" y="220"/>
                    <a:pt x="56" y="220"/>
                  </a:cubicBezTo>
                  <a:cubicBezTo>
                    <a:pt x="56" y="219"/>
                    <a:pt x="56" y="217"/>
                    <a:pt x="55" y="216"/>
                  </a:cubicBezTo>
                  <a:cubicBezTo>
                    <a:pt x="137" y="216"/>
                    <a:pt x="137" y="216"/>
                    <a:pt x="137" y="216"/>
                  </a:cubicBezTo>
                  <a:cubicBezTo>
                    <a:pt x="136" y="217"/>
                    <a:pt x="136" y="219"/>
                    <a:pt x="136" y="220"/>
                  </a:cubicBezTo>
                  <a:cubicBezTo>
                    <a:pt x="136" y="224"/>
                    <a:pt x="136" y="224"/>
                    <a:pt x="136" y="224"/>
                  </a:cubicBezTo>
                  <a:cubicBezTo>
                    <a:pt x="136" y="231"/>
                    <a:pt x="141" y="236"/>
                    <a:pt x="148" y="236"/>
                  </a:cubicBezTo>
                  <a:cubicBezTo>
                    <a:pt x="164" y="236"/>
                    <a:pt x="164" y="236"/>
                    <a:pt x="164" y="236"/>
                  </a:cubicBezTo>
                  <a:cubicBezTo>
                    <a:pt x="171" y="236"/>
                    <a:pt x="176" y="231"/>
                    <a:pt x="176" y="224"/>
                  </a:cubicBezTo>
                  <a:cubicBezTo>
                    <a:pt x="176" y="220"/>
                    <a:pt x="176" y="220"/>
                    <a:pt x="176" y="220"/>
                  </a:cubicBezTo>
                  <a:cubicBezTo>
                    <a:pt x="176" y="219"/>
                    <a:pt x="176" y="217"/>
                    <a:pt x="175" y="216"/>
                  </a:cubicBezTo>
                  <a:cubicBezTo>
                    <a:pt x="176" y="216"/>
                    <a:pt x="176" y="216"/>
                    <a:pt x="176" y="216"/>
                  </a:cubicBezTo>
                  <a:cubicBezTo>
                    <a:pt x="185" y="216"/>
                    <a:pt x="192" y="209"/>
                    <a:pt x="192" y="200"/>
                  </a:cubicBezTo>
                  <a:cubicBezTo>
                    <a:pt x="192" y="180"/>
                    <a:pt x="192" y="180"/>
                    <a:pt x="192" y="180"/>
                  </a:cubicBezTo>
                  <a:cubicBezTo>
                    <a:pt x="192" y="180"/>
                    <a:pt x="192" y="180"/>
                    <a:pt x="192" y="179"/>
                  </a:cubicBezTo>
                  <a:cubicBezTo>
                    <a:pt x="192" y="179"/>
                    <a:pt x="192" y="179"/>
                    <a:pt x="192" y="179"/>
                  </a:cubicBezTo>
                  <a:lnTo>
                    <a:pt x="192" y="157"/>
                  </a:lnTo>
                  <a:close/>
                  <a:moveTo>
                    <a:pt x="12" y="8"/>
                  </a:moveTo>
                  <a:cubicBezTo>
                    <a:pt x="180" y="8"/>
                    <a:pt x="180" y="8"/>
                    <a:pt x="180" y="8"/>
                  </a:cubicBezTo>
                  <a:cubicBezTo>
                    <a:pt x="180" y="129"/>
                    <a:pt x="180" y="129"/>
                    <a:pt x="180" y="129"/>
                  </a:cubicBezTo>
                  <a:cubicBezTo>
                    <a:pt x="175" y="124"/>
                    <a:pt x="170" y="121"/>
                    <a:pt x="164" y="120"/>
                  </a:cubicBezTo>
                  <a:cubicBezTo>
                    <a:pt x="160" y="53"/>
                    <a:pt x="160" y="53"/>
                    <a:pt x="160" y="53"/>
                  </a:cubicBezTo>
                  <a:cubicBezTo>
                    <a:pt x="160" y="46"/>
                    <a:pt x="154" y="40"/>
                    <a:pt x="146" y="40"/>
                  </a:cubicBezTo>
                  <a:cubicBezTo>
                    <a:pt x="144" y="40"/>
                    <a:pt x="144" y="40"/>
                    <a:pt x="144" y="40"/>
                  </a:cubicBezTo>
                  <a:cubicBezTo>
                    <a:pt x="144" y="20"/>
                    <a:pt x="144" y="20"/>
                    <a:pt x="144" y="20"/>
                  </a:cubicBezTo>
                  <a:cubicBezTo>
                    <a:pt x="144" y="18"/>
                    <a:pt x="142" y="16"/>
                    <a:pt x="140" y="16"/>
                  </a:cubicBezTo>
                  <a:cubicBezTo>
                    <a:pt x="138" y="16"/>
                    <a:pt x="136" y="18"/>
                    <a:pt x="136" y="20"/>
                  </a:cubicBezTo>
                  <a:cubicBezTo>
                    <a:pt x="136" y="40"/>
                    <a:pt x="136" y="40"/>
                    <a:pt x="136" y="40"/>
                  </a:cubicBezTo>
                  <a:cubicBezTo>
                    <a:pt x="60" y="40"/>
                    <a:pt x="60" y="40"/>
                    <a:pt x="60" y="40"/>
                  </a:cubicBezTo>
                  <a:cubicBezTo>
                    <a:pt x="60" y="20"/>
                    <a:pt x="60" y="20"/>
                    <a:pt x="60" y="20"/>
                  </a:cubicBezTo>
                  <a:cubicBezTo>
                    <a:pt x="60" y="18"/>
                    <a:pt x="58" y="16"/>
                    <a:pt x="56" y="16"/>
                  </a:cubicBezTo>
                  <a:cubicBezTo>
                    <a:pt x="54" y="16"/>
                    <a:pt x="52" y="18"/>
                    <a:pt x="52" y="20"/>
                  </a:cubicBezTo>
                  <a:cubicBezTo>
                    <a:pt x="52" y="40"/>
                    <a:pt x="52" y="40"/>
                    <a:pt x="52" y="40"/>
                  </a:cubicBezTo>
                  <a:cubicBezTo>
                    <a:pt x="46" y="40"/>
                    <a:pt x="46" y="40"/>
                    <a:pt x="46" y="40"/>
                  </a:cubicBezTo>
                  <a:cubicBezTo>
                    <a:pt x="38" y="40"/>
                    <a:pt x="32" y="46"/>
                    <a:pt x="32" y="53"/>
                  </a:cubicBezTo>
                  <a:cubicBezTo>
                    <a:pt x="28" y="120"/>
                    <a:pt x="28" y="120"/>
                    <a:pt x="28" y="120"/>
                  </a:cubicBezTo>
                  <a:cubicBezTo>
                    <a:pt x="22" y="121"/>
                    <a:pt x="17" y="124"/>
                    <a:pt x="12" y="129"/>
                  </a:cubicBezTo>
                  <a:lnTo>
                    <a:pt x="12" y="8"/>
                  </a:lnTo>
                  <a:close/>
                  <a:moveTo>
                    <a:pt x="155" y="100"/>
                  </a:moveTo>
                  <a:cubicBezTo>
                    <a:pt x="153" y="101"/>
                    <a:pt x="152" y="102"/>
                    <a:pt x="152" y="104"/>
                  </a:cubicBezTo>
                  <a:cubicBezTo>
                    <a:pt x="152" y="107"/>
                    <a:pt x="133" y="115"/>
                    <a:pt x="96" y="115"/>
                  </a:cubicBezTo>
                  <a:cubicBezTo>
                    <a:pt x="59" y="115"/>
                    <a:pt x="40" y="107"/>
                    <a:pt x="40" y="104"/>
                  </a:cubicBezTo>
                  <a:cubicBezTo>
                    <a:pt x="40" y="102"/>
                    <a:pt x="39" y="101"/>
                    <a:pt x="37" y="100"/>
                  </a:cubicBezTo>
                  <a:cubicBezTo>
                    <a:pt x="40" y="53"/>
                    <a:pt x="40" y="53"/>
                    <a:pt x="40" y="53"/>
                  </a:cubicBezTo>
                  <a:cubicBezTo>
                    <a:pt x="40" y="50"/>
                    <a:pt x="43" y="48"/>
                    <a:pt x="46" y="48"/>
                  </a:cubicBezTo>
                  <a:cubicBezTo>
                    <a:pt x="146" y="48"/>
                    <a:pt x="146" y="48"/>
                    <a:pt x="146" y="48"/>
                  </a:cubicBezTo>
                  <a:cubicBezTo>
                    <a:pt x="149" y="48"/>
                    <a:pt x="152" y="50"/>
                    <a:pt x="152" y="53"/>
                  </a:cubicBezTo>
                  <a:lnTo>
                    <a:pt x="155" y="100"/>
                  </a:lnTo>
                  <a:close/>
                  <a:moveTo>
                    <a:pt x="48" y="224"/>
                  </a:moveTo>
                  <a:cubicBezTo>
                    <a:pt x="48" y="226"/>
                    <a:pt x="46" y="228"/>
                    <a:pt x="44" y="228"/>
                  </a:cubicBezTo>
                  <a:cubicBezTo>
                    <a:pt x="28" y="228"/>
                    <a:pt x="28" y="228"/>
                    <a:pt x="28" y="228"/>
                  </a:cubicBezTo>
                  <a:cubicBezTo>
                    <a:pt x="26" y="228"/>
                    <a:pt x="24" y="226"/>
                    <a:pt x="24" y="224"/>
                  </a:cubicBezTo>
                  <a:cubicBezTo>
                    <a:pt x="24" y="220"/>
                    <a:pt x="24" y="220"/>
                    <a:pt x="24" y="220"/>
                  </a:cubicBezTo>
                  <a:cubicBezTo>
                    <a:pt x="24" y="218"/>
                    <a:pt x="26" y="216"/>
                    <a:pt x="28" y="216"/>
                  </a:cubicBezTo>
                  <a:cubicBezTo>
                    <a:pt x="44" y="216"/>
                    <a:pt x="44" y="216"/>
                    <a:pt x="44" y="216"/>
                  </a:cubicBezTo>
                  <a:cubicBezTo>
                    <a:pt x="46" y="216"/>
                    <a:pt x="48" y="218"/>
                    <a:pt x="48" y="220"/>
                  </a:cubicBezTo>
                  <a:lnTo>
                    <a:pt x="48" y="224"/>
                  </a:lnTo>
                  <a:close/>
                  <a:moveTo>
                    <a:pt x="168" y="224"/>
                  </a:moveTo>
                  <a:cubicBezTo>
                    <a:pt x="168" y="226"/>
                    <a:pt x="166" y="228"/>
                    <a:pt x="164" y="228"/>
                  </a:cubicBezTo>
                  <a:cubicBezTo>
                    <a:pt x="148" y="228"/>
                    <a:pt x="148" y="228"/>
                    <a:pt x="148" y="228"/>
                  </a:cubicBezTo>
                  <a:cubicBezTo>
                    <a:pt x="146" y="228"/>
                    <a:pt x="144" y="226"/>
                    <a:pt x="144" y="224"/>
                  </a:cubicBezTo>
                  <a:cubicBezTo>
                    <a:pt x="144" y="220"/>
                    <a:pt x="144" y="220"/>
                    <a:pt x="144" y="220"/>
                  </a:cubicBezTo>
                  <a:cubicBezTo>
                    <a:pt x="144" y="218"/>
                    <a:pt x="146" y="216"/>
                    <a:pt x="148" y="216"/>
                  </a:cubicBezTo>
                  <a:cubicBezTo>
                    <a:pt x="164" y="216"/>
                    <a:pt x="164" y="216"/>
                    <a:pt x="164" y="216"/>
                  </a:cubicBezTo>
                  <a:cubicBezTo>
                    <a:pt x="166" y="216"/>
                    <a:pt x="168" y="218"/>
                    <a:pt x="168" y="220"/>
                  </a:cubicBezTo>
                  <a:lnTo>
                    <a:pt x="168" y="224"/>
                  </a:lnTo>
                  <a:close/>
                  <a:moveTo>
                    <a:pt x="184" y="180"/>
                  </a:moveTo>
                  <a:cubicBezTo>
                    <a:pt x="184" y="200"/>
                    <a:pt x="184" y="200"/>
                    <a:pt x="184" y="200"/>
                  </a:cubicBezTo>
                  <a:cubicBezTo>
                    <a:pt x="184" y="204"/>
                    <a:pt x="180" y="208"/>
                    <a:pt x="176" y="208"/>
                  </a:cubicBezTo>
                  <a:cubicBezTo>
                    <a:pt x="16" y="208"/>
                    <a:pt x="16" y="208"/>
                    <a:pt x="16" y="208"/>
                  </a:cubicBezTo>
                  <a:cubicBezTo>
                    <a:pt x="12" y="208"/>
                    <a:pt x="8" y="204"/>
                    <a:pt x="8" y="200"/>
                  </a:cubicBezTo>
                  <a:cubicBezTo>
                    <a:pt x="8" y="180"/>
                    <a:pt x="8" y="180"/>
                    <a:pt x="8" y="180"/>
                  </a:cubicBezTo>
                  <a:cubicBezTo>
                    <a:pt x="8" y="180"/>
                    <a:pt x="8" y="180"/>
                    <a:pt x="8" y="179"/>
                  </a:cubicBezTo>
                  <a:cubicBezTo>
                    <a:pt x="8" y="157"/>
                    <a:pt x="8" y="157"/>
                    <a:pt x="8" y="157"/>
                  </a:cubicBezTo>
                  <a:cubicBezTo>
                    <a:pt x="8" y="142"/>
                    <a:pt x="19" y="129"/>
                    <a:pt x="32" y="128"/>
                  </a:cubicBezTo>
                  <a:cubicBezTo>
                    <a:pt x="34" y="128"/>
                    <a:pt x="36" y="126"/>
                    <a:pt x="36" y="124"/>
                  </a:cubicBezTo>
                  <a:cubicBezTo>
                    <a:pt x="37" y="112"/>
                    <a:pt x="37" y="112"/>
                    <a:pt x="37" y="112"/>
                  </a:cubicBezTo>
                  <a:cubicBezTo>
                    <a:pt x="48" y="121"/>
                    <a:pt x="78" y="123"/>
                    <a:pt x="96" y="123"/>
                  </a:cubicBezTo>
                  <a:cubicBezTo>
                    <a:pt x="114" y="123"/>
                    <a:pt x="144" y="121"/>
                    <a:pt x="155" y="112"/>
                  </a:cubicBezTo>
                  <a:cubicBezTo>
                    <a:pt x="156" y="124"/>
                    <a:pt x="156" y="124"/>
                    <a:pt x="156" y="124"/>
                  </a:cubicBezTo>
                  <a:cubicBezTo>
                    <a:pt x="156" y="126"/>
                    <a:pt x="158" y="128"/>
                    <a:pt x="160" y="128"/>
                  </a:cubicBezTo>
                  <a:cubicBezTo>
                    <a:pt x="173" y="129"/>
                    <a:pt x="184" y="142"/>
                    <a:pt x="184" y="157"/>
                  </a:cubicBezTo>
                  <a:cubicBezTo>
                    <a:pt x="184" y="179"/>
                    <a:pt x="184" y="179"/>
                    <a:pt x="184" y="179"/>
                  </a:cubicBezTo>
                  <a:cubicBezTo>
                    <a:pt x="184" y="179"/>
                    <a:pt x="184" y="180"/>
                    <a:pt x="184" y="180"/>
                  </a:cubicBezTo>
                  <a:cubicBezTo>
                    <a:pt x="184" y="180"/>
                    <a:pt x="184" y="180"/>
                    <a:pt x="184" y="180"/>
                  </a:cubicBezTo>
                  <a:close/>
                  <a:moveTo>
                    <a:pt x="128" y="136"/>
                  </a:moveTo>
                  <a:cubicBezTo>
                    <a:pt x="64" y="136"/>
                    <a:pt x="64" y="136"/>
                    <a:pt x="64" y="136"/>
                  </a:cubicBezTo>
                  <a:cubicBezTo>
                    <a:pt x="57" y="136"/>
                    <a:pt x="52" y="141"/>
                    <a:pt x="52" y="148"/>
                  </a:cubicBezTo>
                  <a:cubicBezTo>
                    <a:pt x="52" y="180"/>
                    <a:pt x="52" y="180"/>
                    <a:pt x="52" y="180"/>
                  </a:cubicBezTo>
                  <a:cubicBezTo>
                    <a:pt x="52" y="187"/>
                    <a:pt x="57" y="192"/>
                    <a:pt x="64" y="192"/>
                  </a:cubicBezTo>
                  <a:cubicBezTo>
                    <a:pt x="128" y="192"/>
                    <a:pt x="128" y="192"/>
                    <a:pt x="128" y="192"/>
                  </a:cubicBezTo>
                  <a:cubicBezTo>
                    <a:pt x="135" y="192"/>
                    <a:pt x="140" y="187"/>
                    <a:pt x="140" y="180"/>
                  </a:cubicBezTo>
                  <a:cubicBezTo>
                    <a:pt x="140" y="148"/>
                    <a:pt x="140" y="148"/>
                    <a:pt x="140" y="148"/>
                  </a:cubicBezTo>
                  <a:cubicBezTo>
                    <a:pt x="140" y="141"/>
                    <a:pt x="135" y="136"/>
                    <a:pt x="128" y="136"/>
                  </a:cubicBezTo>
                  <a:close/>
                  <a:moveTo>
                    <a:pt x="68" y="184"/>
                  </a:moveTo>
                  <a:cubicBezTo>
                    <a:pt x="64" y="184"/>
                    <a:pt x="64" y="184"/>
                    <a:pt x="64" y="184"/>
                  </a:cubicBezTo>
                  <a:cubicBezTo>
                    <a:pt x="62" y="184"/>
                    <a:pt x="60" y="182"/>
                    <a:pt x="60" y="180"/>
                  </a:cubicBezTo>
                  <a:cubicBezTo>
                    <a:pt x="60" y="148"/>
                    <a:pt x="60" y="148"/>
                    <a:pt x="60" y="148"/>
                  </a:cubicBezTo>
                  <a:cubicBezTo>
                    <a:pt x="60" y="146"/>
                    <a:pt x="62" y="144"/>
                    <a:pt x="64" y="144"/>
                  </a:cubicBezTo>
                  <a:cubicBezTo>
                    <a:pt x="68" y="144"/>
                    <a:pt x="68" y="144"/>
                    <a:pt x="68" y="144"/>
                  </a:cubicBezTo>
                  <a:lnTo>
                    <a:pt x="68" y="184"/>
                  </a:lnTo>
                  <a:close/>
                  <a:moveTo>
                    <a:pt x="84" y="184"/>
                  </a:moveTo>
                  <a:cubicBezTo>
                    <a:pt x="76" y="184"/>
                    <a:pt x="76" y="184"/>
                    <a:pt x="76" y="184"/>
                  </a:cubicBezTo>
                  <a:cubicBezTo>
                    <a:pt x="76" y="144"/>
                    <a:pt x="76" y="144"/>
                    <a:pt x="76" y="144"/>
                  </a:cubicBezTo>
                  <a:cubicBezTo>
                    <a:pt x="84" y="144"/>
                    <a:pt x="84" y="144"/>
                    <a:pt x="84" y="144"/>
                  </a:cubicBezTo>
                  <a:lnTo>
                    <a:pt x="84" y="184"/>
                  </a:lnTo>
                  <a:close/>
                  <a:moveTo>
                    <a:pt x="100" y="184"/>
                  </a:moveTo>
                  <a:cubicBezTo>
                    <a:pt x="92" y="184"/>
                    <a:pt x="92" y="184"/>
                    <a:pt x="92" y="184"/>
                  </a:cubicBezTo>
                  <a:cubicBezTo>
                    <a:pt x="92" y="144"/>
                    <a:pt x="92" y="144"/>
                    <a:pt x="92" y="144"/>
                  </a:cubicBezTo>
                  <a:cubicBezTo>
                    <a:pt x="100" y="144"/>
                    <a:pt x="100" y="144"/>
                    <a:pt x="100" y="144"/>
                  </a:cubicBezTo>
                  <a:lnTo>
                    <a:pt x="100" y="184"/>
                  </a:lnTo>
                  <a:close/>
                  <a:moveTo>
                    <a:pt x="116" y="184"/>
                  </a:moveTo>
                  <a:cubicBezTo>
                    <a:pt x="108" y="184"/>
                    <a:pt x="108" y="184"/>
                    <a:pt x="108" y="184"/>
                  </a:cubicBezTo>
                  <a:cubicBezTo>
                    <a:pt x="108" y="144"/>
                    <a:pt x="108" y="144"/>
                    <a:pt x="108" y="144"/>
                  </a:cubicBezTo>
                  <a:cubicBezTo>
                    <a:pt x="116" y="144"/>
                    <a:pt x="116" y="144"/>
                    <a:pt x="116" y="144"/>
                  </a:cubicBezTo>
                  <a:lnTo>
                    <a:pt x="116" y="184"/>
                  </a:lnTo>
                  <a:close/>
                  <a:moveTo>
                    <a:pt x="132" y="180"/>
                  </a:moveTo>
                  <a:cubicBezTo>
                    <a:pt x="132" y="182"/>
                    <a:pt x="130" y="184"/>
                    <a:pt x="128" y="184"/>
                  </a:cubicBezTo>
                  <a:cubicBezTo>
                    <a:pt x="124" y="184"/>
                    <a:pt x="124" y="184"/>
                    <a:pt x="124" y="184"/>
                  </a:cubicBezTo>
                  <a:cubicBezTo>
                    <a:pt x="124" y="144"/>
                    <a:pt x="124" y="144"/>
                    <a:pt x="124" y="144"/>
                  </a:cubicBezTo>
                  <a:cubicBezTo>
                    <a:pt x="128" y="144"/>
                    <a:pt x="128" y="144"/>
                    <a:pt x="128" y="144"/>
                  </a:cubicBezTo>
                  <a:cubicBezTo>
                    <a:pt x="130" y="144"/>
                    <a:pt x="132" y="146"/>
                    <a:pt x="132" y="148"/>
                  </a:cubicBezTo>
                  <a:lnTo>
                    <a:pt x="132" y="180"/>
                  </a:lnTo>
                  <a:close/>
                  <a:moveTo>
                    <a:pt x="162" y="152"/>
                  </a:moveTo>
                  <a:cubicBezTo>
                    <a:pt x="152" y="152"/>
                    <a:pt x="144" y="160"/>
                    <a:pt x="144" y="170"/>
                  </a:cubicBezTo>
                  <a:cubicBezTo>
                    <a:pt x="144" y="180"/>
                    <a:pt x="152" y="188"/>
                    <a:pt x="162" y="188"/>
                  </a:cubicBezTo>
                  <a:cubicBezTo>
                    <a:pt x="172" y="188"/>
                    <a:pt x="180" y="180"/>
                    <a:pt x="180" y="170"/>
                  </a:cubicBezTo>
                  <a:cubicBezTo>
                    <a:pt x="180" y="160"/>
                    <a:pt x="172" y="152"/>
                    <a:pt x="162" y="152"/>
                  </a:cubicBezTo>
                  <a:close/>
                  <a:moveTo>
                    <a:pt x="162" y="180"/>
                  </a:moveTo>
                  <a:cubicBezTo>
                    <a:pt x="156" y="180"/>
                    <a:pt x="152" y="176"/>
                    <a:pt x="152" y="170"/>
                  </a:cubicBezTo>
                  <a:cubicBezTo>
                    <a:pt x="152" y="164"/>
                    <a:pt x="156" y="160"/>
                    <a:pt x="162" y="160"/>
                  </a:cubicBezTo>
                  <a:cubicBezTo>
                    <a:pt x="168" y="160"/>
                    <a:pt x="172" y="164"/>
                    <a:pt x="172" y="170"/>
                  </a:cubicBezTo>
                  <a:cubicBezTo>
                    <a:pt x="172" y="176"/>
                    <a:pt x="168" y="180"/>
                    <a:pt x="162" y="180"/>
                  </a:cubicBezTo>
                  <a:close/>
                  <a:moveTo>
                    <a:pt x="30" y="152"/>
                  </a:moveTo>
                  <a:cubicBezTo>
                    <a:pt x="20" y="152"/>
                    <a:pt x="12" y="160"/>
                    <a:pt x="12" y="170"/>
                  </a:cubicBezTo>
                  <a:cubicBezTo>
                    <a:pt x="12" y="180"/>
                    <a:pt x="20" y="188"/>
                    <a:pt x="30" y="188"/>
                  </a:cubicBezTo>
                  <a:cubicBezTo>
                    <a:pt x="40" y="188"/>
                    <a:pt x="48" y="180"/>
                    <a:pt x="48" y="170"/>
                  </a:cubicBezTo>
                  <a:cubicBezTo>
                    <a:pt x="48" y="160"/>
                    <a:pt x="40" y="152"/>
                    <a:pt x="30" y="152"/>
                  </a:cubicBezTo>
                  <a:close/>
                  <a:moveTo>
                    <a:pt x="30" y="180"/>
                  </a:moveTo>
                  <a:cubicBezTo>
                    <a:pt x="24" y="180"/>
                    <a:pt x="20" y="176"/>
                    <a:pt x="20" y="170"/>
                  </a:cubicBezTo>
                  <a:cubicBezTo>
                    <a:pt x="20" y="164"/>
                    <a:pt x="24" y="160"/>
                    <a:pt x="30" y="160"/>
                  </a:cubicBezTo>
                  <a:cubicBezTo>
                    <a:pt x="36" y="160"/>
                    <a:pt x="40" y="164"/>
                    <a:pt x="40" y="170"/>
                  </a:cubicBezTo>
                  <a:cubicBezTo>
                    <a:pt x="40" y="176"/>
                    <a:pt x="36" y="180"/>
                    <a:pt x="30" y="18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C57EFBD7-6506-40E0-B978-BE07FDA78E66}"/>
              </a:ext>
            </a:extLst>
          </p:cNvPr>
          <p:cNvGrpSpPr/>
          <p:nvPr/>
        </p:nvGrpSpPr>
        <p:grpSpPr>
          <a:xfrm>
            <a:off x="10079248" y="1340299"/>
            <a:ext cx="711163" cy="711163"/>
            <a:chOff x="10079248" y="1340299"/>
            <a:chExt cx="711163" cy="711163"/>
          </a:xfrm>
        </p:grpSpPr>
        <p:sp>
          <p:nvSpPr>
            <p:cNvPr id="52" name="Oval 15">
              <a:extLst>
                <a:ext uri="{FF2B5EF4-FFF2-40B4-BE49-F238E27FC236}">
                  <a16:creationId xmlns:a16="http://schemas.microsoft.com/office/drawing/2014/main" id="{0DA36838-3205-493F-881D-63048C7F58E3}"/>
                </a:ext>
              </a:extLst>
            </p:cNvPr>
            <p:cNvSpPr>
              <a:spLocks noChangeArrowheads="1"/>
            </p:cNvSpPr>
            <p:nvPr/>
          </p:nvSpPr>
          <p:spPr bwMode="auto">
            <a:xfrm>
              <a:off x="10079248" y="1340299"/>
              <a:ext cx="711163" cy="711163"/>
            </a:xfrm>
            <a:prstGeom prst="ellipse">
              <a:avLst/>
            </a:prstGeom>
            <a:solidFill>
              <a:srgbClr val="FFFFFF"/>
            </a:solidFill>
            <a:ln>
              <a:noFill/>
            </a:ln>
            <a:effectLst>
              <a:outerShdw blurRad="381000" algn="ctr" rotWithShape="0">
                <a:schemeClr val="tx1">
                  <a:lumMod val="75000"/>
                  <a:lumOff val="25000"/>
                  <a:alpha val="40000"/>
                </a:scheme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00">
                <a:solidFill>
                  <a:schemeClr val="tx1">
                    <a:lumMod val="65000"/>
                    <a:lumOff val="35000"/>
                  </a:schemeClr>
                </a:solidFill>
                <a:latin typeface="Montserrat" panose="00000500000000000000" pitchFamily="50" charset="0"/>
              </a:endParaRPr>
            </a:p>
          </p:txBody>
        </p:sp>
        <p:sp>
          <p:nvSpPr>
            <p:cNvPr id="98" name="Freeform 84">
              <a:extLst>
                <a:ext uri="{FF2B5EF4-FFF2-40B4-BE49-F238E27FC236}">
                  <a16:creationId xmlns:a16="http://schemas.microsoft.com/office/drawing/2014/main" id="{D13D43F0-3AA6-4991-956E-5ED34CE2AF27}"/>
                </a:ext>
              </a:extLst>
            </p:cNvPr>
            <p:cNvSpPr>
              <a:spLocks noEditPoints="1"/>
            </p:cNvSpPr>
            <p:nvPr/>
          </p:nvSpPr>
          <p:spPr bwMode="auto">
            <a:xfrm>
              <a:off x="10252822" y="1510936"/>
              <a:ext cx="363538" cy="369888"/>
            </a:xfrm>
            <a:custGeom>
              <a:avLst/>
              <a:gdLst>
                <a:gd name="T0" fmla="*/ 127 w 232"/>
                <a:gd name="T1" fmla="*/ 165 h 236"/>
                <a:gd name="T2" fmla="*/ 119 w 232"/>
                <a:gd name="T3" fmla="*/ 165 h 236"/>
                <a:gd name="T4" fmla="*/ 52 w 232"/>
                <a:gd name="T5" fmla="*/ 115 h 236"/>
                <a:gd name="T6" fmla="*/ 68 w 232"/>
                <a:gd name="T7" fmla="*/ 151 h 236"/>
                <a:gd name="T8" fmla="*/ 76 w 232"/>
                <a:gd name="T9" fmla="*/ 168 h 236"/>
                <a:gd name="T10" fmla="*/ 164 w 232"/>
                <a:gd name="T11" fmla="*/ 151 h 236"/>
                <a:gd name="T12" fmla="*/ 164 w 232"/>
                <a:gd name="T13" fmla="*/ 151 h 236"/>
                <a:gd name="T14" fmla="*/ 172 w 232"/>
                <a:gd name="T15" fmla="*/ 168 h 236"/>
                <a:gd name="T16" fmla="*/ 71 w 232"/>
                <a:gd name="T17" fmla="*/ 54 h 236"/>
                <a:gd name="T18" fmla="*/ 53 w 232"/>
                <a:gd name="T19" fmla="*/ 66 h 236"/>
                <a:gd name="T20" fmla="*/ 63 w 232"/>
                <a:gd name="T21" fmla="*/ 82 h 236"/>
                <a:gd name="T22" fmla="*/ 57 w 232"/>
                <a:gd name="T23" fmla="*/ 76 h 236"/>
                <a:gd name="T24" fmla="*/ 151 w 232"/>
                <a:gd name="T25" fmla="*/ 54 h 236"/>
                <a:gd name="T26" fmla="*/ 133 w 232"/>
                <a:gd name="T27" fmla="*/ 66 h 236"/>
                <a:gd name="T28" fmla="*/ 143 w 232"/>
                <a:gd name="T29" fmla="*/ 82 h 236"/>
                <a:gd name="T30" fmla="*/ 137 w 232"/>
                <a:gd name="T31" fmla="*/ 76 h 236"/>
                <a:gd name="T32" fmla="*/ 212 w 232"/>
                <a:gd name="T33" fmla="*/ 76 h 236"/>
                <a:gd name="T34" fmla="*/ 20 w 232"/>
                <a:gd name="T35" fmla="*/ 62 h 236"/>
                <a:gd name="T36" fmla="*/ 0 w 232"/>
                <a:gd name="T37" fmla="*/ 87 h 236"/>
                <a:gd name="T38" fmla="*/ 21 w 232"/>
                <a:gd name="T39" fmla="*/ 114 h 236"/>
                <a:gd name="T40" fmla="*/ 40 w 232"/>
                <a:gd name="T41" fmla="*/ 220 h 236"/>
                <a:gd name="T42" fmla="*/ 64 w 232"/>
                <a:gd name="T43" fmla="*/ 226 h 236"/>
                <a:gd name="T44" fmla="*/ 179 w 232"/>
                <a:gd name="T45" fmla="*/ 236 h 236"/>
                <a:gd name="T46" fmla="*/ 204 w 232"/>
                <a:gd name="T47" fmla="*/ 206 h 236"/>
                <a:gd name="T48" fmla="*/ 216 w 232"/>
                <a:gd name="T49" fmla="*/ 115 h 236"/>
                <a:gd name="T50" fmla="*/ 220 w 232"/>
                <a:gd name="T51" fmla="*/ 75 h 236"/>
                <a:gd name="T52" fmla="*/ 8 w 232"/>
                <a:gd name="T53" fmla="*/ 103 h 236"/>
                <a:gd name="T54" fmla="*/ 20 w 232"/>
                <a:gd name="T55" fmla="*/ 87 h 236"/>
                <a:gd name="T56" fmla="*/ 194 w 232"/>
                <a:gd name="T57" fmla="*/ 32 h 236"/>
                <a:gd name="T58" fmla="*/ 192 w 232"/>
                <a:gd name="T59" fmla="*/ 88 h 236"/>
                <a:gd name="T60" fmla="*/ 177 w 232"/>
                <a:gd name="T61" fmla="*/ 40 h 236"/>
                <a:gd name="T62" fmla="*/ 52 w 232"/>
                <a:gd name="T63" fmla="*/ 41 h 236"/>
                <a:gd name="T64" fmla="*/ 28 w 232"/>
                <a:gd name="T65" fmla="*/ 83 h 236"/>
                <a:gd name="T66" fmla="*/ 43 w 232"/>
                <a:gd name="T67" fmla="*/ 40 h 236"/>
                <a:gd name="T68" fmla="*/ 56 w 232"/>
                <a:gd name="T69" fmla="*/ 226 h 236"/>
                <a:gd name="T70" fmla="*/ 48 w 232"/>
                <a:gd name="T71" fmla="*/ 226 h 236"/>
                <a:gd name="T72" fmla="*/ 184 w 232"/>
                <a:gd name="T73" fmla="*/ 226 h 236"/>
                <a:gd name="T74" fmla="*/ 176 w 232"/>
                <a:gd name="T75" fmla="*/ 226 h 236"/>
                <a:gd name="T76" fmla="*/ 196 w 232"/>
                <a:gd name="T77" fmla="*/ 206 h 236"/>
                <a:gd name="T78" fmla="*/ 187 w 232"/>
                <a:gd name="T79" fmla="*/ 212 h 236"/>
                <a:gd name="T80" fmla="*/ 61 w 232"/>
                <a:gd name="T81" fmla="*/ 212 h 236"/>
                <a:gd name="T82" fmla="*/ 44 w 232"/>
                <a:gd name="T83" fmla="*/ 212 h 236"/>
                <a:gd name="T84" fmla="*/ 36 w 232"/>
                <a:gd name="T85" fmla="*/ 202 h 236"/>
                <a:gd name="T86" fmla="*/ 196 w 232"/>
                <a:gd name="T87" fmla="*/ 206 h 236"/>
                <a:gd name="T88" fmla="*/ 44 w 232"/>
                <a:gd name="T89" fmla="*/ 192 h 236"/>
                <a:gd name="T90" fmla="*/ 204 w 232"/>
                <a:gd name="T91" fmla="*/ 84 h 236"/>
                <a:gd name="T92" fmla="*/ 200 w 232"/>
                <a:gd name="T93" fmla="*/ 88 h 236"/>
                <a:gd name="T94" fmla="*/ 204 w 232"/>
                <a:gd name="T95" fmla="*/ 84 h 236"/>
                <a:gd name="T96" fmla="*/ 212 w 232"/>
                <a:gd name="T97" fmla="*/ 103 h 236"/>
                <a:gd name="T98" fmla="*/ 224 w 232"/>
                <a:gd name="T99" fmla="*/ 8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236">
                  <a:moveTo>
                    <a:pt x="56" y="119"/>
                  </a:moveTo>
                  <a:cubicBezTo>
                    <a:pt x="83" y="119"/>
                    <a:pt x="105" y="140"/>
                    <a:pt x="105" y="165"/>
                  </a:cubicBezTo>
                  <a:cubicBezTo>
                    <a:pt x="105" y="171"/>
                    <a:pt x="110" y="176"/>
                    <a:pt x="116" y="176"/>
                  </a:cubicBezTo>
                  <a:cubicBezTo>
                    <a:pt x="122" y="176"/>
                    <a:pt x="127" y="171"/>
                    <a:pt x="127" y="165"/>
                  </a:cubicBezTo>
                  <a:cubicBezTo>
                    <a:pt x="127" y="140"/>
                    <a:pt x="149" y="119"/>
                    <a:pt x="176" y="119"/>
                  </a:cubicBezTo>
                  <a:cubicBezTo>
                    <a:pt x="178" y="119"/>
                    <a:pt x="180" y="117"/>
                    <a:pt x="180" y="115"/>
                  </a:cubicBezTo>
                  <a:cubicBezTo>
                    <a:pt x="180" y="113"/>
                    <a:pt x="178" y="111"/>
                    <a:pt x="176" y="111"/>
                  </a:cubicBezTo>
                  <a:cubicBezTo>
                    <a:pt x="145" y="111"/>
                    <a:pt x="119" y="135"/>
                    <a:pt x="119" y="165"/>
                  </a:cubicBezTo>
                  <a:cubicBezTo>
                    <a:pt x="119" y="166"/>
                    <a:pt x="118" y="168"/>
                    <a:pt x="116" y="168"/>
                  </a:cubicBezTo>
                  <a:cubicBezTo>
                    <a:pt x="114" y="168"/>
                    <a:pt x="113" y="166"/>
                    <a:pt x="113" y="165"/>
                  </a:cubicBezTo>
                  <a:cubicBezTo>
                    <a:pt x="113" y="135"/>
                    <a:pt x="87" y="111"/>
                    <a:pt x="56" y="111"/>
                  </a:cubicBezTo>
                  <a:cubicBezTo>
                    <a:pt x="54" y="111"/>
                    <a:pt x="52" y="113"/>
                    <a:pt x="52" y="115"/>
                  </a:cubicBezTo>
                  <a:cubicBezTo>
                    <a:pt x="52" y="117"/>
                    <a:pt x="54" y="119"/>
                    <a:pt x="56" y="119"/>
                  </a:cubicBezTo>
                  <a:close/>
                  <a:moveTo>
                    <a:pt x="68" y="184"/>
                  </a:moveTo>
                  <a:cubicBezTo>
                    <a:pt x="77" y="184"/>
                    <a:pt x="84" y="176"/>
                    <a:pt x="84" y="168"/>
                  </a:cubicBezTo>
                  <a:cubicBezTo>
                    <a:pt x="84" y="159"/>
                    <a:pt x="77" y="151"/>
                    <a:pt x="68" y="151"/>
                  </a:cubicBezTo>
                  <a:cubicBezTo>
                    <a:pt x="59" y="151"/>
                    <a:pt x="52" y="159"/>
                    <a:pt x="52" y="168"/>
                  </a:cubicBezTo>
                  <a:cubicBezTo>
                    <a:pt x="52" y="176"/>
                    <a:pt x="59" y="184"/>
                    <a:pt x="68" y="184"/>
                  </a:cubicBezTo>
                  <a:close/>
                  <a:moveTo>
                    <a:pt x="68" y="159"/>
                  </a:moveTo>
                  <a:cubicBezTo>
                    <a:pt x="72" y="159"/>
                    <a:pt x="76" y="163"/>
                    <a:pt x="76" y="168"/>
                  </a:cubicBezTo>
                  <a:cubicBezTo>
                    <a:pt x="76" y="172"/>
                    <a:pt x="72" y="176"/>
                    <a:pt x="68" y="176"/>
                  </a:cubicBezTo>
                  <a:cubicBezTo>
                    <a:pt x="64" y="176"/>
                    <a:pt x="60" y="172"/>
                    <a:pt x="60" y="168"/>
                  </a:cubicBezTo>
                  <a:cubicBezTo>
                    <a:pt x="60" y="163"/>
                    <a:pt x="64" y="159"/>
                    <a:pt x="68" y="159"/>
                  </a:cubicBezTo>
                  <a:close/>
                  <a:moveTo>
                    <a:pt x="164" y="151"/>
                  </a:moveTo>
                  <a:cubicBezTo>
                    <a:pt x="155" y="151"/>
                    <a:pt x="148" y="159"/>
                    <a:pt x="148" y="168"/>
                  </a:cubicBezTo>
                  <a:cubicBezTo>
                    <a:pt x="148" y="176"/>
                    <a:pt x="155" y="184"/>
                    <a:pt x="164" y="184"/>
                  </a:cubicBezTo>
                  <a:cubicBezTo>
                    <a:pt x="173" y="184"/>
                    <a:pt x="180" y="176"/>
                    <a:pt x="180" y="168"/>
                  </a:cubicBezTo>
                  <a:cubicBezTo>
                    <a:pt x="180" y="159"/>
                    <a:pt x="173" y="151"/>
                    <a:pt x="164" y="151"/>
                  </a:cubicBezTo>
                  <a:close/>
                  <a:moveTo>
                    <a:pt x="164" y="176"/>
                  </a:moveTo>
                  <a:cubicBezTo>
                    <a:pt x="160" y="176"/>
                    <a:pt x="156" y="172"/>
                    <a:pt x="156" y="168"/>
                  </a:cubicBezTo>
                  <a:cubicBezTo>
                    <a:pt x="156" y="163"/>
                    <a:pt x="160" y="159"/>
                    <a:pt x="164" y="159"/>
                  </a:cubicBezTo>
                  <a:cubicBezTo>
                    <a:pt x="168" y="159"/>
                    <a:pt x="172" y="163"/>
                    <a:pt x="172" y="168"/>
                  </a:cubicBezTo>
                  <a:cubicBezTo>
                    <a:pt x="172" y="172"/>
                    <a:pt x="168" y="176"/>
                    <a:pt x="164" y="176"/>
                  </a:cubicBezTo>
                  <a:close/>
                  <a:moveTo>
                    <a:pt x="56" y="67"/>
                  </a:moveTo>
                  <a:cubicBezTo>
                    <a:pt x="57" y="67"/>
                    <a:pt x="58" y="66"/>
                    <a:pt x="59" y="66"/>
                  </a:cubicBezTo>
                  <a:cubicBezTo>
                    <a:pt x="71" y="54"/>
                    <a:pt x="71" y="54"/>
                    <a:pt x="71" y="54"/>
                  </a:cubicBezTo>
                  <a:cubicBezTo>
                    <a:pt x="72" y="52"/>
                    <a:pt x="72" y="49"/>
                    <a:pt x="71" y="48"/>
                  </a:cubicBezTo>
                  <a:cubicBezTo>
                    <a:pt x="69" y="46"/>
                    <a:pt x="67" y="46"/>
                    <a:pt x="65" y="48"/>
                  </a:cubicBezTo>
                  <a:cubicBezTo>
                    <a:pt x="53" y="60"/>
                    <a:pt x="53" y="60"/>
                    <a:pt x="53" y="60"/>
                  </a:cubicBezTo>
                  <a:cubicBezTo>
                    <a:pt x="52" y="61"/>
                    <a:pt x="52" y="64"/>
                    <a:pt x="53" y="66"/>
                  </a:cubicBezTo>
                  <a:cubicBezTo>
                    <a:pt x="54" y="66"/>
                    <a:pt x="55" y="67"/>
                    <a:pt x="56" y="67"/>
                  </a:cubicBezTo>
                  <a:close/>
                  <a:moveTo>
                    <a:pt x="57" y="82"/>
                  </a:moveTo>
                  <a:cubicBezTo>
                    <a:pt x="58" y="83"/>
                    <a:pt x="59" y="83"/>
                    <a:pt x="60" y="83"/>
                  </a:cubicBezTo>
                  <a:cubicBezTo>
                    <a:pt x="61" y="83"/>
                    <a:pt x="62" y="83"/>
                    <a:pt x="63" y="82"/>
                  </a:cubicBezTo>
                  <a:cubicBezTo>
                    <a:pt x="89" y="56"/>
                    <a:pt x="89" y="56"/>
                    <a:pt x="89" y="56"/>
                  </a:cubicBezTo>
                  <a:cubicBezTo>
                    <a:pt x="90" y="54"/>
                    <a:pt x="90" y="51"/>
                    <a:pt x="89" y="50"/>
                  </a:cubicBezTo>
                  <a:cubicBezTo>
                    <a:pt x="87" y="48"/>
                    <a:pt x="85" y="48"/>
                    <a:pt x="83" y="50"/>
                  </a:cubicBezTo>
                  <a:cubicBezTo>
                    <a:pt x="57" y="76"/>
                    <a:pt x="57" y="76"/>
                    <a:pt x="57" y="76"/>
                  </a:cubicBezTo>
                  <a:cubicBezTo>
                    <a:pt x="56" y="78"/>
                    <a:pt x="56" y="80"/>
                    <a:pt x="57" y="82"/>
                  </a:cubicBezTo>
                  <a:close/>
                  <a:moveTo>
                    <a:pt x="136" y="67"/>
                  </a:moveTo>
                  <a:cubicBezTo>
                    <a:pt x="137" y="67"/>
                    <a:pt x="138" y="66"/>
                    <a:pt x="139" y="66"/>
                  </a:cubicBezTo>
                  <a:cubicBezTo>
                    <a:pt x="151" y="54"/>
                    <a:pt x="151" y="54"/>
                    <a:pt x="151" y="54"/>
                  </a:cubicBezTo>
                  <a:cubicBezTo>
                    <a:pt x="152" y="52"/>
                    <a:pt x="152" y="49"/>
                    <a:pt x="151" y="48"/>
                  </a:cubicBezTo>
                  <a:cubicBezTo>
                    <a:pt x="149" y="46"/>
                    <a:pt x="147" y="46"/>
                    <a:pt x="145" y="48"/>
                  </a:cubicBezTo>
                  <a:cubicBezTo>
                    <a:pt x="133" y="60"/>
                    <a:pt x="133" y="60"/>
                    <a:pt x="133" y="60"/>
                  </a:cubicBezTo>
                  <a:cubicBezTo>
                    <a:pt x="132" y="61"/>
                    <a:pt x="132" y="64"/>
                    <a:pt x="133" y="66"/>
                  </a:cubicBezTo>
                  <a:cubicBezTo>
                    <a:pt x="134" y="66"/>
                    <a:pt x="135" y="67"/>
                    <a:pt x="136" y="67"/>
                  </a:cubicBezTo>
                  <a:close/>
                  <a:moveTo>
                    <a:pt x="137" y="82"/>
                  </a:moveTo>
                  <a:cubicBezTo>
                    <a:pt x="138" y="83"/>
                    <a:pt x="139" y="83"/>
                    <a:pt x="140" y="83"/>
                  </a:cubicBezTo>
                  <a:cubicBezTo>
                    <a:pt x="141" y="83"/>
                    <a:pt x="142" y="83"/>
                    <a:pt x="143" y="82"/>
                  </a:cubicBezTo>
                  <a:cubicBezTo>
                    <a:pt x="169" y="56"/>
                    <a:pt x="169" y="56"/>
                    <a:pt x="169" y="56"/>
                  </a:cubicBezTo>
                  <a:cubicBezTo>
                    <a:pt x="170" y="54"/>
                    <a:pt x="170" y="51"/>
                    <a:pt x="169" y="50"/>
                  </a:cubicBezTo>
                  <a:cubicBezTo>
                    <a:pt x="167" y="48"/>
                    <a:pt x="165" y="48"/>
                    <a:pt x="163" y="50"/>
                  </a:cubicBezTo>
                  <a:cubicBezTo>
                    <a:pt x="137" y="76"/>
                    <a:pt x="137" y="76"/>
                    <a:pt x="137" y="76"/>
                  </a:cubicBezTo>
                  <a:cubicBezTo>
                    <a:pt x="136" y="78"/>
                    <a:pt x="136" y="80"/>
                    <a:pt x="137" y="82"/>
                  </a:cubicBezTo>
                  <a:close/>
                  <a:moveTo>
                    <a:pt x="220" y="75"/>
                  </a:moveTo>
                  <a:cubicBezTo>
                    <a:pt x="216" y="75"/>
                    <a:pt x="216" y="75"/>
                    <a:pt x="216" y="75"/>
                  </a:cubicBezTo>
                  <a:cubicBezTo>
                    <a:pt x="215" y="75"/>
                    <a:pt x="213" y="75"/>
                    <a:pt x="212" y="76"/>
                  </a:cubicBezTo>
                  <a:cubicBezTo>
                    <a:pt x="212" y="63"/>
                    <a:pt x="212" y="63"/>
                    <a:pt x="212" y="63"/>
                  </a:cubicBezTo>
                  <a:cubicBezTo>
                    <a:pt x="212" y="21"/>
                    <a:pt x="181" y="1"/>
                    <a:pt x="118" y="0"/>
                  </a:cubicBezTo>
                  <a:cubicBezTo>
                    <a:pt x="117" y="0"/>
                    <a:pt x="117" y="0"/>
                    <a:pt x="116" y="0"/>
                  </a:cubicBezTo>
                  <a:cubicBezTo>
                    <a:pt x="51" y="0"/>
                    <a:pt x="20" y="20"/>
                    <a:pt x="20" y="62"/>
                  </a:cubicBezTo>
                  <a:cubicBezTo>
                    <a:pt x="20" y="76"/>
                    <a:pt x="20" y="76"/>
                    <a:pt x="20" y="76"/>
                  </a:cubicBezTo>
                  <a:cubicBezTo>
                    <a:pt x="19" y="75"/>
                    <a:pt x="17" y="75"/>
                    <a:pt x="16" y="75"/>
                  </a:cubicBezTo>
                  <a:cubicBezTo>
                    <a:pt x="12" y="75"/>
                    <a:pt x="12" y="75"/>
                    <a:pt x="12" y="75"/>
                  </a:cubicBezTo>
                  <a:cubicBezTo>
                    <a:pt x="5" y="75"/>
                    <a:pt x="0" y="80"/>
                    <a:pt x="0" y="87"/>
                  </a:cubicBezTo>
                  <a:cubicBezTo>
                    <a:pt x="0" y="103"/>
                    <a:pt x="0" y="103"/>
                    <a:pt x="0" y="103"/>
                  </a:cubicBezTo>
                  <a:cubicBezTo>
                    <a:pt x="0" y="110"/>
                    <a:pt x="5" y="115"/>
                    <a:pt x="12" y="115"/>
                  </a:cubicBezTo>
                  <a:cubicBezTo>
                    <a:pt x="16" y="115"/>
                    <a:pt x="16" y="115"/>
                    <a:pt x="16" y="115"/>
                  </a:cubicBezTo>
                  <a:cubicBezTo>
                    <a:pt x="18" y="115"/>
                    <a:pt x="20" y="115"/>
                    <a:pt x="21" y="114"/>
                  </a:cubicBezTo>
                  <a:cubicBezTo>
                    <a:pt x="22" y="141"/>
                    <a:pt x="26" y="178"/>
                    <a:pt x="35" y="193"/>
                  </a:cubicBezTo>
                  <a:cubicBezTo>
                    <a:pt x="29" y="194"/>
                    <a:pt x="28" y="198"/>
                    <a:pt x="28" y="202"/>
                  </a:cubicBezTo>
                  <a:cubicBezTo>
                    <a:pt x="28" y="206"/>
                    <a:pt x="28" y="206"/>
                    <a:pt x="28" y="206"/>
                  </a:cubicBezTo>
                  <a:cubicBezTo>
                    <a:pt x="28" y="212"/>
                    <a:pt x="33" y="219"/>
                    <a:pt x="40" y="220"/>
                  </a:cubicBezTo>
                  <a:cubicBezTo>
                    <a:pt x="40" y="226"/>
                    <a:pt x="40" y="226"/>
                    <a:pt x="40" y="226"/>
                  </a:cubicBezTo>
                  <a:cubicBezTo>
                    <a:pt x="40" y="232"/>
                    <a:pt x="44" y="236"/>
                    <a:pt x="51" y="236"/>
                  </a:cubicBezTo>
                  <a:cubicBezTo>
                    <a:pt x="54" y="236"/>
                    <a:pt x="54" y="236"/>
                    <a:pt x="54" y="236"/>
                  </a:cubicBezTo>
                  <a:cubicBezTo>
                    <a:pt x="60" y="236"/>
                    <a:pt x="64" y="232"/>
                    <a:pt x="64" y="226"/>
                  </a:cubicBezTo>
                  <a:cubicBezTo>
                    <a:pt x="64" y="220"/>
                    <a:pt x="64" y="220"/>
                    <a:pt x="64" y="220"/>
                  </a:cubicBezTo>
                  <a:cubicBezTo>
                    <a:pt x="168" y="220"/>
                    <a:pt x="168" y="220"/>
                    <a:pt x="168" y="220"/>
                  </a:cubicBezTo>
                  <a:cubicBezTo>
                    <a:pt x="168" y="226"/>
                    <a:pt x="168" y="226"/>
                    <a:pt x="168" y="226"/>
                  </a:cubicBezTo>
                  <a:cubicBezTo>
                    <a:pt x="168" y="232"/>
                    <a:pt x="172" y="236"/>
                    <a:pt x="179" y="236"/>
                  </a:cubicBezTo>
                  <a:cubicBezTo>
                    <a:pt x="182" y="236"/>
                    <a:pt x="182" y="236"/>
                    <a:pt x="182" y="236"/>
                  </a:cubicBezTo>
                  <a:cubicBezTo>
                    <a:pt x="188" y="236"/>
                    <a:pt x="192" y="232"/>
                    <a:pt x="192" y="226"/>
                  </a:cubicBezTo>
                  <a:cubicBezTo>
                    <a:pt x="192" y="220"/>
                    <a:pt x="192" y="220"/>
                    <a:pt x="192" y="220"/>
                  </a:cubicBezTo>
                  <a:cubicBezTo>
                    <a:pt x="199" y="219"/>
                    <a:pt x="204" y="212"/>
                    <a:pt x="204" y="206"/>
                  </a:cubicBezTo>
                  <a:cubicBezTo>
                    <a:pt x="204" y="202"/>
                    <a:pt x="204" y="202"/>
                    <a:pt x="204" y="202"/>
                  </a:cubicBezTo>
                  <a:cubicBezTo>
                    <a:pt x="204" y="197"/>
                    <a:pt x="202" y="194"/>
                    <a:pt x="197" y="193"/>
                  </a:cubicBezTo>
                  <a:cubicBezTo>
                    <a:pt x="206" y="177"/>
                    <a:pt x="210" y="141"/>
                    <a:pt x="211" y="114"/>
                  </a:cubicBezTo>
                  <a:cubicBezTo>
                    <a:pt x="213" y="115"/>
                    <a:pt x="214" y="115"/>
                    <a:pt x="216" y="115"/>
                  </a:cubicBezTo>
                  <a:cubicBezTo>
                    <a:pt x="220" y="115"/>
                    <a:pt x="220" y="115"/>
                    <a:pt x="220" y="115"/>
                  </a:cubicBezTo>
                  <a:cubicBezTo>
                    <a:pt x="227" y="115"/>
                    <a:pt x="232" y="110"/>
                    <a:pt x="232" y="103"/>
                  </a:cubicBezTo>
                  <a:cubicBezTo>
                    <a:pt x="232" y="87"/>
                    <a:pt x="232" y="87"/>
                    <a:pt x="232" y="87"/>
                  </a:cubicBezTo>
                  <a:cubicBezTo>
                    <a:pt x="232" y="80"/>
                    <a:pt x="227" y="75"/>
                    <a:pt x="220" y="75"/>
                  </a:cubicBezTo>
                  <a:close/>
                  <a:moveTo>
                    <a:pt x="20" y="103"/>
                  </a:moveTo>
                  <a:cubicBezTo>
                    <a:pt x="20" y="105"/>
                    <a:pt x="18" y="107"/>
                    <a:pt x="16" y="107"/>
                  </a:cubicBezTo>
                  <a:cubicBezTo>
                    <a:pt x="12" y="107"/>
                    <a:pt x="12" y="107"/>
                    <a:pt x="12" y="107"/>
                  </a:cubicBezTo>
                  <a:cubicBezTo>
                    <a:pt x="10" y="107"/>
                    <a:pt x="8" y="105"/>
                    <a:pt x="8" y="103"/>
                  </a:cubicBezTo>
                  <a:cubicBezTo>
                    <a:pt x="8" y="87"/>
                    <a:pt x="8" y="87"/>
                    <a:pt x="8" y="87"/>
                  </a:cubicBezTo>
                  <a:cubicBezTo>
                    <a:pt x="8" y="85"/>
                    <a:pt x="10" y="83"/>
                    <a:pt x="12" y="83"/>
                  </a:cubicBezTo>
                  <a:cubicBezTo>
                    <a:pt x="16" y="83"/>
                    <a:pt x="16" y="83"/>
                    <a:pt x="16" y="83"/>
                  </a:cubicBezTo>
                  <a:cubicBezTo>
                    <a:pt x="18" y="83"/>
                    <a:pt x="20" y="85"/>
                    <a:pt x="20" y="87"/>
                  </a:cubicBezTo>
                  <a:lnTo>
                    <a:pt x="20" y="103"/>
                  </a:lnTo>
                  <a:close/>
                  <a:moveTo>
                    <a:pt x="116" y="8"/>
                  </a:moveTo>
                  <a:cubicBezTo>
                    <a:pt x="116" y="8"/>
                    <a:pt x="116" y="8"/>
                    <a:pt x="116" y="8"/>
                  </a:cubicBezTo>
                  <a:cubicBezTo>
                    <a:pt x="156" y="8"/>
                    <a:pt x="181" y="16"/>
                    <a:pt x="194" y="32"/>
                  </a:cubicBezTo>
                  <a:cubicBezTo>
                    <a:pt x="37" y="32"/>
                    <a:pt x="37" y="32"/>
                    <a:pt x="37" y="32"/>
                  </a:cubicBezTo>
                  <a:cubicBezTo>
                    <a:pt x="50" y="16"/>
                    <a:pt x="76" y="8"/>
                    <a:pt x="116" y="8"/>
                  </a:cubicBezTo>
                  <a:close/>
                  <a:moveTo>
                    <a:pt x="177" y="40"/>
                  </a:moveTo>
                  <a:cubicBezTo>
                    <a:pt x="192" y="88"/>
                    <a:pt x="192" y="88"/>
                    <a:pt x="192" y="88"/>
                  </a:cubicBezTo>
                  <a:cubicBezTo>
                    <a:pt x="120" y="88"/>
                    <a:pt x="120" y="88"/>
                    <a:pt x="120" y="88"/>
                  </a:cubicBezTo>
                  <a:cubicBezTo>
                    <a:pt x="120" y="40"/>
                    <a:pt x="120" y="40"/>
                    <a:pt x="120" y="40"/>
                  </a:cubicBezTo>
                  <a:cubicBezTo>
                    <a:pt x="177" y="40"/>
                    <a:pt x="177" y="40"/>
                    <a:pt x="177" y="40"/>
                  </a:cubicBezTo>
                  <a:cubicBezTo>
                    <a:pt x="177" y="40"/>
                    <a:pt x="177" y="40"/>
                    <a:pt x="177" y="40"/>
                  </a:cubicBezTo>
                  <a:close/>
                  <a:moveTo>
                    <a:pt x="112" y="40"/>
                  </a:moveTo>
                  <a:cubicBezTo>
                    <a:pt x="112" y="88"/>
                    <a:pt x="112" y="88"/>
                    <a:pt x="112" y="88"/>
                  </a:cubicBezTo>
                  <a:cubicBezTo>
                    <a:pt x="37" y="88"/>
                    <a:pt x="37" y="88"/>
                    <a:pt x="37" y="88"/>
                  </a:cubicBezTo>
                  <a:cubicBezTo>
                    <a:pt x="52" y="41"/>
                    <a:pt x="52" y="41"/>
                    <a:pt x="52" y="41"/>
                  </a:cubicBezTo>
                  <a:cubicBezTo>
                    <a:pt x="52" y="41"/>
                    <a:pt x="52" y="40"/>
                    <a:pt x="52" y="40"/>
                  </a:cubicBezTo>
                  <a:lnTo>
                    <a:pt x="112" y="40"/>
                  </a:lnTo>
                  <a:close/>
                  <a:moveTo>
                    <a:pt x="28" y="86"/>
                  </a:moveTo>
                  <a:cubicBezTo>
                    <a:pt x="28" y="83"/>
                    <a:pt x="28" y="83"/>
                    <a:pt x="28" y="83"/>
                  </a:cubicBezTo>
                  <a:cubicBezTo>
                    <a:pt x="28" y="83"/>
                    <a:pt x="28" y="83"/>
                    <a:pt x="28" y="83"/>
                  </a:cubicBezTo>
                  <a:cubicBezTo>
                    <a:pt x="28" y="62"/>
                    <a:pt x="28" y="62"/>
                    <a:pt x="28" y="62"/>
                  </a:cubicBezTo>
                  <a:cubicBezTo>
                    <a:pt x="28" y="54"/>
                    <a:pt x="29" y="46"/>
                    <a:pt x="32" y="40"/>
                  </a:cubicBezTo>
                  <a:cubicBezTo>
                    <a:pt x="43" y="40"/>
                    <a:pt x="43" y="40"/>
                    <a:pt x="43" y="40"/>
                  </a:cubicBezTo>
                  <a:cubicBezTo>
                    <a:pt x="29" y="88"/>
                    <a:pt x="29" y="88"/>
                    <a:pt x="29" y="88"/>
                  </a:cubicBezTo>
                  <a:cubicBezTo>
                    <a:pt x="28" y="88"/>
                    <a:pt x="28" y="88"/>
                    <a:pt x="28" y="88"/>
                  </a:cubicBezTo>
                  <a:cubicBezTo>
                    <a:pt x="28" y="87"/>
                    <a:pt x="28" y="86"/>
                    <a:pt x="28" y="86"/>
                  </a:cubicBezTo>
                  <a:close/>
                  <a:moveTo>
                    <a:pt x="56" y="226"/>
                  </a:moveTo>
                  <a:cubicBezTo>
                    <a:pt x="56" y="227"/>
                    <a:pt x="56" y="228"/>
                    <a:pt x="56" y="228"/>
                  </a:cubicBezTo>
                  <a:cubicBezTo>
                    <a:pt x="56" y="228"/>
                    <a:pt x="55" y="228"/>
                    <a:pt x="54" y="228"/>
                  </a:cubicBezTo>
                  <a:cubicBezTo>
                    <a:pt x="51" y="228"/>
                    <a:pt x="51" y="228"/>
                    <a:pt x="51" y="228"/>
                  </a:cubicBezTo>
                  <a:cubicBezTo>
                    <a:pt x="48" y="228"/>
                    <a:pt x="48" y="227"/>
                    <a:pt x="48" y="226"/>
                  </a:cubicBezTo>
                  <a:cubicBezTo>
                    <a:pt x="48" y="220"/>
                    <a:pt x="48" y="220"/>
                    <a:pt x="48" y="220"/>
                  </a:cubicBezTo>
                  <a:cubicBezTo>
                    <a:pt x="56" y="220"/>
                    <a:pt x="56" y="220"/>
                    <a:pt x="56" y="220"/>
                  </a:cubicBezTo>
                  <a:lnTo>
                    <a:pt x="56" y="226"/>
                  </a:lnTo>
                  <a:close/>
                  <a:moveTo>
                    <a:pt x="184" y="226"/>
                  </a:moveTo>
                  <a:cubicBezTo>
                    <a:pt x="184" y="227"/>
                    <a:pt x="184" y="228"/>
                    <a:pt x="184" y="228"/>
                  </a:cubicBezTo>
                  <a:cubicBezTo>
                    <a:pt x="184" y="228"/>
                    <a:pt x="183" y="228"/>
                    <a:pt x="182" y="228"/>
                  </a:cubicBezTo>
                  <a:cubicBezTo>
                    <a:pt x="179" y="228"/>
                    <a:pt x="179" y="228"/>
                    <a:pt x="179" y="228"/>
                  </a:cubicBezTo>
                  <a:cubicBezTo>
                    <a:pt x="176" y="228"/>
                    <a:pt x="176" y="227"/>
                    <a:pt x="176" y="226"/>
                  </a:cubicBezTo>
                  <a:cubicBezTo>
                    <a:pt x="176" y="220"/>
                    <a:pt x="176" y="220"/>
                    <a:pt x="176" y="220"/>
                  </a:cubicBezTo>
                  <a:cubicBezTo>
                    <a:pt x="184" y="220"/>
                    <a:pt x="184" y="220"/>
                    <a:pt x="184" y="220"/>
                  </a:cubicBezTo>
                  <a:lnTo>
                    <a:pt x="184" y="226"/>
                  </a:lnTo>
                  <a:close/>
                  <a:moveTo>
                    <a:pt x="196" y="206"/>
                  </a:moveTo>
                  <a:cubicBezTo>
                    <a:pt x="196" y="208"/>
                    <a:pt x="195" y="212"/>
                    <a:pt x="192" y="212"/>
                  </a:cubicBezTo>
                  <a:cubicBezTo>
                    <a:pt x="189" y="212"/>
                    <a:pt x="189" y="212"/>
                    <a:pt x="189" y="212"/>
                  </a:cubicBezTo>
                  <a:cubicBezTo>
                    <a:pt x="189" y="212"/>
                    <a:pt x="188" y="212"/>
                    <a:pt x="188" y="212"/>
                  </a:cubicBezTo>
                  <a:cubicBezTo>
                    <a:pt x="188" y="212"/>
                    <a:pt x="187" y="212"/>
                    <a:pt x="187" y="212"/>
                  </a:cubicBezTo>
                  <a:cubicBezTo>
                    <a:pt x="173" y="212"/>
                    <a:pt x="173" y="212"/>
                    <a:pt x="173" y="212"/>
                  </a:cubicBezTo>
                  <a:cubicBezTo>
                    <a:pt x="173" y="212"/>
                    <a:pt x="172" y="212"/>
                    <a:pt x="172" y="212"/>
                  </a:cubicBezTo>
                  <a:cubicBezTo>
                    <a:pt x="172" y="212"/>
                    <a:pt x="171" y="212"/>
                    <a:pt x="171" y="212"/>
                  </a:cubicBezTo>
                  <a:cubicBezTo>
                    <a:pt x="61" y="212"/>
                    <a:pt x="61" y="212"/>
                    <a:pt x="61" y="212"/>
                  </a:cubicBezTo>
                  <a:cubicBezTo>
                    <a:pt x="61" y="212"/>
                    <a:pt x="60" y="212"/>
                    <a:pt x="60" y="212"/>
                  </a:cubicBezTo>
                  <a:cubicBezTo>
                    <a:pt x="60" y="212"/>
                    <a:pt x="59" y="212"/>
                    <a:pt x="59" y="212"/>
                  </a:cubicBezTo>
                  <a:cubicBezTo>
                    <a:pt x="45" y="212"/>
                    <a:pt x="45" y="212"/>
                    <a:pt x="45" y="212"/>
                  </a:cubicBezTo>
                  <a:cubicBezTo>
                    <a:pt x="45" y="212"/>
                    <a:pt x="44" y="212"/>
                    <a:pt x="44" y="212"/>
                  </a:cubicBezTo>
                  <a:cubicBezTo>
                    <a:pt x="44" y="212"/>
                    <a:pt x="43" y="212"/>
                    <a:pt x="43" y="212"/>
                  </a:cubicBezTo>
                  <a:cubicBezTo>
                    <a:pt x="40" y="212"/>
                    <a:pt x="40" y="212"/>
                    <a:pt x="40" y="212"/>
                  </a:cubicBezTo>
                  <a:cubicBezTo>
                    <a:pt x="38" y="212"/>
                    <a:pt x="36" y="208"/>
                    <a:pt x="36" y="206"/>
                  </a:cubicBezTo>
                  <a:cubicBezTo>
                    <a:pt x="36" y="202"/>
                    <a:pt x="36" y="202"/>
                    <a:pt x="36" y="202"/>
                  </a:cubicBezTo>
                  <a:cubicBezTo>
                    <a:pt x="36" y="200"/>
                    <a:pt x="41" y="200"/>
                    <a:pt x="41" y="200"/>
                  </a:cubicBezTo>
                  <a:cubicBezTo>
                    <a:pt x="190" y="200"/>
                    <a:pt x="190" y="200"/>
                    <a:pt x="190" y="200"/>
                  </a:cubicBezTo>
                  <a:cubicBezTo>
                    <a:pt x="193" y="200"/>
                    <a:pt x="196" y="200"/>
                    <a:pt x="196" y="202"/>
                  </a:cubicBezTo>
                  <a:lnTo>
                    <a:pt x="196" y="206"/>
                  </a:lnTo>
                  <a:close/>
                  <a:moveTo>
                    <a:pt x="188" y="192"/>
                  </a:moveTo>
                  <a:cubicBezTo>
                    <a:pt x="187" y="192"/>
                    <a:pt x="187" y="192"/>
                    <a:pt x="186" y="192"/>
                  </a:cubicBezTo>
                  <a:cubicBezTo>
                    <a:pt x="46" y="192"/>
                    <a:pt x="46" y="192"/>
                    <a:pt x="46" y="192"/>
                  </a:cubicBezTo>
                  <a:cubicBezTo>
                    <a:pt x="45" y="192"/>
                    <a:pt x="45" y="192"/>
                    <a:pt x="44" y="192"/>
                  </a:cubicBezTo>
                  <a:cubicBezTo>
                    <a:pt x="39" y="190"/>
                    <a:pt x="29" y="156"/>
                    <a:pt x="28" y="96"/>
                  </a:cubicBezTo>
                  <a:cubicBezTo>
                    <a:pt x="204" y="96"/>
                    <a:pt x="204" y="96"/>
                    <a:pt x="204" y="96"/>
                  </a:cubicBezTo>
                  <a:cubicBezTo>
                    <a:pt x="203" y="156"/>
                    <a:pt x="193" y="190"/>
                    <a:pt x="188" y="192"/>
                  </a:cubicBezTo>
                  <a:close/>
                  <a:moveTo>
                    <a:pt x="204" y="84"/>
                  </a:moveTo>
                  <a:cubicBezTo>
                    <a:pt x="204" y="85"/>
                    <a:pt x="204" y="85"/>
                    <a:pt x="204" y="85"/>
                  </a:cubicBezTo>
                  <a:cubicBezTo>
                    <a:pt x="204" y="86"/>
                    <a:pt x="204" y="87"/>
                    <a:pt x="204" y="88"/>
                  </a:cubicBezTo>
                  <a:cubicBezTo>
                    <a:pt x="200" y="88"/>
                    <a:pt x="200" y="88"/>
                    <a:pt x="200" y="88"/>
                  </a:cubicBezTo>
                  <a:cubicBezTo>
                    <a:pt x="200" y="88"/>
                    <a:pt x="200" y="88"/>
                    <a:pt x="200" y="88"/>
                  </a:cubicBezTo>
                  <a:cubicBezTo>
                    <a:pt x="185" y="40"/>
                    <a:pt x="185" y="40"/>
                    <a:pt x="185" y="40"/>
                  </a:cubicBezTo>
                  <a:cubicBezTo>
                    <a:pt x="199" y="40"/>
                    <a:pt x="199" y="40"/>
                    <a:pt x="199" y="40"/>
                  </a:cubicBezTo>
                  <a:cubicBezTo>
                    <a:pt x="203" y="47"/>
                    <a:pt x="204" y="54"/>
                    <a:pt x="204" y="63"/>
                  </a:cubicBezTo>
                  <a:lnTo>
                    <a:pt x="204" y="84"/>
                  </a:lnTo>
                  <a:close/>
                  <a:moveTo>
                    <a:pt x="224" y="103"/>
                  </a:moveTo>
                  <a:cubicBezTo>
                    <a:pt x="224" y="105"/>
                    <a:pt x="222" y="107"/>
                    <a:pt x="220" y="107"/>
                  </a:cubicBezTo>
                  <a:cubicBezTo>
                    <a:pt x="216" y="107"/>
                    <a:pt x="216" y="107"/>
                    <a:pt x="216" y="107"/>
                  </a:cubicBezTo>
                  <a:cubicBezTo>
                    <a:pt x="214" y="107"/>
                    <a:pt x="212" y="105"/>
                    <a:pt x="212" y="103"/>
                  </a:cubicBezTo>
                  <a:cubicBezTo>
                    <a:pt x="212" y="87"/>
                    <a:pt x="212" y="87"/>
                    <a:pt x="212" y="87"/>
                  </a:cubicBezTo>
                  <a:cubicBezTo>
                    <a:pt x="212" y="85"/>
                    <a:pt x="214" y="83"/>
                    <a:pt x="216" y="83"/>
                  </a:cubicBezTo>
                  <a:cubicBezTo>
                    <a:pt x="220" y="83"/>
                    <a:pt x="220" y="83"/>
                    <a:pt x="220" y="83"/>
                  </a:cubicBezTo>
                  <a:cubicBezTo>
                    <a:pt x="222" y="83"/>
                    <a:pt x="224" y="85"/>
                    <a:pt x="224" y="87"/>
                  </a:cubicBezTo>
                  <a:lnTo>
                    <a:pt x="224"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2467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750" fill="hold"/>
                                        <p:tgtEl>
                                          <p:spTgt spid="88"/>
                                        </p:tgtEl>
                                        <p:attrNameLst>
                                          <p:attrName>ppt_x</p:attrName>
                                        </p:attrNameLst>
                                      </p:cBhvr>
                                      <p:tavLst>
                                        <p:tav tm="0">
                                          <p:val>
                                            <p:strVal val="0-#ppt_w/2"/>
                                          </p:val>
                                        </p:tav>
                                        <p:tav tm="100000">
                                          <p:val>
                                            <p:strVal val="#ppt_x"/>
                                          </p:val>
                                        </p:tav>
                                      </p:tavLst>
                                    </p:anim>
                                    <p:anim calcmode="lin" valueType="num">
                                      <p:cBhvr additive="base">
                                        <p:cTn id="8" dur="750" fill="hold"/>
                                        <p:tgtEl>
                                          <p:spTgt spid="8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750" fill="hold"/>
                                        <p:tgtEl>
                                          <p:spTgt spid="87"/>
                                        </p:tgtEl>
                                        <p:attrNameLst>
                                          <p:attrName>ppt_x</p:attrName>
                                        </p:attrNameLst>
                                      </p:cBhvr>
                                      <p:tavLst>
                                        <p:tav tm="0">
                                          <p:val>
                                            <p:strVal val="0-#ppt_w/2"/>
                                          </p:val>
                                        </p:tav>
                                        <p:tav tm="100000">
                                          <p:val>
                                            <p:strVal val="#ppt_x"/>
                                          </p:val>
                                        </p:tav>
                                      </p:tavLst>
                                    </p:anim>
                                    <p:anim calcmode="lin" valueType="num">
                                      <p:cBhvr additive="base">
                                        <p:cTn id="12" dur="750" fill="hold"/>
                                        <p:tgtEl>
                                          <p:spTgt spid="87"/>
                                        </p:tgtEl>
                                        <p:attrNameLst>
                                          <p:attrName>ppt_y</p:attrName>
                                        </p:attrNameLst>
                                      </p:cBhvr>
                                      <p:tavLst>
                                        <p:tav tm="0">
                                          <p:val>
                                            <p:strVal val="#ppt_y"/>
                                          </p:val>
                                        </p:tav>
                                        <p:tav tm="100000">
                                          <p:val>
                                            <p:strVal val="#ppt_y"/>
                                          </p:val>
                                        </p:tav>
                                      </p:tavLst>
                                    </p:anim>
                                  </p:childTnLst>
                                </p:cTn>
                              </p:par>
                              <p:par>
                                <p:cTn id="13" presetID="49" presetClass="entr" presetSubtype="0" decel="100000"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style.rotation</p:attrName>
                                        </p:attrNameLst>
                                      </p:cBhvr>
                                      <p:tavLst>
                                        <p:tav tm="0">
                                          <p:val>
                                            <p:fltVal val="360"/>
                                          </p:val>
                                        </p:tav>
                                        <p:tav tm="100000">
                                          <p:val>
                                            <p:fltVal val="0"/>
                                          </p:val>
                                        </p:tav>
                                      </p:tavLst>
                                    </p:anim>
                                    <p:animEffect transition="in" filter="fade">
                                      <p:cBhvr>
                                        <p:cTn id="18" dur="500"/>
                                        <p:tgtEl>
                                          <p:spTgt spid="2"/>
                                        </p:tgtEl>
                                      </p:cBhvr>
                                    </p:animEffect>
                                  </p:childTnLst>
                                </p:cTn>
                              </p:par>
                              <p:par>
                                <p:cTn id="19" presetID="49" presetClass="entr" presetSubtype="0" decel="100000"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 calcmode="lin" valueType="num">
                                      <p:cBhvr>
                                        <p:cTn id="23" dur="500" fill="hold"/>
                                        <p:tgtEl>
                                          <p:spTgt spid="17"/>
                                        </p:tgtEl>
                                        <p:attrNameLst>
                                          <p:attrName>style.rotation</p:attrName>
                                        </p:attrNameLst>
                                      </p:cBhvr>
                                      <p:tavLst>
                                        <p:tav tm="0">
                                          <p:val>
                                            <p:fltVal val="360"/>
                                          </p:val>
                                        </p:tav>
                                        <p:tav tm="100000">
                                          <p:val>
                                            <p:fltVal val="0"/>
                                          </p:val>
                                        </p:tav>
                                      </p:tavLst>
                                    </p:anim>
                                    <p:animEffect transition="in" filter="fade">
                                      <p:cBhvr>
                                        <p:cTn id="24" dur="500"/>
                                        <p:tgtEl>
                                          <p:spTgt spid="17"/>
                                        </p:tgtEl>
                                      </p:cBhvr>
                                    </p:animEffect>
                                  </p:childTnLst>
                                </p:cTn>
                              </p:par>
                              <p:par>
                                <p:cTn id="25" presetID="49" presetClass="entr" presetSubtype="0" decel="100000"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 calcmode="lin" valueType="num">
                                      <p:cBhvr>
                                        <p:cTn id="29" dur="500" fill="hold"/>
                                        <p:tgtEl>
                                          <p:spTgt spid="19"/>
                                        </p:tgtEl>
                                        <p:attrNameLst>
                                          <p:attrName>style.rotation</p:attrName>
                                        </p:attrNameLst>
                                      </p:cBhvr>
                                      <p:tavLst>
                                        <p:tav tm="0">
                                          <p:val>
                                            <p:fltVal val="360"/>
                                          </p:val>
                                        </p:tav>
                                        <p:tav tm="100000">
                                          <p:val>
                                            <p:fltVal val="0"/>
                                          </p:val>
                                        </p:tav>
                                      </p:tavLst>
                                    </p:anim>
                                    <p:animEffect transition="in" filter="fade">
                                      <p:cBhvr>
                                        <p:cTn id="30" dur="500"/>
                                        <p:tgtEl>
                                          <p:spTgt spid="19"/>
                                        </p:tgtEl>
                                      </p:cBhvr>
                                    </p:animEffect>
                                  </p:childTnLst>
                                </p:cTn>
                              </p:par>
                              <p:par>
                                <p:cTn id="31" presetID="49" presetClass="entr" presetSubtype="0" decel="100000" fill="hold" nodeType="withEffect">
                                  <p:stCondLst>
                                    <p:cond delay="50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 calcmode="lin" valueType="num">
                                      <p:cBhvr>
                                        <p:cTn id="35" dur="500" fill="hold"/>
                                        <p:tgtEl>
                                          <p:spTgt spid="20"/>
                                        </p:tgtEl>
                                        <p:attrNameLst>
                                          <p:attrName>style.rotation</p:attrName>
                                        </p:attrNameLst>
                                      </p:cBhvr>
                                      <p:tavLst>
                                        <p:tav tm="0">
                                          <p:val>
                                            <p:fltVal val="360"/>
                                          </p:val>
                                        </p:tav>
                                        <p:tav tm="100000">
                                          <p:val>
                                            <p:fltVal val="0"/>
                                          </p:val>
                                        </p:tav>
                                      </p:tavLst>
                                    </p:anim>
                                    <p:animEffect transition="in" filter="fade">
                                      <p:cBhvr>
                                        <p:cTn id="36" dur="500"/>
                                        <p:tgtEl>
                                          <p:spTgt spid="20"/>
                                        </p:tgtEl>
                                      </p:cBhvr>
                                    </p:animEffect>
                                  </p:childTnLst>
                                </p:cTn>
                              </p:par>
                              <p:par>
                                <p:cTn id="37" presetID="49" presetClass="entr" presetSubtype="0" decel="100000" fill="hold" nodeType="withEffect">
                                  <p:stCondLst>
                                    <p:cond delay="50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 calcmode="lin" valueType="num">
                                      <p:cBhvr>
                                        <p:cTn id="41" dur="500" fill="hold"/>
                                        <p:tgtEl>
                                          <p:spTgt spid="21"/>
                                        </p:tgtEl>
                                        <p:attrNameLst>
                                          <p:attrName>style.rotation</p:attrName>
                                        </p:attrNameLst>
                                      </p:cBhvr>
                                      <p:tavLst>
                                        <p:tav tm="0">
                                          <p:val>
                                            <p:fltVal val="360"/>
                                          </p:val>
                                        </p:tav>
                                        <p:tav tm="100000">
                                          <p:val>
                                            <p:fltVal val="0"/>
                                          </p:val>
                                        </p:tav>
                                      </p:tavLst>
                                    </p:anim>
                                    <p:animEffect transition="in" filter="fade">
                                      <p:cBhvr>
                                        <p:cTn id="42" dur="500"/>
                                        <p:tgtEl>
                                          <p:spTgt spid="21"/>
                                        </p:tgtEl>
                                      </p:cBhvr>
                                    </p:animEffect>
                                  </p:childTnLst>
                                </p:cTn>
                              </p:par>
                              <p:par>
                                <p:cTn id="43" presetID="49" presetClass="entr" presetSubtype="0" decel="100000" fill="hold" nodeType="with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 calcmode="lin" valueType="num">
                                      <p:cBhvr>
                                        <p:cTn id="47" dur="500" fill="hold"/>
                                        <p:tgtEl>
                                          <p:spTgt spid="22"/>
                                        </p:tgtEl>
                                        <p:attrNameLst>
                                          <p:attrName>style.rotation</p:attrName>
                                        </p:attrNameLst>
                                      </p:cBhvr>
                                      <p:tavLst>
                                        <p:tav tm="0">
                                          <p:val>
                                            <p:fltVal val="360"/>
                                          </p:val>
                                        </p:tav>
                                        <p:tav tm="100000">
                                          <p:val>
                                            <p:fltVal val="0"/>
                                          </p:val>
                                        </p:tav>
                                      </p:tavLst>
                                    </p:anim>
                                    <p:animEffect transition="in" filter="fade">
                                      <p:cBhvr>
                                        <p:cTn id="48" dur="500"/>
                                        <p:tgtEl>
                                          <p:spTgt spid="22"/>
                                        </p:tgtEl>
                                      </p:cBhvr>
                                    </p:animEffect>
                                  </p:childTnLst>
                                </p:cTn>
                              </p:par>
                              <p:par>
                                <p:cTn id="49" presetID="22" presetClass="entr" presetSubtype="8" fill="hold" nodeType="withEffect">
                                  <p:stCondLst>
                                    <p:cond delay="100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1000"/>
                                        <p:tgtEl>
                                          <p:spTgt spid="24"/>
                                        </p:tgtEl>
                                      </p:cBhvr>
                                    </p:animEffect>
                                  </p:childTnLst>
                                </p:cTn>
                              </p:par>
                              <p:par>
                                <p:cTn id="52" presetID="49" presetClass="entr" presetSubtype="0" decel="100000" fill="hold" nodeType="withEffect">
                                  <p:stCondLst>
                                    <p:cond delay="50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 calcmode="lin" valueType="num">
                                      <p:cBhvr>
                                        <p:cTn id="56" dur="500" fill="hold"/>
                                        <p:tgtEl>
                                          <p:spTgt spid="25"/>
                                        </p:tgtEl>
                                        <p:attrNameLst>
                                          <p:attrName>style.rotation</p:attrName>
                                        </p:attrNameLst>
                                      </p:cBhvr>
                                      <p:tavLst>
                                        <p:tav tm="0">
                                          <p:val>
                                            <p:fltVal val="360"/>
                                          </p:val>
                                        </p:tav>
                                        <p:tav tm="100000">
                                          <p:val>
                                            <p:fltVal val="0"/>
                                          </p:val>
                                        </p:tav>
                                      </p:tavLst>
                                    </p:anim>
                                    <p:animEffect transition="in" filter="fade">
                                      <p:cBhvr>
                                        <p:cTn id="57" dur="500"/>
                                        <p:tgtEl>
                                          <p:spTgt spid="25"/>
                                        </p:tgtEl>
                                      </p:cBhvr>
                                    </p:animEffect>
                                  </p:childTnLst>
                                </p:cTn>
                              </p:par>
                              <p:par>
                                <p:cTn id="58" presetID="22" presetClass="entr" presetSubtype="1" fill="hold" grpId="0" nodeType="withEffect">
                                  <p:stCondLst>
                                    <p:cond delay="1750"/>
                                  </p:stCondLst>
                                  <p:childTnLst>
                                    <p:set>
                                      <p:cBhvr>
                                        <p:cTn id="59" dur="1" fill="hold">
                                          <p:stCondLst>
                                            <p:cond delay="0"/>
                                          </p:stCondLst>
                                        </p:cTn>
                                        <p:tgtEl>
                                          <p:spTgt spid="6"/>
                                        </p:tgtEl>
                                        <p:attrNameLst>
                                          <p:attrName>style.visibility</p:attrName>
                                        </p:attrNameLst>
                                      </p:cBhvr>
                                      <p:to>
                                        <p:strVal val="visible"/>
                                      </p:to>
                                    </p:set>
                                    <p:animEffect transition="in" filter="wipe(up)">
                                      <p:cBhvr>
                                        <p:cTn id="60" dur="500"/>
                                        <p:tgtEl>
                                          <p:spTgt spid="6"/>
                                        </p:tgtEl>
                                      </p:cBhvr>
                                    </p:animEffect>
                                  </p:childTnLst>
                                </p:cTn>
                              </p:par>
                              <p:par>
                                <p:cTn id="61" presetID="10" presetClass="entr" presetSubtype="0" fill="hold" nodeType="withEffect">
                                  <p:stCondLst>
                                    <p:cond delay="200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par>
                                <p:cTn id="64" presetID="22" presetClass="entr" presetSubtype="1" fill="hold" grpId="0" nodeType="withEffect">
                                  <p:stCondLst>
                                    <p:cond delay="1750"/>
                                  </p:stCondLst>
                                  <p:childTnLst>
                                    <p:set>
                                      <p:cBhvr>
                                        <p:cTn id="65" dur="1" fill="hold">
                                          <p:stCondLst>
                                            <p:cond delay="0"/>
                                          </p:stCondLst>
                                        </p:cTn>
                                        <p:tgtEl>
                                          <p:spTgt spid="4"/>
                                        </p:tgtEl>
                                        <p:attrNameLst>
                                          <p:attrName>style.visibility</p:attrName>
                                        </p:attrNameLst>
                                      </p:cBhvr>
                                      <p:to>
                                        <p:strVal val="visible"/>
                                      </p:to>
                                    </p:set>
                                    <p:animEffect transition="in" filter="wipe(up)">
                                      <p:cBhvr>
                                        <p:cTn id="66" dur="500"/>
                                        <p:tgtEl>
                                          <p:spTgt spid="4"/>
                                        </p:tgtEl>
                                      </p:cBhvr>
                                    </p:animEffect>
                                  </p:childTnLst>
                                </p:cTn>
                              </p:par>
                              <p:par>
                                <p:cTn id="67" presetID="10" presetClass="entr" presetSubtype="0" fill="hold" nodeType="withEffect">
                                  <p:stCondLst>
                                    <p:cond delay="2000"/>
                                  </p:stCondLst>
                                  <p:childTnLst>
                                    <p:set>
                                      <p:cBhvr>
                                        <p:cTn id="68" dur="1" fill="hold">
                                          <p:stCondLst>
                                            <p:cond delay="0"/>
                                          </p:stCondLst>
                                        </p:cTn>
                                        <p:tgtEl>
                                          <p:spTgt spid="66"/>
                                        </p:tgtEl>
                                        <p:attrNameLst>
                                          <p:attrName>style.visibility</p:attrName>
                                        </p:attrNameLst>
                                      </p:cBhvr>
                                      <p:to>
                                        <p:strVal val="visible"/>
                                      </p:to>
                                    </p:set>
                                    <p:animEffect transition="in" filter="fade">
                                      <p:cBhvr>
                                        <p:cTn id="69" dur="500"/>
                                        <p:tgtEl>
                                          <p:spTgt spid="66"/>
                                        </p:tgtEl>
                                      </p:cBhvr>
                                    </p:animEffect>
                                  </p:childTnLst>
                                </p:cTn>
                              </p:par>
                              <p:par>
                                <p:cTn id="70" presetID="22" presetClass="entr" presetSubtype="1" fill="hold" grpId="0" nodeType="withEffect">
                                  <p:stCondLst>
                                    <p:cond delay="1750"/>
                                  </p:stCondLst>
                                  <p:childTnLst>
                                    <p:set>
                                      <p:cBhvr>
                                        <p:cTn id="71" dur="1" fill="hold">
                                          <p:stCondLst>
                                            <p:cond delay="0"/>
                                          </p:stCondLst>
                                        </p:cTn>
                                        <p:tgtEl>
                                          <p:spTgt spid="7"/>
                                        </p:tgtEl>
                                        <p:attrNameLst>
                                          <p:attrName>style.visibility</p:attrName>
                                        </p:attrNameLst>
                                      </p:cBhvr>
                                      <p:to>
                                        <p:strVal val="visible"/>
                                      </p:to>
                                    </p:set>
                                    <p:animEffect transition="in" filter="wipe(up)">
                                      <p:cBhvr>
                                        <p:cTn id="72" dur="500"/>
                                        <p:tgtEl>
                                          <p:spTgt spid="7"/>
                                        </p:tgtEl>
                                      </p:cBhvr>
                                    </p:animEffect>
                                  </p:childTnLst>
                                </p:cTn>
                              </p:par>
                              <p:par>
                                <p:cTn id="73" presetID="10" presetClass="entr" presetSubtype="0" fill="hold" nodeType="withEffect">
                                  <p:stCondLst>
                                    <p:cond delay="200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500"/>
                                        <p:tgtEl>
                                          <p:spTgt spid="69"/>
                                        </p:tgtEl>
                                      </p:cBhvr>
                                    </p:animEffect>
                                  </p:childTnLst>
                                </p:cTn>
                              </p:par>
                              <p:par>
                                <p:cTn id="76" presetID="22" presetClass="entr" presetSubtype="1" fill="hold" grpId="0" nodeType="withEffect">
                                  <p:stCondLst>
                                    <p:cond delay="1750"/>
                                  </p:stCondLst>
                                  <p:childTnLst>
                                    <p:set>
                                      <p:cBhvr>
                                        <p:cTn id="77" dur="1" fill="hold">
                                          <p:stCondLst>
                                            <p:cond delay="0"/>
                                          </p:stCondLst>
                                        </p:cTn>
                                        <p:tgtEl>
                                          <p:spTgt spid="8"/>
                                        </p:tgtEl>
                                        <p:attrNameLst>
                                          <p:attrName>style.visibility</p:attrName>
                                        </p:attrNameLst>
                                      </p:cBhvr>
                                      <p:to>
                                        <p:strVal val="visible"/>
                                      </p:to>
                                    </p:set>
                                    <p:animEffect transition="in" filter="wipe(up)">
                                      <p:cBhvr>
                                        <p:cTn id="78" dur="500"/>
                                        <p:tgtEl>
                                          <p:spTgt spid="8"/>
                                        </p:tgtEl>
                                      </p:cBhvr>
                                    </p:animEffect>
                                  </p:childTnLst>
                                </p:cTn>
                              </p:par>
                              <p:par>
                                <p:cTn id="79" presetID="10" presetClass="entr" presetSubtype="0" fill="hold" nodeType="withEffect">
                                  <p:stCondLst>
                                    <p:cond delay="2000"/>
                                  </p:stCondLst>
                                  <p:childTnLst>
                                    <p:set>
                                      <p:cBhvr>
                                        <p:cTn id="80" dur="1" fill="hold">
                                          <p:stCondLst>
                                            <p:cond delay="0"/>
                                          </p:stCondLst>
                                        </p:cTn>
                                        <p:tgtEl>
                                          <p:spTgt spid="72"/>
                                        </p:tgtEl>
                                        <p:attrNameLst>
                                          <p:attrName>style.visibility</p:attrName>
                                        </p:attrNameLst>
                                      </p:cBhvr>
                                      <p:to>
                                        <p:strVal val="visible"/>
                                      </p:to>
                                    </p:set>
                                    <p:animEffect transition="in" filter="fade">
                                      <p:cBhvr>
                                        <p:cTn id="81" dur="500"/>
                                        <p:tgtEl>
                                          <p:spTgt spid="72"/>
                                        </p:tgtEl>
                                      </p:cBhvr>
                                    </p:animEffect>
                                  </p:childTnLst>
                                </p:cTn>
                              </p:par>
                              <p:par>
                                <p:cTn id="82" presetID="22" presetClass="entr" presetSubtype="1" fill="hold" grpId="0" nodeType="withEffect">
                                  <p:stCondLst>
                                    <p:cond delay="1750"/>
                                  </p:stCondLst>
                                  <p:childTnLst>
                                    <p:set>
                                      <p:cBhvr>
                                        <p:cTn id="83" dur="1" fill="hold">
                                          <p:stCondLst>
                                            <p:cond delay="0"/>
                                          </p:stCondLst>
                                        </p:cTn>
                                        <p:tgtEl>
                                          <p:spTgt spid="9"/>
                                        </p:tgtEl>
                                        <p:attrNameLst>
                                          <p:attrName>style.visibility</p:attrName>
                                        </p:attrNameLst>
                                      </p:cBhvr>
                                      <p:to>
                                        <p:strVal val="visible"/>
                                      </p:to>
                                    </p:set>
                                    <p:animEffect transition="in" filter="wipe(up)">
                                      <p:cBhvr>
                                        <p:cTn id="84" dur="500"/>
                                        <p:tgtEl>
                                          <p:spTgt spid="9"/>
                                        </p:tgtEl>
                                      </p:cBhvr>
                                    </p:animEffect>
                                  </p:childTnLst>
                                </p:cTn>
                              </p:par>
                              <p:par>
                                <p:cTn id="85" presetID="10" presetClass="entr" presetSubtype="0" fill="hold" nodeType="withEffect">
                                  <p:stCondLst>
                                    <p:cond delay="200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par>
                                <p:cTn id="88" presetID="22" presetClass="entr" presetSubtype="1" fill="hold" grpId="0" nodeType="withEffect">
                                  <p:stCondLst>
                                    <p:cond delay="175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par>
                                <p:cTn id="91" presetID="10" presetClass="entr" presetSubtype="0" fill="hold" nodeType="withEffect">
                                  <p:stCondLst>
                                    <p:cond delay="2000"/>
                                  </p:stCondLst>
                                  <p:childTnLst>
                                    <p:set>
                                      <p:cBhvr>
                                        <p:cTn id="92" dur="1" fill="hold">
                                          <p:stCondLst>
                                            <p:cond delay="0"/>
                                          </p:stCondLst>
                                        </p:cTn>
                                        <p:tgtEl>
                                          <p:spTgt spid="78"/>
                                        </p:tgtEl>
                                        <p:attrNameLst>
                                          <p:attrName>style.visibility</p:attrName>
                                        </p:attrNameLst>
                                      </p:cBhvr>
                                      <p:to>
                                        <p:strVal val="visible"/>
                                      </p:to>
                                    </p:set>
                                    <p:animEffect transition="in" filter="fade">
                                      <p:cBhvr>
                                        <p:cTn id="93" dur="500"/>
                                        <p:tgtEl>
                                          <p:spTgt spid="78"/>
                                        </p:tgtEl>
                                      </p:cBhvr>
                                    </p:animEffect>
                                  </p:childTnLst>
                                </p:cTn>
                              </p:par>
                              <p:par>
                                <p:cTn id="94" presetID="22" presetClass="entr" presetSubtype="1" fill="hold" grpId="0" nodeType="withEffect">
                                  <p:stCondLst>
                                    <p:cond delay="175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par>
                                <p:cTn id="97" presetID="10" presetClass="entr" presetSubtype="0" fill="hold" nodeType="withEffect">
                                  <p:stCondLst>
                                    <p:cond delay="2000"/>
                                  </p:stCondLst>
                                  <p:childTnLst>
                                    <p:set>
                                      <p:cBhvr>
                                        <p:cTn id="98" dur="1" fill="hold">
                                          <p:stCondLst>
                                            <p:cond delay="0"/>
                                          </p:stCondLst>
                                        </p:cTn>
                                        <p:tgtEl>
                                          <p:spTgt spid="81"/>
                                        </p:tgtEl>
                                        <p:attrNameLst>
                                          <p:attrName>style.visibility</p:attrName>
                                        </p:attrNameLst>
                                      </p:cBhvr>
                                      <p:to>
                                        <p:strVal val="visible"/>
                                      </p:to>
                                    </p:set>
                                    <p:animEffect transition="in" filter="fade">
                                      <p:cBhvr>
                                        <p:cTn id="9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87" grpId="0"/>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829551-4519-4793-97A1-57E84F562F50}"/>
              </a:ext>
            </a:extLst>
          </p:cNvPr>
          <p:cNvGrpSpPr/>
          <p:nvPr/>
        </p:nvGrpSpPr>
        <p:grpSpPr>
          <a:xfrm>
            <a:off x="1003599" y="1246076"/>
            <a:ext cx="12849623" cy="5611924"/>
            <a:chOff x="-514187" y="1134654"/>
            <a:chExt cx="13651068" cy="5961946"/>
          </a:xfrm>
          <a:solidFill>
            <a:schemeClr val="tx2">
              <a:lumMod val="60000"/>
              <a:lumOff val="40000"/>
            </a:schemeClr>
          </a:solidFill>
        </p:grpSpPr>
        <p:sp>
          <p:nvSpPr>
            <p:cNvPr id="3" name="Shape 479">
              <a:extLst>
                <a:ext uri="{FF2B5EF4-FFF2-40B4-BE49-F238E27FC236}">
                  <a16:creationId xmlns:a16="http://schemas.microsoft.com/office/drawing/2014/main" id="{4932D9BC-07FC-4436-80D1-3A022C20A489}"/>
                </a:ext>
              </a:extLst>
            </p:cNvPr>
            <p:cNvSpPr/>
            <p:nvPr/>
          </p:nvSpPr>
          <p:spPr>
            <a:xfrm>
              <a:off x="-514187" y="1134654"/>
              <a:ext cx="13651068" cy="5961946"/>
            </a:xfrm>
            <a:custGeom>
              <a:avLst/>
              <a:gdLst/>
              <a:ahLst/>
              <a:cxnLst>
                <a:cxn ang="0">
                  <a:pos x="wd2" y="hd2"/>
                </a:cxn>
                <a:cxn ang="5400000">
                  <a:pos x="wd2" y="hd2"/>
                </a:cxn>
                <a:cxn ang="10800000">
                  <a:pos x="wd2" y="hd2"/>
                </a:cxn>
                <a:cxn ang="16200000">
                  <a:pos x="wd2" y="hd2"/>
                </a:cxn>
              </a:cxnLst>
              <a:rect l="0" t="0" r="r" b="b"/>
              <a:pathLst>
                <a:path w="21600" h="21600" extrusionOk="0">
                  <a:moveTo>
                    <a:pt x="20984" y="17"/>
                  </a:moveTo>
                  <a:lnTo>
                    <a:pt x="0" y="21590"/>
                  </a:lnTo>
                  <a:lnTo>
                    <a:pt x="7324" y="21600"/>
                  </a:lnTo>
                  <a:lnTo>
                    <a:pt x="21600" y="0"/>
                  </a:lnTo>
                  <a:lnTo>
                    <a:pt x="20984" y="17"/>
                  </a:lnTo>
                  <a:close/>
                </a:path>
              </a:pathLst>
            </a:custGeom>
            <a:solidFill>
              <a:schemeClr val="tx1">
                <a:lumMod val="75000"/>
                <a:lumOff val="25000"/>
              </a:schemeClr>
            </a:solidFill>
            <a:ln w="12700" cap="flat">
              <a:noFill/>
              <a:miter lim="400000"/>
            </a:ln>
            <a:effectLst/>
          </p:spPr>
          <p:txBody>
            <a:bodyPr wrap="square" lIns="50800" tIns="50800" rIns="50800" bIns="50800" numCol="1" anchor="ctr">
              <a:noAutofit/>
            </a:bodyPr>
            <a:lstStyle/>
            <a:p>
              <a:pPr lvl="0"/>
              <a:endParaRPr/>
            </a:p>
          </p:txBody>
        </p:sp>
        <p:cxnSp>
          <p:nvCxnSpPr>
            <p:cNvPr id="4" name="Straight Connector 3">
              <a:extLst>
                <a:ext uri="{FF2B5EF4-FFF2-40B4-BE49-F238E27FC236}">
                  <a16:creationId xmlns:a16="http://schemas.microsoft.com/office/drawing/2014/main" id="{165803E2-95E0-44B6-B9E3-88550BA47651}"/>
                </a:ext>
              </a:extLst>
            </p:cNvPr>
            <p:cNvCxnSpPr/>
            <p:nvPr/>
          </p:nvCxnSpPr>
          <p:spPr>
            <a:xfrm flipH="1">
              <a:off x="1698171" y="1954613"/>
              <a:ext cx="9674680" cy="5081027"/>
            </a:xfrm>
            <a:prstGeom prst="line">
              <a:avLst/>
            </a:prstGeom>
            <a:grpFill/>
            <a:ln w="28575">
              <a:solidFill>
                <a:schemeClr val="bg1"/>
              </a:solidFill>
              <a:prstDash val="lgDash"/>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577B6842-E11D-43F8-81EC-015AEF1B2F1A}"/>
              </a:ext>
            </a:extLst>
          </p:cNvPr>
          <p:cNvGrpSpPr/>
          <p:nvPr/>
        </p:nvGrpSpPr>
        <p:grpSpPr>
          <a:xfrm>
            <a:off x="9492750" y="1452701"/>
            <a:ext cx="1110343" cy="1110343"/>
            <a:chOff x="9138557" y="1650271"/>
            <a:chExt cx="1110343" cy="1110343"/>
          </a:xfrm>
        </p:grpSpPr>
        <p:sp>
          <p:nvSpPr>
            <p:cNvPr id="7" name="Teardrop 6">
              <a:extLst>
                <a:ext uri="{FF2B5EF4-FFF2-40B4-BE49-F238E27FC236}">
                  <a16:creationId xmlns:a16="http://schemas.microsoft.com/office/drawing/2014/main" id="{01D95995-A811-434A-855E-84B9E3C9E5A6}"/>
                </a:ext>
              </a:extLst>
            </p:cNvPr>
            <p:cNvSpPr/>
            <p:nvPr/>
          </p:nvSpPr>
          <p:spPr>
            <a:xfrm flipV="1">
              <a:off x="9138557" y="1650271"/>
              <a:ext cx="1110343" cy="1110343"/>
            </a:xfrm>
            <a:prstGeom prst="teardrop">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Nexa Bold" panose="02000000000000000000" pitchFamily="50" charset="0"/>
              </a:endParaRPr>
            </a:p>
          </p:txBody>
        </p:sp>
        <p:sp>
          <p:nvSpPr>
            <p:cNvPr id="8" name="Oval 7">
              <a:extLst>
                <a:ext uri="{FF2B5EF4-FFF2-40B4-BE49-F238E27FC236}">
                  <a16:creationId xmlns:a16="http://schemas.microsoft.com/office/drawing/2014/main" id="{FC5B23B5-1AE4-4F72-B19A-F5E9195E51FD}"/>
                </a:ext>
              </a:extLst>
            </p:cNvPr>
            <p:cNvSpPr/>
            <p:nvPr/>
          </p:nvSpPr>
          <p:spPr>
            <a:xfrm>
              <a:off x="9286876" y="1793486"/>
              <a:ext cx="823912" cy="823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9" name="Rectangle 8">
              <a:extLst>
                <a:ext uri="{FF2B5EF4-FFF2-40B4-BE49-F238E27FC236}">
                  <a16:creationId xmlns:a16="http://schemas.microsoft.com/office/drawing/2014/main" id="{1EA46EEE-224F-4C3F-BC7A-6B32157BB367}"/>
                </a:ext>
              </a:extLst>
            </p:cNvPr>
            <p:cNvSpPr/>
            <p:nvPr/>
          </p:nvSpPr>
          <p:spPr>
            <a:xfrm>
              <a:off x="9357972" y="2011543"/>
              <a:ext cx="681720" cy="387798"/>
            </a:xfrm>
            <a:prstGeom prst="rect">
              <a:avLst/>
            </a:prstGeom>
          </p:spPr>
          <p:txBody>
            <a:bodyPr wrap="square">
              <a:spAutoFit/>
            </a:bodyPr>
            <a:lstStyle/>
            <a:p>
              <a:pPr algn="ctr">
                <a:lnSpc>
                  <a:spcPct val="120000"/>
                </a:lnSpc>
              </a:pPr>
              <a:r>
                <a:rPr lang="en-US" sz="1600" b="1" dirty="0">
                  <a:solidFill>
                    <a:schemeClr val="tx1">
                      <a:lumMod val="75000"/>
                      <a:lumOff val="25000"/>
                    </a:schemeClr>
                  </a:solidFill>
                  <a:latin typeface="Nexa Bold" panose="02000000000000000000" pitchFamily="50" charset="0"/>
                  <a:cs typeface="Segoe UI" panose="020B0502040204020203" pitchFamily="34" charset="0"/>
                </a:rPr>
                <a:t>2018</a:t>
              </a:r>
              <a:endParaRPr lang="en-US" sz="1400" b="1" dirty="0">
                <a:solidFill>
                  <a:schemeClr val="bg1">
                    <a:lumMod val="65000"/>
                  </a:schemeClr>
                </a:solidFill>
                <a:latin typeface="Nexa Bold" panose="02000000000000000000" pitchFamily="50" charset="0"/>
                <a:cs typeface="Segoe UI" panose="020B0502040204020203" pitchFamily="34" charset="0"/>
              </a:endParaRPr>
            </a:p>
          </p:txBody>
        </p:sp>
      </p:grpSp>
      <p:grpSp>
        <p:nvGrpSpPr>
          <p:cNvPr id="10" name="Group 9">
            <a:extLst>
              <a:ext uri="{FF2B5EF4-FFF2-40B4-BE49-F238E27FC236}">
                <a16:creationId xmlns:a16="http://schemas.microsoft.com/office/drawing/2014/main" id="{ED32FC0E-2D7E-4F7C-83DE-37FD3B835A6C}"/>
              </a:ext>
            </a:extLst>
          </p:cNvPr>
          <p:cNvGrpSpPr/>
          <p:nvPr/>
        </p:nvGrpSpPr>
        <p:grpSpPr>
          <a:xfrm flipH="1">
            <a:off x="9185163" y="2978671"/>
            <a:ext cx="1240423" cy="1240423"/>
            <a:chOff x="9138557" y="1650271"/>
            <a:chExt cx="1110343" cy="1110343"/>
          </a:xfrm>
        </p:grpSpPr>
        <p:sp>
          <p:nvSpPr>
            <p:cNvPr id="11" name="Teardrop 10">
              <a:extLst>
                <a:ext uri="{FF2B5EF4-FFF2-40B4-BE49-F238E27FC236}">
                  <a16:creationId xmlns:a16="http://schemas.microsoft.com/office/drawing/2014/main" id="{F9F7E59F-1848-4002-B36A-7E2E1F9597C5}"/>
                </a:ext>
              </a:extLst>
            </p:cNvPr>
            <p:cNvSpPr/>
            <p:nvPr/>
          </p:nvSpPr>
          <p:spPr>
            <a:xfrm flipV="1">
              <a:off x="9138557" y="1650271"/>
              <a:ext cx="1110343" cy="1110343"/>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12" name="Oval 11">
              <a:extLst>
                <a:ext uri="{FF2B5EF4-FFF2-40B4-BE49-F238E27FC236}">
                  <a16:creationId xmlns:a16="http://schemas.microsoft.com/office/drawing/2014/main" id="{550AC0D6-EF15-4835-A6CA-B12FA65F56F2}"/>
                </a:ext>
              </a:extLst>
            </p:cNvPr>
            <p:cNvSpPr/>
            <p:nvPr/>
          </p:nvSpPr>
          <p:spPr>
            <a:xfrm>
              <a:off x="9286876" y="1793486"/>
              <a:ext cx="823912" cy="823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13" name="Rectangle 12">
              <a:extLst>
                <a:ext uri="{FF2B5EF4-FFF2-40B4-BE49-F238E27FC236}">
                  <a16:creationId xmlns:a16="http://schemas.microsoft.com/office/drawing/2014/main" id="{E7686610-4161-4AD2-A4DE-11450C615282}"/>
                </a:ext>
              </a:extLst>
            </p:cNvPr>
            <p:cNvSpPr/>
            <p:nvPr/>
          </p:nvSpPr>
          <p:spPr>
            <a:xfrm>
              <a:off x="9357972" y="2011543"/>
              <a:ext cx="681720" cy="367794"/>
            </a:xfrm>
            <a:prstGeom prst="rect">
              <a:avLst/>
            </a:prstGeom>
          </p:spPr>
          <p:txBody>
            <a:bodyPr wrap="square">
              <a:spAutoFit/>
            </a:bodyPr>
            <a:lstStyle/>
            <a:p>
              <a:pPr algn="ctr">
                <a:lnSpc>
                  <a:spcPct val="120000"/>
                </a:lnSpc>
              </a:pPr>
              <a:r>
                <a:rPr lang="en-US" b="1" dirty="0">
                  <a:solidFill>
                    <a:schemeClr val="tx1">
                      <a:lumMod val="75000"/>
                      <a:lumOff val="25000"/>
                    </a:schemeClr>
                  </a:solidFill>
                  <a:latin typeface="Nexa Bold" panose="02000000000000000000" pitchFamily="50" charset="0"/>
                  <a:cs typeface="Segoe UI" panose="020B0502040204020203" pitchFamily="34" charset="0"/>
                </a:rPr>
                <a:t>2019</a:t>
              </a:r>
              <a:endParaRPr lang="en-US" sz="1600" b="1" dirty="0">
                <a:solidFill>
                  <a:schemeClr val="bg1">
                    <a:lumMod val="65000"/>
                  </a:schemeClr>
                </a:solidFill>
                <a:latin typeface="Nexa Bold" panose="02000000000000000000" pitchFamily="50" charset="0"/>
                <a:cs typeface="Segoe UI" panose="020B0502040204020203" pitchFamily="34" charset="0"/>
              </a:endParaRPr>
            </a:p>
          </p:txBody>
        </p:sp>
      </p:grpSp>
      <p:grpSp>
        <p:nvGrpSpPr>
          <p:cNvPr id="15" name="Group 14">
            <a:extLst>
              <a:ext uri="{FF2B5EF4-FFF2-40B4-BE49-F238E27FC236}">
                <a16:creationId xmlns:a16="http://schemas.microsoft.com/office/drawing/2014/main" id="{9F083A32-AF53-4EFC-95C2-227E7D9A88F9}"/>
              </a:ext>
            </a:extLst>
          </p:cNvPr>
          <p:cNvGrpSpPr/>
          <p:nvPr/>
        </p:nvGrpSpPr>
        <p:grpSpPr>
          <a:xfrm>
            <a:off x="5994749" y="2467989"/>
            <a:ext cx="1583808" cy="1583808"/>
            <a:chOff x="9138557" y="1650271"/>
            <a:chExt cx="1110343" cy="1110343"/>
          </a:xfrm>
        </p:grpSpPr>
        <p:sp>
          <p:nvSpPr>
            <p:cNvPr id="16" name="Teardrop 15">
              <a:extLst>
                <a:ext uri="{FF2B5EF4-FFF2-40B4-BE49-F238E27FC236}">
                  <a16:creationId xmlns:a16="http://schemas.microsoft.com/office/drawing/2014/main" id="{C2C63A4A-8919-40EE-BD71-4EC49F3B53F8}"/>
                </a:ext>
              </a:extLst>
            </p:cNvPr>
            <p:cNvSpPr/>
            <p:nvPr/>
          </p:nvSpPr>
          <p:spPr>
            <a:xfrm flipV="1">
              <a:off x="9138557" y="1650271"/>
              <a:ext cx="1110343" cy="1110343"/>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Nexa Bold" panose="02000000000000000000" pitchFamily="50" charset="0"/>
              </a:endParaRPr>
            </a:p>
          </p:txBody>
        </p:sp>
        <p:sp>
          <p:nvSpPr>
            <p:cNvPr id="17" name="Oval 16">
              <a:extLst>
                <a:ext uri="{FF2B5EF4-FFF2-40B4-BE49-F238E27FC236}">
                  <a16:creationId xmlns:a16="http://schemas.microsoft.com/office/drawing/2014/main" id="{6F35528F-7036-42FF-86B0-337048B1C3DD}"/>
                </a:ext>
              </a:extLst>
            </p:cNvPr>
            <p:cNvSpPr/>
            <p:nvPr/>
          </p:nvSpPr>
          <p:spPr>
            <a:xfrm>
              <a:off x="9286876" y="1793486"/>
              <a:ext cx="823912" cy="823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18" name="Rectangle 17">
              <a:extLst>
                <a:ext uri="{FF2B5EF4-FFF2-40B4-BE49-F238E27FC236}">
                  <a16:creationId xmlns:a16="http://schemas.microsoft.com/office/drawing/2014/main" id="{74C039BE-DFE8-4EA2-AFB9-AD9651FC6A0B}"/>
                </a:ext>
              </a:extLst>
            </p:cNvPr>
            <p:cNvSpPr/>
            <p:nvPr/>
          </p:nvSpPr>
          <p:spPr>
            <a:xfrm>
              <a:off x="9357972" y="2055617"/>
              <a:ext cx="681720" cy="312866"/>
            </a:xfrm>
            <a:prstGeom prst="rect">
              <a:avLst/>
            </a:prstGeom>
          </p:spPr>
          <p:txBody>
            <a:bodyPr wrap="square">
              <a:spAutoFit/>
            </a:bodyPr>
            <a:lstStyle/>
            <a:p>
              <a:pPr algn="ctr">
                <a:lnSpc>
                  <a:spcPct val="120000"/>
                </a:lnSpc>
              </a:pPr>
              <a:r>
                <a:rPr lang="en-US" sz="2000" b="1" dirty="0">
                  <a:solidFill>
                    <a:schemeClr val="tx1">
                      <a:lumMod val="75000"/>
                      <a:lumOff val="25000"/>
                    </a:schemeClr>
                  </a:solidFill>
                  <a:latin typeface="Nexa Bold" panose="02000000000000000000" pitchFamily="50" charset="0"/>
                  <a:cs typeface="Segoe UI" panose="020B0502040204020203" pitchFamily="34" charset="0"/>
                </a:rPr>
                <a:t>2020</a:t>
              </a:r>
              <a:endParaRPr lang="en-US" b="1" dirty="0">
                <a:solidFill>
                  <a:schemeClr val="bg1">
                    <a:lumMod val="65000"/>
                  </a:schemeClr>
                </a:solidFill>
                <a:latin typeface="Nexa Bold" panose="02000000000000000000" pitchFamily="50" charset="0"/>
                <a:cs typeface="Segoe UI" panose="020B0502040204020203" pitchFamily="34" charset="0"/>
              </a:endParaRPr>
            </a:p>
          </p:txBody>
        </p:sp>
      </p:grpSp>
      <p:grpSp>
        <p:nvGrpSpPr>
          <p:cNvPr id="19" name="Group 18">
            <a:extLst>
              <a:ext uri="{FF2B5EF4-FFF2-40B4-BE49-F238E27FC236}">
                <a16:creationId xmlns:a16="http://schemas.microsoft.com/office/drawing/2014/main" id="{CAE3333C-38A5-4638-8F3C-1D0B415950EE}"/>
              </a:ext>
            </a:extLst>
          </p:cNvPr>
          <p:cNvGrpSpPr/>
          <p:nvPr/>
        </p:nvGrpSpPr>
        <p:grpSpPr>
          <a:xfrm flipH="1">
            <a:off x="5688178" y="4667650"/>
            <a:ext cx="1890379" cy="1890379"/>
            <a:chOff x="9138557" y="1650271"/>
            <a:chExt cx="1110343" cy="1110343"/>
          </a:xfrm>
        </p:grpSpPr>
        <p:sp>
          <p:nvSpPr>
            <p:cNvPr id="20" name="Teardrop 19">
              <a:extLst>
                <a:ext uri="{FF2B5EF4-FFF2-40B4-BE49-F238E27FC236}">
                  <a16:creationId xmlns:a16="http://schemas.microsoft.com/office/drawing/2014/main" id="{BBC4779D-9CD9-4346-A3AA-E2E23AF4A882}"/>
                </a:ext>
              </a:extLst>
            </p:cNvPr>
            <p:cNvSpPr/>
            <p:nvPr/>
          </p:nvSpPr>
          <p:spPr>
            <a:xfrm flipV="1">
              <a:off x="9138557" y="1650271"/>
              <a:ext cx="1110343" cy="1110343"/>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Nexa Bold" panose="02000000000000000000" pitchFamily="50" charset="0"/>
              </a:endParaRPr>
            </a:p>
          </p:txBody>
        </p:sp>
        <p:sp>
          <p:nvSpPr>
            <p:cNvPr id="21" name="Oval 20">
              <a:extLst>
                <a:ext uri="{FF2B5EF4-FFF2-40B4-BE49-F238E27FC236}">
                  <a16:creationId xmlns:a16="http://schemas.microsoft.com/office/drawing/2014/main" id="{65A62D55-A910-448A-8FFD-500CD3EE6945}"/>
                </a:ext>
              </a:extLst>
            </p:cNvPr>
            <p:cNvSpPr/>
            <p:nvPr/>
          </p:nvSpPr>
          <p:spPr>
            <a:xfrm>
              <a:off x="9286876" y="1793486"/>
              <a:ext cx="823912" cy="8239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Nexa Bold" panose="02000000000000000000" pitchFamily="50" charset="0"/>
              </a:endParaRPr>
            </a:p>
          </p:txBody>
        </p:sp>
        <p:sp>
          <p:nvSpPr>
            <p:cNvPr id="22" name="Rectangle 21">
              <a:extLst>
                <a:ext uri="{FF2B5EF4-FFF2-40B4-BE49-F238E27FC236}">
                  <a16:creationId xmlns:a16="http://schemas.microsoft.com/office/drawing/2014/main" id="{14ED50A4-21DE-4CE6-B82B-96B29BC66504}"/>
                </a:ext>
              </a:extLst>
            </p:cNvPr>
            <p:cNvSpPr/>
            <p:nvPr/>
          </p:nvSpPr>
          <p:spPr>
            <a:xfrm>
              <a:off x="9357972" y="2055617"/>
              <a:ext cx="681720" cy="303706"/>
            </a:xfrm>
            <a:prstGeom prst="rect">
              <a:avLst/>
            </a:prstGeom>
          </p:spPr>
          <p:txBody>
            <a:bodyPr wrap="square">
              <a:spAutoFit/>
            </a:bodyPr>
            <a:lstStyle/>
            <a:p>
              <a:pPr algn="ctr">
                <a:lnSpc>
                  <a:spcPct val="120000"/>
                </a:lnSpc>
              </a:pPr>
              <a:r>
                <a:rPr lang="en-US" sz="2400" b="1" dirty="0">
                  <a:solidFill>
                    <a:schemeClr val="tx1">
                      <a:lumMod val="75000"/>
                      <a:lumOff val="25000"/>
                    </a:schemeClr>
                  </a:solidFill>
                  <a:latin typeface="Nexa Bold" panose="02000000000000000000" pitchFamily="50" charset="0"/>
                  <a:cs typeface="Segoe UI" panose="020B0502040204020203" pitchFamily="34" charset="0"/>
                </a:rPr>
                <a:t>2021</a:t>
              </a:r>
              <a:endParaRPr lang="en-US" sz="2000" b="1" dirty="0">
                <a:solidFill>
                  <a:schemeClr val="bg1">
                    <a:lumMod val="65000"/>
                  </a:schemeClr>
                </a:solidFill>
                <a:latin typeface="Nexa Bold" panose="02000000000000000000" pitchFamily="50" charset="0"/>
                <a:cs typeface="Segoe UI" panose="020B0502040204020203" pitchFamily="34" charset="0"/>
              </a:endParaRPr>
            </a:p>
          </p:txBody>
        </p:sp>
      </p:grpSp>
      <p:sp>
        <p:nvSpPr>
          <p:cNvPr id="33" name="Rectangle 32">
            <a:extLst>
              <a:ext uri="{FF2B5EF4-FFF2-40B4-BE49-F238E27FC236}">
                <a16:creationId xmlns:a16="http://schemas.microsoft.com/office/drawing/2014/main" id="{FBA06260-6C96-4B67-8BC4-F601F436C07F}"/>
              </a:ext>
            </a:extLst>
          </p:cNvPr>
          <p:cNvSpPr/>
          <p:nvPr/>
        </p:nvSpPr>
        <p:spPr>
          <a:xfrm>
            <a:off x="839647" y="2786955"/>
            <a:ext cx="2635073" cy="1619546"/>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a:t>
            </a:r>
          </a:p>
        </p:txBody>
      </p:sp>
      <p:grpSp>
        <p:nvGrpSpPr>
          <p:cNvPr id="37" name="Group 36">
            <a:extLst>
              <a:ext uri="{FF2B5EF4-FFF2-40B4-BE49-F238E27FC236}">
                <a16:creationId xmlns:a16="http://schemas.microsoft.com/office/drawing/2014/main" id="{4A1C77AE-5029-412E-A8BC-57EAB2108534}"/>
              </a:ext>
            </a:extLst>
          </p:cNvPr>
          <p:cNvGrpSpPr/>
          <p:nvPr/>
        </p:nvGrpSpPr>
        <p:grpSpPr>
          <a:xfrm>
            <a:off x="839645" y="1274325"/>
            <a:ext cx="4286281" cy="1509351"/>
            <a:chOff x="679684" y="1264242"/>
            <a:chExt cx="4286281" cy="1509351"/>
          </a:xfrm>
        </p:grpSpPr>
        <p:sp>
          <p:nvSpPr>
            <p:cNvPr id="38" name="Rectangle 37">
              <a:extLst>
                <a:ext uri="{FF2B5EF4-FFF2-40B4-BE49-F238E27FC236}">
                  <a16:creationId xmlns:a16="http://schemas.microsoft.com/office/drawing/2014/main" id="{B43754D7-A859-455B-8C72-296813B81A7B}"/>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bg1"/>
                </a:solidFill>
              </a:endParaRPr>
            </a:p>
          </p:txBody>
        </p:sp>
        <p:sp>
          <p:nvSpPr>
            <p:cNvPr id="39" name="TextBox 38">
              <a:extLst>
                <a:ext uri="{FF2B5EF4-FFF2-40B4-BE49-F238E27FC236}">
                  <a16:creationId xmlns:a16="http://schemas.microsoft.com/office/drawing/2014/main" id="{08BC6411-5D0C-45BE-A636-27BD956C732A}"/>
                </a:ext>
              </a:extLst>
            </p:cNvPr>
            <p:cNvSpPr txBox="1"/>
            <p:nvPr/>
          </p:nvSpPr>
          <p:spPr>
            <a:xfrm>
              <a:off x="679684" y="1327043"/>
              <a:ext cx="4286281" cy="1446550"/>
            </a:xfrm>
            <a:prstGeom prst="rect">
              <a:avLst/>
            </a:prstGeom>
            <a:noFill/>
          </p:spPr>
          <p:txBody>
            <a:bodyPr wrap="square" rtlCol="0">
              <a:spAutoFit/>
            </a:bodyPr>
            <a:lstStyle/>
            <a:p>
              <a:r>
                <a:rPr lang="en-US" sz="4400" dirty="0">
                  <a:solidFill>
                    <a:schemeClr val="bg1"/>
                  </a:solidFill>
                  <a:latin typeface="Nexa Bold" panose="02000000000000000000" pitchFamily="50" charset="0"/>
                  <a:ea typeface="Lato" panose="020F0502020204030203" pitchFamily="34" charset="0"/>
                  <a:cs typeface="Segoe UI Light" panose="020B0502040204020203" pitchFamily="34" charset="0"/>
                </a:rPr>
                <a:t>Transportation 2021</a:t>
              </a:r>
              <a:endParaRPr lang="id-ID" sz="44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grpSp>
        <p:nvGrpSpPr>
          <p:cNvPr id="26" name="Group 25">
            <a:extLst>
              <a:ext uri="{FF2B5EF4-FFF2-40B4-BE49-F238E27FC236}">
                <a16:creationId xmlns:a16="http://schemas.microsoft.com/office/drawing/2014/main" id="{02C8755A-318A-4696-8249-A8DD08106E06}"/>
              </a:ext>
            </a:extLst>
          </p:cNvPr>
          <p:cNvGrpSpPr/>
          <p:nvPr/>
        </p:nvGrpSpPr>
        <p:grpSpPr>
          <a:xfrm>
            <a:off x="4043177" y="3118838"/>
            <a:ext cx="1820672" cy="825458"/>
            <a:chOff x="4043177" y="3118838"/>
            <a:chExt cx="1820672" cy="825458"/>
          </a:xfrm>
        </p:grpSpPr>
        <p:sp>
          <p:nvSpPr>
            <p:cNvPr id="24" name="Rectangle 23">
              <a:extLst>
                <a:ext uri="{FF2B5EF4-FFF2-40B4-BE49-F238E27FC236}">
                  <a16:creationId xmlns:a16="http://schemas.microsoft.com/office/drawing/2014/main" id="{562B3119-0A28-4C12-851C-C40E5B509C2F}"/>
                </a:ext>
              </a:extLst>
            </p:cNvPr>
            <p:cNvSpPr/>
            <p:nvPr/>
          </p:nvSpPr>
          <p:spPr>
            <a:xfrm>
              <a:off x="4043177" y="3429347"/>
              <a:ext cx="1820672" cy="514949"/>
            </a:xfrm>
            <a:prstGeom prst="rect">
              <a:avLst/>
            </a:prstGeom>
          </p:spPr>
          <p:txBody>
            <a:bodyPr wrap="square">
              <a:spAutoFit/>
            </a:bodyPr>
            <a:lstStyle/>
            <a:p>
              <a:pPr algn="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40" name="Rectangle 39">
              <a:extLst>
                <a:ext uri="{FF2B5EF4-FFF2-40B4-BE49-F238E27FC236}">
                  <a16:creationId xmlns:a16="http://schemas.microsoft.com/office/drawing/2014/main" id="{BA7B71A8-A045-45EA-BAF3-1F3D4C532180}"/>
                </a:ext>
              </a:extLst>
            </p:cNvPr>
            <p:cNvSpPr/>
            <p:nvPr/>
          </p:nvSpPr>
          <p:spPr>
            <a:xfrm>
              <a:off x="4220122" y="3118838"/>
              <a:ext cx="1643727" cy="375487"/>
            </a:xfrm>
            <a:prstGeom prst="rect">
              <a:avLst/>
            </a:prstGeom>
          </p:spPr>
          <p:txBody>
            <a:bodyPr wrap="square">
              <a:spAutoFit/>
            </a:bodyPr>
            <a:lstStyle/>
            <a:p>
              <a:pPr algn="r">
                <a:lnSpc>
                  <a:spcPct val="120000"/>
                </a:lnSpc>
              </a:pPr>
              <a:r>
                <a:rPr lang="en-US" sz="1600" b="1" dirty="0">
                  <a:solidFill>
                    <a:schemeClr val="bg1"/>
                  </a:solidFill>
                  <a:latin typeface="Nexa Bold" panose="02000000000000000000" pitchFamily="50" charset="0"/>
                  <a:cs typeface="Segoe UI Light" panose="020B0502040204020203" pitchFamily="34" charset="0"/>
                </a:rPr>
                <a:t>Option</a:t>
              </a:r>
              <a:r>
                <a:rPr lang="id-ID" sz="1600" b="1" dirty="0">
                  <a:solidFill>
                    <a:schemeClr val="bg1"/>
                  </a:solidFill>
                  <a:latin typeface="Nexa Bold" panose="02000000000000000000" pitchFamily="50" charset="0"/>
                  <a:cs typeface="Segoe UI Light" panose="020B0502040204020203" pitchFamily="34" charset="0"/>
                </a:rPr>
                <a:t> </a:t>
              </a:r>
              <a:r>
                <a:rPr lang="en-US" sz="1600" b="1" dirty="0">
                  <a:solidFill>
                    <a:schemeClr val="bg1"/>
                  </a:solidFill>
                  <a:latin typeface="Nexa Bold" panose="02000000000000000000" pitchFamily="50" charset="0"/>
                  <a:cs typeface="Segoe UI Light" panose="020B0502040204020203" pitchFamily="34" charset="0"/>
                </a:rPr>
                <a:t>3</a:t>
              </a:r>
              <a:endParaRPr lang="en-US" sz="1400" dirty="0">
                <a:solidFill>
                  <a:schemeClr val="bg1"/>
                </a:solidFill>
                <a:latin typeface="Nexa Bold" panose="02000000000000000000" pitchFamily="50" charset="0"/>
                <a:cs typeface="Segoe UI Light" panose="020B0502040204020203" pitchFamily="34" charset="0"/>
              </a:endParaRPr>
            </a:p>
          </p:txBody>
        </p:sp>
      </p:grpSp>
      <p:grpSp>
        <p:nvGrpSpPr>
          <p:cNvPr id="27" name="Group 26">
            <a:extLst>
              <a:ext uri="{FF2B5EF4-FFF2-40B4-BE49-F238E27FC236}">
                <a16:creationId xmlns:a16="http://schemas.microsoft.com/office/drawing/2014/main" id="{B9454D60-1B6F-446A-AB46-910C9D60505F}"/>
              </a:ext>
            </a:extLst>
          </p:cNvPr>
          <p:cNvGrpSpPr/>
          <p:nvPr/>
        </p:nvGrpSpPr>
        <p:grpSpPr>
          <a:xfrm>
            <a:off x="7699599" y="5426742"/>
            <a:ext cx="1820672" cy="879419"/>
            <a:chOff x="7699599" y="5426742"/>
            <a:chExt cx="1820672" cy="879419"/>
          </a:xfrm>
        </p:grpSpPr>
        <p:sp>
          <p:nvSpPr>
            <p:cNvPr id="23" name="Rectangle 22">
              <a:extLst>
                <a:ext uri="{FF2B5EF4-FFF2-40B4-BE49-F238E27FC236}">
                  <a16:creationId xmlns:a16="http://schemas.microsoft.com/office/drawing/2014/main" id="{2EDC684E-A066-4D8D-BDE5-55B1C834FAAB}"/>
                </a:ext>
              </a:extLst>
            </p:cNvPr>
            <p:cNvSpPr/>
            <p:nvPr/>
          </p:nvSpPr>
          <p:spPr>
            <a:xfrm>
              <a:off x="7699599" y="5791212"/>
              <a:ext cx="1820672" cy="514949"/>
            </a:xfrm>
            <a:prstGeom prst="rect">
              <a:avLst/>
            </a:prstGeom>
          </p:spPr>
          <p:txBody>
            <a:bodyPr wrap="square">
              <a:spAutoFit/>
            </a:bodyPr>
            <a:lstStyle/>
            <a:p>
              <a:pP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41" name="Rectangle 40">
              <a:extLst>
                <a:ext uri="{FF2B5EF4-FFF2-40B4-BE49-F238E27FC236}">
                  <a16:creationId xmlns:a16="http://schemas.microsoft.com/office/drawing/2014/main" id="{AB758438-02D4-47E9-AD78-E76B6B25C280}"/>
                </a:ext>
              </a:extLst>
            </p:cNvPr>
            <p:cNvSpPr/>
            <p:nvPr/>
          </p:nvSpPr>
          <p:spPr>
            <a:xfrm>
              <a:off x="7699599" y="5426742"/>
              <a:ext cx="1643727" cy="375487"/>
            </a:xfrm>
            <a:prstGeom prst="rect">
              <a:avLst/>
            </a:prstGeom>
          </p:spPr>
          <p:txBody>
            <a:bodyPr wrap="square">
              <a:spAutoFit/>
            </a:bodyPr>
            <a:lstStyle/>
            <a:p>
              <a:pPr>
                <a:lnSpc>
                  <a:spcPct val="120000"/>
                </a:lnSpc>
              </a:pPr>
              <a:r>
                <a:rPr lang="en-US" sz="1600" b="1" dirty="0">
                  <a:solidFill>
                    <a:schemeClr val="bg1"/>
                  </a:solidFill>
                  <a:latin typeface="Nexa Bold" panose="02000000000000000000" pitchFamily="50" charset="0"/>
                  <a:cs typeface="Segoe UI Light" panose="020B0502040204020203" pitchFamily="34" charset="0"/>
                </a:rPr>
                <a:t>Option</a:t>
              </a:r>
              <a:r>
                <a:rPr lang="id-ID" sz="1600" b="1" dirty="0">
                  <a:solidFill>
                    <a:schemeClr val="bg1"/>
                  </a:solidFill>
                  <a:latin typeface="Nexa Bold" panose="02000000000000000000" pitchFamily="50" charset="0"/>
                  <a:cs typeface="Segoe UI Light" panose="020B0502040204020203" pitchFamily="34" charset="0"/>
                </a:rPr>
                <a:t> </a:t>
              </a:r>
              <a:r>
                <a:rPr lang="en-US" sz="1600" b="1" dirty="0">
                  <a:solidFill>
                    <a:schemeClr val="bg1"/>
                  </a:solidFill>
                  <a:latin typeface="Nexa Bold" panose="02000000000000000000" pitchFamily="50" charset="0"/>
                  <a:cs typeface="Segoe UI Light" panose="020B0502040204020203" pitchFamily="34" charset="0"/>
                </a:rPr>
                <a:t>4</a:t>
              </a:r>
              <a:endParaRPr lang="en-US" sz="1400" dirty="0">
                <a:solidFill>
                  <a:schemeClr val="bg1"/>
                </a:solidFill>
                <a:latin typeface="Nexa Bold" panose="02000000000000000000" pitchFamily="50" charset="0"/>
                <a:cs typeface="Segoe UI Light" panose="020B0502040204020203" pitchFamily="34" charset="0"/>
              </a:endParaRPr>
            </a:p>
          </p:txBody>
        </p:sp>
      </p:grpSp>
      <p:grpSp>
        <p:nvGrpSpPr>
          <p:cNvPr id="25" name="Group 24">
            <a:extLst>
              <a:ext uri="{FF2B5EF4-FFF2-40B4-BE49-F238E27FC236}">
                <a16:creationId xmlns:a16="http://schemas.microsoft.com/office/drawing/2014/main" id="{0FD6FFEE-6FA5-437B-870F-3B485768968F}"/>
              </a:ext>
            </a:extLst>
          </p:cNvPr>
          <p:cNvGrpSpPr/>
          <p:nvPr/>
        </p:nvGrpSpPr>
        <p:grpSpPr>
          <a:xfrm>
            <a:off x="7548893" y="1468476"/>
            <a:ext cx="1820672" cy="843907"/>
            <a:chOff x="7548893" y="1468476"/>
            <a:chExt cx="1820672" cy="843907"/>
          </a:xfrm>
        </p:grpSpPr>
        <p:sp>
          <p:nvSpPr>
            <p:cNvPr id="5" name="Rectangle 4">
              <a:extLst>
                <a:ext uri="{FF2B5EF4-FFF2-40B4-BE49-F238E27FC236}">
                  <a16:creationId xmlns:a16="http://schemas.microsoft.com/office/drawing/2014/main" id="{9A1F87BD-206E-4B41-9740-75DF6237CC60}"/>
                </a:ext>
              </a:extLst>
            </p:cNvPr>
            <p:cNvSpPr/>
            <p:nvPr/>
          </p:nvSpPr>
          <p:spPr>
            <a:xfrm>
              <a:off x="7548893" y="1797434"/>
              <a:ext cx="1820672" cy="514949"/>
            </a:xfrm>
            <a:prstGeom prst="rect">
              <a:avLst/>
            </a:prstGeom>
          </p:spPr>
          <p:txBody>
            <a:bodyPr wrap="square">
              <a:spAutoFit/>
            </a:bodyPr>
            <a:lstStyle/>
            <a:p>
              <a:pPr algn="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42" name="Rectangle 41">
              <a:extLst>
                <a:ext uri="{FF2B5EF4-FFF2-40B4-BE49-F238E27FC236}">
                  <a16:creationId xmlns:a16="http://schemas.microsoft.com/office/drawing/2014/main" id="{198BB351-813B-4435-A737-35DF4AF59DD8}"/>
                </a:ext>
              </a:extLst>
            </p:cNvPr>
            <p:cNvSpPr/>
            <p:nvPr/>
          </p:nvSpPr>
          <p:spPr>
            <a:xfrm>
              <a:off x="7725838" y="1468476"/>
              <a:ext cx="1643727" cy="375487"/>
            </a:xfrm>
            <a:prstGeom prst="rect">
              <a:avLst/>
            </a:prstGeom>
          </p:spPr>
          <p:txBody>
            <a:bodyPr wrap="square">
              <a:spAutoFit/>
            </a:bodyPr>
            <a:lstStyle/>
            <a:p>
              <a:pPr algn="r">
                <a:lnSpc>
                  <a:spcPct val="120000"/>
                </a:lnSpc>
              </a:pPr>
              <a:r>
                <a:rPr lang="en-US" sz="1600" b="1" dirty="0">
                  <a:solidFill>
                    <a:schemeClr val="bg1"/>
                  </a:solidFill>
                  <a:latin typeface="Nexa Bold" panose="02000000000000000000" pitchFamily="50" charset="0"/>
                  <a:cs typeface="Segoe UI Light" panose="020B0502040204020203" pitchFamily="34" charset="0"/>
                </a:rPr>
                <a:t>Option</a:t>
              </a:r>
              <a:r>
                <a:rPr lang="id-ID" sz="1600" b="1" dirty="0">
                  <a:solidFill>
                    <a:schemeClr val="bg1"/>
                  </a:solidFill>
                  <a:latin typeface="Nexa Bold" panose="02000000000000000000" pitchFamily="50" charset="0"/>
                  <a:cs typeface="Segoe UI Light" panose="020B0502040204020203" pitchFamily="34" charset="0"/>
                </a:rPr>
                <a:t> 1</a:t>
              </a:r>
              <a:endParaRPr lang="en-US" sz="1400" dirty="0">
                <a:solidFill>
                  <a:schemeClr val="bg1"/>
                </a:solidFill>
                <a:latin typeface="Nexa Bold" panose="02000000000000000000" pitchFamily="50" charset="0"/>
                <a:cs typeface="Segoe UI Light" panose="020B0502040204020203" pitchFamily="34" charset="0"/>
              </a:endParaRPr>
            </a:p>
          </p:txBody>
        </p:sp>
      </p:grpSp>
      <p:grpSp>
        <p:nvGrpSpPr>
          <p:cNvPr id="28" name="Group 27">
            <a:extLst>
              <a:ext uri="{FF2B5EF4-FFF2-40B4-BE49-F238E27FC236}">
                <a16:creationId xmlns:a16="http://schemas.microsoft.com/office/drawing/2014/main" id="{9C0E6D97-C055-429D-950E-99847CFA0A72}"/>
              </a:ext>
            </a:extLst>
          </p:cNvPr>
          <p:cNvGrpSpPr/>
          <p:nvPr/>
        </p:nvGrpSpPr>
        <p:grpSpPr>
          <a:xfrm>
            <a:off x="9438082" y="4272667"/>
            <a:ext cx="1820672" cy="804654"/>
            <a:chOff x="9438082" y="4272667"/>
            <a:chExt cx="1820672" cy="804654"/>
          </a:xfrm>
        </p:grpSpPr>
        <p:sp>
          <p:nvSpPr>
            <p:cNvPr id="14" name="Rectangle 13">
              <a:extLst>
                <a:ext uri="{FF2B5EF4-FFF2-40B4-BE49-F238E27FC236}">
                  <a16:creationId xmlns:a16="http://schemas.microsoft.com/office/drawing/2014/main" id="{9A27E150-16BD-48B7-B37C-A5B115606448}"/>
                </a:ext>
              </a:extLst>
            </p:cNvPr>
            <p:cNvSpPr/>
            <p:nvPr/>
          </p:nvSpPr>
          <p:spPr>
            <a:xfrm>
              <a:off x="9438082" y="4562372"/>
              <a:ext cx="1820672" cy="514949"/>
            </a:xfrm>
            <a:prstGeom prst="rect">
              <a:avLst/>
            </a:prstGeom>
          </p:spPr>
          <p:txBody>
            <a:bodyPr wrap="square">
              <a:spAutoFit/>
            </a:bodyPr>
            <a:lstStyle/>
            <a:p>
              <a:pPr>
                <a:lnSpc>
                  <a:spcPct val="120000"/>
                </a:lnSpc>
              </a:pPr>
              <a:r>
                <a:rPr lang="id-ID" sz="1200" dirty="0">
                  <a:solidFill>
                    <a:schemeClr val="bg1"/>
                  </a:solidFill>
                  <a:latin typeface="Segoe UI Light" panose="020B0502040204020203" pitchFamily="34" charset="0"/>
                  <a:cs typeface="Segoe UI Light" panose="020B0502040204020203" pitchFamily="34" charset="0"/>
                </a:rPr>
                <a:t>quis nostrud exerci tation ullamcorper suscipit</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43" name="Rectangle 42">
              <a:extLst>
                <a:ext uri="{FF2B5EF4-FFF2-40B4-BE49-F238E27FC236}">
                  <a16:creationId xmlns:a16="http://schemas.microsoft.com/office/drawing/2014/main" id="{82466CF1-F469-4BD4-AAF6-B8055680933F}"/>
                </a:ext>
              </a:extLst>
            </p:cNvPr>
            <p:cNvSpPr/>
            <p:nvPr/>
          </p:nvSpPr>
          <p:spPr>
            <a:xfrm>
              <a:off x="9438082" y="4272667"/>
              <a:ext cx="1643727" cy="375487"/>
            </a:xfrm>
            <a:prstGeom prst="rect">
              <a:avLst/>
            </a:prstGeom>
          </p:spPr>
          <p:txBody>
            <a:bodyPr wrap="square">
              <a:spAutoFit/>
            </a:bodyPr>
            <a:lstStyle/>
            <a:p>
              <a:pPr>
                <a:lnSpc>
                  <a:spcPct val="120000"/>
                </a:lnSpc>
              </a:pPr>
              <a:r>
                <a:rPr lang="en-US" sz="1600" b="1" dirty="0">
                  <a:solidFill>
                    <a:schemeClr val="bg1"/>
                  </a:solidFill>
                  <a:latin typeface="Nexa Bold" panose="02000000000000000000" pitchFamily="50" charset="0"/>
                  <a:cs typeface="Segoe UI Light" panose="020B0502040204020203" pitchFamily="34" charset="0"/>
                </a:rPr>
                <a:t>Option</a:t>
              </a:r>
              <a:r>
                <a:rPr lang="id-ID" sz="1600" b="1" dirty="0">
                  <a:solidFill>
                    <a:schemeClr val="bg1"/>
                  </a:solidFill>
                  <a:latin typeface="Nexa Bold" panose="02000000000000000000" pitchFamily="50" charset="0"/>
                  <a:cs typeface="Segoe UI Light" panose="020B0502040204020203" pitchFamily="34" charset="0"/>
                </a:rPr>
                <a:t> </a:t>
              </a:r>
              <a:r>
                <a:rPr lang="en-US" sz="1600" b="1" dirty="0">
                  <a:solidFill>
                    <a:schemeClr val="bg1"/>
                  </a:solidFill>
                  <a:latin typeface="Nexa Bold" panose="02000000000000000000" pitchFamily="50" charset="0"/>
                  <a:cs typeface="Segoe UI Light" panose="020B0502040204020203" pitchFamily="34" charset="0"/>
                </a:rPr>
                <a:t>2</a:t>
              </a:r>
              <a:endParaRPr lang="en-US" sz="1400" dirty="0">
                <a:solidFill>
                  <a:schemeClr val="bg1"/>
                </a:solidFill>
                <a:latin typeface="Nexa Bold" panose="02000000000000000000" pitchFamily="50" charset="0"/>
                <a:cs typeface="Segoe UI Light" panose="020B0502040204020203" pitchFamily="34" charset="0"/>
              </a:endParaRPr>
            </a:p>
          </p:txBody>
        </p:sp>
      </p:grpSp>
    </p:spTree>
    <p:extLst>
      <p:ext uri="{BB962C8B-B14F-4D97-AF65-F5344CB8AC3E}">
        <p14:creationId xmlns:p14="http://schemas.microsoft.com/office/powerpoint/2010/main" val="2215369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750" fill="hold"/>
                                        <p:tgtEl>
                                          <p:spTgt spid="37"/>
                                        </p:tgtEl>
                                        <p:attrNameLst>
                                          <p:attrName>ppt_x</p:attrName>
                                        </p:attrNameLst>
                                      </p:cBhvr>
                                      <p:tavLst>
                                        <p:tav tm="0">
                                          <p:val>
                                            <p:strVal val="0-#ppt_w/2"/>
                                          </p:val>
                                        </p:tav>
                                        <p:tav tm="100000">
                                          <p:val>
                                            <p:strVal val="#ppt_x"/>
                                          </p:val>
                                        </p:tav>
                                      </p:tavLst>
                                    </p:anim>
                                    <p:anim calcmode="lin" valueType="num">
                                      <p:cBhvr additive="base">
                                        <p:cTn id="8" dur="75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750" fill="hold"/>
                                        <p:tgtEl>
                                          <p:spTgt spid="33"/>
                                        </p:tgtEl>
                                        <p:attrNameLst>
                                          <p:attrName>ppt_x</p:attrName>
                                        </p:attrNameLst>
                                      </p:cBhvr>
                                      <p:tavLst>
                                        <p:tav tm="0">
                                          <p:val>
                                            <p:strVal val="0-#ppt_w/2"/>
                                          </p:val>
                                        </p:tav>
                                        <p:tav tm="100000">
                                          <p:val>
                                            <p:strVal val="#ppt_x"/>
                                          </p:val>
                                        </p:tav>
                                      </p:tavLst>
                                    </p:anim>
                                    <p:anim calcmode="lin" valueType="num">
                                      <p:cBhvr additive="base">
                                        <p:cTn id="12" dur="750" fill="hold"/>
                                        <p:tgtEl>
                                          <p:spTgt spid="33"/>
                                        </p:tgtEl>
                                        <p:attrNameLst>
                                          <p:attrName>ppt_y</p:attrName>
                                        </p:attrNameLst>
                                      </p:cBhvr>
                                      <p:tavLst>
                                        <p:tav tm="0">
                                          <p:val>
                                            <p:strVal val="#ppt_y"/>
                                          </p:val>
                                        </p:tav>
                                        <p:tav tm="100000">
                                          <p:val>
                                            <p:strVal val="#ppt_y"/>
                                          </p:val>
                                        </p:tav>
                                      </p:tavLst>
                                    </p:anim>
                                  </p:childTnLst>
                                </p:cTn>
                              </p:par>
                              <p:par>
                                <p:cTn id="13" presetID="22" presetClass="entr" presetSubtype="1" fill="hold" nodeType="with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750"/>
                                        <p:tgtEl>
                                          <p:spTgt spid="2"/>
                                        </p:tgtEl>
                                      </p:cBhvr>
                                    </p:animEffect>
                                  </p:childTnLst>
                                </p:cTn>
                              </p:par>
                              <p:par>
                                <p:cTn id="16" presetID="42" presetClass="entr" presetSubtype="0" fill="hold"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125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42" presetClass="entr" presetSubtype="0" fill="hold" nodeType="withEffect">
                                  <p:stCondLst>
                                    <p:cond delay="125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15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42" presetClass="entr" presetSubtype="0" fill="hold" nodeType="withEffect">
                                  <p:stCondLst>
                                    <p:cond delay="150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par>
                                <p:cTn id="37" presetID="10" presetClass="entr" presetSubtype="0" fill="hold" nodeType="withEffect">
                                  <p:stCondLst>
                                    <p:cond delay="175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42" presetClass="entr" presetSubtype="0" fill="hold" nodeType="withEffect">
                                  <p:stCondLst>
                                    <p:cond delay="175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anim calcmode="lin" valueType="num">
                                      <p:cBhvr>
                                        <p:cTn id="43" dur="500" fill="hold"/>
                                        <p:tgtEl>
                                          <p:spTgt spid="19"/>
                                        </p:tgtEl>
                                        <p:attrNameLst>
                                          <p:attrName>ppt_x</p:attrName>
                                        </p:attrNameLst>
                                      </p:cBhvr>
                                      <p:tavLst>
                                        <p:tav tm="0">
                                          <p:val>
                                            <p:strVal val="#ppt_x"/>
                                          </p:val>
                                        </p:tav>
                                        <p:tav tm="100000">
                                          <p:val>
                                            <p:strVal val="#ppt_x"/>
                                          </p:val>
                                        </p:tav>
                                      </p:tavLst>
                                    </p:anim>
                                    <p:anim calcmode="lin" valueType="num">
                                      <p:cBhvr>
                                        <p:cTn id="44" dur="500" fill="hold"/>
                                        <p:tgtEl>
                                          <p:spTgt spid="19"/>
                                        </p:tgtEl>
                                        <p:attrNameLst>
                                          <p:attrName>ppt_y</p:attrName>
                                        </p:attrNameLst>
                                      </p:cBhvr>
                                      <p:tavLst>
                                        <p:tav tm="0">
                                          <p:val>
                                            <p:strVal val="#ppt_y+.1"/>
                                          </p:val>
                                        </p:tav>
                                        <p:tav tm="100000">
                                          <p:val>
                                            <p:strVal val="#ppt_y"/>
                                          </p:val>
                                        </p:tav>
                                      </p:tavLst>
                                    </p:anim>
                                  </p:childTnLst>
                                </p:cTn>
                              </p:par>
                              <p:par>
                                <p:cTn id="45" presetID="10" presetClass="entr" presetSubtype="0" fill="hold" nodeType="withEffect">
                                  <p:stCondLst>
                                    <p:cond delay="200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91F54720-3567-4534-A6B7-FBB148B4A00A}"/>
              </a:ext>
            </a:extLst>
          </p:cNvPr>
          <p:cNvGrpSpPr/>
          <p:nvPr/>
        </p:nvGrpSpPr>
        <p:grpSpPr>
          <a:xfrm>
            <a:off x="2072641" y="944945"/>
            <a:ext cx="8046720" cy="709132"/>
            <a:chOff x="1481386" y="1264242"/>
            <a:chExt cx="8046720" cy="709132"/>
          </a:xfrm>
        </p:grpSpPr>
        <p:sp>
          <p:nvSpPr>
            <p:cNvPr id="99" name="Rectangle 98">
              <a:extLst>
                <a:ext uri="{FF2B5EF4-FFF2-40B4-BE49-F238E27FC236}">
                  <a16:creationId xmlns:a16="http://schemas.microsoft.com/office/drawing/2014/main" id="{34EE21F7-71A5-43F0-AA5C-86B13B4E88EB}"/>
                </a:ext>
              </a:extLst>
            </p:cNvPr>
            <p:cNvSpPr/>
            <p:nvPr/>
          </p:nvSpPr>
          <p:spPr>
            <a:xfrm>
              <a:off x="5324745"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100" name="TextBox 99">
              <a:extLst>
                <a:ext uri="{FF2B5EF4-FFF2-40B4-BE49-F238E27FC236}">
                  <a16:creationId xmlns:a16="http://schemas.microsoft.com/office/drawing/2014/main" id="{98546F0F-49DE-41A2-A665-8E9C4423EDF2}"/>
                </a:ext>
              </a:extLst>
            </p:cNvPr>
            <p:cNvSpPr txBox="1"/>
            <p:nvPr/>
          </p:nvSpPr>
          <p:spPr>
            <a:xfrm>
              <a:off x="1481386" y="1327043"/>
              <a:ext cx="8046720" cy="646331"/>
            </a:xfrm>
            <a:prstGeom prst="rect">
              <a:avLst/>
            </a:prstGeom>
            <a:noFill/>
          </p:spPr>
          <p:txBody>
            <a:bodyPr wrap="square" rtlCol="0">
              <a:spAutoFit/>
            </a:bodyPr>
            <a:lstStyle/>
            <a:p>
              <a:pPr algn="ctr"/>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Maps Analytics Data </a:t>
              </a:r>
              <a:endParaRPr lang="id-ID" sz="36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grpSp>
        <p:nvGrpSpPr>
          <p:cNvPr id="3" name="Group 2">
            <a:extLst>
              <a:ext uri="{FF2B5EF4-FFF2-40B4-BE49-F238E27FC236}">
                <a16:creationId xmlns:a16="http://schemas.microsoft.com/office/drawing/2014/main" id="{AD89AA89-0466-4286-97BA-4AE7EA961160}"/>
              </a:ext>
            </a:extLst>
          </p:cNvPr>
          <p:cNvGrpSpPr/>
          <p:nvPr/>
        </p:nvGrpSpPr>
        <p:grpSpPr>
          <a:xfrm>
            <a:off x="4782569" y="3784631"/>
            <a:ext cx="381000" cy="381000"/>
            <a:chOff x="5348287" y="3900745"/>
            <a:chExt cx="381000" cy="381000"/>
          </a:xfrm>
        </p:grpSpPr>
        <p:sp>
          <p:nvSpPr>
            <p:cNvPr id="20" name="Oval 19">
              <a:extLst>
                <a:ext uri="{FF2B5EF4-FFF2-40B4-BE49-F238E27FC236}">
                  <a16:creationId xmlns:a16="http://schemas.microsoft.com/office/drawing/2014/main" id="{4474E6A1-711C-454A-8E50-047BE8B32DDB}"/>
                </a:ext>
              </a:extLst>
            </p:cNvPr>
            <p:cNvSpPr/>
            <p:nvPr/>
          </p:nvSpPr>
          <p:spPr>
            <a:xfrm>
              <a:off x="5348287" y="3900745"/>
              <a:ext cx="381000" cy="381000"/>
            </a:xfrm>
            <a:prstGeom prst="ellipse">
              <a:avLst/>
            </a:prstGeom>
            <a:solidFill>
              <a:schemeClr val="tx1">
                <a:lumMod val="85000"/>
                <a:lumOff val="1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85000"/>
                    <a:lumOff val="15000"/>
                  </a:schemeClr>
                </a:solidFill>
              </a:endParaRPr>
            </a:p>
          </p:txBody>
        </p:sp>
        <p:sp>
          <p:nvSpPr>
            <p:cNvPr id="21" name="Oval 20">
              <a:extLst>
                <a:ext uri="{FF2B5EF4-FFF2-40B4-BE49-F238E27FC236}">
                  <a16:creationId xmlns:a16="http://schemas.microsoft.com/office/drawing/2014/main" id="{9D4DBEB7-1B67-4DE9-AEAF-BF8228C9D015}"/>
                </a:ext>
              </a:extLst>
            </p:cNvPr>
            <p:cNvSpPr/>
            <p:nvPr/>
          </p:nvSpPr>
          <p:spPr>
            <a:xfrm>
              <a:off x="5424487" y="3974564"/>
              <a:ext cx="228600" cy="228600"/>
            </a:xfrm>
            <a:prstGeom prst="ellipse">
              <a:avLst/>
            </a:prstGeom>
            <a:solidFill>
              <a:schemeClr val="tx1">
                <a:lumMod val="85000"/>
                <a:lumOff val="15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85000"/>
                    <a:lumOff val="15000"/>
                  </a:schemeClr>
                </a:solidFill>
              </a:endParaRPr>
            </a:p>
          </p:txBody>
        </p:sp>
      </p:grpSp>
      <p:grpSp>
        <p:nvGrpSpPr>
          <p:cNvPr id="4" name="Group 3">
            <a:extLst>
              <a:ext uri="{FF2B5EF4-FFF2-40B4-BE49-F238E27FC236}">
                <a16:creationId xmlns:a16="http://schemas.microsoft.com/office/drawing/2014/main" id="{587D24E8-1671-4D53-8E55-EE3BCF70EE6E}"/>
              </a:ext>
            </a:extLst>
          </p:cNvPr>
          <p:cNvGrpSpPr/>
          <p:nvPr/>
        </p:nvGrpSpPr>
        <p:grpSpPr>
          <a:xfrm>
            <a:off x="6173219" y="2578131"/>
            <a:ext cx="381000" cy="381000"/>
            <a:chOff x="5348287" y="3900745"/>
            <a:chExt cx="381000" cy="381000"/>
          </a:xfrm>
        </p:grpSpPr>
        <p:sp>
          <p:nvSpPr>
            <p:cNvPr id="18" name="Oval 17">
              <a:extLst>
                <a:ext uri="{FF2B5EF4-FFF2-40B4-BE49-F238E27FC236}">
                  <a16:creationId xmlns:a16="http://schemas.microsoft.com/office/drawing/2014/main" id="{DAD24128-75A1-496B-B661-4F34501FB441}"/>
                </a:ext>
              </a:extLst>
            </p:cNvPr>
            <p:cNvSpPr/>
            <p:nvPr/>
          </p:nvSpPr>
          <p:spPr>
            <a:xfrm>
              <a:off x="5348287" y="3900745"/>
              <a:ext cx="381000" cy="381000"/>
            </a:xfrm>
            <a:prstGeom prst="ellipse">
              <a:avLst/>
            </a:pr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85000"/>
                    <a:lumOff val="15000"/>
                  </a:schemeClr>
                </a:solidFill>
              </a:endParaRPr>
            </a:p>
          </p:txBody>
        </p:sp>
        <p:sp>
          <p:nvSpPr>
            <p:cNvPr id="19" name="Oval 18">
              <a:extLst>
                <a:ext uri="{FF2B5EF4-FFF2-40B4-BE49-F238E27FC236}">
                  <a16:creationId xmlns:a16="http://schemas.microsoft.com/office/drawing/2014/main" id="{B9D9A96B-82CD-403D-85F9-18A67DB4972F}"/>
                </a:ext>
              </a:extLst>
            </p:cNvPr>
            <p:cNvSpPr/>
            <p:nvPr/>
          </p:nvSpPr>
          <p:spPr>
            <a:xfrm>
              <a:off x="5424487" y="3974564"/>
              <a:ext cx="228600" cy="228600"/>
            </a:xfrm>
            <a:prstGeom prst="ellipse">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85000"/>
                    <a:lumOff val="15000"/>
                  </a:schemeClr>
                </a:solidFill>
              </a:endParaRPr>
            </a:p>
          </p:txBody>
        </p:sp>
      </p:grpSp>
      <p:grpSp>
        <p:nvGrpSpPr>
          <p:cNvPr id="5" name="Group 4">
            <a:extLst>
              <a:ext uri="{FF2B5EF4-FFF2-40B4-BE49-F238E27FC236}">
                <a16:creationId xmlns:a16="http://schemas.microsoft.com/office/drawing/2014/main" id="{1A98D571-EE0E-48FB-A3ED-A9F88D9D3ACB}"/>
              </a:ext>
            </a:extLst>
          </p:cNvPr>
          <p:cNvGrpSpPr/>
          <p:nvPr/>
        </p:nvGrpSpPr>
        <p:grpSpPr>
          <a:xfrm>
            <a:off x="4973069" y="2760436"/>
            <a:ext cx="1276350" cy="1098014"/>
            <a:chOff x="5538787" y="2876550"/>
            <a:chExt cx="1276350" cy="1098014"/>
          </a:xfrm>
        </p:grpSpPr>
        <p:cxnSp>
          <p:nvCxnSpPr>
            <p:cNvPr id="16" name="Straight Connector 15">
              <a:extLst>
                <a:ext uri="{FF2B5EF4-FFF2-40B4-BE49-F238E27FC236}">
                  <a16:creationId xmlns:a16="http://schemas.microsoft.com/office/drawing/2014/main" id="{1DE5FEBB-892F-4B06-9C44-58DFD754BE08}"/>
                </a:ext>
              </a:extLst>
            </p:cNvPr>
            <p:cNvCxnSpPr>
              <a:stCxn id="21" idx="0"/>
            </p:cNvCxnSpPr>
            <p:nvPr/>
          </p:nvCxnSpPr>
          <p:spPr>
            <a:xfrm flipV="1">
              <a:off x="5538787" y="2876550"/>
              <a:ext cx="0" cy="10980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13C6E3-3844-4050-AFEB-0D3F295CB832}"/>
                </a:ext>
              </a:extLst>
            </p:cNvPr>
            <p:cNvCxnSpPr>
              <a:endCxn id="19" idx="2"/>
            </p:cNvCxnSpPr>
            <p:nvPr/>
          </p:nvCxnSpPr>
          <p:spPr>
            <a:xfrm>
              <a:off x="5538787" y="2876550"/>
              <a:ext cx="1276350" cy="5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091B65C9-A00D-465A-AC08-B04F0E4B3320}"/>
              </a:ext>
            </a:extLst>
          </p:cNvPr>
          <p:cNvGrpSpPr/>
          <p:nvPr/>
        </p:nvGrpSpPr>
        <p:grpSpPr>
          <a:xfrm>
            <a:off x="6173219" y="3784631"/>
            <a:ext cx="381000" cy="381000"/>
            <a:chOff x="5348287" y="3900745"/>
            <a:chExt cx="381000" cy="381000"/>
          </a:xfrm>
        </p:grpSpPr>
        <p:sp>
          <p:nvSpPr>
            <p:cNvPr id="14" name="Oval 13">
              <a:extLst>
                <a:ext uri="{FF2B5EF4-FFF2-40B4-BE49-F238E27FC236}">
                  <a16:creationId xmlns:a16="http://schemas.microsoft.com/office/drawing/2014/main" id="{E22A9D58-BB44-4EBE-9533-D050603CFEB4}"/>
                </a:ext>
              </a:extLst>
            </p:cNvPr>
            <p:cNvSpPr/>
            <p:nvPr/>
          </p:nvSpPr>
          <p:spPr>
            <a:xfrm>
              <a:off x="5348287" y="3900745"/>
              <a:ext cx="381000" cy="381000"/>
            </a:xfrm>
            <a:prstGeom prst="ellipse">
              <a:avLst/>
            </a:prstGeom>
            <a:solidFill>
              <a:schemeClr val="accent2">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85000"/>
                    <a:lumOff val="15000"/>
                  </a:schemeClr>
                </a:solidFill>
              </a:endParaRPr>
            </a:p>
          </p:txBody>
        </p:sp>
        <p:sp>
          <p:nvSpPr>
            <p:cNvPr id="15" name="Oval 14">
              <a:extLst>
                <a:ext uri="{FF2B5EF4-FFF2-40B4-BE49-F238E27FC236}">
                  <a16:creationId xmlns:a16="http://schemas.microsoft.com/office/drawing/2014/main" id="{954101A4-12BA-484F-AD17-46A11B349E4B}"/>
                </a:ext>
              </a:extLst>
            </p:cNvPr>
            <p:cNvSpPr/>
            <p:nvPr/>
          </p:nvSpPr>
          <p:spPr>
            <a:xfrm>
              <a:off x="5424487" y="3974564"/>
              <a:ext cx="228600" cy="228600"/>
            </a:xfrm>
            <a:prstGeom prst="ellips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85000"/>
                    <a:lumOff val="15000"/>
                  </a:schemeClr>
                </a:solidFill>
              </a:endParaRPr>
            </a:p>
          </p:txBody>
        </p:sp>
      </p:grpSp>
      <p:cxnSp>
        <p:nvCxnSpPr>
          <p:cNvPr id="7" name="Straight Connector 6">
            <a:extLst>
              <a:ext uri="{FF2B5EF4-FFF2-40B4-BE49-F238E27FC236}">
                <a16:creationId xmlns:a16="http://schemas.microsoft.com/office/drawing/2014/main" id="{E3D37402-E30B-4BCE-823B-79ED0C4DAB19}"/>
              </a:ext>
            </a:extLst>
          </p:cNvPr>
          <p:cNvCxnSpPr>
            <a:stCxn id="21" idx="6"/>
            <a:endCxn id="15" idx="2"/>
          </p:cNvCxnSpPr>
          <p:nvPr/>
        </p:nvCxnSpPr>
        <p:spPr>
          <a:xfrm>
            <a:off x="5087369" y="3972750"/>
            <a:ext cx="116205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D0CE00D9-EDDF-46B0-887F-4119C6583042}"/>
              </a:ext>
            </a:extLst>
          </p:cNvPr>
          <p:cNvGrpSpPr/>
          <p:nvPr/>
        </p:nvGrpSpPr>
        <p:grpSpPr>
          <a:xfrm>
            <a:off x="6173219" y="4991131"/>
            <a:ext cx="381000" cy="381000"/>
            <a:chOff x="5348287" y="3900745"/>
            <a:chExt cx="381000" cy="381000"/>
          </a:xfrm>
        </p:grpSpPr>
        <p:sp>
          <p:nvSpPr>
            <p:cNvPr id="12" name="Oval 11">
              <a:extLst>
                <a:ext uri="{FF2B5EF4-FFF2-40B4-BE49-F238E27FC236}">
                  <a16:creationId xmlns:a16="http://schemas.microsoft.com/office/drawing/2014/main" id="{F4535257-E4A4-4438-B2BB-66EA2E90DBCA}"/>
                </a:ext>
              </a:extLst>
            </p:cNvPr>
            <p:cNvSpPr/>
            <p:nvPr/>
          </p:nvSpPr>
          <p:spPr>
            <a:xfrm>
              <a:off x="5348287" y="3900745"/>
              <a:ext cx="381000" cy="381000"/>
            </a:xfrm>
            <a:prstGeom prst="ellipse">
              <a:avLst/>
            </a:prstGeom>
            <a:solidFill>
              <a:schemeClr val="accent3">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85000"/>
                    <a:lumOff val="15000"/>
                  </a:schemeClr>
                </a:solidFill>
              </a:endParaRPr>
            </a:p>
          </p:txBody>
        </p:sp>
        <p:sp>
          <p:nvSpPr>
            <p:cNvPr id="13" name="Oval 12">
              <a:extLst>
                <a:ext uri="{FF2B5EF4-FFF2-40B4-BE49-F238E27FC236}">
                  <a16:creationId xmlns:a16="http://schemas.microsoft.com/office/drawing/2014/main" id="{026F9648-84DB-44C6-8484-25D1C008EF7C}"/>
                </a:ext>
              </a:extLst>
            </p:cNvPr>
            <p:cNvSpPr/>
            <p:nvPr/>
          </p:nvSpPr>
          <p:spPr>
            <a:xfrm>
              <a:off x="5424487" y="3974564"/>
              <a:ext cx="228600" cy="228600"/>
            </a:xfrm>
            <a:prstGeom prst="ellipse">
              <a:avLst/>
            </a:prstGeom>
            <a:solidFill>
              <a:schemeClr val="accent3">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85000"/>
                    <a:lumOff val="15000"/>
                  </a:schemeClr>
                </a:solidFill>
              </a:endParaRPr>
            </a:p>
          </p:txBody>
        </p:sp>
      </p:grpSp>
      <p:grpSp>
        <p:nvGrpSpPr>
          <p:cNvPr id="9" name="Group 8">
            <a:extLst>
              <a:ext uri="{FF2B5EF4-FFF2-40B4-BE49-F238E27FC236}">
                <a16:creationId xmlns:a16="http://schemas.microsoft.com/office/drawing/2014/main" id="{2F1108D7-C925-475B-B526-5F1847A4CCA4}"/>
              </a:ext>
            </a:extLst>
          </p:cNvPr>
          <p:cNvGrpSpPr/>
          <p:nvPr/>
        </p:nvGrpSpPr>
        <p:grpSpPr>
          <a:xfrm>
            <a:off x="4973069" y="4078918"/>
            <a:ext cx="1276350" cy="1106081"/>
            <a:chOff x="5538787" y="4742259"/>
            <a:chExt cx="1276350" cy="1106081"/>
          </a:xfrm>
        </p:grpSpPr>
        <p:cxnSp>
          <p:nvCxnSpPr>
            <p:cNvPr id="10" name="Straight Connector 9">
              <a:extLst>
                <a:ext uri="{FF2B5EF4-FFF2-40B4-BE49-F238E27FC236}">
                  <a16:creationId xmlns:a16="http://schemas.microsoft.com/office/drawing/2014/main" id="{8A3633F3-356E-4FF4-822A-8D794D4DFD13}"/>
                </a:ext>
              </a:extLst>
            </p:cNvPr>
            <p:cNvCxnSpPr/>
            <p:nvPr/>
          </p:nvCxnSpPr>
          <p:spPr>
            <a:xfrm flipV="1">
              <a:off x="5538787" y="4742259"/>
              <a:ext cx="0" cy="10980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4B0648E-79EE-497D-81A5-F4EDA0FDA781}"/>
                </a:ext>
              </a:extLst>
            </p:cNvPr>
            <p:cNvCxnSpPr/>
            <p:nvPr/>
          </p:nvCxnSpPr>
          <p:spPr>
            <a:xfrm>
              <a:off x="5538787" y="5842526"/>
              <a:ext cx="1276350" cy="58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9EA33E8F-D331-4F3C-A8C7-E1D5EFCD1EF2}"/>
              </a:ext>
            </a:extLst>
          </p:cNvPr>
          <p:cNvSpPr txBox="1"/>
          <p:nvPr/>
        </p:nvSpPr>
        <p:spPr>
          <a:xfrm>
            <a:off x="6960897" y="2445465"/>
            <a:ext cx="3848726" cy="646331"/>
          </a:xfrm>
          <a:prstGeom prst="rect">
            <a:avLst/>
          </a:prstGeom>
          <a:noFill/>
        </p:spPr>
        <p:txBody>
          <a:bodyPr wrap="square" rtlCol="0">
            <a:spAutoFit/>
          </a:bodyPr>
          <a:lstStyle/>
          <a:p>
            <a:r>
              <a:rPr lang="en-US" sz="2000" b="1" dirty="0">
                <a:solidFill>
                  <a:schemeClr val="accent1"/>
                </a:solidFill>
                <a:latin typeface="Nexa Bold" panose="02000000000000000000" pitchFamily="50" charset="0"/>
                <a:cs typeface="Lato Heavy" panose="020F0902020204030203" pitchFamily="34" charset="0"/>
              </a:rPr>
              <a:t>Other </a:t>
            </a:r>
            <a:r>
              <a:rPr lang="id-ID" sz="2000" b="1" dirty="0">
                <a:solidFill>
                  <a:schemeClr val="accent1"/>
                </a:solidFill>
                <a:latin typeface="Nexa Bold" panose="02000000000000000000" pitchFamily="50" charset="0"/>
                <a:cs typeface="Lato Heavy" panose="020F0902020204030203" pitchFamily="34" charset="0"/>
              </a:rPr>
              <a:t>Project</a:t>
            </a:r>
            <a:r>
              <a:rPr lang="en-US" sz="2000" b="1" dirty="0">
                <a:solidFill>
                  <a:schemeClr val="accent1"/>
                </a:solidFill>
                <a:latin typeface="Nexa Bold" panose="02000000000000000000" pitchFamily="50" charset="0"/>
                <a:cs typeface="Lato Heavy" panose="020F0902020204030203" pitchFamily="34" charset="0"/>
              </a:rPr>
              <a:t> based</a:t>
            </a:r>
          </a:p>
          <a:p>
            <a:r>
              <a:rPr lang="en-US" sz="1600" dirty="0">
                <a:solidFill>
                  <a:schemeClr val="bg1"/>
                </a:solidFill>
                <a:latin typeface="Nexa Light" panose="02000000000000000000" pitchFamily="50" charset="0"/>
                <a:cs typeface="Lato" panose="020F0502020204030203" pitchFamily="34" charset="0"/>
              </a:rPr>
              <a:t>property crowdfunding platforms</a:t>
            </a:r>
            <a:endParaRPr lang="id-ID" sz="2000" dirty="0">
              <a:solidFill>
                <a:schemeClr val="bg1"/>
              </a:solidFill>
              <a:latin typeface="Nexa Light" panose="02000000000000000000" pitchFamily="50" charset="0"/>
              <a:cs typeface="Lato" panose="020F0502020204030203" pitchFamily="34" charset="0"/>
            </a:endParaRPr>
          </a:p>
        </p:txBody>
      </p:sp>
      <p:sp>
        <p:nvSpPr>
          <p:cNvPr id="23" name="TextBox 22">
            <a:extLst>
              <a:ext uri="{FF2B5EF4-FFF2-40B4-BE49-F238E27FC236}">
                <a16:creationId xmlns:a16="http://schemas.microsoft.com/office/drawing/2014/main" id="{E1D69F39-3B3D-43FB-BF24-4FB04841EF8B}"/>
              </a:ext>
            </a:extLst>
          </p:cNvPr>
          <p:cNvSpPr txBox="1"/>
          <p:nvPr/>
        </p:nvSpPr>
        <p:spPr>
          <a:xfrm>
            <a:off x="6960897" y="3603418"/>
            <a:ext cx="4752125" cy="646331"/>
          </a:xfrm>
          <a:prstGeom prst="rect">
            <a:avLst/>
          </a:prstGeom>
          <a:noFill/>
        </p:spPr>
        <p:txBody>
          <a:bodyPr wrap="square" rtlCol="0">
            <a:spAutoFit/>
          </a:bodyPr>
          <a:lstStyle/>
          <a:p>
            <a:r>
              <a:rPr lang="id-ID" sz="2000" b="1" dirty="0">
                <a:solidFill>
                  <a:schemeClr val="accent2"/>
                </a:solidFill>
                <a:latin typeface="Nexa Bold" panose="02000000000000000000" pitchFamily="50" charset="0"/>
                <a:cs typeface="Lato Heavy" panose="020F0902020204030203" pitchFamily="34" charset="0"/>
              </a:rPr>
              <a:t>Project</a:t>
            </a:r>
            <a:r>
              <a:rPr lang="en-US" sz="2000" b="1" dirty="0">
                <a:solidFill>
                  <a:schemeClr val="accent2"/>
                </a:solidFill>
                <a:latin typeface="Nexa Bold" panose="02000000000000000000" pitchFamily="50" charset="0"/>
                <a:cs typeface="Lato Heavy" panose="020F0902020204030203" pitchFamily="34" charset="0"/>
              </a:rPr>
              <a:t> based equity</a:t>
            </a:r>
            <a:r>
              <a:rPr lang="id-ID" sz="2000" b="1" dirty="0">
                <a:solidFill>
                  <a:schemeClr val="accent2"/>
                </a:solidFill>
                <a:latin typeface="Nexa Bold" panose="02000000000000000000" pitchFamily="50" charset="0"/>
                <a:cs typeface="Lato Heavy" panose="020F0902020204030203" pitchFamily="34" charset="0"/>
              </a:rPr>
              <a:t> </a:t>
            </a:r>
            <a:r>
              <a:rPr lang="en-US" sz="2000" b="1" dirty="0">
                <a:solidFill>
                  <a:schemeClr val="accent2"/>
                </a:solidFill>
                <a:latin typeface="Nexa Bold" panose="02000000000000000000" pitchFamily="50" charset="0"/>
                <a:cs typeface="Lato Heavy" panose="020F0902020204030203" pitchFamily="34" charset="0"/>
              </a:rPr>
              <a:t>crowdfunding </a:t>
            </a:r>
          </a:p>
          <a:p>
            <a:r>
              <a:rPr lang="en-US" sz="1600" dirty="0">
                <a:solidFill>
                  <a:schemeClr val="bg1"/>
                </a:solidFill>
                <a:latin typeface="Nexa Light" panose="02000000000000000000" pitchFamily="50" charset="0"/>
                <a:cs typeface="Lato" panose="020F0502020204030203" pitchFamily="34" charset="0"/>
              </a:rPr>
              <a:t>platforms entering property</a:t>
            </a:r>
            <a:endParaRPr lang="id-ID" sz="2000" dirty="0">
              <a:solidFill>
                <a:schemeClr val="bg1"/>
              </a:solidFill>
              <a:latin typeface="Nexa Light" panose="02000000000000000000" pitchFamily="50" charset="0"/>
              <a:cs typeface="Lato" panose="020F0502020204030203" pitchFamily="34" charset="0"/>
            </a:endParaRPr>
          </a:p>
        </p:txBody>
      </p:sp>
      <p:sp>
        <p:nvSpPr>
          <p:cNvPr id="24" name="TextBox 23">
            <a:extLst>
              <a:ext uri="{FF2B5EF4-FFF2-40B4-BE49-F238E27FC236}">
                <a16:creationId xmlns:a16="http://schemas.microsoft.com/office/drawing/2014/main" id="{E4489EAD-6852-4EBE-AA2F-2E386CBCD86E}"/>
              </a:ext>
            </a:extLst>
          </p:cNvPr>
          <p:cNvSpPr txBox="1"/>
          <p:nvPr/>
        </p:nvSpPr>
        <p:spPr>
          <a:xfrm>
            <a:off x="6954721" y="4782488"/>
            <a:ext cx="4527280" cy="646331"/>
          </a:xfrm>
          <a:prstGeom prst="rect">
            <a:avLst/>
          </a:prstGeom>
          <a:noFill/>
        </p:spPr>
        <p:txBody>
          <a:bodyPr wrap="square" rtlCol="0">
            <a:spAutoFit/>
          </a:bodyPr>
          <a:lstStyle/>
          <a:p>
            <a:r>
              <a:rPr lang="en-US" sz="2000" b="1" dirty="0">
                <a:solidFill>
                  <a:schemeClr val="accent3"/>
                </a:solidFill>
                <a:latin typeface="Nexa Bold" panose="02000000000000000000" pitchFamily="50" charset="0"/>
                <a:cs typeface="Lato Heavy" panose="020F0902020204030203" pitchFamily="34" charset="0"/>
              </a:rPr>
              <a:t>Overseas</a:t>
            </a:r>
            <a:r>
              <a:rPr lang="id-ID" sz="2000" b="1" dirty="0">
                <a:solidFill>
                  <a:schemeClr val="accent3"/>
                </a:solidFill>
                <a:latin typeface="Nexa Bold" panose="02000000000000000000" pitchFamily="50" charset="0"/>
                <a:cs typeface="Lato Heavy" panose="020F0902020204030203" pitchFamily="34" charset="0"/>
              </a:rPr>
              <a:t> </a:t>
            </a:r>
            <a:r>
              <a:rPr lang="en-US" sz="2000" b="1" dirty="0">
                <a:solidFill>
                  <a:schemeClr val="accent3"/>
                </a:solidFill>
                <a:latin typeface="Nexa Bold" panose="02000000000000000000" pitchFamily="50" charset="0"/>
                <a:cs typeface="Lato Heavy" panose="020F0902020204030203" pitchFamily="34" charset="0"/>
              </a:rPr>
              <a:t>based platforms</a:t>
            </a:r>
          </a:p>
          <a:p>
            <a:r>
              <a:rPr lang="en-US" sz="1600" dirty="0">
                <a:solidFill>
                  <a:schemeClr val="bg1"/>
                </a:solidFill>
                <a:latin typeface="Nexa Light" panose="02000000000000000000" pitchFamily="50" charset="0"/>
                <a:cs typeface="Lato" panose="020F0502020204030203" pitchFamily="34" charset="0"/>
              </a:rPr>
              <a:t>entering </a:t>
            </a:r>
            <a:r>
              <a:rPr lang="id-ID" sz="1600" dirty="0">
                <a:solidFill>
                  <a:schemeClr val="bg1"/>
                </a:solidFill>
                <a:latin typeface="Nexa Light" panose="02000000000000000000" pitchFamily="50" charset="0"/>
                <a:cs typeface="Lato" panose="020F0502020204030203" pitchFamily="34" charset="0"/>
              </a:rPr>
              <a:t>Project</a:t>
            </a:r>
            <a:endParaRPr lang="id-ID" sz="2000" dirty="0">
              <a:solidFill>
                <a:schemeClr val="bg1"/>
              </a:solidFill>
              <a:latin typeface="Nexa Light" panose="02000000000000000000" pitchFamily="50" charset="0"/>
              <a:cs typeface="Lato" panose="020F0502020204030203" pitchFamily="34" charset="0"/>
            </a:endParaRPr>
          </a:p>
        </p:txBody>
      </p:sp>
      <p:grpSp>
        <p:nvGrpSpPr>
          <p:cNvPr id="101" name="Group 100">
            <a:extLst>
              <a:ext uri="{FF2B5EF4-FFF2-40B4-BE49-F238E27FC236}">
                <a16:creationId xmlns:a16="http://schemas.microsoft.com/office/drawing/2014/main" id="{2193DB12-F19B-4E4D-8530-B3C8E1C61196}"/>
              </a:ext>
            </a:extLst>
          </p:cNvPr>
          <p:cNvGrpSpPr/>
          <p:nvPr/>
        </p:nvGrpSpPr>
        <p:grpSpPr>
          <a:xfrm>
            <a:off x="680973" y="1942028"/>
            <a:ext cx="3915690" cy="3771730"/>
            <a:chOff x="5886450" y="1472263"/>
            <a:chExt cx="4158066" cy="4005196"/>
          </a:xfrm>
        </p:grpSpPr>
        <p:sp>
          <p:nvSpPr>
            <p:cNvPr id="102" name="Freeform 13">
              <a:extLst>
                <a:ext uri="{FF2B5EF4-FFF2-40B4-BE49-F238E27FC236}">
                  <a16:creationId xmlns:a16="http://schemas.microsoft.com/office/drawing/2014/main" id="{4CEB1CA2-58C7-4EAC-9BEC-408FE365B8EB}"/>
                </a:ext>
              </a:extLst>
            </p:cNvPr>
            <p:cNvSpPr>
              <a:spLocks noEditPoints="1"/>
            </p:cNvSpPr>
            <p:nvPr/>
          </p:nvSpPr>
          <p:spPr bwMode="auto">
            <a:xfrm>
              <a:off x="5886450" y="1912529"/>
              <a:ext cx="1687686" cy="2562102"/>
            </a:xfrm>
            <a:custGeom>
              <a:avLst/>
              <a:gdLst>
                <a:gd name="T0" fmla="*/ 10 w 828"/>
                <a:gd name="T1" fmla="*/ 710 h 1257"/>
                <a:gd name="T2" fmla="*/ 12 w 828"/>
                <a:gd name="T3" fmla="*/ 658 h 1257"/>
                <a:gd name="T4" fmla="*/ 592 w 828"/>
                <a:gd name="T5" fmla="*/ 92 h 1257"/>
                <a:gd name="T6" fmla="*/ 784 w 828"/>
                <a:gd name="T7" fmla="*/ 78 h 1257"/>
                <a:gd name="T8" fmla="*/ 630 w 828"/>
                <a:gd name="T9" fmla="*/ 54 h 1257"/>
                <a:gd name="T10" fmla="*/ 828 w 828"/>
                <a:gd name="T11" fmla="*/ 68 h 1257"/>
                <a:gd name="T12" fmla="*/ 791 w 828"/>
                <a:gd name="T13" fmla="*/ 73 h 1257"/>
                <a:gd name="T14" fmla="*/ 781 w 828"/>
                <a:gd name="T15" fmla="*/ 75 h 1257"/>
                <a:gd name="T16" fmla="*/ 769 w 828"/>
                <a:gd name="T17" fmla="*/ 42 h 1257"/>
                <a:gd name="T18" fmla="*/ 736 w 828"/>
                <a:gd name="T19" fmla="*/ 14 h 1257"/>
                <a:gd name="T20" fmla="*/ 715 w 828"/>
                <a:gd name="T21" fmla="*/ 4 h 1257"/>
                <a:gd name="T22" fmla="*/ 708 w 828"/>
                <a:gd name="T23" fmla="*/ 26 h 1257"/>
                <a:gd name="T24" fmla="*/ 691 w 828"/>
                <a:gd name="T25" fmla="*/ 26 h 1257"/>
                <a:gd name="T26" fmla="*/ 684 w 828"/>
                <a:gd name="T27" fmla="*/ 14 h 1257"/>
                <a:gd name="T28" fmla="*/ 677 w 828"/>
                <a:gd name="T29" fmla="*/ 33 h 1257"/>
                <a:gd name="T30" fmla="*/ 665 w 828"/>
                <a:gd name="T31" fmla="*/ 52 h 1257"/>
                <a:gd name="T32" fmla="*/ 660 w 828"/>
                <a:gd name="T33" fmla="*/ 33 h 1257"/>
                <a:gd name="T34" fmla="*/ 646 w 828"/>
                <a:gd name="T35" fmla="*/ 47 h 1257"/>
                <a:gd name="T36" fmla="*/ 630 w 828"/>
                <a:gd name="T37" fmla="*/ 61 h 1257"/>
                <a:gd name="T38" fmla="*/ 639 w 828"/>
                <a:gd name="T39" fmla="*/ 75 h 1257"/>
                <a:gd name="T40" fmla="*/ 632 w 828"/>
                <a:gd name="T41" fmla="*/ 85 h 1257"/>
                <a:gd name="T42" fmla="*/ 615 w 828"/>
                <a:gd name="T43" fmla="*/ 87 h 1257"/>
                <a:gd name="T44" fmla="*/ 627 w 828"/>
                <a:gd name="T45" fmla="*/ 94 h 1257"/>
                <a:gd name="T46" fmla="*/ 608 w 828"/>
                <a:gd name="T47" fmla="*/ 92 h 1257"/>
                <a:gd name="T48" fmla="*/ 589 w 828"/>
                <a:gd name="T49" fmla="*/ 106 h 1257"/>
                <a:gd name="T50" fmla="*/ 601 w 828"/>
                <a:gd name="T51" fmla="*/ 127 h 1257"/>
                <a:gd name="T52" fmla="*/ 615 w 828"/>
                <a:gd name="T53" fmla="*/ 158 h 1257"/>
                <a:gd name="T54" fmla="*/ 563 w 828"/>
                <a:gd name="T55" fmla="*/ 158 h 1257"/>
                <a:gd name="T56" fmla="*/ 549 w 828"/>
                <a:gd name="T57" fmla="*/ 154 h 1257"/>
                <a:gd name="T58" fmla="*/ 542 w 828"/>
                <a:gd name="T59" fmla="*/ 163 h 1257"/>
                <a:gd name="T60" fmla="*/ 561 w 828"/>
                <a:gd name="T61" fmla="*/ 196 h 1257"/>
                <a:gd name="T62" fmla="*/ 547 w 828"/>
                <a:gd name="T63" fmla="*/ 213 h 1257"/>
                <a:gd name="T64" fmla="*/ 526 w 828"/>
                <a:gd name="T65" fmla="*/ 175 h 1257"/>
                <a:gd name="T66" fmla="*/ 504 w 828"/>
                <a:gd name="T67" fmla="*/ 180 h 1257"/>
                <a:gd name="T68" fmla="*/ 473 w 828"/>
                <a:gd name="T69" fmla="*/ 220 h 1257"/>
                <a:gd name="T70" fmla="*/ 454 w 828"/>
                <a:gd name="T71" fmla="*/ 286 h 1257"/>
                <a:gd name="T72" fmla="*/ 339 w 828"/>
                <a:gd name="T73" fmla="*/ 371 h 1257"/>
                <a:gd name="T74" fmla="*/ 277 w 828"/>
                <a:gd name="T75" fmla="*/ 390 h 1257"/>
                <a:gd name="T76" fmla="*/ 218 w 828"/>
                <a:gd name="T77" fmla="*/ 407 h 1257"/>
                <a:gd name="T78" fmla="*/ 173 w 828"/>
                <a:gd name="T79" fmla="*/ 419 h 1257"/>
                <a:gd name="T80" fmla="*/ 83 w 828"/>
                <a:gd name="T81" fmla="*/ 485 h 1257"/>
                <a:gd name="T82" fmla="*/ 62 w 828"/>
                <a:gd name="T83" fmla="*/ 504 h 1257"/>
                <a:gd name="T84" fmla="*/ 45 w 828"/>
                <a:gd name="T85" fmla="*/ 549 h 1257"/>
                <a:gd name="T86" fmla="*/ 36 w 828"/>
                <a:gd name="T87" fmla="*/ 648 h 1257"/>
                <a:gd name="T88" fmla="*/ 66 w 828"/>
                <a:gd name="T89" fmla="*/ 722 h 1257"/>
                <a:gd name="T90" fmla="*/ 40 w 828"/>
                <a:gd name="T91" fmla="*/ 729 h 1257"/>
                <a:gd name="T92" fmla="*/ 38 w 828"/>
                <a:gd name="T93" fmla="*/ 729 h 1257"/>
                <a:gd name="T94" fmla="*/ 31 w 828"/>
                <a:gd name="T95" fmla="*/ 738 h 1257"/>
                <a:gd name="T96" fmla="*/ 17 w 828"/>
                <a:gd name="T97" fmla="*/ 736 h 1257"/>
                <a:gd name="T98" fmla="*/ 99 w 828"/>
                <a:gd name="T99" fmla="*/ 921 h 1257"/>
                <a:gd name="T100" fmla="*/ 137 w 828"/>
                <a:gd name="T101" fmla="*/ 1077 h 1257"/>
                <a:gd name="T102" fmla="*/ 130 w 828"/>
                <a:gd name="T103" fmla="*/ 1115 h 1257"/>
                <a:gd name="T104" fmla="*/ 104 w 828"/>
                <a:gd name="T105" fmla="*/ 1209 h 1257"/>
                <a:gd name="T106" fmla="*/ 173 w 828"/>
                <a:gd name="T107" fmla="*/ 1250 h 1257"/>
                <a:gd name="T108" fmla="*/ 230 w 828"/>
                <a:gd name="T109" fmla="*/ 1252 h 1257"/>
                <a:gd name="T110" fmla="*/ 256 w 828"/>
                <a:gd name="T111" fmla="*/ 1243 h 1257"/>
                <a:gd name="T112" fmla="*/ 310 w 828"/>
                <a:gd name="T113" fmla="*/ 1219 h 1257"/>
                <a:gd name="T114" fmla="*/ 372 w 828"/>
                <a:gd name="T115" fmla="*/ 1186 h 1257"/>
                <a:gd name="T116" fmla="*/ 443 w 828"/>
                <a:gd name="T117" fmla="*/ 1179 h 1257"/>
                <a:gd name="T118" fmla="*/ 502 w 828"/>
                <a:gd name="T119" fmla="*/ 1191 h 1257"/>
                <a:gd name="T120" fmla="*/ 547 w 828"/>
                <a:gd name="T121" fmla="*/ 1141 h 1257"/>
                <a:gd name="T122" fmla="*/ 781 w 828"/>
                <a:gd name="T123" fmla="*/ 106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8" h="1257">
                  <a:moveTo>
                    <a:pt x="133" y="1086"/>
                  </a:moveTo>
                  <a:lnTo>
                    <a:pt x="133" y="1086"/>
                  </a:lnTo>
                  <a:lnTo>
                    <a:pt x="135" y="1086"/>
                  </a:lnTo>
                  <a:lnTo>
                    <a:pt x="135" y="1084"/>
                  </a:lnTo>
                  <a:lnTo>
                    <a:pt x="133" y="1082"/>
                  </a:lnTo>
                  <a:lnTo>
                    <a:pt x="133" y="1082"/>
                  </a:lnTo>
                  <a:lnTo>
                    <a:pt x="133" y="1082"/>
                  </a:lnTo>
                  <a:lnTo>
                    <a:pt x="133" y="1084"/>
                  </a:lnTo>
                  <a:lnTo>
                    <a:pt x="133" y="1084"/>
                  </a:lnTo>
                  <a:lnTo>
                    <a:pt x="133" y="1086"/>
                  </a:lnTo>
                  <a:close/>
                  <a:moveTo>
                    <a:pt x="125" y="1075"/>
                  </a:moveTo>
                  <a:lnTo>
                    <a:pt x="128" y="1072"/>
                  </a:lnTo>
                  <a:lnTo>
                    <a:pt x="128" y="1072"/>
                  </a:lnTo>
                  <a:lnTo>
                    <a:pt x="128" y="1072"/>
                  </a:lnTo>
                  <a:lnTo>
                    <a:pt x="125" y="1072"/>
                  </a:lnTo>
                  <a:lnTo>
                    <a:pt x="125" y="1072"/>
                  </a:lnTo>
                  <a:lnTo>
                    <a:pt x="125" y="1072"/>
                  </a:lnTo>
                  <a:lnTo>
                    <a:pt x="123" y="1072"/>
                  </a:lnTo>
                  <a:lnTo>
                    <a:pt x="123" y="1075"/>
                  </a:lnTo>
                  <a:lnTo>
                    <a:pt x="123" y="1075"/>
                  </a:lnTo>
                  <a:lnTo>
                    <a:pt x="125" y="1075"/>
                  </a:lnTo>
                  <a:lnTo>
                    <a:pt x="125" y="1075"/>
                  </a:lnTo>
                  <a:close/>
                  <a:moveTo>
                    <a:pt x="40" y="864"/>
                  </a:moveTo>
                  <a:lnTo>
                    <a:pt x="38" y="864"/>
                  </a:lnTo>
                  <a:lnTo>
                    <a:pt x="38" y="864"/>
                  </a:lnTo>
                  <a:lnTo>
                    <a:pt x="38" y="864"/>
                  </a:lnTo>
                  <a:lnTo>
                    <a:pt x="38" y="866"/>
                  </a:lnTo>
                  <a:lnTo>
                    <a:pt x="38" y="866"/>
                  </a:lnTo>
                  <a:lnTo>
                    <a:pt x="38" y="866"/>
                  </a:lnTo>
                  <a:lnTo>
                    <a:pt x="38" y="866"/>
                  </a:lnTo>
                  <a:lnTo>
                    <a:pt x="40" y="866"/>
                  </a:lnTo>
                  <a:lnTo>
                    <a:pt x="40" y="864"/>
                  </a:lnTo>
                  <a:lnTo>
                    <a:pt x="40" y="864"/>
                  </a:lnTo>
                  <a:lnTo>
                    <a:pt x="40" y="864"/>
                  </a:lnTo>
                  <a:lnTo>
                    <a:pt x="40" y="864"/>
                  </a:lnTo>
                  <a:close/>
                  <a:moveTo>
                    <a:pt x="14" y="729"/>
                  </a:moveTo>
                  <a:lnTo>
                    <a:pt x="14" y="729"/>
                  </a:lnTo>
                  <a:lnTo>
                    <a:pt x="14" y="729"/>
                  </a:lnTo>
                  <a:lnTo>
                    <a:pt x="14" y="729"/>
                  </a:lnTo>
                  <a:lnTo>
                    <a:pt x="17" y="726"/>
                  </a:lnTo>
                  <a:lnTo>
                    <a:pt x="17" y="726"/>
                  </a:lnTo>
                  <a:lnTo>
                    <a:pt x="14" y="724"/>
                  </a:lnTo>
                  <a:lnTo>
                    <a:pt x="14" y="724"/>
                  </a:lnTo>
                  <a:lnTo>
                    <a:pt x="14" y="722"/>
                  </a:lnTo>
                  <a:lnTo>
                    <a:pt x="14" y="722"/>
                  </a:lnTo>
                  <a:lnTo>
                    <a:pt x="14" y="722"/>
                  </a:lnTo>
                  <a:lnTo>
                    <a:pt x="14" y="722"/>
                  </a:lnTo>
                  <a:lnTo>
                    <a:pt x="14" y="719"/>
                  </a:lnTo>
                  <a:lnTo>
                    <a:pt x="12" y="719"/>
                  </a:lnTo>
                  <a:lnTo>
                    <a:pt x="12" y="719"/>
                  </a:lnTo>
                  <a:lnTo>
                    <a:pt x="12" y="717"/>
                  </a:lnTo>
                  <a:lnTo>
                    <a:pt x="12" y="717"/>
                  </a:lnTo>
                  <a:lnTo>
                    <a:pt x="12" y="717"/>
                  </a:lnTo>
                  <a:lnTo>
                    <a:pt x="12" y="719"/>
                  </a:lnTo>
                  <a:lnTo>
                    <a:pt x="12" y="719"/>
                  </a:lnTo>
                  <a:lnTo>
                    <a:pt x="10" y="719"/>
                  </a:lnTo>
                  <a:lnTo>
                    <a:pt x="10" y="717"/>
                  </a:lnTo>
                  <a:lnTo>
                    <a:pt x="12" y="715"/>
                  </a:lnTo>
                  <a:lnTo>
                    <a:pt x="10" y="712"/>
                  </a:lnTo>
                  <a:lnTo>
                    <a:pt x="10" y="710"/>
                  </a:lnTo>
                  <a:lnTo>
                    <a:pt x="7" y="705"/>
                  </a:lnTo>
                  <a:lnTo>
                    <a:pt x="7" y="705"/>
                  </a:lnTo>
                  <a:lnTo>
                    <a:pt x="7" y="703"/>
                  </a:lnTo>
                  <a:lnTo>
                    <a:pt x="7" y="698"/>
                  </a:lnTo>
                  <a:lnTo>
                    <a:pt x="5" y="696"/>
                  </a:lnTo>
                  <a:lnTo>
                    <a:pt x="5" y="693"/>
                  </a:lnTo>
                  <a:lnTo>
                    <a:pt x="5" y="693"/>
                  </a:lnTo>
                  <a:lnTo>
                    <a:pt x="5" y="691"/>
                  </a:lnTo>
                  <a:lnTo>
                    <a:pt x="5" y="691"/>
                  </a:lnTo>
                  <a:lnTo>
                    <a:pt x="5" y="691"/>
                  </a:lnTo>
                  <a:lnTo>
                    <a:pt x="5" y="691"/>
                  </a:lnTo>
                  <a:lnTo>
                    <a:pt x="2" y="691"/>
                  </a:lnTo>
                  <a:lnTo>
                    <a:pt x="2" y="691"/>
                  </a:lnTo>
                  <a:lnTo>
                    <a:pt x="2" y="691"/>
                  </a:lnTo>
                  <a:lnTo>
                    <a:pt x="0" y="691"/>
                  </a:lnTo>
                  <a:lnTo>
                    <a:pt x="0" y="693"/>
                  </a:lnTo>
                  <a:lnTo>
                    <a:pt x="0" y="696"/>
                  </a:lnTo>
                  <a:lnTo>
                    <a:pt x="0" y="696"/>
                  </a:lnTo>
                  <a:lnTo>
                    <a:pt x="0" y="698"/>
                  </a:lnTo>
                  <a:lnTo>
                    <a:pt x="2" y="703"/>
                  </a:lnTo>
                  <a:lnTo>
                    <a:pt x="2" y="705"/>
                  </a:lnTo>
                  <a:lnTo>
                    <a:pt x="2" y="708"/>
                  </a:lnTo>
                  <a:lnTo>
                    <a:pt x="2" y="708"/>
                  </a:lnTo>
                  <a:lnTo>
                    <a:pt x="2" y="708"/>
                  </a:lnTo>
                  <a:lnTo>
                    <a:pt x="5" y="712"/>
                  </a:lnTo>
                  <a:lnTo>
                    <a:pt x="7" y="717"/>
                  </a:lnTo>
                  <a:lnTo>
                    <a:pt x="10" y="719"/>
                  </a:lnTo>
                  <a:lnTo>
                    <a:pt x="12" y="722"/>
                  </a:lnTo>
                  <a:lnTo>
                    <a:pt x="12" y="722"/>
                  </a:lnTo>
                  <a:lnTo>
                    <a:pt x="12" y="724"/>
                  </a:lnTo>
                  <a:lnTo>
                    <a:pt x="12" y="726"/>
                  </a:lnTo>
                  <a:lnTo>
                    <a:pt x="14" y="729"/>
                  </a:lnTo>
                  <a:close/>
                  <a:moveTo>
                    <a:pt x="7" y="677"/>
                  </a:moveTo>
                  <a:lnTo>
                    <a:pt x="7" y="679"/>
                  </a:lnTo>
                  <a:lnTo>
                    <a:pt x="7" y="679"/>
                  </a:lnTo>
                  <a:lnTo>
                    <a:pt x="10" y="677"/>
                  </a:lnTo>
                  <a:lnTo>
                    <a:pt x="10" y="677"/>
                  </a:lnTo>
                  <a:lnTo>
                    <a:pt x="10" y="674"/>
                  </a:lnTo>
                  <a:lnTo>
                    <a:pt x="10" y="674"/>
                  </a:lnTo>
                  <a:lnTo>
                    <a:pt x="10" y="672"/>
                  </a:lnTo>
                  <a:lnTo>
                    <a:pt x="10" y="670"/>
                  </a:lnTo>
                  <a:lnTo>
                    <a:pt x="10" y="667"/>
                  </a:lnTo>
                  <a:lnTo>
                    <a:pt x="10" y="667"/>
                  </a:lnTo>
                  <a:lnTo>
                    <a:pt x="10" y="667"/>
                  </a:lnTo>
                  <a:lnTo>
                    <a:pt x="10" y="665"/>
                  </a:lnTo>
                  <a:lnTo>
                    <a:pt x="10" y="665"/>
                  </a:lnTo>
                  <a:lnTo>
                    <a:pt x="10" y="663"/>
                  </a:lnTo>
                  <a:lnTo>
                    <a:pt x="10" y="663"/>
                  </a:lnTo>
                  <a:lnTo>
                    <a:pt x="10" y="665"/>
                  </a:lnTo>
                  <a:lnTo>
                    <a:pt x="10" y="670"/>
                  </a:lnTo>
                  <a:lnTo>
                    <a:pt x="10" y="672"/>
                  </a:lnTo>
                  <a:lnTo>
                    <a:pt x="7" y="677"/>
                  </a:lnTo>
                  <a:lnTo>
                    <a:pt x="7" y="677"/>
                  </a:lnTo>
                  <a:lnTo>
                    <a:pt x="7" y="677"/>
                  </a:lnTo>
                  <a:close/>
                  <a:moveTo>
                    <a:pt x="10" y="660"/>
                  </a:moveTo>
                  <a:lnTo>
                    <a:pt x="10" y="660"/>
                  </a:lnTo>
                  <a:lnTo>
                    <a:pt x="10" y="663"/>
                  </a:lnTo>
                  <a:lnTo>
                    <a:pt x="12" y="660"/>
                  </a:lnTo>
                  <a:lnTo>
                    <a:pt x="12" y="660"/>
                  </a:lnTo>
                  <a:lnTo>
                    <a:pt x="12" y="658"/>
                  </a:lnTo>
                  <a:lnTo>
                    <a:pt x="12" y="658"/>
                  </a:lnTo>
                  <a:lnTo>
                    <a:pt x="12" y="655"/>
                  </a:lnTo>
                  <a:lnTo>
                    <a:pt x="12" y="651"/>
                  </a:lnTo>
                  <a:lnTo>
                    <a:pt x="12" y="648"/>
                  </a:lnTo>
                  <a:lnTo>
                    <a:pt x="12" y="648"/>
                  </a:lnTo>
                  <a:lnTo>
                    <a:pt x="12" y="651"/>
                  </a:lnTo>
                  <a:lnTo>
                    <a:pt x="10" y="660"/>
                  </a:lnTo>
                  <a:lnTo>
                    <a:pt x="10" y="660"/>
                  </a:lnTo>
                  <a:lnTo>
                    <a:pt x="10" y="660"/>
                  </a:lnTo>
                  <a:close/>
                  <a:moveTo>
                    <a:pt x="123" y="421"/>
                  </a:moveTo>
                  <a:lnTo>
                    <a:pt x="123" y="419"/>
                  </a:lnTo>
                  <a:lnTo>
                    <a:pt x="125" y="419"/>
                  </a:lnTo>
                  <a:lnTo>
                    <a:pt x="125" y="419"/>
                  </a:lnTo>
                  <a:lnTo>
                    <a:pt x="125" y="419"/>
                  </a:lnTo>
                  <a:lnTo>
                    <a:pt x="125" y="419"/>
                  </a:lnTo>
                  <a:lnTo>
                    <a:pt x="125" y="421"/>
                  </a:lnTo>
                  <a:lnTo>
                    <a:pt x="128" y="419"/>
                  </a:lnTo>
                  <a:lnTo>
                    <a:pt x="128" y="419"/>
                  </a:lnTo>
                  <a:lnTo>
                    <a:pt x="128" y="419"/>
                  </a:lnTo>
                  <a:lnTo>
                    <a:pt x="128" y="419"/>
                  </a:lnTo>
                  <a:lnTo>
                    <a:pt x="130" y="416"/>
                  </a:lnTo>
                  <a:lnTo>
                    <a:pt x="130" y="416"/>
                  </a:lnTo>
                  <a:lnTo>
                    <a:pt x="130" y="416"/>
                  </a:lnTo>
                  <a:lnTo>
                    <a:pt x="130" y="416"/>
                  </a:lnTo>
                  <a:lnTo>
                    <a:pt x="130" y="416"/>
                  </a:lnTo>
                  <a:lnTo>
                    <a:pt x="130" y="416"/>
                  </a:lnTo>
                  <a:lnTo>
                    <a:pt x="130" y="414"/>
                  </a:lnTo>
                  <a:lnTo>
                    <a:pt x="133" y="412"/>
                  </a:lnTo>
                  <a:lnTo>
                    <a:pt x="130" y="412"/>
                  </a:lnTo>
                  <a:lnTo>
                    <a:pt x="130" y="412"/>
                  </a:lnTo>
                  <a:lnTo>
                    <a:pt x="130" y="409"/>
                  </a:lnTo>
                  <a:lnTo>
                    <a:pt x="130" y="407"/>
                  </a:lnTo>
                  <a:lnTo>
                    <a:pt x="130" y="407"/>
                  </a:lnTo>
                  <a:lnTo>
                    <a:pt x="128" y="409"/>
                  </a:lnTo>
                  <a:lnTo>
                    <a:pt x="125" y="414"/>
                  </a:lnTo>
                  <a:lnTo>
                    <a:pt x="123" y="416"/>
                  </a:lnTo>
                  <a:lnTo>
                    <a:pt x="123" y="419"/>
                  </a:lnTo>
                  <a:lnTo>
                    <a:pt x="123" y="419"/>
                  </a:lnTo>
                  <a:lnTo>
                    <a:pt x="123" y="419"/>
                  </a:lnTo>
                  <a:lnTo>
                    <a:pt x="123" y="421"/>
                  </a:lnTo>
                  <a:close/>
                  <a:moveTo>
                    <a:pt x="589" y="94"/>
                  </a:moveTo>
                  <a:lnTo>
                    <a:pt x="589" y="94"/>
                  </a:lnTo>
                  <a:lnTo>
                    <a:pt x="589" y="94"/>
                  </a:lnTo>
                  <a:lnTo>
                    <a:pt x="592" y="94"/>
                  </a:lnTo>
                  <a:lnTo>
                    <a:pt x="592" y="94"/>
                  </a:lnTo>
                  <a:lnTo>
                    <a:pt x="592" y="92"/>
                  </a:lnTo>
                  <a:lnTo>
                    <a:pt x="592" y="92"/>
                  </a:lnTo>
                  <a:lnTo>
                    <a:pt x="592" y="92"/>
                  </a:lnTo>
                  <a:lnTo>
                    <a:pt x="592" y="94"/>
                  </a:lnTo>
                  <a:lnTo>
                    <a:pt x="594" y="94"/>
                  </a:lnTo>
                  <a:lnTo>
                    <a:pt x="594" y="92"/>
                  </a:lnTo>
                  <a:lnTo>
                    <a:pt x="594" y="92"/>
                  </a:lnTo>
                  <a:lnTo>
                    <a:pt x="594" y="92"/>
                  </a:lnTo>
                  <a:lnTo>
                    <a:pt x="594" y="92"/>
                  </a:lnTo>
                  <a:lnTo>
                    <a:pt x="594" y="92"/>
                  </a:lnTo>
                  <a:lnTo>
                    <a:pt x="594" y="90"/>
                  </a:lnTo>
                  <a:lnTo>
                    <a:pt x="594" y="90"/>
                  </a:lnTo>
                  <a:lnTo>
                    <a:pt x="594" y="90"/>
                  </a:lnTo>
                  <a:lnTo>
                    <a:pt x="592" y="90"/>
                  </a:lnTo>
                  <a:lnTo>
                    <a:pt x="592" y="92"/>
                  </a:lnTo>
                  <a:lnTo>
                    <a:pt x="592" y="92"/>
                  </a:lnTo>
                  <a:lnTo>
                    <a:pt x="589" y="92"/>
                  </a:lnTo>
                  <a:lnTo>
                    <a:pt x="589" y="92"/>
                  </a:lnTo>
                  <a:lnTo>
                    <a:pt x="589" y="92"/>
                  </a:lnTo>
                  <a:lnTo>
                    <a:pt x="589" y="94"/>
                  </a:lnTo>
                  <a:close/>
                  <a:moveTo>
                    <a:pt x="597" y="97"/>
                  </a:moveTo>
                  <a:lnTo>
                    <a:pt x="597" y="97"/>
                  </a:lnTo>
                  <a:lnTo>
                    <a:pt x="597" y="97"/>
                  </a:lnTo>
                  <a:lnTo>
                    <a:pt x="597" y="97"/>
                  </a:lnTo>
                  <a:lnTo>
                    <a:pt x="599" y="97"/>
                  </a:lnTo>
                  <a:lnTo>
                    <a:pt x="599" y="97"/>
                  </a:lnTo>
                  <a:lnTo>
                    <a:pt x="599" y="97"/>
                  </a:lnTo>
                  <a:lnTo>
                    <a:pt x="601" y="97"/>
                  </a:lnTo>
                  <a:lnTo>
                    <a:pt x="601" y="97"/>
                  </a:lnTo>
                  <a:lnTo>
                    <a:pt x="601" y="97"/>
                  </a:lnTo>
                  <a:lnTo>
                    <a:pt x="599" y="99"/>
                  </a:lnTo>
                  <a:lnTo>
                    <a:pt x="599" y="99"/>
                  </a:lnTo>
                  <a:lnTo>
                    <a:pt x="599" y="99"/>
                  </a:lnTo>
                  <a:lnTo>
                    <a:pt x="597" y="99"/>
                  </a:lnTo>
                  <a:lnTo>
                    <a:pt x="597" y="99"/>
                  </a:lnTo>
                  <a:lnTo>
                    <a:pt x="599" y="101"/>
                  </a:lnTo>
                  <a:lnTo>
                    <a:pt x="599" y="101"/>
                  </a:lnTo>
                  <a:lnTo>
                    <a:pt x="599" y="101"/>
                  </a:lnTo>
                  <a:lnTo>
                    <a:pt x="604" y="99"/>
                  </a:lnTo>
                  <a:lnTo>
                    <a:pt x="604" y="99"/>
                  </a:lnTo>
                  <a:lnTo>
                    <a:pt x="604" y="99"/>
                  </a:lnTo>
                  <a:lnTo>
                    <a:pt x="601" y="97"/>
                  </a:lnTo>
                  <a:lnTo>
                    <a:pt x="601" y="94"/>
                  </a:lnTo>
                  <a:lnTo>
                    <a:pt x="601" y="94"/>
                  </a:lnTo>
                  <a:lnTo>
                    <a:pt x="601" y="94"/>
                  </a:lnTo>
                  <a:lnTo>
                    <a:pt x="599" y="94"/>
                  </a:lnTo>
                  <a:lnTo>
                    <a:pt x="599" y="94"/>
                  </a:lnTo>
                  <a:lnTo>
                    <a:pt x="599" y="92"/>
                  </a:lnTo>
                  <a:lnTo>
                    <a:pt x="601" y="90"/>
                  </a:lnTo>
                  <a:lnTo>
                    <a:pt x="601" y="90"/>
                  </a:lnTo>
                  <a:lnTo>
                    <a:pt x="599" y="90"/>
                  </a:lnTo>
                  <a:lnTo>
                    <a:pt x="597" y="92"/>
                  </a:lnTo>
                  <a:lnTo>
                    <a:pt x="597" y="92"/>
                  </a:lnTo>
                  <a:lnTo>
                    <a:pt x="597" y="92"/>
                  </a:lnTo>
                  <a:lnTo>
                    <a:pt x="597" y="92"/>
                  </a:lnTo>
                  <a:lnTo>
                    <a:pt x="597" y="94"/>
                  </a:lnTo>
                  <a:lnTo>
                    <a:pt x="597" y="94"/>
                  </a:lnTo>
                  <a:lnTo>
                    <a:pt x="597" y="94"/>
                  </a:lnTo>
                  <a:lnTo>
                    <a:pt x="597" y="94"/>
                  </a:lnTo>
                  <a:lnTo>
                    <a:pt x="597" y="94"/>
                  </a:lnTo>
                  <a:lnTo>
                    <a:pt x="597" y="94"/>
                  </a:lnTo>
                  <a:lnTo>
                    <a:pt x="597" y="94"/>
                  </a:lnTo>
                  <a:lnTo>
                    <a:pt x="597" y="94"/>
                  </a:lnTo>
                  <a:lnTo>
                    <a:pt x="597" y="94"/>
                  </a:lnTo>
                  <a:lnTo>
                    <a:pt x="597" y="97"/>
                  </a:lnTo>
                  <a:lnTo>
                    <a:pt x="594" y="97"/>
                  </a:lnTo>
                  <a:lnTo>
                    <a:pt x="597" y="97"/>
                  </a:lnTo>
                  <a:lnTo>
                    <a:pt x="597" y="97"/>
                  </a:lnTo>
                  <a:close/>
                  <a:moveTo>
                    <a:pt x="786" y="83"/>
                  </a:moveTo>
                  <a:lnTo>
                    <a:pt x="786" y="80"/>
                  </a:lnTo>
                  <a:lnTo>
                    <a:pt x="786" y="80"/>
                  </a:lnTo>
                  <a:lnTo>
                    <a:pt x="786" y="80"/>
                  </a:lnTo>
                  <a:lnTo>
                    <a:pt x="786" y="80"/>
                  </a:lnTo>
                  <a:lnTo>
                    <a:pt x="784" y="78"/>
                  </a:lnTo>
                  <a:lnTo>
                    <a:pt x="784" y="78"/>
                  </a:lnTo>
                  <a:lnTo>
                    <a:pt x="784" y="78"/>
                  </a:lnTo>
                  <a:lnTo>
                    <a:pt x="784" y="83"/>
                  </a:lnTo>
                  <a:lnTo>
                    <a:pt x="784" y="83"/>
                  </a:lnTo>
                  <a:lnTo>
                    <a:pt x="784" y="85"/>
                  </a:lnTo>
                  <a:lnTo>
                    <a:pt x="784" y="85"/>
                  </a:lnTo>
                  <a:lnTo>
                    <a:pt x="786" y="85"/>
                  </a:lnTo>
                  <a:lnTo>
                    <a:pt x="786" y="85"/>
                  </a:lnTo>
                  <a:lnTo>
                    <a:pt x="786" y="85"/>
                  </a:lnTo>
                  <a:lnTo>
                    <a:pt x="786" y="87"/>
                  </a:lnTo>
                  <a:lnTo>
                    <a:pt x="786" y="85"/>
                  </a:lnTo>
                  <a:lnTo>
                    <a:pt x="786" y="85"/>
                  </a:lnTo>
                  <a:lnTo>
                    <a:pt x="786" y="83"/>
                  </a:lnTo>
                  <a:lnTo>
                    <a:pt x="786" y="83"/>
                  </a:lnTo>
                  <a:lnTo>
                    <a:pt x="786" y="83"/>
                  </a:lnTo>
                  <a:close/>
                  <a:moveTo>
                    <a:pt x="615" y="75"/>
                  </a:moveTo>
                  <a:lnTo>
                    <a:pt x="618" y="75"/>
                  </a:lnTo>
                  <a:lnTo>
                    <a:pt x="618" y="75"/>
                  </a:lnTo>
                  <a:lnTo>
                    <a:pt x="618" y="75"/>
                  </a:lnTo>
                  <a:lnTo>
                    <a:pt x="618" y="75"/>
                  </a:lnTo>
                  <a:lnTo>
                    <a:pt x="618" y="75"/>
                  </a:lnTo>
                  <a:lnTo>
                    <a:pt x="620" y="78"/>
                  </a:lnTo>
                  <a:lnTo>
                    <a:pt x="620" y="78"/>
                  </a:lnTo>
                  <a:lnTo>
                    <a:pt x="620" y="75"/>
                  </a:lnTo>
                  <a:lnTo>
                    <a:pt x="620" y="75"/>
                  </a:lnTo>
                  <a:lnTo>
                    <a:pt x="620" y="75"/>
                  </a:lnTo>
                  <a:lnTo>
                    <a:pt x="620" y="75"/>
                  </a:lnTo>
                  <a:lnTo>
                    <a:pt x="618" y="75"/>
                  </a:lnTo>
                  <a:lnTo>
                    <a:pt x="620" y="73"/>
                  </a:lnTo>
                  <a:lnTo>
                    <a:pt x="620" y="73"/>
                  </a:lnTo>
                  <a:lnTo>
                    <a:pt x="620" y="73"/>
                  </a:lnTo>
                  <a:lnTo>
                    <a:pt x="620" y="73"/>
                  </a:lnTo>
                  <a:lnTo>
                    <a:pt x="620" y="71"/>
                  </a:lnTo>
                  <a:lnTo>
                    <a:pt x="618" y="73"/>
                  </a:lnTo>
                  <a:lnTo>
                    <a:pt x="618" y="73"/>
                  </a:lnTo>
                  <a:lnTo>
                    <a:pt x="618" y="73"/>
                  </a:lnTo>
                  <a:lnTo>
                    <a:pt x="618" y="73"/>
                  </a:lnTo>
                  <a:lnTo>
                    <a:pt x="618" y="73"/>
                  </a:lnTo>
                  <a:lnTo>
                    <a:pt x="615" y="73"/>
                  </a:lnTo>
                  <a:lnTo>
                    <a:pt x="615" y="73"/>
                  </a:lnTo>
                  <a:lnTo>
                    <a:pt x="615" y="75"/>
                  </a:lnTo>
                  <a:lnTo>
                    <a:pt x="615" y="75"/>
                  </a:lnTo>
                  <a:close/>
                  <a:moveTo>
                    <a:pt x="795" y="73"/>
                  </a:moveTo>
                  <a:lnTo>
                    <a:pt x="798" y="75"/>
                  </a:lnTo>
                  <a:lnTo>
                    <a:pt x="800" y="78"/>
                  </a:lnTo>
                  <a:lnTo>
                    <a:pt x="800" y="75"/>
                  </a:lnTo>
                  <a:lnTo>
                    <a:pt x="800" y="75"/>
                  </a:lnTo>
                  <a:lnTo>
                    <a:pt x="798" y="73"/>
                  </a:lnTo>
                  <a:lnTo>
                    <a:pt x="798" y="73"/>
                  </a:lnTo>
                  <a:lnTo>
                    <a:pt x="798" y="73"/>
                  </a:lnTo>
                  <a:lnTo>
                    <a:pt x="798" y="68"/>
                  </a:lnTo>
                  <a:lnTo>
                    <a:pt x="795" y="68"/>
                  </a:lnTo>
                  <a:lnTo>
                    <a:pt x="795" y="68"/>
                  </a:lnTo>
                  <a:lnTo>
                    <a:pt x="795" y="68"/>
                  </a:lnTo>
                  <a:lnTo>
                    <a:pt x="795" y="71"/>
                  </a:lnTo>
                  <a:lnTo>
                    <a:pt x="795" y="73"/>
                  </a:lnTo>
                  <a:close/>
                  <a:moveTo>
                    <a:pt x="627" y="54"/>
                  </a:moveTo>
                  <a:lnTo>
                    <a:pt x="630" y="52"/>
                  </a:lnTo>
                  <a:lnTo>
                    <a:pt x="630" y="52"/>
                  </a:lnTo>
                  <a:lnTo>
                    <a:pt x="630" y="54"/>
                  </a:lnTo>
                  <a:lnTo>
                    <a:pt x="630" y="54"/>
                  </a:lnTo>
                  <a:lnTo>
                    <a:pt x="630" y="54"/>
                  </a:lnTo>
                  <a:lnTo>
                    <a:pt x="630" y="54"/>
                  </a:lnTo>
                  <a:lnTo>
                    <a:pt x="632" y="54"/>
                  </a:lnTo>
                  <a:lnTo>
                    <a:pt x="632" y="54"/>
                  </a:lnTo>
                  <a:lnTo>
                    <a:pt x="630" y="54"/>
                  </a:lnTo>
                  <a:lnTo>
                    <a:pt x="630" y="52"/>
                  </a:lnTo>
                  <a:lnTo>
                    <a:pt x="632" y="52"/>
                  </a:lnTo>
                  <a:lnTo>
                    <a:pt x="632" y="52"/>
                  </a:lnTo>
                  <a:lnTo>
                    <a:pt x="632" y="52"/>
                  </a:lnTo>
                  <a:lnTo>
                    <a:pt x="632" y="52"/>
                  </a:lnTo>
                  <a:lnTo>
                    <a:pt x="632" y="52"/>
                  </a:lnTo>
                  <a:lnTo>
                    <a:pt x="634" y="52"/>
                  </a:lnTo>
                  <a:lnTo>
                    <a:pt x="634" y="52"/>
                  </a:lnTo>
                  <a:lnTo>
                    <a:pt x="632" y="49"/>
                  </a:lnTo>
                  <a:lnTo>
                    <a:pt x="632" y="49"/>
                  </a:lnTo>
                  <a:lnTo>
                    <a:pt x="632" y="47"/>
                  </a:lnTo>
                  <a:lnTo>
                    <a:pt x="634" y="47"/>
                  </a:lnTo>
                  <a:lnTo>
                    <a:pt x="634" y="45"/>
                  </a:lnTo>
                  <a:lnTo>
                    <a:pt x="634" y="45"/>
                  </a:lnTo>
                  <a:lnTo>
                    <a:pt x="634" y="45"/>
                  </a:lnTo>
                  <a:lnTo>
                    <a:pt x="632" y="45"/>
                  </a:lnTo>
                  <a:lnTo>
                    <a:pt x="632" y="45"/>
                  </a:lnTo>
                  <a:lnTo>
                    <a:pt x="632" y="45"/>
                  </a:lnTo>
                  <a:lnTo>
                    <a:pt x="632" y="42"/>
                  </a:lnTo>
                  <a:lnTo>
                    <a:pt x="632" y="42"/>
                  </a:lnTo>
                  <a:lnTo>
                    <a:pt x="632" y="42"/>
                  </a:lnTo>
                  <a:lnTo>
                    <a:pt x="632" y="42"/>
                  </a:lnTo>
                  <a:lnTo>
                    <a:pt x="632" y="45"/>
                  </a:lnTo>
                  <a:lnTo>
                    <a:pt x="630" y="45"/>
                  </a:lnTo>
                  <a:lnTo>
                    <a:pt x="630" y="45"/>
                  </a:lnTo>
                  <a:lnTo>
                    <a:pt x="630" y="47"/>
                  </a:lnTo>
                  <a:lnTo>
                    <a:pt x="630" y="47"/>
                  </a:lnTo>
                  <a:lnTo>
                    <a:pt x="630" y="47"/>
                  </a:lnTo>
                  <a:lnTo>
                    <a:pt x="630" y="49"/>
                  </a:lnTo>
                  <a:lnTo>
                    <a:pt x="630" y="49"/>
                  </a:lnTo>
                  <a:lnTo>
                    <a:pt x="630" y="49"/>
                  </a:lnTo>
                  <a:lnTo>
                    <a:pt x="630" y="49"/>
                  </a:lnTo>
                  <a:lnTo>
                    <a:pt x="630" y="49"/>
                  </a:lnTo>
                  <a:lnTo>
                    <a:pt x="627" y="49"/>
                  </a:lnTo>
                  <a:lnTo>
                    <a:pt x="627" y="52"/>
                  </a:lnTo>
                  <a:lnTo>
                    <a:pt x="627" y="52"/>
                  </a:lnTo>
                  <a:lnTo>
                    <a:pt x="627" y="54"/>
                  </a:lnTo>
                  <a:lnTo>
                    <a:pt x="627" y="54"/>
                  </a:lnTo>
                  <a:close/>
                  <a:moveTo>
                    <a:pt x="701" y="11"/>
                  </a:moveTo>
                  <a:lnTo>
                    <a:pt x="701" y="11"/>
                  </a:lnTo>
                  <a:lnTo>
                    <a:pt x="703" y="11"/>
                  </a:lnTo>
                  <a:lnTo>
                    <a:pt x="703" y="11"/>
                  </a:lnTo>
                  <a:lnTo>
                    <a:pt x="703" y="11"/>
                  </a:lnTo>
                  <a:lnTo>
                    <a:pt x="705" y="11"/>
                  </a:lnTo>
                  <a:lnTo>
                    <a:pt x="705" y="11"/>
                  </a:lnTo>
                  <a:lnTo>
                    <a:pt x="705" y="11"/>
                  </a:lnTo>
                  <a:lnTo>
                    <a:pt x="708" y="11"/>
                  </a:lnTo>
                  <a:lnTo>
                    <a:pt x="708" y="11"/>
                  </a:lnTo>
                  <a:lnTo>
                    <a:pt x="705" y="9"/>
                  </a:lnTo>
                  <a:lnTo>
                    <a:pt x="703" y="9"/>
                  </a:lnTo>
                  <a:lnTo>
                    <a:pt x="703" y="9"/>
                  </a:lnTo>
                  <a:lnTo>
                    <a:pt x="701" y="9"/>
                  </a:lnTo>
                  <a:lnTo>
                    <a:pt x="701" y="9"/>
                  </a:lnTo>
                  <a:lnTo>
                    <a:pt x="701" y="11"/>
                  </a:lnTo>
                  <a:close/>
                  <a:moveTo>
                    <a:pt x="828" y="68"/>
                  </a:moveTo>
                  <a:lnTo>
                    <a:pt x="826" y="68"/>
                  </a:lnTo>
                  <a:lnTo>
                    <a:pt x="826" y="66"/>
                  </a:lnTo>
                  <a:lnTo>
                    <a:pt x="824" y="66"/>
                  </a:lnTo>
                  <a:lnTo>
                    <a:pt x="819" y="66"/>
                  </a:lnTo>
                  <a:lnTo>
                    <a:pt x="819" y="66"/>
                  </a:lnTo>
                  <a:lnTo>
                    <a:pt x="817" y="66"/>
                  </a:lnTo>
                  <a:lnTo>
                    <a:pt x="817" y="66"/>
                  </a:lnTo>
                  <a:lnTo>
                    <a:pt x="814" y="66"/>
                  </a:lnTo>
                  <a:lnTo>
                    <a:pt x="814" y="64"/>
                  </a:lnTo>
                  <a:lnTo>
                    <a:pt x="812" y="64"/>
                  </a:lnTo>
                  <a:lnTo>
                    <a:pt x="807" y="61"/>
                  </a:lnTo>
                  <a:lnTo>
                    <a:pt x="805" y="61"/>
                  </a:lnTo>
                  <a:lnTo>
                    <a:pt x="805" y="61"/>
                  </a:lnTo>
                  <a:lnTo>
                    <a:pt x="802" y="61"/>
                  </a:lnTo>
                  <a:lnTo>
                    <a:pt x="802" y="61"/>
                  </a:lnTo>
                  <a:lnTo>
                    <a:pt x="802" y="64"/>
                  </a:lnTo>
                  <a:lnTo>
                    <a:pt x="800" y="64"/>
                  </a:lnTo>
                  <a:lnTo>
                    <a:pt x="798" y="64"/>
                  </a:lnTo>
                  <a:lnTo>
                    <a:pt x="798" y="64"/>
                  </a:lnTo>
                  <a:lnTo>
                    <a:pt x="798" y="66"/>
                  </a:lnTo>
                  <a:lnTo>
                    <a:pt x="798" y="66"/>
                  </a:lnTo>
                  <a:lnTo>
                    <a:pt x="798" y="66"/>
                  </a:lnTo>
                  <a:lnTo>
                    <a:pt x="800" y="66"/>
                  </a:lnTo>
                  <a:lnTo>
                    <a:pt x="800" y="66"/>
                  </a:lnTo>
                  <a:lnTo>
                    <a:pt x="800" y="66"/>
                  </a:lnTo>
                  <a:lnTo>
                    <a:pt x="800" y="66"/>
                  </a:lnTo>
                  <a:lnTo>
                    <a:pt x="798" y="68"/>
                  </a:lnTo>
                  <a:lnTo>
                    <a:pt x="798" y="68"/>
                  </a:lnTo>
                  <a:lnTo>
                    <a:pt x="798" y="68"/>
                  </a:lnTo>
                  <a:lnTo>
                    <a:pt x="798" y="68"/>
                  </a:lnTo>
                  <a:lnTo>
                    <a:pt x="798" y="68"/>
                  </a:lnTo>
                  <a:lnTo>
                    <a:pt x="798" y="68"/>
                  </a:lnTo>
                  <a:lnTo>
                    <a:pt x="798" y="71"/>
                  </a:lnTo>
                  <a:lnTo>
                    <a:pt x="798" y="71"/>
                  </a:lnTo>
                  <a:lnTo>
                    <a:pt x="800" y="75"/>
                  </a:lnTo>
                  <a:lnTo>
                    <a:pt x="800" y="75"/>
                  </a:lnTo>
                  <a:lnTo>
                    <a:pt x="800" y="75"/>
                  </a:lnTo>
                  <a:lnTo>
                    <a:pt x="800" y="75"/>
                  </a:lnTo>
                  <a:lnTo>
                    <a:pt x="800" y="75"/>
                  </a:lnTo>
                  <a:lnTo>
                    <a:pt x="800" y="78"/>
                  </a:lnTo>
                  <a:lnTo>
                    <a:pt x="800" y="78"/>
                  </a:lnTo>
                  <a:lnTo>
                    <a:pt x="800" y="78"/>
                  </a:lnTo>
                  <a:lnTo>
                    <a:pt x="800" y="78"/>
                  </a:lnTo>
                  <a:lnTo>
                    <a:pt x="798" y="78"/>
                  </a:lnTo>
                  <a:lnTo>
                    <a:pt x="798" y="78"/>
                  </a:lnTo>
                  <a:lnTo>
                    <a:pt x="795" y="75"/>
                  </a:lnTo>
                  <a:lnTo>
                    <a:pt x="795" y="75"/>
                  </a:lnTo>
                  <a:lnTo>
                    <a:pt x="795" y="75"/>
                  </a:lnTo>
                  <a:lnTo>
                    <a:pt x="795" y="78"/>
                  </a:lnTo>
                  <a:lnTo>
                    <a:pt x="795" y="78"/>
                  </a:lnTo>
                  <a:lnTo>
                    <a:pt x="795" y="78"/>
                  </a:lnTo>
                  <a:lnTo>
                    <a:pt x="793" y="71"/>
                  </a:lnTo>
                  <a:lnTo>
                    <a:pt x="793" y="71"/>
                  </a:lnTo>
                  <a:lnTo>
                    <a:pt x="793" y="71"/>
                  </a:lnTo>
                  <a:lnTo>
                    <a:pt x="793" y="71"/>
                  </a:lnTo>
                  <a:lnTo>
                    <a:pt x="791" y="73"/>
                  </a:lnTo>
                  <a:lnTo>
                    <a:pt x="791" y="73"/>
                  </a:lnTo>
                  <a:lnTo>
                    <a:pt x="791" y="73"/>
                  </a:lnTo>
                  <a:lnTo>
                    <a:pt x="791" y="73"/>
                  </a:lnTo>
                  <a:lnTo>
                    <a:pt x="791" y="73"/>
                  </a:lnTo>
                  <a:lnTo>
                    <a:pt x="791" y="73"/>
                  </a:lnTo>
                  <a:lnTo>
                    <a:pt x="791" y="73"/>
                  </a:lnTo>
                  <a:lnTo>
                    <a:pt x="788" y="78"/>
                  </a:lnTo>
                  <a:lnTo>
                    <a:pt x="786" y="78"/>
                  </a:lnTo>
                  <a:lnTo>
                    <a:pt x="786" y="80"/>
                  </a:lnTo>
                  <a:lnTo>
                    <a:pt x="788" y="83"/>
                  </a:lnTo>
                  <a:lnTo>
                    <a:pt x="788" y="83"/>
                  </a:lnTo>
                  <a:lnTo>
                    <a:pt x="788" y="83"/>
                  </a:lnTo>
                  <a:lnTo>
                    <a:pt x="788" y="85"/>
                  </a:lnTo>
                  <a:lnTo>
                    <a:pt x="788" y="85"/>
                  </a:lnTo>
                  <a:lnTo>
                    <a:pt x="788" y="87"/>
                  </a:lnTo>
                  <a:lnTo>
                    <a:pt x="788" y="87"/>
                  </a:lnTo>
                  <a:lnTo>
                    <a:pt x="788" y="90"/>
                  </a:lnTo>
                  <a:lnTo>
                    <a:pt x="788" y="90"/>
                  </a:lnTo>
                  <a:lnTo>
                    <a:pt x="791" y="92"/>
                  </a:lnTo>
                  <a:lnTo>
                    <a:pt x="791" y="92"/>
                  </a:lnTo>
                  <a:lnTo>
                    <a:pt x="791" y="94"/>
                  </a:lnTo>
                  <a:lnTo>
                    <a:pt x="791" y="99"/>
                  </a:lnTo>
                  <a:lnTo>
                    <a:pt x="791" y="99"/>
                  </a:lnTo>
                  <a:lnTo>
                    <a:pt x="791" y="97"/>
                  </a:lnTo>
                  <a:lnTo>
                    <a:pt x="791" y="94"/>
                  </a:lnTo>
                  <a:lnTo>
                    <a:pt x="788" y="92"/>
                  </a:lnTo>
                  <a:lnTo>
                    <a:pt x="788" y="92"/>
                  </a:lnTo>
                  <a:lnTo>
                    <a:pt x="788" y="90"/>
                  </a:lnTo>
                  <a:lnTo>
                    <a:pt x="786" y="87"/>
                  </a:lnTo>
                  <a:lnTo>
                    <a:pt x="784" y="87"/>
                  </a:lnTo>
                  <a:lnTo>
                    <a:pt x="784" y="87"/>
                  </a:lnTo>
                  <a:lnTo>
                    <a:pt x="784" y="85"/>
                  </a:lnTo>
                  <a:lnTo>
                    <a:pt x="781" y="87"/>
                  </a:lnTo>
                  <a:lnTo>
                    <a:pt x="781" y="87"/>
                  </a:lnTo>
                  <a:lnTo>
                    <a:pt x="781" y="87"/>
                  </a:lnTo>
                  <a:lnTo>
                    <a:pt x="781" y="90"/>
                  </a:lnTo>
                  <a:lnTo>
                    <a:pt x="781" y="90"/>
                  </a:lnTo>
                  <a:lnTo>
                    <a:pt x="784" y="92"/>
                  </a:lnTo>
                  <a:lnTo>
                    <a:pt x="784" y="94"/>
                  </a:lnTo>
                  <a:lnTo>
                    <a:pt x="781" y="97"/>
                  </a:lnTo>
                  <a:lnTo>
                    <a:pt x="781" y="101"/>
                  </a:lnTo>
                  <a:lnTo>
                    <a:pt x="781" y="101"/>
                  </a:lnTo>
                  <a:lnTo>
                    <a:pt x="779" y="104"/>
                  </a:lnTo>
                  <a:lnTo>
                    <a:pt x="779" y="104"/>
                  </a:lnTo>
                  <a:lnTo>
                    <a:pt x="776" y="104"/>
                  </a:lnTo>
                  <a:lnTo>
                    <a:pt x="776" y="104"/>
                  </a:lnTo>
                  <a:lnTo>
                    <a:pt x="776" y="104"/>
                  </a:lnTo>
                  <a:lnTo>
                    <a:pt x="779" y="101"/>
                  </a:lnTo>
                  <a:lnTo>
                    <a:pt x="779" y="99"/>
                  </a:lnTo>
                  <a:lnTo>
                    <a:pt x="779" y="97"/>
                  </a:lnTo>
                  <a:lnTo>
                    <a:pt x="779" y="92"/>
                  </a:lnTo>
                  <a:lnTo>
                    <a:pt x="779" y="92"/>
                  </a:lnTo>
                  <a:lnTo>
                    <a:pt x="781" y="92"/>
                  </a:lnTo>
                  <a:lnTo>
                    <a:pt x="781" y="92"/>
                  </a:lnTo>
                  <a:lnTo>
                    <a:pt x="781" y="85"/>
                  </a:lnTo>
                  <a:lnTo>
                    <a:pt x="781" y="85"/>
                  </a:lnTo>
                  <a:lnTo>
                    <a:pt x="781" y="83"/>
                  </a:lnTo>
                  <a:lnTo>
                    <a:pt x="781" y="83"/>
                  </a:lnTo>
                  <a:lnTo>
                    <a:pt x="781" y="83"/>
                  </a:lnTo>
                  <a:lnTo>
                    <a:pt x="781" y="80"/>
                  </a:lnTo>
                  <a:lnTo>
                    <a:pt x="781" y="78"/>
                  </a:lnTo>
                  <a:lnTo>
                    <a:pt x="781" y="78"/>
                  </a:lnTo>
                  <a:lnTo>
                    <a:pt x="781" y="78"/>
                  </a:lnTo>
                  <a:lnTo>
                    <a:pt x="781" y="75"/>
                  </a:lnTo>
                  <a:lnTo>
                    <a:pt x="781" y="75"/>
                  </a:lnTo>
                  <a:lnTo>
                    <a:pt x="784" y="73"/>
                  </a:lnTo>
                  <a:lnTo>
                    <a:pt x="784" y="73"/>
                  </a:lnTo>
                  <a:lnTo>
                    <a:pt x="784" y="68"/>
                  </a:lnTo>
                  <a:lnTo>
                    <a:pt x="784" y="68"/>
                  </a:lnTo>
                  <a:lnTo>
                    <a:pt x="784" y="66"/>
                  </a:lnTo>
                  <a:lnTo>
                    <a:pt x="784" y="66"/>
                  </a:lnTo>
                  <a:lnTo>
                    <a:pt x="784" y="66"/>
                  </a:lnTo>
                  <a:lnTo>
                    <a:pt x="786" y="66"/>
                  </a:lnTo>
                  <a:lnTo>
                    <a:pt x="786" y="66"/>
                  </a:lnTo>
                  <a:lnTo>
                    <a:pt x="786" y="66"/>
                  </a:lnTo>
                  <a:lnTo>
                    <a:pt x="786" y="66"/>
                  </a:lnTo>
                  <a:lnTo>
                    <a:pt x="786" y="64"/>
                  </a:lnTo>
                  <a:lnTo>
                    <a:pt x="786" y="61"/>
                  </a:lnTo>
                  <a:lnTo>
                    <a:pt x="786" y="61"/>
                  </a:lnTo>
                  <a:lnTo>
                    <a:pt x="786" y="59"/>
                  </a:lnTo>
                  <a:lnTo>
                    <a:pt x="788" y="59"/>
                  </a:lnTo>
                  <a:lnTo>
                    <a:pt x="788" y="59"/>
                  </a:lnTo>
                  <a:lnTo>
                    <a:pt x="788" y="61"/>
                  </a:lnTo>
                  <a:lnTo>
                    <a:pt x="788" y="59"/>
                  </a:lnTo>
                  <a:lnTo>
                    <a:pt x="788" y="59"/>
                  </a:lnTo>
                  <a:lnTo>
                    <a:pt x="788" y="59"/>
                  </a:lnTo>
                  <a:lnTo>
                    <a:pt x="788" y="59"/>
                  </a:lnTo>
                  <a:lnTo>
                    <a:pt x="788" y="59"/>
                  </a:lnTo>
                  <a:lnTo>
                    <a:pt x="788" y="59"/>
                  </a:lnTo>
                  <a:lnTo>
                    <a:pt x="788" y="59"/>
                  </a:lnTo>
                  <a:lnTo>
                    <a:pt x="788" y="59"/>
                  </a:lnTo>
                  <a:lnTo>
                    <a:pt x="786" y="59"/>
                  </a:lnTo>
                  <a:lnTo>
                    <a:pt x="786" y="56"/>
                  </a:lnTo>
                  <a:lnTo>
                    <a:pt x="784" y="54"/>
                  </a:lnTo>
                  <a:lnTo>
                    <a:pt x="784" y="54"/>
                  </a:lnTo>
                  <a:lnTo>
                    <a:pt x="781" y="54"/>
                  </a:lnTo>
                  <a:lnTo>
                    <a:pt x="781" y="54"/>
                  </a:lnTo>
                  <a:lnTo>
                    <a:pt x="781" y="54"/>
                  </a:lnTo>
                  <a:lnTo>
                    <a:pt x="781" y="52"/>
                  </a:lnTo>
                  <a:lnTo>
                    <a:pt x="781" y="52"/>
                  </a:lnTo>
                  <a:lnTo>
                    <a:pt x="779" y="52"/>
                  </a:lnTo>
                  <a:lnTo>
                    <a:pt x="779" y="52"/>
                  </a:lnTo>
                  <a:lnTo>
                    <a:pt x="779" y="49"/>
                  </a:lnTo>
                  <a:lnTo>
                    <a:pt x="776" y="49"/>
                  </a:lnTo>
                  <a:lnTo>
                    <a:pt x="776" y="49"/>
                  </a:lnTo>
                  <a:lnTo>
                    <a:pt x="776" y="49"/>
                  </a:lnTo>
                  <a:lnTo>
                    <a:pt x="776" y="52"/>
                  </a:lnTo>
                  <a:lnTo>
                    <a:pt x="774" y="52"/>
                  </a:lnTo>
                  <a:lnTo>
                    <a:pt x="774" y="49"/>
                  </a:lnTo>
                  <a:lnTo>
                    <a:pt x="774" y="49"/>
                  </a:lnTo>
                  <a:lnTo>
                    <a:pt x="774" y="49"/>
                  </a:lnTo>
                  <a:lnTo>
                    <a:pt x="774" y="49"/>
                  </a:lnTo>
                  <a:lnTo>
                    <a:pt x="774" y="49"/>
                  </a:lnTo>
                  <a:lnTo>
                    <a:pt x="774" y="47"/>
                  </a:lnTo>
                  <a:lnTo>
                    <a:pt x="774" y="47"/>
                  </a:lnTo>
                  <a:lnTo>
                    <a:pt x="772" y="47"/>
                  </a:lnTo>
                  <a:lnTo>
                    <a:pt x="772" y="45"/>
                  </a:lnTo>
                  <a:lnTo>
                    <a:pt x="772" y="45"/>
                  </a:lnTo>
                  <a:lnTo>
                    <a:pt x="769" y="45"/>
                  </a:lnTo>
                  <a:lnTo>
                    <a:pt x="769" y="45"/>
                  </a:lnTo>
                  <a:lnTo>
                    <a:pt x="772" y="42"/>
                  </a:lnTo>
                  <a:lnTo>
                    <a:pt x="772" y="42"/>
                  </a:lnTo>
                  <a:lnTo>
                    <a:pt x="769" y="40"/>
                  </a:lnTo>
                  <a:lnTo>
                    <a:pt x="769" y="42"/>
                  </a:lnTo>
                  <a:lnTo>
                    <a:pt x="769" y="42"/>
                  </a:lnTo>
                  <a:lnTo>
                    <a:pt x="769" y="42"/>
                  </a:lnTo>
                  <a:lnTo>
                    <a:pt x="769" y="42"/>
                  </a:lnTo>
                  <a:lnTo>
                    <a:pt x="769" y="42"/>
                  </a:lnTo>
                  <a:lnTo>
                    <a:pt x="769" y="42"/>
                  </a:lnTo>
                  <a:lnTo>
                    <a:pt x="769" y="42"/>
                  </a:lnTo>
                  <a:lnTo>
                    <a:pt x="769" y="40"/>
                  </a:lnTo>
                  <a:lnTo>
                    <a:pt x="769" y="40"/>
                  </a:lnTo>
                  <a:lnTo>
                    <a:pt x="767" y="38"/>
                  </a:lnTo>
                  <a:lnTo>
                    <a:pt x="767" y="38"/>
                  </a:lnTo>
                  <a:lnTo>
                    <a:pt x="767" y="38"/>
                  </a:lnTo>
                  <a:lnTo>
                    <a:pt x="765" y="35"/>
                  </a:lnTo>
                  <a:lnTo>
                    <a:pt x="765" y="33"/>
                  </a:lnTo>
                  <a:lnTo>
                    <a:pt x="762" y="30"/>
                  </a:lnTo>
                  <a:lnTo>
                    <a:pt x="762" y="30"/>
                  </a:lnTo>
                  <a:lnTo>
                    <a:pt x="760" y="28"/>
                  </a:lnTo>
                  <a:lnTo>
                    <a:pt x="760" y="28"/>
                  </a:lnTo>
                  <a:lnTo>
                    <a:pt x="757" y="26"/>
                  </a:lnTo>
                  <a:lnTo>
                    <a:pt x="757" y="26"/>
                  </a:lnTo>
                  <a:lnTo>
                    <a:pt x="757" y="26"/>
                  </a:lnTo>
                  <a:lnTo>
                    <a:pt x="757" y="23"/>
                  </a:lnTo>
                  <a:lnTo>
                    <a:pt x="757" y="26"/>
                  </a:lnTo>
                  <a:lnTo>
                    <a:pt x="757" y="26"/>
                  </a:lnTo>
                  <a:lnTo>
                    <a:pt x="755" y="23"/>
                  </a:lnTo>
                  <a:lnTo>
                    <a:pt x="755" y="23"/>
                  </a:lnTo>
                  <a:lnTo>
                    <a:pt x="753" y="23"/>
                  </a:lnTo>
                  <a:lnTo>
                    <a:pt x="753" y="21"/>
                  </a:lnTo>
                  <a:lnTo>
                    <a:pt x="753" y="21"/>
                  </a:lnTo>
                  <a:lnTo>
                    <a:pt x="753" y="21"/>
                  </a:lnTo>
                  <a:lnTo>
                    <a:pt x="750" y="21"/>
                  </a:lnTo>
                  <a:lnTo>
                    <a:pt x="750" y="21"/>
                  </a:lnTo>
                  <a:lnTo>
                    <a:pt x="750" y="21"/>
                  </a:lnTo>
                  <a:lnTo>
                    <a:pt x="750" y="19"/>
                  </a:lnTo>
                  <a:lnTo>
                    <a:pt x="750" y="19"/>
                  </a:lnTo>
                  <a:lnTo>
                    <a:pt x="750" y="16"/>
                  </a:lnTo>
                  <a:lnTo>
                    <a:pt x="750" y="16"/>
                  </a:lnTo>
                  <a:lnTo>
                    <a:pt x="750" y="14"/>
                  </a:lnTo>
                  <a:lnTo>
                    <a:pt x="748" y="14"/>
                  </a:lnTo>
                  <a:lnTo>
                    <a:pt x="748" y="14"/>
                  </a:lnTo>
                  <a:lnTo>
                    <a:pt x="748" y="14"/>
                  </a:lnTo>
                  <a:lnTo>
                    <a:pt x="748" y="14"/>
                  </a:lnTo>
                  <a:lnTo>
                    <a:pt x="748" y="14"/>
                  </a:lnTo>
                  <a:lnTo>
                    <a:pt x="748" y="14"/>
                  </a:lnTo>
                  <a:lnTo>
                    <a:pt x="746" y="14"/>
                  </a:lnTo>
                  <a:lnTo>
                    <a:pt x="746" y="14"/>
                  </a:lnTo>
                  <a:lnTo>
                    <a:pt x="746" y="14"/>
                  </a:lnTo>
                  <a:lnTo>
                    <a:pt x="746" y="11"/>
                  </a:lnTo>
                  <a:lnTo>
                    <a:pt x="746" y="11"/>
                  </a:lnTo>
                  <a:lnTo>
                    <a:pt x="743" y="11"/>
                  </a:lnTo>
                  <a:lnTo>
                    <a:pt x="743" y="11"/>
                  </a:lnTo>
                  <a:lnTo>
                    <a:pt x="743" y="11"/>
                  </a:lnTo>
                  <a:lnTo>
                    <a:pt x="743" y="14"/>
                  </a:lnTo>
                  <a:lnTo>
                    <a:pt x="743" y="14"/>
                  </a:lnTo>
                  <a:lnTo>
                    <a:pt x="743" y="14"/>
                  </a:lnTo>
                  <a:lnTo>
                    <a:pt x="741" y="14"/>
                  </a:lnTo>
                  <a:lnTo>
                    <a:pt x="739" y="11"/>
                  </a:lnTo>
                  <a:lnTo>
                    <a:pt x="739" y="11"/>
                  </a:lnTo>
                  <a:lnTo>
                    <a:pt x="739" y="11"/>
                  </a:lnTo>
                  <a:lnTo>
                    <a:pt x="739" y="14"/>
                  </a:lnTo>
                  <a:lnTo>
                    <a:pt x="736" y="14"/>
                  </a:lnTo>
                  <a:lnTo>
                    <a:pt x="736" y="14"/>
                  </a:lnTo>
                  <a:lnTo>
                    <a:pt x="736" y="14"/>
                  </a:lnTo>
                  <a:lnTo>
                    <a:pt x="736" y="14"/>
                  </a:lnTo>
                  <a:lnTo>
                    <a:pt x="736" y="11"/>
                  </a:lnTo>
                  <a:lnTo>
                    <a:pt x="736" y="9"/>
                  </a:lnTo>
                  <a:lnTo>
                    <a:pt x="736" y="9"/>
                  </a:lnTo>
                  <a:lnTo>
                    <a:pt x="734" y="11"/>
                  </a:lnTo>
                  <a:lnTo>
                    <a:pt x="734" y="11"/>
                  </a:lnTo>
                  <a:lnTo>
                    <a:pt x="736" y="11"/>
                  </a:lnTo>
                  <a:lnTo>
                    <a:pt x="736" y="11"/>
                  </a:lnTo>
                  <a:lnTo>
                    <a:pt x="734" y="14"/>
                  </a:lnTo>
                  <a:lnTo>
                    <a:pt x="734" y="14"/>
                  </a:lnTo>
                  <a:lnTo>
                    <a:pt x="734" y="14"/>
                  </a:lnTo>
                  <a:lnTo>
                    <a:pt x="731" y="14"/>
                  </a:lnTo>
                  <a:lnTo>
                    <a:pt x="731" y="11"/>
                  </a:lnTo>
                  <a:lnTo>
                    <a:pt x="731" y="11"/>
                  </a:lnTo>
                  <a:lnTo>
                    <a:pt x="731" y="9"/>
                  </a:lnTo>
                  <a:lnTo>
                    <a:pt x="729" y="9"/>
                  </a:lnTo>
                  <a:lnTo>
                    <a:pt x="729" y="9"/>
                  </a:lnTo>
                  <a:lnTo>
                    <a:pt x="731" y="7"/>
                  </a:lnTo>
                  <a:lnTo>
                    <a:pt x="731" y="7"/>
                  </a:lnTo>
                  <a:lnTo>
                    <a:pt x="729" y="7"/>
                  </a:lnTo>
                  <a:lnTo>
                    <a:pt x="729" y="7"/>
                  </a:lnTo>
                  <a:lnTo>
                    <a:pt x="729" y="7"/>
                  </a:lnTo>
                  <a:lnTo>
                    <a:pt x="729" y="7"/>
                  </a:lnTo>
                  <a:lnTo>
                    <a:pt x="727" y="7"/>
                  </a:lnTo>
                  <a:lnTo>
                    <a:pt x="729" y="4"/>
                  </a:lnTo>
                  <a:lnTo>
                    <a:pt x="727" y="4"/>
                  </a:lnTo>
                  <a:lnTo>
                    <a:pt x="727" y="4"/>
                  </a:lnTo>
                  <a:lnTo>
                    <a:pt x="727" y="2"/>
                  </a:lnTo>
                  <a:lnTo>
                    <a:pt x="727" y="2"/>
                  </a:lnTo>
                  <a:lnTo>
                    <a:pt x="724" y="0"/>
                  </a:lnTo>
                  <a:lnTo>
                    <a:pt x="724" y="2"/>
                  </a:lnTo>
                  <a:lnTo>
                    <a:pt x="722" y="2"/>
                  </a:lnTo>
                  <a:lnTo>
                    <a:pt x="722" y="2"/>
                  </a:lnTo>
                  <a:lnTo>
                    <a:pt x="722" y="2"/>
                  </a:lnTo>
                  <a:lnTo>
                    <a:pt x="724" y="2"/>
                  </a:lnTo>
                  <a:lnTo>
                    <a:pt x="722" y="2"/>
                  </a:lnTo>
                  <a:lnTo>
                    <a:pt x="722" y="2"/>
                  </a:lnTo>
                  <a:lnTo>
                    <a:pt x="722" y="2"/>
                  </a:lnTo>
                  <a:lnTo>
                    <a:pt x="720" y="2"/>
                  </a:lnTo>
                  <a:lnTo>
                    <a:pt x="720" y="2"/>
                  </a:lnTo>
                  <a:lnTo>
                    <a:pt x="720" y="2"/>
                  </a:lnTo>
                  <a:lnTo>
                    <a:pt x="720" y="4"/>
                  </a:lnTo>
                  <a:lnTo>
                    <a:pt x="720" y="4"/>
                  </a:lnTo>
                  <a:lnTo>
                    <a:pt x="720" y="4"/>
                  </a:lnTo>
                  <a:lnTo>
                    <a:pt x="720" y="4"/>
                  </a:lnTo>
                  <a:lnTo>
                    <a:pt x="720" y="4"/>
                  </a:lnTo>
                  <a:lnTo>
                    <a:pt x="720" y="4"/>
                  </a:lnTo>
                  <a:lnTo>
                    <a:pt x="720" y="7"/>
                  </a:lnTo>
                  <a:lnTo>
                    <a:pt x="717" y="7"/>
                  </a:lnTo>
                  <a:lnTo>
                    <a:pt x="717" y="7"/>
                  </a:lnTo>
                  <a:lnTo>
                    <a:pt x="717" y="4"/>
                  </a:lnTo>
                  <a:lnTo>
                    <a:pt x="717" y="4"/>
                  </a:lnTo>
                  <a:lnTo>
                    <a:pt x="717" y="2"/>
                  </a:lnTo>
                  <a:lnTo>
                    <a:pt x="717" y="2"/>
                  </a:lnTo>
                  <a:lnTo>
                    <a:pt x="717" y="4"/>
                  </a:lnTo>
                  <a:lnTo>
                    <a:pt x="715" y="4"/>
                  </a:lnTo>
                  <a:lnTo>
                    <a:pt x="715" y="4"/>
                  </a:lnTo>
                  <a:lnTo>
                    <a:pt x="715" y="4"/>
                  </a:lnTo>
                  <a:lnTo>
                    <a:pt x="715" y="4"/>
                  </a:lnTo>
                  <a:lnTo>
                    <a:pt x="715" y="7"/>
                  </a:lnTo>
                  <a:lnTo>
                    <a:pt x="715" y="9"/>
                  </a:lnTo>
                  <a:lnTo>
                    <a:pt x="715" y="9"/>
                  </a:lnTo>
                  <a:lnTo>
                    <a:pt x="717" y="9"/>
                  </a:lnTo>
                  <a:lnTo>
                    <a:pt x="717" y="11"/>
                  </a:lnTo>
                  <a:lnTo>
                    <a:pt x="717" y="11"/>
                  </a:lnTo>
                  <a:lnTo>
                    <a:pt x="717" y="11"/>
                  </a:lnTo>
                  <a:lnTo>
                    <a:pt x="717" y="11"/>
                  </a:lnTo>
                  <a:lnTo>
                    <a:pt x="717" y="11"/>
                  </a:lnTo>
                  <a:lnTo>
                    <a:pt x="720" y="14"/>
                  </a:lnTo>
                  <a:lnTo>
                    <a:pt x="720" y="14"/>
                  </a:lnTo>
                  <a:lnTo>
                    <a:pt x="720" y="14"/>
                  </a:lnTo>
                  <a:lnTo>
                    <a:pt x="717" y="14"/>
                  </a:lnTo>
                  <a:lnTo>
                    <a:pt x="717" y="14"/>
                  </a:lnTo>
                  <a:lnTo>
                    <a:pt x="717" y="14"/>
                  </a:lnTo>
                  <a:lnTo>
                    <a:pt x="717" y="14"/>
                  </a:lnTo>
                  <a:lnTo>
                    <a:pt x="717" y="14"/>
                  </a:lnTo>
                  <a:lnTo>
                    <a:pt x="720" y="14"/>
                  </a:lnTo>
                  <a:lnTo>
                    <a:pt x="717" y="16"/>
                  </a:lnTo>
                  <a:lnTo>
                    <a:pt x="717" y="16"/>
                  </a:lnTo>
                  <a:lnTo>
                    <a:pt x="715" y="14"/>
                  </a:lnTo>
                  <a:lnTo>
                    <a:pt x="715" y="16"/>
                  </a:lnTo>
                  <a:lnTo>
                    <a:pt x="715" y="16"/>
                  </a:lnTo>
                  <a:lnTo>
                    <a:pt x="715" y="14"/>
                  </a:lnTo>
                  <a:lnTo>
                    <a:pt x="715" y="16"/>
                  </a:lnTo>
                  <a:lnTo>
                    <a:pt x="712" y="16"/>
                  </a:lnTo>
                  <a:lnTo>
                    <a:pt x="712" y="16"/>
                  </a:lnTo>
                  <a:lnTo>
                    <a:pt x="712" y="16"/>
                  </a:lnTo>
                  <a:lnTo>
                    <a:pt x="712" y="16"/>
                  </a:lnTo>
                  <a:lnTo>
                    <a:pt x="710" y="16"/>
                  </a:lnTo>
                  <a:lnTo>
                    <a:pt x="710" y="16"/>
                  </a:lnTo>
                  <a:lnTo>
                    <a:pt x="712" y="19"/>
                  </a:lnTo>
                  <a:lnTo>
                    <a:pt x="712" y="19"/>
                  </a:lnTo>
                  <a:lnTo>
                    <a:pt x="712" y="19"/>
                  </a:lnTo>
                  <a:lnTo>
                    <a:pt x="712" y="19"/>
                  </a:lnTo>
                  <a:lnTo>
                    <a:pt x="712" y="16"/>
                  </a:lnTo>
                  <a:lnTo>
                    <a:pt x="712" y="16"/>
                  </a:lnTo>
                  <a:lnTo>
                    <a:pt x="712" y="19"/>
                  </a:lnTo>
                  <a:lnTo>
                    <a:pt x="712" y="19"/>
                  </a:lnTo>
                  <a:lnTo>
                    <a:pt x="712" y="21"/>
                  </a:lnTo>
                  <a:lnTo>
                    <a:pt x="712" y="21"/>
                  </a:lnTo>
                  <a:lnTo>
                    <a:pt x="712" y="21"/>
                  </a:lnTo>
                  <a:lnTo>
                    <a:pt x="710" y="23"/>
                  </a:lnTo>
                  <a:lnTo>
                    <a:pt x="710" y="23"/>
                  </a:lnTo>
                  <a:lnTo>
                    <a:pt x="710" y="23"/>
                  </a:lnTo>
                  <a:lnTo>
                    <a:pt x="710" y="23"/>
                  </a:lnTo>
                  <a:lnTo>
                    <a:pt x="710" y="21"/>
                  </a:lnTo>
                  <a:lnTo>
                    <a:pt x="710" y="21"/>
                  </a:lnTo>
                  <a:lnTo>
                    <a:pt x="710" y="21"/>
                  </a:lnTo>
                  <a:lnTo>
                    <a:pt x="708" y="21"/>
                  </a:lnTo>
                  <a:lnTo>
                    <a:pt x="708" y="21"/>
                  </a:lnTo>
                  <a:lnTo>
                    <a:pt x="708" y="21"/>
                  </a:lnTo>
                  <a:lnTo>
                    <a:pt x="708" y="23"/>
                  </a:lnTo>
                  <a:lnTo>
                    <a:pt x="708" y="23"/>
                  </a:lnTo>
                  <a:lnTo>
                    <a:pt x="708" y="23"/>
                  </a:lnTo>
                  <a:lnTo>
                    <a:pt x="708" y="23"/>
                  </a:lnTo>
                  <a:lnTo>
                    <a:pt x="708" y="23"/>
                  </a:lnTo>
                  <a:lnTo>
                    <a:pt x="708" y="26"/>
                  </a:lnTo>
                  <a:lnTo>
                    <a:pt x="708" y="26"/>
                  </a:lnTo>
                  <a:lnTo>
                    <a:pt x="708" y="26"/>
                  </a:lnTo>
                  <a:lnTo>
                    <a:pt x="708" y="26"/>
                  </a:lnTo>
                  <a:lnTo>
                    <a:pt x="705" y="28"/>
                  </a:lnTo>
                  <a:lnTo>
                    <a:pt x="705" y="28"/>
                  </a:lnTo>
                  <a:lnTo>
                    <a:pt x="705" y="28"/>
                  </a:lnTo>
                  <a:lnTo>
                    <a:pt x="705" y="30"/>
                  </a:lnTo>
                  <a:lnTo>
                    <a:pt x="705" y="30"/>
                  </a:lnTo>
                  <a:lnTo>
                    <a:pt x="705" y="30"/>
                  </a:lnTo>
                  <a:lnTo>
                    <a:pt x="705" y="28"/>
                  </a:lnTo>
                  <a:lnTo>
                    <a:pt x="705" y="28"/>
                  </a:lnTo>
                  <a:lnTo>
                    <a:pt x="705" y="28"/>
                  </a:lnTo>
                  <a:lnTo>
                    <a:pt x="705" y="26"/>
                  </a:lnTo>
                  <a:lnTo>
                    <a:pt x="705" y="26"/>
                  </a:lnTo>
                  <a:lnTo>
                    <a:pt x="703" y="26"/>
                  </a:lnTo>
                  <a:lnTo>
                    <a:pt x="703" y="26"/>
                  </a:lnTo>
                  <a:lnTo>
                    <a:pt x="703" y="26"/>
                  </a:lnTo>
                  <a:lnTo>
                    <a:pt x="703" y="26"/>
                  </a:lnTo>
                  <a:lnTo>
                    <a:pt x="701" y="26"/>
                  </a:lnTo>
                  <a:lnTo>
                    <a:pt x="701" y="23"/>
                  </a:lnTo>
                  <a:lnTo>
                    <a:pt x="701" y="23"/>
                  </a:lnTo>
                  <a:lnTo>
                    <a:pt x="703" y="21"/>
                  </a:lnTo>
                  <a:lnTo>
                    <a:pt x="701" y="21"/>
                  </a:lnTo>
                  <a:lnTo>
                    <a:pt x="701" y="21"/>
                  </a:lnTo>
                  <a:lnTo>
                    <a:pt x="698" y="21"/>
                  </a:lnTo>
                  <a:lnTo>
                    <a:pt x="698" y="21"/>
                  </a:lnTo>
                  <a:lnTo>
                    <a:pt x="698" y="21"/>
                  </a:lnTo>
                  <a:lnTo>
                    <a:pt x="701" y="19"/>
                  </a:lnTo>
                  <a:lnTo>
                    <a:pt x="701" y="19"/>
                  </a:lnTo>
                  <a:lnTo>
                    <a:pt x="701" y="16"/>
                  </a:lnTo>
                  <a:lnTo>
                    <a:pt x="701" y="16"/>
                  </a:lnTo>
                  <a:lnTo>
                    <a:pt x="701" y="16"/>
                  </a:lnTo>
                  <a:lnTo>
                    <a:pt x="703" y="16"/>
                  </a:lnTo>
                  <a:lnTo>
                    <a:pt x="703" y="16"/>
                  </a:lnTo>
                  <a:lnTo>
                    <a:pt x="703" y="14"/>
                  </a:lnTo>
                  <a:lnTo>
                    <a:pt x="703" y="14"/>
                  </a:lnTo>
                  <a:lnTo>
                    <a:pt x="703" y="14"/>
                  </a:lnTo>
                  <a:lnTo>
                    <a:pt x="705" y="14"/>
                  </a:lnTo>
                  <a:lnTo>
                    <a:pt x="703" y="14"/>
                  </a:lnTo>
                  <a:lnTo>
                    <a:pt x="703" y="11"/>
                  </a:lnTo>
                  <a:lnTo>
                    <a:pt x="701" y="14"/>
                  </a:lnTo>
                  <a:lnTo>
                    <a:pt x="701" y="14"/>
                  </a:lnTo>
                  <a:lnTo>
                    <a:pt x="701" y="16"/>
                  </a:lnTo>
                  <a:lnTo>
                    <a:pt x="698" y="16"/>
                  </a:lnTo>
                  <a:lnTo>
                    <a:pt x="698" y="16"/>
                  </a:lnTo>
                  <a:lnTo>
                    <a:pt x="698" y="14"/>
                  </a:lnTo>
                  <a:lnTo>
                    <a:pt x="696" y="16"/>
                  </a:lnTo>
                  <a:lnTo>
                    <a:pt x="696" y="16"/>
                  </a:lnTo>
                  <a:lnTo>
                    <a:pt x="694" y="19"/>
                  </a:lnTo>
                  <a:lnTo>
                    <a:pt x="694" y="19"/>
                  </a:lnTo>
                  <a:lnTo>
                    <a:pt x="694" y="19"/>
                  </a:lnTo>
                  <a:lnTo>
                    <a:pt x="691" y="21"/>
                  </a:lnTo>
                  <a:lnTo>
                    <a:pt x="691" y="21"/>
                  </a:lnTo>
                  <a:lnTo>
                    <a:pt x="694" y="21"/>
                  </a:lnTo>
                  <a:lnTo>
                    <a:pt x="694" y="21"/>
                  </a:lnTo>
                  <a:lnTo>
                    <a:pt x="691" y="21"/>
                  </a:lnTo>
                  <a:lnTo>
                    <a:pt x="691" y="21"/>
                  </a:lnTo>
                  <a:lnTo>
                    <a:pt x="691" y="23"/>
                  </a:lnTo>
                  <a:lnTo>
                    <a:pt x="691" y="23"/>
                  </a:lnTo>
                  <a:lnTo>
                    <a:pt x="691" y="23"/>
                  </a:lnTo>
                  <a:lnTo>
                    <a:pt x="691" y="26"/>
                  </a:lnTo>
                  <a:lnTo>
                    <a:pt x="691" y="26"/>
                  </a:lnTo>
                  <a:lnTo>
                    <a:pt x="691" y="26"/>
                  </a:lnTo>
                  <a:lnTo>
                    <a:pt x="691" y="26"/>
                  </a:lnTo>
                  <a:lnTo>
                    <a:pt x="691" y="26"/>
                  </a:lnTo>
                  <a:lnTo>
                    <a:pt x="691" y="26"/>
                  </a:lnTo>
                  <a:lnTo>
                    <a:pt x="694" y="28"/>
                  </a:lnTo>
                  <a:lnTo>
                    <a:pt x="694" y="28"/>
                  </a:lnTo>
                  <a:lnTo>
                    <a:pt x="691" y="28"/>
                  </a:lnTo>
                  <a:lnTo>
                    <a:pt x="691" y="28"/>
                  </a:lnTo>
                  <a:lnTo>
                    <a:pt x="691" y="30"/>
                  </a:lnTo>
                  <a:lnTo>
                    <a:pt x="691" y="30"/>
                  </a:lnTo>
                  <a:lnTo>
                    <a:pt x="689" y="30"/>
                  </a:lnTo>
                  <a:lnTo>
                    <a:pt x="689" y="28"/>
                  </a:lnTo>
                  <a:lnTo>
                    <a:pt x="689" y="28"/>
                  </a:lnTo>
                  <a:lnTo>
                    <a:pt x="689" y="30"/>
                  </a:lnTo>
                  <a:lnTo>
                    <a:pt x="689" y="30"/>
                  </a:lnTo>
                  <a:lnTo>
                    <a:pt x="686" y="30"/>
                  </a:lnTo>
                  <a:lnTo>
                    <a:pt x="686" y="30"/>
                  </a:lnTo>
                  <a:lnTo>
                    <a:pt x="686" y="28"/>
                  </a:lnTo>
                  <a:lnTo>
                    <a:pt x="686" y="28"/>
                  </a:lnTo>
                  <a:lnTo>
                    <a:pt x="686" y="28"/>
                  </a:lnTo>
                  <a:lnTo>
                    <a:pt x="686" y="28"/>
                  </a:lnTo>
                  <a:lnTo>
                    <a:pt x="686" y="28"/>
                  </a:lnTo>
                  <a:lnTo>
                    <a:pt x="686" y="28"/>
                  </a:lnTo>
                  <a:lnTo>
                    <a:pt x="686" y="28"/>
                  </a:lnTo>
                  <a:lnTo>
                    <a:pt x="684" y="26"/>
                  </a:lnTo>
                  <a:lnTo>
                    <a:pt x="686" y="23"/>
                  </a:lnTo>
                  <a:lnTo>
                    <a:pt x="684" y="26"/>
                  </a:lnTo>
                  <a:lnTo>
                    <a:pt x="684" y="23"/>
                  </a:lnTo>
                  <a:lnTo>
                    <a:pt x="686" y="23"/>
                  </a:lnTo>
                  <a:lnTo>
                    <a:pt x="686" y="21"/>
                  </a:lnTo>
                  <a:lnTo>
                    <a:pt x="686" y="21"/>
                  </a:lnTo>
                  <a:lnTo>
                    <a:pt x="684" y="21"/>
                  </a:lnTo>
                  <a:lnTo>
                    <a:pt x="684" y="21"/>
                  </a:lnTo>
                  <a:lnTo>
                    <a:pt x="684" y="21"/>
                  </a:lnTo>
                  <a:lnTo>
                    <a:pt x="684" y="19"/>
                  </a:lnTo>
                  <a:lnTo>
                    <a:pt x="684" y="19"/>
                  </a:lnTo>
                  <a:lnTo>
                    <a:pt x="686" y="19"/>
                  </a:lnTo>
                  <a:lnTo>
                    <a:pt x="686" y="19"/>
                  </a:lnTo>
                  <a:lnTo>
                    <a:pt x="684" y="19"/>
                  </a:lnTo>
                  <a:lnTo>
                    <a:pt x="684" y="16"/>
                  </a:lnTo>
                  <a:lnTo>
                    <a:pt x="684" y="16"/>
                  </a:lnTo>
                  <a:lnTo>
                    <a:pt x="686" y="16"/>
                  </a:lnTo>
                  <a:lnTo>
                    <a:pt x="686" y="14"/>
                  </a:lnTo>
                  <a:lnTo>
                    <a:pt x="684" y="14"/>
                  </a:lnTo>
                  <a:lnTo>
                    <a:pt x="684" y="14"/>
                  </a:lnTo>
                  <a:lnTo>
                    <a:pt x="684" y="16"/>
                  </a:lnTo>
                  <a:lnTo>
                    <a:pt x="682" y="16"/>
                  </a:lnTo>
                  <a:lnTo>
                    <a:pt x="682" y="19"/>
                  </a:lnTo>
                  <a:lnTo>
                    <a:pt x="682" y="19"/>
                  </a:lnTo>
                  <a:lnTo>
                    <a:pt x="682" y="16"/>
                  </a:lnTo>
                  <a:lnTo>
                    <a:pt x="682" y="16"/>
                  </a:lnTo>
                  <a:lnTo>
                    <a:pt x="682" y="16"/>
                  </a:lnTo>
                  <a:lnTo>
                    <a:pt x="684" y="14"/>
                  </a:lnTo>
                  <a:lnTo>
                    <a:pt x="684" y="14"/>
                  </a:lnTo>
                  <a:lnTo>
                    <a:pt x="682" y="14"/>
                  </a:lnTo>
                  <a:lnTo>
                    <a:pt x="682" y="14"/>
                  </a:lnTo>
                  <a:lnTo>
                    <a:pt x="682" y="14"/>
                  </a:lnTo>
                  <a:lnTo>
                    <a:pt x="682" y="14"/>
                  </a:lnTo>
                  <a:lnTo>
                    <a:pt x="684" y="14"/>
                  </a:lnTo>
                  <a:lnTo>
                    <a:pt x="684" y="11"/>
                  </a:lnTo>
                  <a:lnTo>
                    <a:pt x="682" y="11"/>
                  </a:lnTo>
                  <a:lnTo>
                    <a:pt x="682" y="14"/>
                  </a:lnTo>
                  <a:lnTo>
                    <a:pt x="682" y="11"/>
                  </a:lnTo>
                  <a:lnTo>
                    <a:pt x="679" y="11"/>
                  </a:lnTo>
                  <a:lnTo>
                    <a:pt x="679" y="11"/>
                  </a:lnTo>
                  <a:lnTo>
                    <a:pt x="679" y="11"/>
                  </a:lnTo>
                  <a:lnTo>
                    <a:pt x="682" y="11"/>
                  </a:lnTo>
                  <a:lnTo>
                    <a:pt x="679" y="9"/>
                  </a:lnTo>
                  <a:lnTo>
                    <a:pt x="679" y="9"/>
                  </a:lnTo>
                  <a:lnTo>
                    <a:pt x="679" y="11"/>
                  </a:lnTo>
                  <a:lnTo>
                    <a:pt x="679" y="11"/>
                  </a:lnTo>
                  <a:lnTo>
                    <a:pt x="679" y="11"/>
                  </a:lnTo>
                  <a:lnTo>
                    <a:pt x="679" y="14"/>
                  </a:lnTo>
                  <a:lnTo>
                    <a:pt x="677" y="11"/>
                  </a:lnTo>
                  <a:lnTo>
                    <a:pt x="677" y="11"/>
                  </a:lnTo>
                  <a:lnTo>
                    <a:pt x="677" y="11"/>
                  </a:lnTo>
                  <a:lnTo>
                    <a:pt x="677" y="14"/>
                  </a:lnTo>
                  <a:lnTo>
                    <a:pt x="677" y="14"/>
                  </a:lnTo>
                  <a:lnTo>
                    <a:pt x="679" y="14"/>
                  </a:lnTo>
                  <a:lnTo>
                    <a:pt x="679" y="14"/>
                  </a:lnTo>
                  <a:lnTo>
                    <a:pt x="679" y="14"/>
                  </a:lnTo>
                  <a:lnTo>
                    <a:pt x="679" y="16"/>
                  </a:lnTo>
                  <a:lnTo>
                    <a:pt x="679" y="16"/>
                  </a:lnTo>
                  <a:lnTo>
                    <a:pt x="679" y="16"/>
                  </a:lnTo>
                  <a:lnTo>
                    <a:pt x="679" y="19"/>
                  </a:lnTo>
                  <a:lnTo>
                    <a:pt x="679" y="19"/>
                  </a:lnTo>
                  <a:lnTo>
                    <a:pt x="679" y="19"/>
                  </a:lnTo>
                  <a:lnTo>
                    <a:pt x="677" y="16"/>
                  </a:lnTo>
                  <a:lnTo>
                    <a:pt x="677" y="16"/>
                  </a:lnTo>
                  <a:lnTo>
                    <a:pt x="677" y="16"/>
                  </a:lnTo>
                  <a:lnTo>
                    <a:pt x="677" y="19"/>
                  </a:lnTo>
                  <a:lnTo>
                    <a:pt x="677" y="19"/>
                  </a:lnTo>
                  <a:lnTo>
                    <a:pt x="677" y="19"/>
                  </a:lnTo>
                  <a:lnTo>
                    <a:pt x="675" y="19"/>
                  </a:lnTo>
                  <a:lnTo>
                    <a:pt x="675" y="16"/>
                  </a:lnTo>
                  <a:lnTo>
                    <a:pt x="675" y="16"/>
                  </a:lnTo>
                  <a:lnTo>
                    <a:pt x="675" y="16"/>
                  </a:lnTo>
                  <a:lnTo>
                    <a:pt x="675" y="19"/>
                  </a:lnTo>
                  <a:lnTo>
                    <a:pt x="675" y="19"/>
                  </a:lnTo>
                  <a:lnTo>
                    <a:pt x="675" y="19"/>
                  </a:lnTo>
                  <a:lnTo>
                    <a:pt x="675" y="19"/>
                  </a:lnTo>
                  <a:lnTo>
                    <a:pt x="675" y="21"/>
                  </a:lnTo>
                  <a:lnTo>
                    <a:pt x="675" y="21"/>
                  </a:lnTo>
                  <a:lnTo>
                    <a:pt x="675" y="21"/>
                  </a:lnTo>
                  <a:lnTo>
                    <a:pt x="682" y="21"/>
                  </a:lnTo>
                  <a:lnTo>
                    <a:pt x="682" y="23"/>
                  </a:lnTo>
                  <a:lnTo>
                    <a:pt x="682" y="26"/>
                  </a:lnTo>
                  <a:lnTo>
                    <a:pt x="682" y="26"/>
                  </a:lnTo>
                  <a:lnTo>
                    <a:pt x="682" y="26"/>
                  </a:lnTo>
                  <a:lnTo>
                    <a:pt x="682" y="28"/>
                  </a:lnTo>
                  <a:lnTo>
                    <a:pt x="682" y="28"/>
                  </a:lnTo>
                  <a:lnTo>
                    <a:pt x="682" y="28"/>
                  </a:lnTo>
                  <a:lnTo>
                    <a:pt x="682" y="30"/>
                  </a:lnTo>
                  <a:lnTo>
                    <a:pt x="682" y="30"/>
                  </a:lnTo>
                  <a:lnTo>
                    <a:pt x="679" y="30"/>
                  </a:lnTo>
                  <a:lnTo>
                    <a:pt x="679" y="30"/>
                  </a:lnTo>
                  <a:lnTo>
                    <a:pt x="679" y="30"/>
                  </a:lnTo>
                  <a:lnTo>
                    <a:pt x="677" y="30"/>
                  </a:lnTo>
                  <a:lnTo>
                    <a:pt x="677" y="33"/>
                  </a:lnTo>
                  <a:lnTo>
                    <a:pt x="679" y="33"/>
                  </a:lnTo>
                  <a:lnTo>
                    <a:pt x="679" y="33"/>
                  </a:lnTo>
                  <a:lnTo>
                    <a:pt x="679" y="35"/>
                  </a:lnTo>
                  <a:lnTo>
                    <a:pt x="679" y="35"/>
                  </a:lnTo>
                  <a:lnTo>
                    <a:pt x="679" y="35"/>
                  </a:lnTo>
                  <a:lnTo>
                    <a:pt x="677" y="35"/>
                  </a:lnTo>
                  <a:lnTo>
                    <a:pt x="677" y="35"/>
                  </a:lnTo>
                  <a:lnTo>
                    <a:pt x="679" y="38"/>
                  </a:lnTo>
                  <a:lnTo>
                    <a:pt x="677" y="38"/>
                  </a:lnTo>
                  <a:lnTo>
                    <a:pt x="677" y="38"/>
                  </a:lnTo>
                  <a:lnTo>
                    <a:pt x="675" y="38"/>
                  </a:lnTo>
                  <a:lnTo>
                    <a:pt x="675" y="38"/>
                  </a:lnTo>
                  <a:lnTo>
                    <a:pt x="675" y="38"/>
                  </a:lnTo>
                  <a:lnTo>
                    <a:pt x="675" y="40"/>
                  </a:lnTo>
                  <a:lnTo>
                    <a:pt x="675" y="40"/>
                  </a:lnTo>
                  <a:lnTo>
                    <a:pt x="675" y="40"/>
                  </a:lnTo>
                  <a:lnTo>
                    <a:pt x="675" y="40"/>
                  </a:lnTo>
                  <a:lnTo>
                    <a:pt x="675" y="40"/>
                  </a:lnTo>
                  <a:lnTo>
                    <a:pt x="675" y="40"/>
                  </a:lnTo>
                  <a:lnTo>
                    <a:pt x="675" y="40"/>
                  </a:lnTo>
                  <a:lnTo>
                    <a:pt x="675" y="42"/>
                  </a:lnTo>
                  <a:lnTo>
                    <a:pt x="675" y="42"/>
                  </a:lnTo>
                  <a:lnTo>
                    <a:pt x="675" y="42"/>
                  </a:lnTo>
                  <a:lnTo>
                    <a:pt x="675" y="42"/>
                  </a:lnTo>
                  <a:lnTo>
                    <a:pt x="675" y="42"/>
                  </a:lnTo>
                  <a:lnTo>
                    <a:pt x="677" y="45"/>
                  </a:lnTo>
                  <a:lnTo>
                    <a:pt x="677" y="45"/>
                  </a:lnTo>
                  <a:lnTo>
                    <a:pt x="677" y="45"/>
                  </a:lnTo>
                  <a:lnTo>
                    <a:pt x="677" y="47"/>
                  </a:lnTo>
                  <a:lnTo>
                    <a:pt x="677" y="47"/>
                  </a:lnTo>
                  <a:lnTo>
                    <a:pt x="677" y="47"/>
                  </a:lnTo>
                  <a:lnTo>
                    <a:pt x="677" y="47"/>
                  </a:lnTo>
                  <a:lnTo>
                    <a:pt x="675" y="47"/>
                  </a:lnTo>
                  <a:lnTo>
                    <a:pt x="675" y="47"/>
                  </a:lnTo>
                  <a:lnTo>
                    <a:pt x="675" y="47"/>
                  </a:lnTo>
                  <a:lnTo>
                    <a:pt x="675" y="47"/>
                  </a:lnTo>
                  <a:lnTo>
                    <a:pt x="675" y="49"/>
                  </a:lnTo>
                  <a:lnTo>
                    <a:pt x="675" y="49"/>
                  </a:lnTo>
                  <a:lnTo>
                    <a:pt x="675" y="49"/>
                  </a:lnTo>
                  <a:lnTo>
                    <a:pt x="672" y="47"/>
                  </a:lnTo>
                  <a:lnTo>
                    <a:pt x="672" y="47"/>
                  </a:lnTo>
                  <a:lnTo>
                    <a:pt x="672" y="47"/>
                  </a:lnTo>
                  <a:lnTo>
                    <a:pt x="670" y="47"/>
                  </a:lnTo>
                  <a:lnTo>
                    <a:pt x="670" y="47"/>
                  </a:lnTo>
                  <a:lnTo>
                    <a:pt x="670" y="49"/>
                  </a:lnTo>
                  <a:lnTo>
                    <a:pt x="670" y="49"/>
                  </a:lnTo>
                  <a:lnTo>
                    <a:pt x="670" y="49"/>
                  </a:lnTo>
                  <a:lnTo>
                    <a:pt x="670" y="49"/>
                  </a:lnTo>
                  <a:lnTo>
                    <a:pt x="670" y="49"/>
                  </a:lnTo>
                  <a:lnTo>
                    <a:pt x="670" y="49"/>
                  </a:lnTo>
                  <a:lnTo>
                    <a:pt x="670" y="52"/>
                  </a:lnTo>
                  <a:lnTo>
                    <a:pt x="670" y="52"/>
                  </a:lnTo>
                  <a:lnTo>
                    <a:pt x="670" y="52"/>
                  </a:lnTo>
                  <a:lnTo>
                    <a:pt x="670" y="54"/>
                  </a:lnTo>
                  <a:lnTo>
                    <a:pt x="670" y="54"/>
                  </a:lnTo>
                  <a:lnTo>
                    <a:pt x="670" y="54"/>
                  </a:lnTo>
                  <a:lnTo>
                    <a:pt x="668" y="52"/>
                  </a:lnTo>
                  <a:lnTo>
                    <a:pt x="668" y="52"/>
                  </a:lnTo>
                  <a:lnTo>
                    <a:pt x="668" y="52"/>
                  </a:lnTo>
                  <a:lnTo>
                    <a:pt x="665" y="52"/>
                  </a:lnTo>
                  <a:lnTo>
                    <a:pt x="665" y="49"/>
                  </a:lnTo>
                  <a:lnTo>
                    <a:pt x="665" y="49"/>
                  </a:lnTo>
                  <a:lnTo>
                    <a:pt x="665" y="49"/>
                  </a:lnTo>
                  <a:lnTo>
                    <a:pt x="665" y="49"/>
                  </a:lnTo>
                  <a:lnTo>
                    <a:pt x="665" y="49"/>
                  </a:lnTo>
                  <a:lnTo>
                    <a:pt x="665" y="47"/>
                  </a:lnTo>
                  <a:lnTo>
                    <a:pt x="665" y="47"/>
                  </a:lnTo>
                  <a:lnTo>
                    <a:pt x="665" y="45"/>
                  </a:lnTo>
                  <a:lnTo>
                    <a:pt x="665" y="45"/>
                  </a:lnTo>
                  <a:lnTo>
                    <a:pt x="668" y="45"/>
                  </a:lnTo>
                  <a:lnTo>
                    <a:pt x="668" y="45"/>
                  </a:lnTo>
                  <a:lnTo>
                    <a:pt x="668" y="45"/>
                  </a:lnTo>
                  <a:lnTo>
                    <a:pt x="668" y="42"/>
                  </a:lnTo>
                  <a:lnTo>
                    <a:pt x="665" y="42"/>
                  </a:lnTo>
                  <a:lnTo>
                    <a:pt x="665" y="42"/>
                  </a:lnTo>
                  <a:lnTo>
                    <a:pt x="665" y="45"/>
                  </a:lnTo>
                  <a:lnTo>
                    <a:pt x="665" y="45"/>
                  </a:lnTo>
                  <a:lnTo>
                    <a:pt x="665" y="45"/>
                  </a:lnTo>
                  <a:lnTo>
                    <a:pt x="665" y="45"/>
                  </a:lnTo>
                  <a:lnTo>
                    <a:pt x="665" y="42"/>
                  </a:lnTo>
                  <a:lnTo>
                    <a:pt x="665" y="42"/>
                  </a:lnTo>
                  <a:lnTo>
                    <a:pt x="665" y="42"/>
                  </a:lnTo>
                  <a:lnTo>
                    <a:pt x="665" y="42"/>
                  </a:lnTo>
                  <a:lnTo>
                    <a:pt x="665" y="42"/>
                  </a:lnTo>
                  <a:lnTo>
                    <a:pt x="663" y="42"/>
                  </a:lnTo>
                  <a:lnTo>
                    <a:pt x="663" y="45"/>
                  </a:lnTo>
                  <a:lnTo>
                    <a:pt x="663" y="45"/>
                  </a:lnTo>
                  <a:lnTo>
                    <a:pt x="660" y="45"/>
                  </a:lnTo>
                  <a:lnTo>
                    <a:pt x="663" y="42"/>
                  </a:lnTo>
                  <a:lnTo>
                    <a:pt x="660" y="42"/>
                  </a:lnTo>
                  <a:lnTo>
                    <a:pt x="660" y="42"/>
                  </a:lnTo>
                  <a:lnTo>
                    <a:pt x="660" y="40"/>
                  </a:lnTo>
                  <a:lnTo>
                    <a:pt x="660" y="40"/>
                  </a:lnTo>
                  <a:lnTo>
                    <a:pt x="660" y="40"/>
                  </a:lnTo>
                  <a:lnTo>
                    <a:pt x="660" y="42"/>
                  </a:lnTo>
                  <a:lnTo>
                    <a:pt x="660" y="45"/>
                  </a:lnTo>
                  <a:lnTo>
                    <a:pt x="660" y="45"/>
                  </a:lnTo>
                  <a:lnTo>
                    <a:pt x="658" y="47"/>
                  </a:lnTo>
                  <a:lnTo>
                    <a:pt x="656" y="54"/>
                  </a:lnTo>
                  <a:lnTo>
                    <a:pt x="656" y="54"/>
                  </a:lnTo>
                  <a:lnTo>
                    <a:pt x="656" y="52"/>
                  </a:lnTo>
                  <a:lnTo>
                    <a:pt x="658" y="47"/>
                  </a:lnTo>
                  <a:lnTo>
                    <a:pt x="658" y="45"/>
                  </a:lnTo>
                  <a:lnTo>
                    <a:pt x="658" y="45"/>
                  </a:lnTo>
                  <a:lnTo>
                    <a:pt x="658" y="38"/>
                  </a:lnTo>
                  <a:lnTo>
                    <a:pt x="658" y="38"/>
                  </a:lnTo>
                  <a:lnTo>
                    <a:pt x="658" y="38"/>
                  </a:lnTo>
                  <a:lnTo>
                    <a:pt x="658" y="38"/>
                  </a:lnTo>
                  <a:lnTo>
                    <a:pt x="658" y="35"/>
                  </a:lnTo>
                  <a:lnTo>
                    <a:pt x="658" y="35"/>
                  </a:lnTo>
                  <a:lnTo>
                    <a:pt x="658" y="35"/>
                  </a:lnTo>
                  <a:lnTo>
                    <a:pt x="658" y="38"/>
                  </a:lnTo>
                  <a:lnTo>
                    <a:pt x="660" y="38"/>
                  </a:lnTo>
                  <a:lnTo>
                    <a:pt x="660" y="35"/>
                  </a:lnTo>
                  <a:lnTo>
                    <a:pt x="660" y="35"/>
                  </a:lnTo>
                  <a:lnTo>
                    <a:pt x="660" y="35"/>
                  </a:lnTo>
                  <a:lnTo>
                    <a:pt x="660" y="35"/>
                  </a:lnTo>
                  <a:lnTo>
                    <a:pt x="660" y="33"/>
                  </a:lnTo>
                  <a:lnTo>
                    <a:pt x="660" y="33"/>
                  </a:lnTo>
                  <a:lnTo>
                    <a:pt x="660" y="33"/>
                  </a:lnTo>
                  <a:lnTo>
                    <a:pt x="660" y="33"/>
                  </a:lnTo>
                  <a:lnTo>
                    <a:pt x="660" y="33"/>
                  </a:lnTo>
                  <a:lnTo>
                    <a:pt x="660" y="33"/>
                  </a:lnTo>
                  <a:lnTo>
                    <a:pt x="660" y="33"/>
                  </a:lnTo>
                  <a:lnTo>
                    <a:pt x="658" y="33"/>
                  </a:lnTo>
                  <a:lnTo>
                    <a:pt x="658" y="33"/>
                  </a:lnTo>
                  <a:lnTo>
                    <a:pt x="658" y="30"/>
                  </a:lnTo>
                  <a:lnTo>
                    <a:pt x="658" y="30"/>
                  </a:lnTo>
                  <a:lnTo>
                    <a:pt x="658" y="33"/>
                  </a:lnTo>
                  <a:lnTo>
                    <a:pt x="656" y="33"/>
                  </a:lnTo>
                  <a:lnTo>
                    <a:pt x="656" y="30"/>
                  </a:lnTo>
                  <a:lnTo>
                    <a:pt x="656" y="30"/>
                  </a:lnTo>
                  <a:lnTo>
                    <a:pt x="656" y="30"/>
                  </a:lnTo>
                  <a:lnTo>
                    <a:pt x="656" y="30"/>
                  </a:lnTo>
                  <a:lnTo>
                    <a:pt x="653" y="30"/>
                  </a:lnTo>
                  <a:lnTo>
                    <a:pt x="653" y="30"/>
                  </a:lnTo>
                  <a:lnTo>
                    <a:pt x="653" y="33"/>
                  </a:lnTo>
                  <a:lnTo>
                    <a:pt x="653" y="33"/>
                  </a:lnTo>
                  <a:lnTo>
                    <a:pt x="653" y="33"/>
                  </a:lnTo>
                  <a:lnTo>
                    <a:pt x="653" y="33"/>
                  </a:lnTo>
                  <a:lnTo>
                    <a:pt x="653" y="35"/>
                  </a:lnTo>
                  <a:lnTo>
                    <a:pt x="653" y="35"/>
                  </a:lnTo>
                  <a:lnTo>
                    <a:pt x="653" y="38"/>
                  </a:lnTo>
                  <a:lnTo>
                    <a:pt x="653" y="38"/>
                  </a:lnTo>
                  <a:lnTo>
                    <a:pt x="653" y="38"/>
                  </a:lnTo>
                  <a:lnTo>
                    <a:pt x="656" y="40"/>
                  </a:lnTo>
                  <a:lnTo>
                    <a:pt x="656" y="40"/>
                  </a:lnTo>
                  <a:lnTo>
                    <a:pt x="656" y="40"/>
                  </a:lnTo>
                  <a:lnTo>
                    <a:pt x="656" y="42"/>
                  </a:lnTo>
                  <a:lnTo>
                    <a:pt x="653" y="45"/>
                  </a:lnTo>
                  <a:lnTo>
                    <a:pt x="653" y="45"/>
                  </a:lnTo>
                  <a:lnTo>
                    <a:pt x="653" y="47"/>
                  </a:lnTo>
                  <a:lnTo>
                    <a:pt x="653" y="47"/>
                  </a:lnTo>
                  <a:lnTo>
                    <a:pt x="653" y="47"/>
                  </a:lnTo>
                  <a:lnTo>
                    <a:pt x="653" y="47"/>
                  </a:lnTo>
                  <a:lnTo>
                    <a:pt x="653" y="47"/>
                  </a:lnTo>
                  <a:lnTo>
                    <a:pt x="653" y="47"/>
                  </a:lnTo>
                  <a:lnTo>
                    <a:pt x="653" y="47"/>
                  </a:lnTo>
                  <a:lnTo>
                    <a:pt x="653" y="47"/>
                  </a:lnTo>
                  <a:lnTo>
                    <a:pt x="653" y="49"/>
                  </a:lnTo>
                  <a:lnTo>
                    <a:pt x="653" y="49"/>
                  </a:lnTo>
                  <a:lnTo>
                    <a:pt x="651" y="49"/>
                  </a:lnTo>
                  <a:lnTo>
                    <a:pt x="651" y="49"/>
                  </a:lnTo>
                  <a:lnTo>
                    <a:pt x="651" y="49"/>
                  </a:lnTo>
                  <a:lnTo>
                    <a:pt x="651" y="49"/>
                  </a:lnTo>
                  <a:lnTo>
                    <a:pt x="651" y="47"/>
                  </a:lnTo>
                  <a:lnTo>
                    <a:pt x="651" y="47"/>
                  </a:lnTo>
                  <a:lnTo>
                    <a:pt x="651" y="47"/>
                  </a:lnTo>
                  <a:lnTo>
                    <a:pt x="651" y="47"/>
                  </a:lnTo>
                  <a:lnTo>
                    <a:pt x="651" y="47"/>
                  </a:lnTo>
                  <a:lnTo>
                    <a:pt x="651" y="45"/>
                  </a:lnTo>
                  <a:lnTo>
                    <a:pt x="651" y="45"/>
                  </a:lnTo>
                  <a:lnTo>
                    <a:pt x="649" y="45"/>
                  </a:lnTo>
                  <a:lnTo>
                    <a:pt x="649" y="45"/>
                  </a:lnTo>
                  <a:lnTo>
                    <a:pt x="649" y="45"/>
                  </a:lnTo>
                  <a:lnTo>
                    <a:pt x="649" y="47"/>
                  </a:lnTo>
                  <a:lnTo>
                    <a:pt x="649" y="47"/>
                  </a:lnTo>
                  <a:lnTo>
                    <a:pt x="649" y="49"/>
                  </a:lnTo>
                  <a:lnTo>
                    <a:pt x="646" y="47"/>
                  </a:lnTo>
                  <a:lnTo>
                    <a:pt x="646" y="47"/>
                  </a:lnTo>
                  <a:lnTo>
                    <a:pt x="646" y="49"/>
                  </a:lnTo>
                  <a:lnTo>
                    <a:pt x="646" y="49"/>
                  </a:lnTo>
                  <a:lnTo>
                    <a:pt x="649" y="49"/>
                  </a:lnTo>
                  <a:lnTo>
                    <a:pt x="646" y="49"/>
                  </a:lnTo>
                  <a:lnTo>
                    <a:pt x="646" y="49"/>
                  </a:lnTo>
                  <a:lnTo>
                    <a:pt x="646" y="52"/>
                  </a:lnTo>
                  <a:lnTo>
                    <a:pt x="646" y="52"/>
                  </a:lnTo>
                  <a:lnTo>
                    <a:pt x="646" y="52"/>
                  </a:lnTo>
                  <a:lnTo>
                    <a:pt x="646" y="52"/>
                  </a:lnTo>
                  <a:lnTo>
                    <a:pt x="646" y="54"/>
                  </a:lnTo>
                  <a:lnTo>
                    <a:pt x="646" y="54"/>
                  </a:lnTo>
                  <a:lnTo>
                    <a:pt x="646" y="54"/>
                  </a:lnTo>
                  <a:lnTo>
                    <a:pt x="646" y="54"/>
                  </a:lnTo>
                  <a:lnTo>
                    <a:pt x="644" y="49"/>
                  </a:lnTo>
                  <a:lnTo>
                    <a:pt x="644" y="49"/>
                  </a:lnTo>
                  <a:lnTo>
                    <a:pt x="644" y="49"/>
                  </a:lnTo>
                  <a:lnTo>
                    <a:pt x="641" y="49"/>
                  </a:lnTo>
                  <a:lnTo>
                    <a:pt x="641" y="52"/>
                  </a:lnTo>
                  <a:lnTo>
                    <a:pt x="641" y="52"/>
                  </a:lnTo>
                  <a:lnTo>
                    <a:pt x="641" y="52"/>
                  </a:lnTo>
                  <a:lnTo>
                    <a:pt x="641" y="49"/>
                  </a:lnTo>
                  <a:lnTo>
                    <a:pt x="641" y="47"/>
                  </a:lnTo>
                  <a:lnTo>
                    <a:pt x="641" y="47"/>
                  </a:lnTo>
                  <a:lnTo>
                    <a:pt x="641" y="47"/>
                  </a:lnTo>
                  <a:lnTo>
                    <a:pt x="641" y="47"/>
                  </a:lnTo>
                  <a:lnTo>
                    <a:pt x="641" y="49"/>
                  </a:lnTo>
                  <a:lnTo>
                    <a:pt x="639" y="49"/>
                  </a:lnTo>
                  <a:lnTo>
                    <a:pt x="639" y="49"/>
                  </a:lnTo>
                  <a:lnTo>
                    <a:pt x="639" y="49"/>
                  </a:lnTo>
                  <a:lnTo>
                    <a:pt x="639" y="49"/>
                  </a:lnTo>
                  <a:lnTo>
                    <a:pt x="639" y="49"/>
                  </a:lnTo>
                  <a:lnTo>
                    <a:pt x="637" y="49"/>
                  </a:lnTo>
                  <a:lnTo>
                    <a:pt x="637" y="52"/>
                  </a:lnTo>
                  <a:lnTo>
                    <a:pt x="634" y="52"/>
                  </a:lnTo>
                  <a:lnTo>
                    <a:pt x="634" y="54"/>
                  </a:lnTo>
                  <a:lnTo>
                    <a:pt x="637" y="54"/>
                  </a:lnTo>
                  <a:lnTo>
                    <a:pt x="637" y="54"/>
                  </a:lnTo>
                  <a:lnTo>
                    <a:pt x="639" y="54"/>
                  </a:lnTo>
                  <a:lnTo>
                    <a:pt x="637" y="54"/>
                  </a:lnTo>
                  <a:lnTo>
                    <a:pt x="637" y="54"/>
                  </a:lnTo>
                  <a:lnTo>
                    <a:pt x="637" y="54"/>
                  </a:lnTo>
                  <a:lnTo>
                    <a:pt x="637" y="56"/>
                  </a:lnTo>
                  <a:lnTo>
                    <a:pt x="637" y="56"/>
                  </a:lnTo>
                  <a:lnTo>
                    <a:pt x="634" y="56"/>
                  </a:lnTo>
                  <a:lnTo>
                    <a:pt x="634" y="56"/>
                  </a:lnTo>
                  <a:lnTo>
                    <a:pt x="634" y="56"/>
                  </a:lnTo>
                  <a:lnTo>
                    <a:pt x="634" y="59"/>
                  </a:lnTo>
                  <a:lnTo>
                    <a:pt x="632" y="59"/>
                  </a:lnTo>
                  <a:lnTo>
                    <a:pt x="632" y="59"/>
                  </a:lnTo>
                  <a:lnTo>
                    <a:pt x="632" y="59"/>
                  </a:lnTo>
                  <a:lnTo>
                    <a:pt x="632" y="59"/>
                  </a:lnTo>
                  <a:lnTo>
                    <a:pt x="632" y="59"/>
                  </a:lnTo>
                  <a:lnTo>
                    <a:pt x="632" y="59"/>
                  </a:lnTo>
                  <a:lnTo>
                    <a:pt x="632" y="59"/>
                  </a:lnTo>
                  <a:lnTo>
                    <a:pt x="632" y="59"/>
                  </a:lnTo>
                  <a:lnTo>
                    <a:pt x="632" y="59"/>
                  </a:lnTo>
                  <a:lnTo>
                    <a:pt x="632" y="59"/>
                  </a:lnTo>
                  <a:lnTo>
                    <a:pt x="630" y="59"/>
                  </a:lnTo>
                  <a:lnTo>
                    <a:pt x="630" y="59"/>
                  </a:lnTo>
                  <a:lnTo>
                    <a:pt x="630" y="61"/>
                  </a:lnTo>
                  <a:lnTo>
                    <a:pt x="630" y="61"/>
                  </a:lnTo>
                  <a:lnTo>
                    <a:pt x="630" y="61"/>
                  </a:lnTo>
                  <a:lnTo>
                    <a:pt x="632" y="61"/>
                  </a:lnTo>
                  <a:lnTo>
                    <a:pt x="632" y="61"/>
                  </a:lnTo>
                  <a:lnTo>
                    <a:pt x="632" y="61"/>
                  </a:lnTo>
                  <a:lnTo>
                    <a:pt x="632" y="61"/>
                  </a:lnTo>
                  <a:lnTo>
                    <a:pt x="632" y="61"/>
                  </a:lnTo>
                  <a:lnTo>
                    <a:pt x="632" y="64"/>
                  </a:lnTo>
                  <a:lnTo>
                    <a:pt x="632" y="66"/>
                  </a:lnTo>
                  <a:lnTo>
                    <a:pt x="634" y="66"/>
                  </a:lnTo>
                  <a:lnTo>
                    <a:pt x="634" y="66"/>
                  </a:lnTo>
                  <a:lnTo>
                    <a:pt x="634" y="68"/>
                  </a:lnTo>
                  <a:lnTo>
                    <a:pt x="637" y="66"/>
                  </a:lnTo>
                  <a:lnTo>
                    <a:pt x="639" y="68"/>
                  </a:lnTo>
                  <a:lnTo>
                    <a:pt x="639" y="68"/>
                  </a:lnTo>
                  <a:lnTo>
                    <a:pt x="637" y="68"/>
                  </a:lnTo>
                  <a:lnTo>
                    <a:pt x="639" y="71"/>
                  </a:lnTo>
                  <a:lnTo>
                    <a:pt x="639" y="71"/>
                  </a:lnTo>
                  <a:lnTo>
                    <a:pt x="637" y="71"/>
                  </a:lnTo>
                  <a:lnTo>
                    <a:pt x="637" y="71"/>
                  </a:lnTo>
                  <a:lnTo>
                    <a:pt x="637" y="71"/>
                  </a:lnTo>
                  <a:lnTo>
                    <a:pt x="637" y="71"/>
                  </a:lnTo>
                  <a:lnTo>
                    <a:pt x="637" y="71"/>
                  </a:lnTo>
                  <a:lnTo>
                    <a:pt x="637" y="71"/>
                  </a:lnTo>
                  <a:lnTo>
                    <a:pt x="634" y="71"/>
                  </a:lnTo>
                  <a:lnTo>
                    <a:pt x="634" y="71"/>
                  </a:lnTo>
                  <a:lnTo>
                    <a:pt x="634" y="71"/>
                  </a:lnTo>
                  <a:lnTo>
                    <a:pt x="634" y="71"/>
                  </a:lnTo>
                  <a:lnTo>
                    <a:pt x="634" y="71"/>
                  </a:lnTo>
                  <a:lnTo>
                    <a:pt x="634" y="71"/>
                  </a:lnTo>
                  <a:lnTo>
                    <a:pt x="632" y="71"/>
                  </a:lnTo>
                  <a:lnTo>
                    <a:pt x="632" y="71"/>
                  </a:lnTo>
                  <a:lnTo>
                    <a:pt x="632" y="73"/>
                  </a:lnTo>
                  <a:lnTo>
                    <a:pt x="632" y="73"/>
                  </a:lnTo>
                  <a:lnTo>
                    <a:pt x="634" y="73"/>
                  </a:lnTo>
                  <a:lnTo>
                    <a:pt x="634" y="73"/>
                  </a:lnTo>
                  <a:lnTo>
                    <a:pt x="634" y="73"/>
                  </a:lnTo>
                  <a:lnTo>
                    <a:pt x="634" y="73"/>
                  </a:lnTo>
                  <a:lnTo>
                    <a:pt x="634" y="73"/>
                  </a:lnTo>
                  <a:lnTo>
                    <a:pt x="634" y="73"/>
                  </a:lnTo>
                  <a:lnTo>
                    <a:pt x="634" y="73"/>
                  </a:lnTo>
                  <a:lnTo>
                    <a:pt x="637" y="73"/>
                  </a:lnTo>
                  <a:lnTo>
                    <a:pt x="637" y="73"/>
                  </a:lnTo>
                  <a:lnTo>
                    <a:pt x="637" y="73"/>
                  </a:lnTo>
                  <a:lnTo>
                    <a:pt x="637" y="73"/>
                  </a:lnTo>
                  <a:lnTo>
                    <a:pt x="637" y="73"/>
                  </a:lnTo>
                  <a:lnTo>
                    <a:pt x="637" y="73"/>
                  </a:lnTo>
                  <a:lnTo>
                    <a:pt x="637" y="73"/>
                  </a:lnTo>
                  <a:lnTo>
                    <a:pt x="637" y="75"/>
                  </a:lnTo>
                  <a:lnTo>
                    <a:pt x="637" y="75"/>
                  </a:lnTo>
                  <a:lnTo>
                    <a:pt x="637" y="75"/>
                  </a:lnTo>
                  <a:lnTo>
                    <a:pt x="639" y="75"/>
                  </a:lnTo>
                  <a:lnTo>
                    <a:pt x="639" y="75"/>
                  </a:lnTo>
                  <a:lnTo>
                    <a:pt x="639" y="75"/>
                  </a:lnTo>
                  <a:lnTo>
                    <a:pt x="639" y="75"/>
                  </a:lnTo>
                  <a:lnTo>
                    <a:pt x="639" y="75"/>
                  </a:lnTo>
                  <a:lnTo>
                    <a:pt x="639" y="75"/>
                  </a:lnTo>
                  <a:lnTo>
                    <a:pt x="639" y="75"/>
                  </a:lnTo>
                  <a:lnTo>
                    <a:pt x="639" y="75"/>
                  </a:lnTo>
                  <a:lnTo>
                    <a:pt x="639" y="75"/>
                  </a:lnTo>
                  <a:lnTo>
                    <a:pt x="641" y="75"/>
                  </a:lnTo>
                  <a:lnTo>
                    <a:pt x="641" y="75"/>
                  </a:lnTo>
                  <a:lnTo>
                    <a:pt x="641" y="75"/>
                  </a:lnTo>
                  <a:lnTo>
                    <a:pt x="641" y="75"/>
                  </a:lnTo>
                  <a:lnTo>
                    <a:pt x="644" y="75"/>
                  </a:lnTo>
                  <a:lnTo>
                    <a:pt x="644" y="75"/>
                  </a:lnTo>
                  <a:lnTo>
                    <a:pt x="644" y="75"/>
                  </a:lnTo>
                  <a:lnTo>
                    <a:pt x="644" y="78"/>
                  </a:lnTo>
                  <a:lnTo>
                    <a:pt x="644" y="78"/>
                  </a:lnTo>
                  <a:lnTo>
                    <a:pt x="641" y="78"/>
                  </a:lnTo>
                  <a:lnTo>
                    <a:pt x="641" y="78"/>
                  </a:lnTo>
                  <a:lnTo>
                    <a:pt x="641" y="78"/>
                  </a:lnTo>
                  <a:lnTo>
                    <a:pt x="641" y="78"/>
                  </a:lnTo>
                  <a:lnTo>
                    <a:pt x="641" y="80"/>
                  </a:lnTo>
                  <a:lnTo>
                    <a:pt x="641" y="80"/>
                  </a:lnTo>
                  <a:lnTo>
                    <a:pt x="641" y="80"/>
                  </a:lnTo>
                  <a:lnTo>
                    <a:pt x="644" y="80"/>
                  </a:lnTo>
                  <a:lnTo>
                    <a:pt x="641" y="80"/>
                  </a:lnTo>
                  <a:lnTo>
                    <a:pt x="641" y="80"/>
                  </a:lnTo>
                  <a:lnTo>
                    <a:pt x="641" y="80"/>
                  </a:lnTo>
                  <a:lnTo>
                    <a:pt x="641" y="80"/>
                  </a:lnTo>
                  <a:lnTo>
                    <a:pt x="641" y="80"/>
                  </a:lnTo>
                  <a:lnTo>
                    <a:pt x="641" y="83"/>
                  </a:lnTo>
                  <a:lnTo>
                    <a:pt x="641" y="83"/>
                  </a:lnTo>
                  <a:lnTo>
                    <a:pt x="644" y="83"/>
                  </a:lnTo>
                  <a:lnTo>
                    <a:pt x="644" y="83"/>
                  </a:lnTo>
                  <a:lnTo>
                    <a:pt x="644" y="83"/>
                  </a:lnTo>
                  <a:lnTo>
                    <a:pt x="644" y="83"/>
                  </a:lnTo>
                  <a:lnTo>
                    <a:pt x="644" y="85"/>
                  </a:lnTo>
                  <a:lnTo>
                    <a:pt x="641" y="83"/>
                  </a:lnTo>
                  <a:lnTo>
                    <a:pt x="639" y="83"/>
                  </a:lnTo>
                  <a:lnTo>
                    <a:pt x="639" y="85"/>
                  </a:lnTo>
                  <a:lnTo>
                    <a:pt x="639" y="85"/>
                  </a:lnTo>
                  <a:lnTo>
                    <a:pt x="637" y="83"/>
                  </a:lnTo>
                  <a:lnTo>
                    <a:pt x="637" y="83"/>
                  </a:lnTo>
                  <a:lnTo>
                    <a:pt x="637" y="83"/>
                  </a:lnTo>
                  <a:lnTo>
                    <a:pt x="637" y="83"/>
                  </a:lnTo>
                  <a:lnTo>
                    <a:pt x="637" y="83"/>
                  </a:lnTo>
                  <a:lnTo>
                    <a:pt x="637" y="80"/>
                  </a:lnTo>
                  <a:lnTo>
                    <a:pt x="637" y="80"/>
                  </a:lnTo>
                  <a:lnTo>
                    <a:pt x="637" y="80"/>
                  </a:lnTo>
                  <a:lnTo>
                    <a:pt x="634" y="80"/>
                  </a:lnTo>
                  <a:lnTo>
                    <a:pt x="634" y="80"/>
                  </a:lnTo>
                  <a:lnTo>
                    <a:pt x="634" y="80"/>
                  </a:lnTo>
                  <a:lnTo>
                    <a:pt x="634" y="78"/>
                  </a:lnTo>
                  <a:lnTo>
                    <a:pt x="632" y="78"/>
                  </a:lnTo>
                  <a:lnTo>
                    <a:pt x="632" y="78"/>
                  </a:lnTo>
                  <a:lnTo>
                    <a:pt x="632" y="78"/>
                  </a:lnTo>
                  <a:lnTo>
                    <a:pt x="632" y="78"/>
                  </a:lnTo>
                  <a:lnTo>
                    <a:pt x="632" y="75"/>
                  </a:lnTo>
                  <a:lnTo>
                    <a:pt x="630" y="78"/>
                  </a:lnTo>
                  <a:lnTo>
                    <a:pt x="630" y="78"/>
                  </a:lnTo>
                  <a:lnTo>
                    <a:pt x="632" y="80"/>
                  </a:lnTo>
                  <a:lnTo>
                    <a:pt x="632" y="83"/>
                  </a:lnTo>
                  <a:lnTo>
                    <a:pt x="632" y="83"/>
                  </a:lnTo>
                  <a:lnTo>
                    <a:pt x="632" y="83"/>
                  </a:lnTo>
                  <a:lnTo>
                    <a:pt x="632" y="83"/>
                  </a:lnTo>
                  <a:lnTo>
                    <a:pt x="632" y="85"/>
                  </a:lnTo>
                  <a:lnTo>
                    <a:pt x="632" y="85"/>
                  </a:lnTo>
                  <a:lnTo>
                    <a:pt x="632" y="85"/>
                  </a:lnTo>
                  <a:lnTo>
                    <a:pt x="630" y="85"/>
                  </a:lnTo>
                  <a:lnTo>
                    <a:pt x="630" y="83"/>
                  </a:lnTo>
                  <a:lnTo>
                    <a:pt x="630" y="83"/>
                  </a:lnTo>
                  <a:lnTo>
                    <a:pt x="630" y="83"/>
                  </a:lnTo>
                  <a:lnTo>
                    <a:pt x="630" y="80"/>
                  </a:lnTo>
                  <a:lnTo>
                    <a:pt x="630" y="78"/>
                  </a:lnTo>
                  <a:lnTo>
                    <a:pt x="630" y="78"/>
                  </a:lnTo>
                  <a:lnTo>
                    <a:pt x="630" y="78"/>
                  </a:lnTo>
                  <a:lnTo>
                    <a:pt x="630" y="78"/>
                  </a:lnTo>
                  <a:lnTo>
                    <a:pt x="630" y="78"/>
                  </a:lnTo>
                  <a:lnTo>
                    <a:pt x="630" y="78"/>
                  </a:lnTo>
                  <a:lnTo>
                    <a:pt x="630" y="78"/>
                  </a:lnTo>
                  <a:lnTo>
                    <a:pt x="630" y="78"/>
                  </a:lnTo>
                  <a:lnTo>
                    <a:pt x="627" y="78"/>
                  </a:lnTo>
                  <a:lnTo>
                    <a:pt x="627" y="78"/>
                  </a:lnTo>
                  <a:lnTo>
                    <a:pt x="627" y="78"/>
                  </a:lnTo>
                  <a:lnTo>
                    <a:pt x="627" y="78"/>
                  </a:lnTo>
                  <a:lnTo>
                    <a:pt x="625" y="78"/>
                  </a:lnTo>
                  <a:lnTo>
                    <a:pt x="625" y="75"/>
                  </a:lnTo>
                  <a:lnTo>
                    <a:pt x="627" y="75"/>
                  </a:lnTo>
                  <a:lnTo>
                    <a:pt x="627" y="73"/>
                  </a:lnTo>
                  <a:lnTo>
                    <a:pt x="627" y="73"/>
                  </a:lnTo>
                  <a:lnTo>
                    <a:pt x="625" y="73"/>
                  </a:lnTo>
                  <a:lnTo>
                    <a:pt x="625" y="75"/>
                  </a:lnTo>
                  <a:lnTo>
                    <a:pt x="625" y="75"/>
                  </a:lnTo>
                  <a:lnTo>
                    <a:pt x="625" y="73"/>
                  </a:lnTo>
                  <a:lnTo>
                    <a:pt x="623" y="73"/>
                  </a:lnTo>
                  <a:lnTo>
                    <a:pt x="623" y="73"/>
                  </a:lnTo>
                  <a:lnTo>
                    <a:pt x="623" y="75"/>
                  </a:lnTo>
                  <a:lnTo>
                    <a:pt x="623" y="75"/>
                  </a:lnTo>
                  <a:lnTo>
                    <a:pt x="623" y="78"/>
                  </a:lnTo>
                  <a:lnTo>
                    <a:pt x="623" y="78"/>
                  </a:lnTo>
                  <a:lnTo>
                    <a:pt x="625" y="78"/>
                  </a:lnTo>
                  <a:lnTo>
                    <a:pt x="625" y="80"/>
                  </a:lnTo>
                  <a:lnTo>
                    <a:pt x="625" y="80"/>
                  </a:lnTo>
                  <a:lnTo>
                    <a:pt x="625" y="80"/>
                  </a:lnTo>
                  <a:lnTo>
                    <a:pt x="623" y="80"/>
                  </a:lnTo>
                  <a:lnTo>
                    <a:pt x="623" y="80"/>
                  </a:lnTo>
                  <a:lnTo>
                    <a:pt x="620" y="83"/>
                  </a:lnTo>
                  <a:lnTo>
                    <a:pt x="620" y="83"/>
                  </a:lnTo>
                  <a:lnTo>
                    <a:pt x="620" y="83"/>
                  </a:lnTo>
                  <a:lnTo>
                    <a:pt x="620" y="83"/>
                  </a:lnTo>
                  <a:lnTo>
                    <a:pt x="618" y="83"/>
                  </a:lnTo>
                  <a:lnTo>
                    <a:pt x="618" y="80"/>
                  </a:lnTo>
                  <a:lnTo>
                    <a:pt x="618" y="80"/>
                  </a:lnTo>
                  <a:lnTo>
                    <a:pt x="618" y="83"/>
                  </a:lnTo>
                  <a:lnTo>
                    <a:pt x="615" y="83"/>
                  </a:lnTo>
                  <a:lnTo>
                    <a:pt x="615" y="83"/>
                  </a:lnTo>
                  <a:lnTo>
                    <a:pt x="615" y="83"/>
                  </a:lnTo>
                  <a:lnTo>
                    <a:pt x="615" y="83"/>
                  </a:lnTo>
                  <a:lnTo>
                    <a:pt x="615" y="83"/>
                  </a:lnTo>
                  <a:lnTo>
                    <a:pt x="615" y="83"/>
                  </a:lnTo>
                  <a:lnTo>
                    <a:pt x="615" y="83"/>
                  </a:lnTo>
                  <a:lnTo>
                    <a:pt x="613" y="85"/>
                  </a:lnTo>
                  <a:lnTo>
                    <a:pt x="615" y="85"/>
                  </a:lnTo>
                  <a:lnTo>
                    <a:pt x="615" y="85"/>
                  </a:lnTo>
                  <a:lnTo>
                    <a:pt x="615" y="85"/>
                  </a:lnTo>
                  <a:lnTo>
                    <a:pt x="615" y="85"/>
                  </a:lnTo>
                  <a:lnTo>
                    <a:pt x="615" y="87"/>
                  </a:lnTo>
                  <a:lnTo>
                    <a:pt x="615" y="87"/>
                  </a:lnTo>
                  <a:lnTo>
                    <a:pt x="615" y="87"/>
                  </a:lnTo>
                  <a:lnTo>
                    <a:pt x="615" y="87"/>
                  </a:lnTo>
                  <a:lnTo>
                    <a:pt x="615" y="90"/>
                  </a:lnTo>
                  <a:lnTo>
                    <a:pt x="615" y="90"/>
                  </a:lnTo>
                  <a:lnTo>
                    <a:pt x="615" y="87"/>
                  </a:lnTo>
                  <a:lnTo>
                    <a:pt x="615" y="90"/>
                  </a:lnTo>
                  <a:lnTo>
                    <a:pt x="615" y="90"/>
                  </a:lnTo>
                  <a:lnTo>
                    <a:pt x="615" y="90"/>
                  </a:lnTo>
                  <a:lnTo>
                    <a:pt x="615" y="90"/>
                  </a:lnTo>
                  <a:lnTo>
                    <a:pt x="618" y="90"/>
                  </a:lnTo>
                  <a:lnTo>
                    <a:pt x="620" y="87"/>
                  </a:lnTo>
                  <a:lnTo>
                    <a:pt x="620" y="87"/>
                  </a:lnTo>
                  <a:lnTo>
                    <a:pt x="620" y="87"/>
                  </a:lnTo>
                  <a:lnTo>
                    <a:pt x="620" y="87"/>
                  </a:lnTo>
                  <a:lnTo>
                    <a:pt x="620" y="85"/>
                  </a:lnTo>
                  <a:lnTo>
                    <a:pt x="623" y="85"/>
                  </a:lnTo>
                  <a:lnTo>
                    <a:pt x="623" y="85"/>
                  </a:lnTo>
                  <a:lnTo>
                    <a:pt x="623" y="85"/>
                  </a:lnTo>
                  <a:lnTo>
                    <a:pt x="623" y="85"/>
                  </a:lnTo>
                  <a:lnTo>
                    <a:pt x="623" y="85"/>
                  </a:lnTo>
                  <a:lnTo>
                    <a:pt x="623" y="85"/>
                  </a:lnTo>
                  <a:lnTo>
                    <a:pt x="623" y="85"/>
                  </a:lnTo>
                  <a:lnTo>
                    <a:pt x="625" y="85"/>
                  </a:lnTo>
                  <a:lnTo>
                    <a:pt x="625" y="85"/>
                  </a:lnTo>
                  <a:lnTo>
                    <a:pt x="625" y="85"/>
                  </a:lnTo>
                  <a:lnTo>
                    <a:pt x="625" y="87"/>
                  </a:lnTo>
                  <a:lnTo>
                    <a:pt x="623" y="87"/>
                  </a:lnTo>
                  <a:lnTo>
                    <a:pt x="623" y="87"/>
                  </a:lnTo>
                  <a:lnTo>
                    <a:pt x="623" y="87"/>
                  </a:lnTo>
                  <a:lnTo>
                    <a:pt x="620" y="87"/>
                  </a:lnTo>
                  <a:lnTo>
                    <a:pt x="620" y="87"/>
                  </a:lnTo>
                  <a:lnTo>
                    <a:pt x="620" y="87"/>
                  </a:lnTo>
                  <a:lnTo>
                    <a:pt x="620" y="87"/>
                  </a:lnTo>
                  <a:lnTo>
                    <a:pt x="618" y="90"/>
                  </a:lnTo>
                  <a:lnTo>
                    <a:pt x="618" y="90"/>
                  </a:lnTo>
                  <a:lnTo>
                    <a:pt x="618" y="90"/>
                  </a:lnTo>
                  <a:lnTo>
                    <a:pt x="618" y="90"/>
                  </a:lnTo>
                  <a:lnTo>
                    <a:pt x="618" y="90"/>
                  </a:lnTo>
                  <a:lnTo>
                    <a:pt x="618" y="92"/>
                  </a:lnTo>
                  <a:lnTo>
                    <a:pt x="618" y="92"/>
                  </a:lnTo>
                  <a:lnTo>
                    <a:pt x="618" y="92"/>
                  </a:lnTo>
                  <a:lnTo>
                    <a:pt x="615" y="92"/>
                  </a:lnTo>
                  <a:lnTo>
                    <a:pt x="618" y="92"/>
                  </a:lnTo>
                  <a:lnTo>
                    <a:pt x="618" y="92"/>
                  </a:lnTo>
                  <a:lnTo>
                    <a:pt x="618" y="92"/>
                  </a:lnTo>
                  <a:lnTo>
                    <a:pt x="618" y="92"/>
                  </a:lnTo>
                  <a:lnTo>
                    <a:pt x="618" y="94"/>
                  </a:lnTo>
                  <a:lnTo>
                    <a:pt x="618" y="94"/>
                  </a:lnTo>
                  <a:lnTo>
                    <a:pt x="618" y="94"/>
                  </a:lnTo>
                  <a:lnTo>
                    <a:pt x="618" y="94"/>
                  </a:lnTo>
                  <a:lnTo>
                    <a:pt x="620" y="94"/>
                  </a:lnTo>
                  <a:lnTo>
                    <a:pt x="623" y="94"/>
                  </a:lnTo>
                  <a:lnTo>
                    <a:pt x="625" y="92"/>
                  </a:lnTo>
                  <a:lnTo>
                    <a:pt x="625" y="92"/>
                  </a:lnTo>
                  <a:lnTo>
                    <a:pt x="625" y="92"/>
                  </a:lnTo>
                  <a:lnTo>
                    <a:pt x="627" y="94"/>
                  </a:lnTo>
                  <a:lnTo>
                    <a:pt x="627" y="94"/>
                  </a:lnTo>
                  <a:lnTo>
                    <a:pt x="627" y="92"/>
                  </a:lnTo>
                  <a:lnTo>
                    <a:pt x="627" y="92"/>
                  </a:lnTo>
                  <a:lnTo>
                    <a:pt x="627" y="94"/>
                  </a:lnTo>
                  <a:lnTo>
                    <a:pt x="630" y="94"/>
                  </a:lnTo>
                  <a:lnTo>
                    <a:pt x="630" y="94"/>
                  </a:lnTo>
                  <a:lnTo>
                    <a:pt x="630" y="94"/>
                  </a:lnTo>
                  <a:lnTo>
                    <a:pt x="630" y="94"/>
                  </a:lnTo>
                  <a:lnTo>
                    <a:pt x="627" y="94"/>
                  </a:lnTo>
                  <a:lnTo>
                    <a:pt x="627" y="94"/>
                  </a:lnTo>
                  <a:lnTo>
                    <a:pt x="627" y="97"/>
                  </a:lnTo>
                  <a:lnTo>
                    <a:pt x="627" y="99"/>
                  </a:lnTo>
                  <a:lnTo>
                    <a:pt x="627" y="99"/>
                  </a:lnTo>
                  <a:lnTo>
                    <a:pt x="630" y="101"/>
                  </a:lnTo>
                  <a:lnTo>
                    <a:pt x="630" y="104"/>
                  </a:lnTo>
                  <a:lnTo>
                    <a:pt x="632" y="104"/>
                  </a:lnTo>
                  <a:lnTo>
                    <a:pt x="632" y="106"/>
                  </a:lnTo>
                  <a:lnTo>
                    <a:pt x="630" y="104"/>
                  </a:lnTo>
                  <a:lnTo>
                    <a:pt x="627" y="101"/>
                  </a:lnTo>
                  <a:lnTo>
                    <a:pt x="625" y="101"/>
                  </a:lnTo>
                  <a:lnTo>
                    <a:pt x="625" y="104"/>
                  </a:lnTo>
                  <a:lnTo>
                    <a:pt x="625" y="104"/>
                  </a:lnTo>
                  <a:lnTo>
                    <a:pt x="625" y="104"/>
                  </a:lnTo>
                  <a:lnTo>
                    <a:pt x="625" y="104"/>
                  </a:lnTo>
                  <a:lnTo>
                    <a:pt x="623" y="104"/>
                  </a:lnTo>
                  <a:lnTo>
                    <a:pt x="625" y="104"/>
                  </a:lnTo>
                  <a:lnTo>
                    <a:pt x="625" y="104"/>
                  </a:lnTo>
                  <a:lnTo>
                    <a:pt x="623" y="101"/>
                  </a:lnTo>
                  <a:lnTo>
                    <a:pt x="623" y="104"/>
                  </a:lnTo>
                  <a:lnTo>
                    <a:pt x="623" y="104"/>
                  </a:lnTo>
                  <a:lnTo>
                    <a:pt x="623" y="104"/>
                  </a:lnTo>
                  <a:lnTo>
                    <a:pt x="620" y="104"/>
                  </a:lnTo>
                  <a:lnTo>
                    <a:pt x="620" y="104"/>
                  </a:lnTo>
                  <a:lnTo>
                    <a:pt x="623" y="101"/>
                  </a:lnTo>
                  <a:lnTo>
                    <a:pt x="623" y="99"/>
                  </a:lnTo>
                  <a:lnTo>
                    <a:pt x="623" y="99"/>
                  </a:lnTo>
                  <a:lnTo>
                    <a:pt x="623" y="99"/>
                  </a:lnTo>
                  <a:lnTo>
                    <a:pt x="620" y="99"/>
                  </a:lnTo>
                  <a:lnTo>
                    <a:pt x="620" y="99"/>
                  </a:lnTo>
                  <a:lnTo>
                    <a:pt x="620" y="99"/>
                  </a:lnTo>
                  <a:lnTo>
                    <a:pt x="620" y="99"/>
                  </a:lnTo>
                  <a:lnTo>
                    <a:pt x="620" y="99"/>
                  </a:lnTo>
                  <a:lnTo>
                    <a:pt x="618" y="97"/>
                  </a:lnTo>
                  <a:lnTo>
                    <a:pt x="618" y="97"/>
                  </a:lnTo>
                  <a:lnTo>
                    <a:pt x="615" y="97"/>
                  </a:lnTo>
                  <a:lnTo>
                    <a:pt x="615" y="97"/>
                  </a:lnTo>
                  <a:lnTo>
                    <a:pt x="615" y="97"/>
                  </a:lnTo>
                  <a:lnTo>
                    <a:pt x="613" y="97"/>
                  </a:lnTo>
                  <a:lnTo>
                    <a:pt x="613" y="94"/>
                  </a:lnTo>
                  <a:lnTo>
                    <a:pt x="613" y="94"/>
                  </a:lnTo>
                  <a:lnTo>
                    <a:pt x="613" y="94"/>
                  </a:lnTo>
                  <a:lnTo>
                    <a:pt x="613" y="94"/>
                  </a:lnTo>
                  <a:lnTo>
                    <a:pt x="613" y="94"/>
                  </a:lnTo>
                  <a:lnTo>
                    <a:pt x="613" y="92"/>
                  </a:lnTo>
                  <a:lnTo>
                    <a:pt x="613" y="92"/>
                  </a:lnTo>
                  <a:lnTo>
                    <a:pt x="611" y="92"/>
                  </a:lnTo>
                  <a:lnTo>
                    <a:pt x="608" y="94"/>
                  </a:lnTo>
                  <a:lnTo>
                    <a:pt x="608" y="94"/>
                  </a:lnTo>
                  <a:lnTo>
                    <a:pt x="611" y="94"/>
                  </a:lnTo>
                  <a:lnTo>
                    <a:pt x="611" y="92"/>
                  </a:lnTo>
                  <a:lnTo>
                    <a:pt x="611" y="92"/>
                  </a:lnTo>
                  <a:lnTo>
                    <a:pt x="608" y="92"/>
                  </a:lnTo>
                  <a:lnTo>
                    <a:pt x="608" y="92"/>
                  </a:lnTo>
                  <a:lnTo>
                    <a:pt x="608" y="92"/>
                  </a:lnTo>
                  <a:lnTo>
                    <a:pt x="608" y="90"/>
                  </a:lnTo>
                  <a:lnTo>
                    <a:pt x="608" y="90"/>
                  </a:lnTo>
                  <a:lnTo>
                    <a:pt x="608" y="90"/>
                  </a:lnTo>
                  <a:lnTo>
                    <a:pt x="606" y="90"/>
                  </a:lnTo>
                  <a:lnTo>
                    <a:pt x="606" y="90"/>
                  </a:lnTo>
                  <a:lnTo>
                    <a:pt x="606" y="92"/>
                  </a:lnTo>
                  <a:lnTo>
                    <a:pt x="606" y="90"/>
                  </a:lnTo>
                  <a:lnTo>
                    <a:pt x="606" y="90"/>
                  </a:lnTo>
                  <a:lnTo>
                    <a:pt x="606" y="90"/>
                  </a:lnTo>
                  <a:lnTo>
                    <a:pt x="606" y="92"/>
                  </a:lnTo>
                  <a:lnTo>
                    <a:pt x="606" y="92"/>
                  </a:lnTo>
                  <a:lnTo>
                    <a:pt x="606" y="92"/>
                  </a:lnTo>
                  <a:lnTo>
                    <a:pt x="606" y="92"/>
                  </a:lnTo>
                  <a:lnTo>
                    <a:pt x="606" y="92"/>
                  </a:lnTo>
                  <a:lnTo>
                    <a:pt x="606" y="92"/>
                  </a:lnTo>
                  <a:lnTo>
                    <a:pt x="606" y="94"/>
                  </a:lnTo>
                  <a:lnTo>
                    <a:pt x="606" y="94"/>
                  </a:lnTo>
                  <a:lnTo>
                    <a:pt x="606" y="94"/>
                  </a:lnTo>
                  <a:lnTo>
                    <a:pt x="606" y="94"/>
                  </a:lnTo>
                  <a:lnTo>
                    <a:pt x="606" y="94"/>
                  </a:lnTo>
                  <a:lnTo>
                    <a:pt x="606" y="97"/>
                  </a:lnTo>
                  <a:lnTo>
                    <a:pt x="606" y="97"/>
                  </a:lnTo>
                  <a:lnTo>
                    <a:pt x="608" y="94"/>
                  </a:lnTo>
                  <a:lnTo>
                    <a:pt x="608" y="97"/>
                  </a:lnTo>
                  <a:lnTo>
                    <a:pt x="608" y="97"/>
                  </a:lnTo>
                  <a:lnTo>
                    <a:pt x="608" y="97"/>
                  </a:lnTo>
                  <a:lnTo>
                    <a:pt x="608" y="97"/>
                  </a:lnTo>
                  <a:lnTo>
                    <a:pt x="606" y="97"/>
                  </a:lnTo>
                  <a:lnTo>
                    <a:pt x="606" y="99"/>
                  </a:lnTo>
                  <a:lnTo>
                    <a:pt x="606" y="99"/>
                  </a:lnTo>
                  <a:lnTo>
                    <a:pt x="606" y="101"/>
                  </a:lnTo>
                  <a:lnTo>
                    <a:pt x="606" y="101"/>
                  </a:lnTo>
                  <a:lnTo>
                    <a:pt x="606" y="104"/>
                  </a:lnTo>
                  <a:lnTo>
                    <a:pt x="606" y="104"/>
                  </a:lnTo>
                  <a:lnTo>
                    <a:pt x="604" y="104"/>
                  </a:lnTo>
                  <a:lnTo>
                    <a:pt x="604" y="101"/>
                  </a:lnTo>
                  <a:lnTo>
                    <a:pt x="604" y="101"/>
                  </a:lnTo>
                  <a:lnTo>
                    <a:pt x="604" y="101"/>
                  </a:lnTo>
                  <a:lnTo>
                    <a:pt x="604" y="99"/>
                  </a:lnTo>
                  <a:lnTo>
                    <a:pt x="604" y="99"/>
                  </a:lnTo>
                  <a:lnTo>
                    <a:pt x="604" y="99"/>
                  </a:lnTo>
                  <a:lnTo>
                    <a:pt x="604" y="101"/>
                  </a:lnTo>
                  <a:lnTo>
                    <a:pt x="604" y="101"/>
                  </a:lnTo>
                  <a:lnTo>
                    <a:pt x="604" y="104"/>
                  </a:lnTo>
                  <a:lnTo>
                    <a:pt x="604" y="106"/>
                  </a:lnTo>
                  <a:lnTo>
                    <a:pt x="601" y="106"/>
                  </a:lnTo>
                  <a:lnTo>
                    <a:pt x="601" y="106"/>
                  </a:lnTo>
                  <a:lnTo>
                    <a:pt x="599" y="104"/>
                  </a:lnTo>
                  <a:lnTo>
                    <a:pt x="599" y="104"/>
                  </a:lnTo>
                  <a:lnTo>
                    <a:pt x="597" y="104"/>
                  </a:lnTo>
                  <a:lnTo>
                    <a:pt x="597" y="104"/>
                  </a:lnTo>
                  <a:lnTo>
                    <a:pt x="594" y="104"/>
                  </a:lnTo>
                  <a:lnTo>
                    <a:pt x="594" y="106"/>
                  </a:lnTo>
                  <a:lnTo>
                    <a:pt x="594" y="106"/>
                  </a:lnTo>
                  <a:lnTo>
                    <a:pt x="594" y="106"/>
                  </a:lnTo>
                  <a:lnTo>
                    <a:pt x="592" y="106"/>
                  </a:lnTo>
                  <a:lnTo>
                    <a:pt x="592" y="106"/>
                  </a:lnTo>
                  <a:lnTo>
                    <a:pt x="592" y="106"/>
                  </a:lnTo>
                  <a:lnTo>
                    <a:pt x="592" y="106"/>
                  </a:lnTo>
                  <a:lnTo>
                    <a:pt x="589" y="106"/>
                  </a:lnTo>
                  <a:lnTo>
                    <a:pt x="592" y="106"/>
                  </a:lnTo>
                  <a:lnTo>
                    <a:pt x="592" y="109"/>
                  </a:lnTo>
                  <a:lnTo>
                    <a:pt x="592" y="111"/>
                  </a:lnTo>
                  <a:lnTo>
                    <a:pt x="592" y="111"/>
                  </a:lnTo>
                  <a:lnTo>
                    <a:pt x="592" y="111"/>
                  </a:lnTo>
                  <a:lnTo>
                    <a:pt x="592" y="113"/>
                  </a:lnTo>
                  <a:lnTo>
                    <a:pt x="592" y="116"/>
                  </a:lnTo>
                  <a:lnTo>
                    <a:pt x="592" y="113"/>
                  </a:lnTo>
                  <a:lnTo>
                    <a:pt x="592" y="113"/>
                  </a:lnTo>
                  <a:lnTo>
                    <a:pt x="592" y="113"/>
                  </a:lnTo>
                  <a:lnTo>
                    <a:pt x="592" y="113"/>
                  </a:lnTo>
                  <a:lnTo>
                    <a:pt x="592" y="116"/>
                  </a:lnTo>
                  <a:lnTo>
                    <a:pt x="592" y="116"/>
                  </a:lnTo>
                  <a:lnTo>
                    <a:pt x="592" y="116"/>
                  </a:lnTo>
                  <a:lnTo>
                    <a:pt x="589" y="113"/>
                  </a:lnTo>
                  <a:lnTo>
                    <a:pt x="589" y="116"/>
                  </a:lnTo>
                  <a:lnTo>
                    <a:pt x="589" y="116"/>
                  </a:lnTo>
                  <a:lnTo>
                    <a:pt x="589" y="116"/>
                  </a:lnTo>
                  <a:lnTo>
                    <a:pt x="592" y="118"/>
                  </a:lnTo>
                  <a:lnTo>
                    <a:pt x="589" y="118"/>
                  </a:lnTo>
                  <a:lnTo>
                    <a:pt x="589" y="120"/>
                  </a:lnTo>
                  <a:lnTo>
                    <a:pt x="589" y="120"/>
                  </a:lnTo>
                  <a:lnTo>
                    <a:pt x="592" y="123"/>
                  </a:lnTo>
                  <a:lnTo>
                    <a:pt x="592" y="123"/>
                  </a:lnTo>
                  <a:lnTo>
                    <a:pt x="592" y="127"/>
                  </a:lnTo>
                  <a:lnTo>
                    <a:pt x="592" y="125"/>
                  </a:lnTo>
                  <a:lnTo>
                    <a:pt x="592" y="125"/>
                  </a:lnTo>
                  <a:lnTo>
                    <a:pt x="592" y="125"/>
                  </a:lnTo>
                  <a:lnTo>
                    <a:pt x="592" y="125"/>
                  </a:lnTo>
                  <a:lnTo>
                    <a:pt x="594" y="125"/>
                  </a:lnTo>
                  <a:lnTo>
                    <a:pt x="594" y="125"/>
                  </a:lnTo>
                  <a:lnTo>
                    <a:pt x="594" y="123"/>
                  </a:lnTo>
                  <a:lnTo>
                    <a:pt x="594" y="125"/>
                  </a:lnTo>
                  <a:lnTo>
                    <a:pt x="594" y="127"/>
                  </a:lnTo>
                  <a:lnTo>
                    <a:pt x="594" y="130"/>
                  </a:lnTo>
                  <a:lnTo>
                    <a:pt x="594" y="130"/>
                  </a:lnTo>
                  <a:lnTo>
                    <a:pt x="597" y="130"/>
                  </a:lnTo>
                  <a:lnTo>
                    <a:pt x="597" y="132"/>
                  </a:lnTo>
                  <a:lnTo>
                    <a:pt x="597" y="132"/>
                  </a:lnTo>
                  <a:lnTo>
                    <a:pt x="597" y="132"/>
                  </a:lnTo>
                  <a:lnTo>
                    <a:pt x="597" y="132"/>
                  </a:lnTo>
                  <a:lnTo>
                    <a:pt x="597" y="135"/>
                  </a:lnTo>
                  <a:lnTo>
                    <a:pt x="597" y="132"/>
                  </a:lnTo>
                  <a:lnTo>
                    <a:pt x="599" y="127"/>
                  </a:lnTo>
                  <a:lnTo>
                    <a:pt x="601" y="125"/>
                  </a:lnTo>
                  <a:lnTo>
                    <a:pt x="601" y="123"/>
                  </a:lnTo>
                  <a:lnTo>
                    <a:pt x="604" y="123"/>
                  </a:lnTo>
                  <a:lnTo>
                    <a:pt x="604" y="123"/>
                  </a:lnTo>
                  <a:lnTo>
                    <a:pt x="606" y="123"/>
                  </a:lnTo>
                  <a:lnTo>
                    <a:pt x="606" y="123"/>
                  </a:lnTo>
                  <a:lnTo>
                    <a:pt x="608" y="123"/>
                  </a:lnTo>
                  <a:lnTo>
                    <a:pt x="606" y="123"/>
                  </a:lnTo>
                  <a:lnTo>
                    <a:pt x="606" y="125"/>
                  </a:lnTo>
                  <a:lnTo>
                    <a:pt x="606" y="125"/>
                  </a:lnTo>
                  <a:lnTo>
                    <a:pt x="606" y="127"/>
                  </a:lnTo>
                  <a:lnTo>
                    <a:pt x="606" y="127"/>
                  </a:lnTo>
                  <a:lnTo>
                    <a:pt x="606" y="125"/>
                  </a:lnTo>
                  <a:lnTo>
                    <a:pt x="604" y="125"/>
                  </a:lnTo>
                  <a:lnTo>
                    <a:pt x="601" y="127"/>
                  </a:lnTo>
                  <a:lnTo>
                    <a:pt x="601" y="127"/>
                  </a:lnTo>
                  <a:lnTo>
                    <a:pt x="601" y="130"/>
                  </a:lnTo>
                  <a:lnTo>
                    <a:pt x="601" y="132"/>
                  </a:lnTo>
                  <a:lnTo>
                    <a:pt x="601" y="132"/>
                  </a:lnTo>
                  <a:lnTo>
                    <a:pt x="601" y="132"/>
                  </a:lnTo>
                  <a:lnTo>
                    <a:pt x="601" y="132"/>
                  </a:lnTo>
                  <a:lnTo>
                    <a:pt x="601" y="135"/>
                  </a:lnTo>
                  <a:lnTo>
                    <a:pt x="601" y="139"/>
                  </a:lnTo>
                  <a:lnTo>
                    <a:pt x="601" y="142"/>
                  </a:lnTo>
                  <a:lnTo>
                    <a:pt x="599" y="139"/>
                  </a:lnTo>
                  <a:lnTo>
                    <a:pt x="599" y="142"/>
                  </a:lnTo>
                  <a:lnTo>
                    <a:pt x="597" y="144"/>
                  </a:lnTo>
                  <a:lnTo>
                    <a:pt x="597" y="144"/>
                  </a:lnTo>
                  <a:lnTo>
                    <a:pt x="597" y="144"/>
                  </a:lnTo>
                  <a:lnTo>
                    <a:pt x="597" y="142"/>
                  </a:lnTo>
                  <a:lnTo>
                    <a:pt x="594" y="142"/>
                  </a:lnTo>
                  <a:lnTo>
                    <a:pt x="594" y="142"/>
                  </a:lnTo>
                  <a:lnTo>
                    <a:pt x="594" y="139"/>
                  </a:lnTo>
                  <a:lnTo>
                    <a:pt x="594" y="139"/>
                  </a:lnTo>
                  <a:lnTo>
                    <a:pt x="594" y="139"/>
                  </a:lnTo>
                  <a:lnTo>
                    <a:pt x="594" y="137"/>
                  </a:lnTo>
                  <a:lnTo>
                    <a:pt x="594" y="137"/>
                  </a:lnTo>
                  <a:lnTo>
                    <a:pt x="594" y="137"/>
                  </a:lnTo>
                  <a:lnTo>
                    <a:pt x="592" y="137"/>
                  </a:lnTo>
                  <a:lnTo>
                    <a:pt x="592" y="137"/>
                  </a:lnTo>
                  <a:lnTo>
                    <a:pt x="592" y="142"/>
                  </a:lnTo>
                  <a:lnTo>
                    <a:pt x="592" y="144"/>
                  </a:lnTo>
                  <a:lnTo>
                    <a:pt x="592" y="144"/>
                  </a:lnTo>
                  <a:lnTo>
                    <a:pt x="589" y="144"/>
                  </a:lnTo>
                  <a:lnTo>
                    <a:pt x="589" y="144"/>
                  </a:lnTo>
                  <a:lnTo>
                    <a:pt x="589" y="144"/>
                  </a:lnTo>
                  <a:lnTo>
                    <a:pt x="589" y="146"/>
                  </a:lnTo>
                  <a:lnTo>
                    <a:pt x="589" y="146"/>
                  </a:lnTo>
                  <a:lnTo>
                    <a:pt x="589" y="146"/>
                  </a:lnTo>
                  <a:lnTo>
                    <a:pt x="589" y="146"/>
                  </a:lnTo>
                  <a:lnTo>
                    <a:pt x="592" y="149"/>
                  </a:lnTo>
                  <a:lnTo>
                    <a:pt x="589" y="149"/>
                  </a:lnTo>
                  <a:lnTo>
                    <a:pt x="589" y="149"/>
                  </a:lnTo>
                  <a:lnTo>
                    <a:pt x="589" y="151"/>
                  </a:lnTo>
                  <a:lnTo>
                    <a:pt x="589" y="151"/>
                  </a:lnTo>
                  <a:lnTo>
                    <a:pt x="589" y="151"/>
                  </a:lnTo>
                  <a:lnTo>
                    <a:pt x="589" y="151"/>
                  </a:lnTo>
                  <a:lnTo>
                    <a:pt x="592" y="154"/>
                  </a:lnTo>
                  <a:lnTo>
                    <a:pt x="592" y="154"/>
                  </a:lnTo>
                  <a:lnTo>
                    <a:pt x="592" y="154"/>
                  </a:lnTo>
                  <a:lnTo>
                    <a:pt x="592" y="154"/>
                  </a:lnTo>
                  <a:lnTo>
                    <a:pt x="594" y="154"/>
                  </a:lnTo>
                  <a:lnTo>
                    <a:pt x="594" y="154"/>
                  </a:lnTo>
                  <a:lnTo>
                    <a:pt x="594" y="154"/>
                  </a:lnTo>
                  <a:lnTo>
                    <a:pt x="594" y="154"/>
                  </a:lnTo>
                  <a:lnTo>
                    <a:pt x="594" y="154"/>
                  </a:lnTo>
                  <a:lnTo>
                    <a:pt x="597" y="154"/>
                  </a:lnTo>
                  <a:lnTo>
                    <a:pt x="599" y="154"/>
                  </a:lnTo>
                  <a:lnTo>
                    <a:pt x="601" y="154"/>
                  </a:lnTo>
                  <a:lnTo>
                    <a:pt x="606" y="154"/>
                  </a:lnTo>
                  <a:lnTo>
                    <a:pt x="608" y="156"/>
                  </a:lnTo>
                  <a:lnTo>
                    <a:pt x="611" y="156"/>
                  </a:lnTo>
                  <a:lnTo>
                    <a:pt x="611" y="156"/>
                  </a:lnTo>
                  <a:lnTo>
                    <a:pt x="613" y="158"/>
                  </a:lnTo>
                  <a:lnTo>
                    <a:pt x="613" y="158"/>
                  </a:lnTo>
                  <a:lnTo>
                    <a:pt x="615" y="158"/>
                  </a:lnTo>
                  <a:lnTo>
                    <a:pt x="615" y="158"/>
                  </a:lnTo>
                  <a:lnTo>
                    <a:pt x="615" y="158"/>
                  </a:lnTo>
                  <a:lnTo>
                    <a:pt x="613" y="158"/>
                  </a:lnTo>
                  <a:lnTo>
                    <a:pt x="611" y="158"/>
                  </a:lnTo>
                  <a:lnTo>
                    <a:pt x="611" y="158"/>
                  </a:lnTo>
                  <a:lnTo>
                    <a:pt x="608" y="156"/>
                  </a:lnTo>
                  <a:lnTo>
                    <a:pt x="608" y="156"/>
                  </a:lnTo>
                  <a:lnTo>
                    <a:pt x="606" y="156"/>
                  </a:lnTo>
                  <a:lnTo>
                    <a:pt x="604" y="158"/>
                  </a:lnTo>
                  <a:lnTo>
                    <a:pt x="604" y="156"/>
                  </a:lnTo>
                  <a:lnTo>
                    <a:pt x="601" y="158"/>
                  </a:lnTo>
                  <a:lnTo>
                    <a:pt x="601" y="158"/>
                  </a:lnTo>
                  <a:lnTo>
                    <a:pt x="594" y="158"/>
                  </a:lnTo>
                  <a:lnTo>
                    <a:pt x="594" y="156"/>
                  </a:lnTo>
                  <a:lnTo>
                    <a:pt x="592" y="156"/>
                  </a:lnTo>
                  <a:lnTo>
                    <a:pt x="592" y="156"/>
                  </a:lnTo>
                  <a:lnTo>
                    <a:pt x="589" y="154"/>
                  </a:lnTo>
                  <a:lnTo>
                    <a:pt x="589" y="156"/>
                  </a:lnTo>
                  <a:lnTo>
                    <a:pt x="587" y="158"/>
                  </a:lnTo>
                  <a:lnTo>
                    <a:pt x="587" y="158"/>
                  </a:lnTo>
                  <a:lnTo>
                    <a:pt x="585" y="158"/>
                  </a:lnTo>
                  <a:lnTo>
                    <a:pt x="582" y="158"/>
                  </a:lnTo>
                  <a:lnTo>
                    <a:pt x="580" y="156"/>
                  </a:lnTo>
                  <a:lnTo>
                    <a:pt x="580" y="156"/>
                  </a:lnTo>
                  <a:lnTo>
                    <a:pt x="580" y="151"/>
                  </a:lnTo>
                  <a:lnTo>
                    <a:pt x="580" y="151"/>
                  </a:lnTo>
                  <a:lnTo>
                    <a:pt x="578" y="151"/>
                  </a:lnTo>
                  <a:lnTo>
                    <a:pt x="578" y="151"/>
                  </a:lnTo>
                  <a:lnTo>
                    <a:pt x="575" y="149"/>
                  </a:lnTo>
                  <a:lnTo>
                    <a:pt x="573" y="149"/>
                  </a:lnTo>
                  <a:lnTo>
                    <a:pt x="573" y="149"/>
                  </a:lnTo>
                  <a:lnTo>
                    <a:pt x="573" y="149"/>
                  </a:lnTo>
                  <a:lnTo>
                    <a:pt x="573" y="149"/>
                  </a:lnTo>
                  <a:lnTo>
                    <a:pt x="573" y="149"/>
                  </a:lnTo>
                  <a:lnTo>
                    <a:pt x="570" y="149"/>
                  </a:lnTo>
                  <a:lnTo>
                    <a:pt x="570" y="149"/>
                  </a:lnTo>
                  <a:lnTo>
                    <a:pt x="568" y="149"/>
                  </a:lnTo>
                  <a:lnTo>
                    <a:pt x="566" y="146"/>
                  </a:lnTo>
                  <a:lnTo>
                    <a:pt x="566" y="146"/>
                  </a:lnTo>
                  <a:lnTo>
                    <a:pt x="566" y="149"/>
                  </a:lnTo>
                  <a:lnTo>
                    <a:pt x="568" y="149"/>
                  </a:lnTo>
                  <a:lnTo>
                    <a:pt x="568" y="149"/>
                  </a:lnTo>
                  <a:lnTo>
                    <a:pt x="570" y="151"/>
                  </a:lnTo>
                  <a:lnTo>
                    <a:pt x="570" y="151"/>
                  </a:lnTo>
                  <a:lnTo>
                    <a:pt x="568" y="151"/>
                  </a:lnTo>
                  <a:lnTo>
                    <a:pt x="568" y="154"/>
                  </a:lnTo>
                  <a:lnTo>
                    <a:pt x="570" y="156"/>
                  </a:lnTo>
                  <a:lnTo>
                    <a:pt x="570" y="156"/>
                  </a:lnTo>
                  <a:lnTo>
                    <a:pt x="568" y="156"/>
                  </a:lnTo>
                  <a:lnTo>
                    <a:pt x="568" y="156"/>
                  </a:lnTo>
                  <a:lnTo>
                    <a:pt x="568" y="156"/>
                  </a:lnTo>
                  <a:lnTo>
                    <a:pt x="566" y="154"/>
                  </a:lnTo>
                  <a:lnTo>
                    <a:pt x="566" y="154"/>
                  </a:lnTo>
                  <a:lnTo>
                    <a:pt x="566" y="154"/>
                  </a:lnTo>
                  <a:lnTo>
                    <a:pt x="566" y="156"/>
                  </a:lnTo>
                  <a:lnTo>
                    <a:pt x="566" y="156"/>
                  </a:lnTo>
                  <a:lnTo>
                    <a:pt x="566" y="158"/>
                  </a:lnTo>
                  <a:lnTo>
                    <a:pt x="563" y="158"/>
                  </a:lnTo>
                  <a:lnTo>
                    <a:pt x="563" y="158"/>
                  </a:lnTo>
                  <a:lnTo>
                    <a:pt x="563" y="158"/>
                  </a:lnTo>
                  <a:lnTo>
                    <a:pt x="563" y="158"/>
                  </a:lnTo>
                  <a:lnTo>
                    <a:pt x="563" y="158"/>
                  </a:lnTo>
                  <a:lnTo>
                    <a:pt x="563" y="158"/>
                  </a:lnTo>
                  <a:lnTo>
                    <a:pt x="563" y="158"/>
                  </a:lnTo>
                  <a:lnTo>
                    <a:pt x="561" y="156"/>
                  </a:lnTo>
                  <a:lnTo>
                    <a:pt x="563" y="156"/>
                  </a:lnTo>
                  <a:lnTo>
                    <a:pt x="563" y="156"/>
                  </a:lnTo>
                  <a:lnTo>
                    <a:pt x="563" y="156"/>
                  </a:lnTo>
                  <a:lnTo>
                    <a:pt x="563" y="156"/>
                  </a:lnTo>
                  <a:lnTo>
                    <a:pt x="563" y="154"/>
                  </a:lnTo>
                  <a:lnTo>
                    <a:pt x="563" y="154"/>
                  </a:lnTo>
                  <a:lnTo>
                    <a:pt x="563" y="154"/>
                  </a:lnTo>
                  <a:lnTo>
                    <a:pt x="561" y="154"/>
                  </a:lnTo>
                  <a:lnTo>
                    <a:pt x="561" y="154"/>
                  </a:lnTo>
                  <a:lnTo>
                    <a:pt x="561" y="151"/>
                  </a:lnTo>
                  <a:lnTo>
                    <a:pt x="556" y="149"/>
                  </a:lnTo>
                  <a:lnTo>
                    <a:pt x="559" y="149"/>
                  </a:lnTo>
                  <a:lnTo>
                    <a:pt x="559" y="149"/>
                  </a:lnTo>
                  <a:lnTo>
                    <a:pt x="561" y="149"/>
                  </a:lnTo>
                  <a:lnTo>
                    <a:pt x="561" y="146"/>
                  </a:lnTo>
                  <a:lnTo>
                    <a:pt x="561" y="146"/>
                  </a:lnTo>
                  <a:lnTo>
                    <a:pt x="559" y="146"/>
                  </a:lnTo>
                  <a:lnTo>
                    <a:pt x="559" y="146"/>
                  </a:lnTo>
                  <a:lnTo>
                    <a:pt x="559" y="146"/>
                  </a:lnTo>
                  <a:lnTo>
                    <a:pt x="559" y="146"/>
                  </a:lnTo>
                  <a:lnTo>
                    <a:pt x="561" y="146"/>
                  </a:lnTo>
                  <a:lnTo>
                    <a:pt x="561" y="146"/>
                  </a:lnTo>
                  <a:lnTo>
                    <a:pt x="561" y="146"/>
                  </a:lnTo>
                  <a:lnTo>
                    <a:pt x="561" y="144"/>
                  </a:lnTo>
                  <a:lnTo>
                    <a:pt x="561" y="144"/>
                  </a:lnTo>
                  <a:lnTo>
                    <a:pt x="559" y="144"/>
                  </a:lnTo>
                  <a:lnTo>
                    <a:pt x="559" y="144"/>
                  </a:lnTo>
                  <a:lnTo>
                    <a:pt x="559" y="144"/>
                  </a:lnTo>
                  <a:lnTo>
                    <a:pt x="559" y="144"/>
                  </a:lnTo>
                  <a:lnTo>
                    <a:pt x="559" y="144"/>
                  </a:lnTo>
                  <a:lnTo>
                    <a:pt x="559" y="144"/>
                  </a:lnTo>
                  <a:lnTo>
                    <a:pt x="556" y="144"/>
                  </a:lnTo>
                  <a:lnTo>
                    <a:pt x="556" y="142"/>
                  </a:lnTo>
                  <a:lnTo>
                    <a:pt x="556" y="142"/>
                  </a:lnTo>
                  <a:lnTo>
                    <a:pt x="556" y="144"/>
                  </a:lnTo>
                  <a:lnTo>
                    <a:pt x="554" y="142"/>
                  </a:lnTo>
                  <a:lnTo>
                    <a:pt x="549" y="144"/>
                  </a:lnTo>
                  <a:lnTo>
                    <a:pt x="549" y="144"/>
                  </a:lnTo>
                  <a:lnTo>
                    <a:pt x="549" y="144"/>
                  </a:lnTo>
                  <a:lnTo>
                    <a:pt x="549" y="144"/>
                  </a:lnTo>
                  <a:lnTo>
                    <a:pt x="549" y="144"/>
                  </a:lnTo>
                  <a:lnTo>
                    <a:pt x="549" y="144"/>
                  </a:lnTo>
                  <a:lnTo>
                    <a:pt x="549" y="144"/>
                  </a:lnTo>
                  <a:lnTo>
                    <a:pt x="547" y="146"/>
                  </a:lnTo>
                  <a:lnTo>
                    <a:pt x="549" y="146"/>
                  </a:lnTo>
                  <a:lnTo>
                    <a:pt x="549" y="149"/>
                  </a:lnTo>
                  <a:lnTo>
                    <a:pt x="549" y="149"/>
                  </a:lnTo>
                  <a:lnTo>
                    <a:pt x="547" y="149"/>
                  </a:lnTo>
                  <a:lnTo>
                    <a:pt x="547" y="151"/>
                  </a:lnTo>
                  <a:lnTo>
                    <a:pt x="547" y="151"/>
                  </a:lnTo>
                  <a:lnTo>
                    <a:pt x="549" y="151"/>
                  </a:lnTo>
                  <a:lnTo>
                    <a:pt x="549" y="151"/>
                  </a:lnTo>
                  <a:lnTo>
                    <a:pt x="549" y="151"/>
                  </a:lnTo>
                  <a:lnTo>
                    <a:pt x="549" y="154"/>
                  </a:lnTo>
                  <a:lnTo>
                    <a:pt x="549" y="154"/>
                  </a:lnTo>
                  <a:lnTo>
                    <a:pt x="549" y="154"/>
                  </a:lnTo>
                  <a:lnTo>
                    <a:pt x="552" y="154"/>
                  </a:lnTo>
                  <a:lnTo>
                    <a:pt x="552" y="151"/>
                  </a:lnTo>
                  <a:lnTo>
                    <a:pt x="552" y="151"/>
                  </a:lnTo>
                  <a:lnTo>
                    <a:pt x="549" y="151"/>
                  </a:lnTo>
                  <a:lnTo>
                    <a:pt x="549" y="151"/>
                  </a:lnTo>
                  <a:lnTo>
                    <a:pt x="549" y="151"/>
                  </a:lnTo>
                  <a:lnTo>
                    <a:pt x="552" y="151"/>
                  </a:lnTo>
                  <a:lnTo>
                    <a:pt x="552" y="151"/>
                  </a:lnTo>
                  <a:lnTo>
                    <a:pt x="552" y="151"/>
                  </a:lnTo>
                  <a:lnTo>
                    <a:pt x="552" y="154"/>
                  </a:lnTo>
                  <a:lnTo>
                    <a:pt x="552" y="154"/>
                  </a:lnTo>
                  <a:lnTo>
                    <a:pt x="552" y="154"/>
                  </a:lnTo>
                  <a:lnTo>
                    <a:pt x="554" y="154"/>
                  </a:lnTo>
                  <a:lnTo>
                    <a:pt x="556" y="154"/>
                  </a:lnTo>
                  <a:lnTo>
                    <a:pt x="556" y="154"/>
                  </a:lnTo>
                  <a:lnTo>
                    <a:pt x="556" y="156"/>
                  </a:lnTo>
                  <a:lnTo>
                    <a:pt x="556" y="156"/>
                  </a:lnTo>
                  <a:lnTo>
                    <a:pt x="556" y="156"/>
                  </a:lnTo>
                  <a:lnTo>
                    <a:pt x="554" y="156"/>
                  </a:lnTo>
                  <a:lnTo>
                    <a:pt x="554" y="156"/>
                  </a:lnTo>
                  <a:lnTo>
                    <a:pt x="554" y="156"/>
                  </a:lnTo>
                  <a:lnTo>
                    <a:pt x="552" y="156"/>
                  </a:lnTo>
                  <a:lnTo>
                    <a:pt x="552" y="156"/>
                  </a:lnTo>
                  <a:lnTo>
                    <a:pt x="552" y="156"/>
                  </a:lnTo>
                  <a:lnTo>
                    <a:pt x="552" y="156"/>
                  </a:lnTo>
                  <a:lnTo>
                    <a:pt x="552" y="156"/>
                  </a:lnTo>
                  <a:lnTo>
                    <a:pt x="552" y="156"/>
                  </a:lnTo>
                  <a:lnTo>
                    <a:pt x="554" y="158"/>
                  </a:lnTo>
                  <a:lnTo>
                    <a:pt x="554" y="158"/>
                  </a:lnTo>
                  <a:lnTo>
                    <a:pt x="554" y="158"/>
                  </a:lnTo>
                  <a:lnTo>
                    <a:pt x="556" y="158"/>
                  </a:lnTo>
                  <a:lnTo>
                    <a:pt x="552" y="158"/>
                  </a:lnTo>
                  <a:lnTo>
                    <a:pt x="547" y="158"/>
                  </a:lnTo>
                  <a:lnTo>
                    <a:pt x="547" y="158"/>
                  </a:lnTo>
                  <a:lnTo>
                    <a:pt x="547" y="158"/>
                  </a:lnTo>
                  <a:lnTo>
                    <a:pt x="544" y="158"/>
                  </a:lnTo>
                  <a:lnTo>
                    <a:pt x="544" y="158"/>
                  </a:lnTo>
                  <a:lnTo>
                    <a:pt x="547" y="158"/>
                  </a:lnTo>
                  <a:lnTo>
                    <a:pt x="552" y="163"/>
                  </a:lnTo>
                  <a:lnTo>
                    <a:pt x="552" y="163"/>
                  </a:lnTo>
                  <a:lnTo>
                    <a:pt x="549" y="163"/>
                  </a:lnTo>
                  <a:lnTo>
                    <a:pt x="549" y="163"/>
                  </a:lnTo>
                  <a:lnTo>
                    <a:pt x="552" y="163"/>
                  </a:lnTo>
                  <a:lnTo>
                    <a:pt x="552" y="165"/>
                  </a:lnTo>
                  <a:lnTo>
                    <a:pt x="552" y="165"/>
                  </a:lnTo>
                  <a:lnTo>
                    <a:pt x="552" y="165"/>
                  </a:lnTo>
                  <a:lnTo>
                    <a:pt x="549" y="165"/>
                  </a:lnTo>
                  <a:lnTo>
                    <a:pt x="547" y="163"/>
                  </a:lnTo>
                  <a:lnTo>
                    <a:pt x="547" y="163"/>
                  </a:lnTo>
                  <a:lnTo>
                    <a:pt x="547" y="163"/>
                  </a:lnTo>
                  <a:lnTo>
                    <a:pt x="544" y="161"/>
                  </a:lnTo>
                  <a:lnTo>
                    <a:pt x="542" y="161"/>
                  </a:lnTo>
                  <a:lnTo>
                    <a:pt x="544" y="163"/>
                  </a:lnTo>
                  <a:lnTo>
                    <a:pt x="544" y="163"/>
                  </a:lnTo>
                  <a:lnTo>
                    <a:pt x="544" y="163"/>
                  </a:lnTo>
                  <a:lnTo>
                    <a:pt x="542" y="163"/>
                  </a:lnTo>
                  <a:lnTo>
                    <a:pt x="540" y="163"/>
                  </a:lnTo>
                  <a:lnTo>
                    <a:pt x="540" y="163"/>
                  </a:lnTo>
                  <a:lnTo>
                    <a:pt x="542" y="163"/>
                  </a:lnTo>
                  <a:lnTo>
                    <a:pt x="542" y="163"/>
                  </a:lnTo>
                  <a:lnTo>
                    <a:pt x="542" y="163"/>
                  </a:lnTo>
                  <a:lnTo>
                    <a:pt x="542" y="163"/>
                  </a:lnTo>
                  <a:lnTo>
                    <a:pt x="542" y="165"/>
                  </a:lnTo>
                  <a:lnTo>
                    <a:pt x="542" y="165"/>
                  </a:lnTo>
                  <a:lnTo>
                    <a:pt x="544" y="165"/>
                  </a:lnTo>
                  <a:lnTo>
                    <a:pt x="544" y="165"/>
                  </a:lnTo>
                  <a:lnTo>
                    <a:pt x="544" y="168"/>
                  </a:lnTo>
                  <a:lnTo>
                    <a:pt x="544" y="168"/>
                  </a:lnTo>
                  <a:lnTo>
                    <a:pt x="547" y="168"/>
                  </a:lnTo>
                  <a:lnTo>
                    <a:pt x="547" y="168"/>
                  </a:lnTo>
                  <a:lnTo>
                    <a:pt x="547" y="165"/>
                  </a:lnTo>
                  <a:lnTo>
                    <a:pt x="547" y="165"/>
                  </a:lnTo>
                  <a:lnTo>
                    <a:pt x="549" y="165"/>
                  </a:lnTo>
                  <a:lnTo>
                    <a:pt x="549" y="165"/>
                  </a:lnTo>
                  <a:lnTo>
                    <a:pt x="549" y="168"/>
                  </a:lnTo>
                  <a:lnTo>
                    <a:pt x="549" y="168"/>
                  </a:lnTo>
                  <a:lnTo>
                    <a:pt x="547" y="168"/>
                  </a:lnTo>
                  <a:lnTo>
                    <a:pt x="547" y="170"/>
                  </a:lnTo>
                  <a:lnTo>
                    <a:pt x="547" y="170"/>
                  </a:lnTo>
                  <a:lnTo>
                    <a:pt x="547" y="170"/>
                  </a:lnTo>
                  <a:lnTo>
                    <a:pt x="544" y="172"/>
                  </a:lnTo>
                  <a:lnTo>
                    <a:pt x="544" y="172"/>
                  </a:lnTo>
                  <a:lnTo>
                    <a:pt x="544" y="172"/>
                  </a:lnTo>
                  <a:lnTo>
                    <a:pt x="549" y="172"/>
                  </a:lnTo>
                  <a:lnTo>
                    <a:pt x="549" y="172"/>
                  </a:lnTo>
                  <a:lnTo>
                    <a:pt x="552" y="175"/>
                  </a:lnTo>
                  <a:lnTo>
                    <a:pt x="552" y="175"/>
                  </a:lnTo>
                  <a:lnTo>
                    <a:pt x="554" y="177"/>
                  </a:lnTo>
                  <a:lnTo>
                    <a:pt x="554" y="177"/>
                  </a:lnTo>
                  <a:lnTo>
                    <a:pt x="556" y="180"/>
                  </a:lnTo>
                  <a:lnTo>
                    <a:pt x="556" y="182"/>
                  </a:lnTo>
                  <a:lnTo>
                    <a:pt x="556" y="182"/>
                  </a:lnTo>
                  <a:lnTo>
                    <a:pt x="559" y="187"/>
                  </a:lnTo>
                  <a:lnTo>
                    <a:pt x="559" y="187"/>
                  </a:lnTo>
                  <a:lnTo>
                    <a:pt x="561" y="187"/>
                  </a:lnTo>
                  <a:lnTo>
                    <a:pt x="566" y="184"/>
                  </a:lnTo>
                  <a:lnTo>
                    <a:pt x="566" y="184"/>
                  </a:lnTo>
                  <a:lnTo>
                    <a:pt x="566" y="182"/>
                  </a:lnTo>
                  <a:lnTo>
                    <a:pt x="568" y="182"/>
                  </a:lnTo>
                  <a:lnTo>
                    <a:pt x="568" y="182"/>
                  </a:lnTo>
                  <a:lnTo>
                    <a:pt x="568" y="184"/>
                  </a:lnTo>
                  <a:lnTo>
                    <a:pt x="566" y="184"/>
                  </a:lnTo>
                  <a:lnTo>
                    <a:pt x="566" y="187"/>
                  </a:lnTo>
                  <a:lnTo>
                    <a:pt x="563" y="187"/>
                  </a:lnTo>
                  <a:lnTo>
                    <a:pt x="563" y="187"/>
                  </a:lnTo>
                  <a:lnTo>
                    <a:pt x="563" y="187"/>
                  </a:lnTo>
                  <a:lnTo>
                    <a:pt x="563" y="189"/>
                  </a:lnTo>
                  <a:lnTo>
                    <a:pt x="561" y="189"/>
                  </a:lnTo>
                  <a:lnTo>
                    <a:pt x="561" y="191"/>
                  </a:lnTo>
                  <a:lnTo>
                    <a:pt x="561" y="191"/>
                  </a:lnTo>
                  <a:lnTo>
                    <a:pt x="563" y="191"/>
                  </a:lnTo>
                  <a:lnTo>
                    <a:pt x="563" y="194"/>
                  </a:lnTo>
                  <a:lnTo>
                    <a:pt x="563" y="194"/>
                  </a:lnTo>
                  <a:lnTo>
                    <a:pt x="561" y="194"/>
                  </a:lnTo>
                  <a:lnTo>
                    <a:pt x="561" y="191"/>
                  </a:lnTo>
                  <a:lnTo>
                    <a:pt x="559" y="191"/>
                  </a:lnTo>
                  <a:lnTo>
                    <a:pt x="559" y="194"/>
                  </a:lnTo>
                  <a:lnTo>
                    <a:pt x="559" y="194"/>
                  </a:lnTo>
                  <a:lnTo>
                    <a:pt x="561" y="196"/>
                  </a:lnTo>
                  <a:lnTo>
                    <a:pt x="561" y="201"/>
                  </a:lnTo>
                  <a:lnTo>
                    <a:pt x="561" y="203"/>
                  </a:lnTo>
                  <a:lnTo>
                    <a:pt x="563" y="203"/>
                  </a:lnTo>
                  <a:lnTo>
                    <a:pt x="563" y="203"/>
                  </a:lnTo>
                  <a:lnTo>
                    <a:pt x="563" y="203"/>
                  </a:lnTo>
                  <a:lnTo>
                    <a:pt x="566" y="203"/>
                  </a:lnTo>
                  <a:lnTo>
                    <a:pt x="566" y="206"/>
                  </a:lnTo>
                  <a:lnTo>
                    <a:pt x="566" y="206"/>
                  </a:lnTo>
                  <a:lnTo>
                    <a:pt x="563" y="206"/>
                  </a:lnTo>
                  <a:lnTo>
                    <a:pt x="563" y="206"/>
                  </a:lnTo>
                  <a:lnTo>
                    <a:pt x="561" y="206"/>
                  </a:lnTo>
                  <a:lnTo>
                    <a:pt x="561" y="203"/>
                  </a:lnTo>
                  <a:lnTo>
                    <a:pt x="561" y="203"/>
                  </a:lnTo>
                  <a:lnTo>
                    <a:pt x="561" y="201"/>
                  </a:lnTo>
                  <a:lnTo>
                    <a:pt x="559" y="201"/>
                  </a:lnTo>
                  <a:lnTo>
                    <a:pt x="559" y="201"/>
                  </a:lnTo>
                  <a:lnTo>
                    <a:pt x="559" y="201"/>
                  </a:lnTo>
                  <a:lnTo>
                    <a:pt x="559" y="201"/>
                  </a:lnTo>
                  <a:lnTo>
                    <a:pt x="556" y="199"/>
                  </a:lnTo>
                  <a:lnTo>
                    <a:pt x="556" y="199"/>
                  </a:lnTo>
                  <a:lnTo>
                    <a:pt x="556" y="199"/>
                  </a:lnTo>
                  <a:lnTo>
                    <a:pt x="556" y="199"/>
                  </a:lnTo>
                  <a:lnTo>
                    <a:pt x="556" y="196"/>
                  </a:lnTo>
                  <a:lnTo>
                    <a:pt x="554" y="196"/>
                  </a:lnTo>
                  <a:lnTo>
                    <a:pt x="554" y="196"/>
                  </a:lnTo>
                  <a:lnTo>
                    <a:pt x="554" y="196"/>
                  </a:lnTo>
                  <a:lnTo>
                    <a:pt x="554" y="196"/>
                  </a:lnTo>
                  <a:lnTo>
                    <a:pt x="554" y="196"/>
                  </a:lnTo>
                  <a:lnTo>
                    <a:pt x="552" y="194"/>
                  </a:lnTo>
                  <a:lnTo>
                    <a:pt x="552" y="194"/>
                  </a:lnTo>
                  <a:lnTo>
                    <a:pt x="552" y="191"/>
                  </a:lnTo>
                  <a:lnTo>
                    <a:pt x="552" y="191"/>
                  </a:lnTo>
                  <a:lnTo>
                    <a:pt x="552" y="191"/>
                  </a:lnTo>
                  <a:lnTo>
                    <a:pt x="549" y="191"/>
                  </a:lnTo>
                  <a:lnTo>
                    <a:pt x="549" y="191"/>
                  </a:lnTo>
                  <a:lnTo>
                    <a:pt x="549" y="191"/>
                  </a:lnTo>
                  <a:lnTo>
                    <a:pt x="549" y="191"/>
                  </a:lnTo>
                  <a:lnTo>
                    <a:pt x="549" y="194"/>
                  </a:lnTo>
                  <a:lnTo>
                    <a:pt x="547" y="194"/>
                  </a:lnTo>
                  <a:lnTo>
                    <a:pt x="547" y="196"/>
                  </a:lnTo>
                  <a:lnTo>
                    <a:pt x="547" y="199"/>
                  </a:lnTo>
                  <a:lnTo>
                    <a:pt x="549" y="201"/>
                  </a:lnTo>
                  <a:lnTo>
                    <a:pt x="552" y="203"/>
                  </a:lnTo>
                  <a:lnTo>
                    <a:pt x="552" y="203"/>
                  </a:lnTo>
                  <a:lnTo>
                    <a:pt x="552" y="206"/>
                  </a:lnTo>
                  <a:lnTo>
                    <a:pt x="552" y="206"/>
                  </a:lnTo>
                  <a:lnTo>
                    <a:pt x="552" y="206"/>
                  </a:lnTo>
                  <a:lnTo>
                    <a:pt x="549" y="206"/>
                  </a:lnTo>
                  <a:lnTo>
                    <a:pt x="549" y="206"/>
                  </a:lnTo>
                  <a:lnTo>
                    <a:pt x="549" y="206"/>
                  </a:lnTo>
                  <a:lnTo>
                    <a:pt x="549" y="206"/>
                  </a:lnTo>
                  <a:lnTo>
                    <a:pt x="549" y="208"/>
                  </a:lnTo>
                  <a:lnTo>
                    <a:pt x="549" y="208"/>
                  </a:lnTo>
                  <a:lnTo>
                    <a:pt x="549" y="208"/>
                  </a:lnTo>
                  <a:lnTo>
                    <a:pt x="549" y="208"/>
                  </a:lnTo>
                  <a:lnTo>
                    <a:pt x="549" y="210"/>
                  </a:lnTo>
                  <a:lnTo>
                    <a:pt x="549" y="210"/>
                  </a:lnTo>
                  <a:lnTo>
                    <a:pt x="549" y="210"/>
                  </a:lnTo>
                  <a:lnTo>
                    <a:pt x="549" y="213"/>
                  </a:lnTo>
                  <a:lnTo>
                    <a:pt x="547" y="213"/>
                  </a:lnTo>
                  <a:lnTo>
                    <a:pt x="547" y="215"/>
                  </a:lnTo>
                  <a:lnTo>
                    <a:pt x="547" y="217"/>
                  </a:lnTo>
                  <a:lnTo>
                    <a:pt x="547" y="220"/>
                  </a:lnTo>
                  <a:lnTo>
                    <a:pt x="547" y="220"/>
                  </a:lnTo>
                  <a:lnTo>
                    <a:pt x="547" y="222"/>
                  </a:lnTo>
                  <a:lnTo>
                    <a:pt x="547" y="222"/>
                  </a:lnTo>
                  <a:lnTo>
                    <a:pt x="547" y="222"/>
                  </a:lnTo>
                  <a:lnTo>
                    <a:pt x="547" y="227"/>
                  </a:lnTo>
                  <a:lnTo>
                    <a:pt x="547" y="227"/>
                  </a:lnTo>
                  <a:lnTo>
                    <a:pt x="547" y="227"/>
                  </a:lnTo>
                  <a:lnTo>
                    <a:pt x="547" y="227"/>
                  </a:lnTo>
                  <a:lnTo>
                    <a:pt x="547" y="227"/>
                  </a:lnTo>
                  <a:lnTo>
                    <a:pt x="547" y="227"/>
                  </a:lnTo>
                  <a:lnTo>
                    <a:pt x="547" y="225"/>
                  </a:lnTo>
                  <a:lnTo>
                    <a:pt x="547" y="222"/>
                  </a:lnTo>
                  <a:lnTo>
                    <a:pt x="544" y="222"/>
                  </a:lnTo>
                  <a:lnTo>
                    <a:pt x="544" y="220"/>
                  </a:lnTo>
                  <a:lnTo>
                    <a:pt x="544" y="217"/>
                  </a:lnTo>
                  <a:lnTo>
                    <a:pt x="542" y="217"/>
                  </a:lnTo>
                  <a:lnTo>
                    <a:pt x="542" y="217"/>
                  </a:lnTo>
                  <a:lnTo>
                    <a:pt x="542" y="215"/>
                  </a:lnTo>
                  <a:lnTo>
                    <a:pt x="542" y="215"/>
                  </a:lnTo>
                  <a:lnTo>
                    <a:pt x="540" y="215"/>
                  </a:lnTo>
                  <a:lnTo>
                    <a:pt x="540" y="213"/>
                  </a:lnTo>
                  <a:lnTo>
                    <a:pt x="537" y="213"/>
                  </a:lnTo>
                  <a:lnTo>
                    <a:pt x="537" y="210"/>
                  </a:lnTo>
                  <a:lnTo>
                    <a:pt x="537" y="208"/>
                  </a:lnTo>
                  <a:lnTo>
                    <a:pt x="537" y="208"/>
                  </a:lnTo>
                  <a:lnTo>
                    <a:pt x="537" y="206"/>
                  </a:lnTo>
                  <a:lnTo>
                    <a:pt x="535" y="206"/>
                  </a:lnTo>
                  <a:lnTo>
                    <a:pt x="535" y="203"/>
                  </a:lnTo>
                  <a:lnTo>
                    <a:pt x="535" y="203"/>
                  </a:lnTo>
                  <a:lnTo>
                    <a:pt x="535" y="201"/>
                  </a:lnTo>
                  <a:lnTo>
                    <a:pt x="533" y="199"/>
                  </a:lnTo>
                  <a:lnTo>
                    <a:pt x="533" y="199"/>
                  </a:lnTo>
                  <a:lnTo>
                    <a:pt x="533" y="196"/>
                  </a:lnTo>
                  <a:lnTo>
                    <a:pt x="533" y="194"/>
                  </a:lnTo>
                  <a:lnTo>
                    <a:pt x="533" y="194"/>
                  </a:lnTo>
                  <a:lnTo>
                    <a:pt x="530" y="191"/>
                  </a:lnTo>
                  <a:lnTo>
                    <a:pt x="528" y="189"/>
                  </a:lnTo>
                  <a:lnTo>
                    <a:pt x="528" y="189"/>
                  </a:lnTo>
                  <a:lnTo>
                    <a:pt x="526" y="189"/>
                  </a:lnTo>
                  <a:lnTo>
                    <a:pt x="526" y="187"/>
                  </a:lnTo>
                  <a:lnTo>
                    <a:pt x="526" y="187"/>
                  </a:lnTo>
                  <a:lnTo>
                    <a:pt x="526" y="184"/>
                  </a:lnTo>
                  <a:lnTo>
                    <a:pt x="526" y="184"/>
                  </a:lnTo>
                  <a:lnTo>
                    <a:pt x="526" y="182"/>
                  </a:lnTo>
                  <a:lnTo>
                    <a:pt x="526" y="182"/>
                  </a:lnTo>
                  <a:lnTo>
                    <a:pt x="526" y="182"/>
                  </a:lnTo>
                  <a:lnTo>
                    <a:pt x="526" y="182"/>
                  </a:lnTo>
                  <a:lnTo>
                    <a:pt x="523" y="180"/>
                  </a:lnTo>
                  <a:lnTo>
                    <a:pt x="523" y="180"/>
                  </a:lnTo>
                  <a:lnTo>
                    <a:pt x="523" y="177"/>
                  </a:lnTo>
                  <a:lnTo>
                    <a:pt x="523" y="177"/>
                  </a:lnTo>
                  <a:lnTo>
                    <a:pt x="523" y="177"/>
                  </a:lnTo>
                  <a:lnTo>
                    <a:pt x="526" y="177"/>
                  </a:lnTo>
                  <a:lnTo>
                    <a:pt x="526" y="177"/>
                  </a:lnTo>
                  <a:lnTo>
                    <a:pt x="526" y="175"/>
                  </a:lnTo>
                  <a:lnTo>
                    <a:pt x="526" y="175"/>
                  </a:lnTo>
                  <a:lnTo>
                    <a:pt x="526" y="175"/>
                  </a:lnTo>
                  <a:lnTo>
                    <a:pt x="526" y="175"/>
                  </a:lnTo>
                  <a:lnTo>
                    <a:pt x="526" y="175"/>
                  </a:lnTo>
                  <a:lnTo>
                    <a:pt x="526" y="175"/>
                  </a:lnTo>
                  <a:lnTo>
                    <a:pt x="526" y="175"/>
                  </a:lnTo>
                  <a:lnTo>
                    <a:pt x="523" y="175"/>
                  </a:lnTo>
                  <a:lnTo>
                    <a:pt x="523" y="175"/>
                  </a:lnTo>
                  <a:lnTo>
                    <a:pt x="523" y="175"/>
                  </a:lnTo>
                  <a:lnTo>
                    <a:pt x="523" y="175"/>
                  </a:lnTo>
                  <a:lnTo>
                    <a:pt x="521" y="175"/>
                  </a:lnTo>
                  <a:lnTo>
                    <a:pt x="521" y="175"/>
                  </a:lnTo>
                  <a:lnTo>
                    <a:pt x="521" y="172"/>
                  </a:lnTo>
                  <a:lnTo>
                    <a:pt x="521" y="170"/>
                  </a:lnTo>
                  <a:lnTo>
                    <a:pt x="521" y="170"/>
                  </a:lnTo>
                  <a:lnTo>
                    <a:pt x="518" y="170"/>
                  </a:lnTo>
                  <a:lnTo>
                    <a:pt x="518" y="170"/>
                  </a:lnTo>
                  <a:lnTo>
                    <a:pt x="518" y="170"/>
                  </a:lnTo>
                  <a:lnTo>
                    <a:pt x="518" y="170"/>
                  </a:lnTo>
                  <a:lnTo>
                    <a:pt x="518" y="168"/>
                  </a:lnTo>
                  <a:lnTo>
                    <a:pt x="516" y="168"/>
                  </a:lnTo>
                  <a:lnTo>
                    <a:pt x="518" y="165"/>
                  </a:lnTo>
                  <a:lnTo>
                    <a:pt x="518" y="163"/>
                  </a:lnTo>
                  <a:lnTo>
                    <a:pt x="518" y="163"/>
                  </a:lnTo>
                  <a:lnTo>
                    <a:pt x="518" y="161"/>
                  </a:lnTo>
                  <a:lnTo>
                    <a:pt x="518" y="161"/>
                  </a:lnTo>
                  <a:lnTo>
                    <a:pt x="521" y="161"/>
                  </a:lnTo>
                  <a:lnTo>
                    <a:pt x="521" y="163"/>
                  </a:lnTo>
                  <a:lnTo>
                    <a:pt x="521" y="163"/>
                  </a:lnTo>
                  <a:lnTo>
                    <a:pt x="521" y="161"/>
                  </a:lnTo>
                  <a:lnTo>
                    <a:pt x="521" y="161"/>
                  </a:lnTo>
                  <a:lnTo>
                    <a:pt x="521" y="161"/>
                  </a:lnTo>
                  <a:lnTo>
                    <a:pt x="518" y="158"/>
                  </a:lnTo>
                  <a:lnTo>
                    <a:pt x="521" y="158"/>
                  </a:lnTo>
                  <a:lnTo>
                    <a:pt x="521" y="156"/>
                  </a:lnTo>
                  <a:lnTo>
                    <a:pt x="518" y="156"/>
                  </a:lnTo>
                  <a:lnTo>
                    <a:pt x="516" y="158"/>
                  </a:lnTo>
                  <a:lnTo>
                    <a:pt x="514" y="158"/>
                  </a:lnTo>
                  <a:lnTo>
                    <a:pt x="514" y="161"/>
                  </a:lnTo>
                  <a:lnTo>
                    <a:pt x="514" y="163"/>
                  </a:lnTo>
                  <a:lnTo>
                    <a:pt x="514" y="163"/>
                  </a:lnTo>
                  <a:lnTo>
                    <a:pt x="511" y="165"/>
                  </a:lnTo>
                  <a:lnTo>
                    <a:pt x="511" y="165"/>
                  </a:lnTo>
                  <a:lnTo>
                    <a:pt x="511" y="165"/>
                  </a:lnTo>
                  <a:lnTo>
                    <a:pt x="511" y="165"/>
                  </a:lnTo>
                  <a:lnTo>
                    <a:pt x="511" y="168"/>
                  </a:lnTo>
                  <a:lnTo>
                    <a:pt x="509" y="168"/>
                  </a:lnTo>
                  <a:lnTo>
                    <a:pt x="509" y="168"/>
                  </a:lnTo>
                  <a:lnTo>
                    <a:pt x="507" y="168"/>
                  </a:lnTo>
                  <a:lnTo>
                    <a:pt x="507" y="168"/>
                  </a:lnTo>
                  <a:lnTo>
                    <a:pt x="507" y="168"/>
                  </a:lnTo>
                  <a:lnTo>
                    <a:pt x="507" y="170"/>
                  </a:lnTo>
                  <a:lnTo>
                    <a:pt x="507" y="172"/>
                  </a:lnTo>
                  <a:lnTo>
                    <a:pt x="507" y="172"/>
                  </a:lnTo>
                  <a:lnTo>
                    <a:pt x="507" y="172"/>
                  </a:lnTo>
                  <a:lnTo>
                    <a:pt x="507" y="172"/>
                  </a:lnTo>
                  <a:lnTo>
                    <a:pt x="507" y="175"/>
                  </a:lnTo>
                  <a:lnTo>
                    <a:pt x="507" y="177"/>
                  </a:lnTo>
                  <a:lnTo>
                    <a:pt x="509" y="180"/>
                  </a:lnTo>
                  <a:lnTo>
                    <a:pt x="507" y="180"/>
                  </a:lnTo>
                  <a:lnTo>
                    <a:pt x="507" y="180"/>
                  </a:lnTo>
                  <a:lnTo>
                    <a:pt x="504" y="180"/>
                  </a:lnTo>
                  <a:lnTo>
                    <a:pt x="504" y="180"/>
                  </a:lnTo>
                  <a:lnTo>
                    <a:pt x="504" y="180"/>
                  </a:lnTo>
                  <a:lnTo>
                    <a:pt x="504" y="180"/>
                  </a:lnTo>
                  <a:lnTo>
                    <a:pt x="504" y="180"/>
                  </a:lnTo>
                  <a:lnTo>
                    <a:pt x="502" y="180"/>
                  </a:lnTo>
                  <a:lnTo>
                    <a:pt x="502" y="180"/>
                  </a:lnTo>
                  <a:lnTo>
                    <a:pt x="499" y="182"/>
                  </a:lnTo>
                  <a:lnTo>
                    <a:pt x="499" y="182"/>
                  </a:lnTo>
                  <a:lnTo>
                    <a:pt x="499" y="182"/>
                  </a:lnTo>
                  <a:lnTo>
                    <a:pt x="499" y="180"/>
                  </a:lnTo>
                  <a:lnTo>
                    <a:pt x="499" y="180"/>
                  </a:lnTo>
                  <a:lnTo>
                    <a:pt x="497" y="180"/>
                  </a:lnTo>
                  <a:lnTo>
                    <a:pt x="497" y="180"/>
                  </a:lnTo>
                  <a:lnTo>
                    <a:pt x="497" y="180"/>
                  </a:lnTo>
                  <a:lnTo>
                    <a:pt x="497" y="182"/>
                  </a:lnTo>
                  <a:lnTo>
                    <a:pt x="495" y="182"/>
                  </a:lnTo>
                  <a:lnTo>
                    <a:pt x="495" y="182"/>
                  </a:lnTo>
                  <a:lnTo>
                    <a:pt x="495" y="182"/>
                  </a:lnTo>
                  <a:lnTo>
                    <a:pt x="495" y="184"/>
                  </a:lnTo>
                  <a:lnTo>
                    <a:pt x="495" y="184"/>
                  </a:lnTo>
                  <a:lnTo>
                    <a:pt x="495" y="184"/>
                  </a:lnTo>
                  <a:lnTo>
                    <a:pt x="495" y="182"/>
                  </a:lnTo>
                  <a:lnTo>
                    <a:pt x="495" y="184"/>
                  </a:lnTo>
                  <a:lnTo>
                    <a:pt x="495" y="184"/>
                  </a:lnTo>
                  <a:lnTo>
                    <a:pt x="495" y="184"/>
                  </a:lnTo>
                  <a:lnTo>
                    <a:pt x="495" y="184"/>
                  </a:lnTo>
                  <a:lnTo>
                    <a:pt x="495" y="184"/>
                  </a:lnTo>
                  <a:lnTo>
                    <a:pt x="495" y="187"/>
                  </a:lnTo>
                  <a:lnTo>
                    <a:pt x="497" y="189"/>
                  </a:lnTo>
                  <a:lnTo>
                    <a:pt x="497" y="191"/>
                  </a:lnTo>
                  <a:lnTo>
                    <a:pt x="495" y="191"/>
                  </a:lnTo>
                  <a:lnTo>
                    <a:pt x="495" y="189"/>
                  </a:lnTo>
                  <a:lnTo>
                    <a:pt x="495" y="189"/>
                  </a:lnTo>
                  <a:lnTo>
                    <a:pt x="495" y="189"/>
                  </a:lnTo>
                  <a:lnTo>
                    <a:pt x="492" y="189"/>
                  </a:lnTo>
                  <a:lnTo>
                    <a:pt x="492" y="187"/>
                  </a:lnTo>
                  <a:lnTo>
                    <a:pt x="492" y="189"/>
                  </a:lnTo>
                  <a:lnTo>
                    <a:pt x="492" y="189"/>
                  </a:lnTo>
                  <a:lnTo>
                    <a:pt x="492" y="189"/>
                  </a:lnTo>
                  <a:lnTo>
                    <a:pt x="492" y="191"/>
                  </a:lnTo>
                  <a:lnTo>
                    <a:pt x="490" y="191"/>
                  </a:lnTo>
                  <a:lnTo>
                    <a:pt x="490" y="191"/>
                  </a:lnTo>
                  <a:lnTo>
                    <a:pt x="490" y="191"/>
                  </a:lnTo>
                  <a:lnTo>
                    <a:pt x="490" y="189"/>
                  </a:lnTo>
                  <a:lnTo>
                    <a:pt x="488" y="191"/>
                  </a:lnTo>
                  <a:lnTo>
                    <a:pt x="481" y="199"/>
                  </a:lnTo>
                  <a:lnTo>
                    <a:pt x="481" y="199"/>
                  </a:lnTo>
                  <a:lnTo>
                    <a:pt x="481" y="201"/>
                  </a:lnTo>
                  <a:lnTo>
                    <a:pt x="481" y="201"/>
                  </a:lnTo>
                  <a:lnTo>
                    <a:pt x="481" y="201"/>
                  </a:lnTo>
                  <a:lnTo>
                    <a:pt x="481" y="201"/>
                  </a:lnTo>
                  <a:lnTo>
                    <a:pt x="481" y="201"/>
                  </a:lnTo>
                  <a:lnTo>
                    <a:pt x="478" y="206"/>
                  </a:lnTo>
                  <a:lnTo>
                    <a:pt x="478" y="206"/>
                  </a:lnTo>
                  <a:lnTo>
                    <a:pt x="476" y="206"/>
                  </a:lnTo>
                  <a:lnTo>
                    <a:pt x="476" y="208"/>
                  </a:lnTo>
                  <a:lnTo>
                    <a:pt x="476" y="208"/>
                  </a:lnTo>
                  <a:lnTo>
                    <a:pt x="476" y="210"/>
                  </a:lnTo>
                  <a:lnTo>
                    <a:pt x="473" y="213"/>
                  </a:lnTo>
                  <a:lnTo>
                    <a:pt x="473" y="220"/>
                  </a:lnTo>
                  <a:lnTo>
                    <a:pt x="473" y="227"/>
                  </a:lnTo>
                  <a:lnTo>
                    <a:pt x="473" y="227"/>
                  </a:lnTo>
                  <a:lnTo>
                    <a:pt x="473" y="227"/>
                  </a:lnTo>
                  <a:lnTo>
                    <a:pt x="473" y="227"/>
                  </a:lnTo>
                  <a:lnTo>
                    <a:pt x="476" y="229"/>
                  </a:lnTo>
                  <a:lnTo>
                    <a:pt x="476" y="232"/>
                  </a:lnTo>
                  <a:lnTo>
                    <a:pt x="476" y="232"/>
                  </a:lnTo>
                  <a:lnTo>
                    <a:pt x="476" y="232"/>
                  </a:lnTo>
                  <a:lnTo>
                    <a:pt x="476" y="234"/>
                  </a:lnTo>
                  <a:lnTo>
                    <a:pt x="476" y="234"/>
                  </a:lnTo>
                  <a:lnTo>
                    <a:pt x="476" y="234"/>
                  </a:lnTo>
                  <a:lnTo>
                    <a:pt x="476" y="236"/>
                  </a:lnTo>
                  <a:lnTo>
                    <a:pt x="476" y="236"/>
                  </a:lnTo>
                  <a:lnTo>
                    <a:pt x="476" y="241"/>
                  </a:lnTo>
                  <a:lnTo>
                    <a:pt x="476" y="244"/>
                  </a:lnTo>
                  <a:lnTo>
                    <a:pt x="476" y="246"/>
                  </a:lnTo>
                  <a:lnTo>
                    <a:pt x="476" y="248"/>
                  </a:lnTo>
                  <a:lnTo>
                    <a:pt x="476" y="251"/>
                  </a:lnTo>
                  <a:lnTo>
                    <a:pt x="476" y="251"/>
                  </a:lnTo>
                  <a:lnTo>
                    <a:pt x="476" y="251"/>
                  </a:lnTo>
                  <a:lnTo>
                    <a:pt x="476" y="251"/>
                  </a:lnTo>
                  <a:lnTo>
                    <a:pt x="476" y="251"/>
                  </a:lnTo>
                  <a:lnTo>
                    <a:pt x="476" y="251"/>
                  </a:lnTo>
                  <a:lnTo>
                    <a:pt x="478" y="251"/>
                  </a:lnTo>
                  <a:lnTo>
                    <a:pt x="478" y="248"/>
                  </a:lnTo>
                  <a:lnTo>
                    <a:pt x="481" y="248"/>
                  </a:lnTo>
                  <a:lnTo>
                    <a:pt x="483" y="251"/>
                  </a:lnTo>
                  <a:lnTo>
                    <a:pt x="483" y="251"/>
                  </a:lnTo>
                  <a:lnTo>
                    <a:pt x="485" y="251"/>
                  </a:lnTo>
                  <a:lnTo>
                    <a:pt x="485" y="253"/>
                  </a:lnTo>
                  <a:lnTo>
                    <a:pt x="485" y="255"/>
                  </a:lnTo>
                  <a:lnTo>
                    <a:pt x="485" y="258"/>
                  </a:lnTo>
                  <a:lnTo>
                    <a:pt x="483" y="258"/>
                  </a:lnTo>
                  <a:lnTo>
                    <a:pt x="483" y="260"/>
                  </a:lnTo>
                  <a:lnTo>
                    <a:pt x="478" y="262"/>
                  </a:lnTo>
                  <a:lnTo>
                    <a:pt x="478" y="262"/>
                  </a:lnTo>
                  <a:lnTo>
                    <a:pt x="476" y="265"/>
                  </a:lnTo>
                  <a:lnTo>
                    <a:pt x="476" y="265"/>
                  </a:lnTo>
                  <a:lnTo>
                    <a:pt x="476" y="265"/>
                  </a:lnTo>
                  <a:lnTo>
                    <a:pt x="476" y="265"/>
                  </a:lnTo>
                  <a:lnTo>
                    <a:pt x="476" y="265"/>
                  </a:lnTo>
                  <a:lnTo>
                    <a:pt x="473" y="267"/>
                  </a:lnTo>
                  <a:lnTo>
                    <a:pt x="473" y="267"/>
                  </a:lnTo>
                  <a:lnTo>
                    <a:pt x="471" y="270"/>
                  </a:lnTo>
                  <a:lnTo>
                    <a:pt x="469" y="270"/>
                  </a:lnTo>
                  <a:lnTo>
                    <a:pt x="469" y="272"/>
                  </a:lnTo>
                  <a:lnTo>
                    <a:pt x="469" y="272"/>
                  </a:lnTo>
                  <a:lnTo>
                    <a:pt x="466" y="274"/>
                  </a:lnTo>
                  <a:lnTo>
                    <a:pt x="462" y="279"/>
                  </a:lnTo>
                  <a:lnTo>
                    <a:pt x="459" y="279"/>
                  </a:lnTo>
                  <a:lnTo>
                    <a:pt x="459" y="279"/>
                  </a:lnTo>
                  <a:lnTo>
                    <a:pt x="459" y="279"/>
                  </a:lnTo>
                  <a:lnTo>
                    <a:pt x="457" y="279"/>
                  </a:lnTo>
                  <a:lnTo>
                    <a:pt x="457" y="279"/>
                  </a:lnTo>
                  <a:lnTo>
                    <a:pt x="457" y="279"/>
                  </a:lnTo>
                  <a:lnTo>
                    <a:pt x="454" y="279"/>
                  </a:lnTo>
                  <a:lnTo>
                    <a:pt x="454" y="284"/>
                  </a:lnTo>
                  <a:lnTo>
                    <a:pt x="454" y="284"/>
                  </a:lnTo>
                  <a:lnTo>
                    <a:pt x="452" y="286"/>
                  </a:lnTo>
                  <a:lnTo>
                    <a:pt x="454" y="286"/>
                  </a:lnTo>
                  <a:lnTo>
                    <a:pt x="454" y="286"/>
                  </a:lnTo>
                  <a:lnTo>
                    <a:pt x="454" y="288"/>
                  </a:lnTo>
                  <a:lnTo>
                    <a:pt x="454" y="288"/>
                  </a:lnTo>
                  <a:lnTo>
                    <a:pt x="454" y="291"/>
                  </a:lnTo>
                  <a:lnTo>
                    <a:pt x="452" y="293"/>
                  </a:lnTo>
                  <a:lnTo>
                    <a:pt x="452" y="293"/>
                  </a:lnTo>
                  <a:lnTo>
                    <a:pt x="450" y="293"/>
                  </a:lnTo>
                  <a:lnTo>
                    <a:pt x="447" y="293"/>
                  </a:lnTo>
                  <a:lnTo>
                    <a:pt x="447" y="293"/>
                  </a:lnTo>
                  <a:lnTo>
                    <a:pt x="447" y="293"/>
                  </a:lnTo>
                  <a:lnTo>
                    <a:pt x="447" y="293"/>
                  </a:lnTo>
                  <a:lnTo>
                    <a:pt x="445" y="293"/>
                  </a:lnTo>
                  <a:lnTo>
                    <a:pt x="445" y="296"/>
                  </a:lnTo>
                  <a:lnTo>
                    <a:pt x="447" y="296"/>
                  </a:lnTo>
                  <a:lnTo>
                    <a:pt x="447" y="296"/>
                  </a:lnTo>
                  <a:lnTo>
                    <a:pt x="447" y="296"/>
                  </a:lnTo>
                  <a:lnTo>
                    <a:pt x="447" y="298"/>
                  </a:lnTo>
                  <a:lnTo>
                    <a:pt x="447" y="298"/>
                  </a:lnTo>
                  <a:lnTo>
                    <a:pt x="447" y="298"/>
                  </a:lnTo>
                  <a:lnTo>
                    <a:pt x="447" y="300"/>
                  </a:lnTo>
                  <a:lnTo>
                    <a:pt x="445" y="303"/>
                  </a:lnTo>
                  <a:lnTo>
                    <a:pt x="445" y="305"/>
                  </a:lnTo>
                  <a:lnTo>
                    <a:pt x="445" y="305"/>
                  </a:lnTo>
                  <a:lnTo>
                    <a:pt x="443" y="307"/>
                  </a:lnTo>
                  <a:lnTo>
                    <a:pt x="443" y="307"/>
                  </a:lnTo>
                  <a:lnTo>
                    <a:pt x="443" y="307"/>
                  </a:lnTo>
                  <a:lnTo>
                    <a:pt x="443" y="310"/>
                  </a:lnTo>
                  <a:lnTo>
                    <a:pt x="443" y="310"/>
                  </a:lnTo>
                  <a:lnTo>
                    <a:pt x="443" y="310"/>
                  </a:lnTo>
                  <a:lnTo>
                    <a:pt x="440" y="315"/>
                  </a:lnTo>
                  <a:lnTo>
                    <a:pt x="436" y="324"/>
                  </a:lnTo>
                  <a:lnTo>
                    <a:pt x="431" y="331"/>
                  </a:lnTo>
                  <a:lnTo>
                    <a:pt x="424" y="338"/>
                  </a:lnTo>
                  <a:lnTo>
                    <a:pt x="424" y="338"/>
                  </a:lnTo>
                  <a:lnTo>
                    <a:pt x="421" y="338"/>
                  </a:lnTo>
                  <a:lnTo>
                    <a:pt x="421" y="341"/>
                  </a:lnTo>
                  <a:lnTo>
                    <a:pt x="412" y="348"/>
                  </a:lnTo>
                  <a:lnTo>
                    <a:pt x="402" y="350"/>
                  </a:lnTo>
                  <a:lnTo>
                    <a:pt x="395" y="355"/>
                  </a:lnTo>
                  <a:lnTo>
                    <a:pt x="381" y="362"/>
                  </a:lnTo>
                  <a:lnTo>
                    <a:pt x="374" y="364"/>
                  </a:lnTo>
                  <a:lnTo>
                    <a:pt x="367" y="364"/>
                  </a:lnTo>
                  <a:lnTo>
                    <a:pt x="357" y="367"/>
                  </a:lnTo>
                  <a:lnTo>
                    <a:pt x="353" y="367"/>
                  </a:lnTo>
                  <a:lnTo>
                    <a:pt x="350" y="367"/>
                  </a:lnTo>
                  <a:lnTo>
                    <a:pt x="348" y="367"/>
                  </a:lnTo>
                  <a:lnTo>
                    <a:pt x="348" y="367"/>
                  </a:lnTo>
                  <a:lnTo>
                    <a:pt x="348" y="367"/>
                  </a:lnTo>
                  <a:lnTo>
                    <a:pt x="348" y="369"/>
                  </a:lnTo>
                  <a:lnTo>
                    <a:pt x="348" y="369"/>
                  </a:lnTo>
                  <a:lnTo>
                    <a:pt x="348" y="369"/>
                  </a:lnTo>
                  <a:lnTo>
                    <a:pt x="346" y="369"/>
                  </a:lnTo>
                  <a:lnTo>
                    <a:pt x="346" y="369"/>
                  </a:lnTo>
                  <a:lnTo>
                    <a:pt x="346" y="369"/>
                  </a:lnTo>
                  <a:lnTo>
                    <a:pt x="343" y="371"/>
                  </a:lnTo>
                  <a:lnTo>
                    <a:pt x="343" y="371"/>
                  </a:lnTo>
                  <a:lnTo>
                    <a:pt x="343" y="371"/>
                  </a:lnTo>
                  <a:lnTo>
                    <a:pt x="341" y="374"/>
                  </a:lnTo>
                  <a:lnTo>
                    <a:pt x="341" y="374"/>
                  </a:lnTo>
                  <a:lnTo>
                    <a:pt x="339" y="371"/>
                  </a:lnTo>
                  <a:lnTo>
                    <a:pt x="339" y="371"/>
                  </a:lnTo>
                  <a:lnTo>
                    <a:pt x="336" y="371"/>
                  </a:lnTo>
                  <a:lnTo>
                    <a:pt x="336" y="369"/>
                  </a:lnTo>
                  <a:lnTo>
                    <a:pt x="336" y="369"/>
                  </a:lnTo>
                  <a:lnTo>
                    <a:pt x="336" y="369"/>
                  </a:lnTo>
                  <a:lnTo>
                    <a:pt x="336" y="369"/>
                  </a:lnTo>
                  <a:lnTo>
                    <a:pt x="334" y="369"/>
                  </a:lnTo>
                  <a:lnTo>
                    <a:pt x="334" y="369"/>
                  </a:lnTo>
                  <a:lnTo>
                    <a:pt x="334" y="369"/>
                  </a:lnTo>
                  <a:lnTo>
                    <a:pt x="334" y="369"/>
                  </a:lnTo>
                  <a:lnTo>
                    <a:pt x="331" y="369"/>
                  </a:lnTo>
                  <a:lnTo>
                    <a:pt x="329" y="369"/>
                  </a:lnTo>
                  <a:lnTo>
                    <a:pt x="329" y="369"/>
                  </a:lnTo>
                  <a:lnTo>
                    <a:pt x="327" y="369"/>
                  </a:lnTo>
                  <a:lnTo>
                    <a:pt x="322" y="367"/>
                  </a:lnTo>
                  <a:lnTo>
                    <a:pt x="322" y="367"/>
                  </a:lnTo>
                  <a:lnTo>
                    <a:pt x="320" y="367"/>
                  </a:lnTo>
                  <a:lnTo>
                    <a:pt x="320" y="367"/>
                  </a:lnTo>
                  <a:lnTo>
                    <a:pt x="320" y="367"/>
                  </a:lnTo>
                  <a:lnTo>
                    <a:pt x="320" y="369"/>
                  </a:lnTo>
                  <a:lnTo>
                    <a:pt x="317" y="367"/>
                  </a:lnTo>
                  <a:lnTo>
                    <a:pt x="317" y="367"/>
                  </a:lnTo>
                  <a:lnTo>
                    <a:pt x="315" y="367"/>
                  </a:lnTo>
                  <a:lnTo>
                    <a:pt x="315" y="369"/>
                  </a:lnTo>
                  <a:lnTo>
                    <a:pt x="315" y="369"/>
                  </a:lnTo>
                  <a:lnTo>
                    <a:pt x="315" y="369"/>
                  </a:lnTo>
                  <a:lnTo>
                    <a:pt x="315" y="369"/>
                  </a:lnTo>
                  <a:lnTo>
                    <a:pt x="312" y="369"/>
                  </a:lnTo>
                  <a:lnTo>
                    <a:pt x="312" y="371"/>
                  </a:lnTo>
                  <a:lnTo>
                    <a:pt x="310" y="371"/>
                  </a:lnTo>
                  <a:lnTo>
                    <a:pt x="310" y="371"/>
                  </a:lnTo>
                  <a:lnTo>
                    <a:pt x="310" y="374"/>
                  </a:lnTo>
                  <a:lnTo>
                    <a:pt x="310" y="374"/>
                  </a:lnTo>
                  <a:lnTo>
                    <a:pt x="305" y="378"/>
                  </a:lnTo>
                  <a:lnTo>
                    <a:pt x="303" y="383"/>
                  </a:lnTo>
                  <a:lnTo>
                    <a:pt x="303" y="383"/>
                  </a:lnTo>
                  <a:lnTo>
                    <a:pt x="301" y="386"/>
                  </a:lnTo>
                  <a:lnTo>
                    <a:pt x="301" y="386"/>
                  </a:lnTo>
                  <a:lnTo>
                    <a:pt x="298" y="386"/>
                  </a:lnTo>
                  <a:lnTo>
                    <a:pt x="298" y="386"/>
                  </a:lnTo>
                  <a:lnTo>
                    <a:pt x="296" y="388"/>
                  </a:lnTo>
                  <a:lnTo>
                    <a:pt x="296" y="388"/>
                  </a:lnTo>
                  <a:lnTo>
                    <a:pt x="294" y="388"/>
                  </a:lnTo>
                  <a:lnTo>
                    <a:pt x="294" y="388"/>
                  </a:lnTo>
                  <a:lnTo>
                    <a:pt x="294" y="388"/>
                  </a:lnTo>
                  <a:lnTo>
                    <a:pt x="294" y="388"/>
                  </a:lnTo>
                  <a:lnTo>
                    <a:pt x="291" y="388"/>
                  </a:lnTo>
                  <a:lnTo>
                    <a:pt x="291" y="388"/>
                  </a:lnTo>
                  <a:lnTo>
                    <a:pt x="291" y="388"/>
                  </a:lnTo>
                  <a:lnTo>
                    <a:pt x="289" y="388"/>
                  </a:lnTo>
                  <a:lnTo>
                    <a:pt x="289" y="388"/>
                  </a:lnTo>
                  <a:lnTo>
                    <a:pt x="289" y="388"/>
                  </a:lnTo>
                  <a:lnTo>
                    <a:pt x="289" y="388"/>
                  </a:lnTo>
                  <a:lnTo>
                    <a:pt x="289" y="388"/>
                  </a:lnTo>
                  <a:lnTo>
                    <a:pt x="289" y="388"/>
                  </a:lnTo>
                  <a:lnTo>
                    <a:pt x="289" y="388"/>
                  </a:lnTo>
                  <a:lnTo>
                    <a:pt x="282" y="388"/>
                  </a:lnTo>
                  <a:lnTo>
                    <a:pt x="279" y="390"/>
                  </a:lnTo>
                  <a:lnTo>
                    <a:pt x="279" y="390"/>
                  </a:lnTo>
                  <a:lnTo>
                    <a:pt x="277" y="390"/>
                  </a:lnTo>
                  <a:lnTo>
                    <a:pt x="277" y="388"/>
                  </a:lnTo>
                  <a:lnTo>
                    <a:pt x="277" y="388"/>
                  </a:lnTo>
                  <a:lnTo>
                    <a:pt x="277" y="388"/>
                  </a:lnTo>
                  <a:lnTo>
                    <a:pt x="277" y="388"/>
                  </a:lnTo>
                  <a:lnTo>
                    <a:pt x="275" y="388"/>
                  </a:lnTo>
                  <a:lnTo>
                    <a:pt x="275" y="390"/>
                  </a:lnTo>
                  <a:lnTo>
                    <a:pt x="275" y="390"/>
                  </a:lnTo>
                  <a:lnTo>
                    <a:pt x="272" y="390"/>
                  </a:lnTo>
                  <a:lnTo>
                    <a:pt x="272" y="390"/>
                  </a:lnTo>
                  <a:lnTo>
                    <a:pt x="270" y="390"/>
                  </a:lnTo>
                  <a:lnTo>
                    <a:pt x="270" y="390"/>
                  </a:lnTo>
                  <a:lnTo>
                    <a:pt x="270" y="390"/>
                  </a:lnTo>
                  <a:lnTo>
                    <a:pt x="270" y="390"/>
                  </a:lnTo>
                  <a:lnTo>
                    <a:pt x="270" y="390"/>
                  </a:lnTo>
                  <a:lnTo>
                    <a:pt x="270" y="390"/>
                  </a:lnTo>
                  <a:lnTo>
                    <a:pt x="270" y="390"/>
                  </a:lnTo>
                  <a:lnTo>
                    <a:pt x="268" y="390"/>
                  </a:lnTo>
                  <a:lnTo>
                    <a:pt x="268" y="390"/>
                  </a:lnTo>
                  <a:lnTo>
                    <a:pt x="268" y="390"/>
                  </a:lnTo>
                  <a:lnTo>
                    <a:pt x="258" y="397"/>
                  </a:lnTo>
                  <a:lnTo>
                    <a:pt x="258" y="397"/>
                  </a:lnTo>
                  <a:lnTo>
                    <a:pt x="256" y="400"/>
                  </a:lnTo>
                  <a:lnTo>
                    <a:pt x="258" y="400"/>
                  </a:lnTo>
                  <a:lnTo>
                    <a:pt x="256" y="400"/>
                  </a:lnTo>
                  <a:lnTo>
                    <a:pt x="256" y="402"/>
                  </a:lnTo>
                  <a:lnTo>
                    <a:pt x="256" y="402"/>
                  </a:lnTo>
                  <a:lnTo>
                    <a:pt x="253" y="402"/>
                  </a:lnTo>
                  <a:lnTo>
                    <a:pt x="253" y="402"/>
                  </a:lnTo>
                  <a:lnTo>
                    <a:pt x="253" y="402"/>
                  </a:lnTo>
                  <a:lnTo>
                    <a:pt x="253" y="402"/>
                  </a:lnTo>
                  <a:lnTo>
                    <a:pt x="253" y="405"/>
                  </a:lnTo>
                  <a:lnTo>
                    <a:pt x="251" y="405"/>
                  </a:lnTo>
                  <a:lnTo>
                    <a:pt x="251" y="405"/>
                  </a:lnTo>
                  <a:lnTo>
                    <a:pt x="251" y="405"/>
                  </a:lnTo>
                  <a:lnTo>
                    <a:pt x="249" y="407"/>
                  </a:lnTo>
                  <a:lnTo>
                    <a:pt x="249" y="407"/>
                  </a:lnTo>
                  <a:lnTo>
                    <a:pt x="246" y="407"/>
                  </a:lnTo>
                  <a:lnTo>
                    <a:pt x="246" y="407"/>
                  </a:lnTo>
                  <a:lnTo>
                    <a:pt x="244" y="407"/>
                  </a:lnTo>
                  <a:lnTo>
                    <a:pt x="244" y="409"/>
                  </a:lnTo>
                  <a:lnTo>
                    <a:pt x="244" y="407"/>
                  </a:lnTo>
                  <a:lnTo>
                    <a:pt x="244" y="407"/>
                  </a:lnTo>
                  <a:lnTo>
                    <a:pt x="244" y="407"/>
                  </a:lnTo>
                  <a:lnTo>
                    <a:pt x="244" y="407"/>
                  </a:lnTo>
                  <a:lnTo>
                    <a:pt x="241" y="409"/>
                  </a:lnTo>
                  <a:lnTo>
                    <a:pt x="241" y="409"/>
                  </a:lnTo>
                  <a:lnTo>
                    <a:pt x="241" y="407"/>
                  </a:lnTo>
                  <a:lnTo>
                    <a:pt x="239" y="407"/>
                  </a:lnTo>
                  <a:lnTo>
                    <a:pt x="239" y="407"/>
                  </a:lnTo>
                  <a:lnTo>
                    <a:pt x="237" y="409"/>
                  </a:lnTo>
                  <a:lnTo>
                    <a:pt x="234" y="409"/>
                  </a:lnTo>
                  <a:lnTo>
                    <a:pt x="232" y="412"/>
                  </a:lnTo>
                  <a:lnTo>
                    <a:pt x="227" y="412"/>
                  </a:lnTo>
                  <a:lnTo>
                    <a:pt x="225" y="412"/>
                  </a:lnTo>
                  <a:lnTo>
                    <a:pt x="223" y="412"/>
                  </a:lnTo>
                  <a:lnTo>
                    <a:pt x="220" y="409"/>
                  </a:lnTo>
                  <a:lnTo>
                    <a:pt x="218" y="409"/>
                  </a:lnTo>
                  <a:lnTo>
                    <a:pt x="218" y="407"/>
                  </a:lnTo>
                  <a:lnTo>
                    <a:pt x="218" y="407"/>
                  </a:lnTo>
                  <a:lnTo>
                    <a:pt x="218" y="407"/>
                  </a:lnTo>
                  <a:lnTo>
                    <a:pt x="218" y="407"/>
                  </a:lnTo>
                  <a:lnTo>
                    <a:pt x="218" y="407"/>
                  </a:lnTo>
                  <a:lnTo>
                    <a:pt x="218" y="405"/>
                  </a:lnTo>
                  <a:lnTo>
                    <a:pt x="218" y="405"/>
                  </a:lnTo>
                  <a:lnTo>
                    <a:pt x="218" y="405"/>
                  </a:lnTo>
                  <a:lnTo>
                    <a:pt x="218" y="405"/>
                  </a:lnTo>
                  <a:lnTo>
                    <a:pt x="218" y="405"/>
                  </a:lnTo>
                  <a:lnTo>
                    <a:pt x="218" y="405"/>
                  </a:lnTo>
                  <a:lnTo>
                    <a:pt x="218" y="405"/>
                  </a:lnTo>
                  <a:lnTo>
                    <a:pt x="215" y="405"/>
                  </a:lnTo>
                  <a:lnTo>
                    <a:pt x="215" y="407"/>
                  </a:lnTo>
                  <a:lnTo>
                    <a:pt x="213" y="407"/>
                  </a:lnTo>
                  <a:lnTo>
                    <a:pt x="213" y="407"/>
                  </a:lnTo>
                  <a:lnTo>
                    <a:pt x="213" y="405"/>
                  </a:lnTo>
                  <a:lnTo>
                    <a:pt x="213" y="405"/>
                  </a:lnTo>
                  <a:lnTo>
                    <a:pt x="206" y="407"/>
                  </a:lnTo>
                  <a:lnTo>
                    <a:pt x="206" y="409"/>
                  </a:lnTo>
                  <a:lnTo>
                    <a:pt x="206" y="409"/>
                  </a:lnTo>
                  <a:lnTo>
                    <a:pt x="206" y="409"/>
                  </a:lnTo>
                  <a:lnTo>
                    <a:pt x="204" y="409"/>
                  </a:lnTo>
                  <a:lnTo>
                    <a:pt x="204" y="412"/>
                  </a:lnTo>
                  <a:lnTo>
                    <a:pt x="201" y="412"/>
                  </a:lnTo>
                  <a:lnTo>
                    <a:pt x="201" y="409"/>
                  </a:lnTo>
                  <a:lnTo>
                    <a:pt x="199" y="407"/>
                  </a:lnTo>
                  <a:lnTo>
                    <a:pt x="199" y="407"/>
                  </a:lnTo>
                  <a:lnTo>
                    <a:pt x="199" y="407"/>
                  </a:lnTo>
                  <a:lnTo>
                    <a:pt x="199" y="407"/>
                  </a:lnTo>
                  <a:lnTo>
                    <a:pt x="199" y="405"/>
                  </a:lnTo>
                  <a:lnTo>
                    <a:pt x="199" y="405"/>
                  </a:lnTo>
                  <a:lnTo>
                    <a:pt x="199" y="402"/>
                  </a:lnTo>
                  <a:lnTo>
                    <a:pt x="201" y="402"/>
                  </a:lnTo>
                  <a:lnTo>
                    <a:pt x="201" y="400"/>
                  </a:lnTo>
                  <a:lnTo>
                    <a:pt x="201" y="400"/>
                  </a:lnTo>
                  <a:lnTo>
                    <a:pt x="201" y="400"/>
                  </a:lnTo>
                  <a:lnTo>
                    <a:pt x="201" y="400"/>
                  </a:lnTo>
                  <a:lnTo>
                    <a:pt x="201" y="400"/>
                  </a:lnTo>
                  <a:lnTo>
                    <a:pt x="199" y="400"/>
                  </a:lnTo>
                  <a:lnTo>
                    <a:pt x="199" y="400"/>
                  </a:lnTo>
                  <a:lnTo>
                    <a:pt x="199" y="400"/>
                  </a:lnTo>
                  <a:lnTo>
                    <a:pt x="199" y="400"/>
                  </a:lnTo>
                  <a:lnTo>
                    <a:pt x="199" y="402"/>
                  </a:lnTo>
                  <a:lnTo>
                    <a:pt x="197" y="405"/>
                  </a:lnTo>
                  <a:lnTo>
                    <a:pt x="194" y="407"/>
                  </a:lnTo>
                  <a:lnTo>
                    <a:pt x="189" y="412"/>
                  </a:lnTo>
                  <a:lnTo>
                    <a:pt x="187" y="412"/>
                  </a:lnTo>
                  <a:lnTo>
                    <a:pt x="185" y="412"/>
                  </a:lnTo>
                  <a:lnTo>
                    <a:pt x="185" y="412"/>
                  </a:lnTo>
                  <a:lnTo>
                    <a:pt x="185" y="414"/>
                  </a:lnTo>
                  <a:lnTo>
                    <a:pt x="185" y="414"/>
                  </a:lnTo>
                  <a:lnTo>
                    <a:pt x="185" y="414"/>
                  </a:lnTo>
                  <a:lnTo>
                    <a:pt x="182" y="414"/>
                  </a:lnTo>
                  <a:lnTo>
                    <a:pt x="182" y="416"/>
                  </a:lnTo>
                  <a:lnTo>
                    <a:pt x="182" y="416"/>
                  </a:lnTo>
                  <a:lnTo>
                    <a:pt x="180" y="416"/>
                  </a:lnTo>
                  <a:lnTo>
                    <a:pt x="178" y="416"/>
                  </a:lnTo>
                  <a:lnTo>
                    <a:pt x="175" y="416"/>
                  </a:lnTo>
                  <a:lnTo>
                    <a:pt x="175" y="419"/>
                  </a:lnTo>
                  <a:lnTo>
                    <a:pt x="175" y="419"/>
                  </a:lnTo>
                  <a:lnTo>
                    <a:pt x="173" y="419"/>
                  </a:lnTo>
                  <a:lnTo>
                    <a:pt x="173" y="419"/>
                  </a:lnTo>
                  <a:lnTo>
                    <a:pt x="170" y="419"/>
                  </a:lnTo>
                  <a:lnTo>
                    <a:pt x="170" y="419"/>
                  </a:lnTo>
                  <a:lnTo>
                    <a:pt x="170" y="419"/>
                  </a:lnTo>
                  <a:lnTo>
                    <a:pt x="168" y="419"/>
                  </a:lnTo>
                  <a:lnTo>
                    <a:pt x="168" y="419"/>
                  </a:lnTo>
                  <a:lnTo>
                    <a:pt x="168" y="421"/>
                  </a:lnTo>
                  <a:lnTo>
                    <a:pt x="168" y="423"/>
                  </a:lnTo>
                  <a:lnTo>
                    <a:pt x="166" y="426"/>
                  </a:lnTo>
                  <a:lnTo>
                    <a:pt x="163" y="426"/>
                  </a:lnTo>
                  <a:lnTo>
                    <a:pt x="163" y="426"/>
                  </a:lnTo>
                  <a:lnTo>
                    <a:pt x="161" y="428"/>
                  </a:lnTo>
                  <a:lnTo>
                    <a:pt x="161" y="428"/>
                  </a:lnTo>
                  <a:lnTo>
                    <a:pt x="159" y="428"/>
                  </a:lnTo>
                  <a:lnTo>
                    <a:pt x="156" y="431"/>
                  </a:lnTo>
                  <a:lnTo>
                    <a:pt x="156" y="431"/>
                  </a:lnTo>
                  <a:lnTo>
                    <a:pt x="154" y="431"/>
                  </a:lnTo>
                  <a:lnTo>
                    <a:pt x="154" y="433"/>
                  </a:lnTo>
                  <a:lnTo>
                    <a:pt x="152" y="435"/>
                  </a:lnTo>
                  <a:lnTo>
                    <a:pt x="152" y="435"/>
                  </a:lnTo>
                  <a:lnTo>
                    <a:pt x="149" y="438"/>
                  </a:lnTo>
                  <a:lnTo>
                    <a:pt x="149" y="440"/>
                  </a:lnTo>
                  <a:lnTo>
                    <a:pt x="149" y="440"/>
                  </a:lnTo>
                  <a:lnTo>
                    <a:pt x="142" y="445"/>
                  </a:lnTo>
                  <a:lnTo>
                    <a:pt x="140" y="447"/>
                  </a:lnTo>
                  <a:lnTo>
                    <a:pt x="137" y="447"/>
                  </a:lnTo>
                  <a:lnTo>
                    <a:pt x="135" y="452"/>
                  </a:lnTo>
                  <a:lnTo>
                    <a:pt x="133" y="454"/>
                  </a:lnTo>
                  <a:lnTo>
                    <a:pt x="133" y="454"/>
                  </a:lnTo>
                  <a:lnTo>
                    <a:pt x="133" y="457"/>
                  </a:lnTo>
                  <a:lnTo>
                    <a:pt x="133" y="457"/>
                  </a:lnTo>
                  <a:lnTo>
                    <a:pt x="130" y="457"/>
                  </a:lnTo>
                  <a:lnTo>
                    <a:pt x="118" y="461"/>
                  </a:lnTo>
                  <a:lnTo>
                    <a:pt x="114" y="466"/>
                  </a:lnTo>
                  <a:lnTo>
                    <a:pt x="111" y="466"/>
                  </a:lnTo>
                  <a:lnTo>
                    <a:pt x="111" y="466"/>
                  </a:lnTo>
                  <a:lnTo>
                    <a:pt x="111" y="466"/>
                  </a:lnTo>
                  <a:lnTo>
                    <a:pt x="111" y="466"/>
                  </a:lnTo>
                  <a:lnTo>
                    <a:pt x="109" y="466"/>
                  </a:lnTo>
                  <a:lnTo>
                    <a:pt x="107" y="468"/>
                  </a:lnTo>
                  <a:lnTo>
                    <a:pt x="107" y="468"/>
                  </a:lnTo>
                  <a:lnTo>
                    <a:pt x="104" y="468"/>
                  </a:lnTo>
                  <a:lnTo>
                    <a:pt x="97" y="473"/>
                  </a:lnTo>
                  <a:lnTo>
                    <a:pt x="92" y="476"/>
                  </a:lnTo>
                  <a:lnTo>
                    <a:pt x="92" y="476"/>
                  </a:lnTo>
                  <a:lnTo>
                    <a:pt x="90" y="476"/>
                  </a:lnTo>
                  <a:lnTo>
                    <a:pt x="90" y="476"/>
                  </a:lnTo>
                  <a:lnTo>
                    <a:pt x="90" y="478"/>
                  </a:lnTo>
                  <a:lnTo>
                    <a:pt x="88" y="478"/>
                  </a:lnTo>
                  <a:lnTo>
                    <a:pt x="88" y="480"/>
                  </a:lnTo>
                  <a:lnTo>
                    <a:pt x="88" y="480"/>
                  </a:lnTo>
                  <a:lnTo>
                    <a:pt x="88" y="480"/>
                  </a:lnTo>
                  <a:lnTo>
                    <a:pt x="88" y="483"/>
                  </a:lnTo>
                  <a:lnTo>
                    <a:pt x="88" y="483"/>
                  </a:lnTo>
                  <a:lnTo>
                    <a:pt x="88" y="483"/>
                  </a:lnTo>
                  <a:lnTo>
                    <a:pt x="88" y="483"/>
                  </a:lnTo>
                  <a:lnTo>
                    <a:pt x="88" y="483"/>
                  </a:lnTo>
                  <a:lnTo>
                    <a:pt x="85" y="487"/>
                  </a:lnTo>
                  <a:lnTo>
                    <a:pt x="83" y="487"/>
                  </a:lnTo>
                  <a:lnTo>
                    <a:pt x="83" y="487"/>
                  </a:lnTo>
                  <a:lnTo>
                    <a:pt x="83" y="485"/>
                  </a:lnTo>
                  <a:lnTo>
                    <a:pt x="81" y="487"/>
                  </a:lnTo>
                  <a:lnTo>
                    <a:pt x="81" y="487"/>
                  </a:lnTo>
                  <a:lnTo>
                    <a:pt x="81" y="487"/>
                  </a:lnTo>
                  <a:lnTo>
                    <a:pt x="83" y="487"/>
                  </a:lnTo>
                  <a:lnTo>
                    <a:pt x="83" y="490"/>
                  </a:lnTo>
                  <a:lnTo>
                    <a:pt x="83" y="490"/>
                  </a:lnTo>
                  <a:lnTo>
                    <a:pt x="83" y="490"/>
                  </a:lnTo>
                  <a:lnTo>
                    <a:pt x="83" y="492"/>
                  </a:lnTo>
                  <a:lnTo>
                    <a:pt x="83" y="494"/>
                  </a:lnTo>
                  <a:lnTo>
                    <a:pt x="81" y="494"/>
                  </a:lnTo>
                  <a:lnTo>
                    <a:pt x="81" y="497"/>
                  </a:lnTo>
                  <a:lnTo>
                    <a:pt x="81" y="497"/>
                  </a:lnTo>
                  <a:lnTo>
                    <a:pt x="81" y="497"/>
                  </a:lnTo>
                  <a:lnTo>
                    <a:pt x="81" y="497"/>
                  </a:lnTo>
                  <a:lnTo>
                    <a:pt x="81" y="497"/>
                  </a:lnTo>
                  <a:lnTo>
                    <a:pt x="81" y="499"/>
                  </a:lnTo>
                  <a:lnTo>
                    <a:pt x="78" y="499"/>
                  </a:lnTo>
                  <a:lnTo>
                    <a:pt x="78" y="499"/>
                  </a:lnTo>
                  <a:lnTo>
                    <a:pt x="78" y="502"/>
                  </a:lnTo>
                  <a:lnTo>
                    <a:pt x="78" y="504"/>
                  </a:lnTo>
                  <a:lnTo>
                    <a:pt x="76" y="506"/>
                  </a:lnTo>
                  <a:lnTo>
                    <a:pt x="76" y="509"/>
                  </a:lnTo>
                  <a:lnTo>
                    <a:pt x="76" y="509"/>
                  </a:lnTo>
                  <a:lnTo>
                    <a:pt x="76" y="511"/>
                  </a:lnTo>
                  <a:lnTo>
                    <a:pt x="76" y="511"/>
                  </a:lnTo>
                  <a:lnTo>
                    <a:pt x="76" y="511"/>
                  </a:lnTo>
                  <a:lnTo>
                    <a:pt x="76" y="513"/>
                  </a:lnTo>
                  <a:lnTo>
                    <a:pt x="76" y="513"/>
                  </a:lnTo>
                  <a:lnTo>
                    <a:pt x="73" y="513"/>
                  </a:lnTo>
                  <a:lnTo>
                    <a:pt x="73" y="516"/>
                  </a:lnTo>
                  <a:lnTo>
                    <a:pt x="73" y="516"/>
                  </a:lnTo>
                  <a:lnTo>
                    <a:pt x="71" y="513"/>
                  </a:lnTo>
                  <a:lnTo>
                    <a:pt x="71" y="513"/>
                  </a:lnTo>
                  <a:lnTo>
                    <a:pt x="71" y="513"/>
                  </a:lnTo>
                  <a:lnTo>
                    <a:pt x="71" y="511"/>
                  </a:lnTo>
                  <a:lnTo>
                    <a:pt x="71" y="513"/>
                  </a:lnTo>
                  <a:lnTo>
                    <a:pt x="69" y="513"/>
                  </a:lnTo>
                  <a:lnTo>
                    <a:pt x="69" y="513"/>
                  </a:lnTo>
                  <a:lnTo>
                    <a:pt x="66" y="513"/>
                  </a:lnTo>
                  <a:lnTo>
                    <a:pt x="66" y="513"/>
                  </a:lnTo>
                  <a:lnTo>
                    <a:pt x="66" y="516"/>
                  </a:lnTo>
                  <a:lnTo>
                    <a:pt x="66" y="516"/>
                  </a:lnTo>
                  <a:lnTo>
                    <a:pt x="64" y="516"/>
                  </a:lnTo>
                  <a:lnTo>
                    <a:pt x="62" y="516"/>
                  </a:lnTo>
                  <a:lnTo>
                    <a:pt x="62" y="513"/>
                  </a:lnTo>
                  <a:lnTo>
                    <a:pt x="62" y="511"/>
                  </a:lnTo>
                  <a:lnTo>
                    <a:pt x="62" y="511"/>
                  </a:lnTo>
                  <a:lnTo>
                    <a:pt x="62" y="509"/>
                  </a:lnTo>
                  <a:lnTo>
                    <a:pt x="62" y="509"/>
                  </a:lnTo>
                  <a:lnTo>
                    <a:pt x="64" y="506"/>
                  </a:lnTo>
                  <a:lnTo>
                    <a:pt x="64" y="506"/>
                  </a:lnTo>
                  <a:lnTo>
                    <a:pt x="64" y="506"/>
                  </a:lnTo>
                  <a:lnTo>
                    <a:pt x="64" y="504"/>
                  </a:lnTo>
                  <a:lnTo>
                    <a:pt x="64" y="504"/>
                  </a:lnTo>
                  <a:lnTo>
                    <a:pt x="64" y="504"/>
                  </a:lnTo>
                  <a:lnTo>
                    <a:pt x="64" y="504"/>
                  </a:lnTo>
                  <a:lnTo>
                    <a:pt x="64" y="506"/>
                  </a:lnTo>
                  <a:lnTo>
                    <a:pt x="62" y="506"/>
                  </a:lnTo>
                  <a:lnTo>
                    <a:pt x="62" y="506"/>
                  </a:lnTo>
                  <a:lnTo>
                    <a:pt x="62" y="504"/>
                  </a:lnTo>
                  <a:lnTo>
                    <a:pt x="62" y="502"/>
                  </a:lnTo>
                  <a:lnTo>
                    <a:pt x="62" y="502"/>
                  </a:lnTo>
                  <a:lnTo>
                    <a:pt x="62" y="499"/>
                  </a:lnTo>
                  <a:lnTo>
                    <a:pt x="62" y="499"/>
                  </a:lnTo>
                  <a:lnTo>
                    <a:pt x="59" y="497"/>
                  </a:lnTo>
                  <a:lnTo>
                    <a:pt x="62" y="494"/>
                  </a:lnTo>
                  <a:lnTo>
                    <a:pt x="62" y="492"/>
                  </a:lnTo>
                  <a:lnTo>
                    <a:pt x="64" y="483"/>
                  </a:lnTo>
                  <a:lnTo>
                    <a:pt x="64" y="478"/>
                  </a:lnTo>
                  <a:lnTo>
                    <a:pt x="64" y="478"/>
                  </a:lnTo>
                  <a:lnTo>
                    <a:pt x="64" y="478"/>
                  </a:lnTo>
                  <a:lnTo>
                    <a:pt x="64" y="476"/>
                  </a:lnTo>
                  <a:lnTo>
                    <a:pt x="66" y="476"/>
                  </a:lnTo>
                  <a:lnTo>
                    <a:pt x="64" y="476"/>
                  </a:lnTo>
                  <a:lnTo>
                    <a:pt x="64" y="473"/>
                  </a:lnTo>
                  <a:lnTo>
                    <a:pt x="64" y="473"/>
                  </a:lnTo>
                  <a:lnTo>
                    <a:pt x="64" y="476"/>
                  </a:lnTo>
                  <a:lnTo>
                    <a:pt x="62" y="476"/>
                  </a:lnTo>
                  <a:lnTo>
                    <a:pt x="62" y="476"/>
                  </a:lnTo>
                  <a:lnTo>
                    <a:pt x="59" y="476"/>
                  </a:lnTo>
                  <a:lnTo>
                    <a:pt x="59" y="476"/>
                  </a:lnTo>
                  <a:lnTo>
                    <a:pt x="57" y="478"/>
                  </a:lnTo>
                  <a:lnTo>
                    <a:pt x="54" y="483"/>
                  </a:lnTo>
                  <a:lnTo>
                    <a:pt x="52" y="487"/>
                  </a:lnTo>
                  <a:lnTo>
                    <a:pt x="52" y="490"/>
                  </a:lnTo>
                  <a:lnTo>
                    <a:pt x="50" y="490"/>
                  </a:lnTo>
                  <a:lnTo>
                    <a:pt x="50" y="492"/>
                  </a:lnTo>
                  <a:lnTo>
                    <a:pt x="50" y="492"/>
                  </a:lnTo>
                  <a:lnTo>
                    <a:pt x="47" y="506"/>
                  </a:lnTo>
                  <a:lnTo>
                    <a:pt x="45" y="506"/>
                  </a:lnTo>
                  <a:lnTo>
                    <a:pt x="45" y="509"/>
                  </a:lnTo>
                  <a:lnTo>
                    <a:pt x="43" y="509"/>
                  </a:lnTo>
                  <a:lnTo>
                    <a:pt x="43" y="511"/>
                  </a:lnTo>
                  <a:lnTo>
                    <a:pt x="43" y="513"/>
                  </a:lnTo>
                  <a:lnTo>
                    <a:pt x="43" y="513"/>
                  </a:lnTo>
                  <a:lnTo>
                    <a:pt x="43" y="516"/>
                  </a:lnTo>
                  <a:lnTo>
                    <a:pt x="40" y="518"/>
                  </a:lnTo>
                  <a:lnTo>
                    <a:pt x="40" y="518"/>
                  </a:lnTo>
                  <a:lnTo>
                    <a:pt x="38" y="518"/>
                  </a:lnTo>
                  <a:lnTo>
                    <a:pt x="38" y="518"/>
                  </a:lnTo>
                  <a:lnTo>
                    <a:pt x="38" y="521"/>
                  </a:lnTo>
                  <a:lnTo>
                    <a:pt x="38" y="521"/>
                  </a:lnTo>
                  <a:lnTo>
                    <a:pt x="38" y="521"/>
                  </a:lnTo>
                  <a:lnTo>
                    <a:pt x="38" y="521"/>
                  </a:lnTo>
                  <a:lnTo>
                    <a:pt x="38" y="523"/>
                  </a:lnTo>
                  <a:lnTo>
                    <a:pt x="38" y="523"/>
                  </a:lnTo>
                  <a:lnTo>
                    <a:pt x="40" y="525"/>
                  </a:lnTo>
                  <a:lnTo>
                    <a:pt x="40" y="528"/>
                  </a:lnTo>
                  <a:lnTo>
                    <a:pt x="38" y="528"/>
                  </a:lnTo>
                  <a:lnTo>
                    <a:pt x="40" y="528"/>
                  </a:lnTo>
                  <a:lnTo>
                    <a:pt x="40" y="530"/>
                  </a:lnTo>
                  <a:lnTo>
                    <a:pt x="40" y="530"/>
                  </a:lnTo>
                  <a:lnTo>
                    <a:pt x="43" y="530"/>
                  </a:lnTo>
                  <a:lnTo>
                    <a:pt x="45" y="532"/>
                  </a:lnTo>
                  <a:lnTo>
                    <a:pt x="45" y="537"/>
                  </a:lnTo>
                  <a:lnTo>
                    <a:pt x="45" y="537"/>
                  </a:lnTo>
                  <a:lnTo>
                    <a:pt x="45" y="539"/>
                  </a:lnTo>
                  <a:lnTo>
                    <a:pt x="47" y="539"/>
                  </a:lnTo>
                  <a:lnTo>
                    <a:pt x="47" y="547"/>
                  </a:lnTo>
                  <a:lnTo>
                    <a:pt x="45" y="549"/>
                  </a:lnTo>
                  <a:lnTo>
                    <a:pt x="45" y="551"/>
                  </a:lnTo>
                  <a:lnTo>
                    <a:pt x="45" y="551"/>
                  </a:lnTo>
                  <a:lnTo>
                    <a:pt x="45" y="551"/>
                  </a:lnTo>
                  <a:lnTo>
                    <a:pt x="43" y="551"/>
                  </a:lnTo>
                  <a:lnTo>
                    <a:pt x="43" y="551"/>
                  </a:lnTo>
                  <a:lnTo>
                    <a:pt x="43" y="554"/>
                  </a:lnTo>
                  <a:lnTo>
                    <a:pt x="43" y="554"/>
                  </a:lnTo>
                  <a:lnTo>
                    <a:pt x="43" y="556"/>
                  </a:lnTo>
                  <a:lnTo>
                    <a:pt x="45" y="558"/>
                  </a:lnTo>
                  <a:lnTo>
                    <a:pt x="45" y="563"/>
                  </a:lnTo>
                  <a:lnTo>
                    <a:pt x="45" y="566"/>
                  </a:lnTo>
                  <a:lnTo>
                    <a:pt x="45" y="568"/>
                  </a:lnTo>
                  <a:lnTo>
                    <a:pt x="45" y="573"/>
                  </a:lnTo>
                  <a:lnTo>
                    <a:pt x="45" y="573"/>
                  </a:lnTo>
                  <a:lnTo>
                    <a:pt x="43" y="573"/>
                  </a:lnTo>
                  <a:lnTo>
                    <a:pt x="43" y="573"/>
                  </a:lnTo>
                  <a:lnTo>
                    <a:pt x="43" y="575"/>
                  </a:lnTo>
                  <a:lnTo>
                    <a:pt x="43" y="575"/>
                  </a:lnTo>
                  <a:lnTo>
                    <a:pt x="40" y="577"/>
                  </a:lnTo>
                  <a:lnTo>
                    <a:pt x="40" y="577"/>
                  </a:lnTo>
                  <a:lnTo>
                    <a:pt x="40" y="577"/>
                  </a:lnTo>
                  <a:lnTo>
                    <a:pt x="40" y="580"/>
                  </a:lnTo>
                  <a:lnTo>
                    <a:pt x="38" y="580"/>
                  </a:lnTo>
                  <a:lnTo>
                    <a:pt x="38" y="580"/>
                  </a:lnTo>
                  <a:lnTo>
                    <a:pt x="38" y="580"/>
                  </a:lnTo>
                  <a:lnTo>
                    <a:pt x="38" y="580"/>
                  </a:lnTo>
                  <a:lnTo>
                    <a:pt x="36" y="580"/>
                  </a:lnTo>
                  <a:lnTo>
                    <a:pt x="36" y="582"/>
                  </a:lnTo>
                  <a:lnTo>
                    <a:pt x="36" y="582"/>
                  </a:lnTo>
                  <a:lnTo>
                    <a:pt x="36" y="582"/>
                  </a:lnTo>
                  <a:lnTo>
                    <a:pt x="33" y="589"/>
                  </a:lnTo>
                  <a:lnTo>
                    <a:pt x="33" y="589"/>
                  </a:lnTo>
                  <a:lnTo>
                    <a:pt x="31" y="589"/>
                  </a:lnTo>
                  <a:lnTo>
                    <a:pt x="31" y="594"/>
                  </a:lnTo>
                  <a:lnTo>
                    <a:pt x="31" y="596"/>
                  </a:lnTo>
                  <a:lnTo>
                    <a:pt x="28" y="599"/>
                  </a:lnTo>
                  <a:lnTo>
                    <a:pt x="28" y="599"/>
                  </a:lnTo>
                  <a:lnTo>
                    <a:pt x="28" y="601"/>
                  </a:lnTo>
                  <a:lnTo>
                    <a:pt x="28" y="601"/>
                  </a:lnTo>
                  <a:lnTo>
                    <a:pt x="28" y="603"/>
                  </a:lnTo>
                  <a:lnTo>
                    <a:pt x="28" y="603"/>
                  </a:lnTo>
                  <a:lnTo>
                    <a:pt x="26" y="606"/>
                  </a:lnTo>
                  <a:lnTo>
                    <a:pt x="26" y="606"/>
                  </a:lnTo>
                  <a:lnTo>
                    <a:pt x="26" y="606"/>
                  </a:lnTo>
                  <a:lnTo>
                    <a:pt x="26" y="608"/>
                  </a:lnTo>
                  <a:lnTo>
                    <a:pt x="26" y="610"/>
                  </a:lnTo>
                  <a:lnTo>
                    <a:pt x="26" y="613"/>
                  </a:lnTo>
                  <a:lnTo>
                    <a:pt x="26" y="613"/>
                  </a:lnTo>
                  <a:lnTo>
                    <a:pt x="26" y="615"/>
                  </a:lnTo>
                  <a:lnTo>
                    <a:pt x="26" y="615"/>
                  </a:lnTo>
                  <a:lnTo>
                    <a:pt x="24" y="618"/>
                  </a:lnTo>
                  <a:lnTo>
                    <a:pt x="24" y="618"/>
                  </a:lnTo>
                  <a:lnTo>
                    <a:pt x="24" y="627"/>
                  </a:lnTo>
                  <a:lnTo>
                    <a:pt x="26" y="629"/>
                  </a:lnTo>
                  <a:lnTo>
                    <a:pt x="26" y="632"/>
                  </a:lnTo>
                  <a:lnTo>
                    <a:pt x="26" y="634"/>
                  </a:lnTo>
                  <a:lnTo>
                    <a:pt x="33" y="641"/>
                  </a:lnTo>
                  <a:lnTo>
                    <a:pt x="36" y="646"/>
                  </a:lnTo>
                  <a:lnTo>
                    <a:pt x="36" y="646"/>
                  </a:lnTo>
                  <a:lnTo>
                    <a:pt x="36" y="648"/>
                  </a:lnTo>
                  <a:lnTo>
                    <a:pt x="36" y="651"/>
                  </a:lnTo>
                  <a:lnTo>
                    <a:pt x="36" y="651"/>
                  </a:lnTo>
                  <a:lnTo>
                    <a:pt x="36" y="653"/>
                  </a:lnTo>
                  <a:lnTo>
                    <a:pt x="36" y="653"/>
                  </a:lnTo>
                  <a:lnTo>
                    <a:pt x="36" y="655"/>
                  </a:lnTo>
                  <a:lnTo>
                    <a:pt x="36" y="655"/>
                  </a:lnTo>
                  <a:lnTo>
                    <a:pt x="38" y="655"/>
                  </a:lnTo>
                  <a:lnTo>
                    <a:pt x="38" y="658"/>
                  </a:lnTo>
                  <a:lnTo>
                    <a:pt x="38" y="658"/>
                  </a:lnTo>
                  <a:lnTo>
                    <a:pt x="38" y="660"/>
                  </a:lnTo>
                  <a:lnTo>
                    <a:pt x="38" y="660"/>
                  </a:lnTo>
                  <a:lnTo>
                    <a:pt x="38" y="660"/>
                  </a:lnTo>
                  <a:lnTo>
                    <a:pt x="38" y="660"/>
                  </a:lnTo>
                  <a:lnTo>
                    <a:pt x="38" y="663"/>
                  </a:lnTo>
                  <a:lnTo>
                    <a:pt x="38" y="663"/>
                  </a:lnTo>
                  <a:lnTo>
                    <a:pt x="38" y="663"/>
                  </a:lnTo>
                  <a:lnTo>
                    <a:pt x="38" y="665"/>
                  </a:lnTo>
                  <a:lnTo>
                    <a:pt x="38" y="667"/>
                  </a:lnTo>
                  <a:lnTo>
                    <a:pt x="40" y="667"/>
                  </a:lnTo>
                  <a:lnTo>
                    <a:pt x="40" y="670"/>
                  </a:lnTo>
                  <a:lnTo>
                    <a:pt x="43" y="670"/>
                  </a:lnTo>
                  <a:lnTo>
                    <a:pt x="45" y="672"/>
                  </a:lnTo>
                  <a:lnTo>
                    <a:pt x="45" y="672"/>
                  </a:lnTo>
                  <a:lnTo>
                    <a:pt x="45" y="672"/>
                  </a:lnTo>
                  <a:lnTo>
                    <a:pt x="45" y="674"/>
                  </a:lnTo>
                  <a:lnTo>
                    <a:pt x="47" y="677"/>
                  </a:lnTo>
                  <a:lnTo>
                    <a:pt x="47" y="679"/>
                  </a:lnTo>
                  <a:lnTo>
                    <a:pt x="47" y="679"/>
                  </a:lnTo>
                  <a:lnTo>
                    <a:pt x="52" y="689"/>
                  </a:lnTo>
                  <a:lnTo>
                    <a:pt x="52" y="691"/>
                  </a:lnTo>
                  <a:lnTo>
                    <a:pt x="54" y="696"/>
                  </a:lnTo>
                  <a:lnTo>
                    <a:pt x="57" y="698"/>
                  </a:lnTo>
                  <a:lnTo>
                    <a:pt x="57" y="700"/>
                  </a:lnTo>
                  <a:lnTo>
                    <a:pt x="59" y="700"/>
                  </a:lnTo>
                  <a:lnTo>
                    <a:pt x="59" y="700"/>
                  </a:lnTo>
                  <a:lnTo>
                    <a:pt x="59" y="703"/>
                  </a:lnTo>
                  <a:lnTo>
                    <a:pt x="59" y="703"/>
                  </a:lnTo>
                  <a:lnTo>
                    <a:pt x="62" y="703"/>
                  </a:lnTo>
                  <a:lnTo>
                    <a:pt x="62" y="705"/>
                  </a:lnTo>
                  <a:lnTo>
                    <a:pt x="62" y="705"/>
                  </a:lnTo>
                  <a:lnTo>
                    <a:pt x="62" y="705"/>
                  </a:lnTo>
                  <a:lnTo>
                    <a:pt x="62" y="708"/>
                  </a:lnTo>
                  <a:lnTo>
                    <a:pt x="62" y="708"/>
                  </a:lnTo>
                  <a:lnTo>
                    <a:pt x="62" y="708"/>
                  </a:lnTo>
                  <a:lnTo>
                    <a:pt x="64" y="710"/>
                  </a:lnTo>
                  <a:lnTo>
                    <a:pt x="66" y="710"/>
                  </a:lnTo>
                  <a:lnTo>
                    <a:pt x="69" y="712"/>
                  </a:lnTo>
                  <a:lnTo>
                    <a:pt x="69" y="712"/>
                  </a:lnTo>
                  <a:lnTo>
                    <a:pt x="69" y="715"/>
                  </a:lnTo>
                  <a:lnTo>
                    <a:pt x="66" y="715"/>
                  </a:lnTo>
                  <a:lnTo>
                    <a:pt x="66" y="717"/>
                  </a:lnTo>
                  <a:lnTo>
                    <a:pt x="66" y="717"/>
                  </a:lnTo>
                  <a:lnTo>
                    <a:pt x="66" y="719"/>
                  </a:lnTo>
                  <a:lnTo>
                    <a:pt x="69" y="719"/>
                  </a:lnTo>
                  <a:lnTo>
                    <a:pt x="69" y="719"/>
                  </a:lnTo>
                  <a:lnTo>
                    <a:pt x="69" y="719"/>
                  </a:lnTo>
                  <a:lnTo>
                    <a:pt x="69" y="719"/>
                  </a:lnTo>
                  <a:lnTo>
                    <a:pt x="66" y="719"/>
                  </a:lnTo>
                  <a:lnTo>
                    <a:pt x="66" y="719"/>
                  </a:lnTo>
                  <a:lnTo>
                    <a:pt x="66" y="722"/>
                  </a:lnTo>
                  <a:lnTo>
                    <a:pt x="66" y="719"/>
                  </a:lnTo>
                  <a:lnTo>
                    <a:pt x="64" y="719"/>
                  </a:lnTo>
                  <a:lnTo>
                    <a:pt x="64" y="719"/>
                  </a:lnTo>
                  <a:lnTo>
                    <a:pt x="64" y="719"/>
                  </a:lnTo>
                  <a:lnTo>
                    <a:pt x="64" y="722"/>
                  </a:lnTo>
                  <a:lnTo>
                    <a:pt x="66" y="724"/>
                  </a:lnTo>
                  <a:lnTo>
                    <a:pt x="66" y="724"/>
                  </a:lnTo>
                  <a:lnTo>
                    <a:pt x="66" y="724"/>
                  </a:lnTo>
                  <a:lnTo>
                    <a:pt x="66" y="726"/>
                  </a:lnTo>
                  <a:lnTo>
                    <a:pt x="66" y="726"/>
                  </a:lnTo>
                  <a:lnTo>
                    <a:pt x="66" y="726"/>
                  </a:lnTo>
                  <a:lnTo>
                    <a:pt x="64" y="729"/>
                  </a:lnTo>
                  <a:lnTo>
                    <a:pt x="64" y="731"/>
                  </a:lnTo>
                  <a:lnTo>
                    <a:pt x="64" y="731"/>
                  </a:lnTo>
                  <a:lnTo>
                    <a:pt x="64" y="734"/>
                  </a:lnTo>
                  <a:lnTo>
                    <a:pt x="64" y="736"/>
                  </a:lnTo>
                  <a:lnTo>
                    <a:pt x="66" y="736"/>
                  </a:lnTo>
                  <a:lnTo>
                    <a:pt x="66" y="738"/>
                  </a:lnTo>
                  <a:lnTo>
                    <a:pt x="66" y="741"/>
                  </a:lnTo>
                  <a:lnTo>
                    <a:pt x="64" y="743"/>
                  </a:lnTo>
                  <a:lnTo>
                    <a:pt x="64" y="743"/>
                  </a:lnTo>
                  <a:lnTo>
                    <a:pt x="62" y="743"/>
                  </a:lnTo>
                  <a:lnTo>
                    <a:pt x="62" y="745"/>
                  </a:lnTo>
                  <a:lnTo>
                    <a:pt x="62" y="745"/>
                  </a:lnTo>
                  <a:lnTo>
                    <a:pt x="59" y="748"/>
                  </a:lnTo>
                  <a:lnTo>
                    <a:pt x="59" y="748"/>
                  </a:lnTo>
                  <a:lnTo>
                    <a:pt x="57" y="745"/>
                  </a:lnTo>
                  <a:lnTo>
                    <a:pt x="54" y="743"/>
                  </a:lnTo>
                  <a:lnTo>
                    <a:pt x="52" y="741"/>
                  </a:lnTo>
                  <a:lnTo>
                    <a:pt x="52" y="738"/>
                  </a:lnTo>
                  <a:lnTo>
                    <a:pt x="52" y="738"/>
                  </a:lnTo>
                  <a:lnTo>
                    <a:pt x="52" y="736"/>
                  </a:lnTo>
                  <a:lnTo>
                    <a:pt x="52" y="734"/>
                  </a:lnTo>
                  <a:lnTo>
                    <a:pt x="52" y="731"/>
                  </a:lnTo>
                  <a:lnTo>
                    <a:pt x="52" y="729"/>
                  </a:lnTo>
                  <a:lnTo>
                    <a:pt x="52" y="729"/>
                  </a:lnTo>
                  <a:lnTo>
                    <a:pt x="50" y="729"/>
                  </a:lnTo>
                  <a:lnTo>
                    <a:pt x="50" y="726"/>
                  </a:lnTo>
                  <a:lnTo>
                    <a:pt x="50" y="722"/>
                  </a:lnTo>
                  <a:lnTo>
                    <a:pt x="50" y="722"/>
                  </a:lnTo>
                  <a:lnTo>
                    <a:pt x="50" y="719"/>
                  </a:lnTo>
                  <a:lnTo>
                    <a:pt x="50" y="717"/>
                  </a:lnTo>
                  <a:lnTo>
                    <a:pt x="47" y="717"/>
                  </a:lnTo>
                  <a:lnTo>
                    <a:pt x="47" y="717"/>
                  </a:lnTo>
                  <a:lnTo>
                    <a:pt x="47" y="717"/>
                  </a:lnTo>
                  <a:lnTo>
                    <a:pt x="47" y="717"/>
                  </a:lnTo>
                  <a:lnTo>
                    <a:pt x="47" y="719"/>
                  </a:lnTo>
                  <a:lnTo>
                    <a:pt x="47" y="719"/>
                  </a:lnTo>
                  <a:lnTo>
                    <a:pt x="47" y="719"/>
                  </a:lnTo>
                  <a:lnTo>
                    <a:pt x="47" y="722"/>
                  </a:lnTo>
                  <a:lnTo>
                    <a:pt x="47" y="724"/>
                  </a:lnTo>
                  <a:lnTo>
                    <a:pt x="47" y="726"/>
                  </a:lnTo>
                  <a:lnTo>
                    <a:pt x="47" y="729"/>
                  </a:lnTo>
                  <a:lnTo>
                    <a:pt x="45" y="734"/>
                  </a:lnTo>
                  <a:lnTo>
                    <a:pt x="43" y="734"/>
                  </a:lnTo>
                  <a:lnTo>
                    <a:pt x="43" y="731"/>
                  </a:lnTo>
                  <a:lnTo>
                    <a:pt x="40" y="731"/>
                  </a:lnTo>
                  <a:lnTo>
                    <a:pt x="40" y="731"/>
                  </a:lnTo>
                  <a:lnTo>
                    <a:pt x="40" y="729"/>
                  </a:lnTo>
                  <a:lnTo>
                    <a:pt x="40" y="729"/>
                  </a:lnTo>
                  <a:lnTo>
                    <a:pt x="40" y="726"/>
                  </a:lnTo>
                  <a:lnTo>
                    <a:pt x="40" y="724"/>
                  </a:lnTo>
                  <a:lnTo>
                    <a:pt x="40" y="722"/>
                  </a:lnTo>
                  <a:lnTo>
                    <a:pt x="40" y="722"/>
                  </a:lnTo>
                  <a:lnTo>
                    <a:pt x="43" y="719"/>
                  </a:lnTo>
                  <a:lnTo>
                    <a:pt x="43" y="717"/>
                  </a:lnTo>
                  <a:lnTo>
                    <a:pt x="40" y="717"/>
                  </a:lnTo>
                  <a:lnTo>
                    <a:pt x="43" y="717"/>
                  </a:lnTo>
                  <a:lnTo>
                    <a:pt x="43" y="715"/>
                  </a:lnTo>
                  <a:lnTo>
                    <a:pt x="43" y="715"/>
                  </a:lnTo>
                  <a:lnTo>
                    <a:pt x="43" y="715"/>
                  </a:lnTo>
                  <a:lnTo>
                    <a:pt x="40" y="712"/>
                  </a:lnTo>
                  <a:lnTo>
                    <a:pt x="40" y="712"/>
                  </a:lnTo>
                  <a:lnTo>
                    <a:pt x="40" y="712"/>
                  </a:lnTo>
                  <a:lnTo>
                    <a:pt x="40" y="710"/>
                  </a:lnTo>
                  <a:lnTo>
                    <a:pt x="40" y="710"/>
                  </a:lnTo>
                  <a:lnTo>
                    <a:pt x="40" y="708"/>
                  </a:lnTo>
                  <a:lnTo>
                    <a:pt x="38" y="708"/>
                  </a:lnTo>
                  <a:lnTo>
                    <a:pt x="38" y="705"/>
                  </a:lnTo>
                  <a:lnTo>
                    <a:pt x="36" y="705"/>
                  </a:lnTo>
                  <a:lnTo>
                    <a:pt x="36" y="703"/>
                  </a:lnTo>
                  <a:lnTo>
                    <a:pt x="33" y="700"/>
                  </a:lnTo>
                  <a:lnTo>
                    <a:pt x="33" y="698"/>
                  </a:lnTo>
                  <a:lnTo>
                    <a:pt x="33" y="698"/>
                  </a:lnTo>
                  <a:lnTo>
                    <a:pt x="33" y="698"/>
                  </a:lnTo>
                  <a:lnTo>
                    <a:pt x="33" y="698"/>
                  </a:lnTo>
                  <a:lnTo>
                    <a:pt x="31" y="698"/>
                  </a:lnTo>
                  <a:lnTo>
                    <a:pt x="31" y="698"/>
                  </a:lnTo>
                  <a:lnTo>
                    <a:pt x="31" y="696"/>
                  </a:lnTo>
                  <a:lnTo>
                    <a:pt x="31" y="693"/>
                  </a:lnTo>
                  <a:lnTo>
                    <a:pt x="31" y="691"/>
                  </a:lnTo>
                  <a:lnTo>
                    <a:pt x="31" y="693"/>
                  </a:lnTo>
                  <a:lnTo>
                    <a:pt x="28" y="693"/>
                  </a:lnTo>
                  <a:lnTo>
                    <a:pt x="28" y="696"/>
                  </a:lnTo>
                  <a:lnTo>
                    <a:pt x="26" y="698"/>
                  </a:lnTo>
                  <a:lnTo>
                    <a:pt x="26" y="698"/>
                  </a:lnTo>
                  <a:lnTo>
                    <a:pt x="26" y="700"/>
                  </a:lnTo>
                  <a:lnTo>
                    <a:pt x="26" y="703"/>
                  </a:lnTo>
                  <a:lnTo>
                    <a:pt x="26" y="703"/>
                  </a:lnTo>
                  <a:lnTo>
                    <a:pt x="26" y="705"/>
                  </a:lnTo>
                  <a:lnTo>
                    <a:pt x="26" y="708"/>
                  </a:lnTo>
                  <a:lnTo>
                    <a:pt x="28" y="708"/>
                  </a:lnTo>
                  <a:lnTo>
                    <a:pt x="28" y="708"/>
                  </a:lnTo>
                  <a:lnTo>
                    <a:pt x="28" y="710"/>
                  </a:lnTo>
                  <a:lnTo>
                    <a:pt x="28" y="710"/>
                  </a:lnTo>
                  <a:lnTo>
                    <a:pt x="28" y="710"/>
                  </a:lnTo>
                  <a:lnTo>
                    <a:pt x="28" y="712"/>
                  </a:lnTo>
                  <a:lnTo>
                    <a:pt x="31" y="712"/>
                  </a:lnTo>
                  <a:lnTo>
                    <a:pt x="31" y="712"/>
                  </a:lnTo>
                  <a:lnTo>
                    <a:pt x="31" y="715"/>
                  </a:lnTo>
                  <a:lnTo>
                    <a:pt x="31" y="717"/>
                  </a:lnTo>
                  <a:lnTo>
                    <a:pt x="33" y="717"/>
                  </a:lnTo>
                  <a:lnTo>
                    <a:pt x="33" y="719"/>
                  </a:lnTo>
                  <a:lnTo>
                    <a:pt x="33" y="722"/>
                  </a:lnTo>
                  <a:lnTo>
                    <a:pt x="33" y="722"/>
                  </a:lnTo>
                  <a:lnTo>
                    <a:pt x="33" y="722"/>
                  </a:lnTo>
                  <a:lnTo>
                    <a:pt x="33" y="724"/>
                  </a:lnTo>
                  <a:lnTo>
                    <a:pt x="33" y="726"/>
                  </a:lnTo>
                  <a:lnTo>
                    <a:pt x="36" y="726"/>
                  </a:lnTo>
                  <a:lnTo>
                    <a:pt x="38" y="729"/>
                  </a:lnTo>
                  <a:lnTo>
                    <a:pt x="38" y="731"/>
                  </a:lnTo>
                  <a:lnTo>
                    <a:pt x="38" y="731"/>
                  </a:lnTo>
                  <a:lnTo>
                    <a:pt x="38" y="734"/>
                  </a:lnTo>
                  <a:lnTo>
                    <a:pt x="38" y="734"/>
                  </a:lnTo>
                  <a:lnTo>
                    <a:pt x="43" y="736"/>
                  </a:lnTo>
                  <a:lnTo>
                    <a:pt x="43" y="736"/>
                  </a:lnTo>
                  <a:lnTo>
                    <a:pt x="45" y="736"/>
                  </a:lnTo>
                  <a:lnTo>
                    <a:pt x="47" y="738"/>
                  </a:lnTo>
                  <a:lnTo>
                    <a:pt x="47" y="738"/>
                  </a:lnTo>
                  <a:lnTo>
                    <a:pt x="50" y="741"/>
                  </a:lnTo>
                  <a:lnTo>
                    <a:pt x="50" y="743"/>
                  </a:lnTo>
                  <a:lnTo>
                    <a:pt x="47" y="743"/>
                  </a:lnTo>
                  <a:lnTo>
                    <a:pt x="50" y="745"/>
                  </a:lnTo>
                  <a:lnTo>
                    <a:pt x="50" y="748"/>
                  </a:lnTo>
                  <a:lnTo>
                    <a:pt x="50" y="750"/>
                  </a:lnTo>
                  <a:lnTo>
                    <a:pt x="47" y="753"/>
                  </a:lnTo>
                  <a:lnTo>
                    <a:pt x="47" y="753"/>
                  </a:lnTo>
                  <a:lnTo>
                    <a:pt x="45" y="753"/>
                  </a:lnTo>
                  <a:lnTo>
                    <a:pt x="45" y="755"/>
                  </a:lnTo>
                  <a:lnTo>
                    <a:pt x="45" y="755"/>
                  </a:lnTo>
                  <a:lnTo>
                    <a:pt x="43" y="757"/>
                  </a:lnTo>
                  <a:lnTo>
                    <a:pt x="43" y="755"/>
                  </a:lnTo>
                  <a:lnTo>
                    <a:pt x="43" y="755"/>
                  </a:lnTo>
                  <a:lnTo>
                    <a:pt x="40" y="755"/>
                  </a:lnTo>
                  <a:lnTo>
                    <a:pt x="40" y="757"/>
                  </a:lnTo>
                  <a:lnTo>
                    <a:pt x="38" y="757"/>
                  </a:lnTo>
                  <a:lnTo>
                    <a:pt x="38" y="757"/>
                  </a:lnTo>
                  <a:lnTo>
                    <a:pt x="38" y="760"/>
                  </a:lnTo>
                  <a:lnTo>
                    <a:pt x="38" y="760"/>
                  </a:lnTo>
                  <a:lnTo>
                    <a:pt x="38" y="757"/>
                  </a:lnTo>
                  <a:lnTo>
                    <a:pt x="38" y="757"/>
                  </a:lnTo>
                  <a:lnTo>
                    <a:pt x="38" y="755"/>
                  </a:lnTo>
                  <a:lnTo>
                    <a:pt x="36" y="757"/>
                  </a:lnTo>
                  <a:lnTo>
                    <a:pt x="36" y="755"/>
                  </a:lnTo>
                  <a:lnTo>
                    <a:pt x="36" y="755"/>
                  </a:lnTo>
                  <a:lnTo>
                    <a:pt x="36" y="755"/>
                  </a:lnTo>
                  <a:lnTo>
                    <a:pt x="36" y="753"/>
                  </a:lnTo>
                  <a:lnTo>
                    <a:pt x="36" y="753"/>
                  </a:lnTo>
                  <a:lnTo>
                    <a:pt x="36" y="750"/>
                  </a:lnTo>
                  <a:lnTo>
                    <a:pt x="36" y="750"/>
                  </a:lnTo>
                  <a:lnTo>
                    <a:pt x="36" y="748"/>
                  </a:lnTo>
                  <a:lnTo>
                    <a:pt x="36" y="748"/>
                  </a:lnTo>
                  <a:lnTo>
                    <a:pt x="36" y="748"/>
                  </a:lnTo>
                  <a:lnTo>
                    <a:pt x="36" y="750"/>
                  </a:lnTo>
                  <a:lnTo>
                    <a:pt x="36" y="750"/>
                  </a:lnTo>
                  <a:lnTo>
                    <a:pt x="33" y="750"/>
                  </a:lnTo>
                  <a:lnTo>
                    <a:pt x="33" y="753"/>
                  </a:lnTo>
                  <a:lnTo>
                    <a:pt x="33" y="753"/>
                  </a:lnTo>
                  <a:lnTo>
                    <a:pt x="33" y="755"/>
                  </a:lnTo>
                  <a:lnTo>
                    <a:pt x="33" y="755"/>
                  </a:lnTo>
                  <a:lnTo>
                    <a:pt x="33" y="753"/>
                  </a:lnTo>
                  <a:lnTo>
                    <a:pt x="33" y="750"/>
                  </a:lnTo>
                  <a:lnTo>
                    <a:pt x="33" y="748"/>
                  </a:lnTo>
                  <a:lnTo>
                    <a:pt x="33" y="748"/>
                  </a:lnTo>
                  <a:lnTo>
                    <a:pt x="33" y="745"/>
                  </a:lnTo>
                  <a:lnTo>
                    <a:pt x="31" y="743"/>
                  </a:lnTo>
                  <a:lnTo>
                    <a:pt x="33" y="741"/>
                  </a:lnTo>
                  <a:lnTo>
                    <a:pt x="33" y="741"/>
                  </a:lnTo>
                  <a:lnTo>
                    <a:pt x="31" y="738"/>
                  </a:lnTo>
                  <a:lnTo>
                    <a:pt x="31" y="738"/>
                  </a:lnTo>
                  <a:lnTo>
                    <a:pt x="31" y="736"/>
                  </a:lnTo>
                  <a:lnTo>
                    <a:pt x="31" y="736"/>
                  </a:lnTo>
                  <a:lnTo>
                    <a:pt x="31" y="738"/>
                  </a:lnTo>
                  <a:lnTo>
                    <a:pt x="31" y="738"/>
                  </a:lnTo>
                  <a:lnTo>
                    <a:pt x="31" y="741"/>
                  </a:lnTo>
                  <a:lnTo>
                    <a:pt x="31" y="743"/>
                  </a:lnTo>
                  <a:lnTo>
                    <a:pt x="31" y="745"/>
                  </a:lnTo>
                  <a:lnTo>
                    <a:pt x="31" y="745"/>
                  </a:lnTo>
                  <a:lnTo>
                    <a:pt x="31" y="748"/>
                  </a:lnTo>
                  <a:lnTo>
                    <a:pt x="28" y="748"/>
                  </a:lnTo>
                  <a:lnTo>
                    <a:pt x="28" y="748"/>
                  </a:lnTo>
                  <a:lnTo>
                    <a:pt x="28" y="745"/>
                  </a:lnTo>
                  <a:lnTo>
                    <a:pt x="28" y="745"/>
                  </a:lnTo>
                  <a:lnTo>
                    <a:pt x="28" y="743"/>
                  </a:lnTo>
                  <a:lnTo>
                    <a:pt x="28" y="741"/>
                  </a:lnTo>
                  <a:lnTo>
                    <a:pt x="28" y="738"/>
                  </a:lnTo>
                  <a:lnTo>
                    <a:pt x="28" y="738"/>
                  </a:lnTo>
                  <a:lnTo>
                    <a:pt x="28" y="736"/>
                  </a:lnTo>
                  <a:lnTo>
                    <a:pt x="28" y="736"/>
                  </a:lnTo>
                  <a:lnTo>
                    <a:pt x="28" y="734"/>
                  </a:lnTo>
                  <a:lnTo>
                    <a:pt x="26" y="734"/>
                  </a:lnTo>
                  <a:lnTo>
                    <a:pt x="26" y="731"/>
                  </a:lnTo>
                  <a:lnTo>
                    <a:pt x="26" y="729"/>
                  </a:lnTo>
                  <a:lnTo>
                    <a:pt x="26" y="729"/>
                  </a:lnTo>
                  <a:lnTo>
                    <a:pt x="24" y="731"/>
                  </a:lnTo>
                  <a:lnTo>
                    <a:pt x="24" y="724"/>
                  </a:lnTo>
                  <a:lnTo>
                    <a:pt x="24" y="722"/>
                  </a:lnTo>
                  <a:lnTo>
                    <a:pt x="21" y="724"/>
                  </a:lnTo>
                  <a:lnTo>
                    <a:pt x="24" y="726"/>
                  </a:lnTo>
                  <a:lnTo>
                    <a:pt x="24" y="734"/>
                  </a:lnTo>
                  <a:lnTo>
                    <a:pt x="24" y="734"/>
                  </a:lnTo>
                  <a:lnTo>
                    <a:pt x="21" y="736"/>
                  </a:lnTo>
                  <a:lnTo>
                    <a:pt x="21" y="738"/>
                  </a:lnTo>
                  <a:lnTo>
                    <a:pt x="24" y="741"/>
                  </a:lnTo>
                  <a:lnTo>
                    <a:pt x="24" y="743"/>
                  </a:lnTo>
                  <a:lnTo>
                    <a:pt x="24" y="743"/>
                  </a:lnTo>
                  <a:lnTo>
                    <a:pt x="21" y="741"/>
                  </a:lnTo>
                  <a:lnTo>
                    <a:pt x="21" y="741"/>
                  </a:lnTo>
                  <a:lnTo>
                    <a:pt x="21" y="738"/>
                  </a:lnTo>
                  <a:lnTo>
                    <a:pt x="21" y="736"/>
                  </a:lnTo>
                  <a:lnTo>
                    <a:pt x="21" y="734"/>
                  </a:lnTo>
                  <a:lnTo>
                    <a:pt x="21" y="729"/>
                  </a:lnTo>
                  <a:lnTo>
                    <a:pt x="19" y="722"/>
                  </a:lnTo>
                  <a:lnTo>
                    <a:pt x="19" y="722"/>
                  </a:lnTo>
                  <a:lnTo>
                    <a:pt x="19" y="724"/>
                  </a:lnTo>
                  <a:lnTo>
                    <a:pt x="19" y="726"/>
                  </a:lnTo>
                  <a:lnTo>
                    <a:pt x="19" y="729"/>
                  </a:lnTo>
                  <a:lnTo>
                    <a:pt x="19" y="731"/>
                  </a:lnTo>
                  <a:lnTo>
                    <a:pt x="19" y="731"/>
                  </a:lnTo>
                  <a:lnTo>
                    <a:pt x="19" y="734"/>
                  </a:lnTo>
                  <a:lnTo>
                    <a:pt x="17" y="734"/>
                  </a:lnTo>
                  <a:lnTo>
                    <a:pt x="17" y="731"/>
                  </a:lnTo>
                  <a:lnTo>
                    <a:pt x="17" y="731"/>
                  </a:lnTo>
                  <a:lnTo>
                    <a:pt x="14" y="731"/>
                  </a:lnTo>
                  <a:lnTo>
                    <a:pt x="14" y="729"/>
                  </a:lnTo>
                  <a:lnTo>
                    <a:pt x="12" y="729"/>
                  </a:lnTo>
                  <a:lnTo>
                    <a:pt x="12" y="729"/>
                  </a:lnTo>
                  <a:lnTo>
                    <a:pt x="14" y="731"/>
                  </a:lnTo>
                  <a:lnTo>
                    <a:pt x="14" y="734"/>
                  </a:lnTo>
                  <a:lnTo>
                    <a:pt x="17" y="736"/>
                  </a:lnTo>
                  <a:lnTo>
                    <a:pt x="19" y="738"/>
                  </a:lnTo>
                  <a:lnTo>
                    <a:pt x="19" y="738"/>
                  </a:lnTo>
                  <a:lnTo>
                    <a:pt x="19" y="741"/>
                  </a:lnTo>
                  <a:lnTo>
                    <a:pt x="19" y="741"/>
                  </a:lnTo>
                  <a:lnTo>
                    <a:pt x="19" y="743"/>
                  </a:lnTo>
                  <a:lnTo>
                    <a:pt x="19" y="743"/>
                  </a:lnTo>
                  <a:lnTo>
                    <a:pt x="19" y="745"/>
                  </a:lnTo>
                  <a:lnTo>
                    <a:pt x="21" y="748"/>
                  </a:lnTo>
                  <a:lnTo>
                    <a:pt x="21" y="748"/>
                  </a:lnTo>
                  <a:lnTo>
                    <a:pt x="28" y="753"/>
                  </a:lnTo>
                  <a:lnTo>
                    <a:pt x="31" y="757"/>
                  </a:lnTo>
                  <a:lnTo>
                    <a:pt x="33" y="760"/>
                  </a:lnTo>
                  <a:lnTo>
                    <a:pt x="38" y="767"/>
                  </a:lnTo>
                  <a:lnTo>
                    <a:pt x="43" y="774"/>
                  </a:lnTo>
                  <a:lnTo>
                    <a:pt x="50" y="790"/>
                  </a:lnTo>
                  <a:lnTo>
                    <a:pt x="54" y="798"/>
                  </a:lnTo>
                  <a:lnTo>
                    <a:pt x="57" y="805"/>
                  </a:lnTo>
                  <a:lnTo>
                    <a:pt x="62" y="819"/>
                  </a:lnTo>
                  <a:lnTo>
                    <a:pt x="62" y="821"/>
                  </a:lnTo>
                  <a:lnTo>
                    <a:pt x="62" y="821"/>
                  </a:lnTo>
                  <a:lnTo>
                    <a:pt x="59" y="821"/>
                  </a:lnTo>
                  <a:lnTo>
                    <a:pt x="59" y="824"/>
                  </a:lnTo>
                  <a:lnTo>
                    <a:pt x="59" y="824"/>
                  </a:lnTo>
                  <a:lnTo>
                    <a:pt x="59" y="826"/>
                  </a:lnTo>
                  <a:lnTo>
                    <a:pt x="59" y="828"/>
                  </a:lnTo>
                  <a:lnTo>
                    <a:pt x="59" y="831"/>
                  </a:lnTo>
                  <a:lnTo>
                    <a:pt x="59" y="833"/>
                  </a:lnTo>
                  <a:lnTo>
                    <a:pt x="62" y="840"/>
                  </a:lnTo>
                  <a:lnTo>
                    <a:pt x="62" y="840"/>
                  </a:lnTo>
                  <a:lnTo>
                    <a:pt x="62" y="843"/>
                  </a:lnTo>
                  <a:lnTo>
                    <a:pt x="62" y="843"/>
                  </a:lnTo>
                  <a:lnTo>
                    <a:pt x="62" y="843"/>
                  </a:lnTo>
                  <a:lnTo>
                    <a:pt x="62" y="845"/>
                  </a:lnTo>
                  <a:lnTo>
                    <a:pt x="66" y="850"/>
                  </a:lnTo>
                  <a:lnTo>
                    <a:pt x="66" y="850"/>
                  </a:lnTo>
                  <a:lnTo>
                    <a:pt x="69" y="852"/>
                  </a:lnTo>
                  <a:lnTo>
                    <a:pt x="69" y="852"/>
                  </a:lnTo>
                  <a:lnTo>
                    <a:pt x="71" y="854"/>
                  </a:lnTo>
                  <a:lnTo>
                    <a:pt x="71" y="857"/>
                  </a:lnTo>
                  <a:lnTo>
                    <a:pt x="71" y="857"/>
                  </a:lnTo>
                  <a:lnTo>
                    <a:pt x="73" y="861"/>
                  </a:lnTo>
                  <a:lnTo>
                    <a:pt x="78" y="866"/>
                  </a:lnTo>
                  <a:lnTo>
                    <a:pt x="81" y="869"/>
                  </a:lnTo>
                  <a:lnTo>
                    <a:pt x="83" y="876"/>
                  </a:lnTo>
                  <a:lnTo>
                    <a:pt x="83" y="880"/>
                  </a:lnTo>
                  <a:lnTo>
                    <a:pt x="83" y="883"/>
                  </a:lnTo>
                  <a:lnTo>
                    <a:pt x="83" y="885"/>
                  </a:lnTo>
                  <a:lnTo>
                    <a:pt x="83" y="885"/>
                  </a:lnTo>
                  <a:lnTo>
                    <a:pt x="83" y="887"/>
                  </a:lnTo>
                  <a:lnTo>
                    <a:pt x="83" y="887"/>
                  </a:lnTo>
                  <a:lnTo>
                    <a:pt x="85" y="892"/>
                  </a:lnTo>
                  <a:lnTo>
                    <a:pt x="85" y="892"/>
                  </a:lnTo>
                  <a:lnTo>
                    <a:pt x="95" y="902"/>
                  </a:lnTo>
                  <a:lnTo>
                    <a:pt x="95" y="904"/>
                  </a:lnTo>
                  <a:lnTo>
                    <a:pt x="97" y="911"/>
                  </a:lnTo>
                  <a:lnTo>
                    <a:pt x="99" y="914"/>
                  </a:lnTo>
                  <a:lnTo>
                    <a:pt x="99" y="916"/>
                  </a:lnTo>
                  <a:lnTo>
                    <a:pt x="99" y="916"/>
                  </a:lnTo>
                  <a:lnTo>
                    <a:pt x="99" y="918"/>
                  </a:lnTo>
                  <a:lnTo>
                    <a:pt x="99" y="921"/>
                  </a:lnTo>
                  <a:lnTo>
                    <a:pt x="99" y="923"/>
                  </a:lnTo>
                  <a:lnTo>
                    <a:pt x="102" y="925"/>
                  </a:lnTo>
                  <a:lnTo>
                    <a:pt x="102" y="925"/>
                  </a:lnTo>
                  <a:lnTo>
                    <a:pt x="102" y="928"/>
                  </a:lnTo>
                  <a:lnTo>
                    <a:pt x="99" y="930"/>
                  </a:lnTo>
                  <a:lnTo>
                    <a:pt x="99" y="935"/>
                  </a:lnTo>
                  <a:lnTo>
                    <a:pt x="99" y="940"/>
                  </a:lnTo>
                  <a:lnTo>
                    <a:pt x="99" y="944"/>
                  </a:lnTo>
                  <a:lnTo>
                    <a:pt x="99" y="947"/>
                  </a:lnTo>
                  <a:lnTo>
                    <a:pt x="99" y="949"/>
                  </a:lnTo>
                  <a:lnTo>
                    <a:pt x="99" y="949"/>
                  </a:lnTo>
                  <a:lnTo>
                    <a:pt x="99" y="956"/>
                  </a:lnTo>
                  <a:lnTo>
                    <a:pt x="99" y="959"/>
                  </a:lnTo>
                  <a:lnTo>
                    <a:pt x="99" y="961"/>
                  </a:lnTo>
                  <a:lnTo>
                    <a:pt x="99" y="961"/>
                  </a:lnTo>
                  <a:lnTo>
                    <a:pt x="102" y="961"/>
                  </a:lnTo>
                  <a:lnTo>
                    <a:pt x="102" y="963"/>
                  </a:lnTo>
                  <a:lnTo>
                    <a:pt x="102" y="963"/>
                  </a:lnTo>
                  <a:lnTo>
                    <a:pt x="102" y="963"/>
                  </a:lnTo>
                  <a:lnTo>
                    <a:pt x="102" y="966"/>
                  </a:lnTo>
                  <a:lnTo>
                    <a:pt x="102" y="966"/>
                  </a:lnTo>
                  <a:lnTo>
                    <a:pt x="102" y="968"/>
                  </a:lnTo>
                  <a:lnTo>
                    <a:pt x="102" y="968"/>
                  </a:lnTo>
                  <a:lnTo>
                    <a:pt x="102" y="970"/>
                  </a:lnTo>
                  <a:lnTo>
                    <a:pt x="102" y="970"/>
                  </a:lnTo>
                  <a:lnTo>
                    <a:pt x="102" y="970"/>
                  </a:lnTo>
                  <a:lnTo>
                    <a:pt x="104" y="970"/>
                  </a:lnTo>
                  <a:lnTo>
                    <a:pt x="104" y="970"/>
                  </a:lnTo>
                  <a:lnTo>
                    <a:pt x="104" y="973"/>
                  </a:lnTo>
                  <a:lnTo>
                    <a:pt x="102" y="973"/>
                  </a:lnTo>
                  <a:lnTo>
                    <a:pt x="102" y="973"/>
                  </a:lnTo>
                  <a:lnTo>
                    <a:pt x="102" y="975"/>
                  </a:lnTo>
                  <a:lnTo>
                    <a:pt x="102" y="975"/>
                  </a:lnTo>
                  <a:lnTo>
                    <a:pt x="102" y="975"/>
                  </a:lnTo>
                  <a:lnTo>
                    <a:pt x="104" y="975"/>
                  </a:lnTo>
                  <a:lnTo>
                    <a:pt x="104" y="977"/>
                  </a:lnTo>
                  <a:lnTo>
                    <a:pt x="104" y="982"/>
                  </a:lnTo>
                  <a:lnTo>
                    <a:pt x="104" y="982"/>
                  </a:lnTo>
                  <a:lnTo>
                    <a:pt x="104" y="985"/>
                  </a:lnTo>
                  <a:lnTo>
                    <a:pt x="104" y="987"/>
                  </a:lnTo>
                  <a:lnTo>
                    <a:pt x="107" y="992"/>
                  </a:lnTo>
                  <a:lnTo>
                    <a:pt x="107" y="992"/>
                  </a:lnTo>
                  <a:lnTo>
                    <a:pt x="107" y="992"/>
                  </a:lnTo>
                  <a:lnTo>
                    <a:pt x="109" y="999"/>
                  </a:lnTo>
                  <a:lnTo>
                    <a:pt x="109" y="999"/>
                  </a:lnTo>
                  <a:lnTo>
                    <a:pt x="109" y="1001"/>
                  </a:lnTo>
                  <a:lnTo>
                    <a:pt x="111" y="1004"/>
                  </a:lnTo>
                  <a:lnTo>
                    <a:pt x="114" y="1006"/>
                  </a:lnTo>
                  <a:lnTo>
                    <a:pt x="116" y="1013"/>
                  </a:lnTo>
                  <a:lnTo>
                    <a:pt x="121" y="1022"/>
                  </a:lnTo>
                  <a:lnTo>
                    <a:pt x="123" y="1032"/>
                  </a:lnTo>
                  <a:lnTo>
                    <a:pt x="128" y="1039"/>
                  </a:lnTo>
                  <a:lnTo>
                    <a:pt x="130" y="1046"/>
                  </a:lnTo>
                  <a:lnTo>
                    <a:pt x="135" y="1051"/>
                  </a:lnTo>
                  <a:lnTo>
                    <a:pt x="135" y="1053"/>
                  </a:lnTo>
                  <a:lnTo>
                    <a:pt x="137" y="1058"/>
                  </a:lnTo>
                  <a:lnTo>
                    <a:pt x="137" y="1067"/>
                  </a:lnTo>
                  <a:lnTo>
                    <a:pt x="137" y="1075"/>
                  </a:lnTo>
                  <a:lnTo>
                    <a:pt x="137" y="1077"/>
                  </a:lnTo>
                  <a:lnTo>
                    <a:pt x="137" y="1077"/>
                  </a:lnTo>
                  <a:lnTo>
                    <a:pt x="137" y="1079"/>
                  </a:lnTo>
                  <a:lnTo>
                    <a:pt x="137" y="1079"/>
                  </a:lnTo>
                  <a:lnTo>
                    <a:pt x="137" y="1079"/>
                  </a:lnTo>
                  <a:lnTo>
                    <a:pt x="137" y="1079"/>
                  </a:lnTo>
                  <a:lnTo>
                    <a:pt x="137" y="1082"/>
                  </a:lnTo>
                  <a:lnTo>
                    <a:pt x="137" y="1082"/>
                  </a:lnTo>
                  <a:lnTo>
                    <a:pt x="137" y="1084"/>
                  </a:lnTo>
                  <a:lnTo>
                    <a:pt x="137" y="1086"/>
                  </a:lnTo>
                  <a:lnTo>
                    <a:pt x="137" y="1086"/>
                  </a:lnTo>
                  <a:lnTo>
                    <a:pt x="137" y="1089"/>
                  </a:lnTo>
                  <a:lnTo>
                    <a:pt x="135" y="1089"/>
                  </a:lnTo>
                  <a:lnTo>
                    <a:pt x="133" y="1089"/>
                  </a:lnTo>
                  <a:lnTo>
                    <a:pt x="135" y="1089"/>
                  </a:lnTo>
                  <a:lnTo>
                    <a:pt x="135" y="1091"/>
                  </a:lnTo>
                  <a:lnTo>
                    <a:pt x="135" y="1091"/>
                  </a:lnTo>
                  <a:lnTo>
                    <a:pt x="137" y="1091"/>
                  </a:lnTo>
                  <a:lnTo>
                    <a:pt x="137" y="1093"/>
                  </a:lnTo>
                  <a:lnTo>
                    <a:pt x="135" y="1093"/>
                  </a:lnTo>
                  <a:lnTo>
                    <a:pt x="137" y="1096"/>
                  </a:lnTo>
                  <a:lnTo>
                    <a:pt x="137" y="1096"/>
                  </a:lnTo>
                  <a:lnTo>
                    <a:pt x="137" y="1098"/>
                  </a:lnTo>
                  <a:lnTo>
                    <a:pt x="137" y="1101"/>
                  </a:lnTo>
                  <a:lnTo>
                    <a:pt x="135" y="1101"/>
                  </a:lnTo>
                  <a:lnTo>
                    <a:pt x="135" y="1103"/>
                  </a:lnTo>
                  <a:lnTo>
                    <a:pt x="135" y="1103"/>
                  </a:lnTo>
                  <a:lnTo>
                    <a:pt x="135" y="1103"/>
                  </a:lnTo>
                  <a:lnTo>
                    <a:pt x="135" y="1105"/>
                  </a:lnTo>
                  <a:lnTo>
                    <a:pt x="135" y="1105"/>
                  </a:lnTo>
                  <a:lnTo>
                    <a:pt x="137" y="1105"/>
                  </a:lnTo>
                  <a:lnTo>
                    <a:pt x="137" y="1105"/>
                  </a:lnTo>
                  <a:lnTo>
                    <a:pt x="137" y="1108"/>
                  </a:lnTo>
                  <a:lnTo>
                    <a:pt x="137" y="1110"/>
                  </a:lnTo>
                  <a:lnTo>
                    <a:pt x="137" y="1110"/>
                  </a:lnTo>
                  <a:lnTo>
                    <a:pt x="135" y="1110"/>
                  </a:lnTo>
                  <a:lnTo>
                    <a:pt x="135" y="1110"/>
                  </a:lnTo>
                  <a:lnTo>
                    <a:pt x="133" y="1108"/>
                  </a:lnTo>
                  <a:lnTo>
                    <a:pt x="133" y="1108"/>
                  </a:lnTo>
                  <a:lnTo>
                    <a:pt x="133" y="1110"/>
                  </a:lnTo>
                  <a:lnTo>
                    <a:pt x="133" y="1110"/>
                  </a:lnTo>
                  <a:lnTo>
                    <a:pt x="133" y="1110"/>
                  </a:lnTo>
                  <a:lnTo>
                    <a:pt x="133" y="1110"/>
                  </a:lnTo>
                  <a:lnTo>
                    <a:pt x="133" y="1110"/>
                  </a:lnTo>
                  <a:lnTo>
                    <a:pt x="133" y="1112"/>
                  </a:lnTo>
                  <a:lnTo>
                    <a:pt x="133" y="1112"/>
                  </a:lnTo>
                  <a:lnTo>
                    <a:pt x="135" y="1112"/>
                  </a:lnTo>
                  <a:lnTo>
                    <a:pt x="135" y="1115"/>
                  </a:lnTo>
                  <a:lnTo>
                    <a:pt x="135" y="1117"/>
                  </a:lnTo>
                  <a:lnTo>
                    <a:pt x="135" y="1117"/>
                  </a:lnTo>
                  <a:lnTo>
                    <a:pt x="135" y="1117"/>
                  </a:lnTo>
                  <a:lnTo>
                    <a:pt x="133" y="1115"/>
                  </a:lnTo>
                  <a:lnTo>
                    <a:pt x="133" y="1110"/>
                  </a:lnTo>
                  <a:lnTo>
                    <a:pt x="133" y="1108"/>
                  </a:lnTo>
                  <a:lnTo>
                    <a:pt x="135" y="1105"/>
                  </a:lnTo>
                  <a:lnTo>
                    <a:pt x="135" y="1103"/>
                  </a:lnTo>
                  <a:lnTo>
                    <a:pt x="133" y="1103"/>
                  </a:lnTo>
                  <a:lnTo>
                    <a:pt x="130" y="1108"/>
                  </a:lnTo>
                  <a:lnTo>
                    <a:pt x="130" y="1108"/>
                  </a:lnTo>
                  <a:lnTo>
                    <a:pt x="130" y="1110"/>
                  </a:lnTo>
                  <a:lnTo>
                    <a:pt x="130" y="1112"/>
                  </a:lnTo>
                  <a:lnTo>
                    <a:pt x="130" y="1115"/>
                  </a:lnTo>
                  <a:lnTo>
                    <a:pt x="130" y="1120"/>
                  </a:lnTo>
                  <a:lnTo>
                    <a:pt x="133" y="1127"/>
                  </a:lnTo>
                  <a:lnTo>
                    <a:pt x="133" y="1131"/>
                  </a:lnTo>
                  <a:lnTo>
                    <a:pt x="133" y="1138"/>
                  </a:lnTo>
                  <a:lnTo>
                    <a:pt x="133" y="1148"/>
                  </a:lnTo>
                  <a:lnTo>
                    <a:pt x="133" y="1148"/>
                  </a:lnTo>
                  <a:lnTo>
                    <a:pt x="133" y="1146"/>
                  </a:lnTo>
                  <a:lnTo>
                    <a:pt x="133" y="1143"/>
                  </a:lnTo>
                  <a:lnTo>
                    <a:pt x="133" y="1143"/>
                  </a:lnTo>
                  <a:lnTo>
                    <a:pt x="135" y="1143"/>
                  </a:lnTo>
                  <a:lnTo>
                    <a:pt x="135" y="1143"/>
                  </a:lnTo>
                  <a:lnTo>
                    <a:pt x="135" y="1146"/>
                  </a:lnTo>
                  <a:lnTo>
                    <a:pt x="135" y="1148"/>
                  </a:lnTo>
                  <a:lnTo>
                    <a:pt x="133" y="1148"/>
                  </a:lnTo>
                  <a:lnTo>
                    <a:pt x="133" y="1148"/>
                  </a:lnTo>
                  <a:lnTo>
                    <a:pt x="130" y="1148"/>
                  </a:lnTo>
                  <a:lnTo>
                    <a:pt x="130" y="1148"/>
                  </a:lnTo>
                  <a:lnTo>
                    <a:pt x="130" y="1148"/>
                  </a:lnTo>
                  <a:lnTo>
                    <a:pt x="130" y="1150"/>
                  </a:lnTo>
                  <a:lnTo>
                    <a:pt x="128" y="1153"/>
                  </a:lnTo>
                  <a:lnTo>
                    <a:pt x="128" y="1155"/>
                  </a:lnTo>
                  <a:lnTo>
                    <a:pt x="125" y="1160"/>
                  </a:lnTo>
                  <a:lnTo>
                    <a:pt x="121" y="1167"/>
                  </a:lnTo>
                  <a:lnTo>
                    <a:pt x="118" y="1167"/>
                  </a:lnTo>
                  <a:lnTo>
                    <a:pt x="116" y="1167"/>
                  </a:lnTo>
                  <a:lnTo>
                    <a:pt x="116" y="1169"/>
                  </a:lnTo>
                  <a:lnTo>
                    <a:pt x="114" y="1169"/>
                  </a:lnTo>
                  <a:lnTo>
                    <a:pt x="111" y="1169"/>
                  </a:lnTo>
                  <a:lnTo>
                    <a:pt x="109" y="1169"/>
                  </a:lnTo>
                  <a:lnTo>
                    <a:pt x="107" y="1167"/>
                  </a:lnTo>
                  <a:lnTo>
                    <a:pt x="104" y="1167"/>
                  </a:lnTo>
                  <a:lnTo>
                    <a:pt x="104" y="1165"/>
                  </a:lnTo>
                  <a:lnTo>
                    <a:pt x="102" y="1165"/>
                  </a:lnTo>
                  <a:lnTo>
                    <a:pt x="102" y="1162"/>
                  </a:lnTo>
                  <a:lnTo>
                    <a:pt x="99" y="1162"/>
                  </a:lnTo>
                  <a:lnTo>
                    <a:pt x="99" y="1162"/>
                  </a:lnTo>
                  <a:lnTo>
                    <a:pt x="99" y="1162"/>
                  </a:lnTo>
                  <a:lnTo>
                    <a:pt x="99" y="1167"/>
                  </a:lnTo>
                  <a:lnTo>
                    <a:pt x="99" y="1167"/>
                  </a:lnTo>
                  <a:lnTo>
                    <a:pt x="99" y="1167"/>
                  </a:lnTo>
                  <a:lnTo>
                    <a:pt x="97" y="1169"/>
                  </a:lnTo>
                  <a:lnTo>
                    <a:pt x="97" y="1172"/>
                  </a:lnTo>
                  <a:lnTo>
                    <a:pt x="97" y="1174"/>
                  </a:lnTo>
                  <a:lnTo>
                    <a:pt x="97" y="1176"/>
                  </a:lnTo>
                  <a:lnTo>
                    <a:pt x="99" y="1176"/>
                  </a:lnTo>
                  <a:lnTo>
                    <a:pt x="97" y="1179"/>
                  </a:lnTo>
                  <a:lnTo>
                    <a:pt x="97" y="1181"/>
                  </a:lnTo>
                  <a:lnTo>
                    <a:pt x="97" y="1181"/>
                  </a:lnTo>
                  <a:lnTo>
                    <a:pt x="97" y="1183"/>
                  </a:lnTo>
                  <a:lnTo>
                    <a:pt x="97" y="1186"/>
                  </a:lnTo>
                  <a:lnTo>
                    <a:pt x="97" y="1193"/>
                  </a:lnTo>
                  <a:lnTo>
                    <a:pt x="97" y="1195"/>
                  </a:lnTo>
                  <a:lnTo>
                    <a:pt x="97" y="1195"/>
                  </a:lnTo>
                  <a:lnTo>
                    <a:pt x="99" y="1198"/>
                  </a:lnTo>
                  <a:lnTo>
                    <a:pt x="99" y="1200"/>
                  </a:lnTo>
                  <a:lnTo>
                    <a:pt x="99" y="1200"/>
                  </a:lnTo>
                  <a:lnTo>
                    <a:pt x="99" y="1202"/>
                  </a:lnTo>
                  <a:lnTo>
                    <a:pt x="99" y="1205"/>
                  </a:lnTo>
                  <a:lnTo>
                    <a:pt x="99" y="1205"/>
                  </a:lnTo>
                  <a:lnTo>
                    <a:pt x="104" y="1209"/>
                  </a:lnTo>
                  <a:lnTo>
                    <a:pt x="104" y="1212"/>
                  </a:lnTo>
                  <a:lnTo>
                    <a:pt x="104" y="1209"/>
                  </a:lnTo>
                  <a:lnTo>
                    <a:pt x="107" y="1207"/>
                  </a:lnTo>
                  <a:lnTo>
                    <a:pt x="107" y="1207"/>
                  </a:lnTo>
                  <a:lnTo>
                    <a:pt x="111" y="1207"/>
                  </a:lnTo>
                  <a:lnTo>
                    <a:pt x="114" y="1207"/>
                  </a:lnTo>
                  <a:lnTo>
                    <a:pt x="114" y="1207"/>
                  </a:lnTo>
                  <a:lnTo>
                    <a:pt x="123" y="1212"/>
                  </a:lnTo>
                  <a:lnTo>
                    <a:pt x="123" y="1212"/>
                  </a:lnTo>
                  <a:lnTo>
                    <a:pt x="123" y="1212"/>
                  </a:lnTo>
                  <a:lnTo>
                    <a:pt x="123" y="1212"/>
                  </a:lnTo>
                  <a:lnTo>
                    <a:pt x="123" y="1214"/>
                  </a:lnTo>
                  <a:lnTo>
                    <a:pt x="123" y="1214"/>
                  </a:lnTo>
                  <a:lnTo>
                    <a:pt x="125" y="1214"/>
                  </a:lnTo>
                  <a:lnTo>
                    <a:pt x="125" y="1214"/>
                  </a:lnTo>
                  <a:lnTo>
                    <a:pt x="128" y="1217"/>
                  </a:lnTo>
                  <a:lnTo>
                    <a:pt x="135" y="1221"/>
                  </a:lnTo>
                  <a:lnTo>
                    <a:pt x="142" y="1228"/>
                  </a:lnTo>
                  <a:lnTo>
                    <a:pt x="142" y="1231"/>
                  </a:lnTo>
                  <a:lnTo>
                    <a:pt x="144" y="1233"/>
                  </a:lnTo>
                  <a:lnTo>
                    <a:pt x="144" y="1236"/>
                  </a:lnTo>
                  <a:lnTo>
                    <a:pt x="144" y="1236"/>
                  </a:lnTo>
                  <a:lnTo>
                    <a:pt x="147" y="1238"/>
                  </a:lnTo>
                  <a:lnTo>
                    <a:pt x="144" y="1238"/>
                  </a:lnTo>
                  <a:lnTo>
                    <a:pt x="144" y="1238"/>
                  </a:lnTo>
                  <a:lnTo>
                    <a:pt x="147" y="1238"/>
                  </a:lnTo>
                  <a:lnTo>
                    <a:pt x="147" y="1238"/>
                  </a:lnTo>
                  <a:lnTo>
                    <a:pt x="147" y="1238"/>
                  </a:lnTo>
                  <a:lnTo>
                    <a:pt x="147" y="1238"/>
                  </a:lnTo>
                  <a:lnTo>
                    <a:pt x="152" y="1240"/>
                  </a:lnTo>
                  <a:lnTo>
                    <a:pt x="159" y="1243"/>
                  </a:lnTo>
                  <a:lnTo>
                    <a:pt x="161" y="1243"/>
                  </a:lnTo>
                  <a:lnTo>
                    <a:pt x="163" y="1243"/>
                  </a:lnTo>
                  <a:lnTo>
                    <a:pt x="166" y="1245"/>
                  </a:lnTo>
                  <a:lnTo>
                    <a:pt x="166" y="1243"/>
                  </a:lnTo>
                  <a:lnTo>
                    <a:pt x="166" y="1240"/>
                  </a:lnTo>
                  <a:lnTo>
                    <a:pt x="166" y="1240"/>
                  </a:lnTo>
                  <a:lnTo>
                    <a:pt x="166" y="1240"/>
                  </a:lnTo>
                  <a:lnTo>
                    <a:pt x="166" y="1240"/>
                  </a:lnTo>
                  <a:lnTo>
                    <a:pt x="166" y="1240"/>
                  </a:lnTo>
                  <a:lnTo>
                    <a:pt x="166" y="1240"/>
                  </a:lnTo>
                  <a:lnTo>
                    <a:pt x="168" y="1243"/>
                  </a:lnTo>
                  <a:lnTo>
                    <a:pt x="168" y="1243"/>
                  </a:lnTo>
                  <a:lnTo>
                    <a:pt x="170" y="1243"/>
                  </a:lnTo>
                  <a:lnTo>
                    <a:pt x="170" y="1245"/>
                  </a:lnTo>
                  <a:lnTo>
                    <a:pt x="170" y="1245"/>
                  </a:lnTo>
                  <a:lnTo>
                    <a:pt x="170" y="1245"/>
                  </a:lnTo>
                  <a:lnTo>
                    <a:pt x="170" y="1245"/>
                  </a:lnTo>
                  <a:lnTo>
                    <a:pt x="170" y="1245"/>
                  </a:lnTo>
                  <a:lnTo>
                    <a:pt x="170" y="1245"/>
                  </a:lnTo>
                  <a:lnTo>
                    <a:pt x="166" y="1245"/>
                  </a:lnTo>
                  <a:lnTo>
                    <a:pt x="166" y="1245"/>
                  </a:lnTo>
                  <a:lnTo>
                    <a:pt x="166" y="1245"/>
                  </a:lnTo>
                  <a:lnTo>
                    <a:pt x="168" y="1247"/>
                  </a:lnTo>
                  <a:lnTo>
                    <a:pt x="168" y="1250"/>
                  </a:lnTo>
                  <a:lnTo>
                    <a:pt x="168" y="1250"/>
                  </a:lnTo>
                  <a:lnTo>
                    <a:pt x="170" y="1250"/>
                  </a:lnTo>
                  <a:lnTo>
                    <a:pt x="170" y="1250"/>
                  </a:lnTo>
                  <a:lnTo>
                    <a:pt x="170" y="1250"/>
                  </a:lnTo>
                  <a:lnTo>
                    <a:pt x="173" y="1250"/>
                  </a:lnTo>
                  <a:lnTo>
                    <a:pt x="175" y="1250"/>
                  </a:lnTo>
                  <a:lnTo>
                    <a:pt x="178" y="1252"/>
                  </a:lnTo>
                  <a:lnTo>
                    <a:pt x="178" y="1252"/>
                  </a:lnTo>
                  <a:lnTo>
                    <a:pt x="178" y="1252"/>
                  </a:lnTo>
                  <a:lnTo>
                    <a:pt x="178" y="1250"/>
                  </a:lnTo>
                  <a:lnTo>
                    <a:pt x="182" y="1250"/>
                  </a:lnTo>
                  <a:lnTo>
                    <a:pt x="182" y="1250"/>
                  </a:lnTo>
                  <a:lnTo>
                    <a:pt x="182" y="1250"/>
                  </a:lnTo>
                  <a:lnTo>
                    <a:pt x="182" y="1250"/>
                  </a:lnTo>
                  <a:lnTo>
                    <a:pt x="182" y="1250"/>
                  </a:lnTo>
                  <a:lnTo>
                    <a:pt x="182" y="1250"/>
                  </a:lnTo>
                  <a:lnTo>
                    <a:pt x="185" y="1250"/>
                  </a:lnTo>
                  <a:lnTo>
                    <a:pt x="187" y="1252"/>
                  </a:lnTo>
                  <a:lnTo>
                    <a:pt x="187" y="1252"/>
                  </a:lnTo>
                  <a:lnTo>
                    <a:pt x="189" y="1252"/>
                  </a:lnTo>
                  <a:lnTo>
                    <a:pt x="189" y="1252"/>
                  </a:lnTo>
                  <a:lnTo>
                    <a:pt x="192" y="1252"/>
                  </a:lnTo>
                  <a:lnTo>
                    <a:pt x="192" y="1250"/>
                  </a:lnTo>
                  <a:lnTo>
                    <a:pt x="192" y="1250"/>
                  </a:lnTo>
                  <a:lnTo>
                    <a:pt x="194" y="1250"/>
                  </a:lnTo>
                  <a:lnTo>
                    <a:pt x="194" y="1250"/>
                  </a:lnTo>
                  <a:lnTo>
                    <a:pt x="194" y="1250"/>
                  </a:lnTo>
                  <a:lnTo>
                    <a:pt x="197" y="1250"/>
                  </a:lnTo>
                  <a:lnTo>
                    <a:pt x="197" y="1250"/>
                  </a:lnTo>
                  <a:lnTo>
                    <a:pt x="197" y="1250"/>
                  </a:lnTo>
                  <a:lnTo>
                    <a:pt x="197" y="1250"/>
                  </a:lnTo>
                  <a:lnTo>
                    <a:pt x="199" y="1250"/>
                  </a:lnTo>
                  <a:lnTo>
                    <a:pt x="199" y="1250"/>
                  </a:lnTo>
                  <a:lnTo>
                    <a:pt x="199" y="1250"/>
                  </a:lnTo>
                  <a:lnTo>
                    <a:pt x="201" y="1252"/>
                  </a:lnTo>
                  <a:lnTo>
                    <a:pt x="201" y="1252"/>
                  </a:lnTo>
                  <a:lnTo>
                    <a:pt x="201" y="1252"/>
                  </a:lnTo>
                  <a:lnTo>
                    <a:pt x="204" y="1250"/>
                  </a:lnTo>
                  <a:lnTo>
                    <a:pt x="204" y="1250"/>
                  </a:lnTo>
                  <a:lnTo>
                    <a:pt x="204" y="1250"/>
                  </a:lnTo>
                  <a:lnTo>
                    <a:pt x="206" y="1250"/>
                  </a:lnTo>
                  <a:lnTo>
                    <a:pt x="206" y="1250"/>
                  </a:lnTo>
                  <a:lnTo>
                    <a:pt x="206" y="1250"/>
                  </a:lnTo>
                  <a:lnTo>
                    <a:pt x="206" y="1250"/>
                  </a:lnTo>
                  <a:lnTo>
                    <a:pt x="206" y="1250"/>
                  </a:lnTo>
                  <a:lnTo>
                    <a:pt x="208" y="1250"/>
                  </a:lnTo>
                  <a:lnTo>
                    <a:pt x="208" y="1250"/>
                  </a:lnTo>
                  <a:lnTo>
                    <a:pt x="211" y="1250"/>
                  </a:lnTo>
                  <a:lnTo>
                    <a:pt x="211" y="1250"/>
                  </a:lnTo>
                  <a:lnTo>
                    <a:pt x="211" y="1250"/>
                  </a:lnTo>
                  <a:lnTo>
                    <a:pt x="213" y="1250"/>
                  </a:lnTo>
                  <a:lnTo>
                    <a:pt x="213" y="1250"/>
                  </a:lnTo>
                  <a:lnTo>
                    <a:pt x="215" y="1252"/>
                  </a:lnTo>
                  <a:lnTo>
                    <a:pt x="215" y="1252"/>
                  </a:lnTo>
                  <a:lnTo>
                    <a:pt x="218" y="1252"/>
                  </a:lnTo>
                  <a:lnTo>
                    <a:pt x="218" y="1254"/>
                  </a:lnTo>
                  <a:lnTo>
                    <a:pt x="220" y="1254"/>
                  </a:lnTo>
                  <a:lnTo>
                    <a:pt x="223" y="1254"/>
                  </a:lnTo>
                  <a:lnTo>
                    <a:pt x="225" y="1257"/>
                  </a:lnTo>
                  <a:lnTo>
                    <a:pt x="225" y="1257"/>
                  </a:lnTo>
                  <a:lnTo>
                    <a:pt x="225" y="1254"/>
                  </a:lnTo>
                  <a:lnTo>
                    <a:pt x="225" y="1254"/>
                  </a:lnTo>
                  <a:lnTo>
                    <a:pt x="227" y="1252"/>
                  </a:lnTo>
                  <a:lnTo>
                    <a:pt x="227" y="1252"/>
                  </a:lnTo>
                  <a:lnTo>
                    <a:pt x="230" y="1252"/>
                  </a:lnTo>
                  <a:lnTo>
                    <a:pt x="232" y="1252"/>
                  </a:lnTo>
                  <a:lnTo>
                    <a:pt x="234" y="1252"/>
                  </a:lnTo>
                  <a:lnTo>
                    <a:pt x="237" y="1254"/>
                  </a:lnTo>
                  <a:lnTo>
                    <a:pt x="239" y="1257"/>
                  </a:lnTo>
                  <a:lnTo>
                    <a:pt x="241" y="1257"/>
                  </a:lnTo>
                  <a:lnTo>
                    <a:pt x="241" y="1257"/>
                  </a:lnTo>
                  <a:lnTo>
                    <a:pt x="241" y="1254"/>
                  </a:lnTo>
                  <a:lnTo>
                    <a:pt x="244" y="1254"/>
                  </a:lnTo>
                  <a:lnTo>
                    <a:pt x="244" y="1254"/>
                  </a:lnTo>
                  <a:lnTo>
                    <a:pt x="244" y="1254"/>
                  </a:lnTo>
                  <a:lnTo>
                    <a:pt x="244" y="1254"/>
                  </a:lnTo>
                  <a:lnTo>
                    <a:pt x="241" y="1254"/>
                  </a:lnTo>
                  <a:lnTo>
                    <a:pt x="241" y="1254"/>
                  </a:lnTo>
                  <a:lnTo>
                    <a:pt x="239" y="1252"/>
                  </a:lnTo>
                  <a:lnTo>
                    <a:pt x="239" y="1252"/>
                  </a:lnTo>
                  <a:lnTo>
                    <a:pt x="239" y="1252"/>
                  </a:lnTo>
                  <a:lnTo>
                    <a:pt x="239" y="1252"/>
                  </a:lnTo>
                  <a:lnTo>
                    <a:pt x="239" y="1252"/>
                  </a:lnTo>
                  <a:lnTo>
                    <a:pt x="239" y="1252"/>
                  </a:lnTo>
                  <a:lnTo>
                    <a:pt x="239" y="1254"/>
                  </a:lnTo>
                  <a:lnTo>
                    <a:pt x="239" y="1254"/>
                  </a:lnTo>
                  <a:lnTo>
                    <a:pt x="237" y="1252"/>
                  </a:lnTo>
                  <a:lnTo>
                    <a:pt x="237" y="1252"/>
                  </a:lnTo>
                  <a:lnTo>
                    <a:pt x="237" y="1252"/>
                  </a:lnTo>
                  <a:lnTo>
                    <a:pt x="237" y="1250"/>
                  </a:lnTo>
                  <a:lnTo>
                    <a:pt x="237" y="1250"/>
                  </a:lnTo>
                  <a:lnTo>
                    <a:pt x="239" y="1250"/>
                  </a:lnTo>
                  <a:lnTo>
                    <a:pt x="239" y="1250"/>
                  </a:lnTo>
                  <a:lnTo>
                    <a:pt x="239" y="1250"/>
                  </a:lnTo>
                  <a:lnTo>
                    <a:pt x="241" y="1250"/>
                  </a:lnTo>
                  <a:lnTo>
                    <a:pt x="241" y="1250"/>
                  </a:lnTo>
                  <a:lnTo>
                    <a:pt x="241" y="1250"/>
                  </a:lnTo>
                  <a:lnTo>
                    <a:pt x="241" y="1250"/>
                  </a:lnTo>
                  <a:lnTo>
                    <a:pt x="241" y="1250"/>
                  </a:lnTo>
                  <a:lnTo>
                    <a:pt x="241" y="1250"/>
                  </a:lnTo>
                  <a:lnTo>
                    <a:pt x="244" y="1250"/>
                  </a:lnTo>
                  <a:lnTo>
                    <a:pt x="244" y="1250"/>
                  </a:lnTo>
                  <a:lnTo>
                    <a:pt x="244" y="1250"/>
                  </a:lnTo>
                  <a:lnTo>
                    <a:pt x="244" y="1250"/>
                  </a:lnTo>
                  <a:lnTo>
                    <a:pt x="244" y="1250"/>
                  </a:lnTo>
                  <a:lnTo>
                    <a:pt x="246" y="1250"/>
                  </a:lnTo>
                  <a:lnTo>
                    <a:pt x="246" y="1250"/>
                  </a:lnTo>
                  <a:lnTo>
                    <a:pt x="246" y="1250"/>
                  </a:lnTo>
                  <a:lnTo>
                    <a:pt x="249" y="1247"/>
                  </a:lnTo>
                  <a:lnTo>
                    <a:pt x="249" y="1247"/>
                  </a:lnTo>
                  <a:lnTo>
                    <a:pt x="249" y="1247"/>
                  </a:lnTo>
                  <a:lnTo>
                    <a:pt x="251" y="1247"/>
                  </a:lnTo>
                  <a:lnTo>
                    <a:pt x="253" y="1250"/>
                  </a:lnTo>
                  <a:lnTo>
                    <a:pt x="253" y="1250"/>
                  </a:lnTo>
                  <a:lnTo>
                    <a:pt x="253" y="1250"/>
                  </a:lnTo>
                  <a:lnTo>
                    <a:pt x="253" y="1250"/>
                  </a:lnTo>
                  <a:lnTo>
                    <a:pt x="253" y="1247"/>
                  </a:lnTo>
                  <a:lnTo>
                    <a:pt x="253" y="1247"/>
                  </a:lnTo>
                  <a:lnTo>
                    <a:pt x="253" y="1247"/>
                  </a:lnTo>
                  <a:lnTo>
                    <a:pt x="253" y="1247"/>
                  </a:lnTo>
                  <a:lnTo>
                    <a:pt x="251" y="1245"/>
                  </a:lnTo>
                  <a:lnTo>
                    <a:pt x="253" y="1245"/>
                  </a:lnTo>
                  <a:lnTo>
                    <a:pt x="253" y="1245"/>
                  </a:lnTo>
                  <a:lnTo>
                    <a:pt x="253" y="1245"/>
                  </a:lnTo>
                  <a:lnTo>
                    <a:pt x="256" y="1243"/>
                  </a:lnTo>
                  <a:lnTo>
                    <a:pt x="258" y="1243"/>
                  </a:lnTo>
                  <a:lnTo>
                    <a:pt x="260" y="1243"/>
                  </a:lnTo>
                  <a:lnTo>
                    <a:pt x="263" y="1243"/>
                  </a:lnTo>
                  <a:lnTo>
                    <a:pt x="263" y="1243"/>
                  </a:lnTo>
                  <a:lnTo>
                    <a:pt x="265" y="1240"/>
                  </a:lnTo>
                  <a:lnTo>
                    <a:pt x="263" y="1240"/>
                  </a:lnTo>
                  <a:lnTo>
                    <a:pt x="263" y="1238"/>
                  </a:lnTo>
                  <a:lnTo>
                    <a:pt x="263" y="1238"/>
                  </a:lnTo>
                  <a:lnTo>
                    <a:pt x="265" y="1236"/>
                  </a:lnTo>
                  <a:lnTo>
                    <a:pt x="265" y="1233"/>
                  </a:lnTo>
                  <a:lnTo>
                    <a:pt x="265" y="1233"/>
                  </a:lnTo>
                  <a:lnTo>
                    <a:pt x="268" y="1231"/>
                  </a:lnTo>
                  <a:lnTo>
                    <a:pt x="270" y="1231"/>
                  </a:lnTo>
                  <a:lnTo>
                    <a:pt x="275" y="1231"/>
                  </a:lnTo>
                  <a:lnTo>
                    <a:pt x="275" y="1231"/>
                  </a:lnTo>
                  <a:lnTo>
                    <a:pt x="277" y="1228"/>
                  </a:lnTo>
                  <a:lnTo>
                    <a:pt x="279" y="1228"/>
                  </a:lnTo>
                  <a:lnTo>
                    <a:pt x="279" y="1226"/>
                  </a:lnTo>
                  <a:lnTo>
                    <a:pt x="282" y="1226"/>
                  </a:lnTo>
                  <a:lnTo>
                    <a:pt x="282" y="1226"/>
                  </a:lnTo>
                  <a:lnTo>
                    <a:pt x="279" y="1224"/>
                  </a:lnTo>
                  <a:lnTo>
                    <a:pt x="279" y="1224"/>
                  </a:lnTo>
                  <a:lnTo>
                    <a:pt x="282" y="1221"/>
                  </a:lnTo>
                  <a:lnTo>
                    <a:pt x="282" y="1221"/>
                  </a:lnTo>
                  <a:lnTo>
                    <a:pt x="284" y="1221"/>
                  </a:lnTo>
                  <a:lnTo>
                    <a:pt x="284" y="1219"/>
                  </a:lnTo>
                  <a:lnTo>
                    <a:pt x="289" y="1219"/>
                  </a:lnTo>
                  <a:lnTo>
                    <a:pt x="289" y="1219"/>
                  </a:lnTo>
                  <a:lnTo>
                    <a:pt x="289" y="1219"/>
                  </a:lnTo>
                  <a:lnTo>
                    <a:pt x="286" y="1217"/>
                  </a:lnTo>
                  <a:lnTo>
                    <a:pt x="286" y="1217"/>
                  </a:lnTo>
                  <a:lnTo>
                    <a:pt x="289" y="1217"/>
                  </a:lnTo>
                  <a:lnTo>
                    <a:pt x="289" y="1217"/>
                  </a:lnTo>
                  <a:lnTo>
                    <a:pt x="291" y="1217"/>
                  </a:lnTo>
                  <a:lnTo>
                    <a:pt x="291" y="1217"/>
                  </a:lnTo>
                  <a:lnTo>
                    <a:pt x="301" y="1217"/>
                  </a:lnTo>
                  <a:lnTo>
                    <a:pt x="301" y="1217"/>
                  </a:lnTo>
                  <a:lnTo>
                    <a:pt x="301" y="1219"/>
                  </a:lnTo>
                  <a:lnTo>
                    <a:pt x="301" y="1219"/>
                  </a:lnTo>
                  <a:lnTo>
                    <a:pt x="301" y="1219"/>
                  </a:lnTo>
                  <a:lnTo>
                    <a:pt x="303" y="1219"/>
                  </a:lnTo>
                  <a:lnTo>
                    <a:pt x="303" y="1219"/>
                  </a:lnTo>
                  <a:lnTo>
                    <a:pt x="303" y="1219"/>
                  </a:lnTo>
                  <a:lnTo>
                    <a:pt x="303" y="1219"/>
                  </a:lnTo>
                  <a:lnTo>
                    <a:pt x="305" y="1219"/>
                  </a:lnTo>
                  <a:lnTo>
                    <a:pt x="305" y="1221"/>
                  </a:lnTo>
                  <a:lnTo>
                    <a:pt x="305" y="1221"/>
                  </a:lnTo>
                  <a:lnTo>
                    <a:pt x="305" y="1221"/>
                  </a:lnTo>
                  <a:lnTo>
                    <a:pt x="305" y="1221"/>
                  </a:lnTo>
                  <a:lnTo>
                    <a:pt x="308" y="1221"/>
                  </a:lnTo>
                  <a:lnTo>
                    <a:pt x="308" y="1219"/>
                  </a:lnTo>
                  <a:lnTo>
                    <a:pt x="308" y="1219"/>
                  </a:lnTo>
                  <a:lnTo>
                    <a:pt x="308" y="1217"/>
                  </a:lnTo>
                  <a:lnTo>
                    <a:pt x="308" y="1217"/>
                  </a:lnTo>
                  <a:lnTo>
                    <a:pt x="308" y="1217"/>
                  </a:lnTo>
                  <a:lnTo>
                    <a:pt x="308" y="1217"/>
                  </a:lnTo>
                  <a:lnTo>
                    <a:pt x="310" y="1217"/>
                  </a:lnTo>
                  <a:lnTo>
                    <a:pt x="310" y="1217"/>
                  </a:lnTo>
                  <a:lnTo>
                    <a:pt x="310" y="1217"/>
                  </a:lnTo>
                  <a:lnTo>
                    <a:pt x="310" y="1219"/>
                  </a:lnTo>
                  <a:lnTo>
                    <a:pt x="310" y="1219"/>
                  </a:lnTo>
                  <a:lnTo>
                    <a:pt x="312" y="1219"/>
                  </a:lnTo>
                  <a:lnTo>
                    <a:pt x="312" y="1219"/>
                  </a:lnTo>
                  <a:lnTo>
                    <a:pt x="312" y="1219"/>
                  </a:lnTo>
                  <a:lnTo>
                    <a:pt x="312" y="1219"/>
                  </a:lnTo>
                  <a:lnTo>
                    <a:pt x="312" y="1217"/>
                  </a:lnTo>
                  <a:lnTo>
                    <a:pt x="312" y="1217"/>
                  </a:lnTo>
                  <a:lnTo>
                    <a:pt x="312" y="1217"/>
                  </a:lnTo>
                  <a:lnTo>
                    <a:pt x="312" y="1214"/>
                  </a:lnTo>
                  <a:lnTo>
                    <a:pt x="312" y="1212"/>
                  </a:lnTo>
                  <a:lnTo>
                    <a:pt x="315" y="1212"/>
                  </a:lnTo>
                  <a:lnTo>
                    <a:pt x="315" y="1212"/>
                  </a:lnTo>
                  <a:lnTo>
                    <a:pt x="317" y="1214"/>
                  </a:lnTo>
                  <a:lnTo>
                    <a:pt x="320" y="1214"/>
                  </a:lnTo>
                  <a:lnTo>
                    <a:pt x="320" y="1212"/>
                  </a:lnTo>
                  <a:lnTo>
                    <a:pt x="322" y="1212"/>
                  </a:lnTo>
                  <a:lnTo>
                    <a:pt x="322" y="1212"/>
                  </a:lnTo>
                  <a:lnTo>
                    <a:pt x="320" y="1212"/>
                  </a:lnTo>
                  <a:lnTo>
                    <a:pt x="320" y="1212"/>
                  </a:lnTo>
                  <a:lnTo>
                    <a:pt x="317" y="1212"/>
                  </a:lnTo>
                  <a:lnTo>
                    <a:pt x="317" y="1209"/>
                  </a:lnTo>
                  <a:lnTo>
                    <a:pt x="317" y="1207"/>
                  </a:lnTo>
                  <a:lnTo>
                    <a:pt x="317" y="1207"/>
                  </a:lnTo>
                  <a:lnTo>
                    <a:pt x="317" y="1205"/>
                  </a:lnTo>
                  <a:lnTo>
                    <a:pt x="320" y="1205"/>
                  </a:lnTo>
                  <a:lnTo>
                    <a:pt x="320" y="1202"/>
                  </a:lnTo>
                  <a:lnTo>
                    <a:pt x="322" y="1202"/>
                  </a:lnTo>
                  <a:lnTo>
                    <a:pt x="322" y="1198"/>
                  </a:lnTo>
                  <a:lnTo>
                    <a:pt x="322" y="1198"/>
                  </a:lnTo>
                  <a:lnTo>
                    <a:pt x="324" y="1198"/>
                  </a:lnTo>
                  <a:lnTo>
                    <a:pt x="324" y="1198"/>
                  </a:lnTo>
                  <a:lnTo>
                    <a:pt x="324" y="1195"/>
                  </a:lnTo>
                  <a:lnTo>
                    <a:pt x="324" y="1195"/>
                  </a:lnTo>
                  <a:lnTo>
                    <a:pt x="327" y="1195"/>
                  </a:lnTo>
                  <a:lnTo>
                    <a:pt x="329" y="1193"/>
                  </a:lnTo>
                  <a:lnTo>
                    <a:pt x="331" y="1193"/>
                  </a:lnTo>
                  <a:lnTo>
                    <a:pt x="334" y="1188"/>
                  </a:lnTo>
                  <a:lnTo>
                    <a:pt x="334" y="1188"/>
                  </a:lnTo>
                  <a:lnTo>
                    <a:pt x="336" y="1188"/>
                  </a:lnTo>
                  <a:lnTo>
                    <a:pt x="339" y="1188"/>
                  </a:lnTo>
                  <a:lnTo>
                    <a:pt x="341" y="1188"/>
                  </a:lnTo>
                  <a:lnTo>
                    <a:pt x="341" y="1186"/>
                  </a:lnTo>
                  <a:lnTo>
                    <a:pt x="343" y="1186"/>
                  </a:lnTo>
                  <a:lnTo>
                    <a:pt x="343" y="1186"/>
                  </a:lnTo>
                  <a:lnTo>
                    <a:pt x="343" y="1186"/>
                  </a:lnTo>
                  <a:lnTo>
                    <a:pt x="346" y="1186"/>
                  </a:lnTo>
                  <a:lnTo>
                    <a:pt x="346" y="1186"/>
                  </a:lnTo>
                  <a:lnTo>
                    <a:pt x="346" y="1186"/>
                  </a:lnTo>
                  <a:lnTo>
                    <a:pt x="348" y="1186"/>
                  </a:lnTo>
                  <a:lnTo>
                    <a:pt x="348" y="1186"/>
                  </a:lnTo>
                  <a:lnTo>
                    <a:pt x="350" y="1186"/>
                  </a:lnTo>
                  <a:lnTo>
                    <a:pt x="353" y="1186"/>
                  </a:lnTo>
                  <a:lnTo>
                    <a:pt x="353" y="1186"/>
                  </a:lnTo>
                  <a:lnTo>
                    <a:pt x="357" y="1186"/>
                  </a:lnTo>
                  <a:lnTo>
                    <a:pt x="362" y="1188"/>
                  </a:lnTo>
                  <a:lnTo>
                    <a:pt x="362" y="1188"/>
                  </a:lnTo>
                  <a:lnTo>
                    <a:pt x="365" y="1188"/>
                  </a:lnTo>
                  <a:lnTo>
                    <a:pt x="369" y="1186"/>
                  </a:lnTo>
                  <a:lnTo>
                    <a:pt x="372" y="1186"/>
                  </a:lnTo>
                  <a:lnTo>
                    <a:pt x="372" y="1186"/>
                  </a:lnTo>
                  <a:lnTo>
                    <a:pt x="372" y="1183"/>
                  </a:lnTo>
                  <a:lnTo>
                    <a:pt x="372" y="1183"/>
                  </a:lnTo>
                  <a:lnTo>
                    <a:pt x="372" y="1183"/>
                  </a:lnTo>
                  <a:lnTo>
                    <a:pt x="372" y="1183"/>
                  </a:lnTo>
                  <a:lnTo>
                    <a:pt x="372" y="1183"/>
                  </a:lnTo>
                  <a:lnTo>
                    <a:pt x="381" y="1183"/>
                  </a:lnTo>
                  <a:lnTo>
                    <a:pt x="381" y="1183"/>
                  </a:lnTo>
                  <a:lnTo>
                    <a:pt x="383" y="1183"/>
                  </a:lnTo>
                  <a:lnTo>
                    <a:pt x="383" y="1183"/>
                  </a:lnTo>
                  <a:lnTo>
                    <a:pt x="386" y="1181"/>
                  </a:lnTo>
                  <a:lnTo>
                    <a:pt x="386" y="1181"/>
                  </a:lnTo>
                  <a:lnTo>
                    <a:pt x="388" y="1181"/>
                  </a:lnTo>
                  <a:lnTo>
                    <a:pt x="391" y="1181"/>
                  </a:lnTo>
                  <a:lnTo>
                    <a:pt x="391" y="1181"/>
                  </a:lnTo>
                  <a:lnTo>
                    <a:pt x="393" y="1181"/>
                  </a:lnTo>
                  <a:lnTo>
                    <a:pt x="393" y="1181"/>
                  </a:lnTo>
                  <a:lnTo>
                    <a:pt x="393" y="1181"/>
                  </a:lnTo>
                  <a:lnTo>
                    <a:pt x="395" y="1181"/>
                  </a:lnTo>
                  <a:lnTo>
                    <a:pt x="398" y="1181"/>
                  </a:lnTo>
                  <a:lnTo>
                    <a:pt x="398" y="1181"/>
                  </a:lnTo>
                  <a:lnTo>
                    <a:pt x="398" y="1181"/>
                  </a:lnTo>
                  <a:lnTo>
                    <a:pt x="400" y="1181"/>
                  </a:lnTo>
                  <a:lnTo>
                    <a:pt x="400" y="1181"/>
                  </a:lnTo>
                  <a:lnTo>
                    <a:pt x="400" y="1181"/>
                  </a:lnTo>
                  <a:lnTo>
                    <a:pt x="402" y="1181"/>
                  </a:lnTo>
                  <a:lnTo>
                    <a:pt x="402" y="1181"/>
                  </a:lnTo>
                  <a:lnTo>
                    <a:pt x="405" y="1181"/>
                  </a:lnTo>
                  <a:lnTo>
                    <a:pt x="407" y="1179"/>
                  </a:lnTo>
                  <a:lnTo>
                    <a:pt x="410" y="1179"/>
                  </a:lnTo>
                  <a:lnTo>
                    <a:pt x="410" y="1179"/>
                  </a:lnTo>
                  <a:lnTo>
                    <a:pt x="417" y="1179"/>
                  </a:lnTo>
                  <a:lnTo>
                    <a:pt x="419" y="1179"/>
                  </a:lnTo>
                  <a:lnTo>
                    <a:pt x="419" y="1179"/>
                  </a:lnTo>
                  <a:lnTo>
                    <a:pt x="421" y="1179"/>
                  </a:lnTo>
                  <a:lnTo>
                    <a:pt x="421" y="1181"/>
                  </a:lnTo>
                  <a:lnTo>
                    <a:pt x="421" y="1181"/>
                  </a:lnTo>
                  <a:lnTo>
                    <a:pt x="424" y="1181"/>
                  </a:lnTo>
                  <a:lnTo>
                    <a:pt x="424" y="1181"/>
                  </a:lnTo>
                  <a:lnTo>
                    <a:pt x="424" y="1183"/>
                  </a:lnTo>
                  <a:lnTo>
                    <a:pt x="426" y="1183"/>
                  </a:lnTo>
                  <a:lnTo>
                    <a:pt x="426" y="1181"/>
                  </a:lnTo>
                  <a:lnTo>
                    <a:pt x="426" y="1181"/>
                  </a:lnTo>
                  <a:lnTo>
                    <a:pt x="426" y="1181"/>
                  </a:lnTo>
                  <a:lnTo>
                    <a:pt x="426" y="1181"/>
                  </a:lnTo>
                  <a:lnTo>
                    <a:pt x="428" y="1181"/>
                  </a:lnTo>
                  <a:lnTo>
                    <a:pt x="428" y="1181"/>
                  </a:lnTo>
                  <a:lnTo>
                    <a:pt x="428" y="1181"/>
                  </a:lnTo>
                  <a:lnTo>
                    <a:pt x="431" y="1181"/>
                  </a:lnTo>
                  <a:lnTo>
                    <a:pt x="431" y="1183"/>
                  </a:lnTo>
                  <a:lnTo>
                    <a:pt x="433" y="1183"/>
                  </a:lnTo>
                  <a:lnTo>
                    <a:pt x="433" y="1183"/>
                  </a:lnTo>
                  <a:lnTo>
                    <a:pt x="436" y="1183"/>
                  </a:lnTo>
                  <a:lnTo>
                    <a:pt x="436" y="1183"/>
                  </a:lnTo>
                  <a:lnTo>
                    <a:pt x="436" y="1181"/>
                  </a:lnTo>
                  <a:lnTo>
                    <a:pt x="438" y="1181"/>
                  </a:lnTo>
                  <a:lnTo>
                    <a:pt x="440" y="1179"/>
                  </a:lnTo>
                  <a:lnTo>
                    <a:pt x="440" y="1179"/>
                  </a:lnTo>
                  <a:lnTo>
                    <a:pt x="443" y="1179"/>
                  </a:lnTo>
                  <a:lnTo>
                    <a:pt x="443" y="1179"/>
                  </a:lnTo>
                  <a:lnTo>
                    <a:pt x="443" y="1179"/>
                  </a:lnTo>
                  <a:lnTo>
                    <a:pt x="445" y="1181"/>
                  </a:lnTo>
                  <a:lnTo>
                    <a:pt x="445" y="1181"/>
                  </a:lnTo>
                  <a:lnTo>
                    <a:pt x="445" y="1183"/>
                  </a:lnTo>
                  <a:lnTo>
                    <a:pt x="445" y="1183"/>
                  </a:lnTo>
                  <a:lnTo>
                    <a:pt x="445" y="1186"/>
                  </a:lnTo>
                  <a:lnTo>
                    <a:pt x="447" y="1188"/>
                  </a:lnTo>
                  <a:lnTo>
                    <a:pt x="447" y="1188"/>
                  </a:lnTo>
                  <a:lnTo>
                    <a:pt x="445" y="1191"/>
                  </a:lnTo>
                  <a:lnTo>
                    <a:pt x="445" y="1191"/>
                  </a:lnTo>
                  <a:lnTo>
                    <a:pt x="447" y="1191"/>
                  </a:lnTo>
                  <a:lnTo>
                    <a:pt x="452" y="1191"/>
                  </a:lnTo>
                  <a:lnTo>
                    <a:pt x="452" y="1191"/>
                  </a:lnTo>
                  <a:lnTo>
                    <a:pt x="452" y="1191"/>
                  </a:lnTo>
                  <a:lnTo>
                    <a:pt x="452" y="1191"/>
                  </a:lnTo>
                  <a:lnTo>
                    <a:pt x="452" y="1188"/>
                  </a:lnTo>
                  <a:lnTo>
                    <a:pt x="452" y="1191"/>
                  </a:lnTo>
                  <a:lnTo>
                    <a:pt x="454" y="1191"/>
                  </a:lnTo>
                  <a:lnTo>
                    <a:pt x="454" y="1191"/>
                  </a:lnTo>
                  <a:lnTo>
                    <a:pt x="454" y="1191"/>
                  </a:lnTo>
                  <a:lnTo>
                    <a:pt x="454" y="1188"/>
                  </a:lnTo>
                  <a:lnTo>
                    <a:pt x="454" y="1188"/>
                  </a:lnTo>
                  <a:lnTo>
                    <a:pt x="457" y="1186"/>
                  </a:lnTo>
                  <a:lnTo>
                    <a:pt x="457" y="1186"/>
                  </a:lnTo>
                  <a:lnTo>
                    <a:pt x="459" y="1183"/>
                  </a:lnTo>
                  <a:lnTo>
                    <a:pt x="462" y="1183"/>
                  </a:lnTo>
                  <a:lnTo>
                    <a:pt x="466" y="1186"/>
                  </a:lnTo>
                  <a:lnTo>
                    <a:pt x="466" y="1186"/>
                  </a:lnTo>
                  <a:lnTo>
                    <a:pt x="469" y="1186"/>
                  </a:lnTo>
                  <a:lnTo>
                    <a:pt x="469" y="1186"/>
                  </a:lnTo>
                  <a:lnTo>
                    <a:pt x="469" y="1186"/>
                  </a:lnTo>
                  <a:lnTo>
                    <a:pt x="469" y="1186"/>
                  </a:lnTo>
                  <a:lnTo>
                    <a:pt x="469" y="1186"/>
                  </a:lnTo>
                  <a:lnTo>
                    <a:pt x="469" y="1188"/>
                  </a:lnTo>
                  <a:lnTo>
                    <a:pt x="471" y="1186"/>
                  </a:lnTo>
                  <a:lnTo>
                    <a:pt x="471" y="1186"/>
                  </a:lnTo>
                  <a:lnTo>
                    <a:pt x="471" y="1186"/>
                  </a:lnTo>
                  <a:lnTo>
                    <a:pt x="471" y="1183"/>
                  </a:lnTo>
                  <a:lnTo>
                    <a:pt x="471" y="1183"/>
                  </a:lnTo>
                  <a:lnTo>
                    <a:pt x="473" y="1183"/>
                  </a:lnTo>
                  <a:lnTo>
                    <a:pt x="478" y="1183"/>
                  </a:lnTo>
                  <a:lnTo>
                    <a:pt x="481" y="1183"/>
                  </a:lnTo>
                  <a:lnTo>
                    <a:pt x="481" y="1183"/>
                  </a:lnTo>
                  <a:lnTo>
                    <a:pt x="481" y="1183"/>
                  </a:lnTo>
                  <a:lnTo>
                    <a:pt x="483" y="1183"/>
                  </a:lnTo>
                  <a:lnTo>
                    <a:pt x="483" y="1183"/>
                  </a:lnTo>
                  <a:lnTo>
                    <a:pt x="483" y="1183"/>
                  </a:lnTo>
                  <a:lnTo>
                    <a:pt x="485" y="1183"/>
                  </a:lnTo>
                  <a:lnTo>
                    <a:pt x="490" y="1181"/>
                  </a:lnTo>
                  <a:lnTo>
                    <a:pt x="490" y="1181"/>
                  </a:lnTo>
                  <a:lnTo>
                    <a:pt x="492" y="1181"/>
                  </a:lnTo>
                  <a:lnTo>
                    <a:pt x="492" y="1181"/>
                  </a:lnTo>
                  <a:lnTo>
                    <a:pt x="495" y="1181"/>
                  </a:lnTo>
                  <a:lnTo>
                    <a:pt x="495" y="1183"/>
                  </a:lnTo>
                  <a:lnTo>
                    <a:pt x="497" y="1183"/>
                  </a:lnTo>
                  <a:lnTo>
                    <a:pt x="497" y="1186"/>
                  </a:lnTo>
                  <a:lnTo>
                    <a:pt x="497" y="1191"/>
                  </a:lnTo>
                  <a:lnTo>
                    <a:pt x="499" y="1191"/>
                  </a:lnTo>
                  <a:lnTo>
                    <a:pt x="499" y="1191"/>
                  </a:lnTo>
                  <a:lnTo>
                    <a:pt x="499" y="1191"/>
                  </a:lnTo>
                  <a:lnTo>
                    <a:pt x="502" y="1191"/>
                  </a:lnTo>
                  <a:lnTo>
                    <a:pt x="502" y="1188"/>
                  </a:lnTo>
                  <a:lnTo>
                    <a:pt x="502" y="1188"/>
                  </a:lnTo>
                  <a:lnTo>
                    <a:pt x="502" y="1188"/>
                  </a:lnTo>
                  <a:lnTo>
                    <a:pt x="502" y="1191"/>
                  </a:lnTo>
                  <a:lnTo>
                    <a:pt x="502" y="1191"/>
                  </a:lnTo>
                  <a:lnTo>
                    <a:pt x="504" y="1188"/>
                  </a:lnTo>
                  <a:lnTo>
                    <a:pt x="507" y="1186"/>
                  </a:lnTo>
                  <a:lnTo>
                    <a:pt x="509" y="1183"/>
                  </a:lnTo>
                  <a:lnTo>
                    <a:pt x="509" y="1183"/>
                  </a:lnTo>
                  <a:lnTo>
                    <a:pt x="514" y="1183"/>
                  </a:lnTo>
                  <a:lnTo>
                    <a:pt x="514" y="1183"/>
                  </a:lnTo>
                  <a:lnTo>
                    <a:pt x="514" y="1186"/>
                  </a:lnTo>
                  <a:lnTo>
                    <a:pt x="516" y="1186"/>
                  </a:lnTo>
                  <a:lnTo>
                    <a:pt x="516" y="1186"/>
                  </a:lnTo>
                  <a:lnTo>
                    <a:pt x="516" y="1186"/>
                  </a:lnTo>
                  <a:lnTo>
                    <a:pt x="518" y="1183"/>
                  </a:lnTo>
                  <a:lnTo>
                    <a:pt x="521" y="1183"/>
                  </a:lnTo>
                  <a:lnTo>
                    <a:pt x="521" y="1183"/>
                  </a:lnTo>
                  <a:lnTo>
                    <a:pt x="521" y="1183"/>
                  </a:lnTo>
                  <a:lnTo>
                    <a:pt x="523" y="1181"/>
                  </a:lnTo>
                  <a:lnTo>
                    <a:pt x="523" y="1181"/>
                  </a:lnTo>
                  <a:lnTo>
                    <a:pt x="523" y="1181"/>
                  </a:lnTo>
                  <a:lnTo>
                    <a:pt x="523" y="1179"/>
                  </a:lnTo>
                  <a:lnTo>
                    <a:pt x="526" y="1179"/>
                  </a:lnTo>
                  <a:lnTo>
                    <a:pt x="528" y="1179"/>
                  </a:lnTo>
                  <a:lnTo>
                    <a:pt x="528" y="1176"/>
                  </a:lnTo>
                  <a:lnTo>
                    <a:pt x="528" y="1176"/>
                  </a:lnTo>
                  <a:lnTo>
                    <a:pt x="528" y="1176"/>
                  </a:lnTo>
                  <a:lnTo>
                    <a:pt x="528" y="1176"/>
                  </a:lnTo>
                  <a:lnTo>
                    <a:pt x="528" y="1176"/>
                  </a:lnTo>
                  <a:lnTo>
                    <a:pt x="528" y="1174"/>
                  </a:lnTo>
                  <a:lnTo>
                    <a:pt x="528" y="1172"/>
                  </a:lnTo>
                  <a:lnTo>
                    <a:pt x="533" y="1169"/>
                  </a:lnTo>
                  <a:lnTo>
                    <a:pt x="535" y="1167"/>
                  </a:lnTo>
                  <a:lnTo>
                    <a:pt x="535" y="1167"/>
                  </a:lnTo>
                  <a:lnTo>
                    <a:pt x="535" y="1167"/>
                  </a:lnTo>
                  <a:lnTo>
                    <a:pt x="535" y="1167"/>
                  </a:lnTo>
                  <a:lnTo>
                    <a:pt x="535" y="1167"/>
                  </a:lnTo>
                  <a:lnTo>
                    <a:pt x="535" y="1167"/>
                  </a:lnTo>
                  <a:lnTo>
                    <a:pt x="535" y="1167"/>
                  </a:lnTo>
                  <a:lnTo>
                    <a:pt x="535" y="1165"/>
                  </a:lnTo>
                  <a:lnTo>
                    <a:pt x="537" y="1165"/>
                  </a:lnTo>
                  <a:lnTo>
                    <a:pt x="537" y="1165"/>
                  </a:lnTo>
                  <a:lnTo>
                    <a:pt x="540" y="1165"/>
                  </a:lnTo>
                  <a:lnTo>
                    <a:pt x="540" y="1162"/>
                  </a:lnTo>
                  <a:lnTo>
                    <a:pt x="540" y="1160"/>
                  </a:lnTo>
                  <a:lnTo>
                    <a:pt x="540" y="1160"/>
                  </a:lnTo>
                  <a:lnTo>
                    <a:pt x="542" y="1157"/>
                  </a:lnTo>
                  <a:lnTo>
                    <a:pt x="542" y="1155"/>
                  </a:lnTo>
                  <a:lnTo>
                    <a:pt x="542" y="1153"/>
                  </a:lnTo>
                  <a:lnTo>
                    <a:pt x="542" y="1153"/>
                  </a:lnTo>
                  <a:lnTo>
                    <a:pt x="542" y="1153"/>
                  </a:lnTo>
                  <a:lnTo>
                    <a:pt x="542" y="1153"/>
                  </a:lnTo>
                  <a:lnTo>
                    <a:pt x="542" y="1153"/>
                  </a:lnTo>
                  <a:lnTo>
                    <a:pt x="544" y="1148"/>
                  </a:lnTo>
                  <a:lnTo>
                    <a:pt x="544" y="1146"/>
                  </a:lnTo>
                  <a:lnTo>
                    <a:pt x="544" y="1146"/>
                  </a:lnTo>
                  <a:lnTo>
                    <a:pt x="547" y="1146"/>
                  </a:lnTo>
                  <a:lnTo>
                    <a:pt x="547" y="1141"/>
                  </a:lnTo>
                  <a:lnTo>
                    <a:pt x="547" y="1141"/>
                  </a:lnTo>
                  <a:lnTo>
                    <a:pt x="549" y="1138"/>
                  </a:lnTo>
                  <a:lnTo>
                    <a:pt x="552" y="1134"/>
                  </a:lnTo>
                  <a:lnTo>
                    <a:pt x="552" y="1134"/>
                  </a:lnTo>
                  <a:lnTo>
                    <a:pt x="554" y="1131"/>
                  </a:lnTo>
                  <a:lnTo>
                    <a:pt x="554" y="1131"/>
                  </a:lnTo>
                  <a:lnTo>
                    <a:pt x="556" y="1131"/>
                  </a:lnTo>
                  <a:lnTo>
                    <a:pt x="556" y="1129"/>
                  </a:lnTo>
                  <a:lnTo>
                    <a:pt x="559" y="1129"/>
                  </a:lnTo>
                  <a:lnTo>
                    <a:pt x="561" y="1129"/>
                  </a:lnTo>
                  <a:lnTo>
                    <a:pt x="568" y="1127"/>
                  </a:lnTo>
                  <a:lnTo>
                    <a:pt x="578" y="1124"/>
                  </a:lnTo>
                  <a:lnTo>
                    <a:pt x="580" y="1124"/>
                  </a:lnTo>
                  <a:lnTo>
                    <a:pt x="585" y="1122"/>
                  </a:lnTo>
                  <a:lnTo>
                    <a:pt x="587" y="1122"/>
                  </a:lnTo>
                  <a:lnTo>
                    <a:pt x="592" y="1115"/>
                  </a:lnTo>
                  <a:lnTo>
                    <a:pt x="594" y="1115"/>
                  </a:lnTo>
                  <a:lnTo>
                    <a:pt x="594" y="1115"/>
                  </a:lnTo>
                  <a:lnTo>
                    <a:pt x="597" y="1115"/>
                  </a:lnTo>
                  <a:lnTo>
                    <a:pt x="606" y="1110"/>
                  </a:lnTo>
                  <a:lnTo>
                    <a:pt x="611" y="1108"/>
                  </a:lnTo>
                  <a:lnTo>
                    <a:pt x="615" y="1105"/>
                  </a:lnTo>
                  <a:lnTo>
                    <a:pt x="620" y="1105"/>
                  </a:lnTo>
                  <a:lnTo>
                    <a:pt x="627" y="1098"/>
                  </a:lnTo>
                  <a:lnTo>
                    <a:pt x="632" y="1093"/>
                  </a:lnTo>
                  <a:lnTo>
                    <a:pt x="637" y="1091"/>
                  </a:lnTo>
                  <a:lnTo>
                    <a:pt x="639" y="1091"/>
                  </a:lnTo>
                  <a:lnTo>
                    <a:pt x="641" y="1089"/>
                  </a:lnTo>
                  <a:lnTo>
                    <a:pt x="644" y="1089"/>
                  </a:lnTo>
                  <a:lnTo>
                    <a:pt x="646" y="1089"/>
                  </a:lnTo>
                  <a:lnTo>
                    <a:pt x="649" y="1089"/>
                  </a:lnTo>
                  <a:lnTo>
                    <a:pt x="649" y="1089"/>
                  </a:lnTo>
                  <a:lnTo>
                    <a:pt x="649" y="1086"/>
                  </a:lnTo>
                  <a:lnTo>
                    <a:pt x="651" y="1086"/>
                  </a:lnTo>
                  <a:lnTo>
                    <a:pt x="651" y="1086"/>
                  </a:lnTo>
                  <a:lnTo>
                    <a:pt x="653" y="1086"/>
                  </a:lnTo>
                  <a:lnTo>
                    <a:pt x="653" y="1086"/>
                  </a:lnTo>
                  <a:lnTo>
                    <a:pt x="656" y="1086"/>
                  </a:lnTo>
                  <a:lnTo>
                    <a:pt x="658" y="1086"/>
                  </a:lnTo>
                  <a:lnTo>
                    <a:pt x="660" y="1089"/>
                  </a:lnTo>
                  <a:lnTo>
                    <a:pt x="677" y="1091"/>
                  </a:lnTo>
                  <a:lnTo>
                    <a:pt x="682" y="1091"/>
                  </a:lnTo>
                  <a:lnTo>
                    <a:pt x="682" y="1089"/>
                  </a:lnTo>
                  <a:lnTo>
                    <a:pt x="684" y="1091"/>
                  </a:lnTo>
                  <a:lnTo>
                    <a:pt x="689" y="1089"/>
                  </a:lnTo>
                  <a:lnTo>
                    <a:pt x="696" y="1091"/>
                  </a:lnTo>
                  <a:lnTo>
                    <a:pt x="696" y="1089"/>
                  </a:lnTo>
                  <a:lnTo>
                    <a:pt x="696" y="1089"/>
                  </a:lnTo>
                  <a:lnTo>
                    <a:pt x="698" y="1089"/>
                  </a:lnTo>
                  <a:lnTo>
                    <a:pt x="708" y="1089"/>
                  </a:lnTo>
                  <a:lnTo>
                    <a:pt x="720" y="1084"/>
                  </a:lnTo>
                  <a:lnTo>
                    <a:pt x="720" y="1084"/>
                  </a:lnTo>
                  <a:lnTo>
                    <a:pt x="720" y="1084"/>
                  </a:lnTo>
                  <a:lnTo>
                    <a:pt x="720" y="1084"/>
                  </a:lnTo>
                  <a:lnTo>
                    <a:pt x="722" y="1084"/>
                  </a:lnTo>
                  <a:lnTo>
                    <a:pt x="731" y="1079"/>
                  </a:lnTo>
                  <a:lnTo>
                    <a:pt x="743" y="1077"/>
                  </a:lnTo>
                  <a:lnTo>
                    <a:pt x="753" y="1072"/>
                  </a:lnTo>
                  <a:lnTo>
                    <a:pt x="776" y="1063"/>
                  </a:lnTo>
                  <a:lnTo>
                    <a:pt x="779" y="1060"/>
                  </a:lnTo>
                  <a:lnTo>
                    <a:pt x="781" y="1060"/>
                  </a:lnTo>
                  <a:lnTo>
                    <a:pt x="781" y="1060"/>
                  </a:lnTo>
                  <a:lnTo>
                    <a:pt x="791" y="1056"/>
                  </a:lnTo>
                  <a:lnTo>
                    <a:pt x="793" y="1053"/>
                  </a:lnTo>
                  <a:lnTo>
                    <a:pt x="793" y="1053"/>
                  </a:lnTo>
                  <a:lnTo>
                    <a:pt x="793" y="1053"/>
                  </a:lnTo>
                  <a:lnTo>
                    <a:pt x="795" y="1034"/>
                  </a:lnTo>
                  <a:lnTo>
                    <a:pt x="795" y="1013"/>
                  </a:lnTo>
                  <a:lnTo>
                    <a:pt x="798" y="992"/>
                  </a:lnTo>
                  <a:lnTo>
                    <a:pt x="798" y="970"/>
                  </a:lnTo>
                  <a:lnTo>
                    <a:pt x="798" y="951"/>
                  </a:lnTo>
                  <a:lnTo>
                    <a:pt x="800" y="930"/>
                  </a:lnTo>
                  <a:lnTo>
                    <a:pt x="800" y="909"/>
                  </a:lnTo>
                  <a:lnTo>
                    <a:pt x="802" y="887"/>
                  </a:lnTo>
                  <a:lnTo>
                    <a:pt x="802" y="866"/>
                  </a:lnTo>
                  <a:lnTo>
                    <a:pt x="805" y="847"/>
                  </a:lnTo>
                  <a:lnTo>
                    <a:pt x="805" y="826"/>
                  </a:lnTo>
                  <a:lnTo>
                    <a:pt x="805" y="805"/>
                  </a:lnTo>
                  <a:lnTo>
                    <a:pt x="807" y="783"/>
                  </a:lnTo>
                  <a:lnTo>
                    <a:pt x="807" y="762"/>
                  </a:lnTo>
                  <a:lnTo>
                    <a:pt x="807" y="741"/>
                  </a:lnTo>
                  <a:lnTo>
                    <a:pt x="810" y="722"/>
                  </a:lnTo>
                  <a:lnTo>
                    <a:pt x="810" y="700"/>
                  </a:lnTo>
                  <a:lnTo>
                    <a:pt x="810" y="679"/>
                  </a:lnTo>
                  <a:lnTo>
                    <a:pt x="812" y="660"/>
                  </a:lnTo>
                  <a:lnTo>
                    <a:pt x="812" y="639"/>
                  </a:lnTo>
                  <a:lnTo>
                    <a:pt x="812" y="618"/>
                  </a:lnTo>
                  <a:lnTo>
                    <a:pt x="814" y="599"/>
                  </a:lnTo>
                  <a:lnTo>
                    <a:pt x="814" y="577"/>
                  </a:lnTo>
                  <a:lnTo>
                    <a:pt x="814" y="558"/>
                  </a:lnTo>
                  <a:lnTo>
                    <a:pt x="817" y="537"/>
                  </a:lnTo>
                  <a:lnTo>
                    <a:pt x="817" y="516"/>
                  </a:lnTo>
                  <a:lnTo>
                    <a:pt x="817" y="497"/>
                  </a:lnTo>
                  <a:lnTo>
                    <a:pt x="817" y="476"/>
                  </a:lnTo>
                  <a:lnTo>
                    <a:pt x="819" y="457"/>
                  </a:lnTo>
                  <a:lnTo>
                    <a:pt x="819" y="435"/>
                  </a:lnTo>
                  <a:lnTo>
                    <a:pt x="819" y="414"/>
                  </a:lnTo>
                  <a:lnTo>
                    <a:pt x="819" y="395"/>
                  </a:lnTo>
                  <a:lnTo>
                    <a:pt x="821" y="374"/>
                  </a:lnTo>
                  <a:lnTo>
                    <a:pt x="821" y="352"/>
                  </a:lnTo>
                  <a:lnTo>
                    <a:pt x="821" y="333"/>
                  </a:lnTo>
                  <a:lnTo>
                    <a:pt x="821" y="312"/>
                  </a:lnTo>
                  <a:lnTo>
                    <a:pt x="821" y="293"/>
                  </a:lnTo>
                  <a:lnTo>
                    <a:pt x="824" y="272"/>
                  </a:lnTo>
                  <a:lnTo>
                    <a:pt x="824" y="251"/>
                  </a:lnTo>
                  <a:lnTo>
                    <a:pt x="824" y="232"/>
                  </a:lnTo>
                  <a:lnTo>
                    <a:pt x="824" y="210"/>
                  </a:lnTo>
                  <a:lnTo>
                    <a:pt x="826" y="189"/>
                  </a:lnTo>
                  <a:lnTo>
                    <a:pt x="826" y="170"/>
                  </a:lnTo>
                  <a:lnTo>
                    <a:pt x="826" y="149"/>
                  </a:lnTo>
                  <a:lnTo>
                    <a:pt x="826" y="130"/>
                  </a:lnTo>
                  <a:lnTo>
                    <a:pt x="826" y="109"/>
                  </a:lnTo>
                  <a:lnTo>
                    <a:pt x="828" y="87"/>
                  </a:lnTo>
                  <a:lnTo>
                    <a:pt x="828" y="68"/>
                  </a:lnTo>
                  <a:lnTo>
                    <a:pt x="828" y="68"/>
                  </a:lnTo>
                  <a:lnTo>
                    <a:pt x="828" y="68"/>
                  </a:lnTo>
                  <a:lnTo>
                    <a:pt x="828" y="68"/>
                  </a:lnTo>
                  <a:close/>
                </a:path>
              </a:pathLst>
            </a:custGeom>
            <a:gradFill>
              <a:gsLst>
                <a:gs pos="17000">
                  <a:schemeClr val="accent3"/>
                </a:gs>
                <a:gs pos="100000">
                  <a:schemeClr val="accent3">
                    <a:lumMod val="75000"/>
                  </a:schemeClr>
                </a:gs>
              </a:gsLst>
              <a:lin ang="2700000" scaled="1"/>
            </a:gra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1400" dirty="0"/>
            </a:p>
          </p:txBody>
        </p:sp>
        <p:sp>
          <p:nvSpPr>
            <p:cNvPr id="103" name="Freeform 14">
              <a:extLst>
                <a:ext uri="{FF2B5EF4-FFF2-40B4-BE49-F238E27FC236}">
                  <a16:creationId xmlns:a16="http://schemas.microsoft.com/office/drawing/2014/main" id="{2E2B93D5-D9D4-4675-9EDE-88C375EE53D2}"/>
                </a:ext>
              </a:extLst>
            </p:cNvPr>
            <p:cNvSpPr>
              <a:spLocks noEditPoints="1"/>
            </p:cNvSpPr>
            <p:nvPr/>
          </p:nvSpPr>
          <p:spPr bwMode="auto">
            <a:xfrm>
              <a:off x="8631998" y="4333990"/>
              <a:ext cx="892761" cy="627787"/>
            </a:xfrm>
            <a:custGeom>
              <a:avLst/>
              <a:gdLst>
                <a:gd name="T0" fmla="*/ 267 w 438"/>
                <a:gd name="T1" fmla="*/ 287 h 308"/>
                <a:gd name="T2" fmla="*/ 206 w 438"/>
                <a:gd name="T3" fmla="*/ 268 h 308"/>
                <a:gd name="T4" fmla="*/ 199 w 438"/>
                <a:gd name="T5" fmla="*/ 272 h 308"/>
                <a:gd name="T6" fmla="*/ 213 w 438"/>
                <a:gd name="T7" fmla="*/ 263 h 308"/>
                <a:gd name="T8" fmla="*/ 203 w 438"/>
                <a:gd name="T9" fmla="*/ 261 h 308"/>
                <a:gd name="T10" fmla="*/ 357 w 438"/>
                <a:gd name="T11" fmla="*/ 168 h 308"/>
                <a:gd name="T12" fmla="*/ 357 w 438"/>
                <a:gd name="T13" fmla="*/ 149 h 308"/>
                <a:gd name="T14" fmla="*/ 355 w 438"/>
                <a:gd name="T15" fmla="*/ 133 h 308"/>
                <a:gd name="T16" fmla="*/ 343 w 438"/>
                <a:gd name="T17" fmla="*/ 116 h 308"/>
                <a:gd name="T18" fmla="*/ 324 w 438"/>
                <a:gd name="T19" fmla="*/ 119 h 308"/>
                <a:gd name="T20" fmla="*/ 310 w 438"/>
                <a:gd name="T21" fmla="*/ 126 h 308"/>
                <a:gd name="T22" fmla="*/ 310 w 438"/>
                <a:gd name="T23" fmla="*/ 135 h 308"/>
                <a:gd name="T24" fmla="*/ 296 w 438"/>
                <a:gd name="T25" fmla="*/ 126 h 308"/>
                <a:gd name="T26" fmla="*/ 279 w 438"/>
                <a:gd name="T27" fmla="*/ 119 h 308"/>
                <a:gd name="T28" fmla="*/ 258 w 438"/>
                <a:gd name="T29" fmla="*/ 121 h 308"/>
                <a:gd name="T30" fmla="*/ 227 w 438"/>
                <a:gd name="T31" fmla="*/ 114 h 308"/>
                <a:gd name="T32" fmla="*/ 203 w 438"/>
                <a:gd name="T33" fmla="*/ 126 h 308"/>
                <a:gd name="T34" fmla="*/ 184 w 438"/>
                <a:gd name="T35" fmla="*/ 119 h 308"/>
                <a:gd name="T36" fmla="*/ 170 w 438"/>
                <a:gd name="T37" fmla="*/ 102 h 308"/>
                <a:gd name="T38" fmla="*/ 147 w 438"/>
                <a:gd name="T39" fmla="*/ 83 h 308"/>
                <a:gd name="T40" fmla="*/ 135 w 438"/>
                <a:gd name="T41" fmla="*/ 66 h 308"/>
                <a:gd name="T42" fmla="*/ 137 w 438"/>
                <a:gd name="T43" fmla="*/ 50 h 308"/>
                <a:gd name="T44" fmla="*/ 121 w 438"/>
                <a:gd name="T45" fmla="*/ 43 h 308"/>
                <a:gd name="T46" fmla="*/ 111 w 438"/>
                <a:gd name="T47" fmla="*/ 36 h 308"/>
                <a:gd name="T48" fmla="*/ 102 w 438"/>
                <a:gd name="T49" fmla="*/ 45 h 308"/>
                <a:gd name="T50" fmla="*/ 95 w 438"/>
                <a:gd name="T51" fmla="*/ 38 h 308"/>
                <a:gd name="T52" fmla="*/ 90 w 438"/>
                <a:gd name="T53" fmla="*/ 19 h 308"/>
                <a:gd name="T54" fmla="*/ 80 w 438"/>
                <a:gd name="T55" fmla="*/ 12 h 308"/>
                <a:gd name="T56" fmla="*/ 57 w 438"/>
                <a:gd name="T57" fmla="*/ 10 h 308"/>
                <a:gd name="T58" fmla="*/ 42 w 438"/>
                <a:gd name="T59" fmla="*/ 10 h 308"/>
                <a:gd name="T60" fmla="*/ 28 w 438"/>
                <a:gd name="T61" fmla="*/ 5 h 308"/>
                <a:gd name="T62" fmla="*/ 16 w 438"/>
                <a:gd name="T63" fmla="*/ 258 h 308"/>
                <a:gd name="T64" fmla="*/ 24 w 438"/>
                <a:gd name="T65" fmla="*/ 263 h 308"/>
                <a:gd name="T66" fmla="*/ 28 w 438"/>
                <a:gd name="T67" fmla="*/ 261 h 308"/>
                <a:gd name="T68" fmla="*/ 66 w 438"/>
                <a:gd name="T69" fmla="*/ 261 h 308"/>
                <a:gd name="T70" fmla="*/ 76 w 438"/>
                <a:gd name="T71" fmla="*/ 265 h 308"/>
                <a:gd name="T72" fmla="*/ 109 w 438"/>
                <a:gd name="T73" fmla="*/ 284 h 308"/>
                <a:gd name="T74" fmla="*/ 123 w 438"/>
                <a:gd name="T75" fmla="*/ 287 h 308"/>
                <a:gd name="T76" fmla="*/ 139 w 438"/>
                <a:gd name="T77" fmla="*/ 275 h 308"/>
                <a:gd name="T78" fmla="*/ 156 w 438"/>
                <a:gd name="T79" fmla="*/ 263 h 308"/>
                <a:gd name="T80" fmla="*/ 177 w 438"/>
                <a:gd name="T81" fmla="*/ 254 h 308"/>
                <a:gd name="T82" fmla="*/ 168 w 438"/>
                <a:gd name="T83" fmla="*/ 246 h 308"/>
                <a:gd name="T84" fmla="*/ 184 w 438"/>
                <a:gd name="T85" fmla="*/ 237 h 308"/>
                <a:gd name="T86" fmla="*/ 199 w 438"/>
                <a:gd name="T87" fmla="*/ 242 h 308"/>
                <a:gd name="T88" fmla="*/ 189 w 438"/>
                <a:gd name="T89" fmla="*/ 261 h 308"/>
                <a:gd name="T90" fmla="*/ 187 w 438"/>
                <a:gd name="T91" fmla="*/ 270 h 308"/>
                <a:gd name="T92" fmla="*/ 201 w 438"/>
                <a:gd name="T93" fmla="*/ 258 h 308"/>
                <a:gd name="T94" fmla="*/ 215 w 438"/>
                <a:gd name="T95" fmla="*/ 254 h 308"/>
                <a:gd name="T96" fmla="*/ 213 w 438"/>
                <a:gd name="T97" fmla="*/ 265 h 308"/>
                <a:gd name="T98" fmla="*/ 220 w 438"/>
                <a:gd name="T99" fmla="*/ 280 h 308"/>
                <a:gd name="T100" fmla="*/ 234 w 438"/>
                <a:gd name="T101" fmla="*/ 294 h 308"/>
                <a:gd name="T102" fmla="*/ 251 w 438"/>
                <a:gd name="T103" fmla="*/ 308 h 308"/>
                <a:gd name="T104" fmla="*/ 255 w 438"/>
                <a:gd name="T105" fmla="*/ 298 h 308"/>
                <a:gd name="T106" fmla="*/ 258 w 438"/>
                <a:gd name="T107" fmla="*/ 287 h 308"/>
                <a:gd name="T108" fmla="*/ 248 w 438"/>
                <a:gd name="T109" fmla="*/ 291 h 308"/>
                <a:gd name="T110" fmla="*/ 253 w 438"/>
                <a:gd name="T111" fmla="*/ 282 h 308"/>
                <a:gd name="T112" fmla="*/ 277 w 438"/>
                <a:gd name="T113" fmla="*/ 280 h 308"/>
                <a:gd name="T114" fmla="*/ 383 w 438"/>
                <a:gd name="T115" fmla="*/ 227 h 308"/>
                <a:gd name="T116" fmla="*/ 414 w 438"/>
                <a:gd name="T117" fmla="*/ 225 h 308"/>
                <a:gd name="T118" fmla="*/ 428 w 438"/>
                <a:gd name="T119" fmla="*/ 211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8" h="308">
                  <a:moveTo>
                    <a:pt x="267" y="284"/>
                  </a:moveTo>
                  <a:lnTo>
                    <a:pt x="267" y="284"/>
                  </a:lnTo>
                  <a:lnTo>
                    <a:pt x="265" y="284"/>
                  </a:lnTo>
                  <a:lnTo>
                    <a:pt x="265" y="284"/>
                  </a:lnTo>
                  <a:lnTo>
                    <a:pt x="265" y="284"/>
                  </a:lnTo>
                  <a:lnTo>
                    <a:pt x="263" y="284"/>
                  </a:lnTo>
                  <a:lnTo>
                    <a:pt x="260" y="284"/>
                  </a:lnTo>
                  <a:lnTo>
                    <a:pt x="258" y="284"/>
                  </a:lnTo>
                  <a:lnTo>
                    <a:pt x="258" y="284"/>
                  </a:lnTo>
                  <a:lnTo>
                    <a:pt x="260" y="287"/>
                  </a:lnTo>
                  <a:lnTo>
                    <a:pt x="260" y="287"/>
                  </a:lnTo>
                  <a:lnTo>
                    <a:pt x="263" y="287"/>
                  </a:lnTo>
                  <a:lnTo>
                    <a:pt x="263" y="287"/>
                  </a:lnTo>
                  <a:lnTo>
                    <a:pt x="263" y="287"/>
                  </a:lnTo>
                  <a:lnTo>
                    <a:pt x="263" y="287"/>
                  </a:lnTo>
                  <a:lnTo>
                    <a:pt x="265" y="287"/>
                  </a:lnTo>
                  <a:lnTo>
                    <a:pt x="267" y="287"/>
                  </a:lnTo>
                  <a:lnTo>
                    <a:pt x="267" y="287"/>
                  </a:lnTo>
                  <a:lnTo>
                    <a:pt x="267" y="284"/>
                  </a:lnTo>
                  <a:lnTo>
                    <a:pt x="267" y="284"/>
                  </a:lnTo>
                  <a:lnTo>
                    <a:pt x="267" y="284"/>
                  </a:lnTo>
                  <a:lnTo>
                    <a:pt x="267" y="284"/>
                  </a:lnTo>
                  <a:close/>
                  <a:moveTo>
                    <a:pt x="206" y="270"/>
                  </a:moveTo>
                  <a:lnTo>
                    <a:pt x="206" y="270"/>
                  </a:lnTo>
                  <a:lnTo>
                    <a:pt x="206" y="270"/>
                  </a:lnTo>
                  <a:lnTo>
                    <a:pt x="206" y="270"/>
                  </a:lnTo>
                  <a:lnTo>
                    <a:pt x="206" y="270"/>
                  </a:lnTo>
                  <a:lnTo>
                    <a:pt x="206" y="270"/>
                  </a:lnTo>
                  <a:lnTo>
                    <a:pt x="206" y="270"/>
                  </a:lnTo>
                  <a:lnTo>
                    <a:pt x="206" y="270"/>
                  </a:lnTo>
                  <a:lnTo>
                    <a:pt x="206" y="270"/>
                  </a:lnTo>
                  <a:lnTo>
                    <a:pt x="206" y="270"/>
                  </a:lnTo>
                  <a:lnTo>
                    <a:pt x="206" y="268"/>
                  </a:lnTo>
                  <a:lnTo>
                    <a:pt x="206" y="268"/>
                  </a:lnTo>
                  <a:lnTo>
                    <a:pt x="206" y="268"/>
                  </a:lnTo>
                  <a:lnTo>
                    <a:pt x="206" y="268"/>
                  </a:lnTo>
                  <a:lnTo>
                    <a:pt x="206" y="268"/>
                  </a:lnTo>
                  <a:lnTo>
                    <a:pt x="206" y="268"/>
                  </a:lnTo>
                  <a:lnTo>
                    <a:pt x="203" y="268"/>
                  </a:lnTo>
                  <a:lnTo>
                    <a:pt x="203" y="268"/>
                  </a:lnTo>
                  <a:lnTo>
                    <a:pt x="203" y="268"/>
                  </a:lnTo>
                  <a:lnTo>
                    <a:pt x="203" y="268"/>
                  </a:lnTo>
                  <a:lnTo>
                    <a:pt x="201" y="268"/>
                  </a:lnTo>
                  <a:lnTo>
                    <a:pt x="199" y="268"/>
                  </a:lnTo>
                  <a:lnTo>
                    <a:pt x="199" y="268"/>
                  </a:lnTo>
                  <a:lnTo>
                    <a:pt x="196" y="270"/>
                  </a:lnTo>
                  <a:lnTo>
                    <a:pt x="196" y="270"/>
                  </a:lnTo>
                  <a:lnTo>
                    <a:pt x="196" y="272"/>
                  </a:lnTo>
                  <a:lnTo>
                    <a:pt x="196" y="272"/>
                  </a:lnTo>
                  <a:lnTo>
                    <a:pt x="196" y="270"/>
                  </a:lnTo>
                  <a:lnTo>
                    <a:pt x="199" y="270"/>
                  </a:lnTo>
                  <a:lnTo>
                    <a:pt x="199" y="270"/>
                  </a:lnTo>
                  <a:lnTo>
                    <a:pt x="199" y="272"/>
                  </a:lnTo>
                  <a:lnTo>
                    <a:pt x="199" y="272"/>
                  </a:lnTo>
                  <a:lnTo>
                    <a:pt x="201" y="272"/>
                  </a:lnTo>
                  <a:lnTo>
                    <a:pt x="201" y="272"/>
                  </a:lnTo>
                  <a:lnTo>
                    <a:pt x="201" y="270"/>
                  </a:lnTo>
                  <a:lnTo>
                    <a:pt x="203" y="270"/>
                  </a:lnTo>
                  <a:lnTo>
                    <a:pt x="203" y="270"/>
                  </a:lnTo>
                  <a:lnTo>
                    <a:pt x="206" y="272"/>
                  </a:lnTo>
                  <a:lnTo>
                    <a:pt x="206" y="272"/>
                  </a:lnTo>
                  <a:lnTo>
                    <a:pt x="206" y="272"/>
                  </a:lnTo>
                  <a:lnTo>
                    <a:pt x="206" y="272"/>
                  </a:lnTo>
                  <a:lnTo>
                    <a:pt x="206" y="272"/>
                  </a:lnTo>
                  <a:lnTo>
                    <a:pt x="206" y="275"/>
                  </a:lnTo>
                  <a:lnTo>
                    <a:pt x="206" y="272"/>
                  </a:lnTo>
                  <a:lnTo>
                    <a:pt x="208" y="272"/>
                  </a:lnTo>
                  <a:lnTo>
                    <a:pt x="206" y="272"/>
                  </a:lnTo>
                  <a:lnTo>
                    <a:pt x="206" y="270"/>
                  </a:lnTo>
                  <a:close/>
                  <a:moveTo>
                    <a:pt x="210" y="263"/>
                  </a:moveTo>
                  <a:lnTo>
                    <a:pt x="210" y="263"/>
                  </a:lnTo>
                  <a:lnTo>
                    <a:pt x="213" y="263"/>
                  </a:lnTo>
                  <a:lnTo>
                    <a:pt x="215" y="261"/>
                  </a:lnTo>
                  <a:lnTo>
                    <a:pt x="215" y="261"/>
                  </a:lnTo>
                  <a:lnTo>
                    <a:pt x="213" y="258"/>
                  </a:lnTo>
                  <a:lnTo>
                    <a:pt x="213" y="258"/>
                  </a:lnTo>
                  <a:lnTo>
                    <a:pt x="213" y="258"/>
                  </a:lnTo>
                  <a:lnTo>
                    <a:pt x="213" y="258"/>
                  </a:lnTo>
                  <a:lnTo>
                    <a:pt x="210" y="258"/>
                  </a:lnTo>
                  <a:lnTo>
                    <a:pt x="208" y="258"/>
                  </a:lnTo>
                  <a:lnTo>
                    <a:pt x="208" y="258"/>
                  </a:lnTo>
                  <a:lnTo>
                    <a:pt x="206" y="258"/>
                  </a:lnTo>
                  <a:lnTo>
                    <a:pt x="206" y="258"/>
                  </a:lnTo>
                  <a:lnTo>
                    <a:pt x="206" y="258"/>
                  </a:lnTo>
                  <a:lnTo>
                    <a:pt x="206" y="258"/>
                  </a:lnTo>
                  <a:lnTo>
                    <a:pt x="206" y="258"/>
                  </a:lnTo>
                  <a:lnTo>
                    <a:pt x="206" y="258"/>
                  </a:lnTo>
                  <a:lnTo>
                    <a:pt x="206" y="258"/>
                  </a:lnTo>
                  <a:lnTo>
                    <a:pt x="206" y="258"/>
                  </a:lnTo>
                  <a:lnTo>
                    <a:pt x="203" y="261"/>
                  </a:lnTo>
                  <a:lnTo>
                    <a:pt x="203" y="263"/>
                  </a:lnTo>
                  <a:lnTo>
                    <a:pt x="203" y="263"/>
                  </a:lnTo>
                  <a:lnTo>
                    <a:pt x="203" y="263"/>
                  </a:lnTo>
                  <a:lnTo>
                    <a:pt x="206" y="265"/>
                  </a:lnTo>
                  <a:lnTo>
                    <a:pt x="206" y="265"/>
                  </a:lnTo>
                  <a:lnTo>
                    <a:pt x="208" y="265"/>
                  </a:lnTo>
                  <a:lnTo>
                    <a:pt x="208" y="265"/>
                  </a:lnTo>
                  <a:lnTo>
                    <a:pt x="210" y="263"/>
                  </a:lnTo>
                  <a:close/>
                  <a:moveTo>
                    <a:pt x="428" y="206"/>
                  </a:moveTo>
                  <a:lnTo>
                    <a:pt x="419" y="201"/>
                  </a:lnTo>
                  <a:lnTo>
                    <a:pt x="409" y="194"/>
                  </a:lnTo>
                  <a:lnTo>
                    <a:pt x="400" y="190"/>
                  </a:lnTo>
                  <a:lnTo>
                    <a:pt x="390" y="185"/>
                  </a:lnTo>
                  <a:lnTo>
                    <a:pt x="379" y="180"/>
                  </a:lnTo>
                  <a:lnTo>
                    <a:pt x="369" y="173"/>
                  </a:lnTo>
                  <a:lnTo>
                    <a:pt x="360" y="168"/>
                  </a:lnTo>
                  <a:lnTo>
                    <a:pt x="360" y="168"/>
                  </a:lnTo>
                  <a:lnTo>
                    <a:pt x="357" y="168"/>
                  </a:lnTo>
                  <a:lnTo>
                    <a:pt x="355" y="168"/>
                  </a:lnTo>
                  <a:lnTo>
                    <a:pt x="355" y="168"/>
                  </a:lnTo>
                  <a:lnTo>
                    <a:pt x="355" y="168"/>
                  </a:lnTo>
                  <a:lnTo>
                    <a:pt x="360" y="161"/>
                  </a:lnTo>
                  <a:lnTo>
                    <a:pt x="360" y="161"/>
                  </a:lnTo>
                  <a:lnTo>
                    <a:pt x="360" y="159"/>
                  </a:lnTo>
                  <a:lnTo>
                    <a:pt x="360" y="159"/>
                  </a:lnTo>
                  <a:lnTo>
                    <a:pt x="360" y="156"/>
                  </a:lnTo>
                  <a:lnTo>
                    <a:pt x="360" y="156"/>
                  </a:lnTo>
                  <a:lnTo>
                    <a:pt x="360" y="154"/>
                  </a:lnTo>
                  <a:lnTo>
                    <a:pt x="360" y="154"/>
                  </a:lnTo>
                  <a:lnTo>
                    <a:pt x="357" y="154"/>
                  </a:lnTo>
                  <a:lnTo>
                    <a:pt x="357" y="154"/>
                  </a:lnTo>
                  <a:lnTo>
                    <a:pt x="357" y="154"/>
                  </a:lnTo>
                  <a:lnTo>
                    <a:pt x="357" y="154"/>
                  </a:lnTo>
                  <a:lnTo>
                    <a:pt x="357" y="154"/>
                  </a:lnTo>
                  <a:lnTo>
                    <a:pt x="357" y="149"/>
                  </a:lnTo>
                  <a:lnTo>
                    <a:pt x="357" y="149"/>
                  </a:lnTo>
                  <a:lnTo>
                    <a:pt x="357" y="149"/>
                  </a:lnTo>
                  <a:lnTo>
                    <a:pt x="357" y="149"/>
                  </a:lnTo>
                  <a:lnTo>
                    <a:pt x="357" y="149"/>
                  </a:lnTo>
                  <a:lnTo>
                    <a:pt x="357" y="147"/>
                  </a:lnTo>
                  <a:lnTo>
                    <a:pt x="357" y="147"/>
                  </a:lnTo>
                  <a:lnTo>
                    <a:pt x="355" y="145"/>
                  </a:lnTo>
                  <a:lnTo>
                    <a:pt x="355" y="145"/>
                  </a:lnTo>
                  <a:lnTo>
                    <a:pt x="355" y="145"/>
                  </a:lnTo>
                  <a:lnTo>
                    <a:pt x="355" y="142"/>
                  </a:lnTo>
                  <a:lnTo>
                    <a:pt x="355" y="142"/>
                  </a:lnTo>
                  <a:lnTo>
                    <a:pt x="355" y="142"/>
                  </a:lnTo>
                  <a:lnTo>
                    <a:pt x="355" y="140"/>
                  </a:lnTo>
                  <a:lnTo>
                    <a:pt x="355" y="140"/>
                  </a:lnTo>
                  <a:lnTo>
                    <a:pt x="355" y="140"/>
                  </a:lnTo>
                  <a:lnTo>
                    <a:pt x="355" y="135"/>
                  </a:lnTo>
                  <a:lnTo>
                    <a:pt x="355" y="135"/>
                  </a:lnTo>
                  <a:lnTo>
                    <a:pt x="355" y="135"/>
                  </a:lnTo>
                  <a:lnTo>
                    <a:pt x="355" y="133"/>
                  </a:lnTo>
                  <a:lnTo>
                    <a:pt x="355" y="130"/>
                  </a:lnTo>
                  <a:lnTo>
                    <a:pt x="355" y="130"/>
                  </a:lnTo>
                  <a:lnTo>
                    <a:pt x="355" y="128"/>
                  </a:lnTo>
                  <a:lnTo>
                    <a:pt x="353" y="128"/>
                  </a:lnTo>
                  <a:lnTo>
                    <a:pt x="355" y="126"/>
                  </a:lnTo>
                  <a:lnTo>
                    <a:pt x="355" y="126"/>
                  </a:lnTo>
                  <a:lnTo>
                    <a:pt x="355" y="123"/>
                  </a:lnTo>
                  <a:lnTo>
                    <a:pt x="353" y="123"/>
                  </a:lnTo>
                  <a:lnTo>
                    <a:pt x="353" y="123"/>
                  </a:lnTo>
                  <a:lnTo>
                    <a:pt x="353" y="123"/>
                  </a:lnTo>
                  <a:lnTo>
                    <a:pt x="350" y="123"/>
                  </a:lnTo>
                  <a:lnTo>
                    <a:pt x="350" y="121"/>
                  </a:lnTo>
                  <a:lnTo>
                    <a:pt x="350" y="121"/>
                  </a:lnTo>
                  <a:lnTo>
                    <a:pt x="350" y="121"/>
                  </a:lnTo>
                  <a:lnTo>
                    <a:pt x="350" y="121"/>
                  </a:lnTo>
                  <a:lnTo>
                    <a:pt x="348" y="121"/>
                  </a:lnTo>
                  <a:lnTo>
                    <a:pt x="343" y="116"/>
                  </a:lnTo>
                  <a:lnTo>
                    <a:pt x="343" y="116"/>
                  </a:lnTo>
                  <a:lnTo>
                    <a:pt x="341" y="116"/>
                  </a:lnTo>
                  <a:lnTo>
                    <a:pt x="341" y="116"/>
                  </a:lnTo>
                  <a:lnTo>
                    <a:pt x="341" y="116"/>
                  </a:lnTo>
                  <a:lnTo>
                    <a:pt x="338" y="119"/>
                  </a:lnTo>
                  <a:lnTo>
                    <a:pt x="338" y="119"/>
                  </a:lnTo>
                  <a:lnTo>
                    <a:pt x="334" y="121"/>
                  </a:lnTo>
                  <a:lnTo>
                    <a:pt x="334" y="121"/>
                  </a:lnTo>
                  <a:lnTo>
                    <a:pt x="331" y="119"/>
                  </a:lnTo>
                  <a:lnTo>
                    <a:pt x="331" y="119"/>
                  </a:lnTo>
                  <a:lnTo>
                    <a:pt x="331" y="116"/>
                  </a:lnTo>
                  <a:lnTo>
                    <a:pt x="331" y="116"/>
                  </a:lnTo>
                  <a:lnTo>
                    <a:pt x="329" y="116"/>
                  </a:lnTo>
                  <a:lnTo>
                    <a:pt x="329" y="119"/>
                  </a:lnTo>
                  <a:lnTo>
                    <a:pt x="329" y="119"/>
                  </a:lnTo>
                  <a:lnTo>
                    <a:pt x="326" y="119"/>
                  </a:lnTo>
                  <a:lnTo>
                    <a:pt x="326" y="119"/>
                  </a:lnTo>
                  <a:lnTo>
                    <a:pt x="326" y="119"/>
                  </a:lnTo>
                  <a:lnTo>
                    <a:pt x="324" y="119"/>
                  </a:lnTo>
                  <a:lnTo>
                    <a:pt x="324" y="121"/>
                  </a:lnTo>
                  <a:lnTo>
                    <a:pt x="324" y="121"/>
                  </a:lnTo>
                  <a:lnTo>
                    <a:pt x="322" y="123"/>
                  </a:lnTo>
                  <a:lnTo>
                    <a:pt x="322" y="126"/>
                  </a:lnTo>
                  <a:lnTo>
                    <a:pt x="322" y="123"/>
                  </a:lnTo>
                  <a:lnTo>
                    <a:pt x="322" y="123"/>
                  </a:lnTo>
                  <a:lnTo>
                    <a:pt x="319" y="123"/>
                  </a:lnTo>
                  <a:lnTo>
                    <a:pt x="319" y="123"/>
                  </a:lnTo>
                  <a:lnTo>
                    <a:pt x="319" y="123"/>
                  </a:lnTo>
                  <a:lnTo>
                    <a:pt x="317" y="123"/>
                  </a:lnTo>
                  <a:lnTo>
                    <a:pt x="315" y="123"/>
                  </a:lnTo>
                  <a:lnTo>
                    <a:pt x="315" y="123"/>
                  </a:lnTo>
                  <a:lnTo>
                    <a:pt x="312" y="123"/>
                  </a:lnTo>
                  <a:lnTo>
                    <a:pt x="312" y="123"/>
                  </a:lnTo>
                  <a:lnTo>
                    <a:pt x="312" y="123"/>
                  </a:lnTo>
                  <a:lnTo>
                    <a:pt x="312" y="123"/>
                  </a:lnTo>
                  <a:lnTo>
                    <a:pt x="310" y="126"/>
                  </a:lnTo>
                  <a:lnTo>
                    <a:pt x="310" y="126"/>
                  </a:lnTo>
                  <a:lnTo>
                    <a:pt x="310" y="126"/>
                  </a:lnTo>
                  <a:lnTo>
                    <a:pt x="310" y="126"/>
                  </a:lnTo>
                  <a:lnTo>
                    <a:pt x="310" y="126"/>
                  </a:lnTo>
                  <a:lnTo>
                    <a:pt x="310" y="128"/>
                  </a:lnTo>
                  <a:lnTo>
                    <a:pt x="310" y="128"/>
                  </a:lnTo>
                  <a:lnTo>
                    <a:pt x="310" y="128"/>
                  </a:lnTo>
                  <a:lnTo>
                    <a:pt x="310" y="128"/>
                  </a:lnTo>
                  <a:lnTo>
                    <a:pt x="310" y="130"/>
                  </a:lnTo>
                  <a:lnTo>
                    <a:pt x="310" y="130"/>
                  </a:lnTo>
                  <a:lnTo>
                    <a:pt x="310" y="130"/>
                  </a:lnTo>
                  <a:lnTo>
                    <a:pt x="310" y="133"/>
                  </a:lnTo>
                  <a:lnTo>
                    <a:pt x="310" y="133"/>
                  </a:lnTo>
                  <a:lnTo>
                    <a:pt x="310" y="133"/>
                  </a:lnTo>
                  <a:lnTo>
                    <a:pt x="312" y="133"/>
                  </a:lnTo>
                  <a:lnTo>
                    <a:pt x="312" y="133"/>
                  </a:lnTo>
                  <a:lnTo>
                    <a:pt x="315" y="133"/>
                  </a:lnTo>
                  <a:lnTo>
                    <a:pt x="315" y="133"/>
                  </a:lnTo>
                  <a:lnTo>
                    <a:pt x="310" y="135"/>
                  </a:lnTo>
                  <a:lnTo>
                    <a:pt x="310" y="135"/>
                  </a:lnTo>
                  <a:lnTo>
                    <a:pt x="308" y="133"/>
                  </a:lnTo>
                  <a:lnTo>
                    <a:pt x="308" y="130"/>
                  </a:lnTo>
                  <a:lnTo>
                    <a:pt x="308" y="128"/>
                  </a:lnTo>
                  <a:lnTo>
                    <a:pt x="308" y="126"/>
                  </a:lnTo>
                  <a:lnTo>
                    <a:pt x="305" y="126"/>
                  </a:lnTo>
                  <a:lnTo>
                    <a:pt x="305" y="126"/>
                  </a:lnTo>
                  <a:lnTo>
                    <a:pt x="305" y="126"/>
                  </a:lnTo>
                  <a:lnTo>
                    <a:pt x="305" y="126"/>
                  </a:lnTo>
                  <a:lnTo>
                    <a:pt x="303" y="126"/>
                  </a:lnTo>
                  <a:lnTo>
                    <a:pt x="303" y="128"/>
                  </a:lnTo>
                  <a:lnTo>
                    <a:pt x="303" y="128"/>
                  </a:lnTo>
                  <a:lnTo>
                    <a:pt x="303" y="128"/>
                  </a:lnTo>
                  <a:lnTo>
                    <a:pt x="300" y="126"/>
                  </a:lnTo>
                  <a:lnTo>
                    <a:pt x="300" y="126"/>
                  </a:lnTo>
                  <a:lnTo>
                    <a:pt x="298" y="126"/>
                  </a:lnTo>
                  <a:lnTo>
                    <a:pt x="298" y="126"/>
                  </a:lnTo>
                  <a:lnTo>
                    <a:pt x="296" y="126"/>
                  </a:lnTo>
                  <a:lnTo>
                    <a:pt x="296" y="123"/>
                  </a:lnTo>
                  <a:lnTo>
                    <a:pt x="296" y="123"/>
                  </a:lnTo>
                  <a:lnTo>
                    <a:pt x="296" y="123"/>
                  </a:lnTo>
                  <a:lnTo>
                    <a:pt x="293" y="123"/>
                  </a:lnTo>
                  <a:lnTo>
                    <a:pt x="293" y="123"/>
                  </a:lnTo>
                  <a:lnTo>
                    <a:pt x="291" y="123"/>
                  </a:lnTo>
                  <a:lnTo>
                    <a:pt x="291" y="123"/>
                  </a:lnTo>
                  <a:lnTo>
                    <a:pt x="291" y="123"/>
                  </a:lnTo>
                  <a:lnTo>
                    <a:pt x="289" y="121"/>
                  </a:lnTo>
                  <a:lnTo>
                    <a:pt x="289" y="121"/>
                  </a:lnTo>
                  <a:lnTo>
                    <a:pt x="284" y="121"/>
                  </a:lnTo>
                  <a:lnTo>
                    <a:pt x="284" y="119"/>
                  </a:lnTo>
                  <a:lnTo>
                    <a:pt x="284" y="119"/>
                  </a:lnTo>
                  <a:lnTo>
                    <a:pt x="281" y="119"/>
                  </a:lnTo>
                  <a:lnTo>
                    <a:pt x="281" y="119"/>
                  </a:lnTo>
                  <a:lnTo>
                    <a:pt x="281" y="119"/>
                  </a:lnTo>
                  <a:lnTo>
                    <a:pt x="281" y="119"/>
                  </a:lnTo>
                  <a:lnTo>
                    <a:pt x="279" y="119"/>
                  </a:lnTo>
                  <a:lnTo>
                    <a:pt x="279" y="119"/>
                  </a:lnTo>
                  <a:lnTo>
                    <a:pt x="279" y="119"/>
                  </a:lnTo>
                  <a:lnTo>
                    <a:pt x="279" y="119"/>
                  </a:lnTo>
                  <a:lnTo>
                    <a:pt x="277" y="123"/>
                  </a:lnTo>
                  <a:lnTo>
                    <a:pt x="274" y="123"/>
                  </a:lnTo>
                  <a:lnTo>
                    <a:pt x="272" y="123"/>
                  </a:lnTo>
                  <a:lnTo>
                    <a:pt x="270" y="123"/>
                  </a:lnTo>
                  <a:lnTo>
                    <a:pt x="270" y="123"/>
                  </a:lnTo>
                  <a:lnTo>
                    <a:pt x="267" y="123"/>
                  </a:lnTo>
                  <a:lnTo>
                    <a:pt x="267" y="123"/>
                  </a:lnTo>
                  <a:lnTo>
                    <a:pt x="267" y="123"/>
                  </a:lnTo>
                  <a:lnTo>
                    <a:pt x="267" y="123"/>
                  </a:lnTo>
                  <a:lnTo>
                    <a:pt x="265" y="123"/>
                  </a:lnTo>
                  <a:lnTo>
                    <a:pt x="265" y="123"/>
                  </a:lnTo>
                  <a:lnTo>
                    <a:pt x="263" y="123"/>
                  </a:lnTo>
                  <a:lnTo>
                    <a:pt x="260" y="121"/>
                  </a:lnTo>
                  <a:lnTo>
                    <a:pt x="260" y="121"/>
                  </a:lnTo>
                  <a:lnTo>
                    <a:pt x="258" y="121"/>
                  </a:lnTo>
                  <a:lnTo>
                    <a:pt x="258" y="121"/>
                  </a:lnTo>
                  <a:lnTo>
                    <a:pt x="255" y="121"/>
                  </a:lnTo>
                  <a:lnTo>
                    <a:pt x="255" y="121"/>
                  </a:lnTo>
                  <a:lnTo>
                    <a:pt x="255" y="121"/>
                  </a:lnTo>
                  <a:lnTo>
                    <a:pt x="255" y="119"/>
                  </a:lnTo>
                  <a:lnTo>
                    <a:pt x="255" y="119"/>
                  </a:lnTo>
                  <a:lnTo>
                    <a:pt x="255" y="119"/>
                  </a:lnTo>
                  <a:lnTo>
                    <a:pt x="253" y="119"/>
                  </a:lnTo>
                  <a:lnTo>
                    <a:pt x="253" y="119"/>
                  </a:lnTo>
                  <a:lnTo>
                    <a:pt x="248" y="119"/>
                  </a:lnTo>
                  <a:lnTo>
                    <a:pt x="248" y="119"/>
                  </a:lnTo>
                  <a:lnTo>
                    <a:pt x="246" y="119"/>
                  </a:lnTo>
                  <a:lnTo>
                    <a:pt x="239" y="111"/>
                  </a:lnTo>
                  <a:lnTo>
                    <a:pt x="237" y="109"/>
                  </a:lnTo>
                  <a:lnTo>
                    <a:pt x="234" y="109"/>
                  </a:lnTo>
                  <a:lnTo>
                    <a:pt x="232" y="111"/>
                  </a:lnTo>
                  <a:lnTo>
                    <a:pt x="227" y="114"/>
                  </a:lnTo>
                  <a:lnTo>
                    <a:pt x="227" y="114"/>
                  </a:lnTo>
                  <a:lnTo>
                    <a:pt x="225" y="111"/>
                  </a:lnTo>
                  <a:lnTo>
                    <a:pt x="222" y="111"/>
                  </a:lnTo>
                  <a:lnTo>
                    <a:pt x="220" y="111"/>
                  </a:lnTo>
                  <a:lnTo>
                    <a:pt x="215" y="111"/>
                  </a:lnTo>
                  <a:lnTo>
                    <a:pt x="210" y="111"/>
                  </a:lnTo>
                  <a:lnTo>
                    <a:pt x="210" y="114"/>
                  </a:lnTo>
                  <a:lnTo>
                    <a:pt x="208" y="114"/>
                  </a:lnTo>
                  <a:lnTo>
                    <a:pt x="208" y="114"/>
                  </a:lnTo>
                  <a:lnTo>
                    <a:pt x="208" y="119"/>
                  </a:lnTo>
                  <a:lnTo>
                    <a:pt x="206" y="119"/>
                  </a:lnTo>
                  <a:lnTo>
                    <a:pt x="206" y="121"/>
                  </a:lnTo>
                  <a:lnTo>
                    <a:pt x="206" y="121"/>
                  </a:lnTo>
                  <a:lnTo>
                    <a:pt x="206" y="123"/>
                  </a:lnTo>
                  <a:lnTo>
                    <a:pt x="208" y="123"/>
                  </a:lnTo>
                  <a:lnTo>
                    <a:pt x="208" y="126"/>
                  </a:lnTo>
                  <a:lnTo>
                    <a:pt x="208" y="126"/>
                  </a:lnTo>
                  <a:lnTo>
                    <a:pt x="206" y="126"/>
                  </a:lnTo>
                  <a:lnTo>
                    <a:pt x="203" y="126"/>
                  </a:lnTo>
                  <a:lnTo>
                    <a:pt x="203" y="126"/>
                  </a:lnTo>
                  <a:lnTo>
                    <a:pt x="201" y="126"/>
                  </a:lnTo>
                  <a:lnTo>
                    <a:pt x="199" y="128"/>
                  </a:lnTo>
                  <a:lnTo>
                    <a:pt x="199" y="128"/>
                  </a:lnTo>
                  <a:lnTo>
                    <a:pt x="196" y="128"/>
                  </a:lnTo>
                  <a:lnTo>
                    <a:pt x="196" y="128"/>
                  </a:lnTo>
                  <a:lnTo>
                    <a:pt x="194" y="128"/>
                  </a:lnTo>
                  <a:lnTo>
                    <a:pt x="194" y="128"/>
                  </a:lnTo>
                  <a:lnTo>
                    <a:pt x="194" y="128"/>
                  </a:lnTo>
                  <a:lnTo>
                    <a:pt x="194" y="128"/>
                  </a:lnTo>
                  <a:lnTo>
                    <a:pt x="194" y="128"/>
                  </a:lnTo>
                  <a:lnTo>
                    <a:pt x="194" y="126"/>
                  </a:lnTo>
                  <a:lnTo>
                    <a:pt x="194" y="126"/>
                  </a:lnTo>
                  <a:lnTo>
                    <a:pt x="194" y="126"/>
                  </a:lnTo>
                  <a:lnTo>
                    <a:pt x="192" y="126"/>
                  </a:lnTo>
                  <a:lnTo>
                    <a:pt x="189" y="126"/>
                  </a:lnTo>
                  <a:lnTo>
                    <a:pt x="189" y="123"/>
                  </a:lnTo>
                  <a:lnTo>
                    <a:pt x="184" y="119"/>
                  </a:lnTo>
                  <a:lnTo>
                    <a:pt x="182" y="116"/>
                  </a:lnTo>
                  <a:lnTo>
                    <a:pt x="182" y="116"/>
                  </a:lnTo>
                  <a:lnTo>
                    <a:pt x="182" y="116"/>
                  </a:lnTo>
                  <a:lnTo>
                    <a:pt x="180" y="109"/>
                  </a:lnTo>
                  <a:lnTo>
                    <a:pt x="180" y="107"/>
                  </a:lnTo>
                  <a:lnTo>
                    <a:pt x="177" y="107"/>
                  </a:lnTo>
                  <a:lnTo>
                    <a:pt x="177" y="104"/>
                  </a:lnTo>
                  <a:lnTo>
                    <a:pt x="175" y="104"/>
                  </a:lnTo>
                  <a:lnTo>
                    <a:pt x="175" y="104"/>
                  </a:lnTo>
                  <a:lnTo>
                    <a:pt x="175" y="104"/>
                  </a:lnTo>
                  <a:lnTo>
                    <a:pt x="175" y="104"/>
                  </a:lnTo>
                  <a:lnTo>
                    <a:pt x="173" y="104"/>
                  </a:lnTo>
                  <a:lnTo>
                    <a:pt x="173" y="102"/>
                  </a:lnTo>
                  <a:lnTo>
                    <a:pt x="173" y="102"/>
                  </a:lnTo>
                  <a:lnTo>
                    <a:pt x="173" y="102"/>
                  </a:lnTo>
                  <a:lnTo>
                    <a:pt x="173" y="102"/>
                  </a:lnTo>
                  <a:lnTo>
                    <a:pt x="173" y="102"/>
                  </a:lnTo>
                  <a:lnTo>
                    <a:pt x="170" y="102"/>
                  </a:lnTo>
                  <a:lnTo>
                    <a:pt x="170" y="100"/>
                  </a:lnTo>
                  <a:lnTo>
                    <a:pt x="168" y="95"/>
                  </a:lnTo>
                  <a:lnTo>
                    <a:pt x="166" y="95"/>
                  </a:lnTo>
                  <a:lnTo>
                    <a:pt x="163" y="95"/>
                  </a:lnTo>
                  <a:lnTo>
                    <a:pt x="163" y="95"/>
                  </a:lnTo>
                  <a:lnTo>
                    <a:pt x="163" y="93"/>
                  </a:lnTo>
                  <a:lnTo>
                    <a:pt x="161" y="90"/>
                  </a:lnTo>
                  <a:lnTo>
                    <a:pt x="158" y="90"/>
                  </a:lnTo>
                  <a:lnTo>
                    <a:pt x="156" y="88"/>
                  </a:lnTo>
                  <a:lnTo>
                    <a:pt x="156" y="88"/>
                  </a:lnTo>
                  <a:lnTo>
                    <a:pt x="156" y="88"/>
                  </a:lnTo>
                  <a:lnTo>
                    <a:pt x="156" y="88"/>
                  </a:lnTo>
                  <a:lnTo>
                    <a:pt x="154" y="88"/>
                  </a:lnTo>
                  <a:lnTo>
                    <a:pt x="154" y="85"/>
                  </a:lnTo>
                  <a:lnTo>
                    <a:pt x="154" y="85"/>
                  </a:lnTo>
                  <a:lnTo>
                    <a:pt x="154" y="85"/>
                  </a:lnTo>
                  <a:lnTo>
                    <a:pt x="151" y="85"/>
                  </a:lnTo>
                  <a:lnTo>
                    <a:pt x="147" y="83"/>
                  </a:lnTo>
                  <a:lnTo>
                    <a:pt x="144" y="83"/>
                  </a:lnTo>
                  <a:lnTo>
                    <a:pt x="144" y="81"/>
                  </a:lnTo>
                  <a:lnTo>
                    <a:pt x="144" y="81"/>
                  </a:lnTo>
                  <a:lnTo>
                    <a:pt x="144" y="81"/>
                  </a:lnTo>
                  <a:lnTo>
                    <a:pt x="144" y="81"/>
                  </a:lnTo>
                  <a:lnTo>
                    <a:pt x="144" y="78"/>
                  </a:lnTo>
                  <a:lnTo>
                    <a:pt x="144" y="78"/>
                  </a:lnTo>
                  <a:lnTo>
                    <a:pt x="144" y="78"/>
                  </a:lnTo>
                  <a:lnTo>
                    <a:pt x="144" y="76"/>
                  </a:lnTo>
                  <a:lnTo>
                    <a:pt x="144" y="76"/>
                  </a:lnTo>
                  <a:lnTo>
                    <a:pt x="144" y="74"/>
                  </a:lnTo>
                  <a:lnTo>
                    <a:pt x="144" y="74"/>
                  </a:lnTo>
                  <a:lnTo>
                    <a:pt x="139" y="74"/>
                  </a:lnTo>
                  <a:lnTo>
                    <a:pt x="139" y="74"/>
                  </a:lnTo>
                  <a:lnTo>
                    <a:pt x="137" y="71"/>
                  </a:lnTo>
                  <a:lnTo>
                    <a:pt x="137" y="71"/>
                  </a:lnTo>
                  <a:lnTo>
                    <a:pt x="137" y="69"/>
                  </a:lnTo>
                  <a:lnTo>
                    <a:pt x="135" y="66"/>
                  </a:lnTo>
                  <a:lnTo>
                    <a:pt x="135" y="64"/>
                  </a:lnTo>
                  <a:lnTo>
                    <a:pt x="135" y="62"/>
                  </a:lnTo>
                  <a:lnTo>
                    <a:pt x="135" y="59"/>
                  </a:lnTo>
                  <a:lnTo>
                    <a:pt x="135" y="59"/>
                  </a:lnTo>
                  <a:lnTo>
                    <a:pt x="135" y="57"/>
                  </a:lnTo>
                  <a:lnTo>
                    <a:pt x="135" y="57"/>
                  </a:lnTo>
                  <a:lnTo>
                    <a:pt x="135" y="57"/>
                  </a:lnTo>
                  <a:lnTo>
                    <a:pt x="135" y="57"/>
                  </a:lnTo>
                  <a:lnTo>
                    <a:pt x="135" y="55"/>
                  </a:lnTo>
                  <a:lnTo>
                    <a:pt x="135" y="55"/>
                  </a:lnTo>
                  <a:lnTo>
                    <a:pt x="135" y="55"/>
                  </a:lnTo>
                  <a:lnTo>
                    <a:pt x="135" y="55"/>
                  </a:lnTo>
                  <a:lnTo>
                    <a:pt x="137" y="55"/>
                  </a:lnTo>
                  <a:lnTo>
                    <a:pt x="137" y="52"/>
                  </a:lnTo>
                  <a:lnTo>
                    <a:pt x="137" y="52"/>
                  </a:lnTo>
                  <a:lnTo>
                    <a:pt x="137" y="52"/>
                  </a:lnTo>
                  <a:lnTo>
                    <a:pt x="137" y="52"/>
                  </a:lnTo>
                  <a:lnTo>
                    <a:pt x="137" y="50"/>
                  </a:lnTo>
                  <a:lnTo>
                    <a:pt x="137" y="50"/>
                  </a:lnTo>
                  <a:lnTo>
                    <a:pt x="137" y="50"/>
                  </a:lnTo>
                  <a:lnTo>
                    <a:pt x="137" y="50"/>
                  </a:lnTo>
                  <a:lnTo>
                    <a:pt x="135" y="48"/>
                  </a:lnTo>
                  <a:lnTo>
                    <a:pt x="135" y="48"/>
                  </a:lnTo>
                  <a:lnTo>
                    <a:pt x="135" y="48"/>
                  </a:lnTo>
                  <a:lnTo>
                    <a:pt x="132" y="48"/>
                  </a:lnTo>
                  <a:lnTo>
                    <a:pt x="132" y="48"/>
                  </a:lnTo>
                  <a:lnTo>
                    <a:pt x="132" y="45"/>
                  </a:lnTo>
                  <a:lnTo>
                    <a:pt x="132" y="45"/>
                  </a:lnTo>
                  <a:lnTo>
                    <a:pt x="132" y="45"/>
                  </a:lnTo>
                  <a:lnTo>
                    <a:pt x="130" y="45"/>
                  </a:lnTo>
                  <a:lnTo>
                    <a:pt x="128" y="43"/>
                  </a:lnTo>
                  <a:lnTo>
                    <a:pt x="128" y="43"/>
                  </a:lnTo>
                  <a:lnTo>
                    <a:pt x="123" y="43"/>
                  </a:lnTo>
                  <a:lnTo>
                    <a:pt x="121" y="40"/>
                  </a:lnTo>
                  <a:lnTo>
                    <a:pt x="121" y="40"/>
                  </a:lnTo>
                  <a:lnTo>
                    <a:pt x="121" y="43"/>
                  </a:lnTo>
                  <a:lnTo>
                    <a:pt x="118" y="43"/>
                  </a:lnTo>
                  <a:lnTo>
                    <a:pt x="118" y="43"/>
                  </a:lnTo>
                  <a:lnTo>
                    <a:pt x="118" y="40"/>
                  </a:lnTo>
                  <a:lnTo>
                    <a:pt x="116" y="40"/>
                  </a:lnTo>
                  <a:lnTo>
                    <a:pt x="116" y="40"/>
                  </a:lnTo>
                  <a:lnTo>
                    <a:pt x="116" y="40"/>
                  </a:lnTo>
                  <a:lnTo>
                    <a:pt x="113" y="43"/>
                  </a:lnTo>
                  <a:lnTo>
                    <a:pt x="113" y="40"/>
                  </a:lnTo>
                  <a:lnTo>
                    <a:pt x="113" y="40"/>
                  </a:lnTo>
                  <a:lnTo>
                    <a:pt x="113" y="40"/>
                  </a:lnTo>
                  <a:lnTo>
                    <a:pt x="113" y="38"/>
                  </a:lnTo>
                  <a:lnTo>
                    <a:pt x="113" y="38"/>
                  </a:lnTo>
                  <a:lnTo>
                    <a:pt x="113" y="38"/>
                  </a:lnTo>
                  <a:lnTo>
                    <a:pt x="111" y="38"/>
                  </a:lnTo>
                  <a:lnTo>
                    <a:pt x="111" y="36"/>
                  </a:lnTo>
                  <a:lnTo>
                    <a:pt x="111" y="36"/>
                  </a:lnTo>
                  <a:lnTo>
                    <a:pt x="111" y="36"/>
                  </a:lnTo>
                  <a:lnTo>
                    <a:pt x="111" y="36"/>
                  </a:lnTo>
                  <a:lnTo>
                    <a:pt x="109" y="36"/>
                  </a:lnTo>
                  <a:lnTo>
                    <a:pt x="109" y="36"/>
                  </a:lnTo>
                  <a:lnTo>
                    <a:pt x="106" y="38"/>
                  </a:lnTo>
                  <a:lnTo>
                    <a:pt x="106" y="38"/>
                  </a:lnTo>
                  <a:lnTo>
                    <a:pt x="106" y="40"/>
                  </a:lnTo>
                  <a:lnTo>
                    <a:pt x="106" y="40"/>
                  </a:lnTo>
                  <a:lnTo>
                    <a:pt x="106" y="40"/>
                  </a:lnTo>
                  <a:lnTo>
                    <a:pt x="106" y="43"/>
                  </a:lnTo>
                  <a:lnTo>
                    <a:pt x="106" y="43"/>
                  </a:lnTo>
                  <a:lnTo>
                    <a:pt x="106" y="43"/>
                  </a:lnTo>
                  <a:lnTo>
                    <a:pt x="106" y="43"/>
                  </a:lnTo>
                  <a:lnTo>
                    <a:pt x="106" y="43"/>
                  </a:lnTo>
                  <a:lnTo>
                    <a:pt x="104" y="45"/>
                  </a:lnTo>
                  <a:lnTo>
                    <a:pt x="104" y="45"/>
                  </a:lnTo>
                  <a:lnTo>
                    <a:pt x="104" y="45"/>
                  </a:lnTo>
                  <a:lnTo>
                    <a:pt x="104" y="45"/>
                  </a:lnTo>
                  <a:lnTo>
                    <a:pt x="102" y="45"/>
                  </a:lnTo>
                  <a:lnTo>
                    <a:pt x="102" y="45"/>
                  </a:lnTo>
                  <a:lnTo>
                    <a:pt x="102" y="45"/>
                  </a:lnTo>
                  <a:lnTo>
                    <a:pt x="102" y="48"/>
                  </a:lnTo>
                  <a:lnTo>
                    <a:pt x="102" y="48"/>
                  </a:lnTo>
                  <a:lnTo>
                    <a:pt x="102" y="48"/>
                  </a:lnTo>
                  <a:lnTo>
                    <a:pt x="102" y="48"/>
                  </a:lnTo>
                  <a:lnTo>
                    <a:pt x="102" y="48"/>
                  </a:lnTo>
                  <a:lnTo>
                    <a:pt x="99" y="48"/>
                  </a:lnTo>
                  <a:lnTo>
                    <a:pt x="99" y="48"/>
                  </a:lnTo>
                  <a:lnTo>
                    <a:pt x="97" y="48"/>
                  </a:lnTo>
                  <a:lnTo>
                    <a:pt x="97" y="48"/>
                  </a:lnTo>
                  <a:lnTo>
                    <a:pt x="97" y="48"/>
                  </a:lnTo>
                  <a:lnTo>
                    <a:pt x="97" y="48"/>
                  </a:lnTo>
                  <a:lnTo>
                    <a:pt x="97" y="45"/>
                  </a:lnTo>
                  <a:lnTo>
                    <a:pt x="97" y="45"/>
                  </a:lnTo>
                  <a:lnTo>
                    <a:pt x="97" y="45"/>
                  </a:lnTo>
                  <a:lnTo>
                    <a:pt x="97" y="40"/>
                  </a:lnTo>
                  <a:lnTo>
                    <a:pt x="95" y="40"/>
                  </a:lnTo>
                  <a:lnTo>
                    <a:pt x="95" y="38"/>
                  </a:lnTo>
                  <a:lnTo>
                    <a:pt x="95" y="38"/>
                  </a:lnTo>
                  <a:lnTo>
                    <a:pt x="95" y="38"/>
                  </a:lnTo>
                  <a:lnTo>
                    <a:pt x="95" y="38"/>
                  </a:lnTo>
                  <a:lnTo>
                    <a:pt x="95" y="38"/>
                  </a:lnTo>
                  <a:lnTo>
                    <a:pt x="95" y="36"/>
                  </a:lnTo>
                  <a:lnTo>
                    <a:pt x="92" y="33"/>
                  </a:lnTo>
                  <a:lnTo>
                    <a:pt x="92" y="33"/>
                  </a:lnTo>
                  <a:lnTo>
                    <a:pt x="92" y="29"/>
                  </a:lnTo>
                  <a:lnTo>
                    <a:pt x="92" y="26"/>
                  </a:lnTo>
                  <a:lnTo>
                    <a:pt x="92" y="26"/>
                  </a:lnTo>
                  <a:lnTo>
                    <a:pt x="92" y="24"/>
                  </a:lnTo>
                  <a:lnTo>
                    <a:pt x="95" y="21"/>
                  </a:lnTo>
                  <a:lnTo>
                    <a:pt x="92" y="21"/>
                  </a:lnTo>
                  <a:lnTo>
                    <a:pt x="92" y="21"/>
                  </a:lnTo>
                  <a:lnTo>
                    <a:pt x="92" y="21"/>
                  </a:lnTo>
                  <a:lnTo>
                    <a:pt x="90" y="21"/>
                  </a:lnTo>
                  <a:lnTo>
                    <a:pt x="90" y="21"/>
                  </a:lnTo>
                  <a:lnTo>
                    <a:pt x="90" y="19"/>
                  </a:lnTo>
                  <a:lnTo>
                    <a:pt x="87" y="19"/>
                  </a:lnTo>
                  <a:lnTo>
                    <a:pt x="87" y="19"/>
                  </a:lnTo>
                  <a:lnTo>
                    <a:pt x="87" y="19"/>
                  </a:lnTo>
                  <a:lnTo>
                    <a:pt x="87" y="17"/>
                  </a:lnTo>
                  <a:lnTo>
                    <a:pt x="87" y="17"/>
                  </a:lnTo>
                  <a:lnTo>
                    <a:pt x="87" y="17"/>
                  </a:lnTo>
                  <a:lnTo>
                    <a:pt x="87" y="14"/>
                  </a:lnTo>
                  <a:lnTo>
                    <a:pt x="85" y="12"/>
                  </a:lnTo>
                  <a:lnTo>
                    <a:pt x="85" y="12"/>
                  </a:lnTo>
                  <a:lnTo>
                    <a:pt x="85" y="12"/>
                  </a:lnTo>
                  <a:lnTo>
                    <a:pt x="85" y="12"/>
                  </a:lnTo>
                  <a:lnTo>
                    <a:pt x="83" y="12"/>
                  </a:lnTo>
                  <a:lnTo>
                    <a:pt x="83" y="12"/>
                  </a:lnTo>
                  <a:lnTo>
                    <a:pt x="83" y="12"/>
                  </a:lnTo>
                  <a:lnTo>
                    <a:pt x="83" y="12"/>
                  </a:lnTo>
                  <a:lnTo>
                    <a:pt x="80" y="12"/>
                  </a:lnTo>
                  <a:lnTo>
                    <a:pt x="80" y="12"/>
                  </a:lnTo>
                  <a:lnTo>
                    <a:pt x="80" y="12"/>
                  </a:lnTo>
                  <a:lnTo>
                    <a:pt x="80" y="12"/>
                  </a:lnTo>
                  <a:lnTo>
                    <a:pt x="78" y="10"/>
                  </a:lnTo>
                  <a:lnTo>
                    <a:pt x="78" y="7"/>
                  </a:lnTo>
                  <a:lnTo>
                    <a:pt x="76" y="7"/>
                  </a:lnTo>
                  <a:lnTo>
                    <a:pt x="73" y="10"/>
                  </a:lnTo>
                  <a:lnTo>
                    <a:pt x="73" y="10"/>
                  </a:lnTo>
                  <a:lnTo>
                    <a:pt x="73" y="10"/>
                  </a:lnTo>
                  <a:lnTo>
                    <a:pt x="71" y="10"/>
                  </a:lnTo>
                  <a:lnTo>
                    <a:pt x="71" y="10"/>
                  </a:lnTo>
                  <a:lnTo>
                    <a:pt x="71" y="10"/>
                  </a:lnTo>
                  <a:lnTo>
                    <a:pt x="68" y="10"/>
                  </a:lnTo>
                  <a:lnTo>
                    <a:pt x="66" y="10"/>
                  </a:lnTo>
                  <a:lnTo>
                    <a:pt x="66" y="10"/>
                  </a:lnTo>
                  <a:lnTo>
                    <a:pt x="64" y="7"/>
                  </a:lnTo>
                  <a:lnTo>
                    <a:pt x="64" y="7"/>
                  </a:lnTo>
                  <a:lnTo>
                    <a:pt x="61" y="7"/>
                  </a:lnTo>
                  <a:lnTo>
                    <a:pt x="59" y="10"/>
                  </a:lnTo>
                  <a:lnTo>
                    <a:pt x="57" y="10"/>
                  </a:lnTo>
                  <a:lnTo>
                    <a:pt x="54" y="12"/>
                  </a:lnTo>
                  <a:lnTo>
                    <a:pt x="54" y="14"/>
                  </a:lnTo>
                  <a:lnTo>
                    <a:pt x="54" y="14"/>
                  </a:lnTo>
                  <a:lnTo>
                    <a:pt x="52" y="14"/>
                  </a:lnTo>
                  <a:lnTo>
                    <a:pt x="52" y="14"/>
                  </a:lnTo>
                  <a:lnTo>
                    <a:pt x="52" y="14"/>
                  </a:lnTo>
                  <a:lnTo>
                    <a:pt x="52" y="14"/>
                  </a:lnTo>
                  <a:lnTo>
                    <a:pt x="52" y="12"/>
                  </a:lnTo>
                  <a:lnTo>
                    <a:pt x="50" y="12"/>
                  </a:lnTo>
                  <a:lnTo>
                    <a:pt x="47" y="12"/>
                  </a:lnTo>
                  <a:lnTo>
                    <a:pt x="47" y="12"/>
                  </a:lnTo>
                  <a:lnTo>
                    <a:pt x="47" y="10"/>
                  </a:lnTo>
                  <a:lnTo>
                    <a:pt x="45" y="10"/>
                  </a:lnTo>
                  <a:lnTo>
                    <a:pt x="45" y="10"/>
                  </a:lnTo>
                  <a:lnTo>
                    <a:pt x="45" y="10"/>
                  </a:lnTo>
                  <a:lnTo>
                    <a:pt x="42" y="10"/>
                  </a:lnTo>
                  <a:lnTo>
                    <a:pt x="42" y="10"/>
                  </a:lnTo>
                  <a:lnTo>
                    <a:pt x="42" y="10"/>
                  </a:lnTo>
                  <a:lnTo>
                    <a:pt x="40" y="7"/>
                  </a:lnTo>
                  <a:lnTo>
                    <a:pt x="40" y="7"/>
                  </a:lnTo>
                  <a:lnTo>
                    <a:pt x="40" y="7"/>
                  </a:lnTo>
                  <a:lnTo>
                    <a:pt x="40" y="7"/>
                  </a:lnTo>
                  <a:lnTo>
                    <a:pt x="40" y="7"/>
                  </a:lnTo>
                  <a:lnTo>
                    <a:pt x="38" y="7"/>
                  </a:lnTo>
                  <a:lnTo>
                    <a:pt x="38" y="7"/>
                  </a:lnTo>
                  <a:lnTo>
                    <a:pt x="38" y="5"/>
                  </a:lnTo>
                  <a:lnTo>
                    <a:pt x="38" y="5"/>
                  </a:lnTo>
                  <a:lnTo>
                    <a:pt x="38" y="7"/>
                  </a:lnTo>
                  <a:lnTo>
                    <a:pt x="38" y="7"/>
                  </a:lnTo>
                  <a:lnTo>
                    <a:pt x="35" y="7"/>
                  </a:lnTo>
                  <a:lnTo>
                    <a:pt x="35" y="7"/>
                  </a:lnTo>
                  <a:lnTo>
                    <a:pt x="35" y="7"/>
                  </a:lnTo>
                  <a:lnTo>
                    <a:pt x="35" y="7"/>
                  </a:lnTo>
                  <a:lnTo>
                    <a:pt x="33" y="5"/>
                  </a:lnTo>
                  <a:lnTo>
                    <a:pt x="33" y="5"/>
                  </a:lnTo>
                  <a:lnTo>
                    <a:pt x="28" y="5"/>
                  </a:lnTo>
                  <a:lnTo>
                    <a:pt x="28" y="5"/>
                  </a:lnTo>
                  <a:lnTo>
                    <a:pt x="26" y="3"/>
                  </a:lnTo>
                  <a:lnTo>
                    <a:pt x="26" y="3"/>
                  </a:lnTo>
                  <a:lnTo>
                    <a:pt x="26" y="0"/>
                  </a:lnTo>
                  <a:lnTo>
                    <a:pt x="24" y="5"/>
                  </a:lnTo>
                  <a:lnTo>
                    <a:pt x="21" y="36"/>
                  </a:lnTo>
                  <a:lnTo>
                    <a:pt x="19" y="64"/>
                  </a:lnTo>
                  <a:lnTo>
                    <a:pt x="16" y="95"/>
                  </a:lnTo>
                  <a:lnTo>
                    <a:pt x="12" y="123"/>
                  </a:lnTo>
                  <a:lnTo>
                    <a:pt x="9" y="154"/>
                  </a:lnTo>
                  <a:lnTo>
                    <a:pt x="7" y="185"/>
                  </a:lnTo>
                  <a:lnTo>
                    <a:pt x="2" y="213"/>
                  </a:lnTo>
                  <a:lnTo>
                    <a:pt x="0" y="244"/>
                  </a:lnTo>
                  <a:lnTo>
                    <a:pt x="0" y="244"/>
                  </a:lnTo>
                  <a:lnTo>
                    <a:pt x="0" y="244"/>
                  </a:lnTo>
                  <a:lnTo>
                    <a:pt x="7" y="246"/>
                  </a:lnTo>
                  <a:lnTo>
                    <a:pt x="9" y="251"/>
                  </a:lnTo>
                  <a:lnTo>
                    <a:pt x="16" y="258"/>
                  </a:lnTo>
                  <a:lnTo>
                    <a:pt x="19" y="258"/>
                  </a:lnTo>
                  <a:lnTo>
                    <a:pt x="19" y="258"/>
                  </a:lnTo>
                  <a:lnTo>
                    <a:pt x="19" y="261"/>
                  </a:lnTo>
                  <a:lnTo>
                    <a:pt x="19" y="261"/>
                  </a:lnTo>
                  <a:lnTo>
                    <a:pt x="16" y="261"/>
                  </a:lnTo>
                  <a:lnTo>
                    <a:pt x="16" y="263"/>
                  </a:lnTo>
                  <a:lnTo>
                    <a:pt x="16" y="263"/>
                  </a:lnTo>
                  <a:lnTo>
                    <a:pt x="16" y="263"/>
                  </a:lnTo>
                  <a:lnTo>
                    <a:pt x="16" y="263"/>
                  </a:lnTo>
                  <a:lnTo>
                    <a:pt x="19" y="263"/>
                  </a:lnTo>
                  <a:lnTo>
                    <a:pt x="19" y="263"/>
                  </a:lnTo>
                  <a:lnTo>
                    <a:pt x="19" y="263"/>
                  </a:lnTo>
                  <a:lnTo>
                    <a:pt x="19" y="263"/>
                  </a:lnTo>
                  <a:lnTo>
                    <a:pt x="19" y="263"/>
                  </a:lnTo>
                  <a:lnTo>
                    <a:pt x="21" y="263"/>
                  </a:lnTo>
                  <a:lnTo>
                    <a:pt x="21" y="263"/>
                  </a:lnTo>
                  <a:lnTo>
                    <a:pt x="21" y="263"/>
                  </a:lnTo>
                  <a:lnTo>
                    <a:pt x="24" y="263"/>
                  </a:lnTo>
                  <a:lnTo>
                    <a:pt x="24" y="263"/>
                  </a:lnTo>
                  <a:lnTo>
                    <a:pt x="24" y="263"/>
                  </a:lnTo>
                  <a:lnTo>
                    <a:pt x="24" y="265"/>
                  </a:lnTo>
                  <a:lnTo>
                    <a:pt x="24" y="265"/>
                  </a:lnTo>
                  <a:lnTo>
                    <a:pt x="26" y="265"/>
                  </a:lnTo>
                  <a:lnTo>
                    <a:pt x="26" y="265"/>
                  </a:lnTo>
                  <a:lnTo>
                    <a:pt x="26" y="265"/>
                  </a:lnTo>
                  <a:lnTo>
                    <a:pt x="26" y="265"/>
                  </a:lnTo>
                  <a:lnTo>
                    <a:pt x="26" y="263"/>
                  </a:lnTo>
                  <a:lnTo>
                    <a:pt x="28" y="263"/>
                  </a:lnTo>
                  <a:lnTo>
                    <a:pt x="28" y="263"/>
                  </a:lnTo>
                  <a:lnTo>
                    <a:pt x="28" y="263"/>
                  </a:lnTo>
                  <a:lnTo>
                    <a:pt x="28" y="263"/>
                  </a:lnTo>
                  <a:lnTo>
                    <a:pt x="31" y="263"/>
                  </a:lnTo>
                  <a:lnTo>
                    <a:pt x="31" y="263"/>
                  </a:lnTo>
                  <a:lnTo>
                    <a:pt x="31" y="263"/>
                  </a:lnTo>
                  <a:lnTo>
                    <a:pt x="31" y="263"/>
                  </a:lnTo>
                  <a:lnTo>
                    <a:pt x="28" y="261"/>
                  </a:lnTo>
                  <a:lnTo>
                    <a:pt x="28" y="261"/>
                  </a:lnTo>
                  <a:lnTo>
                    <a:pt x="28" y="258"/>
                  </a:lnTo>
                  <a:lnTo>
                    <a:pt x="31" y="256"/>
                  </a:lnTo>
                  <a:lnTo>
                    <a:pt x="33" y="256"/>
                  </a:lnTo>
                  <a:lnTo>
                    <a:pt x="35" y="256"/>
                  </a:lnTo>
                  <a:lnTo>
                    <a:pt x="40" y="256"/>
                  </a:lnTo>
                  <a:lnTo>
                    <a:pt x="42" y="256"/>
                  </a:lnTo>
                  <a:lnTo>
                    <a:pt x="42" y="256"/>
                  </a:lnTo>
                  <a:lnTo>
                    <a:pt x="45" y="256"/>
                  </a:lnTo>
                  <a:lnTo>
                    <a:pt x="45" y="256"/>
                  </a:lnTo>
                  <a:lnTo>
                    <a:pt x="47" y="258"/>
                  </a:lnTo>
                  <a:lnTo>
                    <a:pt x="52" y="261"/>
                  </a:lnTo>
                  <a:lnTo>
                    <a:pt x="54" y="263"/>
                  </a:lnTo>
                  <a:lnTo>
                    <a:pt x="57" y="263"/>
                  </a:lnTo>
                  <a:lnTo>
                    <a:pt x="59" y="263"/>
                  </a:lnTo>
                  <a:lnTo>
                    <a:pt x="59" y="263"/>
                  </a:lnTo>
                  <a:lnTo>
                    <a:pt x="61" y="261"/>
                  </a:lnTo>
                  <a:lnTo>
                    <a:pt x="66" y="261"/>
                  </a:lnTo>
                  <a:lnTo>
                    <a:pt x="66" y="263"/>
                  </a:lnTo>
                  <a:lnTo>
                    <a:pt x="68" y="263"/>
                  </a:lnTo>
                  <a:lnTo>
                    <a:pt x="68" y="263"/>
                  </a:lnTo>
                  <a:lnTo>
                    <a:pt x="68" y="263"/>
                  </a:lnTo>
                  <a:lnTo>
                    <a:pt x="68" y="263"/>
                  </a:lnTo>
                  <a:lnTo>
                    <a:pt x="68" y="263"/>
                  </a:lnTo>
                  <a:lnTo>
                    <a:pt x="68" y="263"/>
                  </a:lnTo>
                  <a:lnTo>
                    <a:pt x="71" y="263"/>
                  </a:lnTo>
                  <a:lnTo>
                    <a:pt x="71" y="263"/>
                  </a:lnTo>
                  <a:lnTo>
                    <a:pt x="71" y="263"/>
                  </a:lnTo>
                  <a:lnTo>
                    <a:pt x="71" y="263"/>
                  </a:lnTo>
                  <a:lnTo>
                    <a:pt x="71" y="263"/>
                  </a:lnTo>
                  <a:lnTo>
                    <a:pt x="71" y="263"/>
                  </a:lnTo>
                  <a:lnTo>
                    <a:pt x="71" y="263"/>
                  </a:lnTo>
                  <a:lnTo>
                    <a:pt x="71" y="265"/>
                  </a:lnTo>
                  <a:lnTo>
                    <a:pt x="73" y="265"/>
                  </a:lnTo>
                  <a:lnTo>
                    <a:pt x="73" y="265"/>
                  </a:lnTo>
                  <a:lnTo>
                    <a:pt x="76" y="265"/>
                  </a:lnTo>
                  <a:lnTo>
                    <a:pt x="78" y="268"/>
                  </a:lnTo>
                  <a:lnTo>
                    <a:pt x="80" y="270"/>
                  </a:lnTo>
                  <a:lnTo>
                    <a:pt x="83" y="272"/>
                  </a:lnTo>
                  <a:lnTo>
                    <a:pt x="85" y="275"/>
                  </a:lnTo>
                  <a:lnTo>
                    <a:pt x="85" y="275"/>
                  </a:lnTo>
                  <a:lnTo>
                    <a:pt x="85" y="275"/>
                  </a:lnTo>
                  <a:lnTo>
                    <a:pt x="87" y="275"/>
                  </a:lnTo>
                  <a:lnTo>
                    <a:pt x="87" y="275"/>
                  </a:lnTo>
                  <a:lnTo>
                    <a:pt x="90" y="277"/>
                  </a:lnTo>
                  <a:lnTo>
                    <a:pt x="95" y="277"/>
                  </a:lnTo>
                  <a:lnTo>
                    <a:pt x="97" y="277"/>
                  </a:lnTo>
                  <a:lnTo>
                    <a:pt x="99" y="280"/>
                  </a:lnTo>
                  <a:lnTo>
                    <a:pt x="102" y="282"/>
                  </a:lnTo>
                  <a:lnTo>
                    <a:pt x="102" y="282"/>
                  </a:lnTo>
                  <a:lnTo>
                    <a:pt x="102" y="284"/>
                  </a:lnTo>
                  <a:lnTo>
                    <a:pt x="102" y="284"/>
                  </a:lnTo>
                  <a:lnTo>
                    <a:pt x="104" y="284"/>
                  </a:lnTo>
                  <a:lnTo>
                    <a:pt x="109" y="284"/>
                  </a:lnTo>
                  <a:lnTo>
                    <a:pt x="109" y="284"/>
                  </a:lnTo>
                  <a:lnTo>
                    <a:pt x="109" y="284"/>
                  </a:lnTo>
                  <a:lnTo>
                    <a:pt x="111" y="287"/>
                  </a:lnTo>
                  <a:lnTo>
                    <a:pt x="113" y="287"/>
                  </a:lnTo>
                  <a:lnTo>
                    <a:pt x="113" y="287"/>
                  </a:lnTo>
                  <a:lnTo>
                    <a:pt x="113" y="289"/>
                  </a:lnTo>
                  <a:lnTo>
                    <a:pt x="113" y="289"/>
                  </a:lnTo>
                  <a:lnTo>
                    <a:pt x="113" y="289"/>
                  </a:lnTo>
                  <a:lnTo>
                    <a:pt x="116" y="291"/>
                  </a:lnTo>
                  <a:lnTo>
                    <a:pt x="116" y="291"/>
                  </a:lnTo>
                  <a:lnTo>
                    <a:pt x="118" y="291"/>
                  </a:lnTo>
                  <a:lnTo>
                    <a:pt x="118" y="289"/>
                  </a:lnTo>
                  <a:lnTo>
                    <a:pt x="121" y="289"/>
                  </a:lnTo>
                  <a:lnTo>
                    <a:pt x="121" y="287"/>
                  </a:lnTo>
                  <a:lnTo>
                    <a:pt x="123" y="287"/>
                  </a:lnTo>
                  <a:lnTo>
                    <a:pt x="123" y="287"/>
                  </a:lnTo>
                  <a:lnTo>
                    <a:pt x="123" y="287"/>
                  </a:lnTo>
                  <a:lnTo>
                    <a:pt x="123" y="287"/>
                  </a:lnTo>
                  <a:lnTo>
                    <a:pt x="123" y="287"/>
                  </a:lnTo>
                  <a:lnTo>
                    <a:pt x="123" y="287"/>
                  </a:lnTo>
                  <a:lnTo>
                    <a:pt x="123" y="287"/>
                  </a:lnTo>
                  <a:lnTo>
                    <a:pt x="125" y="284"/>
                  </a:lnTo>
                  <a:lnTo>
                    <a:pt x="125" y="284"/>
                  </a:lnTo>
                  <a:lnTo>
                    <a:pt x="125" y="282"/>
                  </a:lnTo>
                  <a:lnTo>
                    <a:pt x="128" y="282"/>
                  </a:lnTo>
                  <a:lnTo>
                    <a:pt x="128" y="282"/>
                  </a:lnTo>
                  <a:lnTo>
                    <a:pt x="132" y="282"/>
                  </a:lnTo>
                  <a:lnTo>
                    <a:pt x="132" y="280"/>
                  </a:lnTo>
                  <a:lnTo>
                    <a:pt x="135" y="280"/>
                  </a:lnTo>
                  <a:lnTo>
                    <a:pt x="135" y="280"/>
                  </a:lnTo>
                  <a:lnTo>
                    <a:pt x="135" y="280"/>
                  </a:lnTo>
                  <a:lnTo>
                    <a:pt x="137" y="277"/>
                  </a:lnTo>
                  <a:lnTo>
                    <a:pt x="137" y="275"/>
                  </a:lnTo>
                  <a:lnTo>
                    <a:pt x="139" y="275"/>
                  </a:lnTo>
                  <a:lnTo>
                    <a:pt x="139" y="275"/>
                  </a:lnTo>
                  <a:lnTo>
                    <a:pt x="139" y="275"/>
                  </a:lnTo>
                  <a:lnTo>
                    <a:pt x="142" y="272"/>
                  </a:lnTo>
                  <a:lnTo>
                    <a:pt x="142" y="272"/>
                  </a:lnTo>
                  <a:lnTo>
                    <a:pt x="142" y="272"/>
                  </a:lnTo>
                  <a:lnTo>
                    <a:pt x="142" y="272"/>
                  </a:lnTo>
                  <a:lnTo>
                    <a:pt x="142" y="272"/>
                  </a:lnTo>
                  <a:lnTo>
                    <a:pt x="144" y="268"/>
                  </a:lnTo>
                  <a:lnTo>
                    <a:pt x="147" y="268"/>
                  </a:lnTo>
                  <a:lnTo>
                    <a:pt x="147" y="268"/>
                  </a:lnTo>
                  <a:lnTo>
                    <a:pt x="149" y="268"/>
                  </a:lnTo>
                  <a:lnTo>
                    <a:pt x="149" y="268"/>
                  </a:lnTo>
                  <a:lnTo>
                    <a:pt x="149" y="265"/>
                  </a:lnTo>
                  <a:lnTo>
                    <a:pt x="151" y="265"/>
                  </a:lnTo>
                  <a:lnTo>
                    <a:pt x="151" y="265"/>
                  </a:lnTo>
                  <a:lnTo>
                    <a:pt x="154" y="265"/>
                  </a:lnTo>
                  <a:lnTo>
                    <a:pt x="154" y="263"/>
                  </a:lnTo>
                  <a:lnTo>
                    <a:pt x="154" y="263"/>
                  </a:lnTo>
                  <a:lnTo>
                    <a:pt x="154" y="263"/>
                  </a:lnTo>
                  <a:lnTo>
                    <a:pt x="156" y="263"/>
                  </a:lnTo>
                  <a:lnTo>
                    <a:pt x="158" y="261"/>
                  </a:lnTo>
                  <a:lnTo>
                    <a:pt x="163" y="258"/>
                  </a:lnTo>
                  <a:lnTo>
                    <a:pt x="163" y="258"/>
                  </a:lnTo>
                  <a:lnTo>
                    <a:pt x="166" y="258"/>
                  </a:lnTo>
                  <a:lnTo>
                    <a:pt x="166" y="258"/>
                  </a:lnTo>
                  <a:lnTo>
                    <a:pt x="166" y="258"/>
                  </a:lnTo>
                  <a:lnTo>
                    <a:pt x="168" y="258"/>
                  </a:lnTo>
                  <a:lnTo>
                    <a:pt x="168" y="258"/>
                  </a:lnTo>
                  <a:lnTo>
                    <a:pt x="168" y="258"/>
                  </a:lnTo>
                  <a:lnTo>
                    <a:pt x="168" y="258"/>
                  </a:lnTo>
                  <a:lnTo>
                    <a:pt x="168" y="258"/>
                  </a:lnTo>
                  <a:lnTo>
                    <a:pt x="173" y="258"/>
                  </a:lnTo>
                  <a:lnTo>
                    <a:pt x="175" y="256"/>
                  </a:lnTo>
                  <a:lnTo>
                    <a:pt x="175" y="256"/>
                  </a:lnTo>
                  <a:lnTo>
                    <a:pt x="175" y="254"/>
                  </a:lnTo>
                  <a:lnTo>
                    <a:pt x="177" y="254"/>
                  </a:lnTo>
                  <a:lnTo>
                    <a:pt x="177" y="254"/>
                  </a:lnTo>
                  <a:lnTo>
                    <a:pt x="177" y="254"/>
                  </a:lnTo>
                  <a:lnTo>
                    <a:pt x="177" y="254"/>
                  </a:lnTo>
                  <a:lnTo>
                    <a:pt x="177" y="254"/>
                  </a:lnTo>
                  <a:lnTo>
                    <a:pt x="180" y="251"/>
                  </a:lnTo>
                  <a:lnTo>
                    <a:pt x="180" y="251"/>
                  </a:lnTo>
                  <a:lnTo>
                    <a:pt x="180" y="251"/>
                  </a:lnTo>
                  <a:lnTo>
                    <a:pt x="180" y="249"/>
                  </a:lnTo>
                  <a:lnTo>
                    <a:pt x="180" y="249"/>
                  </a:lnTo>
                  <a:lnTo>
                    <a:pt x="177" y="246"/>
                  </a:lnTo>
                  <a:lnTo>
                    <a:pt x="173" y="249"/>
                  </a:lnTo>
                  <a:lnTo>
                    <a:pt x="170" y="251"/>
                  </a:lnTo>
                  <a:lnTo>
                    <a:pt x="170" y="251"/>
                  </a:lnTo>
                  <a:lnTo>
                    <a:pt x="166" y="249"/>
                  </a:lnTo>
                  <a:lnTo>
                    <a:pt x="163" y="249"/>
                  </a:lnTo>
                  <a:lnTo>
                    <a:pt x="163" y="249"/>
                  </a:lnTo>
                  <a:lnTo>
                    <a:pt x="163" y="246"/>
                  </a:lnTo>
                  <a:lnTo>
                    <a:pt x="163" y="246"/>
                  </a:lnTo>
                  <a:lnTo>
                    <a:pt x="168" y="246"/>
                  </a:lnTo>
                  <a:lnTo>
                    <a:pt x="168" y="246"/>
                  </a:lnTo>
                  <a:lnTo>
                    <a:pt x="168" y="246"/>
                  </a:lnTo>
                  <a:lnTo>
                    <a:pt x="168" y="246"/>
                  </a:lnTo>
                  <a:lnTo>
                    <a:pt x="170" y="246"/>
                  </a:lnTo>
                  <a:lnTo>
                    <a:pt x="170" y="246"/>
                  </a:lnTo>
                  <a:lnTo>
                    <a:pt x="170" y="246"/>
                  </a:lnTo>
                  <a:lnTo>
                    <a:pt x="170" y="246"/>
                  </a:lnTo>
                  <a:lnTo>
                    <a:pt x="170" y="246"/>
                  </a:lnTo>
                  <a:lnTo>
                    <a:pt x="170" y="244"/>
                  </a:lnTo>
                  <a:lnTo>
                    <a:pt x="170" y="244"/>
                  </a:lnTo>
                  <a:lnTo>
                    <a:pt x="173" y="244"/>
                  </a:lnTo>
                  <a:lnTo>
                    <a:pt x="173" y="242"/>
                  </a:lnTo>
                  <a:lnTo>
                    <a:pt x="177" y="242"/>
                  </a:lnTo>
                  <a:lnTo>
                    <a:pt x="180" y="239"/>
                  </a:lnTo>
                  <a:lnTo>
                    <a:pt x="180" y="239"/>
                  </a:lnTo>
                  <a:lnTo>
                    <a:pt x="182" y="237"/>
                  </a:lnTo>
                  <a:lnTo>
                    <a:pt x="182" y="237"/>
                  </a:lnTo>
                  <a:lnTo>
                    <a:pt x="182" y="237"/>
                  </a:lnTo>
                  <a:lnTo>
                    <a:pt x="184" y="237"/>
                  </a:lnTo>
                  <a:lnTo>
                    <a:pt x="184" y="237"/>
                  </a:lnTo>
                  <a:lnTo>
                    <a:pt x="184" y="237"/>
                  </a:lnTo>
                  <a:lnTo>
                    <a:pt x="184" y="235"/>
                  </a:lnTo>
                  <a:lnTo>
                    <a:pt x="187" y="235"/>
                  </a:lnTo>
                  <a:lnTo>
                    <a:pt x="187" y="235"/>
                  </a:lnTo>
                  <a:lnTo>
                    <a:pt x="187" y="235"/>
                  </a:lnTo>
                  <a:lnTo>
                    <a:pt x="189" y="235"/>
                  </a:lnTo>
                  <a:lnTo>
                    <a:pt x="192" y="232"/>
                  </a:lnTo>
                  <a:lnTo>
                    <a:pt x="192" y="232"/>
                  </a:lnTo>
                  <a:lnTo>
                    <a:pt x="194" y="232"/>
                  </a:lnTo>
                  <a:lnTo>
                    <a:pt x="194" y="235"/>
                  </a:lnTo>
                  <a:lnTo>
                    <a:pt x="194" y="235"/>
                  </a:lnTo>
                  <a:lnTo>
                    <a:pt x="194" y="237"/>
                  </a:lnTo>
                  <a:lnTo>
                    <a:pt x="196" y="239"/>
                  </a:lnTo>
                  <a:lnTo>
                    <a:pt x="196" y="239"/>
                  </a:lnTo>
                  <a:lnTo>
                    <a:pt x="196" y="239"/>
                  </a:lnTo>
                  <a:lnTo>
                    <a:pt x="196" y="242"/>
                  </a:lnTo>
                  <a:lnTo>
                    <a:pt x="199" y="242"/>
                  </a:lnTo>
                  <a:lnTo>
                    <a:pt x="199" y="244"/>
                  </a:lnTo>
                  <a:lnTo>
                    <a:pt x="199" y="244"/>
                  </a:lnTo>
                  <a:lnTo>
                    <a:pt x="199" y="246"/>
                  </a:lnTo>
                  <a:lnTo>
                    <a:pt x="199" y="249"/>
                  </a:lnTo>
                  <a:lnTo>
                    <a:pt x="196" y="251"/>
                  </a:lnTo>
                  <a:lnTo>
                    <a:pt x="196" y="254"/>
                  </a:lnTo>
                  <a:lnTo>
                    <a:pt x="194" y="254"/>
                  </a:lnTo>
                  <a:lnTo>
                    <a:pt x="194" y="254"/>
                  </a:lnTo>
                  <a:lnTo>
                    <a:pt x="194" y="256"/>
                  </a:lnTo>
                  <a:lnTo>
                    <a:pt x="194" y="256"/>
                  </a:lnTo>
                  <a:lnTo>
                    <a:pt x="194" y="256"/>
                  </a:lnTo>
                  <a:lnTo>
                    <a:pt x="192" y="258"/>
                  </a:lnTo>
                  <a:lnTo>
                    <a:pt x="192" y="258"/>
                  </a:lnTo>
                  <a:lnTo>
                    <a:pt x="192" y="258"/>
                  </a:lnTo>
                  <a:lnTo>
                    <a:pt x="192" y="258"/>
                  </a:lnTo>
                  <a:lnTo>
                    <a:pt x="192" y="261"/>
                  </a:lnTo>
                  <a:lnTo>
                    <a:pt x="192" y="261"/>
                  </a:lnTo>
                  <a:lnTo>
                    <a:pt x="189" y="261"/>
                  </a:lnTo>
                  <a:lnTo>
                    <a:pt x="187" y="263"/>
                  </a:lnTo>
                  <a:lnTo>
                    <a:pt x="184" y="263"/>
                  </a:lnTo>
                  <a:lnTo>
                    <a:pt x="182" y="263"/>
                  </a:lnTo>
                  <a:lnTo>
                    <a:pt x="180" y="263"/>
                  </a:lnTo>
                  <a:lnTo>
                    <a:pt x="180" y="261"/>
                  </a:lnTo>
                  <a:lnTo>
                    <a:pt x="177" y="261"/>
                  </a:lnTo>
                  <a:lnTo>
                    <a:pt x="177" y="258"/>
                  </a:lnTo>
                  <a:lnTo>
                    <a:pt x="177" y="258"/>
                  </a:lnTo>
                  <a:lnTo>
                    <a:pt x="175" y="258"/>
                  </a:lnTo>
                  <a:lnTo>
                    <a:pt x="175" y="258"/>
                  </a:lnTo>
                  <a:lnTo>
                    <a:pt x="175" y="261"/>
                  </a:lnTo>
                  <a:lnTo>
                    <a:pt x="177" y="261"/>
                  </a:lnTo>
                  <a:lnTo>
                    <a:pt x="177" y="261"/>
                  </a:lnTo>
                  <a:lnTo>
                    <a:pt x="177" y="261"/>
                  </a:lnTo>
                  <a:lnTo>
                    <a:pt x="184" y="268"/>
                  </a:lnTo>
                  <a:lnTo>
                    <a:pt x="187" y="270"/>
                  </a:lnTo>
                  <a:lnTo>
                    <a:pt x="187" y="270"/>
                  </a:lnTo>
                  <a:lnTo>
                    <a:pt x="187" y="270"/>
                  </a:lnTo>
                  <a:lnTo>
                    <a:pt x="192" y="270"/>
                  </a:lnTo>
                  <a:lnTo>
                    <a:pt x="192" y="268"/>
                  </a:lnTo>
                  <a:lnTo>
                    <a:pt x="192" y="268"/>
                  </a:lnTo>
                  <a:lnTo>
                    <a:pt x="194" y="268"/>
                  </a:lnTo>
                  <a:lnTo>
                    <a:pt x="194" y="265"/>
                  </a:lnTo>
                  <a:lnTo>
                    <a:pt x="194" y="265"/>
                  </a:lnTo>
                  <a:lnTo>
                    <a:pt x="196" y="265"/>
                  </a:lnTo>
                  <a:lnTo>
                    <a:pt x="196" y="265"/>
                  </a:lnTo>
                  <a:lnTo>
                    <a:pt x="196" y="263"/>
                  </a:lnTo>
                  <a:lnTo>
                    <a:pt x="196" y="263"/>
                  </a:lnTo>
                  <a:lnTo>
                    <a:pt x="201" y="265"/>
                  </a:lnTo>
                  <a:lnTo>
                    <a:pt x="201" y="263"/>
                  </a:lnTo>
                  <a:lnTo>
                    <a:pt x="201" y="261"/>
                  </a:lnTo>
                  <a:lnTo>
                    <a:pt x="201" y="261"/>
                  </a:lnTo>
                  <a:lnTo>
                    <a:pt x="201" y="261"/>
                  </a:lnTo>
                  <a:lnTo>
                    <a:pt x="201" y="258"/>
                  </a:lnTo>
                  <a:lnTo>
                    <a:pt x="201" y="258"/>
                  </a:lnTo>
                  <a:lnTo>
                    <a:pt x="201" y="258"/>
                  </a:lnTo>
                  <a:lnTo>
                    <a:pt x="203" y="258"/>
                  </a:lnTo>
                  <a:lnTo>
                    <a:pt x="203" y="256"/>
                  </a:lnTo>
                  <a:lnTo>
                    <a:pt x="203" y="256"/>
                  </a:lnTo>
                  <a:lnTo>
                    <a:pt x="203" y="256"/>
                  </a:lnTo>
                  <a:lnTo>
                    <a:pt x="206" y="256"/>
                  </a:lnTo>
                  <a:lnTo>
                    <a:pt x="203" y="254"/>
                  </a:lnTo>
                  <a:lnTo>
                    <a:pt x="206" y="254"/>
                  </a:lnTo>
                  <a:lnTo>
                    <a:pt x="206" y="254"/>
                  </a:lnTo>
                  <a:lnTo>
                    <a:pt x="208" y="254"/>
                  </a:lnTo>
                  <a:lnTo>
                    <a:pt x="208" y="254"/>
                  </a:lnTo>
                  <a:lnTo>
                    <a:pt x="208" y="254"/>
                  </a:lnTo>
                  <a:lnTo>
                    <a:pt x="208" y="254"/>
                  </a:lnTo>
                  <a:lnTo>
                    <a:pt x="208" y="254"/>
                  </a:lnTo>
                  <a:lnTo>
                    <a:pt x="210" y="254"/>
                  </a:lnTo>
                  <a:lnTo>
                    <a:pt x="213" y="254"/>
                  </a:lnTo>
                  <a:lnTo>
                    <a:pt x="213" y="254"/>
                  </a:lnTo>
                  <a:lnTo>
                    <a:pt x="215" y="254"/>
                  </a:lnTo>
                  <a:lnTo>
                    <a:pt x="215" y="254"/>
                  </a:lnTo>
                  <a:lnTo>
                    <a:pt x="215" y="256"/>
                  </a:lnTo>
                  <a:lnTo>
                    <a:pt x="218" y="258"/>
                  </a:lnTo>
                  <a:lnTo>
                    <a:pt x="218" y="258"/>
                  </a:lnTo>
                  <a:lnTo>
                    <a:pt x="215" y="258"/>
                  </a:lnTo>
                  <a:lnTo>
                    <a:pt x="215" y="261"/>
                  </a:lnTo>
                  <a:lnTo>
                    <a:pt x="215" y="261"/>
                  </a:lnTo>
                  <a:lnTo>
                    <a:pt x="218" y="261"/>
                  </a:lnTo>
                  <a:lnTo>
                    <a:pt x="218" y="261"/>
                  </a:lnTo>
                  <a:lnTo>
                    <a:pt x="218" y="263"/>
                  </a:lnTo>
                  <a:lnTo>
                    <a:pt x="218" y="263"/>
                  </a:lnTo>
                  <a:lnTo>
                    <a:pt x="215" y="263"/>
                  </a:lnTo>
                  <a:lnTo>
                    <a:pt x="215" y="265"/>
                  </a:lnTo>
                  <a:lnTo>
                    <a:pt x="215" y="265"/>
                  </a:lnTo>
                  <a:lnTo>
                    <a:pt x="213" y="265"/>
                  </a:lnTo>
                  <a:lnTo>
                    <a:pt x="213" y="265"/>
                  </a:lnTo>
                  <a:lnTo>
                    <a:pt x="213" y="265"/>
                  </a:lnTo>
                  <a:lnTo>
                    <a:pt x="213" y="265"/>
                  </a:lnTo>
                  <a:lnTo>
                    <a:pt x="213" y="265"/>
                  </a:lnTo>
                  <a:lnTo>
                    <a:pt x="210" y="265"/>
                  </a:lnTo>
                  <a:lnTo>
                    <a:pt x="210" y="265"/>
                  </a:lnTo>
                  <a:lnTo>
                    <a:pt x="210" y="268"/>
                  </a:lnTo>
                  <a:lnTo>
                    <a:pt x="210" y="268"/>
                  </a:lnTo>
                  <a:lnTo>
                    <a:pt x="210" y="268"/>
                  </a:lnTo>
                  <a:lnTo>
                    <a:pt x="210" y="270"/>
                  </a:lnTo>
                  <a:lnTo>
                    <a:pt x="210" y="270"/>
                  </a:lnTo>
                  <a:lnTo>
                    <a:pt x="208" y="270"/>
                  </a:lnTo>
                  <a:lnTo>
                    <a:pt x="208" y="272"/>
                  </a:lnTo>
                  <a:lnTo>
                    <a:pt x="208" y="272"/>
                  </a:lnTo>
                  <a:lnTo>
                    <a:pt x="208" y="272"/>
                  </a:lnTo>
                  <a:lnTo>
                    <a:pt x="210" y="272"/>
                  </a:lnTo>
                  <a:lnTo>
                    <a:pt x="213" y="275"/>
                  </a:lnTo>
                  <a:lnTo>
                    <a:pt x="215" y="275"/>
                  </a:lnTo>
                  <a:lnTo>
                    <a:pt x="215" y="275"/>
                  </a:lnTo>
                  <a:lnTo>
                    <a:pt x="215" y="280"/>
                  </a:lnTo>
                  <a:lnTo>
                    <a:pt x="218" y="280"/>
                  </a:lnTo>
                  <a:lnTo>
                    <a:pt x="220" y="280"/>
                  </a:lnTo>
                  <a:lnTo>
                    <a:pt x="222" y="277"/>
                  </a:lnTo>
                  <a:lnTo>
                    <a:pt x="225" y="277"/>
                  </a:lnTo>
                  <a:lnTo>
                    <a:pt x="227" y="277"/>
                  </a:lnTo>
                  <a:lnTo>
                    <a:pt x="227" y="280"/>
                  </a:lnTo>
                  <a:lnTo>
                    <a:pt x="229" y="280"/>
                  </a:lnTo>
                  <a:lnTo>
                    <a:pt x="229" y="282"/>
                  </a:lnTo>
                  <a:lnTo>
                    <a:pt x="227" y="282"/>
                  </a:lnTo>
                  <a:lnTo>
                    <a:pt x="227" y="280"/>
                  </a:lnTo>
                  <a:lnTo>
                    <a:pt x="225" y="280"/>
                  </a:lnTo>
                  <a:lnTo>
                    <a:pt x="225" y="280"/>
                  </a:lnTo>
                  <a:lnTo>
                    <a:pt x="227" y="282"/>
                  </a:lnTo>
                  <a:lnTo>
                    <a:pt x="229" y="284"/>
                  </a:lnTo>
                  <a:lnTo>
                    <a:pt x="229" y="289"/>
                  </a:lnTo>
                  <a:lnTo>
                    <a:pt x="232" y="294"/>
                  </a:lnTo>
                  <a:lnTo>
                    <a:pt x="232" y="294"/>
                  </a:lnTo>
                  <a:lnTo>
                    <a:pt x="232" y="294"/>
                  </a:lnTo>
                  <a:lnTo>
                    <a:pt x="234" y="294"/>
                  </a:lnTo>
                  <a:lnTo>
                    <a:pt x="234" y="294"/>
                  </a:lnTo>
                  <a:lnTo>
                    <a:pt x="234" y="291"/>
                  </a:lnTo>
                  <a:lnTo>
                    <a:pt x="237" y="289"/>
                  </a:lnTo>
                  <a:lnTo>
                    <a:pt x="237" y="289"/>
                  </a:lnTo>
                  <a:lnTo>
                    <a:pt x="239" y="289"/>
                  </a:lnTo>
                  <a:lnTo>
                    <a:pt x="244" y="291"/>
                  </a:lnTo>
                  <a:lnTo>
                    <a:pt x="246" y="296"/>
                  </a:lnTo>
                  <a:lnTo>
                    <a:pt x="246" y="298"/>
                  </a:lnTo>
                  <a:lnTo>
                    <a:pt x="248" y="301"/>
                  </a:lnTo>
                  <a:lnTo>
                    <a:pt x="248" y="301"/>
                  </a:lnTo>
                  <a:lnTo>
                    <a:pt x="251" y="303"/>
                  </a:lnTo>
                  <a:lnTo>
                    <a:pt x="251" y="303"/>
                  </a:lnTo>
                  <a:lnTo>
                    <a:pt x="251" y="303"/>
                  </a:lnTo>
                  <a:lnTo>
                    <a:pt x="248" y="303"/>
                  </a:lnTo>
                  <a:lnTo>
                    <a:pt x="248" y="303"/>
                  </a:lnTo>
                  <a:lnTo>
                    <a:pt x="248" y="306"/>
                  </a:lnTo>
                  <a:lnTo>
                    <a:pt x="248" y="306"/>
                  </a:lnTo>
                  <a:lnTo>
                    <a:pt x="251" y="306"/>
                  </a:lnTo>
                  <a:lnTo>
                    <a:pt x="251" y="308"/>
                  </a:lnTo>
                  <a:lnTo>
                    <a:pt x="251" y="308"/>
                  </a:lnTo>
                  <a:lnTo>
                    <a:pt x="253" y="308"/>
                  </a:lnTo>
                  <a:lnTo>
                    <a:pt x="253" y="308"/>
                  </a:lnTo>
                  <a:lnTo>
                    <a:pt x="253" y="306"/>
                  </a:lnTo>
                  <a:lnTo>
                    <a:pt x="253" y="306"/>
                  </a:lnTo>
                  <a:lnTo>
                    <a:pt x="253" y="306"/>
                  </a:lnTo>
                  <a:lnTo>
                    <a:pt x="253" y="306"/>
                  </a:lnTo>
                  <a:lnTo>
                    <a:pt x="255" y="303"/>
                  </a:lnTo>
                  <a:lnTo>
                    <a:pt x="255" y="303"/>
                  </a:lnTo>
                  <a:lnTo>
                    <a:pt x="255" y="303"/>
                  </a:lnTo>
                  <a:lnTo>
                    <a:pt x="255" y="303"/>
                  </a:lnTo>
                  <a:lnTo>
                    <a:pt x="255" y="301"/>
                  </a:lnTo>
                  <a:lnTo>
                    <a:pt x="255" y="301"/>
                  </a:lnTo>
                  <a:lnTo>
                    <a:pt x="255" y="301"/>
                  </a:lnTo>
                  <a:lnTo>
                    <a:pt x="255" y="301"/>
                  </a:lnTo>
                  <a:lnTo>
                    <a:pt x="255" y="301"/>
                  </a:lnTo>
                  <a:lnTo>
                    <a:pt x="255" y="301"/>
                  </a:lnTo>
                  <a:lnTo>
                    <a:pt x="255" y="298"/>
                  </a:lnTo>
                  <a:lnTo>
                    <a:pt x="255" y="298"/>
                  </a:lnTo>
                  <a:lnTo>
                    <a:pt x="255" y="296"/>
                  </a:lnTo>
                  <a:lnTo>
                    <a:pt x="255" y="296"/>
                  </a:lnTo>
                  <a:lnTo>
                    <a:pt x="258" y="296"/>
                  </a:lnTo>
                  <a:lnTo>
                    <a:pt x="258" y="296"/>
                  </a:lnTo>
                  <a:lnTo>
                    <a:pt x="258" y="294"/>
                  </a:lnTo>
                  <a:lnTo>
                    <a:pt x="258" y="294"/>
                  </a:lnTo>
                  <a:lnTo>
                    <a:pt x="258" y="294"/>
                  </a:lnTo>
                  <a:lnTo>
                    <a:pt x="258" y="294"/>
                  </a:lnTo>
                  <a:lnTo>
                    <a:pt x="258" y="294"/>
                  </a:lnTo>
                  <a:lnTo>
                    <a:pt x="258" y="294"/>
                  </a:lnTo>
                  <a:lnTo>
                    <a:pt x="258" y="291"/>
                  </a:lnTo>
                  <a:lnTo>
                    <a:pt x="258" y="291"/>
                  </a:lnTo>
                  <a:lnTo>
                    <a:pt x="258" y="291"/>
                  </a:lnTo>
                  <a:lnTo>
                    <a:pt x="258" y="289"/>
                  </a:lnTo>
                  <a:lnTo>
                    <a:pt x="258" y="289"/>
                  </a:lnTo>
                  <a:lnTo>
                    <a:pt x="258" y="289"/>
                  </a:lnTo>
                  <a:lnTo>
                    <a:pt x="258" y="287"/>
                  </a:lnTo>
                  <a:lnTo>
                    <a:pt x="258" y="287"/>
                  </a:lnTo>
                  <a:lnTo>
                    <a:pt x="255" y="287"/>
                  </a:lnTo>
                  <a:lnTo>
                    <a:pt x="255" y="289"/>
                  </a:lnTo>
                  <a:lnTo>
                    <a:pt x="255" y="289"/>
                  </a:lnTo>
                  <a:lnTo>
                    <a:pt x="255" y="289"/>
                  </a:lnTo>
                  <a:lnTo>
                    <a:pt x="255" y="289"/>
                  </a:lnTo>
                  <a:lnTo>
                    <a:pt x="255" y="291"/>
                  </a:lnTo>
                  <a:lnTo>
                    <a:pt x="255" y="291"/>
                  </a:lnTo>
                  <a:lnTo>
                    <a:pt x="253" y="291"/>
                  </a:lnTo>
                  <a:lnTo>
                    <a:pt x="253" y="291"/>
                  </a:lnTo>
                  <a:lnTo>
                    <a:pt x="253" y="291"/>
                  </a:lnTo>
                  <a:lnTo>
                    <a:pt x="251" y="294"/>
                  </a:lnTo>
                  <a:lnTo>
                    <a:pt x="251" y="294"/>
                  </a:lnTo>
                  <a:lnTo>
                    <a:pt x="248" y="294"/>
                  </a:lnTo>
                  <a:lnTo>
                    <a:pt x="248" y="294"/>
                  </a:lnTo>
                  <a:lnTo>
                    <a:pt x="248" y="294"/>
                  </a:lnTo>
                  <a:lnTo>
                    <a:pt x="248" y="291"/>
                  </a:lnTo>
                  <a:lnTo>
                    <a:pt x="248" y="291"/>
                  </a:lnTo>
                  <a:lnTo>
                    <a:pt x="248" y="291"/>
                  </a:lnTo>
                  <a:lnTo>
                    <a:pt x="248" y="291"/>
                  </a:lnTo>
                  <a:lnTo>
                    <a:pt x="248" y="289"/>
                  </a:lnTo>
                  <a:lnTo>
                    <a:pt x="248" y="289"/>
                  </a:lnTo>
                  <a:lnTo>
                    <a:pt x="248" y="289"/>
                  </a:lnTo>
                  <a:lnTo>
                    <a:pt x="248" y="289"/>
                  </a:lnTo>
                  <a:lnTo>
                    <a:pt x="248" y="289"/>
                  </a:lnTo>
                  <a:lnTo>
                    <a:pt x="246" y="289"/>
                  </a:lnTo>
                  <a:lnTo>
                    <a:pt x="246" y="289"/>
                  </a:lnTo>
                  <a:lnTo>
                    <a:pt x="246" y="289"/>
                  </a:lnTo>
                  <a:lnTo>
                    <a:pt x="246" y="287"/>
                  </a:lnTo>
                  <a:lnTo>
                    <a:pt x="246" y="287"/>
                  </a:lnTo>
                  <a:lnTo>
                    <a:pt x="244" y="284"/>
                  </a:lnTo>
                  <a:lnTo>
                    <a:pt x="246" y="282"/>
                  </a:lnTo>
                  <a:lnTo>
                    <a:pt x="248" y="282"/>
                  </a:lnTo>
                  <a:lnTo>
                    <a:pt x="248" y="282"/>
                  </a:lnTo>
                  <a:lnTo>
                    <a:pt x="253" y="282"/>
                  </a:lnTo>
                  <a:lnTo>
                    <a:pt x="253" y="282"/>
                  </a:lnTo>
                  <a:lnTo>
                    <a:pt x="253" y="282"/>
                  </a:lnTo>
                  <a:lnTo>
                    <a:pt x="255" y="282"/>
                  </a:lnTo>
                  <a:lnTo>
                    <a:pt x="255" y="284"/>
                  </a:lnTo>
                  <a:lnTo>
                    <a:pt x="255" y="284"/>
                  </a:lnTo>
                  <a:lnTo>
                    <a:pt x="258" y="282"/>
                  </a:lnTo>
                  <a:lnTo>
                    <a:pt x="258" y="282"/>
                  </a:lnTo>
                  <a:lnTo>
                    <a:pt x="260" y="282"/>
                  </a:lnTo>
                  <a:lnTo>
                    <a:pt x="263" y="282"/>
                  </a:lnTo>
                  <a:lnTo>
                    <a:pt x="263" y="282"/>
                  </a:lnTo>
                  <a:lnTo>
                    <a:pt x="265" y="282"/>
                  </a:lnTo>
                  <a:lnTo>
                    <a:pt x="267" y="280"/>
                  </a:lnTo>
                  <a:lnTo>
                    <a:pt x="267" y="280"/>
                  </a:lnTo>
                  <a:lnTo>
                    <a:pt x="270" y="280"/>
                  </a:lnTo>
                  <a:lnTo>
                    <a:pt x="277" y="280"/>
                  </a:lnTo>
                  <a:lnTo>
                    <a:pt x="277" y="280"/>
                  </a:lnTo>
                  <a:lnTo>
                    <a:pt x="277" y="280"/>
                  </a:lnTo>
                  <a:lnTo>
                    <a:pt x="277" y="280"/>
                  </a:lnTo>
                  <a:lnTo>
                    <a:pt x="277" y="280"/>
                  </a:lnTo>
                  <a:lnTo>
                    <a:pt x="279" y="277"/>
                  </a:lnTo>
                  <a:lnTo>
                    <a:pt x="279" y="277"/>
                  </a:lnTo>
                  <a:lnTo>
                    <a:pt x="279" y="277"/>
                  </a:lnTo>
                  <a:lnTo>
                    <a:pt x="284" y="275"/>
                  </a:lnTo>
                  <a:lnTo>
                    <a:pt x="291" y="268"/>
                  </a:lnTo>
                  <a:lnTo>
                    <a:pt x="296" y="263"/>
                  </a:lnTo>
                  <a:lnTo>
                    <a:pt x="308" y="254"/>
                  </a:lnTo>
                  <a:lnTo>
                    <a:pt x="317" y="244"/>
                  </a:lnTo>
                  <a:lnTo>
                    <a:pt x="326" y="239"/>
                  </a:lnTo>
                  <a:lnTo>
                    <a:pt x="336" y="235"/>
                  </a:lnTo>
                  <a:lnTo>
                    <a:pt x="345" y="232"/>
                  </a:lnTo>
                  <a:lnTo>
                    <a:pt x="355" y="230"/>
                  </a:lnTo>
                  <a:lnTo>
                    <a:pt x="369" y="227"/>
                  </a:lnTo>
                  <a:lnTo>
                    <a:pt x="374" y="230"/>
                  </a:lnTo>
                  <a:lnTo>
                    <a:pt x="376" y="230"/>
                  </a:lnTo>
                  <a:lnTo>
                    <a:pt x="376" y="227"/>
                  </a:lnTo>
                  <a:lnTo>
                    <a:pt x="379" y="227"/>
                  </a:lnTo>
                  <a:lnTo>
                    <a:pt x="383" y="227"/>
                  </a:lnTo>
                  <a:lnTo>
                    <a:pt x="386" y="227"/>
                  </a:lnTo>
                  <a:lnTo>
                    <a:pt x="393" y="227"/>
                  </a:lnTo>
                  <a:lnTo>
                    <a:pt x="395" y="227"/>
                  </a:lnTo>
                  <a:lnTo>
                    <a:pt x="395" y="227"/>
                  </a:lnTo>
                  <a:lnTo>
                    <a:pt x="397" y="227"/>
                  </a:lnTo>
                  <a:lnTo>
                    <a:pt x="400" y="227"/>
                  </a:lnTo>
                  <a:lnTo>
                    <a:pt x="402" y="227"/>
                  </a:lnTo>
                  <a:lnTo>
                    <a:pt x="400" y="227"/>
                  </a:lnTo>
                  <a:lnTo>
                    <a:pt x="400" y="227"/>
                  </a:lnTo>
                  <a:lnTo>
                    <a:pt x="402" y="230"/>
                  </a:lnTo>
                  <a:lnTo>
                    <a:pt x="402" y="230"/>
                  </a:lnTo>
                  <a:lnTo>
                    <a:pt x="402" y="227"/>
                  </a:lnTo>
                  <a:lnTo>
                    <a:pt x="405" y="227"/>
                  </a:lnTo>
                  <a:lnTo>
                    <a:pt x="412" y="227"/>
                  </a:lnTo>
                  <a:lnTo>
                    <a:pt x="412" y="227"/>
                  </a:lnTo>
                  <a:lnTo>
                    <a:pt x="412" y="227"/>
                  </a:lnTo>
                  <a:lnTo>
                    <a:pt x="414" y="225"/>
                  </a:lnTo>
                  <a:lnTo>
                    <a:pt x="414" y="225"/>
                  </a:lnTo>
                  <a:lnTo>
                    <a:pt x="414" y="225"/>
                  </a:lnTo>
                  <a:lnTo>
                    <a:pt x="416" y="225"/>
                  </a:lnTo>
                  <a:lnTo>
                    <a:pt x="419" y="225"/>
                  </a:lnTo>
                  <a:lnTo>
                    <a:pt x="419" y="223"/>
                  </a:lnTo>
                  <a:lnTo>
                    <a:pt x="419" y="223"/>
                  </a:lnTo>
                  <a:lnTo>
                    <a:pt x="419" y="223"/>
                  </a:lnTo>
                  <a:lnTo>
                    <a:pt x="421" y="223"/>
                  </a:lnTo>
                  <a:lnTo>
                    <a:pt x="421" y="220"/>
                  </a:lnTo>
                  <a:lnTo>
                    <a:pt x="424" y="218"/>
                  </a:lnTo>
                  <a:lnTo>
                    <a:pt x="426" y="218"/>
                  </a:lnTo>
                  <a:lnTo>
                    <a:pt x="426" y="216"/>
                  </a:lnTo>
                  <a:lnTo>
                    <a:pt x="428" y="216"/>
                  </a:lnTo>
                  <a:lnTo>
                    <a:pt x="428" y="213"/>
                  </a:lnTo>
                  <a:lnTo>
                    <a:pt x="426" y="211"/>
                  </a:lnTo>
                  <a:lnTo>
                    <a:pt x="428" y="211"/>
                  </a:lnTo>
                  <a:lnTo>
                    <a:pt x="428" y="211"/>
                  </a:lnTo>
                  <a:lnTo>
                    <a:pt x="428" y="211"/>
                  </a:lnTo>
                  <a:lnTo>
                    <a:pt x="428" y="211"/>
                  </a:lnTo>
                  <a:lnTo>
                    <a:pt x="431" y="211"/>
                  </a:lnTo>
                  <a:lnTo>
                    <a:pt x="428" y="213"/>
                  </a:lnTo>
                  <a:lnTo>
                    <a:pt x="428" y="213"/>
                  </a:lnTo>
                  <a:lnTo>
                    <a:pt x="428" y="213"/>
                  </a:lnTo>
                  <a:lnTo>
                    <a:pt x="428" y="213"/>
                  </a:lnTo>
                  <a:lnTo>
                    <a:pt x="428" y="213"/>
                  </a:lnTo>
                  <a:lnTo>
                    <a:pt x="433" y="213"/>
                  </a:lnTo>
                  <a:lnTo>
                    <a:pt x="438" y="211"/>
                  </a:lnTo>
                  <a:lnTo>
                    <a:pt x="438" y="211"/>
                  </a:lnTo>
                  <a:lnTo>
                    <a:pt x="428" y="206"/>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1400" dirty="0"/>
            </a:p>
          </p:txBody>
        </p:sp>
        <p:sp>
          <p:nvSpPr>
            <p:cNvPr id="104" name="Freeform 15">
              <a:extLst>
                <a:ext uri="{FF2B5EF4-FFF2-40B4-BE49-F238E27FC236}">
                  <a16:creationId xmlns:a16="http://schemas.microsoft.com/office/drawing/2014/main" id="{8194A9CA-7665-4703-A13F-60C86C388A48}"/>
                </a:ext>
              </a:extLst>
            </p:cNvPr>
            <p:cNvSpPr>
              <a:spLocks noEditPoints="1"/>
            </p:cNvSpPr>
            <p:nvPr/>
          </p:nvSpPr>
          <p:spPr bwMode="auto">
            <a:xfrm>
              <a:off x="8882704" y="5010695"/>
              <a:ext cx="444343" cy="466764"/>
            </a:xfrm>
            <a:custGeom>
              <a:avLst/>
              <a:gdLst>
                <a:gd name="T0" fmla="*/ 125 w 218"/>
                <a:gd name="T1" fmla="*/ 220 h 229"/>
                <a:gd name="T2" fmla="*/ 128 w 218"/>
                <a:gd name="T3" fmla="*/ 220 h 229"/>
                <a:gd name="T4" fmla="*/ 140 w 218"/>
                <a:gd name="T5" fmla="*/ 201 h 229"/>
                <a:gd name="T6" fmla="*/ 137 w 218"/>
                <a:gd name="T7" fmla="*/ 208 h 229"/>
                <a:gd name="T8" fmla="*/ 173 w 218"/>
                <a:gd name="T9" fmla="*/ 180 h 229"/>
                <a:gd name="T10" fmla="*/ 192 w 218"/>
                <a:gd name="T11" fmla="*/ 156 h 229"/>
                <a:gd name="T12" fmla="*/ 189 w 218"/>
                <a:gd name="T13" fmla="*/ 64 h 229"/>
                <a:gd name="T14" fmla="*/ 161 w 218"/>
                <a:gd name="T15" fmla="*/ 80 h 229"/>
                <a:gd name="T16" fmla="*/ 137 w 218"/>
                <a:gd name="T17" fmla="*/ 80 h 229"/>
                <a:gd name="T18" fmla="*/ 130 w 218"/>
                <a:gd name="T19" fmla="*/ 85 h 229"/>
                <a:gd name="T20" fmla="*/ 118 w 218"/>
                <a:gd name="T21" fmla="*/ 87 h 229"/>
                <a:gd name="T22" fmla="*/ 80 w 218"/>
                <a:gd name="T23" fmla="*/ 78 h 229"/>
                <a:gd name="T24" fmla="*/ 61 w 218"/>
                <a:gd name="T25" fmla="*/ 64 h 229"/>
                <a:gd name="T26" fmla="*/ 38 w 218"/>
                <a:gd name="T27" fmla="*/ 64 h 229"/>
                <a:gd name="T28" fmla="*/ 28 w 218"/>
                <a:gd name="T29" fmla="*/ 78 h 229"/>
                <a:gd name="T30" fmla="*/ 35 w 218"/>
                <a:gd name="T31" fmla="*/ 111 h 229"/>
                <a:gd name="T32" fmla="*/ 47 w 218"/>
                <a:gd name="T33" fmla="*/ 149 h 229"/>
                <a:gd name="T34" fmla="*/ 57 w 218"/>
                <a:gd name="T35" fmla="*/ 156 h 229"/>
                <a:gd name="T36" fmla="*/ 54 w 218"/>
                <a:gd name="T37" fmla="*/ 163 h 229"/>
                <a:gd name="T38" fmla="*/ 45 w 218"/>
                <a:gd name="T39" fmla="*/ 149 h 229"/>
                <a:gd name="T40" fmla="*/ 47 w 218"/>
                <a:gd name="T41" fmla="*/ 177 h 229"/>
                <a:gd name="T42" fmla="*/ 59 w 218"/>
                <a:gd name="T43" fmla="*/ 196 h 229"/>
                <a:gd name="T44" fmla="*/ 66 w 218"/>
                <a:gd name="T45" fmla="*/ 210 h 229"/>
                <a:gd name="T46" fmla="*/ 71 w 218"/>
                <a:gd name="T47" fmla="*/ 210 h 229"/>
                <a:gd name="T48" fmla="*/ 80 w 218"/>
                <a:gd name="T49" fmla="*/ 215 h 229"/>
                <a:gd name="T50" fmla="*/ 69 w 218"/>
                <a:gd name="T51" fmla="*/ 215 h 229"/>
                <a:gd name="T52" fmla="*/ 80 w 218"/>
                <a:gd name="T53" fmla="*/ 220 h 229"/>
                <a:gd name="T54" fmla="*/ 97 w 218"/>
                <a:gd name="T55" fmla="*/ 225 h 229"/>
                <a:gd name="T56" fmla="*/ 114 w 218"/>
                <a:gd name="T57" fmla="*/ 225 h 229"/>
                <a:gd name="T58" fmla="*/ 118 w 218"/>
                <a:gd name="T59" fmla="*/ 210 h 229"/>
                <a:gd name="T60" fmla="*/ 121 w 218"/>
                <a:gd name="T61" fmla="*/ 203 h 229"/>
                <a:gd name="T62" fmla="*/ 130 w 218"/>
                <a:gd name="T63" fmla="*/ 208 h 229"/>
                <a:gd name="T64" fmla="*/ 137 w 218"/>
                <a:gd name="T65" fmla="*/ 184 h 229"/>
                <a:gd name="T66" fmla="*/ 142 w 218"/>
                <a:gd name="T67" fmla="*/ 194 h 229"/>
                <a:gd name="T68" fmla="*/ 151 w 218"/>
                <a:gd name="T69" fmla="*/ 184 h 229"/>
                <a:gd name="T70" fmla="*/ 161 w 218"/>
                <a:gd name="T71" fmla="*/ 191 h 229"/>
                <a:gd name="T72" fmla="*/ 154 w 218"/>
                <a:gd name="T73" fmla="*/ 191 h 229"/>
                <a:gd name="T74" fmla="*/ 158 w 218"/>
                <a:gd name="T75" fmla="*/ 206 h 229"/>
                <a:gd name="T76" fmla="*/ 166 w 218"/>
                <a:gd name="T77" fmla="*/ 201 h 229"/>
                <a:gd name="T78" fmla="*/ 170 w 218"/>
                <a:gd name="T79" fmla="*/ 187 h 229"/>
                <a:gd name="T80" fmla="*/ 166 w 218"/>
                <a:gd name="T81" fmla="*/ 182 h 229"/>
                <a:gd name="T82" fmla="*/ 170 w 218"/>
                <a:gd name="T83" fmla="*/ 168 h 229"/>
                <a:gd name="T84" fmla="*/ 177 w 218"/>
                <a:gd name="T85" fmla="*/ 149 h 229"/>
                <a:gd name="T86" fmla="*/ 189 w 218"/>
                <a:gd name="T87" fmla="*/ 135 h 229"/>
                <a:gd name="T88" fmla="*/ 192 w 218"/>
                <a:gd name="T89" fmla="*/ 146 h 229"/>
                <a:gd name="T90" fmla="*/ 194 w 218"/>
                <a:gd name="T91" fmla="*/ 142 h 229"/>
                <a:gd name="T92" fmla="*/ 199 w 218"/>
                <a:gd name="T93" fmla="*/ 113 h 229"/>
                <a:gd name="T94" fmla="*/ 201 w 218"/>
                <a:gd name="T95" fmla="*/ 85 h 229"/>
                <a:gd name="T96" fmla="*/ 50 w 218"/>
                <a:gd name="T97" fmla="*/ 61 h 229"/>
                <a:gd name="T98" fmla="*/ 199 w 218"/>
                <a:gd name="T99" fmla="*/ 52 h 229"/>
                <a:gd name="T100" fmla="*/ 38 w 218"/>
                <a:gd name="T101" fmla="*/ 56 h 229"/>
                <a:gd name="T102" fmla="*/ 47 w 218"/>
                <a:gd name="T103" fmla="*/ 47 h 229"/>
                <a:gd name="T104" fmla="*/ 215 w 218"/>
                <a:gd name="T105" fmla="*/ 42 h 229"/>
                <a:gd name="T106" fmla="*/ 194 w 218"/>
                <a:gd name="T107" fmla="*/ 47 h 229"/>
                <a:gd name="T108" fmla="*/ 213 w 218"/>
                <a:gd name="T109" fmla="*/ 49 h 229"/>
                <a:gd name="T110" fmla="*/ 189 w 218"/>
                <a:gd name="T111" fmla="*/ 21 h 229"/>
                <a:gd name="T112" fmla="*/ 203 w 218"/>
                <a:gd name="T113" fmla="*/ 38 h 229"/>
                <a:gd name="T114" fmla="*/ 211 w 218"/>
                <a:gd name="T115" fmla="*/ 28 h 229"/>
                <a:gd name="T116" fmla="*/ 194 w 218"/>
                <a:gd name="T117" fmla="*/ 16 h 229"/>
                <a:gd name="T118" fmla="*/ 7 w 218"/>
                <a:gd name="T119" fmla="*/ 7 h 229"/>
                <a:gd name="T120" fmla="*/ 2 w 218"/>
                <a:gd name="T121" fmla="*/ 23 h 229"/>
                <a:gd name="T122" fmla="*/ 14 w 218"/>
                <a:gd name="T123" fmla="*/ 2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8" h="229">
                  <a:moveTo>
                    <a:pt x="135" y="213"/>
                  </a:moveTo>
                  <a:lnTo>
                    <a:pt x="135" y="213"/>
                  </a:lnTo>
                  <a:lnTo>
                    <a:pt x="135" y="208"/>
                  </a:lnTo>
                  <a:lnTo>
                    <a:pt x="132" y="208"/>
                  </a:lnTo>
                  <a:lnTo>
                    <a:pt x="132" y="208"/>
                  </a:lnTo>
                  <a:lnTo>
                    <a:pt x="130" y="210"/>
                  </a:lnTo>
                  <a:lnTo>
                    <a:pt x="130" y="210"/>
                  </a:lnTo>
                  <a:lnTo>
                    <a:pt x="130" y="213"/>
                  </a:lnTo>
                  <a:lnTo>
                    <a:pt x="130" y="213"/>
                  </a:lnTo>
                  <a:lnTo>
                    <a:pt x="130" y="213"/>
                  </a:lnTo>
                  <a:lnTo>
                    <a:pt x="130" y="213"/>
                  </a:lnTo>
                  <a:lnTo>
                    <a:pt x="130" y="215"/>
                  </a:lnTo>
                  <a:lnTo>
                    <a:pt x="128" y="215"/>
                  </a:lnTo>
                  <a:lnTo>
                    <a:pt x="128" y="215"/>
                  </a:lnTo>
                  <a:lnTo>
                    <a:pt x="128" y="213"/>
                  </a:lnTo>
                  <a:lnTo>
                    <a:pt x="128" y="213"/>
                  </a:lnTo>
                  <a:lnTo>
                    <a:pt x="128" y="213"/>
                  </a:lnTo>
                  <a:lnTo>
                    <a:pt x="125" y="213"/>
                  </a:lnTo>
                  <a:lnTo>
                    <a:pt x="125" y="213"/>
                  </a:lnTo>
                  <a:lnTo>
                    <a:pt x="125" y="215"/>
                  </a:lnTo>
                  <a:lnTo>
                    <a:pt x="125" y="215"/>
                  </a:lnTo>
                  <a:lnTo>
                    <a:pt x="125" y="217"/>
                  </a:lnTo>
                  <a:lnTo>
                    <a:pt x="125" y="220"/>
                  </a:lnTo>
                  <a:lnTo>
                    <a:pt x="125" y="220"/>
                  </a:lnTo>
                  <a:lnTo>
                    <a:pt x="125" y="220"/>
                  </a:lnTo>
                  <a:lnTo>
                    <a:pt x="123" y="217"/>
                  </a:lnTo>
                  <a:lnTo>
                    <a:pt x="123" y="217"/>
                  </a:lnTo>
                  <a:lnTo>
                    <a:pt x="121" y="217"/>
                  </a:lnTo>
                  <a:lnTo>
                    <a:pt x="121" y="217"/>
                  </a:lnTo>
                  <a:lnTo>
                    <a:pt x="123" y="217"/>
                  </a:lnTo>
                  <a:lnTo>
                    <a:pt x="123" y="220"/>
                  </a:lnTo>
                  <a:lnTo>
                    <a:pt x="123" y="220"/>
                  </a:lnTo>
                  <a:lnTo>
                    <a:pt x="123" y="222"/>
                  </a:lnTo>
                  <a:lnTo>
                    <a:pt x="125" y="222"/>
                  </a:lnTo>
                  <a:lnTo>
                    <a:pt x="125" y="220"/>
                  </a:lnTo>
                  <a:lnTo>
                    <a:pt x="125" y="220"/>
                  </a:lnTo>
                  <a:lnTo>
                    <a:pt x="128" y="217"/>
                  </a:lnTo>
                  <a:lnTo>
                    <a:pt x="128" y="217"/>
                  </a:lnTo>
                  <a:lnTo>
                    <a:pt x="128" y="217"/>
                  </a:lnTo>
                  <a:lnTo>
                    <a:pt x="128" y="217"/>
                  </a:lnTo>
                  <a:lnTo>
                    <a:pt x="128" y="217"/>
                  </a:lnTo>
                  <a:lnTo>
                    <a:pt x="128" y="217"/>
                  </a:lnTo>
                  <a:lnTo>
                    <a:pt x="128" y="217"/>
                  </a:lnTo>
                  <a:lnTo>
                    <a:pt x="128" y="217"/>
                  </a:lnTo>
                  <a:lnTo>
                    <a:pt x="128" y="220"/>
                  </a:lnTo>
                  <a:lnTo>
                    <a:pt x="128" y="220"/>
                  </a:lnTo>
                  <a:lnTo>
                    <a:pt x="128" y="220"/>
                  </a:lnTo>
                  <a:lnTo>
                    <a:pt x="128" y="220"/>
                  </a:lnTo>
                  <a:lnTo>
                    <a:pt x="128" y="220"/>
                  </a:lnTo>
                  <a:lnTo>
                    <a:pt x="128" y="220"/>
                  </a:lnTo>
                  <a:lnTo>
                    <a:pt x="128" y="220"/>
                  </a:lnTo>
                  <a:lnTo>
                    <a:pt x="128" y="220"/>
                  </a:lnTo>
                  <a:lnTo>
                    <a:pt x="130" y="220"/>
                  </a:lnTo>
                  <a:lnTo>
                    <a:pt x="130" y="222"/>
                  </a:lnTo>
                  <a:lnTo>
                    <a:pt x="130" y="222"/>
                  </a:lnTo>
                  <a:lnTo>
                    <a:pt x="132" y="222"/>
                  </a:lnTo>
                  <a:lnTo>
                    <a:pt x="132" y="220"/>
                  </a:lnTo>
                  <a:lnTo>
                    <a:pt x="132" y="217"/>
                  </a:lnTo>
                  <a:lnTo>
                    <a:pt x="132" y="217"/>
                  </a:lnTo>
                  <a:lnTo>
                    <a:pt x="132" y="217"/>
                  </a:lnTo>
                  <a:lnTo>
                    <a:pt x="135" y="217"/>
                  </a:lnTo>
                  <a:lnTo>
                    <a:pt x="135" y="215"/>
                  </a:lnTo>
                  <a:lnTo>
                    <a:pt x="135" y="215"/>
                  </a:lnTo>
                  <a:lnTo>
                    <a:pt x="135" y="215"/>
                  </a:lnTo>
                  <a:lnTo>
                    <a:pt x="135" y="215"/>
                  </a:lnTo>
                  <a:lnTo>
                    <a:pt x="135" y="213"/>
                  </a:lnTo>
                  <a:lnTo>
                    <a:pt x="135" y="213"/>
                  </a:lnTo>
                  <a:close/>
                  <a:moveTo>
                    <a:pt x="140" y="203"/>
                  </a:moveTo>
                  <a:lnTo>
                    <a:pt x="140" y="203"/>
                  </a:lnTo>
                  <a:lnTo>
                    <a:pt x="140" y="203"/>
                  </a:lnTo>
                  <a:lnTo>
                    <a:pt x="140" y="201"/>
                  </a:lnTo>
                  <a:lnTo>
                    <a:pt x="140" y="201"/>
                  </a:lnTo>
                  <a:lnTo>
                    <a:pt x="140" y="201"/>
                  </a:lnTo>
                  <a:lnTo>
                    <a:pt x="140" y="199"/>
                  </a:lnTo>
                  <a:lnTo>
                    <a:pt x="137" y="199"/>
                  </a:lnTo>
                  <a:lnTo>
                    <a:pt x="137" y="196"/>
                  </a:lnTo>
                  <a:lnTo>
                    <a:pt x="137" y="199"/>
                  </a:lnTo>
                  <a:lnTo>
                    <a:pt x="137" y="199"/>
                  </a:lnTo>
                  <a:lnTo>
                    <a:pt x="135" y="201"/>
                  </a:lnTo>
                  <a:lnTo>
                    <a:pt x="137" y="201"/>
                  </a:lnTo>
                  <a:lnTo>
                    <a:pt x="137" y="201"/>
                  </a:lnTo>
                  <a:lnTo>
                    <a:pt x="137" y="201"/>
                  </a:lnTo>
                  <a:lnTo>
                    <a:pt x="135" y="201"/>
                  </a:lnTo>
                  <a:lnTo>
                    <a:pt x="135" y="201"/>
                  </a:lnTo>
                  <a:lnTo>
                    <a:pt x="135" y="203"/>
                  </a:lnTo>
                  <a:lnTo>
                    <a:pt x="135" y="203"/>
                  </a:lnTo>
                  <a:lnTo>
                    <a:pt x="137" y="203"/>
                  </a:lnTo>
                  <a:lnTo>
                    <a:pt x="137" y="203"/>
                  </a:lnTo>
                  <a:lnTo>
                    <a:pt x="137" y="206"/>
                  </a:lnTo>
                  <a:lnTo>
                    <a:pt x="137" y="206"/>
                  </a:lnTo>
                  <a:lnTo>
                    <a:pt x="135" y="206"/>
                  </a:lnTo>
                  <a:lnTo>
                    <a:pt x="135" y="208"/>
                  </a:lnTo>
                  <a:lnTo>
                    <a:pt x="137" y="208"/>
                  </a:lnTo>
                  <a:lnTo>
                    <a:pt x="137" y="208"/>
                  </a:lnTo>
                  <a:lnTo>
                    <a:pt x="137" y="208"/>
                  </a:lnTo>
                  <a:lnTo>
                    <a:pt x="137" y="208"/>
                  </a:lnTo>
                  <a:lnTo>
                    <a:pt x="137" y="208"/>
                  </a:lnTo>
                  <a:lnTo>
                    <a:pt x="140" y="208"/>
                  </a:lnTo>
                  <a:lnTo>
                    <a:pt x="140" y="206"/>
                  </a:lnTo>
                  <a:lnTo>
                    <a:pt x="140" y="206"/>
                  </a:lnTo>
                  <a:lnTo>
                    <a:pt x="140" y="203"/>
                  </a:lnTo>
                  <a:close/>
                  <a:moveTo>
                    <a:pt x="180" y="172"/>
                  </a:moveTo>
                  <a:lnTo>
                    <a:pt x="180" y="172"/>
                  </a:lnTo>
                  <a:lnTo>
                    <a:pt x="180" y="170"/>
                  </a:lnTo>
                  <a:lnTo>
                    <a:pt x="180" y="170"/>
                  </a:lnTo>
                  <a:lnTo>
                    <a:pt x="177" y="170"/>
                  </a:lnTo>
                  <a:lnTo>
                    <a:pt x="177" y="170"/>
                  </a:lnTo>
                  <a:lnTo>
                    <a:pt x="177" y="170"/>
                  </a:lnTo>
                  <a:lnTo>
                    <a:pt x="175" y="170"/>
                  </a:lnTo>
                  <a:lnTo>
                    <a:pt x="175" y="170"/>
                  </a:lnTo>
                  <a:lnTo>
                    <a:pt x="173" y="170"/>
                  </a:lnTo>
                  <a:lnTo>
                    <a:pt x="173" y="172"/>
                  </a:lnTo>
                  <a:lnTo>
                    <a:pt x="173" y="172"/>
                  </a:lnTo>
                  <a:lnTo>
                    <a:pt x="173" y="175"/>
                  </a:lnTo>
                  <a:lnTo>
                    <a:pt x="175" y="175"/>
                  </a:lnTo>
                  <a:lnTo>
                    <a:pt x="173" y="177"/>
                  </a:lnTo>
                  <a:lnTo>
                    <a:pt x="173" y="177"/>
                  </a:lnTo>
                  <a:lnTo>
                    <a:pt x="173" y="177"/>
                  </a:lnTo>
                  <a:lnTo>
                    <a:pt x="173" y="180"/>
                  </a:lnTo>
                  <a:lnTo>
                    <a:pt x="173" y="180"/>
                  </a:lnTo>
                  <a:lnTo>
                    <a:pt x="173" y="177"/>
                  </a:lnTo>
                  <a:lnTo>
                    <a:pt x="173" y="177"/>
                  </a:lnTo>
                  <a:lnTo>
                    <a:pt x="177" y="177"/>
                  </a:lnTo>
                  <a:lnTo>
                    <a:pt x="177" y="177"/>
                  </a:lnTo>
                  <a:lnTo>
                    <a:pt x="175" y="175"/>
                  </a:lnTo>
                  <a:lnTo>
                    <a:pt x="175" y="175"/>
                  </a:lnTo>
                  <a:lnTo>
                    <a:pt x="177" y="175"/>
                  </a:lnTo>
                  <a:lnTo>
                    <a:pt x="180" y="175"/>
                  </a:lnTo>
                  <a:lnTo>
                    <a:pt x="180" y="172"/>
                  </a:lnTo>
                  <a:lnTo>
                    <a:pt x="180" y="172"/>
                  </a:lnTo>
                  <a:lnTo>
                    <a:pt x="180" y="172"/>
                  </a:lnTo>
                  <a:close/>
                  <a:moveTo>
                    <a:pt x="192" y="154"/>
                  </a:moveTo>
                  <a:lnTo>
                    <a:pt x="192" y="154"/>
                  </a:lnTo>
                  <a:lnTo>
                    <a:pt x="189" y="154"/>
                  </a:lnTo>
                  <a:lnTo>
                    <a:pt x="189" y="154"/>
                  </a:lnTo>
                  <a:lnTo>
                    <a:pt x="187" y="154"/>
                  </a:lnTo>
                  <a:lnTo>
                    <a:pt x="187" y="154"/>
                  </a:lnTo>
                  <a:lnTo>
                    <a:pt x="187" y="154"/>
                  </a:lnTo>
                  <a:lnTo>
                    <a:pt x="187" y="154"/>
                  </a:lnTo>
                  <a:lnTo>
                    <a:pt x="189" y="156"/>
                  </a:lnTo>
                  <a:lnTo>
                    <a:pt x="189" y="156"/>
                  </a:lnTo>
                  <a:lnTo>
                    <a:pt x="189" y="156"/>
                  </a:lnTo>
                  <a:lnTo>
                    <a:pt x="189" y="156"/>
                  </a:lnTo>
                  <a:lnTo>
                    <a:pt x="192" y="156"/>
                  </a:lnTo>
                  <a:lnTo>
                    <a:pt x="192" y="156"/>
                  </a:lnTo>
                  <a:lnTo>
                    <a:pt x="192" y="156"/>
                  </a:lnTo>
                  <a:lnTo>
                    <a:pt x="192" y="156"/>
                  </a:lnTo>
                  <a:lnTo>
                    <a:pt x="192" y="154"/>
                  </a:lnTo>
                  <a:close/>
                  <a:moveTo>
                    <a:pt x="203" y="78"/>
                  </a:moveTo>
                  <a:lnTo>
                    <a:pt x="203" y="75"/>
                  </a:lnTo>
                  <a:lnTo>
                    <a:pt x="201" y="71"/>
                  </a:lnTo>
                  <a:lnTo>
                    <a:pt x="199" y="71"/>
                  </a:lnTo>
                  <a:lnTo>
                    <a:pt x="199" y="71"/>
                  </a:lnTo>
                  <a:lnTo>
                    <a:pt x="196" y="71"/>
                  </a:lnTo>
                  <a:lnTo>
                    <a:pt x="196" y="68"/>
                  </a:lnTo>
                  <a:lnTo>
                    <a:pt x="196" y="68"/>
                  </a:lnTo>
                  <a:lnTo>
                    <a:pt x="194" y="66"/>
                  </a:lnTo>
                  <a:lnTo>
                    <a:pt x="194" y="66"/>
                  </a:lnTo>
                  <a:lnTo>
                    <a:pt x="194" y="66"/>
                  </a:lnTo>
                  <a:lnTo>
                    <a:pt x="194" y="66"/>
                  </a:lnTo>
                  <a:lnTo>
                    <a:pt x="192" y="66"/>
                  </a:lnTo>
                  <a:lnTo>
                    <a:pt x="192" y="64"/>
                  </a:lnTo>
                  <a:lnTo>
                    <a:pt x="192" y="64"/>
                  </a:lnTo>
                  <a:lnTo>
                    <a:pt x="192" y="64"/>
                  </a:lnTo>
                  <a:lnTo>
                    <a:pt x="192" y="64"/>
                  </a:lnTo>
                  <a:lnTo>
                    <a:pt x="192" y="64"/>
                  </a:lnTo>
                  <a:lnTo>
                    <a:pt x="189" y="64"/>
                  </a:lnTo>
                  <a:lnTo>
                    <a:pt x="189" y="64"/>
                  </a:lnTo>
                  <a:lnTo>
                    <a:pt x="189" y="64"/>
                  </a:lnTo>
                  <a:lnTo>
                    <a:pt x="189" y="66"/>
                  </a:lnTo>
                  <a:lnTo>
                    <a:pt x="187" y="68"/>
                  </a:lnTo>
                  <a:lnTo>
                    <a:pt x="187" y="68"/>
                  </a:lnTo>
                  <a:lnTo>
                    <a:pt x="187" y="68"/>
                  </a:lnTo>
                  <a:lnTo>
                    <a:pt x="187" y="71"/>
                  </a:lnTo>
                  <a:lnTo>
                    <a:pt x="185" y="71"/>
                  </a:lnTo>
                  <a:lnTo>
                    <a:pt x="182" y="73"/>
                  </a:lnTo>
                  <a:lnTo>
                    <a:pt x="180" y="73"/>
                  </a:lnTo>
                  <a:lnTo>
                    <a:pt x="180" y="73"/>
                  </a:lnTo>
                  <a:lnTo>
                    <a:pt x="180" y="71"/>
                  </a:lnTo>
                  <a:lnTo>
                    <a:pt x="177" y="71"/>
                  </a:lnTo>
                  <a:lnTo>
                    <a:pt x="177" y="71"/>
                  </a:lnTo>
                  <a:lnTo>
                    <a:pt x="175" y="71"/>
                  </a:lnTo>
                  <a:lnTo>
                    <a:pt x="175" y="71"/>
                  </a:lnTo>
                  <a:lnTo>
                    <a:pt x="175" y="68"/>
                  </a:lnTo>
                  <a:lnTo>
                    <a:pt x="173" y="68"/>
                  </a:lnTo>
                  <a:lnTo>
                    <a:pt x="170" y="71"/>
                  </a:lnTo>
                  <a:lnTo>
                    <a:pt x="170" y="71"/>
                  </a:lnTo>
                  <a:lnTo>
                    <a:pt x="170" y="71"/>
                  </a:lnTo>
                  <a:lnTo>
                    <a:pt x="166" y="75"/>
                  </a:lnTo>
                  <a:lnTo>
                    <a:pt x="163" y="78"/>
                  </a:lnTo>
                  <a:lnTo>
                    <a:pt x="163" y="80"/>
                  </a:lnTo>
                  <a:lnTo>
                    <a:pt x="161" y="80"/>
                  </a:lnTo>
                  <a:lnTo>
                    <a:pt x="161" y="78"/>
                  </a:lnTo>
                  <a:lnTo>
                    <a:pt x="161" y="78"/>
                  </a:lnTo>
                  <a:lnTo>
                    <a:pt x="161" y="78"/>
                  </a:lnTo>
                  <a:lnTo>
                    <a:pt x="158" y="78"/>
                  </a:lnTo>
                  <a:lnTo>
                    <a:pt x="158" y="78"/>
                  </a:lnTo>
                  <a:lnTo>
                    <a:pt x="158" y="78"/>
                  </a:lnTo>
                  <a:lnTo>
                    <a:pt x="158" y="75"/>
                  </a:lnTo>
                  <a:lnTo>
                    <a:pt x="158" y="75"/>
                  </a:lnTo>
                  <a:lnTo>
                    <a:pt x="156" y="75"/>
                  </a:lnTo>
                  <a:lnTo>
                    <a:pt x="156" y="75"/>
                  </a:lnTo>
                  <a:lnTo>
                    <a:pt x="151" y="78"/>
                  </a:lnTo>
                  <a:lnTo>
                    <a:pt x="149" y="80"/>
                  </a:lnTo>
                  <a:lnTo>
                    <a:pt x="142" y="78"/>
                  </a:lnTo>
                  <a:lnTo>
                    <a:pt x="142" y="78"/>
                  </a:lnTo>
                  <a:lnTo>
                    <a:pt x="142" y="78"/>
                  </a:lnTo>
                  <a:lnTo>
                    <a:pt x="142" y="78"/>
                  </a:lnTo>
                  <a:lnTo>
                    <a:pt x="142" y="78"/>
                  </a:lnTo>
                  <a:lnTo>
                    <a:pt x="142" y="78"/>
                  </a:lnTo>
                  <a:lnTo>
                    <a:pt x="142" y="78"/>
                  </a:lnTo>
                  <a:lnTo>
                    <a:pt x="142" y="78"/>
                  </a:lnTo>
                  <a:lnTo>
                    <a:pt x="140" y="78"/>
                  </a:lnTo>
                  <a:lnTo>
                    <a:pt x="140" y="78"/>
                  </a:lnTo>
                  <a:lnTo>
                    <a:pt x="140" y="80"/>
                  </a:lnTo>
                  <a:lnTo>
                    <a:pt x="137" y="80"/>
                  </a:lnTo>
                  <a:lnTo>
                    <a:pt x="135" y="80"/>
                  </a:lnTo>
                  <a:lnTo>
                    <a:pt x="132" y="80"/>
                  </a:lnTo>
                  <a:lnTo>
                    <a:pt x="132" y="83"/>
                  </a:lnTo>
                  <a:lnTo>
                    <a:pt x="132" y="85"/>
                  </a:lnTo>
                  <a:lnTo>
                    <a:pt x="132" y="85"/>
                  </a:lnTo>
                  <a:lnTo>
                    <a:pt x="132" y="87"/>
                  </a:lnTo>
                  <a:lnTo>
                    <a:pt x="135" y="87"/>
                  </a:lnTo>
                  <a:lnTo>
                    <a:pt x="137" y="87"/>
                  </a:lnTo>
                  <a:lnTo>
                    <a:pt x="137" y="87"/>
                  </a:lnTo>
                  <a:lnTo>
                    <a:pt x="137" y="87"/>
                  </a:lnTo>
                  <a:lnTo>
                    <a:pt x="137" y="90"/>
                  </a:lnTo>
                  <a:lnTo>
                    <a:pt x="135" y="87"/>
                  </a:lnTo>
                  <a:lnTo>
                    <a:pt x="135" y="87"/>
                  </a:lnTo>
                  <a:lnTo>
                    <a:pt x="135" y="87"/>
                  </a:lnTo>
                  <a:lnTo>
                    <a:pt x="135" y="87"/>
                  </a:lnTo>
                  <a:lnTo>
                    <a:pt x="135" y="87"/>
                  </a:lnTo>
                  <a:lnTo>
                    <a:pt x="132" y="87"/>
                  </a:lnTo>
                  <a:lnTo>
                    <a:pt x="132" y="90"/>
                  </a:lnTo>
                  <a:lnTo>
                    <a:pt x="132" y="87"/>
                  </a:lnTo>
                  <a:lnTo>
                    <a:pt x="130" y="87"/>
                  </a:lnTo>
                  <a:lnTo>
                    <a:pt x="130" y="87"/>
                  </a:lnTo>
                  <a:lnTo>
                    <a:pt x="130" y="87"/>
                  </a:lnTo>
                  <a:lnTo>
                    <a:pt x="130" y="87"/>
                  </a:lnTo>
                  <a:lnTo>
                    <a:pt x="130" y="85"/>
                  </a:lnTo>
                  <a:lnTo>
                    <a:pt x="130" y="85"/>
                  </a:lnTo>
                  <a:lnTo>
                    <a:pt x="130" y="83"/>
                  </a:lnTo>
                  <a:lnTo>
                    <a:pt x="130" y="83"/>
                  </a:lnTo>
                  <a:lnTo>
                    <a:pt x="130" y="83"/>
                  </a:lnTo>
                  <a:lnTo>
                    <a:pt x="128" y="83"/>
                  </a:lnTo>
                  <a:lnTo>
                    <a:pt x="128" y="83"/>
                  </a:lnTo>
                  <a:lnTo>
                    <a:pt x="128" y="83"/>
                  </a:lnTo>
                  <a:lnTo>
                    <a:pt x="128" y="83"/>
                  </a:lnTo>
                  <a:lnTo>
                    <a:pt x="125" y="85"/>
                  </a:lnTo>
                  <a:lnTo>
                    <a:pt x="125" y="85"/>
                  </a:lnTo>
                  <a:lnTo>
                    <a:pt x="125" y="85"/>
                  </a:lnTo>
                  <a:lnTo>
                    <a:pt x="123" y="85"/>
                  </a:lnTo>
                  <a:lnTo>
                    <a:pt x="123" y="85"/>
                  </a:lnTo>
                  <a:lnTo>
                    <a:pt x="123" y="85"/>
                  </a:lnTo>
                  <a:lnTo>
                    <a:pt x="123" y="87"/>
                  </a:lnTo>
                  <a:lnTo>
                    <a:pt x="121" y="87"/>
                  </a:lnTo>
                  <a:lnTo>
                    <a:pt x="121" y="87"/>
                  </a:lnTo>
                  <a:lnTo>
                    <a:pt x="121" y="90"/>
                  </a:lnTo>
                  <a:lnTo>
                    <a:pt x="121" y="90"/>
                  </a:lnTo>
                  <a:lnTo>
                    <a:pt x="118" y="90"/>
                  </a:lnTo>
                  <a:lnTo>
                    <a:pt x="118" y="90"/>
                  </a:lnTo>
                  <a:lnTo>
                    <a:pt x="118" y="87"/>
                  </a:lnTo>
                  <a:lnTo>
                    <a:pt x="118" y="87"/>
                  </a:lnTo>
                  <a:lnTo>
                    <a:pt x="118" y="87"/>
                  </a:lnTo>
                  <a:lnTo>
                    <a:pt x="116" y="87"/>
                  </a:lnTo>
                  <a:lnTo>
                    <a:pt x="111" y="90"/>
                  </a:lnTo>
                  <a:lnTo>
                    <a:pt x="109" y="90"/>
                  </a:lnTo>
                  <a:lnTo>
                    <a:pt x="102" y="87"/>
                  </a:lnTo>
                  <a:lnTo>
                    <a:pt x="97" y="85"/>
                  </a:lnTo>
                  <a:lnTo>
                    <a:pt x="97" y="85"/>
                  </a:lnTo>
                  <a:lnTo>
                    <a:pt x="97" y="85"/>
                  </a:lnTo>
                  <a:lnTo>
                    <a:pt x="95" y="85"/>
                  </a:lnTo>
                  <a:lnTo>
                    <a:pt x="95" y="85"/>
                  </a:lnTo>
                  <a:lnTo>
                    <a:pt x="95" y="85"/>
                  </a:lnTo>
                  <a:lnTo>
                    <a:pt x="92" y="83"/>
                  </a:lnTo>
                  <a:lnTo>
                    <a:pt x="90" y="83"/>
                  </a:lnTo>
                  <a:lnTo>
                    <a:pt x="90" y="83"/>
                  </a:lnTo>
                  <a:lnTo>
                    <a:pt x="90" y="83"/>
                  </a:lnTo>
                  <a:lnTo>
                    <a:pt x="90" y="83"/>
                  </a:lnTo>
                  <a:lnTo>
                    <a:pt x="90" y="83"/>
                  </a:lnTo>
                  <a:lnTo>
                    <a:pt x="87" y="80"/>
                  </a:lnTo>
                  <a:lnTo>
                    <a:pt x="85" y="80"/>
                  </a:lnTo>
                  <a:lnTo>
                    <a:pt x="85" y="80"/>
                  </a:lnTo>
                  <a:lnTo>
                    <a:pt x="85" y="80"/>
                  </a:lnTo>
                  <a:lnTo>
                    <a:pt x="83" y="80"/>
                  </a:lnTo>
                  <a:lnTo>
                    <a:pt x="83" y="78"/>
                  </a:lnTo>
                  <a:lnTo>
                    <a:pt x="83" y="78"/>
                  </a:lnTo>
                  <a:lnTo>
                    <a:pt x="80" y="78"/>
                  </a:lnTo>
                  <a:lnTo>
                    <a:pt x="80" y="75"/>
                  </a:lnTo>
                  <a:lnTo>
                    <a:pt x="80" y="75"/>
                  </a:lnTo>
                  <a:lnTo>
                    <a:pt x="76" y="75"/>
                  </a:lnTo>
                  <a:lnTo>
                    <a:pt x="73" y="73"/>
                  </a:lnTo>
                  <a:lnTo>
                    <a:pt x="73" y="73"/>
                  </a:lnTo>
                  <a:lnTo>
                    <a:pt x="73" y="71"/>
                  </a:lnTo>
                  <a:lnTo>
                    <a:pt x="69" y="71"/>
                  </a:lnTo>
                  <a:lnTo>
                    <a:pt x="69" y="71"/>
                  </a:lnTo>
                  <a:lnTo>
                    <a:pt x="66" y="71"/>
                  </a:lnTo>
                  <a:lnTo>
                    <a:pt x="66" y="71"/>
                  </a:lnTo>
                  <a:lnTo>
                    <a:pt x="64" y="71"/>
                  </a:lnTo>
                  <a:lnTo>
                    <a:pt x="64" y="71"/>
                  </a:lnTo>
                  <a:lnTo>
                    <a:pt x="64" y="71"/>
                  </a:lnTo>
                  <a:lnTo>
                    <a:pt x="64" y="68"/>
                  </a:lnTo>
                  <a:lnTo>
                    <a:pt x="61" y="68"/>
                  </a:lnTo>
                  <a:lnTo>
                    <a:pt x="61" y="68"/>
                  </a:lnTo>
                  <a:lnTo>
                    <a:pt x="61" y="66"/>
                  </a:lnTo>
                  <a:lnTo>
                    <a:pt x="61" y="66"/>
                  </a:lnTo>
                  <a:lnTo>
                    <a:pt x="61" y="66"/>
                  </a:lnTo>
                  <a:lnTo>
                    <a:pt x="64" y="66"/>
                  </a:lnTo>
                  <a:lnTo>
                    <a:pt x="61" y="64"/>
                  </a:lnTo>
                  <a:lnTo>
                    <a:pt x="61" y="64"/>
                  </a:lnTo>
                  <a:lnTo>
                    <a:pt x="61" y="64"/>
                  </a:lnTo>
                  <a:lnTo>
                    <a:pt x="61" y="64"/>
                  </a:lnTo>
                  <a:lnTo>
                    <a:pt x="61" y="66"/>
                  </a:lnTo>
                  <a:lnTo>
                    <a:pt x="61" y="66"/>
                  </a:lnTo>
                  <a:lnTo>
                    <a:pt x="59" y="66"/>
                  </a:lnTo>
                  <a:lnTo>
                    <a:pt x="59" y="68"/>
                  </a:lnTo>
                  <a:lnTo>
                    <a:pt x="54" y="66"/>
                  </a:lnTo>
                  <a:lnTo>
                    <a:pt x="54" y="68"/>
                  </a:lnTo>
                  <a:lnTo>
                    <a:pt x="54" y="68"/>
                  </a:lnTo>
                  <a:lnTo>
                    <a:pt x="54" y="68"/>
                  </a:lnTo>
                  <a:lnTo>
                    <a:pt x="52" y="68"/>
                  </a:lnTo>
                  <a:lnTo>
                    <a:pt x="52" y="68"/>
                  </a:lnTo>
                  <a:lnTo>
                    <a:pt x="52" y="68"/>
                  </a:lnTo>
                  <a:lnTo>
                    <a:pt x="50" y="66"/>
                  </a:lnTo>
                  <a:lnTo>
                    <a:pt x="50" y="66"/>
                  </a:lnTo>
                  <a:lnTo>
                    <a:pt x="50" y="66"/>
                  </a:lnTo>
                  <a:lnTo>
                    <a:pt x="47" y="66"/>
                  </a:lnTo>
                  <a:lnTo>
                    <a:pt x="47" y="64"/>
                  </a:lnTo>
                  <a:lnTo>
                    <a:pt x="47" y="64"/>
                  </a:lnTo>
                  <a:lnTo>
                    <a:pt x="45" y="64"/>
                  </a:lnTo>
                  <a:lnTo>
                    <a:pt x="43" y="64"/>
                  </a:lnTo>
                  <a:lnTo>
                    <a:pt x="40" y="64"/>
                  </a:lnTo>
                  <a:lnTo>
                    <a:pt x="38" y="64"/>
                  </a:lnTo>
                  <a:lnTo>
                    <a:pt x="38" y="64"/>
                  </a:lnTo>
                  <a:lnTo>
                    <a:pt x="38" y="64"/>
                  </a:lnTo>
                  <a:lnTo>
                    <a:pt x="38" y="64"/>
                  </a:lnTo>
                  <a:lnTo>
                    <a:pt x="38" y="64"/>
                  </a:lnTo>
                  <a:lnTo>
                    <a:pt x="38" y="64"/>
                  </a:lnTo>
                  <a:lnTo>
                    <a:pt x="38" y="61"/>
                  </a:lnTo>
                  <a:lnTo>
                    <a:pt x="38" y="61"/>
                  </a:lnTo>
                  <a:lnTo>
                    <a:pt x="35" y="61"/>
                  </a:lnTo>
                  <a:lnTo>
                    <a:pt x="35" y="59"/>
                  </a:lnTo>
                  <a:lnTo>
                    <a:pt x="35" y="59"/>
                  </a:lnTo>
                  <a:lnTo>
                    <a:pt x="35" y="59"/>
                  </a:lnTo>
                  <a:lnTo>
                    <a:pt x="33" y="61"/>
                  </a:lnTo>
                  <a:lnTo>
                    <a:pt x="33" y="61"/>
                  </a:lnTo>
                  <a:lnTo>
                    <a:pt x="33" y="68"/>
                  </a:lnTo>
                  <a:lnTo>
                    <a:pt x="33" y="71"/>
                  </a:lnTo>
                  <a:lnTo>
                    <a:pt x="33" y="71"/>
                  </a:lnTo>
                  <a:lnTo>
                    <a:pt x="33" y="73"/>
                  </a:lnTo>
                  <a:lnTo>
                    <a:pt x="33" y="73"/>
                  </a:lnTo>
                  <a:lnTo>
                    <a:pt x="31" y="73"/>
                  </a:lnTo>
                  <a:lnTo>
                    <a:pt x="31" y="73"/>
                  </a:lnTo>
                  <a:lnTo>
                    <a:pt x="31" y="75"/>
                  </a:lnTo>
                  <a:lnTo>
                    <a:pt x="28" y="75"/>
                  </a:lnTo>
                  <a:lnTo>
                    <a:pt x="28" y="75"/>
                  </a:lnTo>
                  <a:lnTo>
                    <a:pt x="28" y="75"/>
                  </a:lnTo>
                  <a:lnTo>
                    <a:pt x="28" y="78"/>
                  </a:lnTo>
                  <a:lnTo>
                    <a:pt x="28" y="78"/>
                  </a:lnTo>
                  <a:lnTo>
                    <a:pt x="28" y="78"/>
                  </a:lnTo>
                  <a:lnTo>
                    <a:pt x="28" y="78"/>
                  </a:lnTo>
                  <a:lnTo>
                    <a:pt x="28" y="78"/>
                  </a:lnTo>
                  <a:lnTo>
                    <a:pt x="28" y="83"/>
                  </a:lnTo>
                  <a:lnTo>
                    <a:pt x="31" y="83"/>
                  </a:lnTo>
                  <a:lnTo>
                    <a:pt x="28" y="85"/>
                  </a:lnTo>
                  <a:lnTo>
                    <a:pt x="31" y="87"/>
                  </a:lnTo>
                  <a:lnTo>
                    <a:pt x="31" y="90"/>
                  </a:lnTo>
                  <a:lnTo>
                    <a:pt x="31" y="90"/>
                  </a:lnTo>
                  <a:lnTo>
                    <a:pt x="28" y="92"/>
                  </a:lnTo>
                  <a:lnTo>
                    <a:pt x="31" y="92"/>
                  </a:lnTo>
                  <a:lnTo>
                    <a:pt x="33" y="99"/>
                  </a:lnTo>
                  <a:lnTo>
                    <a:pt x="33" y="99"/>
                  </a:lnTo>
                  <a:lnTo>
                    <a:pt x="33" y="101"/>
                  </a:lnTo>
                  <a:lnTo>
                    <a:pt x="31" y="101"/>
                  </a:lnTo>
                  <a:lnTo>
                    <a:pt x="31" y="101"/>
                  </a:lnTo>
                  <a:lnTo>
                    <a:pt x="31" y="101"/>
                  </a:lnTo>
                  <a:lnTo>
                    <a:pt x="31" y="101"/>
                  </a:lnTo>
                  <a:lnTo>
                    <a:pt x="31" y="104"/>
                  </a:lnTo>
                  <a:lnTo>
                    <a:pt x="31" y="104"/>
                  </a:lnTo>
                  <a:lnTo>
                    <a:pt x="31" y="104"/>
                  </a:lnTo>
                  <a:lnTo>
                    <a:pt x="33" y="104"/>
                  </a:lnTo>
                  <a:lnTo>
                    <a:pt x="33" y="104"/>
                  </a:lnTo>
                  <a:lnTo>
                    <a:pt x="33" y="106"/>
                  </a:lnTo>
                  <a:lnTo>
                    <a:pt x="35" y="111"/>
                  </a:lnTo>
                  <a:lnTo>
                    <a:pt x="35" y="116"/>
                  </a:lnTo>
                  <a:lnTo>
                    <a:pt x="35" y="118"/>
                  </a:lnTo>
                  <a:lnTo>
                    <a:pt x="35" y="118"/>
                  </a:lnTo>
                  <a:lnTo>
                    <a:pt x="35" y="120"/>
                  </a:lnTo>
                  <a:lnTo>
                    <a:pt x="35" y="120"/>
                  </a:lnTo>
                  <a:lnTo>
                    <a:pt x="35" y="120"/>
                  </a:lnTo>
                  <a:lnTo>
                    <a:pt x="38" y="120"/>
                  </a:lnTo>
                  <a:lnTo>
                    <a:pt x="38" y="120"/>
                  </a:lnTo>
                  <a:lnTo>
                    <a:pt x="38" y="120"/>
                  </a:lnTo>
                  <a:lnTo>
                    <a:pt x="38" y="120"/>
                  </a:lnTo>
                  <a:lnTo>
                    <a:pt x="38" y="123"/>
                  </a:lnTo>
                  <a:lnTo>
                    <a:pt x="40" y="125"/>
                  </a:lnTo>
                  <a:lnTo>
                    <a:pt x="40" y="125"/>
                  </a:lnTo>
                  <a:lnTo>
                    <a:pt x="40" y="125"/>
                  </a:lnTo>
                  <a:lnTo>
                    <a:pt x="40" y="125"/>
                  </a:lnTo>
                  <a:lnTo>
                    <a:pt x="40" y="127"/>
                  </a:lnTo>
                  <a:lnTo>
                    <a:pt x="43" y="127"/>
                  </a:lnTo>
                  <a:lnTo>
                    <a:pt x="43" y="127"/>
                  </a:lnTo>
                  <a:lnTo>
                    <a:pt x="45" y="132"/>
                  </a:lnTo>
                  <a:lnTo>
                    <a:pt x="47" y="135"/>
                  </a:lnTo>
                  <a:lnTo>
                    <a:pt x="50" y="139"/>
                  </a:lnTo>
                  <a:lnTo>
                    <a:pt x="50" y="144"/>
                  </a:lnTo>
                  <a:lnTo>
                    <a:pt x="45" y="146"/>
                  </a:lnTo>
                  <a:lnTo>
                    <a:pt x="47" y="149"/>
                  </a:lnTo>
                  <a:lnTo>
                    <a:pt x="47" y="149"/>
                  </a:lnTo>
                  <a:lnTo>
                    <a:pt x="47" y="149"/>
                  </a:lnTo>
                  <a:lnTo>
                    <a:pt x="50" y="149"/>
                  </a:lnTo>
                  <a:lnTo>
                    <a:pt x="47" y="146"/>
                  </a:lnTo>
                  <a:lnTo>
                    <a:pt x="47" y="146"/>
                  </a:lnTo>
                  <a:lnTo>
                    <a:pt x="50" y="146"/>
                  </a:lnTo>
                  <a:lnTo>
                    <a:pt x="50" y="146"/>
                  </a:lnTo>
                  <a:lnTo>
                    <a:pt x="50" y="146"/>
                  </a:lnTo>
                  <a:lnTo>
                    <a:pt x="50" y="144"/>
                  </a:lnTo>
                  <a:lnTo>
                    <a:pt x="50" y="144"/>
                  </a:lnTo>
                  <a:lnTo>
                    <a:pt x="52" y="144"/>
                  </a:lnTo>
                  <a:lnTo>
                    <a:pt x="52" y="144"/>
                  </a:lnTo>
                  <a:lnTo>
                    <a:pt x="52" y="144"/>
                  </a:lnTo>
                  <a:lnTo>
                    <a:pt x="52" y="146"/>
                  </a:lnTo>
                  <a:lnTo>
                    <a:pt x="52" y="146"/>
                  </a:lnTo>
                  <a:lnTo>
                    <a:pt x="52" y="149"/>
                  </a:lnTo>
                  <a:lnTo>
                    <a:pt x="52" y="149"/>
                  </a:lnTo>
                  <a:lnTo>
                    <a:pt x="52" y="149"/>
                  </a:lnTo>
                  <a:lnTo>
                    <a:pt x="52" y="151"/>
                  </a:lnTo>
                  <a:lnTo>
                    <a:pt x="54" y="151"/>
                  </a:lnTo>
                  <a:lnTo>
                    <a:pt x="57" y="156"/>
                  </a:lnTo>
                  <a:lnTo>
                    <a:pt x="57" y="156"/>
                  </a:lnTo>
                  <a:lnTo>
                    <a:pt x="57" y="156"/>
                  </a:lnTo>
                  <a:lnTo>
                    <a:pt x="57" y="156"/>
                  </a:lnTo>
                  <a:lnTo>
                    <a:pt x="57" y="154"/>
                  </a:lnTo>
                  <a:lnTo>
                    <a:pt x="57" y="154"/>
                  </a:lnTo>
                  <a:lnTo>
                    <a:pt x="59" y="156"/>
                  </a:lnTo>
                  <a:lnTo>
                    <a:pt x="59" y="156"/>
                  </a:lnTo>
                  <a:lnTo>
                    <a:pt x="59" y="156"/>
                  </a:lnTo>
                  <a:lnTo>
                    <a:pt x="59" y="156"/>
                  </a:lnTo>
                  <a:lnTo>
                    <a:pt x="59" y="156"/>
                  </a:lnTo>
                  <a:lnTo>
                    <a:pt x="59" y="156"/>
                  </a:lnTo>
                  <a:lnTo>
                    <a:pt x="59" y="156"/>
                  </a:lnTo>
                  <a:lnTo>
                    <a:pt x="59" y="156"/>
                  </a:lnTo>
                  <a:lnTo>
                    <a:pt x="59" y="156"/>
                  </a:lnTo>
                  <a:lnTo>
                    <a:pt x="59" y="156"/>
                  </a:lnTo>
                  <a:lnTo>
                    <a:pt x="59" y="156"/>
                  </a:lnTo>
                  <a:lnTo>
                    <a:pt x="59" y="156"/>
                  </a:lnTo>
                  <a:lnTo>
                    <a:pt x="59" y="156"/>
                  </a:lnTo>
                  <a:lnTo>
                    <a:pt x="59" y="156"/>
                  </a:lnTo>
                  <a:lnTo>
                    <a:pt x="59" y="156"/>
                  </a:lnTo>
                  <a:lnTo>
                    <a:pt x="59" y="156"/>
                  </a:lnTo>
                  <a:lnTo>
                    <a:pt x="59" y="158"/>
                  </a:lnTo>
                  <a:lnTo>
                    <a:pt x="59" y="158"/>
                  </a:lnTo>
                  <a:lnTo>
                    <a:pt x="57" y="161"/>
                  </a:lnTo>
                  <a:lnTo>
                    <a:pt x="57" y="161"/>
                  </a:lnTo>
                  <a:lnTo>
                    <a:pt x="57" y="161"/>
                  </a:lnTo>
                  <a:lnTo>
                    <a:pt x="54" y="163"/>
                  </a:lnTo>
                  <a:lnTo>
                    <a:pt x="54" y="165"/>
                  </a:lnTo>
                  <a:lnTo>
                    <a:pt x="54" y="165"/>
                  </a:lnTo>
                  <a:lnTo>
                    <a:pt x="54" y="165"/>
                  </a:lnTo>
                  <a:lnTo>
                    <a:pt x="54" y="163"/>
                  </a:lnTo>
                  <a:lnTo>
                    <a:pt x="54" y="161"/>
                  </a:lnTo>
                  <a:lnTo>
                    <a:pt x="54" y="158"/>
                  </a:lnTo>
                  <a:lnTo>
                    <a:pt x="54" y="158"/>
                  </a:lnTo>
                  <a:lnTo>
                    <a:pt x="54" y="158"/>
                  </a:lnTo>
                  <a:lnTo>
                    <a:pt x="52" y="156"/>
                  </a:lnTo>
                  <a:lnTo>
                    <a:pt x="50" y="154"/>
                  </a:lnTo>
                  <a:lnTo>
                    <a:pt x="50" y="154"/>
                  </a:lnTo>
                  <a:lnTo>
                    <a:pt x="50" y="154"/>
                  </a:lnTo>
                  <a:lnTo>
                    <a:pt x="50" y="154"/>
                  </a:lnTo>
                  <a:lnTo>
                    <a:pt x="50" y="154"/>
                  </a:lnTo>
                  <a:lnTo>
                    <a:pt x="50" y="151"/>
                  </a:lnTo>
                  <a:lnTo>
                    <a:pt x="47" y="151"/>
                  </a:lnTo>
                  <a:lnTo>
                    <a:pt x="47" y="151"/>
                  </a:lnTo>
                  <a:lnTo>
                    <a:pt x="45" y="151"/>
                  </a:lnTo>
                  <a:lnTo>
                    <a:pt x="45" y="151"/>
                  </a:lnTo>
                  <a:lnTo>
                    <a:pt x="45" y="149"/>
                  </a:lnTo>
                  <a:lnTo>
                    <a:pt x="45" y="149"/>
                  </a:lnTo>
                  <a:lnTo>
                    <a:pt x="45" y="149"/>
                  </a:lnTo>
                  <a:lnTo>
                    <a:pt x="45" y="146"/>
                  </a:lnTo>
                  <a:lnTo>
                    <a:pt x="45" y="149"/>
                  </a:lnTo>
                  <a:lnTo>
                    <a:pt x="45" y="149"/>
                  </a:lnTo>
                  <a:lnTo>
                    <a:pt x="45" y="151"/>
                  </a:lnTo>
                  <a:lnTo>
                    <a:pt x="45" y="154"/>
                  </a:lnTo>
                  <a:lnTo>
                    <a:pt x="45" y="156"/>
                  </a:lnTo>
                  <a:lnTo>
                    <a:pt x="45" y="158"/>
                  </a:lnTo>
                  <a:lnTo>
                    <a:pt x="45" y="161"/>
                  </a:lnTo>
                  <a:lnTo>
                    <a:pt x="45" y="163"/>
                  </a:lnTo>
                  <a:lnTo>
                    <a:pt x="45" y="165"/>
                  </a:lnTo>
                  <a:lnTo>
                    <a:pt x="45" y="168"/>
                  </a:lnTo>
                  <a:lnTo>
                    <a:pt x="45" y="168"/>
                  </a:lnTo>
                  <a:lnTo>
                    <a:pt x="45" y="170"/>
                  </a:lnTo>
                  <a:lnTo>
                    <a:pt x="45" y="170"/>
                  </a:lnTo>
                  <a:lnTo>
                    <a:pt x="45" y="170"/>
                  </a:lnTo>
                  <a:lnTo>
                    <a:pt x="45" y="170"/>
                  </a:lnTo>
                  <a:lnTo>
                    <a:pt x="45" y="172"/>
                  </a:lnTo>
                  <a:lnTo>
                    <a:pt x="47" y="172"/>
                  </a:lnTo>
                  <a:lnTo>
                    <a:pt x="47" y="172"/>
                  </a:lnTo>
                  <a:lnTo>
                    <a:pt x="47" y="172"/>
                  </a:lnTo>
                  <a:lnTo>
                    <a:pt x="47" y="172"/>
                  </a:lnTo>
                  <a:lnTo>
                    <a:pt x="47" y="172"/>
                  </a:lnTo>
                  <a:lnTo>
                    <a:pt x="47" y="177"/>
                  </a:lnTo>
                  <a:lnTo>
                    <a:pt x="47" y="177"/>
                  </a:lnTo>
                  <a:lnTo>
                    <a:pt x="50" y="177"/>
                  </a:lnTo>
                  <a:lnTo>
                    <a:pt x="47" y="177"/>
                  </a:lnTo>
                  <a:lnTo>
                    <a:pt x="47" y="180"/>
                  </a:lnTo>
                  <a:lnTo>
                    <a:pt x="47" y="180"/>
                  </a:lnTo>
                  <a:lnTo>
                    <a:pt x="47" y="180"/>
                  </a:lnTo>
                  <a:lnTo>
                    <a:pt x="47" y="180"/>
                  </a:lnTo>
                  <a:lnTo>
                    <a:pt x="47" y="180"/>
                  </a:lnTo>
                  <a:lnTo>
                    <a:pt x="47" y="180"/>
                  </a:lnTo>
                  <a:lnTo>
                    <a:pt x="47" y="180"/>
                  </a:lnTo>
                  <a:lnTo>
                    <a:pt x="50" y="180"/>
                  </a:lnTo>
                  <a:lnTo>
                    <a:pt x="50" y="182"/>
                  </a:lnTo>
                  <a:lnTo>
                    <a:pt x="50" y="184"/>
                  </a:lnTo>
                  <a:lnTo>
                    <a:pt x="50" y="187"/>
                  </a:lnTo>
                  <a:lnTo>
                    <a:pt x="50" y="189"/>
                  </a:lnTo>
                  <a:lnTo>
                    <a:pt x="52" y="191"/>
                  </a:lnTo>
                  <a:lnTo>
                    <a:pt x="52" y="191"/>
                  </a:lnTo>
                  <a:lnTo>
                    <a:pt x="54" y="191"/>
                  </a:lnTo>
                  <a:lnTo>
                    <a:pt x="57" y="191"/>
                  </a:lnTo>
                  <a:lnTo>
                    <a:pt x="57" y="194"/>
                  </a:lnTo>
                  <a:lnTo>
                    <a:pt x="59" y="196"/>
                  </a:lnTo>
                  <a:lnTo>
                    <a:pt x="59" y="196"/>
                  </a:lnTo>
                  <a:lnTo>
                    <a:pt x="59" y="196"/>
                  </a:lnTo>
                  <a:lnTo>
                    <a:pt x="59" y="196"/>
                  </a:lnTo>
                  <a:lnTo>
                    <a:pt x="59" y="196"/>
                  </a:lnTo>
                  <a:lnTo>
                    <a:pt x="59" y="196"/>
                  </a:lnTo>
                  <a:lnTo>
                    <a:pt x="59" y="196"/>
                  </a:lnTo>
                  <a:lnTo>
                    <a:pt x="59" y="199"/>
                  </a:lnTo>
                  <a:lnTo>
                    <a:pt x="59" y="199"/>
                  </a:lnTo>
                  <a:lnTo>
                    <a:pt x="59" y="199"/>
                  </a:lnTo>
                  <a:lnTo>
                    <a:pt x="59" y="199"/>
                  </a:lnTo>
                  <a:lnTo>
                    <a:pt x="59" y="199"/>
                  </a:lnTo>
                  <a:lnTo>
                    <a:pt x="61" y="199"/>
                  </a:lnTo>
                  <a:lnTo>
                    <a:pt x="61" y="199"/>
                  </a:lnTo>
                  <a:lnTo>
                    <a:pt x="61" y="199"/>
                  </a:lnTo>
                  <a:lnTo>
                    <a:pt x="61" y="201"/>
                  </a:lnTo>
                  <a:lnTo>
                    <a:pt x="61" y="201"/>
                  </a:lnTo>
                  <a:lnTo>
                    <a:pt x="61" y="201"/>
                  </a:lnTo>
                  <a:lnTo>
                    <a:pt x="61" y="201"/>
                  </a:lnTo>
                  <a:lnTo>
                    <a:pt x="61" y="201"/>
                  </a:lnTo>
                  <a:lnTo>
                    <a:pt x="61" y="203"/>
                  </a:lnTo>
                  <a:lnTo>
                    <a:pt x="61" y="203"/>
                  </a:lnTo>
                  <a:lnTo>
                    <a:pt x="61" y="203"/>
                  </a:lnTo>
                  <a:lnTo>
                    <a:pt x="61" y="203"/>
                  </a:lnTo>
                  <a:lnTo>
                    <a:pt x="64" y="206"/>
                  </a:lnTo>
                  <a:lnTo>
                    <a:pt x="64" y="206"/>
                  </a:lnTo>
                  <a:lnTo>
                    <a:pt x="64" y="206"/>
                  </a:lnTo>
                  <a:lnTo>
                    <a:pt x="64" y="208"/>
                  </a:lnTo>
                  <a:lnTo>
                    <a:pt x="64" y="210"/>
                  </a:lnTo>
                  <a:lnTo>
                    <a:pt x="64" y="210"/>
                  </a:lnTo>
                  <a:lnTo>
                    <a:pt x="66" y="210"/>
                  </a:lnTo>
                  <a:lnTo>
                    <a:pt x="66" y="210"/>
                  </a:lnTo>
                  <a:lnTo>
                    <a:pt x="69" y="210"/>
                  </a:lnTo>
                  <a:lnTo>
                    <a:pt x="69" y="210"/>
                  </a:lnTo>
                  <a:lnTo>
                    <a:pt x="69" y="208"/>
                  </a:lnTo>
                  <a:lnTo>
                    <a:pt x="69" y="208"/>
                  </a:lnTo>
                  <a:lnTo>
                    <a:pt x="66" y="208"/>
                  </a:lnTo>
                  <a:lnTo>
                    <a:pt x="66" y="208"/>
                  </a:lnTo>
                  <a:lnTo>
                    <a:pt x="66" y="208"/>
                  </a:lnTo>
                  <a:lnTo>
                    <a:pt x="66" y="208"/>
                  </a:lnTo>
                  <a:lnTo>
                    <a:pt x="66" y="208"/>
                  </a:lnTo>
                  <a:lnTo>
                    <a:pt x="69" y="208"/>
                  </a:lnTo>
                  <a:lnTo>
                    <a:pt x="69" y="208"/>
                  </a:lnTo>
                  <a:lnTo>
                    <a:pt x="69" y="208"/>
                  </a:lnTo>
                  <a:lnTo>
                    <a:pt x="69" y="206"/>
                  </a:lnTo>
                  <a:lnTo>
                    <a:pt x="69" y="206"/>
                  </a:lnTo>
                  <a:lnTo>
                    <a:pt x="69" y="203"/>
                  </a:lnTo>
                  <a:lnTo>
                    <a:pt x="69" y="203"/>
                  </a:lnTo>
                  <a:lnTo>
                    <a:pt x="71" y="206"/>
                  </a:lnTo>
                  <a:lnTo>
                    <a:pt x="71" y="206"/>
                  </a:lnTo>
                  <a:lnTo>
                    <a:pt x="71" y="206"/>
                  </a:lnTo>
                  <a:lnTo>
                    <a:pt x="71" y="208"/>
                  </a:lnTo>
                  <a:lnTo>
                    <a:pt x="71" y="208"/>
                  </a:lnTo>
                  <a:lnTo>
                    <a:pt x="71" y="208"/>
                  </a:lnTo>
                  <a:lnTo>
                    <a:pt x="71" y="210"/>
                  </a:lnTo>
                  <a:lnTo>
                    <a:pt x="71" y="210"/>
                  </a:lnTo>
                  <a:lnTo>
                    <a:pt x="73" y="210"/>
                  </a:lnTo>
                  <a:lnTo>
                    <a:pt x="73" y="210"/>
                  </a:lnTo>
                  <a:lnTo>
                    <a:pt x="73" y="210"/>
                  </a:lnTo>
                  <a:lnTo>
                    <a:pt x="73" y="210"/>
                  </a:lnTo>
                  <a:lnTo>
                    <a:pt x="76" y="208"/>
                  </a:lnTo>
                  <a:lnTo>
                    <a:pt x="76" y="208"/>
                  </a:lnTo>
                  <a:lnTo>
                    <a:pt x="76" y="210"/>
                  </a:lnTo>
                  <a:lnTo>
                    <a:pt x="76" y="210"/>
                  </a:lnTo>
                  <a:lnTo>
                    <a:pt x="76" y="210"/>
                  </a:lnTo>
                  <a:lnTo>
                    <a:pt x="76" y="210"/>
                  </a:lnTo>
                  <a:lnTo>
                    <a:pt x="76" y="213"/>
                  </a:lnTo>
                  <a:lnTo>
                    <a:pt x="78" y="210"/>
                  </a:lnTo>
                  <a:lnTo>
                    <a:pt x="80" y="208"/>
                  </a:lnTo>
                  <a:lnTo>
                    <a:pt x="80" y="208"/>
                  </a:lnTo>
                  <a:lnTo>
                    <a:pt x="80" y="208"/>
                  </a:lnTo>
                  <a:lnTo>
                    <a:pt x="80" y="210"/>
                  </a:lnTo>
                  <a:lnTo>
                    <a:pt x="83" y="210"/>
                  </a:lnTo>
                  <a:lnTo>
                    <a:pt x="83" y="210"/>
                  </a:lnTo>
                  <a:lnTo>
                    <a:pt x="83" y="213"/>
                  </a:lnTo>
                  <a:lnTo>
                    <a:pt x="83" y="213"/>
                  </a:lnTo>
                  <a:lnTo>
                    <a:pt x="83" y="215"/>
                  </a:lnTo>
                  <a:lnTo>
                    <a:pt x="83" y="215"/>
                  </a:lnTo>
                  <a:lnTo>
                    <a:pt x="80" y="215"/>
                  </a:lnTo>
                  <a:lnTo>
                    <a:pt x="80" y="215"/>
                  </a:lnTo>
                  <a:lnTo>
                    <a:pt x="80" y="213"/>
                  </a:lnTo>
                  <a:lnTo>
                    <a:pt x="80" y="213"/>
                  </a:lnTo>
                  <a:lnTo>
                    <a:pt x="80" y="213"/>
                  </a:lnTo>
                  <a:lnTo>
                    <a:pt x="80" y="213"/>
                  </a:lnTo>
                  <a:lnTo>
                    <a:pt x="80" y="215"/>
                  </a:lnTo>
                  <a:lnTo>
                    <a:pt x="78" y="215"/>
                  </a:lnTo>
                  <a:lnTo>
                    <a:pt x="78" y="215"/>
                  </a:lnTo>
                  <a:lnTo>
                    <a:pt x="78" y="215"/>
                  </a:lnTo>
                  <a:lnTo>
                    <a:pt x="78" y="215"/>
                  </a:lnTo>
                  <a:lnTo>
                    <a:pt x="78" y="215"/>
                  </a:lnTo>
                  <a:lnTo>
                    <a:pt x="78" y="217"/>
                  </a:lnTo>
                  <a:lnTo>
                    <a:pt x="78" y="215"/>
                  </a:lnTo>
                  <a:lnTo>
                    <a:pt x="78" y="215"/>
                  </a:lnTo>
                  <a:lnTo>
                    <a:pt x="76" y="213"/>
                  </a:lnTo>
                  <a:lnTo>
                    <a:pt x="76" y="213"/>
                  </a:lnTo>
                  <a:lnTo>
                    <a:pt x="71" y="213"/>
                  </a:lnTo>
                  <a:lnTo>
                    <a:pt x="71" y="213"/>
                  </a:lnTo>
                  <a:lnTo>
                    <a:pt x="71" y="215"/>
                  </a:lnTo>
                  <a:lnTo>
                    <a:pt x="71" y="215"/>
                  </a:lnTo>
                  <a:lnTo>
                    <a:pt x="71" y="215"/>
                  </a:lnTo>
                  <a:lnTo>
                    <a:pt x="69" y="213"/>
                  </a:lnTo>
                  <a:lnTo>
                    <a:pt x="69" y="213"/>
                  </a:lnTo>
                  <a:lnTo>
                    <a:pt x="69" y="215"/>
                  </a:lnTo>
                  <a:lnTo>
                    <a:pt x="69" y="215"/>
                  </a:lnTo>
                  <a:lnTo>
                    <a:pt x="71" y="217"/>
                  </a:lnTo>
                  <a:lnTo>
                    <a:pt x="71" y="217"/>
                  </a:lnTo>
                  <a:lnTo>
                    <a:pt x="71" y="220"/>
                  </a:lnTo>
                  <a:lnTo>
                    <a:pt x="71" y="225"/>
                  </a:lnTo>
                  <a:lnTo>
                    <a:pt x="73" y="225"/>
                  </a:lnTo>
                  <a:lnTo>
                    <a:pt x="73" y="225"/>
                  </a:lnTo>
                  <a:lnTo>
                    <a:pt x="73" y="225"/>
                  </a:lnTo>
                  <a:lnTo>
                    <a:pt x="73" y="225"/>
                  </a:lnTo>
                  <a:lnTo>
                    <a:pt x="73" y="225"/>
                  </a:lnTo>
                  <a:lnTo>
                    <a:pt x="76" y="225"/>
                  </a:lnTo>
                  <a:lnTo>
                    <a:pt x="76" y="222"/>
                  </a:lnTo>
                  <a:lnTo>
                    <a:pt x="76" y="222"/>
                  </a:lnTo>
                  <a:lnTo>
                    <a:pt x="76" y="222"/>
                  </a:lnTo>
                  <a:lnTo>
                    <a:pt x="78" y="222"/>
                  </a:lnTo>
                  <a:lnTo>
                    <a:pt x="78" y="222"/>
                  </a:lnTo>
                  <a:lnTo>
                    <a:pt x="78" y="222"/>
                  </a:lnTo>
                  <a:lnTo>
                    <a:pt x="78" y="222"/>
                  </a:lnTo>
                  <a:lnTo>
                    <a:pt x="78" y="225"/>
                  </a:lnTo>
                  <a:lnTo>
                    <a:pt x="78" y="222"/>
                  </a:lnTo>
                  <a:lnTo>
                    <a:pt x="80" y="222"/>
                  </a:lnTo>
                  <a:lnTo>
                    <a:pt x="80" y="222"/>
                  </a:lnTo>
                  <a:lnTo>
                    <a:pt x="80" y="220"/>
                  </a:lnTo>
                  <a:lnTo>
                    <a:pt x="80" y="220"/>
                  </a:lnTo>
                  <a:lnTo>
                    <a:pt x="80" y="220"/>
                  </a:lnTo>
                  <a:lnTo>
                    <a:pt x="83" y="220"/>
                  </a:lnTo>
                  <a:lnTo>
                    <a:pt x="83" y="220"/>
                  </a:lnTo>
                  <a:lnTo>
                    <a:pt x="83" y="222"/>
                  </a:lnTo>
                  <a:lnTo>
                    <a:pt x="83" y="222"/>
                  </a:lnTo>
                  <a:lnTo>
                    <a:pt x="83" y="222"/>
                  </a:lnTo>
                  <a:lnTo>
                    <a:pt x="83" y="222"/>
                  </a:lnTo>
                  <a:lnTo>
                    <a:pt x="83" y="222"/>
                  </a:lnTo>
                  <a:lnTo>
                    <a:pt x="85" y="222"/>
                  </a:lnTo>
                  <a:lnTo>
                    <a:pt x="85" y="222"/>
                  </a:lnTo>
                  <a:lnTo>
                    <a:pt x="87" y="222"/>
                  </a:lnTo>
                  <a:lnTo>
                    <a:pt x="87" y="222"/>
                  </a:lnTo>
                  <a:lnTo>
                    <a:pt x="92" y="225"/>
                  </a:lnTo>
                  <a:lnTo>
                    <a:pt x="95" y="222"/>
                  </a:lnTo>
                  <a:lnTo>
                    <a:pt x="95" y="222"/>
                  </a:lnTo>
                  <a:lnTo>
                    <a:pt x="95" y="222"/>
                  </a:lnTo>
                  <a:lnTo>
                    <a:pt x="97" y="222"/>
                  </a:lnTo>
                  <a:lnTo>
                    <a:pt x="95" y="222"/>
                  </a:lnTo>
                  <a:lnTo>
                    <a:pt x="95" y="220"/>
                  </a:lnTo>
                  <a:lnTo>
                    <a:pt x="97" y="220"/>
                  </a:lnTo>
                  <a:lnTo>
                    <a:pt x="97" y="220"/>
                  </a:lnTo>
                  <a:lnTo>
                    <a:pt x="97" y="222"/>
                  </a:lnTo>
                  <a:lnTo>
                    <a:pt x="97" y="222"/>
                  </a:lnTo>
                  <a:lnTo>
                    <a:pt x="97" y="225"/>
                  </a:lnTo>
                  <a:lnTo>
                    <a:pt x="97" y="225"/>
                  </a:lnTo>
                  <a:lnTo>
                    <a:pt x="102" y="227"/>
                  </a:lnTo>
                  <a:lnTo>
                    <a:pt x="102" y="227"/>
                  </a:lnTo>
                  <a:lnTo>
                    <a:pt x="102" y="229"/>
                  </a:lnTo>
                  <a:lnTo>
                    <a:pt x="102" y="229"/>
                  </a:lnTo>
                  <a:lnTo>
                    <a:pt x="104" y="227"/>
                  </a:lnTo>
                  <a:lnTo>
                    <a:pt x="106" y="227"/>
                  </a:lnTo>
                  <a:lnTo>
                    <a:pt x="106" y="227"/>
                  </a:lnTo>
                  <a:lnTo>
                    <a:pt x="106" y="229"/>
                  </a:lnTo>
                  <a:lnTo>
                    <a:pt x="106" y="229"/>
                  </a:lnTo>
                  <a:lnTo>
                    <a:pt x="106" y="229"/>
                  </a:lnTo>
                  <a:lnTo>
                    <a:pt x="106" y="229"/>
                  </a:lnTo>
                  <a:lnTo>
                    <a:pt x="109" y="229"/>
                  </a:lnTo>
                  <a:lnTo>
                    <a:pt x="109" y="229"/>
                  </a:lnTo>
                  <a:lnTo>
                    <a:pt x="111" y="227"/>
                  </a:lnTo>
                  <a:lnTo>
                    <a:pt x="114" y="227"/>
                  </a:lnTo>
                  <a:lnTo>
                    <a:pt x="114" y="227"/>
                  </a:lnTo>
                  <a:lnTo>
                    <a:pt x="114" y="225"/>
                  </a:lnTo>
                  <a:lnTo>
                    <a:pt x="111" y="225"/>
                  </a:lnTo>
                  <a:lnTo>
                    <a:pt x="111" y="225"/>
                  </a:lnTo>
                  <a:lnTo>
                    <a:pt x="111" y="222"/>
                  </a:lnTo>
                  <a:lnTo>
                    <a:pt x="111" y="225"/>
                  </a:lnTo>
                  <a:lnTo>
                    <a:pt x="114" y="225"/>
                  </a:lnTo>
                  <a:lnTo>
                    <a:pt x="114" y="225"/>
                  </a:lnTo>
                  <a:lnTo>
                    <a:pt x="114" y="222"/>
                  </a:lnTo>
                  <a:lnTo>
                    <a:pt x="114" y="222"/>
                  </a:lnTo>
                  <a:lnTo>
                    <a:pt x="114" y="222"/>
                  </a:lnTo>
                  <a:lnTo>
                    <a:pt x="114" y="222"/>
                  </a:lnTo>
                  <a:lnTo>
                    <a:pt x="114" y="222"/>
                  </a:lnTo>
                  <a:lnTo>
                    <a:pt x="114" y="220"/>
                  </a:lnTo>
                  <a:lnTo>
                    <a:pt x="116" y="220"/>
                  </a:lnTo>
                  <a:lnTo>
                    <a:pt x="118" y="220"/>
                  </a:lnTo>
                  <a:lnTo>
                    <a:pt x="118" y="220"/>
                  </a:lnTo>
                  <a:lnTo>
                    <a:pt x="114" y="217"/>
                  </a:lnTo>
                  <a:lnTo>
                    <a:pt x="114" y="217"/>
                  </a:lnTo>
                  <a:lnTo>
                    <a:pt x="116" y="217"/>
                  </a:lnTo>
                  <a:lnTo>
                    <a:pt x="116" y="217"/>
                  </a:lnTo>
                  <a:lnTo>
                    <a:pt x="118" y="217"/>
                  </a:lnTo>
                  <a:lnTo>
                    <a:pt x="118" y="217"/>
                  </a:lnTo>
                  <a:lnTo>
                    <a:pt x="118" y="215"/>
                  </a:lnTo>
                  <a:lnTo>
                    <a:pt x="121" y="215"/>
                  </a:lnTo>
                  <a:lnTo>
                    <a:pt x="121" y="213"/>
                  </a:lnTo>
                  <a:lnTo>
                    <a:pt x="121" y="213"/>
                  </a:lnTo>
                  <a:lnTo>
                    <a:pt x="121" y="213"/>
                  </a:lnTo>
                  <a:lnTo>
                    <a:pt x="118" y="213"/>
                  </a:lnTo>
                  <a:lnTo>
                    <a:pt x="116" y="213"/>
                  </a:lnTo>
                  <a:lnTo>
                    <a:pt x="118" y="210"/>
                  </a:lnTo>
                  <a:lnTo>
                    <a:pt x="118" y="210"/>
                  </a:lnTo>
                  <a:lnTo>
                    <a:pt x="121" y="210"/>
                  </a:lnTo>
                  <a:lnTo>
                    <a:pt x="121" y="210"/>
                  </a:lnTo>
                  <a:lnTo>
                    <a:pt x="121" y="210"/>
                  </a:lnTo>
                  <a:lnTo>
                    <a:pt x="121" y="210"/>
                  </a:lnTo>
                  <a:lnTo>
                    <a:pt x="121" y="210"/>
                  </a:lnTo>
                  <a:lnTo>
                    <a:pt x="121" y="210"/>
                  </a:lnTo>
                  <a:lnTo>
                    <a:pt x="123" y="210"/>
                  </a:lnTo>
                  <a:lnTo>
                    <a:pt x="123" y="210"/>
                  </a:lnTo>
                  <a:lnTo>
                    <a:pt x="123" y="210"/>
                  </a:lnTo>
                  <a:lnTo>
                    <a:pt x="123" y="210"/>
                  </a:lnTo>
                  <a:lnTo>
                    <a:pt x="123" y="208"/>
                  </a:lnTo>
                  <a:lnTo>
                    <a:pt x="123" y="208"/>
                  </a:lnTo>
                  <a:lnTo>
                    <a:pt x="123" y="208"/>
                  </a:lnTo>
                  <a:lnTo>
                    <a:pt x="118" y="206"/>
                  </a:lnTo>
                  <a:lnTo>
                    <a:pt x="118" y="206"/>
                  </a:lnTo>
                  <a:lnTo>
                    <a:pt x="118" y="203"/>
                  </a:lnTo>
                  <a:lnTo>
                    <a:pt x="118" y="203"/>
                  </a:lnTo>
                  <a:lnTo>
                    <a:pt x="118" y="201"/>
                  </a:lnTo>
                  <a:lnTo>
                    <a:pt x="118" y="201"/>
                  </a:lnTo>
                  <a:lnTo>
                    <a:pt x="121" y="201"/>
                  </a:lnTo>
                  <a:lnTo>
                    <a:pt x="121" y="199"/>
                  </a:lnTo>
                  <a:lnTo>
                    <a:pt x="121" y="199"/>
                  </a:lnTo>
                  <a:lnTo>
                    <a:pt x="121" y="201"/>
                  </a:lnTo>
                  <a:lnTo>
                    <a:pt x="121" y="203"/>
                  </a:lnTo>
                  <a:lnTo>
                    <a:pt x="121" y="203"/>
                  </a:lnTo>
                  <a:lnTo>
                    <a:pt x="123" y="203"/>
                  </a:lnTo>
                  <a:lnTo>
                    <a:pt x="123" y="203"/>
                  </a:lnTo>
                  <a:lnTo>
                    <a:pt x="123" y="203"/>
                  </a:lnTo>
                  <a:lnTo>
                    <a:pt x="125" y="203"/>
                  </a:lnTo>
                  <a:lnTo>
                    <a:pt x="125" y="201"/>
                  </a:lnTo>
                  <a:lnTo>
                    <a:pt x="125" y="203"/>
                  </a:lnTo>
                  <a:lnTo>
                    <a:pt x="125" y="203"/>
                  </a:lnTo>
                  <a:lnTo>
                    <a:pt x="125" y="203"/>
                  </a:lnTo>
                  <a:lnTo>
                    <a:pt x="125" y="206"/>
                  </a:lnTo>
                  <a:lnTo>
                    <a:pt x="123" y="206"/>
                  </a:lnTo>
                  <a:lnTo>
                    <a:pt x="125" y="206"/>
                  </a:lnTo>
                  <a:lnTo>
                    <a:pt x="125" y="206"/>
                  </a:lnTo>
                  <a:lnTo>
                    <a:pt x="128" y="206"/>
                  </a:lnTo>
                  <a:lnTo>
                    <a:pt x="128" y="208"/>
                  </a:lnTo>
                  <a:lnTo>
                    <a:pt x="125" y="208"/>
                  </a:lnTo>
                  <a:lnTo>
                    <a:pt x="125" y="208"/>
                  </a:lnTo>
                  <a:lnTo>
                    <a:pt x="128" y="208"/>
                  </a:lnTo>
                  <a:lnTo>
                    <a:pt x="128" y="208"/>
                  </a:lnTo>
                  <a:lnTo>
                    <a:pt x="128" y="208"/>
                  </a:lnTo>
                  <a:lnTo>
                    <a:pt x="128" y="210"/>
                  </a:lnTo>
                  <a:lnTo>
                    <a:pt x="130" y="208"/>
                  </a:lnTo>
                  <a:lnTo>
                    <a:pt x="130" y="208"/>
                  </a:lnTo>
                  <a:lnTo>
                    <a:pt x="130" y="208"/>
                  </a:lnTo>
                  <a:lnTo>
                    <a:pt x="132" y="206"/>
                  </a:lnTo>
                  <a:lnTo>
                    <a:pt x="132" y="203"/>
                  </a:lnTo>
                  <a:lnTo>
                    <a:pt x="132" y="203"/>
                  </a:lnTo>
                  <a:lnTo>
                    <a:pt x="132" y="201"/>
                  </a:lnTo>
                  <a:lnTo>
                    <a:pt x="132" y="201"/>
                  </a:lnTo>
                  <a:lnTo>
                    <a:pt x="132" y="199"/>
                  </a:lnTo>
                  <a:lnTo>
                    <a:pt x="135" y="199"/>
                  </a:lnTo>
                  <a:lnTo>
                    <a:pt x="135" y="199"/>
                  </a:lnTo>
                  <a:lnTo>
                    <a:pt x="135" y="199"/>
                  </a:lnTo>
                  <a:lnTo>
                    <a:pt x="135" y="196"/>
                  </a:lnTo>
                  <a:lnTo>
                    <a:pt x="132" y="196"/>
                  </a:lnTo>
                  <a:lnTo>
                    <a:pt x="132" y="194"/>
                  </a:lnTo>
                  <a:lnTo>
                    <a:pt x="135" y="194"/>
                  </a:lnTo>
                  <a:lnTo>
                    <a:pt x="135" y="194"/>
                  </a:lnTo>
                  <a:lnTo>
                    <a:pt x="137" y="196"/>
                  </a:lnTo>
                  <a:lnTo>
                    <a:pt x="137" y="196"/>
                  </a:lnTo>
                  <a:lnTo>
                    <a:pt x="137" y="194"/>
                  </a:lnTo>
                  <a:lnTo>
                    <a:pt x="137" y="191"/>
                  </a:lnTo>
                  <a:lnTo>
                    <a:pt x="137" y="191"/>
                  </a:lnTo>
                  <a:lnTo>
                    <a:pt x="140" y="189"/>
                  </a:lnTo>
                  <a:lnTo>
                    <a:pt x="140" y="189"/>
                  </a:lnTo>
                  <a:lnTo>
                    <a:pt x="140" y="187"/>
                  </a:lnTo>
                  <a:lnTo>
                    <a:pt x="137" y="184"/>
                  </a:lnTo>
                  <a:lnTo>
                    <a:pt x="137" y="184"/>
                  </a:lnTo>
                  <a:lnTo>
                    <a:pt x="137" y="182"/>
                  </a:lnTo>
                  <a:lnTo>
                    <a:pt x="137" y="182"/>
                  </a:lnTo>
                  <a:lnTo>
                    <a:pt x="137" y="182"/>
                  </a:lnTo>
                  <a:lnTo>
                    <a:pt x="137" y="182"/>
                  </a:lnTo>
                  <a:lnTo>
                    <a:pt x="137" y="180"/>
                  </a:lnTo>
                  <a:lnTo>
                    <a:pt x="137" y="180"/>
                  </a:lnTo>
                  <a:lnTo>
                    <a:pt x="137" y="180"/>
                  </a:lnTo>
                  <a:lnTo>
                    <a:pt x="137" y="182"/>
                  </a:lnTo>
                  <a:lnTo>
                    <a:pt x="140" y="184"/>
                  </a:lnTo>
                  <a:lnTo>
                    <a:pt x="140" y="187"/>
                  </a:lnTo>
                  <a:lnTo>
                    <a:pt x="142" y="187"/>
                  </a:lnTo>
                  <a:lnTo>
                    <a:pt x="142" y="187"/>
                  </a:lnTo>
                  <a:lnTo>
                    <a:pt x="142" y="189"/>
                  </a:lnTo>
                  <a:lnTo>
                    <a:pt x="142" y="189"/>
                  </a:lnTo>
                  <a:lnTo>
                    <a:pt x="142" y="189"/>
                  </a:lnTo>
                  <a:lnTo>
                    <a:pt x="144" y="189"/>
                  </a:lnTo>
                  <a:lnTo>
                    <a:pt x="144" y="187"/>
                  </a:lnTo>
                  <a:lnTo>
                    <a:pt x="144" y="189"/>
                  </a:lnTo>
                  <a:lnTo>
                    <a:pt x="144" y="191"/>
                  </a:lnTo>
                  <a:lnTo>
                    <a:pt x="144" y="191"/>
                  </a:lnTo>
                  <a:lnTo>
                    <a:pt x="144" y="191"/>
                  </a:lnTo>
                  <a:lnTo>
                    <a:pt x="144" y="194"/>
                  </a:lnTo>
                  <a:lnTo>
                    <a:pt x="144" y="194"/>
                  </a:lnTo>
                  <a:lnTo>
                    <a:pt x="142" y="194"/>
                  </a:lnTo>
                  <a:lnTo>
                    <a:pt x="142" y="194"/>
                  </a:lnTo>
                  <a:lnTo>
                    <a:pt x="142" y="194"/>
                  </a:lnTo>
                  <a:lnTo>
                    <a:pt x="142" y="191"/>
                  </a:lnTo>
                  <a:lnTo>
                    <a:pt x="140" y="194"/>
                  </a:lnTo>
                  <a:lnTo>
                    <a:pt x="140" y="194"/>
                  </a:lnTo>
                  <a:lnTo>
                    <a:pt x="142" y="194"/>
                  </a:lnTo>
                  <a:lnTo>
                    <a:pt x="142" y="196"/>
                  </a:lnTo>
                  <a:lnTo>
                    <a:pt x="142" y="196"/>
                  </a:lnTo>
                  <a:lnTo>
                    <a:pt x="142" y="196"/>
                  </a:lnTo>
                  <a:lnTo>
                    <a:pt x="147" y="194"/>
                  </a:lnTo>
                  <a:lnTo>
                    <a:pt x="147" y="194"/>
                  </a:lnTo>
                  <a:lnTo>
                    <a:pt x="147" y="194"/>
                  </a:lnTo>
                  <a:lnTo>
                    <a:pt x="149" y="191"/>
                  </a:lnTo>
                  <a:lnTo>
                    <a:pt x="147" y="189"/>
                  </a:lnTo>
                  <a:lnTo>
                    <a:pt x="147" y="187"/>
                  </a:lnTo>
                  <a:lnTo>
                    <a:pt x="147" y="184"/>
                  </a:lnTo>
                  <a:lnTo>
                    <a:pt x="147" y="184"/>
                  </a:lnTo>
                  <a:lnTo>
                    <a:pt x="149" y="184"/>
                  </a:lnTo>
                  <a:lnTo>
                    <a:pt x="151" y="182"/>
                  </a:lnTo>
                  <a:lnTo>
                    <a:pt x="151" y="182"/>
                  </a:lnTo>
                  <a:lnTo>
                    <a:pt x="151" y="184"/>
                  </a:lnTo>
                  <a:lnTo>
                    <a:pt x="151" y="184"/>
                  </a:lnTo>
                  <a:lnTo>
                    <a:pt x="151" y="184"/>
                  </a:lnTo>
                  <a:lnTo>
                    <a:pt x="151" y="184"/>
                  </a:lnTo>
                  <a:lnTo>
                    <a:pt x="151" y="184"/>
                  </a:lnTo>
                  <a:lnTo>
                    <a:pt x="154" y="184"/>
                  </a:lnTo>
                  <a:lnTo>
                    <a:pt x="154" y="184"/>
                  </a:lnTo>
                  <a:lnTo>
                    <a:pt x="154" y="184"/>
                  </a:lnTo>
                  <a:lnTo>
                    <a:pt x="154" y="187"/>
                  </a:lnTo>
                  <a:lnTo>
                    <a:pt x="154" y="187"/>
                  </a:lnTo>
                  <a:lnTo>
                    <a:pt x="154" y="187"/>
                  </a:lnTo>
                  <a:lnTo>
                    <a:pt x="156" y="187"/>
                  </a:lnTo>
                  <a:lnTo>
                    <a:pt x="156" y="187"/>
                  </a:lnTo>
                  <a:lnTo>
                    <a:pt x="156" y="187"/>
                  </a:lnTo>
                  <a:lnTo>
                    <a:pt x="158" y="187"/>
                  </a:lnTo>
                  <a:lnTo>
                    <a:pt x="158" y="187"/>
                  </a:lnTo>
                  <a:lnTo>
                    <a:pt x="158" y="187"/>
                  </a:lnTo>
                  <a:lnTo>
                    <a:pt x="161" y="187"/>
                  </a:lnTo>
                  <a:lnTo>
                    <a:pt x="163" y="187"/>
                  </a:lnTo>
                  <a:lnTo>
                    <a:pt x="161" y="189"/>
                  </a:lnTo>
                  <a:lnTo>
                    <a:pt x="161" y="189"/>
                  </a:lnTo>
                  <a:lnTo>
                    <a:pt x="161" y="189"/>
                  </a:lnTo>
                  <a:lnTo>
                    <a:pt x="163" y="189"/>
                  </a:lnTo>
                  <a:lnTo>
                    <a:pt x="163" y="191"/>
                  </a:lnTo>
                  <a:lnTo>
                    <a:pt x="161" y="191"/>
                  </a:lnTo>
                  <a:lnTo>
                    <a:pt x="161" y="191"/>
                  </a:lnTo>
                  <a:lnTo>
                    <a:pt x="161" y="191"/>
                  </a:lnTo>
                  <a:lnTo>
                    <a:pt x="161" y="191"/>
                  </a:lnTo>
                  <a:lnTo>
                    <a:pt x="161" y="194"/>
                  </a:lnTo>
                  <a:lnTo>
                    <a:pt x="163" y="194"/>
                  </a:lnTo>
                  <a:lnTo>
                    <a:pt x="163" y="194"/>
                  </a:lnTo>
                  <a:lnTo>
                    <a:pt x="163" y="194"/>
                  </a:lnTo>
                  <a:lnTo>
                    <a:pt x="163" y="196"/>
                  </a:lnTo>
                  <a:lnTo>
                    <a:pt x="161" y="196"/>
                  </a:lnTo>
                  <a:lnTo>
                    <a:pt x="161" y="196"/>
                  </a:lnTo>
                  <a:lnTo>
                    <a:pt x="161" y="196"/>
                  </a:lnTo>
                  <a:lnTo>
                    <a:pt x="161" y="196"/>
                  </a:lnTo>
                  <a:lnTo>
                    <a:pt x="161" y="196"/>
                  </a:lnTo>
                  <a:lnTo>
                    <a:pt x="161" y="196"/>
                  </a:lnTo>
                  <a:lnTo>
                    <a:pt x="158" y="196"/>
                  </a:lnTo>
                  <a:lnTo>
                    <a:pt x="158" y="196"/>
                  </a:lnTo>
                  <a:lnTo>
                    <a:pt x="156" y="196"/>
                  </a:lnTo>
                  <a:lnTo>
                    <a:pt x="156" y="194"/>
                  </a:lnTo>
                  <a:lnTo>
                    <a:pt x="156" y="191"/>
                  </a:lnTo>
                  <a:lnTo>
                    <a:pt x="156" y="191"/>
                  </a:lnTo>
                  <a:lnTo>
                    <a:pt x="156" y="189"/>
                  </a:lnTo>
                  <a:lnTo>
                    <a:pt x="156" y="189"/>
                  </a:lnTo>
                  <a:lnTo>
                    <a:pt x="156" y="189"/>
                  </a:lnTo>
                  <a:lnTo>
                    <a:pt x="154" y="189"/>
                  </a:lnTo>
                  <a:lnTo>
                    <a:pt x="154" y="189"/>
                  </a:lnTo>
                  <a:lnTo>
                    <a:pt x="154" y="189"/>
                  </a:lnTo>
                  <a:lnTo>
                    <a:pt x="154" y="191"/>
                  </a:lnTo>
                  <a:lnTo>
                    <a:pt x="154" y="191"/>
                  </a:lnTo>
                  <a:lnTo>
                    <a:pt x="154" y="191"/>
                  </a:lnTo>
                  <a:lnTo>
                    <a:pt x="154" y="191"/>
                  </a:lnTo>
                  <a:lnTo>
                    <a:pt x="154" y="191"/>
                  </a:lnTo>
                  <a:lnTo>
                    <a:pt x="154" y="191"/>
                  </a:lnTo>
                  <a:lnTo>
                    <a:pt x="154" y="191"/>
                  </a:lnTo>
                  <a:lnTo>
                    <a:pt x="154" y="191"/>
                  </a:lnTo>
                  <a:lnTo>
                    <a:pt x="151" y="194"/>
                  </a:lnTo>
                  <a:lnTo>
                    <a:pt x="151" y="194"/>
                  </a:lnTo>
                  <a:lnTo>
                    <a:pt x="151" y="194"/>
                  </a:lnTo>
                  <a:lnTo>
                    <a:pt x="151" y="196"/>
                  </a:lnTo>
                  <a:lnTo>
                    <a:pt x="151" y="196"/>
                  </a:lnTo>
                  <a:lnTo>
                    <a:pt x="151" y="196"/>
                  </a:lnTo>
                  <a:lnTo>
                    <a:pt x="151" y="199"/>
                  </a:lnTo>
                  <a:lnTo>
                    <a:pt x="156" y="199"/>
                  </a:lnTo>
                  <a:lnTo>
                    <a:pt x="156" y="199"/>
                  </a:lnTo>
                  <a:lnTo>
                    <a:pt x="154" y="201"/>
                  </a:lnTo>
                  <a:lnTo>
                    <a:pt x="154" y="201"/>
                  </a:lnTo>
                  <a:lnTo>
                    <a:pt x="154" y="203"/>
                  </a:lnTo>
                  <a:lnTo>
                    <a:pt x="156" y="206"/>
                  </a:lnTo>
                  <a:lnTo>
                    <a:pt x="156" y="208"/>
                  </a:lnTo>
                  <a:lnTo>
                    <a:pt x="158" y="206"/>
                  </a:lnTo>
                  <a:lnTo>
                    <a:pt x="158" y="206"/>
                  </a:lnTo>
                  <a:lnTo>
                    <a:pt x="158" y="206"/>
                  </a:lnTo>
                  <a:lnTo>
                    <a:pt x="161" y="206"/>
                  </a:lnTo>
                  <a:lnTo>
                    <a:pt x="161" y="203"/>
                  </a:lnTo>
                  <a:lnTo>
                    <a:pt x="161" y="203"/>
                  </a:lnTo>
                  <a:lnTo>
                    <a:pt x="161" y="201"/>
                  </a:lnTo>
                  <a:lnTo>
                    <a:pt x="161" y="201"/>
                  </a:lnTo>
                  <a:lnTo>
                    <a:pt x="161" y="201"/>
                  </a:lnTo>
                  <a:lnTo>
                    <a:pt x="161" y="201"/>
                  </a:lnTo>
                  <a:lnTo>
                    <a:pt x="161" y="201"/>
                  </a:lnTo>
                  <a:lnTo>
                    <a:pt x="161" y="203"/>
                  </a:lnTo>
                  <a:lnTo>
                    <a:pt x="163" y="203"/>
                  </a:lnTo>
                  <a:lnTo>
                    <a:pt x="166" y="206"/>
                  </a:lnTo>
                  <a:lnTo>
                    <a:pt x="166" y="206"/>
                  </a:lnTo>
                  <a:lnTo>
                    <a:pt x="166" y="206"/>
                  </a:lnTo>
                  <a:lnTo>
                    <a:pt x="166" y="206"/>
                  </a:lnTo>
                  <a:lnTo>
                    <a:pt x="166" y="206"/>
                  </a:lnTo>
                  <a:lnTo>
                    <a:pt x="166" y="206"/>
                  </a:lnTo>
                  <a:lnTo>
                    <a:pt x="166" y="203"/>
                  </a:lnTo>
                  <a:lnTo>
                    <a:pt x="166" y="203"/>
                  </a:lnTo>
                  <a:lnTo>
                    <a:pt x="166" y="203"/>
                  </a:lnTo>
                  <a:lnTo>
                    <a:pt x="168" y="203"/>
                  </a:lnTo>
                  <a:lnTo>
                    <a:pt x="168" y="201"/>
                  </a:lnTo>
                  <a:lnTo>
                    <a:pt x="168" y="201"/>
                  </a:lnTo>
                  <a:lnTo>
                    <a:pt x="166" y="201"/>
                  </a:lnTo>
                  <a:lnTo>
                    <a:pt x="166" y="201"/>
                  </a:lnTo>
                  <a:lnTo>
                    <a:pt x="166" y="201"/>
                  </a:lnTo>
                  <a:lnTo>
                    <a:pt x="166" y="201"/>
                  </a:lnTo>
                  <a:lnTo>
                    <a:pt x="166" y="199"/>
                  </a:lnTo>
                  <a:lnTo>
                    <a:pt x="166" y="199"/>
                  </a:lnTo>
                  <a:lnTo>
                    <a:pt x="166" y="196"/>
                  </a:lnTo>
                  <a:lnTo>
                    <a:pt x="166" y="196"/>
                  </a:lnTo>
                  <a:lnTo>
                    <a:pt x="168" y="194"/>
                  </a:lnTo>
                  <a:lnTo>
                    <a:pt x="168" y="191"/>
                  </a:lnTo>
                  <a:lnTo>
                    <a:pt x="168" y="191"/>
                  </a:lnTo>
                  <a:lnTo>
                    <a:pt x="168" y="191"/>
                  </a:lnTo>
                  <a:lnTo>
                    <a:pt x="170" y="191"/>
                  </a:lnTo>
                  <a:lnTo>
                    <a:pt x="170" y="189"/>
                  </a:lnTo>
                  <a:lnTo>
                    <a:pt x="170" y="189"/>
                  </a:lnTo>
                  <a:lnTo>
                    <a:pt x="170" y="189"/>
                  </a:lnTo>
                  <a:lnTo>
                    <a:pt x="168" y="189"/>
                  </a:lnTo>
                  <a:lnTo>
                    <a:pt x="168" y="189"/>
                  </a:lnTo>
                  <a:lnTo>
                    <a:pt x="168" y="189"/>
                  </a:lnTo>
                  <a:lnTo>
                    <a:pt x="170" y="189"/>
                  </a:lnTo>
                  <a:lnTo>
                    <a:pt x="170" y="189"/>
                  </a:lnTo>
                  <a:lnTo>
                    <a:pt x="170" y="187"/>
                  </a:lnTo>
                  <a:lnTo>
                    <a:pt x="170" y="187"/>
                  </a:lnTo>
                  <a:lnTo>
                    <a:pt x="170" y="187"/>
                  </a:lnTo>
                  <a:lnTo>
                    <a:pt x="168" y="187"/>
                  </a:lnTo>
                  <a:lnTo>
                    <a:pt x="170" y="187"/>
                  </a:lnTo>
                  <a:lnTo>
                    <a:pt x="168" y="187"/>
                  </a:lnTo>
                  <a:lnTo>
                    <a:pt x="168" y="187"/>
                  </a:lnTo>
                  <a:lnTo>
                    <a:pt x="168" y="184"/>
                  </a:lnTo>
                  <a:lnTo>
                    <a:pt x="168" y="187"/>
                  </a:lnTo>
                  <a:lnTo>
                    <a:pt x="168" y="187"/>
                  </a:lnTo>
                  <a:lnTo>
                    <a:pt x="168" y="187"/>
                  </a:lnTo>
                  <a:lnTo>
                    <a:pt x="168" y="184"/>
                  </a:lnTo>
                  <a:lnTo>
                    <a:pt x="166" y="184"/>
                  </a:lnTo>
                  <a:lnTo>
                    <a:pt x="166" y="184"/>
                  </a:lnTo>
                  <a:lnTo>
                    <a:pt x="166" y="187"/>
                  </a:lnTo>
                  <a:lnTo>
                    <a:pt x="166" y="187"/>
                  </a:lnTo>
                  <a:lnTo>
                    <a:pt x="166" y="187"/>
                  </a:lnTo>
                  <a:lnTo>
                    <a:pt x="166" y="187"/>
                  </a:lnTo>
                  <a:lnTo>
                    <a:pt x="163" y="187"/>
                  </a:lnTo>
                  <a:lnTo>
                    <a:pt x="163" y="187"/>
                  </a:lnTo>
                  <a:lnTo>
                    <a:pt x="163" y="187"/>
                  </a:lnTo>
                  <a:lnTo>
                    <a:pt x="163" y="184"/>
                  </a:lnTo>
                  <a:lnTo>
                    <a:pt x="163" y="184"/>
                  </a:lnTo>
                  <a:lnTo>
                    <a:pt x="163" y="184"/>
                  </a:lnTo>
                  <a:lnTo>
                    <a:pt x="166" y="184"/>
                  </a:lnTo>
                  <a:lnTo>
                    <a:pt x="166" y="184"/>
                  </a:lnTo>
                  <a:lnTo>
                    <a:pt x="166" y="184"/>
                  </a:lnTo>
                  <a:lnTo>
                    <a:pt x="166" y="182"/>
                  </a:lnTo>
                  <a:lnTo>
                    <a:pt x="166" y="182"/>
                  </a:lnTo>
                  <a:lnTo>
                    <a:pt x="166" y="180"/>
                  </a:lnTo>
                  <a:lnTo>
                    <a:pt x="166" y="180"/>
                  </a:lnTo>
                  <a:lnTo>
                    <a:pt x="166" y="180"/>
                  </a:lnTo>
                  <a:lnTo>
                    <a:pt x="168" y="180"/>
                  </a:lnTo>
                  <a:lnTo>
                    <a:pt x="168" y="177"/>
                  </a:lnTo>
                  <a:lnTo>
                    <a:pt x="170" y="177"/>
                  </a:lnTo>
                  <a:lnTo>
                    <a:pt x="170" y="177"/>
                  </a:lnTo>
                  <a:lnTo>
                    <a:pt x="170" y="175"/>
                  </a:lnTo>
                  <a:lnTo>
                    <a:pt x="170" y="175"/>
                  </a:lnTo>
                  <a:lnTo>
                    <a:pt x="170" y="172"/>
                  </a:lnTo>
                  <a:lnTo>
                    <a:pt x="170" y="172"/>
                  </a:lnTo>
                  <a:lnTo>
                    <a:pt x="170" y="172"/>
                  </a:lnTo>
                  <a:lnTo>
                    <a:pt x="170" y="172"/>
                  </a:lnTo>
                  <a:lnTo>
                    <a:pt x="170" y="172"/>
                  </a:lnTo>
                  <a:lnTo>
                    <a:pt x="170" y="172"/>
                  </a:lnTo>
                  <a:lnTo>
                    <a:pt x="170" y="170"/>
                  </a:lnTo>
                  <a:lnTo>
                    <a:pt x="170" y="170"/>
                  </a:lnTo>
                  <a:lnTo>
                    <a:pt x="168" y="168"/>
                  </a:lnTo>
                  <a:lnTo>
                    <a:pt x="168" y="168"/>
                  </a:lnTo>
                  <a:lnTo>
                    <a:pt x="170" y="168"/>
                  </a:lnTo>
                  <a:lnTo>
                    <a:pt x="170" y="165"/>
                  </a:lnTo>
                  <a:lnTo>
                    <a:pt x="170" y="165"/>
                  </a:lnTo>
                  <a:lnTo>
                    <a:pt x="170" y="165"/>
                  </a:lnTo>
                  <a:lnTo>
                    <a:pt x="170" y="168"/>
                  </a:lnTo>
                  <a:lnTo>
                    <a:pt x="170" y="168"/>
                  </a:lnTo>
                  <a:lnTo>
                    <a:pt x="173" y="168"/>
                  </a:lnTo>
                  <a:lnTo>
                    <a:pt x="173" y="165"/>
                  </a:lnTo>
                  <a:lnTo>
                    <a:pt x="173" y="165"/>
                  </a:lnTo>
                  <a:lnTo>
                    <a:pt x="175" y="165"/>
                  </a:lnTo>
                  <a:lnTo>
                    <a:pt x="175" y="163"/>
                  </a:lnTo>
                  <a:lnTo>
                    <a:pt x="175" y="161"/>
                  </a:lnTo>
                  <a:lnTo>
                    <a:pt x="175" y="158"/>
                  </a:lnTo>
                  <a:lnTo>
                    <a:pt x="175" y="156"/>
                  </a:lnTo>
                  <a:lnTo>
                    <a:pt x="177" y="156"/>
                  </a:lnTo>
                  <a:lnTo>
                    <a:pt x="177" y="156"/>
                  </a:lnTo>
                  <a:lnTo>
                    <a:pt x="177" y="154"/>
                  </a:lnTo>
                  <a:lnTo>
                    <a:pt x="175" y="154"/>
                  </a:lnTo>
                  <a:lnTo>
                    <a:pt x="175" y="154"/>
                  </a:lnTo>
                  <a:lnTo>
                    <a:pt x="175" y="156"/>
                  </a:lnTo>
                  <a:lnTo>
                    <a:pt x="173" y="156"/>
                  </a:lnTo>
                  <a:lnTo>
                    <a:pt x="175" y="154"/>
                  </a:lnTo>
                  <a:lnTo>
                    <a:pt x="177" y="151"/>
                  </a:lnTo>
                  <a:lnTo>
                    <a:pt x="177" y="151"/>
                  </a:lnTo>
                  <a:lnTo>
                    <a:pt x="177" y="151"/>
                  </a:lnTo>
                  <a:lnTo>
                    <a:pt x="177" y="151"/>
                  </a:lnTo>
                  <a:lnTo>
                    <a:pt x="177" y="151"/>
                  </a:lnTo>
                  <a:lnTo>
                    <a:pt x="177" y="149"/>
                  </a:lnTo>
                  <a:lnTo>
                    <a:pt x="177" y="149"/>
                  </a:lnTo>
                  <a:lnTo>
                    <a:pt x="180" y="146"/>
                  </a:lnTo>
                  <a:lnTo>
                    <a:pt x="180" y="146"/>
                  </a:lnTo>
                  <a:lnTo>
                    <a:pt x="182" y="144"/>
                  </a:lnTo>
                  <a:lnTo>
                    <a:pt x="182" y="142"/>
                  </a:lnTo>
                  <a:lnTo>
                    <a:pt x="182" y="142"/>
                  </a:lnTo>
                  <a:lnTo>
                    <a:pt x="185" y="142"/>
                  </a:lnTo>
                  <a:lnTo>
                    <a:pt x="187" y="142"/>
                  </a:lnTo>
                  <a:lnTo>
                    <a:pt x="187" y="142"/>
                  </a:lnTo>
                  <a:lnTo>
                    <a:pt x="185" y="142"/>
                  </a:lnTo>
                  <a:lnTo>
                    <a:pt x="185" y="139"/>
                  </a:lnTo>
                  <a:lnTo>
                    <a:pt x="185" y="139"/>
                  </a:lnTo>
                  <a:lnTo>
                    <a:pt x="185" y="139"/>
                  </a:lnTo>
                  <a:lnTo>
                    <a:pt x="185" y="139"/>
                  </a:lnTo>
                  <a:lnTo>
                    <a:pt x="185" y="139"/>
                  </a:lnTo>
                  <a:lnTo>
                    <a:pt x="185" y="139"/>
                  </a:lnTo>
                  <a:lnTo>
                    <a:pt x="185" y="139"/>
                  </a:lnTo>
                  <a:lnTo>
                    <a:pt x="185" y="137"/>
                  </a:lnTo>
                  <a:lnTo>
                    <a:pt x="185" y="137"/>
                  </a:lnTo>
                  <a:lnTo>
                    <a:pt x="185" y="137"/>
                  </a:lnTo>
                  <a:lnTo>
                    <a:pt x="187" y="135"/>
                  </a:lnTo>
                  <a:lnTo>
                    <a:pt x="187" y="137"/>
                  </a:lnTo>
                  <a:lnTo>
                    <a:pt x="187" y="137"/>
                  </a:lnTo>
                  <a:lnTo>
                    <a:pt x="187" y="137"/>
                  </a:lnTo>
                  <a:lnTo>
                    <a:pt x="189" y="135"/>
                  </a:lnTo>
                  <a:lnTo>
                    <a:pt x="187" y="135"/>
                  </a:lnTo>
                  <a:lnTo>
                    <a:pt x="187" y="132"/>
                  </a:lnTo>
                  <a:lnTo>
                    <a:pt x="189" y="132"/>
                  </a:lnTo>
                  <a:lnTo>
                    <a:pt x="189" y="132"/>
                  </a:lnTo>
                  <a:lnTo>
                    <a:pt x="189" y="135"/>
                  </a:lnTo>
                  <a:lnTo>
                    <a:pt x="189" y="135"/>
                  </a:lnTo>
                  <a:lnTo>
                    <a:pt x="189" y="135"/>
                  </a:lnTo>
                  <a:lnTo>
                    <a:pt x="189" y="137"/>
                  </a:lnTo>
                  <a:lnTo>
                    <a:pt x="189" y="137"/>
                  </a:lnTo>
                  <a:lnTo>
                    <a:pt x="189" y="137"/>
                  </a:lnTo>
                  <a:lnTo>
                    <a:pt x="189" y="139"/>
                  </a:lnTo>
                  <a:lnTo>
                    <a:pt x="187" y="139"/>
                  </a:lnTo>
                  <a:lnTo>
                    <a:pt x="187" y="139"/>
                  </a:lnTo>
                  <a:lnTo>
                    <a:pt x="189" y="139"/>
                  </a:lnTo>
                  <a:lnTo>
                    <a:pt x="189" y="142"/>
                  </a:lnTo>
                  <a:lnTo>
                    <a:pt x="192" y="142"/>
                  </a:lnTo>
                  <a:lnTo>
                    <a:pt x="192" y="144"/>
                  </a:lnTo>
                  <a:lnTo>
                    <a:pt x="192" y="144"/>
                  </a:lnTo>
                  <a:lnTo>
                    <a:pt x="192" y="144"/>
                  </a:lnTo>
                  <a:lnTo>
                    <a:pt x="192" y="144"/>
                  </a:lnTo>
                  <a:lnTo>
                    <a:pt x="189" y="144"/>
                  </a:lnTo>
                  <a:lnTo>
                    <a:pt x="192" y="146"/>
                  </a:lnTo>
                  <a:lnTo>
                    <a:pt x="192" y="146"/>
                  </a:lnTo>
                  <a:lnTo>
                    <a:pt x="192" y="146"/>
                  </a:lnTo>
                  <a:lnTo>
                    <a:pt x="192" y="146"/>
                  </a:lnTo>
                  <a:lnTo>
                    <a:pt x="192" y="146"/>
                  </a:lnTo>
                  <a:lnTo>
                    <a:pt x="192" y="149"/>
                  </a:lnTo>
                  <a:lnTo>
                    <a:pt x="189" y="149"/>
                  </a:lnTo>
                  <a:lnTo>
                    <a:pt x="189" y="149"/>
                  </a:lnTo>
                  <a:lnTo>
                    <a:pt x="189" y="149"/>
                  </a:lnTo>
                  <a:lnTo>
                    <a:pt x="189" y="149"/>
                  </a:lnTo>
                  <a:lnTo>
                    <a:pt x="189" y="151"/>
                  </a:lnTo>
                  <a:lnTo>
                    <a:pt x="189" y="151"/>
                  </a:lnTo>
                  <a:lnTo>
                    <a:pt x="189" y="151"/>
                  </a:lnTo>
                  <a:lnTo>
                    <a:pt x="189" y="151"/>
                  </a:lnTo>
                  <a:lnTo>
                    <a:pt x="192" y="151"/>
                  </a:lnTo>
                  <a:lnTo>
                    <a:pt x="192" y="151"/>
                  </a:lnTo>
                  <a:lnTo>
                    <a:pt x="192" y="151"/>
                  </a:lnTo>
                  <a:lnTo>
                    <a:pt x="192" y="151"/>
                  </a:lnTo>
                  <a:lnTo>
                    <a:pt x="192" y="151"/>
                  </a:lnTo>
                  <a:lnTo>
                    <a:pt x="194" y="149"/>
                  </a:lnTo>
                  <a:lnTo>
                    <a:pt x="194" y="149"/>
                  </a:lnTo>
                  <a:lnTo>
                    <a:pt x="194" y="146"/>
                  </a:lnTo>
                  <a:lnTo>
                    <a:pt x="192" y="146"/>
                  </a:lnTo>
                  <a:lnTo>
                    <a:pt x="192" y="144"/>
                  </a:lnTo>
                  <a:lnTo>
                    <a:pt x="194" y="144"/>
                  </a:lnTo>
                  <a:lnTo>
                    <a:pt x="194" y="144"/>
                  </a:lnTo>
                  <a:lnTo>
                    <a:pt x="194" y="142"/>
                  </a:lnTo>
                  <a:lnTo>
                    <a:pt x="194" y="142"/>
                  </a:lnTo>
                  <a:lnTo>
                    <a:pt x="192" y="139"/>
                  </a:lnTo>
                  <a:lnTo>
                    <a:pt x="194" y="137"/>
                  </a:lnTo>
                  <a:lnTo>
                    <a:pt x="194" y="132"/>
                  </a:lnTo>
                  <a:lnTo>
                    <a:pt x="194" y="132"/>
                  </a:lnTo>
                  <a:lnTo>
                    <a:pt x="194" y="132"/>
                  </a:lnTo>
                  <a:lnTo>
                    <a:pt x="194" y="130"/>
                  </a:lnTo>
                  <a:lnTo>
                    <a:pt x="194" y="130"/>
                  </a:lnTo>
                  <a:lnTo>
                    <a:pt x="194" y="130"/>
                  </a:lnTo>
                  <a:lnTo>
                    <a:pt x="194" y="130"/>
                  </a:lnTo>
                  <a:lnTo>
                    <a:pt x="194" y="127"/>
                  </a:lnTo>
                  <a:lnTo>
                    <a:pt x="194" y="127"/>
                  </a:lnTo>
                  <a:lnTo>
                    <a:pt x="194" y="127"/>
                  </a:lnTo>
                  <a:lnTo>
                    <a:pt x="194" y="125"/>
                  </a:lnTo>
                  <a:lnTo>
                    <a:pt x="194" y="125"/>
                  </a:lnTo>
                  <a:lnTo>
                    <a:pt x="194" y="123"/>
                  </a:lnTo>
                  <a:lnTo>
                    <a:pt x="194" y="123"/>
                  </a:lnTo>
                  <a:lnTo>
                    <a:pt x="196" y="123"/>
                  </a:lnTo>
                  <a:lnTo>
                    <a:pt x="196" y="118"/>
                  </a:lnTo>
                  <a:lnTo>
                    <a:pt x="196" y="118"/>
                  </a:lnTo>
                  <a:lnTo>
                    <a:pt x="196" y="116"/>
                  </a:lnTo>
                  <a:lnTo>
                    <a:pt x="196" y="116"/>
                  </a:lnTo>
                  <a:lnTo>
                    <a:pt x="196" y="113"/>
                  </a:lnTo>
                  <a:lnTo>
                    <a:pt x="199" y="113"/>
                  </a:lnTo>
                  <a:lnTo>
                    <a:pt x="196" y="111"/>
                  </a:lnTo>
                  <a:lnTo>
                    <a:pt x="196" y="111"/>
                  </a:lnTo>
                  <a:lnTo>
                    <a:pt x="196" y="109"/>
                  </a:lnTo>
                  <a:lnTo>
                    <a:pt x="196" y="109"/>
                  </a:lnTo>
                  <a:lnTo>
                    <a:pt x="196" y="109"/>
                  </a:lnTo>
                  <a:lnTo>
                    <a:pt x="196" y="106"/>
                  </a:lnTo>
                  <a:lnTo>
                    <a:pt x="196" y="106"/>
                  </a:lnTo>
                  <a:lnTo>
                    <a:pt x="196" y="104"/>
                  </a:lnTo>
                  <a:lnTo>
                    <a:pt x="201" y="97"/>
                  </a:lnTo>
                  <a:lnTo>
                    <a:pt x="203" y="97"/>
                  </a:lnTo>
                  <a:lnTo>
                    <a:pt x="201" y="97"/>
                  </a:lnTo>
                  <a:lnTo>
                    <a:pt x="196" y="99"/>
                  </a:lnTo>
                  <a:lnTo>
                    <a:pt x="196" y="97"/>
                  </a:lnTo>
                  <a:lnTo>
                    <a:pt x="199" y="97"/>
                  </a:lnTo>
                  <a:lnTo>
                    <a:pt x="201" y="94"/>
                  </a:lnTo>
                  <a:lnTo>
                    <a:pt x="201" y="94"/>
                  </a:lnTo>
                  <a:lnTo>
                    <a:pt x="201" y="94"/>
                  </a:lnTo>
                  <a:lnTo>
                    <a:pt x="199" y="92"/>
                  </a:lnTo>
                  <a:lnTo>
                    <a:pt x="199" y="92"/>
                  </a:lnTo>
                  <a:lnTo>
                    <a:pt x="199" y="90"/>
                  </a:lnTo>
                  <a:lnTo>
                    <a:pt x="199" y="90"/>
                  </a:lnTo>
                  <a:lnTo>
                    <a:pt x="199" y="87"/>
                  </a:lnTo>
                  <a:lnTo>
                    <a:pt x="201" y="87"/>
                  </a:lnTo>
                  <a:lnTo>
                    <a:pt x="201" y="85"/>
                  </a:lnTo>
                  <a:lnTo>
                    <a:pt x="201" y="85"/>
                  </a:lnTo>
                  <a:lnTo>
                    <a:pt x="203" y="83"/>
                  </a:lnTo>
                  <a:lnTo>
                    <a:pt x="203" y="83"/>
                  </a:lnTo>
                  <a:lnTo>
                    <a:pt x="201" y="83"/>
                  </a:lnTo>
                  <a:lnTo>
                    <a:pt x="201" y="83"/>
                  </a:lnTo>
                  <a:lnTo>
                    <a:pt x="201" y="83"/>
                  </a:lnTo>
                  <a:lnTo>
                    <a:pt x="201" y="80"/>
                  </a:lnTo>
                  <a:lnTo>
                    <a:pt x="201" y="80"/>
                  </a:lnTo>
                  <a:lnTo>
                    <a:pt x="203" y="80"/>
                  </a:lnTo>
                  <a:lnTo>
                    <a:pt x="203" y="80"/>
                  </a:lnTo>
                  <a:lnTo>
                    <a:pt x="203" y="80"/>
                  </a:lnTo>
                  <a:lnTo>
                    <a:pt x="203" y="78"/>
                  </a:lnTo>
                  <a:lnTo>
                    <a:pt x="203" y="78"/>
                  </a:lnTo>
                  <a:close/>
                  <a:moveTo>
                    <a:pt x="43" y="64"/>
                  </a:moveTo>
                  <a:lnTo>
                    <a:pt x="43" y="64"/>
                  </a:lnTo>
                  <a:lnTo>
                    <a:pt x="43" y="64"/>
                  </a:lnTo>
                  <a:lnTo>
                    <a:pt x="43" y="64"/>
                  </a:lnTo>
                  <a:lnTo>
                    <a:pt x="45" y="64"/>
                  </a:lnTo>
                  <a:lnTo>
                    <a:pt x="45" y="64"/>
                  </a:lnTo>
                  <a:lnTo>
                    <a:pt x="45" y="64"/>
                  </a:lnTo>
                  <a:lnTo>
                    <a:pt x="45" y="64"/>
                  </a:lnTo>
                  <a:lnTo>
                    <a:pt x="47" y="61"/>
                  </a:lnTo>
                  <a:lnTo>
                    <a:pt x="50" y="61"/>
                  </a:lnTo>
                  <a:lnTo>
                    <a:pt x="50" y="61"/>
                  </a:lnTo>
                  <a:lnTo>
                    <a:pt x="52" y="61"/>
                  </a:lnTo>
                  <a:lnTo>
                    <a:pt x="52" y="61"/>
                  </a:lnTo>
                  <a:lnTo>
                    <a:pt x="52" y="61"/>
                  </a:lnTo>
                  <a:lnTo>
                    <a:pt x="50" y="61"/>
                  </a:lnTo>
                  <a:lnTo>
                    <a:pt x="50" y="59"/>
                  </a:lnTo>
                  <a:lnTo>
                    <a:pt x="50" y="59"/>
                  </a:lnTo>
                  <a:lnTo>
                    <a:pt x="47" y="59"/>
                  </a:lnTo>
                  <a:lnTo>
                    <a:pt x="47" y="59"/>
                  </a:lnTo>
                  <a:lnTo>
                    <a:pt x="47" y="59"/>
                  </a:lnTo>
                  <a:lnTo>
                    <a:pt x="47" y="56"/>
                  </a:lnTo>
                  <a:lnTo>
                    <a:pt x="47" y="56"/>
                  </a:lnTo>
                  <a:lnTo>
                    <a:pt x="45" y="56"/>
                  </a:lnTo>
                  <a:lnTo>
                    <a:pt x="43" y="59"/>
                  </a:lnTo>
                  <a:lnTo>
                    <a:pt x="43" y="61"/>
                  </a:lnTo>
                  <a:lnTo>
                    <a:pt x="43" y="64"/>
                  </a:lnTo>
                  <a:lnTo>
                    <a:pt x="43" y="64"/>
                  </a:lnTo>
                  <a:close/>
                  <a:moveTo>
                    <a:pt x="201" y="52"/>
                  </a:moveTo>
                  <a:lnTo>
                    <a:pt x="199" y="52"/>
                  </a:lnTo>
                  <a:lnTo>
                    <a:pt x="199" y="52"/>
                  </a:lnTo>
                  <a:lnTo>
                    <a:pt x="199" y="52"/>
                  </a:lnTo>
                  <a:lnTo>
                    <a:pt x="199" y="52"/>
                  </a:lnTo>
                  <a:lnTo>
                    <a:pt x="199" y="52"/>
                  </a:lnTo>
                  <a:lnTo>
                    <a:pt x="199" y="52"/>
                  </a:lnTo>
                  <a:lnTo>
                    <a:pt x="199" y="52"/>
                  </a:lnTo>
                  <a:lnTo>
                    <a:pt x="199" y="54"/>
                  </a:lnTo>
                  <a:lnTo>
                    <a:pt x="199" y="54"/>
                  </a:lnTo>
                  <a:lnTo>
                    <a:pt x="199" y="54"/>
                  </a:lnTo>
                  <a:lnTo>
                    <a:pt x="199" y="54"/>
                  </a:lnTo>
                  <a:lnTo>
                    <a:pt x="201" y="54"/>
                  </a:lnTo>
                  <a:lnTo>
                    <a:pt x="201" y="54"/>
                  </a:lnTo>
                  <a:lnTo>
                    <a:pt x="201" y="56"/>
                  </a:lnTo>
                  <a:lnTo>
                    <a:pt x="201" y="54"/>
                  </a:lnTo>
                  <a:lnTo>
                    <a:pt x="203" y="54"/>
                  </a:lnTo>
                  <a:lnTo>
                    <a:pt x="203" y="54"/>
                  </a:lnTo>
                  <a:lnTo>
                    <a:pt x="203" y="54"/>
                  </a:lnTo>
                  <a:lnTo>
                    <a:pt x="203" y="52"/>
                  </a:lnTo>
                  <a:lnTo>
                    <a:pt x="203" y="52"/>
                  </a:lnTo>
                  <a:lnTo>
                    <a:pt x="203" y="52"/>
                  </a:lnTo>
                  <a:lnTo>
                    <a:pt x="203" y="52"/>
                  </a:lnTo>
                  <a:lnTo>
                    <a:pt x="206" y="49"/>
                  </a:lnTo>
                  <a:lnTo>
                    <a:pt x="206" y="49"/>
                  </a:lnTo>
                  <a:lnTo>
                    <a:pt x="201" y="49"/>
                  </a:lnTo>
                  <a:lnTo>
                    <a:pt x="201" y="52"/>
                  </a:lnTo>
                  <a:close/>
                  <a:moveTo>
                    <a:pt x="38" y="49"/>
                  </a:moveTo>
                  <a:lnTo>
                    <a:pt x="38" y="52"/>
                  </a:lnTo>
                  <a:lnTo>
                    <a:pt x="38" y="54"/>
                  </a:lnTo>
                  <a:lnTo>
                    <a:pt x="38" y="54"/>
                  </a:lnTo>
                  <a:lnTo>
                    <a:pt x="38" y="56"/>
                  </a:lnTo>
                  <a:lnTo>
                    <a:pt x="38" y="54"/>
                  </a:lnTo>
                  <a:lnTo>
                    <a:pt x="40" y="52"/>
                  </a:lnTo>
                  <a:lnTo>
                    <a:pt x="40" y="52"/>
                  </a:lnTo>
                  <a:lnTo>
                    <a:pt x="40" y="49"/>
                  </a:lnTo>
                  <a:lnTo>
                    <a:pt x="40" y="47"/>
                  </a:lnTo>
                  <a:lnTo>
                    <a:pt x="40" y="45"/>
                  </a:lnTo>
                  <a:lnTo>
                    <a:pt x="40" y="45"/>
                  </a:lnTo>
                  <a:lnTo>
                    <a:pt x="40" y="45"/>
                  </a:lnTo>
                  <a:lnTo>
                    <a:pt x="40" y="45"/>
                  </a:lnTo>
                  <a:lnTo>
                    <a:pt x="40" y="47"/>
                  </a:lnTo>
                  <a:lnTo>
                    <a:pt x="40" y="49"/>
                  </a:lnTo>
                  <a:lnTo>
                    <a:pt x="38" y="49"/>
                  </a:lnTo>
                  <a:lnTo>
                    <a:pt x="38" y="49"/>
                  </a:lnTo>
                  <a:lnTo>
                    <a:pt x="38" y="49"/>
                  </a:lnTo>
                  <a:lnTo>
                    <a:pt x="35" y="49"/>
                  </a:lnTo>
                  <a:lnTo>
                    <a:pt x="38" y="49"/>
                  </a:lnTo>
                  <a:lnTo>
                    <a:pt x="38" y="49"/>
                  </a:lnTo>
                  <a:close/>
                  <a:moveTo>
                    <a:pt x="45" y="47"/>
                  </a:moveTo>
                  <a:lnTo>
                    <a:pt x="45" y="49"/>
                  </a:lnTo>
                  <a:lnTo>
                    <a:pt x="45" y="49"/>
                  </a:lnTo>
                  <a:lnTo>
                    <a:pt x="47" y="47"/>
                  </a:lnTo>
                  <a:lnTo>
                    <a:pt x="47" y="47"/>
                  </a:lnTo>
                  <a:lnTo>
                    <a:pt x="47" y="47"/>
                  </a:lnTo>
                  <a:lnTo>
                    <a:pt x="47" y="47"/>
                  </a:lnTo>
                  <a:lnTo>
                    <a:pt x="50" y="47"/>
                  </a:lnTo>
                  <a:lnTo>
                    <a:pt x="50" y="47"/>
                  </a:lnTo>
                  <a:lnTo>
                    <a:pt x="50" y="45"/>
                  </a:lnTo>
                  <a:lnTo>
                    <a:pt x="50" y="45"/>
                  </a:lnTo>
                  <a:lnTo>
                    <a:pt x="50" y="45"/>
                  </a:lnTo>
                  <a:lnTo>
                    <a:pt x="50" y="45"/>
                  </a:lnTo>
                  <a:lnTo>
                    <a:pt x="47" y="42"/>
                  </a:lnTo>
                  <a:lnTo>
                    <a:pt x="47" y="42"/>
                  </a:lnTo>
                  <a:lnTo>
                    <a:pt x="47" y="42"/>
                  </a:lnTo>
                  <a:lnTo>
                    <a:pt x="47" y="42"/>
                  </a:lnTo>
                  <a:lnTo>
                    <a:pt x="45" y="45"/>
                  </a:lnTo>
                  <a:lnTo>
                    <a:pt x="45" y="45"/>
                  </a:lnTo>
                  <a:lnTo>
                    <a:pt x="45" y="45"/>
                  </a:lnTo>
                  <a:lnTo>
                    <a:pt x="45" y="45"/>
                  </a:lnTo>
                  <a:lnTo>
                    <a:pt x="45" y="45"/>
                  </a:lnTo>
                  <a:lnTo>
                    <a:pt x="45" y="45"/>
                  </a:lnTo>
                  <a:lnTo>
                    <a:pt x="45" y="45"/>
                  </a:lnTo>
                  <a:lnTo>
                    <a:pt x="45" y="45"/>
                  </a:lnTo>
                  <a:lnTo>
                    <a:pt x="43" y="47"/>
                  </a:lnTo>
                  <a:lnTo>
                    <a:pt x="43" y="47"/>
                  </a:lnTo>
                  <a:lnTo>
                    <a:pt x="43" y="47"/>
                  </a:lnTo>
                  <a:lnTo>
                    <a:pt x="45" y="47"/>
                  </a:lnTo>
                  <a:close/>
                  <a:moveTo>
                    <a:pt x="215" y="45"/>
                  </a:moveTo>
                  <a:lnTo>
                    <a:pt x="215" y="42"/>
                  </a:lnTo>
                  <a:lnTo>
                    <a:pt x="215" y="42"/>
                  </a:lnTo>
                  <a:lnTo>
                    <a:pt x="213" y="42"/>
                  </a:lnTo>
                  <a:lnTo>
                    <a:pt x="213" y="42"/>
                  </a:lnTo>
                  <a:lnTo>
                    <a:pt x="211" y="40"/>
                  </a:lnTo>
                  <a:lnTo>
                    <a:pt x="211" y="40"/>
                  </a:lnTo>
                  <a:lnTo>
                    <a:pt x="211" y="40"/>
                  </a:lnTo>
                  <a:lnTo>
                    <a:pt x="211" y="40"/>
                  </a:lnTo>
                  <a:lnTo>
                    <a:pt x="208" y="40"/>
                  </a:lnTo>
                  <a:lnTo>
                    <a:pt x="208" y="40"/>
                  </a:lnTo>
                  <a:lnTo>
                    <a:pt x="208" y="40"/>
                  </a:lnTo>
                  <a:lnTo>
                    <a:pt x="206" y="40"/>
                  </a:lnTo>
                  <a:lnTo>
                    <a:pt x="206" y="40"/>
                  </a:lnTo>
                  <a:lnTo>
                    <a:pt x="203" y="42"/>
                  </a:lnTo>
                  <a:lnTo>
                    <a:pt x="203" y="42"/>
                  </a:lnTo>
                  <a:lnTo>
                    <a:pt x="203" y="42"/>
                  </a:lnTo>
                  <a:lnTo>
                    <a:pt x="203" y="42"/>
                  </a:lnTo>
                  <a:lnTo>
                    <a:pt x="201" y="42"/>
                  </a:lnTo>
                  <a:lnTo>
                    <a:pt x="199" y="42"/>
                  </a:lnTo>
                  <a:lnTo>
                    <a:pt x="199" y="42"/>
                  </a:lnTo>
                  <a:lnTo>
                    <a:pt x="194" y="42"/>
                  </a:lnTo>
                  <a:lnTo>
                    <a:pt x="194" y="45"/>
                  </a:lnTo>
                  <a:lnTo>
                    <a:pt x="194" y="45"/>
                  </a:lnTo>
                  <a:lnTo>
                    <a:pt x="194" y="47"/>
                  </a:lnTo>
                  <a:lnTo>
                    <a:pt x="194" y="47"/>
                  </a:lnTo>
                  <a:lnTo>
                    <a:pt x="196" y="47"/>
                  </a:lnTo>
                  <a:lnTo>
                    <a:pt x="196" y="47"/>
                  </a:lnTo>
                  <a:lnTo>
                    <a:pt x="196" y="47"/>
                  </a:lnTo>
                  <a:lnTo>
                    <a:pt x="196" y="47"/>
                  </a:lnTo>
                  <a:lnTo>
                    <a:pt x="199" y="47"/>
                  </a:lnTo>
                  <a:lnTo>
                    <a:pt x="201" y="47"/>
                  </a:lnTo>
                  <a:lnTo>
                    <a:pt x="201" y="47"/>
                  </a:lnTo>
                  <a:lnTo>
                    <a:pt x="201" y="47"/>
                  </a:lnTo>
                  <a:lnTo>
                    <a:pt x="201" y="47"/>
                  </a:lnTo>
                  <a:lnTo>
                    <a:pt x="203" y="47"/>
                  </a:lnTo>
                  <a:lnTo>
                    <a:pt x="203" y="47"/>
                  </a:lnTo>
                  <a:lnTo>
                    <a:pt x="203" y="47"/>
                  </a:lnTo>
                  <a:lnTo>
                    <a:pt x="203" y="47"/>
                  </a:lnTo>
                  <a:lnTo>
                    <a:pt x="203" y="47"/>
                  </a:lnTo>
                  <a:lnTo>
                    <a:pt x="203" y="47"/>
                  </a:lnTo>
                  <a:lnTo>
                    <a:pt x="203" y="47"/>
                  </a:lnTo>
                  <a:lnTo>
                    <a:pt x="208" y="47"/>
                  </a:lnTo>
                  <a:lnTo>
                    <a:pt x="211" y="47"/>
                  </a:lnTo>
                  <a:lnTo>
                    <a:pt x="211" y="49"/>
                  </a:lnTo>
                  <a:lnTo>
                    <a:pt x="211" y="49"/>
                  </a:lnTo>
                  <a:lnTo>
                    <a:pt x="211" y="49"/>
                  </a:lnTo>
                  <a:lnTo>
                    <a:pt x="211" y="49"/>
                  </a:lnTo>
                  <a:lnTo>
                    <a:pt x="213" y="49"/>
                  </a:lnTo>
                  <a:lnTo>
                    <a:pt x="213" y="49"/>
                  </a:lnTo>
                  <a:lnTo>
                    <a:pt x="213" y="49"/>
                  </a:lnTo>
                  <a:lnTo>
                    <a:pt x="213" y="49"/>
                  </a:lnTo>
                  <a:lnTo>
                    <a:pt x="213" y="47"/>
                  </a:lnTo>
                  <a:lnTo>
                    <a:pt x="213" y="47"/>
                  </a:lnTo>
                  <a:lnTo>
                    <a:pt x="215" y="47"/>
                  </a:lnTo>
                  <a:lnTo>
                    <a:pt x="215" y="47"/>
                  </a:lnTo>
                  <a:lnTo>
                    <a:pt x="215" y="47"/>
                  </a:lnTo>
                  <a:lnTo>
                    <a:pt x="215" y="47"/>
                  </a:lnTo>
                  <a:lnTo>
                    <a:pt x="215" y="47"/>
                  </a:lnTo>
                  <a:lnTo>
                    <a:pt x="218" y="47"/>
                  </a:lnTo>
                  <a:lnTo>
                    <a:pt x="218" y="47"/>
                  </a:lnTo>
                  <a:lnTo>
                    <a:pt x="215" y="45"/>
                  </a:lnTo>
                  <a:close/>
                  <a:moveTo>
                    <a:pt x="192" y="23"/>
                  </a:moveTo>
                  <a:lnTo>
                    <a:pt x="192" y="23"/>
                  </a:lnTo>
                  <a:lnTo>
                    <a:pt x="192" y="23"/>
                  </a:lnTo>
                  <a:lnTo>
                    <a:pt x="192" y="23"/>
                  </a:lnTo>
                  <a:close/>
                  <a:moveTo>
                    <a:pt x="192" y="23"/>
                  </a:moveTo>
                  <a:lnTo>
                    <a:pt x="194" y="26"/>
                  </a:lnTo>
                  <a:lnTo>
                    <a:pt x="194" y="23"/>
                  </a:lnTo>
                  <a:lnTo>
                    <a:pt x="194" y="23"/>
                  </a:lnTo>
                  <a:lnTo>
                    <a:pt x="194" y="23"/>
                  </a:lnTo>
                  <a:lnTo>
                    <a:pt x="194" y="23"/>
                  </a:lnTo>
                  <a:lnTo>
                    <a:pt x="192" y="23"/>
                  </a:lnTo>
                  <a:close/>
                  <a:moveTo>
                    <a:pt x="189" y="21"/>
                  </a:moveTo>
                  <a:lnTo>
                    <a:pt x="192" y="21"/>
                  </a:lnTo>
                  <a:lnTo>
                    <a:pt x="194" y="19"/>
                  </a:lnTo>
                  <a:lnTo>
                    <a:pt x="194" y="21"/>
                  </a:lnTo>
                  <a:lnTo>
                    <a:pt x="194" y="21"/>
                  </a:lnTo>
                  <a:lnTo>
                    <a:pt x="194" y="23"/>
                  </a:lnTo>
                  <a:lnTo>
                    <a:pt x="194" y="23"/>
                  </a:lnTo>
                  <a:lnTo>
                    <a:pt x="194" y="23"/>
                  </a:lnTo>
                  <a:lnTo>
                    <a:pt x="194" y="26"/>
                  </a:lnTo>
                  <a:lnTo>
                    <a:pt x="194" y="26"/>
                  </a:lnTo>
                  <a:lnTo>
                    <a:pt x="194" y="26"/>
                  </a:lnTo>
                  <a:lnTo>
                    <a:pt x="196" y="26"/>
                  </a:lnTo>
                  <a:lnTo>
                    <a:pt x="196" y="26"/>
                  </a:lnTo>
                  <a:lnTo>
                    <a:pt x="196" y="28"/>
                  </a:lnTo>
                  <a:lnTo>
                    <a:pt x="196" y="28"/>
                  </a:lnTo>
                  <a:lnTo>
                    <a:pt x="196" y="28"/>
                  </a:lnTo>
                  <a:lnTo>
                    <a:pt x="196" y="30"/>
                  </a:lnTo>
                  <a:lnTo>
                    <a:pt x="196" y="30"/>
                  </a:lnTo>
                  <a:lnTo>
                    <a:pt x="199" y="30"/>
                  </a:lnTo>
                  <a:lnTo>
                    <a:pt x="199" y="33"/>
                  </a:lnTo>
                  <a:lnTo>
                    <a:pt x="199" y="35"/>
                  </a:lnTo>
                  <a:lnTo>
                    <a:pt x="199" y="35"/>
                  </a:lnTo>
                  <a:lnTo>
                    <a:pt x="199" y="35"/>
                  </a:lnTo>
                  <a:lnTo>
                    <a:pt x="201" y="38"/>
                  </a:lnTo>
                  <a:lnTo>
                    <a:pt x="203" y="38"/>
                  </a:lnTo>
                  <a:lnTo>
                    <a:pt x="203" y="35"/>
                  </a:lnTo>
                  <a:lnTo>
                    <a:pt x="203" y="35"/>
                  </a:lnTo>
                  <a:lnTo>
                    <a:pt x="206" y="35"/>
                  </a:lnTo>
                  <a:lnTo>
                    <a:pt x="206" y="33"/>
                  </a:lnTo>
                  <a:lnTo>
                    <a:pt x="206" y="33"/>
                  </a:lnTo>
                  <a:lnTo>
                    <a:pt x="206" y="33"/>
                  </a:lnTo>
                  <a:lnTo>
                    <a:pt x="206" y="33"/>
                  </a:lnTo>
                  <a:lnTo>
                    <a:pt x="208" y="33"/>
                  </a:lnTo>
                  <a:lnTo>
                    <a:pt x="208" y="33"/>
                  </a:lnTo>
                  <a:lnTo>
                    <a:pt x="211" y="35"/>
                  </a:lnTo>
                  <a:lnTo>
                    <a:pt x="211" y="35"/>
                  </a:lnTo>
                  <a:lnTo>
                    <a:pt x="211" y="35"/>
                  </a:lnTo>
                  <a:lnTo>
                    <a:pt x="211" y="33"/>
                  </a:lnTo>
                  <a:lnTo>
                    <a:pt x="211" y="33"/>
                  </a:lnTo>
                  <a:lnTo>
                    <a:pt x="211" y="33"/>
                  </a:lnTo>
                  <a:lnTo>
                    <a:pt x="211" y="30"/>
                  </a:lnTo>
                  <a:lnTo>
                    <a:pt x="211" y="33"/>
                  </a:lnTo>
                  <a:lnTo>
                    <a:pt x="213" y="33"/>
                  </a:lnTo>
                  <a:lnTo>
                    <a:pt x="213" y="30"/>
                  </a:lnTo>
                  <a:lnTo>
                    <a:pt x="213" y="28"/>
                  </a:lnTo>
                  <a:lnTo>
                    <a:pt x="211" y="28"/>
                  </a:lnTo>
                  <a:lnTo>
                    <a:pt x="211" y="28"/>
                  </a:lnTo>
                  <a:lnTo>
                    <a:pt x="211" y="28"/>
                  </a:lnTo>
                  <a:lnTo>
                    <a:pt x="211" y="28"/>
                  </a:lnTo>
                  <a:lnTo>
                    <a:pt x="208" y="28"/>
                  </a:lnTo>
                  <a:lnTo>
                    <a:pt x="208" y="28"/>
                  </a:lnTo>
                  <a:lnTo>
                    <a:pt x="208" y="28"/>
                  </a:lnTo>
                  <a:lnTo>
                    <a:pt x="211" y="26"/>
                  </a:lnTo>
                  <a:lnTo>
                    <a:pt x="211" y="26"/>
                  </a:lnTo>
                  <a:lnTo>
                    <a:pt x="213" y="26"/>
                  </a:lnTo>
                  <a:lnTo>
                    <a:pt x="213" y="23"/>
                  </a:lnTo>
                  <a:lnTo>
                    <a:pt x="208" y="23"/>
                  </a:lnTo>
                  <a:lnTo>
                    <a:pt x="206" y="21"/>
                  </a:lnTo>
                  <a:lnTo>
                    <a:pt x="206" y="21"/>
                  </a:lnTo>
                  <a:lnTo>
                    <a:pt x="206" y="21"/>
                  </a:lnTo>
                  <a:lnTo>
                    <a:pt x="199" y="9"/>
                  </a:lnTo>
                  <a:lnTo>
                    <a:pt x="196" y="11"/>
                  </a:lnTo>
                  <a:lnTo>
                    <a:pt x="194" y="11"/>
                  </a:lnTo>
                  <a:lnTo>
                    <a:pt x="194" y="11"/>
                  </a:lnTo>
                  <a:lnTo>
                    <a:pt x="194" y="11"/>
                  </a:lnTo>
                  <a:lnTo>
                    <a:pt x="194" y="11"/>
                  </a:lnTo>
                  <a:lnTo>
                    <a:pt x="194" y="11"/>
                  </a:lnTo>
                  <a:lnTo>
                    <a:pt x="194" y="11"/>
                  </a:lnTo>
                  <a:lnTo>
                    <a:pt x="194" y="11"/>
                  </a:lnTo>
                  <a:lnTo>
                    <a:pt x="194" y="14"/>
                  </a:lnTo>
                  <a:lnTo>
                    <a:pt x="194" y="14"/>
                  </a:lnTo>
                  <a:lnTo>
                    <a:pt x="192" y="14"/>
                  </a:lnTo>
                  <a:lnTo>
                    <a:pt x="194" y="16"/>
                  </a:lnTo>
                  <a:lnTo>
                    <a:pt x="192" y="16"/>
                  </a:lnTo>
                  <a:lnTo>
                    <a:pt x="192" y="16"/>
                  </a:lnTo>
                  <a:lnTo>
                    <a:pt x="189" y="16"/>
                  </a:lnTo>
                  <a:lnTo>
                    <a:pt x="189" y="19"/>
                  </a:lnTo>
                  <a:lnTo>
                    <a:pt x="187" y="19"/>
                  </a:lnTo>
                  <a:lnTo>
                    <a:pt x="189" y="21"/>
                  </a:lnTo>
                  <a:lnTo>
                    <a:pt x="189" y="21"/>
                  </a:lnTo>
                  <a:close/>
                  <a:moveTo>
                    <a:pt x="14" y="7"/>
                  </a:moveTo>
                  <a:lnTo>
                    <a:pt x="14" y="7"/>
                  </a:lnTo>
                  <a:lnTo>
                    <a:pt x="14" y="7"/>
                  </a:lnTo>
                  <a:lnTo>
                    <a:pt x="14" y="4"/>
                  </a:lnTo>
                  <a:lnTo>
                    <a:pt x="14" y="4"/>
                  </a:lnTo>
                  <a:lnTo>
                    <a:pt x="14" y="4"/>
                  </a:lnTo>
                  <a:lnTo>
                    <a:pt x="12" y="2"/>
                  </a:lnTo>
                  <a:lnTo>
                    <a:pt x="9" y="2"/>
                  </a:lnTo>
                  <a:lnTo>
                    <a:pt x="9" y="0"/>
                  </a:lnTo>
                  <a:lnTo>
                    <a:pt x="9" y="2"/>
                  </a:lnTo>
                  <a:lnTo>
                    <a:pt x="9" y="2"/>
                  </a:lnTo>
                  <a:lnTo>
                    <a:pt x="7" y="2"/>
                  </a:lnTo>
                  <a:lnTo>
                    <a:pt x="7" y="2"/>
                  </a:lnTo>
                  <a:lnTo>
                    <a:pt x="7" y="2"/>
                  </a:lnTo>
                  <a:lnTo>
                    <a:pt x="7" y="4"/>
                  </a:lnTo>
                  <a:lnTo>
                    <a:pt x="7" y="7"/>
                  </a:lnTo>
                  <a:lnTo>
                    <a:pt x="7" y="7"/>
                  </a:lnTo>
                  <a:lnTo>
                    <a:pt x="5" y="7"/>
                  </a:lnTo>
                  <a:lnTo>
                    <a:pt x="5" y="7"/>
                  </a:lnTo>
                  <a:lnTo>
                    <a:pt x="5" y="9"/>
                  </a:lnTo>
                  <a:lnTo>
                    <a:pt x="2" y="9"/>
                  </a:lnTo>
                  <a:lnTo>
                    <a:pt x="2" y="9"/>
                  </a:lnTo>
                  <a:lnTo>
                    <a:pt x="2" y="11"/>
                  </a:lnTo>
                  <a:lnTo>
                    <a:pt x="2" y="11"/>
                  </a:lnTo>
                  <a:lnTo>
                    <a:pt x="2" y="11"/>
                  </a:lnTo>
                  <a:lnTo>
                    <a:pt x="2" y="11"/>
                  </a:lnTo>
                  <a:lnTo>
                    <a:pt x="2" y="11"/>
                  </a:lnTo>
                  <a:lnTo>
                    <a:pt x="2" y="11"/>
                  </a:lnTo>
                  <a:lnTo>
                    <a:pt x="2" y="14"/>
                  </a:lnTo>
                  <a:lnTo>
                    <a:pt x="2" y="16"/>
                  </a:lnTo>
                  <a:lnTo>
                    <a:pt x="2" y="16"/>
                  </a:lnTo>
                  <a:lnTo>
                    <a:pt x="0" y="16"/>
                  </a:lnTo>
                  <a:lnTo>
                    <a:pt x="0" y="19"/>
                  </a:lnTo>
                  <a:lnTo>
                    <a:pt x="0" y="21"/>
                  </a:lnTo>
                  <a:lnTo>
                    <a:pt x="0" y="21"/>
                  </a:lnTo>
                  <a:lnTo>
                    <a:pt x="0" y="23"/>
                  </a:lnTo>
                  <a:lnTo>
                    <a:pt x="0" y="23"/>
                  </a:lnTo>
                  <a:lnTo>
                    <a:pt x="2" y="23"/>
                  </a:lnTo>
                  <a:lnTo>
                    <a:pt x="2" y="23"/>
                  </a:lnTo>
                  <a:lnTo>
                    <a:pt x="2" y="23"/>
                  </a:lnTo>
                  <a:lnTo>
                    <a:pt x="2" y="23"/>
                  </a:lnTo>
                  <a:lnTo>
                    <a:pt x="2" y="26"/>
                  </a:lnTo>
                  <a:lnTo>
                    <a:pt x="2" y="23"/>
                  </a:lnTo>
                  <a:lnTo>
                    <a:pt x="2" y="23"/>
                  </a:lnTo>
                  <a:lnTo>
                    <a:pt x="0" y="23"/>
                  </a:lnTo>
                  <a:lnTo>
                    <a:pt x="0" y="23"/>
                  </a:lnTo>
                  <a:lnTo>
                    <a:pt x="0" y="26"/>
                  </a:lnTo>
                  <a:lnTo>
                    <a:pt x="0" y="28"/>
                  </a:lnTo>
                  <a:lnTo>
                    <a:pt x="2" y="28"/>
                  </a:lnTo>
                  <a:lnTo>
                    <a:pt x="2" y="28"/>
                  </a:lnTo>
                  <a:lnTo>
                    <a:pt x="7" y="26"/>
                  </a:lnTo>
                  <a:lnTo>
                    <a:pt x="9" y="26"/>
                  </a:lnTo>
                  <a:lnTo>
                    <a:pt x="9" y="26"/>
                  </a:lnTo>
                  <a:lnTo>
                    <a:pt x="9" y="26"/>
                  </a:lnTo>
                  <a:lnTo>
                    <a:pt x="9" y="26"/>
                  </a:lnTo>
                  <a:lnTo>
                    <a:pt x="9" y="23"/>
                  </a:lnTo>
                  <a:lnTo>
                    <a:pt x="9" y="23"/>
                  </a:lnTo>
                  <a:lnTo>
                    <a:pt x="12" y="23"/>
                  </a:lnTo>
                  <a:lnTo>
                    <a:pt x="12" y="23"/>
                  </a:lnTo>
                  <a:lnTo>
                    <a:pt x="12" y="23"/>
                  </a:lnTo>
                  <a:lnTo>
                    <a:pt x="12" y="21"/>
                  </a:lnTo>
                  <a:lnTo>
                    <a:pt x="12" y="21"/>
                  </a:lnTo>
                  <a:lnTo>
                    <a:pt x="14" y="26"/>
                  </a:lnTo>
                  <a:lnTo>
                    <a:pt x="14" y="26"/>
                  </a:lnTo>
                  <a:lnTo>
                    <a:pt x="14" y="26"/>
                  </a:lnTo>
                  <a:lnTo>
                    <a:pt x="14" y="23"/>
                  </a:lnTo>
                  <a:lnTo>
                    <a:pt x="14" y="23"/>
                  </a:lnTo>
                  <a:lnTo>
                    <a:pt x="14" y="21"/>
                  </a:lnTo>
                  <a:lnTo>
                    <a:pt x="14" y="21"/>
                  </a:lnTo>
                  <a:lnTo>
                    <a:pt x="14" y="21"/>
                  </a:lnTo>
                  <a:lnTo>
                    <a:pt x="14" y="21"/>
                  </a:lnTo>
                  <a:lnTo>
                    <a:pt x="14" y="21"/>
                  </a:lnTo>
                  <a:lnTo>
                    <a:pt x="12" y="19"/>
                  </a:lnTo>
                  <a:lnTo>
                    <a:pt x="14" y="19"/>
                  </a:lnTo>
                  <a:lnTo>
                    <a:pt x="14" y="16"/>
                  </a:lnTo>
                  <a:lnTo>
                    <a:pt x="14" y="14"/>
                  </a:lnTo>
                  <a:lnTo>
                    <a:pt x="14" y="14"/>
                  </a:lnTo>
                  <a:lnTo>
                    <a:pt x="14" y="11"/>
                  </a:lnTo>
                  <a:lnTo>
                    <a:pt x="14" y="9"/>
                  </a:lnTo>
                  <a:lnTo>
                    <a:pt x="14" y="7"/>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1400" dirty="0"/>
            </a:p>
          </p:txBody>
        </p:sp>
        <p:sp>
          <p:nvSpPr>
            <p:cNvPr id="105" name="Freeform 16">
              <a:extLst>
                <a:ext uri="{FF2B5EF4-FFF2-40B4-BE49-F238E27FC236}">
                  <a16:creationId xmlns:a16="http://schemas.microsoft.com/office/drawing/2014/main" id="{DA7834ED-8132-4EE5-B78E-801C1286FDF0}"/>
                </a:ext>
              </a:extLst>
            </p:cNvPr>
            <p:cNvSpPr>
              <a:spLocks noEditPoints="1"/>
            </p:cNvSpPr>
            <p:nvPr/>
          </p:nvSpPr>
          <p:spPr bwMode="auto">
            <a:xfrm>
              <a:off x="7502797" y="3384157"/>
              <a:ext cx="1263726" cy="1447170"/>
            </a:xfrm>
            <a:custGeom>
              <a:avLst/>
              <a:gdLst>
                <a:gd name="T0" fmla="*/ 414 w 620"/>
                <a:gd name="T1" fmla="*/ 570 h 710"/>
                <a:gd name="T2" fmla="*/ 402 w 620"/>
                <a:gd name="T3" fmla="*/ 563 h 710"/>
                <a:gd name="T4" fmla="*/ 355 w 620"/>
                <a:gd name="T5" fmla="*/ 573 h 710"/>
                <a:gd name="T6" fmla="*/ 362 w 620"/>
                <a:gd name="T7" fmla="*/ 589 h 710"/>
                <a:gd name="T8" fmla="*/ 386 w 620"/>
                <a:gd name="T9" fmla="*/ 585 h 710"/>
                <a:gd name="T10" fmla="*/ 414 w 620"/>
                <a:gd name="T11" fmla="*/ 577 h 710"/>
                <a:gd name="T12" fmla="*/ 350 w 620"/>
                <a:gd name="T13" fmla="*/ 535 h 710"/>
                <a:gd name="T14" fmla="*/ 400 w 620"/>
                <a:gd name="T15" fmla="*/ 495 h 710"/>
                <a:gd name="T16" fmla="*/ 225 w 620"/>
                <a:gd name="T17" fmla="*/ 364 h 710"/>
                <a:gd name="T18" fmla="*/ 9 w 620"/>
                <a:gd name="T19" fmla="*/ 144 h 710"/>
                <a:gd name="T20" fmla="*/ 57 w 620"/>
                <a:gd name="T21" fmla="*/ 326 h 710"/>
                <a:gd name="T22" fmla="*/ 168 w 620"/>
                <a:gd name="T23" fmla="*/ 353 h 710"/>
                <a:gd name="T24" fmla="*/ 194 w 620"/>
                <a:gd name="T25" fmla="*/ 357 h 710"/>
                <a:gd name="T26" fmla="*/ 218 w 620"/>
                <a:gd name="T27" fmla="*/ 362 h 710"/>
                <a:gd name="T28" fmla="*/ 225 w 620"/>
                <a:gd name="T29" fmla="*/ 360 h 710"/>
                <a:gd name="T30" fmla="*/ 234 w 620"/>
                <a:gd name="T31" fmla="*/ 362 h 710"/>
                <a:gd name="T32" fmla="*/ 237 w 620"/>
                <a:gd name="T33" fmla="*/ 379 h 710"/>
                <a:gd name="T34" fmla="*/ 248 w 620"/>
                <a:gd name="T35" fmla="*/ 379 h 710"/>
                <a:gd name="T36" fmla="*/ 253 w 620"/>
                <a:gd name="T37" fmla="*/ 395 h 710"/>
                <a:gd name="T38" fmla="*/ 251 w 620"/>
                <a:gd name="T39" fmla="*/ 405 h 710"/>
                <a:gd name="T40" fmla="*/ 258 w 620"/>
                <a:gd name="T41" fmla="*/ 419 h 710"/>
                <a:gd name="T42" fmla="*/ 270 w 620"/>
                <a:gd name="T43" fmla="*/ 416 h 710"/>
                <a:gd name="T44" fmla="*/ 282 w 620"/>
                <a:gd name="T45" fmla="*/ 445 h 710"/>
                <a:gd name="T46" fmla="*/ 298 w 620"/>
                <a:gd name="T47" fmla="*/ 473 h 710"/>
                <a:gd name="T48" fmla="*/ 303 w 620"/>
                <a:gd name="T49" fmla="*/ 502 h 710"/>
                <a:gd name="T50" fmla="*/ 298 w 620"/>
                <a:gd name="T51" fmla="*/ 499 h 710"/>
                <a:gd name="T52" fmla="*/ 291 w 620"/>
                <a:gd name="T53" fmla="*/ 502 h 710"/>
                <a:gd name="T54" fmla="*/ 315 w 620"/>
                <a:gd name="T55" fmla="*/ 523 h 710"/>
                <a:gd name="T56" fmla="*/ 331 w 620"/>
                <a:gd name="T57" fmla="*/ 525 h 710"/>
                <a:gd name="T58" fmla="*/ 324 w 620"/>
                <a:gd name="T59" fmla="*/ 516 h 710"/>
                <a:gd name="T60" fmla="*/ 329 w 620"/>
                <a:gd name="T61" fmla="*/ 499 h 710"/>
                <a:gd name="T62" fmla="*/ 350 w 620"/>
                <a:gd name="T63" fmla="*/ 476 h 710"/>
                <a:gd name="T64" fmla="*/ 374 w 620"/>
                <a:gd name="T65" fmla="*/ 457 h 710"/>
                <a:gd name="T66" fmla="*/ 386 w 620"/>
                <a:gd name="T67" fmla="*/ 452 h 710"/>
                <a:gd name="T68" fmla="*/ 419 w 620"/>
                <a:gd name="T69" fmla="*/ 412 h 710"/>
                <a:gd name="T70" fmla="*/ 428 w 620"/>
                <a:gd name="T71" fmla="*/ 402 h 710"/>
                <a:gd name="T72" fmla="*/ 433 w 620"/>
                <a:gd name="T73" fmla="*/ 383 h 710"/>
                <a:gd name="T74" fmla="*/ 435 w 620"/>
                <a:gd name="T75" fmla="*/ 409 h 710"/>
                <a:gd name="T76" fmla="*/ 435 w 620"/>
                <a:gd name="T77" fmla="*/ 416 h 710"/>
                <a:gd name="T78" fmla="*/ 431 w 620"/>
                <a:gd name="T79" fmla="*/ 445 h 710"/>
                <a:gd name="T80" fmla="*/ 412 w 620"/>
                <a:gd name="T81" fmla="*/ 469 h 710"/>
                <a:gd name="T82" fmla="*/ 405 w 620"/>
                <a:gd name="T83" fmla="*/ 492 h 710"/>
                <a:gd name="T84" fmla="*/ 400 w 620"/>
                <a:gd name="T85" fmla="*/ 523 h 710"/>
                <a:gd name="T86" fmla="*/ 376 w 620"/>
                <a:gd name="T87" fmla="*/ 535 h 710"/>
                <a:gd name="T88" fmla="*/ 391 w 620"/>
                <a:gd name="T89" fmla="*/ 537 h 710"/>
                <a:gd name="T90" fmla="*/ 417 w 620"/>
                <a:gd name="T91" fmla="*/ 530 h 710"/>
                <a:gd name="T92" fmla="*/ 431 w 620"/>
                <a:gd name="T93" fmla="*/ 487 h 710"/>
                <a:gd name="T94" fmla="*/ 447 w 620"/>
                <a:gd name="T95" fmla="*/ 502 h 710"/>
                <a:gd name="T96" fmla="*/ 452 w 620"/>
                <a:gd name="T97" fmla="*/ 521 h 710"/>
                <a:gd name="T98" fmla="*/ 440 w 620"/>
                <a:gd name="T99" fmla="*/ 554 h 710"/>
                <a:gd name="T100" fmla="*/ 457 w 620"/>
                <a:gd name="T101" fmla="*/ 561 h 710"/>
                <a:gd name="T102" fmla="*/ 464 w 620"/>
                <a:gd name="T103" fmla="*/ 556 h 710"/>
                <a:gd name="T104" fmla="*/ 483 w 620"/>
                <a:gd name="T105" fmla="*/ 547 h 710"/>
                <a:gd name="T106" fmla="*/ 488 w 620"/>
                <a:gd name="T107" fmla="*/ 556 h 710"/>
                <a:gd name="T108" fmla="*/ 485 w 620"/>
                <a:gd name="T109" fmla="*/ 563 h 710"/>
                <a:gd name="T110" fmla="*/ 492 w 620"/>
                <a:gd name="T111" fmla="*/ 577 h 710"/>
                <a:gd name="T112" fmla="*/ 483 w 620"/>
                <a:gd name="T113" fmla="*/ 570 h 710"/>
                <a:gd name="T114" fmla="*/ 502 w 620"/>
                <a:gd name="T115" fmla="*/ 653 h 710"/>
                <a:gd name="T116" fmla="*/ 516 w 620"/>
                <a:gd name="T117" fmla="*/ 682 h 710"/>
                <a:gd name="T118" fmla="*/ 537 w 620"/>
                <a:gd name="T119" fmla="*/ 708 h 710"/>
                <a:gd name="T120" fmla="*/ 594 w 620"/>
                <a:gd name="T121" fmla="*/ 34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0" h="710">
                  <a:moveTo>
                    <a:pt x="428" y="575"/>
                  </a:moveTo>
                  <a:lnTo>
                    <a:pt x="428" y="575"/>
                  </a:lnTo>
                  <a:lnTo>
                    <a:pt x="428" y="575"/>
                  </a:lnTo>
                  <a:lnTo>
                    <a:pt x="426" y="575"/>
                  </a:lnTo>
                  <a:lnTo>
                    <a:pt x="426" y="573"/>
                  </a:lnTo>
                  <a:lnTo>
                    <a:pt x="426" y="573"/>
                  </a:lnTo>
                  <a:lnTo>
                    <a:pt x="426" y="573"/>
                  </a:lnTo>
                  <a:lnTo>
                    <a:pt x="424" y="570"/>
                  </a:lnTo>
                  <a:lnTo>
                    <a:pt x="421" y="570"/>
                  </a:lnTo>
                  <a:lnTo>
                    <a:pt x="421" y="570"/>
                  </a:lnTo>
                  <a:lnTo>
                    <a:pt x="419" y="570"/>
                  </a:lnTo>
                  <a:lnTo>
                    <a:pt x="419" y="570"/>
                  </a:lnTo>
                  <a:lnTo>
                    <a:pt x="419" y="573"/>
                  </a:lnTo>
                  <a:lnTo>
                    <a:pt x="419" y="573"/>
                  </a:lnTo>
                  <a:lnTo>
                    <a:pt x="417" y="575"/>
                  </a:lnTo>
                  <a:lnTo>
                    <a:pt x="417" y="575"/>
                  </a:lnTo>
                  <a:lnTo>
                    <a:pt x="417" y="575"/>
                  </a:lnTo>
                  <a:lnTo>
                    <a:pt x="414" y="575"/>
                  </a:lnTo>
                  <a:lnTo>
                    <a:pt x="414" y="575"/>
                  </a:lnTo>
                  <a:lnTo>
                    <a:pt x="414" y="573"/>
                  </a:lnTo>
                  <a:lnTo>
                    <a:pt x="414" y="573"/>
                  </a:lnTo>
                  <a:lnTo>
                    <a:pt x="414" y="573"/>
                  </a:lnTo>
                  <a:lnTo>
                    <a:pt x="414" y="573"/>
                  </a:lnTo>
                  <a:lnTo>
                    <a:pt x="414" y="570"/>
                  </a:lnTo>
                  <a:lnTo>
                    <a:pt x="414" y="570"/>
                  </a:lnTo>
                  <a:lnTo>
                    <a:pt x="412" y="570"/>
                  </a:lnTo>
                  <a:lnTo>
                    <a:pt x="412" y="570"/>
                  </a:lnTo>
                  <a:lnTo>
                    <a:pt x="412" y="570"/>
                  </a:lnTo>
                  <a:lnTo>
                    <a:pt x="409" y="573"/>
                  </a:lnTo>
                  <a:lnTo>
                    <a:pt x="409" y="573"/>
                  </a:lnTo>
                  <a:lnTo>
                    <a:pt x="407" y="570"/>
                  </a:lnTo>
                  <a:lnTo>
                    <a:pt x="405" y="570"/>
                  </a:lnTo>
                  <a:lnTo>
                    <a:pt x="405" y="570"/>
                  </a:lnTo>
                  <a:lnTo>
                    <a:pt x="405" y="570"/>
                  </a:lnTo>
                  <a:lnTo>
                    <a:pt x="405" y="568"/>
                  </a:lnTo>
                  <a:lnTo>
                    <a:pt x="407" y="566"/>
                  </a:lnTo>
                  <a:lnTo>
                    <a:pt x="407" y="566"/>
                  </a:lnTo>
                  <a:lnTo>
                    <a:pt x="407" y="566"/>
                  </a:lnTo>
                  <a:lnTo>
                    <a:pt x="405" y="566"/>
                  </a:lnTo>
                  <a:lnTo>
                    <a:pt x="405" y="566"/>
                  </a:lnTo>
                  <a:lnTo>
                    <a:pt x="405" y="563"/>
                  </a:lnTo>
                  <a:lnTo>
                    <a:pt x="405" y="563"/>
                  </a:lnTo>
                  <a:lnTo>
                    <a:pt x="407" y="563"/>
                  </a:lnTo>
                  <a:lnTo>
                    <a:pt x="407" y="563"/>
                  </a:lnTo>
                  <a:lnTo>
                    <a:pt x="407" y="561"/>
                  </a:lnTo>
                  <a:lnTo>
                    <a:pt x="407" y="561"/>
                  </a:lnTo>
                  <a:lnTo>
                    <a:pt x="405" y="561"/>
                  </a:lnTo>
                  <a:lnTo>
                    <a:pt x="405" y="561"/>
                  </a:lnTo>
                  <a:lnTo>
                    <a:pt x="405" y="561"/>
                  </a:lnTo>
                  <a:lnTo>
                    <a:pt x="402" y="563"/>
                  </a:lnTo>
                  <a:lnTo>
                    <a:pt x="400" y="563"/>
                  </a:lnTo>
                  <a:lnTo>
                    <a:pt x="400" y="563"/>
                  </a:lnTo>
                  <a:lnTo>
                    <a:pt x="400" y="563"/>
                  </a:lnTo>
                  <a:lnTo>
                    <a:pt x="398" y="563"/>
                  </a:lnTo>
                  <a:lnTo>
                    <a:pt x="398" y="563"/>
                  </a:lnTo>
                  <a:lnTo>
                    <a:pt x="398" y="563"/>
                  </a:lnTo>
                  <a:lnTo>
                    <a:pt x="393" y="561"/>
                  </a:lnTo>
                  <a:lnTo>
                    <a:pt x="393" y="561"/>
                  </a:lnTo>
                  <a:lnTo>
                    <a:pt x="391" y="561"/>
                  </a:lnTo>
                  <a:lnTo>
                    <a:pt x="391" y="563"/>
                  </a:lnTo>
                  <a:lnTo>
                    <a:pt x="391" y="563"/>
                  </a:lnTo>
                  <a:lnTo>
                    <a:pt x="391" y="563"/>
                  </a:lnTo>
                  <a:lnTo>
                    <a:pt x="383" y="566"/>
                  </a:lnTo>
                  <a:lnTo>
                    <a:pt x="381" y="566"/>
                  </a:lnTo>
                  <a:lnTo>
                    <a:pt x="379" y="566"/>
                  </a:lnTo>
                  <a:lnTo>
                    <a:pt x="367" y="568"/>
                  </a:lnTo>
                  <a:lnTo>
                    <a:pt x="364" y="568"/>
                  </a:lnTo>
                  <a:lnTo>
                    <a:pt x="364" y="570"/>
                  </a:lnTo>
                  <a:lnTo>
                    <a:pt x="364" y="570"/>
                  </a:lnTo>
                  <a:lnTo>
                    <a:pt x="362" y="570"/>
                  </a:lnTo>
                  <a:lnTo>
                    <a:pt x="360" y="570"/>
                  </a:lnTo>
                  <a:lnTo>
                    <a:pt x="357" y="570"/>
                  </a:lnTo>
                  <a:lnTo>
                    <a:pt x="355" y="573"/>
                  </a:lnTo>
                  <a:lnTo>
                    <a:pt x="355" y="573"/>
                  </a:lnTo>
                  <a:lnTo>
                    <a:pt x="355" y="573"/>
                  </a:lnTo>
                  <a:lnTo>
                    <a:pt x="355" y="575"/>
                  </a:lnTo>
                  <a:lnTo>
                    <a:pt x="355" y="575"/>
                  </a:lnTo>
                  <a:lnTo>
                    <a:pt x="355" y="575"/>
                  </a:lnTo>
                  <a:lnTo>
                    <a:pt x="353" y="575"/>
                  </a:lnTo>
                  <a:lnTo>
                    <a:pt x="353" y="575"/>
                  </a:lnTo>
                  <a:lnTo>
                    <a:pt x="353" y="577"/>
                  </a:lnTo>
                  <a:lnTo>
                    <a:pt x="353" y="577"/>
                  </a:lnTo>
                  <a:lnTo>
                    <a:pt x="353" y="577"/>
                  </a:lnTo>
                  <a:lnTo>
                    <a:pt x="353" y="577"/>
                  </a:lnTo>
                  <a:lnTo>
                    <a:pt x="353" y="580"/>
                  </a:lnTo>
                  <a:lnTo>
                    <a:pt x="353" y="580"/>
                  </a:lnTo>
                  <a:lnTo>
                    <a:pt x="353" y="582"/>
                  </a:lnTo>
                  <a:lnTo>
                    <a:pt x="355" y="585"/>
                  </a:lnTo>
                  <a:lnTo>
                    <a:pt x="355" y="585"/>
                  </a:lnTo>
                  <a:lnTo>
                    <a:pt x="357" y="585"/>
                  </a:lnTo>
                  <a:lnTo>
                    <a:pt x="357" y="585"/>
                  </a:lnTo>
                  <a:lnTo>
                    <a:pt x="357" y="587"/>
                  </a:lnTo>
                  <a:lnTo>
                    <a:pt x="360" y="587"/>
                  </a:lnTo>
                  <a:lnTo>
                    <a:pt x="360" y="589"/>
                  </a:lnTo>
                  <a:lnTo>
                    <a:pt x="360" y="589"/>
                  </a:lnTo>
                  <a:lnTo>
                    <a:pt x="360" y="589"/>
                  </a:lnTo>
                  <a:lnTo>
                    <a:pt x="360" y="589"/>
                  </a:lnTo>
                  <a:lnTo>
                    <a:pt x="362" y="589"/>
                  </a:lnTo>
                  <a:lnTo>
                    <a:pt x="362" y="589"/>
                  </a:lnTo>
                  <a:lnTo>
                    <a:pt x="362" y="589"/>
                  </a:lnTo>
                  <a:lnTo>
                    <a:pt x="362" y="589"/>
                  </a:lnTo>
                  <a:lnTo>
                    <a:pt x="362" y="589"/>
                  </a:lnTo>
                  <a:lnTo>
                    <a:pt x="364" y="589"/>
                  </a:lnTo>
                  <a:lnTo>
                    <a:pt x="364" y="589"/>
                  </a:lnTo>
                  <a:lnTo>
                    <a:pt x="364" y="589"/>
                  </a:lnTo>
                  <a:lnTo>
                    <a:pt x="364" y="589"/>
                  </a:lnTo>
                  <a:lnTo>
                    <a:pt x="367" y="589"/>
                  </a:lnTo>
                  <a:lnTo>
                    <a:pt x="367" y="587"/>
                  </a:lnTo>
                  <a:lnTo>
                    <a:pt x="367" y="589"/>
                  </a:lnTo>
                  <a:lnTo>
                    <a:pt x="369" y="589"/>
                  </a:lnTo>
                  <a:lnTo>
                    <a:pt x="369" y="589"/>
                  </a:lnTo>
                  <a:lnTo>
                    <a:pt x="372" y="589"/>
                  </a:lnTo>
                  <a:lnTo>
                    <a:pt x="374" y="587"/>
                  </a:lnTo>
                  <a:lnTo>
                    <a:pt x="374" y="589"/>
                  </a:lnTo>
                  <a:lnTo>
                    <a:pt x="376" y="589"/>
                  </a:lnTo>
                  <a:lnTo>
                    <a:pt x="376" y="587"/>
                  </a:lnTo>
                  <a:lnTo>
                    <a:pt x="379" y="589"/>
                  </a:lnTo>
                  <a:lnTo>
                    <a:pt x="379" y="589"/>
                  </a:lnTo>
                  <a:lnTo>
                    <a:pt x="381" y="589"/>
                  </a:lnTo>
                  <a:lnTo>
                    <a:pt x="381" y="589"/>
                  </a:lnTo>
                  <a:lnTo>
                    <a:pt x="383" y="587"/>
                  </a:lnTo>
                  <a:lnTo>
                    <a:pt x="383" y="587"/>
                  </a:lnTo>
                  <a:lnTo>
                    <a:pt x="383" y="585"/>
                  </a:lnTo>
                  <a:lnTo>
                    <a:pt x="386" y="585"/>
                  </a:lnTo>
                  <a:lnTo>
                    <a:pt x="386" y="585"/>
                  </a:lnTo>
                  <a:lnTo>
                    <a:pt x="388" y="587"/>
                  </a:lnTo>
                  <a:lnTo>
                    <a:pt x="391" y="587"/>
                  </a:lnTo>
                  <a:lnTo>
                    <a:pt x="393" y="587"/>
                  </a:lnTo>
                  <a:lnTo>
                    <a:pt x="393" y="589"/>
                  </a:lnTo>
                  <a:lnTo>
                    <a:pt x="395" y="589"/>
                  </a:lnTo>
                  <a:lnTo>
                    <a:pt x="395" y="592"/>
                  </a:lnTo>
                  <a:lnTo>
                    <a:pt x="398" y="592"/>
                  </a:lnTo>
                  <a:lnTo>
                    <a:pt x="400" y="589"/>
                  </a:lnTo>
                  <a:lnTo>
                    <a:pt x="402" y="587"/>
                  </a:lnTo>
                  <a:lnTo>
                    <a:pt x="402" y="587"/>
                  </a:lnTo>
                  <a:lnTo>
                    <a:pt x="402" y="587"/>
                  </a:lnTo>
                  <a:lnTo>
                    <a:pt x="405" y="587"/>
                  </a:lnTo>
                  <a:lnTo>
                    <a:pt x="405" y="587"/>
                  </a:lnTo>
                  <a:lnTo>
                    <a:pt x="405" y="587"/>
                  </a:lnTo>
                  <a:lnTo>
                    <a:pt x="405" y="585"/>
                  </a:lnTo>
                  <a:lnTo>
                    <a:pt x="405" y="585"/>
                  </a:lnTo>
                  <a:lnTo>
                    <a:pt x="405" y="585"/>
                  </a:lnTo>
                  <a:lnTo>
                    <a:pt x="405" y="585"/>
                  </a:lnTo>
                  <a:lnTo>
                    <a:pt x="405" y="582"/>
                  </a:lnTo>
                  <a:lnTo>
                    <a:pt x="405" y="582"/>
                  </a:lnTo>
                  <a:lnTo>
                    <a:pt x="405" y="580"/>
                  </a:lnTo>
                  <a:lnTo>
                    <a:pt x="407" y="580"/>
                  </a:lnTo>
                  <a:lnTo>
                    <a:pt x="412" y="577"/>
                  </a:lnTo>
                  <a:lnTo>
                    <a:pt x="414" y="577"/>
                  </a:lnTo>
                  <a:lnTo>
                    <a:pt x="414" y="577"/>
                  </a:lnTo>
                  <a:lnTo>
                    <a:pt x="417" y="577"/>
                  </a:lnTo>
                  <a:lnTo>
                    <a:pt x="417" y="580"/>
                  </a:lnTo>
                  <a:lnTo>
                    <a:pt x="419" y="580"/>
                  </a:lnTo>
                  <a:lnTo>
                    <a:pt x="419" y="580"/>
                  </a:lnTo>
                  <a:lnTo>
                    <a:pt x="419" y="580"/>
                  </a:lnTo>
                  <a:lnTo>
                    <a:pt x="421" y="580"/>
                  </a:lnTo>
                  <a:lnTo>
                    <a:pt x="421" y="580"/>
                  </a:lnTo>
                  <a:lnTo>
                    <a:pt x="424" y="582"/>
                  </a:lnTo>
                  <a:lnTo>
                    <a:pt x="424" y="582"/>
                  </a:lnTo>
                  <a:lnTo>
                    <a:pt x="426" y="582"/>
                  </a:lnTo>
                  <a:lnTo>
                    <a:pt x="426" y="580"/>
                  </a:lnTo>
                  <a:lnTo>
                    <a:pt x="428" y="580"/>
                  </a:lnTo>
                  <a:lnTo>
                    <a:pt x="428" y="577"/>
                  </a:lnTo>
                  <a:lnTo>
                    <a:pt x="428" y="577"/>
                  </a:lnTo>
                  <a:lnTo>
                    <a:pt x="428" y="577"/>
                  </a:lnTo>
                  <a:lnTo>
                    <a:pt x="428" y="575"/>
                  </a:lnTo>
                  <a:lnTo>
                    <a:pt x="431" y="575"/>
                  </a:lnTo>
                  <a:lnTo>
                    <a:pt x="428" y="575"/>
                  </a:lnTo>
                  <a:close/>
                  <a:moveTo>
                    <a:pt x="353" y="537"/>
                  </a:moveTo>
                  <a:lnTo>
                    <a:pt x="353" y="537"/>
                  </a:lnTo>
                  <a:lnTo>
                    <a:pt x="353" y="537"/>
                  </a:lnTo>
                  <a:lnTo>
                    <a:pt x="353" y="537"/>
                  </a:lnTo>
                  <a:lnTo>
                    <a:pt x="353" y="535"/>
                  </a:lnTo>
                  <a:lnTo>
                    <a:pt x="353" y="535"/>
                  </a:lnTo>
                  <a:lnTo>
                    <a:pt x="350" y="535"/>
                  </a:lnTo>
                  <a:lnTo>
                    <a:pt x="350" y="537"/>
                  </a:lnTo>
                  <a:lnTo>
                    <a:pt x="350" y="537"/>
                  </a:lnTo>
                  <a:lnTo>
                    <a:pt x="353" y="537"/>
                  </a:lnTo>
                  <a:lnTo>
                    <a:pt x="353" y="537"/>
                  </a:lnTo>
                  <a:close/>
                  <a:moveTo>
                    <a:pt x="341" y="528"/>
                  </a:moveTo>
                  <a:lnTo>
                    <a:pt x="341" y="528"/>
                  </a:lnTo>
                  <a:lnTo>
                    <a:pt x="338" y="528"/>
                  </a:lnTo>
                  <a:lnTo>
                    <a:pt x="338" y="528"/>
                  </a:lnTo>
                  <a:lnTo>
                    <a:pt x="336" y="523"/>
                  </a:lnTo>
                  <a:lnTo>
                    <a:pt x="336" y="523"/>
                  </a:lnTo>
                  <a:lnTo>
                    <a:pt x="334" y="523"/>
                  </a:lnTo>
                  <a:lnTo>
                    <a:pt x="336" y="525"/>
                  </a:lnTo>
                  <a:lnTo>
                    <a:pt x="338" y="528"/>
                  </a:lnTo>
                  <a:lnTo>
                    <a:pt x="338" y="528"/>
                  </a:lnTo>
                  <a:lnTo>
                    <a:pt x="338" y="530"/>
                  </a:lnTo>
                  <a:lnTo>
                    <a:pt x="338" y="530"/>
                  </a:lnTo>
                  <a:lnTo>
                    <a:pt x="338" y="530"/>
                  </a:lnTo>
                  <a:lnTo>
                    <a:pt x="341" y="530"/>
                  </a:lnTo>
                  <a:lnTo>
                    <a:pt x="341" y="530"/>
                  </a:lnTo>
                  <a:lnTo>
                    <a:pt x="341" y="530"/>
                  </a:lnTo>
                  <a:lnTo>
                    <a:pt x="341" y="530"/>
                  </a:lnTo>
                  <a:lnTo>
                    <a:pt x="341" y="528"/>
                  </a:lnTo>
                  <a:close/>
                  <a:moveTo>
                    <a:pt x="400" y="499"/>
                  </a:moveTo>
                  <a:lnTo>
                    <a:pt x="400" y="497"/>
                  </a:lnTo>
                  <a:lnTo>
                    <a:pt x="400" y="495"/>
                  </a:lnTo>
                  <a:lnTo>
                    <a:pt x="398" y="497"/>
                  </a:lnTo>
                  <a:lnTo>
                    <a:pt x="398" y="497"/>
                  </a:lnTo>
                  <a:lnTo>
                    <a:pt x="398" y="499"/>
                  </a:lnTo>
                  <a:lnTo>
                    <a:pt x="400" y="499"/>
                  </a:lnTo>
                  <a:lnTo>
                    <a:pt x="400" y="499"/>
                  </a:lnTo>
                  <a:close/>
                  <a:moveTo>
                    <a:pt x="265" y="450"/>
                  </a:moveTo>
                  <a:lnTo>
                    <a:pt x="265" y="450"/>
                  </a:lnTo>
                  <a:lnTo>
                    <a:pt x="265" y="450"/>
                  </a:lnTo>
                  <a:lnTo>
                    <a:pt x="265" y="450"/>
                  </a:lnTo>
                  <a:lnTo>
                    <a:pt x="263" y="450"/>
                  </a:lnTo>
                  <a:lnTo>
                    <a:pt x="263" y="450"/>
                  </a:lnTo>
                  <a:lnTo>
                    <a:pt x="263" y="452"/>
                  </a:lnTo>
                  <a:lnTo>
                    <a:pt x="263" y="452"/>
                  </a:lnTo>
                  <a:lnTo>
                    <a:pt x="263" y="452"/>
                  </a:lnTo>
                  <a:lnTo>
                    <a:pt x="263" y="454"/>
                  </a:lnTo>
                  <a:lnTo>
                    <a:pt x="263" y="454"/>
                  </a:lnTo>
                  <a:lnTo>
                    <a:pt x="263" y="454"/>
                  </a:lnTo>
                  <a:lnTo>
                    <a:pt x="263" y="452"/>
                  </a:lnTo>
                  <a:lnTo>
                    <a:pt x="265" y="452"/>
                  </a:lnTo>
                  <a:lnTo>
                    <a:pt x="265" y="452"/>
                  </a:lnTo>
                  <a:lnTo>
                    <a:pt x="265" y="452"/>
                  </a:lnTo>
                  <a:lnTo>
                    <a:pt x="265" y="450"/>
                  </a:lnTo>
                  <a:lnTo>
                    <a:pt x="265" y="450"/>
                  </a:lnTo>
                  <a:close/>
                  <a:moveTo>
                    <a:pt x="227" y="364"/>
                  </a:moveTo>
                  <a:lnTo>
                    <a:pt x="225" y="364"/>
                  </a:lnTo>
                  <a:lnTo>
                    <a:pt x="225" y="364"/>
                  </a:lnTo>
                  <a:lnTo>
                    <a:pt x="222" y="367"/>
                  </a:lnTo>
                  <a:lnTo>
                    <a:pt x="222" y="367"/>
                  </a:lnTo>
                  <a:lnTo>
                    <a:pt x="222" y="369"/>
                  </a:lnTo>
                  <a:lnTo>
                    <a:pt x="222" y="369"/>
                  </a:lnTo>
                  <a:lnTo>
                    <a:pt x="225" y="369"/>
                  </a:lnTo>
                  <a:lnTo>
                    <a:pt x="225" y="369"/>
                  </a:lnTo>
                  <a:lnTo>
                    <a:pt x="225" y="369"/>
                  </a:lnTo>
                  <a:lnTo>
                    <a:pt x="225" y="367"/>
                  </a:lnTo>
                  <a:lnTo>
                    <a:pt x="227" y="367"/>
                  </a:lnTo>
                  <a:lnTo>
                    <a:pt x="227" y="367"/>
                  </a:lnTo>
                  <a:lnTo>
                    <a:pt x="227" y="367"/>
                  </a:lnTo>
                  <a:lnTo>
                    <a:pt x="227" y="364"/>
                  </a:lnTo>
                  <a:lnTo>
                    <a:pt x="230" y="364"/>
                  </a:lnTo>
                  <a:lnTo>
                    <a:pt x="230" y="364"/>
                  </a:lnTo>
                  <a:lnTo>
                    <a:pt x="227" y="364"/>
                  </a:lnTo>
                  <a:lnTo>
                    <a:pt x="227" y="364"/>
                  </a:lnTo>
                  <a:close/>
                  <a:moveTo>
                    <a:pt x="17" y="0"/>
                  </a:moveTo>
                  <a:lnTo>
                    <a:pt x="14" y="19"/>
                  </a:lnTo>
                  <a:lnTo>
                    <a:pt x="14" y="40"/>
                  </a:lnTo>
                  <a:lnTo>
                    <a:pt x="14" y="61"/>
                  </a:lnTo>
                  <a:lnTo>
                    <a:pt x="12" y="83"/>
                  </a:lnTo>
                  <a:lnTo>
                    <a:pt x="12" y="104"/>
                  </a:lnTo>
                  <a:lnTo>
                    <a:pt x="12" y="125"/>
                  </a:lnTo>
                  <a:lnTo>
                    <a:pt x="9" y="144"/>
                  </a:lnTo>
                  <a:lnTo>
                    <a:pt x="9" y="165"/>
                  </a:lnTo>
                  <a:lnTo>
                    <a:pt x="7" y="187"/>
                  </a:lnTo>
                  <a:lnTo>
                    <a:pt x="7" y="208"/>
                  </a:lnTo>
                  <a:lnTo>
                    <a:pt x="5" y="229"/>
                  </a:lnTo>
                  <a:lnTo>
                    <a:pt x="5" y="248"/>
                  </a:lnTo>
                  <a:lnTo>
                    <a:pt x="5" y="270"/>
                  </a:lnTo>
                  <a:lnTo>
                    <a:pt x="2" y="291"/>
                  </a:lnTo>
                  <a:lnTo>
                    <a:pt x="2" y="312"/>
                  </a:lnTo>
                  <a:lnTo>
                    <a:pt x="0" y="331"/>
                  </a:lnTo>
                  <a:lnTo>
                    <a:pt x="5" y="331"/>
                  </a:lnTo>
                  <a:lnTo>
                    <a:pt x="7" y="331"/>
                  </a:lnTo>
                  <a:lnTo>
                    <a:pt x="7" y="331"/>
                  </a:lnTo>
                  <a:lnTo>
                    <a:pt x="9" y="331"/>
                  </a:lnTo>
                  <a:lnTo>
                    <a:pt x="12" y="331"/>
                  </a:lnTo>
                  <a:lnTo>
                    <a:pt x="14" y="331"/>
                  </a:lnTo>
                  <a:lnTo>
                    <a:pt x="17" y="331"/>
                  </a:lnTo>
                  <a:lnTo>
                    <a:pt x="19" y="329"/>
                  </a:lnTo>
                  <a:lnTo>
                    <a:pt x="24" y="329"/>
                  </a:lnTo>
                  <a:lnTo>
                    <a:pt x="24" y="329"/>
                  </a:lnTo>
                  <a:lnTo>
                    <a:pt x="26" y="329"/>
                  </a:lnTo>
                  <a:lnTo>
                    <a:pt x="38" y="329"/>
                  </a:lnTo>
                  <a:lnTo>
                    <a:pt x="47" y="326"/>
                  </a:lnTo>
                  <a:lnTo>
                    <a:pt x="54" y="326"/>
                  </a:lnTo>
                  <a:lnTo>
                    <a:pt x="57" y="326"/>
                  </a:lnTo>
                  <a:lnTo>
                    <a:pt x="57" y="326"/>
                  </a:lnTo>
                  <a:lnTo>
                    <a:pt x="64" y="326"/>
                  </a:lnTo>
                  <a:lnTo>
                    <a:pt x="66" y="326"/>
                  </a:lnTo>
                  <a:lnTo>
                    <a:pt x="78" y="326"/>
                  </a:lnTo>
                  <a:lnTo>
                    <a:pt x="85" y="326"/>
                  </a:lnTo>
                  <a:lnTo>
                    <a:pt x="90" y="326"/>
                  </a:lnTo>
                  <a:lnTo>
                    <a:pt x="92" y="326"/>
                  </a:lnTo>
                  <a:lnTo>
                    <a:pt x="99" y="324"/>
                  </a:lnTo>
                  <a:lnTo>
                    <a:pt x="104" y="319"/>
                  </a:lnTo>
                  <a:lnTo>
                    <a:pt x="106" y="319"/>
                  </a:lnTo>
                  <a:lnTo>
                    <a:pt x="109" y="319"/>
                  </a:lnTo>
                  <a:lnTo>
                    <a:pt x="116" y="322"/>
                  </a:lnTo>
                  <a:lnTo>
                    <a:pt x="125" y="326"/>
                  </a:lnTo>
                  <a:lnTo>
                    <a:pt x="137" y="334"/>
                  </a:lnTo>
                  <a:lnTo>
                    <a:pt x="144" y="341"/>
                  </a:lnTo>
                  <a:lnTo>
                    <a:pt x="151" y="345"/>
                  </a:lnTo>
                  <a:lnTo>
                    <a:pt x="154" y="345"/>
                  </a:lnTo>
                  <a:lnTo>
                    <a:pt x="156" y="350"/>
                  </a:lnTo>
                  <a:lnTo>
                    <a:pt x="156" y="350"/>
                  </a:lnTo>
                  <a:lnTo>
                    <a:pt x="159" y="353"/>
                  </a:lnTo>
                  <a:lnTo>
                    <a:pt x="161" y="353"/>
                  </a:lnTo>
                  <a:lnTo>
                    <a:pt x="163" y="353"/>
                  </a:lnTo>
                  <a:lnTo>
                    <a:pt x="166" y="350"/>
                  </a:lnTo>
                  <a:lnTo>
                    <a:pt x="168" y="350"/>
                  </a:lnTo>
                  <a:lnTo>
                    <a:pt x="168" y="350"/>
                  </a:lnTo>
                  <a:lnTo>
                    <a:pt x="168" y="353"/>
                  </a:lnTo>
                  <a:lnTo>
                    <a:pt x="170" y="353"/>
                  </a:lnTo>
                  <a:lnTo>
                    <a:pt x="170" y="353"/>
                  </a:lnTo>
                  <a:lnTo>
                    <a:pt x="170" y="353"/>
                  </a:lnTo>
                  <a:lnTo>
                    <a:pt x="170" y="350"/>
                  </a:lnTo>
                  <a:lnTo>
                    <a:pt x="170" y="350"/>
                  </a:lnTo>
                  <a:lnTo>
                    <a:pt x="170" y="350"/>
                  </a:lnTo>
                  <a:lnTo>
                    <a:pt x="170" y="348"/>
                  </a:lnTo>
                  <a:lnTo>
                    <a:pt x="170" y="348"/>
                  </a:lnTo>
                  <a:lnTo>
                    <a:pt x="173" y="348"/>
                  </a:lnTo>
                  <a:lnTo>
                    <a:pt x="173" y="348"/>
                  </a:lnTo>
                  <a:lnTo>
                    <a:pt x="175" y="345"/>
                  </a:lnTo>
                  <a:lnTo>
                    <a:pt x="177" y="345"/>
                  </a:lnTo>
                  <a:lnTo>
                    <a:pt x="180" y="348"/>
                  </a:lnTo>
                  <a:lnTo>
                    <a:pt x="182" y="348"/>
                  </a:lnTo>
                  <a:lnTo>
                    <a:pt x="185" y="348"/>
                  </a:lnTo>
                  <a:lnTo>
                    <a:pt x="187" y="348"/>
                  </a:lnTo>
                  <a:lnTo>
                    <a:pt x="187" y="348"/>
                  </a:lnTo>
                  <a:lnTo>
                    <a:pt x="189" y="350"/>
                  </a:lnTo>
                  <a:lnTo>
                    <a:pt x="189" y="350"/>
                  </a:lnTo>
                  <a:lnTo>
                    <a:pt x="194" y="355"/>
                  </a:lnTo>
                  <a:lnTo>
                    <a:pt x="194" y="355"/>
                  </a:lnTo>
                  <a:lnTo>
                    <a:pt x="194" y="355"/>
                  </a:lnTo>
                  <a:lnTo>
                    <a:pt x="194" y="355"/>
                  </a:lnTo>
                  <a:lnTo>
                    <a:pt x="194" y="357"/>
                  </a:lnTo>
                  <a:lnTo>
                    <a:pt x="194" y="357"/>
                  </a:lnTo>
                  <a:lnTo>
                    <a:pt x="196" y="357"/>
                  </a:lnTo>
                  <a:lnTo>
                    <a:pt x="196" y="357"/>
                  </a:lnTo>
                  <a:lnTo>
                    <a:pt x="196" y="355"/>
                  </a:lnTo>
                  <a:lnTo>
                    <a:pt x="196" y="355"/>
                  </a:lnTo>
                  <a:lnTo>
                    <a:pt x="199" y="355"/>
                  </a:lnTo>
                  <a:lnTo>
                    <a:pt x="199" y="357"/>
                  </a:lnTo>
                  <a:lnTo>
                    <a:pt x="204" y="360"/>
                  </a:lnTo>
                  <a:lnTo>
                    <a:pt x="204" y="362"/>
                  </a:lnTo>
                  <a:lnTo>
                    <a:pt x="204" y="362"/>
                  </a:lnTo>
                  <a:lnTo>
                    <a:pt x="204" y="362"/>
                  </a:lnTo>
                  <a:lnTo>
                    <a:pt x="204" y="362"/>
                  </a:lnTo>
                  <a:lnTo>
                    <a:pt x="204" y="362"/>
                  </a:lnTo>
                  <a:lnTo>
                    <a:pt x="206" y="362"/>
                  </a:lnTo>
                  <a:lnTo>
                    <a:pt x="206" y="362"/>
                  </a:lnTo>
                  <a:lnTo>
                    <a:pt x="206" y="362"/>
                  </a:lnTo>
                  <a:lnTo>
                    <a:pt x="206" y="362"/>
                  </a:lnTo>
                  <a:lnTo>
                    <a:pt x="208" y="362"/>
                  </a:lnTo>
                  <a:lnTo>
                    <a:pt x="208" y="362"/>
                  </a:lnTo>
                  <a:lnTo>
                    <a:pt x="208" y="362"/>
                  </a:lnTo>
                  <a:lnTo>
                    <a:pt x="211" y="362"/>
                  </a:lnTo>
                  <a:lnTo>
                    <a:pt x="211" y="362"/>
                  </a:lnTo>
                  <a:lnTo>
                    <a:pt x="213" y="362"/>
                  </a:lnTo>
                  <a:lnTo>
                    <a:pt x="213" y="362"/>
                  </a:lnTo>
                  <a:lnTo>
                    <a:pt x="215" y="362"/>
                  </a:lnTo>
                  <a:lnTo>
                    <a:pt x="218" y="362"/>
                  </a:lnTo>
                  <a:lnTo>
                    <a:pt x="218" y="362"/>
                  </a:lnTo>
                  <a:lnTo>
                    <a:pt x="218" y="362"/>
                  </a:lnTo>
                  <a:lnTo>
                    <a:pt x="218" y="362"/>
                  </a:lnTo>
                  <a:lnTo>
                    <a:pt x="218" y="362"/>
                  </a:lnTo>
                  <a:lnTo>
                    <a:pt x="218" y="362"/>
                  </a:lnTo>
                  <a:lnTo>
                    <a:pt x="220" y="362"/>
                  </a:lnTo>
                  <a:lnTo>
                    <a:pt x="220" y="362"/>
                  </a:lnTo>
                  <a:lnTo>
                    <a:pt x="220" y="362"/>
                  </a:lnTo>
                  <a:lnTo>
                    <a:pt x="220" y="360"/>
                  </a:lnTo>
                  <a:lnTo>
                    <a:pt x="218" y="360"/>
                  </a:lnTo>
                  <a:lnTo>
                    <a:pt x="218" y="360"/>
                  </a:lnTo>
                  <a:lnTo>
                    <a:pt x="218" y="360"/>
                  </a:lnTo>
                  <a:lnTo>
                    <a:pt x="218" y="360"/>
                  </a:lnTo>
                  <a:lnTo>
                    <a:pt x="218" y="357"/>
                  </a:lnTo>
                  <a:lnTo>
                    <a:pt x="218" y="357"/>
                  </a:lnTo>
                  <a:lnTo>
                    <a:pt x="218" y="357"/>
                  </a:lnTo>
                  <a:lnTo>
                    <a:pt x="218" y="357"/>
                  </a:lnTo>
                  <a:lnTo>
                    <a:pt x="220" y="357"/>
                  </a:lnTo>
                  <a:lnTo>
                    <a:pt x="220" y="357"/>
                  </a:lnTo>
                  <a:lnTo>
                    <a:pt x="220" y="357"/>
                  </a:lnTo>
                  <a:lnTo>
                    <a:pt x="220" y="360"/>
                  </a:lnTo>
                  <a:lnTo>
                    <a:pt x="222" y="360"/>
                  </a:lnTo>
                  <a:lnTo>
                    <a:pt x="222" y="360"/>
                  </a:lnTo>
                  <a:lnTo>
                    <a:pt x="225" y="360"/>
                  </a:lnTo>
                  <a:lnTo>
                    <a:pt x="225" y="360"/>
                  </a:lnTo>
                  <a:lnTo>
                    <a:pt x="225" y="360"/>
                  </a:lnTo>
                  <a:lnTo>
                    <a:pt x="225" y="357"/>
                  </a:lnTo>
                  <a:lnTo>
                    <a:pt x="225" y="357"/>
                  </a:lnTo>
                  <a:lnTo>
                    <a:pt x="227" y="355"/>
                  </a:lnTo>
                  <a:lnTo>
                    <a:pt x="227" y="355"/>
                  </a:lnTo>
                  <a:lnTo>
                    <a:pt x="230" y="357"/>
                  </a:lnTo>
                  <a:lnTo>
                    <a:pt x="230" y="357"/>
                  </a:lnTo>
                  <a:lnTo>
                    <a:pt x="230" y="357"/>
                  </a:lnTo>
                  <a:lnTo>
                    <a:pt x="230" y="357"/>
                  </a:lnTo>
                  <a:lnTo>
                    <a:pt x="230" y="357"/>
                  </a:lnTo>
                  <a:lnTo>
                    <a:pt x="230" y="360"/>
                  </a:lnTo>
                  <a:lnTo>
                    <a:pt x="230" y="360"/>
                  </a:lnTo>
                  <a:lnTo>
                    <a:pt x="230" y="360"/>
                  </a:lnTo>
                  <a:lnTo>
                    <a:pt x="230" y="360"/>
                  </a:lnTo>
                  <a:lnTo>
                    <a:pt x="230" y="360"/>
                  </a:lnTo>
                  <a:lnTo>
                    <a:pt x="230" y="360"/>
                  </a:lnTo>
                  <a:lnTo>
                    <a:pt x="230" y="362"/>
                  </a:lnTo>
                  <a:lnTo>
                    <a:pt x="230" y="362"/>
                  </a:lnTo>
                  <a:lnTo>
                    <a:pt x="230" y="362"/>
                  </a:lnTo>
                  <a:lnTo>
                    <a:pt x="230" y="362"/>
                  </a:lnTo>
                  <a:lnTo>
                    <a:pt x="232" y="362"/>
                  </a:lnTo>
                  <a:lnTo>
                    <a:pt x="232" y="362"/>
                  </a:lnTo>
                  <a:lnTo>
                    <a:pt x="234" y="362"/>
                  </a:lnTo>
                  <a:lnTo>
                    <a:pt x="234" y="362"/>
                  </a:lnTo>
                  <a:lnTo>
                    <a:pt x="234" y="362"/>
                  </a:lnTo>
                  <a:lnTo>
                    <a:pt x="234" y="364"/>
                  </a:lnTo>
                  <a:lnTo>
                    <a:pt x="234" y="364"/>
                  </a:lnTo>
                  <a:lnTo>
                    <a:pt x="234" y="367"/>
                  </a:lnTo>
                  <a:lnTo>
                    <a:pt x="234" y="367"/>
                  </a:lnTo>
                  <a:lnTo>
                    <a:pt x="234" y="367"/>
                  </a:lnTo>
                  <a:lnTo>
                    <a:pt x="234" y="364"/>
                  </a:lnTo>
                  <a:lnTo>
                    <a:pt x="237" y="364"/>
                  </a:lnTo>
                  <a:lnTo>
                    <a:pt x="237" y="364"/>
                  </a:lnTo>
                  <a:lnTo>
                    <a:pt x="237" y="364"/>
                  </a:lnTo>
                  <a:lnTo>
                    <a:pt x="237" y="367"/>
                  </a:lnTo>
                  <a:lnTo>
                    <a:pt x="239" y="369"/>
                  </a:lnTo>
                  <a:lnTo>
                    <a:pt x="239" y="369"/>
                  </a:lnTo>
                  <a:lnTo>
                    <a:pt x="239" y="371"/>
                  </a:lnTo>
                  <a:lnTo>
                    <a:pt x="241" y="371"/>
                  </a:lnTo>
                  <a:lnTo>
                    <a:pt x="241" y="374"/>
                  </a:lnTo>
                  <a:lnTo>
                    <a:pt x="241" y="374"/>
                  </a:lnTo>
                  <a:lnTo>
                    <a:pt x="241" y="374"/>
                  </a:lnTo>
                  <a:lnTo>
                    <a:pt x="239" y="374"/>
                  </a:lnTo>
                  <a:lnTo>
                    <a:pt x="239" y="374"/>
                  </a:lnTo>
                  <a:lnTo>
                    <a:pt x="239" y="374"/>
                  </a:lnTo>
                  <a:lnTo>
                    <a:pt x="239" y="374"/>
                  </a:lnTo>
                  <a:lnTo>
                    <a:pt x="239" y="376"/>
                  </a:lnTo>
                  <a:lnTo>
                    <a:pt x="237" y="376"/>
                  </a:lnTo>
                  <a:lnTo>
                    <a:pt x="237" y="376"/>
                  </a:lnTo>
                  <a:lnTo>
                    <a:pt x="237" y="379"/>
                  </a:lnTo>
                  <a:lnTo>
                    <a:pt x="237" y="379"/>
                  </a:lnTo>
                  <a:lnTo>
                    <a:pt x="237" y="381"/>
                  </a:lnTo>
                  <a:lnTo>
                    <a:pt x="237" y="381"/>
                  </a:lnTo>
                  <a:lnTo>
                    <a:pt x="237" y="381"/>
                  </a:lnTo>
                  <a:lnTo>
                    <a:pt x="237" y="381"/>
                  </a:lnTo>
                  <a:lnTo>
                    <a:pt x="237" y="381"/>
                  </a:lnTo>
                  <a:lnTo>
                    <a:pt x="237" y="381"/>
                  </a:lnTo>
                  <a:lnTo>
                    <a:pt x="237" y="383"/>
                  </a:lnTo>
                  <a:lnTo>
                    <a:pt x="237" y="383"/>
                  </a:lnTo>
                  <a:lnTo>
                    <a:pt x="239" y="383"/>
                  </a:lnTo>
                  <a:lnTo>
                    <a:pt x="239" y="381"/>
                  </a:lnTo>
                  <a:lnTo>
                    <a:pt x="239" y="381"/>
                  </a:lnTo>
                  <a:lnTo>
                    <a:pt x="239" y="381"/>
                  </a:lnTo>
                  <a:lnTo>
                    <a:pt x="239" y="381"/>
                  </a:lnTo>
                  <a:lnTo>
                    <a:pt x="241" y="379"/>
                  </a:lnTo>
                  <a:lnTo>
                    <a:pt x="241" y="379"/>
                  </a:lnTo>
                  <a:lnTo>
                    <a:pt x="241" y="379"/>
                  </a:lnTo>
                  <a:lnTo>
                    <a:pt x="244" y="381"/>
                  </a:lnTo>
                  <a:lnTo>
                    <a:pt x="244" y="379"/>
                  </a:lnTo>
                  <a:lnTo>
                    <a:pt x="246" y="379"/>
                  </a:lnTo>
                  <a:lnTo>
                    <a:pt x="246" y="379"/>
                  </a:lnTo>
                  <a:lnTo>
                    <a:pt x="246" y="376"/>
                  </a:lnTo>
                  <a:lnTo>
                    <a:pt x="248" y="376"/>
                  </a:lnTo>
                  <a:lnTo>
                    <a:pt x="248" y="379"/>
                  </a:lnTo>
                  <a:lnTo>
                    <a:pt x="248" y="379"/>
                  </a:lnTo>
                  <a:lnTo>
                    <a:pt x="248" y="376"/>
                  </a:lnTo>
                  <a:lnTo>
                    <a:pt x="248" y="376"/>
                  </a:lnTo>
                  <a:lnTo>
                    <a:pt x="251" y="376"/>
                  </a:lnTo>
                  <a:lnTo>
                    <a:pt x="251" y="376"/>
                  </a:lnTo>
                  <a:lnTo>
                    <a:pt x="251" y="376"/>
                  </a:lnTo>
                  <a:lnTo>
                    <a:pt x="253" y="379"/>
                  </a:lnTo>
                  <a:lnTo>
                    <a:pt x="256" y="381"/>
                  </a:lnTo>
                  <a:lnTo>
                    <a:pt x="256" y="383"/>
                  </a:lnTo>
                  <a:lnTo>
                    <a:pt x="258" y="386"/>
                  </a:lnTo>
                  <a:lnTo>
                    <a:pt x="258" y="388"/>
                  </a:lnTo>
                  <a:lnTo>
                    <a:pt x="258" y="390"/>
                  </a:lnTo>
                  <a:lnTo>
                    <a:pt x="258" y="390"/>
                  </a:lnTo>
                  <a:lnTo>
                    <a:pt x="256" y="393"/>
                  </a:lnTo>
                  <a:lnTo>
                    <a:pt x="256" y="393"/>
                  </a:lnTo>
                  <a:lnTo>
                    <a:pt x="256" y="393"/>
                  </a:lnTo>
                  <a:lnTo>
                    <a:pt x="256" y="395"/>
                  </a:lnTo>
                  <a:lnTo>
                    <a:pt x="253" y="395"/>
                  </a:lnTo>
                  <a:lnTo>
                    <a:pt x="253" y="395"/>
                  </a:lnTo>
                  <a:lnTo>
                    <a:pt x="253" y="398"/>
                  </a:lnTo>
                  <a:lnTo>
                    <a:pt x="253" y="398"/>
                  </a:lnTo>
                  <a:lnTo>
                    <a:pt x="253" y="398"/>
                  </a:lnTo>
                  <a:lnTo>
                    <a:pt x="253" y="398"/>
                  </a:lnTo>
                  <a:lnTo>
                    <a:pt x="253" y="395"/>
                  </a:lnTo>
                  <a:lnTo>
                    <a:pt x="253" y="395"/>
                  </a:lnTo>
                  <a:lnTo>
                    <a:pt x="253" y="395"/>
                  </a:lnTo>
                  <a:lnTo>
                    <a:pt x="253" y="395"/>
                  </a:lnTo>
                  <a:lnTo>
                    <a:pt x="253" y="393"/>
                  </a:lnTo>
                  <a:lnTo>
                    <a:pt x="253" y="393"/>
                  </a:lnTo>
                  <a:lnTo>
                    <a:pt x="253" y="393"/>
                  </a:lnTo>
                  <a:lnTo>
                    <a:pt x="248" y="393"/>
                  </a:lnTo>
                  <a:lnTo>
                    <a:pt x="248" y="393"/>
                  </a:lnTo>
                  <a:lnTo>
                    <a:pt x="246" y="393"/>
                  </a:lnTo>
                  <a:lnTo>
                    <a:pt x="246" y="393"/>
                  </a:lnTo>
                  <a:lnTo>
                    <a:pt x="246" y="393"/>
                  </a:lnTo>
                  <a:lnTo>
                    <a:pt x="248" y="395"/>
                  </a:lnTo>
                  <a:lnTo>
                    <a:pt x="248" y="398"/>
                  </a:lnTo>
                  <a:lnTo>
                    <a:pt x="248" y="400"/>
                  </a:lnTo>
                  <a:lnTo>
                    <a:pt x="248" y="400"/>
                  </a:lnTo>
                  <a:lnTo>
                    <a:pt x="248" y="400"/>
                  </a:lnTo>
                  <a:lnTo>
                    <a:pt x="246" y="402"/>
                  </a:lnTo>
                  <a:lnTo>
                    <a:pt x="246" y="402"/>
                  </a:lnTo>
                  <a:lnTo>
                    <a:pt x="246" y="402"/>
                  </a:lnTo>
                  <a:lnTo>
                    <a:pt x="246" y="405"/>
                  </a:lnTo>
                  <a:lnTo>
                    <a:pt x="246" y="405"/>
                  </a:lnTo>
                  <a:lnTo>
                    <a:pt x="246" y="405"/>
                  </a:lnTo>
                  <a:lnTo>
                    <a:pt x="248" y="405"/>
                  </a:lnTo>
                  <a:lnTo>
                    <a:pt x="248" y="407"/>
                  </a:lnTo>
                  <a:lnTo>
                    <a:pt x="248" y="407"/>
                  </a:lnTo>
                  <a:lnTo>
                    <a:pt x="248" y="407"/>
                  </a:lnTo>
                  <a:lnTo>
                    <a:pt x="251" y="405"/>
                  </a:lnTo>
                  <a:lnTo>
                    <a:pt x="251" y="405"/>
                  </a:lnTo>
                  <a:lnTo>
                    <a:pt x="251" y="405"/>
                  </a:lnTo>
                  <a:lnTo>
                    <a:pt x="251" y="405"/>
                  </a:lnTo>
                  <a:lnTo>
                    <a:pt x="253" y="407"/>
                  </a:lnTo>
                  <a:lnTo>
                    <a:pt x="253" y="407"/>
                  </a:lnTo>
                  <a:lnTo>
                    <a:pt x="253" y="409"/>
                  </a:lnTo>
                  <a:lnTo>
                    <a:pt x="251" y="409"/>
                  </a:lnTo>
                  <a:lnTo>
                    <a:pt x="251" y="409"/>
                  </a:lnTo>
                  <a:lnTo>
                    <a:pt x="248" y="409"/>
                  </a:lnTo>
                  <a:lnTo>
                    <a:pt x="248" y="412"/>
                  </a:lnTo>
                  <a:lnTo>
                    <a:pt x="251" y="412"/>
                  </a:lnTo>
                  <a:lnTo>
                    <a:pt x="251" y="412"/>
                  </a:lnTo>
                  <a:lnTo>
                    <a:pt x="253" y="412"/>
                  </a:lnTo>
                  <a:lnTo>
                    <a:pt x="253" y="412"/>
                  </a:lnTo>
                  <a:lnTo>
                    <a:pt x="253" y="412"/>
                  </a:lnTo>
                  <a:lnTo>
                    <a:pt x="256" y="414"/>
                  </a:lnTo>
                  <a:lnTo>
                    <a:pt x="256" y="416"/>
                  </a:lnTo>
                  <a:lnTo>
                    <a:pt x="256" y="416"/>
                  </a:lnTo>
                  <a:lnTo>
                    <a:pt x="256" y="419"/>
                  </a:lnTo>
                  <a:lnTo>
                    <a:pt x="258" y="421"/>
                  </a:lnTo>
                  <a:lnTo>
                    <a:pt x="258" y="421"/>
                  </a:lnTo>
                  <a:lnTo>
                    <a:pt x="258" y="419"/>
                  </a:lnTo>
                  <a:lnTo>
                    <a:pt x="258" y="419"/>
                  </a:lnTo>
                  <a:lnTo>
                    <a:pt x="258" y="419"/>
                  </a:lnTo>
                  <a:lnTo>
                    <a:pt x="258" y="419"/>
                  </a:lnTo>
                  <a:lnTo>
                    <a:pt x="260" y="419"/>
                  </a:lnTo>
                  <a:lnTo>
                    <a:pt x="260" y="419"/>
                  </a:lnTo>
                  <a:lnTo>
                    <a:pt x="260" y="419"/>
                  </a:lnTo>
                  <a:lnTo>
                    <a:pt x="260" y="419"/>
                  </a:lnTo>
                  <a:lnTo>
                    <a:pt x="263" y="419"/>
                  </a:lnTo>
                  <a:lnTo>
                    <a:pt x="263" y="419"/>
                  </a:lnTo>
                  <a:lnTo>
                    <a:pt x="265" y="419"/>
                  </a:lnTo>
                  <a:lnTo>
                    <a:pt x="267" y="421"/>
                  </a:lnTo>
                  <a:lnTo>
                    <a:pt x="270" y="421"/>
                  </a:lnTo>
                  <a:lnTo>
                    <a:pt x="270" y="421"/>
                  </a:lnTo>
                  <a:lnTo>
                    <a:pt x="272" y="424"/>
                  </a:lnTo>
                  <a:lnTo>
                    <a:pt x="272" y="424"/>
                  </a:lnTo>
                  <a:lnTo>
                    <a:pt x="272" y="421"/>
                  </a:lnTo>
                  <a:lnTo>
                    <a:pt x="272" y="421"/>
                  </a:lnTo>
                  <a:lnTo>
                    <a:pt x="275" y="421"/>
                  </a:lnTo>
                  <a:lnTo>
                    <a:pt x="272" y="421"/>
                  </a:lnTo>
                  <a:lnTo>
                    <a:pt x="272" y="421"/>
                  </a:lnTo>
                  <a:lnTo>
                    <a:pt x="272" y="421"/>
                  </a:lnTo>
                  <a:lnTo>
                    <a:pt x="272" y="421"/>
                  </a:lnTo>
                  <a:lnTo>
                    <a:pt x="272" y="419"/>
                  </a:lnTo>
                  <a:lnTo>
                    <a:pt x="272" y="419"/>
                  </a:lnTo>
                  <a:lnTo>
                    <a:pt x="270" y="419"/>
                  </a:lnTo>
                  <a:lnTo>
                    <a:pt x="270" y="419"/>
                  </a:lnTo>
                  <a:lnTo>
                    <a:pt x="270" y="419"/>
                  </a:lnTo>
                  <a:lnTo>
                    <a:pt x="270" y="416"/>
                  </a:lnTo>
                  <a:lnTo>
                    <a:pt x="272" y="416"/>
                  </a:lnTo>
                  <a:lnTo>
                    <a:pt x="275" y="419"/>
                  </a:lnTo>
                  <a:lnTo>
                    <a:pt x="275" y="419"/>
                  </a:lnTo>
                  <a:lnTo>
                    <a:pt x="277" y="419"/>
                  </a:lnTo>
                  <a:lnTo>
                    <a:pt x="277" y="421"/>
                  </a:lnTo>
                  <a:lnTo>
                    <a:pt x="277" y="421"/>
                  </a:lnTo>
                  <a:lnTo>
                    <a:pt x="277" y="421"/>
                  </a:lnTo>
                  <a:lnTo>
                    <a:pt x="277" y="421"/>
                  </a:lnTo>
                  <a:lnTo>
                    <a:pt x="275" y="421"/>
                  </a:lnTo>
                  <a:lnTo>
                    <a:pt x="275" y="424"/>
                  </a:lnTo>
                  <a:lnTo>
                    <a:pt x="275" y="424"/>
                  </a:lnTo>
                  <a:lnTo>
                    <a:pt x="275" y="424"/>
                  </a:lnTo>
                  <a:lnTo>
                    <a:pt x="277" y="424"/>
                  </a:lnTo>
                  <a:lnTo>
                    <a:pt x="277" y="426"/>
                  </a:lnTo>
                  <a:lnTo>
                    <a:pt x="279" y="426"/>
                  </a:lnTo>
                  <a:lnTo>
                    <a:pt x="279" y="428"/>
                  </a:lnTo>
                  <a:lnTo>
                    <a:pt x="279" y="431"/>
                  </a:lnTo>
                  <a:lnTo>
                    <a:pt x="282" y="433"/>
                  </a:lnTo>
                  <a:lnTo>
                    <a:pt x="282" y="435"/>
                  </a:lnTo>
                  <a:lnTo>
                    <a:pt x="282" y="438"/>
                  </a:lnTo>
                  <a:lnTo>
                    <a:pt x="282" y="438"/>
                  </a:lnTo>
                  <a:lnTo>
                    <a:pt x="282" y="440"/>
                  </a:lnTo>
                  <a:lnTo>
                    <a:pt x="282" y="443"/>
                  </a:lnTo>
                  <a:lnTo>
                    <a:pt x="282" y="443"/>
                  </a:lnTo>
                  <a:lnTo>
                    <a:pt x="282" y="445"/>
                  </a:lnTo>
                  <a:lnTo>
                    <a:pt x="282" y="445"/>
                  </a:lnTo>
                  <a:lnTo>
                    <a:pt x="279" y="445"/>
                  </a:lnTo>
                  <a:lnTo>
                    <a:pt x="282" y="447"/>
                  </a:lnTo>
                  <a:lnTo>
                    <a:pt x="282" y="447"/>
                  </a:lnTo>
                  <a:lnTo>
                    <a:pt x="282" y="447"/>
                  </a:lnTo>
                  <a:lnTo>
                    <a:pt x="284" y="450"/>
                  </a:lnTo>
                  <a:lnTo>
                    <a:pt x="284" y="450"/>
                  </a:lnTo>
                  <a:lnTo>
                    <a:pt x="284" y="450"/>
                  </a:lnTo>
                  <a:lnTo>
                    <a:pt x="284" y="450"/>
                  </a:lnTo>
                  <a:lnTo>
                    <a:pt x="289" y="452"/>
                  </a:lnTo>
                  <a:lnTo>
                    <a:pt x="291" y="454"/>
                  </a:lnTo>
                  <a:lnTo>
                    <a:pt x="293" y="459"/>
                  </a:lnTo>
                  <a:lnTo>
                    <a:pt x="293" y="461"/>
                  </a:lnTo>
                  <a:lnTo>
                    <a:pt x="296" y="461"/>
                  </a:lnTo>
                  <a:lnTo>
                    <a:pt x="296" y="461"/>
                  </a:lnTo>
                  <a:lnTo>
                    <a:pt x="298" y="464"/>
                  </a:lnTo>
                  <a:lnTo>
                    <a:pt x="298" y="466"/>
                  </a:lnTo>
                  <a:lnTo>
                    <a:pt x="298" y="469"/>
                  </a:lnTo>
                  <a:lnTo>
                    <a:pt x="298" y="469"/>
                  </a:lnTo>
                  <a:lnTo>
                    <a:pt x="298" y="471"/>
                  </a:lnTo>
                  <a:lnTo>
                    <a:pt x="298" y="471"/>
                  </a:lnTo>
                  <a:lnTo>
                    <a:pt x="298" y="473"/>
                  </a:lnTo>
                  <a:lnTo>
                    <a:pt x="298" y="473"/>
                  </a:lnTo>
                  <a:lnTo>
                    <a:pt x="298" y="473"/>
                  </a:lnTo>
                  <a:lnTo>
                    <a:pt x="298" y="473"/>
                  </a:lnTo>
                  <a:lnTo>
                    <a:pt x="298" y="476"/>
                  </a:lnTo>
                  <a:lnTo>
                    <a:pt x="298" y="476"/>
                  </a:lnTo>
                  <a:lnTo>
                    <a:pt x="298" y="476"/>
                  </a:lnTo>
                  <a:lnTo>
                    <a:pt x="298" y="476"/>
                  </a:lnTo>
                  <a:lnTo>
                    <a:pt x="298" y="478"/>
                  </a:lnTo>
                  <a:lnTo>
                    <a:pt x="298" y="478"/>
                  </a:lnTo>
                  <a:lnTo>
                    <a:pt x="301" y="478"/>
                  </a:lnTo>
                  <a:lnTo>
                    <a:pt x="301" y="480"/>
                  </a:lnTo>
                  <a:lnTo>
                    <a:pt x="303" y="483"/>
                  </a:lnTo>
                  <a:lnTo>
                    <a:pt x="303" y="492"/>
                  </a:lnTo>
                  <a:lnTo>
                    <a:pt x="303" y="492"/>
                  </a:lnTo>
                  <a:lnTo>
                    <a:pt x="303" y="495"/>
                  </a:lnTo>
                  <a:lnTo>
                    <a:pt x="303" y="495"/>
                  </a:lnTo>
                  <a:lnTo>
                    <a:pt x="303" y="497"/>
                  </a:lnTo>
                  <a:lnTo>
                    <a:pt x="303" y="497"/>
                  </a:lnTo>
                  <a:lnTo>
                    <a:pt x="303" y="497"/>
                  </a:lnTo>
                  <a:lnTo>
                    <a:pt x="303" y="497"/>
                  </a:lnTo>
                  <a:lnTo>
                    <a:pt x="303" y="499"/>
                  </a:lnTo>
                  <a:lnTo>
                    <a:pt x="303" y="499"/>
                  </a:lnTo>
                  <a:lnTo>
                    <a:pt x="303" y="499"/>
                  </a:lnTo>
                  <a:lnTo>
                    <a:pt x="303" y="499"/>
                  </a:lnTo>
                  <a:lnTo>
                    <a:pt x="303" y="502"/>
                  </a:lnTo>
                  <a:lnTo>
                    <a:pt x="303" y="502"/>
                  </a:lnTo>
                  <a:lnTo>
                    <a:pt x="303" y="502"/>
                  </a:lnTo>
                  <a:lnTo>
                    <a:pt x="303" y="502"/>
                  </a:lnTo>
                  <a:lnTo>
                    <a:pt x="303" y="502"/>
                  </a:lnTo>
                  <a:lnTo>
                    <a:pt x="303" y="502"/>
                  </a:lnTo>
                  <a:lnTo>
                    <a:pt x="303" y="502"/>
                  </a:lnTo>
                  <a:lnTo>
                    <a:pt x="305" y="502"/>
                  </a:lnTo>
                  <a:lnTo>
                    <a:pt x="305" y="499"/>
                  </a:lnTo>
                  <a:lnTo>
                    <a:pt x="305" y="499"/>
                  </a:lnTo>
                  <a:lnTo>
                    <a:pt x="305" y="502"/>
                  </a:lnTo>
                  <a:lnTo>
                    <a:pt x="305" y="502"/>
                  </a:lnTo>
                  <a:lnTo>
                    <a:pt x="305" y="502"/>
                  </a:lnTo>
                  <a:lnTo>
                    <a:pt x="305" y="504"/>
                  </a:lnTo>
                  <a:lnTo>
                    <a:pt x="308" y="504"/>
                  </a:lnTo>
                  <a:lnTo>
                    <a:pt x="308" y="504"/>
                  </a:lnTo>
                  <a:lnTo>
                    <a:pt x="308" y="504"/>
                  </a:lnTo>
                  <a:lnTo>
                    <a:pt x="305" y="504"/>
                  </a:lnTo>
                  <a:lnTo>
                    <a:pt x="303" y="506"/>
                  </a:lnTo>
                  <a:lnTo>
                    <a:pt x="303" y="506"/>
                  </a:lnTo>
                  <a:lnTo>
                    <a:pt x="303" y="506"/>
                  </a:lnTo>
                  <a:lnTo>
                    <a:pt x="301" y="504"/>
                  </a:lnTo>
                  <a:lnTo>
                    <a:pt x="301" y="504"/>
                  </a:lnTo>
                  <a:lnTo>
                    <a:pt x="301" y="504"/>
                  </a:lnTo>
                  <a:lnTo>
                    <a:pt x="301" y="502"/>
                  </a:lnTo>
                  <a:lnTo>
                    <a:pt x="301" y="502"/>
                  </a:lnTo>
                  <a:lnTo>
                    <a:pt x="298" y="502"/>
                  </a:lnTo>
                  <a:lnTo>
                    <a:pt x="298" y="502"/>
                  </a:lnTo>
                  <a:lnTo>
                    <a:pt x="298" y="499"/>
                  </a:lnTo>
                  <a:lnTo>
                    <a:pt x="298" y="499"/>
                  </a:lnTo>
                  <a:lnTo>
                    <a:pt x="301" y="499"/>
                  </a:lnTo>
                  <a:lnTo>
                    <a:pt x="298" y="499"/>
                  </a:lnTo>
                  <a:lnTo>
                    <a:pt x="296" y="497"/>
                  </a:lnTo>
                  <a:lnTo>
                    <a:pt x="296" y="497"/>
                  </a:lnTo>
                  <a:lnTo>
                    <a:pt x="293" y="497"/>
                  </a:lnTo>
                  <a:lnTo>
                    <a:pt x="293" y="495"/>
                  </a:lnTo>
                  <a:lnTo>
                    <a:pt x="296" y="495"/>
                  </a:lnTo>
                  <a:lnTo>
                    <a:pt x="296" y="492"/>
                  </a:lnTo>
                  <a:lnTo>
                    <a:pt x="293" y="492"/>
                  </a:lnTo>
                  <a:lnTo>
                    <a:pt x="293" y="492"/>
                  </a:lnTo>
                  <a:lnTo>
                    <a:pt x="293" y="495"/>
                  </a:lnTo>
                  <a:lnTo>
                    <a:pt x="293" y="495"/>
                  </a:lnTo>
                  <a:lnTo>
                    <a:pt x="293" y="495"/>
                  </a:lnTo>
                  <a:lnTo>
                    <a:pt x="293" y="497"/>
                  </a:lnTo>
                  <a:lnTo>
                    <a:pt x="291" y="497"/>
                  </a:lnTo>
                  <a:lnTo>
                    <a:pt x="291" y="497"/>
                  </a:lnTo>
                  <a:lnTo>
                    <a:pt x="291" y="499"/>
                  </a:lnTo>
                  <a:lnTo>
                    <a:pt x="291" y="499"/>
                  </a:lnTo>
                  <a:lnTo>
                    <a:pt x="289" y="502"/>
                  </a:lnTo>
                  <a:lnTo>
                    <a:pt x="289" y="502"/>
                  </a:lnTo>
                  <a:lnTo>
                    <a:pt x="289" y="504"/>
                  </a:lnTo>
                  <a:lnTo>
                    <a:pt x="291" y="502"/>
                  </a:lnTo>
                  <a:lnTo>
                    <a:pt x="291" y="502"/>
                  </a:lnTo>
                  <a:lnTo>
                    <a:pt x="291" y="502"/>
                  </a:lnTo>
                  <a:lnTo>
                    <a:pt x="293" y="502"/>
                  </a:lnTo>
                  <a:lnTo>
                    <a:pt x="293" y="502"/>
                  </a:lnTo>
                  <a:lnTo>
                    <a:pt x="296" y="502"/>
                  </a:lnTo>
                  <a:lnTo>
                    <a:pt x="296" y="502"/>
                  </a:lnTo>
                  <a:lnTo>
                    <a:pt x="298" y="502"/>
                  </a:lnTo>
                  <a:lnTo>
                    <a:pt x="298" y="504"/>
                  </a:lnTo>
                  <a:lnTo>
                    <a:pt x="301" y="506"/>
                  </a:lnTo>
                  <a:lnTo>
                    <a:pt x="301" y="506"/>
                  </a:lnTo>
                  <a:lnTo>
                    <a:pt x="298" y="509"/>
                  </a:lnTo>
                  <a:lnTo>
                    <a:pt x="298" y="509"/>
                  </a:lnTo>
                  <a:lnTo>
                    <a:pt x="301" y="509"/>
                  </a:lnTo>
                  <a:lnTo>
                    <a:pt x="301" y="509"/>
                  </a:lnTo>
                  <a:lnTo>
                    <a:pt x="303" y="509"/>
                  </a:lnTo>
                  <a:lnTo>
                    <a:pt x="303" y="509"/>
                  </a:lnTo>
                  <a:lnTo>
                    <a:pt x="305" y="511"/>
                  </a:lnTo>
                  <a:lnTo>
                    <a:pt x="305" y="511"/>
                  </a:lnTo>
                  <a:lnTo>
                    <a:pt x="308" y="514"/>
                  </a:lnTo>
                  <a:lnTo>
                    <a:pt x="312" y="521"/>
                  </a:lnTo>
                  <a:lnTo>
                    <a:pt x="312" y="521"/>
                  </a:lnTo>
                  <a:lnTo>
                    <a:pt x="312" y="523"/>
                  </a:lnTo>
                  <a:lnTo>
                    <a:pt x="312" y="523"/>
                  </a:lnTo>
                  <a:lnTo>
                    <a:pt x="312" y="523"/>
                  </a:lnTo>
                  <a:lnTo>
                    <a:pt x="312" y="523"/>
                  </a:lnTo>
                  <a:lnTo>
                    <a:pt x="315" y="523"/>
                  </a:lnTo>
                  <a:lnTo>
                    <a:pt x="315" y="523"/>
                  </a:lnTo>
                  <a:lnTo>
                    <a:pt x="315" y="523"/>
                  </a:lnTo>
                  <a:lnTo>
                    <a:pt x="315" y="523"/>
                  </a:lnTo>
                  <a:lnTo>
                    <a:pt x="315" y="523"/>
                  </a:lnTo>
                  <a:lnTo>
                    <a:pt x="315" y="521"/>
                  </a:lnTo>
                  <a:lnTo>
                    <a:pt x="315" y="521"/>
                  </a:lnTo>
                  <a:lnTo>
                    <a:pt x="317" y="521"/>
                  </a:lnTo>
                  <a:lnTo>
                    <a:pt x="317" y="521"/>
                  </a:lnTo>
                  <a:lnTo>
                    <a:pt x="320" y="518"/>
                  </a:lnTo>
                  <a:lnTo>
                    <a:pt x="320" y="518"/>
                  </a:lnTo>
                  <a:lnTo>
                    <a:pt x="322" y="518"/>
                  </a:lnTo>
                  <a:lnTo>
                    <a:pt x="324" y="521"/>
                  </a:lnTo>
                  <a:lnTo>
                    <a:pt x="324" y="521"/>
                  </a:lnTo>
                  <a:lnTo>
                    <a:pt x="324" y="523"/>
                  </a:lnTo>
                  <a:lnTo>
                    <a:pt x="324" y="523"/>
                  </a:lnTo>
                  <a:lnTo>
                    <a:pt x="324" y="523"/>
                  </a:lnTo>
                  <a:lnTo>
                    <a:pt x="327" y="523"/>
                  </a:lnTo>
                  <a:lnTo>
                    <a:pt x="327" y="523"/>
                  </a:lnTo>
                  <a:lnTo>
                    <a:pt x="327" y="523"/>
                  </a:lnTo>
                  <a:lnTo>
                    <a:pt x="327" y="528"/>
                  </a:lnTo>
                  <a:lnTo>
                    <a:pt x="329" y="528"/>
                  </a:lnTo>
                  <a:lnTo>
                    <a:pt x="329" y="528"/>
                  </a:lnTo>
                  <a:lnTo>
                    <a:pt x="331" y="525"/>
                  </a:lnTo>
                  <a:lnTo>
                    <a:pt x="331" y="525"/>
                  </a:lnTo>
                  <a:lnTo>
                    <a:pt x="331" y="525"/>
                  </a:lnTo>
                  <a:lnTo>
                    <a:pt x="331" y="525"/>
                  </a:lnTo>
                  <a:lnTo>
                    <a:pt x="331" y="523"/>
                  </a:lnTo>
                  <a:lnTo>
                    <a:pt x="331" y="523"/>
                  </a:lnTo>
                  <a:lnTo>
                    <a:pt x="329" y="518"/>
                  </a:lnTo>
                  <a:lnTo>
                    <a:pt x="329" y="518"/>
                  </a:lnTo>
                  <a:lnTo>
                    <a:pt x="331" y="518"/>
                  </a:lnTo>
                  <a:lnTo>
                    <a:pt x="331" y="516"/>
                  </a:lnTo>
                  <a:lnTo>
                    <a:pt x="331" y="516"/>
                  </a:lnTo>
                  <a:lnTo>
                    <a:pt x="331" y="516"/>
                  </a:lnTo>
                  <a:lnTo>
                    <a:pt x="334" y="511"/>
                  </a:lnTo>
                  <a:lnTo>
                    <a:pt x="331" y="511"/>
                  </a:lnTo>
                  <a:lnTo>
                    <a:pt x="331" y="511"/>
                  </a:lnTo>
                  <a:lnTo>
                    <a:pt x="331" y="511"/>
                  </a:lnTo>
                  <a:lnTo>
                    <a:pt x="331" y="511"/>
                  </a:lnTo>
                  <a:lnTo>
                    <a:pt x="331" y="511"/>
                  </a:lnTo>
                  <a:lnTo>
                    <a:pt x="331" y="514"/>
                  </a:lnTo>
                  <a:lnTo>
                    <a:pt x="331" y="514"/>
                  </a:lnTo>
                  <a:lnTo>
                    <a:pt x="331" y="514"/>
                  </a:lnTo>
                  <a:lnTo>
                    <a:pt x="329" y="514"/>
                  </a:lnTo>
                  <a:lnTo>
                    <a:pt x="329" y="514"/>
                  </a:lnTo>
                  <a:lnTo>
                    <a:pt x="329" y="514"/>
                  </a:lnTo>
                  <a:lnTo>
                    <a:pt x="329" y="514"/>
                  </a:lnTo>
                  <a:lnTo>
                    <a:pt x="327" y="516"/>
                  </a:lnTo>
                  <a:lnTo>
                    <a:pt x="327" y="516"/>
                  </a:lnTo>
                  <a:lnTo>
                    <a:pt x="324" y="516"/>
                  </a:lnTo>
                  <a:lnTo>
                    <a:pt x="324" y="516"/>
                  </a:lnTo>
                  <a:lnTo>
                    <a:pt x="322" y="516"/>
                  </a:lnTo>
                  <a:lnTo>
                    <a:pt x="322" y="516"/>
                  </a:lnTo>
                  <a:lnTo>
                    <a:pt x="322" y="516"/>
                  </a:lnTo>
                  <a:lnTo>
                    <a:pt x="322" y="516"/>
                  </a:lnTo>
                  <a:lnTo>
                    <a:pt x="322" y="514"/>
                  </a:lnTo>
                  <a:lnTo>
                    <a:pt x="322" y="514"/>
                  </a:lnTo>
                  <a:lnTo>
                    <a:pt x="324" y="514"/>
                  </a:lnTo>
                  <a:lnTo>
                    <a:pt x="324" y="514"/>
                  </a:lnTo>
                  <a:lnTo>
                    <a:pt x="327" y="514"/>
                  </a:lnTo>
                  <a:lnTo>
                    <a:pt x="327" y="511"/>
                  </a:lnTo>
                  <a:lnTo>
                    <a:pt x="327" y="511"/>
                  </a:lnTo>
                  <a:lnTo>
                    <a:pt x="324" y="511"/>
                  </a:lnTo>
                  <a:lnTo>
                    <a:pt x="324" y="509"/>
                  </a:lnTo>
                  <a:lnTo>
                    <a:pt x="324" y="509"/>
                  </a:lnTo>
                  <a:lnTo>
                    <a:pt x="327" y="509"/>
                  </a:lnTo>
                  <a:lnTo>
                    <a:pt x="327" y="506"/>
                  </a:lnTo>
                  <a:lnTo>
                    <a:pt x="327" y="506"/>
                  </a:lnTo>
                  <a:lnTo>
                    <a:pt x="327" y="504"/>
                  </a:lnTo>
                  <a:lnTo>
                    <a:pt x="329" y="504"/>
                  </a:lnTo>
                  <a:lnTo>
                    <a:pt x="329" y="506"/>
                  </a:lnTo>
                  <a:lnTo>
                    <a:pt x="329" y="504"/>
                  </a:lnTo>
                  <a:lnTo>
                    <a:pt x="329" y="504"/>
                  </a:lnTo>
                  <a:lnTo>
                    <a:pt x="329" y="502"/>
                  </a:lnTo>
                  <a:lnTo>
                    <a:pt x="329" y="502"/>
                  </a:lnTo>
                  <a:lnTo>
                    <a:pt x="329" y="499"/>
                  </a:lnTo>
                  <a:lnTo>
                    <a:pt x="329" y="499"/>
                  </a:lnTo>
                  <a:lnTo>
                    <a:pt x="331" y="499"/>
                  </a:lnTo>
                  <a:lnTo>
                    <a:pt x="331" y="497"/>
                  </a:lnTo>
                  <a:lnTo>
                    <a:pt x="331" y="497"/>
                  </a:lnTo>
                  <a:lnTo>
                    <a:pt x="336" y="497"/>
                  </a:lnTo>
                  <a:lnTo>
                    <a:pt x="336" y="497"/>
                  </a:lnTo>
                  <a:lnTo>
                    <a:pt x="336" y="497"/>
                  </a:lnTo>
                  <a:lnTo>
                    <a:pt x="336" y="499"/>
                  </a:lnTo>
                  <a:lnTo>
                    <a:pt x="338" y="499"/>
                  </a:lnTo>
                  <a:lnTo>
                    <a:pt x="338" y="497"/>
                  </a:lnTo>
                  <a:lnTo>
                    <a:pt x="338" y="497"/>
                  </a:lnTo>
                  <a:lnTo>
                    <a:pt x="338" y="495"/>
                  </a:lnTo>
                  <a:lnTo>
                    <a:pt x="338" y="495"/>
                  </a:lnTo>
                  <a:lnTo>
                    <a:pt x="338" y="492"/>
                  </a:lnTo>
                  <a:lnTo>
                    <a:pt x="338" y="492"/>
                  </a:lnTo>
                  <a:lnTo>
                    <a:pt x="338" y="492"/>
                  </a:lnTo>
                  <a:lnTo>
                    <a:pt x="341" y="492"/>
                  </a:lnTo>
                  <a:lnTo>
                    <a:pt x="338" y="490"/>
                  </a:lnTo>
                  <a:lnTo>
                    <a:pt x="341" y="487"/>
                  </a:lnTo>
                  <a:lnTo>
                    <a:pt x="343" y="487"/>
                  </a:lnTo>
                  <a:lnTo>
                    <a:pt x="346" y="485"/>
                  </a:lnTo>
                  <a:lnTo>
                    <a:pt x="348" y="480"/>
                  </a:lnTo>
                  <a:lnTo>
                    <a:pt x="350" y="478"/>
                  </a:lnTo>
                  <a:lnTo>
                    <a:pt x="350" y="478"/>
                  </a:lnTo>
                  <a:lnTo>
                    <a:pt x="350" y="476"/>
                  </a:lnTo>
                  <a:lnTo>
                    <a:pt x="353" y="476"/>
                  </a:lnTo>
                  <a:lnTo>
                    <a:pt x="353" y="476"/>
                  </a:lnTo>
                  <a:lnTo>
                    <a:pt x="353" y="473"/>
                  </a:lnTo>
                  <a:lnTo>
                    <a:pt x="353" y="473"/>
                  </a:lnTo>
                  <a:lnTo>
                    <a:pt x="353" y="473"/>
                  </a:lnTo>
                  <a:lnTo>
                    <a:pt x="353" y="471"/>
                  </a:lnTo>
                  <a:lnTo>
                    <a:pt x="357" y="469"/>
                  </a:lnTo>
                  <a:lnTo>
                    <a:pt x="357" y="469"/>
                  </a:lnTo>
                  <a:lnTo>
                    <a:pt x="360" y="469"/>
                  </a:lnTo>
                  <a:lnTo>
                    <a:pt x="360" y="469"/>
                  </a:lnTo>
                  <a:lnTo>
                    <a:pt x="362" y="466"/>
                  </a:lnTo>
                  <a:lnTo>
                    <a:pt x="364" y="464"/>
                  </a:lnTo>
                  <a:lnTo>
                    <a:pt x="364" y="464"/>
                  </a:lnTo>
                  <a:lnTo>
                    <a:pt x="364" y="464"/>
                  </a:lnTo>
                  <a:lnTo>
                    <a:pt x="364" y="461"/>
                  </a:lnTo>
                  <a:lnTo>
                    <a:pt x="367" y="461"/>
                  </a:lnTo>
                  <a:lnTo>
                    <a:pt x="369" y="461"/>
                  </a:lnTo>
                  <a:lnTo>
                    <a:pt x="369" y="459"/>
                  </a:lnTo>
                  <a:lnTo>
                    <a:pt x="372" y="459"/>
                  </a:lnTo>
                  <a:lnTo>
                    <a:pt x="372" y="459"/>
                  </a:lnTo>
                  <a:lnTo>
                    <a:pt x="372" y="459"/>
                  </a:lnTo>
                  <a:lnTo>
                    <a:pt x="372" y="459"/>
                  </a:lnTo>
                  <a:lnTo>
                    <a:pt x="374" y="459"/>
                  </a:lnTo>
                  <a:lnTo>
                    <a:pt x="374" y="457"/>
                  </a:lnTo>
                  <a:lnTo>
                    <a:pt x="374" y="457"/>
                  </a:lnTo>
                  <a:lnTo>
                    <a:pt x="376" y="457"/>
                  </a:lnTo>
                  <a:lnTo>
                    <a:pt x="376" y="457"/>
                  </a:lnTo>
                  <a:lnTo>
                    <a:pt x="379" y="457"/>
                  </a:lnTo>
                  <a:lnTo>
                    <a:pt x="379" y="457"/>
                  </a:lnTo>
                  <a:lnTo>
                    <a:pt x="381" y="454"/>
                  </a:lnTo>
                  <a:lnTo>
                    <a:pt x="381" y="454"/>
                  </a:lnTo>
                  <a:lnTo>
                    <a:pt x="383" y="452"/>
                  </a:lnTo>
                  <a:lnTo>
                    <a:pt x="383" y="452"/>
                  </a:lnTo>
                  <a:lnTo>
                    <a:pt x="381" y="454"/>
                  </a:lnTo>
                  <a:lnTo>
                    <a:pt x="381" y="454"/>
                  </a:lnTo>
                  <a:lnTo>
                    <a:pt x="381" y="452"/>
                  </a:lnTo>
                  <a:lnTo>
                    <a:pt x="381" y="452"/>
                  </a:lnTo>
                  <a:lnTo>
                    <a:pt x="381" y="452"/>
                  </a:lnTo>
                  <a:lnTo>
                    <a:pt x="381" y="452"/>
                  </a:lnTo>
                  <a:lnTo>
                    <a:pt x="381" y="452"/>
                  </a:lnTo>
                  <a:lnTo>
                    <a:pt x="381" y="452"/>
                  </a:lnTo>
                  <a:lnTo>
                    <a:pt x="381" y="452"/>
                  </a:lnTo>
                  <a:lnTo>
                    <a:pt x="383" y="450"/>
                  </a:lnTo>
                  <a:lnTo>
                    <a:pt x="383" y="450"/>
                  </a:lnTo>
                  <a:lnTo>
                    <a:pt x="383" y="450"/>
                  </a:lnTo>
                  <a:lnTo>
                    <a:pt x="386" y="450"/>
                  </a:lnTo>
                  <a:lnTo>
                    <a:pt x="386" y="450"/>
                  </a:lnTo>
                  <a:lnTo>
                    <a:pt x="386" y="450"/>
                  </a:lnTo>
                  <a:lnTo>
                    <a:pt x="386" y="452"/>
                  </a:lnTo>
                  <a:lnTo>
                    <a:pt x="386" y="452"/>
                  </a:lnTo>
                  <a:lnTo>
                    <a:pt x="386" y="452"/>
                  </a:lnTo>
                  <a:lnTo>
                    <a:pt x="386" y="452"/>
                  </a:lnTo>
                  <a:lnTo>
                    <a:pt x="391" y="452"/>
                  </a:lnTo>
                  <a:lnTo>
                    <a:pt x="393" y="450"/>
                  </a:lnTo>
                  <a:lnTo>
                    <a:pt x="393" y="450"/>
                  </a:lnTo>
                  <a:lnTo>
                    <a:pt x="395" y="450"/>
                  </a:lnTo>
                  <a:lnTo>
                    <a:pt x="395" y="447"/>
                  </a:lnTo>
                  <a:lnTo>
                    <a:pt x="398" y="447"/>
                  </a:lnTo>
                  <a:lnTo>
                    <a:pt x="400" y="445"/>
                  </a:lnTo>
                  <a:lnTo>
                    <a:pt x="402" y="438"/>
                  </a:lnTo>
                  <a:lnTo>
                    <a:pt x="402" y="438"/>
                  </a:lnTo>
                  <a:lnTo>
                    <a:pt x="405" y="433"/>
                  </a:lnTo>
                  <a:lnTo>
                    <a:pt x="405" y="433"/>
                  </a:lnTo>
                  <a:lnTo>
                    <a:pt x="407" y="431"/>
                  </a:lnTo>
                  <a:lnTo>
                    <a:pt x="407" y="426"/>
                  </a:lnTo>
                  <a:lnTo>
                    <a:pt x="407" y="426"/>
                  </a:lnTo>
                  <a:lnTo>
                    <a:pt x="409" y="421"/>
                  </a:lnTo>
                  <a:lnTo>
                    <a:pt x="409" y="421"/>
                  </a:lnTo>
                  <a:lnTo>
                    <a:pt x="409" y="419"/>
                  </a:lnTo>
                  <a:lnTo>
                    <a:pt x="409" y="419"/>
                  </a:lnTo>
                  <a:lnTo>
                    <a:pt x="412" y="416"/>
                  </a:lnTo>
                  <a:lnTo>
                    <a:pt x="412" y="416"/>
                  </a:lnTo>
                  <a:lnTo>
                    <a:pt x="414" y="416"/>
                  </a:lnTo>
                  <a:lnTo>
                    <a:pt x="414" y="414"/>
                  </a:lnTo>
                  <a:lnTo>
                    <a:pt x="419" y="412"/>
                  </a:lnTo>
                  <a:lnTo>
                    <a:pt x="419" y="409"/>
                  </a:lnTo>
                  <a:lnTo>
                    <a:pt x="419" y="409"/>
                  </a:lnTo>
                  <a:lnTo>
                    <a:pt x="419" y="409"/>
                  </a:lnTo>
                  <a:lnTo>
                    <a:pt x="419" y="409"/>
                  </a:lnTo>
                  <a:lnTo>
                    <a:pt x="419" y="407"/>
                  </a:lnTo>
                  <a:lnTo>
                    <a:pt x="421" y="407"/>
                  </a:lnTo>
                  <a:lnTo>
                    <a:pt x="421" y="407"/>
                  </a:lnTo>
                  <a:lnTo>
                    <a:pt x="424" y="407"/>
                  </a:lnTo>
                  <a:lnTo>
                    <a:pt x="424" y="407"/>
                  </a:lnTo>
                  <a:lnTo>
                    <a:pt x="426" y="409"/>
                  </a:lnTo>
                  <a:lnTo>
                    <a:pt x="426" y="409"/>
                  </a:lnTo>
                  <a:lnTo>
                    <a:pt x="426" y="409"/>
                  </a:lnTo>
                  <a:lnTo>
                    <a:pt x="428" y="409"/>
                  </a:lnTo>
                  <a:lnTo>
                    <a:pt x="428" y="407"/>
                  </a:lnTo>
                  <a:lnTo>
                    <a:pt x="428" y="407"/>
                  </a:lnTo>
                  <a:lnTo>
                    <a:pt x="426" y="405"/>
                  </a:lnTo>
                  <a:lnTo>
                    <a:pt x="426" y="405"/>
                  </a:lnTo>
                  <a:lnTo>
                    <a:pt x="426" y="405"/>
                  </a:lnTo>
                  <a:lnTo>
                    <a:pt x="426" y="405"/>
                  </a:lnTo>
                  <a:lnTo>
                    <a:pt x="428" y="402"/>
                  </a:lnTo>
                  <a:lnTo>
                    <a:pt x="428" y="402"/>
                  </a:lnTo>
                  <a:lnTo>
                    <a:pt x="428" y="405"/>
                  </a:lnTo>
                  <a:lnTo>
                    <a:pt x="428" y="405"/>
                  </a:lnTo>
                  <a:lnTo>
                    <a:pt x="428" y="402"/>
                  </a:lnTo>
                  <a:lnTo>
                    <a:pt x="428" y="402"/>
                  </a:lnTo>
                  <a:lnTo>
                    <a:pt x="431" y="400"/>
                  </a:lnTo>
                  <a:lnTo>
                    <a:pt x="431" y="400"/>
                  </a:lnTo>
                  <a:lnTo>
                    <a:pt x="431" y="400"/>
                  </a:lnTo>
                  <a:lnTo>
                    <a:pt x="431" y="395"/>
                  </a:lnTo>
                  <a:lnTo>
                    <a:pt x="431" y="393"/>
                  </a:lnTo>
                  <a:lnTo>
                    <a:pt x="431" y="393"/>
                  </a:lnTo>
                  <a:lnTo>
                    <a:pt x="431" y="393"/>
                  </a:lnTo>
                  <a:lnTo>
                    <a:pt x="428" y="390"/>
                  </a:lnTo>
                  <a:lnTo>
                    <a:pt x="428" y="390"/>
                  </a:lnTo>
                  <a:lnTo>
                    <a:pt x="428" y="390"/>
                  </a:lnTo>
                  <a:lnTo>
                    <a:pt x="428" y="388"/>
                  </a:lnTo>
                  <a:lnTo>
                    <a:pt x="428" y="386"/>
                  </a:lnTo>
                  <a:lnTo>
                    <a:pt x="428" y="386"/>
                  </a:lnTo>
                  <a:lnTo>
                    <a:pt x="428" y="383"/>
                  </a:lnTo>
                  <a:lnTo>
                    <a:pt x="428" y="383"/>
                  </a:lnTo>
                  <a:lnTo>
                    <a:pt x="428" y="381"/>
                  </a:lnTo>
                  <a:lnTo>
                    <a:pt x="428" y="381"/>
                  </a:lnTo>
                  <a:lnTo>
                    <a:pt x="431" y="381"/>
                  </a:lnTo>
                  <a:lnTo>
                    <a:pt x="431" y="381"/>
                  </a:lnTo>
                  <a:lnTo>
                    <a:pt x="431" y="383"/>
                  </a:lnTo>
                  <a:lnTo>
                    <a:pt x="431" y="383"/>
                  </a:lnTo>
                  <a:lnTo>
                    <a:pt x="431" y="383"/>
                  </a:lnTo>
                  <a:lnTo>
                    <a:pt x="431" y="383"/>
                  </a:lnTo>
                  <a:lnTo>
                    <a:pt x="431" y="383"/>
                  </a:lnTo>
                  <a:lnTo>
                    <a:pt x="433" y="383"/>
                  </a:lnTo>
                  <a:lnTo>
                    <a:pt x="431" y="383"/>
                  </a:lnTo>
                  <a:lnTo>
                    <a:pt x="431" y="386"/>
                  </a:lnTo>
                  <a:lnTo>
                    <a:pt x="431" y="386"/>
                  </a:lnTo>
                  <a:lnTo>
                    <a:pt x="431" y="386"/>
                  </a:lnTo>
                  <a:lnTo>
                    <a:pt x="433" y="388"/>
                  </a:lnTo>
                  <a:lnTo>
                    <a:pt x="433" y="388"/>
                  </a:lnTo>
                  <a:lnTo>
                    <a:pt x="433" y="388"/>
                  </a:lnTo>
                  <a:lnTo>
                    <a:pt x="433" y="390"/>
                  </a:lnTo>
                  <a:lnTo>
                    <a:pt x="433" y="390"/>
                  </a:lnTo>
                  <a:lnTo>
                    <a:pt x="433" y="390"/>
                  </a:lnTo>
                  <a:lnTo>
                    <a:pt x="433" y="390"/>
                  </a:lnTo>
                  <a:lnTo>
                    <a:pt x="433" y="390"/>
                  </a:lnTo>
                  <a:lnTo>
                    <a:pt x="433" y="390"/>
                  </a:lnTo>
                  <a:lnTo>
                    <a:pt x="433" y="390"/>
                  </a:lnTo>
                  <a:lnTo>
                    <a:pt x="433" y="390"/>
                  </a:lnTo>
                  <a:lnTo>
                    <a:pt x="433" y="390"/>
                  </a:lnTo>
                  <a:lnTo>
                    <a:pt x="435" y="393"/>
                  </a:lnTo>
                  <a:lnTo>
                    <a:pt x="435" y="393"/>
                  </a:lnTo>
                  <a:lnTo>
                    <a:pt x="435" y="393"/>
                  </a:lnTo>
                  <a:lnTo>
                    <a:pt x="435" y="393"/>
                  </a:lnTo>
                  <a:lnTo>
                    <a:pt x="438" y="395"/>
                  </a:lnTo>
                  <a:lnTo>
                    <a:pt x="435" y="395"/>
                  </a:lnTo>
                  <a:lnTo>
                    <a:pt x="435" y="395"/>
                  </a:lnTo>
                  <a:lnTo>
                    <a:pt x="435" y="398"/>
                  </a:lnTo>
                  <a:lnTo>
                    <a:pt x="435" y="409"/>
                  </a:lnTo>
                  <a:lnTo>
                    <a:pt x="438" y="409"/>
                  </a:lnTo>
                  <a:lnTo>
                    <a:pt x="438" y="409"/>
                  </a:lnTo>
                  <a:lnTo>
                    <a:pt x="438" y="409"/>
                  </a:lnTo>
                  <a:lnTo>
                    <a:pt x="438" y="409"/>
                  </a:lnTo>
                  <a:lnTo>
                    <a:pt x="440" y="409"/>
                  </a:lnTo>
                  <a:lnTo>
                    <a:pt x="440" y="412"/>
                  </a:lnTo>
                  <a:lnTo>
                    <a:pt x="440" y="412"/>
                  </a:lnTo>
                  <a:lnTo>
                    <a:pt x="440" y="412"/>
                  </a:lnTo>
                  <a:lnTo>
                    <a:pt x="440" y="414"/>
                  </a:lnTo>
                  <a:lnTo>
                    <a:pt x="440" y="414"/>
                  </a:lnTo>
                  <a:lnTo>
                    <a:pt x="440" y="416"/>
                  </a:lnTo>
                  <a:lnTo>
                    <a:pt x="440" y="416"/>
                  </a:lnTo>
                  <a:lnTo>
                    <a:pt x="440" y="416"/>
                  </a:lnTo>
                  <a:lnTo>
                    <a:pt x="440" y="416"/>
                  </a:lnTo>
                  <a:lnTo>
                    <a:pt x="440" y="416"/>
                  </a:lnTo>
                  <a:lnTo>
                    <a:pt x="440" y="416"/>
                  </a:lnTo>
                  <a:lnTo>
                    <a:pt x="438" y="416"/>
                  </a:lnTo>
                  <a:lnTo>
                    <a:pt x="438" y="416"/>
                  </a:lnTo>
                  <a:lnTo>
                    <a:pt x="438" y="416"/>
                  </a:lnTo>
                  <a:lnTo>
                    <a:pt x="438" y="416"/>
                  </a:lnTo>
                  <a:lnTo>
                    <a:pt x="438" y="416"/>
                  </a:lnTo>
                  <a:lnTo>
                    <a:pt x="435" y="416"/>
                  </a:lnTo>
                  <a:lnTo>
                    <a:pt x="435" y="416"/>
                  </a:lnTo>
                  <a:lnTo>
                    <a:pt x="435" y="416"/>
                  </a:lnTo>
                  <a:lnTo>
                    <a:pt x="435" y="416"/>
                  </a:lnTo>
                  <a:lnTo>
                    <a:pt x="433" y="419"/>
                  </a:lnTo>
                  <a:lnTo>
                    <a:pt x="431" y="419"/>
                  </a:lnTo>
                  <a:lnTo>
                    <a:pt x="431" y="421"/>
                  </a:lnTo>
                  <a:lnTo>
                    <a:pt x="428" y="421"/>
                  </a:lnTo>
                  <a:lnTo>
                    <a:pt x="428" y="424"/>
                  </a:lnTo>
                  <a:lnTo>
                    <a:pt x="428" y="424"/>
                  </a:lnTo>
                  <a:lnTo>
                    <a:pt x="428" y="426"/>
                  </a:lnTo>
                  <a:lnTo>
                    <a:pt x="428" y="428"/>
                  </a:lnTo>
                  <a:lnTo>
                    <a:pt x="431" y="428"/>
                  </a:lnTo>
                  <a:lnTo>
                    <a:pt x="431" y="431"/>
                  </a:lnTo>
                  <a:lnTo>
                    <a:pt x="431" y="431"/>
                  </a:lnTo>
                  <a:lnTo>
                    <a:pt x="431" y="433"/>
                  </a:lnTo>
                  <a:lnTo>
                    <a:pt x="431" y="433"/>
                  </a:lnTo>
                  <a:lnTo>
                    <a:pt x="431" y="433"/>
                  </a:lnTo>
                  <a:lnTo>
                    <a:pt x="431" y="435"/>
                  </a:lnTo>
                  <a:lnTo>
                    <a:pt x="431" y="435"/>
                  </a:lnTo>
                  <a:lnTo>
                    <a:pt x="433" y="438"/>
                  </a:lnTo>
                  <a:lnTo>
                    <a:pt x="433" y="438"/>
                  </a:lnTo>
                  <a:lnTo>
                    <a:pt x="433" y="440"/>
                  </a:lnTo>
                  <a:lnTo>
                    <a:pt x="433" y="440"/>
                  </a:lnTo>
                  <a:lnTo>
                    <a:pt x="433" y="443"/>
                  </a:lnTo>
                  <a:lnTo>
                    <a:pt x="433" y="445"/>
                  </a:lnTo>
                  <a:lnTo>
                    <a:pt x="433" y="445"/>
                  </a:lnTo>
                  <a:lnTo>
                    <a:pt x="431" y="445"/>
                  </a:lnTo>
                  <a:lnTo>
                    <a:pt x="431" y="445"/>
                  </a:lnTo>
                  <a:lnTo>
                    <a:pt x="431" y="445"/>
                  </a:lnTo>
                  <a:lnTo>
                    <a:pt x="431" y="443"/>
                  </a:lnTo>
                  <a:lnTo>
                    <a:pt x="431" y="445"/>
                  </a:lnTo>
                  <a:lnTo>
                    <a:pt x="428" y="445"/>
                  </a:lnTo>
                  <a:lnTo>
                    <a:pt x="426" y="450"/>
                  </a:lnTo>
                  <a:lnTo>
                    <a:pt x="426" y="450"/>
                  </a:lnTo>
                  <a:lnTo>
                    <a:pt x="424" y="450"/>
                  </a:lnTo>
                  <a:lnTo>
                    <a:pt x="424" y="452"/>
                  </a:lnTo>
                  <a:lnTo>
                    <a:pt x="421" y="454"/>
                  </a:lnTo>
                  <a:lnTo>
                    <a:pt x="419" y="454"/>
                  </a:lnTo>
                  <a:lnTo>
                    <a:pt x="417" y="457"/>
                  </a:lnTo>
                  <a:lnTo>
                    <a:pt x="417" y="459"/>
                  </a:lnTo>
                  <a:lnTo>
                    <a:pt x="417" y="459"/>
                  </a:lnTo>
                  <a:lnTo>
                    <a:pt x="414" y="461"/>
                  </a:lnTo>
                  <a:lnTo>
                    <a:pt x="414" y="461"/>
                  </a:lnTo>
                  <a:lnTo>
                    <a:pt x="414" y="461"/>
                  </a:lnTo>
                  <a:lnTo>
                    <a:pt x="417" y="461"/>
                  </a:lnTo>
                  <a:lnTo>
                    <a:pt x="417" y="461"/>
                  </a:lnTo>
                  <a:lnTo>
                    <a:pt x="417" y="464"/>
                  </a:lnTo>
                  <a:lnTo>
                    <a:pt x="417" y="464"/>
                  </a:lnTo>
                  <a:lnTo>
                    <a:pt x="414" y="464"/>
                  </a:lnTo>
                  <a:lnTo>
                    <a:pt x="414" y="464"/>
                  </a:lnTo>
                  <a:lnTo>
                    <a:pt x="412" y="466"/>
                  </a:lnTo>
                  <a:lnTo>
                    <a:pt x="412" y="466"/>
                  </a:lnTo>
                  <a:lnTo>
                    <a:pt x="412" y="469"/>
                  </a:lnTo>
                  <a:lnTo>
                    <a:pt x="409" y="469"/>
                  </a:lnTo>
                  <a:lnTo>
                    <a:pt x="409" y="469"/>
                  </a:lnTo>
                  <a:lnTo>
                    <a:pt x="412" y="469"/>
                  </a:lnTo>
                  <a:lnTo>
                    <a:pt x="412" y="471"/>
                  </a:lnTo>
                  <a:lnTo>
                    <a:pt x="412" y="471"/>
                  </a:lnTo>
                  <a:lnTo>
                    <a:pt x="412" y="471"/>
                  </a:lnTo>
                  <a:lnTo>
                    <a:pt x="412" y="473"/>
                  </a:lnTo>
                  <a:lnTo>
                    <a:pt x="409" y="476"/>
                  </a:lnTo>
                  <a:lnTo>
                    <a:pt x="409" y="476"/>
                  </a:lnTo>
                  <a:lnTo>
                    <a:pt x="407" y="476"/>
                  </a:lnTo>
                  <a:lnTo>
                    <a:pt x="407" y="476"/>
                  </a:lnTo>
                  <a:lnTo>
                    <a:pt x="407" y="476"/>
                  </a:lnTo>
                  <a:lnTo>
                    <a:pt x="407" y="476"/>
                  </a:lnTo>
                  <a:lnTo>
                    <a:pt x="405" y="476"/>
                  </a:lnTo>
                  <a:lnTo>
                    <a:pt x="405" y="478"/>
                  </a:lnTo>
                  <a:lnTo>
                    <a:pt x="407" y="478"/>
                  </a:lnTo>
                  <a:lnTo>
                    <a:pt x="407" y="480"/>
                  </a:lnTo>
                  <a:lnTo>
                    <a:pt x="407" y="483"/>
                  </a:lnTo>
                  <a:lnTo>
                    <a:pt x="407" y="483"/>
                  </a:lnTo>
                  <a:lnTo>
                    <a:pt x="407" y="485"/>
                  </a:lnTo>
                  <a:lnTo>
                    <a:pt x="407" y="487"/>
                  </a:lnTo>
                  <a:lnTo>
                    <a:pt x="405" y="490"/>
                  </a:lnTo>
                  <a:lnTo>
                    <a:pt x="405" y="490"/>
                  </a:lnTo>
                  <a:lnTo>
                    <a:pt x="405" y="492"/>
                  </a:lnTo>
                  <a:lnTo>
                    <a:pt x="405" y="492"/>
                  </a:lnTo>
                  <a:lnTo>
                    <a:pt x="405" y="492"/>
                  </a:lnTo>
                  <a:lnTo>
                    <a:pt x="405" y="492"/>
                  </a:lnTo>
                  <a:lnTo>
                    <a:pt x="405" y="492"/>
                  </a:lnTo>
                  <a:lnTo>
                    <a:pt x="405" y="492"/>
                  </a:lnTo>
                  <a:lnTo>
                    <a:pt x="402" y="495"/>
                  </a:lnTo>
                  <a:lnTo>
                    <a:pt x="402" y="495"/>
                  </a:lnTo>
                  <a:lnTo>
                    <a:pt x="402" y="495"/>
                  </a:lnTo>
                  <a:lnTo>
                    <a:pt x="405" y="495"/>
                  </a:lnTo>
                  <a:lnTo>
                    <a:pt x="405" y="495"/>
                  </a:lnTo>
                  <a:lnTo>
                    <a:pt x="405" y="495"/>
                  </a:lnTo>
                  <a:lnTo>
                    <a:pt x="405" y="497"/>
                  </a:lnTo>
                  <a:lnTo>
                    <a:pt x="405" y="499"/>
                  </a:lnTo>
                  <a:lnTo>
                    <a:pt x="405" y="499"/>
                  </a:lnTo>
                  <a:lnTo>
                    <a:pt x="405" y="502"/>
                  </a:lnTo>
                  <a:lnTo>
                    <a:pt x="407" y="504"/>
                  </a:lnTo>
                  <a:lnTo>
                    <a:pt x="405" y="509"/>
                  </a:lnTo>
                  <a:lnTo>
                    <a:pt x="405" y="511"/>
                  </a:lnTo>
                  <a:lnTo>
                    <a:pt x="405" y="511"/>
                  </a:lnTo>
                  <a:lnTo>
                    <a:pt x="405" y="514"/>
                  </a:lnTo>
                  <a:lnTo>
                    <a:pt x="405" y="514"/>
                  </a:lnTo>
                  <a:lnTo>
                    <a:pt x="402" y="516"/>
                  </a:lnTo>
                  <a:lnTo>
                    <a:pt x="402" y="518"/>
                  </a:lnTo>
                  <a:lnTo>
                    <a:pt x="402" y="521"/>
                  </a:lnTo>
                  <a:lnTo>
                    <a:pt x="402" y="523"/>
                  </a:lnTo>
                  <a:lnTo>
                    <a:pt x="400" y="523"/>
                  </a:lnTo>
                  <a:lnTo>
                    <a:pt x="398" y="523"/>
                  </a:lnTo>
                  <a:lnTo>
                    <a:pt x="398" y="523"/>
                  </a:lnTo>
                  <a:lnTo>
                    <a:pt x="398" y="523"/>
                  </a:lnTo>
                  <a:lnTo>
                    <a:pt x="395" y="523"/>
                  </a:lnTo>
                  <a:lnTo>
                    <a:pt x="395" y="523"/>
                  </a:lnTo>
                  <a:lnTo>
                    <a:pt x="393" y="521"/>
                  </a:lnTo>
                  <a:lnTo>
                    <a:pt x="393" y="521"/>
                  </a:lnTo>
                  <a:lnTo>
                    <a:pt x="391" y="521"/>
                  </a:lnTo>
                  <a:lnTo>
                    <a:pt x="386" y="523"/>
                  </a:lnTo>
                  <a:lnTo>
                    <a:pt x="383" y="523"/>
                  </a:lnTo>
                  <a:lnTo>
                    <a:pt x="381" y="521"/>
                  </a:lnTo>
                  <a:lnTo>
                    <a:pt x="381" y="521"/>
                  </a:lnTo>
                  <a:lnTo>
                    <a:pt x="381" y="523"/>
                  </a:lnTo>
                  <a:lnTo>
                    <a:pt x="379" y="525"/>
                  </a:lnTo>
                  <a:lnTo>
                    <a:pt x="379" y="525"/>
                  </a:lnTo>
                  <a:lnTo>
                    <a:pt x="379" y="525"/>
                  </a:lnTo>
                  <a:lnTo>
                    <a:pt x="376" y="528"/>
                  </a:lnTo>
                  <a:lnTo>
                    <a:pt x="376" y="528"/>
                  </a:lnTo>
                  <a:lnTo>
                    <a:pt x="376" y="530"/>
                  </a:lnTo>
                  <a:lnTo>
                    <a:pt x="376" y="530"/>
                  </a:lnTo>
                  <a:lnTo>
                    <a:pt x="376" y="530"/>
                  </a:lnTo>
                  <a:lnTo>
                    <a:pt x="376" y="532"/>
                  </a:lnTo>
                  <a:lnTo>
                    <a:pt x="376" y="532"/>
                  </a:lnTo>
                  <a:lnTo>
                    <a:pt x="376" y="535"/>
                  </a:lnTo>
                  <a:lnTo>
                    <a:pt x="376" y="535"/>
                  </a:lnTo>
                  <a:lnTo>
                    <a:pt x="374" y="535"/>
                  </a:lnTo>
                  <a:lnTo>
                    <a:pt x="374" y="537"/>
                  </a:lnTo>
                  <a:lnTo>
                    <a:pt x="374" y="537"/>
                  </a:lnTo>
                  <a:lnTo>
                    <a:pt x="374" y="537"/>
                  </a:lnTo>
                  <a:lnTo>
                    <a:pt x="374" y="537"/>
                  </a:lnTo>
                  <a:lnTo>
                    <a:pt x="374" y="537"/>
                  </a:lnTo>
                  <a:lnTo>
                    <a:pt x="372" y="540"/>
                  </a:lnTo>
                  <a:lnTo>
                    <a:pt x="372" y="540"/>
                  </a:lnTo>
                  <a:lnTo>
                    <a:pt x="372" y="540"/>
                  </a:lnTo>
                  <a:lnTo>
                    <a:pt x="369" y="542"/>
                  </a:lnTo>
                  <a:lnTo>
                    <a:pt x="369" y="542"/>
                  </a:lnTo>
                  <a:lnTo>
                    <a:pt x="369" y="542"/>
                  </a:lnTo>
                  <a:lnTo>
                    <a:pt x="372" y="542"/>
                  </a:lnTo>
                  <a:lnTo>
                    <a:pt x="372" y="542"/>
                  </a:lnTo>
                  <a:lnTo>
                    <a:pt x="372" y="544"/>
                  </a:lnTo>
                  <a:lnTo>
                    <a:pt x="374" y="544"/>
                  </a:lnTo>
                  <a:lnTo>
                    <a:pt x="376" y="544"/>
                  </a:lnTo>
                  <a:lnTo>
                    <a:pt x="376" y="542"/>
                  </a:lnTo>
                  <a:lnTo>
                    <a:pt x="381" y="540"/>
                  </a:lnTo>
                  <a:lnTo>
                    <a:pt x="381" y="540"/>
                  </a:lnTo>
                  <a:lnTo>
                    <a:pt x="383" y="542"/>
                  </a:lnTo>
                  <a:lnTo>
                    <a:pt x="386" y="542"/>
                  </a:lnTo>
                  <a:lnTo>
                    <a:pt x="388" y="540"/>
                  </a:lnTo>
                  <a:lnTo>
                    <a:pt x="388" y="540"/>
                  </a:lnTo>
                  <a:lnTo>
                    <a:pt x="391" y="537"/>
                  </a:lnTo>
                  <a:lnTo>
                    <a:pt x="391" y="537"/>
                  </a:lnTo>
                  <a:lnTo>
                    <a:pt x="395" y="537"/>
                  </a:lnTo>
                  <a:lnTo>
                    <a:pt x="395" y="537"/>
                  </a:lnTo>
                  <a:lnTo>
                    <a:pt x="398" y="535"/>
                  </a:lnTo>
                  <a:lnTo>
                    <a:pt x="398" y="535"/>
                  </a:lnTo>
                  <a:lnTo>
                    <a:pt x="400" y="535"/>
                  </a:lnTo>
                  <a:lnTo>
                    <a:pt x="400" y="532"/>
                  </a:lnTo>
                  <a:lnTo>
                    <a:pt x="402" y="535"/>
                  </a:lnTo>
                  <a:lnTo>
                    <a:pt x="402" y="535"/>
                  </a:lnTo>
                  <a:lnTo>
                    <a:pt x="402" y="535"/>
                  </a:lnTo>
                  <a:lnTo>
                    <a:pt x="405" y="535"/>
                  </a:lnTo>
                  <a:lnTo>
                    <a:pt x="405" y="535"/>
                  </a:lnTo>
                  <a:lnTo>
                    <a:pt x="405" y="535"/>
                  </a:lnTo>
                  <a:lnTo>
                    <a:pt x="407" y="535"/>
                  </a:lnTo>
                  <a:lnTo>
                    <a:pt x="409" y="537"/>
                  </a:lnTo>
                  <a:lnTo>
                    <a:pt x="412" y="537"/>
                  </a:lnTo>
                  <a:lnTo>
                    <a:pt x="412" y="537"/>
                  </a:lnTo>
                  <a:lnTo>
                    <a:pt x="412" y="537"/>
                  </a:lnTo>
                  <a:lnTo>
                    <a:pt x="414" y="535"/>
                  </a:lnTo>
                  <a:lnTo>
                    <a:pt x="414" y="535"/>
                  </a:lnTo>
                  <a:lnTo>
                    <a:pt x="414" y="535"/>
                  </a:lnTo>
                  <a:lnTo>
                    <a:pt x="414" y="535"/>
                  </a:lnTo>
                  <a:lnTo>
                    <a:pt x="417" y="532"/>
                  </a:lnTo>
                  <a:lnTo>
                    <a:pt x="414" y="530"/>
                  </a:lnTo>
                  <a:lnTo>
                    <a:pt x="417" y="530"/>
                  </a:lnTo>
                  <a:lnTo>
                    <a:pt x="417" y="528"/>
                  </a:lnTo>
                  <a:lnTo>
                    <a:pt x="417" y="528"/>
                  </a:lnTo>
                  <a:lnTo>
                    <a:pt x="417" y="525"/>
                  </a:lnTo>
                  <a:lnTo>
                    <a:pt x="419" y="523"/>
                  </a:lnTo>
                  <a:lnTo>
                    <a:pt x="419" y="518"/>
                  </a:lnTo>
                  <a:lnTo>
                    <a:pt x="419" y="518"/>
                  </a:lnTo>
                  <a:lnTo>
                    <a:pt x="419" y="518"/>
                  </a:lnTo>
                  <a:lnTo>
                    <a:pt x="421" y="516"/>
                  </a:lnTo>
                  <a:lnTo>
                    <a:pt x="421" y="516"/>
                  </a:lnTo>
                  <a:lnTo>
                    <a:pt x="421" y="516"/>
                  </a:lnTo>
                  <a:lnTo>
                    <a:pt x="424" y="514"/>
                  </a:lnTo>
                  <a:lnTo>
                    <a:pt x="424" y="514"/>
                  </a:lnTo>
                  <a:lnTo>
                    <a:pt x="424" y="514"/>
                  </a:lnTo>
                  <a:lnTo>
                    <a:pt x="424" y="509"/>
                  </a:lnTo>
                  <a:lnTo>
                    <a:pt x="424" y="506"/>
                  </a:lnTo>
                  <a:lnTo>
                    <a:pt x="426" y="506"/>
                  </a:lnTo>
                  <a:lnTo>
                    <a:pt x="426" y="504"/>
                  </a:lnTo>
                  <a:lnTo>
                    <a:pt x="424" y="502"/>
                  </a:lnTo>
                  <a:lnTo>
                    <a:pt x="426" y="502"/>
                  </a:lnTo>
                  <a:lnTo>
                    <a:pt x="426" y="502"/>
                  </a:lnTo>
                  <a:lnTo>
                    <a:pt x="426" y="499"/>
                  </a:lnTo>
                  <a:lnTo>
                    <a:pt x="426" y="499"/>
                  </a:lnTo>
                  <a:lnTo>
                    <a:pt x="428" y="492"/>
                  </a:lnTo>
                  <a:lnTo>
                    <a:pt x="428" y="492"/>
                  </a:lnTo>
                  <a:lnTo>
                    <a:pt x="431" y="487"/>
                  </a:lnTo>
                  <a:lnTo>
                    <a:pt x="433" y="485"/>
                  </a:lnTo>
                  <a:lnTo>
                    <a:pt x="433" y="485"/>
                  </a:lnTo>
                  <a:lnTo>
                    <a:pt x="433" y="485"/>
                  </a:lnTo>
                  <a:lnTo>
                    <a:pt x="433" y="485"/>
                  </a:lnTo>
                  <a:lnTo>
                    <a:pt x="433" y="483"/>
                  </a:lnTo>
                  <a:lnTo>
                    <a:pt x="433" y="483"/>
                  </a:lnTo>
                  <a:lnTo>
                    <a:pt x="433" y="480"/>
                  </a:lnTo>
                  <a:lnTo>
                    <a:pt x="435" y="478"/>
                  </a:lnTo>
                  <a:lnTo>
                    <a:pt x="435" y="478"/>
                  </a:lnTo>
                  <a:lnTo>
                    <a:pt x="435" y="476"/>
                  </a:lnTo>
                  <a:lnTo>
                    <a:pt x="435" y="476"/>
                  </a:lnTo>
                  <a:lnTo>
                    <a:pt x="438" y="476"/>
                  </a:lnTo>
                  <a:lnTo>
                    <a:pt x="440" y="480"/>
                  </a:lnTo>
                  <a:lnTo>
                    <a:pt x="440" y="480"/>
                  </a:lnTo>
                  <a:lnTo>
                    <a:pt x="440" y="483"/>
                  </a:lnTo>
                  <a:lnTo>
                    <a:pt x="440" y="483"/>
                  </a:lnTo>
                  <a:lnTo>
                    <a:pt x="440" y="483"/>
                  </a:lnTo>
                  <a:lnTo>
                    <a:pt x="443" y="485"/>
                  </a:lnTo>
                  <a:lnTo>
                    <a:pt x="443" y="487"/>
                  </a:lnTo>
                  <a:lnTo>
                    <a:pt x="445" y="495"/>
                  </a:lnTo>
                  <a:lnTo>
                    <a:pt x="445" y="497"/>
                  </a:lnTo>
                  <a:lnTo>
                    <a:pt x="445" y="497"/>
                  </a:lnTo>
                  <a:lnTo>
                    <a:pt x="447" y="499"/>
                  </a:lnTo>
                  <a:lnTo>
                    <a:pt x="447" y="499"/>
                  </a:lnTo>
                  <a:lnTo>
                    <a:pt x="447" y="502"/>
                  </a:lnTo>
                  <a:lnTo>
                    <a:pt x="447" y="502"/>
                  </a:lnTo>
                  <a:lnTo>
                    <a:pt x="450" y="504"/>
                  </a:lnTo>
                  <a:lnTo>
                    <a:pt x="452" y="504"/>
                  </a:lnTo>
                  <a:lnTo>
                    <a:pt x="452" y="506"/>
                  </a:lnTo>
                  <a:lnTo>
                    <a:pt x="452" y="506"/>
                  </a:lnTo>
                  <a:lnTo>
                    <a:pt x="452" y="506"/>
                  </a:lnTo>
                  <a:lnTo>
                    <a:pt x="452" y="506"/>
                  </a:lnTo>
                  <a:lnTo>
                    <a:pt x="452" y="509"/>
                  </a:lnTo>
                  <a:lnTo>
                    <a:pt x="452" y="509"/>
                  </a:lnTo>
                  <a:lnTo>
                    <a:pt x="452" y="509"/>
                  </a:lnTo>
                  <a:lnTo>
                    <a:pt x="454" y="509"/>
                  </a:lnTo>
                  <a:lnTo>
                    <a:pt x="454" y="509"/>
                  </a:lnTo>
                  <a:lnTo>
                    <a:pt x="454" y="511"/>
                  </a:lnTo>
                  <a:lnTo>
                    <a:pt x="454" y="511"/>
                  </a:lnTo>
                  <a:lnTo>
                    <a:pt x="454" y="511"/>
                  </a:lnTo>
                  <a:lnTo>
                    <a:pt x="457" y="511"/>
                  </a:lnTo>
                  <a:lnTo>
                    <a:pt x="457" y="514"/>
                  </a:lnTo>
                  <a:lnTo>
                    <a:pt x="457" y="514"/>
                  </a:lnTo>
                  <a:lnTo>
                    <a:pt x="457" y="516"/>
                  </a:lnTo>
                  <a:lnTo>
                    <a:pt x="454" y="514"/>
                  </a:lnTo>
                  <a:lnTo>
                    <a:pt x="454" y="514"/>
                  </a:lnTo>
                  <a:lnTo>
                    <a:pt x="454" y="514"/>
                  </a:lnTo>
                  <a:lnTo>
                    <a:pt x="454" y="514"/>
                  </a:lnTo>
                  <a:lnTo>
                    <a:pt x="452" y="518"/>
                  </a:lnTo>
                  <a:lnTo>
                    <a:pt x="452" y="521"/>
                  </a:lnTo>
                  <a:lnTo>
                    <a:pt x="452" y="525"/>
                  </a:lnTo>
                  <a:lnTo>
                    <a:pt x="452" y="530"/>
                  </a:lnTo>
                  <a:lnTo>
                    <a:pt x="452" y="530"/>
                  </a:lnTo>
                  <a:lnTo>
                    <a:pt x="450" y="532"/>
                  </a:lnTo>
                  <a:lnTo>
                    <a:pt x="450" y="532"/>
                  </a:lnTo>
                  <a:lnTo>
                    <a:pt x="450" y="537"/>
                  </a:lnTo>
                  <a:lnTo>
                    <a:pt x="450" y="537"/>
                  </a:lnTo>
                  <a:lnTo>
                    <a:pt x="450" y="537"/>
                  </a:lnTo>
                  <a:lnTo>
                    <a:pt x="450" y="540"/>
                  </a:lnTo>
                  <a:lnTo>
                    <a:pt x="450" y="540"/>
                  </a:lnTo>
                  <a:lnTo>
                    <a:pt x="450" y="540"/>
                  </a:lnTo>
                  <a:lnTo>
                    <a:pt x="450" y="542"/>
                  </a:lnTo>
                  <a:lnTo>
                    <a:pt x="450" y="542"/>
                  </a:lnTo>
                  <a:lnTo>
                    <a:pt x="450" y="542"/>
                  </a:lnTo>
                  <a:lnTo>
                    <a:pt x="447" y="542"/>
                  </a:lnTo>
                  <a:lnTo>
                    <a:pt x="447" y="544"/>
                  </a:lnTo>
                  <a:lnTo>
                    <a:pt x="447" y="547"/>
                  </a:lnTo>
                  <a:lnTo>
                    <a:pt x="447" y="547"/>
                  </a:lnTo>
                  <a:lnTo>
                    <a:pt x="447" y="547"/>
                  </a:lnTo>
                  <a:lnTo>
                    <a:pt x="445" y="549"/>
                  </a:lnTo>
                  <a:lnTo>
                    <a:pt x="445" y="549"/>
                  </a:lnTo>
                  <a:lnTo>
                    <a:pt x="445" y="549"/>
                  </a:lnTo>
                  <a:lnTo>
                    <a:pt x="443" y="549"/>
                  </a:lnTo>
                  <a:lnTo>
                    <a:pt x="443" y="551"/>
                  </a:lnTo>
                  <a:lnTo>
                    <a:pt x="440" y="554"/>
                  </a:lnTo>
                  <a:lnTo>
                    <a:pt x="440" y="554"/>
                  </a:lnTo>
                  <a:lnTo>
                    <a:pt x="438" y="556"/>
                  </a:lnTo>
                  <a:lnTo>
                    <a:pt x="433" y="559"/>
                  </a:lnTo>
                  <a:lnTo>
                    <a:pt x="431" y="559"/>
                  </a:lnTo>
                  <a:lnTo>
                    <a:pt x="431" y="561"/>
                  </a:lnTo>
                  <a:lnTo>
                    <a:pt x="431" y="561"/>
                  </a:lnTo>
                  <a:lnTo>
                    <a:pt x="431" y="563"/>
                  </a:lnTo>
                  <a:lnTo>
                    <a:pt x="431" y="563"/>
                  </a:lnTo>
                  <a:lnTo>
                    <a:pt x="431" y="563"/>
                  </a:lnTo>
                  <a:lnTo>
                    <a:pt x="433" y="566"/>
                  </a:lnTo>
                  <a:lnTo>
                    <a:pt x="433" y="566"/>
                  </a:lnTo>
                  <a:lnTo>
                    <a:pt x="433" y="566"/>
                  </a:lnTo>
                  <a:lnTo>
                    <a:pt x="435" y="566"/>
                  </a:lnTo>
                  <a:lnTo>
                    <a:pt x="435" y="566"/>
                  </a:lnTo>
                  <a:lnTo>
                    <a:pt x="438" y="566"/>
                  </a:lnTo>
                  <a:lnTo>
                    <a:pt x="438" y="566"/>
                  </a:lnTo>
                  <a:lnTo>
                    <a:pt x="438" y="566"/>
                  </a:lnTo>
                  <a:lnTo>
                    <a:pt x="445" y="566"/>
                  </a:lnTo>
                  <a:lnTo>
                    <a:pt x="450" y="566"/>
                  </a:lnTo>
                  <a:lnTo>
                    <a:pt x="452" y="563"/>
                  </a:lnTo>
                  <a:lnTo>
                    <a:pt x="454" y="563"/>
                  </a:lnTo>
                  <a:lnTo>
                    <a:pt x="454" y="563"/>
                  </a:lnTo>
                  <a:lnTo>
                    <a:pt x="454" y="561"/>
                  </a:lnTo>
                  <a:lnTo>
                    <a:pt x="457" y="561"/>
                  </a:lnTo>
                  <a:lnTo>
                    <a:pt x="457" y="561"/>
                  </a:lnTo>
                  <a:lnTo>
                    <a:pt x="462" y="559"/>
                  </a:lnTo>
                  <a:lnTo>
                    <a:pt x="464" y="559"/>
                  </a:lnTo>
                  <a:lnTo>
                    <a:pt x="464" y="559"/>
                  </a:lnTo>
                  <a:lnTo>
                    <a:pt x="466" y="561"/>
                  </a:lnTo>
                  <a:lnTo>
                    <a:pt x="466" y="561"/>
                  </a:lnTo>
                  <a:lnTo>
                    <a:pt x="469" y="561"/>
                  </a:lnTo>
                  <a:lnTo>
                    <a:pt x="469" y="559"/>
                  </a:lnTo>
                  <a:lnTo>
                    <a:pt x="469" y="559"/>
                  </a:lnTo>
                  <a:lnTo>
                    <a:pt x="469" y="559"/>
                  </a:lnTo>
                  <a:lnTo>
                    <a:pt x="471" y="561"/>
                  </a:lnTo>
                  <a:lnTo>
                    <a:pt x="471" y="561"/>
                  </a:lnTo>
                  <a:lnTo>
                    <a:pt x="473" y="559"/>
                  </a:lnTo>
                  <a:lnTo>
                    <a:pt x="473" y="559"/>
                  </a:lnTo>
                  <a:lnTo>
                    <a:pt x="473" y="559"/>
                  </a:lnTo>
                  <a:lnTo>
                    <a:pt x="473" y="559"/>
                  </a:lnTo>
                  <a:lnTo>
                    <a:pt x="473" y="559"/>
                  </a:lnTo>
                  <a:lnTo>
                    <a:pt x="471" y="559"/>
                  </a:lnTo>
                  <a:lnTo>
                    <a:pt x="471" y="559"/>
                  </a:lnTo>
                  <a:lnTo>
                    <a:pt x="471" y="559"/>
                  </a:lnTo>
                  <a:lnTo>
                    <a:pt x="471" y="559"/>
                  </a:lnTo>
                  <a:lnTo>
                    <a:pt x="469" y="556"/>
                  </a:lnTo>
                  <a:lnTo>
                    <a:pt x="469" y="556"/>
                  </a:lnTo>
                  <a:lnTo>
                    <a:pt x="466" y="556"/>
                  </a:lnTo>
                  <a:lnTo>
                    <a:pt x="464" y="556"/>
                  </a:lnTo>
                  <a:lnTo>
                    <a:pt x="464" y="556"/>
                  </a:lnTo>
                  <a:lnTo>
                    <a:pt x="464" y="556"/>
                  </a:lnTo>
                  <a:lnTo>
                    <a:pt x="469" y="554"/>
                  </a:lnTo>
                  <a:lnTo>
                    <a:pt x="469" y="554"/>
                  </a:lnTo>
                  <a:lnTo>
                    <a:pt x="469" y="556"/>
                  </a:lnTo>
                  <a:lnTo>
                    <a:pt x="469" y="556"/>
                  </a:lnTo>
                  <a:lnTo>
                    <a:pt x="471" y="556"/>
                  </a:lnTo>
                  <a:lnTo>
                    <a:pt x="473" y="556"/>
                  </a:lnTo>
                  <a:lnTo>
                    <a:pt x="473" y="559"/>
                  </a:lnTo>
                  <a:lnTo>
                    <a:pt x="473" y="559"/>
                  </a:lnTo>
                  <a:lnTo>
                    <a:pt x="476" y="559"/>
                  </a:lnTo>
                  <a:lnTo>
                    <a:pt x="476" y="556"/>
                  </a:lnTo>
                  <a:lnTo>
                    <a:pt x="476" y="556"/>
                  </a:lnTo>
                  <a:lnTo>
                    <a:pt x="476" y="556"/>
                  </a:lnTo>
                  <a:lnTo>
                    <a:pt x="473" y="556"/>
                  </a:lnTo>
                  <a:lnTo>
                    <a:pt x="471" y="554"/>
                  </a:lnTo>
                  <a:lnTo>
                    <a:pt x="471" y="554"/>
                  </a:lnTo>
                  <a:lnTo>
                    <a:pt x="473" y="551"/>
                  </a:lnTo>
                  <a:lnTo>
                    <a:pt x="473" y="551"/>
                  </a:lnTo>
                  <a:lnTo>
                    <a:pt x="476" y="549"/>
                  </a:lnTo>
                  <a:lnTo>
                    <a:pt x="476" y="549"/>
                  </a:lnTo>
                  <a:lnTo>
                    <a:pt x="478" y="549"/>
                  </a:lnTo>
                  <a:lnTo>
                    <a:pt x="480" y="549"/>
                  </a:lnTo>
                  <a:lnTo>
                    <a:pt x="480" y="549"/>
                  </a:lnTo>
                  <a:lnTo>
                    <a:pt x="480" y="549"/>
                  </a:lnTo>
                  <a:lnTo>
                    <a:pt x="483" y="547"/>
                  </a:lnTo>
                  <a:lnTo>
                    <a:pt x="485" y="547"/>
                  </a:lnTo>
                  <a:lnTo>
                    <a:pt x="485" y="547"/>
                  </a:lnTo>
                  <a:lnTo>
                    <a:pt x="485" y="547"/>
                  </a:lnTo>
                  <a:lnTo>
                    <a:pt x="483" y="547"/>
                  </a:lnTo>
                  <a:lnTo>
                    <a:pt x="483" y="544"/>
                  </a:lnTo>
                  <a:lnTo>
                    <a:pt x="485" y="547"/>
                  </a:lnTo>
                  <a:lnTo>
                    <a:pt x="488" y="547"/>
                  </a:lnTo>
                  <a:lnTo>
                    <a:pt x="490" y="549"/>
                  </a:lnTo>
                  <a:lnTo>
                    <a:pt x="490" y="551"/>
                  </a:lnTo>
                  <a:lnTo>
                    <a:pt x="492" y="549"/>
                  </a:lnTo>
                  <a:lnTo>
                    <a:pt x="492" y="549"/>
                  </a:lnTo>
                  <a:lnTo>
                    <a:pt x="492" y="549"/>
                  </a:lnTo>
                  <a:lnTo>
                    <a:pt x="492" y="549"/>
                  </a:lnTo>
                  <a:lnTo>
                    <a:pt x="492" y="551"/>
                  </a:lnTo>
                  <a:lnTo>
                    <a:pt x="492" y="554"/>
                  </a:lnTo>
                  <a:lnTo>
                    <a:pt x="492" y="554"/>
                  </a:lnTo>
                  <a:lnTo>
                    <a:pt x="492" y="554"/>
                  </a:lnTo>
                  <a:lnTo>
                    <a:pt x="492" y="556"/>
                  </a:lnTo>
                  <a:lnTo>
                    <a:pt x="492" y="556"/>
                  </a:lnTo>
                  <a:lnTo>
                    <a:pt x="492" y="556"/>
                  </a:lnTo>
                  <a:lnTo>
                    <a:pt x="488" y="556"/>
                  </a:lnTo>
                  <a:lnTo>
                    <a:pt x="488" y="556"/>
                  </a:lnTo>
                  <a:lnTo>
                    <a:pt x="488" y="556"/>
                  </a:lnTo>
                  <a:lnTo>
                    <a:pt x="488" y="556"/>
                  </a:lnTo>
                  <a:lnTo>
                    <a:pt x="488" y="556"/>
                  </a:lnTo>
                  <a:lnTo>
                    <a:pt x="488" y="556"/>
                  </a:lnTo>
                  <a:lnTo>
                    <a:pt x="485" y="556"/>
                  </a:lnTo>
                  <a:lnTo>
                    <a:pt x="485" y="556"/>
                  </a:lnTo>
                  <a:lnTo>
                    <a:pt x="485" y="559"/>
                  </a:lnTo>
                  <a:lnTo>
                    <a:pt x="485" y="559"/>
                  </a:lnTo>
                  <a:lnTo>
                    <a:pt x="488" y="559"/>
                  </a:lnTo>
                  <a:lnTo>
                    <a:pt x="488" y="559"/>
                  </a:lnTo>
                  <a:lnTo>
                    <a:pt x="490" y="561"/>
                  </a:lnTo>
                  <a:lnTo>
                    <a:pt x="490" y="563"/>
                  </a:lnTo>
                  <a:lnTo>
                    <a:pt x="490" y="563"/>
                  </a:lnTo>
                  <a:lnTo>
                    <a:pt x="490" y="566"/>
                  </a:lnTo>
                  <a:lnTo>
                    <a:pt x="490" y="566"/>
                  </a:lnTo>
                  <a:lnTo>
                    <a:pt x="490" y="568"/>
                  </a:lnTo>
                  <a:lnTo>
                    <a:pt x="488" y="568"/>
                  </a:lnTo>
                  <a:lnTo>
                    <a:pt x="488" y="568"/>
                  </a:lnTo>
                  <a:lnTo>
                    <a:pt x="485" y="568"/>
                  </a:lnTo>
                  <a:lnTo>
                    <a:pt x="485" y="568"/>
                  </a:lnTo>
                  <a:lnTo>
                    <a:pt x="483" y="568"/>
                  </a:lnTo>
                  <a:lnTo>
                    <a:pt x="485" y="566"/>
                  </a:lnTo>
                  <a:lnTo>
                    <a:pt x="485" y="566"/>
                  </a:lnTo>
                  <a:lnTo>
                    <a:pt x="485" y="566"/>
                  </a:lnTo>
                  <a:lnTo>
                    <a:pt x="485" y="566"/>
                  </a:lnTo>
                  <a:lnTo>
                    <a:pt x="485" y="566"/>
                  </a:lnTo>
                  <a:lnTo>
                    <a:pt x="485" y="566"/>
                  </a:lnTo>
                  <a:lnTo>
                    <a:pt x="485" y="563"/>
                  </a:lnTo>
                  <a:lnTo>
                    <a:pt x="485" y="563"/>
                  </a:lnTo>
                  <a:lnTo>
                    <a:pt x="485" y="563"/>
                  </a:lnTo>
                  <a:lnTo>
                    <a:pt x="485" y="561"/>
                  </a:lnTo>
                  <a:lnTo>
                    <a:pt x="485" y="561"/>
                  </a:lnTo>
                  <a:lnTo>
                    <a:pt x="485" y="559"/>
                  </a:lnTo>
                  <a:lnTo>
                    <a:pt x="485" y="559"/>
                  </a:lnTo>
                  <a:lnTo>
                    <a:pt x="483" y="559"/>
                  </a:lnTo>
                  <a:lnTo>
                    <a:pt x="483" y="559"/>
                  </a:lnTo>
                  <a:lnTo>
                    <a:pt x="480" y="556"/>
                  </a:lnTo>
                  <a:lnTo>
                    <a:pt x="480" y="556"/>
                  </a:lnTo>
                  <a:lnTo>
                    <a:pt x="480" y="556"/>
                  </a:lnTo>
                  <a:lnTo>
                    <a:pt x="478" y="559"/>
                  </a:lnTo>
                  <a:lnTo>
                    <a:pt x="478" y="559"/>
                  </a:lnTo>
                  <a:lnTo>
                    <a:pt x="478" y="561"/>
                  </a:lnTo>
                  <a:lnTo>
                    <a:pt x="476" y="561"/>
                  </a:lnTo>
                  <a:lnTo>
                    <a:pt x="476" y="561"/>
                  </a:lnTo>
                  <a:lnTo>
                    <a:pt x="476" y="561"/>
                  </a:lnTo>
                  <a:lnTo>
                    <a:pt x="476" y="563"/>
                  </a:lnTo>
                  <a:lnTo>
                    <a:pt x="476" y="563"/>
                  </a:lnTo>
                  <a:lnTo>
                    <a:pt x="478" y="563"/>
                  </a:lnTo>
                  <a:lnTo>
                    <a:pt x="478" y="566"/>
                  </a:lnTo>
                  <a:lnTo>
                    <a:pt x="480" y="568"/>
                  </a:lnTo>
                  <a:lnTo>
                    <a:pt x="483" y="568"/>
                  </a:lnTo>
                  <a:lnTo>
                    <a:pt x="490" y="575"/>
                  </a:lnTo>
                  <a:lnTo>
                    <a:pt x="492" y="577"/>
                  </a:lnTo>
                  <a:lnTo>
                    <a:pt x="492" y="580"/>
                  </a:lnTo>
                  <a:lnTo>
                    <a:pt x="495" y="580"/>
                  </a:lnTo>
                  <a:lnTo>
                    <a:pt x="495" y="580"/>
                  </a:lnTo>
                  <a:lnTo>
                    <a:pt x="499" y="587"/>
                  </a:lnTo>
                  <a:lnTo>
                    <a:pt x="499" y="589"/>
                  </a:lnTo>
                  <a:lnTo>
                    <a:pt x="499" y="592"/>
                  </a:lnTo>
                  <a:lnTo>
                    <a:pt x="502" y="596"/>
                  </a:lnTo>
                  <a:lnTo>
                    <a:pt x="502" y="599"/>
                  </a:lnTo>
                  <a:lnTo>
                    <a:pt x="502" y="599"/>
                  </a:lnTo>
                  <a:lnTo>
                    <a:pt x="499" y="594"/>
                  </a:lnTo>
                  <a:lnTo>
                    <a:pt x="499" y="589"/>
                  </a:lnTo>
                  <a:lnTo>
                    <a:pt x="495" y="585"/>
                  </a:lnTo>
                  <a:lnTo>
                    <a:pt x="492" y="582"/>
                  </a:lnTo>
                  <a:lnTo>
                    <a:pt x="490" y="577"/>
                  </a:lnTo>
                  <a:lnTo>
                    <a:pt x="473" y="561"/>
                  </a:lnTo>
                  <a:lnTo>
                    <a:pt x="471" y="561"/>
                  </a:lnTo>
                  <a:lnTo>
                    <a:pt x="469" y="561"/>
                  </a:lnTo>
                  <a:lnTo>
                    <a:pt x="471" y="563"/>
                  </a:lnTo>
                  <a:lnTo>
                    <a:pt x="473" y="563"/>
                  </a:lnTo>
                  <a:lnTo>
                    <a:pt x="476" y="566"/>
                  </a:lnTo>
                  <a:lnTo>
                    <a:pt x="476" y="566"/>
                  </a:lnTo>
                  <a:lnTo>
                    <a:pt x="478" y="568"/>
                  </a:lnTo>
                  <a:lnTo>
                    <a:pt x="478" y="568"/>
                  </a:lnTo>
                  <a:lnTo>
                    <a:pt x="480" y="570"/>
                  </a:lnTo>
                  <a:lnTo>
                    <a:pt x="483" y="570"/>
                  </a:lnTo>
                  <a:lnTo>
                    <a:pt x="485" y="575"/>
                  </a:lnTo>
                  <a:lnTo>
                    <a:pt x="495" y="585"/>
                  </a:lnTo>
                  <a:lnTo>
                    <a:pt x="495" y="585"/>
                  </a:lnTo>
                  <a:lnTo>
                    <a:pt x="495" y="585"/>
                  </a:lnTo>
                  <a:lnTo>
                    <a:pt x="497" y="589"/>
                  </a:lnTo>
                  <a:lnTo>
                    <a:pt x="497" y="589"/>
                  </a:lnTo>
                  <a:lnTo>
                    <a:pt x="497" y="592"/>
                  </a:lnTo>
                  <a:lnTo>
                    <a:pt x="502" y="599"/>
                  </a:lnTo>
                  <a:lnTo>
                    <a:pt x="504" y="608"/>
                  </a:lnTo>
                  <a:lnTo>
                    <a:pt x="509" y="622"/>
                  </a:lnTo>
                  <a:lnTo>
                    <a:pt x="509" y="625"/>
                  </a:lnTo>
                  <a:lnTo>
                    <a:pt x="509" y="632"/>
                  </a:lnTo>
                  <a:lnTo>
                    <a:pt x="509" y="634"/>
                  </a:lnTo>
                  <a:lnTo>
                    <a:pt x="506" y="637"/>
                  </a:lnTo>
                  <a:lnTo>
                    <a:pt x="504" y="639"/>
                  </a:lnTo>
                  <a:lnTo>
                    <a:pt x="504" y="641"/>
                  </a:lnTo>
                  <a:lnTo>
                    <a:pt x="497" y="644"/>
                  </a:lnTo>
                  <a:lnTo>
                    <a:pt x="497" y="644"/>
                  </a:lnTo>
                  <a:lnTo>
                    <a:pt x="499" y="644"/>
                  </a:lnTo>
                  <a:lnTo>
                    <a:pt x="499" y="646"/>
                  </a:lnTo>
                  <a:lnTo>
                    <a:pt x="499" y="646"/>
                  </a:lnTo>
                  <a:lnTo>
                    <a:pt x="499" y="646"/>
                  </a:lnTo>
                  <a:lnTo>
                    <a:pt x="499" y="648"/>
                  </a:lnTo>
                  <a:lnTo>
                    <a:pt x="502" y="651"/>
                  </a:lnTo>
                  <a:lnTo>
                    <a:pt x="502" y="653"/>
                  </a:lnTo>
                  <a:lnTo>
                    <a:pt x="502" y="653"/>
                  </a:lnTo>
                  <a:lnTo>
                    <a:pt x="502" y="656"/>
                  </a:lnTo>
                  <a:lnTo>
                    <a:pt x="502" y="656"/>
                  </a:lnTo>
                  <a:lnTo>
                    <a:pt x="499" y="656"/>
                  </a:lnTo>
                  <a:lnTo>
                    <a:pt x="499" y="658"/>
                  </a:lnTo>
                  <a:lnTo>
                    <a:pt x="502" y="660"/>
                  </a:lnTo>
                  <a:lnTo>
                    <a:pt x="502" y="663"/>
                  </a:lnTo>
                  <a:lnTo>
                    <a:pt x="509" y="675"/>
                  </a:lnTo>
                  <a:lnTo>
                    <a:pt x="511" y="677"/>
                  </a:lnTo>
                  <a:lnTo>
                    <a:pt x="511" y="677"/>
                  </a:lnTo>
                  <a:lnTo>
                    <a:pt x="511" y="675"/>
                  </a:lnTo>
                  <a:lnTo>
                    <a:pt x="511" y="675"/>
                  </a:lnTo>
                  <a:lnTo>
                    <a:pt x="511" y="675"/>
                  </a:lnTo>
                  <a:lnTo>
                    <a:pt x="511" y="675"/>
                  </a:lnTo>
                  <a:lnTo>
                    <a:pt x="514" y="675"/>
                  </a:lnTo>
                  <a:lnTo>
                    <a:pt x="514" y="675"/>
                  </a:lnTo>
                  <a:lnTo>
                    <a:pt x="514" y="675"/>
                  </a:lnTo>
                  <a:lnTo>
                    <a:pt x="514" y="677"/>
                  </a:lnTo>
                  <a:lnTo>
                    <a:pt x="514" y="677"/>
                  </a:lnTo>
                  <a:lnTo>
                    <a:pt x="516" y="677"/>
                  </a:lnTo>
                  <a:lnTo>
                    <a:pt x="516" y="679"/>
                  </a:lnTo>
                  <a:lnTo>
                    <a:pt x="516" y="679"/>
                  </a:lnTo>
                  <a:lnTo>
                    <a:pt x="516" y="679"/>
                  </a:lnTo>
                  <a:lnTo>
                    <a:pt x="516" y="679"/>
                  </a:lnTo>
                  <a:lnTo>
                    <a:pt x="516" y="682"/>
                  </a:lnTo>
                  <a:lnTo>
                    <a:pt x="521" y="684"/>
                  </a:lnTo>
                  <a:lnTo>
                    <a:pt x="521" y="686"/>
                  </a:lnTo>
                  <a:lnTo>
                    <a:pt x="523" y="689"/>
                  </a:lnTo>
                  <a:lnTo>
                    <a:pt x="523" y="691"/>
                  </a:lnTo>
                  <a:lnTo>
                    <a:pt x="525" y="696"/>
                  </a:lnTo>
                  <a:lnTo>
                    <a:pt x="525" y="696"/>
                  </a:lnTo>
                  <a:lnTo>
                    <a:pt x="525" y="698"/>
                  </a:lnTo>
                  <a:lnTo>
                    <a:pt x="525" y="698"/>
                  </a:lnTo>
                  <a:lnTo>
                    <a:pt x="525" y="698"/>
                  </a:lnTo>
                  <a:lnTo>
                    <a:pt x="525" y="701"/>
                  </a:lnTo>
                  <a:lnTo>
                    <a:pt x="525" y="701"/>
                  </a:lnTo>
                  <a:lnTo>
                    <a:pt x="525" y="701"/>
                  </a:lnTo>
                  <a:lnTo>
                    <a:pt x="525" y="701"/>
                  </a:lnTo>
                  <a:lnTo>
                    <a:pt x="525" y="701"/>
                  </a:lnTo>
                  <a:lnTo>
                    <a:pt x="525" y="701"/>
                  </a:lnTo>
                  <a:lnTo>
                    <a:pt x="525" y="701"/>
                  </a:lnTo>
                  <a:lnTo>
                    <a:pt x="528" y="701"/>
                  </a:lnTo>
                  <a:lnTo>
                    <a:pt x="530" y="703"/>
                  </a:lnTo>
                  <a:lnTo>
                    <a:pt x="530" y="703"/>
                  </a:lnTo>
                  <a:lnTo>
                    <a:pt x="533" y="705"/>
                  </a:lnTo>
                  <a:lnTo>
                    <a:pt x="535" y="708"/>
                  </a:lnTo>
                  <a:lnTo>
                    <a:pt x="535" y="708"/>
                  </a:lnTo>
                  <a:lnTo>
                    <a:pt x="535" y="708"/>
                  </a:lnTo>
                  <a:lnTo>
                    <a:pt x="535" y="708"/>
                  </a:lnTo>
                  <a:lnTo>
                    <a:pt x="537" y="708"/>
                  </a:lnTo>
                  <a:lnTo>
                    <a:pt x="537" y="708"/>
                  </a:lnTo>
                  <a:lnTo>
                    <a:pt x="537" y="710"/>
                  </a:lnTo>
                  <a:lnTo>
                    <a:pt x="540" y="710"/>
                  </a:lnTo>
                  <a:lnTo>
                    <a:pt x="540" y="710"/>
                  </a:lnTo>
                  <a:lnTo>
                    <a:pt x="540" y="710"/>
                  </a:lnTo>
                  <a:lnTo>
                    <a:pt x="551" y="710"/>
                  </a:lnTo>
                  <a:lnTo>
                    <a:pt x="554" y="710"/>
                  </a:lnTo>
                  <a:lnTo>
                    <a:pt x="556" y="679"/>
                  </a:lnTo>
                  <a:lnTo>
                    <a:pt x="561" y="651"/>
                  </a:lnTo>
                  <a:lnTo>
                    <a:pt x="563" y="620"/>
                  </a:lnTo>
                  <a:lnTo>
                    <a:pt x="566" y="589"/>
                  </a:lnTo>
                  <a:lnTo>
                    <a:pt x="570" y="561"/>
                  </a:lnTo>
                  <a:lnTo>
                    <a:pt x="573" y="530"/>
                  </a:lnTo>
                  <a:lnTo>
                    <a:pt x="575" y="502"/>
                  </a:lnTo>
                  <a:lnTo>
                    <a:pt x="578" y="471"/>
                  </a:lnTo>
                  <a:lnTo>
                    <a:pt x="580" y="466"/>
                  </a:lnTo>
                  <a:lnTo>
                    <a:pt x="580" y="469"/>
                  </a:lnTo>
                  <a:lnTo>
                    <a:pt x="580" y="469"/>
                  </a:lnTo>
                  <a:lnTo>
                    <a:pt x="582" y="450"/>
                  </a:lnTo>
                  <a:lnTo>
                    <a:pt x="585" y="433"/>
                  </a:lnTo>
                  <a:lnTo>
                    <a:pt x="587" y="414"/>
                  </a:lnTo>
                  <a:lnTo>
                    <a:pt x="587" y="395"/>
                  </a:lnTo>
                  <a:lnTo>
                    <a:pt x="589" y="376"/>
                  </a:lnTo>
                  <a:lnTo>
                    <a:pt x="592" y="360"/>
                  </a:lnTo>
                  <a:lnTo>
                    <a:pt x="594" y="341"/>
                  </a:lnTo>
                  <a:lnTo>
                    <a:pt x="594" y="322"/>
                  </a:lnTo>
                  <a:lnTo>
                    <a:pt x="596" y="303"/>
                  </a:lnTo>
                  <a:lnTo>
                    <a:pt x="599" y="286"/>
                  </a:lnTo>
                  <a:lnTo>
                    <a:pt x="599" y="267"/>
                  </a:lnTo>
                  <a:lnTo>
                    <a:pt x="601" y="248"/>
                  </a:lnTo>
                  <a:lnTo>
                    <a:pt x="604" y="229"/>
                  </a:lnTo>
                  <a:lnTo>
                    <a:pt x="604" y="210"/>
                  </a:lnTo>
                  <a:lnTo>
                    <a:pt x="606" y="194"/>
                  </a:lnTo>
                  <a:lnTo>
                    <a:pt x="608" y="175"/>
                  </a:lnTo>
                  <a:lnTo>
                    <a:pt x="608" y="154"/>
                  </a:lnTo>
                  <a:lnTo>
                    <a:pt x="611" y="130"/>
                  </a:lnTo>
                  <a:lnTo>
                    <a:pt x="613" y="109"/>
                  </a:lnTo>
                  <a:lnTo>
                    <a:pt x="613" y="87"/>
                  </a:lnTo>
                  <a:lnTo>
                    <a:pt x="615" y="64"/>
                  </a:lnTo>
                  <a:lnTo>
                    <a:pt x="618" y="42"/>
                  </a:lnTo>
                  <a:lnTo>
                    <a:pt x="618" y="21"/>
                  </a:lnTo>
                  <a:lnTo>
                    <a:pt x="620" y="0"/>
                  </a:lnTo>
                  <a:lnTo>
                    <a:pt x="17" y="0"/>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1400" dirty="0"/>
            </a:p>
          </p:txBody>
        </p:sp>
        <p:sp>
          <p:nvSpPr>
            <p:cNvPr id="106" name="Freeform 17">
              <a:extLst>
                <a:ext uri="{FF2B5EF4-FFF2-40B4-BE49-F238E27FC236}">
                  <a16:creationId xmlns:a16="http://schemas.microsoft.com/office/drawing/2014/main" id="{3300FA72-557E-4E87-AF1A-AB9CF4398DBB}"/>
                </a:ext>
              </a:extLst>
            </p:cNvPr>
            <p:cNvSpPr>
              <a:spLocks noEditPoints="1"/>
            </p:cNvSpPr>
            <p:nvPr/>
          </p:nvSpPr>
          <p:spPr bwMode="auto">
            <a:xfrm>
              <a:off x="8458744" y="1472263"/>
              <a:ext cx="1585772" cy="2286936"/>
            </a:xfrm>
            <a:custGeom>
              <a:avLst/>
              <a:gdLst>
                <a:gd name="T0" fmla="*/ 769 w 778"/>
                <a:gd name="T1" fmla="*/ 1014 h 1122"/>
                <a:gd name="T2" fmla="*/ 767 w 778"/>
                <a:gd name="T3" fmla="*/ 886 h 1122"/>
                <a:gd name="T4" fmla="*/ 681 w 778"/>
                <a:gd name="T5" fmla="*/ 810 h 1122"/>
                <a:gd name="T6" fmla="*/ 677 w 778"/>
                <a:gd name="T7" fmla="*/ 791 h 1122"/>
                <a:gd name="T8" fmla="*/ 643 w 778"/>
                <a:gd name="T9" fmla="*/ 720 h 1122"/>
                <a:gd name="T10" fmla="*/ 615 w 778"/>
                <a:gd name="T11" fmla="*/ 708 h 1122"/>
                <a:gd name="T12" fmla="*/ 634 w 778"/>
                <a:gd name="T13" fmla="*/ 682 h 1122"/>
                <a:gd name="T14" fmla="*/ 577 w 778"/>
                <a:gd name="T15" fmla="*/ 602 h 1122"/>
                <a:gd name="T16" fmla="*/ 549 w 778"/>
                <a:gd name="T17" fmla="*/ 587 h 1122"/>
                <a:gd name="T18" fmla="*/ 459 w 778"/>
                <a:gd name="T19" fmla="*/ 507 h 1122"/>
                <a:gd name="T20" fmla="*/ 445 w 778"/>
                <a:gd name="T21" fmla="*/ 481 h 1122"/>
                <a:gd name="T22" fmla="*/ 80 w 778"/>
                <a:gd name="T23" fmla="*/ 400 h 1122"/>
                <a:gd name="T24" fmla="*/ 101 w 778"/>
                <a:gd name="T25" fmla="*/ 384 h 1122"/>
                <a:gd name="T26" fmla="*/ 109 w 778"/>
                <a:gd name="T27" fmla="*/ 374 h 1122"/>
                <a:gd name="T28" fmla="*/ 767 w 778"/>
                <a:gd name="T29" fmla="*/ 1042 h 1122"/>
                <a:gd name="T30" fmla="*/ 750 w 778"/>
                <a:gd name="T31" fmla="*/ 1006 h 1122"/>
                <a:gd name="T32" fmla="*/ 764 w 778"/>
                <a:gd name="T33" fmla="*/ 933 h 1122"/>
                <a:gd name="T34" fmla="*/ 755 w 778"/>
                <a:gd name="T35" fmla="*/ 905 h 1122"/>
                <a:gd name="T36" fmla="*/ 733 w 778"/>
                <a:gd name="T37" fmla="*/ 876 h 1122"/>
                <a:gd name="T38" fmla="*/ 696 w 778"/>
                <a:gd name="T39" fmla="*/ 817 h 1122"/>
                <a:gd name="T40" fmla="*/ 679 w 778"/>
                <a:gd name="T41" fmla="*/ 812 h 1122"/>
                <a:gd name="T42" fmla="*/ 655 w 778"/>
                <a:gd name="T43" fmla="*/ 779 h 1122"/>
                <a:gd name="T44" fmla="*/ 655 w 778"/>
                <a:gd name="T45" fmla="*/ 734 h 1122"/>
                <a:gd name="T46" fmla="*/ 648 w 778"/>
                <a:gd name="T47" fmla="*/ 722 h 1122"/>
                <a:gd name="T48" fmla="*/ 620 w 778"/>
                <a:gd name="T49" fmla="*/ 710 h 1122"/>
                <a:gd name="T50" fmla="*/ 598 w 778"/>
                <a:gd name="T51" fmla="*/ 718 h 1122"/>
                <a:gd name="T52" fmla="*/ 591 w 778"/>
                <a:gd name="T53" fmla="*/ 675 h 1122"/>
                <a:gd name="T54" fmla="*/ 582 w 778"/>
                <a:gd name="T55" fmla="*/ 647 h 1122"/>
                <a:gd name="T56" fmla="*/ 565 w 778"/>
                <a:gd name="T57" fmla="*/ 630 h 1122"/>
                <a:gd name="T58" fmla="*/ 565 w 778"/>
                <a:gd name="T59" fmla="*/ 613 h 1122"/>
                <a:gd name="T60" fmla="*/ 558 w 778"/>
                <a:gd name="T61" fmla="*/ 594 h 1122"/>
                <a:gd name="T62" fmla="*/ 546 w 778"/>
                <a:gd name="T63" fmla="*/ 594 h 1122"/>
                <a:gd name="T64" fmla="*/ 511 w 778"/>
                <a:gd name="T65" fmla="*/ 576 h 1122"/>
                <a:gd name="T66" fmla="*/ 478 w 778"/>
                <a:gd name="T67" fmla="*/ 538 h 1122"/>
                <a:gd name="T68" fmla="*/ 442 w 778"/>
                <a:gd name="T69" fmla="*/ 497 h 1122"/>
                <a:gd name="T70" fmla="*/ 438 w 778"/>
                <a:gd name="T71" fmla="*/ 443 h 1122"/>
                <a:gd name="T72" fmla="*/ 423 w 778"/>
                <a:gd name="T73" fmla="*/ 405 h 1122"/>
                <a:gd name="T74" fmla="*/ 404 w 778"/>
                <a:gd name="T75" fmla="*/ 377 h 1122"/>
                <a:gd name="T76" fmla="*/ 400 w 778"/>
                <a:gd name="T77" fmla="*/ 317 h 1122"/>
                <a:gd name="T78" fmla="*/ 388 w 778"/>
                <a:gd name="T79" fmla="*/ 280 h 1122"/>
                <a:gd name="T80" fmla="*/ 362 w 778"/>
                <a:gd name="T81" fmla="*/ 242 h 1122"/>
                <a:gd name="T82" fmla="*/ 322 w 778"/>
                <a:gd name="T83" fmla="*/ 239 h 1122"/>
                <a:gd name="T84" fmla="*/ 310 w 778"/>
                <a:gd name="T85" fmla="*/ 166 h 1122"/>
                <a:gd name="T86" fmla="*/ 293 w 778"/>
                <a:gd name="T87" fmla="*/ 126 h 1122"/>
                <a:gd name="T88" fmla="*/ 281 w 778"/>
                <a:gd name="T89" fmla="*/ 71 h 1122"/>
                <a:gd name="T90" fmla="*/ 272 w 778"/>
                <a:gd name="T91" fmla="*/ 43 h 1122"/>
                <a:gd name="T92" fmla="*/ 236 w 778"/>
                <a:gd name="T93" fmla="*/ 104 h 1122"/>
                <a:gd name="T94" fmla="*/ 217 w 778"/>
                <a:gd name="T95" fmla="*/ 147 h 1122"/>
                <a:gd name="T96" fmla="*/ 232 w 778"/>
                <a:gd name="T97" fmla="*/ 156 h 1122"/>
                <a:gd name="T98" fmla="*/ 217 w 778"/>
                <a:gd name="T99" fmla="*/ 178 h 1122"/>
                <a:gd name="T100" fmla="*/ 210 w 778"/>
                <a:gd name="T101" fmla="*/ 265 h 1122"/>
                <a:gd name="T102" fmla="*/ 194 w 778"/>
                <a:gd name="T103" fmla="*/ 372 h 1122"/>
                <a:gd name="T104" fmla="*/ 161 w 778"/>
                <a:gd name="T105" fmla="*/ 441 h 1122"/>
                <a:gd name="T106" fmla="*/ 80 w 778"/>
                <a:gd name="T107" fmla="*/ 410 h 1122"/>
                <a:gd name="T108" fmla="*/ 14 w 778"/>
                <a:gd name="T109" fmla="*/ 625 h 1122"/>
                <a:gd name="T110" fmla="*/ 551 w 778"/>
                <a:gd name="T111" fmla="*/ 1099 h 1122"/>
                <a:gd name="T112" fmla="*/ 636 w 778"/>
                <a:gd name="T113" fmla="*/ 1096 h 1122"/>
                <a:gd name="T114" fmla="*/ 665 w 778"/>
                <a:gd name="T115" fmla="*/ 1111 h 1122"/>
                <a:gd name="T116" fmla="*/ 688 w 778"/>
                <a:gd name="T117" fmla="*/ 1108 h 1122"/>
                <a:gd name="T118" fmla="*/ 703 w 778"/>
                <a:gd name="T119" fmla="*/ 1080 h 1122"/>
                <a:gd name="T120" fmla="*/ 731 w 778"/>
                <a:gd name="T121" fmla="*/ 1075 h 1122"/>
                <a:gd name="T122" fmla="*/ 253 w 778"/>
                <a:gd name="T123" fmla="*/ 40 h 1122"/>
                <a:gd name="T124" fmla="*/ 258 w 778"/>
                <a:gd name="T125" fmla="*/ 7 h 1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8" h="1122">
                  <a:moveTo>
                    <a:pt x="771" y="1021"/>
                  </a:moveTo>
                  <a:lnTo>
                    <a:pt x="771" y="1021"/>
                  </a:lnTo>
                  <a:lnTo>
                    <a:pt x="769" y="1018"/>
                  </a:lnTo>
                  <a:lnTo>
                    <a:pt x="769" y="1018"/>
                  </a:lnTo>
                  <a:lnTo>
                    <a:pt x="769" y="1018"/>
                  </a:lnTo>
                  <a:lnTo>
                    <a:pt x="769" y="1018"/>
                  </a:lnTo>
                  <a:lnTo>
                    <a:pt x="769" y="1018"/>
                  </a:lnTo>
                  <a:lnTo>
                    <a:pt x="769" y="1021"/>
                  </a:lnTo>
                  <a:lnTo>
                    <a:pt x="767" y="1023"/>
                  </a:lnTo>
                  <a:lnTo>
                    <a:pt x="767" y="1023"/>
                  </a:lnTo>
                  <a:lnTo>
                    <a:pt x="767" y="1025"/>
                  </a:lnTo>
                  <a:lnTo>
                    <a:pt x="767" y="1028"/>
                  </a:lnTo>
                  <a:lnTo>
                    <a:pt x="767" y="1028"/>
                  </a:lnTo>
                  <a:lnTo>
                    <a:pt x="767" y="1028"/>
                  </a:lnTo>
                  <a:lnTo>
                    <a:pt x="767" y="1030"/>
                  </a:lnTo>
                  <a:lnTo>
                    <a:pt x="764" y="1030"/>
                  </a:lnTo>
                  <a:lnTo>
                    <a:pt x="767" y="1032"/>
                  </a:lnTo>
                  <a:lnTo>
                    <a:pt x="767" y="1032"/>
                  </a:lnTo>
                  <a:lnTo>
                    <a:pt x="767" y="1032"/>
                  </a:lnTo>
                  <a:lnTo>
                    <a:pt x="767" y="1032"/>
                  </a:lnTo>
                  <a:lnTo>
                    <a:pt x="767" y="1035"/>
                  </a:lnTo>
                  <a:lnTo>
                    <a:pt x="764" y="1035"/>
                  </a:lnTo>
                  <a:lnTo>
                    <a:pt x="764" y="1035"/>
                  </a:lnTo>
                  <a:lnTo>
                    <a:pt x="764" y="1035"/>
                  </a:lnTo>
                  <a:lnTo>
                    <a:pt x="764" y="1037"/>
                  </a:lnTo>
                  <a:lnTo>
                    <a:pt x="764" y="1037"/>
                  </a:lnTo>
                  <a:lnTo>
                    <a:pt x="764" y="1037"/>
                  </a:lnTo>
                  <a:lnTo>
                    <a:pt x="767" y="1037"/>
                  </a:lnTo>
                  <a:lnTo>
                    <a:pt x="767" y="1037"/>
                  </a:lnTo>
                  <a:lnTo>
                    <a:pt x="767" y="1037"/>
                  </a:lnTo>
                  <a:lnTo>
                    <a:pt x="767" y="1037"/>
                  </a:lnTo>
                  <a:lnTo>
                    <a:pt x="771" y="1025"/>
                  </a:lnTo>
                  <a:lnTo>
                    <a:pt x="774" y="1023"/>
                  </a:lnTo>
                  <a:lnTo>
                    <a:pt x="774" y="1021"/>
                  </a:lnTo>
                  <a:lnTo>
                    <a:pt x="771" y="1021"/>
                  </a:lnTo>
                  <a:lnTo>
                    <a:pt x="771" y="1021"/>
                  </a:lnTo>
                  <a:close/>
                  <a:moveTo>
                    <a:pt x="767" y="1009"/>
                  </a:moveTo>
                  <a:lnTo>
                    <a:pt x="767" y="1011"/>
                  </a:lnTo>
                  <a:lnTo>
                    <a:pt x="767" y="1011"/>
                  </a:lnTo>
                  <a:lnTo>
                    <a:pt x="767" y="1011"/>
                  </a:lnTo>
                  <a:lnTo>
                    <a:pt x="767" y="1014"/>
                  </a:lnTo>
                  <a:lnTo>
                    <a:pt x="767" y="1014"/>
                  </a:lnTo>
                  <a:lnTo>
                    <a:pt x="767" y="1016"/>
                  </a:lnTo>
                  <a:lnTo>
                    <a:pt x="769" y="1016"/>
                  </a:lnTo>
                  <a:lnTo>
                    <a:pt x="769" y="1016"/>
                  </a:lnTo>
                  <a:lnTo>
                    <a:pt x="769" y="1016"/>
                  </a:lnTo>
                  <a:lnTo>
                    <a:pt x="769" y="1014"/>
                  </a:lnTo>
                  <a:lnTo>
                    <a:pt x="769" y="1014"/>
                  </a:lnTo>
                  <a:lnTo>
                    <a:pt x="769" y="1011"/>
                  </a:lnTo>
                  <a:lnTo>
                    <a:pt x="769" y="1011"/>
                  </a:lnTo>
                  <a:lnTo>
                    <a:pt x="769" y="1009"/>
                  </a:lnTo>
                  <a:lnTo>
                    <a:pt x="769" y="1006"/>
                  </a:lnTo>
                  <a:lnTo>
                    <a:pt x="771" y="999"/>
                  </a:lnTo>
                  <a:lnTo>
                    <a:pt x="771" y="997"/>
                  </a:lnTo>
                  <a:lnTo>
                    <a:pt x="771" y="997"/>
                  </a:lnTo>
                  <a:lnTo>
                    <a:pt x="771" y="997"/>
                  </a:lnTo>
                  <a:lnTo>
                    <a:pt x="771" y="997"/>
                  </a:lnTo>
                  <a:lnTo>
                    <a:pt x="769" y="997"/>
                  </a:lnTo>
                  <a:lnTo>
                    <a:pt x="769" y="997"/>
                  </a:lnTo>
                  <a:lnTo>
                    <a:pt x="767" y="999"/>
                  </a:lnTo>
                  <a:lnTo>
                    <a:pt x="767" y="999"/>
                  </a:lnTo>
                  <a:lnTo>
                    <a:pt x="767" y="999"/>
                  </a:lnTo>
                  <a:lnTo>
                    <a:pt x="767" y="1002"/>
                  </a:lnTo>
                  <a:lnTo>
                    <a:pt x="767" y="1004"/>
                  </a:lnTo>
                  <a:lnTo>
                    <a:pt x="767" y="1009"/>
                  </a:lnTo>
                  <a:close/>
                  <a:moveTo>
                    <a:pt x="757" y="898"/>
                  </a:moveTo>
                  <a:lnTo>
                    <a:pt x="757" y="898"/>
                  </a:lnTo>
                  <a:lnTo>
                    <a:pt x="757" y="895"/>
                  </a:lnTo>
                  <a:lnTo>
                    <a:pt x="757" y="893"/>
                  </a:lnTo>
                  <a:lnTo>
                    <a:pt x="755" y="895"/>
                  </a:lnTo>
                  <a:lnTo>
                    <a:pt x="757" y="895"/>
                  </a:lnTo>
                  <a:lnTo>
                    <a:pt x="757" y="898"/>
                  </a:lnTo>
                  <a:close/>
                  <a:moveTo>
                    <a:pt x="778" y="879"/>
                  </a:moveTo>
                  <a:lnTo>
                    <a:pt x="778" y="876"/>
                  </a:lnTo>
                  <a:lnTo>
                    <a:pt x="776" y="874"/>
                  </a:lnTo>
                  <a:lnTo>
                    <a:pt x="776" y="874"/>
                  </a:lnTo>
                  <a:lnTo>
                    <a:pt x="774" y="874"/>
                  </a:lnTo>
                  <a:lnTo>
                    <a:pt x="774" y="871"/>
                  </a:lnTo>
                  <a:lnTo>
                    <a:pt x="774" y="869"/>
                  </a:lnTo>
                  <a:lnTo>
                    <a:pt x="776" y="862"/>
                  </a:lnTo>
                  <a:lnTo>
                    <a:pt x="776" y="860"/>
                  </a:lnTo>
                  <a:lnTo>
                    <a:pt x="774" y="860"/>
                  </a:lnTo>
                  <a:lnTo>
                    <a:pt x="771" y="862"/>
                  </a:lnTo>
                  <a:lnTo>
                    <a:pt x="771" y="862"/>
                  </a:lnTo>
                  <a:lnTo>
                    <a:pt x="771" y="864"/>
                  </a:lnTo>
                  <a:lnTo>
                    <a:pt x="767" y="867"/>
                  </a:lnTo>
                  <a:lnTo>
                    <a:pt x="769" y="867"/>
                  </a:lnTo>
                  <a:lnTo>
                    <a:pt x="769" y="869"/>
                  </a:lnTo>
                  <a:lnTo>
                    <a:pt x="771" y="871"/>
                  </a:lnTo>
                  <a:lnTo>
                    <a:pt x="771" y="874"/>
                  </a:lnTo>
                  <a:lnTo>
                    <a:pt x="771" y="876"/>
                  </a:lnTo>
                  <a:lnTo>
                    <a:pt x="771" y="879"/>
                  </a:lnTo>
                  <a:lnTo>
                    <a:pt x="771" y="879"/>
                  </a:lnTo>
                  <a:lnTo>
                    <a:pt x="769" y="881"/>
                  </a:lnTo>
                  <a:lnTo>
                    <a:pt x="769" y="883"/>
                  </a:lnTo>
                  <a:lnTo>
                    <a:pt x="767" y="886"/>
                  </a:lnTo>
                  <a:lnTo>
                    <a:pt x="759" y="888"/>
                  </a:lnTo>
                  <a:lnTo>
                    <a:pt x="759" y="890"/>
                  </a:lnTo>
                  <a:lnTo>
                    <a:pt x="759" y="890"/>
                  </a:lnTo>
                  <a:lnTo>
                    <a:pt x="759" y="890"/>
                  </a:lnTo>
                  <a:lnTo>
                    <a:pt x="759" y="890"/>
                  </a:lnTo>
                  <a:lnTo>
                    <a:pt x="759" y="890"/>
                  </a:lnTo>
                  <a:lnTo>
                    <a:pt x="759" y="893"/>
                  </a:lnTo>
                  <a:lnTo>
                    <a:pt x="762" y="893"/>
                  </a:lnTo>
                  <a:lnTo>
                    <a:pt x="762" y="893"/>
                  </a:lnTo>
                  <a:lnTo>
                    <a:pt x="762" y="893"/>
                  </a:lnTo>
                  <a:lnTo>
                    <a:pt x="762" y="895"/>
                  </a:lnTo>
                  <a:lnTo>
                    <a:pt x="762" y="898"/>
                  </a:lnTo>
                  <a:lnTo>
                    <a:pt x="759" y="900"/>
                  </a:lnTo>
                  <a:lnTo>
                    <a:pt x="759" y="900"/>
                  </a:lnTo>
                  <a:lnTo>
                    <a:pt x="759" y="902"/>
                  </a:lnTo>
                  <a:lnTo>
                    <a:pt x="759" y="902"/>
                  </a:lnTo>
                  <a:lnTo>
                    <a:pt x="757" y="902"/>
                  </a:lnTo>
                  <a:lnTo>
                    <a:pt x="757" y="902"/>
                  </a:lnTo>
                  <a:lnTo>
                    <a:pt x="757" y="905"/>
                  </a:lnTo>
                  <a:lnTo>
                    <a:pt x="757" y="907"/>
                  </a:lnTo>
                  <a:lnTo>
                    <a:pt x="757" y="909"/>
                  </a:lnTo>
                  <a:lnTo>
                    <a:pt x="755" y="909"/>
                  </a:lnTo>
                  <a:lnTo>
                    <a:pt x="755" y="909"/>
                  </a:lnTo>
                  <a:lnTo>
                    <a:pt x="755" y="912"/>
                  </a:lnTo>
                  <a:lnTo>
                    <a:pt x="755" y="914"/>
                  </a:lnTo>
                  <a:lnTo>
                    <a:pt x="755" y="914"/>
                  </a:lnTo>
                  <a:lnTo>
                    <a:pt x="755" y="916"/>
                  </a:lnTo>
                  <a:lnTo>
                    <a:pt x="757" y="919"/>
                  </a:lnTo>
                  <a:lnTo>
                    <a:pt x="755" y="919"/>
                  </a:lnTo>
                  <a:lnTo>
                    <a:pt x="755" y="921"/>
                  </a:lnTo>
                  <a:lnTo>
                    <a:pt x="757" y="921"/>
                  </a:lnTo>
                  <a:lnTo>
                    <a:pt x="757" y="926"/>
                  </a:lnTo>
                  <a:lnTo>
                    <a:pt x="759" y="924"/>
                  </a:lnTo>
                  <a:lnTo>
                    <a:pt x="759" y="924"/>
                  </a:lnTo>
                  <a:lnTo>
                    <a:pt x="762" y="921"/>
                  </a:lnTo>
                  <a:lnTo>
                    <a:pt x="759" y="919"/>
                  </a:lnTo>
                  <a:lnTo>
                    <a:pt x="759" y="916"/>
                  </a:lnTo>
                  <a:lnTo>
                    <a:pt x="764" y="905"/>
                  </a:lnTo>
                  <a:lnTo>
                    <a:pt x="771" y="893"/>
                  </a:lnTo>
                  <a:lnTo>
                    <a:pt x="776" y="883"/>
                  </a:lnTo>
                  <a:lnTo>
                    <a:pt x="776" y="881"/>
                  </a:lnTo>
                  <a:lnTo>
                    <a:pt x="776" y="881"/>
                  </a:lnTo>
                  <a:lnTo>
                    <a:pt x="778" y="881"/>
                  </a:lnTo>
                  <a:lnTo>
                    <a:pt x="778" y="879"/>
                  </a:lnTo>
                  <a:lnTo>
                    <a:pt x="778" y="879"/>
                  </a:lnTo>
                  <a:close/>
                  <a:moveTo>
                    <a:pt x="681" y="808"/>
                  </a:moveTo>
                  <a:lnTo>
                    <a:pt x="681" y="810"/>
                  </a:lnTo>
                  <a:lnTo>
                    <a:pt x="681" y="810"/>
                  </a:lnTo>
                  <a:lnTo>
                    <a:pt x="681" y="812"/>
                  </a:lnTo>
                  <a:lnTo>
                    <a:pt x="684" y="812"/>
                  </a:lnTo>
                  <a:lnTo>
                    <a:pt x="684" y="812"/>
                  </a:lnTo>
                  <a:lnTo>
                    <a:pt x="684" y="810"/>
                  </a:lnTo>
                  <a:lnTo>
                    <a:pt x="681" y="810"/>
                  </a:lnTo>
                  <a:lnTo>
                    <a:pt x="681" y="808"/>
                  </a:lnTo>
                  <a:lnTo>
                    <a:pt x="681" y="808"/>
                  </a:lnTo>
                  <a:lnTo>
                    <a:pt x="681" y="805"/>
                  </a:lnTo>
                  <a:lnTo>
                    <a:pt x="681" y="805"/>
                  </a:lnTo>
                  <a:lnTo>
                    <a:pt x="681" y="805"/>
                  </a:lnTo>
                  <a:lnTo>
                    <a:pt x="679" y="805"/>
                  </a:lnTo>
                  <a:lnTo>
                    <a:pt x="679" y="805"/>
                  </a:lnTo>
                  <a:lnTo>
                    <a:pt x="681" y="808"/>
                  </a:lnTo>
                  <a:close/>
                  <a:moveTo>
                    <a:pt x="665" y="791"/>
                  </a:moveTo>
                  <a:lnTo>
                    <a:pt x="667" y="796"/>
                  </a:lnTo>
                  <a:lnTo>
                    <a:pt x="667" y="796"/>
                  </a:lnTo>
                  <a:lnTo>
                    <a:pt x="669" y="796"/>
                  </a:lnTo>
                  <a:lnTo>
                    <a:pt x="669" y="798"/>
                  </a:lnTo>
                  <a:lnTo>
                    <a:pt x="672" y="800"/>
                  </a:lnTo>
                  <a:lnTo>
                    <a:pt x="672" y="800"/>
                  </a:lnTo>
                  <a:lnTo>
                    <a:pt x="672" y="803"/>
                  </a:lnTo>
                  <a:lnTo>
                    <a:pt x="672" y="805"/>
                  </a:lnTo>
                  <a:lnTo>
                    <a:pt x="674" y="805"/>
                  </a:lnTo>
                  <a:lnTo>
                    <a:pt x="674" y="805"/>
                  </a:lnTo>
                  <a:lnTo>
                    <a:pt x="674" y="805"/>
                  </a:lnTo>
                  <a:lnTo>
                    <a:pt x="674" y="808"/>
                  </a:lnTo>
                  <a:lnTo>
                    <a:pt x="674" y="805"/>
                  </a:lnTo>
                  <a:lnTo>
                    <a:pt x="677" y="805"/>
                  </a:lnTo>
                  <a:lnTo>
                    <a:pt x="677" y="805"/>
                  </a:lnTo>
                  <a:lnTo>
                    <a:pt x="677" y="805"/>
                  </a:lnTo>
                  <a:lnTo>
                    <a:pt x="677" y="805"/>
                  </a:lnTo>
                  <a:lnTo>
                    <a:pt x="677" y="805"/>
                  </a:lnTo>
                  <a:lnTo>
                    <a:pt x="679" y="805"/>
                  </a:lnTo>
                  <a:lnTo>
                    <a:pt x="679" y="805"/>
                  </a:lnTo>
                  <a:lnTo>
                    <a:pt x="679" y="805"/>
                  </a:lnTo>
                  <a:lnTo>
                    <a:pt x="679" y="805"/>
                  </a:lnTo>
                  <a:lnTo>
                    <a:pt x="679" y="803"/>
                  </a:lnTo>
                  <a:lnTo>
                    <a:pt x="679" y="803"/>
                  </a:lnTo>
                  <a:lnTo>
                    <a:pt x="679" y="800"/>
                  </a:lnTo>
                  <a:lnTo>
                    <a:pt x="679" y="800"/>
                  </a:lnTo>
                  <a:lnTo>
                    <a:pt x="677" y="798"/>
                  </a:lnTo>
                  <a:lnTo>
                    <a:pt x="677" y="798"/>
                  </a:lnTo>
                  <a:lnTo>
                    <a:pt x="677" y="796"/>
                  </a:lnTo>
                  <a:lnTo>
                    <a:pt x="677" y="796"/>
                  </a:lnTo>
                  <a:lnTo>
                    <a:pt x="677" y="793"/>
                  </a:lnTo>
                  <a:lnTo>
                    <a:pt x="677" y="791"/>
                  </a:lnTo>
                  <a:lnTo>
                    <a:pt x="677" y="789"/>
                  </a:lnTo>
                  <a:lnTo>
                    <a:pt x="677" y="791"/>
                  </a:lnTo>
                  <a:lnTo>
                    <a:pt x="677" y="791"/>
                  </a:lnTo>
                  <a:lnTo>
                    <a:pt x="674" y="791"/>
                  </a:lnTo>
                  <a:lnTo>
                    <a:pt x="674" y="791"/>
                  </a:lnTo>
                  <a:lnTo>
                    <a:pt x="674" y="791"/>
                  </a:lnTo>
                  <a:lnTo>
                    <a:pt x="674" y="791"/>
                  </a:lnTo>
                  <a:lnTo>
                    <a:pt x="672" y="791"/>
                  </a:lnTo>
                  <a:lnTo>
                    <a:pt x="672" y="791"/>
                  </a:lnTo>
                  <a:lnTo>
                    <a:pt x="672" y="789"/>
                  </a:lnTo>
                  <a:lnTo>
                    <a:pt x="669" y="789"/>
                  </a:lnTo>
                  <a:lnTo>
                    <a:pt x="669" y="789"/>
                  </a:lnTo>
                  <a:lnTo>
                    <a:pt x="669" y="789"/>
                  </a:lnTo>
                  <a:lnTo>
                    <a:pt x="669" y="789"/>
                  </a:lnTo>
                  <a:lnTo>
                    <a:pt x="669" y="786"/>
                  </a:lnTo>
                  <a:lnTo>
                    <a:pt x="669" y="786"/>
                  </a:lnTo>
                  <a:lnTo>
                    <a:pt x="667" y="786"/>
                  </a:lnTo>
                  <a:lnTo>
                    <a:pt x="667" y="786"/>
                  </a:lnTo>
                  <a:lnTo>
                    <a:pt x="667" y="786"/>
                  </a:lnTo>
                  <a:lnTo>
                    <a:pt x="667" y="786"/>
                  </a:lnTo>
                  <a:lnTo>
                    <a:pt x="667" y="786"/>
                  </a:lnTo>
                  <a:lnTo>
                    <a:pt x="667" y="786"/>
                  </a:lnTo>
                  <a:lnTo>
                    <a:pt x="667" y="789"/>
                  </a:lnTo>
                  <a:lnTo>
                    <a:pt x="667" y="789"/>
                  </a:lnTo>
                  <a:lnTo>
                    <a:pt x="665" y="789"/>
                  </a:lnTo>
                  <a:lnTo>
                    <a:pt x="665" y="789"/>
                  </a:lnTo>
                  <a:lnTo>
                    <a:pt x="665" y="791"/>
                  </a:lnTo>
                  <a:lnTo>
                    <a:pt x="665" y="791"/>
                  </a:lnTo>
                  <a:close/>
                  <a:moveTo>
                    <a:pt x="603" y="727"/>
                  </a:moveTo>
                  <a:lnTo>
                    <a:pt x="603" y="727"/>
                  </a:lnTo>
                  <a:lnTo>
                    <a:pt x="603" y="727"/>
                  </a:lnTo>
                  <a:lnTo>
                    <a:pt x="606" y="727"/>
                  </a:lnTo>
                  <a:lnTo>
                    <a:pt x="606" y="725"/>
                  </a:lnTo>
                  <a:lnTo>
                    <a:pt x="606" y="725"/>
                  </a:lnTo>
                  <a:lnTo>
                    <a:pt x="606" y="725"/>
                  </a:lnTo>
                  <a:lnTo>
                    <a:pt x="606" y="725"/>
                  </a:lnTo>
                  <a:lnTo>
                    <a:pt x="608" y="722"/>
                  </a:lnTo>
                  <a:lnTo>
                    <a:pt x="606" y="722"/>
                  </a:lnTo>
                  <a:lnTo>
                    <a:pt x="606" y="722"/>
                  </a:lnTo>
                  <a:lnTo>
                    <a:pt x="606" y="722"/>
                  </a:lnTo>
                  <a:lnTo>
                    <a:pt x="606" y="722"/>
                  </a:lnTo>
                  <a:lnTo>
                    <a:pt x="603" y="725"/>
                  </a:lnTo>
                  <a:lnTo>
                    <a:pt x="603" y="725"/>
                  </a:lnTo>
                  <a:lnTo>
                    <a:pt x="603" y="725"/>
                  </a:lnTo>
                  <a:lnTo>
                    <a:pt x="603" y="725"/>
                  </a:lnTo>
                  <a:lnTo>
                    <a:pt x="603" y="727"/>
                  </a:lnTo>
                  <a:lnTo>
                    <a:pt x="603" y="727"/>
                  </a:lnTo>
                  <a:close/>
                  <a:moveTo>
                    <a:pt x="643" y="720"/>
                  </a:moveTo>
                  <a:lnTo>
                    <a:pt x="643" y="720"/>
                  </a:lnTo>
                  <a:lnTo>
                    <a:pt x="643" y="720"/>
                  </a:lnTo>
                  <a:lnTo>
                    <a:pt x="643" y="720"/>
                  </a:lnTo>
                  <a:lnTo>
                    <a:pt x="643" y="720"/>
                  </a:lnTo>
                  <a:lnTo>
                    <a:pt x="643" y="722"/>
                  </a:lnTo>
                  <a:lnTo>
                    <a:pt x="643" y="722"/>
                  </a:lnTo>
                  <a:lnTo>
                    <a:pt x="643" y="722"/>
                  </a:lnTo>
                  <a:lnTo>
                    <a:pt x="646" y="722"/>
                  </a:lnTo>
                  <a:lnTo>
                    <a:pt x="646" y="722"/>
                  </a:lnTo>
                  <a:lnTo>
                    <a:pt x="646" y="722"/>
                  </a:lnTo>
                  <a:lnTo>
                    <a:pt x="646" y="722"/>
                  </a:lnTo>
                  <a:lnTo>
                    <a:pt x="646" y="720"/>
                  </a:lnTo>
                  <a:lnTo>
                    <a:pt x="646" y="720"/>
                  </a:lnTo>
                  <a:lnTo>
                    <a:pt x="646" y="720"/>
                  </a:lnTo>
                  <a:lnTo>
                    <a:pt x="648" y="720"/>
                  </a:lnTo>
                  <a:lnTo>
                    <a:pt x="648" y="720"/>
                  </a:lnTo>
                  <a:lnTo>
                    <a:pt x="648" y="720"/>
                  </a:lnTo>
                  <a:lnTo>
                    <a:pt x="646" y="718"/>
                  </a:lnTo>
                  <a:lnTo>
                    <a:pt x="646" y="718"/>
                  </a:lnTo>
                  <a:lnTo>
                    <a:pt x="646" y="718"/>
                  </a:lnTo>
                  <a:lnTo>
                    <a:pt x="646" y="718"/>
                  </a:lnTo>
                  <a:lnTo>
                    <a:pt x="646" y="718"/>
                  </a:lnTo>
                  <a:lnTo>
                    <a:pt x="646" y="718"/>
                  </a:lnTo>
                  <a:lnTo>
                    <a:pt x="646" y="715"/>
                  </a:lnTo>
                  <a:lnTo>
                    <a:pt x="646" y="715"/>
                  </a:lnTo>
                  <a:lnTo>
                    <a:pt x="646" y="715"/>
                  </a:lnTo>
                  <a:lnTo>
                    <a:pt x="646" y="715"/>
                  </a:lnTo>
                  <a:lnTo>
                    <a:pt x="643" y="715"/>
                  </a:lnTo>
                  <a:lnTo>
                    <a:pt x="643" y="715"/>
                  </a:lnTo>
                  <a:lnTo>
                    <a:pt x="643" y="715"/>
                  </a:lnTo>
                  <a:lnTo>
                    <a:pt x="643" y="715"/>
                  </a:lnTo>
                  <a:lnTo>
                    <a:pt x="643" y="715"/>
                  </a:lnTo>
                  <a:lnTo>
                    <a:pt x="643" y="718"/>
                  </a:lnTo>
                  <a:lnTo>
                    <a:pt x="643" y="718"/>
                  </a:lnTo>
                  <a:lnTo>
                    <a:pt x="643" y="720"/>
                  </a:lnTo>
                  <a:lnTo>
                    <a:pt x="641" y="720"/>
                  </a:lnTo>
                  <a:lnTo>
                    <a:pt x="643" y="720"/>
                  </a:lnTo>
                  <a:lnTo>
                    <a:pt x="643" y="720"/>
                  </a:lnTo>
                  <a:close/>
                  <a:moveTo>
                    <a:pt x="613" y="713"/>
                  </a:moveTo>
                  <a:lnTo>
                    <a:pt x="613" y="713"/>
                  </a:lnTo>
                  <a:lnTo>
                    <a:pt x="613" y="713"/>
                  </a:lnTo>
                  <a:lnTo>
                    <a:pt x="613" y="713"/>
                  </a:lnTo>
                  <a:lnTo>
                    <a:pt x="613" y="715"/>
                  </a:lnTo>
                  <a:lnTo>
                    <a:pt x="613" y="715"/>
                  </a:lnTo>
                  <a:lnTo>
                    <a:pt x="613" y="715"/>
                  </a:lnTo>
                  <a:lnTo>
                    <a:pt x="615" y="715"/>
                  </a:lnTo>
                  <a:lnTo>
                    <a:pt x="615" y="713"/>
                  </a:lnTo>
                  <a:lnTo>
                    <a:pt x="615" y="710"/>
                  </a:lnTo>
                  <a:lnTo>
                    <a:pt x="615" y="710"/>
                  </a:lnTo>
                  <a:lnTo>
                    <a:pt x="615" y="708"/>
                  </a:lnTo>
                  <a:lnTo>
                    <a:pt x="615" y="708"/>
                  </a:lnTo>
                  <a:lnTo>
                    <a:pt x="615" y="708"/>
                  </a:lnTo>
                  <a:lnTo>
                    <a:pt x="615" y="706"/>
                  </a:lnTo>
                  <a:lnTo>
                    <a:pt x="615" y="703"/>
                  </a:lnTo>
                  <a:lnTo>
                    <a:pt x="615" y="706"/>
                  </a:lnTo>
                  <a:lnTo>
                    <a:pt x="615" y="706"/>
                  </a:lnTo>
                  <a:lnTo>
                    <a:pt x="615" y="706"/>
                  </a:lnTo>
                  <a:lnTo>
                    <a:pt x="615" y="706"/>
                  </a:lnTo>
                  <a:lnTo>
                    <a:pt x="613" y="708"/>
                  </a:lnTo>
                  <a:lnTo>
                    <a:pt x="613" y="708"/>
                  </a:lnTo>
                  <a:lnTo>
                    <a:pt x="613" y="710"/>
                  </a:lnTo>
                  <a:lnTo>
                    <a:pt x="613" y="710"/>
                  </a:lnTo>
                  <a:lnTo>
                    <a:pt x="613" y="713"/>
                  </a:lnTo>
                  <a:lnTo>
                    <a:pt x="613" y="713"/>
                  </a:lnTo>
                  <a:close/>
                  <a:moveTo>
                    <a:pt x="636" y="687"/>
                  </a:moveTo>
                  <a:lnTo>
                    <a:pt x="636" y="689"/>
                  </a:lnTo>
                  <a:lnTo>
                    <a:pt x="639" y="689"/>
                  </a:lnTo>
                  <a:lnTo>
                    <a:pt x="639" y="687"/>
                  </a:lnTo>
                  <a:lnTo>
                    <a:pt x="639" y="687"/>
                  </a:lnTo>
                  <a:lnTo>
                    <a:pt x="639" y="687"/>
                  </a:lnTo>
                  <a:lnTo>
                    <a:pt x="639" y="687"/>
                  </a:lnTo>
                  <a:lnTo>
                    <a:pt x="639" y="687"/>
                  </a:lnTo>
                  <a:lnTo>
                    <a:pt x="636" y="687"/>
                  </a:lnTo>
                  <a:lnTo>
                    <a:pt x="636" y="687"/>
                  </a:lnTo>
                  <a:lnTo>
                    <a:pt x="636" y="687"/>
                  </a:lnTo>
                  <a:close/>
                  <a:moveTo>
                    <a:pt x="634" y="682"/>
                  </a:moveTo>
                  <a:lnTo>
                    <a:pt x="634" y="682"/>
                  </a:lnTo>
                  <a:lnTo>
                    <a:pt x="634" y="682"/>
                  </a:lnTo>
                  <a:lnTo>
                    <a:pt x="634" y="682"/>
                  </a:lnTo>
                  <a:lnTo>
                    <a:pt x="636" y="684"/>
                  </a:lnTo>
                  <a:lnTo>
                    <a:pt x="636" y="684"/>
                  </a:lnTo>
                  <a:lnTo>
                    <a:pt x="636" y="684"/>
                  </a:lnTo>
                  <a:lnTo>
                    <a:pt x="636" y="682"/>
                  </a:lnTo>
                  <a:lnTo>
                    <a:pt x="636" y="682"/>
                  </a:lnTo>
                  <a:lnTo>
                    <a:pt x="636" y="682"/>
                  </a:lnTo>
                  <a:lnTo>
                    <a:pt x="636" y="682"/>
                  </a:lnTo>
                  <a:lnTo>
                    <a:pt x="636" y="682"/>
                  </a:lnTo>
                  <a:lnTo>
                    <a:pt x="636" y="682"/>
                  </a:lnTo>
                  <a:lnTo>
                    <a:pt x="636" y="682"/>
                  </a:lnTo>
                  <a:lnTo>
                    <a:pt x="634" y="680"/>
                  </a:lnTo>
                  <a:lnTo>
                    <a:pt x="634" y="680"/>
                  </a:lnTo>
                  <a:lnTo>
                    <a:pt x="634" y="680"/>
                  </a:lnTo>
                  <a:lnTo>
                    <a:pt x="634" y="680"/>
                  </a:lnTo>
                  <a:lnTo>
                    <a:pt x="634" y="682"/>
                  </a:lnTo>
                  <a:lnTo>
                    <a:pt x="634" y="682"/>
                  </a:lnTo>
                  <a:lnTo>
                    <a:pt x="634" y="682"/>
                  </a:lnTo>
                  <a:lnTo>
                    <a:pt x="634" y="682"/>
                  </a:lnTo>
                  <a:lnTo>
                    <a:pt x="634" y="682"/>
                  </a:lnTo>
                  <a:lnTo>
                    <a:pt x="634" y="682"/>
                  </a:lnTo>
                  <a:lnTo>
                    <a:pt x="634" y="682"/>
                  </a:lnTo>
                  <a:close/>
                  <a:moveTo>
                    <a:pt x="577" y="613"/>
                  </a:moveTo>
                  <a:lnTo>
                    <a:pt x="577" y="613"/>
                  </a:lnTo>
                  <a:lnTo>
                    <a:pt x="577" y="613"/>
                  </a:lnTo>
                  <a:lnTo>
                    <a:pt x="577" y="613"/>
                  </a:lnTo>
                  <a:lnTo>
                    <a:pt x="577" y="616"/>
                  </a:lnTo>
                  <a:lnTo>
                    <a:pt x="577" y="616"/>
                  </a:lnTo>
                  <a:lnTo>
                    <a:pt x="577" y="616"/>
                  </a:lnTo>
                  <a:lnTo>
                    <a:pt x="577" y="616"/>
                  </a:lnTo>
                  <a:lnTo>
                    <a:pt x="577" y="616"/>
                  </a:lnTo>
                  <a:lnTo>
                    <a:pt x="580" y="613"/>
                  </a:lnTo>
                  <a:lnTo>
                    <a:pt x="580" y="613"/>
                  </a:lnTo>
                  <a:lnTo>
                    <a:pt x="580" y="613"/>
                  </a:lnTo>
                  <a:lnTo>
                    <a:pt x="580" y="611"/>
                  </a:lnTo>
                  <a:lnTo>
                    <a:pt x="580" y="611"/>
                  </a:lnTo>
                  <a:lnTo>
                    <a:pt x="580" y="611"/>
                  </a:lnTo>
                  <a:lnTo>
                    <a:pt x="580" y="609"/>
                  </a:lnTo>
                  <a:lnTo>
                    <a:pt x="580" y="611"/>
                  </a:lnTo>
                  <a:lnTo>
                    <a:pt x="580" y="611"/>
                  </a:lnTo>
                  <a:lnTo>
                    <a:pt x="580" y="613"/>
                  </a:lnTo>
                  <a:lnTo>
                    <a:pt x="577" y="613"/>
                  </a:lnTo>
                  <a:close/>
                  <a:moveTo>
                    <a:pt x="575" y="594"/>
                  </a:moveTo>
                  <a:lnTo>
                    <a:pt x="575" y="597"/>
                  </a:lnTo>
                  <a:lnTo>
                    <a:pt x="572" y="597"/>
                  </a:lnTo>
                  <a:lnTo>
                    <a:pt x="572" y="599"/>
                  </a:lnTo>
                  <a:lnTo>
                    <a:pt x="575" y="599"/>
                  </a:lnTo>
                  <a:lnTo>
                    <a:pt x="572" y="599"/>
                  </a:lnTo>
                  <a:lnTo>
                    <a:pt x="572" y="602"/>
                  </a:lnTo>
                  <a:lnTo>
                    <a:pt x="572" y="602"/>
                  </a:lnTo>
                  <a:lnTo>
                    <a:pt x="572" y="602"/>
                  </a:lnTo>
                  <a:lnTo>
                    <a:pt x="572" y="602"/>
                  </a:lnTo>
                  <a:lnTo>
                    <a:pt x="572" y="602"/>
                  </a:lnTo>
                  <a:lnTo>
                    <a:pt x="572" y="602"/>
                  </a:lnTo>
                  <a:lnTo>
                    <a:pt x="575" y="602"/>
                  </a:lnTo>
                  <a:lnTo>
                    <a:pt x="572" y="604"/>
                  </a:lnTo>
                  <a:lnTo>
                    <a:pt x="575" y="604"/>
                  </a:lnTo>
                  <a:lnTo>
                    <a:pt x="575" y="604"/>
                  </a:lnTo>
                  <a:lnTo>
                    <a:pt x="575" y="604"/>
                  </a:lnTo>
                  <a:lnTo>
                    <a:pt x="575" y="604"/>
                  </a:lnTo>
                  <a:lnTo>
                    <a:pt x="577" y="604"/>
                  </a:lnTo>
                  <a:lnTo>
                    <a:pt x="577" y="602"/>
                  </a:lnTo>
                  <a:lnTo>
                    <a:pt x="577" y="602"/>
                  </a:lnTo>
                  <a:lnTo>
                    <a:pt x="577" y="604"/>
                  </a:lnTo>
                  <a:lnTo>
                    <a:pt x="580" y="604"/>
                  </a:lnTo>
                  <a:lnTo>
                    <a:pt x="580" y="602"/>
                  </a:lnTo>
                  <a:lnTo>
                    <a:pt x="580" y="602"/>
                  </a:lnTo>
                  <a:lnTo>
                    <a:pt x="577" y="602"/>
                  </a:lnTo>
                  <a:lnTo>
                    <a:pt x="577" y="599"/>
                  </a:lnTo>
                  <a:lnTo>
                    <a:pt x="577" y="599"/>
                  </a:lnTo>
                  <a:lnTo>
                    <a:pt x="575" y="599"/>
                  </a:lnTo>
                  <a:lnTo>
                    <a:pt x="575" y="599"/>
                  </a:lnTo>
                  <a:lnTo>
                    <a:pt x="575" y="597"/>
                  </a:lnTo>
                  <a:lnTo>
                    <a:pt x="575" y="597"/>
                  </a:lnTo>
                  <a:lnTo>
                    <a:pt x="575" y="594"/>
                  </a:lnTo>
                  <a:lnTo>
                    <a:pt x="575" y="594"/>
                  </a:lnTo>
                  <a:lnTo>
                    <a:pt x="575" y="594"/>
                  </a:lnTo>
                  <a:close/>
                  <a:moveTo>
                    <a:pt x="570" y="594"/>
                  </a:moveTo>
                  <a:lnTo>
                    <a:pt x="570" y="594"/>
                  </a:lnTo>
                  <a:lnTo>
                    <a:pt x="570" y="594"/>
                  </a:lnTo>
                  <a:lnTo>
                    <a:pt x="570" y="594"/>
                  </a:lnTo>
                  <a:lnTo>
                    <a:pt x="570" y="594"/>
                  </a:lnTo>
                  <a:lnTo>
                    <a:pt x="572" y="594"/>
                  </a:lnTo>
                  <a:lnTo>
                    <a:pt x="572" y="594"/>
                  </a:lnTo>
                  <a:lnTo>
                    <a:pt x="572" y="594"/>
                  </a:lnTo>
                  <a:lnTo>
                    <a:pt x="572" y="594"/>
                  </a:lnTo>
                  <a:lnTo>
                    <a:pt x="572" y="594"/>
                  </a:lnTo>
                  <a:lnTo>
                    <a:pt x="572" y="594"/>
                  </a:lnTo>
                  <a:lnTo>
                    <a:pt x="572" y="594"/>
                  </a:lnTo>
                  <a:lnTo>
                    <a:pt x="572" y="594"/>
                  </a:lnTo>
                  <a:lnTo>
                    <a:pt x="572" y="592"/>
                  </a:lnTo>
                  <a:lnTo>
                    <a:pt x="572" y="592"/>
                  </a:lnTo>
                  <a:lnTo>
                    <a:pt x="572" y="592"/>
                  </a:lnTo>
                  <a:lnTo>
                    <a:pt x="572" y="592"/>
                  </a:lnTo>
                  <a:lnTo>
                    <a:pt x="572" y="590"/>
                  </a:lnTo>
                  <a:lnTo>
                    <a:pt x="575" y="590"/>
                  </a:lnTo>
                  <a:lnTo>
                    <a:pt x="575" y="587"/>
                  </a:lnTo>
                  <a:lnTo>
                    <a:pt x="575" y="587"/>
                  </a:lnTo>
                  <a:lnTo>
                    <a:pt x="575" y="587"/>
                  </a:lnTo>
                  <a:lnTo>
                    <a:pt x="575" y="587"/>
                  </a:lnTo>
                  <a:lnTo>
                    <a:pt x="572" y="587"/>
                  </a:lnTo>
                  <a:lnTo>
                    <a:pt x="572" y="590"/>
                  </a:lnTo>
                  <a:lnTo>
                    <a:pt x="572" y="590"/>
                  </a:lnTo>
                  <a:lnTo>
                    <a:pt x="572" y="587"/>
                  </a:lnTo>
                  <a:lnTo>
                    <a:pt x="572" y="587"/>
                  </a:lnTo>
                  <a:lnTo>
                    <a:pt x="572" y="590"/>
                  </a:lnTo>
                  <a:lnTo>
                    <a:pt x="570" y="590"/>
                  </a:lnTo>
                  <a:lnTo>
                    <a:pt x="570" y="590"/>
                  </a:lnTo>
                  <a:lnTo>
                    <a:pt x="572" y="590"/>
                  </a:lnTo>
                  <a:lnTo>
                    <a:pt x="572" y="590"/>
                  </a:lnTo>
                  <a:lnTo>
                    <a:pt x="570" y="592"/>
                  </a:lnTo>
                  <a:lnTo>
                    <a:pt x="570" y="592"/>
                  </a:lnTo>
                  <a:lnTo>
                    <a:pt x="570" y="594"/>
                  </a:lnTo>
                  <a:lnTo>
                    <a:pt x="570" y="594"/>
                  </a:lnTo>
                  <a:close/>
                  <a:moveTo>
                    <a:pt x="549" y="585"/>
                  </a:moveTo>
                  <a:lnTo>
                    <a:pt x="549" y="587"/>
                  </a:lnTo>
                  <a:lnTo>
                    <a:pt x="549" y="587"/>
                  </a:lnTo>
                  <a:lnTo>
                    <a:pt x="549" y="587"/>
                  </a:lnTo>
                  <a:lnTo>
                    <a:pt x="549" y="587"/>
                  </a:lnTo>
                  <a:lnTo>
                    <a:pt x="549" y="587"/>
                  </a:lnTo>
                  <a:lnTo>
                    <a:pt x="549" y="587"/>
                  </a:lnTo>
                  <a:lnTo>
                    <a:pt x="549" y="585"/>
                  </a:lnTo>
                  <a:lnTo>
                    <a:pt x="549" y="583"/>
                  </a:lnTo>
                  <a:lnTo>
                    <a:pt x="549" y="583"/>
                  </a:lnTo>
                  <a:lnTo>
                    <a:pt x="549" y="585"/>
                  </a:lnTo>
                  <a:lnTo>
                    <a:pt x="549" y="585"/>
                  </a:lnTo>
                  <a:lnTo>
                    <a:pt x="549" y="585"/>
                  </a:lnTo>
                  <a:close/>
                  <a:moveTo>
                    <a:pt x="466" y="535"/>
                  </a:moveTo>
                  <a:lnTo>
                    <a:pt x="466" y="535"/>
                  </a:lnTo>
                  <a:lnTo>
                    <a:pt x="468" y="535"/>
                  </a:lnTo>
                  <a:lnTo>
                    <a:pt x="471" y="535"/>
                  </a:lnTo>
                  <a:lnTo>
                    <a:pt x="471" y="535"/>
                  </a:lnTo>
                  <a:lnTo>
                    <a:pt x="471" y="535"/>
                  </a:lnTo>
                  <a:lnTo>
                    <a:pt x="471" y="535"/>
                  </a:lnTo>
                  <a:lnTo>
                    <a:pt x="471" y="533"/>
                  </a:lnTo>
                  <a:lnTo>
                    <a:pt x="471" y="533"/>
                  </a:lnTo>
                  <a:lnTo>
                    <a:pt x="471" y="533"/>
                  </a:lnTo>
                  <a:lnTo>
                    <a:pt x="471" y="533"/>
                  </a:lnTo>
                  <a:lnTo>
                    <a:pt x="471" y="533"/>
                  </a:lnTo>
                  <a:lnTo>
                    <a:pt x="468" y="533"/>
                  </a:lnTo>
                  <a:lnTo>
                    <a:pt x="468" y="533"/>
                  </a:lnTo>
                  <a:lnTo>
                    <a:pt x="468" y="533"/>
                  </a:lnTo>
                  <a:lnTo>
                    <a:pt x="468" y="533"/>
                  </a:lnTo>
                  <a:lnTo>
                    <a:pt x="468" y="533"/>
                  </a:lnTo>
                  <a:lnTo>
                    <a:pt x="466" y="533"/>
                  </a:lnTo>
                  <a:lnTo>
                    <a:pt x="466" y="533"/>
                  </a:lnTo>
                  <a:lnTo>
                    <a:pt x="466" y="533"/>
                  </a:lnTo>
                  <a:lnTo>
                    <a:pt x="466" y="535"/>
                  </a:lnTo>
                  <a:lnTo>
                    <a:pt x="466" y="535"/>
                  </a:lnTo>
                  <a:close/>
                  <a:moveTo>
                    <a:pt x="459" y="512"/>
                  </a:moveTo>
                  <a:lnTo>
                    <a:pt x="459" y="512"/>
                  </a:lnTo>
                  <a:lnTo>
                    <a:pt x="459" y="512"/>
                  </a:lnTo>
                  <a:lnTo>
                    <a:pt x="459" y="512"/>
                  </a:lnTo>
                  <a:lnTo>
                    <a:pt x="461" y="512"/>
                  </a:lnTo>
                  <a:lnTo>
                    <a:pt x="461" y="512"/>
                  </a:lnTo>
                  <a:lnTo>
                    <a:pt x="461" y="512"/>
                  </a:lnTo>
                  <a:lnTo>
                    <a:pt x="461" y="512"/>
                  </a:lnTo>
                  <a:lnTo>
                    <a:pt x="461" y="512"/>
                  </a:lnTo>
                  <a:lnTo>
                    <a:pt x="461" y="512"/>
                  </a:lnTo>
                  <a:lnTo>
                    <a:pt x="459" y="512"/>
                  </a:lnTo>
                  <a:lnTo>
                    <a:pt x="459" y="509"/>
                  </a:lnTo>
                  <a:lnTo>
                    <a:pt x="459" y="509"/>
                  </a:lnTo>
                  <a:lnTo>
                    <a:pt x="459" y="509"/>
                  </a:lnTo>
                  <a:lnTo>
                    <a:pt x="459" y="507"/>
                  </a:lnTo>
                  <a:lnTo>
                    <a:pt x="456" y="507"/>
                  </a:lnTo>
                  <a:lnTo>
                    <a:pt x="456" y="507"/>
                  </a:lnTo>
                  <a:lnTo>
                    <a:pt x="456" y="509"/>
                  </a:lnTo>
                  <a:lnTo>
                    <a:pt x="456" y="509"/>
                  </a:lnTo>
                  <a:lnTo>
                    <a:pt x="456" y="512"/>
                  </a:lnTo>
                  <a:lnTo>
                    <a:pt x="456" y="512"/>
                  </a:lnTo>
                  <a:lnTo>
                    <a:pt x="456" y="512"/>
                  </a:lnTo>
                  <a:lnTo>
                    <a:pt x="459" y="512"/>
                  </a:lnTo>
                  <a:close/>
                  <a:moveTo>
                    <a:pt x="438" y="483"/>
                  </a:moveTo>
                  <a:lnTo>
                    <a:pt x="435" y="481"/>
                  </a:lnTo>
                  <a:lnTo>
                    <a:pt x="433" y="481"/>
                  </a:lnTo>
                  <a:lnTo>
                    <a:pt x="433" y="483"/>
                  </a:lnTo>
                  <a:lnTo>
                    <a:pt x="433" y="483"/>
                  </a:lnTo>
                  <a:lnTo>
                    <a:pt x="435" y="483"/>
                  </a:lnTo>
                  <a:lnTo>
                    <a:pt x="435" y="486"/>
                  </a:lnTo>
                  <a:lnTo>
                    <a:pt x="438" y="486"/>
                  </a:lnTo>
                  <a:lnTo>
                    <a:pt x="438" y="488"/>
                  </a:lnTo>
                  <a:lnTo>
                    <a:pt x="438" y="490"/>
                  </a:lnTo>
                  <a:lnTo>
                    <a:pt x="440" y="490"/>
                  </a:lnTo>
                  <a:lnTo>
                    <a:pt x="440" y="493"/>
                  </a:lnTo>
                  <a:lnTo>
                    <a:pt x="440" y="495"/>
                  </a:lnTo>
                  <a:lnTo>
                    <a:pt x="440" y="495"/>
                  </a:lnTo>
                  <a:lnTo>
                    <a:pt x="442" y="495"/>
                  </a:lnTo>
                  <a:lnTo>
                    <a:pt x="442" y="497"/>
                  </a:lnTo>
                  <a:lnTo>
                    <a:pt x="445" y="495"/>
                  </a:lnTo>
                  <a:lnTo>
                    <a:pt x="445" y="495"/>
                  </a:lnTo>
                  <a:lnTo>
                    <a:pt x="445" y="493"/>
                  </a:lnTo>
                  <a:lnTo>
                    <a:pt x="445" y="493"/>
                  </a:lnTo>
                  <a:lnTo>
                    <a:pt x="447" y="493"/>
                  </a:lnTo>
                  <a:lnTo>
                    <a:pt x="447" y="493"/>
                  </a:lnTo>
                  <a:lnTo>
                    <a:pt x="447" y="490"/>
                  </a:lnTo>
                  <a:lnTo>
                    <a:pt x="447" y="490"/>
                  </a:lnTo>
                  <a:lnTo>
                    <a:pt x="445" y="490"/>
                  </a:lnTo>
                  <a:lnTo>
                    <a:pt x="445" y="490"/>
                  </a:lnTo>
                  <a:lnTo>
                    <a:pt x="445" y="490"/>
                  </a:lnTo>
                  <a:lnTo>
                    <a:pt x="445" y="490"/>
                  </a:lnTo>
                  <a:lnTo>
                    <a:pt x="447" y="490"/>
                  </a:lnTo>
                  <a:lnTo>
                    <a:pt x="447" y="488"/>
                  </a:lnTo>
                  <a:lnTo>
                    <a:pt x="445" y="488"/>
                  </a:lnTo>
                  <a:lnTo>
                    <a:pt x="445" y="488"/>
                  </a:lnTo>
                  <a:lnTo>
                    <a:pt x="445" y="488"/>
                  </a:lnTo>
                  <a:lnTo>
                    <a:pt x="442" y="486"/>
                  </a:lnTo>
                  <a:lnTo>
                    <a:pt x="442" y="486"/>
                  </a:lnTo>
                  <a:lnTo>
                    <a:pt x="442" y="483"/>
                  </a:lnTo>
                  <a:lnTo>
                    <a:pt x="442" y="483"/>
                  </a:lnTo>
                  <a:lnTo>
                    <a:pt x="445" y="483"/>
                  </a:lnTo>
                  <a:lnTo>
                    <a:pt x="445" y="481"/>
                  </a:lnTo>
                  <a:lnTo>
                    <a:pt x="445" y="481"/>
                  </a:lnTo>
                  <a:lnTo>
                    <a:pt x="442" y="481"/>
                  </a:lnTo>
                  <a:lnTo>
                    <a:pt x="440" y="481"/>
                  </a:lnTo>
                  <a:lnTo>
                    <a:pt x="440" y="478"/>
                  </a:lnTo>
                  <a:lnTo>
                    <a:pt x="440" y="481"/>
                  </a:lnTo>
                  <a:lnTo>
                    <a:pt x="440" y="483"/>
                  </a:lnTo>
                  <a:lnTo>
                    <a:pt x="440" y="483"/>
                  </a:lnTo>
                  <a:lnTo>
                    <a:pt x="438" y="483"/>
                  </a:lnTo>
                  <a:close/>
                  <a:moveTo>
                    <a:pt x="97" y="417"/>
                  </a:moveTo>
                  <a:lnTo>
                    <a:pt x="97" y="417"/>
                  </a:lnTo>
                  <a:lnTo>
                    <a:pt x="97" y="415"/>
                  </a:lnTo>
                  <a:lnTo>
                    <a:pt x="99" y="415"/>
                  </a:lnTo>
                  <a:lnTo>
                    <a:pt x="99" y="415"/>
                  </a:lnTo>
                  <a:lnTo>
                    <a:pt x="99" y="415"/>
                  </a:lnTo>
                  <a:lnTo>
                    <a:pt x="99" y="415"/>
                  </a:lnTo>
                  <a:lnTo>
                    <a:pt x="99" y="415"/>
                  </a:lnTo>
                  <a:lnTo>
                    <a:pt x="99" y="417"/>
                  </a:lnTo>
                  <a:lnTo>
                    <a:pt x="99" y="417"/>
                  </a:lnTo>
                  <a:lnTo>
                    <a:pt x="101" y="415"/>
                  </a:lnTo>
                  <a:lnTo>
                    <a:pt x="101" y="415"/>
                  </a:lnTo>
                  <a:lnTo>
                    <a:pt x="101" y="415"/>
                  </a:lnTo>
                  <a:lnTo>
                    <a:pt x="104" y="415"/>
                  </a:lnTo>
                  <a:lnTo>
                    <a:pt x="104" y="415"/>
                  </a:lnTo>
                  <a:lnTo>
                    <a:pt x="104" y="415"/>
                  </a:lnTo>
                  <a:lnTo>
                    <a:pt x="104" y="412"/>
                  </a:lnTo>
                  <a:lnTo>
                    <a:pt x="104" y="412"/>
                  </a:lnTo>
                  <a:lnTo>
                    <a:pt x="104" y="412"/>
                  </a:lnTo>
                  <a:lnTo>
                    <a:pt x="104" y="412"/>
                  </a:lnTo>
                  <a:lnTo>
                    <a:pt x="104" y="410"/>
                  </a:lnTo>
                  <a:lnTo>
                    <a:pt x="101" y="407"/>
                  </a:lnTo>
                  <a:lnTo>
                    <a:pt x="99" y="407"/>
                  </a:lnTo>
                  <a:lnTo>
                    <a:pt x="99" y="410"/>
                  </a:lnTo>
                  <a:lnTo>
                    <a:pt x="99" y="410"/>
                  </a:lnTo>
                  <a:lnTo>
                    <a:pt x="99" y="410"/>
                  </a:lnTo>
                  <a:lnTo>
                    <a:pt x="97" y="412"/>
                  </a:lnTo>
                  <a:lnTo>
                    <a:pt x="97" y="415"/>
                  </a:lnTo>
                  <a:lnTo>
                    <a:pt x="94" y="415"/>
                  </a:lnTo>
                  <a:lnTo>
                    <a:pt x="94" y="415"/>
                  </a:lnTo>
                  <a:lnTo>
                    <a:pt x="97" y="417"/>
                  </a:lnTo>
                  <a:lnTo>
                    <a:pt x="97" y="417"/>
                  </a:lnTo>
                  <a:lnTo>
                    <a:pt x="97" y="417"/>
                  </a:lnTo>
                  <a:lnTo>
                    <a:pt x="97" y="417"/>
                  </a:lnTo>
                  <a:lnTo>
                    <a:pt x="97" y="417"/>
                  </a:lnTo>
                  <a:lnTo>
                    <a:pt x="97" y="417"/>
                  </a:lnTo>
                  <a:close/>
                  <a:moveTo>
                    <a:pt x="80" y="398"/>
                  </a:moveTo>
                  <a:lnTo>
                    <a:pt x="80" y="400"/>
                  </a:lnTo>
                  <a:lnTo>
                    <a:pt x="80" y="400"/>
                  </a:lnTo>
                  <a:lnTo>
                    <a:pt x="80" y="400"/>
                  </a:lnTo>
                  <a:lnTo>
                    <a:pt x="80" y="400"/>
                  </a:lnTo>
                  <a:lnTo>
                    <a:pt x="80" y="400"/>
                  </a:lnTo>
                  <a:lnTo>
                    <a:pt x="80" y="400"/>
                  </a:lnTo>
                  <a:lnTo>
                    <a:pt x="80" y="398"/>
                  </a:lnTo>
                  <a:lnTo>
                    <a:pt x="82" y="398"/>
                  </a:lnTo>
                  <a:lnTo>
                    <a:pt x="82" y="398"/>
                  </a:lnTo>
                  <a:lnTo>
                    <a:pt x="82" y="398"/>
                  </a:lnTo>
                  <a:lnTo>
                    <a:pt x="82" y="398"/>
                  </a:lnTo>
                  <a:lnTo>
                    <a:pt x="80" y="398"/>
                  </a:lnTo>
                  <a:lnTo>
                    <a:pt x="80" y="398"/>
                  </a:lnTo>
                  <a:lnTo>
                    <a:pt x="80" y="398"/>
                  </a:lnTo>
                  <a:lnTo>
                    <a:pt x="80" y="398"/>
                  </a:lnTo>
                  <a:close/>
                  <a:moveTo>
                    <a:pt x="82" y="393"/>
                  </a:moveTo>
                  <a:lnTo>
                    <a:pt x="82" y="393"/>
                  </a:lnTo>
                  <a:lnTo>
                    <a:pt x="82" y="393"/>
                  </a:lnTo>
                  <a:lnTo>
                    <a:pt x="85" y="393"/>
                  </a:lnTo>
                  <a:lnTo>
                    <a:pt x="85" y="393"/>
                  </a:lnTo>
                  <a:lnTo>
                    <a:pt x="85" y="391"/>
                  </a:lnTo>
                  <a:lnTo>
                    <a:pt x="85" y="391"/>
                  </a:lnTo>
                  <a:lnTo>
                    <a:pt x="85" y="388"/>
                  </a:lnTo>
                  <a:lnTo>
                    <a:pt x="85" y="388"/>
                  </a:lnTo>
                  <a:lnTo>
                    <a:pt x="87" y="391"/>
                  </a:lnTo>
                  <a:lnTo>
                    <a:pt x="87" y="393"/>
                  </a:lnTo>
                  <a:lnTo>
                    <a:pt x="87" y="393"/>
                  </a:lnTo>
                  <a:lnTo>
                    <a:pt x="90" y="393"/>
                  </a:lnTo>
                  <a:lnTo>
                    <a:pt x="92" y="393"/>
                  </a:lnTo>
                  <a:lnTo>
                    <a:pt x="92" y="391"/>
                  </a:lnTo>
                  <a:lnTo>
                    <a:pt x="94" y="391"/>
                  </a:lnTo>
                  <a:lnTo>
                    <a:pt x="94" y="391"/>
                  </a:lnTo>
                  <a:lnTo>
                    <a:pt x="94" y="388"/>
                  </a:lnTo>
                  <a:lnTo>
                    <a:pt x="97" y="388"/>
                  </a:lnTo>
                  <a:lnTo>
                    <a:pt x="97" y="388"/>
                  </a:lnTo>
                  <a:lnTo>
                    <a:pt x="97" y="388"/>
                  </a:lnTo>
                  <a:lnTo>
                    <a:pt x="97" y="388"/>
                  </a:lnTo>
                  <a:lnTo>
                    <a:pt x="99" y="388"/>
                  </a:lnTo>
                  <a:lnTo>
                    <a:pt x="99" y="388"/>
                  </a:lnTo>
                  <a:lnTo>
                    <a:pt x="99" y="388"/>
                  </a:lnTo>
                  <a:lnTo>
                    <a:pt x="99" y="388"/>
                  </a:lnTo>
                  <a:lnTo>
                    <a:pt x="99" y="386"/>
                  </a:lnTo>
                  <a:lnTo>
                    <a:pt x="99" y="386"/>
                  </a:lnTo>
                  <a:lnTo>
                    <a:pt x="99" y="386"/>
                  </a:lnTo>
                  <a:lnTo>
                    <a:pt x="99" y="386"/>
                  </a:lnTo>
                  <a:lnTo>
                    <a:pt x="99" y="384"/>
                  </a:lnTo>
                  <a:lnTo>
                    <a:pt x="99" y="384"/>
                  </a:lnTo>
                  <a:lnTo>
                    <a:pt x="101" y="381"/>
                  </a:lnTo>
                  <a:lnTo>
                    <a:pt x="101" y="384"/>
                  </a:lnTo>
                  <a:lnTo>
                    <a:pt x="101" y="384"/>
                  </a:lnTo>
                  <a:lnTo>
                    <a:pt x="101" y="384"/>
                  </a:lnTo>
                  <a:lnTo>
                    <a:pt x="101" y="384"/>
                  </a:lnTo>
                  <a:lnTo>
                    <a:pt x="101" y="381"/>
                  </a:lnTo>
                  <a:lnTo>
                    <a:pt x="101" y="381"/>
                  </a:lnTo>
                  <a:lnTo>
                    <a:pt x="101" y="381"/>
                  </a:lnTo>
                  <a:lnTo>
                    <a:pt x="101" y="381"/>
                  </a:lnTo>
                  <a:lnTo>
                    <a:pt x="101" y="381"/>
                  </a:lnTo>
                  <a:lnTo>
                    <a:pt x="101" y="381"/>
                  </a:lnTo>
                  <a:lnTo>
                    <a:pt x="101" y="381"/>
                  </a:lnTo>
                  <a:lnTo>
                    <a:pt x="101" y="379"/>
                  </a:lnTo>
                  <a:lnTo>
                    <a:pt x="104" y="379"/>
                  </a:lnTo>
                  <a:lnTo>
                    <a:pt x="104" y="379"/>
                  </a:lnTo>
                  <a:lnTo>
                    <a:pt x="104" y="379"/>
                  </a:lnTo>
                  <a:lnTo>
                    <a:pt x="104" y="379"/>
                  </a:lnTo>
                  <a:lnTo>
                    <a:pt x="104" y="379"/>
                  </a:lnTo>
                  <a:lnTo>
                    <a:pt x="104" y="379"/>
                  </a:lnTo>
                  <a:lnTo>
                    <a:pt x="106" y="379"/>
                  </a:lnTo>
                  <a:lnTo>
                    <a:pt x="106" y="379"/>
                  </a:lnTo>
                  <a:lnTo>
                    <a:pt x="106" y="381"/>
                  </a:lnTo>
                  <a:lnTo>
                    <a:pt x="106" y="381"/>
                  </a:lnTo>
                  <a:lnTo>
                    <a:pt x="109" y="381"/>
                  </a:lnTo>
                  <a:lnTo>
                    <a:pt x="109" y="381"/>
                  </a:lnTo>
                  <a:lnTo>
                    <a:pt x="109" y="381"/>
                  </a:lnTo>
                  <a:lnTo>
                    <a:pt x="111" y="381"/>
                  </a:lnTo>
                  <a:lnTo>
                    <a:pt x="111" y="381"/>
                  </a:lnTo>
                  <a:lnTo>
                    <a:pt x="111" y="381"/>
                  </a:lnTo>
                  <a:lnTo>
                    <a:pt x="113" y="381"/>
                  </a:lnTo>
                  <a:lnTo>
                    <a:pt x="111" y="379"/>
                  </a:lnTo>
                  <a:lnTo>
                    <a:pt x="111" y="379"/>
                  </a:lnTo>
                  <a:lnTo>
                    <a:pt x="111" y="379"/>
                  </a:lnTo>
                  <a:lnTo>
                    <a:pt x="113" y="379"/>
                  </a:lnTo>
                  <a:lnTo>
                    <a:pt x="113" y="379"/>
                  </a:lnTo>
                  <a:lnTo>
                    <a:pt x="113" y="379"/>
                  </a:lnTo>
                  <a:lnTo>
                    <a:pt x="113" y="379"/>
                  </a:lnTo>
                  <a:lnTo>
                    <a:pt x="113" y="379"/>
                  </a:lnTo>
                  <a:lnTo>
                    <a:pt x="113" y="377"/>
                  </a:lnTo>
                  <a:lnTo>
                    <a:pt x="113" y="377"/>
                  </a:lnTo>
                  <a:lnTo>
                    <a:pt x="113" y="377"/>
                  </a:lnTo>
                  <a:lnTo>
                    <a:pt x="113" y="377"/>
                  </a:lnTo>
                  <a:lnTo>
                    <a:pt x="113" y="377"/>
                  </a:lnTo>
                  <a:lnTo>
                    <a:pt x="113" y="377"/>
                  </a:lnTo>
                  <a:lnTo>
                    <a:pt x="111" y="377"/>
                  </a:lnTo>
                  <a:lnTo>
                    <a:pt x="111" y="377"/>
                  </a:lnTo>
                  <a:lnTo>
                    <a:pt x="111" y="377"/>
                  </a:lnTo>
                  <a:lnTo>
                    <a:pt x="111" y="377"/>
                  </a:lnTo>
                  <a:lnTo>
                    <a:pt x="109" y="377"/>
                  </a:lnTo>
                  <a:lnTo>
                    <a:pt x="109" y="377"/>
                  </a:lnTo>
                  <a:lnTo>
                    <a:pt x="109" y="374"/>
                  </a:lnTo>
                  <a:lnTo>
                    <a:pt x="109" y="374"/>
                  </a:lnTo>
                  <a:lnTo>
                    <a:pt x="109" y="374"/>
                  </a:lnTo>
                  <a:lnTo>
                    <a:pt x="106" y="374"/>
                  </a:lnTo>
                  <a:lnTo>
                    <a:pt x="106" y="374"/>
                  </a:lnTo>
                  <a:lnTo>
                    <a:pt x="104" y="374"/>
                  </a:lnTo>
                  <a:lnTo>
                    <a:pt x="101" y="377"/>
                  </a:lnTo>
                  <a:lnTo>
                    <a:pt x="94" y="377"/>
                  </a:lnTo>
                  <a:lnTo>
                    <a:pt x="92" y="377"/>
                  </a:lnTo>
                  <a:lnTo>
                    <a:pt x="92" y="377"/>
                  </a:lnTo>
                  <a:lnTo>
                    <a:pt x="90" y="377"/>
                  </a:lnTo>
                  <a:lnTo>
                    <a:pt x="90" y="379"/>
                  </a:lnTo>
                  <a:lnTo>
                    <a:pt x="90" y="379"/>
                  </a:lnTo>
                  <a:lnTo>
                    <a:pt x="90" y="379"/>
                  </a:lnTo>
                  <a:lnTo>
                    <a:pt x="87" y="379"/>
                  </a:lnTo>
                  <a:lnTo>
                    <a:pt x="87" y="381"/>
                  </a:lnTo>
                  <a:lnTo>
                    <a:pt x="87" y="381"/>
                  </a:lnTo>
                  <a:lnTo>
                    <a:pt x="87" y="381"/>
                  </a:lnTo>
                  <a:lnTo>
                    <a:pt x="87" y="384"/>
                  </a:lnTo>
                  <a:lnTo>
                    <a:pt x="87" y="384"/>
                  </a:lnTo>
                  <a:lnTo>
                    <a:pt x="85" y="384"/>
                  </a:lnTo>
                  <a:lnTo>
                    <a:pt x="85" y="386"/>
                  </a:lnTo>
                  <a:lnTo>
                    <a:pt x="85" y="386"/>
                  </a:lnTo>
                  <a:lnTo>
                    <a:pt x="82" y="388"/>
                  </a:lnTo>
                  <a:lnTo>
                    <a:pt x="82" y="388"/>
                  </a:lnTo>
                  <a:lnTo>
                    <a:pt x="82" y="388"/>
                  </a:lnTo>
                  <a:lnTo>
                    <a:pt x="82" y="391"/>
                  </a:lnTo>
                  <a:lnTo>
                    <a:pt x="82" y="391"/>
                  </a:lnTo>
                  <a:lnTo>
                    <a:pt x="82" y="391"/>
                  </a:lnTo>
                  <a:lnTo>
                    <a:pt x="82" y="391"/>
                  </a:lnTo>
                  <a:lnTo>
                    <a:pt x="82" y="393"/>
                  </a:lnTo>
                  <a:lnTo>
                    <a:pt x="82" y="393"/>
                  </a:lnTo>
                  <a:close/>
                  <a:moveTo>
                    <a:pt x="767" y="1061"/>
                  </a:moveTo>
                  <a:lnTo>
                    <a:pt x="767" y="1059"/>
                  </a:lnTo>
                  <a:lnTo>
                    <a:pt x="764" y="1059"/>
                  </a:lnTo>
                  <a:lnTo>
                    <a:pt x="767" y="1054"/>
                  </a:lnTo>
                  <a:lnTo>
                    <a:pt x="764" y="1051"/>
                  </a:lnTo>
                  <a:lnTo>
                    <a:pt x="764" y="1051"/>
                  </a:lnTo>
                  <a:lnTo>
                    <a:pt x="764" y="1051"/>
                  </a:lnTo>
                  <a:lnTo>
                    <a:pt x="764" y="1054"/>
                  </a:lnTo>
                  <a:lnTo>
                    <a:pt x="764" y="1051"/>
                  </a:lnTo>
                  <a:lnTo>
                    <a:pt x="764" y="1051"/>
                  </a:lnTo>
                  <a:lnTo>
                    <a:pt x="764" y="1051"/>
                  </a:lnTo>
                  <a:lnTo>
                    <a:pt x="764" y="1049"/>
                  </a:lnTo>
                  <a:lnTo>
                    <a:pt x="764" y="1049"/>
                  </a:lnTo>
                  <a:lnTo>
                    <a:pt x="764" y="1051"/>
                  </a:lnTo>
                  <a:lnTo>
                    <a:pt x="764" y="1047"/>
                  </a:lnTo>
                  <a:lnTo>
                    <a:pt x="767" y="1047"/>
                  </a:lnTo>
                  <a:lnTo>
                    <a:pt x="767" y="1042"/>
                  </a:lnTo>
                  <a:lnTo>
                    <a:pt x="767" y="1042"/>
                  </a:lnTo>
                  <a:lnTo>
                    <a:pt x="767" y="1042"/>
                  </a:lnTo>
                  <a:lnTo>
                    <a:pt x="767" y="1042"/>
                  </a:lnTo>
                  <a:lnTo>
                    <a:pt x="764" y="1044"/>
                  </a:lnTo>
                  <a:lnTo>
                    <a:pt x="764" y="1042"/>
                  </a:lnTo>
                  <a:lnTo>
                    <a:pt x="764" y="1042"/>
                  </a:lnTo>
                  <a:lnTo>
                    <a:pt x="764" y="1042"/>
                  </a:lnTo>
                  <a:lnTo>
                    <a:pt x="764" y="1040"/>
                  </a:lnTo>
                  <a:lnTo>
                    <a:pt x="764" y="1040"/>
                  </a:lnTo>
                  <a:lnTo>
                    <a:pt x="762" y="1040"/>
                  </a:lnTo>
                  <a:lnTo>
                    <a:pt x="762" y="1040"/>
                  </a:lnTo>
                  <a:lnTo>
                    <a:pt x="762" y="1037"/>
                  </a:lnTo>
                  <a:lnTo>
                    <a:pt x="762" y="1037"/>
                  </a:lnTo>
                  <a:lnTo>
                    <a:pt x="762" y="1037"/>
                  </a:lnTo>
                  <a:lnTo>
                    <a:pt x="762" y="1035"/>
                  </a:lnTo>
                  <a:lnTo>
                    <a:pt x="762" y="1035"/>
                  </a:lnTo>
                  <a:lnTo>
                    <a:pt x="762" y="1035"/>
                  </a:lnTo>
                  <a:lnTo>
                    <a:pt x="762" y="1032"/>
                  </a:lnTo>
                  <a:lnTo>
                    <a:pt x="762" y="1030"/>
                  </a:lnTo>
                  <a:lnTo>
                    <a:pt x="762" y="1030"/>
                  </a:lnTo>
                  <a:lnTo>
                    <a:pt x="759" y="1028"/>
                  </a:lnTo>
                  <a:lnTo>
                    <a:pt x="759" y="1028"/>
                  </a:lnTo>
                  <a:lnTo>
                    <a:pt x="759" y="1028"/>
                  </a:lnTo>
                  <a:lnTo>
                    <a:pt x="759" y="1025"/>
                  </a:lnTo>
                  <a:lnTo>
                    <a:pt x="759" y="1025"/>
                  </a:lnTo>
                  <a:lnTo>
                    <a:pt x="759" y="1023"/>
                  </a:lnTo>
                  <a:lnTo>
                    <a:pt x="759" y="1023"/>
                  </a:lnTo>
                  <a:lnTo>
                    <a:pt x="757" y="1023"/>
                  </a:lnTo>
                  <a:lnTo>
                    <a:pt x="757" y="1023"/>
                  </a:lnTo>
                  <a:lnTo>
                    <a:pt x="757" y="1023"/>
                  </a:lnTo>
                  <a:lnTo>
                    <a:pt x="755" y="1023"/>
                  </a:lnTo>
                  <a:lnTo>
                    <a:pt x="755" y="1021"/>
                  </a:lnTo>
                  <a:lnTo>
                    <a:pt x="755" y="1018"/>
                  </a:lnTo>
                  <a:lnTo>
                    <a:pt x="755" y="1016"/>
                  </a:lnTo>
                  <a:lnTo>
                    <a:pt x="755" y="1016"/>
                  </a:lnTo>
                  <a:lnTo>
                    <a:pt x="752" y="1016"/>
                  </a:lnTo>
                  <a:lnTo>
                    <a:pt x="752" y="1016"/>
                  </a:lnTo>
                  <a:lnTo>
                    <a:pt x="750" y="1014"/>
                  </a:lnTo>
                  <a:lnTo>
                    <a:pt x="750" y="1014"/>
                  </a:lnTo>
                  <a:lnTo>
                    <a:pt x="750" y="1014"/>
                  </a:lnTo>
                  <a:lnTo>
                    <a:pt x="750" y="1011"/>
                  </a:lnTo>
                  <a:lnTo>
                    <a:pt x="752" y="1011"/>
                  </a:lnTo>
                  <a:lnTo>
                    <a:pt x="752" y="1011"/>
                  </a:lnTo>
                  <a:lnTo>
                    <a:pt x="752" y="1009"/>
                  </a:lnTo>
                  <a:lnTo>
                    <a:pt x="755" y="1006"/>
                  </a:lnTo>
                  <a:lnTo>
                    <a:pt x="752" y="1006"/>
                  </a:lnTo>
                  <a:lnTo>
                    <a:pt x="752" y="1006"/>
                  </a:lnTo>
                  <a:lnTo>
                    <a:pt x="752" y="1006"/>
                  </a:lnTo>
                  <a:lnTo>
                    <a:pt x="752" y="1006"/>
                  </a:lnTo>
                  <a:lnTo>
                    <a:pt x="750" y="1006"/>
                  </a:lnTo>
                  <a:lnTo>
                    <a:pt x="750" y="1006"/>
                  </a:lnTo>
                  <a:lnTo>
                    <a:pt x="750" y="1006"/>
                  </a:lnTo>
                  <a:lnTo>
                    <a:pt x="750" y="1004"/>
                  </a:lnTo>
                  <a:lnTo>
                    <a:pt x="750" y="1004"/>
                  </a:lnTo>
                  <a:lnTo>
                    <a:pt x="752" y="1002"/>
                  </a:lnTo>
                  <a:lnTo>
                    <a:pt x="755" y="1002"/>
                  </a:lnTo>
                  <a:lnTo>
                    <a:pt x="757" y="999"/>
                  </a:lnTo>
                  <a:lnTo>
                    <a:pt x="757" y="1002"/>
                  </a:lnTo>
                  <a:lnTo>
                    <a:pt x="759" y="999"/>
                  </a:lnTo>
                  <a:lnTo>
                    <a:pt x="759" y="999"/>
                  </a:lnTo>
                  <a:lnTo>
                    <a:pt x="757" y="992"/>
                  </a:lnTo>
                  <a:lnTo>
                    <a:pt x="757" y="990"/>
                  </a:lnTo>
                  <a:lnTo>
                    <a:pt x="757" y="987"/>
                  </a:lnTo>
                  <a:lnTo>
                    <a:pt x="757" y="987"/>
                  </a:lnTo>
                  <a:lnTo>
                    <a:pt x="757" y="987"/>
                  </a:lnTo>
                  <a:lnTo>
                    <a:pt x="757" y="985"/>
                  </a:lnTo>
                  <a:lnTo>
                    <a:pt x="757" y="985"/>
                  </a:lnTo>
                  <a:lnTo>
                    <a:pt x="757" y="983"/>
                  </a:lnTo>
                  <a:lnTo>
                    <a:pt x="757" y="983"/>
                  </a:lnTo>
                  <a:lnTo>
                    <a:pt x="757" y="983"/>
                  </a:lnTo>
                  <a:lnTo>
                    <a:pt x="757" y="980"/>
                  </a:lnTo>
                  <a:lnTo>
                    <a:pt x="757" y="980"/>
                  </a:lnTo>
                  <a:lnTo>
                    <a:pt x="757" y="978"/>
                  </a:lnTo>
                  <a:lnTo>
                    <a:pt x="757" y="976"/>
                  </a:lnTo>
                  <a:lnTo>
                    <a:pt x="757" y="976"/>
                  </a:lnTo>
                  <a:lnTo>
                    <a:pt x="757" y="976"/>
                  </a:lnTo>
                  <a:lnTo>
                    <a:pt x="757" y="976"/>
                  </a:lnTo>
                  <a:lnTo>
                    <a:pt x="757" y="964"/>
                  </a:lnTo>
                  <a:lnTo>
                    <a:pt x="757" y="961"/>
                  </a:lnTo>
                  <a:lnTo>
                    <a:pt x="759" y="959"/>
                  </a:lnTo>
                  <a:lnTo>
                    <a:pt x="759" y="959"/>
                  </a:lnTo>
                  <a:lnTo>
                    <a:pt x="757" y="959"/>
                  </a:lnTo>
                  <a:lnTo>
                    <a:pt x="757" y="959"/>
                  </a:lnTo>
                  <a:lnTo>
                    <a:pt x="757" y="959"/>
                  </a:lnTo>
                  <a:lnTo>
                    <a:pt x="757" y="957"/>
                  </a:lnTo>
                  <a:lnTo>
                    <a:pt x="757" y="957"/>
                  </a:lnTo>
                  <a:lnTo>
                    <a:pt x="757" y="954"/>
                  </a:lnTo>
                  <a:lnTo>
                    <a:pt x="757" y="954"/>
                  </a:lnTo>
                  <a:lnTo>
                    <a:pt x="759" y="947"/>
                  </a:lnTo>
                  <a:lnTo>
                    <a:pt x="759" y="947"/>
                  </a:lnTo>
                  <a:lnTo>
                    <a:pt x="759" y="942"/>
                  </a:lnTo>
                  <a:lnTo>
                    <a:pt x="759" y="942"/>
                  </a:lnTo>
                  <a:lnTo>
                    <a:pt x="762" y="940"/>
                  </a:lnTo>
                  <a:lnTo>
                    <a:pt x="762" y="940"/>
                  </a:lnTo>
                  <a:lnTo>
                    <a:pt x="762" y="938"/>
                  </a:lnTo>
                  <a:lnTo>
                    <a:pt x="764" y="938"/>
                  </a:lnTo>
                  <a:lnTo>
                    <a:pt x="764" y="935"/>
                  </a:lnTo>
                  <a:lnTo>
                    <a:pt x="764" y="933"/>
                  </a:lnTo>
                  <a:lnTo>
                    <a:pt x="764" y="933"/>
                  </a:lnTo>
                  <a:lnTo>
                    <a:pt x="764" y="933"/>
                  </a:lnTo>
                  <a:lnTo>
                    <a:pt x="762" y="933"/>
                  </a:lnTo>
                  <a:lnTo>
                    <a:pt x="762" y="933"/>
                  </a:lnTo>
                  <a:lnTo>
                    <a:pt x="759" y="933"/>
                  </a:lnTo>
                  <a:lnTo>
                    <a:pt x="759" y="928"/>
                  </a:lnTo>
                  <a:lnTo>
                    <a:pt x="759" y="928"/>
                  </a:lnTo>
                  <a:lnTo>
                    <a:pt x="759" y="926"/>
                  </a:lnTo>
                  <a:lnTo>
                    <a:pt x="759" y="926"/>
                  </a:lnTo>
                  <a:lnTo>
                    <a:pt x="759" y="926"/>
                  </a:lnTo>
                  <a:lnTo>
                    <a:pt x="759" y="928"/>
                  </a:lnTo>
                  <a:lnTo>
                    <a:pt x="757" y="928"/>
                  </a:lnTo>
                  <a:lnTo>
                    <a:pt x="757" y="928"/>
                  </a:lnTo>
                  <a:lnTo>
                    <a:pt x="757" y="931"/>
                  </a:lnTo>
                  <a:lnTo>
                    <a:pt x="757" y="931"/>
                  </a:lnTo>
                  <a:lnTo>
                    <a:pt x="755" y="935"/>
                  </a:lnTo>
                  <a:lnTo>
                    <a:pt x="755" y="935"/>
                  </a:lnTo>
                  <a:lnTo>
                    <a:pt x="755" y="933"/>
                  </a:lnTo>
                  <a:lnTo>
                    <a:pt x="755" y="933"/>
                  </a:lnTo>
                  <a:lnTo>
                    <a:pt x="755" y="933"/>
                  </a:lnTo>
                  <a:lnTo>
                    <a:pt x="757" y="931"/>
                  </a:lnTo>
                  <a:lnTo>
                    <a:pt x="757" y="931"/>
                  </a:lnTo>
                  <a:lnTo>
                    <a:pt x="757" y="931"/>
                  </a:lnTo>
                  <a:lnTo>
                    <a:pt x="757" y="928"/>
                  </a:lnTo>
                  <a:lnTo>
                    <a:pt x="757" y="926"/>
                  </a:lnTo>
                  <a:lnTo>
                    <a:pt x="755" y="924"/>
                  </a:lnTo>
                  <a:lnTo>
                    <a:pt x="755" y="924"/>
                  </a:lnTo>
                  <a:lnTo>
                    <a:pt x="752" y="921"/>
                  </a:lnTo>
                  <a:lnTo>
                    <a:pt x="752" y="921"/>
                  </a:lnTo>
                  <a:lnTo>
                    <a:pt x="752" y="921"/>
                  </a:lnTo>
                  <a:lnTo>
                    <a:pt x="752" y="921"/>
                  </a:lnTo>
                  <a:lnTo>
                    <a:pt x="752" y="921"/>
                  </a:lnTo>
                  <a:lnTo>
                    <a:pt x="752" y="919"/>
                  </a:lnTo>
                  <a:lnTo>
                    <a:pt x="750" y="919"/>
                  </a:lnTo>
                  <a:lnTo>
                    <a:pt x="750" y="919"/>
                  </a:lnTo>
                  <a:lnTo>
                    <a:pt x="752" y="916"/>
                  </a:lnTo>
                  <a:lnTo>
                    <a:pt x="752" y="916"/>
                  </a:lnTo>
                  <a:lnTo>
                    <a:pt x="752" y="912"/>
                  </a:lnTo>
                  <a:lnTo>
                    <a:pt x="752" y="912"/>
                  </a:lnTo>
                  <a:lnTo>
                    <a:pt x="752" y="909"/>
                  </a:lnTo>
                  <a:lnTo>
                    <a:pt x="755" y="909"/>
                  </a:lnTo>
                  <a:lnTo>
                    <a:pt x="755" y="907"/>
                  </a:lnTo>
                  <a:lnTo>
                    <a:pt x="755" y="907"/>
                  </a:lnTo>
                  <a:lnTo>
                    <a:pt x="755" y="907"/>
                  </a:lnTo>
                  <a:lnTo>
                    <a:pt x="755" y="907"/>
                  </a:lnTo>
                  <a:lnTo>
                    <a:pt x="755" y="905"/>
                  </a:lnTo>
                  <a:lnTo>
                    <a:pt x="755" y="905"/>
                  </a:lnTo>
                  <a:lnTo>
                    <a:pt x="755" y="905"/>
                  </a:lnTo>
                  <a:lnTo>
                    <a:pt x="755" y="905"/>
                  </a:lnTo>
                  <a:lnTo>
                    <a:pt x="755" y="905"/>
                  </a:lnTo>
                  <a:lnTo>
                    <a:pt x="752" y="905"/>
                  </a:lnTo>
                  <a:lnTo>
                    <a:pt x="750" y="907"/>
                  </a:lnTo>
                  <a:lnTo>
                    <a:pt x="750" y="905"/>
                  </a:lnTo>
                  <a:lnTo>
                    <a:pt x="750" y="905"/>
                  </a:lnTo>
                  <a:lnTo>
                    <a:pt x="752" y="905"/>
                  </a:lnTo>
                  <a:lnTo>
                    <a:pt x="752" y="902"/>
                  </a:lnTo>
                  <a:lnTo>
                    <a:pt x="755" y="902"/>
                  </a:lnTo>
                  <a:lnTo>
                    <a:pt x="752" y="898"/>
                  </a:lnTo>
                  <a:lnTo>
                    <a:pt x="755" y="895"/>
                  </a:lnTo>
                  <a:lnTo>
                    <a:pt x="752" y="895"/>
                  </a:lnTo>
                  <a:lnTo>
                    <a:pt x="752" y="895"/>
                  </a:lnTo>
                  <a:lnTo>
                    <a:pt x="750" y="895"/>
                  </a:lnTo>
                  <a:lnTo>
                    <a:pt x="750" y="893"/>
                  </a:lnTo>
                  <a:lnTo>
                    <a:pt x="750" y="893"/>
                  </a:lnTo>
                  <a:lnTo>
                    <a:pt x="750" y="893"/>
                  </a:lnTo>
                  <a:lnTo>
                    <a:pt x="750" y="893"/>
                  </a:lnTo>
                  <a:lnTo>
                    <a:pt x="748" y="893"/>
                  </a:lnTo>
                  <a:lnTo>
                    <a:pt x="748" y="895"/>
                  </a:lnTo>
                  <a:lnTo>
                    <a:pt x="748" y="895"/>
                  </a:lnTo>
                  <a:lnTo>
                    <a:pt x="748" y="895"/>
                  </a:lnTo>
                  <a:lnTo>
                    <a:pt x="748" y="893"/>
                  </a:lnTo>
                  <a:lnTo>
                    <a:pt x="745" y="893"/>
                  </a:lnTo>
                  <a:lnTo>
                    <a:pt x="743" y="893"/>
                  </a:lnTo>
                  <a:lnTo>
                    <a:pt x="743" y="893"/>
                  </a:lnTo>
                  <a:lnTo>
                    <a:pt x="740" y="890"/>
                  </a:lnTo>
                  <a:lnTo>
                    <a:pt x="740" y="890"/>
                  </a:lnTo>
                  <a:lnTo>
                    <a:pt x="740" y="890"/>
                  </a:lnTo>
                  <a:lnTo>
                    <a:pt x="738" y="890"/>
                  </a:lnTo>
                  <a:lnTo>
                    <a:pt x="738" y="888"/>
                  </a:lnTo>
                  <a:lnTo>
                    <a:pt x="736" y="888"/>
                  </a:lnTo>
                  <a:lnTo>
                    <a:pt x="736" y="888"/>
                  </a:lnTo>
                  <a:lnTo>
                    <a:pt x="736" y="888"/>
                  </a:lnTo>
                  <a:lnTo>
                    <a:pt x="736" y="888"/>
                  </a:lnTo>
                  <a:lnTo>
                    <a:pt x="738" y="888"/>
                  </a:lnTo>
                  <a:lnTo>
                    <a:pt x="738" y="888"/>
                  </a:lnTo>
                  <a:lnTo>
                    <a:pt x="738" y="888"/>
                  </a:lnTo>
                  <a:lnTo>
                    <a:pt x="738" y="888"/>
                  </a:lnTo>
                  <a:lnTo>
                    <a:pt x="740" y="888"/>
                  </a:lnTo>
                  <a:lnTo>
                    <a:pt x="740" y="888"/>
                  </a:lnTo>
                  <a:lnTo>
                    <a:pt x="740" y="888"/>
                  </a:lnTo>
                  <a:lnTo>
                    <a:pt x="740" y="886"/>
                  </a:lnTo>
                  <a:lnTo>
                    <a:pt x="738" y="886"/>
                  </a:lnTo>
                  <a:lnTo>
                    <a:pt x="738" y="883"/>
                  </a:lnTo>
                  <a:lnTo>
                    <a:pt x="738" y="883"/>
                  </a:lnTo>
                  <a:lnTo>
                    <a:pt x="733" y="879"/>
                  </a:lnTo>
                  <a:lnTo>
                    <a:pt x="733" y="876"/>
                  </a:lnTo>
                  <a:lnTo>
                    <a:pt x="733" y="871"/>
                  </a:lnTo>
                  <a:lnTo>
                    <a:pt x="733" y="869"/>
                  </a:lnTo>
                  <a:lnTo>
                    <a:pt x="733" y="867"/>
                  </a:lnTo>
                  <a:lnTo>
                    <a:pt x="731" y="864"/>
                  </a:lnTo>
                  <a:lnTo>
                    <a:pt x="731" y="864"/>
                  </a:lnTo>
                  <a:lnTo>
                    <a:pt x="729" y="862"/>
                  </a:lnTo>
                  <a:lnTo>
                    <a:pt x="726" y="862"/>
                  </a:lnTo>
                  <a:lnTo>
                    <a:pt x="726" y="862"/>
                  </a:lnTo>
                  <a:lnTo>
                    <a:pt x="719" y="855"/>
                  </a:lnTo>
                  <a:lnTo>
                    <a:pt x="717" y="855"/>
                  </a:lnTo>
                  <a:lnTo>
                    <a:pt x="714" y="850"/>
                  </a:lnTo>
                  <a:lnTo>
                    <a:pt x="714" y="850"/>
                  </a:lnTo>
                  <a:lnTo>
                    <a:pt x="712" y="843"/>
                  </a:lnTo>
                  <a:lnTo>
                    <a:pt x="710" y="834"/>
                  </a:lnTo>
                  <a:lnTo>
                    <a:pt x="710" y="831"/>
                  </a:lnTo>
                  <a:lnTo>
                    <a:pt x="710" y="831"/>
                  </a:lnTo>
                  <a:lnTo>
                    <a:pt x="707" y="831"/>
                  </a:lnTo>
                  <a:lnTo>
                    <a:pt x="707" y="831"/>
                  </a:lnTo>
                  <a:lnTo>
                    <a:pt x="707" y="829"/>
                  </a:lnTo>
                  <a:lnTo>
                    <a:pt x="707" y="829"/>
                  </a:lnTo>
                  <a:lnTo>
                    <a:pt x="707" y="829"/>
                  </a:lnTo>
                  <a:lnTo>
                    <a:pt x="707" y="829"/>
                  </a:lnTo>
                  <a:lnTo>
                    <a:pt x="707" y="829"/>
                  </a:lnTo>
                  <a:lnTo>
                    <a:pt x="707" y="829"/>
                  </a:lnTo>
                  <a:lnTo>
                    <a:pt x="707" y="829"/>
                  </a:lnTo>
                  <a:lnTo>
                    <a:pt x="707" y="829"/>
                  </a:lnTo>
                  <a:lnTo>
                    <a:pt x="707" y="829"/>
                  </a:lnTo>
                  <a:lnTo>
                    <a:pt x="707" y="829"/>
                  </a:lnTo>
                  <a:lnTo>
                    <a:pt x="705" y="829"/>
                  </a:lnTo>
                  <a:lnTo>
                    <a:pt x="705" y="829"/>
                  </a:lnTo>
                  <a:lnTo>
                    <a:pt x="705" y="829"/>
                  </a:lnTo>
                  <a:lnTo>
                    <a:pt x="703" y="829"/>
                  </a:lnTo>
                  <a:lnTo>
                    <a:pt x="703" y="826"/>
                  </a:lnTo>
                  <a:lnTo>
                    <a:pt x="703" y="824"/>
                  </a:lnTo>
                  <a:lnTo>
                    <a:pt x="703" y="822"/>
                  </a:lnTo>
                  <a:lnTo>
                    <a:pt x="703" y="822"/>
                  </a:lnTo>
                  <a:lnTo>
                    <a:pt x="700" y="822"/>
                  </a:lnTo>
                  <a:lnTo>
                    <a:pt x="700" y="822"/>
                  </a:lnTo>
                  <a:lnTo>
                    <a:pt x="700" y="824"/>
                  </a:lnTo>
                  <a:lnTo>
                    <a:pt x="698" y="822"/>
                  </a:lnTo>
                  <a:lnTo>
                    <a:pt x="698" y="822"/>
                  </a:lnTo>
                  <a:lnTo>
                    <a:pt x="700" y="822"/>
                  </a:lnTo>
                  <a:lnTo>
                    <a:pt x="700" y="819"/>
                  </a:lnTo>
                  <a:lnTo>
                    <a:pt x="698" y="819"/>
                  </a:lnTo>
                  <a:lnTo>
                    <a:pt x="698" y="819"/>
                  </a:lnTo>
                  <a:lnTo>
                    <a:pt x="698" y="819"/>
                  </a:lnTo>
                  <a:lnTo>
                    <a:pt x="698" y="819"/>
                  </a:lnTo>
                  <a:lnTo>
                    <a:pt x="696" y="817"/>
                  </a:lnTo>
                  <a:lnTo>
                    <a:pt x="696" y="817"/>
                  </a:lnTo>
                  <a:lnTo>
                    <a:pt x="696" y="819"/>
                  </a:lnTo>
                  <a:lnTo>
                    <a:pt x="693" y="819"/>
                  </a:lnTo>
                  <a:lnTo>
                    <a:pt x="693" y="819"/>
                  </a:lnTo>
                  <a:lnTo>
                    <a:pt x="696" y="822"/>
                  </a:lnTo>
                  <a:lnTo>
                    <a:pt x="696" y="822"/>
                  </a:lnTo>
                  <a:lnTo>
                    <a:pt x="698" y="822"/>
                  </a:lnTo>
                  <a:lnTo>
                    <a:pt x="698" y="824"/>
                  </a:lnTo>
                  <a:lnTo>
                    <a:pt x="698" y="824"/>
                  </a:lnTo>
                  <a:lnTo>
                    <a:pt x="696" y="824"/>
                  </a:lnTo>
                  <a:lnTo>
                    <a:pt x="696" y="824"/>
                  </a:lnTo>
                  <a:lnTo>
                    <a:pt x="693" y="822"/>
                  </a:lnTo>
                  <a:lnTo>
                    <a:pt x="693" y="822"/>
                  </a:lnTo>
                  <a:lnTo>
                    <a:pt x="693" y="822"/>
                  </a:lnTo>
                  <a:lnTo>
                    <a:pt x="693" y="822"/>
                  </a:lnTo>
                  <a:lnTo>
                    <a:pt x="691" y="822"/>
                  </a:lnTo>
                  <a:lnTo>
                    <a:pt x="691" y="822"/>
                  </a:lnTo>
                  <a:lnTo>
                    <a:pt x="691" y="824"/>
                  </a:lnTo>
                  <a:lnTo>
                    <a:pt x="691" y="824"/>
                  </a:lnTo>
                  <a:lnTo>
                    <a:pt x="691" y="824"/>
                  </a:lnTo>
                  <a:lnTo>
                    <a:pt x="691" y="824"/>
                  </a:lnTo>
                  <a:lnTo>
                    <a:pt x="691" y="824"/>
                  </a:lnTo>
                  <a:lnTo>
                    <a:pt x="691" y="824"/>
                  </a:lnTo>
                  <a:lnTo>
                    <a:pt x="691" y="824"/>
                  </a:lnTo>
                  <a:lnTo>
                    <a:pt x="691" y="824"/>
                  </a:lnTo>
                  <a:lnTo>
                    <a:pt x="688" y="824"/>
                  </a:lnTo>
                  <a:lnTo>
                    <a:pt x="688" y="822"/>
                  </a:lnTo>
                  <a:lnTo>
                    <a:pt x="691" y="822"/>
                  </a:lnTo>
                  <a:lnTo>
                    <a:pt x="691" y="822"/>
                  </a:lnTo>
                  <a:lnTo>
                    <a:pt x="691" y="822"/>
                  </a:lnTo>
                  <a:lnTo>
                    <a:pt x="691" y="822"/>
                  </a:lnTo>
                  <a:lnTo>
                    <a:pt x="691" y="822"/>
                  </a:lnTo>
                  <a:lnTo>
                    <a:pt x="691" y="822"/>
                  </a:lnTo>
                  <a:lnTo>
                    <a:pt x="688" y="819"/>
                  </a:lnTo>
                  <a:lnTo>
                    <a:pt x="688" y="819"/>
                  </a:lnTo>
                  <a:lnTo>
                    <a:pt x="688" y="819"/>
                  </a:lnTo>
                  <a:lnTo>
                    <a:pt x="686" y="819"/>
                  </a:lnTo>
                  <a:lnTo>
                    <a:pt x="686" y="819"/>
                  </a:lnTo>
                  <a:lnTo>
                    <a:pt x="686" y="819"/>
                  </a:lnTo>
                  <a:lnTo>
                    <a:pt x="686" y="819"/>
                  </a:lnTo>
                  <a:lnTo>
                    <a:pt x="686" y="819"/>
                  </a:lnTo>
                  <a:lnTo>
                    <a:pt x="686" y="819"/>
                  </a:lnTo>
                  <a:lnTo>
                    <a:pt x="684" y="819"/>
                  </a:lnTo>
                  <a:lnTo>
                    <a:pt x="684" y="817"/>
                  </a:lnTo>
                  <a:lnTo>
                    <a:pt x="684" y="817"/>
                  </a:lnTo>
                  <a:lnTo>
                    <a:pt x="681" y="812"/>
                  </a:lnTo>
                  <a:lnTo>
                    <a:pt x="681" y="812"/>
                  </a:lnTo>
                  <a:lnTo>
                    <a:pt x="679" y="812"/>
                  </a:lnTo>
                  <a:lnTo>
                    <a:pt x="679" y="812"/>
                  </a:lnTo>
                  <a:lnTo>
                    <a:pt x="679" y="810"/>
                  </a:lnTo>
                  <a:lnTo>
                    <a:pt x="679" y="810"/>
                  </a:lnTo>
                  <a:lnTo>
                    <a:pt x="679" y="810"/>
                  </a:lnTo>
                  <a:lnTo>
                    <a:pt x="679" y="810"/>
                  </a:lnTo>
                  <a:lnTo>
                    <a:pt x="679" y="810"/>
                  </a:lnTo>
                  <a:lnTo>
                    <a:pt x="679" y="810"/>
                  </a:lnTo>
                  <a:lnTo>
                    <a:pt x="677" y="810"/>
                  </a:lnTo>
                  <a:lnTo>
                    <a:pt x="677" y="810"/>
                  </a:lnTo>
                  <a:lnTo>
                    <a:pt x="677" y="810"/>
                  </a:lnTo>
                  <a:lnTo>
                    <a:pt x="677" y="810"/>
                  </a:lnTo>
                  <a:lnTo>
                    <a:pt x="677" y="810"/>
                  </a:lnTo>
                  <a:lnTo>
                    <a:pt x="677" y="810"/>
                  </a:lnTo>
                  <a:lnTo>
                    <a:pt x="674" y="808"/>
                  </a:lnTo>
                  <a:lnTo>
                    <a:pt x="674" y="808"/>
                  </a:lnTo>
                  <a:lnTo>
                    <a:pt x="672" y="808"/>
                  </a:lnTo>
                  <a:lnTo>
                    <a:pt x="672" y="808"/>
                  </a:lnTo>
                  <a:lnTo>
                    <a:pt x="672" y="805"/>
                  </a:lnTo>
                  <a:lnTo>
                    <a:pt x="672" y="805"/>
                  </a:lnTo>
                  <a:lnTo>
                    <a:pt x="672" y="805"/>
                  </a:lnTo>
                  <a:lnTo>
                    <a:pt x="672" y="803"/>
                  </a:lnTo>
                  <a:lnTo>
                    <a:pt x="672" y="803"/>
                  </a:lnTo>
                  <a:lnTo>
                    <a:pt x="669" y="800"/>
                  </a:lnTo>
                  <a:lnTo>
                    <a:pt x="669" y="800"/>
                  </a:lnTo>
                  <a:lnTo>
                    <a:pt x="669" y="798"/>
                  </a:lnTo>
                  <a:lnTo>
                    <a:pt x="667" y="798"/>
                  </a:lnTo>
                  <a:lnTo>
                    <a:pt x="667" y="796"/>
                  </a:lnTo>
                  <a:lnTo>
                    <a:pt x="665" y="796"/>
                  </a:lnTo>
                  <a:lnTo>
                    <a:pt x="665" y="793"/>
                  </a:lnTo>
                  <a:lnTo>
                    <a:pt x="665" y="793"/>
                  </a:lnTo>
                  <a:lnTo>
                    <a:pt x="662" y="793"/>
                  </a:lnTo>
                  <a:lnTo>
                    <a:pt x="662" y="793"/>
                  </a:lnTo>
                  <a:lnTo>
                    <a:pt x="660" y="793"/>
                  </a:lnTo>
                  <a:lnTo>
                    <a:pt x="660" y="793"/>
                  </a:lnTo>
                  <a:lnTo>
                    <a:pt x="658" y="793"/>
                  </a:lnTo>
                  <a:lnTo>
                    <a:pt x="658" y="793"/>
                  </a:lnTo>
                  <a:lnTo>
                    <a:pt x="658" y="791"/>
                  </a:lnTo>
                  <a:lnTo>
                    <a:pt x="658" y="791"/>
                  </a:lnTo>
                  <a:lnTo>
                    <a:pt x="658" y="791"/>
                  </a:lnTo>
                  <a:lnTo>
                    <a:pt x="655" y="791"/>
                  </a:lnTo>
                  <a:lnTo>
                    <a:pt x="655" y="791"/>
                  </a:lnTo>
                  <a:lnTo>
                    <a:pt x="658" y="791"/>
                  </a:lnTo>
                  <a:lnTo>
                    <a:pt x="658" y="791"/>
                  </a:lnTo>
                  <a:lnTo>
                    <a:pt x="660" y="789"/>
                  </a:lnTo>
                  <a:lnTo>
                    <a:pt x="658" y="789"/>
                  </a:lnTo>
                  <a:lnTo>
                    <a:pt x="658" y="786"/>
                  </a:lnTo>
                  <a:lnTo>
                    <a:pt x="655" y="784"/>
                  </a:lnTo>
                  <a:lnTo>
                    <a:pt x="655" y="779"/>
                  </a:lnTo>
                  <a:lnTo>
                    <a:pt x="655" y="779"/>
                  </a:lnTo>
                  <a:lnTo>
                    <a:pt x="658" y="777"/>
                  </a:lnTo>
                  <a:lnTo>
                    <a:pt x="658" y="774"/>
                  </a:lnTo>
                  <a:lnTo>
                    <a:pt x="658" y="774"/>
                  </a:lnTo>
                  <a:lnTo>
                    <a:pt x="658" y="774"/>
                  </a:lnTo>
                  <a:lnTo>
                    <a:pt x="658" y="774"/>
                  </a:lnTo>
                  <a:lnTo>
                    <a:pt x="655" y="774"/>
                  </a:lnTo>
                  <a:lnTo>
                    <a:pt x="655" y="774"/>
                  </a:lnTo>
                  <a:lnTo>
                    <a:pt x="655" y="772"/>
                  </a:lnTo>
                  <a:lnTo>
                    <a:pt x="655" y="772"/>
                  </a:lnTo>
                  <a:lnTo>
                    <a:pt x="655" y="772"/>
                  </a:lnTo>
                  <a:lnTo>
                    <a:pt x="655" y="770"/>
                  </a:lnTo>
                  <a:lnTo>
                    <a:pt x="655" y="767"/>
                  </a:lnTo>
                  <a:lnTo>
                    <a:pt x="655" y="763"/>
                  </a:lnTo>
                  <a:lnTo>
                    <a:pt x="655" y="763"/>
                  </a:lnTo>
                  <a:lnTo>
                    <a:pt x="655" y="760"/>
                  </a:lnTo>
                  <a:lnTo>
                    <a:pt x="655" y="760"/>
                  </a:lnTo>
                  <a:lnTo>
                    <a:pt x="655" y="760"/>
                  </a:lnTo>
                  <a:lnTo>
                    <a:pt x="655" y="760"/>
                  </a:lnTo>
                  <a:lnTo>
                    <a:pt x="655" y="760"/>
                  </a:lnTo>
                  <a:lnTo>
                    <a:pt x="655" y="758"/>
                  </a:lnTo>
                  <a:lnTo>
                    <a:pt x="655" y="758"/>
                  </a:lnTo>
                  <a:lnTo>
                    <a:pt x="655" y="758"/>
                  </a:lnTo>
                  <a:lnTo>
                    <a:pt x="653" y="758"/>
                  </a:lnTo>
                  <a:lnTo>
                    <a:pt x="653" y="758"/>
                  </a:lnTo>
                  <a:lnTo>
                    <a:pt x="653" y="755"/>
                  </a:lnTo>
                  <a:lnTo>
                    <a:pt x="655" y="755"/>
                  </a:lnTo>
                  <a:lnTo>
                    <a:pt x="655" y="755"/>
                  </a:lnTo>
                  <a:lnTo>
                    <a:pt x="655" y="755"/>
                  </a:lnTo>
                  <a:lnTo>
                    <a:pt x="655" y="755"/>
                  </a:lnTo>
                  <a:lnTo>
                    <a:pt x="655" y="755"/>
                  </a:lnTo>
                  <a:lnTo>
                    <a:pt x="655" y="755"/>
                  </a:lnTo>
                  <a:lnTo>
                    <a:pt x="658" y="755"/>
                  </a:lnTo>
                  <a:lnTo>
                    <a:pt x="658" y="751"/>
                  </a:lnTo>
                  <a:lnTo>
                    <a:pt x="658" y="751"/>
                  </a:lnTo>
                  <a:lnTo>
                    <a:pt x="658" y="748"/>
                  </a:lnTo>
                  <a:lnTo>
                    <a:pt x="660" y="746"/>
                  </a:lnTo>
                  <a:lnTo>
                    <a:pt x="660" y="744"/>
                  </a:lnTo>
                  <a:lnTo>
                    <a:pt x="660" y="744"/>
                  </a:lnTo>
                  <a:lnTo>
                    <a:pt x="658" y="741"/>
                  </a:lnTo>
                  <a:lnTo>
                    <a:pt x="658" y="741"/>
                  </a:lnTo>
                  <a:lnTo>
                    <a:pt x="658" y="741"/>
                  </a:lnTo>
                  <a:lnTo>
                    <a:pt x="658" y="739"/>
                  </a:lnTo>
                  <a:lnTo>
                    <a:pt x="658" y="737"/>
                  </a:lnTo>
                  <a:lnTo>
                    <a:pt x="658" y="734"/>
                  </a:lnTo>
                  <a:lnTo>
                    <a:pt x="658" y="734"/>
                  </a:lnTo>
                  <a:lnTo>
                    <a:pt x="658" y="734"/>
                  </a:lnTo>
                  <a:lnTo>
                    <a:pt x="655" y="734"/>
                  </a:lnTo>
                  <a:lnTo>
                    <a:pt x="655" y="737"/>
                  </a:lnTo>
                  <a:lnTo>
                    <a:pt x="655" y="737"/>
                  </a:lnTo>
                  <a:lnTo>
                    <a:pt x="655" y="739"/>
                  </a:lnTo>
                  <a:lnTo>
                    <a:pt x="655" y="739"/>
                  </a:lnTo>
                  <a:lnTo>
                    <a:pt x="655" y="739"/>
                  </a:lnTo>
                  <a:lnTo>
                    <a:pt x="655" y="739"/>
                  </a:lnTo>
                  <a:lnTo>
                    <a:pt x="655" y="737"/>
                  </a:lnTo>
                  <a:lnTo>
                    <a:pt x="655" y="737"/>
                  </a:lnTo>
                  <a:lnTo>
                    <a:pt x="655" y="734"/>
                  </a:lnTo>
                  <a:lnTo>
                    <a:pt x="653" y="734"/>
                  </a:lnTo>
                  <a:lnTo>
                    <a:pt x="653" y="734"/>
                  </a:lnTo>
                  <a:lnTo>
                    <a:pt x="653" y="734"/>
                  </a:lnTo>
                  <a:lnTo>
                    <a:pt x="653" y="732"/>
                  </a:lnTo>
                  <a:lnTo>
                    <a:pt x="653" y="732"/>
                  </a:lnTo>
                  <a:lnTo>
                    <a:pt x="653" y="732"/>
                  </a:lnTo>
                  <a:lnTo>
                    <a:pt x="653" y="732"/>
                  </a:lnTo>
                  <a:lnTo>
                    <a:pt x="653" y="734"/>
                  </a:lnTo>
                  <a:lnTo>
                    <a:pt x="655" y="732"/>
                  </a:lnTo>
                  <a:lnTo>
                    <a:pt x="655" y="732"/>
                  </a:lnTo>
                  <a:lnTo>
                    <a:pt x="658" y="729"/>
                  </a:lnTo>
                  <a:lnTo>
                    <a:pt x="658" y="729"/>
                  </a:lnTo>
                  <a:lnTo>
                    <a:pt x="658" y="729"/>
                  </a:lnTo>
                  <a:lnTo>
                    <a:pt x="655" y="729"/>
                  </a:lnTo>
                  <a:lnTo>
                    <a:pt x="655" y="729"/>
                  </a:lnTo>
                  <a:lnTo>
                    <a:pt x="655" y="727"/>
                  </a:lnTo>
                  <a:lnTo>
                    <a:pt x="653" y="727"/>
                  </a:lnTo>
                  <a:lnTo>
                    <a:pt x="653" y="727"/>
                  </a:lnTo>
                  <a:lnTo>
                    <a:pt x="653" y="725"/>
                  </a:lnTo>
                  <a:lnTo>
                    <a:pt x="653" y="725"/>
                  </a:lnTo>
                  <a:lnTo>
                    <a:pt x="653" y="722"/>
                  </a:lnTo>
                  <a:lnTo>
                    <a:pt x="653" y="725"/>
                  </a:lnTo>
                  <a:lnTo>
                    <a:pt x="653" y="725"/>
                  </a:lnTo>
                  <a:lnTo>
                    <a:pt x="653" y="725"/>
                  </a:lnTo>
                  <a:lnTo>
                    <a:pt x="653" y="727"/>
                  </a:lnTo>
                  <a:lnTo>
                    <a:pt x="653" y="727"/>
                  </a:lnTo>
                  <a:lnTo>
                    <a:pt x="651" y="727"/>
                  </a:lnTo>
                  <a:lnTo>
                    <a:pt x="651" y="725"/>
                  </a:lnTo>
                  <a:lnTo>
                    <a:pt x="651" y="725"/>
                  </a:lnTo>
                  <a:lnTo>
                    <a:pt x="651" y="725"/>
                  </a:lnTo>
                  <a:lnTo>
                    <a:pt x="651" y="725"/>
                  </a:lnTo>
                  <a:lnTo>
                    <a:pt x="651" y="725"/>
                  </a:lnTo>
                  <a:lnTo>
                    <a:pt x="651" y="725"/>
                  </a:lnTo>
                  <a:lnTo>
                    <a:pt x="651" y="722"/>
                  </a:lnTo>
                  <a:lnTo>
                    <a:pt x="651" y="722"/>
                  </a:lnTo>
                  <a:lnTo>
                    <a:pt x="651" y="722"/>
                  </a:lnTo>
                  <a:lnTo>
                    <a:pt x="651" y="722"/>
                  </a:lnTo>
                  <a:lnTo>
                    <a:pt x="648" y="722"/>
                  </a:lnTo>
                  <a:lnTo>
                    <a:pt x="648" y="722"/>
                  </a:lnTo>
                  <a:lnTo>
                    <a:pt x="648" y="720"/>
                  </a:lnTo>
                  <a:lnTo>
                    <a:pt x="646" y="725"/>
                  </a:lnTo>
                  <a:lnTo>
                    <a:pt x="646" y="727"/>
                  </a:lnTo>
                  <a:lnTo>
                    <a:pt x="646" y="729"/>
                  </a:lnTo>
                  <a:lnTo>
                    <a:pt x="648" y="732"/>
                  </a:lnTo>
                  <a:lnTo>
                    <a:pt x="648" y="732"/>
                  </a:lnTo>
                  <a:lnTo>
                    <a:pt x="648" y="734"/>
                  </a:lnTo>
                  <a:lnTo>
                    <a:pt x="648" y="734"/>
                  </a:lnTo>
                  <a:lnTo>
                    <a:pt x="648" y="737"/>
                  </a:lnTo>
                  <a:lnTo>
                    <a:pt x="648" y="737"/>
                  </a:lnTo>
                  <a:lnTo>
                    <a:pt x="648" y="739"/>
                  </a:lnTo>
                  <a:lnTo>
                    <a:pt x="646" y="734"/>
                  </a:lnTo>
                  <a:lnTo>
                    <a:pt x="643" y="734"/>
                  </a:lnTo>
                  <a:lnTo>
                    <a:pt x="641" y="732"/>
                  </a:lnTo>
                  <a:lnTo>
                    <a:pt x="641" y="732"/>
                  </a:lnTo>
                  <a:lnTo>
                    <a:pt x="641" y="732"/>
                  </a:lnTo>
                  <a:lnTo>
                    <a:pt x="639" y="729"/>
                  </a:lnTo>
                  <a:lnTo>
                    <a:pt x="639" y="729"/>
                  </a:lnTo>
                  <a:lnTo>
                    <a:pt x="639" y="729"/>
                  </a:lnTo>
                  <a:lnTo>
                    <a:pt x="636" y="729"/>
                  </a:lnTo>
                  <a:lnTo>
                    <a:pt x="636" y="727"/>
                  </a:lnTo>
                  <a:lnTo>
                    <a:pt x="634" y="727"/>
                  </a:lnTo>
                  <a:lnTo>
                    <a:pt x="634" y="727"/>
                  </a:lnTo>
                  <a:lnTo>
                    <a:pt x="629" y="725"/>
                  </a:lnTo>
                  <a:lnTo>
                    <a:pt x="629" y="725"/>
                  </a:lnTo>
                  <a:lnTo>
                    <a:pt x="627" y="722"/>
                  </a:lnTo>
                  <a:lnTo>
                    <a:pt x="629" y="722"/>
                  </a:lnTo>
                  <a:lnTo>
                    <a:pt x="629" y="722"/>
                  </a:lnTo>
                  <a:lnTo>
                    <a:pt x="627" y="720"/>
                  </a:lnTo>
                  <a:lnTo>
                    <a:pt x="627" y="720"/>
                  </a:lnTo>
                  <a:lnTo>
                    <a:pt x="627" y="720"/>
                  </a:lnTo>
                  <a:lnTo>
                    <a:pt x="627" y="720"/>
                  </a:lnTo>
                  <a:lnTo>
                    <a:pt x="627" y="718"/>
                  </a:lnTo>
                  <a:lnTo>
                    <a:pt x="627" y="718"/>
                  </a:lnTo>
                  <a:lnTo>
                    <a:pt x="627" y="718"/>
                  </a:lnTo>
                  <a:lnTo>
                    <a:pt x="627" y="718"/>
                  </a:lnTo>
                  <a:lnTo>
                    <a:pt x="624" y="718"/>
                  </a:lnTo>
                  <a:lnTo>
                    <a:pt x="624" y="715"/>
                  </a:lnTo>
                  <a:lnTo>
                    <a:pt x="624" y="715"/>
                  </a:lnTo>
                  <a:lnTo>
                    <a:pt x="624" y="715"/>
                  </a:lnTo>
                  <a:lnTo>
                    <a:pt x="624" y="713"/>
                  </a:lnTo>
                  <a:lnTo>
                    <a:pt x="624" y="710"/>
                  </a:lnTo>
                  <a:lnTo>
                    <a:pt x="622" y="710"/>
                  </a:lnTo>
                  <a:lnTo>
                    <a:pt x="622" y="710"/>
                  </a:lnTo>
                  <a:lnTo>
                    <a:pt x="622" y="710"/>
                  </a:lnTo>
                  <a:lnTo>
                    <a:pt x="620" y="710"/>
                  </a:lnTo>
                  <a:lnTo>
                    <a:pt x="620" y="710"/>
                  </a:lnTo>
                  <a:lnTo>
                    <a:pt x="620" y="710"/>
                  </a:lnTo>
                  <a:lnTo>
                    <a:pt x="617" y="713"/>
                  </a:lnTo>
                  <a:lnTo>
                    <a:pt x="617" y="713"/>
                  </a:lnTo>
                  <a:lnTo>
                    <a:pt x="617" y="715"/>
                  </a:lnTo>
                  <a:lnTo>
                    <a:pt x="615" y="718"/>
                  </a:lnTo>
                  <a:lnTo>
                    <a:pt x="615" y="718"/>
                  </a:lnTo>
                  <a:lnTo>
                    <a:pt x="615" y="720"/>
                  </a:lnTo>
                  <a:lnTo>
                    <a:pt x="615" y="720"/>
                  </a:lnTo>
                  <a:lnTo>
                    <a:pt x="615" y="722"/>
                  </a:lnTo>
                  <a:lnTo>
                    <a:pt x="615" y="722"/>
                  </a:lnTo>
                  <a:lnTo>
                    <a:pt x="615" y="722"/>
                  </a:lnTo>
                  <a:lnTo>
                    <a:pt x="615" y="722"/>
                  </a:lnTo>
                  <a:lnTo>
                    <a:pt x="615" y="725"/>
                  </a:lnTo>
                  <a:lnTo>
                    <a:pt x="617" y="725"/>
                  </a:lnTo>
                  <a:lnTo>
                    <a:pt x="620" y="734"/>
                  </a:lnTo>
                  <a:lnTo>
                    <a:pt x="620" y="739"/>
                  </a:lnTo>
                  <a:lnTo>
                    <a:pt x="620" y="739"/>
                  </a:lnTo>
                  <a:lnTo>
                    <a:pt x="617" y="739"/>
                  </a:lnTo>
                  <a:lnTo>
                    <a:pt x="617" y="737"/>
                  </a:lnTo>
                  <a:lnTo>
                    <a:pt x="617" y="734"/>
                  </a:lnTo>
                  <a:lnTo>
                    <a:pt x="615" y="734"/>
                  </a:lnTo>
                  <a:lnTo>
                    <a:pt x="613" y="729"/>
                  </a:lnTo>
                  <a:lnTo>
                    <a:pt x="613" y="729"/>
                  </a:lnTo>
                  <a:lnTo>
                    <a:pt x="613" y="727"/>
                  </a:lnTo>
                  <a:lnTo>
                    <a:pt x="610" y="727"/>
                  </a:lnTo>
                  <a:lnTo>
                    <a:pt x="610" y="725"/>
                  </a:lnTo>
                  <a:lnTo>
                    <a:pt x="608" y="725"/>
                  </a:lnTo>
                  <a:lnTo>
                    <a:pt x="608" y="725"/>
                  </a:lnTo>
                  <a:lnTo>
                    <a:pt x="608" y="727"/>
                  </a:lnTo>
                  <a:lnTo>
                    <a:pt x="606" y="727"/>
                  </a:lnTo>
                  <a:lnTo>
                    <a:pt x="606" y="729"/>
                  </a:lnTo>
                  <a:lnTo>
                    <a:pt x="603" y="732"/>
                  </a:lnTo>
                  <a:lnTo>
                    <a:pt x="601" y="732"/>
                  </a:lnTo>
                  <a:lnTo>
                    <a:pt x="601" y="729"/>
                  </a:lnTo>
                  <a:lnTo>
                    <a:pt x="603" y="729"/>
                  </a:lnTo>
                  <a:lnTo>
                    <a:pt x="603" y="727"/>
                  </a:lnTo>
                  <a:lnTo>
                    <a:pt x="603" y="727"/>
                  </a:lnTo>
                  <a:lnTo>
                    <a:pt x="603" y="725"/>
                  </a:lnTo>
                  <a:lnTo>
                    <a:pt x="603" y="722"/>
                  </a:lnTo>
                  <a:lnTo>
                    <a:pt x="603" y="722"/>
                  </a:lnTo>
                  <a:lnTo>
                    <a:pt x="603" y="722"/>
                  </a:lnTo>
                  <a:lnTo>
                    <a:pt x="601" y="722"/>
                  </a:lnTo>
                  <a:lnTo>
                    <a:pt x="601" y="722"/>
                  </a:lnTo>
                  <a:lnTo>
                    <a:pt x="601" y="720"/>
                  </a:lnTo>
                  <a:lnTo>
                    <a:pt x="601" y="720"/>
                  </a:lnTo>
                  <a:lnTo>
                    <a:pt x="601" y="720"/>
                  </a:lnTo>
                  <a:lnTo>
                    <a:pt x="598" y="720"/>
                  </a:lnTo>
                  <a:lnTo>
                    <a:pt x="598" y="718"/>
                  </a:lnTo>
                  <a:lnTo>
                    <a:pt x="598" y="718"/>
                  </a:lnTo>
                  <a:lnTo>
                    <a:pt x="598" y="718"/>
                  </a:lnTo>
                  <a:lnTo>
                    <a:pt x="598" y="715"/>
                  </a:lnTo>
                  <a:lnTo>
                    <a:pt x="598" y="715"/>
                  </a:lnTo>
                  <a:lnTo>
                    <a:pt x="598" y="715"/>
                  </a:lnTo>
                  <a:lnTo>
                    <a:pt x="598" y="713"/>
                  </a:lnTo>
                  <a:lnTo>
                    <a:pt x="596" y="713"/>
                  </a:lnTo>
                  <a:lnTo>
                    <a:pt x="596" y="713"/>
                  </a:lnTo>
                  <a:lnTo>
                    <a:pt x="596" y="713"/>
                  </a:lnTo>
                  <a:lnTo>
                    <a:pt x="598" y="710"/>
                  </a:lnTo>
                  <a:lnTo>
                    <a:pt x="596" y="708"/>
                  </a:lnTo>
                  <a:lnTo>
                    <a:pt x="596" y="706"/>
                  </a:lnTo>
                  <a:lnTo>
                    <a:pt x="596" y="703"/>
                  </a:lnTo>
                  <a:lnTo>
                    <a:pt x="596" y="703"/>
                  </a:lnTo>
                  <a:lnTo>
                    <a:pt x="594" y="699"/>
                  </a:lnTo>
                  <a:lnTo>
                    <a:pt x="594" y="699"/>
                  </a:lnTo>
                  <a:lnTo>
                    <a:pt x="594" y="696"/>
                  </a:lnTo>
                  <a:lnTo>
                    <a:pt x="594" y="696"/>
                  </a:lnTo>
                  <a:lnTo>
                    <a:pt x="594" y="694"/>
                  </a:lnTo>
                  <a:lnTo>
                    <a:pt x="594" y="694"/>
                  </a:lnTo>
                  <a:lnTo>
                    <a:pt x="594" y="694"/>
                  </a:lnTo>
                  <a:lnTo>
                    <a:pt x="594" y="694"/>
                  </a:lnTo>
                  <a:lnTo>
                    <a:pt x="594" y="692"/>
                  </a:lnTo>
                  <a:lnTo>
                    <a:pt x="594" y="692"/>
                  </a:lnTo>
                  <a:lnTo>
                    <a:pt x="591" y="692"/>
                  </a:lnTo>
                  <a:lnTo>
                    <a:pt x="591" y="689"/>
                  </a:lnTo>
                  <a:lnTo>
                    <a:pt x="591" y="689"/>
                  </a:lnTo>
                  <a:lnTo>
                    <a:pt x="591" y="687"/>
                  </a:lnTo>
                  <a:lnTo>
                    <a:pt x="594" y="687"/>
                  </a:lnTo>
                  <a:lnTo>
                    <a:pt x="594" y="687"/>
                  </a:lnTo>
                  <a:lnTo>
                    <a:pt x="594" y="687"/>
                  </a:lnTo>
                  <a:lnTo>
                    <a:pt x="594" y="687"/>
                  </a:lnTo>
                  <a:lnTo>
                    <a:pt x="594" y="684"/>
                  </a:lnTo>
                  <a:lnTo>
                    <a:pt x="594" y="684"/>
                  </a:lnTo>
                  <a:lnTo>
                    <a:pt x="594" y="684"/>
                  </a:lnTo>
                  <a:lnTo>
                    <a:pt x="594" y="682"/>
                  </a:lnTo>
                  <a:lnTo>
                    <a:pt x="594" y="680"/>
                  </a:lnTo>
                  <a:lnTo>
                    <a:pt x="594" y="680"/>
                  </a:lnTo>
                  <a:lnTo>
                    <a:pt x="596" y="677"/>
                  </a:lnTo>
                  <a:lnTo>
                    <a:pt x="596" y="675"/>
                  </a:lnTo>
                  <a:lnTo>
                    <a:pt x="596" y="675"/>
                  </a:lnTo>
                  <a:lnTo>
                    <a:pt x="596" y="675"/>
                  </a:lnTo>
                  <a:lnTo>
                    <a:pt x="594" y="675"/>
                  </a:lnTo>
                  <a:lnTo>
                    <a:pt x="594" y="677"/>
                  </a:lnTo>
                  <a:lnTo>
                    <a:pt x="594" y="677"/>
                  </a:lnTo>
                  <a:lnTo>
                    <a:pt x="591" y="677"/>
                  </a:lnTo>
                  <a:lnTo>
                    <a:pt x="591" y="677"/>
                  </a:lnTo>
                  <a:lnTo>
                    <a:pt x="591" y="677"/>
                  </a:lnTo>
                  <a:lnTo>
                    <a:pt x="591" y="675"/>
                  </a:lnTo>
                  <a:lnTo>
                    <a:pt x="591" y="675"/>
                  </a:lnTo>
                  <a:lnTo>
                    <a:pt x="591" y="675"/>
                  </a:lnTo>
                  <a:lnTo>
                    <a:pt x="591" y="673"/>
                  </a:lnTo>
                  <a:lnTo>
                    <a:pt x="591" y="673"/>
                  </a:lnTo>
                  <a:lnTo>
                    <a:pt x="589" y="673"/>
                  </a:lnTo>
                  <a:lnTo>
                    <a:pt x="589" y="673"/>
                  </a:lnTo>
                  <a:lnTo>
                    <a:pt x="589" y="673"/>
                  </a:lnTo>
                  <a:lnTo>
                    <a:pt x="587" y="673"/>
                  </a:lnTo>
                  <a:lnTo>
                    <a:pt x="587" y="673"/>
                  </a:lnTo>
                  <a:lnTo>
                    <a:pt x="587" y="673"/>
                  </a:lnTo>
                  <a:lnTo>
                    <a:pt x="587" y="670"/>
                  </a:lnTo>
                  <a:lnTo>
                    <a:pt x="587" y="670"/>
                  </a:lnTo>
                  <a:lnTo>
                    <a:pt x="587" y="668"/>
                  </a:lnTo>
                  <a:lnTo>
                    <a:pt x="589" y="668"/>
                  </a:lnTo>
                  <a:lnTo>
                    <a:pt x="589" y="668"/>
                  </a:lnTo>
                  <a:lnTo>
                    <a:pt x="587" y="668"/>
                  </a:lnTo>
                  <a:lnTo>
                    <a:pt x="587" y="668"/>
                  </a:lnTo>
                  <a:lnTo>
                    <a:pt x="587" y="665"/>
                  </a:lnTo>
                  <a:lnTo>
                    <a:pt x="587" y="665"/>
                  </a:lnTo>
                  <a:lnTo>
                    <a:pt x="587" y="665"/>
                  </a:lnTo>
                  <a:lnTo>
                    <a:pt x="587" y="665"/>
                  </a:lnTo>
                  <a:lnTo>
                    <a:pt x="587" y="663"/>
                  </a:lnTo>
                  <a:lnTo>
                    <a:pt x="587" y="663"/>
                  </a:lnTo>
                  <a:lnTo>
                    <a:pt x="587" y="661"/>
                  </a:lnTo>
                  <a:lnTo>
                    <a:pt x="587" y="661"/>
                  </a:lnTo>
                  <a:lnTo>
                    <a:pt x="587" y="661"/>
                  </a:lnTo>
                  <a:lnTo>
                    <a:pt x="587" y="661"/>
                  </a:lnTo>
                  <a:lnTo>
                    <a:pt x="587" y="661"/>
                  </a:lnTo>
                  <a:lnTo>
                    <a:pt x="587" y="661"/>
                  </a:lnTo>
                  <a:lnTo>
                    <a:pt x="587" y="661"/>
                  </a:lnTo>
                  <a:lnTo>
                    <a:pt x="587" y="658"/>
                  </a:lnTo>
                  <a:lnTo>
                    <a:pt x="587" y="658"/>
                  </a:lnTo>
                  <a:lnTo>
                    <a:pt x="587" y="658"/>
                  </a:lnTo>
                  <a:lnTo>
                    <a:pt x="584" y="658"/>
                  </a:lnTo>
                  <a:lnTo>
                    <a:pt x="584" y="658"/>
                  </a:lnTo>
                  <a:lnTo>
                    <a:pt x="584" y="658"/>
                  </a:lnTo>
                  <a:lnTo>
                    <a:pt x="584" y="658"/>
                  </a:lnTo>
                  <a:lnTo>
                    <a:pt x="584" y="658"/>
                  </a:lnTo>
                  <a:lnTo>
                    <a:pt x="584" y="661"/>
                  </a:lnTo>
                  <a:lnTo>
                    <a:pt x="584" y="661"/>
                  </a:lnTo>
                  <a:lnTo>
                    <a:pt x="584" y="658"/>
                  </a:lnTo>
                  <a:lnTo>
                    <a:pt x="582" y="656"/>
                  </a:lnTo>
                  <a:lnTo>
                    <a:pt x="582" y="654"/>
                  </a:lnTo>
                  <a:lnTo>
                    <a:pt x="584" y="651"/>
                  </a:lnTo>
                  <a:lnTo>
                    <a:pt x="584" y="649"/>
                  </a:lnTo>
                  <a:lnTo>
                    <a:pt x="582" y="647"/>
                  </a:lnTo>
                  <a:lnTo>
                    <a:pt x="582" y="647"/>
                  </a:lnTo>
                  <a:lnTo>
                    <a:pt x="582" y="647"/>
                  </a:lnTo>
                  <a:lnTo>
                    <a:pt x="582" y="647"/>
                  </a:lnTo>
                  <a:lnTo>
                    <a:pt x="582" y="644"/>
                  </a:lnTo>
                  <a:lnTo>
                    <a:pt x="582" y="644"/>
                  </a:lnTo>
                  <a:lnTo>
                    <a:pt x="580" y="644"/>
                  </a:lnTo>
                  <a:lnTo>
                    <a:pt x="580" y="642"/>
                  </a:lnTo>
                  <a:lnTo>
                    <a:pt x="577" y="642"/>
                  </a:lnTo>
                  <a:lnTo>
                    <a:pt x="577" y="642"/>
                  </a:lnTo>
                  <a:lnTo>
                    <a:pt x="577" y="642"/>
                  </a:lnTo>
                  <a:lnTo>
                    <a:pt x="575" y="642"/>
                  </a:lnTo>
                  <a:lnTo>
                    <a:pt x="575" y="642"/>
                  </a:lnTo>
                  <a:lnTo>
                    <a:pt x="575" y="642"/>
                  </a:lnTo>
                  <a:lnTo>
                    <a:pt x="575" y="639"/>
                  </a:lnTo>
                  <a:lnTo>
                    <a:pt x="575" y="639"/>
                  </a:lnTo>
                  <a:lnTo>
                    <a:pt x="575" y="639"/>
                  </a:lnTo>
                  <a:lnTo>
                    <a:pt x="575" y="639"/>
                  </a:lnTo>
                  <a:lnTo>
                    <a:pt x="575" y="639"/>
                  </a:lnTo>
                  <a:lnTo>
                    <a:pt x="577" y="639"/>
                  </a:lnTo>
                  <a:lnTo>
                    <a:pt x="577" y="637"/>
                  </a:lnTo>
                  <a:lnTo>
                    <a:pt x="575" y="637"/>
                  </a:lnTo>
                  <a:lnTo>
                    <a:pt x="575" y="637"/>
                  </a:lnTo>
                  <a:lnTo>
                    <a:pt x="575" y="637"/>
                  </a:lnTo>
                  <a:lnTo>
                    <a:pt x="575" y="637"/>
                  </a:lnTo>
                  <a:lnTo>
                    <a:pt x="575" y="637"/>
                  </a:lnTo>
                  <a:lnTo>
                    <a:pt x="575" y="637"/>
                  </a:lnTo>
                  <a:lnTo>
                    <a:pt x="572" y="637"/>
                  </a:lnTo>
                  <a:lnTo>
                    <a:pt x="572" y="637"/>
                  </a:lnTo>
                  <a:lnTo>
                    <a:pt x="572" y="635"/>
                  </a:lnTo>
                  <a:lnTo>
                    <a:pt x="570" y="635"/>
                  </a:lnTo>
                  <a:lnTo>
                    <a:pt x="570" y="637"/>
                  </a:lnTo>
                  <a:lnTo>
                    <a:pt x="568" y="637"/>
                  </a:lnTo>
                  <a:lnTo>
                    <a:pt x="568" y="635"/>
                  </a:lnTo>
                  <a:lnTo>
                    <a:pt x="568" y="635"/>
                  </a:lnTo>
                  <a:lnTo>
                    <a:pt x="568" y="635"/>
                  </a:lnTo>
                  <a:lnTo>
                    <a:pt x="565" y="637"/>
                  </a:lnTo>
                  <a:lnTo>
                    <a:pt x="565" y="637"/>
                  </a:lnTo>
                  <a:lnTo>
                    <a:pt x="565" y="637"/>
                  </a:lnTo>
                  <a:lnTo>
                    <a:pt x="565" y="637"/>
                  </a:lnTo>
                  <a:lnTo>
                    <a:pt x="565" y="637"/>
                  </a:lnTo>
                  <a:lnTo>
                    <a:pt x="565" y="635"/>
                  </a:lnTo>
                  <a:lnTo>
                    <a:pt x="565" y="635"/>
                  </a:lnTo>
                  <a:lnTo>
                    <a:pt x="565" y="635"/>
                  </a:lnTo>
                  <a:lnTo>
                    <a:pt x="565" y="635"/>
                  </a:lnTo>
                  <a:lnTo>
                    <a:pt x="565" y="635"/>
                  </a:lnTo>
                  <a:lnTo>
                    <a:pt x="565" y="632"/>
                  </a:lnTo>
                  <a:lnTo>
                    <a:pt x="565" y="630"/>
                  </a:lnTo>
                  <a:lnTo>
                    <a:pt x="565" y="630"/>
                  </a:lnTo>
                  <a:lnTo>
                    <a:pt x="565" y="630"/>
                  </a:lnTo>
                  <a:lnTo>
                    <a:pt x="565" y="630"/>
                  </a:lnTo>
                  <a:lnTo>
                    <a:pt x="565" y="630"/>
                  </a:lnTo>
                  <a:lnTo>
                    <a:pt x="563" y="630"/>
                  </a:lnTo>
                  <a:lnTo>
                    <a:pt x="563" y="630"/>
                  </a:lnTo>
                  <a:lnTo>
                    <a:pt x="563" y="630"/>
                  </a:lnTo>
                  <a:lnTo>
                    <a:pt x="563" y="630"/>
                  </a:lnTo>
                  <a:lnTo>
                    <a:pt x="563" y="630"/>
                  </a:lnTo>
                  <a:lnTo>
                    <a:pt x="563" y="628"/>
                  </a:lnTo>
                  <a:lnTo>
                    <a:pt x="561" y="628"/>
                  </a:lnTo>
                  <a:lnTo>
                    <a:pt x="561" y="628"/>
                  </a:lnTo>
                  <a:lnTo>
                    <a:pt x="561" y="625"/>
                  </a:lnTo>
                  <a:lnTo>
                    <a:pt x="558" y="625"/>
                  </a:lnTo>
                  <a:lnTo>
                    <a:pt x="561" y="623"/>
                  </a:lnTo>
                  <a:lnTo>
                    <a:pt x="561" y="623"/>
                  </a:lnTo>
                  <a:lnTo>
                    <a:pt x="561" y="623"/>
                  </a:lnTo>
                  <a:lnTo>
                    <a:pt x="561" y="623"/>
                  </a:lnTo>
                  <a:lnTo>
                    <a:pt x="558" y="623"/>
                  </a:lnTo>
                  <a:lnTo>
                    <a:pt x="558" y="623"/>
                  </a:lnTo>
                  <a:lnTo>
                    <a:pt x="558" y="621"/>
                  </a:lnTo>
                  <a:lnTo>
                    <a:pt x="558" y="621"/>
                  </a:lnTo>
                  <a:lnTo>
                    <a:pt x="558" y="621"/>
                  </a:lnTo>
                  <a:lnTo>
                    <a:pt x="558" y="618"/>
                  </a:lnTo>
                  <a:lnTo>
                    <a:pt x="556" y="618"/>
                  </a:lnTo>
                  <a:lnTo>
                    <a:pt x="556" y="618"/>
                  </a:lnTo>
                  <a:lnTo>
                    <a:pt x="558" y="618"/>
                  </a:lnTo>
                  <a:lnTo>
                    <a:pt x="558" y="616"/>
                  </a:lnTo>
                  <a:lnTo>
                    <a:pt x="561" y="616"/>
                  </a:lnTo>
                  <a:lnTo>
                    <a:pt x="561" y="613"/>
                  </a:lnTo>
                  <a:lnTo>
                    <a:pt x="561" y="613"/>
                  </a:lnTo>
                  <a:lnTo>
                    <a:pt x="561" y="611"/>
                  </a:lnTo>
                  <a:lnTo>
                    <a:pt x="561" y="611"/>
                  </a:lnTo>
                  <a:lnTo>
                    <a:pt x="561" y="611"/>
                  </a:lnTo>
                  <a:lnTo>
                    <a:pt x="561" y="611"/>
                  </a:lnTo>
                  <a:lnTo>
                    <a:pt x="561" y="611"/>
                  </a:lnTo>
                  <a:lnTo>
                    <a:pt x="561" y="613"/>
                  </a:lnTo>
                  <a:lnTo>
                    <a:pt x="563" y="613"/>
                  </a:lnTo>
                  <a:lnTo>
                    <a:pt x="563" y="613"/>
                  </a:lnTo>
                  <a:lnTo>
                    <a:pt x="563" y="611"/>
                  </a:lnTo>
                  <a:lnTo>
                    <a:pt x="563" y="611"/>
                  </a:lnTo>
                  <a:lnTo>
                    <a:pt x="563" y="611"/>
                  </a:lnTo>
                  <a:lnTo>
                    <a:pt x="563" y="611"/>
                  </a:lnTo>
                  <a:lnTo>
                    <a:pt x="563" y="611"/>
                  </a:lnTo>
                  <a:lnTo>
                    <a:pt x="565" y="611"/>
                  </a:lnTo>
                  <a:lnTo>
                    <a:pt x="565" y="611"/>
                  </a:lnTo>
                  <a:lnTo>
                    <a:pt x="565" y="611"/>
                  </a:lnTo>
                  <a:lnTo>
                    <a:pt x="565" y="611"/>
                  </a:lnTo>
                  <a:lnTo>
                    <a:pt x="565" y="611"/>
                  </a:lnTo>
                  <a:lnTo>
                    <a:pt x="565" y="613"/>
                  </a:lnTo>
                  <a:lnTo>
                    <a:pt x="565" y="613"/>
                  </a:lnTo>
                  <a:lnTo>
                    <a:pt x="565" y="613"/>
                  </a:lnTo>
                  <a:lnTo>
                    <a:pt x="565" y="613"/>
                  </a:lnTo>
                  <a:lnTo>
                    <a:pt x="568" y="613"/>
                  </a:lnTo>
                  <a:lnTo>
                    <a:pt x="568" y="616"/>
                  </a:lnTo>
                  <a:lnTo>
                    <a:pt x="568" y="616"/>
                  </a:lnTo>
                  <a:lnTo>
                    <a:pt x="568" y="616"/>
                  </a:lnTo>
                  <a:lnTo>
                    <a:pt x="568" y="616"/>
                  </a:lnTo>
                  <a:lnTo>
                    <a:pt x="570" y="616"/>
                  </a:lnTo>
                  <a:lnTo>
                    <a:pt x="570" y="616"/>
                  </a:lnTo>
                  <a:lnTo>
                    <a:pt x="570" y="616"/>
                  </a:lnTo>
                  <a:lnTo>
                    <a:pt x="570" y="616"/>
                  </a:lnTo>
                  <a:lnTo>
                    <a:pt x="570" y="616"/>
                  </a:lnTo>
                  <a:lnTo>
                    <a:pt x="570" y="616"/>
                  </a:lnTo>
                  <a:lnTo>
                    <a:pt x="570" y="616"/>
                  </a:lnTo>
                  <a:lnTo>
                    <a:pt x="570" y="613"/>
                  </a:lnTo>
                  <a:lnTo>
                    <a:pt x="570" y="613"/>
                  </a:lnTo>
                  <a:lnTo>
                    <a:pt x="570" y="613"/>
                  </a:lnTo>
                  <a:lnTo>
                    <a:pt x="568" y="611"/>
                  </a:lnTo>
                  <a:lnTo>
                    <a:pt x="568" y="609"/>
                  </a:lnTo>
                  <a:lnTo>
                    <a:pt x="568" y="609"/>
                  </a:lnTo>
                  <a:lnTo>
                    <a:pt x="568" y="606"/>
                  </a:lnTo>
                  <a:lnTo>
                    <a:pt x="568" y="606"/>
                  </a:lnTo>
                  <a:lnTo>
                    <a:pt x="568" y="606"/>
                  </a:lnTo>
                  <a:lnTo>
                    <a:pt x="568" y="604"/>
                  </a:lnTo>
                  <a:lnTo>
                    <a:pt x="568" y="604"/>
                  </a:lnTo>
                  <a:lnTo>
                    <a:pt x="565" y="604"/>
                  </a:lnTo>
                  <a:lnTo>
                    <a:pt x="565" y="604"/>
                  </a:lnTo>
                  <a:lnTo>
                    <a:pt x="565" y="604"/>
                  </a:lnTo>
                  <a:lnTo>
                    <a:pt x="565" y="602"/>
                  </a:lnTo>
                  <a:lnTo>
                    <a:pt x="565" y="602"/>
                  </a:lnTo>
                  <a:lnTo>
                    <a:pt x="565" y="602"/>
                  </a:lnTo>
                  <a:lnTo>
                    <a:pt x="565" y="599"/>
                  </a:lnTo>
                  <a:lnTo>
                    <a:pt x="565" y="599"/>
                  </a:lnTo>
                  <a:lnTo>
                    <a:pt x="563" y="599"/>
                  </a:lnTo>
                  <a:lnTo>
                    <a:pt x="563" y="599"/>
                  </a:lnTo>
                  <a:lnTo>
                    <a:pt x="563" y="599"/>
                  </a:lnTo>
                  <a:lnTo>
                    <a:pt x="561" y="599"/>
                  </a:lnTo>
                  <a:lnTo>
                    <a:pt x="558" y="602"/>
                  </a:lnTo>
                  <a:lnTo>
                    <a:pt x="558" y="599"/>
                  </a:lnTo>
                  <a:lnTo>
                    <a:pt x="558" y="599"/>
                  </a:lnTo>
                  <a:lnTo>
                    <a:pt x="558" y="599"/>
                  </a:lnTo>
                  <a:lnTo>
                    <a:pt x="561" y="599"/>
                  </a:lnTo>
                  <a:lnTo>
                    <a:pt x="558" y="599"/>
                  </a:lnTo>
                  <a:lnTo>
                    <a:pt x="558" y="597"/>
                  </a:lnTo>
                  <a:lnTo>
                    <a:pt x="558" y="597"/>
                  </a:lnTo>
                  <a:lnTo>
                    <a:pt x="558" y="597"/>
                  </a:lnTo>
                  <a:lnTo>
                    <a:pt x="558" y="597"/>
                  </a:lnTo>
                  <a:lnTo>
                    <a:pt x="558" y="594"/>
                  </a:lnTo>
                  <a:lnTo>
                    <a:pt x="558" y="597"/>
                  </a:lnTo>
                  <a:lnTo>
                    <a:pt x="558" y="597"/>
                  </a:lnTo>
                  <a:lnTo>
                    <a:pt x="558" y="597"/>
                  </a:lnTo>
                  <a:lnTo>
                    <a:pt x="558" y="594"/>
                  </a:lnTo>
                  <a:lnTo>
                    <a:pt x="558" y="594"/>
                  </a:lnTo>
                  <a:lnTo>
                    <a:pt x="558" y="594"/>
                  </a:lnTo>
                  <a:lnTo>
                    <a:pt x="558" y="594"/>
                  </a:lnTo>
                  <a:lnTo>
                    <a:pt x="558" y="597"/>
                  </a:lnTo>
                  <a:lnTo>
                    <a:pt x="558" y="597"/>
                  </a:lnTo>
                  <a:lnTo>
                    <a:pt x="556" y="597"/>
                  </a:lnTo>
                  <a:lnTo>
                    <a:pt x="556" y="597"/>
                  </a:lnTo>
                  <a:lnTo>
                    <a:pt x="556" y="597"/>
                  </a:lnTo>
                  <a:lnTo>
                    <a:pt x="556" y="597"/>
                  </a:lnTo>
                  <a:lnTo>
                    <a:pt x="556" y="594"/>
                  </a:lnTo>
                  <a:lnTo>
                    <a:pt x="556" y="594"/>
                  </a:lnTo>
                  <a:lnTo>
                    <a:pt x="553" y="594"/>
                  </a:lnTo>
                  <a:lnTo>
                    <a:pt x="553" y="592"/>
                  </a:lnTo>
                  <a:lnTo>
                    <a:pt x="553" y="587"/>
                  </a:lnTo>
                  <a:lnTo>
                    <a:pt x="553" y="587"/>
                  </a:lnTo>
                  <a:lnTo>
                    <a:pt x="553" y="587"/>
                  </a:lnTo>
                  <a:lnTo>
                    <a:pt x="551" y="590"/>
                  </a:lnTo>
                  <a:lnTo>
                    <a:pt x="551" y="590"/>
                  </a:lnTo>
                  <a:lnTo>
                    <a:pt x="551" y="590"/>
                  </a:lnTo>
                  <a:lnTo>
                    <a:pt x="549" y="590"/>
                  </a:lnTo>
                  <a:lnTo>
                    <a:pt x="549" y="587"/>
                  </a:lnTo>
                  <a:lnTo>
                    <a:pt x="549" y="587"/>
                  </a:lnTo>
                  <a:lnTo>
                    <a:pt x="549" y="587"/>
                  </a:lnTo>
                  <a:lnTo>
                    <a:pt x="546" y="590"/>
                  </a:lnTo>
                  <a:lnTo>
                    <a:pt x="546" y="590"/>
                  </a:lnTo>
                  <a:lnTo>
                    <a:pt x="546" y="590"/>
                  </a:lnTo>
                  <a:lnTo>
                    <a:pt x="549" y="592"/>
                  </a:lnTo>
                  <a:lnTo>
                    <a:pt x="549" y="592"/>
                  </a:lnTo>
                  <a:lnTo>
                    <a:pt x="549" y="592"/>
                  </a:lnTo>
                  <a:lnTo>
                    <a:pt x="549" y="592"/>
                  </a:lnTo>
                  <a:lnTo>
                    <a:pt x="549" y="592"/>
                  </a:lnTo>
                  <a:lnTo>
                    <a:pt x="549" y="594"/>
                  </a:lnTo>
                  <a:lnTo>
                    <a:pt x="546" y="594"/>
                  </a:lnTo>
                  <a:lnTo>
                    <a:pt x="546" y="594"/>
                  </a:lnTo>
                  <a:lnTo>
                    <a:pt x="546" y="594"/>
                  </a:lnTo>
                  <a:lnTo>
                    <a:pt x="546" y="594"/>
                  </a:lnTo>
                  <a:lnTo>
                    <a:pt x="549" y="594"/>
                  </a:lnTo>
                  <a:lnTo>
                    <a:pt x="549" y="594"/>
                  </a:lnTo>
                  <a:lnTo>
                    <a:pt x="549" y="594"/>
                  </a:lnTo>
                  <a:lnTo>
                    <a:pt x="549" y="597"/>
                  </a:lnTo>
                  <a:lnTo>
                    <a:pt x="546" y="597"/>
                  </a:lnTo>
                  <a:lnTo>
                    <a:pt x="546" y="597"/>
                  </a:lnTo>
                  <a:lnTo>
                    <a:pt x="544" y="597"/>
                  </a:lnTo>
                  <a:lnTo>
                    <a:pt x="546" y="594"/>
                  </a:lnTo>
                  <a:lnTo>
                    <a:pt x="544" y="594"/>
                  </a:lnTo>
                  <a:lnTo>
                    <a:pt x="544" y="594"/>
                  </a:lnTo>
                  <a:lnTo>
                    <a:pt x="542" y="592"/>
                  </a:lnTo>
                  <a:lnTo>
                    <a:pt x="542" y="592"/>
                  </a:lnTo>
                  <a:lnTo>
                    <a:pt x="542" y="592"/>
                  </a:lnTo>
                  <a:lnTo>
                    <a:pt x="539" y="590"/>
                  </a:lnTo>
                  <a:lnTo>
                    <a:pt x="539" y="590"/>
                  </a:lnTo>
                  <a:lnTo>
                    <a:pt x="539" y="590"/>
                  </a:lnTo>
                  <a:lnTo>
                    <a:pt x="539" y="590"/>
                  </a:lnTo>
                  <a:lnTo>
                    <a:pt x="539" y="587"/>
                  </a:lnTo>
                  <a:lnTo>
                    <a:pt x="539" y="587"/>
                  </a:lnTo>
                  <a:lnTo>
                    <a:pt x="539" y="587"/>
                  </a:lnTo>
                  <a:lnTo>
                    <a:pt x="539" y="587"/>
                  </a:lnTo>
                  <a:lnTo>
                    <a:pt x="542" y="587"/>
                  </a:lnTo>
                  <a:lnTo>
                    <a:pt x="539" y="585"/>
                  </a:lnTo>
                  <a:lnTo>
                    <a:pt x="539" y="585"/>
                  </a:lnTo>
                  <a:lnTo>
                    <a:pt x="539" y="583"/>
                  </a:lnTo>
                  <a:lnTo>
                    <a:pt x="539" y="583"/>
                  </a:lnTo>
                  <a:lnTo>
                    <a:pt x="535" y="583"/>
                  </a:lnTo>
                  <a:lnTo>
                    <a:pt x="532" y="580"/>
                  </a:lnTo>
                  <a:lnTo>
                    <a:pt x="532" y="580"/>
                  </a:lnTo>
                  <a:lnTo>
                    <a:pt x="532" y="580"/>
                  </a:lnTo>
                  <a:lnTo>
                    <a:pt x="530" y="578"/>
                  </a:lnTo>
                  <a:lnTo>
                    <a:pt x="530" y="578"/>
                  </a:lnTo>
                  <a:lnTo>
                    <a:pt x="527" y="578"/>
                  </a:lnTo>
                  <a:lnTo>
                    <a:pt x="527" y="578"/>
                  </a:lnTo>
                  <a:lnTo>
                    <a:pt x="527" y="578"/>
                  </a:lnTo>
                  <a:lnTo>
                    <a:pt x="527" y="578"/>
                  </a:lnTo>
                  <a:lnTo>
                    <a:pt x="527" y="578"/>
                  </a:lnTo>
                  <a:lnTo>
                    <a:pt x="527" y="578"/>
                  </a:lnTo>
                  <a:lnTo>
                    <a:pt x="527" y="578"/>
                  </a:lnTo>
                  <a:lnTo>
                    <a:pt x="527" y="580"/>
                  </a:lnTo>
                  <a:lnTo>
                    <a:pt x="527" y="580"/>
                  </a:lnTo>
                  <a:lnTo>
                    <a:pt x="525" y="580"/>
                  </a:lnTo>
                  <a:lnTo>
                    <a:pt x="523" y="580"/>
                  </a:lnTo>
                  <a:lnTo>
                    <a:pt x="523" y="578"/>
                  </a:lnTo>
                  <a:lnTo>
                    <a:pt x="520" y="578"/>
                  </a:lnTo>
                  <a:lnTo>
                    <a:pt x="520" y="576"/>
                  </a:lnTo>
                  <a:lnTo>
                    <a:pt x="518" y="576"/>
                  </a:lnTo>
                  <a:lnTo>
                    <a:pt x="518" y="568"/>
                  </a:lnTo>
                  <a:lnTo>
                    <a:pt x="518" y="568"/>
                  </a:lnTo>
                  <a:lnTo>
                    <a:pt x="513" y="566"/>
                  </a:lnTo>
                  <a:lnTo>
                    <a:pt x="513" y="571"/>
                  </a:lnTo>
                  <a:lnTo>
                    <a:pt x="513" y="571"/>
                  </a:lnTo>
                  <a:lnTo>
                    <a:pt x="513" y="571"/>
                  </a:lnTo>
                  <a:lnTo>
                    <a:pt x="516" y="576"/>
                  </a:lnTo>
                  <a:lnTo>
                    <a:pt x="511" y="576"/>
                  </a:lnTo>
                  <a:lnTo>
                    <a:pt x="511" y="576"/>
                  </a:lnTo>
                  <a:lnTo>
                    <a:pt x="506" y="571"/>
                  </a:lnTo>
                  <a:lnTo>
                    <a:pt x="506" y="568"/>
                  </a:lnTo>
                  <a:lnTo>
                    <a:pt x="504" y="568"/>
                  </a:lnTo>
                  <a:lnTo>
                    <a:pt x="504" y="568"/>
                  </a:lnTo>
                  <a:lnTo>
                    <a:pt x="506" y="568"/>
                  </a:lnTo>
                  <a:lnTo>
                    <a:pt x="506" y="566"/>
                  </a:lnTo>
                  <a:lnTo>
                    <a:pt x="506" y="566"/>
                  </a:lnTo>
                  <a:lnTo>
                    <a:pt x="506" y="564"/>
                  </a:lnTo>
                  <a:lnTo>
                    <a:pt x="506" y="561"/>
                  </a:lnTo>
                  <a:lnTo>
                    <a:pt x="504" y="561"/>
                  </a:lnTo>
                  <a:lnTo>
                    <a:pt x="504" y="559"/>
                  </a:lnTo>
                  <a:lnTo>
                    <a:pt x="504" y="557"/>
                  </a:lnTo>
                  <a:lnTo>
                    <a:pt x="504" y="557"/>
                  </a:lnTo>
                  <a:lnTo>
                    <a:pt x="501" y="552"/>
                  </a:lnTo>
                  <a:lnTo>
                    <a:pt x="499" y="547"/>
                  </a:lnTo>
                  <a:lnTo>
                    <a:pt x="499" y="545"/>
                  </a:lnTo>
                  <a:lnTo>
                    <a:pt x="497" y="545"/>
                  </a:lnTo>
                  <a:lnTo>
                    <a:pt x="497" y="545"/>
                  </a:lnTo>
                  <a:lnTo>
                    <a:pt x="497" y="545"/>
                  </a:lnTo>
                  <a:lnTo>
                    <a:pt x="499" y="547"/>
                  </a:lnTo>
                  <a:lnTo>
                    <a:pt x="499" y="547"/>
                  </a:lnTo>
                  <a:lnTo>
                    <a:pt x="499" y="547"/>
                  </a:lnTo>
                  <a:lnTo>
                    <a:pt x="499" y="549"/>
                  </a:lnTo>
                  <a:lnTo>
                    <a:pt x="497" y="549"/>
                  </a:lnTo>
                  <a:lnTo>
                    <a:pt x="492" y="549"/>
                  </a:lnTo>
                  <a:lnTo>
                    <a:pt x="490" y="552"/>
                  </a:lnTo>
                  <a:lnTo>
                    <a:pt x="490" y="552"/>
                  </a:lnTo>
                  <a:lnTo>
                    <a:pt x="490" y="552"/>
                  </a:lnTo>
                  <a:lnTo>
                    <a:pt x="487" y="549"/>
                  </a:lnTo>
                  <a:lnTo>
                    <a:pt x="485" y="549"/>
                  </a:lnTo>
                  <a:lnTo>
                    <a:pt x="485" y="549"/>
                  </a:lnTo>
                  <a:lnTo>
                    <a:pt x="482" y="549"/>
                  </a:lnTo>
                  <a:lnTo>
                    <a:pt x="480" y="547"/>
                  </a:lnTo>
                  <a:lnTo>
                    <a:pt x="480" y="547"/>
                  </a:lnTo>
                  <a:lnTo>
                    <a:pt x="480" y="545"/>
                  </a:lnTo>
                  <a:lnTo>
                    <a:pt x="480" y="545"/>
                  </a:lnTo>
                  <a:lnTo>
                    <a:pt x="480" y="542"/>
                  </a:lnTo>
                  <a:lnTo>
                    <a:pt x="480" y="542"/>
                  </a:lnTo>
                  <a:lnTo>
                    <a:pt x="480" y="540"/>
                  </a:lnTo>
                  <a:lnTo>
                    <a:pt x="480" y="540"/>
                  </a:lnTo>
                  <a:lnTo>
                    <a:pt x="480" y="540"/>
                  </a:lnTo>
                  <a:lnTo>
                    <a:pt x="480" y="540"/>
                  </a:lnTo>
                  <a:lnTo>
                    <a:pt x="480" y="540"/>
                  </a:lnTo>
                  <a:lnTo>
                    <a:pt x="480" y="538"/>
                  </a:lnTo>
                  <a:lnTo>
                    <a:pt x="478" y="538"/>
                  </a:lnTo>
                  <a:lnTo>
                    <a:pt x="478" y="538"/>
                  </a:lnTo>
                  <a:lnTo>
                    <a:pt x="478" y="538"/>
                  </a:lnTo>
                  <a:lnTo>
                    <a:pt x="478" y="538"/>
                  </a:lnTo>
                  <a:lnTo>
                    <a:pt x="478" y="540"/>
                  </a:lnTo>
                  <a:lnTo>
                    <a:pt x="478" y="540"/>
                  </a:lnTo>
                  <a:lnTo>
                    <a:pt x="478" y="540"/>
                  </a:lnTo>
                  <a:lnTo>
                    <a:pt x="475" y="542"/>
                  </a:lnTo>
                  <a:lnTo>
                    <a:pt x="475" y="542"/>
                  </a:lnTo>
                  <a:lnTo>
                    <a:pt x="473" y="542"/>
                  </a:lnTo>
                  <a:lnTo>
                    <a:pt x="471" y="545"/>
                  </a:lnTo>
                  <a:lnTo>
                    <a:pt x="471" y="542"/>
                  </a:lnTo>
                  <a:lnTo>
                    <a:pt x="468" y="542"/>
                  </a:lnTo>
                  <a:lnTo>
                    <a:pt x="468" y="540"/>
                  </a:lnTo>
                  <a:lnTo>
                    <a:pt x="468" y="540"/>
                  </a:lnTo>
                  <a:lnTo>
                    <a:pt x="466" y="540"/>
                  </a:lnTo>
                  <a:lnTo>
                    <a:pt x="466" y="538"/>
                  </a:lnTo>
                  <a:lnTo>
                    <a:pt x="466" y="538"/>
                  </a:lnTo>
                  <a:lnTo>
                    <a:pt x="464" y="535"/>
                  </a:lnTo>
                  <a:lnTo>
                    <a:pt x="461" y="538"/>
                  </a:lnTo>
                  <a:lnTo>
                    <a:pt x="459" y="538"/>
                  </a:lnTo>
                  <a:lnTo>
                    <a:pt x="456" y="535"/>
                  </a:lnTo>
                  <a:lnTo>
                    <a:pt x="456" y="535"/>
                  </a:lnTo>
                  <a:lnTo>
                    <a:pt x="454" y="535"/>
                  </a:lnTo>
                  <a:lnTo>
                    <a:pt x="454" y="535"/>
                  </a:lnTo>
                  <a:lnTo>
                    <a:pt x="454" y="533"/>
                  </a:lnTo>
                  <a:lnTo>
                    <a:pt x="454" y="533"/>
                  </a:lnTo>
                  <a:lnTo>
                    <a:pt x="452" y="531"/>
                  </a:lnTo>
                  <a:lnTo>
                    <a:pt x="452" y="531"/>
                  </a:lnTo>
                  <a:lnTo>
                    <a:pt x="449" y="531"/>
                  </a:lnTo>
                  <a:lnTo>
                    <a:pt x="449" y="531"/>
                  </a:lnTo>
                  <a:lnTo>
                    <a:pt x="449" y="528"/>
                  </a:lnTo>
                  <a:lnTo>
                    <a:pt x="447" y="526"/>
                  </a:lnTo>
                  <a:lnTo>
                    <a:pt x="445" y="523"/>
                  </a:lnTo>
                  <a:lnTo>
                    <a:pt x="442" y="521"/>
                  </a:lnTo>
                  <a:lnTo>
                    <a:pt x="442" y="521"/>
                  </a:lnTo>
                  <a:lnTo>
                    <a:pt x="442" y="521"/>
                  </a:lnTo>
                  <a:lnTo>
                    <a:pt x="442" y="521"/>
                  </a:lnTo>
                  <a:lnTo>
                    <a:pt x="442" y="521"/>
                  </a:lnTo>
                  <a:lnTo>
                    <a:pt x="442" y="519"/>
                  </a:lnTo>
                  <a:lnTo>
                    <a:pt x="440" y="519"/>
                  </a:lnTo>
                  <a:lnTo>
                    <a:pt x="440" y="516"/>
                  </a:lnTo>
                  <a:lnTo>
                    <a:pt x="440" y="516"/>
                  </a:lnTo>
                  <a:lnTo>
                    <a:pt x="442" y="516"/>
                  </a:lnTo>
                  <a:lnTo>
                    <a:pt x="442" y="516"/>
                  </a:lnTo>
                  <a:lnTo>
                    <a:pt x="442" y="509"/>
                  </a:lnTo>
                  <a:lnTo>
                    <a:pt x="445" y="504"/>
                  </a:lnTo>
                  <a:lnTo>
                    <a:pt x="445" y="504"/>
                  </a:lnTo>
                  <a:lnTo>
                    <a:pt x="445" y="502"/>
                  </a:lnTo>
                  <a:lnTo>
                    <a:pt x="445" y="497"/>
                  </a:lnTo>
                  <a:lnTo>
                    <a:pt x="445" y="497"/>
                  </a:lnTo>
                  <a:lnTo>
                    <a:pt x="442" y="497"/>
                  </a:lnTo>
                  <a:lnTo>
                    <a:pt x="442" y="497"/>
                  </a:lnTo>
                  <a:lnTo>
                    <a:pt x="442" y="497"/>
                  </a:lnTo>
                  <a:lnTo>
                    <a:pt x="440" y="497"/>
                  </a:lnTo>
                  <a:lnTo>
                    <a:pt x="440" y="497"/>
                  </a:lnTo>
                  <a:lnTo>
                    <a:pt x="440" y="497"/>
                  </a:lnTo>
                  <a:lnTo>
                    <a:pt x="440" y="497"/>
                  </a:lnTo>
                  <a:lnTo>
                    <a:pt x="438" y="493"/>
                  </a:lnTo>
                  <a:lnTo>
                    <a:pt x="438" y="490"/>
                  </a:lnTo>
                  <a:lnTo>
                    <a:pt x="438" y="490"/>
                  </a:lnTo>
                  <a:lnTo>
                    <a:pt x="438" y="488"/>
                  </a:lnTo>
                  <a:lnTo>
                    <a:pt x="438" y="488"/>
                  </a:lnTo>
                  <a:lnTo>
                    <a:pt x="435" y="488"/>
                  </a:lnTo>
                  <a:lnTo>
                    <a:pt x="435" y="488"/>
                  </a:lnTo>
                  <a:lnTo>
                    <a:pt x="433" y="488"/>
                  </a:lnTo>
                  <a:lnTo>
                    <a:pt x="430" y="483"/>
                  </a:lnTo>
                  <a:lnTo>
                    <a:pt x="430" y="481"/>
                  </a:lnTo>
                  <a:lnTo>
                    <a:pt x="430" y="481"/>
                  </a:lnTo>
                  <a:lnTo>
                    <a:pt x="430" y="478"/>
                  </a:lnTo>
                  <a:lnTo>
                    <a:pt x="430" y="478"/>
                  </a:lnTo>
                  <a:lnTo>
                    <a:pt x="430" y="478"/>
                  </a:lnTo>
                  <a:lnTo>
                    <a:pt x="430" y="476"/>
                  </a:lnTo>
                  <a:lnTo>
                    <a:pt x="430" y="476"/>
                  </a:lnTo>
                  <a:lnTo>
                    <a:pt x="430" y="474"/>
                  </a:lnTo>
                  <a:lnTo>
                    <a:pt x="430" y="471"/>
                  </a:lnTo>
                  <a:lnTo>
                    <a:pt x="433" y="467"/>
                  </a:lnTo>
                  <a:lnTo>
                    <a:pt x="435" y="464"/>
                  </a:lnTo>
                  <a:lnTo>
                    <a:pt x="435" y="462"/>
                  </a:lnTo>
                  <a:lnTo>
                    <a:pt x="435" y="462"/>
                  </a:lnTo>
                  <a:lnTo>
                    <a:pt x="435" y="460"/>
                  </a:lnTo>
                  <a:lnTo>
                    <a:pt x="435" y="460"/>
                  </a:lnTo>
                  <a:lnTo>
                    <a:pt x="435" y="460"/>
                  </a:lnTo>
                  <a:lnTo>
                    <a:pt x="435" y="457"/>
                  </a:lnTo>
                  <a:lnTo>
                    <a:pt x="435" y="457"/>
                  </a:lnTo>
                  <a:lnTo>
                    <a:pt x="435" y="457"/>
                  </a:lnTo>
                  <a:lnTo>
                    <a:pt x="435" y="457"/>
                  </a:lnTo>
                  <a:lnTo>
                    <a:pt x="435" y="455"/>
                  </a:lnTo>
                  <a:lnTo>
                    <a:pt x="435" y="455"/>
                  </a:lnTo>
                  <a:lnTo>
                    <a:pt x="435" y="455"/>
                  </a:lnTo>
                  <a:lnTo>
                    <a:pt x="435" y="455"/>
                  </a:lnTo>
                  <a:lnTo>
                    <a:pt x="435" y="455"/>
                  </a:lnTo>
                  <a:lnTo>
                    <a:pt x="435" y="450"/>
                  </a:lnTo>
                  <a:lnTo>
                    <a:pt x="435" y="448"/>
                  </a:lnTo>
                  <a:lnTo>
                    <a:pt x="438" y="448"/>
                  </a:lnTo>
                  <a:lnTo>
                    <a:pt x="438" y="448"/>
                  </a:lnTo>
                  <a:lnTo>
                    <a:pt x="438" y="445"/>
                  </a:lnTo>
                  <a:lnTo>
                    <a:pt x="438" y="445"/>
                  </a:lnTo>
                  <a:lnTo>
                    <a:pt x="438" y="443"/>
                  </a:lnTo>
                  <a:lnTo>
                    <a:pt x="438" y="443"/>
                  </a:lnTo>
                  <a:lnTo>
                    <a:pt x="435" y="441"/>
                  </a:lnTo>
                  <a:lnTo>
                    <a:pt x="435" y="438"/>
                  </a:lnTo>
                  <a:lnTo>
                    <a:pt x="435" y="438"/>
                  </a:lnTo>
                  <a:lnTo>
                    <a:pt x="435" y="436"/>
                  </a:lnTo>
                  <a:lnTo>
                    <a:pt x="435" y="433"/>
                  </a:lnTo>
                  <a:lnTo>
                    <a:pt x="435" y="431"/>
                  </a:lnTo>
                  <a:lnTo>
                    <a:pt x="435" y="431"/>
                  </a:lnTo>
                  <a:lnTo>
                    <a:pt x="433" y="431"/>
                  </a:lnTo>
                  <a:lnTo>
                    <a:pt x="433" y="429"/>
                  </a:lnTo>
                  <a:lnTo>
                    <a:pt x="433" y="426"/>
                  </a:lnTo>
                  <a:lnTo>
                    <a:pt x="430" y="424"/>
                  </a:lnTo>
                  <a:lnTo>
                    <a:pt x="430" y="422"/>
                  </a:lnTo>
                  <a:lnTo>
                    <a:pt x="430" y="422"/>
                  </a:lnTo>
                  <a:lnTo>
                    <a:pt x="430" y="419"/>
                  </a:lnTo>
                  <a:lnTo>
                    <a:pt x="430" y="419"/>
                  </a:lnTo>
                  <a:lnTo>
                    <a:pt x="428" y="415"/>
                  </a:lnTo>
                  <a:lnTo>
                    <a:pt x="428" y="415"/>
                  </a:lnTo>
                  <a:lnTo>
                    <a:pt x="426" y="412"/>
                  </a:lnTo>
                  <a:lnTo>
                    <a:pt x="426" y="412"/>
                  </a:lnTo>
                  <a:lnTo>
                    <a:pt x="426" y="412"/>
                  </a:lnTo>
                  <a:lnTo>
                    <a:pt x="426" y="410"/>
                  </a:lnTo>
                  <a:lnTo>
                    <a:pt x="428" y="410"/>
                  </a:lnTo>
                  <a:lnTo>
                    <a:pt x="428" y="407"/>
                  </a:lnTo>
                  <a:lnTo>
                    <a:pt x="428" y="407"/>
                  </a:lnTo>
                  <a:lnTo>
                    <a:pt x="428" y="407"/>
                  </a:lnTo>
                  <a:lnTo>
                    <a:pt x="428" y="405"/>
                  </a:lnTo>
                  <a:lnTo>
                    <a:pt x="430" y="405"/>
                  </a:lnTo>
                  <a:lnTo>
                    <a:pt x="430" y="405"/>
                  </a:lnTo>
                  <a:lnTo>
                    <a:pt x="430" y="405"/>
                  </a:lnTo>
                  <a:lnTo>
                    <a:pt x="430" y="403"/>
                  </a:lnTo>
                  <a:lnTo>
                    <a:pt x="430" y="403"/>
                  </a:lnTo>
                  <a:lnTo>
                    <a:pt x="430" y="403"/>
                  </a:lnTo>
                  <a:lnTo>
                    <a:pt x="430" y="403"/>
                  </a:lnTo>
                  <a:lnTo>
                    <a:pt x="430" y="403"/>
                  </a:lnTo>
                  <a:lnTo>
                    <a:pt x="430" y="403"/>
                  </a:lnTo>
                  <a:lnTo>
                    <a:pt x="430" y="400"/>
                  </a:lnTo>
                  <a:lnTo>
                    <a:pt x="430" y="400"/>
                  </a:lnTo>
                  <a:lnTo>
                    <a:pt x="428" y="400"/>
                  </a:lnTo>
                  <a:lnTo>
                    <a:pt x="428" y="400"/>
                  </a:lnTo>
                  <a:lnTo>
                    <a:pt x="428" y="400"/>
                  </a:lnTo>
                  <a:lnTo>
                    <a:pt x="428" y="403"/>
                  </a:lnTo>
                  <a:lnTo>
                    <a:pt x="426" y="403"/>
                  </a:lnTo>
                  <a:lnTo>
                    <a:pt x="426" y="403"/>
                  </a:lnTo>
                  <a:lnTo>
                    <a:pt x="426" y="403"/>
                  </a:lnTo>
                  <a:lnTo>
                    <a:pt x="426" y="403"/>
                  </a:lnTo>
                  <a:lnTo>
                    <a:pt x="423" y="403"/>
                  </a:lnTo>
                  <a:lnTo>
                    <a:pt x="423" y="405"/>
                  </a:lnTo>
                  <a:lnTo>
                    <a:pt x="423" y="405"/>
                  </a:lnTo>
                  <a:lnTo>
                    <a:pt x="421" y="405"/>
                  </a:lnTo>
                  <a:lnTo>
                    <a:pt x="421" y="405"/>
                  </a:lnTo>
                  <a:lnTo>
                    <a:pt x="421" y="407"/>
                  </a:lnTo>
                  <a:lnTo>
                    <a:pt x="423" y="407"/>
                  </a:lnTo>
                  <a:lnTo>
                    <a:pt x="421" y="407"/>
                  </a:lnTo>
                  <a:lnTo>
                    <a:pt x="421" y="407"/>
                  </a:lnTo>
                  <a:lnTo>
                    <a:pt x="421" y="407"/>
                  </a:lnTo>
                  <a:lnTo>
                    <a:pt x="421" y="407"/>
                  </a:lnTo>
                  <a:lnTo>
                    <a:pt x="421" y="407"/>
                  </a:lnTo>
                  <a:lnTo>
                    <a:pt x="421" y="405"/>
                  </a:lnTo>
                  <a:lnTo>
                    <a:pt x="421" y="405"/>
                  </a:lnTo>
                  <a:lnTo>
                    <a:pt x="421" y="405"/>
                  </a:lnTo>
                  <a:lnTo>
                    <a:pt x="419" y="405"/>
                  </a:lnTo>
                  <a:lnTo>
                    <a:pt x="419" y="403"/>
                  </a:lnTo>
                  <a:lnTo>
                    <a:pt x="421" y="403"/>
                  </a:lnTo>
                  <a:lnTo>
                    <a:pt x="421" y="403"/>
                  </a:lnTo>
                  <a:lnTo>
                    <a:pt x="421" y="403"/>
                  </a:lnTo>
                  <a:lnTo>
                    <a:pt x="421" y="403"/>
                  </a:lnTo>
                  <a:lnTo>
                    <a:pt x="421" y="403"/>
                  </a:lnTo>
                  <a:lnTo>
                    <a:pt x="421" y="400"/>
                  </a:lnTo>
                  <a:lnTo>
                    <a:pt x="421" y="400"/>
                  </a:lnTo>
                  <a:lnTo>
                    <a:pt x="419" y="398"/>
                  </a:lnTo>
                  <a:lnTo>
                    <a:pt x="419" y="396"/>
                  </a:lnTo>
                  <a:lnTo>
                    <a:pt x="419" y="396"/>
                  </a:lnTo>
                  <a:lnTo>
                    <a:pt x="416" y="396"/>
                  </a:lnTo>
                  <a:lnTo>
                    <a:pt x="416" y="396"/>
                  </a:lnTo>
                  <a:lnTo>
                    <a:pt x="416" y="393"/>
                  </a:lnTo>
                  <a:lnTo>
                    <a:pt x="416" y="393"/>
                  </a:lnTo>
                  <a:lnTo>
                    <a:pt x="416" y="393"/>
                  </a:lnTo>
                  <a:lnTo>
                    <a:pt x="414" y="393"/>
                  </a:lnTo>
                  <a:lnTo>
                    <a:pt x="414" y="391"/>
                  </a:lnTo>
                  <a:lnTo>
                    <a:pt x="411" y="388"/>
                  </a:lnTo>
                  <a:lnTo>
                    <a:pt x="411" y="388"/>
                  </a:lnTo>
                  <a:lnTo>
                    <a:pt x="411" y="388"/>
                  </a:lnTo>
                  <a:lnTo>
                    <a:pt x="411" y="386"/>
                  </a:lnTo>
                  <a:lnTo>
                    <a:pt x="411" y="386"/>
                  </a:lnTo>
                  <a:lnTo>
                    <a:pt x="409" y="386"/>
                  </a:lnTo>
                  <a:lnTo>
                    <a:pt x="409" y="384"/>
                  </a:lnTo>
                  <a:lnTo>
                    <a:pt x="407" y="381"/>
                  </a:lnTo>
                  <a:lnTo>
                    <a:pt x="407" y="381"/>
                  </a:lnTo>
                  <a:lnTo>
                    <a:pt x="407" y="379"/>
                  </a:lnTo>
                  <a:lnTo>
                    <a:pt x="407" y="379"/>
                  </a:lnTo>
                  <a:lnTo>
                    <a:pt x="407" y="377"/>
                  </a:lnTo>
                  <a:lnTo>
                    <a:pt x="404" y="379"/>
                  </a:lnTo>
                  <a:lnTo>
                    <a:pt x="404" y="377"/>
                  </a:lnTo>
                  <a:lnTo>
                    <a:pt x="404" y="377"/>
                  </a:lnTo>
                  <a:lnTo>
                    <a:pt x="404" y="377"/>
                  </a:lnTo>
                  <a:lnTo>
                    <a:pt x="404" y="377"/>
                  </a:lnTo>
                  <a:lnTo>
                    <a:pt x="404" y="374"/>
                  </a:lnTo>
                  <a:lnTo>
                    <a:pt x="404" y="370"/>
                  </a:lnTo>
                  <a:lnTo>
                    <a:pt x="404" y="367"/>
                  </a:lnTo>
                  <a:lnTo>
                    <a:pt x="407" y="367"/>
                  </a:lnTo>
                  <a:lnTo>
                    <a:pt x="407" y="365"/>
                  </a:lnTo>
                  <a:lnTo>
                    <a:pt x="407" y="365"/>
                  </a:lnTo>
                  <a:lnTo>
                    <a:pt x="407" y="362"/>
                  </a:lnTo>
                  <a:lnTo>
                    <a:pt x="407" y="362"/>
                  </a:lnTo>
                  <a:lnTo>
                    <a:pt x="407" y="362"/>
                  </a:lnTo>
                  <a:lnTo>
                    <a:pt x="407" y="362"/>
                  </a:lnTo>
                  <a:lnTo>
                    <a:pt x="407" y="360"/>
                  </a:lnTo>
                  <a:lnTo>
                    <a:pt x="407" y="355"/>
                  </a:lnTo>
                  <a:lnTo>
                    <a:pt x="407" y="353"/>
                  </a:lnTo>
                  <a:lnTo>
                    <a:pt x="407" y="351"/>
                  </a:lnTo>
                  <a:lnTo>
                    <a:pt x="407" y="351"/>
                  </a:lnTo>
                  <a:lnTo>
                    <a:pt x="404" y="346"/>
                  </a:lnTo>
                  <a:lnTo>
                    <a:pt x="402" y="346"/>
                  </a:lnTo>
                  <a:lnTo>
                    <a:pt x="402" y="343"/>
                  </a:lnTo>
                  <a:lnTo>
                    <a:pt x="402" y="343"/>
                  </a:lnTo>
                  <a:lnTo>
                    <a:pt x="402" y="343"/>
                  </a:lnTo>
                  <a:lnTo>
                    <a:pt x="404" y="341"/>
                  </a:lnTo>
                  <a:lnTo>
                    <a:pt x="404" y="341"/>
                  </a:lnTo>
                  <a:lnTo>
                    <a:pt x="404" y="341"/>
                  </a:lnTo>
                  <a:lnTo>
                    <a:pt x="404" y="339"/>
                  </a:lnTo>
                  <a:lnTo>
                    <a:pt x="404" y="339"/>
                  </a:lnTo>
                  <a:lnTo>
                    <a:pt x="402" y="339"/>
                  </a:lnTo>
                  <a:lnTo>
                    <a:pt x="402" y="339"/>
                  </a:lnTo>
                  <a:lnTo>
                    <a:pt x="404" y="336"/>
                  </a:lnTo>
                  <a:lnTo>
                    <a:pt x="404" y="334"/>
                  </a:lnTo>
                  <a:lnTo>
                    <a:pt x="402" y="334"/>
                  </a:lnTo>
                  <a:lnTo>
                    <a:pt x="402" y="329"/>
                  </a:lnTo>
                  <a:lnTo>
                    <a:pt x="402" y="329"/>
                  </a:lnTo>
                  <a:lnTo>
                    <a:pt x="402" y="329"/>
                  </a:lnTo>
                  <a:lnTo>
                    <a:pt x="402" y="327"/>
                  </a:lnTo>
                  <a:lnTo>
                    <a:pt x="402" y="327"/>
                  </a:lnTo>
                  <a:lnTo>
                    <a:pt x="402" y="327"/>
                  </a:lnTo>
                  <a:lnTo>
                    <a:pt x="402" y="325"/>
                  </a:lnTo>
                  <a:lnTo>
                    <a:pt x="402" y="325"/>
                  </a:lnTo>
                  <a:lnTo>
                    <a:pt x="400" y="322"/>
                  </a:lnTo>
                  <a:lnTo>
                    <a:pt x="400" y="322"/>
                  </a:lnTo>
                  <a:lnTo>
                    <a:pt x="400" y="322"/>
                  </a:lnTo>
                  <a:lnTo>
                    <a:pt x="400" y="322"/>
                  </a:lnTo>
                  <a:lnTo>
                    <a:pt x="400" y="322"/>
                  </a:lnTo>
                  <a:lnTo>
                    <a:pt x="400" y="320"/>
                  </a:lnTo>
                  <a:lnTo>
                    <a:pt x="400" y="320"/>
                  </a:lnTo>
                  <a:lnTo>
                    <a:pt x="400" y="320"/>
                  </a:lnTo>
                  <a:lnTo>
                    <a:pt x="400" y="317"/>
                  </a:lnTo>
                  <a:lnTo>
                    <a:pt x="400" y="317"/>
                  </a:lnTo>
                  <a:lnTo>
                    <a:pt x="397" y="317"/>
                  </a:lnTo>
                  <a:lnTo>
                    <a:pt x="397" y="317"/>
                  </a:lnTo>
                  <a:lnTo>
                    <a:pt x="397" y="315"/>
                  </a:lnTo>
                  <a:lnTo>
                    <a:pt x="400" y="315"/>
                  </a:lnTo>
                  <a:lnTo>
                    <a:pt x="400" y="315"/>
                  </a:lnTo>
                  <a:lnTo>
                    <a:pt x="400" y="313"/>
                  </a:lnTo>
                  <a:lnTo>
                    <a:pt x="400" y="313"/>
                  </a:lnTo>
                  <a:lnTo>
                    <a:pt x="400" y="313"/>
                  </a:lnTo>
                  <a:lnTo>
                    <a:pt x="400" y="313"/>
                  </a:lnTo>
                  <a:lnTo>
                    <a:pt x="400" y="310"/>
                  </a:lnTo>
                  <a:lnTo>
                    <a:pt x="402" y="310"/>
                  </a:lnTo>
                  <a:lnTo>
                    <a:pt x="400" y="310"/>
                  </a:lnTo>
                  <a:lnTo>
                    <a:pt x="400" y="308"/>
                  </a:lnTo>
                  <a:lnTo>
                    <a:pt x="402" y="308"/>
                  </a:lnTo>
                  <a:lnTo>
                    <a:pt x="404" y="308"/>
                  </a:lnTo>
                  <a:lnTo>
                    <a:pt x="404" y="306"/>
                  </a:lnTo>
                  <a:lnTo>
                    <a:pt x="404" y="306"/>
                  </a:lnTo>
                  <a:lnTo>
                    <a:pt x="402" y="303"/>
                  </a:lnTo>
                  <a:lnTo>
                    <a:pt x="402" y="306"/>
                  </a:lnTo>
                  <a:lnTo>
                    <a:pt x="402" y="306"/>
                  </a:lnTo>
                  <a:lnTo>
                    <a:pt x="402" y="306"/>
                  </a:lnTo>
                  <a:lnTo>
                    <a:pt x="400" y="306"/>
                  </a:lnTo>
                  <a:lnTo>
                    <a:pt x="400" y="306"/>
                  </a:lnTo>
                  <a:lnTo>
                    <a:pt x="400" y="306"/>
                  </a:lnTo>
                  <a:lnTo>
                    <a:pt x="400" y="303"/>
                  </a:lnTo>
                  <a:lnTo>
                    <a:pt x="400" y="303"/>
                  </a:lnTo>
                  <a:lnTo>
                    <a:pt x="397" y="301"/>
                  </a:lnTo>
                  <a:lnTo>
                    <a:pt x="400" y="296"/>
                  </a:lnTo>
                  <a:lnTo>
                    <a:pt x="400" y="296"/>
                  </a:lnTo>
                  <a:lnTo>
                    <a:pt x="404" y="289"/>
                  </a:lnTo>
                  <a:lnTo>
                    <a:pt x="404" y="289"/>
                  </a:lnTo>
                  <a:lnTo>
                    <a:pt x="402" y="289"/>
                  </a:lnTo>
                  <a:lnTo>
                    <a:pt x="402" y="289"/>
                  </a:lnTo>
                  <a:lnTo>
                    <a:pt x="402" y="289"/>
                  </a:lnTo>
                  <a:lnTo>
                    <a:pt x="397" y="284"/>
                  </a:lnTo>
                  <a:lnTo>
                    <a:pt x="397" y="284"/>
                  </a:lnTo>
                  <a:lnTo>
                    <a:pt x="400" y="282"/>
                  </a:lnTo>
                  <a:lnTo>
                    <a:pt x="397" y="282"/>
                  </a:lnTo>
                  <a:lnTo>
                    <a:pt x="397" y="282"/>
                  </a:lnTo>
                  <a:lnTo>
                    <a:pt x="395" y="282"/>
                  </a:lnTo>
                  <a:lnTo>
                    <a:pt x="395" y="282"/>
                  </a:lnTo>
                  <a:lnTo>
                    <a:pt x="395" y="282"/>
                  </a:lnTo>
                  <a:lnTo>
                    <a:pt x="393" y="282"/>
                  </a:lnTo>
                  <a:lnTo>
                    <a:pt x="393" y="280"/>
                  </a:lnTo>
                  <a:lnTo>
                    <a:pt x="390" y="280"/>
                  </a:lnTo>
                  <a:lnTo>
                    <a:pt x="390" y="280"/>
                  </a:lnTo>
                  <a:lnTo>
                    <a:pt x="388" y="280"/>
                  </a:lnTo>
                  <a:lnTo>
                    <a:pt x="388" y="280"/>
                  </a:lnTo>
                  <a:lnTo>
                    <a:pt x="385" y="277"/>
                  </a:lnTo>
                  <a:lnTo>
                    <a:pt x="385" y="275"/>
                  </a:lnTo>
                  <a:lnTo>
                    <a:pt x="385" y="275"/>
                  </a:lnTo>
                  <a:lnTo>
                    <a:pt x="385" y="272"/>
                  </a:lnTo>
                  <a:lnTo>
                    <a:pt x="385" y="272"/>
                  </a:lnTo>
                  <a:lnTo>
                    <a:pt x="383" y="270"/>
                  </a:lnTo>
                  <a:lnTo>
                    <a:pt x="383" y="270"/>
                  </a:lnTo>
                  <a:lnTo>
                    <a:pt x="383" y="270"/>
                  </a:lnTo>
                  <a:lnTo>
                    <a:pt x="383" y="270"/>
                  </a:lnTo>
                  <a:lnTo>
                    <a:pt x="383" y="270"/>
                  </a:lnTo>
                  <a:lnTo>
                    <a:pt x="383" y="268"/>
                  </a:lnTo>
                  <a:lnTo>
                    <a:pt x="381" y="268"/>
                  </a:lnTo>
                  <a:lnTo>
                    <a:pt x="378" y="268"/>
                  </a:lnTo>
                  <a:lnTo>
                    <a:pt x="378" y="268"/>
                  </a:lnTo>
                  <a:lnTo>
                    <a:pt x="376" y="268"/>
                  </a:lnTo>
                  <a:lnTo>
                    <a:pt x="376" y="265"/>
                  </a:lnTo>
                  <a:lnTo>
                    <a:pt x="376" y="265"/>
                  </a:lnTo>
                  <a:lnTo>
                    <a:pt x="374" y="265"/>
                  </a:lnTo>
                  <a:lnTo>
                    <a:pt x="371" y="265"/>
                  </a:lnTo>
                  <a:lnTo>
                    <a:pt x="371" y="265"/>
                  </a:lnTo>
                  <a:lnTo>
                    <a:pt x="371" y="265"/>
                  </a:lnTo>
                  <a:lnTo>
                    <a:pt x="371" y="263"/>
                  </a:lnTo>
                  <a:lnTo>
                    <a:pt x="371" y="263"/>
                  </a:lnTo>
                  <a:lnTo>
                    <a:pt x="369" y="261"/>
                  </a:lnTo>
                  <a:lnTo>
                    <a:pt x="369" y="261"/>
                  </a:lnTo>
                  <a:lnTo>
                    <a:pt x="369" y="261"/>
                  </a:lnTo>
                  <a:lnTo>
                    <a:pt x="369" y="256"/>
                  </a:lnTo>
                  <a:lnTo>
                    <a:pt x="369" y="256"/>
                  </a:lnTo>
                  <a:lnTo>
                    <a:pt x="369" y="256"/>
                  </a:lnTo>
                  <a:lnTo>
                    <a:pt x="369" y="256"/>
                  </a:lnTo>
                  <a:lnTo>
                    <a:pt x="369" y="254"/>
                  </a:lnTo>
                  <a:lnTo>
                    <a:pt x="369" y="254"/>
                  </a:lnTo>
                  <a:lnTo>
                    <a:pt x="369" y="254"/>
                  </a:lnTo>
                  <a:lnTo>
                    <a:pt x="369" y="254"/>
                  </a:lnTo>
                  <a:lnTo>
                    <a:pt x="366" y="254"/>
                  </a:lnTo>
                  <a:lnTo>
                    <a:pt x="366" y="254"/>
                  </a:lnTo>
                  <a:lnTo>
                    <a:pt x="366" y="251"/>
                  </a:lnTo>
                  <a:lnTo>
                    <a:pt x="366" y="249"/>
                  </a:lnTo>
                  <a:lnTo>
                    <a:pt x="366" y="249"/>
                  </a:lnTo>
                  <a:lnTo>
                    <a:pt x="364" y="244"/>
                  </a:lnTo>
                  <a:lnTo>
                    <a:pt x="364" y="244"/>
                  </a:lnTo>
                  <a:lnTo>
                    <a:pt x="364" y="244"/>
                  </a:lnTo>
                  <a:lnTo>
                    <a:pt x="364" y="244"/>
                  </a:lnTo>
                  <a:lnTo>
                    <a:pt x="364" y="242"/>
                  </a:lnTo>
                  <a:lnTo>
                    <a:pt x="364" y="242"/>
                  </a:lnTo>
                  <a:lnTo>
                    <a:pt x="362" y="242"/>
                  </a:lnTo>
                  <a:lnTo>
                    <a:pt x="362" y="242"/>
                  </a:lnTo>
                  <a:lnTo>
                    <a:pt x="362" y="242"/>
                  </a:lnTo>
                  <a:lnTo>
                    <a:pt x="362" y="244"/>
                  </a:lnTo>
                  <a:lnTo>
                    <a:pt x="362" y="244"/>
                  </a:lnTo>
                  <a:lnTo>
                    <a:pt x="362" y="244"/>
                  </a:lnTo>
                  <a:lnTo>
                    <a:pt x="362" y="244"/>
                  </a:lnTo>
                  <a:lnTo>
                    <a:pt x="359" y="246"/>
                  </a:lnTo>
                  <a:lnTo>
                    <a:pt x="359" y="246"/>
                  </a:lnTo>
                  <a:lnTo>
                    <a:pt x="352" y="251"/>
                  </a:lnTo>
                  <a:lnTo>
                    <a:pt x="352" y="251"/>
                  </a:lnTo>
                  <a:lnTo>
                    <a:pt x="352" y="251"/>
                  </a:lnTo>
                  <a:lnTo>
                    <a:pt x="350" y="251"/>
                  </a:lnTo>
                  <a:lnTo>
                    <a:pt x="350" y="251"/>
                  </a:lnTo>
                  <a:lnTo>
                    <a:pt x="350" y="249"/>
                  </a:lnTo>
                  <a:lnTo>
                    <a:pt x="350" y="249"/>
                  </a:lnTo>
                  <a:lnTo>
                    <a:pt x="350" y="249"/>
                  </a:lnTo>
                  <a:lnTo>
                    <a:pt x="348" y="249"/>
                  </a:lnTo>
                  <a:lnTo>
                    <a:pt x="348" y="249"/>
                  </a:lnTo>
                  <a:lnTo>
                    <a:pt x="348" y="249"/>
                  </a:lnTo>
                  <a:lnTo>
                    <a:pt x="348" y="249"/>
                  </a:lnTo>
                  <a:lnTo>
                    <a:pt x="348" y="249"/>
                  </a:lnTo>
                  <a:lnTo>
                    <a:pt x="348" y="249"/>
                  </a:lnTo>
                  <a:lnTo>
                    <a:pt x="348" y="246"/>
                  </a:lnTo>
                  <a:lnTo>
                    <a:pt x="348" y="249"/>
                  </a:lnTo>
                  <a:lnTo>
                    <a:pt x="348" y="249"/>
                  </a:lnTo>
                  <a:lnTo>
                    <a:pt x="348" y="251"/>
                  </a:lnTo>
                  <a:lnTo>
                    <a:pt x="345" y="254"/>
                  </a:lnTo>
                  <a:lnTo>
                    <a:pt x="345" y="254"/>
                  </a:lnTo>
                  <a:lnTo>
                    <a:pt x="345" y="254"/>
                  </a:lnTo>
                  <a:lnTo>
                    <a:pt x="345" y="256"/>
                  </a:lnTo>
                  <a:lnTo>
                    <a:pt x="343" y="256"/>
                  </a:lnTo>
                  <a:lnTo>
                    <a:pt x="343" y="256"/>
                  </a:lnTo>
                  <a:lnTo>
                    <a:pt x="340" y="258"/>
                  </a:lnTo>
                  <a:lnTo>
                    <a:pt x="338" y="261"/>
                  </a:lnTo>
                  <a:lnTo>
                    <a:pt x="336" y="261"/>
                  </a:lnTo>
                  <a:lnTo>
                    <a:pt x="336" y="261"/>
                  </a:lnTo>
                  <a:lnTo>
                    <a:pt x="333" y="263"/>
                  </a:lnTo>
                  <a:lnTo>
                    <a:pt x="333" y="263"/>
                  </a:lnTo>
                  <a:lnTo>
                    <a:pt x="333" y="261"/>
                  </a:lnTo>
                  <a:lnTo>
                    <a:pt x="333" y="261"/>
                  </a:lnTo>
                  <a:lnTo>
                    <a:pt x="331" y="261"/>
                  </a:lnTo>
                  <a:lnTo>
                    <a:pt x="331" y="261"/>
                  </a:lnTo>
                  <a:lnTo>
                    <a:pt x="329" y="261"/>
                  </a:lnTo>
                  <a:lnTo>
                    <a:pt x="329" y="261"/>
                  </a:lnTo>
                  <a:lnTo>
                    <a:pt x="329" y="261"/>
                  </a:lnTo>
                  <a:lnTo>
                    <a:pt x="326" y="258"/>
                  </a:lnTo>
                  <a:lnTo>
                    <a:pt x="326" y="256"/>
                  </a:lnTo>
                  <a:lnTo>
                    <a:pt x="324" y="254"/>
                  </a:lnTo>
                  <a:lnTo>
                    <a:pt x="322" y="244"/>
                  </a:lnTo>
                  <a:lnTo>
                    <a:pt x="322" y="239"/>
                  </a:lnTo>
                  <a:lnTo>
                    <a:pt x="322" y="239"/>
                  </a:lnTo>
                  <a:lnTo>
                    <a:pt x="322" y="237"/>
                  </a:lnTo>
                  <a:lnTo>
                    <a:pt x="322" y="235"/>
                  </a:lnTo>
                  <a:lnTo>
                    <a:pt x="322" y="232"/>
                  </a:lnTo>
                  <a:lnTo>
                    <a:pt x="319" y="230"/>
                  </a:lnTo>
                  <a:lnTo>
                    <a:pt x="317" y="230"/>
                  </a:lnTo>
                  <a:lnTo>
                    <a:pt x="317" y="230"/>
                  </a:lnTo>
                  <a:lnTo>
                    <a:pt x="317" y="227"/>
                  </a:lnTo>
                  <a:lnTo>
                    <a:pt x="317" y="227"/>
                  </a:lnTo>
                  <a:lnTo>
                    <a:pt x="317" y="225"/>
                  </a:lnTo>
                  <a:lnTo>
                    <a:pt x="317" y="225"/>
                  </a:lnTo>
                  <a:lnTo>
                    <a:pt x="314" y="223"/>
                  </a:lnTo>
                  <a:lnTo>
                    <a:pt x="314" y="223"/>
                  </a:lnTo>
                  <a:lnTo>
                    <a:pt x="314" y="220"/>
                  </a:lnTo>
                  <a:lnTo>
                    <a:pt x="314" y="218"/>
                  </a:lnTo>
                  <a:lnTo>
                    <a:pt x="314" y="218"/>
                  </a:lnTo>
                  <a:lnTo>
                    <a:pt x="314" y="218"/>
                  </a:lnTo>
                  <a:lnTo>
                    <a:pt x="314" y="216"/>
                  </a:lnTo>
                  <a:lnTo>
                    <a:pt x="317" y="211"/>
                  </a:lnTo>
                  <a:lnTo>
                    <a:pt x="317" y="209"/>
                  </a:lnTo>
                  <a:lnTo>
                    <a:pt x="317" y="206"/>
                  </a:lnTo>
                  <a:lnTo>
                    <a:pt x="319" y="204"/>
                  </a:lnTo>
                  <a:lnTo>
                    <a:pt x="317" y="204"/>
                  </a:lnTo>
                  <a:lnTo>
                    <a:pt x="317" y="204"/>
                  </a:lnTo>
                  <a:lnTo>
                    <a:pt x="319" y="199"/>
                  </a:lnTo>
                  <a:lnTo>
                    <a:pt x="319" y="199"/>
                  </a:lnTo>
                  <a:lnTo>
                    <a:pt x="317" y="199"/>
                  </a:lnTo>
                  <a:lnTo>
                    <a:pt x="317" y="197"/>
                  </a:lnTo>
                  <a:lnTo>
                    <a:pt x="317" y="197"/>
                  </a:lnTo>
                  <a:lnTo>
                    <a:pt x="317" y="197"/>
                  </a:lnTo>
                  <a:lnTo>
                    <a:pt x="314" y="194"/>
                  </a:lnTo>
                  <a:lnTo>
                    <a:pt x="314" y="194"/>
                  </a:lnTo>
                  <a:lnTo>
                    <a:pt x="314" y="194"/>
                  </a:lnTo>
                  <a:lnTo>
                    <a:pt x="314" y="185"/>
                  </a:lnTo>
                  <a:lnTo>
                    <a:pt x="314" y="178"/>
                  </a:lnTo>
                  <a:lnTo>
                    <a:pt x="314" y="173"/>
                  </a:lnTo>
                  <a:lnTo>
                    <a:pt x="314" y="171"/>
                  </a:lnTo>
                  <a:lnTo>
                    <a:pt x="314" y="168"/>
                  </a:lnTo>
                  <a:lnTo>
                    <a:pt x="317" y="164"/>
                  </a:lnTo>
                  <a:lnTo>
                    <a:pt x="317" y="164"/>
                  </a:lnTo>
                  <a:lnTo>
                    <a:pt x="314" y="166"/>
                  </a:lnTo>
                  <a:lnTo>
                    <a:pt x="314" y="166"/>
                  </a:lnTo>
                  <a:lnTo>
                    <a:pt x="312" y="166"/>
                  </a:lnTo>
                  <a:lnTo>
                    <a:pt x="312" y="166"/>
                  </a:lnTo>
                  <a:lnTo>
                    <a:pt x="312" y="166"/>
                  </a:lnTo>
                  <a:lnTo>
                    <a:pt x="312" y="166"/>
                  </a:lnTo>
                  <a:lnTo>
                    <a:pt x="310" y="166"/>
                  </a:lnTo>
                  <a:lnTo>
                    <a:pt x="310" y="166"/>
                  </a:lnTo>
                  <a:lnTo>
                    <a:pt x="310" y="166"/>
                  </a:lnTo>
                  <a:lnTo>
                    <a:pt x="310" y="166"/>
                  </a:lnTo>
                  <a:lnTo>
                    <a:pt x="307" y="166"/>
                  </a:lnTo>
                  <a:lnTo>
                    <a:pt x="307" y="166"/>
                  </a:lnTo>
                  <a:lnTo>
                    <a:pt x="307" y="166"/>
                  </a:lnTo>
                  <a:lnTo>
                    <a:pt x="307" y="164"/>
                  </a:lnTo>
                  <a:lnTo>
                    <a:pt x="307" y="159"/>
                  </a:lnTo>
                  <a:lnTo>
                    <a:pt x="307" y="159"/>
                  </a:lnTo>
                  <a:lnTo>
                    <a:pt x="310" y="156"/>
                  </a:lnTo>
                  <a:lnTo>
                    <a:pt x="310" y="154"/>
                  </a:lnTo>
                  <a:lnTo>
                    <a:pt x="310" y="154"/>
                  </a:lnTo>
                  <a:lnTo>
                    <a:pt x="310" y="154"/>
                  </a:lnTo>
                  <a:lnTo>
                    <a:pt x="312" y="152"/>
                  </a:lnTo>
                  <a:lnTo>
                    <a:pt x="312" y="152"/>
                  </a:lnTo>
                  <a:lnTo>
                    <a:pt x="310" y="149"/>
                  </a:lnTo>
                  <a:lnTo>
                    <a:pt x="310" y="149"/>
                  </a:lnTo>
                  <a:lnTo>
                    <a:pt x="310" y="149"/>
                  </a:lnTo>
                  <a:lnTo>
                    <a:pt x="307" y="149"/>
                  </a:lnTo>
                  <a:lnTo>
                    <a:pt x="305" y="147"/>
                  </a:lnTo>
                  <a:lnTo>
                    <a:pt x="305" y="147"/>
                  </a:lnTo>
                  <a:lnTo>
                    <a:pt x="305" y="147"/>
                  </a:lnTo>
                  <a:lnTo>
                    <a:pt x="305" y="145"/>
                  </a:lnTo>
                  <a:lnTo>
                    <a:pt x="303" y="145"/>
                  </a:lnTo>
                  <a:lnTo>
                    <a:pt x="303" y="140"/>
                  </a:lnTo>
                  <a:lnTo>
                    <a:pt x="303" y="140"/>
                  </a:lnTo>
                  <a:lnTo>
                    <a:pt x="303" y="140"/>
                  </a:lnTo>
                  <a:lnTo>
                    <a:pt x="303" y="138"/>
                  </a:lnTo>
                  <a:lnTo>
                    <a:pt x="303" y="138"/>
                  </a:lnTo>
                  <a:lnTo>
                    <a:pt x="300" y="138"/>
                  </a:lnTo>
                  <a:lnTo>
                    <a:pt x="300" y="135"/>
                  </a:lnTo>
                  <a:lnTo>
                    <a:pt x="300" y="135"/>
                  </a:lnTo>
                  <a:lnTo>
                    <a:pt x="298" y="135"/>
                  </a:lnTo>
                  <a:lnTo>
                    <a:pt x="298" y="135"/>
                  </a:lnTo>
                  <a:lnTo>
                    <a:pt x="295" y="135"/>
                  </a:lnTo>
                  <a:lnTo>
                    <a:pt x="293" y="135"/>
                  </a:lnTo>
                  <a:lnTo>
                    <a:pt x="293" y="135"/>
                  </a:lnTo>
                  <a:lnTo>
                    <a:pt x="293" y="133"/>
                  </a:lnTo>
                  <a:lnTo>
                    <a:pt x="293" y="130"/>
                  </a:lnTo>
                  <a:lnTo>
                    <a:pt x="295" y="130"/>
                  </a:lnTo>
                  <a:lnTo>
                    <a:pt x="293" y="130"/>
                  </a:lnTo>
                  <a:lnTo>
                    <a:pt x="293" y="130"/>
                  </a:lnTo>
                  <a:lnTo>
                    <a:pt x="293" y="128"/>
                  </a:lnTo>
                  <a:lnTo>
                    <a:pt x="293" y="128"/>
                  </a:lnTo>
                  <a:lnTo>
                    <a:pt x="295" y="128"/>
                  </a:lnTo>
                  <a:lnTo>
                    <a:pt x="295" y="128"/>
                  </a:lnTo>
                  <a:lnTo>
                    <a:pt x="295" y="128"/>
                  </a:lnTo>
                  <a:lnTo>
                    <a:pt x="293" y="126"/>
                  </a:lnTo>
                  <a:lnTo>
                    <a:pt x="293" y="126"/>
                  </a:lnTo>
                  <a:lnTo>
                    <a:pt x="295" y="123"/>
                  </a:lnTo>
                  <a:lnTo>
                    <a:pt x="295" y="123"/>
                  </a:lnTo>
                  <a:lnTo>
                    <a:pt x="295" y="123"/>
                  </a:lnTo>
                  <a:lnTo>
                    <a:pt x="295" y="123"/>
                  </a:lnTo>
                  <a:lnTo>
                    <a:pt x="300" y="114"/>
                  </a:lnTo>
                  <a:lnTo>
                    <a:pt x="303" y="114"/>
                  </a:lnTo>
                  <a:lnTo>
                    <a:pt x="303" y="114"/>
                  </a:lnTo>
                  <a:lnTo>
                    <a:pt x="303" y="114"/>
                  </a:lnTo>
                  <a:lnTo>
                    <a:pt x="303" y="114"/>
                  </a:lnTo>
                  <a:lnTo>
                    <a:pt x="303" y="114"/>
                  </a:lnTo>
                  <a:lnTo>
                    <a:pt x="300" y="114"/>
                  </a:lnTo>
                  <a:lnTo>
                    <a:pt x="300" y="114"/>
                  </a:lnTo>
                  <a:lnTo>
                    <a:pt x="300" y="114"/>
                  </a:lnTo>
                  <a:lnTo>
                    <a:pt x="298" y="109"/>
                  </a:lnTo>
                  <a:lnTo>
                    <a:pt x="295" y="109"/>
                  </a:lnTo>
                  <a:lnTo>
                    <a:pt x="295" y="109"/>
                  </a:lnTo>
                  <a:lnTo>
                    <a:pt x="293" y="111"/>
                  </a:lnTo>
                  <a:lnTo>
                    <a:pt x="291" y="111"/>
                  </a:lnTo>
                  <a:lnTo>
                    <a:pt x="291" y="111"/>
                  </a:lnTo>
                  <a:lnTo>
                    <a:pt x="288" y="111"/>
                  </a:lnTo>
                  <a:lnTo>
                    <a:pt x="288" y="109"/>
                  </a:lnTo>
                  <a:lnTo>
                    <a:pt x="286" y="109"/>
                  </a:lnTo>
                  <a:lnTo>
                    <a:pt x="284" y="107"/>
                  </a:lnTo>
                  <a:lnTo>
                    <a:pt x="284" y="107"/>
                  </a:lnTo>
                  <a:lnTo>
                    <a:pt x="284" y="104"/>
                  </a:lnTo>
                  <a:lnTo>
                    <a:pt x="284" y="100"/>
                  </a:lnTo>
                  <a:lnTo>
                    <a:pt x="284" y="93"/>
                  </a:lnTo>
                  <a:lnTo>
                    <a:pt x="284" y="93"/>
                  </a:lnTo>
                  <a:lnTo>
                    <a:pt x="284" y="90"/>
                  </a:lnTo>
                  <a:lnTo>
                    <a:pt x="284" y="90"/>
                  </a:lnTo>
                  <a:lnTo>
                    <a:pt x="284" y="88"/>
                  </a:lnTo>
                  <a:lnTo>
                    <a:pt x="284" y="85"/>
                  </a:lnTo>
                  <a:lnTo>
                    <a:pt x="281" y="85"/>
                  </a:lnTo>
                  <a:lnTo>
                    <a:pt x="281" y="85"/>
                  </a:lnTo>
                  <a:lnTo>
                    <a:pt x="281" y="83"/>
                  </a:lnTo>
                  <a:lnTo>
                    <a:pt x="284" y="81"/>
                  </a:lnTo>
                  <a:lnTo>
                    <a:pt x="284" y="81"/>
                  </a:lnTo>
                  <a:lnTo>
                    <a:pt x="284" y="81"/>
                  </a:lnTo>
                  <a:lnTo>
                    <a:pt x="284" y="78"/>
                  </a:lnTo>
                  <a:lnTo>
                    <a:pt x="284" y="78"/>
                  </a:lnTo>
                  <a:lnTo>
                    <a:pt x="284" y="78"/>
                  </a:lnTo>
                  <a:lnTo>
                    <a:pt x="284" y="76"/>
                  </a:lnTo>
                  <a:lnTo>
                    <a:pt x="284" y="76"/>
                  </a:lnTo>
                  <a:lnTo>
                    <a:pt x="284" y="74"/>
                  </a:lnTo>
                  <a:lnTo>
                    <a:pt x="284" y="74"/>
                  </a:lnTo>
                  <a:lnTo>
                    <a:pt x="281" y="74"/>
                  </a:lnTo>
                  <a:lnTo>
                    <a:pt x="281" y="74"/>
                  </a:lnTo>
                  <a:lnTo>
                    <a:pt x="281" y="71"/>
                  </a:lnTo>
                  <a:lnTo>
                    <a:pt x="281" y="69"/>
                  </a:lnTo>
                  <a:lnTo>
                    <a:pt x="281" y="69"/>
                  </a:lnTo>
                  <a:lnTo>
                    <a:pt x="281" y="66"/>
                  </a:lnTo>
                  <a:lnTo>
                    <a:pt x="281" y="66"/>
                  </a:lnTo>
                  <a:lnTo>
                    <a:pt x="281" y="66"/>
                  </a:lnTo>
                  <a:lnTo>
                    <a:pt x="281" y="64"/>
                  </a:lnTo>
                  <a:lnTo>
                    <a:pt x="281" y="64"/>
                  </a:lnTo>
                  <a:lnTo>
                    <a:pt x="281" y="62"/>
                  </a:lnTo>
                  <a:lnTo>
                    <a:pt x="281" y="59"/>
                  </a:lnTo>
                  <a:lnTo>
                    <a:pt x="279" y="59"/>
                  </a:lnTo>
                  <a:lnTo>
                    <a:pt x="279" y="59"/>
                  </a:lnTo>
                  <a:lnTo>
                    <a:pt x="279" y="57"/>
                  </a:lnTo>
                  <a:lnTo>
                    <a:pt x="279" y="57"/>
                  </a:lnTo>
                  <a:lnTo>
                    <a:pt x="279" y="55"/>
                  </a:lnTo>
                  <a:lnTo>
                    <a:pt x="279" y="55"/>
                  </a:lnTo>
                  <a:lnTo>
                    <a:pt x="277" y="55"/>
                  </a:lnTo>
                  <a:lnTo>
                    <a:pt x="274" y="55"/>
                  </a:lnTo>
                  <a:lnTo>
                    <a:pt x="274" y="57"/>
                  </a:lnTo>
                  <a:lnTo>
                    <a:pt x="274" y="55"/>
                  </a:lnTo>
                  <a:lnTo>
                    <a:pt x="274" y="55"/>
                  </a:lnTo>
                  <a:lnTo>
                    <a:pt x="274" y="52"/>
                  </a:lnTo>
                  <a:lnTo>
                    <a:pt x="274" y="52"/>
                  </a:lnTo>
                  <a:lnTo>
                    <a:pt x="274" y="52"/>
                  </a:lnTo>
                  <a:lnTo>
                    <a:pt x="274" y="52"/>
                  </a:lnTo>
                  <a:lnTo>
                    <a:pt x="272" y="50"/>
                  </a:lnTo>
                  <a:lnTo>
                    <a:pt x="272" y="50"/>
                  </a:lnTo>
                  <a:lnTo>
                    <a:pt x="272" y="50"/>
                  </a:lnTo>
                  <a:lnTo>
                    <a:pt x="269" y="50"/>
                  </a:lnTo>
                  <a:lnTo>
                    <a:pt x="269" y="50"/>
                  </a:lnTo>
                  <a:lnTo>
                    <a:pt x="269" y="50"/>
                  </a:lnTo>
                  <a:lnTo>
                    <a:pt x="269" y="52"/>
                  </a:lnTo>
                  <a:lnTo>
                    <a:pt x="267" y="52"/>
                  </a:lnTo>
                  <a:lnTo>
                    <a:pt x="267" y="55"/>
                  </a:lnTo>
                  <a:lnTo>
                    <a:pt x="267" y="52"/>
                  </a:lnTo>
                  <a:lnTo>
                    <a:pt x="267" y="50"/>
                  </a:lnTo>
                  <a:lnTo>
                    <a:pt x="267" y="50"/>
                  </a:lnTo>
                  <a:lnTo>
                    <a:pt x="267" y="48"/>
                  </a:lnTo>
                  <a:lnTo>
                    <a:pt x="267" y="48"/>
                  </a:lnTo>
                  <a:lnTo>
                    <a:pt x="269" y="48"/>
                  </a:lnTo>
                  <a:lnTo>
                    <a:pt x="269" y="48"/>
                  </a:lnTo>
                  <a:lnTo>
                    <a:pt x="269" y="48"/>
                  </a:lnTo>
                  <a:lnTo>
                    <a:pt x="269" y="45"/>
                  </a:lnTo>
                  <a:lnTo>
                    <a:pt x="269" y="45"/>
                  </a:lnTo>
                  <a:lnTo>
                    <a:pt x="269" y="45"/>
                  </a:lnTo>
                  <a:lnTo>
                    <a:pt x="272" y="45"/>
                  </a:lnTo>
                  <a:lnTo>
                    <a:pt x="272" y="43"/>
                  </a:lnTo>
                  <a:lnTo>
                    <a:pt x="272" y="43"/>
                  </a:lnTo>
                  <a:lnTo>
                    <a:pt x="272" y="43"/>
                  </a:lnTo>
                  <a:lnTo>
                    <a:pt x="272" y="43"/>
                  </a:lnTo>
                  <a:lnTo>
                    <a:pt x="272" y="43"/>
                  </a:lnTo>
                  <a:lnTo>
                    <a:pt x="272" y="40"/>
                  </a:lnTo>
                  <a:lnTo>
                    <a:pt x="269" y="40"/>
                  </a:lnTo>
                  <a:lnTo>
                    <a:pt x="269" y="40"/>
                  </a:lnTo>
                  <a:lnTo>
                    <a:pt x="269" y="40"/>
                  </a:lnTo>
                  <a:lnTo>
                    <a:pt x="269" y="38"/>
                  </a:lnTo>
                  <a:lnTo>
                    <a:pt x="269" y="38"/>
                  </a:lnTo>
                  <a:lnTo>
                    <a:pt x="269" y="38"/>
                  </a:lnTo>
                  <a:lnTo>
                    <a:pt x="269" y="38"/>
                  </a:lnTo>
                  <a:lnTo>
                    <a:pt x="269" y="38"/>
                  </a:lnTo>
                  <a:lnTo>
                    <a:pt x="269" y="38"/>
                  </a:lnTo>
                  <a:lnTo>
                    <a:pt x="267" y="38"/>
                  </a:lnTo>
                  <a:lnTo>
                    <a:pt x="267" y="38"/>
                  </a:lnTo>
                  <a:lnTo>
                    <a:pt x="267" y="40"/>
                  </a:lnTo>
                  <a:lnTo>
                    <a:pt x="267" y="40"/>
                  </a:lnTo>
                  <a:lnTo>
                    <a:pt x="265" y="40"/>
                  </a:lnTo>
                  <a:lnTo>
                    <a:pt x="265" y="40"/>
                  </a:lnTo>
                  <a:lnTo>
                    <a:pt x="262" y="40"/>
                  </a:lnTo>
                  <a:lnTo>
                    <a:pt x="262" y="43"/>
                  </a:lnTo>
                  <a:lnTo>
                    <a:pt x="262" y="45"/>
                  </a:lnTo>
                  <a:lnTo>
                    <a:pt x="262" y="45"/>
                  </a:lnTo>
                  <a:lnTo>
                    <a:pt x="262" y="45"/>
                  </a:lnTo>
                  <a:lnTo>
                    <a:pt x="260" y="48"/>
                  </a:lnTo>
                  <a:lnTo>
                    <a:pt x="258" y="50"/>
                  </a:lnTo>
                  <a:lnTo>
                    <a:pt x="258" y="50"/>
                  </a:lnTo>
                  <a:lnTo>
                    <a:pt x="255" y="52"/>
                  </a:lnTo>
                  <a:lnTo>
                    <a:pt x="255" y="52"/>
                  </a:lnTo>
                  <a:lnTo>
                    <a:pt x="253" y="52"/>
                  </a:lnTo>
                  <a:lnTo>
                    <a:pt x="253" y="52"/>
                  </a:lnTo>
                  <a:lnTo>
                    <a:pt x="253" y="52"/>
                  </a:lnTo>
                  <a:lnTo>
                    <a:pt x="253" y="52"/>
                  </a:lnTo>
                  <a:lnTo>
                    <a:pt x="251" y="52"/>
                  </a:lnTo>
                  <a:lnTo>
                    <a:pt x="248" y="55"/>
                  </a:lnTo>
                  <a:lnTo>
                    <a:pt x="248" y="55"/>
                  </a:lnTo>
                  <a:lnTo>
                    <a:pt x="248" y="62"/>
                  </a:lnTo>
                  <a:lnTo>
                    <a:pt x="248" y="66"/>
                  </a:lnTo>
                  <a:lnTo>
                    <a:pt x="248" y="69"/>
                  </a:lnTo>
                  <a:lnTo>
                    <a:pt x="248" y="69"/>
                  </a:lnTo>
                  <a:lnTo>
                    <a:pt x="246" y="71"/>
                  </a:lnTo>
                  <a:lnTo>
                    <a:pt x="246" y="71"/>
                  </a:lnTo>
                  <a:lnTo>
                    <a:pt x="246" y="76"/>
                  </a:lnTo>
                  <a:lnTo>
                    <a:pt x="246" y="76"/>
                  </a:lnTo>
                  <a:lnTo>
                    <a:pt x="239" y="97"/>
                  </a:lnTo>
                  <a:lnTo>
                    <a:pt x="239" y="100"/>
                  </a:lnTo>
                  <a:lnTo>
                    <a:pt x="239" y="100"/>
                  </a:lnTo>
                  <a:lnTo>
                    <a:pt x="239" y="102"/>
                  </a:lnTo>
                  <a:lnTo>
                    <a:pt x="236" y="104"/>
                  </a:lnTo>
                  <a:lnTo>
                    <a:pt x="236" y="109"/>
                  </a:lnTo>
                  <a:lnTo>
                    <a:pt x="236" y="111"/>
                  </a:lnTo>
                  <a:lnTo>
                    <a:pt x="236" y="114"/>
                  </a:lnTo>
                  <a:lnTo>
                    <a:pt x="236" y="114"/>
                  </a:lnTo>
                  <a:lnTo>
                    <a:pt x="236" y="114"/>
                  </a:lnTo>
                  <a:lnTo>
                    <a:pt x="239" y="114"/>
                  </a:lnTo>
                  <a:lnTo>
                    <a:pt x="239" y="114"/>
                  </a:lnTo>
                  <a:lnTo>
                    <a:pt x="239" y="116"/>
                  </a:lnTo>
                  <a:lnTo>
                    <a:pt x="239" y="116"/>
                  </a:lnTo>
                  <a:lnTo>
                    <a:pt x="241" y="116"/>
                  </a:lnTo>
                  <a:lnTo>
                    <a:pt x="241" y="119"/>
                  </a:lnTo>
                  <a:lnTo>
                    <a:pt x="239" y="119"/>
                  </a:lnTo>
                  <a:lnTo>
                    <a:pt x="236" y="119"/>
                  </a:lnTo>
                  <a:lnTo>
                    <a:pt x="236" y="119"/>
                  </a:lnTo>
                  <a:lnTo>
                    <a:pt x="236" y="119"/>
                  </a:lnTo>
                  <a:lnTo>
                    <a:pt x="234" y="121"/>
                  </a:lnTo>
                  <a:lnTo>
                    <a:pt x="234" y="121"/>
                  </a:lnTo>
                  <a:lnTo>
                    <a:pt x="234" y="119"/>
                  </a:lnTo>
                  <a:lnTo>
                    <a:pt x="234" y="116"/>
                  </a:lnTo>
                  <a:lnTo>
                    <a:pt x="234" y="114"/>
                  </a:lnTo>
                  <a:lnTo>
                    <a:pt x="234" y="114"/>
                  </a:lnTo>
                  <a:lnTo>
                    <a:pt x="234" y="114"/>
                  </a:lnTo>
                  <a:lnTo>
                    <a:pt x="232" y="114"/>
                  </a:lnTo>
                  <a:lnTo>
                    <a:pt x="229" y="116"/>
                  </a:lnTo>
                  <a:lnTo>
                    <a:pt x="229" y="119"/>
                  </a:lnTo>
                  <a:lnTo>
                    <a:pt x="227" y="123"/>
                  </a:lnTo>
                  <a:lnTo>
                    <a:pt x="227" y="123"/>
                  </a:lnTo>
                  <a:lnTo>
                    <a:pt x="227" y="126"/>
                  </a:lnTo>
                  <a:lnTo>
                    <a:pt x="227" y="128"/>
                  </a:lnTo>
                  <a:lnTo>
                    <a:pt x="227" y="128"/>
                  </a:lnTo>
                  <a:lnTo>
                    <a:pt x="227" y="128"/>
                  </a:lnTo>
                  <a:lnTo>
                    <a:pt x="227" y="128"/>
                  </a:lnTo>
                  <a:lnTo>
                    <a:pt x="227" y="128"/>
                  </a:lnTo>
                  <a:lnTo>
                    <a:pt x="227" y="128"/>
                  </a:lnTo>
                  <a:lnTo>
                    <a:pt x="227" y="128"/>
                  </a:lnTo>
                  <a:lnTo>
                    <a:pt x="227" y="128"/>
                  </a:lnTo>
                  <a:lnTo>
                    <a:pt x="227" y="128"/>
                  </a:lnTo>
                  <a:lnTo>
                    <a:pt x="227" y="128"/>
                  </a:lnTo>
                  <a:lnTo>
                    <a:pt x="229" y="128"/>
                  </a:lnTo>
                  <a:lnTo>
                    <a:pt x="227" y="130"/>
                  </a:lnTo>
                  <a:lnTo>
                    <a:pt x="227" y="130"/>
                  </a:lnTo>
                  <a:lnTo>
                    <a:pt x="227" y="130"/>
                  </a:lnTo>
                  <a:lnTo>
                    <a:pt x="224" y="128"/>
                  </a:lnTo>
                  <a:lnTo>
                    <a:pt x="224" y="128"/>
                  </a:lnTo>
                  <a:lnTo>
                    <a:pt x="222" y="130"/>
                  </a:lnTo>
                  <a:lnTo>
                    <a:pt x="222" y="133"/>
                  </a:lnTo>
                  <a:lnTo>
                    <a:pt x="217" y="147"/>
                  </a:lnTo>
                  <a:lnTo>
                    <a:pt x="217" y="147"/>
                  </a:lnTo>
                  <a:lnTo>
                    <a:pt x="217" y="149"/>
                  </a:lnTo>
                  <a:lnTo>
                    <a:pt x="217" y="149"/>
                  </a:lnTo>
                  <a:lnTo>
                    <a:pt x="220" y="147"/>
                  </a:lnTo>
                  <a:lnTo>
                    <a:pt x="222" y="147"/>
                  </a:lnTo>
                  <a:lnTo>
                    <a:pt x="222" y="147"/>
                  </a:lnTo>
                  <a:lnTo>
                    <a:pt x="222" y="147"/>
                  </a:lnTo>
                  <a:lnTo>
                    <a:pt x="222" y="147"/>
                  </a:lnTo>
                  <a:lnTo>
                    <a:pt x="220" y="147"/>
                  </a:lnTo>
                  <a:lnTo>
                    <a:pt x="220" y="147"/>
                  </a:lnTo>
                  <a:lnTo>
                    <a:pt x="220" y="142"/>
                  </a:lnTo>
                  <a:lnTo>
                    <a:pt x="220" y="142"/>
                  </a:lnTo>
                  <a:lnTo>
                    <a:pt x="220" y="142"/>
                  </a:lnTo>
                  <a:lnTo>
                    <a:pt x="220" y="142"/>
                  </a:lnTo>
                  <a:lnTo>
                    <a:pt x="220" y="142"/>
                  </a:lnTo>
                  <a:lnTo>
                    <a:pt x="220" y="142"/>
                  </a:lnTo>
                  <a:lnTo>
                    <a:pt x="222" y="142"/>
                  </a:lnTo>
                  <a:lnTo>
                    <a:pt x="222" y="142"/>
                  </a:lnTo>
                  <a:lnTo>
                    <a:pt x="224" y="142"/>
                  </a:lnTo>
                  <a:lnTo>
                    <a:pt x="224" y="142"/>
                  </a:lnTo>
                  <a:lnTo>
                    <a:pt x="224" y="142"/>
                  </a:lnTo>
                  <a:lnTo>
                    <a:pt x="222" y="145"/>
                  </a:lnTo>
                  <a:lnTo>
                    <a:pt x="224" y="145"/>
                  </a:lnTo>
                  <a:lnTo>
                    <a:pt x="224" y="147"/>
                  </a:lnTo>
                  <a:lnTo>
                    <a:pt x="224" y="147"/>
                  </a:lnTo>
                  <a:lnTo>
                    <a:pt x="227" y="149"/>
                  </a:lnTo>
                  <a:lnTo>
                    <a:pt x="227" y="149"/>
                  </a:lnTo>
                  <a:lnTo>
                    <a:pt x="227" y="149"/>
                  </a:lnTo>
                  <a:lnTo>
                    <a:pt x="227" y="149"/>
                  </a:lnTo>
                  <a:lnTo>
                    <a:pt x="229" y="149"/>
                  </a:lnTo>
                  <a:lnTo>
                    <a:pt x="232" y="149"/>
                  </a:lnTo>
                  <a:lnTo>
                    <a:pt x="232" y="149"/>
                  </a:lnTo>
                  <a:lnTo>
                    <a:pt x="232" y="149"/>
                  </a:lnTo>
                  <a:lnTo>
                    <a:pt x="234" y="149"/>
                  </a:lnTo>
                  <a:lnTo>
                    <a:pt x="234" y="149"/>
                  </a:lnTo>
                  <a:lnTo>
                    <a:pt x="234" y="149"/>
                  </a:lnTo>
                  <a:lnTo>
                    <a:pt x="236" y="149"/>
                  </a:lnTo>
                  <a:lnTo>
                    <a:pt x="236" y="149"/>
                  </a:lnTo>
                  <a:lnTo>
                    <a:pt x="234" y="149"/>
                  </a:lnTo>
                  <a:lnTo>
                    <a:pt x="234" y="149"/>
                  </a:lnTo>
                  <a:lnTo>
                    <a:pt x="234" y="149"/>
                  </a:lnTo>
                  <a:lnTo>
                    <a:pt x="232" y="152"/>
                  </a:lnTo>
                  <a:lnTo>
                    <a:pt x="232" y="152"/>
                  </a:lnTo>
                  <a:lnTo>
                    <a:pt x="229" y="154"/>
                  </a:lnTo>
                  <a:lnTo>
                    <a:pt x="229" y="154"/>
                  </a:lnTo>
                  <a:lnTo>
                    <a:pt x="229" y="154"/>
                  </a:lnTo>
                  <a:lnTo>
                    <a:pt x="232" y="154"/>
                  </a:lnTo>
                  <a:lnTo>
                    <a:pt x="232" y="156"/>
                  </a:lnTo>
                  <a:lnTo>
                    <a:pt x="232" y="156"/>
                  </a:lnTo>
                  <a:lnTo>
                    <a:pt x="234" y="156"/>
                  </a:lnTo>
                  <a:lnTo>
                    <a:pt x="234" y="156"/>
                  </a:lnTo>
                  <a:lnTo>
                    <a:pt x="236" y="156"/>
                  </a:lnTo>
                  <a:lnTo>
                    <a:pt x="239" y="156"/>
                  </a:lnTo>
                  <a:lnTo>
                    <a:pt x="236" y="159"/>
                  </a:lnTo>
                  <a:lnTo>
                    <a:pt x="232" y="159"/>
                  </a:lnTo>
                  <a:lnTo>
                    <a:pt x="234" y="161"/>
                  </a:lnTo>
                  <a:lnTo>
                    <a:pt x="234" y="164"/>
                  </a:lnTo>
                  <a:lnTo>
                    <a:pt x="234" y="166"/>
                  </a:lnTo>
                  <a:lnTo>
                    <a:pt x="234" y="166"/>
                  </a:lnTo>
                  <a:lnTo>
                    <a:pt x="234" y="168"/>
                  </a:lnTo>
                  <a:lnTo>
                    <a:pt x="234" y="168"/>
                  </a:lnTo>
                  <a:lnTo>
                    <a:pt x="232" y="166"/>
                  </a:lnTo>
                  <a:lnTo>
                    <a:pt x="232" y="166"/>
                  </a:lnTo>
                  <a:lnTo>
                    <a:pt x="232" y="166"/>
                  </a:lnTo>
                  <a:lnTo>
                    <a:pt x="232" y="164"/>
                  </a:lnTo>
                  <a:lnTo>
                    <a:pt x="232" y="161"/>
                  </a:lnTo>
                  <a:lnTo>
                    <a:pt x="232" y="156"/>
                  </a:lnTo>
                  <a:lnTo>
                    <a:pt x="232" y="156"/>
                  </a:lnTo>
                  <a:lnTo>
                    <a:pt x="229" y="156"/>
                  </a:lnTo>
                  <a:lnTo>
                    <a:pt x="229" y="154"/>
                  </a:lnTo>
                  <a:lnTo>
                    <a:pt x="229" y="156"/>
                  </a:lnTo>
                  <a:lnTo>
                    <a:pt x="229" y="156"/>
                  </a:lnTo>
                  <a:lnTo>
                    <a:pt x="229" y="154"/>
                  </a:lnTo>
                  <a:lnTo>
                    <a:pt x="229" y="154"/>
                  </a:lnTo>
                  <a:lnTo>
                    <a:pt x="227" y="154"/>
                  </a:lnTo>
                  <a:lnTo>
                    <a:pt x="227" y="154"/>
                  </a:lnTo>
                  <a:lnTo>
                    <a:pt x="227" y="156"/>
                  </a:lnTo>
                  <a:lnTo>
                    <a:pt x="227" y="159"/>
                  </a:lnTo>
                  <a:lnTo>
                    <a:pt x="224" y="161"/>
                  </a:lnTo>
                  <a:lnTo>
                    <a:pt x="224" y="161"/>
                  </a:lnTo>
                  <a:lnTo>
                    <a:pt x="224" y="164"/>
                  </a:lnTo>
                  <a:lnTo>
                    <a:pt x="224" y="166"/>
                  </a:lnTo>
                  <a:lnTo>
                    <a:pt x="222" y="166"/>
                  </a:lnTo>
                  <a:lnTo>
                    <a:pt x="220" y="168"/>
                  </a:lnTo>
                  <a:lnTo>
                    <a:pt x="220" y="168"/>
                  </a:lnTo>
                  <a:lnTo>
                    <a:pt x="220" y="168"/>
                  </a:lnTo>
                  <a:lnTo>
                    <a:pt x="217" y="168"/>
                  </a:lnTo>
                  <a:lnTo>
                    <a:pt x="217" y="168"/>
                  </a:lnTo>
                  <a:lnTo>
                    <a:pt x="217" y="171"/>
                  </a:lnTo>
                  <a:lnTo>
                    <a:pt x="217" y="171"/>
                  </a:lnTo>
                  <a:lnTo>
                    <a:pt x="215" y="173"/>
                  </a:lnTo>
                  <a:lnTo>
                    <a:pt x="215" y="173"/>
                  </a:lnTo>
                  <a:lnTo>
                    <a:pt x="215" y="173"/>
                  </a:lnTo>
                  <a:lnTo>
                    <a:pt x="215" y="173"/>
                  </a:lnTo>
                  <a:lnTo>
                    <a:pt x="217" y="175"/>
                  </a:lnTo>
                  <a:lnTo>
                    <a:pt x="217" y="175"/>
                  </a:lnTo>
                  <a:lnTo>
                    <a:pt x="217" y="178"/>
                  </a:lnTo>
                  <a:lnTo>
                    <a:pt x="217" y="180"/>
                  </a:lnTo>
                  <a:lnTo>
                    <a:pt x="217" y="182"/>
                  </a:lnTo>
                  <a:lnTo>
                    <a:pt x="217" y="182"/>
                  </a:lnTo>
                  <a:lnTo>
                    <a:pt x="217" y="185"/>
                  </a:lnTo>
                  <a:lnTo>
                    <a:pt x="220" y="185"/>
                  </a:lnTo>
                  <a:lnTo>
                    <a:pt x="220" y="185"/>
                  </a:lnTo>
                  <a:lnTo>
                    <a:pt x="220" y="185"/>
                  </a:lnTo>
                  <a:lnTo>
                    <a:pt x="220" y="185"/>
                  </a:lnTo>
                  <a:lnTo>
                    <a:pt x="220" y="185"/>
                  </a:lnTo>
                  <a:lnTo>
                    <a:pt x="220" y="187"/>
                  </a:lnTo>
                  <a:lnTo>
                    <a:pt x="220" y="187"/>
                  </a:lnTo>
                  <a:lnTo>
                    <a:pt x="220" y="187"/>
                  </a:lnTo>
                  <a:lnTo>
                    <a:pt x="220" y="187"/>
                  </a:lnTo>
                  <a:lnTo>
                    <a:pt x="220" y="187"/>
                  </a:lnTo>
                  <a:lnTo>
                    <a:pt x="220" y="190"/>
                  </a:lnTo>
                  <a:lnTo>
                    <a:pt x="220" y="190"/>
                  </a:lnTo>
                  <a:lnTo>
                    <a:pt x="220" y="190"/>
                  </a:lnTo>
                  <a:lnTo>
                    <a:pt x="220" y="192"/>
                  </a:lnTo>
                  <a:lnTo>
                    <a:pt x="220" y="192"/>
                  </a:lnTo>
                  <a:lnTo>
                    <a:pt x="220" y="192"/>
                  </a:lnTo>
                  <a:lnTo>
                    <a:pt x="220" y="194"/>
                  </a:lnTo>
                  <a:lnTo>
                    <a:pt x="220" y="194"/>
                  </a:lnTo>
                  <a:lnTo>
                    <a:pt x="220" y="194"/>
                  </a:lnTo>
                  <a:lnTo>
                    <a:pt x="217" y="194"/>
                  </a:lnTo>
                  <a:lnTo>
                    <a:pt x="217" y="194"/>
                  </a:lnTo>
                  <a:lnTo>
                    <a:pt x="217" y="194"/>
                  </a:lnTo>
                  <a:lnTo>
                    <a:pt x="217" y="197"/>
                  </a:lnTo>
                  <a:lnTo>
                    <a:pt x="215" y="199"/>
                  </a:lnTo>
                  <a:lnTo>
                    <a:pt x="215" y="201"/>
                  </a:lnTo>
                  <a:lnTo>
                    <a:pt x="213" y="204"/>
                  </a:lnTo>
                  <a:lnTo>
                    <a:pt x="213" y="204"/>
                  </a:lnTo>
                  <a:lnTo>
                    <a:pt x="213" y="204"/>
                  </a:lnTo>
                  <a:lnTo>
                    <a:pt x="213" y="209"/>
                  </a:lnTo>
                  <a:lnTo>
                    <a:pt x="208" y="220"/>
                  </a:lnTo>
                  <a:lnTo>
                    <a:pt x="208" y="225"/>
                  </a:lnTo>
                  <a:lnTo>
                    <a:pt x="208" y="230"/>
                  </a:lnTo>
                  <a:lnTo>
                    <a:pt x="210" y="235"/>
                  </a:lnTo>
                  <a:lnTo>
                    <a:pt x="213" y="235"/>
                  </a:lnTo>
                  <a:lnTo>
                    <a:pt x="213" y="237"/>
                  </a:lnTo>
                  <a:lnTo>
                    <a:pt x="215" y="239"/>
                  </a:lnTo>
                  <a:lnTo>
                    <a:pt x="215" y="242"/>
                  </a:lnTo>
                  <a:lnTo>
                    <a:pt x="215" y="244"/>
                  </a:lnTo>
                  <a:lnTo>
                    <a:pt x="213" y="246"/>
                  </a:lnTo>
                  <a:lnTo>
                    <a:pt x="210" y="256"/>
                  </a:lnTo>
                  <a:lnTo>
                    <a:pt x="210" y="258"/>
                  </a:lnTo>
                  <a:lnTo>
                    <a:pt x="210" y="261"/>
                  </a:lnTo>
                  <a:lnTo>
                    <a:pt x="210" y="263"/>
                  </a:lnTo>
                  <a:lnTo>
                    <a:pt x="210" y="265"/>
                  </a:lnTo>
                  <a:lnTo>
                    <a:pt x="210" y="265"/>
                  </a:lnTo>
                  <a:lnTo>
                    <a:pt x="210" y="270"/>
                  </a:lnTo>
                  <a:lnTo>
                    <a:pt x="213" y="284"/>
                  </a:lnTo>
                  <a:lnTo>
                    <a:pt x="213" y="284"/>
                  </a:lnTo>
                  <a:lnTo>
                    <a:pt x="215" y="287"/>
                  </a:lnTo>
                  <a:lnTo>
                    <a:pt x="215" y="287"/>
                  </a:lnTo>
                  <a:lnTo>
                    <a:pt x="215" y="289"/>
                  </a:lnTo>
                  <a:lnTo>
                    <a:pt x="215" y="289"/>
                  </a:lnTo>
                  <a:lnTo>
                    <a:pt x="215" y="289"/>
                  </a:lnTo>
                  <a:lnTo>
                    <a:pt x="215" y="291"/>
                  </a:lnTo>
                  <a:lnTo>
                    <a:pt x="215" y="291"/>
                  </a:lnTo>
                  <a:lnTo>
                    <a:pt x="215" y="294"/>
                  </a:lnTo>
                  <a:lnTo>
                    <a:pt x="215" y="294"/>
                  </a:lnTo>
                  <a:lnTo>
                    <a:pt x="215" y="296"/>
                  </a:lnTo>
                  <a:lnTo>
                    <a:pt x="215" y="296"/>
                  </a:lnTo>
                  <a:lnTo>
                    <a:pt x="215" y="296"/>
                  </a:lnTo>
                  <a:lnTo>
                    <a:pt x="213" y="299"/>
                  </a:lnTo>
                  <a:lnTo>
                    <a:pt x="215" y="299"/>
                  </a:lnTo>
                  <a:lnTo>
                    <a:pt x="215" y="299"/>
                  </a:lnTo>
                  <a:lnTo>
                    <a:pt x="213" y="301"/>
                  </a:lnTo>
                  <a:lnTo>
                    <a:pt x="213" y="301"/>
                  </a:lnTo>
                  <a:lnTo>
                    <a:pt x="213" y="301"/>
                  </a:lnTo>
                  <a:lnTo>
                    <a:pt x="213" y="303"/>
                  </a:lnTo>
                  <a:lnTo>
                    <a:pt x="210" y="303"/>
                  </a:lnTo>
                  <a:lnTo>
                    <a:pt x="210" y="303"/>
                  </a:lnTo>
                  <a:lnTo>
                    <a:pt x="210" y="306"/>
                  </a:lnTo>
                  <a:lnTo>
                    <a:pt x="210" y="308"/>
                  </a:lnTo>
                  <a:lnTo>
                    <a:pt x="210" y="308"/>
                  </a:lnTo>
                  <a:lnTo>
                    <a:pt x="206" y="320"/>
                  </a:lnTo>
                  <a:lnTo>
                    <a:pt x="203" y="329"/>
                  </a:lnTo>
                  <a:lnTo>
                    <a:pt x="201" y="341"/>
                  </a:lnTo>
                  <a:lnTo>
                    <a:pt x="201" y="343"/>
                  </a:lnTo>
                  <a:lnTo>
                    <a:pt x="201" y="343"/>
                  </a:lnTo>
                  <a:lnTo>
                    <a:pt x="198" y="346"/>
                  </a:lnTo>
                  <a:lnTo>
                    <a:pt x="198" y="346"/>
                  </a:lnTo>
                  <a:lnTo>
                    <a:pt x="198" y="346"/>
                  </a:lnTo>
                  <a:lnTo>
                    <a:pt x="201" y="353"/>
                  </a:lnTo>
                  <a:lnTo>
                    <a:pt x="201" y="353"/>
                  </a:lnTo>
                  <a:lnTo>
                    <a:pt x="201" y="355"/>
                  </a:lnTo>
                  <a:lnTo>
                    <a:pt x="198" y="360"/>
                  </a:lnTo>
                  <a:lnTo>
                    <a:pt x="198" y="362"/>
                  </a:lnTo>
                  <a:lnTo>
                    <a:pt x="196" y="362"/>
                  </a:lnTo>
                  <a:lnTo>
                    <a:pt x="196" y="362"/>
                  </a:lnTo>
                  <a:lnTo>
                    <a:pt x="196" y="365"/>
                  </a:lnTo>
                  <a:lnTo>
                    <a:pt x="196" y="367"/>
                  </a:lnTo>
                  <a:lnTo>
                    <a:pt x="196" y="370"/>
                  </a:lnTo>
                  <a:lnTo>
                    <a:pt x="196" y="370"/>
                  </a:lnTo>
                  <a:lnTo>
                    <a:pt x="194" y="372"/>
                  </a:lnTo>
                  <a:lnTo>
                    <a:pt x="194" y="372"/>
                  </a:lnTo>
                  <a:lnTo>
                    <a:pt x="194" y="374"/>
                  </a:lnTo>
                  <a:lnTo>
                    <a:pt x="194" y="374"/>
                  </a:lnTo>
                  <a:lnTo>
                    <a:pt x="194" y="374"/>
                  </a:lnTo>
                  <a:lnTo>
                    <a:pt x="194" y="377"/>
                  </a:lnTo>
                  <a:lnTo>
                    <a:pt x="194" y="377"/>
                  </a:lnTo>
                  <a:lnTo>
                    <a:pt x="194" y="377"/>
                  </a:lnTo>
                  <a:lnTo>
                    <a:pt x="194" y="379"/>
                  </a:lnTo>
                  <a:lnTo>
                    <a:pt x="194" y="379"/>
                  </a:lnTo>
                  <a:lnTo>
                    <a:pt x="194" y="381"/>
                  </a:lnTo>
                  <a:lnTo>
                    <a:pt x="191" y="384"/>
                  </a:lnTo>
                  <a:lnTo>
                    <a:pt x="191" y="384"/>
                  </a:lnTo>
                  <a:lnTo>
                    <a:pt x="189" y="384"/>
                  </a:lnTo>
                  <a:lnTo>
                    <a:pt x="189" y="388"/>
                  </a:lnTo>
                  <a:lnTo>
                    <a:pt x="189" y="388"/>
                  </a:lnTo>
                  <a:lnTo>
                    <a:pt x="189" y="391"/>
                  </a:lnTo>
                  <a:lnTo>
                    <a:pt x="189" y="391"/>
                  </a:lnTo>
                  <a:lnTo>
                    <a:pt x="184" y="396"/>
                  </a:lnTo>
                  <a:lnTo>
                    <a:pt x="184" y="396"/>
                  </a:lnTo>
                  <a:lnTo>
                    <a:pt x="184" y="396"/>
                  </a:lnTo>
                  <a:lnTo>
                    <a:pt x="182" y="396"/>
                  </a:lnTo>
                  <a:lnTo>
                    <a:pt x="182" y="398"/>
                  </a:lnTo>
                  <a:lnTo>
                    <a:pt x="182" y="398"/>
                  </a:lnTo>
                  <a:lnTo>
                    <a:pt x="180" y="403"/>
                  </a:lnTo>
                  <a:lnTo>
                    <a:pt x="175" y="410"/>
                  </a:lnTo>
                  <a:lnTo>
                    <a:pt x="175" y="410"/>
                  </a:lnTo>
                  <a:lnTo>
                    <a:pt x="175" y="410"/>
                  </a:lnTo>
                  <a:lnTo>
                    <a:pt x="175" y="412"/>
                  </a:lnTo>
                  <a:lnTo>
                    <a:pt x="175" y="412"/>
                  </a:lnTo>
                  <a:lnTo>
                    <a:pt x="175" y="417"/>
                  </a:lnTo>
                  <a:lnTo>
                    <a:pt x="172" y="417"/>
                  </a:lnTo>
                  <a:lnTo>
                    <a:pt x="172" y="419"/>
                  </a:lnTo>
                  <a:lnTo>
                    <a:pt x="172" y="419"/>
                  </a:lnTo>
                  <a:lnTo>
                    <a:pt x="172" y="422"/>
                  </a:lnTo>
                  <a:lnTo>
                    <a:pt x="172" y="422"/>
                  </a:lnTo>
                  <a:lnTo>
                    <a:pt x="170" y="424"/>
                  </a:lnTo>
                  <a:lnTo>
                    <a:pt x="170" y="429"/>
                  </a:lnTo>
                  <a:lnTo>
                    <a:pt x="168" y="433"/>
                  </a:lnTo>
                  <a:lnTo>
                    <a:pt x="168" y="433"/>
                  </a:lnTo>
                  <a:lnTo>
                    <a:pt x="168" y="436"/>
                  </a:lnTo>
                  <a:lnTo>
                    <a:pt x="165" y="436"/>
                  </a:lnTo>
                  <a:lnTo>
                    <a:pt x="165" y="436"/>
                  </a:lnTo>
                  <a:lnTo>
                    <a:pt x="163" y="436"/>
                  </a:lnTo>
                  <a:lnTo>
                    <a:pt x="163" y="436"/>
                  </a:lnTo>
                  <a:lnTo>
                    <a:pt x="163" y="438"/>
                  </a:lnTo>
                  <a:lnTo>
                    <a:pt x="163" y="438"/>
                  </a:lnTo>
                  <a:lnTo>
                    <a:pt x="163" y="438"/>
                  </a:lnTo>
                  <a:lnTo>
                    <a:pt x="161" y="441"/>
                  </a:lnTo>
                  <a:lnTo>
                    <a:pt x="158" y="441"/>
                  </a:lnTo>
                  <a:lnTo>
                    <a:pt x="158" y="441"/>
                  </a:lnTo>
                  <a:lnTo>
                    <a:pt x="156" y="443"/>
                  </a:lnTo>
                  <a:lnTo>
                    <a:pt x="156" y="443"/>
                  </a:lnTo>
                  <a:lnTo>
                    <a:pt x="156" y="443"/>
                  </a:lnTo>
                  <a:lnTo>
                    <a:pt x="153" y="443"/>
                  </a:lnTo>
                  <a:lnTo>
                    <a:pt x="153" y="443"/>
                  </a:lnTo>
                  <a:lnTo>
                    <a:pt x="151" y="445"/>
                  </a:lnTo>
                  <a:lnTo>
                    <a:pt x="151" y="445"/>
                  </a:lnTo>
                  <a:lnTo>
                    <a:pt x="151" y="445"/>
                  </a:lnTo>
                  <a:lnTo>
                    <a:pt x="149" y="445"/>
                  </a:lnTo>
                  <a:lnTo>
                    <a:pt x="146" y="445"/>
                  </a:lnTo>
                  <a:lnTo>
                    <a:pt x="146" y="448"/>
                  </a:lnTo>
                  <a:lnTo>
                    <a:pt x="146" y="448"/>
                  </a:lnTo>
                  <a:lnTo>
                    <a:pt x="144" y="448"/>
                  </a:lnTo>
                  <a:lnTo>
                    <a:pt x="137" y="450"/>
                  </a:lnTo>
                  <a:lnTo>
                    <a:pt x="130" y="450"/>
                  </a:lnTo>
                  <a:lnTo>
                    <a:pt x="125" y="450"/>
                  </a:lnTo>
                  <a:lnTo>
                    <a:pt x="123" y="450"/>
                  </a:lnTo>
                  <a:lnTo>
                    <a:pt x="123" y="448"/>
                  </a:lnTo>
                  <a:lnTo>
                    <a:pt x="120" y="445"/>
                  </a:lnTo>
                  <a:lnTo>
                    <a:pt x="120" y="445"/>
                  </a:lnTo>
                  <a:lnTo>
                    <a:pt x="116" y="443"/>
                  </a:lnTo>
                  <a:lnTo>
                    <a:pt x="116" y="443"/>
                  </a:lnTo>
                  <a:lnTo>
                    <a:pt x="113" y="443"/>
                  </a:lnTo>
                  <a:lnTo>
                    <a:pt x="113" y="443"/>
                  </a:lnTo>
                  <a:lnTo>
                    <a:pt x="109" y="441"/>
                  </a:lnTo>
                  <a:lnTo>
                    <a:pt x="109" y="441"/>
                  </a:lnTo>
                  <a:lnTo>
                    <a:pt x="106" y="441"/>
                  </a:lnTo>
                  <a:lnTo>
                    <a:pt x="104" y="438"/>
                  </a:lnTo>
                  <a:lnTo>
                    <a:pt x="104" y="436"/>
                  </a:lnTo>
                  <a:lnTo>
                    <a:pt x="101" y="433"/>
                  </a:lnTo>
                  <a:lnTo>
                    <a:pt x="99" y="433"/>
                  </a:lnTo>
                  <a:lnTo>
                    <a:pt x="99" y="433"/>
                  </a:lnTo>
                  <a:lnTo>
                    <a:pt x="97" y="433"/>
                  </a:lnTo>
                  <a:lnTo>
                    <a:pt x="97" y="431"/>
                  </a:lnTo>
                  <a:lnTo>
                    <a:pt x="97" y="431"/>
                  </a:lnTo>
                  <a:lnTo>
                    <a:pt x="94" y="431"/>
                  </a:lnTo>
                  <a:lnTo>
                    <a:pt x="90" y="429"/>
                  </a:lnTo>
                  <a:lnTo>
                    <a:pt x="87" y="429"/>
                  </a:lnTo>
                  <a:lnTo>
                    <a:pt x="87" y="429"/>
                  </a:lnTo>
                  <a:lnTo>
                    <a:pt x="85" y="426"/>
                  </a:lnTo>
                  <a:lnTo>
                    <a:pt x="82" y="422"/>
                  </a:lnTo>
                  <a:lnTo>
                    <a:pt x="82" y="419"/>
                  </a:lnTo>
                  <a:lnTo>
                    <a:pt x="82" y="415"/>
                  </a:lnTo>
                  <a:lnTo>
                    <a:pt x="82" y="412"/>
                  </a:lnTo>
                  <a:lnTo>
                    <a:pt x="82" y="410"/>
                  </a:lnTo>
                  <a:lnTo>
                    <a:pt x="80" y="410"/>
                  </a:lnTo>
                  <a:lnTo>
                    <a:pt x="78" y="407"/>
                  </a:lnTo>
                  <a:lnTo>
                    <a:pt x="78" y="403"/>
                  </a:lnTo>
                  <a:lnTo>
                    <a:pt x="75" y="403"/>
                  </a:lnTo>
                  <a:lnTo>
                    <a:pt x="73" y="403"/>
                  </a:lnTo>
                  <a:lnTo>
                    <a:pt x="68" y="403"/>
                  </a:lnTo>
                  <a:lnTo>
                    <a:pt x="66" y="400"/>
                  </a:lnTo>
                  <a:lnTo>
                    <a:pt x="66" y="400"/>
                  </a:lnTo>
                  <a:lnTo>
                    <a:pt x="61" y="400"/>
                  </a:lnTo>
                  <a:lnTo>
                    <a:pt x="61" y="398"/>
                  </a:lnTo>
                  <a:lnTo>
                    <a:pt x="61" y="398"/>
                  </a:lnTo>
                  <a:lnTo>
                    <a:pt x="59" y="398"/>
                  </a:lnTo>
                  <a:lnTo>
                    <a:pt x="59" y="398"/>
                  </a:lnTo>
                  <a:lnTo>
                    <a:pt x="56" y="396"/>
                  </a:lnTo>
                  <a:lnTo>
                    <a:pt x="56" y="396"/>
                  </a:lnTo>
                  <a:lnTo>
                    <a:pt x="52" y="396"/>
                  </a:lnTo>
                  <a:lnTo>
                    <a:pt x="49" y="396"/>
                  </a:lnTo>
                  <a:lnTo>
                    <a:pt x="47" y="396"/>
                  </a:lnTo>
                  <a:lnTo>
                    <a:pt x="45" y="396"/>
                  </a:lnTo>
                  <a:lnTo>
                    <a:pt x="42" y="393"/>
                  </a:lnTo>
                  <a:lnTo>
                    <a:pt x="40" y="393"/>
                  </a:lnTo>
                  <a:lnTo>
                    <a:pt x="40" y="393"/>
                  </a:lnTo>
                  <a:lnTo>
                    <a:pt x="40" y="393"/>
                  </a:lnTo>
                  <a:lnTo>
                    <a:pt x="37" y="393"/>
                  </a:lnTo>
                  <a:lnTo>
                    <a:pt x="37" y="393"/>
                  </a:lnTo>
                  <a:lnTo>
                    <a:pt x="37" y="393"/>
                  </a:lnTo>
                  <a:lnTo>
                    <a:pt x="35" y="393"/>
                  </a:lnTo>
                  <a:lnTo>
                    <a:pt x="35" y="391"/>
                  </a:lnTo>
                  <a:lnTo>
                    <a:pt x="33" y="391"/>
                  </a:lnTo>
                  <a:lnTo>
                    <a:pt x="33" y="391"/>
                  </a:lnTo>
                  <a:lnTo>
                    <a:pt x="30" y="386"/>
                  </a:lnTo>
                  <a:lnTo>
                    <a:pt x="28" y="386"/>
                  </a:lnTo>
                  <a:lnTo>
                    <a:pt x="26" y="381"/>
                  </a:lnTo>
                  <a:lnTo>
                    <a:pt x="23" y="381"/>
                  </a:lnTo>
                  <a:lnTo>
                    <a:pt x="23" y="384"/>
                  </a:lnTo>
                  <a:lnTo>
                    <a:pt x="23" y="400"/>
                  </a:lnTo>
                  <a:lnTo>
                    <a:pt x="23" y="417"/>
                  </a:lnTo>
                  <a:lnTo>
                    <a:pt x="23" y="433"/>
                  </a:lnTo>
                  <a:lnTo>
                    <a:pt x="21" y="452"/>
                  </a:lnTo>
                  <a:lnTo>
                    <a:pt x="21" y="469"/>
                  </a:lnTo>
                  <a:lnTo>
                    <a:pt x="21" y="486"/>
                  </a:lnTo>
                  <a:lnTo>
                    <a:pt x="19" y="504"/>
                  </a:lnTo>
                  <a:lnTo>
                    <a:pt x="19" y="521"/>
                  </a:lnTo>
                  <a:lnTo>
                    <a:pt x="19" y="538"/>
                  </a:lnTo>
                  <a:lnTo>
                    <a:pt x="19" y="557"/>
                  </a:lnTo>
                  <a:lnTo>
                    <a:pt x="16" y="573"/>
                  </a:lnTo>
                  <a:lnTo>
                    <a:pt x="16" y="590"/>
                  </a:lnTo>
                  <a:lnTo>
                    <a:pt x="16" y="609"/>
                  </a:lnTo>
                  <a:lnTo>
                    <a:pt x="14" y="625"/>
                  </a:lnTo>
                  <a:lnTo>
                    <a:pt x="14" y="642"/>
                  </a:lnTo>
                  <a:lnTo>
                    <a:pt x="14" y="661"/>
                  </a:lnTo>
                  <a:lnTo>
                    <a:pt x="11" y="677"/>
                  </a:lnTo>
                  <a:lnTo>
                    <a:pt x="11" y="694"/>
                  </a:lnTo>
                  <a:lnTo>
                    <a:pt x="11" y="710"/>
                  </a:lnTo>
                  <a:lnTo>
                    <a:pt x="9" y="729"/>
                  </a:lnTo>
                  <a:lnTo>
                    <a:pt x="9" y="746"/>
                  </a:lnTo>
                  <a:lnTo>
                    <a:pt x="9" y="763"/>
                  </a:lnTo>
                  <a:lnTo>
                    <a:pt x="7" y="782"/>
                  </a:lnTo>
                  <a:lnTo>
                    <a:pt x="7" y="798"/>
                  </a:lnTo>
                  <a:lnTo>
                    <a:pt x="7" y="815"/>
                  </a:lnTo>
                  <a:lnTo>
                    <a:pt x="4" y="834"/>
                  </a:lnTo>
                  <a:lnTo>
                    <a:pt x="4" y="850"/>
                  </a:lnTo>
                  <a:lnTo>
                    <a:pt x="4" y="867"/>
                  </a:lnTo>
                  <a:lnTo>
                    <a:pt x="2" y="886"/>
                  </a:lnTo>
                  <a:lnTo>
                    <a:pt x="2" y="902"/>
                  </a:lnTo>
                  <a:lnTo>
                    <a:pt x="0" y="919"/>
                  </a:lnTo>
                  <a:lnTo>
                    <a:pt x="0" y="938"/>
                  </a:lnTo>
                  <a:lnTo>
                    <a:pt x="151" y="938"/>
                  </a:lnTo>
                  <a:lnTo>
                    <a:pt x="149" y="959"/>
                  </a:lnTo>
                  <a:lnTo>
                    <a:pt x="149" y="980"/>
                  </a:lnTo>
                  <a:lnTo>
                    <a:pt x="146" y="1002"/>
                  </a:lnTo>
                  <a:lnTo>
                    <a:pt x="144" y="1025"/>
                  </a:lnTo>
                  <a:lnTo>
                    <a:pt x="144" y="1047"/>
                  </a:lnTo>
                  <a:lnTo>
                    <a:pt x="142" y="1068"/>
                  </a:lnTo>
                  <a:lnTo>
                    <a:pt x="139" y="1092"/>
                  </a:lnTo>
                  <a:lnTo>
                    <a:pt x="139" y="1113"/>
                  </a:lnTo>
                  <a:lnTo>
                    <a:pt x="535" y="1113"/>
                  </a:lnTo>
                  <a:lnTo>
                    <a:pt x="537" y="1113"/>
                  </a:lnTo>
                  <a:lnTo>
                    <a:pt x="537" y="1111"/>
                  </a:lnTo>
                  <a:lnTo>
                    <a:pt x="539" y="1111"/>
                  </a:lnTo>
                  <a:lnTo>
                    <a:pt x="539" y="1111"/>
                  </a:lnTo>
                  <a:lnTo>
                    <a:pt x="542" y="1108"/>
                  </a:lnTo>
                  <a:lnTo>
                    <a:pt x="542" y="1108"/>
                  </a:lnTo>
                  <a:lnTo>
                    <a:pt x="542" y="1106"/>
                  </a:lnTo>
                  <a:lnTo>
                    <a:pt x="542" y="1103"/>
                  </a:lnTo>
                  <a:lnTo>
                    <a:pt x="544" y="1103"/>
                  </a:lnTo>
                  <a:lnTo>
                    <a:pt x="544" y="1103"/>
                  </a:lnTo>
                  <a:lnTo>
                    <a:pt x="546" y="1103"/>
                  </a:lnTo>
                  <a:lnTo>
                    <a:pt x="546" y="1101"/>
                  </a:lnTo>
                  <a:lnTo>
                    <a:pt x="549" y="1101"/>
                  </a:lnTo>
                  <a:lnTo>
                    <a:pt x="549" y="1101"/>
                  </a:lnTo>
                  <a:lnTo>
                    <a:pt x="549" y="1101"/>
                  </a:lnTo>
                  <a:lnTo>
                    <a:pt x="549" y="1099"/>
                  </a:lnTo>
                  <a:lnTo>
                    <a:pt x="551" y="1099"/>
                  </a:lnTo>
                  <a:lnTo>
                    <a:pt x="551" y="1099"/>
                  </a:lnTo>
                  <a:lnTo>
                    <a:pt x="551" y="1099"/>
                  </a:lnTo>
                  <a:lnTo>
                    <a:pt x="551" y="1099"/>
                  </a:lnTo>
                  <a:lnTo>
                    <a:pt x="553" y="1099"/>
                  </a:lnTo>
                  <a:lnTo>
                    <a:pt x="558" y="1094"/>
                  </a:lnTo>
                  <a:lnTo>
                    <a:pt x="558" y="1094"/>
                  </a:lnTo>
                  <a:lnTo>
                    <a:pt x="561" y="1094"/>
                  </a:lnTo>
                  <a:lnTo>
                    <a:pt x="561" y="1094"/>
                  </a:lnTo>
                  <a:lnTo>
                    <a:pt x="563" y="1089"/>
                  </a:lnTo>
                  <a:lnTo>
                    <a:pt x="563" y="1089"/>
                  </a:lnTo>
                  <a:lnTo>
                    <a:pt x="568" y="1087"/>
                  </a:lnTo>
                  <a:lnTo>
                    <a:pt x="570" y="1087"/>
                  </a:lnTo>
                  <a:lnTo>
                    <a:pt x="570" y="1087"/>
                  </a:lnTo>
                  <a:lnTo>
                    <a:pt x="570" y="1089"/>
                  </a:lnTo>
                  <a:lnTo>
                    <a:pt x="570" y="1089"/>
                  </a:lnTo>
                  <a:lnTo>
                    <a:pt x="572" y="1089"/>
                  </a:lnTo>
                  <a:lnTo>
                    <a:pt x="572" y="1089"/>
                  </a:lnTo>
                  <a:lnTo>
                    <a:pt x="575" y="1089"/>
                  </a:lnTo>
                  <a:lnTo>
                    <a:pt x="575" y="1092"/>
                  </a:lnTo>
                  <a:lnTo>
                    <a:pt x="575" y="1089"/>
                  </a:lnTo>
                  <a:lnTo>
                    <a:pt x="577" y="1089"/>
                  </a:lnTo>
                  <a:lnTo>
                    <a:pt x="577" y="1089"/>
                  </a:lnTo>
                  <a:lnTo>
                    <a:pt x="582" y="1089"/>
                  </a:lnTo>
                  <a:lnTo>
                    <a:pt x="584" y="1089"/>
                  </a:lnTo>
                  <a:lnTo>
                    <a:pt x="587" y="1089"/>
                  </a:lnTo>
                  <a:lnTo>
                    <a:pt x="589" y="1089"/>
                  </a:lnTo>
                  <a:lnTo>
                    <a:pt x="589" y="1089"/>
                  </a:lnTo>
                  <a:lnTo>
                    <a:pt x="591" y="1089"/>
                  </a:lnTo>
                  <a:lnTo>
                    <a:pt x="591" y="1089"/>
                  </a:lnTo>
                  <a:lnTo>
                    <a:pt x="594" y="1087"/>
                  </a:lnTo>
                  <a:lnTo>
                    <a:pt x="598" y="1087"/>
                  </a:lnTo>
                  <a:lnTo>
                    <a:pt x="598" y="1087"/>
                  </a:lnTo>
                  <a:lnTo>
                    <a:pt x="601" y="1087"/>
                  </a:lnTo>
                  <a:lnTo>
                    <a:pt x="603" y="1087"/>
                  </a:lnTo>
                  <a:lnTo>
                    <a:pt x="603" y="1087"/>
                  </a:lnTo>
                  <a:lnTo>
                    <a:pt x="606" y="1085"/>
                  </a:lnTo>
                  <a:lnTo>
                    <a:pt x="606" y="1087"/>
                  </a:lnTo>
                  <a:lnTo>
                    <a:pt x="608" y="1087"/>
                  </a:lnTo>
                  <a:lnTo>
                    <a:pt x="610" y="1092"/>
                  </a:lnTo>
                  <a:lnTo>
                    <a:pt x="613" y="1092"/>
                  </a:lnTo>
                  <a:lnTo>
                    <a:pt x="613" y="1092"/>
                  </a:lnTo>
                  <a:lnTo>
                    <a:pt x="620" y="1094"/>
                  </a:lnTo>
                  <a:lnTo>
                    <a:pt x="622" y="1092"/>
                  </a:lnTo>
                  <a:lnTo>
                    <a:pt x="627" y="1092"/>
                  </a:lnTo>
                  <a:lnTo>
                    <a:pt x="629" y="1092"/>
                  </a:lnTo>
                  <a:lnTo>
                    <a:pt x="632" y="1092"/>
                  </a:lnTo>
                  <a:lnTo>
                    <a:pt x="632" y="1094"/>
                  </a:lnTo>
                  <a:lnTo>
                    <a:pt x="634" y="1094"/>
                  </a:lnTo>
                  <a:lnTo>
                    <a:pt x="636" y="1094"/>
                  </a:lnTo>
                  <a:lnTo>
                    <a:pt x="636" y="1096"/>
                  </a:lnTo>
                  <a:lnTo>
                    <a:pt x="636" y="1096"/>
                  </a:lnTo>
                  <a:lnTo>
                    <a:pt x="639" y="1096"/>
                  </a:lnTo>
                  <a:lnTo>
                    <a:pt x="639" y="1096"/>
                  </a:lnTo>
                  <a:lnTo>
                    <a:pt x="641" y="1096"/>
                  </a:lnTo>
                  <a:lnTo>
                    <a:pt x="641" y="1096"/>
                  </a:lnTo>
                  <a:lnTo>
                    <a:pt x="641" y="1099"/>
                  </a:lnTo>
                  <a:lnTo>
                    <a:pt x="641" y="1101"/>
                  </a:lnTo>
                  <a:lnTo>
                    <a:pt x="641" y="1101"/>
                  </a:lnTo>
                  <a:lnTo>
                    <a:pt x="641" y="1103"/>
                  </a:lnTo>
                  <a:lnTo>
                    <a:pt x="641" y="1103"/>
                  </a:lnTo>
                  <a:lnTo>
                    <a:pt x="643" y="1103"/>
                  </a:lnTo>
                  <a:lnTo>
                    <a:pt x="646" y="1103"/>
                  </a:lnTo>
                  <a:lnTo>
                    <a:pt x="646" y="1103"/>
                  </a:lnTo>
                  <a:lnTo>
                    <a:pt x="646" y="1103"/>
                  </a:lnTo>
                  <a:lnTo>
                    <a:pt x="648" y="1106"/>
                  </a:lnTo>
                  <a:lnTo>
                    <a:pt x="653" y="1108"/>
                  </a:lnTo>
                  <a:lnTo>
                    <a:pt x="653" y="1113"/>
                  </a:lnTo>
                  <a:lnTo>
                    <a:pt x="653" y="1113"/>
                  </a:lnTo>
                  <a:lnTo>
                    <a:pt x="653" y="1113"/>
                  </a:lnTo>
                  <a:lnTo>
                    <a:pt x="653" y="1113"/>
                  </a:lnTo>
                  <a:lnTo>
                    <a:pt x="653" y="1115"/>
                  </a:lnTo>
                  <a:lnTo>
                    <a:pt x="653" y="1115"/>
                  </a:lnTo>
                  <a:lnTo>
                    <a:pt x="653" y="1115"/>
                  </a:lnTo>
                  <a:lnTo>
                    <a:pt x="653" y="1118"/>
                  </a:lnTo>
                  <a:lnTo>
                    <a:pt x="653" y="1120"/>
                  </a:lnTo>
                  <a:lnTo>
                    <a:pt x="653" y="1120"/>
                  </a:lnTo>
                  <a:lnTo>
                    <a:pt x="653" y="1120"/>
                  </a:lnTo>
                  <a:lnTo>
                    <a:pt x="653" y="1120"/>
                  </a:lnTo>
                  <a:lnTo>
                    <a:pt x="653" y="1122"/>
                  </a:lnTo>
                  <a:lnTo>
                    <a:pt x="653" y="1122"/>
                  </a:lnTo>
                  <a:lnTo>
                    <a:pt x="655" y="1122"/>
                  </a:lnTo>
                  <a:lnTo>
                    <a:pt x="655" y="1122"/>
                  </a:lnTo>
                  <a:lnTo>
                    <a:pt x="655" y="1122"/>
                  </a:lnTo>
                  <a:lnTo>
                    <a:pt x="658" y="1122"/>
                  </a:lnTo>
                  <a:lnTo>
                    <a:pt x="658" y="1122"/>
                  </a:lnTo>
                  <a:lnTo>
                    <a:pt x="658" y="1120"/>
                  </a:lnTo>
                  <a:lnTo>
                    <a:pt x="658" y="1120"/>
                  </a:lnTo>
                  <a:lnTo>
                    <a:pt x="660" y="1120"/>
                  </a:lnTo>
                  <a:lnTo>
                    <a:pt x="660" y="1120"/>
                  </a:lnTo>
                  <a:lnTo>
                    <a:pt x="660" y="1120"/>
                  </a:lnTo>
                  <a:lnTo>
                    <a:pt x="660" y="1118"/>
                  </a:lnTo>
                  <a:lnTo>
                    <a:pt x="660" y="1118"/>
                  </a:lnTo>
                  <a:lnTo>
                    <a:pt x="662" y="1118"/>
                  </a:lnTo>
                  <a:lnTo>
                    <a:pt x="662" y="1115"/>
                  </a:lnTo>
                  <a:lnTo>
                    <a:pt x="662" y="1115"/>
                  </a:lnTo>
                  <a:lnTo>
                    <a:pt x="662" y="1115"/>
                  </a:lnTo>
                  <a:lnTo>
                    <a:pt x="662" y="1113"/>
                  </a:lnTo>
                  <a:lnTo>
                    <a:pt x="665" y="1111"/>
                  </a:lnTo>
                  <a:lnTo>
                    <a:pt x="665" y="1111"/>
                  </a:lnTo>
                  <a:lnTo>
                    <a:pt x="665" y="1111"/>
                  </a:lnTo>
                  <a:lnTo>
                    <a:pt x="665" y="1111"/>
                  </a:lnTo>
                  <a:lnTo>
                    <a:pt x="667" y="1111"/>
                  </a:lnTo>
                  <a:lnTo>
                    <a:pt x="667" y="1111"/>
                  </a:lnTo>
                  <a:lnTo>
                    <a:pt x="667" y="1111"/>
                  </a:lnTo>
                  <a:lnTo>
                    <a:pt x="667" y="1111"/>
                  </a:lnTo>
                  <a:lnTo>
                    <a:pt x="667" y="1108"/>
                  </a:lnTo>
                  <a:lnTo>
                    <a:pt x="667" y="1108"/>
                  </a:lnTo>
                  <a:lnTo>
                    <a:pt x="669" y="1108"/>
                  </a:lnTo>
                  <a:lnTo>
                    <a:pt x="669" y="1108"/>
                  </a:lnTo>
                  <a:lnTo>
                    <a:pt x="669" y="1108"/>
                  </a:lnTo>
                  <a:lnTo>
                    <a:pt x="669" y="1108"/>
                  </a:lnTo>
                  <a:lnTo>
                    <a:pt x="672" y="1108"/>
                  </a:lnTo>
                  <a:lnTo>
                    <a:pt x="672" y="1106"/>
                  </a:lnTo>
                  <a:lnTo>
                    <a:pt x="674" y="1106"/>
                  </a:lnTo>
                  <a:lnTo>
                    <a:pt x="674" y="1106"/>
                  </a:lnTo>
                  <a:lnTo>
                    <a:pt x="674" y="1106"/>
                  </a:lnTo>
                  <a:lnTo>
                    <a:pt x="674" y="1106"/>
                  </a:lnTo>
                  <a:lnTo>
                    <a:pt x="677" y="1111"/>
                  </a:lnTo>
                  <a:lnTo>
                    <a:pt x="677" y="1111"/>
                  </a:lnTo>
                  <a:lnTo>
                    <a:pt x="677" y="1111"/>
                  </a:lnTo>
                  <a:lnTo>
                    <a:pt x="677" y="1111"/>
                  </a:lnTo>
                  <a:lnTo>
                    <a:pt x="677" y="1111"/>
                  </a:lnTo>
                  <a:lnTo>
                    <a:pt x="677" y="1111"/>
                  </a:lnTo>
                  <a:lnTo>
                    <a:pt x="677" y="1111"/>
                  </a:lnTo>
                  <a:lnTo>
                    <a:pt x="677" y="1111"/>
                  </a:lnTo>
                  <a:lnTo>
                    <a:pt x="679" y="1111"/>
                  </a:lnTo>
                  <a:lnTo>
                    <a:pt x="679" y="1111"/>
                  </a:lnTo>
                  <a:lnTo>
                    <a:pt x="679" y="1111"/>
                  </a:lnTo>
                  <a:lnTo>
                    <a:pt x="679" y="1111"/>
                  </a:lnTo>
                  <a:lnTo>
                    <a:pt x="679" y="1111"/>
                  </a:lnTo>
                  <a:lnTo>
                    <a:pt x="679" y="1108"/>
                  </a:lnTo>
                  <a:lnTo>
                    <a:pt x="679" y="1108"/>
                  </a:lnTo>
                  <a:lnTo>
                    <a:pt x="679" y="1108"/>
                  </a:lnTo>
                  <a:lnTo>
                    <a:pt x="681" y="1108"/>
                  </a:lnTo>
                  <a:lnTo>
                    <a:pt x="681" y="1108"/>
                  </a:lnTo>
                  <a:lnTo>
                    <a:pt x="681" y="1108"/>
                  </a:lnTo>
                  <a:lnTo>
                    <a:pt x="681" y="1108"/>
                  </a:lnTo>
                  <a:lnTo>
                    <a:pt x="681" y="1108"/>
                  </a:lnTo>
                  <a:lnTo>
                    <a:pt x="684" y="1108"/>
                  </a:lnTo>
                  <a:lnTo>
                    <a:pt x="684" y="1108"/>
                  </a:lnTo>
                  <a:lnTo>
                    <a:pt x="684" y="1108"/>
                  </a:lnTo>
                  <a:lnTo>
                    <a:pt x="684" y="1108"/>
                  </a:lnTo>
                  <a:lnTo>
                    <a:pt x="686" y="1108"/>
                  </a:lnTo>
                  <a:lnTo>
                    <a:pt x="686" y="1108"/>
                  </a:lnTo>
                  <a:lnTo>
                    <a:pt x="686" y="1108"/>
                  </a:lnTo>
                  <a:lnTo>
                    <a:pt x="688" y="1108"/>
                  </a:lnTo>
                  <a:lnTo>
                    <a:pt x="688" y="1108"/>
                  </a:lnTo>
                  <a:lnTo>
                    <a:pt x="688" y="1108"/>
                  </a:lnTo>
                  <a:lnTo>
                    <a:pt x="688" y="1108"/>
                  </a:lnTo>
                  <a:lnTo>
                    <a:pt x="688" y="1106"/>
                  </a:lnTo>
                  <a:lnTo>
                    <a:pt x="688" y="1106"/>
                  </a:lnTo>
                  <a:lnTo>
                    <a:pt x="688" y="1106"/>
                  </a:lnTo>
                  <a:lnTo>
                    <a:pt x="688" y="1106"/>
                  </a:lnTo>
                  <a:lnTo>
                    <a:pt x="688" y="1106"/>
                  </a:lnTo>
                  <a:lnTo>
                    <a:pt x="688" y="1103"/>
                  </a:lnTo>
                  <a:lnTo>
                    <a:pt x="688" y="1103"/>
                  </a:lnTo>
                  <a:lnTo>
                    <a:pt x="691" y="1103"/>
                  </a:lnTo>
                  <a:lnTo>
                    <a:pt x="691" y="1101"/>
                  </a:lnTo>
                  <a:lnTo>
                    <a:pt x="691" y="1101"/>
                  </a:lnTo>
                  <a:lnTo>
                    <a:pt x="691" y="1099"/>
                  </a:lnTo>
                  <a:lnTo>
                    <a:pt x="691" y="1099"/>
                  </a:lnTo>
                  <a:lnTo>
                    <a:pt x="691" y="1096"/>
                  </a:lnTo>
                  <a:lnTo>
                    <a:pt x="691" y="1096"/>
                  </a:lnTo>
                  <a:lnTo>
                    <a:pt x="691" y="1096"/>
                  </a:lnTo>
                  <a:lnTo>
                    <a:pt x="691" y="1096"/>
                  </a:lnTo>
                  <a:lnTo>
                    <a:pt x="693" y="1096"/>
                  </a:lnTo>
                  <a:lnTo>
                    <a:pt x="693" y="1096"/>
                  </a:lnTo>
                  <a:lnTo>
                    <a:pt x="693" y="1094"/>
                  </a:lnTo>
                  <a:lnTo>
                    <a:pt x="691" y="1094"/>
                  </a:lnTo>
                  <a:lnTo>
                    <a:pt x="691" y="1092"/>
                  </a:lnTo>
                  <a:lnTo>
                    <a:pt x="688" y="1092"/>
                  </a:lnTo>
                  <a:lnTo>
                    <a:pt x="688" y="1092"/>
                  </a:lnTo>
                  <a:lnTo>
                    <a:pt x="688" y="1092"/>
                  </a:lnTo>
                  <a:lnTo>
                    <a:pt x="688" y="1089"/>
                  </a:lnTo>
                  <a:lnTo>
                    <a:pt x="688" y="1089"/>
                  </a:lnTo>
                  <a:lnTo>
                    <a:pt x="688" y="1089"/>
                  </a:lnTo>
                  <a:lnTo>
                    <a:pt x="688" y="1087"/>
                  </a:lnTo>
                  <a:lnTo>
                    <a:pt x="688" y="1087"/>
                  </a:lnTo>
                  <a:lnTo>
                    <a:pt x="688" y="1087"/>
                  </a:lnTo>
                  <a:lnTo>
                    <a:pt x="688" y="1087"/>
                  </a:lnTo>
                  <a:lnTo>
                    <a:pt x="688" y="1085"/>
                  </a:lnTo>
                  <a:lnTo>
                    <a:pt x="688" y="1085"/>
                  </a:lnTo>
                  <a:lnTo>
                    <a:pt x="688" y="1085"/>
                  </a:lnTo>
                  <a:lnTo>
                    <a:pt x="688" y="1085"/>
                  </a:lnTo>
                  <a:lnTo>
                    <a:pt x="691" y="1085"/>
                  </a:lnTo>
                  <a:lnTo>
                    <a:pt x="691" y="1085"/>
                  </a:lnTo>
                  <a:lnTo>
                    <a:pt x="691" y="1085"/>
                  </a:lnTo>
                  <a:lnTo>
                    <a:pt x="693" y="1085"/>
                  </a:lnTo>
                  <a:lnTo>
                    <a:pt x="693" y="1082"/>
                  </a:lnTo>
                  <a:lnTo>
                    <a:pt x="698" y="1080"/>
                  </a:lnTo>
                  <a:lnTo>
                    <a:pt x="698" y="1080"/>
                  </a:lnTo>
                  <a:lnTo>
                    <a:pt x="700" y="1080"/>
                  </a:lnTo>
                  <a:lnTo>
                    <a:pt x="700" y="1080"/>
                  </a:lnTo>
                  <a:lnTo>
                    <a:pt x="703" y="1080"/>
                  </a:lnTo>
                  <a:lnTo>
                    <a:pt x="703" y="1080"/>
                  </a:lnTo>
                  <a:lnTo>
                    <a:pt x="703" y="1080"/>
                  </a:lnTo>
                  <a:lnTo>
                    <a:pt x="703" y="1080"/>
                  </a:lnTo>
                  <a:lnTo>
                    <a:pt x="705" y="1077"/>
                  </a:lnTo>
                  <a:lnTo>
                    <a:pt x="705" y="1077"/>
                  </a:lnTo>
                  <a:lnTo>
                    <a:pt x="705" y="1077"/>
                  </a:lnTo>
                  <a:lnTo>
                    <a:pt x="707" y="1077"/>
                  </a:lnTo>
                  <a:lnTo>
                    <a:pt x="710" y="1077"/>
                  </a:lnTo>
                  <a:lnTo>
                    <a:pt x="710" y="1075"/>
                  </a:lnTo>
                  <a:lnTo>
                    <a:pt x="712" y="1075"/>
                  </a:lnTo>
                  <a:lnTo>
                    <a:pt x="712" y="1075"/>
                  </a:lnTo>
                  <a:lnTo>
                    <a:pt x="712" y="1075"/>
                  </a:lnTo>
                  <a:lnTo>
                    <a:pt x="712" y="1075"/>
                  </a:lnTo>
                  <a:lnTo>
                    <a:pt x="712" y="1073"/>
                  </a:lnTo>
                  <a:lnTo>
                    <a:pt x="712" y="1073"/>
                  </a:lnTo>
                  <a:lnTo>
                    <a:pt x="714" y="1073"/>
                  </a:lnTo>
                  <a:lnTo>
                    <a:pt x="714" y="1070"/>
                  </a:lnTo>
                  <a:lnTo>
                    <a:pt x="717" y="1070"/>
                  </a:lnTo>
                  <a:lnTo>
                    <a:pt x="717" y="1070"/>
                  </a:lnTo>
                  <a:lnTo>
                    <a:pt x="717" y="1070"/>
                  </a:lnTo>
                  <a:lnTo>
                    <a:pt x="717" y="1070"/>
                  </a:lnTo>
                  <a:lnTo>
                    <a:pt x="717" y="1070"/>
                  </a:lnTo>
                  <a:lnTo>
                    <a:pt x="719" y="1070"/>
                  </a:lnTo>
                  <a:lnTo>
                    <a:pt x="719" y="1073"/>
                  </a:lnTo>
                  <a:lnTo>
                    <a:pt x="719" y="1073"/>
                  </a:lnTo>
                  <a:lnTo>
                    <a:pt x="719" y="1073"/>
                  </a:lnTo>
                  <a:lnTo>
                    <a:pt x="719" y="1073"/>
                  </a:lnTo>
                  <a:lnTo>
                    <a:pt x="719" y="1073"/>
                  </a:lnTo>
                  <a:lnTo>
                    <a:pt x="719" y="1073"/>
                  </a:lnTo>
                  <a:lnTo>
                    <a:pt x="719" y="1073"/>
                  </a:lnTo>
                  <a:lnTo>
                    <a:pt x="719" y="1073"/>
                  </a:lnTo>
                  <a:lnTo>
                    <a:pt x="719" y="1073"/>
                  </a:lnTo>
                  <a:lnTo>
                    <a:pt x="719" y="1073"/>
                  </a:lnTo>
                  <a:lnTo>
                    <a:pt x="722" y="1073"/>
                  </a:lnTo>
                  <a:lnTo>
                    <a:pt x="722" y="1073"/>
                  </a:lnTo>
                  <a:lnTo>
                    <a:pt x="722" y="1073"/>
                  </a:lnTo>
                  <a:lnTo>
                    <a:pt x="722" y="1073"/>
                  </a:lnTo>
                  <a:lnTo>
                    <a:pt x="722" y="1073"/>
                  </a:lnTo>
                  <a:lnTo>
                    <a:pt x="722" y="1073"/>
                  </a:lnTo>
                  <a:lnTo>
                    <a:pt x="722" y="1070"/>
                  </a:lnTo>
                  <a:lnTo>
                    <a:pt x="722" y="1070"/>
                  </a:lnTo>
                  <a:lnTo>
                    <a:pt x="722" y="1070"/>
                  </a:lnTo>
                  <a:lnTo>
                    <a:pt x="724" y="1073"/>
                  </a:lnTo>
                  <a:lnTo>
                    <a:pt x="724" y="1073"/>
                  </a:lnTo>
                  <a:lnTo>
                    <a:pt x="729" y="1075"/>
                  </a:lnTo>
                  <a:lnTo>
                    <a:pt x="729" y="1075"/>
                  </a:lnTo>
                  <a:lnTo>
                    <a:pt x="729" y="1075"/>
                  </a:lnTo>
                  <a:lnTo>
                    <a:pt x="731" y="1075"/>
                  </a:lnTo>
                  <a:lnTo>
                    <a:pt x="731" y="1075"/>
                  </a:lnTo>
                  <a:lnTo>
                    <a:pt x="731" y="1075"/>
                  </a:lnTo>
                  <a:lnTo>
                    <a:pt x="733" y="1075"/>
                  </a:lnTo>
                  <a:lnTo>
                    <a:pt x="733" y="1073"/>
                  </a:lnTo>
                  <a:lnTo>
                    <a:pt x="733" y="1073"/>
                  </a:lnTo>
                  <a:lnTo>
                    <a:pt x="733" y="1073"/>
                  </a:lnTo>
                  <a:lnTo>
                    <a:pt x="733" y="1073"/>
                  </a:lnTo>
                  <a:lnTo>
                    <a:pt x="736" y="1073"/>
                  </a:lnTo>
                  <a:lnTo>
                    <a:pt x="736" y="1073"/>
                  </a:lnTo>
                  <a:lnTo>
                    <a:pt x="738" y="1075"/>
                  </a:lnTo>
                  <a:lnTo>
                    <a:pt x="738" y="1075"/>
                  </a:lnTo>
                  <a:lnTo>
                    <a:pt x="740" y="1075"/>
                  </a:lnTo>
                  <a:lnTo>
                    <a:pt x="740" y="1075"/>
                  </a:lnTo>
                  <a:lnTo>
                    <a:pt x="740" y="1075"/>
                  </a:lnTo>
                  <a:lnTo>
                    <a:pt x="745" y="1075"/>
                  </a:lnTo>
                  <a:lnTo>
                    <a:pt x="745" y="1075"/>
                  </a:lnTo>
                  <a:lnTo>
                    <a:pt x="745" y="1075"/>
                  </a:lnTo>
                  <a:lnTo>
                    <a:pt x="745" y="1075"/>
                  </a:lnTo>
                  <a:lnTo>
                    <a:pt x="745" y="1075"/>
                  </a:lnTo>
                  <a:lnTo>
                    <a:pt x="745" y="1075"/>
                  </a:lnTo>
                  <a:lnTo>
                    <a:pt x="748" y="1075"/>
                  </a:lnTo>
                  <a:lnTo>
                    <a:pt x="748" y="1075"/>
                  </a:lnTo>
                  <a:lnTo>
                    <a:pt x="750" y="1073"/>
                  </a:lnTo>
                  <a:lnTo>
                    <a:pt x="750" y="1073"/>
                  </a:lnTo>
                  <a:lnTo>
                    <a:pt x="750" y="1073"/>
                  </a:lnTo>
                  <a:lnTo>
                    <a:pt x="750" y="1073"/>
                  </a:lnTo>
                  <a:lnTo>
                    <a:pt x="750" y="1070"/>
                  </a:lnTo>
                  <a:lnTo>
                    <a:pt x="750" y="1070"/>
                  </a:lnTo>
                  <a:lnTo>
                    <a:pt x="750" y="1070"/>
                  </a:lnTo>
                  <a:lnTo>
                    <a:pt x="752" y="1070"/>
                  </a:lnTo>
                  <a:lnTo>
                    <a:pt x="752" y="1070"/>
                  </a:lnTo>
                  <a:lnTo>
                    <a:pt x="757" y="1068"/>
                  </a:lnTo>
                  <a:lnTo>
                    <a:pt x="757" y="1068"/>
                  </a:lnTo>
                  <a:lnTo>
                    <a:pt x="759" y="1068"/>
                  </a:lnTo>
                  <a:lnTo>
                    <a:pt x="762" y="1068"/>
                  </a:lnTo>
                  <a:lnTo>
                    <a:pt x="767" y="1066"/>
                  </a:lnTo>
                  <a:lnTo>
                    <a:pt x="767" y="1063"/>
                  </a:lnTo>
                  <a:lnTo>
                    <a:pt x="767" y="1063"/>
                  </a:lnTo>
                  <a:lnTo>
                    <a:pt x="767" y="1063"/>
                  </a:lnTo>
                  <a:lnTo>
                    <a:pt x="767" y="1061"/>
                  </a:lnTo>
                  <a:close/>
                  <a:moveTo>
                    <a:pt x="248" y="40"/>
                  </a:moveTo>
                  <a:lnTo>
                    <a:pt x="248" y="43"/>
                  </a:lnTo>
                  <a:lnTo>
                    <a:pt x="248" y="43"/>
                  </a:lnTo>
                  <a:lnTo>
                    <a:pt x="251" y="43"/>
                  </a:lnTo>
                  <a:lnTo>
                    <a:pt x="251" y="43"/>
                  </a:lnTo>
                  <a:lnTo>
                    <a:pt x="251" y="43"/>
                  </a:lnTo>
                  <a:lnTo>
                    <a:pt x="251" y="40"/>
                  </a:lnTo>
                  <a:lnTo>
                    <a:pt x="253" y="40"/>
                  </a:lnTo>
                  <a:lnTo>
                    <a:pt x="253" y="40"/>
                  </a:lnTo>
                  <a:lnTo>
                    <a:pt x="253" y="40"/>
                  </a:lnTo>
                  <a:lnTo>
                    <a:pt x="255" y="40"/>
                  </a:lnTo>
                  <a:lnTo>
                    <a:pt x="255" y="40"/>
                  </a:lnTo>
                  <a:lnTo>
                    <a:pt x="255" y="40"/>
                  </a:lnTo>
                  <a:lnTo>
                    <a:pt x="255" y="40"/>
                  </a:lnTo>
                  <a:lnTo>
                    <a:pt x="255" y="38"/>
                  </a:lnTo>
                  <a:lnTo>
                    <a:pt x="255" y="38"/>
                  </a:lnTo>
                  <a:lnTo>
                    <a:pt x="253" y="38"/>
                  </a:lnTo>
                  <a:lnTo>
                    <a:pt x="253" y="33"/>
                  </a:lnTo>
                  <a:lnTo>
                    <a:pt x="253" y="33"/>
                  </a:lnTo>
                  <a:lnTo>
                    <a:pt x="251" y="33"/>
                  </a:lnTo>
                  <a:lnTo>
                    <a:pt x="251" y="33"/>
                  </a:lnTo>
                  <a:lnTo>
                    <a:pt x="251" y="33"/>
                  </a:lnTo>
                  <a:lnTo>
                    <a:pt x="251" y="33"/>
                  </a:lnTo>
                  <a:lnTo>
                    <a:pt x="248" y="36"/>
                  </a:lnTo>
                  <a:lnTo>
                    <a:pt x="248" y="36"/>
                  </a:lnTo>
                  <a:lnTo>
                    <a:pt x="248" y="36"/>
                  </a:lnTo>
                  <a:lnTo>
                    <a:pt x="248" y="36"/>
                  </a:lnTo>
                  <a:lnTo>
                    <a:pt x="248" y="36"/>
                  </a:lnTo>
                  <a:lnTo>
                    <a:pt x="248" y="36"/>
                  </a:lnTo>
                  <a:lnTo>
                    <a:pt x="248" y="36"/>
                  </a:lnTo>
                  <a:lnTo>
                    <a:pt x="246" y="36"/>
                  </a:lnTo>
                  <a:lnTo>
                    <a:pt x="246" y="38"/>
                  </a:lnTo>
                  <a:lnTo>
                    <a:pt x="248" y="40"/>
                  </a:lnTo>
                  <a:lnTo>
                    <a:pt x="248" y="40"/>
                  </a:lnTo>
                  <a:close/>
                  <a:moveTo>
                    <a:pt x="255" y="31"/>
                  </a:moveTo>
                  <a:lnTo>
                    <a:pt x="253" y="33"/>
                  </a:lnTo>
                  <a:lnTo>
                    <a:pt x="253" y="36"/>
                  </a:lnTo>
                  <a:lnTo>
                    <a:pt x="255" y="36"/>
                  </a:lnTo>
                  <a:lnTo>
                    <a:pt x="258" y="36"/>
                  </a:lnTo>
                  <a:lnTo>
                    <a:pt x="258" y="33"/>
                  </a:lnTo>
                  <a:lnTo>
                    <a:pt x="258" y="33"/>
                  </a:lnTo>
                  <a:lnTo>
                    <a:pt x="255" y="31"/>
                  </a:lnTo>
                  <a:lnTo>
                    <a:pt x="255" y="31"/>
                  </a:lnTo>
                  <a:close/>
                  <a:moveTo>
                    <a:pt x="251" y="10"/>
                  </a:moveTo>
                  <a:lnTo>
                    <a:pt x="253" y="12"/>
                  </a:lnTo>
                  <a:lnTo>
                    <a:pt x="253" y="12"/>
                  </a:lnTo>
                  <a:lnTo>
                    <a:pt x="253" y="12"/>
                  </a:lnTo>
                  <a:lnTo>
                    <a:pt x="253" y="12"/>
                  </a:lnTo>
                  <a:lnTo>
                    <a:pt x="255" y="12"/>
                  </a:lnTo>
                  <a:lnTo>
                    <a:pt x="255" y="12"/>
                  </a:lnTo>
                  <a:lnTo>
                    <a:pt x="255" y="12"/>
                  </a:lnTo>
                  <a:lnTo>
                    <a:pt x="255" y="14"/>
                  </a:lnTo>
                  <a:lnTo>
                    <a:pt x="258" y="10"/>
                  </a:lnTo>
                  <a:lnTo>
                    <a:pt x="258" y="10"/>
                  </a:lnTo>
                  <a:lnTo>
                    <a:pt x="260" y="10"/>
                  </a:lnTo>
                  <a:lnTo>
                    <a:pt x="258" y="7"/>
                  </a:lnTo>
                  <a:lnTo>
                    <a:pt x="258" y="7"/>
                  </a:lnTo>
                  <a:lnTo>
                    <a:pt x="258" y="7"/>
                  </a:lnTo>
                  <a:lnTo>
                    <a:pt x="255" y="7"/>
                  </a:lnTo>
                  <a:lnTo>
                    <a:pt x="253" y="7"/>
                  </a:lnTo>
                  <a:lnTo>
                    <a:pt x="253" y="7"/>
                  </a:lnTo>
                  <a:lnTo>
                    <a:pt x="253" y="7"/>
                  </a:lnTo>
                  <a:lnTo>
                    <a:pt x="253" y="7"/>
                  </a:lnTo>
                  <a:lnTo>
                    <a:pt x="253" y="10"/>
                  </a:lnTo>
                  <a:lnTo>
                    <a:pt x="253" y="10"/>
                  </a:lnTo>
                  <a:lnTo>
                    <a:pt x="251" y="10"/>
                  </a:lnTo>
                  <a:lnTo>
                    <a:pt x="251" y="10"/>
                  </a:lnTo>
                  <a:close/>
                  <a:moveTo>
                    <a:pt x="248" y="7"/>
                  </a:moveTo>
                  <a:lnTo>
                    <a:pt x="248" y="7"/>
                  </a:lnTo>
                  <a:lnTo>
                    <a:pt x="248" y="7"/>
                  </a:lnTo>
                  <a:lnTo>
                    <a:pt x="248" y="10"/>
                  </a:lnTo>
                  <a:lnTo>
                    <a:pt x="251" y="10"/>
                  </a:lnTo>
                  <a:lnTo>
                    <a:pt x="251" y="10"/>
                  </a:lnTo>
                  <a:lnTo>
                    <a:pt x="251" y="7"/>
                  </a:lnTo>
                  <a:lnTo>
                    <a:pt x="251" y="7"/>
                  </a:lnTo>
                  <a:lnTo>
                    <a:pt x="251" y="7"/>
                  </a:lnTo>
                  <a:lnTo>
                    <a:pt x="253" y="5"/>
                  </a:lnTo>
                  <a:lnTo>
                    <a:pt x="253" y="3"/>
                  </a:lnTo>
                  <a:lnTo>
                    <a:pt x="251" y="3"/>
                  </a:lnTo>
                  <a:lnTo>
                    <a:pt x="251" y="3"/>
                  </a:lnTo>
                  <a:lnTo>
                    <a:pt x="251" y="0"/>
                  </a:lnTo>
                  <a:lnTo>
                    <a:pt x="248" y="0"/>
                  </a:lnTo>
                  <a:lnTo>
                    <a:pt x="246" y="5"/>
                  </a:lnTo>
                  <a:lnTo>
                    <a:pt x="246" y="5"/>
                  </a:lnTo>
                  <a:lnTo>
                    <a:pt x="248" y="7"/>
                  </a:lnTo>
                  <a:close/>
                </a:path>
              </a:pathLst>
            </a:custGeom>
            <a:gradFill>
              <a:gsLst>
                <a:gs pos="1000">
                  <a:schemeClr val="accent2"/>
                </a:gs>
                <a:gs pos="100000">
                  <a:schemeClr val="accent2">
                    <a:lumMod val="75000"/>
                  </a:schemeClr>
                </a:gs>
              </a:gsLst>
              <a:lin ang="5400000" scaled="0"/>
            </a:gra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1400" dirty="0"/>
            </a:p>
          </p:txBody>
        </p:sp>
        <p:sp>
          <p:nvSpPr>
            <p:cNvPr id="107" name="Freeform 18">
              <a:extLst>
                <a:ext uri="{FF2B5EF4-FFF2-40B4-BE49-F238E27FC236}">
                  <a16:creationId xmlns:a16="http://schemas.microsoft.com/office/drawing/2014/main" id="{FB8321AD-C572-4603-BB65-19E9A4D01769}"/>
                </a:ext>
              </a:extLst>
            </p:cNvPr>
            <p:cNvSpPr>
              <a:spLocks noEditPoints="1"/>
            </p:cNvSpPr>
            <p:nvPr/>
          </p:nvSpPr>
          <p:spPr bwMode="auto">
            <a:xfrm>
              <a:off x="7537447" y="1584367"/>
              <a:ext cx="968177" cy="1799790"/>
            </a:xfrm>
            <a:custGeom>
              <a:avLst/>
              <a:gdLst>
                <a:gd name="T0" fmla="*/ 428 w 475"/>
                <a:gd name="T1" fmla="*/ 284 h 883"/>
                <a:gd name="T2" fmla="*/ 426 w 475"/>
                <a:gd name="T3" fmla="*/ 279 h 883"/>
                <a:gd name="T4" fmla="*/ 418 w 475"/>
                <a:gd name="T5" fmla="*/ 272 h 883"/>
                <a:gd name="T6" fmla="*/ 49 w 475"/>
                <a:gd name="T7" fmla="*/ 225 h 883"/>
                <a:gd name="T8" fmla="*/ 388 w 475"/>
                <a:gd name="T9" fmla="*/ 158 h 883"/>
                <a:gd name="T10" fmla="*/ 426 w 475"/>
                <a:gd name="T11" fmla="*/ 191 h 883"/>
                <a:gd name="T12" fmla="*/ 418 w 475"/>
                <a:gd name="T13" fmla="*/ 180 h 883"/>
                <a:gd name="T14" fmla="*/ 416 w 475"/>
                <a:gd name="T15" fmla="*/ 165 h 883"/>
                <a:gd name="T16" fmla="*/ 411 w 475"/>
                <a:gd name="T17" fmla="*/ 165 h 883"/>
                <a:gd name="T18" fmla="*/ 402 w 475"/>
                <a:gd name="T19" fmla="*/ 189 h 883"/>
                <a:gd name="T20" fmla="*/ 423 w 475"/>
                <a:gd name="T21" fmla="*/ 66 h 883"/>
                <a:gd name="T22" fmla="*/ 395 w 475"/>
                <a:gd name="T23" fmla="*/ 64 h 883"/>
                <a:gd name="T24" fmla="*/ 407 w 475"/>
                <a:gd name="T25" fmla="*/ 52 h 883"/>
                <a:gd name="T26" fmla="*/ 203 w 475"/>
                <a:gd name="T27" fmla="*/ 40 h 883"/>
                <a:gd name="T28" fmla="*/ 404 w 475"/>
                <a:gd name="T29" fmla="*/ 30 h 883"/>
                <a:gd name="T30" fmla="*/ 248 w 475"/>
                <a:gd name="T31" fmla="*/ 33 h 883"/>
                <a:gd name="T32" fmla="*/ 94 w 475"/>
                <a:gd name="T33" fmla="*/ 28 h 883"/>
                <a:gd name="T34" fmla="*/ 94 w 475"/>
                <a:gd name="T35" fmla="*/ 21 h 883"/>
                <a:gd name="T36" fmla="*/ 139 w 475"/>
                <a:gd name="T37" fmla="*/ 45 h 883"/>
                <a:gd name="T38" fmla="*/ 142 w 475"/>
                <a:gd name="T39" fmla="*/ 16 h 883"/>
                <a:gd name="T40" fmla="*/ 123 w 475"/>
                <a:gd name="T41" fmla="*/ 21 h 883"/>
                <a:gd name="T42" fmla="*/ 466 w 475"/>
                <a:gd name="T43" fmla="*/ 312 h 883"/>
                <a:gd name="T44" fmla="*/ 414 w 475"/>
                <a:gd name="T45" fmla="*/ 288 h 883"/>
                <a:gd name="T46" fmla="*/ 374 w 475"/>
                <a:gd name="T47" fmla="*/ 251 h 883"/>
                <a:gd name="T48" fmla="*/ 369 w 475"/>
                <a:gd name="T49" fmla="*/ 191 h 883"/>
                <a:gd name="T50" fmla="*/ 374 w 475"/>
                <a:gd name="T51" fmla="*/ 158 h 883"/>
                <a:gd name="T52" fmla="*/ 383 w 475"/>
                <a:gd name="T53" fmla="*/ 137 h 883"/>
                <a:gd name="T54" fmla="*/ 400 w 475"/>
                <a:gd name="T55" fmla="*/ 125 h 883"/>
                <a:gd name="T56" fmla="*/ 407 w 475"/>
                <a:gd name="T57" fmla="*/ 118 h 883"/>
                <a:gd name="T58" fmla="*/ 409 w 475"/>
                <a:gd name="T59" fmla="*/ 104 h 883"/>
                <a:gd name="T60" fmla="*/ 430 w 475"/>
                <a:gd name="T61" fmla="*/ 83 h 883"/>
                <a:gd name="T62" fmla="*/ 407 w 475"/>
                <a:gd name="T63" fmla="*/ 59 h 883"/>
                <a:gd name="T64" fmla="*/ 397 w 475"/>
                <a:gd name="T65" fmla="*/ 83 h 883"/>
                <a:gd name="T66" fmla="*/ 378 w 475"/>
                <a:gd name="T67" fmla="*/ 75 h 883"/>
                <a:gd name="T68" fmla="*/ 366 w 475"/>
                <a:gd name="T69" fmla="*/ 68 h 883"/>
                <a:gd name="T70" fmla="*/ 364 w 475"/>
                <a:gd name="T71" fmla="*/ 59 h 883"/>
                <a:gd name="T72" fmla="*/ 343 w 475"/>
                <a:gd name="T73" fmla="*/ 71 h 883"/>
                <a:gd name="T74" fmla="*/ 321 w 475"/>
                <a:gd name="T75" fmla="*/ 64 h 883"/>
                <a:gd name="T76" fmla="*/ 288 w 475"/>
                <a:gd name="T77" fmla="*/ 59 h 883"/>
                <a:gd name="T78" fmla="*/ 272 w 475"/>
                <a:gd name="T79" fmla="*/ 45 h 883"/>
                <a:gd name="T80" fmla="*/ 248 w 475"/>
                <a:gd name="T81" fmla="*/ 45 h 883"/>
                <a:gd name="T82" fmla="*/ 222 w 475"/>
                <a:gd name="T83" fmla="*/ 21 h 883"/>
                <a:gd name="T84" fmla="*/ 196 w 475"/>
                <a:gd name="T85" fmla="*/ 19 h 883"/>
                <a:gd name="T86" fmla="*/ 187 w 475"/>
                <a:gd name="T87" fmla="*/ 21 h 883"/>
                <a:gd name="T88" fmla="*/ 177 w 475"/>
                <a:gd name="T89" fmla="*/ 11 h 883"/>
                <a:gd name="T90" fmla="*/ 175 w 475"/>
                <a:gd name="T91" fmla="*/ 23 h 883"/>
                <a:gd name="T92" fmla="*/ 203 w 475"/>
                <a:gd name="T93" fmla="*/ 30 h 883"/>
                <a:gd name="T94" fmla="*/ 201 w 475"/>
                <a:gd name="T95" fmla="*/ 68 h 883"/>
                <a:gd name="T96" fmla="*/ 170 w 475"/>
                <a:gd name="T97" fmla="*/ 73 h 883"/>
                <a:gd name="T98" fmla="*/ 132 w 475"/>
                <a:gd name="T99" fmla="*/ 71 h 883"/>
                <a:gd name="T100" fmla="*/ 118 w 475"/>
                <a:gd name="T101" fmla="*/ 90 h 883"/>
                <a:gd name="T102" fmla="*/ 104 w 475"/>
                <a:gd name="T103" fmla="*/ 85 h 883"/>
                <a:gd name="T104" fmla="*/ 104 w 475"/>
                <a:gd name="T105" fmla="*/ 101 h 883"/>
                <a:gd name="T106" fmla="*/ 78 w 475"/>
                <a:gd name="T107" fmla="*/ 116 h 883"/>
                <a:gd name="T108" fmla="*/ 63 w 475"/>
                <a:gd name="T109" fmla="*/ 151 h 883"/>
                <a:gd name="T110" fmla="*/ 45 w 475"/>
                <a:gd name="T111" fmla="*/ 182 h 883"/>
                <a:gd name="T112" fmla="*/ 56 w 475"/>
                <a:gd name="T113" fmla="*/ 210 h 883"/>
                <a:gd name="T114" fmla="*/ 52 w 475"/>
                <a:gd name="T115" fmla="*/ 227 h 883"/>
                <a:gd name="T116" fmla="*/ 30 w 475"/>
                <a:gd name="T117" fmla="*/ 229 h 883"/>
                <a:gd name="T118" fmla="*/ 14 w 475"/>
                <a:gd name="T119" fmla="*/ 371 h 883"/>
                <a:gd name="T120" fmla="*/ 468 w 475"/>
                <a:gd name="T121" fmla="*/ 518 h 883"/>
                <a:gd name="T122" fmla="*/ 421 w 475"/>
                <a:gd name="T123" fmla="*/ 7 h 883"/>
                <a:gd name="T124" fmla="*/ 208 w 475"/>
                <a:gd name="T125" fmla="*/ 9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5" h="883">
                  <a:moveTo>
                    <a:pt x="409" y="281"/>
                  </a:moveTo>
                  <a:lnTo>
                    <a:pt x="409" y="281"/>
                  </a:lnTo>
                  <a:lnTo>
                    <a:pt x="409" y="281"/>
                  </a:lnTo>
                  <a:lnTo>
                    <a:pt x="409" y="281"/>
                  </a:lnTo>
                  <a:lnTo>
                    <a:pt x="411" y="279"/>
                  </a:lnTo>
                  <a:lnTo>
                    <a:pt x="411" y="279"/>
                  </a:lnTo>
                  <a:lnTo>
                    <a:pt x="411" y="277"/>
                  </a:lnTo>
                  <a:lnTo>
                    <a:pt x="411" y="277"/>
                  </a:lnTo>
                  <a:lnTo>
                    <a:pt x="411" y="277"/>
                  </a:lnTo>
                  <a:lnTo>
                    <a:pt x="411" y="277"/>
                  </a:lnTo>
                  <a:lnTo>
                    <a:pt x="409" y="274"/>
                  </a:lnTo>
                  <a:lnTo>
                    <a:pt x="409" y="277"/>
                  </a:lnTo>
                  <a:lnTo>
                    <a:pt x="409" y="277"/>
                  </a:lnTo>
                  <a:lnTo>
                    <a:pt x="407" y="277"/>
                  </a:lnTo>
                  <a:lnTo>
                    <a:pt x="407" y="279"/>
                  </a:lnTo>
                  <a:lnTo>
                    <a:pt x="407" y="279"/>
                  </a:lnTo>
                  <a:lnTo>
                    <a:pt x="409" y="281"/>
                  </a:lnTo>
                  <a:close/>
                  <a:moveTo>
                    <a:pt x="416" y="277"/>
                  </a:moveTo>
                  <a:lnTo>
                    <a:pt x="416" y="277"/>
                  </a:lnTo>
                  <a:lnTo>
                    <a:pt x="418" y="277"/>
                  </a:lnTo>
                  <a:lnTo>
                    <a:pt x="418" y="277"/>
                  </a:lnTo>
                  <a:lnTo>
                    <a:pt x="418" y="277"/>
                  </a:lnTo>
                  <a:lnTo>
                    <a:pt x="418" y="277"/>
                  </a:lnTo>
                  <a:lnTo>
                    <a:pt x="418" y="274"/>
                  </a:lnTo>
                  <a:lnTo>
                    <a:pt x="416" y="274"/>
                  </a:lnTo>
                  <a:lnTo>
                    <a:pt x="416" y="274"/>
                  </a:lnTo>
                  <a:lnTo>
                    <a:pt x="414" y="274"/>
                  </a:lnTo>
                  <a:lnTo>
                    <a:pt x="414" y="274"/>
                  </a:lnTo>
                  <a:lnTo>
                    <a:pt x="414" y="277"/>
                  </a:lnTo>
                  <a:lnTo>
                    <a:pt x="414" y="277"/>
                  </a:lnTo>
                  <a:lnTo>
                    <a:pt x="414" y="279"/>
                  </a:lnTo>
                  <a:lnTo>
                    <a:pt x="414" y="279"/>
                  </a:lnTo>
                  <a:lnTo>
                    <a:pt x="414" y="281"/>
                  </a:lnTo>
                  <a:lnTo>
                    <a:pt x="414" y="279"/>
                  </a:lnTo>
                  <a:lnTo>
                    <a:pt x="416" y="279"/>
                  </a:lnTo>
                  <a:lnTo>
                    <a:pt x="416" y="279"/>
                  </a:lnTo>
                  <a:lnTo>
                    <a:pt x="416" y="279"/>
                  </a:lnTo>
                  <a:lnTo>
                    <a:pt x="416" y="279"/>
                  </a:lnTo>
                  <a:lnTo>
                    <a:pt x="416" y="279"/>
                  </a:lnTo>
                  <a:lnTo>
                    <a:pt x="416" y="277"/>
                  </a:lnTo>
                  <a:lnTo>
                    <a:pt x="416" y="277"/>
                  </a:lnTo>
                  <a:lnTo>
                    <a:pt x="416" y="277"/>
                  </a:lnTo>
                  <a:lnTo>
                    <a:pt x="416" y="277"/>
                  </a:lnTo>
                  <a:lnTo>
                    <a:pt x="416" y="277"/>
                  </a:lnTo>
                  <a:close/>
                  <a:moveTo>
                    <a:pt x="426" y="281"/>
                  </a:moveTo>
                  <a:lnTo>
                    <a:pt x="428" y="281"/>
                  </a:lnTo>
                  <a:lnTo>
                    <a:pt x="428" y="284"/>
                  </a:lnTo>
                  <a:lnTo>
                    <a:pt x="428" y="284"/>
                  </a:lnTo>
                  <a:lnTo>
                    <a:pt x="428" y="284"/>
                  </a:lnTo>
                  <a:lnTo>
                    <a:pt x="428" y="284"/>
                  </a:lnTo>
                  <a:lnTo>
                    <a:pt x="428" y="284"/>
                  </a:lnTo>
                  <a:lnTo>
                    <a:pt x="428" y="286"/>
                  </a:lnTo>
                  <a:lnTo>
                    <a:pt x="430" y="286"/>
                  </a:lnTo>
                  <a:lnTo>
                    <a:pt x="430" y="284"/>
                  </a:lnTo>
                  <a:lnTo>
                    <a:pt x="433" y="284"/>
                  </a:lnTo>
                  <a:lnTo>
                    <a:pt x="433" y="281"/>
                  </a:lnTo>
                  <a:lnTo>
                    <a:pt x="433" y="281"/>
                  </a:lnTo>
                  <a:lnTo>
                    <a:pt x="430" y="281"/>
                  </a:lnTo>
                  <a:lnTo>
                    <a:pt x="430" y="281"/>
                  </a:lnTo>
                  <a:lnTo>
                    <a:pt x="430" y="281"/>
                  </a:lnTo>
                  <a:lnTo>
                    <a:pt x="430" y="279"/>
                  </a:lnTo>
                  <a:lnTo>
                    <a:pt x="430" y="279"/>
                  </a:lnTo>
                  <a:lnTo>
                    <a:pt x="430" y="277"/>
                  </a:lnTo>
                  <a:lnTo>
                    <a:pt x="430" y="274"/>
                  </a:lnTo>
                  <a:lnTo>
                    <a:pt x="430" y="274"/>
                  </a:lnTo>
                  <a:lnTo>
                    <a:pt x="430" y="274"/>
                  </a:lnTo>
                  <a:lnTo>
                    <a:pt x="430" y="274"/>
                  </a:lnTo>
                  <a:lnTo>
                    <a:pt x="430" y="274"/>
                  </a:lnTo>
                  <a:lnTo>
                    <a:pt x="428" y="274"/>
                  </a:lnTo>
                  <a:lnTo>
                    <a:pt x="428" y="272"/>
                  </a:lnTo>
                  <a:lnTo>
                    <a:pt x="428" y="272"/>
                  </a:lnTo>
                  <a:lnTo>
                    <a:pt x="428" y="272"/>
                  </a:lnTo>
                  <a:lnTo>
                    <a:pt x="428" y="272"/>
                  </a:lnTo>
                  <a:lnTo>
                    <a:pt x="428" y="272"/>
                  </a:lnTo>
                  <a:lnTo>
                    <a:pt x="426" y="274"/>
                  </a:lnTo>
                  <a:lnTo>
                    <a:pt x="426" y="274"/>
                  </a:lnTo>
                  <a:lnTo>
                    <a:pt x="426" y="274"/>
                  </a:lnTo>
                  <a:lnTo>
                    <a:pt x="426" y="274"/>
                  </a:lnTo>
                  <a:lnTo>
                    <a:pt x="426" y="274"/>
                  </a:lnTo>
                  <a:lnTo>
                    <a:pt x="426" y="274"/>
                  </a:lnTo>
                  <a:lnTo>
                    <a:pt x="426" y="274"/>
                  </a:lnTo>
                  <a:lnTo>
                    <a:pt x="423" y="277"/>
                  </a:lnTo>
                  <a:lnTo>
                    <a:pt x="423" y="277"/>
                  </a:lnTo>
                  <a:lnTo>
                    <a:pt x="423" y="277"/>
                  </a:lnTo>
                  <a:lnTo>
                    <a:pt x="423" y="279"/>
                  </a:lnTo>
                  <a:lnTo>
                    <a:pt x="423" y="279"/>
                  </a:lnTo>
                  <a:lnTo>
                    <a:pt x="423" y="279"/>
                  </a:lnTo>
                  <a:lnTo>
                    <a:pt x="423" y="279"/>
                  </a:lnTo>
                  <a:lnTo>
                    <a:pt x="426" y="279"/>
                  </a:lnTo>
                  <a:lnTo>
                    <a:pt x="426" y="279"/>
                  </a:lnTo>
                  <a:lnTo>
                    <a:pt x="426" y="279"/>
                  </a:lnTo>
                  <a:lnTo>
                    <a:pt x="426" y="279"/>
                  </a:lnTo>
                  <a:lnTo>
                    <a:pt x="426" y="279"/>
                  </a:lnTo>
                  <a:lnTo>
                    <a:pt x="426" y="279"/>
                  </a:lnTo>
                  <a:lnTo>
                    <a:pt x="426" y="279"/>
                  </a:lnTo>
                  <a:lnTo>
                    <a:pt x="426" y="281"/>
                  </a:lnTo>
                  <a:close/>
                  <a:moveTo>
                    <a:pt x="402" y="274"/>
                  </a:moveTo>
                  <a:lnTo>
                    <a:pt x="402" y="274"/>
                  </a:lnTo>
                  <a:lnTo>
                    <a:pt x="402" y="274"/>
                  </a:lnTo>
                  <a:lnTo>
                    <a:pt x="402" y="274"/>
                  </a:lnTo>
                  <a:lnTo>
                    <a:pt x="404" y="274"/>
                  </a:lnTo>
                  <a:lnTo>
                    <a:pt x="404" y="274"/>
                  </a:lnTo>
                  <a:lnTo>
                    <a:pt x="404" y="274"/>
                  </a:lnTo>
                  <a:lnTo>
                    <a:pt x="404" y="274"/>
                  </a:lnTo>
                  <a:lnTo>
                    <a:pt x="404" y="274"/>
                  </a:lnTo>
                  <a:lnTo>
                    <a:pt x="407" y="274"/>
                  </a:lnTo>
                  <a:lnTo>
                    <a:pt x="407" y="272"/>
                  </a:lnTo>
                  <a:lnTo>
                    <a:pt x="407" y="270"/>
                  </a:lnTo>
                  <a:lnTo>
                    <a:pt x="407" y="267"/>
                  </a:lnTo>
                  <a:lnTo>
                    <a:pt x="407" y="267"/>
                  </a:lnTo>
                  <a:lnTo>
                    <a:pt x="407" y="267"/>
                  </a:lnTo>
                  <a:lnTo>
                    <a:pt x="404" y="267"/>
                  </a:lnTo>
                  <a:lnTo>
                    <a:pt x="404" y="267"/>
                  </a:lnTo>
                  <a:lnTo>
                    <a:pt x="402" y="267"/>
                  </a:lnTo>
                  <a:lnTo>
                    <a:pt x="402" y="267"/>
                  </a:lnTo>
                  <a:lnTo>
                    <a:pt x="402" y="270"/>
                  </a:lnTo>
                  <a:lnTo>
                    <a:pt x="402" y="270"/>
                  </a:lnTo>
                  <a:lnTo>
                    <a:pt x="402" y="270"/>
                  </a:lnTo>
                  <a:lnTo>
                    <a:pt x="402" y="270"/>
                  </a:lnTo>
                  <a:lnTo>
                    <a:pt x="402" y="272"/>
                  </a:lnTo>
                  <a:lnTo>
                    <a:pt x="402" y="272"/>
                  </a:lnTo>
                  <a:lnTo>
                    <a:pt x="402" y="272"/>
                  </a:lnTo>
                  <a:lnTo>
                    <a:pt x="402" y="272"/>
                  </a:lnTo>
                  <a:lnTo>
                    <a:pt x="402" y="274"/>
                  </a:lnTo>
                  <a:close/>
                  <a:moveTo>
                    <a:pt x="421" y="272"/>
                  </a:moveTo>
                  <a:lnTo>
                    <a:pt x="421" y="272"/>
                  </a:lnTo>
                  <a:lnTo>
                    <a:pt x="421" y="267"/>
                  </a:lnTo>
                  <a:lnTo>
                    <a:pt x="421" y="267"/>
                  </a:lnTo>
                  <a:lnTo>
                    <a:pt x="421" y="265"/>
                  </a:lnTo>
                  <a:lnTo>
                    <a:pt x="421" y="267"/>
                  </a:lnTo>
                  <a:lnTo>
                    <a:pt x="421" y="267"/>
                  </a:lnTo>
                  <a:lnTo>
                    <a:pt x="418" y="267"/>
                  </a:lnTo>
                  <a:lnTo>
                    <a:pt x="418" y="270"/>
                  </a:lnTo>
                  <a:lnTo>
                    <a:pt x="418" y="270"/>
                  </a:lnTo>
                  <a:lnTo>
                    <a:pt x="421" y="270"/>
                  </a:lnTo>
                  <a:lnTo>
                    <a:pt x="421" y="270"/>
                  </a:lnTo>
                  <a:lnTo>
                    <a:pt x="421" y="270"/>
                  </a:lnTo>
                  <a:lnTo>
                    <a:pt x="418" y="270"/>
                  </a:lnTo>
                  <a:lnTo>
                    <a:pt x="418" y="272"/>
                  </a:lnTo>
                  <a:lnTo>
                    <a:pt x="418" y="272"/>
                  </a:lnTo>
                  <a:lnTo>
                    <a:pt x="418" y="272"/>
                  </a:lnTo>
                  <a:lnTo>
                    <a:pt x="418" y="272"/>
                  </a:lnTo>
                  <a:lnTo>
                    <a:pt x="418" y="272"/>
                  </a:lnTo>
                  <a:lnTo>
                    <a:pt x="418" y="272"/>
                  </a:lnTo>
                  <a:lnTo>
                    <a:pt x="418" y="272"/>
                  </a:lnTo>
                  <a:lnTo>
                    <a:pt x="418" y="272"/>
                  </a:lnTo>
                  <a:lnTo>
                    <a:pt x="418" y="272"/>
                  </a:lnTo>
                  <a:lnTo>
                    <a:pt x="418" y="274"/>
                  </a:lnTo>
                  <a:lnTo>
                    <a:pt x="418" y="274"/>
                  </a:lnTo>
                  <a:lnTo>
                    <a:pt x="418" y="274"/>
                  </a:lnTo>
                  <a:lnTo>
                    <a:pt x="421" y="272"/>
                  </a:lnTo>
                  <a:lnTo>
                    <a:pt x="421" y="272"/>
                  </a:lnTo>
                  <a:lnTo>
                    <a:pt x="421" y="272"/>
                  </a:lnTo>
                  <a:lnTo>
                    <a:pt x="421" y="272"/>
                  </a:lnTo>
                  <a:lnTo>
                    <a:pt x="421" y="272"/>
                  </a:lnTo>
                  <a:lnTo>
                    <a:pt x="421" y="272"/>
                  </a:lnTo>
                  <a:close/>
                  <a:moveTo>
                    <a:pt x="362" y="229"/>
                  </a:moveTo>
                  <a:lnTo>
                    <a:pt x="362" y="229"/>
                  </a:lnTo>
                  <a:lnTo>
                    <a:pt x="362" y="232"/>
                  </a:lnTo>
                  <a:lnTo>
                    <a:pt x="362" y="232"/>
                  </a:lnTo>
                  <a:lnTo>
                    <a:pt x="362" y="232"/>
                  </a:lnTo>
                  <a:lnTo>
                    <a:pt x="364" y="229"/>
                  </a:lnTo>
                  <a:lnTo>
                    <a:pt x="364" y="229"/>
                  </a:lnTo>
                  <a:lnTo>
                    <a:pt x="364" y="232"/>
                  </a:lnTo>
                  <a:lnTo>
                    <a:pt x="364" y="229"/>
                  </a:lnTo>
                  <a:lnTo>
                    <a:pt x="366" y="229"/>
                  </a:lnTo>
                  <a:lnTo>
                    <a:pt x="364" y="227"/>
                  </a:lnTo>
                  <a:lnTo>
                    <a:pt x="364" y="227"/>
                  </a:lnTo>
                  <a:lnTo>
                    <a:pt x="364" y="227"/>
                  </a:lnTo>
                  <a:lnTo>
                    <a:pt x="364" y="227"/>
                  </a:lnTo>
                  <a:lnTo>
                    <a:pt x="362" y="227"/>
                  </a:lnTo>
                  <a:lnTo>
                    <a:pt x="362" y="227"/>
                  </a:lnTo>
                  <a:lnTo>
                    <a:pt x="362" y="227"/>
                  </a:lnTo>
                  <a:lnTo>
                    <a:pt x="364" y="229"/>
                  </a:lnTo>
                  <a:lnTo>
                    <a:pt x="364" y="229"/>
                  </a:lnTo>
                  <a:lnTo>
                    <a:pt x="362" y="229"/>
                  </a:lnTo>
                  <a:lnTo>
                    <a:pt x="362" y="229"/>
                  </a:lnTo>
                  <a:close/>
                  <a:moveTo>
                    <a:pt x="49" y="227"/>
                  </a:moveTo>
                  <a:lnTo>
                    <a:pt x="49" y="229"/>
                  </a:lnTo>
                  <a:lnTo>
                    <a:pt x="49" y="229"/>
                  </a:lnTo>
                  <a:lnTo>
                    <a:pt x="52" y="229"/>
                  </a:lnTo>
                  <a:lnTo>
                    <a:pt x="52" y="227"/>
                  </a:lnTo>
                  <a:lnTo>
                    <a:pt x="52" y="227"/>
                  </a:lnTo>
                  <a:lnTo>
                    <a:pt x="49" y="227"/>
                  </a:lnTo>
                  <a:lnTo>
                    <a:pt x="49" y="227"/>
                  </a:lnTo>
                  <a:lnTo>
                    <a:pt x="49" y="225"/>
                  </a:lnTo>
                  <a:lnTo>
                    <a:pt x="49" y="225"/>
                  </a:lnTo>
                  <a:lnTo>
                    <a:pt x="49" y="225"/>
                  </a:lnTo>
                  <a:lnTo>
                    <a:pt x="49" y="225"/>
                  </a:lnTo>
                  <a:lnTo>
                    <a:pt x="49" y="227"/>
                  </a:lnTo>
                  <a:lnTo>
                    <a:pt x="49" y="227"/>
                  </a:lnTo>
                  <a:lnTo>
                    <a:pt x="49" y="227"/>
                  </a:lnTo>
                  <a:close/>
                  <a:moveTo>
                    <a:pt x="45" y="225"/>
                  </a:moveTo>
                  <a:lnTo>
                    <a:pt x="45" y="225"/>
                  </a:lnTo>
                  <a:lnTo>
                    <a:pt x="45" y="225"/>
                  </a:lnTo>
                  <a:lnTo>
                    <a:pt x="45" y="225"/>
                  </a:lnTo>
                  <a:lnTo>
                    <a:pt x="45" y="225"/>
                  </a:lnTo>
                  <a:lnTo>
                    <a:pt x="45" y="225"/>
                  </a:lnTo>
                  <a:lnTo>
                    <a:pt x="45" y="227"/>
                  </a:lnTo>
                  <a:lnTo>
                    <a:pt x="45" y="227"/>
                  </a:lnTo>
                  <a:lnTo>
                    <a:pt x="47" y="232"/>
                  </a:lnTo>
                  <a:lnTo>
                    <a:pt x="47" y="232"/>
                  </a:lnTo>
                  <a:lnTo>
                    <a:pt x="47" y="232"/>
                  </a:lnTo>
                  <a:lnTo>
                    <a:pt x="49" y="234"/>
                  </a:lnTo>
                  <a:lnTo>
                    <a:pt x="49" y="234"/>
                  </a:lnTo>
                  <a:lnTo>
                    <a:pt x="49" y="234"/>
                  </a:lnTo>
                  <a:lnTo>
                    <a:pt x="49" y="232"/>
                  </a:lnTo>
                  <a:lnTo>
                    <a:pt x="49" y="229"/>
                  </a:lnTo>
                  <a:lnTo>
                    <a:pt x="47" y="229"/>
                  </a:lnTo>
                  <a:lnTo>
                    <a:pt x="45" y="225"/>
                  </a:lnTo>
                  <a:close/>
                  <a:moveTo>
                    <a:pt x="421" y="165"/>
                  </a:moveTo>
                  <a:lnTo>
                    <a:pt x="421" y="165"/>
                  </a:lnTo>
                  <a:lnTo>
                    <a:pt x="421" y="165"/>
                  </a:lnTo>
                  <a:lnTo>
                    <a:pt x="421" y="168"/>
                  </a:lnTo>
                  <a:lnTo>
                    <a:pt x="421" y="168"/>
                  </a:lnTo>
                  <a:lnTo>
                    <a:pt x="421" y="168"/>
                  </a:lnTo>
                  <a:lnTo>
                    <a:pt x="421" y="165"/>
                  </a:lnTo>
                  <a:lnTo>
                    <a:pt x="421" y="165"/>
                  </a:lnTo>
                  <a:close/>
                  <a:moveTo>
                    <a:pt x="392" y="163"/>
                  </a:moveTo>
                  <a:lnTo>
                    <a:pt x="392" y="163"/>
                  </a:lnTo>
                  <a:lnTo>
                    <a:pt x="395" y="163"/>
                  </a:lnTo>
                  <a:lnTo>
                    <a:pt x="395" y="161"/>
                  </a:lnTo>
                  <a:lnTo>
                    <a:pt x="395" y="161"/>
                  </a:lnTo>
                  <a:lnTo>
                    <a:pt x="395" y="161"/>
                  </a:lnTo>
                  <a:lnTo>
                    <a:pt x="395" y="161"/>
                  </a:lnTo>
                  <a:lnTo>
                    <a:pt x="395" y="161"/>
                  </a:lnTo>
                  <a:lnTo>
                    <a:pt x="392" y="161"/>
                  </a:lnTo>
                  <a:lnTo>
                    <a:pt x="392" y="161"/>
                  </a:lnTo>
                  <a:lnTo>
                    <a:pt x="392" y="158"/>
                  </a:lnTo>
                  <a:lnTo>
                    <a:pt x="392" y="158"/>
                  </a:lnTo>
                  <a:lnTo>
                    <a:pt x="392" y="158"/>
                  </a:lnTo>
                  <a:lnTo>
                    <a:pt x="390" y="158"/>
                  </a:lnTo>
                  <a:lnTo>
                    <a:pt x="390" y="158"/>
                  </a:lnTo>
                  <a:lnTo>
                    <a:pt x="390" y="158"/>
                  </a:lnTo>
                  <a:lnTo>
                    <a:pt x="388" y="158"/>
                  </a:lnTo>
                  <a:lnTo>
                    <a:pt x="388" y="161"/>
                  </a:lnTo>
                  <a:lnTo>
                    <a:pt x="388" y="161"/>
                  </a:lnTo>
                  <a:lnTo>
                    <a:pt x="388" y="163"/>
                  </a:lnTo>
                  <a:lnTo>
                    <a:pt x="388" y="163"/>
                  </a:lnTo>
                  <a:lnTo>
                    <a:pt x="385" y="161"/>
                  </a:lnTo>
                  <a:lnTo>
                    <a:pt x="385" y="168"/>
                  </a:lnTo>
                  <a:lnTo>
                    <a:pt x="385" y="168"/>
                  </a:lnTo>
                  <a:lnTo>
                    <a:pt x="388" y="168"/>
                  </a:lnTo>
                  <a:lnTo>
                    <a:pt x="388" y="168"/>
                  </a:lnTo>
                  <a:lnTo>
                    <a:pt x="388" y="165"/>
                  </a:lnTo>
                  <a:lnTo>
                    <a:pt x="388" y="165"/>
                  </a:lnTo>
                  <a:lnTo>
                    <a:pt x="388" y="163"/>
                  </a:lnTo>
                  <a:lnTo>
                    <a:pt x="388" y="165"/>
                  </a:lnTo>
                  <a:lnTo>
                    <a:pt x="390" y="168"/>
                  </a:lnTo>
                  <a:lnTo>
                    <a:pt x="390" y="168"/>
                  </a:lnTo>
                  <a:lnTo>
                    <a:pt x="390" y="168"/>
                  </a:lnTo>
                  <a:lnTo>
                    <a:pt x="390" y="168"/>
                  </a:lnTo>
                  <a:lnTo>
                    <a:pt x="390" y="168"/>
                  </a:lnTo>
                  <a:lnTo>
                    <a:pt x="390" y="168"/>
                  </a:lnTo>
                  <a:lnTo>
                    <a:pt x="390" y="170"/>
                  </a:lnTo>
                  <a:lnTo>
                    <a:pt x="390" y="170"/>
                  </a:lnTo>
                  <a:lnTo>
                    <a:pt x="390" y="170"/>
                  </a:lnTo>
                  <a:lnTo>
                    <a:pt x="390" y="168"/>
                  </a:lnTo>
                  <a:lnTo>
                    <a:pt x="392" y="168"/>
                  </a:lnTo>
                  <a:lnTo>
                    <a:pt x="392" y="168"/>
                  </a:lnTo>
                  <a:lnTo>
                    <a:pt x="392" y="165"/>
                  </a:lnTo>
                  <a:lnTo>
                    <a:pt x="392" y="165"/>
                  </a:lnTo>
                  <a:lnTo>
                    <a:pt x="392" y="165"/>
                  </a:lnTo>
                  <a:lnTo>
                    <a:pt x="392" y="165"/>
                  </a:lnTo>
                  <a:lnTo>
                    <a:pt x="392" y="163"/>
                  </a:lnTo>
                  <a:lnTo>
                    <a:pt x="392" y="163"/>
                  </a:lnTo>
                  <a:lnTo>
                    <a:pt x="392" y="163"/>
                  </a:lnTo>
                  <a:lnTo>
                    <a:pt x="392" y="163"/>
                  </a:lnTo>
                  <a:lnTo>
                    <a:pt x="392" y="163"/>
                  </a:lnTo>
                  <a:close/>
                  <a:moveTo>
                    <a:pt x="423" y="194"/>
                  </a:moveTo>
                  <a:lnTo>
                    <a:pt x="426" y="196"/>
                  </a:lnTo>
                  <a:lnTo>
                    <a:pt x="426" y="194"/>
                  </a:lnTo>
                  <a:lnTo>
                    <a:pt x="426" y="194"/>
                  </a:lnTo>
                  <a:lnTo>
                    <a:pt x="426" y="194"/>
                  </a:lnTo>
                  <a:lnTo>
                    <a:pt x="426" y="194"/>
                  </a:lnTo>
                  <a:lnTo>
                    <a:pt x="426" y="194"/>
                  </a:lnTo>
                  <a:lnTo>
                    <a:pt x="426" y="194"/>
                  </a:lnTo>
                  <a:lnTo>
                    <a:pt x="426" y="194"/>
                  </a:lnTo>
                  <a:lnTo>
                    <a:pt x="428" y="194"/>
                  </a:lnTo>
                  <a:lnTo>
                    <a:pt x="426" y="194"/>
                  </a:lnTo>
                  <a:lnTo>
                    <a:pt x="426" y="191"/>
                  </a:lnTo>
                  <a:lnTo>
                    <a:pt x="426" y="191"/>
                  </a:lnTo>
                  <a:lnTo>
                    <a:pt x="428" y="191"/>
                  </a:lnTo>
                  <a:lnTo>
                    <a:pt x="428" y="191"/>
                  </a:lnTo>
                  <a:lnTo>
                    <a:pt x="428" y="191"/>
                  </a:lnTo>
                  <a:lnTo>
                    <a:pt x="428" y="191"/>
                  </a:lnTo>
                  <a:lnTo>
                    <a:pt x="428" y="189"/>
                  </a:lnTo>
                  <a:lnTo>
                    <a:pt x="428" y="189"/>
                  </a:lnTo>
                  <a:lnTo>
                    <a:pt x="426" y="189"/>
                  </a:lnTo>
                  <a:lnTo>
                    <a:pt x="426" y="189"/>
                  </a:lnTo>
                  <a:lnTo>
                    <a:pt x="426" y="189"/>
                  </a:lnTo>
                  <a:lnTo>
                    <a:pt x="428" y="189"/>
                  </a:lnTo>
                  <a:lnTo>
                    <a:pt x="428" y="189"/>
                  </a:lnTo>
                  <a:lnTo>
                    <a:pt x="428" y="189"/>
                  </a:lnTo>
                  <a:lnTo>
                    <a:pt x="428" y="187"/>
                  </a:lnTo>
                  <a:lnTo>
                    <a:pt x="428" y="187"/>
                  </a:lnTo>
                  <a:lnTo>
                    <a:pt x="428" y="187"/>
                  </a:lnTo>
                  <a:lnTo>
                    <a:pt x="428" y="187"/>
                  </a:lnTo>
                  <a:lnTo>
                    <a:pt x="428" y="187"/>
                  </a:lnTo>
                  <a:lnTo>
                    <a:pt x="426" y="187"/>
                  </a:lnTo>
                  <a:lnTo>
                    <a:pt x="426" y="187"/>
                  </a:lnTo>
                  <a:lnTo>
                    <a:pt x="426" y="187"/>
                  </a:lnTo>
                  <a:lnTo>
                    <a:pt x="426" y="187"/>
                  </a:lnTo>
                  <a:lnTo>
                    <a:pt x="426" y="189"/>
                  </a:lnTo>
                  <a:lnTo>
                    <a:pt x="426" y="189"/>
                  </a:lnTo>
                  <a:lnTo>
                    <a:pt x="423" y="189"/>
                  </a:lnTo>
                  <a:lnTo>
                    <a:pt x="423" y="189"/>
                  </a:lnTo>
                  <a:lnTo>
                    <a:pt x="423" y="189"/>
                  </a:lnTo>
                  <a:lnTo>
                    <a:pt x="421" y="187"/>
                  </a:lnTo>
                  <a:lnTo>
                    <a:pt x="418" y="187"/>
                  </a:lnTo>
                  <a:lnTo>
                    <a:pt x="418" y="187"/>
                  </a:lnTo>
                  <a:lnTo>
                    <a:pt x="418" y="189"/>
                  </a:lnTo>
                  <a:lnTo>
                    <a:pt x="418" y="189"/>
                  </a:lnTo>
                  <a:lnTo>
                    <a:pt x="418" y="189"/>
                  </a:lnTo>
                  <a:lnTo>
                    <a:pt x="416" y="189"/>
                  </a:lnTo>
                  <a:lnTo>
                    <a:pt x="416" y="189"/>
                  </a:lnTo>
                  <a:lnTo>
                    <a:pt x="416" y="189"/>
                  </a:lnTo>
                  <a:lnTo>
                    <a:pt x="416" y="189"/>
                  </a:lnTo>
                  <a:lnTo>
                    <a:pt x="416" y="187"/>
                  </a:lnTo>
                  <a:lnTo>
                    <a:pt x="414" y="184"/>
                  </a:lnTo>
                  <a:lnTo>
                    <a:pt x="416" y="184"/>
                  </a:lnTo>
                  <a:lnTo>
                    <a:pt x="416" y="182"/>
                  </a:lnTo>
                  <a:lnTo>
                    <a:pt x="414" y="182"/>
                  </a:lnTo>
                  <a:lnTo>
                    <a:pt x="416" y="182"/>
                  </a:lnTo>
                  <a:lnTo>
                    <a:pt x="416" y="182"/>
                  </a:lnTo>
                  <a:lnTo>
                    <a:pt x="416" y="182"/>
                  </a:lnTo>
                  <a:lnTo>
                    <a:pt x="418" y="182"/>
                  </a:lnTo>
                  <a:lnTo>
                    <a:pt x="416" y="182"/>
                  </a:lnTo>
                  <a:lnTo>
                    <a:pt x="418" y="180"/>
                  </a:lnTo>
                  <a:lnTo>
                    <a:pt x="418" y="180"/>
                  </a:lnTo>
                  <a:lnTo>
                    <a:pt x="418" y="180"/>
                  </a:lnTo>
                  <a:lnTo>
                    <a:pt x="418" y="180"/>
                  </a:lnTo>
                  <a:lnTo>
                    <a:pt x="418" y="180"/>
                  </a:lnTo>
                  <a:lnTo>
                    <a:pt x="418" y="180"/>
                  </a:lnTo>
                  <a:lnTo>
                    <a:pt x="421" y="180"/>
                  </a:lnTo>
                  <a:lnTo>
                    <a:pt x="421" y="180"/>
                  </a:lnTo>
                  <a:lnTo>
                    <a:pt x="421" y="180"/>
                  </a:lnTo>
                  <a:lnTo>
                    <a:pt x="421" y="180"/>
                  </a:lnTo>
                  <a:lnTo>
                    <a:pt x="418" y="180"/>
                  </a:lnTo>
                  <a:lnTo>
                    <a:pt x="418" y="177"/>
                  </a:lnTo>
                  <a:lnTo>
                    <a:pt x="418" y="177"/>
                  </a:lnTo>
                  <a:lnTo>
                    <a:pt x="418" y="177"/>
                  </a:lnTo>
                  <a:lnTo>
                    <a:pt x="418" y="177"/>
                  </a:lnTo>
                  <a:lnTo>
                    <a:pt x="418" y="175"/>
                  </a:lnTo>
                  <a:lnTo>
                    <a:pt x="418" y="172"/>
                  </a:lnTo>
                  <a:lnTo>
                    <a:pt x="421" y="172"/>
                  </a:lnTo>
                  <a:lnTo>
                    <a:pt x="423" y="172"/>
                  </a:lnTo>
                  <a:lnTo>
                    <a:pt x="423" y="170"/>
                  </a:lnTo>
                  <a:lnTo>
                    <a:pt x="426" y="168"/>
                  </a:lnTo>
                  <a:lnTo>
                    <a:pt x="426" y="168"/>
                  </a:lnTo>
                  <a:lnTo>
                    <a:pt x="426" y="165"/>
                  </a:lnTo>
                  <a:lnTo>
                    <a:pt x="426" y="165"/>
                  </a:lnTo>
                  <a:lnTo>
                    <a:pt x="426" y="165"/>
                  </a:lnTo>
                  <a:lnTo>
                    <a:pt x="426" y="163"/>
                  </a:lnTo>
                  <a:lnTo>
                    <a:pt x="426" y="163"/>
                  </a:lnTo>
                  <a:lnTo>
                    <a:pt x="426" y="163"/>
                  </a:lnTo>
                  <a:lnTo>
                    <a:pt x="423" y="163"/>
                  </a:lnTo>
                  <a:lnTo>
                    <a:pt x="423" y="163"/>
                  </a:lnTo>
                  <a:lnTo>
                    <a:pt x="421" y="165"/>
                  </a:lnTo>
                  <a:lnTo>
                    <a:pt x="421" y="165"/>
                  </a:lnTo>
                  <a:lnTo>
                    <a:pt x="421" y="165"/>
                  </a:lnTo>
                  <a:lnTo>
                    <a:pt x="421" y="165"/>
                  </a:lnTo>
                  <a:lnTo>
                    <a:pt x="421" y="165"/>
                  </a:lnTo>
                  <a:lnTo>
                    <a:pt x="423" y="165"/>
                  </a:lnTo>
                  <a:lnTo>
                    <a:pt x="423" y="165"/>
                  </a:lnTo>
                  <a:lnTo>
                    <a:pt x="423" y="168"/>
                  </a:lnTo>
                  <a:lnTo>
                    <a:pt x="421" y="168"/>
                  </a:lnTo>
                  <a:lnTo>
                    <a:pt x="421" y="168"/>
                  </a:lnTo>
                  <a:lnTo>
                    <a:pt x="421" y="170"/>
                  </a:lnTo>
                  <a:lnTo>
                    <a:pt x="418" y="168"/>
                  </a:lnTo>
                  <a:lnTo>
                    <a:pt x="416" y="168"/>
                  </a:lnTo>
                  <a:lnTo>
                    <a:pt x="416" y="168"/>
                  </a:lnTo>
                  <a:lnTo>
                    <a:pt x="416" y="168"/>
                  </a:lnTo>
                  <a:lnTo>
                    <a:pt x="416" y="165"/>
                  </a:lnTo>
                  <a:lnTo>
                    <a:pt x="416" y="165"/>
                  </a:lnTo>
                  <a:lnTo>
                    <a:pt x="416" y="165"/>
                  </a:lnTo>
                  <a:lnTo>
                    <a:pt x="416" y="163"/>
                  </a:lnTo>
                  <a:lnTo>
                    <a:pt x="416" y="163"/>
                  </a:lnTo>
                  <a:lnTo>
                    <a:pt x="416" y="163"/>
                  </a:lnTo>
                  <a:lnTo>
                    <a:pt x="414" y="163"/>
                  </a:lnTo>
                  <a:lnTo>
                    <a:pt x="414" y="163"/>
                  </a:lnTo>
                  <a:lnTo>
                    <a:pt x="414" y="163"/>
                  </a:lnTo>
                  <a:lnTo>
                    <a:pt x="414" y="163"/>
                  </a:lnTo>
                  <a:lnTo>
                    <a:pt x="414" y="161"/>
                  </a:lnTo>
                  <a:lnTo>
                    <a:pt x="416" y="161"/>
                  </a:lnTo>
                  <a:lnTo>
                    <a:pt x="416" y="158"/>
                  </a:lnTo>
                  <a:lnTo>
                    <a:pt x="416" y="158"/>
                  </a:lnTo>
                  <a:lnTo>
                    <a:pt x="416" y="156"/>
                  </a:lnTo>
                  <a:lnTo>
                    <a:pt x="416" y="158"/>
                  </a:lnTo>
                  <a:lnTo>
                    <a:pt x="414" y="158"/>
                  </a:lnTo>
                  <a:lnTo>
                    <a:pt x="414" y="158"/>
                  </a:lnTo>
                  <a:lnTo>
                    <a:pt x="414" y="158"/>
                  </a:lnTo>
                  <a:lnTo>
                    <a:pt x="414" y="161"/>
                  </a:lnTo>
                  <a:lnTo>
                    <a:pt x="411" y="161"/>
                  </a:lnTo>
                  <a:lnTo>
                    <a:pt x="411" y="161"/>
                  </a:lnTo>
                  <a:lnTo>
                    <a:pt x="411" y="161"/>
                  </a:lnTo>
                  <a:lnTo>
                    <a:pt x="411" y="161"/>
                  </a:lnTo>
                  <a:lnTo>
                    <a:pt x="411" y="161"/>
                  </a:lnTo>
                  <a:lnTo>
                    <a:pt x="411" y="161"/>
                  </a:lnTo>
                  <a:lnTo>
                    <a:pt x="411" y="161"/>
                  </a:lnTo>
                  <a:lnTo>
                    <a:pt x="411" y="161"/>
                  </a:lnTo>
                  <a:lnTo>
                    <a:pt x="411" y="161"/>
                  </a:lnTo>
                  <a:lnTo>
                    <a:pt x="411" y="161"/>
                  </a:lnTo>
                  <a:lnTo>
                    <a:pt x="411" y="161"/>
                  </a:lnTo>
                  <a:lnTo>
                    <a:pt x="411" y="161"/>
                  </a:lnTo>
                  <a:lnTo>
                    <a:pt x="411" y="158"/>
                  </a:lnTo>
                  <a:lnTo>
                    <a:pt x="411" y="158"/>
                  </a:lnTo>
                  <a:lnTo>
                    <a:pt x="411" y="158"/>
                  </a:lnTo>
                  <a:lnTo>
                    <a:pt x="409" y="158"/>
                  </a:lnTo>
                  <a:lnTo>
                    <a:pt x="409" y="158"/>
                  </a:lnTo>
                  <a:lnTo>
                    <a:pt x="409" y="158"/>
                  </a:lnTo>
                  <a:lnTo>
                    <a:pt x="409" y="161"/>
                  </a:lnTo>
                  <a:lnTo>
                    <a:pt x="409" y="161"/>
                  </a:lnTo>
                  <a:lnTo>
                    <a:pt x="409" y="161"/>
                  </a:lnTo>
                  <a:lnTo>
                    <a:pt x="409" y="161"/>
                  </a:lnTo>
                  <a:lnTo>
                    <a:pt x="409" y="161"/>
                  </a:lnTo>
                  <a:lnTo>
                    <a:pt x="409" y="161"/>
                  </a:lnTo>
                  <a:lnTo>
                    <a:pt x="409" y="163"/>
                  </a:lnTo>
                  <a:lnTo>
                    <a:pt x="411" y="163"/>
                  </a:lnTo>
                  <a:lnTo>
                    <a:pt x="411" y="165"/>
                  </a:lnTo>
                  <a:lnTo>
                    <a:pt x="411" y="163"/>
                  </a:lnTo>
                  <a:lnTo>
                    <a:pt x="411" y="165"/>
                  </a:lnTo>
                  <a:lnTo>
                    <a:pt x="411" y="165"/>
                  </a:lnTo>
                  <a:lnTo>
                    <a:pt x="411" y="165"/>
                  </a:lnTo>
                  <a:lnTo>
                    <a:pt x="409" y="165"/>
                  </a:lnTo>
                  <a:lnTo>
                    <a:pt x="409" y="168"/>
                  </a:lnTo>
                  <a:lnTo>
                    <a:pt x="409" y="165"/>
                  </a:lnTo>
                  <a:lnTo>
                    <a:pt x="409" y="165"/>
                  </a:lnTo>
                  <a:lnTo>
                    <a:pt x="409" y="168"/>
                  </a:lnTo>
                  <a:lnTo>
                    <a:pt x="407" y="168"/>
                  </a:lnTo>
                  <a:lnTo>
                    <a:pt x="407" y="165"/>
                  </a:lnTo>
                  <a:lnTo>
                    <a:pt x="407" y="165"/>
                  </a:lnTo>
                  <a:lnTo>
                    <a:pt x="407" y="165"/>
                  </a:lnTo>
                  <a:lnTo>
                    <a:pt x="407" y="168"/>
                  </a:lnTo>
                  <a:lnTo>
                    <a:pt x="404" y="168"/>
                  </a:lnTo>
                  <a:lnTo>
                    <a:pt x="404" y="168"/>
                  </a:lnTo>
                  <a:lnTo>
                    <a:pt x="404" y="168"/>
                  </a:lnTo>
                  <a:lnTo>
                    <a:pt x="402" y="168"/>
                  </a:lnTo>
                  <a:lnTo>
                    <a:pt x="402" y="168"/>
                  </a:lnTo>
                  <a:lnTo>
                    <a:pt x="402" y="168"/>
                  </a:lnTo>
                  <a:lnTo>
                    <a:pt x="400" y="168"/>
                  </a:lnTo>
                  <a:lnTo>
                    <a:pt x="400" y="168"/>
                  </a:lnTo>
                  <a:lnTo>
                    <a:pt x="400" y="168"/>
                  </a:lnTo>
                  <a:lnTo>
                    <a:pt x="402" y="170"/>
                  </a:lnTo>
                  <a:lnTo>
                    <a:pt x="402" y="170"/>
                  </a:lnTo>
                  <a:lnTo>
                    <a:pt x="402" y="172"/>
                  </a:lnTo>
                  <a:lnTo>
                    <a:pt x="400" y="175"/>
                  </a:lnTo>
                  <a:lnTo>
                    <a:pt x="400" y="177"/>
                  </a:lnTo>
                  <a:lnTo>
                    <a:pt x="400" y="182"/>
                  </a:lnTo>
                  <a:lnTo>
                    <a:pt x="400" y="182"/>
                  </a:lnTo>
                  <a:lnTo>
                    <a:pt x="402" y="184"/>
                  </a:lnTo>
                  <a:lnTo>
                    <a:pt x="402" y="184"/>
                  </a:lnTo>
                  <a:lnTo>
                    <a:pt x="400" y="184"/>
                  </a:lnTo>
                  <a:lnTo>
                    <a:pt x="400" y="187"/>
                  </a:lnTo>
                  <a:lnTo>
                    <a:pt x="400" y="187"/>
                  </a:lnTo>
                  <a:lnTo>
                    <a:pt x="400" y="189"/>
                  </a:lnTo>
                  <a:lnTo>
                    <a:pt x="397" y="189"/>
                  </a:lnTo>
                  <a:lnTo>
                    <a:pt x="397" y="189"/>
                  </a:lnTo>
                  <a:lnTo>
                    <a:pt x="395" y="189"/>
                  </a:lnTo>
                  <a:lnTo>
                    <a:pt x="395" y="191"/>
                  </a:lnTo>
                  <a:lnTo>
                    <a:pt x="395" y="191"/>
                  </a:lnTo>
                  <a:lnTo>
                    <a:pt x="395" y="191"/>
                  </a:lnTo>
                  <a:lnTo>
                    <a:pt x="395" y="191"/>
                  </a:lnTo>
                  <a:lnTo>
                    <a:pt x="395" y="191"/>
                  </a:lnTo>
                  <a:lnTo>
                    <a:pt x="397" y="191"/>
                  </a:lnTo>
                  <a:lnTo>
                    <a:pt x="397" y="189"/>
                  </a:lnTo>
                  <a:lnTo>
                    <a:pt x="400" y="189"/>
                  </a:lnTo>
                  <a:lnTo>
                    <a:pt x="400" y="189"/>
                  </a:lnTo>
                  <a:lnTo>
                    <a:pt x="402" y="189"/>
                  </a:lnTo>
                  <a:lnTo>
                    <a:pt x="402" y="189"/>
                  </a:lnTo>
                  <a:lnTo>
                    <a:pt x="402" y="191"/>
                  </a:lnTo>
                  <a:lnTo>
                    <a:pt x="411" y="194"/>
                  </a:lnTo>
                  <a:lnTo>
                    <a:pt x="414" y="194"/>
                  </a:lnTo>
                  <a:lnTo>
                    <a:pt x="416" y="194"/>
                  </a:lnTo>
                  <a:lnTo>
                    <a:pt x="416" y="194"/>
                  </a:lnTo>
                  <a:lnTo>
                    <a:pt x="416" y="194"/>
                  </a:lnTo>
                  <a:lnTo>
                    <a:pt x="418" y="194"/>
                  </a:lnTo>
                  <a:lnTo>
                    <a:pt x="421" y="194"/>
                  </a:lnTo>
                  <a:lnTo>
                    <a:pt x="421" y="194"/>
                  </a:lnTo>
                  <a:lnTo>
                    <a:pt x="421" y="194"/>
                  </a:lnTo>
                  <a:lnTo>
                    <a:pt x="423" y="194"/>
                  </a:lnTo>
                  <a:lnTo>
                    <a:pt x="423" y="194"/>
                  </a:lnTo>
                  <a:close/>
                  <a:moveTo>
                    <a:pt x="388" y="146"/>
                  </a:moveTo>
                  <a:lnTo>
                    <a:pt x="390" y="146"/>
                  </a:lnTo>
                  <a:lnTo>
                    <a:pt x="390" y="146"/>
                  </a:lnTo>
                  <a:lnTo>
                    <a:pt x="390" y="146"/>
                  </a:lnTo>
                  <a:lnTo>
                    <a:pt x="390" y="146"/>
                  </a:lnTo>
                  <a:lnTo>
                    <a:pt x="390" y="144"/>
                  </a:lnTo>
                  <a:lnTo>
                    <a:pt x="390" y="144"/>
                  </a:lnTo>
                  <a:lnTo>
                    <a:pt x="388" y="144"/>
                  </a:lnTo>
                  <a:lnTo>
                    <a:pt x="388" y="142"/>
                  </a:lnTo>
                  <a:lnTo>
                    <a:pt x="388" y="142"/>
                  </a:lnTo>
                  <a:lnTo>
                    <a:pt x="385" y="139"/>
                  </a:lnTo>
                  <a:lnTo>
                    <a:pt x="385" y="139"/>
                  </a:lnTo>
                  <a:lnTo>
                    <a:pt x="385" y="142"/>
                  </a:lnTo>
                  <a:lnTo>
                    <a:pt x="385" y="142"/>
                  </a:lnTo>
                  <a:lnTo>
                    <a:pt x="388" y="144"/>
                  </a:lnTo>
                  <a:lnTo>
                    <a:pt x="388" y="144"/>
                  </a:lnTo>
                  <a:lnTo>
                    <a:pt x="385" y="146"/>
                  </a:lnTo>
                  <a:lnTo>
                    <a:pt x="385" y="149"/>
                  </a:lnTo>
                  <a:lnTo>
                    <a:pt x="388" y="149"/>
                  </a:lnTo>
                  <a:lnTo>
                    <a:pt x="388" y="149"/>
                  </a:lnTo>
                  <a:lnTo>
                    <a:pt x="385" y="151"/>
                  </a:lnTo>
                  <a:lnTo>
                    <a:pt x="385" y="151"/>
                  </a:lnTo>
                  <a:lnTo>
                    <a:pt x="388" y="151"/>
                  </a:lnTo>
                  <a:lnTo>
                    <a:pt x="388" y="151"/>
                  </a:lnTo>
                  <a:lnTo>
                    <a:pt x="388" y="149"/>
                  </a:lnTo>
                  <a:lnTo>
                    <a:pt x="388" y="149"/>
                  </a:lnTo>
                  <a:lnTo>
                    <a:pt x="388" y="146"/>
                  </a:lnTo>
                  <a:lnTo>
                    <a:pt x="388" y="146"/>
                  </a:lnTo>
                  <a:lnTo>
                    <a:pt x="388" y="146"/>
                  </a:lnTo>
                  <a:close/>
                  <a:moveTo>
                    <a:pt x="423" y="68"/>
                  </a:moveTo>
                  <a:lnTo>
                    <a:pt x="423" y="68"/>
                  </a:lnTo>
                  <a:lnTo>
                    <a:pt x="423" y="68"/>
                  </a:lnTo>
                  <a:lnTo>
                    <a:pt x="423" y="68"/>
                  </a:lnTo>
                  <a:lnTo>
                    <a:pt x="423" y="66"/>
                  </a:lnTo>
                  <a:lnTo>
                    <a:pt x="423" y="66"/>
                  </a:lnTo>
                  <a:lnTo>
                    <a:pt x="423" y="66"/>
                  </a:lnTo>
                  <a:lnTo>
                    <a:pt x="423" y="66"/>
                  </a:lnTo>
                  <a:lnTo>
                    <a:pt x="423" y="66"/>
                  </a:lnTo>
                  <a:lnTo>
                    <a:pt x="423" y="68"/>
                  </a:lnTo>
                  <a:lnTo>
                    <a:pt x="423" y="68"/>
                  </a:lnTo>
                  <a:close/>
                  <a:moveTo>
                    <a:pt x="196" y="68"/>
                  </a:moveTo>
                  <a:lnTo>
                    <a:pt x="198" y="66"/>
                  </a:lnTo>
                  <a:lnTo>
                    <a:pt x="196" y="66"/>
                  </a:lnTo>
                  <a:lnTo>
                    <a:pt x="196" y="64"/>
                  </a:lnTo>
                  <a:lnTo>
                    <a:pt x="196" y="64"/>
                  </a:lnTo>
                  <a:lnTo>
                    <a:pt x="194" y="66"/>
                  </a:lnTo>
                  <a:lnTo>
                    <a:pt x="194" y="66"/>
                  </a:lnTo>
                  <a:lnTo>
                    <a:pt x="194" y="66"/>
                  </a:lnTo>
                  <a:lnTo>
                    <a:pt x="196" y="68"/>
                  </a:lnTo>
                  <a:lnTo>
                    <a:pt x="196" y="68"/>
                  </a:lnTo>
                  <a:close/>
                  <a:moveTo>
                    <a:pt x="324" y="66"/>
                  </a:moveTo>
                  <a:lnTo>
                    <a:pt x="324" y="66"/>
                  </a:lnTo>
                  <a:lnTo>
                    <a:pt x="326" y="68"/>
                  </a:lnTo>
                  <a:lnTo>
                    <a:pt x="326" y="66"/>
                  </a:lnTo>
                  <a:lnTo>
                    <a:pt x="326" y="66"/>
                  </a:lnTo>
                  <a:lnTo>
                    <a:pt x="326" y="64"/>
                  </a:lnTo>
                  <a:lnTo>
                    <a:pt x="326" y="64"/>
                  </a:lnTo>
                  <a:lnTo>
                    <a:pt x="326" y="64"/>
                  </a:lnTo>
                  <a:lnTo>
                    <a:pt x="324" y="64"/>
                  </a:lnTo>
                  <a:lnTo>
                    <a:pt x="324" y="64"/>
                  </a:lnTo>
                  <a:lnTo>
                    <a:pt x="324" y="64"/>
                  </a:lnTo>
                  <a:lnTo>
                    <a:pt x="324" y="66"/>
                  </a:lnTo>
                  <a:lnTo>
                    <a:pt x="324" y="66"/>
                  </a:lnTo>
                  <a:close/>
                  <a:moveTo>
                    <a:pt x="326" y="64"/>
                  </a:moveTo>
                  <a:lnTo>
                    <a:pt x="326" y="64"/>
                  </a:lnTo>
                  <a:lnTo>
                    <a:pt x="329" y="64"/>
                  </a:lnTo>
                  <a:lnTo>
                    <a:pt x="329" y="64"/>
                  </a:lnTo>
                  <a:lnTo>
                    <a:pt x="329" y="64"/>
                  </a:lnTo>
                  <a:lnTo>
                    <a:pt x="329" y="61"/>
                  </a:lnTo>
                  <a:lnTo>
                    <a:pt x="329" y="61"/>
                  </a:lnTo>
                  <a:lnTo>
                    <a:pt x="326" y="61"/>
                  </a:lnTo>
                  <a:lnTo>
                    <a:pt x="326" y="64"/>
                  </a:lnTo>
                  <a:lnTo>
                    <a:pt x="326" y="64"/>
                  </a:lnTo>
                  <a:close/>
                  <a:moveTo>
                    <a:pt x="388" y="64"/>
                  </a:moveTo>
                  <a:lnTo>
                    <a:pt x="388" y="64"/>
                  </a:lnTo>
                  <a:lnTo>
                    <a:pt x="390" y="64"/>
                  </a:lnTo>
                  <a:lnTo>
                    <a:pt x="390" y="66"/>
                  </a:lnTo>
                  <a:lnTo>
                    <a:pt x="390" y="66"/>
                  </a:lnTo>
                  <a:lnTo>
                    <a:pt x="392" y="64"/>
                  </a:lnTo>
                  <a:lnTo>
                    <a:pt x="392" y="64"/>
                  </a:lnTo>
                  <a:lnTo>
                    <a:pt x="392" y="64"/>
                  </a:lnTo>
                  <a:lnTo>
                    <a:pt x="395" y="64"/>
                  </a:lnTo>
                  <a:lnTo>
                    <a:pt x="395" y="64"/>
                  </a:lnTo>
                  <a:lnTo>
                    <a:pt x="397" y="61"/>
                  </a:lnTo>
                  <a:lnTo>
                    <a:pt x="397" y="59"/>
                  </a:lnTo>
                  <a:lnTo>
                    <a:pt x="397" y="59"/>
                  </a:lnTo>
                  <a:lnTo>
                    <a:pt x="397" y="59"/>
                  </a:lnTo>
                  <a:lnTo>
                    <a:pt x="395" y="61"/>
                  </a:lnTo>
                  <a:lnTo>
                    <a:pt x="395" y="61"/>
                  </a:lnTo>
                  <a:lnTo>
                    <a:pt x="395" y="61"/>
                  </a:lnTo>
                  <a:lnTo>
                    <a:pt x="392" y="61"/>
                  </a:lnTo>
                  <a:lnTo>
                    <a:pt x="392" y="61"/>
                  </a:lnTo>
                  <a:lnTo>
                    <a:pt x="392" y="61"/>
                  </a:lnTo>
                  <a:lnTo>
                    <a:pt x="392" y="61"/>
                  </a:lnTo>
                  <a:lnTo>
                    <a:pt x="392" y="61"/>
                  </a:lnTo>
                  <a:lnTo>
                    <a:pt x="392" y="61"/>
                  </a:lnTo>
                  <a:lnTo>
                    <a:pt x="392" y="61"/>
                  </a:lnTo>
                  <a:lnTo>
                    <a:pt x="392" y="61"/>
                  </a:lnTo>
                  <a:lnTo>
                    <a:pt x="390" y="61"/>
                  </a:lnTo>
                  <a:lnTo>
                    <a:pt x="390" y="64"/>
                  </a:lnTo>
                  <a:lnTo>
                    <a:pt x="390" y="61"/>
                  </a:lnTo>
                  <a:lnTo>
                    <a:pt x="390" y="61"/>
                  </a:lnTo>
                  <a:lnTo>
                    <a:pt x="388" y="61"/>
                  </a:lnTo>
                  <a:lnTo>
                    <a:pt x="388" y="61"/>
                  </a:lnTo>
                  <a:lnTo>
                    <a:pt x="388" y="64"/>
                  </a:lnTo>
                  <a:lnTo>
                    <a:pt x="388" y="64"/>
                  </a:lnTo>
                  <a:lnTo>
                    <a:pt x="388" y="64"/>
                  </a:lnTo>
                  <a:close/>
                  <a:moveTo>
                    <a:pt x="336" y="56"/>
                  </a:moveTo>
                  <a:lnTo>
                    <a:pt x="336" y="56"/>
                  </a:lnTo>
                  <a:lnTo>
                    <a:pt x="336" y="56"/>
                  </a:lnTo>
                  <a:lnTo>
                    <a:pt x="336" y="56"/>
                  </a:lnTo>
                  <a:lnTo>
                    <a:pt x="336" y="56"/>
                  </a:lnTo>
                  <a:lnTo>
                    <a:pt x="333" y="56"/>
                  </a:lnTo>
                  <a:lnTo>
                    <a:pt x="333" y="56"/>
                  </a:lnTo>
                  <a:lnTo>
                    <a:pt x="333" y="56"/>
                  </a:lnTo>
                  <a:lnTo>
                    <a:pt x="336" y="56"/>
                  </a:lnTo>
                  <a:close/>
                  <a:moveTo>
                    <a:pt x="407" y="49"/>
                  </a:moveTo>
                  <a:lnTo>
                    <a:pt x="407" y="49"/>
                  </a:lnTo>
                  <a:lnTo>
                    <a:pt x="407" y="52"/>
                  </a:lnTo>
                  <a:lnTo>
                    <a:pt x="407" y="52"/>
                  </a:lnTo>
                  <a:lnTo>
                    <a:pt x="407" y="54"/>
                  </a:lnTo>
                  <a:lnTo>
                    <a:pt x="407" y="54"/>
                  </a:lnTo>
                  <a:lnTo>
                    <a:pt x="407" y="54"/>
                  </a:lnTo>
                  <a:lnTo>
                    <a:pt x="407" y="54"/>
                  </a:lnTo>
                  <a:lnTo>
                    <a:pt x="407" y="54"/>
                  </a:lnTo>
                  <a:lnTo>
                    <a:pt x="407" y="54"/>
                  </a:lnTo>
                  <a:lnTo>
                    <a:pt x="407" y="54"/>
                  </a:lnTo>
                  <a:lnTo>
                    <a:pt x="407" y="54"/>
                  </a:lnTo>
                  <a:lnTo>
                    <a:pt x="407" y="52"/>
                  </a:lnTo>
                  <a:lnTo>
                    <a:pt x="407" y="49"/>
                  </a:lnTo>
                  <a:lnTo>
                    <a:pt x="407" y="49"/>
                  </a:lnTo>
                  <a:close/>
                  <a:moveTo>
                    <a:pt x="414" y="45"/>
                  </a:moveTo>
                  <a:lnTo>
                    <a:pt x="411" y="47"/>
                  </a:lnTo>
                  <a:lnTo>
                    <a:pt x="411" y="47"/>
                  </a:lnTo>
                  <a:lnTo>
                    <a:pt x="411" y="47"/>
                  </a:lnTo>
                  <a:lnTo>
                    <a:pt x="409" y="47"/>
                  </a:lnTo>
                  <a:lnTo>
                    <a:pt x="409" y="47"/>
                  </a:lnTo>
                  <a:lnTo>
                    <a:pt x="409" y="47"/>
                  </a:lnTo>
                  <a:lnTo>
                    <a:pt x="409" y="49"/>
                  </a:lnTo>
                  <a:lnTo>
                    <a:pt x="411" y="49"/>
                  </a:lnTo>
                  <a:lnTo>
                    <a:pt x="411" y="49"/>
                  </a:lnTo>
                  <a:lnTo>
                    <a:pt x="411" y="47"/>
                  </a:lnTo>
                  <a:lnTo>
                    <a:pt x="414" y="47"/>
                  </a:lnTo>
                  <a:lnTo>
                    <a:pt x="414" y="47"/>
                  </a:lnTo>
                  <a:lnTo>
                    <a:pt x="414" y="45"/>
                  </a:lnTo>
                  <a:lnTo>
                    <a:pt x="414" y="45"/>
                  </a:lnTo>
                  <a:lnTo>
                    <a:pt x="414" y="45"/>
                  </a:lnTo>
                  <a:lnTo>
                    <a:pt x="414" y="45"/>
                  </a:lnTo>
                  <a:close/>
                  <a:moveTo>
                    <a:pt x="381" y="45"/>
                  </a:moveTo>
                  <a:lnTo>
                    <a:pt x="383" y="42"/>
                  </a:lnTo>
                  <a:lnTo>
                    <a:pt x="383" y="42"/>
                  </a:lnTo>
                  <a:lnTo>
                    <a:pt x="385" y="40"/>
                  </a:lnTo>
                  <a:lnTo>
                    <a:pt x="383" y="40"/>
                  </a:lnTo>
                  <a:lnTo>
                    <a:pt x="381" y="40"/>
                  </a:lnTo>
                  <a:lnTo>
                    <a:pt x="381" y="42"/>
                  </a:lnTo>
                  <a:lnTo>
                    <a:pt x="381" y="42"/>
                  </a:lnTo>
                  <a:lnTo>
                    <a:pt x="381" y="45"/>
                  </a:lnTo>
                  <a:close/>
                  <a:moveTo>
                    <a:pt x="205" y="42"/>
                  </a:moveTo>
                  <a:lnTo>
                    <a:pt x="205" y="45"/>
                  </a:lnTo>
                  <a:lnTo>
                    <a:pt x="205" y="45"/>
                  </a:lnTo>
                  <a:lnTo>
                    <a:pt x="208" y="45"/>
                  </a:lnTo>
                  <a:lnTo>
                    <a:pt x="208" y="42"/>
                  </a:lnTo>
                  <a:lnTo>
                    <a:pt x="208" y="42"/>
                  </a:lnTo>
                  <a:lnTo>
                    <a:pt x="210" y="42"/>
                  </a:lnTo>
                  <a:lnTo>
                    <a:pt x="210" y="42"/>
                  </a:lnTo>
                  <a:lnTo>
                    <a:pt x="210" y="40"/>
                  </a:lnTo>
                  <a:lnTo>
                    <a:pt x="210" y="40"/>
                  </a:lnTo>
                  <a:lnTo>
                    <a:pt x="210" y="40"/>
                  </a:lnTo>
                  <a:lnTo>
                    <a:pt x="208" y="40"/>
                  </a:lnTo>
                  <a:lnTo>
                    <a:pt x="208" y="40"/>
                  </a:lnTo>
                  <a:lnTo>
                    <a:pt x="205" y="40"/>
                  </a:lnTo>
                  <a:lnTo>
                    <a:pt x="205" y="40"/>
                  </a:lnTo>
                  <a:lnTo>
                    <a:pt x="205" y="40"/>
                  </a:lnTo>
                  <a:lnTo>
                    <a:pt x="205" y="40"/>
                  </a:lnTo>
                  <a:lnTo>
                    <a:pt x="203" y="40"/>
                  </a:lnTo>
                  <a:lnTo>
                    <a:pt x="203" y="40"/>
                  </a:lnTo>
                  <a:lnTo>
                    <a:pt x="203" y="40"/>
                  </a:lnTo>
                  <a:lnTo>
                    <a:pt x="203" y="42"/>
                  </a:lnTo>
                  <a:lnTo>
                    <a:pt x="205" y="42"/>
                  </a:lnTo>
                  <a:close/>
                  <a:moveTo>
                    <a:pt x="246" y="40"/>
                  </a:moveTo>
                  <a:lnTo>
                    <a:pt x="248" y="40"/>
                  </a:lnTo>
                  <a:lnTo>
                    <a:pt x="248" y="40"/>
                  </a:lnTo>
                  <a:lnTo>
                    <a:pt x="248" y="40"/>
                  </a:lnTo>
                  <a:lnTo>
                    <a:pt x="248" y="40"/>
                  </a:lnTo>
                  <a:lnTo>
                    <a:pt x="248" y="40"/>
                  </a:lnTo>
                  <a:lnTo>
                    <a:pt x="248" y="40"/>
                  </a:lnTo>
                  <a:lnTo>
                    <a:pt x="248" y="38"/>
                  </a:lnTo>
                  <a:lnTo>
                    <a:pt x="248" y="38"/>
                  </a:lnTo>
                  <a:lnTo>
                    <a:pt x="250" y="38"/>
                  </a:lnTo>
                  <a:lnTo>
                    <a:pt x="253" y="38"/>
                  </a:lnTo>
                  <a:lnTo>
                    <a:pt x="253" y="38"/>
                  </a:lnTo>
                  <a:lnTo>
                    <a:pt x="253" y="35"/>
                  </a:lnTo>
                  <a:lnTo>
                    <a:pt x="250" y="35"/>
                  </a:lnTo>
                  <a:lnTo>
                    <a:pt x="250" y="35"/>
                  </a:lnTo>
                  <a:lnTo>
                    <a:pt x="248" y="38"/>
                  </a:lnTo>
                  <a:lnTo>
                    <a:pt x="248" y="38"/>
                  </a:lnTo>
                  <a:lnTo>
                    <a:pt x="248" y="38"/>
                  </a:lnTo>
                  <a:lnTo>
                    <a:pt x="246" y="38"/>
                  </a:lnTo>
                  <a:lnTo>
                    <a:pt x="246" y="38"/>
                  </a:lnTo>
                  <a:lnTo>
                    <a:pt x="246" y="40"/>
                  </a:lnTo>
                  <a:lnTo>
                    <a:pt x="246" y="40"/>
                  </a:lnTo>
                  <a:close/>
                  <a:moveTo>
                    <a:pt x="395" y="40"/>
                  </a:moveTo>
                  <a:lnTo>
                    <a:pt x="395" y="40"/>
                  </a:lnTo>
                  <a:lnTo>
                    <a:pt x="395" y="40"/>
                  </a:lnTo>
                  <a:lnTo>
                    <a:pt x="397" y="40"/>
                  </a:lnTo>
                  <a:lnTo>
                    <a:pt x="397" y="38"/>
                  </a:lnTo>
                  <a:lnTo>
                    <a:pt x="397" y="38"/>
                  </a:lnTo>
                  <a:lnTo>
                    <a:pt x="397" y="38"/>
                  </a:lnTo>
                  <a:lnTo>
                    <a:pt x="397" y="38"/>
                  </a:lnTo>
                  <a:lnTo>
                    <a:pt x="397" y="38"/>
                  </a:lnTo>
                  <a:lnTo>
                    <a:pt x="400" y="38"/>
                  </a:lnTo>
                  <a:lnTo>
                    <a:pt x="400" y="38"/>
                  </a:lnTo>
                  <a:lnTo>
                    <a:pt x="402" y="38"/>
                  </a:lnTo>
                  <a:lnTo>
                    <a:pt x="402" y="35"/>
                  </a:lnTo>
                  <a:lnTo>
                    <a:pt x="402" y="35"/>
                  </a:lnTo>
                  <a:lnTo>
                    <a:pt x="404" y="35"/>
                  </a:lnTo>
                  <a:lnTo>
                    <a:pt x="407" y="33"/>
                  </a:lnTo>
                  <a:lnTo>
                    <a:pt x="407" y="30"/>
                  </a:lnTo>
                  <a:lnTo>
                    <a:pt x="407" y="30"/>
                  </a:lnTo>
                  <a:lnTo>
                    <a:pt x="407" y="28"/>
                  </a:lnTo>
                  <a:lnTo>
                    <a:pt x="407" y="30"/>
                  </a:lnTo>
                  <a:lnTo>
                    <a:pt x="407" y="30"/>
                  </a:lnTo>
                  <a:lnTo>
                    <a:pt x="404" y="30"/>
                  </a:lnTo>
                  <a:lnTo>
                    <a:pt x="402" y="33"/>
                  </a:lnTo>
                  <a:lnTo>
                    <a:pt x="402" y="33"/>
                  </a:lnTo>
                  <a:lnTo>
                    <a:pt x="402" y="35"/>
                  </a:lnTo>
                  <a:lnTo>
                    <a:pt x="402" y="33"/>
                  </a:lnTo>
                  <a:lnTo>
                    <a:pt x="402" y="33"/>
                  </a:lnTo>
                  <a:lnTo>
                    <a:pt x="400" y="35"/>
                  </a:lnTo>
                  <a:lnTo>
                    <a:pt x="400" y="38"/>
                  </a:lnTo>
                  <a:lnTo>
                    <a:pt x="400" y="38"/>
                  </a:lnTo>
                  <a:lnTo>
                    <a:pt x="397" y="38"/>
                  </a:lnTo>
                  <a:lnTo>
                    <a:pt x="397" y="35"/>
                  </a:lnTo>
                  <a:lnTo>
                    <a:pt x="397" y="35"/>
                  </a:lnTo>
                  <a:lnTo>
                    <a:pt x="397" y="35"/>
                  </a:lnTo>
                  <a:lnTo>
                    <a:pt x="395" y="38"/>
                  </a:lnTo>
                  <a:lnTo>
                    <a:pt x="395" y="38"/>
                  </a:lnTo>
                  <a:lnTo>
                    <a:pt x="395" y="38"/>
                  </a:lnTo>
                  <a:lnTo>
                    <a:pt x="392" y="40"/>
                  </a:lnTo>
                  <a:lnTo>
                    <a:pt x="392" y="40"/>
                  </a:lnTo>
                  <a:lnTo>
                    <a:pt x="392" y="40"/>
                  </a:lnTo>
                  <a:lnTo>
                    <a:pt x="392" y="42"/>
                  </a:lnTo>
                  <a:lnTo>
                    <a:pt x="392" y="42"/>
                  </a:lnTo>
                  <a:lnTo>
                    <a:pt x="392" y="42"/>
                  </a:lnTo>
                  <a:lnTo>
                    <a:pt x="392" y="42"/>
                  </a:lnTo>
                  <a:lnTo>
                    <a:pt x="392" y="42"/>
                  </a:lnTo>
                  <a:lnTo>
                    <a:pt x="395" y="40"/>
                  </a:lnTo>
                  <a:close/>
                  <a:moveTo>
                    <a:pt x="250" y="33"/>
                  </a:moveTo>
                  <a:lnTo>
                    <a:pt x="250" y="30"/>
                  </a:lnTo>
                  <a:lnTo>
                    <a:pt x="250" y="30"/>
                  </a:lnTo>
                  <a:lnTo>
                    <a:pt x="253" y="30"/>
                  </a:lnTo>
                  <a:lnTo>
                    <a:pt x="253" y="30"/>
                  </a:lnTo>
                  <a:lnTo>
                    <a:pt x="253" y="30"/>
                  </a:lnTo>
                  <a:lnTo>
                    <a:pt x="255" y="30"/>
                  </a:lnTo>
                  <a:lnTo>
                    <a:pt x="253" y="30"/>
                  </a:lnTo>
                  <a:lnTo>
                    <a:pt x="253" y="30"/>
                  </a:lnTo>
                  <a:lnTo>
                    <a:pt x="253" y="30"/>
                  </a:lnTo>
                  <a:lnTo>
                    <a:pt x="253" y="28"/>
                  </a:lnTo>
                  <a:lnTo>
                    <a:pt x="253" y="28"/>
                  </a:lnTo>
                  <a:lnTo>
                    <a:pt x="250" y="30"/>
                  </a:lnTo>
                  <a:lnTo>
                    <a:pt x="250" y="30"/>
                  </a:lnTo>
                  <a:lnTo>
                    <a:pt x="248" y="30"/>
                  </a:lnTo>
                  <a:lnTo>
                    <a:pt x="248" y="30"/>
                  </a:lnTo>
                  <a:lnTo>
                    <a:pt x="248" y="30"/>
                  </a:lnTo>
                  <a:lnTo>
                    <a:pt x="248" y="33"/>
                  </a:lnTo>
                  <a:lnTo>
                    <a:pt x="248" y="33"/>
                  </a:lnTo>
                  <a:lnTo>
                    <a:pt x="248" y="33"/>
                  </a:lnTo>
                  <a:lnTo>
                    <a:pt x="248" y="33"/>
                  </a:lnTo>
                  <a:lnTo>
                    <a:pt x="248" y="33"/>
                  </a:lnTo>
                  <a:lnTo>
                    <a:pt x="248" y="33"/>
                  </a:lnTo>
                  <a:lnTo>
                    <a:pt x="250" y="33"/>
                  </a:lnTo>
                  <a:close/>
                  <a:moveTo>
                    <a:pt x="75" y="49"/>
                  </a:moveTo>
                  <a:lnTo>
                    <a:pt x="75" y="49"/>
                  </a:lnTo>
                  <a:lnTo>
                    <a:pt x="75" y="49"/>
                  </a:lnTo>
                  <a:lnTo>
                    <a:pt x="78" y="49"/>
                  </a:lnTo>
                  <a:lnTo>
                    <a:pt x="80" y="49"/>
                  </a:lnTo>
                  <a:lnTo>
                    <a:pt x="80" y="49"/>
                  </a:lnTo>
                  <a:lnTo>
                    <a:pt x="85" y="47"/>
                  </a:lnTo>
                  <a:lnTo>
                    <a:pt x="87" y="47"/>
                  </a:lnTo>
                  <a:lnTo>
                    <a:pt x="89" y="47"/>
                  </a:lnTo>
                  <a:lnTo>
                    <a:pt x="89" y="47"/>
                  </a:lnTo>
                  <a:lnTo>
                    <a:pt x="89" y="47"/>
                  </a:lnTo>
                  <a:lnTo>
                    <a:pt x="92" y="49"/>
                  </a:lnTo>
                  <a:lnTo>
                    <a:pt x="92" y="49"/>
                  </a:lnTo>
                  <a:lnTo>
                    <a:pt x="94" y="49"/>
                  </a:lnTo>
                  <a:lnTo>
                    <a:pt x="97" y="49"/>
                  </a:lnTo>
                  <a:lnTo>
                    <a:pt x="97" y="49"/>
                  </a:lnTo>
                  <a:lnTo>
                    <a:pt x="99" y="52"/>
                  </a:lnTo>
                  <a:lnTo>
                    <a:pt x="99" y="49"/>
                  </a:lnTo>
                  <a:lnTo>
                    <a:pt x="104" y="49"/>
                  </a:lnTo>
                  <a:lnTo>
                    <a:pt x="106" y="49"/>
                  </a:lnTo>
                  <a:lnTo>
                    <a:pt x="106" y="49"/>
                  </a:lnTo>
                  <a:lnTo>
                    <a:pt x="106" y="47"/>
                  </a:lnTo>
                  <a:lnTo>
                    <a:pt x="106" y="47"/>
                  </a:lnTo>
                  <a:lnTo>
                    <a:pt x="106" y="47"/>
                  </a:lnTo>
                  <a:lnTo>
                    <a:pt x="106" y="45"/>
                  </a:lnTo>
                  <a:lnTo>
                    <a:pt x="104" y="45"/>
                  </a:lnTo>
                  <a:lnTo>
                    <a:pt x="101" y="42"/>
                  </a:lnTo>
                  <a:lnTo>
                    <a:pt x="101" y="42"/>
                  </a:lnTo>
                  <a:lnTo>
                    <a:pt x="101" y="42"/>
                  </a:lnTo>
                  <a:lnTo>
                    <a:pt x="99" y="42"/>
                  </a:lnTo>
                  <a:lnTo>
                    <a:pt x="99" y="42"/>
                  </a:lnTo>
                  <a:lnTo>
                    <a:pt x="97" y="42"/>
                  </a:lnTo>
                  <a:lnTo>
                    <a:pt x="97" y="42"/>
                  </a:lnTo>
                  <a:lnTo>
                    <a:pt x="97" y="42"/>
                  </a:lnTo>
                  <a:lnTo>
                    <a:pt x="97" y="42"/>
                  </a:lnTo>
                  <a:lnTo>
                    <a:pt x="97" y="42"/>
                  </a:lnTo>
                  <a:lnTo>
                    <a:pt x="97" y="42"/>
                  </a:lnTo>
                  <a:lnTo>
                    <a:pt x="97" y="40"/>
                  </a:lnTo>
                  <a:lnTo>
                    <a:pt x="97" y="38"/>
                  </a:lnTo>
                  <a:lnTo>
                    <a:pt x="97" y="38"/>
                  </a:lnTo>
                  <a:lnTo>
                    <a:pt x="97" y="35"/>
                  </a:lnTo>
                  <a:lnTo>
                    <a:pt x="94" y="33"/>
                  </a:lnTo>
                  <a:lnTo>
                    <a:pt x="94" y="33"/>
                  </a:lnTo>
                  <a:lnTo>
                    <a:pt x="94" y="30"/>
                  </a:lnTo>
                  <a:lnTo>
                    <a:pt x="94" y="28"/>
                  </a:lnTo>
                  <a:lnTo>
                    <a:pt x="94" y="28"/>
                  </a:lnTo>
                  <a:lnTo>
                    <a:pt x="94" y="28"/>
                  </a:lnTo>
                  <a:lnTo>
                    <a:pt x="92" y="26"/>
                  </a:lnTo>
                  <a:lnTo>
                    <a:pt x="92" y="23"/>
                  </a:lnTo>
                  <a:lnTo>
                    <a:pt x="92" y="21"/>
                  </a:lnTo>
                  <a:lnTo>
                    <a:pt x="92" y="21"/>
                  </a:lnTo>
                  <a:lnTo>
                    <a:pt x="89" y="21"/>
                  </a:lnTo>
                  <a:lnTo>
                    <a:pt x="89" y="21"/>
                  </a:lnTo>
                  <a:lnTo>
                    <a:pt x="89" y="21"/>
                  </a:lnTo>
                  <a:lnTo>
                    <a:pt x="87" y="21"/>
                  </a:lnTo>
                  <a:lnTo>
                    <a:pt x="87" y="23"/>
                  </a:lnTo>
                  <a:lnTo>
                    <a:pt x="85" y="26"/>
                  </a:lnTo>
                  <a:lnTo>
                    <a:pt x="85" y="26"/>
                  </a:lnTo>
                  <a:lnTo>
                    <a:pt x="82" y="26"/>
                  </a:lnTo>
                  <a:lnTo>
                    <a:pt x="82" y="28"/>
                  </a:lnTo>
                  <a:lnTo>
                    <a:pt x="82" y="28"/>
                  </a:lnTo>
                  <a:lnTo>
                    <a:pt x="80" y="30"/>
                  </a:lnTo>
                  <a:lnTo>
                    <a:pt x="82" y="30"/>
                  </a:lnTo>
                  <a:lnTo>
                    <a:pt x="82" y="30"/>
                  </a:lnTo>
                  <a:lnTo>
                    <a:pt x="82" y="30"/>
                  </a:lnTo>
                  <a:lnTo>
                    <a:pt x="82" y="30"/>
                  </a:lnTo>
                  <a:lnTo>
                    <a:pt x="85" y="30"/>
                  </a:lnTo>
                  <a:lnTo>
                    <a:pt x="85" y="33"/>
                  </a:lnTo>
                  <a:lnTo>
                    <a:pt x="82" y="33"/>
                  </a:lnTo>
                  <a:lnTo>
                    <a:pt x="82" y="33"/>
                  </a:lnTo>
                  <a:lnTo>
                    <a:pt x="82" y="40"/>
                  </a:lnTo>
                  <a:lnTo>
                    <a:pt x="85" y="40"/>
                  </a:lnTo>
                  <a:lnTo>
                    <a:pt x="82" y="42"/>
                  </a:lnTo>
                  <a:lnTo>
                    <a:pt x="82" y="42"/>
                  </a:lnTo>
                  <a:lnTo>
                    <a:pt x="80" y="42"/>
                  </a:lnTo>
                  <a:lnTo>
                    <a:pt x="80" y="42"/>
                  </a:lnTo>
                  <a:lnTo>
                    <a:pt x="78" y="42"/>
                  </a:lnTo>
                  <a:lnTo>
                    <a:pt x="78" y="40"/>
                  </a:lnTo>
                  <a:lnTo>
                    <a:pt x="78" y="42"/>
                  </a:lnTo>
                  <a:lnTo>
                    <a:pt x="78" y="45"/>
                  </a:lnTo>
                  <a:lnTo>
                    <a:pt x="78" y="47"/>
                  </a:lnTo>
                  <a:lnTo>
                    <a:pt x="75" y="47"/>
                  </a:lnTo>
                  <a:lnTo>
                    <a:pt x="75" y="47"/>
                  </a:lnTo>
                  <a:lnTo>
                    <a:pt x="75" y="47"/>
                  </a:lnTo>
                  <a:lnTo>
                    <a:pt x="73" y="47"/>
                  </a:lnTo>
                  <a:lnTo>
                    <a:pt x="75" y="47"/>
                  </a:lnTo>
                  <a:lnTo>
                    <a:pt x="75" y="49"/>
                  </a:lnTo>
                  <a:close/>
                  <a:moveTo>
                    <a:pt x="94" y="19"/>
                  </a:moveTo>
                  <a:lnTo>
                    <a:pt x="94" y="19"/>
                  </a:lnTo>
                  <a:lnTo>
                    <a:pt x="94" y="19"/>
                  </a:lnTo>
                  <a:lnTo>
                    <a:pt x="94" y="21"/>
                  </a:lnTo>
                  <a:lnTo>
                    <a:pt x="94" y="21"/>
                  </a:lnTo>
                  <a:lnTo>
                    <a:pt x="94" y="21"/>
                  </a:lnTo>
                  <a:lnTo>
                    <a:pt x="94" y="21"/>
                  </a:lnTo>
                  <a:lnTo>
                    <a:pt x="94" y="21"/>
                  </a:lnTo>
                  <a:lnTo>
                    <a:pt x="94" y="23"/>
                  </a:lnTo>
                  <a:lnTo>
                    <a:pt x="94" y="23"/>
                  </a:lnTo>
                  <a:lnTo>
                    <a:pt x="94" y="23"/>
                  </a:lnTo>
                  <a:lnTo>
                    <a:pt x="97" y="30"/>
                  </a:lnTo>
                  <a:lnTo>
                    <a:pt x="97" y="30"/>
                  </a:lnTo>
                  <a:lnTo>
                    <a:pt x="97" y="33"/>
                  </a:lnTo>
                  <a:lnTo>
                    <a:pt x="97" y="33"/>
                  </a:lnTo>
                  <a:lnTo>
                    <a:pt x="99" y="33"/>
                  </a:lnTo>
                  <a:lnTo>
                    <a:pt x="99" y="33"/>
                  </a:lnTo>
                  <a:lnTo>
                    <a:pt x="99" y="35"/>
                  </a:lnTo>
                  <a:lnTo>
                    <a:pt x="99" y="38"/>
                  </a:lnTo>
                  <a:lnTo>
                    <a:pt x="99" y="40"/>
                  </a:lnTo>
                  <a:lnTo>
                    <a:pt x="99" y="40"/>
                  </a:lnTo>
                  <a:lnTo>
                    <a:pt x="101" y="40"/>
                  </a:lnTo>
                  <a:lnTo>
                    <a:pt x="101" y="40"/>
                  </a:lnTo>
                  <a:lnTo>
                    <a:pt x="101" y="42"/>
                  </a:lnTo>
                  <a:lnTo>
                    <a:pt x="104" y="42"/>
                  </a:lnTo>
                  <a:lnTo>
                    <a:pt x="104" y="42"/>
                  </a:lnTo>
                  <a:lnTo>
                    <a:pt x="104" y="45"/>
                  </a:lnTo>
                  <a:lnTo>
                    <a:pt x="108" y="47"/>
                  </a:lnTo>
                  <a:lnTo>
                    <a:pt x="108" y="47"/>
                  </a:lnTo>
                  <a:lnTo>
                    <a:pt x="108" y="47"/>
                  </a:lnTo>
                  <a:lnTo>
                    <a:pt x="108" y="47"/>
                  </a:lnTo>
                  <a:lnTo>
                    <a:pt x="108" y="47"/>
                  </a:lnTo>
                  <a:lnTo>
                    <a:pt x="108" y="47"/>
                  </a:lnTo>
                  <a:lnTo>
                    <a:pt x="108" y="47"/>
                  </a:lnTo>
                  <a:lnTo>
                    <a:pt x="108" y="47"/>
                  </a:lnTo>
                  <a:lnTo>
                    <a:pt x="111" y="49"/>
                  </a:lnTo>
                  <a:lnTo>
                    <a:pt x="111" y="49"/>
                  </a:lnTo>
                  <a:lnTo>
                    <a:pt x="111" y="49"/>
                  </a:lnTo>
                  <a:lnTo>
                    <a:pt x="113" y="49"/>
                  </a:lnTo>
                  <a:lnTo>
                    <a:pt x="116" y="52"/>
                  </a:lnTo>
                  <a:lnTo>
                    <a:pt x="118" y="52"/>
                  </a:lnTo>
                  <a:lnTo>
                    <a:pt x="120" y="54"/>
                  </a:lnTo>
                  <a:lnTo>
                    <a:pt x="120" y="54"/>
                  </a:lnTo>
                  <a:lnTo>
                    <a:pt x="123" y="56"/>
                  </a:lnTo>
                  <a:lnTo>
                    <a:pt x="123" y="56"/>
                  </a:lnTo>
                  <a:lnTo>
                    <a:pt x="123" y="56"/>
                  </a:lnTo>
                  <a:lnTo>
                    <a:pt x="130" y="49"/>
                  </a:lnTo>
                  <a:lnTo>
                    <a:pt x="134" y="47"/>
                  </a:lnTo>
                  <a:lnTo>
                    <a:pt x="134" y="47"/>
                  </a:lnTo>
                  <a:lnTo>
                    <a:pt x="137" y="47"/>
                  </a:lnTo>
                  <a:lnTo>
                    <a:pt x="137" y="45"/>
                  </a:lnTo>
                  <a:lnTo>
                    <a:pt x="139" y="45"/>
                  </a:lnTo>
                  <a:lnTo>
                    <a:pt x="139" y="45"/>
                  </a:lnTo>
                  <a:lnTo>
                    <a:pt x="139" y="45"/>
                  </a:lnTo>
                  <a:lnTo>
                    <a:pt x="139" y="45"/>
                  </a:lnTo>
                  <a:lnTo>
                    <a:pt x="142" y="42"/>
                  </a:lnTo>
                  <a:lnTo>
                    <a:pt x="142" y="42"/>
                  </a:lnTo>
                  <a:lnTo>
                    <a:pt x="144" y="35"/>
                  </a:lnTo>
                  <a:lnTo>
                    <a:pt x="144" y="35"/>
                  </a:lnTo>
                  <a:lnTo>
                    <a:pt x="146" y="35"/>
                  </a:lnTo>
                  <a:lnTo>
                    <a:pt x="146" y="38"/>
                  </a:lnTo>
                  <a:lnTo>
                    <a:pt x="146" y="38"/>
                  </a:lnTo>
                  <a:lnTo>
                    <a:pt x="146" y="38"/>
                  </a:lnTo>
                  <a:lnTo>
                    <a:pt x="149" y="38"/>
                  </a:lnTo>
                  <a:lnTo>
                    <a:pt x="149" y="38"/>
                  </a:lnTo>
                  <a:lnTo>
                    <a:pt x="149" y="35"/>
                  </a:lnTo>
                  <a:lnTo>
                    <a:pt x="149" y="35"/>
                  </a:lnTo>
                  <a:lnTo>
                    <a:pt x="149" y="35"/>
                  </a:lnTo>
                  <a:lnTo>
                    <a:pt x="149" y="33"/>
                  </a:lnTo>
                  <a:lnTo>
                    <a:pt x="149" y="30"/>
                  </a:lnTo>
                  <a:lnTo>
                    <a:pt x="151" y="30"/>
                  </a:lnTo>
                  <a:lnTo>
                    <a:pt x="151" y="30"/>
                  </a:lnTo>
                  <a:lnTo>
                    <a:pt x="151" y="30"/>
                  </a:lnTo>
                  <a:lnTo>
                    <a:pt x="153" y="30"/>
                  </a:lnTo>
                  <a:lnTo>
                    <a:pt x="153" y="28"/>
                  </a:lnTo>
                  <a:lnTo>
                    <a:pt x="153" y="28"/>
                  </a:lnTo>
                  <a:lnTo>
                    <a:pt x="153" y="26"/>
                  </a:lnTo>
                  <a:lnTo>
                    <a:pt x="153" y="26"/>
                  </a:lnTo>
                  <a:lnTo>
                    <a:pt x="153" y="23"/>
                  </a:lnTo>
                  <a:lnTo>
                    <a:pt x="151" y="23"/>
                  </a:lnTo>
                  <a:lnTo>
                    <a:pt x="151" y="23"/>
                  </a:lnTo>
                  <a:lnTo>
                    <a:pt x="151" y="26"/>
                  </a:lnTo>
                  <a:lnTo>
                    <a:pt x="151" y="26"/>
                  </a:lnTo>
                  <a:lnTo>
                    <a:pt x="149" y="26"/>
                  </a:lnTo>
                  <a:lnTo>
                    <a:pt x="149" y="23"/>
                  </a:lnTo>
                  <a:lnTo>
                    <a:pt x="149" y="23"/>
                  </a:lnTo>
                  <a:lnTo>
                    <a:pt x="149" y="21"/>
                  </a:lnTo>
                  <a:lnTo>
                    <a:pt x="149" y="21"/>
                  </a:lnTo>
                  <a:lnTo>
                    <a:pt x="149" y="19"/>
                  </a:lnTo>
                  <a:lnTo>
                    <a:pt x="149" y="19"/>
                  </a:lnTo>
                  <a:lnTo>
                    <a:pt x="149" y="16"/>
                  </a:lnTo>
                  <a:lnTo>
                    <a:pt x="146" y="16"/>
                  </a:lnTo>
                  <a:lnTo>
                    <a:pt x="146" y="16"/>
                  </a:lnTo>
                  <a:lnTo>
                    <a:pt x="146" y="16"/>
                  </a:lnTo>
                  <a:lnTo>
                    <a:pt x="144" y="16"/>
                  </a:lnTo>
                  <a:lnTo>
                    <a:pt x="144" y="16"/>
                  </a:lnTo>
                  <a:lnTo>
                    <a:pt x="144" y="16"/>
                  </a:lnTo>
                  <a:lnTo>
                    <a:pt x="144" y="16"/>
                  </a:lnTo>
                  <a:lnTo>
                    <a:pt x="144" y="16"/>
                  </a:lnTo>
                  <a:lnTo>
                    <a:pt x="142" y="16"/>
                  </a:lnTo>
                  <a:lnTo>
                    <a:pt x="142" y="16"/>
                  </a:lnTo>
                  <a:lnTo>
                    <a:pt x="142" y="16"/>
                  </a:lnTo>
                  <a:lnTo>
                    <a:pt x="142" y="19"/>
                  </a:lnTo>
                  <a:lnTo>
                    <a:pt x="142" y="19"/>
                  </a:lnTo>
                  <a:lnTo>
                    <a:pt x="139" y="19"/>
                  </a:lnTo>
                  <a:lnTo>
                    <a:pt x="139" y="16"/>
                  </a:lnTo>
                  <a:lnTo>
                    <a:pt x="142" y="16"/>
                  </a:lnTo>
                  <a:lnTo>
                    <a:pt x="142" y="16"/>
                  </a:lnTo>
                  <a:lnTo>
                    <a:pt x="142" y="14"/>
                  </a:lnTo>
                  <a:lnTo>
                    <a:pt x="142" y="14"/>
                  </a:lnTo>
                  <a:lnTo>
                    <a:pt x="139" y="14"/>
                  </a:lnTo>
                  <a:lnTo>
                    <a:pt x="139" y="14"/>
                  </a:lnTo>
                  <a:lnTo>
                    <a:pt x="137" y="14"/>
                  </a:lnTo>
                  <a:lnTo>
                    <a:pt x="137" y="14"/>
                  </a:lnTo>
                  <a:lnTo>
                    <a:pt x="137" y="16"/>
                  </a:lnTo>
                  <a:lnTo>
                    <a:pt x="134" y="19"/>
                  </a:lnTo>
                  <a:lnTo>
                    <a:pt x="134" y="19"/>
                  </a:lnTo>
                  <a:lnTo>
                    <a:pt x="134" y="19"/>
                  </a:lnTo>
                  <a:lnTo>
                    <a:pt x="134" y="19"/>
                  </a:lnTo>
                  <a:lnTo>
                    <a:pt x="137" y="19"/>
                  </a:lnTo>
                  <a:lnTo>
                    <a:pt x="137" y="19"/>
                  </a:lnTo>
                  <a:lnTo>
                    <a:pt x="137" y="19"/>
                  </a:lnTo>
                  <a:lnTo>
                    <a:pt x="137" y="19"/>
                  </a:lnTo>
                  <a:lnTo>
                    <a:pt x="137" y="21"/>
                  </a:lnTo>
                  <a:lnTo>
                    <a:pt x="137" y="21"/>
                  </a:lnTo>
                  <a:lnTo>
                    <a:pt x="137" y="23"/>
                  </a:lnTo>
                  <a:lnTo>
                    <a:pt x="137" y="26"/>
                  </a:lnTo>
                  <a:lnTo>
                    <a:pt x="137" y="26"/>
                  </a:lnTo>
                  <a:lnTo>
                    <a:pt x="137" y="26"/>
                  </a:lnTo>
                  <a:lnTo>
                    <a:pt x="134" y="21"/>
                  </a:lnTo>
                  <a:lnTo>
                    <a:pt x="134" y="21"/>
                  </a:lnTo>
                  <a:lnTo>
                    <a:pt x="134" y="19"/>
                  </a:lnTo>
                  <a:lnTo>
                    <a:pt x="134" y="16"/>
                  </a:lnTo>
                  <a:lnTo>
                    <a:pt x="132" y="16"/>
                  </a:lnTo>
                  <a:lnTo>
                    <a:pt x="132" y="16"/>
                  </a:lnTo>
                  <a:lnTo>
                    <a:pt x="130" y="19"/>
                  </a:lnTo>
                  <a:lnTo>
                    <a:pt x="130" y="19"/>
                  </a:lnTo>
                  <a:lnTo>
                    <a:pt x="127" y="19"/>
                  </a:lnTo>
                  <a:lnTo>
                    <a:pt x="127" y="21"/>
                  </a:lnTo>
                  <a:lnTo>
                    <a:pt x="127" y="26"/>
                  </a:lnTo>
                  <a:lnTo>
                    <a:pt x="127" y="26"/>
                  </a:lnTo>
                  <a:lnTo>
                    <a:pt x="125" y="26"/>
                  </a:lnTo>
                  <a:lnTo>
                    <a:pt x="125" y="23"/>
                  </a:lnTo>
                  <a:lnTo>
                    <a:pt x="125" y="21"/>
                  </a:lnTo>
                  <a:lnTo>
                    <a:pt x="125" y="21"/>
                  </a:lnTo>
                  <a:lnTo>
                    <a:pt x="123" y="21"/>
                  </a:lnTo>
                  <a:lnTo>
                    <a:pt x="123" y="21"/>
                  </a:lnTo>
                  <a:lnTo>
                    <a:pt x="120" y="21"/>
                  </a:lnTo>
                  <a:lnTo>
                    <a:pt x="120" y="21"/>
                  </a:lnTo>
                  <a:lnTo>
                    <a:pt x="118" y="21"/>
                  </a:lnTo>
                  <a:lnTo>
                    <a:pt x="118" y="23"/>
                  </a:lnTo>
                  <a:lnTo>
                    <a:pt x="113" y="23"/>
                  </a:lnTo>
                  <a:lnTo>
                    <a:pt x="111" y="23"/>
                  </a:lnTo>
                  <a:lnTo>
                    <a:pt x="108" y="28"/>
                  </a:lnTo>
                  <a:lnTo>
                    <a:pt x="108" y="26"/>
                  </a:lnTo>
                  <a:lnTo>
                    <a:pt x="108" y="26"/>
                  </a:lnTo>
                  <a:lnTo>
                    <a:pt x="108" y="23"/>
                  </a:lnTo>
                  <a:lnTo>
                    <a:pt x="108" y="23"/>
                  </a:lnTo>
                  <a:lnTo>
                    <a:pt x="108" y="21"/>
                  </a:lnTo>
                  <a:lnTo>
                    <a:pt x="108" y="21"/>
                  </a:lnTo>
                  <a:lnTo>
                    <a:pt x="106" y="21"/>
                  </a:lnTo>
                  <a:lnTo>
                    <a:pt x="104" y="23"/>
                  </a:lnTo>
                  <a:lnTo>
                    <a:pt x="104" y="26"/>
                  </a:lnTo>
                  <a:lnTo>
                    <a:pt x="104" y="26"/>
                  </a:lnTo>
                  <a:lnTo>
                    <a:pt x="104" y="26"/>
                  </a:lnTo>
                  <a:lnTo>
                    <a:pt x="101" y="23"/>
                  </a:lnTo>
                  <a:lnTo>
                    <a:pt x="104" y="23"/>
                  </a:lnTo>
                  <a:lnTo>
                    <a:pt x="104" y="21"/>
                  </a:lnTo>
                  <a:lnTo>
                    <a:pt x="104" y="21"/>
                  </a:lnTo>
                  <a:lnTo>
                    <a:pt x="104" y="19"/>
                  </a:lnTo>
                  <a:lnTo>
                    <a:pt x="104" y="19"/>
                  </a:lnTo>
                  <a:lnTo>
                    <a:pt x="104" y="19"/>
                  </a:lnTo>
                  <a:lnTo>
                    <a:pt x="104" y="19"/>
                  </a:lnTo>
                  <a:lnTo>
                    <a:pt x="101" y="19"/>
                  </a:lnTo>
                  <a:lnTo>
                    <a:pt x="101" y="19"/>
                  </a:lnTo>
                  <a:lnTo>
                    <a:pt x="101" y="19"/>
                  </a:lnTo>
                  <a:lnTo>
                    <a:pt x="101" y="19"/>
                  </a:lnTo>
                  <a:lnTo>
                    <a:pt x="99" y="19"/>
                  </a:lnTo>
                  <a:lnTo>
                    <a:pt x="97" y="14"/>
                  </a:lnTo>
                  <a:lnTo>
                    <a:pt x="94" y="11"/>
                  </a:lnTo>
                  <a:lnTo>
                    <a:pt x="94" y="11"/>
                  </a:lnTo>
                  <a:lnTo>
                    <a:pt x="94" y="11"/>
                  </a:lnTo>
                  <a:lnTo>
                    <a:pt x="92" y="14"/>
                  </a:lnTo>
                  <a:lnTo>
                    <a:pt x="92" y="16"/>
                  </a:lnTo>
                  <a:lnTo>
                    <a:pt x="92" y="16"/>
                  </a:lnTo>
                  <a:lnTo>
                    <a:pt x="94" y="19"/>
                  </a:lnTo>
                  <a:close/>
                  <a:moveTo>
                    <a:pt x="475" y="326"/>
                  </a:moveTo>
                  <a:lnTo>
                    <a:pt x="473" y="324"/>
                  </a:lnTo>
                  <a:lnTo>
                    <a:pt x="473" y="324"/>
                  </a:lnTo>
                  <a:lnTo>
                    <a:pt x="471" y="322"/>
                  </a:lnTo>
                  <a:lnTo>
                    <a:pt x="468" y="319"/>
                  </a:lnTo>
                  <a:lnTo>
                    <a:pt x="468" y="319"/>
                  </a:lnTo>
                  <a:lnTo>
                    <a:pt x="466" y="315"/>
                  </a:lnTo>
                  <a:lnTo>
                    <a:pt x="466" y="312"/>
                  </a:lnTo>
                  <a:lnTo>
                    <a:pt x="463" y="310"/>
                  </a:lnTo>
                  <a:lnTo>
                    <a:pt x="463" y="310"/>
                  </a:lnTo>
                  <a:lnTo>
                    <a:pt x="461" y="307"/>
                  </a:lnTo>
                  <a:lnTo>
                    <a:pt x="459" y="307"/>
                  </a:lnTo>
                  <a:lnTo>
                    <a:pt x="454" y="305"/>
                  </a:lnTo>
                  <a:lnTo>
                    <a:pt x="454" y="305"/>
                  </a:lnTo>
                  <a:lnTo>
                    <a:pt x="452" y="305"/>
                  </a:lnTo>
                  <a:lnTo>
                    <a:pt x="452" y="305"/>
                  </a:lnTo>
                  <a:lnTo>
                    <a:pt x="452" y="305"/>
                  </a:lnTo>
                  <a:lnTo>
                    <a:pt x="449" y="305"/>
                  </a:lnTo>
                  <a:lnTo>
                    <a:pt x="449" y="303"/>
                  </a:lnTo>
                  <a:lnTo>
                    <a:pt x="449" y="303"/>
                  </a:lnTo>
                  <a:lnTo>
                    <a:pt x="449" y="305"/>
                  </a:lnTo>
                  <a:lnTo>
                    <a:pt x="447" y="303"/>
                  </a:lnTo>
                  <a:lnTo>
                    <a:pt x="447" y="303"/>
                  </a:lnTo>
                  <a:lnTo>
                    <a:pt x="447" y="303"/>
                  </a:lnTo>
                  <a:lnTo>
                    <a:pt x="447" y="303"/>
                  </a:lnTo>
                  <a:lnTo>
                    <a:pt x="445" y="303"/>
                  </a:lnTo>
                  <a:lnTo>
                    <a:pt x="445" y="303"/>
                  </a:lnTo>
                  <a:lnTo>
                    <a:pt x="442" y="300"/>
                  </a:lnTo>
                  <a:lnTo>
                    <a:pt x="440" y="298"/>
                  </a:lnTo>
                  <a:lnTo>
                    <a:pt x="440" y="296"/>
                  </a:lnTo>
                  <a:lnTo>
                    <a:pt x="440" y="296"/>
                  </a:lnTo>
                  <a:lnTo>
                    <a:pt x="437" y="293"/>
                  </a:lnTo>
                  <a:lnTo>
                    <a:pt x="435" y="293"/>
                  </a:lnTo>
                  <a:lnTo>
                    <a:pt x="435" y="293"/>
                  </a:lnTo>
                  <a:lnTo>
                    <a:pt x="435" y="293"/>
                  </a:lnTo>
                  <a:lnTo>
                    <a:pt x="435" y="293"/>
                  </a:lnTo>
                  <a:lnTo>
                    <a:pt x="433" y="293"/>
                  </a:lnTo>
                  <a:lnTo>
                    <a:pt x="430" y="291"/>
                  </a:lnTo>
                  <a:lnTo>
                    <a:pt x="428" y="291"/>
                  </a:lnTo>
                  <a:lnTo>
                    <a:pt x="428" y="288"/>
                  </a:lnTo>
                  <a:lnTo>
                    <a:pt x="426" y="286"/>
                  </a:lnTo>
                  <a:lnTo>
                    <a:pt x="426" y="286"/>
                  </a:lnTo>
                  <a:lnTo>
                    <a:pt x="423" y="288"/>
                  </a:lnTo>
                  <a:lnTo>
                    <a:pt x="423" y="288"/>
                  </a:lnTo>
                  <a:lnTo>
                    <a:pt x="423" y="291"/>
                  </a:lnTo>
                  <a:lnTo>
                    <a:pt x="423" y="291"/>
                  </a:lnTo>
                  <a:lnTo>
                    <a:pt x="423" y="291"/>
                  </a:lnTo>
                  <a:lnTo>
                    <a:pt x="421" y="291"/>
                  </a:lnTo>
                  <a:lnTo>
                    <a:pt x="421" y="291"/>
                  </a:lnTo>
                  <a:lnTo>
                    <a:pt x="421" y="291"/>
                  </a:lnTo>
                  <a:lnTo>
                    <a:pt x="421" y="291"/>
                  </a:lnTo>
                  <a:lnTo>
                    <a:pt x="418" y="288"/>
                  </a:lnTo>
                  <a:lnTo>
                    <a:pt x="418" y="291"/>
                  </a:lnTo>
                  <a:lnTo>
                    <a:pt x="416" y="288"/>
                  </a:lnTo>
                  <a:lnTo>
                    <a:pt x="414" y="288"/>
                  </a:lnTo>
                  <a:lnTo>
                    <a:pt x="414" y="291"/>
                  </a:lnTo>
                  <a:lnTo>
                    <a:pt x="414" y="291"/>
                  </a:lnTo>
                  <a:lnTo>
                    <a:pt x="414" y="291"/>
                  </a:lnTo>
                  <a:lnTo>
                    <a:pt x="411" y="291"/>
                  </a:lnTo>
                  <a:lnTo>
                    <a:pt x="411" y="291"/>
                  </a:lnTo>
                  <a:lnTo>
                    <a:pt x="411" y="288"/>
                  </a:lnTo>
                  <a:lnTo>
                    <a:pt x="411" y="288"/>
                  </a:lnTo>
                  <a:lnTo>
                    <a:pt x="411" y="286"/>
                  </a:lnTo>
                  <a:lnTo>
                    <a:pt x="411" y="286"/>
                  </a:lnTo>
                  <a:lnTo>
                    <a:pt x="411" y="286"/>
                  </a:lnTo>
                  <a:lnTo>
                    <a:pt x="409" y="284"/>
                  </a:lnTo>
                  <a:lnTo>
                    <a:pt x="409" y="284"/>
                  </a:lnTo>
                  <a:lnTo>
                    <a:pt x="407" y="281"/>
                  </a:lnTo>
                  <a:lnTo>
                    <a:pt x="407" y="279"/>
                  </a:lnTo>
                  <a:lnTo>
                    <a:pt x="407" y="279"/>
                  </a:lnTo>
                  <a:lnTo>
                    <a:pt x="407" y="279"/>
                  </a:lnTo>
                  <a:lnTo>
                    <a:pt x="407" y="279"/>
                  </a:lnTo>
                  <a:lnTo>
                    <a:pt x="404" y="279"/>
                  </a:lnTo>
                  <a:lnTo>
                    <a:pt x="404" y="279"/>
                  </a:lnTo>
                  <a:lnTo>
                    <a:pt x="404" y="279"/>
                  </a:lnTo>
                  <a:lnTo>
                    <a:pt x="402" y="279"/>
                  </a:lnTo>
                  <a:lnTo>
                    <a:pt x="402" y="277"/>
                  </a:lnTo>
                  <a:lnTo>
                    <a:pt x="402" y="277"/>
                  </a:lnTo>
                  <a:lnTo>
                    <a:pt x="400" y="277"/>
                  </a:lnTo>
                  <a:lnTo>
                    <a:pt x="397" y="272"/>
                  </a:lnTo>
                  <a:lnTo>
                    <a:pt x="397" y="272"/>
                  </a:lnTo>
                  <a:lnTo>
                    <a:pt x="395" y="272"/>
                  </a:lnTo>
                  <a:lnTo>
                    <a:pt x="392" y="272"/>
                  </a:lnTo>
                  <a:lnTo>
                    <a:pt x="390" y="270"/>
                  </a:lnTo>
                  <a:lnTo>
                    <a:pt x="390" y="270"/>
                  </a:lnTo>
                  <a:lnTo>
                    <a:pt x="390" y="267"/>
                  </a:lnTo>
                  <a:lnTo>
                    <a:pt x="390" y="265"/>
                  </a:lnTo>
                  <a:lnTo>
                    <a:pt x="388" y="260"/>
                  </a:lnTo>
                  <a:lnTo>
                    <a:pt x="388" y="260"/>
                  </a:lnTo>
                  <a:lnTo>
                    <a:pt x="388" y="260"/>
                  </a:lnTo>
                  <a:lnTo>
                    <a:pt x="388" y="260"/>
                  </a:lnTo>
                  <a:lnTo>
                    <a:pt x="385" y="258"/>
                  </a:lnTo>
                  <a:lnTo>
                    <a:pt x="383" y="258"/>
                  </a:lnTo>
                  <a:lnTo>
                    <a:pt x="383" y="258"/>
                  </a:lnTo>
                  <a:lnTo>
                    <a:pt x="381" y="258"/>
                  </a:lnTo>
                  <a:lnTo>
                    <a:pt x="381" y="255"/>
                  </a:lnTo>
                  <a:lnTo>
                    <a:pt x="381" y="255"/>
                  </a:lnTo>
                  <a:lnTo>
                    <a:pt x="378" y="253"/>
                  </a:lnTo>
                  <a:lnTo>
                    <a:pt x="376" y="253"/>
                  </a:lnTo>
                  <a:lnTo>
                    <a:pt x="376" y="253"/>
                  </a:lnTo>
                  <a:lnTo>
                    <a:pt x="374" y="253"/>
                  </a:lnTo>
                  <a:lnTo>
                    <a:pt x="374" y="251"/>
                  </a:lnTo>
                  <a:lnTo>
                    <a:pt x="371" y="248"/>
                  </a:lnTo>
                  <a:lnTo>
                    <a:pt x="369" y="246"/>
                  </a:lnTo>
                  <a:lnTo>
                    <a:pt x="366" y="246"/>
                  </a:lnTo>
                  <a:lnTo>
                    <a:pt x="366" y="244"/>
                  </a:lnTo>
                  <a:lnTo>
                    <a:pt x="366" y="244"/>
                  </a:lnTo>
                  <a:lnTo>
                    <a:pt x="364" y="244"/>
                  </a:lnTo>
                  <a:lnTo>
                    <a:pt x="364" y="244"/>
                  </a:lnTo>
                  <a:lnTo>
                    <a:pt x="362" y="244"/>
                  </a:lnTo>
                  <a:lnTo>
                    <a:pt x="362" y="241"/>
                  </a:lnTo>
                  <a:lnTo>
                    <a:pt x="362" y="241"/>
                  </a:lnTo>
                  <a:lnTo>
                    <a:pt x="359" y="241"/>
                  </a:lnTo>
                  <a:lnTo>
                    <a:pt x="359" y="239"/>
                  </a:lnTo>
                  <a:lnTo>
                    <a:pt x="359" y="239"/>
                  </a:lnTo>
                  <a:lnTo>
                    <a:pt x="357" y="239"/>
                  </a:lnTo>
                  <a:lnTo>
                    <a:pt x="357" y="239"/>
                  </a:lnTo>
                  <a:lnTo>
                    <a:pt x="355" y="239"/>
                  </a:lnTo>
                  <a:lnTo>
                    <a:pt x="355" y="236"/>
                  </a:lnTo>
                  <a:lnTo>
                    <a:pt x="350" y="234"/>
                  </a:lnTo>
                  <a:lnTo>
                    <a:pt x="350" y="232"/>
                  </a:lnTo>
                  <a:lnTo>
                    <a:pt x="347" y="225"/>
                  </a:lnTo>
                  <a:lnTo>
                    <a:pt x="347" y="222"/>
                  </a:lnTo>
                  <a:lnTo>
                    <a:pt x="347" y="222"/>
                  </a:lnTo>
                  <a:lnTo>
                    <a:pt x="345" y="220"/>
                  </a:lnTo>
                  <a:lnTo>
                    <a:pt x="345" y="220"/>
                  </a:lnTo>
                  <a:lnTo>
                    <a:pt x="345" y="220"/>
                  </a:lnTo>
                  <a:lnTo>
                    <a:pt x="347" y="220"/>
                  </a:lnTo>
                  <a:lnTo>
                    <a:pt x="347" y="220"/>
                  </a:lnTo>
                  <a:lnTo>
                    <a:pt x="347" y="220"/>
                  </a:lnTo>
                  <a:lnTo>
                    <a:pt x="347" y="220"/>
                  </a:lnTo>
                  <a:lnTo>
                    <a:pt x="350" y="220"/>
                  </a:lnTo>
                  <a:lnTo>
                    <a:pt x="350" y="220"/>
                  </a:lnTo>
                  <a:lnTo>
                    <a:pt x="350" y="217"/>
                  </a:lnTo>
                  <a:lnTo>
                    <a:pt x="350" y="217"/>
                  </a:lnTo>
                  <a:lnTo>
                    <a:pt x="352" y="217"/>
                  </a:lnTo>
                  <a:lnTo>
                    <a:pt x="352" y="215"/>
                  </a:lnTo>
                  <a:lnTo>
                    <a:pt x="352" y="213"/>
                  </a:lnTo>
                  <a:lnTo>
                    <a:pt x="355" y="213"/>
                  </a:lnTo>
                  <a:lnTo>
                    <a:pt x="355" y="210"/>
                  </a:lnTo>
                  <a:lnTo>
                    <a:pt x="357" y="203"/>
                  </a:lnTo>
                  <a:lnTo>
                    <a:pt x="359" y="203"/>
                  </a:lnTo>
                  <a:lnTo>
                    <a:pt x="359" y="203"/>
                  </a:lnTo>
                  <a:lnTo>
                    <a:pt x="362" y="203"/>
                  </a:lnTo>
                  <a:lnTo>
                    <a:pt x="362" y="201"/>
                  </a:lnTo>
                  <a:lnTo>
                    <a:pt x="364" y="196"/>
                  </a:lnTo>
                  <a:lnTo>
                    <a:pt x="366" y="194"/>
                  </a:lnTo>
                  <a:lnTo>
                    <a:pt x="366" y="191"/>
                  </a:lnTo>
                  <a:lnTo>
                    <a:pt x="369" y="191"/>
                  </a:lnTo>
                  <a:lnTo>
                    <a:pt x="369" y="191"/>
                  </a:lnTo>
                  <a:lnTo>
                    <a:pt x="369" y="191"/>
                  </a:lnTo>
                  <a:lnTo>
                    <a:pt x="369" y="191"/>
                  </a:lnTo>
                  <a:lnTo>
                    <a:pt x="371" y="191"/>
                  </a:lnTo>
                  <a:lnTo>
                    <a:pt x="371" y="189"/>
                  </a:lnTo>
                  <a:lnTo>
                    <a:pt x="371" y="189"/>
                  </a:lnTo>
                  <a:lnTo>
                    <a:pt x="371" y="189"/>
                  </a:lnTo>
                  <a:lnTo>
                    <a:pt x="374" y="189"/>
                  </a:lnTo>
                  <a:lnTo>
                    <a:pt x="374" y="189"/>
                  </a:lnTo>
                  <a:lnTo>
                    <a:pt x="374" y="187"/>
                  </a:lnTo>
                  <a:lnTo>
                    <a:pt x="376" y="175"/>
                  </a:lnTo>
                  <a:lnTo>
                    <a:pt x="378" y="175"/>
                  </a:lnTo>
                  <a:lnTo>
                    <a:pt x="378" y="172"/>
                  </a:lnTo>
                  <a:lnTo>
                    <a:pt x="378" y="172"/>
                  </a:lnTo>
                  <a:lnTo>
                    <a:pt x="378" y="170"/>
                  </a:lnTo>
                  <a:lnTo>
                    <a:pt x="378" y="170"/>
                  </a:lnTo>
                  <a:lnTo>
                    <a:pt x="378" y="170"/>
                  </a:lnTo>
                  <a:lnTo>
                    <a:pt x="378" y="170"/>
                  </a:lnTo>
                  <a:lnTo>
                    <a:pt x="378" y="168"/>
                  </a:lnTo>
                  <a:lnTo>
                    <a:pt x="381" y="168"/>
                  </a:lnTo>
                  <a:lnTo>
                    <a:pt x="381" y="165"/>
                  </a:lnTo>
                  <a:lnTo>
                    <a:pt x="378" y="165"/>
                  </a:lnTo>
                  <a:lnTo>
                    <a:pt x="381" y="163"/>
                  </a:lnTo>
                  <a:lnTo>
                    <a:pt x="381" y="161"/>
                  </a:lnTo>
                  <a:lnTo>
                    <a:pt x="383" y="158"/>
                  </a:lnTo>
                  <a:lnTo>
                    <a:pt x="383" y="158"/>
                  </a:lnTo>
                  <a:lnTo>
                    <a:pt x="383" y="158"/>
                  </a:lnTo>
                  <a:lnTo>
                    <a:pt x="383" y="158"/>
                  </a:lnTo>
                  <a:lnTo>
                    <a:pt x="383" y="158"/>
                  </a:lnTo>
                  <a:lnTo>
                    <a:pt x="383" y="156"/>
                  </a:lnTo>
                  <a:lnTo>
                    <a:pt x="383" y="156"/>
                  </a:lnTo>
                  <a:lnTo>
                    <a:pt x="381" y="156"/>
                  </a:lnTo>
                  <a:lnTo>
                    <a:pt x="381" y="158"/>
                  </a:lnTo>
                  <a:lnTo>
                    <a:pt x="381" y="158"/>
                  </a:lnTo>
                  <a:lnTo>
                    <a:pt x="381" y="158"/>
                  </a:lnTo>
                  <a:lnTo>
                    <a:pt x="381" y="158"/>
                  </a:lnTo>
                  <a:lnTo>
                    <a:pt x="378" y="161"/>
                  </a:lnTo>
                  <a:lnTo>
                    <a:pt x="378" y="163"/>
                  </a:lnTo>
                  <a:lnTo>
                    <a:pt x="376" y="163"/>
                  </a:lnTo>
                  <a:lnTo>
                    <a:pt x="374" y="163"/>
                  </a:lnTo>
                  <a:lnTo>
                    <a:pt x="374" y="161"/>
                  </a:lnTo>
                  <a:lnTo>
                    <a:pt x="374" y="158"/>
                  </a:lnTo>
                  <a:lnTo>
                    <a:pt x="376" y="158"/>
                  </a:lnTo>
                  <a:lnTo>
                    <a:pt x="376" y="158"/>
                  </a:lnTo>
                  <a:lnTo>
                    <a:pt x="376" y="158"/>
                  </a:lnTo>
                  <a:lnTo>
                    <a:pt x="376" y="158"/>
                  </a:lnTo>
                  <a:lnTo>
                    <a:pt x="374" y="158"/>
                  </a:lnTo>
                  <a:lnTo>
                    <a:pt x="374" y="158"/>
                  </a:lnTo>
                  <a:lnTo>
                    <a:pt x="371" y="156"/>
                  </a:lnTo>
                  <a:lnTo>
                    <a:pt x="371" y="154"/>
                  </a:lnTo>
                  <a:lnTo>
                    <a:pt x="371" y="154"/>
                  </a:lnTo>
                  <a:lnTo>
                    <a:pt x="371" y="151"/>
                  </a:lnTo>
                  <a:lnTo>
                    <a:pt x="371" y="151"/>
                  </a:lnTo>
                  <a:lnTo>
                    <a:pt x="374" y="151"/>
                  </a:lnTo>
                  <a:lnTo>
                    <a:pt x="374" y="151"/>
                  </a:lnTo>
                  <a:lnTo>
                    <a:pt x="374" y="151"/>
                  </a:lnTo>
                  <a:lnTo>
                    <a:pt x="374" y="149"/>
                  </a:lnTo>
                  <a:lnTo>
                    <a:pt x="374" y="146"/>
                  </a:lnTo>
                  <a:lnTo>
                    <a:pt x="371" y="146"/>
                  </a:lnTo>
                  <a:lnTo>
                    <a:pt x="374" y="144"/>
                  </a:lnTo>
                  <a:lnTo>
                    <a:pt x="374" y="144"/>
                  </a:lnTo>
                  <a:lnTo>
                    <a:pt x="374" y="144"/>
                  </a:lnTo>
                  <a:lnTo>
                    <a:pt x="376" y="146"/>
                  </a:lnTo>
                  <a:lnTo>
                    <a:pt x="376" y="146"/>
                  </a:lnTo>
                  <a:lnTo>
                    <a:pt x="376" y="144"/>
                  </a:lnTo>
                  <a:lnTo>
                    <a:pt x="378" y="146"/>
                  </a:lnTo>
                  <a:lnTo>
                    <a:pt x="378" y="144"/>
                  </a:lnTo>
                  <a:lnTo>
                    <a:pt x="378" y="144"/>
                  </a:lnTo>
                  <a:lnTo>
                    <a:pt x="378" y="144"/>
                  </a:lnTo>
                  <a:lnTo>
                    <a:pt x="378" y="144"/>
                  </a:lnTo>
                  <a:lnTo>
                    <a:pt x="376" y="144"/>
                  </a:lnTo>
                  <a:lnTo>
                    <a:pt x="376" y="144"/>
                  </a:lnTo>
                  <a:lnTo>
                    <a:pt x="376" y="142"/>
                  </a:lnTo>
                  <a:lnTo>
                    <a:pt x="376" y="142"/>
                  </a:lnTo>
                  <a:lnTo>
                    <a:pt x="376" y="142"/>
                  </a:lnTo>
                  <a:lnTo>
                    <a:pt x="376" y="142"/>
                  </a:lnTo>
                  <a:lnTo>
                    <a:pt x="376" y="142"/>
                  </a:lnTo>
                  <a:lnTo>
                    <a:pt x="374" y="142"/>
                  </a:lnTo>
                  <a:lnTo>
                    <a:pt x="374" y="137"/>
                  </a:lnTo>
                  <a:lnTo>
                    <a:pt x="376" y="137"/>
                  </a:lnTo>
                  <a:lnTo>
                    <a:pt x="376" y="135"/>
                  </a:lnTo>
                  <a:lnTo>
                    <a:pt x="376" y="135"/>
                  </a:lnTo>
                  <a:lnTo>
                    <a:pt x="378" y="135"/>
                  </a:lnTo>
                  <a:lnTo>
                    <a:pt x="378" y="135"/>
                  </a:lnTo>
                  <a:lnTo>
                    <a:pt x="378" y="137"/>
                  </a:lnTo>
                  <a:lnTo>
                    <a:pt x="378" y="135"/>
                  </a:lnTo>
                  <a:lnTo>
                    <a:pt x="378" y="132"/>
                  </a:lnTo>
                  <a:lnTo>
                    <a:pt x="381" y="132"/>
                  </a:lnTo>
                  <a:lnTo>
                    <a:pt x="381" y="132"/>
                  </a:lnTo>
                  <a:lnTo>
                    <a:pt x="381" y="132"/>
                  </a:lnTo>
                  <a:lnTo>
                    <a:pt x="383" y="135"/>
                  </a:lnTo>
                  <a:lnTo>
                    <a:pt x="383" y="137"/>
                  </a:lnTo>
                  <a:lnTo>
                    <a:pt x="383" y="137"/>
                  </a:lnTo>
                  <a:lnTo>
                    <a:pt x="383" y="137"/>
                  </a:lnTo>
                  <a:lnTo>
                    <a:pt x="383" y="137"/>
                  </a:lnTo>
                  <a:lnTo>
                    <a:pt x="383" y="132"/>
                  </a:lnTo>
                  <a:lnTo>
                    <a:pt x="383" y="132"/>
                  </a:lnTo>
                  <a:lnTo>
                    <a:pt x="383" y="132"/>
                  </a:lnTo>
                  <a:lnTo>
                    <a:pt x="383" y="132"/>
                  </a:lnTo>
                  <a:lnTo>
                    <a:pt x="383" y="132"/>
                  </a:lnTo>
                  <a:lnTo>
                    <a:pt x="385" y="132"/>
                  </a:lnTo>
                  <a:lnTo>
                    <a:pt x="385" y="130"/>
                  </a:lnTo>
                  <a:lnTo>
                    <a:pt x="385" y="127"/>
                  </a:lnTo>
                  <a:lnTo>
                    <a:pt x="388" y="127"/>
                  </a:lnTo>
                  <a:lnTo>
                    <a:pt x="388" y="125"/>
                  </a:lnTo>
                  <a:lnTo>
                    <a:pt x="388" y="127"/>
                  </a:lnTo>
                  <a:lnTo>
                    <a:pt x="388" y="130"/>
                  </a:lnTo>
                  <a:lnTo>
                    <a:pt x="388" y="132"/>
                  </a:lnTo>
                  <a:lnTo>
                    <a:pt x="388" y="132"/>
                  </a:lnTo>
                  <a:lnTo>
                    <a:pt x="388" y="135"/>
                  </a:lnTo>
                  <a:lnTo>
                    <a:pt x="390" y="132"/>
                  </a:lnTo>
                  <a:lnTo>
                    <a:pt x="390" y="132"/>
                  </a:lnTo>
                  <a:lnTo>
                    <a:pt x="390" y="132"/>
                  </a:lnTo>
                  <a:lnTo>
                    <a:pt x="390" y="132"/>
                  </a:lnTo>
                  <a:lnTo>
                    <a:pt x="390" y="132"/>
                  </a:lnTo>
                  <a:lnTo>
                    <a:pt x="390" y="132"/>
                  </a:lnTo>
                  <a:lnTo>
                    <a:pt x="392" y="130"/>
                  </a:lnTo>
                  <a:lnTo>
                    <a:pt x="392" y="130"/>
                  </a:lnTo>
                  <a:lnTo>
                    <a:pt x="392" y="132"/>
                  </a:lnTo>
                  <a:lnTo>
                    <a:pt x="392" y="130"/>
                  </a:lnTo>
                  <a:lnTo>
                    <a:pt x="392" y="130"/>
                  </a:lnTo>
                  <a:lnTo>
                    <a:pt x="392" y="130"/>
                  </a:lnTo>
                  <a:lnTo>
                    <a:pt x="392" y="127"/>
                  </a:lnTo>
                  <a:lnTo>
                    <a:pt x="392" y="127"/>
                  </a:lnTo>
                  <a:lnTo>
                    <a:pt x="392" y="127"/>
                  </a:lnTo>
                  <a:lnTo>
                    <a:pt x="395" y="127"/>
                  </a:lnTo>
                  <a:lnTo>
                    <a:pt x="395" y="127"/>
                  </a:lnTo>
                  <a:lnTo>
                    <a:pt x="395" y="130"/>
                  </a:lnTo>
                  <a:lnTo>
                    <a:pt x="397" y="127"/>
                  </a:lnTo>
                  <a:lnTo>
                    <a:pt x="397" y="127"/>
                  </a:lnTo>
                  <a:lnTo>
                    <a:pt x="397" y="127"/>
                  </a:lnTo>
                  <a:lnTo>
                    <a:pt x="397" y="125"/>
                  </a:lnTo>
                  <a:lnTo>
                    <a:pt x="395" y="125"/>
                  </a:lnTo>
                  <a:lnTo>
                    <a:pt x="395" y="125"/>
                  </a:lnTo>
                  <a:lnTo>
                    <a:pt x="397" y="123"/>
                  </a:lnTo>
                  <a:lnTo>
                    <a:pt x="397" y="123"/>
                  </a:lnTo>
                  <a:lnTo>
                    <a:pt x="397" y="123"/>
                  </a:lnTo>
                  <a:lnTo>
                    <a:pt x="397" y="123"/>
                  </a:lnTo>
                  <a:lnTo>
                    <a:pt x="400" y="123"/>
                  </a:lnTo>
                  <a:lnTo>
                    <a:pt x="400" y="123"/>
                  </a:lnTo>
                  <a:lnTo>
                    <a:pt x="400" y="125"/>
                  </a:lnTo>
                  <a:lnTo>
                    <a:pt x="400" y="127"/>
                  </a:lnTo>
                  <a:lnTo>
                    <a:pt x="400" y="130"/>
                  </a:lnTo>
                  <a:lnTo>
                    <a:pt x="400" y="130"/>
                  </a:lnTo>
                  <a:lnTo>
                    <a:pt x="400" y="132"/>
                  </a:lnTo>
                  <a:lnTo>
                    <a:pt x="400" y="132"/>
                  </a:lnTo>
                  <a:lnTo>
                    <a:pt x="400" y="132"/>
                  </a:lnTo>
                  <a:lnTo>
                    <a:pt x="400" y="135"/>
                  </a:lnTo>
                  <a:lnTo>
                    <a:pt x="397" y="135"/>
                  </a:lnTo>
                  <a:lnTo>
                    <a:pt x="397" y="135"/>
                  </a:lnTo>
                  <a:lnTo>
                    <a:pt x="397" y="135"/>
                  </a:lnTo>
                  <a:lnTo>
                    <a:pt x="397" y="135"/>
                  </a:lnTo>
                  <a:lnTo>
                    <a:pt x="397" y="135"/>
                  </a:lnTo>
                  <a:lnTo>
                    <a:pt x="397" y="137"/>
                  </a:lnTo>
                  <a:lnTo>
                    <a:pt x="397" y="137"/>
                  </a:lnTo>
                  <a:lnTo>
                    <a:pt x="397" y="137"/>
                  </a:lnTo>
                  <a:lnTo>
                    <a:pt x="397" y="137"/>
                  </a:lnTo>
                  <a:lnTo>
                    <a:pt x="397" y="137"/>
                  </a:lnTo>
                  <a:lnTo>
                    <a:pt x="397" y="137"/>
                  </a:lnTo>
                  <a:lnTo>
                    <a:pt x="400" y="137"/>
                  </a:lnTo>
                  <a:lnTo>
                    <a:pt x="400" y="135"/>
                  </a:lnTo>
                  <a:lnTo>
                    <a:pt x="400" y="132"/>
                  </a:lnTo>
                  <a:lnTo>
                    <a:pt x="402" y="132"/>
                  </a:lnTo>
                  <a:lnTo>
                    <a:pt x="402" y="132"/>
                  </a:lnTo>
                  <a:lnTo>
                    <a:pt x="404" y="132"/>
                  </a:lnTo>
                  <a:lnTo>
                    <a:pt x="404" y="132"/>
                  </a:lnTo>
                  <a:lnTo>
                    <a:pt x="404" y="132"/>
                  </a:lnTo>
                  <a:lnTo>
                    <a:pt x="404" y="135"/>
                  </a:lnTo>
                  <a:lnTo>
                    <a:pt x="404" y="132"/>
                  </a:lnTo>
                  <a:lnTo>
                    <a:pt x="404" y="132"/>
                  </a:lnTo>
                  <a:lnTo>
                    <a:pt x="404" y="130"/>
                  </a:lnTo>
                  <a:lnTo>
                    <a:pt x="404" y="130"/>
                  </a:lnTo>
                  <a:lnTo>
                    <a:pt x="407" y="127"/>
                  </a:lnTo>
                  <a:lnTo>
                    <a:pt x="407" y="127"/>
                  </a:lnTo>
                  <a:lnTo>
                    <a:pt x="407" y="127"/>
                  </a:lnTo>
                  <a:lnTo>
                    <a:pt x="409" y="125"/>
                  </a:lnTo>
                  <a:lnTo>
                    <a:pt x="409" y="123"/>
                  </a:lnTo>
                  <a:lnTo>
                    <a:pt x="407" y="123"/>
                  </a:lnTo>
                  <a:lnTo>
                    <a:pt x="407" y="120"/>
                  </a:lnTo>
                  <a:lnTo>
                    <a:pt x="407" y="120"/>
                  </a:lnTo>
                  <a:lnTo>
                    <a:pt x="407" y="120"/>
                  </a:lnTo>
                  <a:lnTo>
                    <a:pt x="407" y="120"/>
                  </a:lnTo>
                  <a:lnTo>
                    <a:pt x="407" y="120"/>
                  </a:lnTo>
                  <a:lnTo>
                    <a:pt x="407" y="120"/>
                  </a:lnTo>
                  <a:lnTo>
                    <a:pt x="407" y="118"/>
                  </a:lnTo>
                  <a:lnTo>
                    <a:pt x="407" y="118"/>
                  </a:lnTo>
                  <a:lnTo>
                    <a:pt x="407" y="118"/>
                  </a:lnTo>
                  <a:lnTo>
                    <a:pt x="407" y="118"/>
                  </a:lnTo>
                  <a:lnTo>
                    <a:pt x="407" y="118"/>
                  </a:lnTo>
                  <a:lnTo>
                    <a:pt x="407" y="118"/>
                  </a:lnTo>
                  <a:lnTo>
                    <a:pt x="407" y="118"/>
                  </a:lnTo>
                  <a:lnTo>
                    <a:pt x="409" y="118"/>
                  </a:lnTo>
                  <a:lnTo>
                    <a:pt x="409" y="118"/>
                  </a:lnTo>
                  <a:lnTo>
                    <a:pt x="409" y="118"/>
                  </a:lnTo>
                  <a:lnTo>
                    <a:pt x="409" y="116"/>
                  </a:lnTo>
                  <a:lnTo>
                    <a:pt x="409" y="118"/>
                  </a:lnTo>
                  <a:lnTo>
                    <a:pt x="409" y="118"/>
                  </a:lnTo>
                  <a:lnTo>
                    <a:pt x="409" y="120"/>
                  </a:lnTo>
                  <a:lnTo>
                    <a:pt x="411" y="120"/>
                  </a:lnTo>
                  <a:lnTo>
                    <a:pt x="411" y="118"/>
                  </a:lnTo>
                  <a:lnTo>
                    <a:pt x="411" y="118"/>
                  </a:lnTo>
                  <a:lnTo>
                    <a:pt x="411" y="118"/>
                  </a:lnTo>
                  <a:lnTo>
                    <a:pt x="411" y="118"/>
                  </a:lnTo>
                  <a:lnTo>
                    <a:pt x="414" y="118"/>
                  </a:lnTo>
                  <a:lnTo>
                    <a:pt x="414" y="118"/>
                  </a:lnTo>
                  <a:lnTo>
                    <a:pt x="414" y="120"/>
                  </a:lnTo>
                  <a:lnTo>
                    <a:pt x="414" y="120"/>
                  </a:lnTo>
                  <a:lnTo>
                    <a:pt x="414" y="120"/>
                  </a:lnTo>
                  <a:lnTo>
                    <a:pt x="414" y="118"/>
                  </a:lnTo>
                  <a:lnTo>
                    <a:pt x="414" y="118"/>
                  </a:lnTo>
                  <a:lnTo>
                    <a:pt x="414" y="116"/>
                  </a:lnTo>
                  <a:lnTo>
                    <a:pt x="411" y="116"/>
                  </a:lnTo>
                  <a:lnTo>
                    <a:pt x="409" y="113"/>
                  </a:lnTo>
                  <a:lnTo>
                    <a:pt x="409" y="113"/>
                  </a:lnTo>
                  <a:lnTo>
                    <a:pt x="409" y="113"/>
                  </a:lnTo>
                  <a:lnTo>
                    <a:pt x="409" y="113"/>
                  </a:lnTo>
                  <a:lnTo>
                    <a:pt x="409" y="111"/>
                  </a:lnTo>
                  <a:lnTo>
                    <a:pt x="407" y="111"/>
                  </a:lnTo>
                  <a:lnTo>
                    <a:pt x="407" y="111"/>
                  </a:lnTo>
                  <a:lnTo>
                    <a:pt x="407" y="111"/>
                  </a:lnTo>
                  <a:lnTo>
                    <a:pt x="407" y="109"/>
                  </a:lnTo>
                  <a:lnTo>
                    <a:pt x="404" y="106"/>
                  </a:lnTo>
                  <a:lnTo>
                    <a:pt x="404" y="106"/>
                  </a:lnTo>
                  <a:lnTo>
                    <a:pt x="404" y="106"/>
                  </a:lnTo>
                  <a:lnTo>
                    <a:pt x="407" y="106"/>
                  </a:lnTo>
                  <a:lnTo>
                    <a:pt x="407" y="109"/>
                  </a:lnTo>
                  <a:lnTo>
                    <a:pt x="409" y="109"/>
                  </a:lnTo>
                  <a:lnTo>
                    <a:pt x="409" y="106"/>
                  </a:lnTo>
                  <a:lnTo>
                    <a:pt x="409" y="106"/>
                  </a:lnTo>
                  <a:lnTo>
                    <a:pt x="407" y="106"/>
                  </a:lnTo>
                  <a:lnTo>
                    <a:pt x="409" y="104"/>
                  </a:lnTo>
                  <a:lnTo>
                    <a:pt x="409" y="104"/>
                  </a:lnTo>
                  <a:lnTo>
                    <a:pt x="409" y="104"/>
                  </a:lnTo>
                  <a:lnTo>
                    <a:pt x="409" y="104"/>
                  </a:lnTo>
                  <a:lnTo>
                    <a:pt x="409" y="104"/>
                  </a:lnTo>
                  <a:lnTo>
                    <a:pt x="409" y="104"/>
                  </a:lnTo>
                  <a:lnTo>
                    <a:pt x="409" y="104"/>
                  </a:lnTo>
                  <a:lnTo>
                    <a:pt x="409" y="106"/>
                  </a:lnTo>
                  <a:lnTo>
                    <a:pt x="411" y="106"/>
                  </a:lnTo>
                  <a:lnTo>
                    <a:pt x="411" y="109"/>
                  </a:lnTo>
                  <a:lnTo>
                    <a:pt x="411" y="109"/>
                  </a:lnTo>
                  <a:lnTo>
                    <a:pt x="411" y="109"/>
                  </a:lnTo>
                  <a:lnTo>
                    <a:pt x="411" y="109"/>
                  </a:lnTo>
                  <a:lnTo>
                    <a:pt x="414" y="109"/>
                  </a:lnTo>
                  <a:lnTo>
                    <a:pt x="414" y="109"/>
                  </a:lnTo>
                  <a:lnTo>
                    <a:pt x="414" y="106"/>
                  </a:lnTo>
                  <a:lnTo>
                    <a:pt x="414" y="106"/>
                  </a:lnTo>
                  <a:lnTo>
                    <a:pt x="414" y="106"/>
                  </a:lnTo>
                  <a:lnTo>
                    <a:pt x="411" y="104"/>
                  </a:lnTo>
                  <a:lnTo>
                    <a:pt x="411" y="104"/>
                  </a:lnTo>
                  <a:lnTo>
                    <a:pt x="411" y="101"/>
                  </a:lnTo>
                  <a:lnTo>
                    <a:pt x="414" y="101"/>
                  </a:lnTo>
                  <a:lnTo>
                    <a:pt x="416" y="101"/>
                  </a:lnTo>
                  <a:lnTo>
                    <a:pt x="416" y="101"/>
                  </a:lnTo>
                  <a:lnTo>
                    <a:pt x="416" y="101"/>
                  </a:lnTo>
                  <a:lnTo>
                    <a:pt x="416" y="99"/>
                  </a:lnTo>
                  <a:lnTo>
                    <a:pt x="416" y="97"/>
                  </a:lnTo>
                  <a:lnTo>
                    <a:pt x="418" y="94"/>
                  </a:lnTo>
                  <a:lnTo>
                    <a:pt x="418" y="94"/>
                  </a:lnTo>
                  <a:lnTo>
                    <a:pt x="421" y="94"/>
                  </a:lnTo>
                  <a:lnTo>
                    <a:pt x="418" y="92"/>
                  </a:lnTo>
                  <a:lnTo>
                    <a:pt x="418" y="90"/>
                  </a:lnTo>
                  <a:lnTo>
                    <a:pt x="418" y="87"/>
                  </a:lnTo>
                  <a:lnTo>
                    <a:pt x="421" y="87"/>
                  </a:lnTo>
                  <a:lnTo>
                    <a:pt x="421" y="87"/>
                  </a:lnTo>
                  <a:lnTo>
                    <a:pt x="421" y="87"/>
                  </a:lnTo>
                  <a:lnTo>
                    <a:pt x="421" y="87"/>
                  </a:lnTo>
                  <a:lnTo>
                    <a:pt x="423" y="87"/>
                  </a:lnTo>
                  <a:lnTo>
                    <a:pt x="423" y="87"/>
                  </a:lnTo>
                  <a:lnTo>
                    <a:pt x="423" y="87"/>
                  </a:lnTo>
                  <a:lnTo>
                    <a:pt x="423" y="87"/>
                  </a:lnTo>
                  <a:lnTo>
                    <a:pt x="423" y="90"/>
                  </a:lnTo>
                  <a:lnTo>
                    <a:pt x="421" y="90"/>
                  </a:lnTo>
                  <a:lnTo>
                    <a:pt x="421" y="92"/>
                  </a:lnTo>
                  <a:lnTo>
                    <a:pt x="421" y="92"/>
                  </a:lnTo>
                  <a:lnTo>
                    <a:pt x="421" y="92"/>
                  </a:lnTo>
                  <a:lnTo>
                    <a:pt x="421" y="90"/>
                  </a:lnTo>
                  <a:lnTo>
                    <a:pt x="426" y="85"/>
                  </a:lnTo>
                  <a:lnTo>
                    <a:pt x="428" y="83"/>
                  </a:lnTo>
                  <a:lnTo>
                    <a:pt x="428" y="83"/>
                  </a:lnTo>
                  <a:lnTo>
                    <a:pt x="430" y="83"/>
                  </a:lnTo>
                  <a:lnTo>
                    <a:pt x="430" y="83"/>
                  </a:lnTo>
                  <a:lnTo>
                    <a:pt x="430" y="83"/>
                  </a:lnTo>
                  <a:lnTo>
                    <a:pt x="430" y="83"/>
                  </a:lnTo>
                  <a:lnTo>
                    <a:pt x="433" y="80"/>
                  </a:lnTo>
                  <a:lnTo>
                    <a:pt x="430" y="80"/>
                  </a:lnTo>
                  <a:lnTo>
                    <a:pt x="430" y="80"/>
                  </a:lnTo>
                  <a:lnTo>
                    <a:pt x="428" y="80"/>
                  </a:lnTo>
                  <a:lnTo>
                    <a:pt x="430" y="80"/>
                  </a:lnTo>
                  <a:lnTo>
                    <a:pt x="430" y="78"/>
                  </a:lnTo>
                  <a:lnTo>
                    <a:pt x="428" y="75"/>
                  </a:lnTo>
                  <a:lnTo>
                    <a:pt x="426" y="73"/>
                  </a:lnTo>
                  <a:lnTo>
                    <a:pt x="426" y="73"/>
                  </a:lnTo>
                  <a:lnTo>
                    <a:pt x="423" y="73"/>
                  </a:lnTo>
                  <a:lnTo>
                    <a:pt x="423" y="71"/>
                  </a:lnTo>
                  <a:lnTo>
                    <a:pt x="421" y="71"/>
                  </a:lnTo>
                  <a:lnTo>
                    <a:pt x="421" y="71"/>
                  </a:lnTo>
                  <a:lnTo>
                    <a:pt x="418" y="71"/>
                  </a:lnTo>
                  <a:lnTo>
                    <a:pt x="418" y="71"/>
                  </a:lnTo>
                  <a:lnTo>
                    <a:pt x="416" y="71"/>
                  </a:lnTo>
                  <a:lnTo>
                    <a:pt x="416" y="73"/>
                  </a:lnTo>
                  <a:lnTo>
                    <a:pt x="418" y="71"/>
                  </a:lnTo>
                  <a:lnTo>
                    <a:pt x="418" y="73"/>
                  </a:lnTo>
                  <a:lnTo>
                    <a:pt x="418" y="73"/>
                  </a:lnTo>
                  <a:lnTo>
                    <a:pt x="421" y="73"/>
                  </a:lnTo>
                  <a:lnTo>
                    <a:pt x="421" y="73"/>
                  </a:lnTo>
                  <a:lnTo>
                    <a:pt x="421" y="75"/>
                  </a:lnTo>
                  <a:lnTo>
                    <a:pt x="421" y="75"/>
                  </a:lnTo>
                  <a:lnTo>
                    <a:pt x="418" y="78"/>
                  </a:lnTo>
                  <a:lnTo>
                    <a:pt x="416" y="78"/>
                  </a:lnTo>
                  <a:lnTo>
                    <a:pt x="416" y="75"/>
                  </a:lnTo>
                  <a:lnTo>
                    <a:pt x="416" y="75"/>
                  </a:lnTo>
                  <a:lnTo>
                    <a:pt x="416" y="73"/>
                  </a:lnTo>
                  <a:lnTo>
                    <a:pt x="414" y="73"/>
                  </a:lnTo>
                  <a:lnTo>
                    <a:pt x="414" y="71"/>
                  </a:lnTo>
                  <a:lnTo>
                    <a:pt x="411" y="71"/>
                  </a:lnTo>
                  <a:lnTo>
                    <a:pt x="411" y="68"/>
                  </a:lnTo>
                  <a:lnTo>
                    <a:pt x="411" y="66"/>
                  </a:lnTo>
                  <a:lnTo>
                    <a:pt x="411" y="66"/>
                  </a:lnTo>
                  <a:lnTo>
                    <a:pt x="411" y="66"/>
                  </a:lnTo>
                  <a:lnTo>
                    <a:pt x="409" y="64"/>
                  </a:lnTo>
                  <a:lnTo>
                    <a:pt x="409" y="59"/>
                  </a:lnTo>
                  <a:lnTo>
                    <a:pt x="409" y="59"/>
                  </a:lnTo>
                  <a:lnTo>
                    <a:pt x="409" y="59"/>
                  </a:lnTo>
                  <a:lnTo>
                    <a:pt x="407" y="61"/>
                  </a:lnTo>
                  <a:lnTo>
                    <a:pt x="407" y="61"/>
                  </a:lnTo>
                  <a:lnTo>
                    <a:pt x="407" y="59"/>
                  </a:lnTo>
                  <a:lnTo>
                    <a:pt x="407" y="59"/>
                  </a:lnTo>
                  <a:lnTo>
                    <a:pt x="407" y="59"/>
                  </a:lnTo>
                  <a:lnTo>
                    <a:pt x="407" y="59"/>
                  </a:lnTo>
                  <a:lnTo>
                    <a:pt x="409" y="56"/>
                  </a:lnTo>
                  <a:lnTo>
                    <a:pt x="409" y="56"/>
                  </a:lnTo>
                  <a:lnTo>
                    <a:pt x="409" y="56"/>
                  </a:lnTo>
                  <a:lnTo>
                    <a:pt x="411" y="56"/>
                  </a:lnTo>
                  <a:lnTo>
                    <a:pt x="411" y="56"/>
                  </a:lnTo>
                  <a:lnTo>
                    <a:pt x="411" y="54"/>
                  </a:lnTo>
                  <a:lnTo>
                    <a:pt x="411" y="54"/>
                  </a:lnTo>
                  <a:lnTo>
                    <a:pt x="411" y="54"/>
                  </a:lnTo>
                  <a:lnTo>
                    <a:pt x="411" y="54"/>
                  </a:lnTo>
                  <a:lnTo>
                    <a:pt x="411" y="56"/>
                  </a:lnTo>
                  <a:lnTo>
                    <a:pt x="409" y="56"/>
                  </a:lnTo>
                  <a:lnTo>
                    <a:pt x="409" y="56"/>
                  </a:lnTo>
                  <a:lnTo>
                    <a:pt x="407" y="56"/>
                  </a:lnTo>
                  <a:lnTo>
                    <a:pt x="407" y="56"/>
                  </a:lnTo>
                  <a:lnTo>
                    <a:pt x="404" y="56"/>
                  </a:lnTo>
                  <a:lnTo>
                    <a:pt x="404" y="59"/>
                  </a:lnTo>
                  <a:lnTo>
                    <a:pt x="404" y="59"/>
                  </a:lnTo>
                  <a:lnTo>
                    <a:pt x="404" y="59"/>
                  </a:lnTo>
                  <a:lnTo>
                    <a:pt x="402" y="61"/>
                  </a:lnTo>
                  <a:lnTo>
                    <a:pt x="400" y="61"/>
                  </a:lnTo>
                  <a:lnTo>
                    <a:pt x="400" y="64"/>
                  </a:lnTo>
                  <a:lnTo>
                    <a:pt x="400" y="64"/>
                  </a:lnTo>
                  <a:lnTo>
                    <a:pt x="397" y="64"/>
                  </a:lnTo>
                  <a:lnTo>
                    <a:pt x="397" y="64"/>
                  </a:lnTo>
                  <a:lnTo>
                    <a:pt x="397" y="64"/>
                  </a:lnTo>
                  <a:lnTo>
                    <a:pt x="392" y="68"/>
                  </a:lnTo>
                  <a:lnTo>
                    <a:pt x="392" y="68"/>
                  </a:lnTo>
                  <a:lnTo>
                    <a:pt x="392" y="71"/>
                  </a:lnTo>
                  <a:lnTo>
                    <a:pt x="390" y="71"/>
                  </a:lnTo>
                  <a:lnTo>
                    <a:pt x="390" y="71"/>
                  </a:lnTo>
                  <a:lnTo>
                    <a:pt x="390" y="71"/>
                  </a:lnTo>
                  <a:lnTo>
                    <a:pt x="392" y="71"/>
                  </a:lnTo>
                  <a:lnTo>
                    <a:pt x="392" y="71"/>
                  </a:lnTo>
                  <a:lnTo>
                    <a:pt x="392" y="71"/>
                  </a:lnTo>
                  <a:lnTo>
                    <a:pt x="395" y="73"/>
                  </a:lnTo>
                  <a:lnTo>
                    <a:pt x="395" y="73"/>
                  </a:lnTo>
                  <a:lnTo>
                    <a:pt x="395" y="73"/>
                  </a:lnTo>
                  <a:lnTo>
                    <a:pt x="397" y="73"/>
                  </a:lnTo>
                  <a:lnTo>
                    <a:pt x="397" y="73"/>
                  </a:lnTo>
                  <a:lnTo>
                    <a:pt x="400" y="73"/>
                  </a:lnTo>
                  <a:lnTo>
                    <a:pt x="400" y="73"/>
                  </a:lnTo>
                  <a:lnTo>
                    <a:pt x="400" y="73"/>
                  </a:lnTo>
                  <a:lnTo>
                    <a:pt x="400" y="75"/>
                  </a:lnTo>
                  <a:lnTo>
                    <a:pt x="400" y="75"/>
                  </a:lnTo>
                  <a:lnTo>
                    <a:pt x="400" y="78"/>
                  </a:lnTo>
                  <a:lnTo>
                    <a:pt x="397" y="83"/>
                  </a:lnTo>
                  <a:lnTo>
                    <a:pt x="395" y="85"/>
                  </a:lnTo>
                  <a:lnTo>
                    <a:pt x="395" y="87"/>
                  </a:lnTo>
                  <a:lnTo>
                    <a:pt x="392" y="87"/>
                  </a:lnTo>
                  <a:lnTo>
                    <a:pt x="392" y="87"/>
                  </a:lnTo>
                  <a:lnTo>
                    <a:pt x="390" y="87"/>
                  </a:lnTo>
                  <a:lnTo>
                    <a:pt x="390" y="87"/>
                  </a:lnTo>
                  <a:lnTo>
                    <a:pt x="390" y="87"/>
                  </a:lnTo>
                  <a:lnTo>
                    <a:pt x="390" y="85"/>
                  </a:lnTo>
                  <a:lnTo>
                    <a:pt x="388" y="85"/>
                  </a:lnTo>
                  <a:lnTo>
                    <a:pt x="385" y="87"/>
                  </a:lnTo>
                  <a:lnTo>
                    <a:pt x="385" y="87"/>
                  </a:lnTo>
                  <a:lnTo>
                    <a:pt x="385" y="87"/>
                  </a:lnTo>
                  <a:lnTo>
                    <a:pt x="385" y="87"/>
                  </a:lnTo>
                  <a:lnTo>
                    <a:pt x="385" y="87"/>
                  </a:lnTo>
                  <a:lnTo>
                    <a:pt x="385" y="85"/>
                  </a:lnTo>
                  <a:lnTo>
                    <a:pt x="385" y="85"/>
                  </a:lnTo>
                  <a:lnTo>
                    <a:pt x="385" y="85"/>
                  </a:lnTo>
                  <a:lnTo>
                    <a:pt x="385" y="85"/>
                  </a:lnTo>
                  <a:lnTo>
                    <a:pt x="383" y="87"/>
                  </a:lnTo>
                  <a:lnTo>
                    <a:pt x="383" y="87"/>
                  </a:lnTo>
                  <a:lnTo>
                    <a:pt x="383" y="87"/>
                  </a:lnTo>
                  <a:lnTo>
                    <a:pt x="383" y="87"/>
                  </a:lnTo>
                  <a:lnTo>
                    <a:pt x="383" y="87"/>
                  </a:lnTo>
                  <a:lnTo>
                    <a:pt x="383" y="85"/>
                  </a:lnTo>
                  <a:lnTo>
                    <a:pt x="383" y="85"/>
                  </a:lnTo>
                  <a:lnTo>
                    <a:pt x="383" y="83"/>
                  </a:lnTo>
                  <a:lnTo>
                    <a:pt x="383" y="83"/>
                  </a:lnTo>
                  <a:lnTo>
                    <a:pt x="381" y="83"/>
                  </a:lnTo>
                  <a:lnTo>
                    <a:pt x="381" y="83"/>
                  </a:lnTo>
                  <a:lnTo>
                    <a:pt x="381" y="83"/>
                  </a:lnTo>
                  <a:lnTo>
                    <a:pt x="381" y="83"/>
                  </a:lnTo>
                  <a:lnTo>
                    <a:pt x="381" y="83"/>
                  </a:lnTo>
                  <a:lnTo>
                    <a:pt x="381" y="80"/>
                  </a:lnTo>
                  <a:lnTo>
                    <a:pt x="383" y="78"/>
                  </a:lnTo>
                  <a:lnTo>
                    <a:pt x="383" y="78"/>
                  </a:lnTo>
                  <a:lnTo>
                    <a:pt x="383" y="75"/>
                  </a:lnTo>
                  <a:lnTo>
                    <a:pt x="383" y="75"/>
                  </a:lnTo>
                  <a:lnTo>
                    <a:pt x="385" y="75"/>
                  </a:lnTo>
                  <a:lnTo>
                    <a:pt x="385" y="75"/>
                  </a:lnTo>
                  <a:lnTo>
                    <a:pt x="385" y="75"/>
                  </a:lnTo>
                  <a:lnTo>
                    <a:pt x="385" y="73"/>
                  </a:lnTo>
                  <a:lnTo>
                    <a:pt x="383" y="73"/>
                  </a:lnTo>
                  <a:lnTo>
                    <a:pt x="383" y="75"/>
                  </a:lnTo>
                  <a:lnTo>
                    <a:pt x="383" y="75"/>
                  </a:lnTo>
                  <a:lnTo>
                    <a:pt x="381" y="75"/>
                  </a:lnTo>
                  <a:lnTo>
                    <a:pt x="381" y="75"/>
                  </a:lnTo>
                  <a:lnTo>
                    <a:pt x="378" y="75"/>
                  </a:lnTo>
                  <a:lnTo>
                    <a:pt x="378" y="73"/>
                  </a:lnTo>
                  <a:lnTo>
                    <a:pt x="378" y="73"/>
                  </a:lnTo>
                  <a:lnTo>
                    <a:pt x="378" y="73"/>
                  </a:lnTo>
                  <a:lnTo>
                    <a:pt x="378" y="73"/>
                  </a:lnTo>
                  <a:lnTo>
                    <a:pt x="378" y="73"/>
                  </a:lnTo>
                  <a:lnTo>
                    <a:pt x="378" y="71"/>
                  </a:lnTo>
                  <a:lnTo>
                    <a:pt x="378" y="71"/>
                  </a:lnTo>
                  <a:lnTo>
                    <a:pt x="381" y="71"/>
                  </a:lnTo>
                  <a:lnTo>
                    <a:pt x="381" y="71"/>
                  </a:lnTo>
                  <a:lnTo>
                    <a:pt x="381" y="68"/>
                  </a:lnTo>
                  <a:lnTo>
                    <a:pt x="381" y="68"/>
                  </a:lnTo>
                  <a:lnTo>
                    <a:pt x="383" y="68"/>
                  </a:lnTo>
                  <a:lnTo>
                    <a:pt x="383" y="68"/>
                  </a:lnTo>
                  <a:lnTo>
                    <a:pt x="383" y="68"/>
                  </a:lnTo>
                  <a:lnTo>
                    <a:pt x="383" y="66"/>
                  </a:lnTo>
                  <a:lnTo>
                    <a:pt x="385" y="66"/>
                  </a:lnTo>
                  <a:lnTo>
                    <a:pt x="385" y="64"/>
                  </a:lnTo>
                  <a:lnTo>
                    <a:pt x="383" y="66"/>
                  </a:lnTo>
                  <a:lnTo>
                    <a:pt x="381" y="68"/>
                  </a:lnTo>
                  <a:lnTo>
                    <a:pt x="378" y="68"/>
                  </a:lnTo>
                  <a:lnTo>
                    <a:pt x="378" y="68"/>
                  </a:lnTo>
                  <a:lnTo>
                    <a:pt x="378" y="68"/>
                  </a:lnTo>
                  <a:lnTo>
                    <a:pt x="378" y="71"/>
                  </a:lnTo>
                  <a:lnTo>
                    <a:pt x="378" y="71"/>
                  </a:lnTo>
                  <a:lnTo>
                    <a:pt x="378" y="71"/>
                  </a:lnTo>
                  <a:lnTo>
                    <a:pt x="376" y="71"/>
                  </a:lnTo>
                  <a:lnTo>
                    <a:pt x="376" y="71"/>
                  </a:lnTo>
                  <a:lnTo>
                    <a:pt x="376" y="71"/>
                  </a:lnTo>
                  <a:lnTo>
                    <a:pt x="376" y="68"/>
                  </a:lnTo>
                  <a:lnTo>
                    <a:pt x="376" y="68"/>
                  </a:lnTo>
                  <a:lnTo>
                    <a:pt x="376" y="68"/>
                  </a:lnTo>
                  <a:lnTo>
                    <a:pt x="374" y="71"/>
                  </a:lnTo>
                  <a:lnTo>
                    <a:pt x="371" y="73"/>
                  </a:lnTo>
                  <a:lnTo>
                    <a:pt x="371" y="73"/>
                  </a:lnTo>
                  <a:lnTo>
                    <a:pt x="371" y="75"/>
                  </a:lnTo>
                  <a:lnTo>
                    <a:pt x="371" y="75"/>
                  </a:lnTo>
                  <a:lnTo>
                    <a:pt x="369" y="75"/>
                  </a:lnTo>
                  <a:lnTo>
                    <a:pt x="369" y="75"/>
                  </a:lnTo>
                  <a:lnTo>
                    <a:pt x="369" y="78"/>
                  </a:lnTo>
                  <a:lnTo>
                    <a:pt x="366" y="78"/>
                  </a:lnTo>
                  <a:lnTo>
                    <a:pt x="366" y="75"/>
                  </a:lnTo>
                  <a:lnTo>
                    <a:pt x="366" y="75"/>
                  </a:lnTo>
                  <a:lnTo>
                    <a:pt x="364" y="75"/>
                  </a:lnTo>
                  <a:lnTo>
                    <a:pt x="364" y="73"/>
                  </a:lnTo>
                  <a:lnTo>
                    <a:pt x="364" y="71"/>
                  </a:lnTo>
                  <a:lnTo>
                    <a:pt x="364" y="68"/>
                  </a:lnTo>
                  <a:lnTo>
                    <a:pt x="366" y="68"/>
                  </a:lnTo>
                  <a:lnTo>
                    <a:pt x="366" y="66"/>
                  </a:lnTo>
                  <a:lnTo>
                    <a:pt x="369" y="66"/>
                  </a:lnTo>
                  <a:lnTo>
                    <a:pt x="369" y="64"/>
                  </a:lnTo>
                  <a:lnTo>
                    <a:pt x="371" y="64"/>
                  </a:lnTo>
                  <a:lnTo>
                    <a:pt x="374" y="61"/>
                  </a:lnTo>
                  <a:lnTo>
                    <a:pt x="374" y="59"/>
                  </a:lnTo>
                  <a:lnTo>
                    <a:pt x="376" y="59"/>
                  </a:lnTo>
                  <a:lnTo>
                    <a:pt x="378" y="59"/>
                  </a:lnTo>
                  <a:lnTo>
                    <a:pt x="378" y="59"/>
                  </a:lnTo>
                  <a:lnTo>
                    <a:pt x="376" y="59"/>
                  </a:lnTo>
                  <a:lnTo>
                    <a:pt x="376" y="59"/>
                  </a:lnTo>
                  <a:lnTo>
                    <a:pt x="374" y="59"/>
                  </a:lnTo>
                  <a:lnTo>
                    <a:pt x="371" y="59"/>
                  </a:lnTo>
                  <a:lnTo>
                    <a:pt x="369" y="61"/>
                  </a:lnTo>
                  <a:lnTo>
                    <a:pt x="369" y="61"/>
                  </a:lnTo>
                  <a:lnTo>
                    <a:pt x="366" y="61"/>
                  </a:lnTo>
                  <a:lnTo>
                    <a:pt x="369" y="59"/>
                  </a:lnTo>
                  <a:lnTo>
                    <a:pt x="369" y="59"/>
                  </a:lnTo>
                  <a:lnTo>
                    <a:pt x="369" y="59"/>
                  </a:lnTo>
                  <a:lnTo>
                    <a:pt x="371" y="59"/>
                  </a:lnTo>
                  <a:lnTo>
                    <a:pt x="371" y="56"/>
                  </a:lnTo>
                  <a:lnTo>
                    <a:pt x="374" y="56"/>
                  </a:lnTo>
                  <a:lnTo>
                    <a:pt x="378" y="52"/>
                  </a:lnTo>
                  <a:lnTo>
                    <a:pt x="378" y="49"/>
                  </a:lnTo>
                  <a:lnTo>
                    <a:pt x="378" y="47"/>
                  </a:lnTo>
                  <a:lnTo>
                    <a:pt x="378" y="47"/>
                  </a:lnTo>
                  <a:lnTo>
                    <a:pt x="376" y="47"/>
                  </a:lnTo>
                  <a:lnTo>
                    <a:pt x="376" y="47"/>
                  </a:lnTo>
                  <a:lnTo>
                    <a:pt x="376" y="47"/>
                  </a:lnTo>
                  <a:lnTo>
                    <a:pt x="376" y="47"/>
                  </a:lnTo>
                  <a:lnTo>
                    <a:pt x="376" y="49"/>
                  </a:lnTo>
                  <a:lnTo>
                    <a:pt x="376" y="49"/>
                  </a:lnTo>
                  <a:lnTo>
                    <a:pt x="376" y="52"/>
                  </a:lnTo>
                  <a:lnTo>
                    <a:pt x="376" y="52"/>
                  </a:lnTo>
                  <a:lnTo>
                    <a:pt x="374" y="52"/>
                  </a:lnTo>
                  <a:lnTo>
                    <a:pt x="374" y="52"/>
                  </a:lnTo>
                  <a:lnTo>
                    <a:pt x="374" y="52"/>
                  </a:lnTo>
                  <a:lnTo>
                    <a:pt x="374" y="54"/>
                  </a:lnTo>
                  <a:lnTo>
                    <a:pt x="371" y="54"/>
                  </a:lnTo>
                  <a:lnTo>
                    <a:pt x="371" y="56"/>
                  </a:lnTo>
                  <a:lnTo>
                    <a:pt x="369" y="56"/>
                  </a:lnTo>
                  <a:lnTo>
                    <a:pt x="366" y="56"/>
                  </a:lnTo>
                  <a:lnTo>
                    <a:pt x="366" y="56"/>
                  </a:lnTo>
                  <a:lnTo>
                    <a:pt x="366" y="56"/>
                  </a:lnTo>
                  <a:lnTo>
                    <a:pt x="364" y="56"/>
                  </a:lnTo>
                  <a:lnTo>
                    <a:pt x="364" y="59"/>
                  </a:lnTo>
                  <a:lnTo>
                    <a:pt x="364" y="59"/>
                  </a:lnTo>
                  <a:lnTo>
                    <a:pt x="364" y="59"/>
                  </a:lnTo>
                  <a:lnTo>
                    <a:pt x="364" y="59"/>
                  </a:lnTo>
                  <a:lnTo>
                    <a:pt x="364" y="59"/>
                  </a:lnTo>
                  <a:lnTo>
                    <a:pt x="364" y="59"/>
                  </a:lnTo>
                  <a:lnTo>
                    <a:pt x="362" y="59"/>
                  </a:lnTo>
                  <a:lnTo>
                    <a:pt x="362" y="59"/>
                  </a:lnTo>
                  <a:lnTo>
                    <a:pt x="362" y="59"/>
                  </a:lnTo>
                  <a:lnTo>
                    <a:pt x="362" y="59"/>
                  </a:lnTo>
                  <a:lnTo>
                    <a:pt x="359" y="61"/>
                  </a:lnTo>
                  <a:lnTo>
                    <a:pt x="359" y="61"/>
                  </a:lnTo>
                  <a:lnTo>
                    <a:pt x="359" y="64"/>
                  </a:lnTo>
                  <a:lnTo>
                    <a:pt x="359" y="64"/>
                  </a:lnTo>
                  <a:lnTo>
                    <a:pt x="362" y="64"/>
                  </a:lnTo>
                  <a:lnTo>
                    <a:pt x="364" y="61"/>
                  </a:lnTo>
                  <a:lnTo>
                    <a:pt x="364" y="61"/>
                  </a:lnTo>
                  <a:lnTo>
                    <a:pt x="366" y="61"/>
                  </a:lnTo>
                  <a:lnTo>
                    <a:pt x="366" y="61"/>
                  </a:lnTo>
                  <a:lnTo>
                    <a:pt x="364" y="64"/>
                  </a:lnTo>
                  <a:lnTo>
                    <a:pt x="364" y="64"/>
                  </a:lnTo>
                  <a:lnTo>
                    <a:pt x="362" y="64"/>
                  </a:lnTo>
                  <a:lnTo>
                    <a:pt x="362" y="64"/>
                  </a:lnTo>
                  <a:lnTo>
                    <a:pt x="362" y="66"/>
                  </a:lnTo>
                  <a:lnTo>
                    <a:pt x="359" y="66"/>
                  </a:lnTo>
                  <a:lnTo>
                    <a:pt x="357" y="66"/>
                  </a:lnTo>
                  <a:lnTo>
                    <a:pt x="357" y="64"/>
                  </a:lnTo>
                  <a:lnTo>
                    <a:pt x="357" y="64"/>
                  </a:lnTo>
                  <a:lnTo>
                    <a:pt x="357" y="66"/>
                  </a:lnTo>
                  <a:lnTo>
                    <a:pt x="357" y="66"/>
                  </a:lnTo>
                  <a:lnTo>
                    <a:pt x="355" y="66"/>
                  </a:lnTo>
                  <a:lnTo>
                    <a:pt x="355" y="66"/>
                  </a:lnTo>
                  <a:lnTo>
                    <a:pt x="352" y="68"/>
                  </a:lnTo>
                  <a:lnTo>
                    <a:pt x="352" y="66"/>
                  </a:lnTo>
                  <a:lnTo>
                    <a:pt x="352" y="66"/>
                  </a:lnTo>
                  <a:lnTo>
                    <a:pt x="352" y="66"/>
                  </a:lnTo>
                  <a:lnTo>
                    <a:pt x="350" y="66"/>
                  </a:lnTo>
                  <a:lnTo>
                    <a:pt x="350" y="66"/>
                  </a:lnTo>
                  <a:lnTo>
                    <a:pt x="347" y="66"/>
                  </a:lnTo>
                  <a:lnTo>
                    <a:pt x="347" y="66"/>
                  </a:lnTo>
                  <a:lnTo>
                    <a:pt x="345" y="68"/>
                  </a:lnTo>
                  <a:lnTo>
                    <a:pt x="345" y="68"/>
                  </a:lnTo>
                  <a:lnTo>
                    <a:pt x="347" y="68"/>
                  </a:lnTo>
                  <a:lnTo>
                    <a:pt x="347" y="68"/>
                  </a:lnTo>
                  <a:lnTo>
                    <a:pt x="347" y="68"/>
                  </a:lnTo>
                  <a:lnTo>
                    <a:pt x="345" y="71"/>
                  </a:lnTo>
                  <a:lnTo>
                    <a:pt x="343" y="71"/>
                  </a:lnTo>
                  <a:lnTo>
                    <a:pt x="343" y="71"/>
                  </a:lnTo>
                  <a:lnTo>
                    <a:pt x="343" y="71"/>
                  </a:lnTo>
                  <a:lnTo>
                    <a:pt x="343" y="73"/>
                  </a:lnTo>
                  <a:lnTo>
                    <a:pt x="343" y="73"/>
                  </a:lnTo>
                  <a:lnTo>
                    <a:pt x="345" y="73"/>
                  </a:lnTo>
                  <a:lnTo>
                    <a:pt x="345" y="73"/>
                  </a:lnTo>
                  <a:lnTo>
                    <a:pt x="347" y="73"/>
                  </a:lnTo>
                  <a:lnTo>
                    <a:pt x="347" y="73"/>
                  </a:lnTo>
                  <a:lnTo>
                    <a:pt x="347" y="73"/>
                  </a:lnTo>
                  <a:lnTo>
                    <a:pt x="347" y="75"/>
                  </a:lnTo>
                  <a:lnTo>
                    <a:pt x="347" y="75"/>
                  </a:lnTo>
                  <a:lnTo>
                    <a:pt x="345" y="75"/>
                  </a:lnTo>
                  <a:lnTo>
                    <a:pt x="345" y="75"/>
                  </a:lnTo>
                  <a:lnTo>
                    <a:pt x="343" y="73"/>
                  </a:lnTo>
                  <a:lnTo>
                    <a:pt x="343" y="73"/>
                  </a:lnTo>
                  <a:lnTo>
                    <a:pt x="343" y="73"/>
                  </a:lnTo>
                  <a:lnTo>
                    <a:pt x="340" y="73"/>
                  </a:lnTo>
                  <a:lnTo>
                    <a:pt x="338" y="73"/>
                  </a:lnTo>
                  <a:lnTo>
                    <a:pt x="340" y="75"/>
                  </a:lnTo>
                  <a:lnTo>
                    <a:pt x="343" y="75"/>
                  </a:lnTo>
                  <a:lnTo>
                    <a:pt x="343" y="78"/>
                  </a:lnTo>
                  <a:lnTo>
                    <a:pt x="340" y="78"/>
                  </a:lnTo>
                  <a:lnTo>
                    <a:pt x="340" y="78"/>
                  </a:lnTo>
                  <a:lnTo>
                    <a:pt x="340" y="78"/>
                  </a:lnTo>
                  <a:lnTo>
                    <a:pt x="338" y="75"/>
                  </a:lnTo>
                  <a:lnTo>
                    <a:pt x="338" y="75"/>
                  </a:lnTo>
                  <a:lnTo>
                    <a:pt x="338" y="75"/>
                  </a:lnTo>
                  <a:lnTo>
                    <a:pt x="338" y="75"/>
                  </a:lnTo>
                  <a:lnTo>
                    <a:pt x="336" y="75"/>
                  </a:lnTo>
                  <a:lnTo>
                    <a:pt x="336" y="75"/>
                  </a:lnTo>
                  <a:lnTo>
                    <a:pt x="333" y="75"/>
                  </a:lnTo>
                  <a:lnTo>
                    <a:pt x="333" y="75"/>
                  </a:lnTo>
                  <a:lnTo>
                    <a:pt x="333" y="75"/>
                  </a:lnTo>
                  <a:lnTo>
                    <a:pt x="333" y="73"/>
                  </a:lnTo>
                  <a:lnTo>
                    <a:pt x="333" y="73"/>
                  </a:lnTo>
                  <a:lnTo>
                    <a:pt x="331" y="73"/>
                  </a:lnTo>
                  <a:lnTo>
                    <a:pt x="331" y="73"/>
                  </a:lnTo>
                  <a:lnTo>
                    <a:pt x="329" y="71"/>
                  </a:lnTo>
                  <a:lnTo>
                    <a:pt x="329" y="71"/>
                  </a:lnTo>
                  <a:lnTo>
                    <a:pt x="329" y="68"/>
                  </a:lnTo>
                  <a:lnTo>
                    <a:pt x="329" y="68"/>
                  </a:lnTo>
                  <a:lnTo>
                    <a:pt x="329" y="68"/>
                  </a:lnTo>
                  <a:lnTo>
                    <a:pt x="326" y="68"/>
                  </a:lnTo>
                  <a:lnTo>
                    <a:pt x="326" y="68"/>
                  </a:lnTo>
                  <a:lnTo>
                    <a:pt x="324" y="68"/>
                  </a:lnTo>
                  <a:lnTo>
                    <a:pt x="324" y="68"/>
                  </a:lnTo>
                  <a:lnTo>
                    <a:pt x="324" y="66"/>
                  </a:lnTo>
                  <a:lnTo>
                    <a:pt x="321" y="66"/>
                  </a:lnTo>
                  <a:lnTo>
                    <a:pt x="321" y="64"/>
                  </a:lnTo>
                  <a:lnTo>
                    <a:pt x="321" y="64"/>
                  </a:lnTo>
                  <a:lnTo>
                    <a:pt x="321" y="64"/>
                  </a:lnTo>
                  <a:lnTo>
                    <a:pt x="321" y="64"/>
                  </a:lnTo>
                  <a:lnTo>
                    <a:pt x="321" y="64"/>
                  </a:lnTo>
                  <a:lnTo>
                    <a:pt x="319" y="64"/>
                  </a:lnTo>
                  <a:lnTo>
                    <a:pt x="319" y="61"/>
                  </a:lnTo>
                  <a:lnTo>
                    <a:pt x="319" y="61"/>
                  </a:lnTo>
                  <a:lnTo>
                    <a:pt x="319" y="61"/>
                  </a:lnTo>
                  <a:lnTo>
                    <a:pt x="319" y="61"/>
                  </a:lnTo>
                  <a:lnTo>
                    <a:pt x="319" y="59"/>
                  </a:lnTo>
                  <a:lnTo>
                    <a:pt x="319" y="59"/>
                  </a:lnTo>
                  <a:lnTo>
                    <a:pt x="319" y="56"/>
                  </a:lnTo>
                  <a:lnTo>
                    <a:pt x="319" y="56"/>
                  </a:lnTo>
                  <a:lnTo>
                    <a:pt x="317" y="56"/>
                  </a:lnTo>
                  <a:lnTo>
                    <a:pt x="317" y="56"/>
                  </a:lnTo>
                  <a:lnTo>
                    <a:pt x="314" y="59"/>
                  </a:lnTo>
                  <a:lnTo>
                    <a:pt x="314" y="59"/>
                  </a:lnTo>
                  <a:lnTo>
                    <a:pt x="312" y="61"/>
                  </a:lnTo>
                  <a:lnTo>
                    <a:pt x="310" y="64"/>
                  </a:lnTo>
                  <a:lnTo>
                    <a:pt x="310" y="64"/>
                  </a:lnTo>
                  <a:lnTo>
                    <a:pt x="310" y="64"/>
                  </a:lnTo>
                  <a:lnTo>
                    <a:pt x="307" y="64"/>
                  </a:lnTo>
                  <a:lnTo>
                    <a:pt x="305" y="64"/>
                  </a:lnTo>
                  <a:lnTo>
                    <a:pt x="300" y="64"/>
                  </a:lnTo>
                  <a:lnTo>
                    <a:pt x="298" y="64"/>
                  </a:lnTo>
                  <a:lnTo>
                    <a:pt x="298" y="61"/>
                  </a:lnTo>
                  <a:lnTo>
                    <a:pt x="293" y="59"/>
                  </a:lnTo>
                  <a:lnTo>
                    <a:pt x="293" y="59"/>
                  </a:lnTo>
                  <a:lnTo>
                    <a:pt x="293" y="59"/>
                  </a:lnTo>
                  <a:lnTo>
                    <a:pt x="293" y="61"/>
                  </a:lnTo>
                  <a:lnTo>
                    <a:pt x="293" y="61"/>
                  </a:lnTo>
                  <a:lnTo>
                    <a:pt x="291" y="61"/>
                  </a:lnTo>
                  <a:lnTo>
                    <a:pt x="291" y="64"/>
                  </a:lnTo>
                  <a:lnTo>
                    <a:pt x="288" y="66"/>
                  </a:lnTo>
                  <a:lnTo>
                    <a:pt x="288" y="66"/>
                  </a:lnTo>
                  <a:lnTo>
                    <a:pt x="288" y="66"/>
                  </a:lnTo>
                  <a:lnTo>
                    <a:pt x="288" y="64"/>
                  </a:lnTo>
                  <a:lnTo>
                    <a:pt x="288" y="64"/>
                  </a:lnTo>
                  <a:lnTo>
                    <a:pt x="288" y="64"/>
                  </a:lnTo>
                  <a:lnTo>
                    <a:pt x="288" y="64"/>
                  </a:lnTo>
                  <a:lnTo>
                    <a:pt x="288" y="61"/>
                  </a:lnTo>
                  <a:lnTo>
                    <a:pt x="288" y="61"/>
                  </a:lnTo>
                  <a:lnTo>
                    <a:pt x="288" y="61"/>
                  </a:lnTo>
                  <a:lnTo>
                    <a:pt x="288" y="59"/>
                  </a:lnTo>
                  <a:lnTo>
                    <a:pt x="288" y="59"/>
                  </a:lnTo>
                  <a:lnTo>
                    <a:pt x="288" y="59"/>
                  </a:lnTo>
                  <a:lnTo>
                    <a:pt x="288" y="59"/>
                  </a:lnTo>
                  <a:lnTo>
                    <a:pt x="288" y="59"/>
                  </a:lnTo>
                  <a:lnTo>
                    <a:pt x="288" y="59"/>
                  </a:lnTo>
                  <a:lnTo>
                    <a:pt x="288" y="59"/>
                  </a:lnTo>
                  <a:lnTo>
                    <a:pt x="288" y="56"/>
                  </a:lnTo>
                  <a:lnTo>
                    <a:pt x="288" y="56"/>
                  </a:lnTo>
                  <a:lnTo>
                    <a:pt x="288" y="56"/>
                  </a:lnTo>
                  <a:lnTo>
                    <a:pt x="288" y="56"/>
                  </a:lnTo>
                  <a:lnTo>
                    <a:pt x="288" y="56"/>
                  </a:lnTo>
                  <a:lnTo>
                    <a:pt x="286" y="54"/>
                  </a:lnTo>
                  <a:lnTo>
                    <a:pt x="286" y="54"/>
                  </a:lnTo>
                  <a:lnTo>
                    <a:pt x="286" y="54"/>
                  </a:lnTo>
                  <a:lnTo>
                    <a:pt x="284" y="56"/>
                  </a:lnTo>
                  <a:lnTo>
                    <a:pt x="284" y="56"/>
                  </a:lnTo>
                  <a:lnTo>
                    <a:pt x="284" y="54"/>
                  </a:lnTo>
                  <a:lnTo>
                    <a:pt x="284" y="54"/>
                  </a:lnTo>
                  <a:lnTo>
                    <a:pt x="284" y="54"/>
                  </a:lnTo>
                  <a:lnTo>
                    <a:pt x="284" y="54"/>
                  </a:lnTo>
                  <a:lnTo>
                    <a:pt x="284" y="54"/>
                  </a:lnTo>
                  <a:lnTo>
                    <a:pt x="284" y="54"/>
                  </a:lnTo>
                  <a:lnTo>
                    <a:pt x="284" y="52"/>
                  </a:lnTo>
                  <a:lnTo>
                    <a:pt x="284" y="52"/>
                  </a:lnTo>
                  <a:lnTo>
                    <a:pt x="281" y="52"/>
                  </a:lnTo>
                  <a:lnTo>
                    <a:pt x="281" y="52"/>
                  </a:lnTo>
                  <a:lnTo>
                    <a:pt x="281" y="52"/>
                  </a:lnTo>
                  <a:lnTo>
                    <a:pt x="281" y="52"/>
                  </a:lnTo>
                  <a:lnTo>
                    <a:pt x="279" y="52"/>
                  </a:lnTo>
                  <a:lnTo>
                    <a:pt x="279" y="54"/>
                  </a:lnTo>
                  <a:lnTo>
                    <a:pt x="279" y="54"/>
                  </a:lnTo>
                  <a:lnTo>
                    <a:pt x="276" y="56"/>
                  </a:lnTo>
                  <a:lnTo>
                    <a:pt x="274" y="54"/>
                  </a:lnTo>
                  <a:lnTo>
                    <a:pt x="272" y="52"/>
                  </a:lnTo>
                  <a:lnTo>
                    <a:pt x="272" y="49"/>
                  </a:lnTo>
                  <a:lnTo>
                    <a:pt x="272" y="49"/>
                  </a:lnTo>
                  <a:lnTo>
                    <a:pt x="272" y="47"/>
                  </a:lnTo>
                  <a:lnTo>
                    <a:pt x="274" y="49"/>
                  </a:lnTo>
                  <a:lnTo>
                    <a:pt x="274" y="47"/>
                  </a:lnTo>
                  <a:lnTo>
                    <a:pt x="274" y="47"/>
                  </a:lnTo>
                  <a:lnTo>
                    <a:pt x="274" y="47"/>
                  </a:lnTo>
                  <a:lnTo>
                    <a:pt x="276" y="47"/>
                  </a:lnTo>
                  <a:lnTo>
                    <a:pt x="276" y="47"/>
                  </a:lnTo>
                  <a:lnTo>
                    <a:pt x="276" y="45"/>
                  </a:lnTo>
                  <a:lnTo>
                    <a:pt x="274" y="45"/>
                  </a:lnTo>
                  <a:lnTo>
                    <a:pt x="274" y="45"/>
                  </a:lnTo>
                  <a:lnTo>
                    <a:pt x="274" y="45"/>
                  </a:lnTo>
                  <a:lnTo>
                    <a:pt x="272" y="45"/>
                  </a:lnTo>
                  <a:lnTo>
                    <a:pt x="272" y="45"/>
                  </a:lnTo>
                  <a:lnTo>
                    <a:pt x="272" y="45"/>
                  </a:lnTo>
                  <a:lnTo>
                    <a:pt x="272" y="45"/>
                  </a:lnTo>
                  <a:lnTo>
                    <a:pt x="272" y="45"/>
                  </a:lnTo>
                  <a:lnTo>
                    <a:pt x="269" y="45"/>
                  </a:lnTo>
                  <a:lnTo>
                    <a:pt x="269" y="45"/>
                  </a:lnTo>
                  <a:lnTo>
                    <a:pt x="267" y="47"/>
                  </a:lnTo>
                  <a:lnTo>
                    <a:pt x="267" y="47"/>
                  </a:lnTo>
                  <a:lnTo>
                    <a:pt x="265" y="47"/>
                  </a:lnTo>
                  <a:lnTo>
                    <a:pt x="265" y="47"/>
                  </a:lnTo>
                  <a:lnTo>
                    <a:pt x="265" y="47"/>
                  </a:lnTo>
                  <a:lnTo>
                    <a:pt x="262" y="47"/>
                  </a:lnTo>
                  <a:lnTo>
                    <a:pt x="262" y="49"/>
                  </a:lnTo>
                  <a:lnTo>
                    <a:pt x="262" y="49"/>
                  </a:lnTo>
                  <a:lnTo>
                    <a:pt x="262" y="49"/>
                  </a:lnTo>
                  <a:lnTo>
                    <a:pt x="260" y="49"/>
                  </a:lnTo>
                  <a:lnTo>
                    <a:pt x="260" y="52"/>
                  </a:lnTo>
                  <a:lnTo>
                    <a:pt x="260" y="49"/>
                  </a:lnTo>
                  <a:lnTo>
                    <a:pt x="260" y="49"/>
                  </a:lnTo>
                  <a:lnTo>
                    <a:pt x="260" y="49"/>
                  </a:lnTo>
                  <a:lnTo>
                    <a:pt x="260" y="49"/>
                  </a:lnTo>
                  <a:lnTo>
                    <a:pt x="258" y="49"/>
                  </a:lnTo>
                  <a:lnTo>
                    <a:pt x="258" y="49"/>
                  </a:lnTo>
                  <a:lnTo>
                    <a:pt x="258" y="49"/>
                  </a:lnTo>
                  <a:lnTo>
                    <a:pt x="258" y="49"/>
                  </a:lnTo>
                  <a:lnTo>
                    <a:pt x="255" y="49"/>
                  </a:lnTo>
                  <a:lnTo>
                    <a:pt x="255" y="52"/>
                  </a:lnTo>
                  <a:lnTo>
                    <a:pt x="255" y="52"/>
                  </a:lnTo>
                  <a:lnTo>
                    <a:pt x="255" y="52"/>
                  </a:lnTo>
                  <a:lnTo>
                    <a:pt x="255" y="52"/>
                  </a:lnTo>
                  <a:lnTo>
                    <a:pt x="255" y="49"/>
                  </a:lnTo>
                  <a:lnTo>
                    <a:pt x="255" y="47"/>
                  </a:lnTo>
                  <a:lnTo>
                    <a:pt x="255" y="45"/>
                  </a:lnTo>
                  <a:lnTo>
                    <a:pt x="255" y="47"/>
                  </a:lnTo>
                  <a:lnTo>
                    <a:pt x="253" y="47"/>
                  </a:lnTo>
                  <a:lnTo>
                    <a:pt x="253" y="47"/>
                  </a:lnTo>
                  <a:lnTo>
                    <a:pt x="253" y="47"/>
                  </a:lnTo>
                  <a:lnTo>
                    <a:pt x="253" y="47"/>
                  </a:lnTo>
                  <a:lnTo>
                    <a:pt x="253" y="47"/>
                  </a:lnTo>
                  <a:lnTo>
                    <a:pt x="250" y="47"/>
                  </a:lnTo>
                  <a:lnTo>
                    <a:pt x="250" y="47"/>
                  </a:lnTo>
                  <a:lnTo>
                    <a:pt x="248" y="47"/>
                  </a:lnTo>
                  <a:lnTo>
                    <a:pt x="248" y="47"/>
                  </a:lnTo>
                  <a:lnTo>
                    <a:pt x="248" y="47"/>
                  </a:lnTo>
                  <a:lnTo>
                    <a:pt x="248" y="47"/>
                  </a:lnTo>
                  <a:lnTo>
                    <a:pt x="250" y="45"/>
                  </a:lnTo>
                  <a:lnTo>
                    <a:pt x="250" y="45"/>
                  </a:lnTo>
                  <a:lnTo>
                    <a:pt x="248" y="45"/>
                  </a:lnTo>
                  <a:lnTo>
                    <a:pt x="248" y="45"/>
                  </a:lnTo>
                  <a:lnTo>
                    <a:pt x="248" y="45"/>
                  </a:lnTo>
                  <a:lnTo>
                    <a:pt x="248" y="45"/>
                  </a:lnTo>
                  <a:lnTo>
                    <a:pt x="248" y="47"/>
                  </a:lnTo>
                  <a:lnTo>
                    <a:pt x="248" y="47"/>
                  </a:lnTo>
                  <a:lnTo>
                    <a:pt x="246" y="47"/>
                  </a:lnTo>
                  <a:lnTo>
                    <a:pt x="246" y="47"/>
                  </a:lnTo>
                  <a:lnTo>
                    <a:pt x="243" y="47"/>
                  </a:lnTo>
                  <a:lnTo>
                    <a:pt x="243" y="45"/>
                  </a:lnTo>
                  <a:lnTo>
                    <a:pt x="243" y="45"/>
                  </a:lnTo>
                  <a:lnTo>
                    <a:pt x="246" y="45"/>
                  </a:lnTo>
                  <a:lnTo>
                    <a:pt x="246" y="42"/>
                  </a:lnTo>
                  <a:lnTo>
                    <a:pt x="246" y="42"/>
                  </a:lnTo>
                  <a:lnTo>
                    <a:pt x="246" y="42"/>
                  </a:lnTo>
                  <a:lnTo>
                    <a:pt x="246" y="42"/>
                  </a:lnTo>
                  <a:lnTo>
                    <a:pt x="246" y="42"/>
                  </a:lnTo>
                  <a:lnTo>
                    <a:pt x="243" y="42"/>
                  </a:lnTo>
                  <a:lnTo>
                    <a:pt x="243" y="42"/>
                  </a:lnTo>
                  <a:lnTo>
                    <a:pt x="243" y="45"/>
                  </a:lnTo>
                  <a:lnTo>
                    <a:pt x="241" y="45"/>
                  </a:lnTo>
                  <a:lnTo>
                    <a:pt x="239" y="45"/>
                  </a:lnTo>
                  <a:lnTo>
                    <a:pt x="236" y="45"/>
                  </a:lnTo>
                  <a:lnTo>
                    <a:pt x="236" y="42"/>
                  </a:lnTo>
                  <a:lnTo>
                    <a:pt x="236" y="42"/>
                  </a:lnTo>
                  <a:lnTo>
                    <a:pt x="236" y="42"/>
                  </a:lnTo>
                  <a:lnTo>
                    <a:pt x="234" y="38"/>
                  </a:lnTo>
                  <a:lnTo>
                    <a:pt x="231" y="35"/>
                  </a:lnTo>
                  <a:lnTo>
                    <a:pt x="231" y="33"/>
                  </a:lnTo>
                  <a:lnTo>
                    <a:pt x="231" y="33"/>
                  </a:lnTo>
                  <a:lnTo>
                    <a:pt x="231" y="30"/>
                  </a:lnTo>
                  <a:lnTo>
                    <a:pt x="231" y="30"/>
                  </a:lnTo>
                  <a:lnTo>
                    <a:pt x="231" y="30"/>
                  </a:lnTo>
                  <a:lnTo>
                    <a:pt x="231" y="30"/>
                  </a:lnTo>
                  <a:lnTo>
                    <a:pt x="231" y="30"/>
                  </a:lnTo>
                  <a:lnTo>
                    <a:pt x="229" y="28"/>
                  </a:lnTo>
                  <a:lnTo>
                    <a:pt x="229" y="28"/>
                  </a:lnTo>
                  <a:lnTo>
                    <a:pt x="227" y="26"/>
                  </a:lnTo>
                  <a:lnTo>
                    <a:pt x="227" y="26"/>
                  </a:lnTo>
                  <a:lnTo>
                    <a:pt x="227" y="23"/>
                  </a:lnTo>
                  <a:lnTo>
                    <a:pt x="224" y="23"/>
                  </a:lnTo>
                  <a:lnTo>
                    <a:pt x="224" y="23"/>
                  </a:lnTo>
                  <a:lnTo>
                    <a:pt x="224" y="23"/>
                  </a:lnTo>
                  <a:lnTo>
                    <a:pt x="224" y="21"/>
                  </a:lnTo>
                  <a:lnTo>
                    <a:pt x="224" y="21"/>
                  </a:lnTo>
                  <a:lnTo>
                    <a:pt x="224" y="21"/>
                  </a:lnTo>
                  <a:lnTo>
                    <a:pt x="224" y="21"/>
                  </a:lnTo>
                  <a:lnTo>
                    <a:pt x="224" y="21"/>
                  </a:lnTo>
                  <a:lnTo>
                    <a:pt x="222" y="21"/>
                  </a:lnTo>
                  <a:lnTo>
                    <a:pt x="222" y="21"/>
                  </a:lnTo>
                  <a:lnTo>
                    <a:pt x="222" y="21"/>
                  </a:lnTo>
                  <a:lnTo>
                    <a:pt x="222" y="21"/>
                  </a:lnTo>
                  <a:lnTo>
                    <a:pt x="222" y="23"/>
                  </a:lnTo>
                  <a:lnTo>
                    <a:pt x="222" y="23"/>
                  </a:lnTo>
                  <a:lnTo>
                    <a:pt x="222" y="26"/>
                  </a:lnTo>
                  <a:lnTo>
                    <a:pt x="222" y="26"/>
                  </a:lnTo>
                  <a:lnTo>
                    <a:pt x="222" y="26"/>
                  </a:lnTo>
                  <a:lnTo>
                    <a:pt x="220" y="26"/>
                  </a:lnTo>
                  <a:lnTo>
                    <a:pt x="220" y="26"/>
                  </a:lnTo>
                  <a:lnTo>
                    <a:pt x="220" y="26"/>
                  </a:lnTo>
                  <a:lnTo>
                    <a:pt x="220" y="26"/>
                  </a:lnTo>
                  <a:lnTo>
                    <a:pt x="220" y="26"/>
                  </a:lnTo>
                  <a:lnTo>
                    <a:pt x="220" y="26"/>
                  </a:lnTo>
                  <a:lnTo>
                    <a:pt x="220" y="26"/>
                  </a:lnTo>
                  <a:lnTo>
                    <a:pt x="217" y="28"/>
                  </a:lnTo>
                  <a:lnTo>
                    <a:pt x="217" y="28"/>
                  </a:lnTo>
                  <a:lnTo>
                    <a:pt x="217" y="28"/>
                  </a:lnTo>
                  <a:lnTo>
                    <a:pt x="217" y="28"/>
                  </a:lnTo>
                  <a:lnTo>
                    <a:pt x="217" y="30"/>
                  </a:lnTo>
                  <a:lnTo>
                    <a:pt x="215" y="30"/>
                  </a:lnTo>
                  <a:lnTo>
                    <a:pt x="215" y="30"/>
                  </a:lnTo>
                  <a:lnTo>
                    <a:pt x="213" y="33"/>
                  </a:lnTo>
                  <a:lnTo>
                    <a:pt x="210" y="30"/>
                  </a:lnTo>
                  <a:lnTo>
                    <a:pt x="210" y="30"/>
                  </a:lnTo>
                  <a:lnTo>
                    <a:pt x="210" y="28"/>
                  </a:lnTo>
                  <a:lnTo>
                    <a:pt x="208" y="26"/>
                  </a:lnTo>
                  <a:lnTo>
                    <a:pt x="205" y="23"/>
                  </a:lnTo>
                  <a:lnTo>
                    <a:pt x="205" y="23"/>
                  </a:lnTo>
                  <a:lnTo>
                    <a:pt x="205" y="21"/>
                  </a:lnTo>
                  <a:lnTo>
                    <a:pt x="205" y="21"/>
                  </a:lnTo>
                  <a:lnTo>
                    <a:pt x="205" y="21"/>
                  </a:lnTo>
                  <a:lnTo>
                    <a:pt x="205" y="21"/>
                  </a:lnTo>
                  <a:lnTo>
                    <a:pt x="203" y="21"/>
                  </a:lnTo>
                  <a:lnTo>
                    <a:pt x="203" y="21"/>
                  </a:lnTo>
                  <a:lnTo>
                    <a:pt x="203" y="21"/>
                  </a:lnTo>
                  <a:lnTo>
                    <a:pt x="203" y="21"/>
                  </a:lnTo>
                  <a:lnTo>
                    <a:pt x="203" y="21"/>
                  </a:lnTo>
                  <a:lnTo>
                    <a:pt x="203" y="21"/>
                  </a:lnTo>
                  <a:lnTo>
                    <a:pt x="203" y="19"/>
                  </a:lnTo>
                  <a:lnTo>
                    <a:pt x="201" y="16"/>
                  </a:lnTo>
                  <a:lnTo>
                    <a:pt x="201" y="14"/>
                  </a:lnTo>
                  <a:lnTo>
                    <a:pt x="198" y="16"/>
                  </a:lnTo>
                  <a:lnTo>
                    <a:pt x="198" y="16"/>
                  </a:lnTo>
                  <a:lnTo>
                    <a:pt x="198" y="19"/>
                  </a:lnTo>
                  <a:lnTo>
                    <a:pt x="196" y="19"/>
                  </a:lnTo>
                  <a:lnTo>
                    <a:pt x="196" y="19"/>
                  </a:lnTo>
                  <a:lnTo>
                    <a:pt x="196" y="16"/>
                  </a:lnTo>
                  <a:lnTo>
                    <a:pt x="196" y="16"/>
                  </a:lnTo>
                  <a:lnTo>
                    <a:pt x="196" y="14"/>
                  </a:lnTo>
                  <a:lnTo>
                    <a:pt x="196" y="14"/>
                  </a:lnTo>
                  <a:lnTo>
                    <a:pt x="196" y="14"/>
                  </a:lnTo>
                  <a:lnTo>
                    <a:pt x="196" y="9"/>
                  </a:lnTo>
                  <a:lnTo>
                    <a:pt x="194" y="9"/>
                  </a:lnTo>
                  <a:lnTo>
                    <a:pt x="194" y="9"/>
                  </a:lnTo>
                  <a:lnTo>
                    <a:pt x="194" y="9"/>
                  </a:lnTo>
                  <a:lnTo>
                    <a:pt x="194" y="11"/>
                  </a:lnTo>
                  <a:lnTo>
                    <a:pt x="194" y="11"/>
                  </a:lnTo>
                  <a:lnTo>
                    <a:pt x="194" y="11"/>
                  </a:lnTo>
                  <a:lnTo>
                    <a:pt x="194" y="11"/>
                  </a:lnTo>
                  <a:lnTo>
                    <a:pt x="194" y="11"/>
                  </a:lnTo>
                  <a:lnTo>
                    <a:pt x="191" y="11"/>
                  </a:lnTo>
                  <a:lnTo>
                    <a:pt x="191" y="11"/>
                  </a:lnTo>
                  <a:lnTo>
                    <a:pt x="191" y="11"/>
                  </a:lnTo>
                  <a:lnTo>
                    <a:pt x="191" y="14"/>
                  </a:lnTo>
                  <a:lnTo>
                    <a:pt x="191" y="16"/>
                  </a:lnTo>
                  <a:lnTo>
                    <a:pt x="191" y="19"/>
                  </a:lnTo>
                  <a:lnTo>
                    <a:pt x="191" y="16"/>
                  </a:lnTo>
                  <a:lnTo>
                    <a:pt x="189" y="16"/>
                  </a:lnTo>
                  <a:lnTo>
                    <a:pt x="189" y="14"/>
                  </a:lnTo>
                  <a:lnTo>
                    <a:pt x="189" y="14"/>
                  </a:lnTo>
                  <a:lnTo>
                    <a:pt x="189" y="11"/>
                  </a:lnTo>
                  <a:lnTo>
                    <a:pt x="187" y="11"/>
                  </a:lnTo>
                  <a:lnTo>
                    <a:pt x="187" y="11"/>
                  </a:lnTo>
                  <a:lnTo>
                    <a:pt x="187" y="9"/>
                  </a:lnTo>
                  <a:lnTo>
                    <a:pt x="184" y="9"/>
                  </a:lnTo>
                  <a:lnTo>
                    <a:pt x="184" y="9"/>
                  </a:lnTo>
                  <a:lnTo>
                    <a:pt x="184" y="11"/>
                  </a:lnTo>
                  <a:lnTo>
                    <a:pt x="184" y="11"/>
                  </a:lnTo>
                  <a:lnTo>
                    <a:pt x="187" y="11"/>
                  </a:lnTo>
                  <a:lnTo>
                    <a:pt x="187" y="14"/>
                  </a:lnTo>
                  <a:lnTo>
                    <a:pt x="187" y="14"/>
                  </a:lnTo>
                  <a:lnTo>
                    <a:pt x="187" y="16"/>
                  </a:lnTo>
                  <a:lnTo>
                    <a:pt x="187" y="16"/>
                  </a:lnTo>
                  <a:lnTo>
                    <a:pt x="187" y="16"/>
                  </a:lnTo>
                  <a:lnTo>
                    <a:pt x="187" y="19"/>
                  </a:lnTo>
                  <a:lnTo>
                    <a:pt x="187" y="19"/>
                  </a:lnTo>
                  <a:lnTo>
                    <a:pt x="187" y="19"/>
                  </a:lnTo>
                  <a:lnTo>
                    <a:pt x="187" y="19"/>
                  </a:lnTo>
                  <a:lnTo>
                    <a:pt x="187" y="19"/>
                  </a:lnTo>
                  <a:lnTo>
                    <a:pt x="187" y="21"/>
                  </a:lnTo>
                  <a:lnTo>
                    <a:pt x="187" y="21"/>
                  </a:lnTo>
                  <a:lnTo>
                    <a:pt x="187" y="19"/>
                  </a:lnTo>
                  <a:lnTo>
                    <a:pt x="187" y="21"/>
                  </a:lnTo>
                  <a:lnTo>
                    <a:pt x="189" y="21"/>
                  </a:lnTo>
                  <a:lnTo>
                    <a:pt x="189" y="21"/>
                  </a:lnTo>
                  <a:lnTo>
                    <a:pt x="189" y="23"/>
                  </a:lnTo>
                  <a:lnTo>
                    <a:pt x="189" y="23"/>
                  </a:lnTo>
                  <a:lnTo>
                    <a:pt x="189" y="23"/>
                  </a:lnTo>
                  <a:lnTo>
                    <a:pt x="187" y="23"/>
                  </a:lnTo>
                  <a:lnTo>
                    <a:pt x="187" y="23"/>
                  </a:lnTo>
                  <a:lnTo>
                    <a:pt x="187" y="23"/>
                  </a:lnTo>
                  <a:lnTo>
                    <a:pt x="187" y="26"/>
                  </a:lnTo>
                  <a:lnTo>
                    <a:pt x="187" y="26"/>
                  </a:lnTo>
                  <a:lnTo>
                    <a:pt x="187" y="26"/>
                  </a:lnTo>
                  <a:lnTo>
                    <a:pt x="184" y="23"/>
                  </a:lnTo>
                  <a:lnTo>
                    <a:pt x="184" y="23"/>
                  </a:lnTo>
                  <a:lnTo>
                    <a:pt x="184" y="21"/>
                  </a:lnTo>
                  <a:lnTo>
                    <a:pt x="184" y="19"/>
                  </a:lnTo>
                  <a:lnTo>
                    <a:pt x="184" y="21"/>
                  </a:lnTo>
                  <a:lnTo>
                    <a:pt x="184" y="21"/>
                  </a:lnTo>
                  <a:lnTo>
                    <a:pt x="184" y="21"/>
                  </a:lnTo>
                  <a:lnTo>
                    <a:pt x="184" y="21"/>
                  </a:lnTo>
                  <a:lnTo>
                    <a:pt x="184" y="21"/>
                  </a:lnTo>
                  <a:lnTo>
                    <a:pt x="184" y="21"/>
                  </a:lnTo>
                  <a:lnTo>
                    <a:pt x="184" y="21"/>
                  </a:lnTo>
                  <a:lnTo>
                    <a:pt x="182" y="21"/>
                  </a:lnTo>
                  <a:lnTo>
                    <a:pt x="182" y="21"/>
                  </a:lnTo>
                  <a:lnTo>
                    <a:pt x="182" y="21"/>
                  </a:lnTo>
                  <a:lnTo>
                    <a:pt x="182" y="19"/>
                  </a:lnTo>
                  <a:lnTo>
                    <a:pt x="182" y="19"/>
                  </a:lnTo>
                  <a:lnTo>
                    <a:pt x="182" y="16"/>
                  </a:lnTo>
                  <a:lnTo>
                    <a:pt x="182" y="16"/>
                  </a:lnTo>
                  <a:lnTo>
                    <a:pt x="182" y="16"/>
                  </a:lnTo>
                  <a:lnTo>
                    <a:pt x="182" y="16"/>
                  </a:lnTo>
                  <a:lnTo>
                    <a:pt x="184" y="14"/>
                  </a:lnTo>
                  <a:lnTo>
                    <a:pt x="182" y="14"/>
                  </a:lnTo>
                  <a:lnTo>
                    <a:pt x="182" y="14"/>
                  </a:lnTo>
                  <a:lnTo>
                    <a:pt x="182" y="14"/>
                  </a:lnTo>
                  <a:lnTo>
                    <a:pt x="182" y="16"/>
                  </a:lnTo>
                  <a:lnTo>
                    <a:pt x="182" y="14"/>
                  </a:lnTo>
                  <a:lnTo>
                    <a:pt x="182" y="14"/>
                  </a:lnTo>
                  <a:lnTo>
                    <a:pt x="179" y="11"/>
                  </a:lnTo>
                  <a:lnTo>
                    <a:pt x="179" y="11"/>
                  </a:lnTo>
                  <a:lnTo>
                    <a:pt x="177" y="11"/>
                  </a:lnTo>
                  <a:lnTo>
                    <a:pt x="177" y="9"/>
                  </a:lnTo>
                  <a:lnTo>
                    <a:pt x="177" y="9"/>
                  </a:lnTo>
                  <a:lnTo>
                    <a:pt x="177" y="9"/>
                  </a:lnTo>
                  <a:lnTo>
                    <a:pt x="177" y="9"/>
                  </a:lnTo>
                  <a:lnTo>
                    <a:pt x="177" y="11"/>
                  </a:lnTo>
                  <a:lnTo>
                    <a:pt x="177" y="11"/>
                  </a:lnTo>
                  <a:lnTo>
                    <a:pt x="177" y="11"/>
                  </a:lnTo>
                  <a:lnTo>
                    <a:pt x="175" y="11"/>
                  </a:lnTo>
                  <a:lnTo>
                    <a:pt x="175" y="14"/>
                  </a:lnTo>
                  <a:lnTo>
                    <a:pt x="177" y="14"/>
                  </a:lnTo>
                  <a:lnTo>
                    <a:pt x="177" y="14"/>
                  </a:lnTo>
                  <a:lnTo>
                    <a:pt x="175" y="16"/>
                  </a:lnTo>
                  <a:lnTo>
                    <a:pt x="175" y="16"/>
                  </a:lnTo>
                  <a:lnTo>
                    <a:pt x="175" y="16"/>
                  </a:lnTo>
                  <a:lnTo>
                    <a:pt x="172" y="16"/>
                  </a:lnTo>
                  <a:lnTo>
                    <a:pt x="172" y="14"/>
                  </a:lnTo>
                  <a:lnTo>
                    <a:pt x="172" y="11"/>
                  </a:lnTo>
                  <a:lnTo>
                    <a:pt x="170" y="11"/>
                  </a:lnTo>
                  <a:lnTo>
                    <a:pt x="170" y="11"/>
                  </a:lnTo>
                  <a:lnTo>
                    <a:pt x="170" y="11"/>
                  </a:lnTo>
                  <a:lnTo>
                    <a:pt x="170" y="14"/>
                  </a:lnTo>
                  <a:lnTo>
                    <a:pt x="170" y="14"/>
                  </a:lnTo>
                  <a:lnTo>
                    <a:pt x="170" y="14"/>
                  </a:lnTo>
                  <a:lnTo>
                    <a:pt x="170" y="14"/>
                  </a:lnTo>
                  <a:lnTo>
                    <a:pt x="170" y="14"/>
                  </a:lnTo>
                  <a:lnTo>
                    <a:pt x="170" y="14"/>
                  </a:lnTo>
                  <a:lnTo>
                    <a:pt x="170" y="14"/>
                  </a:lnTo>
                  <a:lnTo>
                    <a:pt x="168" y="14"/>
                  </a:lnTo>
                  <a:lnTo>
                    <a:pt x="168" y="14"/>
                  </a:lnTo>
                  <a:lnTo>
                    <a:pt x="168" y="14"/>
                  </a:lnTo>
                  <a:lnTo>
                    <a:pt x="168" y="16"/>
                  </a:lnTo>
                  <a:lnTo>
                    <a:pt x="170" y="16"/>
                  </a:lnTo>
                  <a:lnTo>
                    <a:pt x="168" y="19"/>
                  </a:lnTo>
                  <a:lnTo>
                    <a:pt x="168" y="19"/>
                  </a:lnTo>
                  <a:lnTo>
                    <a:pt x="168" y="16"/>
                  </a:lnTo>
                  <a:lnTo>
                    <a:pt x="165" y="16"/>
                  </a:lnTo>
                  <a:lnTo>
                    <a:pt x="168" y="19"/>
                  </a:lnTo>
                  <a:lnTo>
                    <a:pt x="165" y="19"/>
                  </a:lnTo>
                  <a:lnTo>
                    <a:pt x="165" y="19"/>
                  </a:lnTo>
                  <a:lnTo>
                    <a:pt x="165" y="19"/>
                  </a:lnTo>
                  <a:lnTo>
                    <a:pt x="165" y="21"/>
                  </a:lnTo>
                  <a:lnTo>
                    <a:pt x="168" y="21"/>
                  </a:lnTo>
                  <a:lnTo>
                    <a:pt x="168" y="21"/>
                  </a:lnTo>
                  <a:lnTo>
                    <a:pt x="170" y="19"/>
                  </a:lnTo>
                  <a:lnTo>
                    <a:pt x="170" y="19"/>
                  </a:lnTo>
                  <a:lnTo>
                    <a:pt x="170" y="19"/>
                  </a:lnTo>
                  <a:lnTo>
                    <a:pt x="172" y="21"/>
                  </a:lnTo>
                  <a:lnTo>
                    <a:pt x="172" y="21"/>
                  </a:lnTo>
                  <a:lnTo>
                    <a:pt x="172" y="21"/>
                  </a:lnTo>
                  <a:lnTo>
                    <a:pt x="172" y="21"/>
                  </a:lnTo>
                  <a:lnTo>
                    <a:pt x="172" y="21"/>
                  </a:lnTo>
                  <a:lnTo>
                    <a:pt x="172" y="23"/>
                  </a:lnTo>
                  <a:lnTo>
                    <a:pt x="175" y="23"/>
                  </a:lnTo>
                  <a:lnTo>
                    <a:pt x="175" y="21"/>
                  </a:lnTo>
                  <a:lnTo>
                    <a:pt x="175" y="23"/>
                  </a:lnTo>
                  <a:lnTo>
                    <a:pt x="175" y="23"/>
                  </a:lnTo>
                  <a:lnTo>
                    <a:pt x="175" y="23"/>
                  </a:lnTo>
                  <a:lnTo>
                    <a:pt x="175" y="23"/>
                  </a:lnTo>
                  <a:lnTo>
                    <a:pt x="175" y="26"/>
                  </a:lnTo>
                  <a:lnTo>
                    <a:pt x="175" y="26"/>
                  </a:lnTo>
                  <a:lnTo>
                    <a:pt x="175" y="26"/>
                  </a:lnTo>
                  <a:lnTo>
                    <a:pt x="175" y="26"/>
                  </a:lnTo>
                  <a:lnTo>
                    <a:pt x="175" y="26"/>
                  </a:lnTo>
                  <a:lnTo>
                    <a:pt x="177" y="26"/>
                  </a:lnTo>
                  <a:lnTo>
                    <a:pt x="177" y="26"/>
                  </a:lnTo>
                  <a:lnTo>
                    <a:pt x="179" y="26"/>
                  </a:lnTo>
                  <a:lnTo>
                    <a:pt x="179" y="28"/>
                  </a:lnTo>
                  <a:lnTo>
                    <a:pt x="179" y="28"/>
                  </a:lnTo>
                  <a:lnTo>
                    <a:pt x="179" y="28"/>
                  </a:lnTo>
                  <a:lnTo>
                    <a:pt x="179" y="28"/>
                  </a:lnTo>
                  <a:lnTo>
                    <a:pt x="177" y="28"/>
                  </a:lnTo>
                  <a:lnTo>
                    <a:pt x="179" y="28"/>
                  </a:lnTo>
                  <a:lnTo>
                    <a:pt x="179" y="30"/>
                  </a:lnTo>
                  <a:lnTo>
                    <a:pt x="179" y="30"/>
                  </a:lnTo>
                  <a:lnTo>
                    <a:pt x="179" y="30"/>
                  </a:lnTo>
                  <a:lnTo>
                    <a:pt x="179" y="30"/>
                  </a:lnTo>
                  <a:lnTo>
                    <a:pt x="179" y="30"/>
                  </a:lnTo>
                  <a:lnTo>
                    <a:pt x="182" y="33"/>
                  </a:lnTo>
                  <a:lnTo>
                    <a:pt x="182" y="33"/>
                  </a:lnTo>
                  <a:lnTo>
                    <a:pt x="182" y="33"/>
                  </a:lnTo>
                  <a:lnTo>
                    <a:pt x="184" y="30"/>
                  </a:lnTo>
                  <a:lnTo>
                    <a:pt x="187" y="30"/>
                  </a:lnTo>
                  <a:lnTo>
                    <a:pt x="187" y="30"/>
                  </a:lnTo>
                  <a:lnTo>
                    <a:pt x="187" y="30"/>
                  </a:lnTo>
                  <a:lnTo>
                    <a:pt x="187" y="30"/>
                  </a:lnTo>
                  <a:lnTo>
                    <a:pt x="187" y="30"/>
                  </a:lnTo>
                  <a:lnTo>
                    <a:pt x="187" y="30"/>
                  </a:lnTo>
                  <a:lnTo>
                    <a:pt x="187" y="30"/>
                  </a:lnTo>
                  <a:lnTo>
                    <a:pt x="189" y="28"/>
                  </a:lnTo>
                  <a:lnTo>
                    <a:pt x="189" y="28"/>
                  </a:lnTo>
                  <a:lnTo>
                    <a:pt x="189" y="28"/>
                  </a:lnTo>
                  <a:lnTo>
                    <a:pt x="189" y="28"/>
                  </a:lnTo>
                  <a:lnTo>
                    <a:pt x="191" y="28"/>
                  </a:lnTo>
                  <a:lnTo>
                    <a:pt x="191" y="28"/>
                  </a:lnTo>
                  <a:lnTo>
                    <a:pt x="194" y="28"/>
                  </a:lnTo>
                  <a:lnTo>
                    <a:pt x="194" y="28"/>
                  </a:lnTo>
                  <a:lnTo>
                    <a:pt x="196" y="28"/>
                  </a:lnTo>
                  <a:lnTo>
                    <a:pt x="198" y="28"/>
                  </a:lnTo>
                  <a:lnTo>
                    <a:pt x="198" y="28"/>
                  </a:lnTo>
                  <a:lnTo>
                    <a:pt x="203" y="30"/>
                  </a:lnTo>
                  <a:lnTo>
                    <a:pt x="203" y="30"/>
                  </a:lnTo>
                  <a:lnTo>
                    <a:pt x="203" y="30"/>
                  </a:lnTo>
                  <a:lnTo>
                    <a:pt x="203" y="33"/>
                  </a:lnTo>
                  <a:lnTo>
                    <a:pt x="203" y="33"/>
                  </a:lnTo>
                  <a:lnTo>
                    <a:pt x="205" y="33"/>
                  </a:lnTo>
                  <a:lnTo>
                    <a:pt x="205" y="35"/>
                  </a:lnTo>
                  <a:lnTo>
                    <a:pt x="205" y="35"/>
                  </a:lnTo>
                  <a:lnTo>
                    <a:pt x="205" y="35"/>
                  </a:lnTo>
                  <a:lnTo>
                    <a:pt x="205" y="35"/>
                  </a:lnTo>
                  <a:lnTo>
                    <a:pt x="205" y="38"/>
                  </a:lnTo>
                  <a:lnTo>
                    <a:pt x="205" y="38"/>
                  </a:lnTo>
                  <a:lnTo>
                    <a:pt x="208" y="38"/>
                  </a:lnTo>
                  <a:lnTo>
                    <a:pt x="208" y="38"/>
                  </a:lnTo>
                  <a:lnTo>
                    <a:pt x="210" y="40"/>
                  </a:lnTo>
                  <a:lnTo>
                    <a:pt x="213" y="40"/>
                  </a:lnTo>
                  <a:lnTo>
                    <a:pt x="213" y="40"/>
                  </a:lnTo>
                  <a:lnTo>
                    <a:pt x="210" y="40"/>
                  </a:lnTo>
                  <a:lnTo>
                    <a:pt x="210" y="42"/>
                  </a:lnTo>
                  <a:lnTo>
                    <a:pt x="210" y="42"/>
                  </a:lnTo>
                  <a:lnTo>
                    <a:pt x="210" y="45"/>
                  </a:lnTo>
                  <a:lnTo>
                    <a:pt x="208" y="47"/>
                  </a:lnTo>
                  <a:lnTo>
                    <a:pt x="208" y="47"/>
                  </a:lnTo>
                  <a:lnTo>
                    <a:pt x="208" y="47"/>
                  </a:lnTo>
                  <a:lnTo>
                    <a:pt x="210" y="49"/>
                  </a:lnTo>
                  <a:lnTo>
                    <a:pt x="210" y="52"/>
                  </a:lnTo>
                  <a:lnTo>
                    <a:pt x="210" y="52"/>
                  </a:lnTo>
                  <a:lnTo>
                    <a:pt x="210" y="52"/>
                  </a:lnTo>
                  <a:lnTo>
                    <a:pt x="208" y="61"/>
                  </a:lnTo>
                  <a:lnTo>
                    <a:pt x="208" y="64"/>
                  </a:lnTo>
                  <a:lnTo>
                    <a:pt x="208" y="64"/>
                  </a:lnTo>
                  <a:lnTo>
                    <a:pt x="210" y="66"/>
                  </a:lnTo>
                  <a:lnTo>
                    <a:pt x="210" y="66"/>
                  </a:lnTo>
                  <a:lnTo>
                    <a:pt x="213" y="66"/>
                  </a:lnTo>
                  <a:lnTo>
                    <a:pt x="213" y="68"/>
                  </a:lnTo>
                  <a:lnTo>
                    <a:pt x="213" y="68"/>
                  </a:lnTo>
                  <a:lnTo>
                    <a:pt x="213" y="68"/>
                  </a:lnTo>
                  <a:lnTo>
                    <a:pt x="215" y="68"/>
                  </a:lnTo>
                  <a:lnTo>
                    <a:pt x="215" y="68"/>
                  </a:lnTo>
                  <a:lnTo>
                    <a:pt x="213" y="68"/>
                  </a:lnTo>
                  <a:lnTo>
                    <a:pt x="210" y="68"/>
                  </a:lnTo>
                  <a:lnTo>
                    <a:pt x="208" y="68"/>
                  </a:lnTo>
                  <a:lnTo>
                    <a:pt x="208" y="66"/>
                  </a:lnTo>
                  <a:lnTo>
                    <a:pt x="205" y="66"/>
                  </a:lnTo>
                  <a:lnTo>
                    <a:pt x="205" y="66"/>
                  </a:lnTo>
                  <a:lnTo>
                    <a:pt x="203" y="66"/>
                  </a:lnTo>
                  <a:lnTo>
                    <a:pt x="201" y="68"/>
                  </a:lnTo>
                  <a:lnTo>
                    <a:pt x="201" y="68"/>
                  </a:lnTo>
                  <a:lnTo>
                    <a:pt x="198" y="68"/>
                  </a:lnTo>
                  <a:lnTo>
                    <a:pt x="198" y="71"/>
                  </a:lnTo>
                  <a:lnTo>
                    <a:pt x="198" y="73"/>
                  </a:lnTo>
                  <a:lnTo>
                    <a:pt x="198" y="78"/>
                  </a:lnTo>
                  <a:lnTo>
                    <a:pt x="198" y="80"/>
                  </a:lnTo>
                  <a:lnTo>
                    <a:pt x="196" y="83"/>
                  </a:lnTo>
                  <a:lnTo>
                    <a:pt x="196" y="83"/>
                  </a:lnTo>
                  <a:lnTo>
                    <a:pt x="196" y="80"/>
                  </a:lnTo>
                  <a:lnTo>
                    <a:pt x="196" y="80"/>
                  </a:lnTo>
                  <a:lnTo>
                    <a:pt x="196" y="80"/>
                  </a:lnTo>
                  <a:lnTo>
                    <a:pt x="196" y="80"/>
                  </a:lnTo>
                  <a:lnTo>
                    <a:pt x="196" y="80"/>
                  </a:lnTo>
                  <a:lnTo>
                    <a:pt x="196" y="80"/>
                  </a:lnTo>
                  <a:lnTo>
                    <a:pt x="198" y="78"/>
                  </a:lnTo>
                  <a:lnTo>
                    <a:pt x="198" y="78"/>
                  </a:lnTo>
                  <a:lnTo>
                    <a:pt x="198" y="78"/>
                  </a:lnTo>
                  <a:lnTo>
                    <a:pt x="196" y="78"/>
                  </a:lnTo>
                  <a:lnTo>
                    <a:pt x="196" y="75"/>
                  </a:lnTo>
                  <a:lnTo>
                    <a:pt x="196" y="73"/>
                  </a:lnTo>
                  <a:lnTo>
                    <a:pt x="196" y="73"/>
                  </a:lnTo>
                  <a:lnTo>
                    <a:pt x="194" y="73"/>
                  </a:lnTo>
                  <a:lnTo>
                    <a:pt x="194" y="73"/>
                  </a:lnTo>
                  <a:lnTo>
                    <a:pt x="191" y="73"/>
                  </a:lnTo>
                  <a:lnTo>
                    <a:pt x="191" y="73"/>
                  </a:lnTo>
                  <a:lnTo>
                    <a:pt x="189" y="73"/>
                  </a:lnTo>
                  <a:lnTo>
                    <a:pt x="189" y="73"/>
                  </a:lnTo>
                  <a:lnTo>
                    <a:pt x="189" y="71"/>
                  </a:lnTo>
                  <a:lnTo>
                    <a:pt x="189" y="71"/>
                  </a:lnTo>
                  <a:lnTo>
                    <a:pt x="189" y="71"/>
                  </a:lnTo>
                  <a:lnTo>
                    <a:pt x="189" y="71"/>
                  </a:lnTo>
                  <a:lnTo>
                    <a:pt x="187" y="71"/>
                  </a:lnTo>
                  <a:lnTo>
                    <a:pt x="187" y="73"/>
                  </a:lnTo>
                  <a:lnTo>
                    <a:pt x="187" y="73"/>
                  </a:lnTo>
                  <a:lnTo>
                    <a:pt x="184" y="73"/>
                  </a:lnTo>
                  <a:lnTo>
                    <a:pt x="184" y="73"/>
                  </a:lnTo>
                  <a:lnTo>
                    <a:pt x="184" y="75"/>
                  </a:lnTo>
                  <a:lnTo>
                    <a:pt x="182" y="75"/>
                  </a:lnTo>
                  <a:lnTo>
                    <a:pt x="179" y="78"/>
                  </a:lnTo>
                  <a:lnTo>
                    <a:pt x="179" y="78"/>
                  </a:lnTo>
                  <a:lnTo>
                    <a:pt x="177" y="78"/>
                  </a:lnTo>
                  <a:lnTo>
                    <a:pt x="177" y="78"/>
                  </a:lnTo>
                  <a:lnTo>
                    <a:pt x="175" y="78"/>
                  </a:lnTo>
                  <a:lnTo>
                    <a:pt x="175" y="78"/>
                  </a:lnTo>
                  <a:lnTo>
                    <a:pt x="172" y="75"/>
                  </a:lnTo>
                  <a:lnTo>
                    <a:pt x="172" y="75"/>
                  </a:lnTo>
                  <a:lnTo>
                    <a:pt x="170" y="75"/>
                  </a:lnTo>
                  <a:lnTo>
                    <a:pt x="170" y="73"/>
                  </a:lnTo>
                  <a:lnTo>
                    <a:pt x="170" y="73"/>
                  </a:lnTo>
                  <a:lnTo>
                    <a:pt x="170" y="73"/>
                  </a:lnTo>
                  <a:lnTo>
                    <a:pt x="170" y="73"/>
                  </a:lnTo>
                  <a:lnTo>
                    <a:pt x="170" y="73"/>
                  </a:lnTo>
                  <a:lnTo>
                    <a:pt x="168" y="73"/>
                  </a:lnTo>
                  <a:lnTo>
                    <a:pt x="168" y="75"/>
                  </a:lnTo>
                  <a:lnTo>
                    <a:pt x="165" y="75"/>
                  </a:lnTo>
                  <a:lnTo>
                    <a:pt x="165" y="75"/>
                  </a:lnTo>
                  <a:lnTo>
                    <a:pt x="160" y="78"/>
                  </a:lnTo>
                  <a:lnTo>
                    <a:pt x="156" y="78"/>
                  </a:lnTo>
                  <a:lnTo>
                    <a:pt x="156" y="78"/>
                  </a:lnTo>
                  <a:lnTo>
                    <a:pt x="153" y="78"/>
                  </a:lnTo>
                  <a:lnTo>
                    <a:pt x="153" y="78"/>
                  </a:lnTo>
                  <a:lnTo>
                    <a:pt x="153" y="78"/>
                  </a:lnTo>
                  <a:lnTo>
                    <a:pt x="151" y="78"/>
                  </a:lnTo>
                  <a:lnTo>
                    <a:pt x="149" y="78"/>
                  </a:lnTo>
                  <a:lnTo>
                    <a:pt x="149" y="78"/>
                  </a:lnTo>
                  <a:lnTo>
                    <a:pt x="146" y="78"/>
                  </a:lnTo>
                  <a:lnTo>
                    <a:pt x="146" y="78"/>
                  </a:lnTo>
                  <a:lnTo>
                    <a:pt x="146" y="75"/>
                  </a:lnTo>
                  <a:lnTo>
                    <a:pt x="144" y="75"/>
                  </a:lnTo>
                  <a:lnTo>
                    <a:pt x="142" y="73"/>
                  </a:lnTo>
                  <a:lnTo>
                    <a:pt x="142" y="71"/>
                  </a:lnTo>
                  <a:lnTo>
                    <a:pt x="142" y="68"/>
                  </a:lnTo>
                  <a:lnTo>
                    <a:pt x="142" y="66"/>
                  </a:lnTo>
                  <a:lnTo>
                    <a:pt x="142" y="66"/>
                  </a:lnTo>
                  <a:lnTo>
                    <a:pt x="139" y="64"/>
                  </a:lnTo>
                  <a:lnTo>
                    <a:pt x="139" y="64"/>
                  </a:lnTo>
                  <a:lnTo>
                    <a:pt x="139" y="64"/>
                  </a:lnTo>
                  <a:lnTo>
                    <a:pt x="139" y="64"/>
                  </a:lnTo>
                  <a:lnTo>
                    <a:pt x="139" y="64"/>
                  </a:lnTo>
                  <a:lnTo>
                    <a:pt x="139" y="64"/>
                  </a:lnTo>
                  <a:lnTo>
                    <a:pt x="139" y="66"/>
                  </a:lnTo>
                  <a:lnTo>
                    <a:pt x="137" y="68"/>
                  </a:lnTo>
                  <a:lnTo>
                    <a:pt x="137" y="68"/>
                  </a:lnTo>
                  <a:lnTo>
                    <a:pt x="137" y="71"/>
                  </a:lnTo>
                  <a:lnTo>
                    <a:pt x="137" y="71"/>
                  </a:lnTo>
                  <a:lnTo>
                    <a:pt x="137" y="71"/>
                  </a:lnTo>
                  <a:lnTo>
                    <a:pt x="137" y="73"/>
                  </a:lnTo>
                  <a:lnTo>
                    <a:pt x="137" y="73"/>
                  </a:lnTo>
                  <a:lnTo>
                    <a:pt x="137" y="73"/>
                  </a:lnTo>
                  <a:lnTo>
                    <a:pt x="137" y="75"/>
                  </a:lnTo>
                  <a:lnTo>
                    <a:pt x="137" y="73"/>
                  </a:lnTo>
                  <a:lnTo>
                    <a:pt x="134" y="73"/>
                  </a:lnTo>
                  <a:lnTo>
                    <a:pt x="134" y="73"/>
                  </a:lnTo>
                  <a:lnTo>
                    <a:pt x="134" y="73"/>
                  </a:lnTo>
                  <a:lnTo>
                    <a:pt x="132" y="71"/>
                  </a:lnTo>
                  <a:lnTo>
                    <a:pt x="132" y="71"/>
                  </a:lnTo>
                  <a:lnTo>
                    <a:pt x="130" y="71"/>
                  </a:lnTo>
                  <a:lnTo>
                    <a:pt x="130" y="68"/>
                  </a:lnTo>
                  <a:lnTo>
                    <a:pt x="130" y="68"/>
                  </a:lnTo>
                  <a:lnTo>
                    <a:pt x="130" y="68"/>
                  </a:lnTo>
                  <a:lnTo>
                    <a:pt x="130" y="71"/>
                  </a:lnTo>
                  <a:lnTo>
                    <a:pt x="127" y="71"/>
                  </a:lnTo>
                  <a:lnTo>
                    <a:pt x="127" y="71"/>
                  </a:lnTo>
                  <a:lnTo>
                    <a:pt x="127" y="68"/>
                  </a:lnTo>
                  <a:lnTo>
                    <a:pt x="127" y="68"/>
                  </a:lnTo>
                  <a:lnTo>
                    <a:pt x="125" y="68"/>
                  </a:lnTo>
                  <a:lnTo>
                    <a:pt x="125" y="71"/>
                  </a:lnTo>
                  <a:lnTo>
                    <a:pt x="125" y="71"/>
                  </a:lnTo>
                  <a:lnTo>
                    <a:pt x="125" y="71"/>
                  </a:lnTo>
                  <a:lnTo>
                    <a:pt x="125" y="73"/>
                  </a:lnTo>
                  <a:lnTo>
                    <a:pt x="125" y="73"/>
                  </a:lnTo>
                  <a:lnTo>
                    <a:pt x="125" y="75"/>
                  </a:lnTo>
                  <a:lnTo>
                    <a:pt x="125" y="78"/>
                  </a:lnTo>
                  <a:lnTo>
                    <a:pt x="125" y="80"/>
                  </a:lnTo>
                  <a:lnTo>
                    <a:pt x="127" y="80"/>
                  </a:lnTo>
                  <a:lnTo>
                    <a:pt x="127" y="80"/>
                  </a:lnTo>
                  <a:lnTo>
                    <a:pt x="127" y="83"/>
                  </a:lnTo>
                  <a:lnTo>
                    <a:pt x="125" y="83"/>
                  </a:lnTo>
                  <a:lnTo>
                    <a:pt x="120" y="80"/>
                  </a:lnTo>
                  <a:lnTo>
                    <a:pt x="120" y="80"/>
                  </a:lnTo>
                  <a:lnTo>
                    <a:pt x="120" y="80"/>
                  </a:lnTo>
                  <a:lnTo>
                    <a:pt x="120" y="80"/>
                  </a:lnTo>
                  <a:lnTo>
                    <a:pt x="120" y="80"/>
                  </a:lnTo>
                  <a:lnTo>
                    <a:pt x="118" y="80"/>
                  </a:lnTo>
                  <a:lnTo>
                    <a:pt x="118" y="80"/>
                  </a:lnTo>
                  <a:lnTo>
                    <a:pt x="118" y="80"/>
                  </a:lnTo>
                  <a:lnTo>
                    <a:pt x="118" y="80"/>
                  </a:lnTo>
                  <a:lnTo>
                    <a:pt x="116" y="83"/>
                  </a:lnTo>
                  <a:lnTo>
                    <a:pt x="116" y="83"/>
                  </a:lnTo>
                  <a:lnTo>
                    <a:pt x="118" y="83"/>
                  </a:lnTo>
                  <a:lnTo>
                    <a:pt x="116" y="85"/>
                  </a:lnTo>
                  <a:lnTo>
                    <a:pt x="116" y="85"/>
                  </a:lnTo>
                  <a:lnTo>
                    <a:pt x="116" y="85"/>
                  </a:lnTo>
                  <a:lnTo>
                    <a:pt x="116" y="87"/>
                  </a:lnTo>
                  <a:lnTo>
                    <a:pt x="116" y="87"/>
                  </a:lnTo>
                  <a:lnTo>
                    <a:pt x="116" y="87"/>
                  </a:lnTo>
                  <a:lnTo>
                    <a:pt x="116" y="87"/>
                  </a:lnTo>
                  <a:lnTo>
                    <a:pt x="118" y="87"/>
                  </a:lnTo>
                  <a:lnTo>
                    <a:pt x="118" y="87"/>
                  </a:lnTo>
                  <a:lnTo>
                    <a:pt x="118" y="87"/>
                  </a:lnTo>
                  <a:lnTo>
                    <a:pt x="118" y="87"/>
                  </a:lnTo>
                  <a:lnTo>
                    <a:pt x="118" y="90"/>
                  </a:lnTo>
                  <a:lnTo>
                    <a:pt x="118" y="90"/>
                  </a:lnTo>
                  <a:lnTo>
                    <a:pt x="120" y="90"/>
                  </a:lnTo>
                  <a:lnTo>
                    <a:pt x="120" y="90"/>
                  </a:lnTo>
                  <a:lnTo>
                    <a:pt x="123" y="90"/>
                  </a:lnTo>
                  <a:lnTo>
                    <a:pt x="123" y="92"/>
                  </a:lnTo>
                  <a:lnTo>
                    <a:pt x="123" y="92"/>
                  </a:lnTo>
                  <a:lnTo>
                    <a:pt x="120" y="92"/>
                  </a:lnTo>
                  <a:lnTo>
                    <a:pt x="120" y="90"/>
                  </a:lnTo>
                  <a:lnTo>
                    <a:pt x="118" y="90"/>
                  </a:lnTo>
                  <a:lnTo>
                    <a:pt x="118" y="90"/>
                  </a:lnTo>
                  <a:lnTo>
                    <a:pt x="118" y="90"/>
                  </a:lnTo>
                  <a:lnTo>
                    <a:pt x="118" y="92"/>
                  </a:lnTo>
                  <a:lnTo>
                    <a:pt x="118" y="92"/>
                  </a:lnTo>
                  <a:lnTo>
                    <a:pt x="118" y="94"/>
                  </a:lnTo>
                  <a:lnTo>
                    <a:pt x="120" y="94"/>
                  </a:lnTo>
                  <a:lnTo>
                    <a:pt x="123" y="94"/>
                  </a:lnTo>
                  <a:lnTo>
                    <a:pt x="123" y="97"/>
                  </a:lnTo>
                  <a:lnTo>
                    <a:pt x="120" y="97"/>
                  </a:lnTo>
                  <a:lnTo>
                    <a:pt x="120" y="94"/>
                  </a:lnTo>
                  <a:lnTo>
                    <a:pt x="118" y="97"/>
                  </a:lnTo>
                  <a:lnTo>
                    <a:pt x="118" y="97"/>
                  </a:lnTo>
                  <a:lnTo>
                    <a:pt x="118" y="97"/>
                  </a:lnTo>
                  <a:lnTo>
                    <a:pt x="118" y="97"/>
                  </a:lnTo>
                  <a:lnTo>
                    <a:pt x="118" y="97"/>
                  </a:lnTo>
                  <a:lnTo>
                    <a:pt x="116" y="94"/>
                  </a:lnTo>
                  <a:lnTo>
                    <a:pt x="113" y="92"/>
                  </a:lnTo>
                  <a:lnTo>
                    <a:pt x="113" y="92"/>
                  </a:lnTo>
                  <a:lnTo>
                    <a:pt x="113" y="92"/>
                  </a:lnTo>
                  <a:lnTo>
                    <a:pt x="113" y="94"/>
                  </a:lnTo>
                  <a:lnTo>
                    <a:pt x="113" y="94"/>
                  </a:lnTo>
                  <a:lnTo>
                    <a:pt x="113" y="94"/>
                  </a:lnTo>
                  <a:lnTo>
                    <a:pt x="113" y="90"/>
                  </a:lnTo>
                  <a:lnTo>
                    <a:pt x="113" y="87"/>
                  </a:lnTo>
                  <a:lnTo>
                    <a:pt x="113" y="87"/>
                  </a:lnTo>
                  <a:lnTo>
                    <a:pt x="113" y="85"/>
                  </a:lnTo>
                  <a:lnTo>
                    <a:pt x="111" y="85"/>
                  </a:lnTo>
                  <a:lnTo>
                    <a:pt x="111" y="85"/>
                  </a:lnTo>
                  <a:lnTo>
                    <a:pt x="108" y="85"/>
                  </a:lnTo>
                  <a:lnTo>
                    <a:pt x="108" y="85"/>
                  </a:lnTo>
                  <a:lnTo>
                    <a:pt x="108" y="83"/>
                  </a:lnTo>
                  <a:lnTo>
                    <a:pt x="106" y="83"/>
                  </a:lnTo>
                  <a:lnTo>
                    <a:pt x="104" y="83"/>
                  </a:lnTo>
                  <a:lnTo>
                    <a:pt x="101" y="85"/>
                  </a:lnTo>
                  <a:lnTo>
                    <a:pt x="101" y="85"/>
                  </a:lnTo>
                  <a:lnTo>
                    <a:pt x="104" y="85"/>
                  </a:lnTo>
                  <a:lnTo>
                    <a:pt x="104" y="85"/>
                  </a:lnTo>
                  <a:lnTo>
                    <a:pt x="104" y="85"/>
                  </a:lnTo>
                  <a:lnTo>
                    <a:pt x="104" y="85"/>
                  </a:lnTo>
                  <a:lnTo>
                    <a:pt x="104" y="87"/>
                  </a:lnTo>
                  <a:lnTo>
                    <a:pt x="104" y="87"/>
                  </a:lnTo>
                  <a:lnTo>
                    <a:pt x="104" y="87"/>
                  </a:lnTo>
                  <a:lnTo>
                    <a:pt x="104" y="90"/>
                  </a:lnTo>
                  <a:lnTo>
                    <a:pt x="104" y="90"/>
                  </a:lnTo>
                  <a:lnTo>
                    <a:pt x="101" y="94"/>
                  </a:lnTo>
                  <a:lnTo>
                    <a:pt x="101" y="94"/>
                  </a:lnTo>
                  <a:lnTo>
                    <a:pt x="101" y="94"/>
                  </a:lnTo>
                  <a:lnTo>
                    <a:pt x="104" y="94"/>
                  </a:lnTo>
                  <a:lnTo>
                    <a:pt x="104" y="94"/>
                  </a:lnTo>
                  <a:lnTo>
                    <a:pt x="104" y="94"/>
                  </a:lnTo>
                  <a:lnTo>
                    <a:pt x="104" y="97"/>
                  </a:lnTo>
                  <a:lnTo>
                    <a:pt x="104" y="97"/>
                  </a:lnTo>
                  <a:lnTo>
                    <a:pt x="104" y="97"/>
                  </a:lnTo>
                  <a:lnTo>
                    <a:pt x="104" y="97"/>
                  </a:lnTo>
                  <a:lnTo>
                    <a:pt x="104" y="97"/>
                  </a:lnTo>
                  <a:lnTo>
                    <a:pt x="101" y="97"/>
                  </a:lnTo>
                  <a:lnTo>
                    <a:pt x="101" y="97"/>
                  </a:lnTo>
                  <a:lnTo>
                    <a:pt x="101" y="97"/>
                  </a:lnTo>
                  <a:lnTo>
                    <a:pt x="101" y="97"/>
                  </a:lnTo>
                  <a:lnTo>
                    <a:pt x="101" y="97"/>
                  </a:lnTo>
                  <a:lnTo>
                    <a:pt x="101" y="97"/>
                  </a:lnTo>
                  <a:lnTo>
                    <a:pt x="101" y="97"/>
                  </a:lnTo>
                  <a:lnTo>
                    <a:pt x="104" y="99"/>
                  </a:lnTo>
                  <a:lnTo>
                    <a:pt x="104" y="99"/>
                  </a:lnTo>
                  <a:lnTo>
                    <a:pt x="104" y="99"/>
                  </a:lnTo>
                  <a:lnTo>
                    <a:pt x="104" y="99"/>
                  </a:lnTo>
                  <a:lnTo>
                    <a:pt x="104" y="99"/>
                  </a:lnTo>
                  <a:lnTo>
                    <a:pt x="104" y="99"/>
                  </a:lnTo>
                  <a:lnTo>
                    <a:pt x="104" y="99"/>
                  </a:lnTo>
                  <a:lnTo>
                    <a:pt x="104" y="99"/>
                  </a:lnTo>
                  <a:lnTo>
                    <a:pt x="104" y="99"/>
                  </a:lnTo>
                  <a:lnTo>
                    <a:pt x="108" y="101"/>
                  </a:lnTo>
                  <a:lnTo>
                    <a:pt x="108" y="101"/>
                  </a:lnTo>
                  <a:lnTo>
                    <a:pt x="108" y="101"/>
                  </a:lnTo>
                  <a:lnTo>
                    <a:pt x="106" y="101"/>
                  </a:lnTo>
                  <a:lnTo>
                    <a:pt x="106" y="101"/>
                  </a:lnTo>
                  <a:lnTo>
                    <a:pt x="106" y="101"/>
                  </a:lnTo>
                  <a:lnTo>
                    <a:pt x="106" y="101"/>
                  </a:lnTo>
                  <a:lnTo>
                    <a:pt x="106" y="101"/>
                  </a:lnTo>
                  <a:lnTo>
                    <a:pt x="106" y="101"/>
                  </a:lnTo>
                  <a:lnTo>
                    <a:pt x="104" y="101"/>
                  </a:lnTo>
                  <a:lnTo>
                    <a:pt x="104" y="101"/>
                  </a:lnTo>
                  <a:lnTo>
                    <a:pt x="104" y="101"/>
                  </a:lnTo>
                  <a:lnTo>
                    <a:pt x="104" y="101"/>
                  </a:lnTo>
                  <a:lnTo>
                    <a:pt x="104" y="101"/>
                  </a:lnTo>
                  <a:lnTo>
                    <a:pt x="104" y="101"/>
                  </a:lnTo>
                  <a:lnTo>
                    <a:pt x="101" y="101"/>
                  </a:lnTo>
                  <a:lnTo>
                    <a:pt x="101" y="101"/>
                  </a:lnTo>
                  <a:lnTo>
                    <a:pt x="101" y="101"/>
                  </a:lnTo>
                  <a:lnTo>
                    <a:pt x="101" y="101"/>
                  </a:lnTo>
                  <a:lnTo>
                    <a:pt x="101" y="101"/>
                  </a:lnTo>
                  <a:lnTo>
                    <a:pt x="99" y="97"/>
                  </a:lnTo>
                  <a:lnTo>
                    <a:pt x="99" y="94"/>
                  </a:lnTo>
                  <a:lnTo>
                    <a:pt x="99" y="97"/>
                  </a:lnTo>
                  <a:lnTo>
                    <a:pt x="99" y="97"/>
                  </a:lnTo>
                  <a:lnTo>
                    <a:pt x="99" y="97"/>
                  </a:lnTo>
                  <a:lnTo>
                    <a:pt x="99" y="99"/>
                  </a:lnTo>
                  <a:lnTo>
                    <a:pt x="99" y="99"/>
                  </a:lnTo>
                  <a:lnTo>
                    <a:pt x="97" y="97"/>
                  </a:lnTo>
                  <a:lnTo>
                    <a:pt x="94" y="97"/>
                  </a:lnTo>
                  <a:lnTo>
                    <a:pt x="94" y="97"/>
                  </a:lnTo>
                  <a:lnTo>
                    <a:pt x="94" y="99"/>
                  </a:lnTo>
                  <a:lnTo>
                    <a:pt x="94" y="99"/>
                  </a:lnTo>
                  <a:lnTo>
                    <a:pt x="94" y="99"/>
                  </a:lnTo>
                  <a:lnTo>
                    <a:pt x="92" y="99"/>
                  </a:lnTo>
                  <a:lnTo>
                    <a:pt x="92" y="99"/>
                  </a:lnTo>
                  <a:lnTo>
                    <a:pt x="92" y="101"/>
                  </a:lnTo>
                  <a:lnTo>
                    <a:pt x="92" y="101"/>
                  </a:lnTo>
                  <a:lnTo>
                    <a:pt x="92" y="99"/>
                  </a:lnTo>
                  <a:lnTo>
                    <a:pt x="89" y="99"/>
                  </a:lnTo>
                  <a:lnTo>
                    <a:pt x="89" y="101"/>
                  </a:lnTo>
                  <a:lnTo>
                    <a:pt x="89" y="101"/>
                  </a:lnTo>
                  <a:lnTo>
                    <a:pt x="89" y="104"/>
                  </a:lnTo>
                  <a:lnTo>
                    <a:pt x="92" y="104"/>
                  </a:lnTo>
                  <a:lnTo>
                    <a:pt x="89" y="106"/>
                  </a:lnTo>
                  <a:lnTo>
                    <a:pt x="89" y="111"/>
                  </a:lnTo>
                  <a:lnTo>
                    <a:pt x="89" y="111"/>
                  </a:lnTo>
                  <a:lnTo>
                    <a:pt x="89" y="113"/>
                  </a:lnTo>
                  <a:lnTo>
                    <a:pt x="89" y="113"/>
                  </a:lnTo>
                  <a:lnTo>
                    <a:pt x="87" y="113"/>
                  </a:lnTo>
                  <a:lnTo>
                    <a:pt x="87" y="113"/>
                  </a:lnTo>
                  <a:lnTo>
                    <a:pt x="85" y="116"/>
                  </a:lnTo>
                  <a:lnTo>
                    <a:pt x="82" y="116"/>
                  </a:lnTo>
                  <a:lnTo>
                    <a:pt x="82" y="116"/>
                  </a:lnTo>
                  <a:lnTo>
                    <a:pt x="82" y="116"/>
                  </a:lnTo>
                  <a:lnTo>
                    <a:pt x="82" y="113"/>
                  </a:lnTo>
                  <a:lnTo>
                    <a:pt x="82" y="113"/>
                  </a:lnTo>
                  <a:lnTo>
                    <a:pt x="80" y="113"/>
                  </a:lnTo>
                  <a:lnTo>
                    <a:pt x="80" y="113"/>
                  </a:lnTo>
                  <a:lnTo>
                    <a:pt x="80" y="113"/>
                  </a:lnTo>
                  <a:lnTo>
                    <a:pt x="80" y="113"/>
                  </a:lnTo>
                  <a:lnTo>
                    <a:pt x="78" y="116"/>
                  </a:lnTo>
                  <a:lnTo>
                    <a:pt x="78" y="118"/>
                  </a:lnTo>
                  <a:lnTo>
                    <a:pt x="78" y="118"/>
                  </a:lnTo>
                  <a:lnTo>
                    <a:pt x="78" y="120"/>
                  </a:lnTo>
                  <a:lnTo>
                    <a:pt x="78" y="120"/>
                  </a:lnTo>
                  <a:lnTo>
                    <a:pt x="78" y="123"/>
                  </a:lnTo>
                  <a:lnTo>
                    <a:pt x="78" y="127"/>
                  </a:lnTo>
                  <a:lnTo>
                    <a:pt x="78" y="130"/>
                  </a:lnTo>
                  <a:lnTo>
                    <a:pt x="78" y="130"/>
                  </a:lnTo>
                  <a:lnTo>
                    <a:pt x="80" y="130"/>
                  </a:lnTo>
                  <a:lnTo>
                    <a:pt x="80" y="130"/>
                  </a:lnTo>
                  <a:lnTo>
                    <a:pt x="82" y="132"/>
                  </a:lnTo>
                  <a:lnTo>
                    <a:pt x="82" y="135"/>
                  </a:lnTo>
                  <a:lnTo>
                    <a:pt x="85" y="135"/>
                  </a:lnTo>
                  <a:lnTo>
                    <a:pt x="85" y="135"/>
                  </a:lnTo>
                  <a:lnTo>
                    <a:pt x="85" y="137"/>
                  </a:lnTo>
                  <a:lnTo>
                    <a:pt x="87" y="137"/>
                  </a:lnTo>
                  <a:lnTo>
                    <a:pt x="87" y="137"/>
                  </a:lnTo>
                  <a:lnTo>
                    <a:pt x="87" y="137"/>
                  </a:lnTo>
                  <a:lnTo>
                    <a:pt x="89" y="139"/>
                  </a:lnTo>
                  <a:lnTo>
                    <a:pt x="87" y="139"/>
                  </a:lnTo>
                  <a:lnTo>
                    <a:pt x="87" y="139"/>
                  </a:lnTo>
                  <a:lnTo>
                    <a:pt x="85" y="137"/>
                  </a:lnTo>
                  <a:lnTo>
                    <a:pt x="85" y="137"/>
                  </a:lnTo>
                  <a:lnTo>
                    <a:pt x="85" y="139"/>
                  </a:lnTo>
                  <a:lnTo>
                    <a:pt x="82" y="139"/>
                  </a:lnTo>
                  <a:lnTo>
                    <a:pt x="80" y="144"/>
                  </a:lnTo>
                  <a:lnTo>
                    <a:pt x="78" y="146"/>
                  </a:lnTo>
                  <a:lnTo>
                    <a:pt x="78" y="146"/>
                  </a:lnTo>
                  <a:lnTo>
                    <a:pt x="75" y="149"/>
                  </a:lnTo>
                  <a:lnTo>
                    <a:pt x="73" y="149"/>
                  </a:lnTo>
                  <a:lnTo>
                    <a:pt x="71" y="149"/>
                  </a:lnTo>
                  <a:lnTo>
                    <a:pt x="71" y="151"/>
                  </a:lnTo>
                  <a:lnTo>
                    <a:pt x="68" y="149"/>
                  </a:lnTo>
                  <a:lnTo>
                    <a:pt x="66" y="149"/>
                  </a:lnTo>
                  <a:lnTo>
                    <a:pt x="66" y="149"/>
                  </a:lnTo>
                  <a:lnTo>
                    <a:pt x="66" y="146"/>
                  </a:lnTo>
                  <a:lnTo>
                    <a:pt x="66" y="144"/>
                  </a:lnTo>
                  <a:lnTo>
                    <a:pt x="66" y="144"/>
                  </a:lnTo>
                  <a:lnTo>
                    <a:pt x="66" y="144"/>
                  </a:lnTo>
                  <a:lnTo>
                    <a:pt x="66" y="146"/>
                  </a:lnTo>
                  <a:lnTo>
                    <a:pt x="66" y="146"/>
                  </a:lnTo>
                  <a:lnTo>
                    <a:pt x="63" y="149"/>
                  </a:lnTo>
                  <a:lnTo>
                    <a:pt x="63" y="149"/>
                  </a:lnTo>
                  <a:lnTo>
                    <a:pt x="63" y="149"/>
                  </a:lnTo>
                  <a:lnTo>
                    <a:pt x="63" y="149"/>
                  </a:lnTo>
                  <a:lnTo>
                    <a:pt x="63" y="149"/>
                  </a:lnTo>
                  <a:lnTo>
                    <a:pt x="63" y="151"/>
                  </a:lnTo>
                  <a:lnTo>
                    <a:pt x="63" y="154"/>
                  </a:lnTo>
                  <a:lnTo>
                    <a:pt x="63" y="154"/>
                  </a:lnTo>
                  <a:lnTo>
                    <a:pt x="61" y="156"/>
                  </a:lnTo>
                  <a:lnTo>
                    <a:pt x="61" y="158"/>
                  </a:lnTo>
                  <a:lnTo>
                    <a:pt x="61" y="161"/>
                  </a:lnTo>
                  <a:lnTo>
                    <a:pt x="61" y="161"/>
                  </a:lnTo>
                  <a:lnTo>
                    <a:pt x="61" y="163"/>
                  </a:lnTo>
                  <a:lnTo>
                    <a:pt x="59" y="163"/>
                  </a:lnTo>
                  <a:lnTo>
                    <a:pt x="61" y="163"/>
                  </a:lnTo>
                  <a:lnTo>
                    <a:pt x="61" y="163"/>
                  </a:lnTo>
                  <a:lnTo>
                    <a:pt x="61" y="163"/>
                  </a:lnTo>
                  <a:lnTo>
                    <a:pt x="61" y="163"/>
                  </a:lnTo>
                  <a:lnTo>
                    <a:pt x="61" y="163"/>
                  </a:lnTo>
                  <a:lnTo>
                    <a:pt x="61" y="165"/>
                  </a:lnTo>
                  <a:lnTo>
                    <a:pt x="59" y="168"/>
                  </a:lnTo>
                  <a:lnTo>
                    <a:pt x="56" y="170"/>
                  </a:lnTo>
                  <a:lnTo>
                    <a:pt x="56" y="170"/>
                  </a:lnTo>
                  <a:lnTo>
                    <a:pt x="56" y="170"/>
                  </a:lnTo>
                  <a:lnTo>
                    <a:pt x="56" y="172"/>
                  </a:lnTo>
                  <a:lnTo>
                    <a:pt x="56" y="172"/>
                  </a:lnTo>
                  <a:lnTo>
                    <a:pt x="59" y="172"/>
                  </a:lnTo>
                  <a:lnTo>
                    <a:pt x="59" y="175"/>
                  </a:lnTo>
                  <a:lnTo>
                    <a:pt x="59" y="175"/>
                  </a:lnTo>
                  <a:lnTo>
                    <a:pt x="56" y="177"/>
                  </a:lnTo>
                  <a:lnTo>
                    <a:pt x="56" y="180"/>
                  </a:lnTo>
                  <a:lnTo>
                    <a:pt x="54" y="180"/>
                  </a:lnTo>
                  <a:lnTo>
                    <a:pt x="52" y="180"/>
                  </a:lnTo>
                  <a:lnTo>
                    <a:pt x="52" y="180"/>
                  </a:lnTo>
                  <a:lnTo>
                    <a:pt x="49" y="177"/>
                  </a:lnTo>
                  <a:lnTo>
                    <a:pt x="49" y="177"/>
                  </a:lnTo>
                  <a:lnTo>
                    <a:pt x="49" y="180"/>
                  </a:lnTo>
                  <a:lnTo>
                    <a:pt x="49" y="182"/>
                  </a:lnTo>
                  <a:lnTo>
                    <a:pt x="49" y="184"/>
                  </a:lnTo>
                  <a:lnTo>
                    <a:pt x="49" y="182"/>
                  </a:lnTo>
                  <a:lnTo>
                    <a:pt x="49" y="182"/>
                  </a:lnTo>
                  <a:lnTo>
                    <a:pt x="47" y="182"/>
                  </a:lnTo>
                  <a:lnTo>
                    <a:pt x="47" y="182"/>
                  </a:lnTo>
                  <a:lnTo>
                    <a:pt x="47" y="182"/>
                  </a:lnTo>
                  <a:lnTo>
                    <a:pt x="47" y="182"/>
                  </a:lnTo>
                  <a:lnTo>
                    <a:pt x="47" y="182"/>
                  </a:lnTo>
                  <a:lnTo>
                    <a:pt x="47" y="180"/>
                  </a:lnTo>
                  <a:lnTo>
                    <a:pt x="45" y="182"/>
                  </a:lnTo>
                  <a:lnTo>
                    <a:pt x="45" y="182"/>
                  </a:lnTo>
                  <a:lnTo>
                    <a:pt x="45" y="180"/>
                  </a:lnTo>
                  <a:lnTo>
                    <a:pt x="45" y="180"/>
                  </a:lnTo>
                  <a:lnTo>
                    <a:pt x="45" y="182"/>
                  </a:lnTo>
                  <a:lnTo>
                    <a:pt x="45" y="182"/>
                  </a:lnTo>
                  <a:lnTo>
                    <a:pt x="45" y="182"/>
                  </a:lnTo>
                  <a:lnTo>
                    <a:pt x="45" y="184"/>
                  </a:lnTo>
                  <a:lnTo>
                    <a:pt x="45" y="187"/>
                  </a:lnTo>
                  <a:lnTo>
                    <a:pt x="45" y="187"/>
                  </a:lnTo>
                  <a:lnTo>
                    <a:pt x="45" y="189"/>
                  </a:lnTo>
                  <a:lnTo>
                    <a:pt x="42" y="191"/>
                  </a:lnTo>
                  <a:lnTo>
                    <a:pt x="40" y="191"/>
                  </a:lnTo>
                  <a:lnTo>
                    <a:pt x="40" y="191"/>
                  </a:lnTo>
                  <a:lnTo>
                    <a:pt x="40" y="194"/>
                  </a:lnTo>
                  <a:lnTo>
                    <a:pt x="40" y="194"/>
                  </a:lnTo>
                  <a:lnTo>
                    <a:pt x="40" y="194"/>
                  </a:lnTo>
                  <a:lnTo>
                    <a:pt x="40" y="196"/>
                  </a:lnTo>
                  <a:lnTo>
                    <a:pt x="37" y="196"/>
                  </a:lnTo>
                  <a:lnTo>
                    <a:pt x="37" y="196"/>
                  </a:lnTo>
                  <a:lnTo>
                    <a:pt x="37" y="201"/>
                  </a:lnTo>
                  <a:lnTo>
                    <a:pt x="37" y="203"/>
                  </a:lnTo>
                  <a:lnTo>
                    <a:pt x="40" y="203"/>
                  </a:lnTo>
                  <a:lnTo>
                    <a:pt x="40" y="203"/>
                  </a:lnTo>
                  <a:lnTo>
                    <a:pt x="40" y="206"/>
                  </a:lnTo>
                  <a:lnTo>
                    <a:pt x="40" y="206"/>
                  </a:lnTo>
                  <a:lnTo>
                    <a:pt x="40" y="206"/>
                  </a:lnTo>
                  <a:lnTo>
                    <a:pt x="42" y="206"/>
                  </a:lnTo>
                  <a:lnTo>
                    <a:pt x="42" y="206"/>
                  </a:lnTo>
                  <a:lnTo>
                    <a:pt x="42" y="206"/>
                  </a:lnTo>
                  <a:lnTo>
                    <a:pt x="42" y="206"/>
                  </a:lnTo>
                  <a:lnTo>
                    <a:pt x="42" y="208"/>
                  </a:lnTo>
                  <a:lnTo>
                    <a:pt x="42" y="208"/>
                  </a:lnTo>
                  <a:lnTo>
                    <a:pt x="42" y="208"/>
                  </a:lnTo>
                  <a:lnTo>
                    <a:pt x="42" y="208"/>
                  </a:lnTo>
                  <a:lnTo>
                    <a:pt x="47" y="210"/>
                  </a:lnTo>
                  <a:lnTo>
                    <a:pt x="47" y="210"/>
                  </a:lnTo>
                  <a:lnTo>
                    <a:pt x="47" y="210"/>
                  </a:lnTo>
                  <a:lnTo>
                    <a:pt x="49" y="210"/>
                  </a:lnTo>
                  <a:lnTo>
                    <a:pt x="49" y="210"/>
                  </a:lnTo>
                  <a:lnTo>
                    <a:pt x="49" y="210"/>
                  </a:lnTo>
                  <a:lnTo>
                    <a:pt x="49" y="210"/>
                  </a:lnTo>
                  <a:lnTo>
                    <a:pt x="49" y="210"/>
                  </a:lnTo>
                  <a:lnTo>
                    <a:pt x="52" y="210"/>
                  </a:lnTo>
                  <a:lnTo>
                    <a:pt x="54" y="210"/>
                  </a:lnTo>
                  <a:lnTo>
                    <a:pt x="54" y="210"/>
                  </a:lnTo>
                  <a:lnTo>
                    <a:pt x="56" y="210"/>
                  </a:lnTo>
                  <a:lnTo>
                    <a:pt x="56" y="210"/>
                  </a:lnTo>
                  <a:lnTo>
                    <a:pt x="59" y="208"/>
                  </a:lnTo>
                  <a:lnTo>
                    <a:pt x="59" y="208"/>
                  </a:lnTo>
                  <a:lnTo>
                    <a:pt x="59" y="210"/>
                  </a:lnTo>
                  <a:lnTo>
                    <a:pt x="56" y="210"/>
                  </a:lnTo>
                  <a:lnTo>
                    <a:pt x="56" y="210"/>
                  </a:lnTo>
                  <a:lnTo>
                    <a:pt x="56" y="213"/>
                  </a:lnTo>
                  <a:lnTo>
                    <a:pt x="54" y="213"/>
                  </a:lnTo>
                  <a:lnTo>
                    <a:pt x="52" y="213"/>
                  </a:lnTo>
                  <a:lnTo>
                    <a:pt x="49" y="213"/>
                  </a:lnTo>
                  <a:lnTo>
                    <a:pt x="49" y="213"/>
                  </a:lnTo>
                  <a:lnTo>
                    <a:pt x="49" y="213"/>
                  </a:lnTo>
                  <a:lnTo>
                    <a:pt x="49" y="215"/>
                  </a:lnTo>
                  <a:lnTo>
                    <a:pt x="49" y="217"/>
                  </a:lnTo>
                  <a:lnTo>
                    <a:pt x="52" y="217"/>
                  </a:lnTo>
                  <a:lnTo>
                    <a:pt x="52" y="220"/>
                  </a:lnTo>
                  <a:lnTo>
                    <a:pt x="54" y="220"/>
                  </a:lnTo>
                  <a:lnTo>
                    <a:pt x="52" y="222"/>
                  </a:lnTo>
                  <a:lnTo>
                    <a:pt x="52" y="222"/>
                  </a:lnTo>
                  <a:lnTo>
                    <a:pt x="54" y="225"/>
                  </a:lnTo>
                  <a:lnTo>
                    <a:pt x="56" y="225"/>
                  </a:lnTo>
                  <a:lnTo>
                    <a:pt x="56" y="225"/>
                  </a:lnTo>
                  <a:lnTo>
                    <a:pt x="56" y="225"/>
                  </a:lnTo>
                  <a:lnTo>
                    <a:pt x="59" y="222"/>
                  </a:lnTo>
                  <a:lnTo>
                    <a:pt x="59" y="222"/>
                  </a:lnTo>
                  <a:lnTo>
                    <a:pt x="59" y="222"/>
                  </a:lnTo>
                  <a:lnTo>
                    <a:pt x="56" y="227"/>
                  </a:lnTo>
                  <a:lnTo>
                    <a:pt x="59" y="225"/>
                  </a:lnTo>
                  <a:lnTo>
                    <a:pt x="63" y="222"/>
                  </a:lnTo>
                  <a:lnTo>
                    <a:pt x="68" y="222"/>
                  </a:lnTo>
                  <a:lnTo>
                    <a:pt x="68" y="222"/>
                  </a:lnTo>
                  <a:lnTo>
                    <a:pt x="68" y="220"/>
                  </a:lnTo>
                  <a:lnTo>
                    <a:pt x="68" y="220"/>
                  </a:lnTo>
                  <a:lnTo>
                    <a:pt x="68" y="225"/>
                  </a:lnTo>
                  <a:lnTo>
                    <a:pt x="68" y="225"/>
                  </a:lnTo>
                  <a:lnTo>
                    <a:pt x="68" y="225"/>
                  </a:lnTo>
                  <a:lnTo>
                    <a:pt x="66" y="225"/>
                  </a:lnTo>
                  <a:lnTo>
                    <a:pt x="66" y="225"/>
                  </a:lnTo>
                  <a:lnTo>
                    <a:pt x="66" y="225"/>
                  </a:lnTo>
                  <a:lnTo>
                    <a:pt x="63" y="227"/>
                  </a:lnTo>
                  <a:lnTo>
                    <a:pt x="63" y="227"/>
                  </a:lnTo>
                  <a:lnTo>
                    <a:pt x="63" y="227"/>
                  </a:lnTo>
                  <a:lnTo>
                    <a:pt x="63" y="227"/>
                  </a:lnTo>
                  <a:lnTo>
                    <a:pt x="61" y="227"/>
                  </a:lnTo>
                  <a:lnTo>
                    <a:pt x="61" y="227"/>
                  </a:lnTo>
                  <a:lnTo>
                    <a:pt x="61" y="227"/>
                  </a:lnTo>
                  <a:lnTo>
                    <a:pt x="59" y="229"/>
                  </a:lnTo>
                  <a:lnTo>
                    <a:pt x="59" y="229"/>
                  </a:lnTo>
                  <a:lnTo>
                    <a:pt x="59" y="229"/>
                  </a:lnTo>
                  <a:lnTo>
                    <a:pt x="56" y="227"/>
                  </a:lnTo>
                  <a:lnTo>
                    <a:pt x="54" y="227"/>
                  </a:lnTo>
                  <a:lnTo>
                    <a:pt x="54" y="227"/>
                  </a:lnTo>
                  <a:lnTo>
                    <a:pt x="52" y="227"/>
                  </a:lnTo>
                  <a:lnTo>
                    <a:pt x="52" y="227"/>
                  </a:lnTo>
                  <a:lnTo>
                    <a:pt x="52" y="227"/>
                  </a:lnTo>
                  <a:lnTo>
                    <a:pt x="52" y="229"/>
                  </a:lnTo>
                  <a:lnTo>
                    <a:pt x="52" y="232"/>
                  </a:lnTo>
                  <a:lnTo>
                    <a:pt x="49" y="232"/>
                  </a:lnTo>
                  <a:lnTo>
                    <a:pt x="49" y="234"/>
                  </a:lnTo>
                  <a:lnTo>
                    <a:pt x="49" y="234"/>
                  </a:lnTo>
                  <a:lnTo>
                    <a:pt x="49" y="236"/>
                  </a:lnTo>
                  <a:lnTo>
                    <a:pt x="52" y="241"/>
                  </a:lnTo>
                  <a:lnTo>
                    <a:pt x="52" y="241"/>
                  </a:lnTo>
                  <a:lnTo>
                    <a:pt x="54" y="246"/>
                  </a:lnTo>
                  <a:lnTo>
                    <a:pt x="56" y="246"/>
                  </a:lnTo>
                  <a:lnTo>
                    <a:pt x="56" y="248"/>
                  </a:lnTo>
                  <a:lnTo>
                    <a:pt x="54" y="248"/>
                  </a:lnTo>
                  <a:lnTo>
                    <a:pt x="54" y="248"/>
                  </a:lnTo>
                  <a:lnTo>
                    <a:pt x="54" y="248"/>
                  </a:lnTo>
                  <a:lnTo>
                    <a:pt x="52" y="248"/>
                  </a:lnTo>
                  <a:lnTo>
                    <a:pt x="52" y="248"/>
                  </a:lnTo>
                  <a:lnTo>
                    <a:pt x="52" y="246"/>
                  </a:lnTo>
                  <a:lnTo>
                    <a:pt x="52" y="246"/>
                  </a:lnTo>
                  <a:lnTo>
                    <a:pt x="52" y="244"/>
                  </a:lnTo>
                  <a:lnTo>
                    <a:pt x="52" y="244"/>
                  </a:lnTo>
                  <a:lnTo>
                    <a:pt x="49" y="244"/>
                  </a:lnTo>
                  <a:lnTo>
                    <a:pt x="47" y="246"/>
                  </a:lnTo>
                  <a:lnTo>
                    <a:pt x="47" y="246"/>
                  </a:lnTo>
                  <a:lnTo>
                    <a:pt x="49" y="244"/>
                  </a:lnTo>
                  <a:lnTo>
                    <a:pt x="49" y="244"/>
                  </a:lnTo>
                  <a:lnTo>
                    <a:pt x="47" y="241"/>
                  </a:lnTo>
                  <a:lnTo>
                    <a:pt x="47" y="239"/>
                  </a:lnTo>
                  <a:lnTo>
                    <a:pt x="47" y="239"/>
                  </a:lnTo>
                  <a:lnTo>
                    <a:pt x="47" y="239"/>
                  </a:lnTo>
                  <a:lnTo>
                    <a:pt x="45" y="236"/>
                  </a:lnTo>
                  <a:lnTo>
                    <a:pt x="45" y="236"/>
                  </a:lnTo>
                  <a:lnTo>
                    <a:pt x="45" y="234"/>
                  </a:lnTo>
                  <a:lnTo>
                    <a:pt x="45" y="234"/>
                  </a:lnTo>
                  <a:lnTo>
                    <a:pt x="42" y="232"/>
                  </a:lnTo>
                  <a:lnTo>
                    <a:pt x="37" y="232"/>
                  </a:lnTo>
                  <a:lnTo>
                    <a:pt x="37" y="229"/>
                  </a:lnTo>
                  <a:lnTo>
                    <a:pt x="35" y="229"/>
                  </a:lnTo>
                  <a:lnTo>
                    <a:pt x="33" y="229"/>
                  </a:lnTo>
                  <a:lnTo>
                    <a:pt x="33" y="229"/>
                  </a:lnTo>
                  <a:lnTo>
                    <a:pt x="33" y="229"/>
                  </a:lnTo>
                  <a:lnTo>
                    <a:pt x="33" y="229"/>
                  </a:lnTo>
                  <a:lnTo>
                    <a:pt x="30" y="227"/>
                  </a:lnTo>
                  <a:lnTo>
                    <a:pt x="30" y="227"/>
                  </a:lnTo>
                  <a:lnTo>
                    <a:pt x="30" y="227"/>
                  </a:lnTo>
                  <a:lnTo>
                    <a:pt x="30" y="229"/>
                  </a:lnTo>
                  <a:lnTo>
                    <a:pt x="30" y="232"/>
                  </a:lnTo>
                  <a:lnTo>
                    <a:pt x="30" y="236"/>
                  </a:lnTo>
                  <a:lnTo>
                    <a:pt x="30" y="236"/>
                  </a:lnTo>
                  <a:lnTo>
                    <a:pt x="30" y="236"/>
                  </a:lnTo>
                  <a:lnTo>
                    <a:pt x="30" y="239"/>
                  </a:lnTo>
                  <a:lnTo>
                    <a:pt x="30" y="241"/>
                  </a:lnTo>
                  <a:lnTo>
                    <a:pt x="30" y="244"/>
                  </a:lnTo>
                  <a:lnTo>
                    <a:pt x="30" y="244"/>
                  </a:lnTo>
                  <a:lnTo>
                    <a:pt x="28" y="251"/>
                  </a:lnTo>
                  <a:lnTo>
                    <a:pt x="28" y="248"/>
                  </a:lnTo>
                  <a:lnTo>
                    <a:pt x="28" y="248"/>
                  </a:lnTo>
                  <a:lnTo>
                    <a:pt x="28" y="248"/>
                  </a:lnTo>
                  <a:lnTo>
                    <a:pt x="30" y="246"/>
                  </a:lnTo>
                  <a:lnTo>
                    <a:pt x="28" y="246"/>
                  </a:lnTo>
                  <a:lnTo>
                    <a:pt x="26" y="248"/>
                  </a:lnTo>
                  <a:lnTo>
                    <a:pt x="26" y="251"/>
                  </a:lnTo>
                  <a:lnTo>
                    <a:pt x="26" y="246"/>
                  </a:lnTo>
                  <a:lnTo>
                    <a:pt x="28" y="244"/>
                  </a:lnTo>
                  <a:lnTo>
                    <a:pt x="28" y="244"/>
                  </a:lnTo>
                  <a:lnTo>
                    <a:pt x="28" y="241"/>
                  </a:lnTo>
                  <a:lnTo>
                    <a:pt x="28" y="241"/>
                  </a:lnTo>
                  <a:lnTo>
                    <a:pt x="28" y="239"/>
                  </a:lnTo>
                  <a:lnTo>
                    <a:pt x="28" y="239"/>
                  </a:lnTo>
                  <a:lnTo>
                    <a:pt x="28" y="239"/>
                  </a:lnTo>
                  <a:lnTo>
                    <a:pt x="28" y="236"/>
                  </a:lnTo>
                  <a:lnTo>
                    <a:pt x="28" y="236"/>
                  </a:lnTo>
                  <a:lnTo>
                    <a:pt x="28" y="234"/>
                  </a:lnTo>
                  <a:lnTo>
                    <a:pt x="26" y="234"/>
                  </a:lnTo>
                  <a:lnTo>
                    <a:pt x="26" y="234"/>
                  </a:lnTo>
                  <a:lnTo>
                    <a:pt x="23" y="234"/>
                  </a:lnTo>
                  <a:lnTo>
                    <a:pt x="23" y="232"/>
                  </a:lnTo>
                  <a:lnTo>
                    <a:pt x="23" y="232"/>
                  </a:lnTo>
                  <a:lnTo>
                    <a:pt x="23" y="232"/>
                  </a:lnTo>
                  <a:lnTo>
                    <a:pt x="23" y="232"/>
                  </a:lnTo>
                  <a:lnTo>
                    <a:pt x="23" y="229"/>
                  </a:lnTo>
                  <a:lnTo>
                    <a:pt x="21" y="229"/>
                  </a:lnTo>
                  <a:lnTo>
                    <a:pt x="18" y="229"/>
                  </a:lnTo>
                  <a:lnTo>
                    <a:pt x="18" y="229"/>
                  </a:lnTo>
                  <a:lnTo>
                    <a:pt x="18" y="229"/>
                  </a:lnTo>
                  <a:lnTo>
                    <a:pt x="18" y="229"/>
                  </a:lnTo>
                  <a:lnTo>
                    <a:pt x="18" y="248"/>
                  </a:lnTo>
                  <a:lnTo>
                    <a:pt x="16" y="270"/>
                  </a:lnTo>
                  <a:lnTo>
                    <a:pt x="16" y="291"/>
                  </a:lnTo>
                  <a:lnTo>
                    <a:pt x="16" y="310"/>
                  </a:lnTo>
                  <a:lnTo>
                    <a:pt x="16" y="331"/>
                  </a:lnTo>
                  <a:lnTo>
                    <a:pt x="16" y="350"/>
                  </a:lnTo>
                  <a:lnTo>
                    <a:pt x="14" y="371"/>
                  </a:lnTo>
                  <a:lnTo>
                    <a:pt x="14" y="393"/>
                  </a:lnTo>
                  <a:lnTo>
                    <a:pt x="14" y="412"/>
                  </a:lnTo>
                  <a:lnTo>
                    <a:pt x="14" y="433"/>
                  </a:lnTo>
                  <a:lnTo>
                    <a:pt x="11" y="454"/>
                  </a:lnTo>
                  <a:lnTo>
                    <a:pt x="11" y="473"/>
                  </a:lnTo>
                  <a:lnTo>
                    <a:pt x="11" y="494"/>
                  </a:lnTo>
                  <a:lnTo>
                    <a:pt x="11" y="513"/>
                  </a:lnTo>
                  <a:lnTo>
                    <a:pt x="11" y="535"/>
                  </a:lnTo>
                  <a:lnTo>
                    <a:pt x="9" y="556"/>
                  </a:lnTo>
                  <a:lnTo>
                    <a:pt x="9" y="575"/>
                  </a:lnTo>
                  <a:lnTo>
                    <a:pt x="9" y="596"/>
                  </a:lnTo>
                  <a:lnTo>
                    <a:pt x="9" y="618"/>
                  </a:lnTo>
                  <a:lnTo>
                    <a:pt x="7" y="637"/>
                  </a:lnTo>
                  <a:lnTo>
                    <a:pt x="7" y="658"/>
                  </a:lnTo>
                  <a:lnTo>
                    <a:pt x="7" y="677"/>
                  </a:lnTo>
                  <a:lnTo>
                    <a:pt x="7" y="698"/>
                  </a:lnTo>
                  <a:lnTo>
                    <a:pt x="4" y="719"/>
                  </a:lnTo>
                  <a:lnTo>
                    <a:pt x="4" y="738"/>
                  </a:lnTo>
                  <a:lnTo>
                    <a:pt x="4" y="760"/>
                  </a:lnTo>
                  <a:lnTo>
                    <a:pt x="2" y="779"/>
                  </a:lnTo>
                  <a:lnTo>
                    <a:pt x="2" y="800"/>
                  </a:lnTo>
                  <a:lnTo>
                    <a:pt x="2" y="821"/>
                  </a:lnTo>
                  <a:lnTo>
                    <a:pt x="0" y="840"/>
                  </a:lnTo>
                  <a:lnTo>
                    <a:pt x="0" y="861"/>
                  </a:lnTo>
                  <a:lnTo>
                    <a:pt x="0" y="883"/>
                  </a:lnTo>
                  <a:lnTo>
                    <a:pt x="452" y="883"/>
                  </a:lnTo>
                  <a:lnTo>
                    <a:pt x="452" y="864"/>
                  </a:lnTo>
                  <a:lnTo>
                    <a:pt x="454" y="847"/>
                  </a:lnTo>
                  <a:lnTo>
                    <a:pt x="454" y="831"/>
                  </a:lnTo>
                  <a:lnTo>
                    <a:pt x="456" y="812"/>
                  </a:lnTo>
                  <a:lnTo>
                    <a:pt x="456" y="795"/>
                  </a:lnTo>
                  <a:lnTo>
                    <a:pt x="456" y="779"/>
                  </a:lnTo>
                  <a:lnTo>
                    <a:pt x="459" y="760"/>
                  </a:lnTo>
                  <a:lnTo>
                    <a:pt x="459" y="743"/>
                  </a:lnTo>
                  <a:lnTo>
                    <a:pt x="459" y="727"/>
                  </a:lnTo>
                  <a:lnTo>
                    <a:pt x="461" y="708"/>
                  </a:lnTo>
                  <a:lnTo>
                    <a:pt x="461" y="691"/>
                  </a:lnTo>
                  <a:lnTo>
                    <a:pt x="461" y="674"/>
                  </a:lnTo>
                  <a:lnTo>
                    <a:pt x="463" y="655"/>
                  </a:lnTo>
                  <a:lnTo>
                    <a:pt x="463" y="639"/>
                  </a:lnTo>
                  <a:lnTo>
                    <a:pt x="463" y="622"/>
                  </a:lnTo>
                  <a:lnTo>
                    <a:pt x="466" y="606"/>
                  </a:lnTo>
                  <a:lnTo>
                    <a:pt x="466" y="587"/>
                  </a:lnTo>
                  <a:lnTo>
                    <a:pt x="466" y="570"/>
                  </a:lnTo>
                  <a:lnTo>
                    <a:pt x="468" y="554"/>
                  </a:lnTo>
                  <a:lnTo>
                    <a:pt x="468" y="535"/>
                  </a:lnTo>
                  <a:lnTo>
                    <a:pt x="468" y="518"/>
                  </a:lnTo>
                  <a:lnTo>
                    <a:pt x="471" y="502"/>
                  </a:lnTo>
                  <a:lnTo>
                    <a:pt x="471" y="483"/>
                  </a:lnTo>
                  <a:lnTo>
                    <a:pt x="471" y="466"/>
                  </a:lnTo>
                  <a:lnTo>
                    <a:pt x="471" y="449"/>
                  </a:lnTo>
                  <a:lnTo>
                    <a:pt x="473" y="431"/>
                  </a:lnTo>
                  <a:lnTo>
                    <a:pt x="473" y="414"/>
                  </a:lnTo>
                  <a:lnTo>
                    <a:pt x="473" y="397"/>
                  </a:lnTo>
                  <a:lnTo>
                    <a:pt x="475" y="378"/>
                  </a:lnTo>
                  <a:lnTo>
                    <a:pt x="475" y="362"/>
                  </a:lnTo>
                  <a:lnTo>
                    <a:pt x="475" y="345"/>
                  </a:lnTo>
                  <a:lnTo>
                    <a:pt x="475" y="329"/>
                  </a:lnTo>
                  <a:lnTo>
                    <a:pt x="475" y="326"/>
                  </a:lnTo>
                  <a:lnTo>
                    <a:pt x="475" y="326"/>
                  </a:lnTo>
                  <a:close/>
                  <a:moveTo>
                    <a:pt x="407" y="28"/>
                  </a:moveTo>
                  <a:lnTo>
                    <a:pt x="409" y="28"/>
                  </a:lnTo>
                  <a:lnTo>
                    <a:pt x="409" y="28"/>
                  </a:lnTo>
                  <a:lnTo>
                    <a:pt x="409" y="28"/>
                  </a:lnTo>
                  <a:lnTo>
                    <a:pt x="409" y="28"/>
                  </a:lnTo>
                  <a:lnTo>
                    <a:pt x="409" y="28"/>
                  </a:lnTo>
                  <a:lnTo>
                    <a:pt x="409" y="28"/>
                  </a:lnTo>
                  <a:lnTo>
                    <a:pt x="411" y="28"/>
                  </a:lnTo>
                  <a:lnTo>
                    <a:pt x="414" y="23"/>
                  </a:lnTo>
                  <a:lnTo>
                    <a:pt x="414" y="21"/>
                  </a:lnTo>
                  <a:lnTo>
                    <a:pt x="416" y="21"/>
                  </a:lnTo>
                  <a:lnTo>
                    <a:pt x="416" y="19"/>
                  </a:lnTo>
                  <a:lnTo>
                    <a:pt x="416" y="16"/>
                  </a:lnTo>
                  <a:lnTo>
                    <a:pt x="418" y="14"/>
                  </a:lnTo>
                  <a:lnTo>
                    <a:pt x="418" y="14"/>
                  </a:lnTo>
                  <a:lnTo>
                    <a:pt x="418" y="14"/>
                  </a:lnTo>
                  <a:lnTo>
                    <a:pt x="418" y="14"/>
                  </a:lnTo>
                  <a:lnTo>
                    <a:pt x="421" y="14"/>
                  </a:lnTo>
                  <a:lnTo>
                    <a:pt x="421" y="11"/>
                  </a:lnTo>
                  <a:lnTo>
                    <a:pt x="421" y="9"/>
                  </a:lnTo>
                  <a:lnTo>
                    <a:pt x="421" y="7"/>
                  </a:lnTo>
                  <a:lnTo>
                    <a:pt x="423" y="4"/>
                  </a:lnTo>
                  <a:lnTo>
                    <a:pt x="423" y="2"/>
                  </a:lnTo>
                  <a:lnTo>
                    <a:pt x="423" y="4"/>
                  </a:lnTo>
                  <a:lnTo>
                    <a:pt x="421" y="4"/>
                  </a:lnTo>
                  <a:lnTo>
                    <a:pt x="421" y="4"/>
                  </a:lnTo>
                  <a:lnTo>
                    <a:pt x="421" y="4"/>
                  </a:lnTo>
                  <a:lnTo>
                    <a:pt x="421" y="4"/>
                  </a:lnTo>
                  <a:lnTo>
                    <a:pt x="421" y="4"/>
                  </a:lnTo>
                  <a:lnTo>
                    <a:pt x="421" y="4"/>
                  </a:lnTo>
                  <a:lnTo>
                    <a:pt x="421" y="4"/>
                  </a:lnTo>
                  <a:lnTo>
                    <a:pt x="421" y="7"/>
                  </a:lnTo>
                  <a:lnTo>
                    <a:pt x="421" y="7"/>
                  </a:lnTo>
                  <a:lnTo>
                    <a:pt x="421" y="7"/>
                  </a:lnTo>
                  <a:lnTo>
                    <a:pt x="418" y="9"/>
                  </a:lnTo>
                  <a:lnTo>
                    <a:pt x="418" y="9"/>
                  </a:lnTo>
                  <a:lnTo>
                    <a:pt x="418" y="11"/>
                  </a:lnTo>
                  <a:lnTo>
                    <a:pt x="416" y="11"/>
                  </a:lnTo>
                  <a:lnTo>
                    <a:pt x="414" y="16"/>
                  </a:lnTo>
                  <a:lnTo>
                    <a:pt x="414" y="19"/>
                  </a:lnTo>
                  <a:lnTo>
                    <a:pt x="414" y="19"/>
                  </a:lnTo>
                  <a:lnTo>
                    <a:pt x="414" y="21"/>
                  </a:lnTo>
                  <a:lnTo>
                    <a:pt x="411" y="21"/>
                  </a:lnTo>
                  <a:lnTo>
                    <a:pt x="411" y="23"/>
                  </a:lnTo>
                  <a:lnTo>
                    <a:pt x="409" y="23"/>
                  </a:lnTo>
                  <a:lnTo>
                    <a:pt x="409" y="26"/>
                  </a:lnTo>
                  <a:lnTo>
                    <a:pt x="407" y="26"/>
                  </a:lnTo>
                  <a:lnTo>
                    <a:pt x="409" y="26"/>
                  </a:lnTo>
                  <a:lnTo>
                    <a:pt x="409" y="28"/>
                  </a:lnTo>
                  <a:lnTo>
                    <a:pt x="407" y="28"/>
                  </a:lnTo>
                  <a:close/>
                  <a:moveTo>
                    <a:pt x="201" y="4"/>
                  </a:moveTo>
                  <a:lnTo>
                    <a:pt x="203" y="4"/>
                  </a:lnTo>
                  <a:lnTo>
                    <a:pt x="203" y="7"/>
                  </a:lnTo>
                  <a:lnTo>
                    <a:pt x="203" y="7"/>
                  </a:lnTo>
                  <a:lnTo>
                    <a:pt x="203" y="7"/>
                  </a:lnTo>
                  <a:lnTo>
                    <a:pt x="203" y="9"/>
                  </a:lnTo>
                  <a:lnTo>
                    <a:pt x="203" y="9"/>
                  </a:lnTo>
                  <a:lnTo>
                    <a:pt x="203" y="9"/>
                  </a:lnTo>
                  <a:lnTo>
                    <a:pt x="203" y="11"/>
                  </a:lnTo>
                  <a:lnTo>
                    <a:pt x="203" y="11"/>
                  </a:lnTo>
                  <a:lnTo>
                    <a:pt x="203" y="11"/>
                  </a:lnTo>
                  <a:lnTo>
                    <a:pt x="203" y="11"/>
                  </a:lnTo>
                  <a:lnTo>
                    <a:pt x="205" y="14"/>
                  </a:lnTo>
                  <a:lnTo>
                    <a:pt x="205" y="16"/>
                  </a:lnTo>
                  <a:lnTo>
                    <a:pt x="205" y="19"/>
                  </a:lnTo>
                  <a:lnTo>
                    <a:pt x="205" y="21"/>
                  </a:lnTo>
                  <a:lnTo>
                    <a:pt x="208" y="21"/>
                  </a:lnTo>
                  <a:lnTo>
                    <a:pt x="208" y="21"/>
                  </a:lnTo>
                  <a:lnTo>
                    <a:pt x="208" y="19"/>
                  </a:lnTo>
                  <a:lnTo>
                    <a:pt x="210" y="16"/>
                  </a:lnTo>
                  <a:lnTo>
                    <a:pt x="208" y="14"/>
                  </a:lnTo>
                  <a:lnTo>
                    <a:pt x="208" y="14"/>
                  </a:lnTo>
                  <a:lnTo>
                    <a:pt x="208" y="11"/>
                  </a:lnTo>
                  <a:lnTo>
                    <a:pt x="210" y="11"/>
                  </a:lnTo>
                  <a:lnTo>
                    <a:pt x="208" y="11"/>
                  </a:lnTo>
                  <a:lnTo>
                    <a:pt x="208" y="11"/>
                  </a:lnTo>
                  <a:lnTo>
                    <a:pt x="208" y="11"/>
                  </a:lnTo>
                  <a:lnTo>
                    <a:pt x="208" y="9"/>
                  </a:lnTo>
                  <a:lnTo>
                    <a:pt x="208" y="9"/>
                  </a:lnTo>
                  <a:lnTo>
                    <a:pt x="208" y="9"/>
                  </a:lnTo>
                  <a:lnTo>
                    <a:pt x="208" y="9"/>
                  </a:lnTo>
                  <a:lnTo>
                    <a:pt x="208" y="9"/>
                  </a:lnTo>
                  <a:lnTo>
                    <a:pt x="208" y="7"/>
                  </a:lnTo>
                  <a:lnTo>
                    <a:pt x="208" y="7"/>
                  </a:lnTo>
                  <a:lnTo>
                    <a:pt x="208" y="7"/>
                  </a:lnTo>
                  <a:lnTo>
                    <a:pt x="208" y="4"/>
                  </a:lnTo>
                  <a:lnTo>
                    <a:pt x="208" y="4"/>
                  </a:lnTo>
                  <a:lnTo>
                    <a:pt x="208" y="4"/>
                  </a:lnTo>
                  <a:lnTo>
                    <a:pt x="208" y="2"/>
                  </a:lnTo>
                  <a:lnTo>
                    <a:pt x="208" y="2"/>
                  </a:lnTo>
                  <a:lnTo>
                    <a:pt x="208" y="2"/>
                  </a:lnTo>
                  <a:lnTo>
                    <a:pt x="208" y="0"/>
                  </a:lnTo>
                  <a:lnTo>
                    <a:pt x="208" y="0"/>
                  </a:lnTo>
                  <a:lnTo>
                    <a:pt x="208" y="0"/>
                  </a:lnTo>
                  <a:lnTo>
                    <a:pt x="205" y="0"/>
                  </a:lnTo>
                  <a:lnTo>
                    <a:pt x="205" y="2"/>
                  </a:lnTo>
                  <a:lnTo>
                    <a:pt x="205" y="2"/>
                  </a:lnTo>
                  <a:lnTo>
                    <a:pt x="205" y="4"/>
                  </a:lnTo>
                  <a:lnTo>
                    <a:pt x="205" y="4"/>
                  </a:lnTo>
                  <a:lnTo>
                    <a:pt x="203" y="4"/>
                  </a:lnTo>
                  <a:lnTo>
                    <a:pt x="203" y="4"/>
                  </a:lnTo>
                  <a:lnTo>
                    <a:pt x="203" y="4"/>
                  </a:lnTo>
                  <a:lnTo>
                    <a:pt x="201" y="4"/>
                  </a:lnTo>
                  <a:lnTo>
                    <a:pt x="201" y="4"/>
                  </a:lnTo>
                  <a:lnTo>
                    <a:pt x="201" y="4"/>
                  </a:lnTo>
                  <a:lnTo>
                    <a:pt x="201" y="4"/>
                  </a:lnTo>
                  <a:close/>
                </a:path>
              </a:pathLst>
            </a:custGeom>
            <a:gradFill>
              <a:gsLst>
                <a:gs pos="1000">
                  <a:schemeClr val="accent1"/>
                </a:gs>
                <a:gs pos="100000">
                  <a:schemeClr val="accent1">
                    <a:lumMod val="75000"/>
                  </a:schemeClr>
                </a:gs>
              </a:gsLst>
              <a:lin ang="5400000" scaled="0"/>
            </a:gra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1400" dirty="0"/>
            </a:p>
          </p:txBody>
        </p:sp>
        <p:sp>
          <p:nvSpPr>
            <p:cNvPr id="108" name="Freeform 19">
              <a:extLst>
                <a:ext uri="{FF2B5EF4-FFF2-40B4-BE49-F238E27FC236}">
                  <a16:creationId xmlns:a16="http://schemas.microsoft.com/office/drawing/2014/main" id="{58FA7D71-2CE9-4BC8-BC6B-F25839D299D5}"/>
                </a:ext>
              </a:extLst>
            </p:cNvPr>
            <p:cNvSpPr>
              <a:spLocks noEditPoints="1"/>
            </p:cNvSpPr>
            <p:nvPr/>
          </p:nvSpPr>
          <p:spPr bwMode="auto">
            <a:xfrm>
              <a:off x="8684993" y="3638941"/>
              <a:ext cx="1345257" cy="1125123"/>
            </a:xfrm>
            <a:custGeom>
              <a:avLst/>
              <a:gdLst>
                <a:gd name="T0" fmla="*/ 634 w 660"/>
                <a:gd name="T1" fmla="*/ 12 h 552"/>
                <a:gd name="T2" fmla="*/ 611 w 660"/>
                <a:gd name="T3" fmla="*/ 7 h 552"/>
                <a:gd name="T4" fmla="*/ 603 w 660"/>
                <a:gd name="T5" fmla="*/ 7 h 552"/>
                <a:gd name="T6" fmla="*/ 580 w 660"/>
                <a:gd name="T7" fmla="*/ 22 h 552"/>
                <a:gd name="T8" fmla="*/ 580 w 660"/>
                <a:gd name="T9" fmla="*/ 36 h 552"/>
                <a:gd name="T10" fmla="*/ 570 w 660"/>
                <a:gd name="T11" fmla="*/ 45 h 552"/>
                <a:gd name="T12" fmla="*/ 558 w 660"/>
                <a:gd name="T13" fmla="*/ 45 h 552"/>
                <a:gd name="T14" fmla="*/ 547 w 660"/>
                <a:gd name="T15" fmla="*/ 57 h 552"/>
                <a:gd name="T16" fmla="*/ 532 w 660"/>
                <a:gd name="T17" fmla="*/ 40 h 552"/>
                <a:gd name="T18" fmla="*/ 495 w 660"/>
                <a:gd name="T19" fmla="*/ 22 h 552"/>
                <a:gd name="T20" fmla="*/ 457 w 660"/>
                <a:gd name="T21" fmla="*/ 24 h 552"/>
                <a:gd name="T22" fmla="*/ 428 w 660"/>
                <a:gd name="T23" fmla="*/ 48 h 552"/>
                <a:gd name="T24" fmla="*/ 9 w 660"/>
                <a:gd name="T25" fmla="*/ 348 h 552"/>
                <a:gd name="T26" fmla="*/ 26 w 660"/>
                <a:gd name="T27" fmla="*/ 353 h 552"/>
                <a:gd name="T28" fmla="*/ 54 w 660"/>
                <a:gd name="T29" fmla="*/ 353 h 552"/>
                <a:gd name="T30" fmla="*/ 69 w 660"/>
                <a:gd name="T31" fmla="*/ 362 h 552"/>
                <a:gd name="T32" fmla="*/ 76 w 660"/>
                <a:gd name="T33" fmla="*/ 389 h 552"/>
                <a:gd name="T34" fmla="*/ 85 w 660"/>
                <a:gd name="T35" fmla="*/ 377 h 552"/>
                <a:gd name="T36" fmla="*/ 106 w 660"/>
                <a:gd name="T37" fmla="*/ 386 h 552"/>
                <a:gd name="T38" fmla="*/ 109 w 660"/>
                <a:gd name="T39" fmla="*/ 403 h 552"/>
                <a:gd name="T40" fmla="*/ 128 w 660"/>
                <a:gd name="T41" fmla="*/ 429 h 552"/>
                <a:gd name="T42" fmla="*/ 151 w 660"/>
                <a:gd name="T43" fmla="*/ 448 h 552"/>
                <a:gd name="T44" fmla="*/ 180 w 660"/>
                <a:gd name="T45" fmla="*/ 467 h 552"/>
                <a:gd name="T46" fmla="*/ 222 w 660"/>
                <a:gd name="T47" fmla="*/ 460 h 552"/>
                <a:gd name="T48" fmla="*/ 253 w 660"/>
                <a:gd name="T49" fmla="*/ 460 h 552"/>
                <a:gd name="T50" fmla="*/ 274 w 660"/>
                <a:gd name="T51" fmla="*/ 467 h 552"/>
                <a:gd name="T52" fmla="*/ 284 w 660"/>
                <a:gd name="T53" fmla="*/ 469 h 552"/>
                <a:gd name="T54" fmla="*/ 298 w 660"/>
                <a:gd name="T55" fmla="*/ 460 h 552"/>
                <a:gd name="T56" fmla="*/ 324 w 660"/>
                <a:gd name="T57" fmla="*/ 464 h 552"/>
                <a:gd name="T58" fmla="*/ 331 w 660"/>
                <a:gd name="T59" fmla="*/ 488 h 552"/>
                <a:gd name="T60" fmla="*/ 343 w 660"/>
                <a:gd name="T61" fmla="*/ 514 h 552"/>
                <a:gd name="T62" fmla="*/ 416 w 660"/>
                <a:gd name="T63" fmla="*/ 531 h 552"/>
                <a:gd name="T64" fmla="*/ 414 w 660"/>
                <a:gd name="T65" fmla="*/ 519 h 552"/>
                <a:gd name="T66" fmla="*/ 426 w 660"/>
                <a:gd name="T67" fmla="*/ 488 h 552"/>
                <a:gd name="T68" fmla="*/ 431 w 660"/>
                <a:gd name="T69" fmla="*/ 467 h 552"/>
                <a:gd name="T70" fmla="*/ 442 w 660"/>
                <a:gd name="T71" fmla="*/ 445 h 552"/>
                <a:gd name="T72" fmla="*/ 459 w 660"/>
                <a:gd name="T73" fmla="*/ 417 h 552"/>
                <a:gd name="T74" fmla="*/ 473 w 660"/>
                <a:gd name="T75" fmla="*/ 407 h 552"/>
                <a:gd name="T76" fmla="*/ 473 w 660"/>
                <a:gd name="T77" fmla="*/ 391 h 552"/>
                <a:gd name="T78" fmla="*/ 483 w 660"/>
                <a:gd name="T79" fmla="*/ 370 h 552"/>
                <a:gd name="T80" fmla="*/ 502 w 660"/>
                <a:gd name="T81" fmla="*/ 346 h 552"/>
                <a:gd name="T82" fmla="*/ 506 w 660"/>
                <a:gd name="T83" fmla="*/ 336 h 552"/>
                <a:gd name="T84" fmla="*/ 509 w 660"/>
                <a:gd name="T85" fmla="*/ 322 h 552"/>
                <a:gd name="T86" fmla="*/ 513 w 660"/>
                <a:gd name="T87" fmla="*/ 315 h 552"/>
                <a:gd name="T88" fmla="*/ 518 w 660"/>
                <a:gd name="T89" fmla="*/ 306 h 552"/>
                <a:gd name="T90" fmla="*/ 530 w 660"/>
                <a:gd name="T91" fmla="*/ 289 h 552"/>
                <a:gd name="T92" fmla="*/ 556 w 660"/>
                <a:gd name="T93" fmla="*/ 270 h 552"/>
                <a:gd name="T94" fmla="*/ 561 w 660"/>
                <a:gd name="T95" fmla="*/ 265 h 552"/>
                <a:gd name="T96" fmla="*/ 580 w 660"/>
                <a:gd name="T97" fmla="*/ 242 h 552"/>
                <a:gd name="T98" fmla="*/ 596 w 660"/>
                <a:gd name="T99" fmla="*/ 209 h 552"/>
                <a:gd name="T100" fmla="*/ 615 w 660"/>
                <a:gd name="T101" fmla="*/ 171 h 552"/>
                <a:gd name="T102" fmla="*/ 615 w 660"/>
                <a:gd name="T103" fmla="*/ 145 h 552"/>
                <a:gd name="T104" fmla="*/ 634 w 660"/>
                <a:gd name="T105" fmla="*/ 97 h 552"/>
                <a:gd name="T106" fmla="*/ 641 w 660"/>
                <a:gd name="T107" fmla="*/ 71 h 552"/>
                <a:gd name="T108" fmla="*/ 658 w 660"/>
                <a:gd name="T109" fmla="*/ 31 h 552"/>
                <a:gd name="T110" fmla="*/ 393 w 660"/>
                <a:gd name="T111" fmla="*/ 424 h 552"/>
                <a:gd name="T112" fmla="*/ 388 w 660"/>
                <a:gd name="T113" fmla="*/ 436 h 552"/>
                <a:gd name="T114" fmla="*/ 381 w 660"/>
                <a:gd name="T115" fmla="*/ 455 h 552"/>
                <a:gd name="T116" fmla="*/ 371 w 660"/>
                <a:gd name="T117" fmla="*/ 445 h 552"/>
                <a:gd name="T118" fmla="*/ 374 w 660"/>
                <a:gd name="T119" fmla="*/ 424 h 552"/>
                <a:gd name="T120" fmla="*/ 395 w 660"/>
                <a:gd name="T121" fmla="*/ 415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0" h="552">
                  <a:moveTo>
                    <a:pt x="660" y="10"/>
                  </a:moveTo>
                  <a:lnTo>
                    <a:pt x="660" y="7"/>
                  </a:lnTo>
                  <a:lnTo>
                    <a:pt x="660" y="5"/>
                  </a:lnTo>
                  <a:lnTo>
                    <a:pt x="660" y="3"/>
                  </a:lnTo>
                  <a:lnTo>
                    <a:pt x="660" y="3"/>
                  </a:lnTo>
                  <a:lnTo>
                    <a:pt x="658" y="3"/>
                  </a:lnTo>
                  <a:lnTo>
                    <a:pt x="656" y="0"/>
                  </a:lnTo>
                  <a:lnTo>
                    <a:pt x="656" y="3"/>
                  </a:lnTo>
                  <a:lnTo>
                    <a:pt x="651" y="5"/>
                  </a:lnTo>
                  <a:lnTo>
                    <a:pt x="648" y="5"/>
                  </a:lnTo>
                  <a:lnTo>
                    <a:pt x="646" y="5"/>
                  </a:lnTo>
                  <a:lnTo>
                    <a:pt x="646" y="5"/>
                  </a:lnTo>
                  <a:lnTo>
                    <a:pt x="641" y="7"/>
                  </a:lnTo>
                  <a:lnTo>
                    <a:pt x="641" y="7"/>
                  </a:lnTo>
                  <a:lnTo>
                    <a:pt x="639" y="7"/>
                  </a:lnTo>
                  <a:lnTo>
                    <a:pt x="639" y="7"/>
                  </a:lnTo>
                  <a:lnTo>
                    <a:pt x="639" y="7"/>
                  </a:lnTo>
                  <a:lnTo>
                    <a:pt x="639" y="10"/>
                  </a:lnTo>
                  <a:lnTo>
                    <a:pt x="639" y="10"/>
                  </a:lnTo>
                  <a:lnTo>
                    <a:pt x="639" y="10"/>
                  </a:lnTo>
                  <a:lnTo>
                    <a:pt x="639" y="10"/>
                  </a:lnTo>
                  <a:lnTo>
                    <a:pt x="637" y="12"/>
                  </a:lnTo>
                  <a:lnTo>
                    <a:pt x="637" y="12"/>
                  </a:lnTo>
                  <a:lnTo>
                    <a:pt x="634" y="12"/>
                  </a:lnTo>
                  <a:lnTo>
                    <a:pt x="634" y="12"/>
                  </a:lnTo>
                  <a:lnTo>
                    <a:pt x="634" y="12"/>
                  </a:lnTo>
                  <a:lnTo>
                    <a:pt x="634" y="12"/>
                  </a:lnTo>
                  <a:lnTo>
                    <a:pt x="634" y="12"/>
                  </a:lnTo>
                  <a:lnTo>
                    <a:pt x="634" y="12"/>
                  </a:lnTo>
                  <a:lnTo>
                    <a:pt x="629" y="12"/>
                  </a:lnTo>
                  <a:lnTo>
                    <a:pt x="629" y="12"/>
                  </a:lnTo>
                  <a:lnTo>
                    <a:pt x="629" y="12"/>
                  </a:lnTo>
                  <a:lnTo>
                    <a:pt x="627" y="12"/>
                  </a:lnTo>
                  <a:lnTo>
                    <a:pt x="627" y="12"/>
                  </a:lnTo>
                  <a:lnTo>
                    <a:pt x="625" y="10"/>
                  </a:lnTo>
                  <a:lnTo>
                    <a:pt x="625" y="10"/>
                  </a:lnTo>
                  <a:lnTo>
                    <a:pt x="622" y="10"/>
                  </a:lnTo>
                  <a:lnTo>
                    <a:pt x="622" y="10"/>
                  </a:lnTo>
                  <a:lnTo>
                    <a:pt x="622" y="10"/>
                  </a:lnTo>
                  <a:lnTo>
                    <a:pt x="622" y="10"/>
                  </a:lnTo>
                  <a:lnTo>
                    <a:pt x="622" y="12"/>
                  </a:lnTo>
                  <a:lnTo>
                    <a:pt x="620" y="12"/>
                  </a:lnTo>
                  <a:lnTo>
                    <a:pt x="620" y="12"/>
                  </a:lnTo>
                  <a:lnTo>
                    <a:pt x="620" y="12"/>
                  </a:lnTo>
                  <a:lnTo>
                    <a:pt x="618" y="12"/>
                  </a:lnTo>
                  <a:lnTo>
                    <a:pt x="618" y="12"/>
                  </a:lnTo>
                  <a:lnTo>
                    <a:pt x="618" y="12"/>
                  </a:lnTo>
                  <a:lnTo>
                    <a:pt x="613" y="10"/>
                  </a:lnTo>
                  <a:lnTo>
                    <a:pt x="613" y="10"/>
                  </a:lnTo>
                  <a:lnTo>
                    <a:pt x="611" y="7"/>
                  </a:lnTo>
                  <a:lnTo>
                    <a:pt x="611" y="7"/>
                  </a:lnTo>
                  <a:lnTo>
                    <a:pt x="611" y="7"/>
                  </a:lnTo>
                  <a:lnTo>
                    <a:pt x="611" y="10"/>
                  </a:lnTo>
                  <a:lnTo>
                    <a:pt x="611" y="10"/>
                  </a:lnTo>
                  <a:lnTo>
                    <a:pt x="611" y="10"/>
                  </a:lnTo>
                  <a:lnTo>
                    <a:pt x="611" y="10"/>
                  </a:lnTo>
                  <a:lnTo>
                    <a:pt x="611" y="10"/>
                  </a:lnTo>
                  <a:lnTo>
                    <a:pt x="611" y="10"/>
                  </a:lnTo>
                  <a:lnTo>
                    <a:pt x="608" y="10"/>
                  </a:lnTo>
                  <a:lnTo>
                    <a:pt x="608" y="10"/>
                  </a:lnTo>
                  <a:lnTo>
                    <a:pt x="608" y="10"/>
                  </a:lnTo>
                  <a:lnTo>
                    <a:pt x="608" y="10"/>
                  </a:lnTo>
                  <a:lnTo>
                    <a:pt x="608" y="10"/>
                  </a:lnTo>
                  <a:lnTo>
                    <a:pt x="608" y="10"/>
                  </a:lnTo>
                  <a:lnTo>
                    <a:pt x="608" y="10"/>
                  </a:lnTo>
                  <a:lnTo>
                    <a:pt x="608" y="10"/>
                  </a:lnTo>
                  <a:lnTo>
                    <a:pt x="608" y="10"/>
                  </a:lnTo>
                  <a:lnTo>
                    <a:pt x="608" y="10"/>
                  </a:lnTo>
                  <a:lnTo>
                    <a:pt x="608" y="7"/>
                  </a:lnTo>
                  <a:lnTo>
                    <a:pt x="606" y="7"/>
                  </a:lnTo>
                  <a:lnTo>
                    <a:pt x="606" y="7"/>
                  </a:lnTo>
                  <a:lnTo>
                    <a:pt x="606" y="7"/>
                  </a:lnTo>
                  <a:lnTo>
                    <a:pt x="606" y="7"/>
                  </a:lnTo>
                  <a:lnTo>
                    <a:pt x="606" y="7"/>
                  </a:lnTo>
                  <a:lnTo>
                    <a:pt x="603" y="7"/>
                  </a:lnTo>
                  <a:lnTo>
                    <a:pt x="603" y="10"/>
                  </a:lnTo>
                  <a:lnTo>
                    <a:pt x="601" y="10"/>
                  </a:lnTo>
                  <a:lnTo>
                    <a:pt x="601" y="10"/>
                  </a:lnTo>
                  <a:lnTo>
                    <a:pt x="601" y="12"/>
                  </a:lnTo>
                  <a:lnTo>
                    <a:pt x="601" y="12"/>
                  </a:lnTo>
                  <a:lnTo>
                    <a:pt x="601" y="12"/>
                  </a:lnTo>
                  <a:lnTo>
                    <a:pt x="601" y="12"/>
                  </a:lnTo>
                  <a:lnTo>
                    <a:pt x="599" y="12"/>
                  </a:lnTo>
                  <a:lnTo>
                    <a:pt x="599" y="14"/>
                  </a:lnTo>
                  <a:lnTo>
                    <a:pt x="596" y="14"/>
                  </a:lnTo>
                  <a:lnTo>
                    <a:pt x="594" y="14"/>
                  </a:lnTo>
                  <a:lnTo>
                    <a:pt x="594" y="14"/>
                  </a:lnTo>
                  <a:lnTo>
                    <a:pt x="594" y="14"/>
                  </a:lnTo>
                  <a:lnTo>
                    <a:pt x="592" y="17"/>
                  </a:lnTo>
                  <a:lnTo>
                    <a:pt x="592" y="17"/>
                  </a:lnTo>
                  <a:lnTo>
                    <a:pt x="592" y="17"/>
                  </a:lnTo>
                  <a:lnTo>
                    <a:pt x="592" y="17"/>
                  </a:lnTo>
                  <a:lnTo>
                    <a:pt x="589" y="17"/>
                  </a:lnTo>
                  <a:lnTo>
                    <a:pt x="589" y="17"/>
                  </a:lnTo>
                  <a:lnTo>
                    <a:pt x="587" y="17"/>
                  </a:lnTo>
                  <a:lnTo>
                    <a:pt x="587" y="17"/>
                  </a:lnTo>
                  <a:lnTo>
                    <a:pt x="582" y="19"/>
                  </a:lnTo>
                  <a:lnTo>
                    <a:pt x="582" y="22"/>
                  </a:lnTo>
                  <a:lnTo>
                    <a:pt x="580" y="22"/>
                  </a:lnTo>
                  <a:lnTo>
                    <a:pt x="580" y="22"/>
                  </a:lnTo>
                  <a:lnTo>
                    <a:pt x="580" y="22"/>
                  </a:lnTo>
                  <a:lnTo>
                    <a:pt x="577" y="22"/>
                  </a:lnTo>
                  <a:lnTo>
                    <a:pt x="577" y="22"/>
                  </a:lnTo>
                  <a:lnTo>
                    <a:pt x="577" y="22"/>
                  </a:lnTo>
                  <a:lnTo>
                    <a:pt x="577" y="22"/>
                  </a:lnTo>
                  <a:lnTo>
                    <a:pt x="577" y="24"/>
                  </a:lnTo>
                  <a:lnTo>
                    <a:pt x="577" y="24"/>
                  </a:lnTo>
                  <a:lnTo>
                    <a:pt x="577" y="24"/>
                  </a:lnTo>
                  <a:lnTo>
                    <a:pt x="577" y="24"/>
                  </a:lnTo>
                  <a:lnTo>
                    <a:pt x="577" y="26"/>
                  </a:lnTo>
                  <a:lnTo>
                    <a:pt x="577" y="26"/>
                  </a:lnTo>
                  <a:lnTo>
                    <a:pt x="577" y="26"/>
                  </a:lnTo>
                  <a:lnTo>
                    <a:pt x="577" y="29"/>
                  </a:lnTo>
                  <a:lnTo>
                    <a:pt x="577" y="29"/>
                  </a:lnTo>
                  <a:lnTo>
                    <a:pt x="577" y="29"/>
                  </a:lnTo>
                  <a:lnTo>
                    <a:pt x="580" y="29"/>
                  </a:lnTo>
                  <a:lnTo>
                    <a:pt x="580" y="31"/>
                  </a:lnTo>
                  <a:lnTo>
                    <a:pt x="582" y="31"/>
                  </a:lnTo>
                  <a:lnTo>
                    <a:pt x="582" y="33"/>
                  </a:lnTo>
                  <a:lnTo>
                    <a:pt x="582" y="33"/>
                  </a:lnTo>
                  <a:lnTo>
                    <a:pt x="580" y="33"/>
                  </a:lnTo>
                  <a:lnTo>
                    <a:pt x="580" y="33"/>
                  </a:lnTo>
                  <a:lnTo>
                    <a:pt x="580" y="33"/>
                  </a:lnTo>
                  <a:lnTo>
                    <a:pt x="580" y="33"/>
                  </a:lnTo>
                  <a:lnTo>
                    <a:pt x="580" y="36"/>
                  </a:lnTo>
                  <a:lnTo>
                    <a:pt x="580" y="36"/>
                  </a:lnTo>
                  <a:lnTo>
                    <a:pt x="580" y="38"/>
                  </a:lnTo>
                  <a:lnTo>
                    <a:pt x="580" y="38"/>
                  </a:lnTo>
                  <a:lnTo>
                    <a:pt x="580" y="40"/>
                  </a:lnTo>
                  <a:lnTo>
                    <a:pt x="577" y="40"/>
                  </a:lnTo>
                  <a:lnTo>
                    <a:pt x="577" y="40"/>
                  </a:lnTo>
                  <a:lnTo>
                    <a:pt x="577" y="43"/>
                  </a:lnTo>
                  <a:lnTo>
                    <a:pt x="577" y="43"/>
                  </a:lnTo>
                  <a:lnTo>
                    <a:pt x="577" y="43"/>
                  </a:lnTo>
                  <a:lnTo>
                    <a:pt x="577" y="43"/>
                  </a:lnTo>
                  <a:lnTo>
                    <a:pt x="577" y="43"/>
                  </a:lnTo>
                  <a:lnTo>
                    <a:pt x="577" y="45"/>
                  </a:lnTo>
                  <a:lnTo>
                    <a:pt x="577" y="45"/>
                  </a:lnTo>
                  <a:lnTo>
                    <a:pt x="577" y="45"/>
                  </a:lnTo>
                  <a:lnTo>
                    <a:pt x="577" y="45"/>
                  </a:lnTo>
                  <a:lnTo>
                    <a:pt x="575" y="45"/>
                  </a:lnTo>
                  <a:lnTo>
                    <a:pt x="575" y="45"/>
                  </a:lnTo>
                  <a:lnTo>
                    <a:pt x="575" y="45"/>
                  </a:lnTo>
                  <a:lnTo>
                    <a:pt x="573" y="45"/>
                  </a:lnTo>
                  <a:lnTo>
                    <a:pt x="573" y="45"/>
                  </a:lnTo>
                  <a:lnTo>
                    <a:pt x="573" y="45"/>
                  </a:lnTo>
                  <a:lnTo>
                    <a:pt x="573" y="45"/>
                  </a:lnTo>
                  <a:lnTo>
                    <a:pt x="570" y="45"/>
                  </a:lnTo>
                  <a:lnTo>
                    <a:pt x="570" y="45"/>
                  </a:lnTo>
                  <a:lnTo>
                    <a:pt x="570" y="45"/>
                  </a:lnTo>
                  <a:lnTo>
                    <a:pt x="570" y="45"/>
                  </a:lnTo>
                  <a:lnTo>
                    <a:pt x="570" y="45"/>
                  </a:lnTo>
                  <a:lnTo>
                    <a:pt x="568" y="45"/>
                  </a:lnTo>
                  <a:lnTo>
                    <a:pt x="568" y="45"/>
                  </a:lnTo>
                  <a:lnTo>
                    <a:pt x="568" y="45"/>
                  </a:lnTo>
                  <a:lnTo>
                    <a:pt x="568" y="48"/>
                  </a:lnTo>
                  <a:lnTo>
                    <a:pt x="568" y="48"/>
                  </a:lnTo>
                  <a:lnTo>
                    <a:pt x="568" y="48"/>
                  </a:lnTo>
                  <a:lnTo>
                    <a:pt x="568" y="48"/>
                  </a:lnTo>
                  <a:lnTo>
                    <a:pt x="568" y="48"/>
                  </a:lnTo>
                  <a:lnTo>
                    <a:pt x="566" y="48"/>
                  </a:lnTo>
                  <a:lnTo>
                    <a:pt x="566" y="48"/>
                  </a:lnTo>
                  <a:lnTo>
                    <a:pt x="566" y="48"/>
                  </a:lnTo>
                  <a:lnTo>
                    <a:pt x="566" y="48"/>
                  </a:lnTo>
                  <a:lnTo>
                    <a:pt x="566" y="48"/>
                  </a:lnTo>
                  <a:lnTo>
                    <a:pt x="566" y="48"/>
                  </a:lnTo>
                  <a:lnTo>
                    <a:pt x="566" y="48"/>
                  </a:lnTo>
                  <a:lnTo>
                    <a:pt x="566" y="48"/>
                  </a:lnTo>
                  <a:lnTo>
                    <a:pt x="563" y="43"/>
                  </a:lnTo>
                  <a:lnTo>
                    <a:pt x="563" y="43"/>
                  </a:lnTo>
                  <a:lnTo>
                    <a:pt x="563" y="43"/>
                  </a:lnTo>
                  <a:lnTo>
                    <a:pt x="563" y="43"/>
                  </a:lnTo>
                  <a:lnTo>
                    <a:pt x="561" y="43"/>
                  </a:lnTo>
                  <a:lnTo>
                    <a:pt x="561" y="45"/>
                  </a:lnTo>
                  <a:lnTo>
                    <a:pt x="558" y="45"/>
                  </a:lnTo>
                  <a:lnTo>
                    <a:pt x="558" y="45"/>
                  </a:lnTo>
                  <a:lnTo>
                    <a:pt x="558" y="45"/>
                  </a:lnTo>
                  <a:lnTo>
                    <a:pt x="558" y="45"/>
                  </a:lnTo>
                  <a:lnTo>
                    <a:pt x="556" y="45"/>
                  </a:lnTo>
                  <a:lnTo>
                    <a:pt x="556" y="45"/>
                  </a:lnTo>
                  <a:lnTo>
                    <a:pt x="556" y="48"/>
                  </a:lnTo>
                  <a:lnTo>
                    <a:pt x="556" y="48"/>
                  </a:lnTo>
                  <a:lnTo>
                    <a:pt x="556" y="48"/>
                  </a:lnTo>
                  <a:lnTo>
                    <a:pt x="556" y="48"/>
                  </a:lnTo>
                  <a:lnTo>
                    <a:pt x="554" y="48"/>
                  </a:lnTo>
                  <a:lnTo>
                    <a:pt x="554" y="48"/>
                  </a:lnTo>
                  <a:lnTo>
                    <a:pt x="554" y="48"/>
                  </a:lnTo>
                  <a:lnTo>
                    <a:pt x="554" y="48"/>
                  </a:lnTo>
                  <a:lnTo>
                    <a:pt x="551" y="50"/>
                  </a:lnTo>
                  <a:lnTo>
                    <a:pt x="551" y="52"/>
                  </a:lnTo>
                  <a:lnTo>
                    <a:pt x="551" y="52"/>
                  </a:lnTo>
                  <a:lnTo>
                    <a:pt x="551" y="52"/>
                  </a:lnTo>
                  <a:lnTo>
                    <a:pt x="551" y="55"/>
                  </a:lnTo>
                  <a:lnTo>
                    <a:pt x="549" y="55"/>
                  </a:lnTo>
                  <a:lnTo>
                    <a:pt x="549" y="55"/>
                  </a:lnTo>
                  <a:lnTo>
                    <a:pt x="549" y="57"/>
                  </a:lnTo>
                  <a:lnTo>
                    <a:pt x="549" y="57"/>
                  </a:lnTo>
                  <a:lnTo>
                    <a:pt x="549" y="57"/>
                  </a:lnTo>
                  <a:lnTo>
                    <a:pt x="547" y="57"/>
                  </a:lnTo>
                  <a:lnTo>
                    <a:pt x="547" y="57"/>
                  </a:lnTo>
                  <a:lnTo>
                    <a:pt x="547" y="59"/>
                  </a:lnTo>
                  <a:lnTo>
                    <a:pt x="547" y="59"/>
                  </a:lnTo>
                  <a:lnTo>
                    <a:pt x="544" y="59"/>
                  </a:lnTo>
                  <a:lnTo>
                    <a:pt x="544" y="59"/>
                  </a:lnTo>
                  <a:lnTo>
                    <a:pt x="544" y="59"/>
                  </a:lnTo>
                  <a:lnTo>
                    <a:pt x="542" y="59"/>
                  </a:lnTo>
                  <a:lnTo>
                    <a:pt x="542" y="59"/>
                  </a:lnTo>
                  <a:lnTo>
                    <a:pt x="542" y="57"/>
                  </a:lnTo>
                  <a:lnTo>
                    <a:pt x="542" y="57"/>
                  </a:lnTo>
                  <a:lnTo>
                    <a:pt x="542" y="57"/>
                  </a:lnTo>
                  <a:lnTo>
                    <a:pt x="542" y="57"/>
                  </a:lnTo>
                  <a:lnTo>
                    <a:pt x="542" y="55"/>
                  </a:lnTo>
                  <a:lnTo>
                    <a:pt x="542" y="52"/>
                  </a:lnTo>
                  <a:lnTo>
                    <a:pt x="542" y="52"/>
                  </a:lnTo>
                  <a:lnTo>
                    <a:pt x="542" y="52"/>
                  </a:lnTo>
                  <a:lnTo>
                    <a:pt x="542" y="50"/>
                  </a:lnTo>
                  <a:lnTo>
                    <a:pt x="542" y="50"/>
                  </a:lnTo>
                  <a:lnTo>
                    <a:pt x="542" y="50"/>
                  </a:lnTo>
                  <a:lnTo>
                    <a:pt x="542" y="50"/>
                  </a:lnTo>
                  <a:lnTo>
                    <a:pt x="542" y="45"/>
                  </a:lnTo>
                  <a:lnTo>
                    <a:pt x="537" y="43"/>
                  </a:lnTo>
                  <a:lnTo>
                    <a:pt x="535" y="40"/>
                  </a:lnTo>
                  <a:lnTo>
                    <a:pt x="535" y="40"/>
                  </a:lnTo>
                  <a:lnTo>
                    <a:pt x="535" y="40"/>
                  </a:lnTo>
                  <a:lnTo>
                    <a:pt x="532" y="40"/>
                  </a:lnTo>
                  <a:lnTo>
                    <a:pt x="530" y="40"/>
                  </a:lnTo>
                  <a:lnTo>
                    <a:pt x="530" y="40"/>
                  </a:lnTo>
                  <a:lnTo>
                    <a:pt x="530" y="38"/>
                  </a:lnTo>
                  <a:lnTo>
                    <a:pt x="530" y="38"/>
                  </a:lnTo>
                  <a:lnTo>
                    <a:pt x="530" y="36"/>
                  </a:lnTo>
                  <a:lnTo>
                    <a:pt x="530" y="33"/>
                  </a:lnTo>
                  <a:lnTo>
                    <a:pt x="530" y="33"/>
                  </a:lnTo>
                  <a:lnTo>
                    <a:pt x="528" y="33"/>
                  </a:lnTo>
                  <a:lnTo>
                    <a:pt x="528" y="33"/>
                  </a:lnTo>
                  <a:lnTo>
                    <a:pt x="525" y="33"/>
                  </a:lnTo>
                  <a:lnTo>
                    <a:pt x="525" y="33"/>
                  </a:lnTo>
                  <a:lnTo>
                    <a:pt x="525" y="31"/>
                  </a:lnTo>
                  <a:lnTo>
                    <a:pt x="523" y="31"/>
                  </a:lnTo>
                  <a:lnTo>
                    <a:pt x="521" y="31"/>
                  </a:lnTo>
                  <a:lnTo>
                    <a:pt x="521" y="29"/>
                  </a:lnTo>
                  <a:lnTo>
                    <a:pt x="518" y="29"/>
                  </a:lnTo>
                  <a:lnTo>
                    <a:pt x="516" y="29"/>
                  </a:lnTo>
                  <a:lnTo>
                    <a:pt x="511" y="29"/>
                  </a:lnTo>
                  <a:lnTo>
                    <a:pt x="509" y="31"/>
                  </a:lnTo>
                  <a:lnTo>
                    <a:pt x="502" y="29"/>
                  </a:lnTo>
                  <a:lnTo>
                    <a:pt x="502" y="29"/>
                  </a:lnTo>
                  <a:lnTo>
                    <a:pt x="499" y="29"/>
                  </a:lnTo>
                  <a:lnTo>
                    <a:pt x="497" y="24"/>
                  </a:lnTo>
                  <a:lnTo>
                    <a:pt x="495" y="24"/>
                  </a:lnTo>
                  <a:lnTo>
                    <a:pt x="495" y="22"/>
                  </a:lnTo>
                  <a:lnTo>
                    <a:pt x="492" y="24"/>
                  </a:lnTo>
                  <a:lnTo>
                    <a:pt x="492" y="24"/>
                  </a:lnTo>
                  <a:lnTo>
                    <a:pt x="490" y="24"/>
                  </a:lnTo>
                  <a:lnTo>
                    <a:pt x="487" y="24"/>
                  </a:lnTo>
                  <a:lnTo>
                    <a:pt x="487" y="24"/>
                  </a:lnTo>
                  <a:lnTo>
                    <a:pt x="483" y="24"/>
                  </a:lnTo>
                  <a:lnTo>
                    <a:pt x="480" y="26"/>
                  </a:lnTo>
                  <a:lnTo>
                    <a:pt x="480" y="26"/>
                  </a:lnTo>
                  <a:lnTo>
                    <a:pt x="478" y="26"/>
                  </a:lnTo>
                  <a:lnTo>
                    <a:pt x="478" y="26"/>
                  </a:lnTo>
                  <a:lnTo>
                    <a:pt x="476" y="26"/>
                  </a:lnTo>
                  <a:lnTo>
                    <a:pt x="473" y="26"/>
                  </a:lnTo>
                  <a:lnTo>
                    <a:pt x="471" y="26"/>
                  </a:lnTo>
                  <a:lnTo>
                    <a:pt x="466" y="26"/>
                  </a:lnTo>
                  <a:lnTo>
                    <a:pt x="466" y="26"/>
                  </a:lnTo>
                  <a:lnTo>
                    <a:pt x="464" y="26"/>
                  </a:lnTo>
                  <a:lnTo>
                    <a:pt x="464" y="29"/>
                  </a:lnTo>
                  <a:lnTo>
                    <a:pt x="464" y="26"/>
                  </a:lnTo>
                  <a:lnTo>
                    <a:pt x="461" y="26"/>
                  </a:lnTo>
                  <a:lnTo>
                    <a:pt x="461" y="26"/>
                  </a:lnTo>
                  <a:lnTo>
                    <a:pt x="459" y="26"/>
                  </a:lnTo>
                  <a:lnTo>
                    <a:pt x="459" y="26"/>
                  </a:lnTo>
                  <a:lnTo>
                    <a:pt x="459" y="24"/>
                  </a:lnTo>
                  <a:lnTo>
                    <a:pt x="459" y="24"/>
                  </a:lnTo>
                  <a:lnTo>
                    <a:pt x="457" y="24"/>
                  </a:lnTo>
                  <a:lnTo>
                    <a:pt x="452" y="26"/>
                  </a:lnTo>
                  <a:lnTo>
                    <a:pt x="452" y="26"/>
                  </a:lnTo>
                  <a:lnTo>
                    <a:pt x="450" y="31"/>
                  </a:lnTo>
                  <a:lnTo>
                    <a:pt x="450" y="31"/>
                  </a:lnTo>
                  <a:lnTo>
                    <a:pt x="447" y="31"/>
                  </a:lnTo>
                  <a:lnTo>
                    <a:pt x="447" y="31"/>
                  </a:lnTo>
                  <a:lnTo>
                    <a:pt x="442" y="36"/>
                  </a:lnTo>
                  <a:lnTo>
                    <a:pt x="440" y="36"/>
                  </a:lnTo>
                  <a:lnTo>
                    <a:pt x="440" y="36"/>
                  </a:lnTo>
                  <a:lnTo>
                    <a:pt x="440" y="36"/>
                  </a:lnTo>
                  <a:lnTo>
                    <a:pt x="440" y="36"/>
                  </a:lnTo>
                  <a:lnTo>
                    <a:pt x="438" y="36"/>
                  </a:lnTo>
                  <a:lnTo>
                    <a:pt x="438" y="38"/>
                  </a:lnTo>
                  <a:lnTo>
                    <a:pt x="438" y="38"/>
                  </a:lnTo>
                  <a:lnTo>
                    <a:pt x="438" y="38"/>
                  </a:lnTo>
                  <a:lnTo>
                    <a:pt x="435" y="38"/>
                  </a:lnTo>
                  <a:lnTo>
                    <a:pt x="435" y="40"/>
                  </a:lnTo>
                  <a:lnTo>
                    <a:pt x="433" y="40"/>
                  </a:lnTo>
                  <a:lnTo>
                    <a:pt x="433" y="40"/>
                  </a:lnTo>
                  <a:lnTo>
                    <a:pt x="431" y="40"/>
                  </a:lnTo>
                  <a:lnTo>
                    <a:pt x="431" y="43"/>
                  </a:lnTo>
                  <a:lnTo>
                    <a:pt x="431" y="45"/>
                  </a:lnTo>
                  <a:lnTo>
                    <a:pt x="431" y="45"/>
                  </a:lnTo>
                  <a:lnTo>
                    <a:pt x="428" y="48"/>
                  </a:lnTo>
                  <a:lnTo>
                    <a:pt x="428" y="48"/>
                  </a:lnTo>
                  <a:lnTo>
                    <a:pt x="426" y="48"/>
                  </a:lnTo>
                  <a:lnTo>
                    <a:pt x="426" y="50"/>
                  </a:lnTo>
                  <a:lnTo>
                    <a:pt x="424" y="50"/>
                  </a:lnTo>
                  <a:lnTo>
                    <a:pt x="28" y="50"/>
                  </a:lnTo>
                  <a:lnTo>
                    <a:pt x="26" y="69"/>
                  </a:lnTo>
                  <a:lnTo>
                    <a:pt x="24" y="85"/>
                  </a:lnTo>
                  <a:lnTo>
                    <a:pt x="24" y="104"/>
                  </a:lnTo>
                  <a:lnTo>
                    <a:pt x="21" y="123"/>
                  </a:lnTo>
                  <a:lnTo>
                    <a:pt x="19" y="142"/>
                  </a:lnTo>
                  <a:lnTo>
                    <a:pt x="19" y="161"/>
                  </a:lnTo>
                  <a:lnTo>
                    <a:pt x="16" y="178"/>
                  </a:lnTo>
                  <a:lnTo>
                    <a:pt x="14" y="197"/>
                  </a:lnTo>
                  <a:lnTo>
                    <a:pt x="14" y="216"/>
                  </a:lnTo>
                  <a:lnTo>
                    <a:pt x="12" y="235"/>
                  </a:lnTo>
                  <a:lnTo>
                    <a:pt x="9" y="251"/>
                  </a:lnTo>
                  <a:lnTo>
                    <a:pt x="7" y="270"/>
                  </a:lnTo>
                  <a:lnTo>
                    <a:pt x="7" y="289"/>
                  </a:lnTo>
                  <a:lnTo>
                    <a:pt x="5" y="308"/>
                  </a:lnTo>
                  <a:lnTo>
                    <a:pt x="2" y="325"/>
                  </a:lnTo>
                  <a:lnTo>
                    <a:pt x="0" y="344"/>
                  </a:lnTo>
                  <a:lnTo>
                    <a:pt x="2" y="346"/>
                  </a:lnTo>
                  <a:lnTo>
                    <a:pt x="2" y="346"/>
                  </a:lnTo>
                  <a:lnTo>
                    <a:pt x="7" y="346"/>
                  </a:lnTo>
                  <a:lnTo>
                    <a:pt x="7" y="346"/>
                  </a:lnTo>
                  <a:lnTo>
                    <a:pt x="9" y="348"/>
                  </a:lnTo>
                  <a:lnTo>
                    <a:pt x="9" y="348"/>
                  </a:lnTo>
                  <a:lnTo>
                    <a:pt x="9" y="348"/>
                  </a:lnTo>
                  <a:lnTo>
                    <a:pt x="9" y="348"/>
                  </a:lnTo>
                  <a:lnTo>
                    <a:pt x="12" y="348"/>
                  </a:lnTo>
                  <a:lnTo>
                    <a:pt x="12" y="348"/>
                  </a:lnTo>
                  <a:lnTo>
                    <a:pt x="12" y="346"/>
                  </a:lnTo>
                  <a:lnTo>
                    <a:pt x="12" y="346"/>
                  </a:lnTo>
                  <a:lnTo>
                    <a:pt x="12" y="348"/>
                  </a:lnTo>
                  <a:lnTo>
                    <a:pt x="12" y="348"/>
                  </a:lnTo>
                  <a:lnTo>
                    <a:pt x="14" y="348"/>
                  </a:lnTo>
                  <a:lnTo>
                    <a:pt x="14" y="348"/>
                  </a:lnTo>
                  <a:lnTo>
                    <a:pt x="14" y="348"/>
                  </a:lnTo>
                  <a:lnTo>
                    <a:pt x="14" y="348"/>
                  </a:lnTo>
                  <a:lnTo>
                    <a:pt x="14" y="348"/>
                  </a:lnTo>
                  <a:lnTo>
                    <a:pt x="16" y="351"/>
                  </a:lnTo>
                  <a:lnTo>
                    <a:pt x="16" y="351"/>
                  </a:lnTo>
                  <a:lnTo>
                    <a:pt x="16" y="351"/>
                  </a:lnTo>
                  <a:lnTo>
                    <a:pt x="19" y="351"/>
                  </a:lnTo>
                  <a:lnTo>
                    <a:pt x="19" y="351"/>
                  </a:lnTo>
                  <a:lnTo>
                    <a:pt x="19" y="351"/>
                  </a:lnTo>
                  <a:lnTo>
                    <a:pt x="21" y="351"/>
                  </a:lnTo>
                  <a:lnTo>
                    <a:pt x="21" y="353"/>
                  </a:lnTo>
                  <a:lnTo>
                    <a:pt x="21" y="353"/>
                  </a:lnTo>
                  <a:lnTo>
                    <a:pt x="24" y="353"/>
                  </a:lnTo>
                  <a:lnTo>
                    <a:pt x="26" y="353"/>
                  </a:lnTo>
                  <a:lnTo>
                    <a:pt x="26" y="355"/>
                  </a:lnTo>
                  <a:lnTo>
                    <a:pt x="26" y="355"/>
                  </a:lnTo>
                  <a:lnTo>
                    <a:pt x="26" y="355"/>
                  </a:lnTo>
                  <a:lnTo>
                    <a:pt x="26" y="355"/>
                  </a:lnTo>
                  <a:lnTo>
                    <a:pt x="28" y="355"/>
                  </a:lnTo>
                  <a:lnTo>
                    <a:pt x="28" y="355"/>
                  </a:lnTo>
                  <a:lnTo>
                    <a:pt x="28" y="353"/>
                  </a:lnTo>
                  <a:lnTo>
                    <a:pt x="31" y="351"/>
                  </a:lnTo>
                  <a:lnTo>
                    <a:pt x="33" y="351"/>
                  </a:lnTo>
                  <a:lnTo>
                    <a:pt x="35" y="348"/>
                  </a:lnTo>
                  <a:lnTo>
                    <a:pt x="38" y="348"/>
                  </a:lnTo>
                  <a:lnTo>
                    <a:pt x="38" y="348"/>
                  </a:lnTo>
                  <a:lnTo>
                    <a:pt x="40" y="351"/>
                  </a:lnTo>
                  <a:lnTo>
                    <a:pt x="40" y="351"/>
                  </a:lnTo>
                  <a:lnTo>
                    <a:pt x="42" y="351"/>
                  </a:lnTo>
                  <a:lnTo>
                    <a:pt x="45" y="351"/>
                  </a:lnTo>
                  <a:lnTo>
                    <a:pt x="45" y="351"/>
                  </a:lnTo>
                  <a:lnTo>
                    <a:pt x="45" y="351"/>
                  </a:lnTo>
                  <a:lnTo>
                    <a:pt x="47" y="351"/>
                  </a:lnTo>
                  <a:lnTo>
                    <a:pt x="47" y="351"/>
                  </a:lnTo>
                  <a:lnTo>
                    <a:pt x="47" y="351"/>
                  </a:lnTo>
                  <a:lnTo>
                    <a:pt x="50" y="348"/>
                  </a:lnTo>
                  <a:lnTo>
                    <a:pt x="52" y="348"/>
                  </a:lnTo>
                  <a:lnTo>
                    <a:pt x="52" y="351"/>
                  </a:lnTo>
                  <a:lnTo>
                    <a:pt x="54" y="353"/>
                  </a:lnTo>
                  <a:lnTo>
                    <a:pt x="54" y="353"/>
                  </a:lnTo>
                  <a:lnTo>
                    <a:pt x="54" y="353"/>
                  </a:lnTo>
                  <a:lnTo>
                    <a:pt x="54" y="353"/>
                  </a:lnTo>
                  <a:lnTo>
                    <a:pt x="57" y="353"/>
                  </a:lnTo>
                  <a:lnTo>
                    <a:pt x="57" y="353"/>
                  </a:lnTo>
                  <a:lnTo>
                    <a:pt x="57" y="353"/>
                  </a:lnTo>
                  <a:lnTo>
                    <a:pt x="57" y="353"/>
                  </a:lnTo>
                  <a:lnTo>
                    <a:pt x="59" y="353"/>
                  </a:lnTo>
                  <a:lnTo>
                    <a:pt x="59" y="353"/>
                  </a:lnTo>
                  <a:lnTo>
                    <a:pt x="59" y="353"/>
                  </a:lnTo>
                  <a:lnTo>
                    <a:pt x="59" y="353"/>
                  </a:lnTo>
                  <a:lnTo>
                    <a:pt x="61" y="355"/>
                  </a:lnTo>
                  <a:lnTo>
                    <a:pt x="61" y="358"/>
                  </a:lnTo>
                  <a:lnTo>
                    <a:pt x="61" y="358"/>
                  </a:lnTo>
                  <a:lnTo>
                    <a:pt x="61" y="358"/>
                  </a:lnTo>
                  <a:lnTo>
                    <a:pt x="61" y="360"/>
                  </a:lnTo>
                  <a:lnTo>
                    <a:pt x="61" y="360"/>
                  </a:lnTo>
                  <a:lnTo>
                    <a:pt x="61" y="360"/>
                  </a:lnTo>
                  <a:lnTo>
                    <a:pt x="64" y="360"/>
                  </a:lnTo>
                  <a:lnTo>
                    <a:pt x="64" y="362"/>
                  </a:lnTo>
                  <a:lnTo>
                    <a:pt x="64" y="362"/>
                  </a:lnTo>
                  <a:lnTo>
                    <a:pt x="66" y="362"/>
                  </a:lnTo>
                  <a:lnTo>
                    <a:pt x="66" y="362"/>
                  </a:lnTo>
                  <a:lnTo>
                    <a:pt x="66" y="362"/>
                  </a:lnTo>
                  <a:lnTo>
                    <a:pt x="69" y="362"/>
                  </a:lnTo>
                  <a:lnTo>
                    <a:pt x="66" y="365"/>
                  </a:lnTo>
                  <a:lnTo>
                    <a:pt x="66" y="367"/>
                  </a:lnTo>
                  <a:lnTo>
                    <a:pt x="66" y="367"/>
                  </a:lnTo>
                  <a:lnTo>
                    <a:pt x="66" y="370"/>
                  </a:lnTo>
                  <a:lnTo>
                    <a:pt x="66" y="374"/>
                  </a:lnTo>
                  <a:lnTo>
                    <a:pt x="66" y="374"/>
                  </a:lnTo>
                  <a:lnTo>
                    <a:pt x="69" y="377"/>
                  </a:lnTo>
                  <a:lnTo>
                    <a:pt x="69" y="379"/>
                  </a:lnTo>
                  <a:lnTo>
                    <a:pt x="69" y="379"/>
                  </a:lnTo>
                  <a:lnTo>
                    <a:pt x="69" y="379"/>
                  </a:lnTo>
                  <a:lnTo>
                    <a:pt x="69" y="379"/>
                  </a:lnTo>
                  <a:lnTo>
                    <a:pt x="69" y="379"/>
                  </a:lnTo>
                  <a:lnTo>
                    <a:pt x="69" y="381"/>
                  </a:lnTo>
                  <a:lnTo>
                    <a:pt x="71" y="381"/>
                  </a:lnTo>
                  <a:lnTo>
                    <a:pt x="71" y="386"/>
                  </a:lnTo>
                  <a:lnTo>
                    <a:pt x="71" y="386"/>
                  </a:lnTo>
                  <a:lnTo>
                    <a:pt x="71" y="386"/>
                  </a:lnTo>
                  <a:lnTo>
                    <a:pt x="71" y="389"/>
                  </a:lnTo>
                  <a:lnTo>
                    <a:pt x="71" y="389"/>
                  </a:lnTo>
                  <a:lnTo>
                    <a:pt x="71" y="389"/>
                  </a:lnTo>
                  <a:lnTo>
                    <a:pt x="71" y="389"/>
                  </a:lnTo>
                  <a:lnTo>
                    <a:pt x="73" y="389"/>
                  </a:lnTo>
                  <a:lnTo>
                    <a:pt x="73" y="389"/>
                  </a:lnTo>
                  <a:lnTo>
                    <a:pt x="76" y="389"/>
                  </a:lnTo>
                  <a:lnTo>
                    <a:pt x="76" y="389"/>
                  </a:lnTo>
                  <a:lnTo>
                    <a:pt x="76" y="389"/>
                  </a:lnTo>
                  <a:lnTo>
                    <a:pt x="76" y="389"/>
                  </a:lnTo>
                  <a:lnTo>
                    <a:pt x="76" y="389"/>
                  </a:lnTo>
                  <a:lnTo>
                    <a:pt x="76" y="386"/>
                  </a:lnTo>
                  <a:lnTo>
                    <a:pt x="76" y="386"/>
                  </a:lnTo>
                  <a:lnTo>
                    <a:pt x="76" y="386"/>
                  </a:lnTo>
                  <a:lnTo>
                    <a:pt x="78" y="386"/>
                  </a:lnTo>
                  <a:lnTo>
                    <a:pt x="78" y="386"/>
                  </a:lnTo>
                  <a:lnTo>
                    <a:pt x="78" y="386"/>
                  </a:lnTo>
                  <a:lnTo>
                    <a:pt x="78" y="386"/>
                  </a:lnTo>
                  <a:lnTo>
                    <a:pt x="80" y="384"/>
                  </a:lnTo>
                  <a:lnTo>
                    <a:pt x="80" y="384"/>
                  </a:lnTo>
                  <a:lnTo>
                    <a:pt x="80" y="384"/>
                  </a:lnTo>
                  <a:lnTo>
                    <a:pt x="80" y="384"/>
                  </a:lnTo>
                  <a:lnTo>
                    <a:pt x="80" y="384"/>
                  </a:lnTo>
                  <a:lnTo>
                    <a:pt x="80" y="381"/>
                  </a:lnTo>
                  <a:lnTo>
                    <a:pt x="80" y="381"/>
                  </a:lnTo>
                  <a:lnTo>
                    <a:pt x="80" y="381"/>
                  </a:lnTo>
                  <a:lnTo>
                    <a:pt x="80" y="379"/>
                  </a:lnTo>
                  <a:lnTo>
                    <a:pt x="80" y="379"/>
                  </a:lnTo>
                  <a:lnTo>
                    <a:pt x="83" y="377"/>
                  </a:lnTo>
                  <a:lnTo>
                    <a:pt x="83" y="377"/>
                  </a:lnTo>
                  <a:lnTo>
                    <a:pt x="85" y="377"/>
                  </a:lnTo>
                  <a:lnTo>
                    <a:pt x="85" y="377"/>
                  </a:lnTo>
                  <a:lnTo>
                    <a:pt x="85" y="377"/>
                  </a:lnTo>
                  <a:lnTo>
                    <a:pt x="85" y="377"/>
                  </a:lnTo>
                  <a:lnTo>
                    <a:pt x="85" y="379"/>
                  </a:lnTo>
                  <a:lnTo>
                    <a:pt x="87" y="379"/>
                  </a:lnTo>
                  <a:lnTo>
                    <a:pt x="87" y="379"/>
                  </a:lnTo>
                  <a:lnTo>
                    <a:pt x="87" y="379"/>
                  </a:lnTo>
                  <a:lnTo>
                    <a:pt x="87" y="381"/>
                  </a:lnTo>
                  <a:lnTo>
                    <a:pt x="87" y="381"/>
                  </a:lnTo>
                  <a:lnTo>
                    <a:pt x="87" y="381"/>
                  </a:lnTo>
                  <a:lnTo>
                    <a:pt x="87" y="384"/>
                  </a:lnTo>
                  <a:lnTo>
                    <a:pt x="90" y="381"/>
                  </a:lnTo>
                  <a:lnTo>
                    <a:pt x="90" y="381"/>
                  </a:lnTo>
                  <a:lnTo>
                    <a:pt x="90" y="381"/>
                  </a:lnTo>
                  <a:lnTo>
                    <a:pt x="92" y="381"/>
                  </a:lnTo>
                  <a:lnTo>
                    <a:pt x="92" y="384"/>
                  </a:lnTo>
                  <a:lnTo>
                    <a:pt x="92" y="384"/>
                  </a:lnTo>
                  <a:lnTo>
                    <a:pt x="95" y="384"/>
                  </a:lnTo>
                  <a:lnTo>
                    <a:pt x="95" y="381"/>
                  </a:lnTo>
                  <a:lnTo>
                    <a:pt x="95" y="381"/>
                  </a:lnTo>
                  <a:lnTo>
                    <a:pt x="97" y="384"/>
                  </a:lnTo>
                  <a:lnTo>
                    <a:pt x="102" y="384"/>
                  </a:lnTo>
                  <a:lnTo>
                    <a:pt x="102" y="384"/>
                  </a:lnTo>
                  <a:lnTo>
                    <a:pt x="104" y="386"/>
                  </a:lnTo>
                  <a:lnTo>
                    <a:pt x="106" y="386"/>
                  </a:lnTo>
                  <a:lnTo>
                    <a:pt x="106" y="386"/>
                  </a:lnTo>
                  <a:lnTo>
                    <a:pt x="106" y="386"/>
                  </a:lnTo>
                  <a:lnTo>
                    <a:pt x="106" y="389"/>
                  </a:lnTo>
                  <a:lnTo>
                    <a:pt x="106" y="389"/>
                  </a:lnTo>
                  <a:lnTo>
                    <a:pt x="109" y="389"/>
                  </a:lnTo>
                  <a:lnTo>
                    <a:pt x="109" y="389"/>
                  </a:lnTo>
                  <a:lnTo>
                    <a:pt x="109" y="389"/>
                  </a:lnTo>
                  <a:lnTo>
                    <a:pt x="111" y="391"/>
                  </a:lnTo>
                  <a:lnTo>
                    <a:pt x="111" y="391"/>
                  </a:lnTo>
                  <a:lnTo>
                    <a:pt x="111" y="391"/>
                  </a:lnTo>
                  <a:lnTo>
                    <a:pt x="111" y="391"/>
                  </a:lnTo>
                  <a:lnTo>
                    <a:pt x="111" y="393"/>
                  </a:lnTo>
                  <a:lnTo>
                    <a:pt x="111" y="393"/>
                  </a:lnTo>
                  <a:lnTo>
                    <a:pt x="111" y="393"/>
                  </a:lnTo>
                  <a:lnTo>
                    <a:pt x="111" y="393"/>
                  </a:lnTo>
                  <a:lnTo>
                    <a:pt x="111" y="396"/>
                  </a:lnTo>
                  <a:lnTo>
                    <a:pt x="109" y="396"/>
                  </a:lnTo>
                  <a:lnTo>
                    <a:pt x="109" y="396"/>
                  </a:lnTo>
                  <a:lnTo>
                    <a:pt x="109" y="396"/>
                  </a:lnTo>
                  <a:lnTo>
                    <a:pt x="109" y="396"/>
                  </a:lnTo>
                  <a:lnTo>
                    <a:pt x="109" y="398"/>
                  </a:lnTo>
                  <a:lnTo>
                    <a:pt x="109" y="398"/>
                  </a:lnTo>
                  <a:lnTo>
                    <a:pt x="109" y="398"/>
                  </a:lnTo>
                  <a:lnTo>
                    <a:pt x="109" y="398"/>
                  </a:lnTo>
                  <a:lnTo>
                    <a:pt x="109" y="400"/>
                  </a:lnTo>
                  <a:lnTo>
                    <a:pt x="109" y="400"/>
                  </a:lnTo>
                  <a:lnTo>
                    <a:pt x="109" y="403"/>
                  </a:lnTo>
                  <a:lnTo>
                    <a:pt x="109" y="405"/>
                  </a:lnTo>
                  <a:lnTo>
                    <a:pt x="109" y="407"/>
                  </a:lnTo>
                  <a:lnTo>
                    <a:pt x="111" y="410"/>
                  </a:lnTo>
                  <a:lnTo>
                    <a:pt x="111" y="412"/>
                  </a:lnTo>
                  <a:lnTo>
                    <a:pt x="111" y="412"/>
                  </a:lnTo>
                  <a:lnTo>
                    <a:pt x="113" y="415"/>
                  </a:lnTo>
                  <a:lnTo>
                    <a:pt x="113" y="415"/>
                  </a:lnTo>
                  <a:lnTo>
                    <a:pt x="118" y="415"/>
                  </a:lnTo>
                  <a:lnTo>
                    <a:pt x="118" y="415"/>
                  </a:lnTo>
                  <a:lnTo>
                    <a:pt x="118" y="417"/>
                  </a:lnTo>
                  <a:lnTo>
                    <a:pt x="118" y="417"/>
                  </a:lnTo>
                  <a:lnTo>
                    <a:pt x="118" y="419"/>
                  </a:lnTo>
                  <a:lnTo>
                    <a:pt x="118" y="419"/>
                  </a:lnTo>
                  <a:lnTo>
                    <a:pt x="118" y="419"/>
                  </a:lnTo>
                  <a:lnTo>
                    <a:pt x="118" y="422"/>
                  </a:lnTo>
                  <a:lnTo>
                    <a:pt x="118" y="422"/>
                  </a:lnTo>
                  <a:lnTo>
                    <a:pt x="118" y="422"/>
                  </a:lnTo>
                  <a:lnTo>
                    <a:pt x="118" y="422"/>
                  </a:lnTo>
                  <a:lnTo>
                    <a:pt x="118" y="424"/>
                  </a:lnTo>
                  <a:lnTo>
                    <a:pt x="121" y="424"/>
                  </a:lnTo>
                  <a:lnTo>
                    <a:pt x="125" y="426"/>
                  </a:lnTo>
                  <a:lnTo>
                    <a:pt x="128" y="426"/>
                  </a:lnTo>
                  <a:lnTo>
                    <a:pt x="128" y="426"/>
                  </a:lnTo>
                  <a:lnTo>
                    <a:pt x="128" y="426"/>
                  </a:lnTo>
                  <a:lnTo>
                    <a:pt x="128" y="429"/>
                  </a:lnTo>
                  <a:lnTo>
                    <a:pt x="130" y="429"/>
                  </a:lnTo>
                  <a:lnTo>
                    <a:pt x="130" y="429"/>
                  </a:lnTo>
                  <a:lnTo>
                    <a:pt x="130" y="429"/>
                  </a:lnTo>
                  <a:lnTo>
                    <a:pt x="130" y="429"/>
                  </a:lnTo>
                  <a:lnTo>
                    <a:pt x="132" y="431"/>
                  </a:lnTo>
                  <a:lnTo>
                    <a:pt x="135" y="431"/>
                  </a:lnTo>
                  <a:lnTo>
                    <a:pt x="137" y="434"/>
                  </a:lnTo>
                  <a:lnTo>
                    <a:pt x="137" y="436"/>
                  </a:lnTo>
                  <a:lnTo>
                    <a:pt x="137" y="436"/>
                  </a:lnTo>
                  <a:lnTo>
                    <a:pt x="140" y="436"/>
                  </a:lnTo>
                  <a:lnTo>
                    <a:pt x="142" y="436"/>
                  </a:lnTo>
                  <a:lnTo>
                    <a:pt x="144" y="441"/>
                  </a:lnTo>
                  <a:lnTo>
                    <a:pt x="144" y="443"/>
                  </a:lnTo>
                  <a:lnTo>
                    <a:pt x="147" y="443"/>
                  </a:lnTo>
                  <a:lnTo>
                    <a:pt x="147" y="443"/>
                  </a:lnTo>
                  <a:lnTo>
                    <a:pt x="147" y="443"/>
                  </a:lnTo>
                  <a:lnTo>
                    <a:pt x="147" y="443"/>
                  </a:lnTo>
                  <a:lnTo>
                    <a:pt x="147" y="443"/>
                  </a:lnTo>
                  <a:lnTo>
                    <a:pt x="147" y="445"/>
                  </a:lnTo>
                  <a:lnTo>
                    <a:pt x="149" y="445"/>
                  </a:lnTo>
                  <a:lnTo>
                    <a:pt x="149" y="445"/>
                  </a:lnTo>
                  <a:lnTo>
                    <a:pt x="149" y="445"/>
                  </a:lnTo>
                  <a:lnTo>
                    <a:pt x="149" y="445"/>
                  </a:lnTo>
                  <a:lnTo>
                    <a:pt x="151" y="445"/>
                  </a:lnTo>
                  <a:lnTo>
                    <a:pt x="151" y="448"/>
                  </a:lnTo>
                  <a:lnTo>
                    <a:pt x="154" y="448"/>
                  </a:lnTo>
                  <a:lnTo>
                    <a:pt x="154" y="450"/>
                  </a:lnTo>
                  <a:lnTo>
                    <a:pt x="156" y="457"/>
                  </a:lnTo>
                  <a:lnTo>
                    <a:pt x="156" y="457"/>
                  </a:lnTo>
                  <a:lnTo>
                    <a:pt x="156" y="457"/>
                  </a:lnTo>
                  <a:lnTo>
                    <a:pt x="158" y="460"/>
                  </a:lnTo>
                  <a:lnTo>
                    <a:pt x="163" y="464"/>
                  </a:lnTo>
                  <a:lnTo>
                    <a:pt x="163" y="467"/>
                  </a:lnTo>
                  <a:lnTo>
                    <a:pt x="166" y="467"/>
                  </a:lnTo>
                  <a:lnTo>
                    <a:pt x="168" y="467"/>
                  </a:lnTo>
                  <a:lnTo>
                    <a:pt x="168" y="467"/>
                  </a:lnTo>
                  <a:lnTo>
                    <a:pt x="168" y="467"/>
                  </a:lnTo>
                  <a:lnTo>
                    <a:pt x="168" y="469"/>
                  </a:lnTo>
                  <a:lnTo>
                    <a:pt x="168" y="469"/>
                  </a:lnTo>
                  <a:lnTo>
                    <a:pt x="168" y="469"/>
                  </a:lnTo>
                  <a:lnTo>
                    <a:pt x="168" y="469"/>
                  </a:lnTo>
                  <a:lnTo>
                    <a:pt x="168" y="469"/>
                  </a:lnTo>
                  <a:lnTo>
                    <a:pt x="170" y="469"/>
                  </a:lnTo>
                  <a:lnTo>
                    <a:pt x="170" y="469"/>
                  </a:lnTo>
                  <a:lnTo>
                    <a:pt x="173" y="469"/>
                  </a:lnTo>
                  <a:lnTo>
                    <a:pt x="173" y="469"/>
                  </a:lnTo>
                  <a:lnTo>
                    <a:pt x="175" y="467"/>
                  </a:lnTo>
                  <a:lnTo>
                    <a:pt x="177" y="467"/>
                  </a:lnTo>
                  <a:lnTo>
                    <a:pt x="177" y="467"/>
                  </a:lnTo>
                  <a:lnTo>
                    <a:pt x="180" y="467"/>
                  </a:lnTo>
                  <a:lnTo>
                    <a:pt x="182" y="467"/>
                  </a:lnTo>
                  <a:lnTo>
                    <a:pt x="182" y="467"/>
                  </a:lnTo>
                  <a:lnTo>
                    <a:pt x="182" y="464"/>
                  </a:lnTo>
                  <a:lnTo>
                    <a:pt x="180" y="464"/>
                  </a:lnTo>
                  <a:lnTo>
                    <a:pt x="180" y="462"/>
                  </a:lnTo>
                  <a:lnTo>
                    <a:pt x="180" y="462"/>
                  </a:lnTo>
                  <a:lnTo>
                    <a:pt x="180" y="460"/>
                  </a:lnTo>
                  <a:lnTo>
                    <a:pt x="182" y="460"/>
                  </a:lnTo>
                  <a:lnTo>
                    <a:pt x="182" y="455"/>
                  </a:lnTo>
                  <a:lnTo>
                    <a:pt x="182" y="455"/>
                  </a:lnTo>
                  <a:lnTo>
                    <a:pt x="184" y="455"/>
                  </a:lnTo>
                  <a:lnTo>
                    <a:pt x="184" y="452"/>
                  </a:lnTo>
                  <a:lnTo>
                    <a:pt x="189" y="452"/>
                  </a:lnTo>
                  <a:lnTo>
                    <a:pt x="194" y="452"/>
                  </a:lnTo>
                  <a:lnTo>
                    <a:pt x="196" y="452"/>
                  </a:lnTo>
                  <a:lnTo>
                    <a:pt x="199" y="452"/>
                  </a:lnTo>
                  <a:lnTo>
                    <a:pt x="201" y="455"/>
                  </a:lnTo>
                  <a:lnTo>
                    <a:pt x="201" y="455"/>
                  </a:lnTo>
                  <a:lnTo>
                    <a:pt x="206" y="452"/>
                  </a:lnTo>
                  <a:lnTo>
                    <a:pt x="208" y="450"/>
                  </a:lnTo>
                  <a:lnTo>
                    <a:pt x="211" y="450"/>
                  </a:lnTo>
                  <a:lnTo>
                    <a:pt x="213" y="452"/>
                  </a:lnTo>
                  <a:lnTo>
                    <a:pt x="220" y="460"/>
                  </a:lnTo>
                  <a:lnTo>
                    <a:pt x="222" y="460"/>
                  </a:lnTo>
                  <a:lnTo>
                    <a:pt x="222" y="460"/>
                  </a:lnTo>
                  <a:lnTo>
                    <a:pt x="227" y="460"/>
                  </a:lnTo>
                  <a:lnTo>
                    <a:pt x="227" y="460"/>
                  </a:lnTo>
                  <a:lnTo>
                    <a:pt x="229" y="460"/>
                  </a:lnTo>
                  <a:lnTo>
                    <a:pt x="229" y="460"/>
                  </a:lnTo>
                  <a:lnTo>
                    <a:pt x="229" y="460"/>
                  </a:lnTo>
                  <a:lnTo>
                    <a:pt x="229" y="462"/>
                  </a:lnTo>
                  <a:lnTo>
                    <a:pt x="229" y="462"/>
                  </a:lnTo>
                  <a:lnTo>
                    <a:pt x="229" y="462"/>
                  </a:lnTo>
                  <a:lnTo>
                    <a:pt x="232" y="462"/>
                  </a:lnTo>
                  <a:lnTo>
                    <a:pt x="232" y="462"/>
                  </a:lnTo>
                  <a:lnTo>
                    <a:pt x="234" y="462"/>
                  </a:lnTo>
                  <a:lnTo>
                    <a:pt x="234" y="462"/>
                  </a:lnTo>
                  <a:lnTo>
                    <a:pt x="237" y="464"/>
                  </a:lnTo>
                  <a:lnTo>
                    <a:pt x="239" y="464"/>
                  </a:lnTo>
                  <a:lnTo>
                    <a:pt x="239" y="464"/>
                  </a:lnTo>
                  <a:lnTo>
                    <a:pt x="241" y="464"/>
                  </a:lnTo>
                  <a:lnTo>
                    <a:pt x="241" y="464"/>
                  </a:lnTo>
                  <a:lnTo>
                    <a:pt x="241" y="464"/>
                  </a:lnTo>
                  <a:lnTo>
                    <a:pt x="241" y="464"/>
                  </a:lnTo>
                  <a:lnTo>
                    <a:pt x="244" y="464"/>
                  </a:lnTo>
                  <a:lnTo>
                    <a:pt x="244" y="464"/>
                  </a:lnTo>
                  <a:lnTo>
                    <a:pt x="246" y="464"/>
                  </a:lnTo>
                  <a:lnTo>
                    <a:pt x="248" y="464"/>
                  </a:lnTo>
                  <a:lnTo>
                    <a:pt x="251" y="464"/>
                  </a:lnTo>
                  <a:lnTo>
                    <a:pt x="253" y="460"/>
                  </a:lnTo>
                  <a:lnTo>
                    <a:pt x="253" y="460"/>
                  </a:lnTo>
                  <a:lnTo>
                    <a:pt x="253" y="460"/>
                  </a:lnTo>
                  <a:lnTo>
                    <a:pt x="253" y="460"/>
                  </a:lnTo>
                  <a:lnTo>
                    <a:pt x="255" y="460"/>
                  </a:lnTo>
                  <a:lnTo>
                    <a:pt x="255" y="460"/>
                  </a:lnTo>
                  <a:lnTo>
                    <a:pt x="255" y="460"/>
                  </a:lnTo>
                  <a:lnTo>
                    <a:pt x="255" y="460"/>
                  </a:lnTo>
                  <a:lnTo>
                    <a:pt x="258" y="460"/>
                  </a:lnTo>
                  <a:lnTo>
                    <a:pt x="258" y="460"/>
                  </a:lnTo>
                  <a:lnTo>
                    <a:pt x="258" y="462"/>
                  </a:lnTo>
                  <a:lnTo>
                    <a:pt x="263" y="462"/>
                  </a:lnTo>
                  <a:lnTo>
                    <a:pt x="263" y="462"/>
                  </a:lnTo>
                  <a:lnTo>
                    <a:pt x="265" y="464"/>
                  </a:lnTo>
                  <a:lnTo>
                    <a:pt x="265" y="464"/>
                  </a:lnTo>
                  <a:lnTo>
                    <a:pt x="265" y="464"/>
                  </a:lnTo>
                  <a:lnTo>
                    <a:pt x="267" y="464"/>
                  </a:lnTo>
                  <a:lnTo>
                    <a:pt x="267" y="464"/>
                  </a:lnTo>
                  <a:lnTo>
                    <a:pt x="270" y="464"/>
                  </a:lnTo>
                  <a:lnTo>
                    <a:pt x="270" y="464"/>
                  </a:lnTo>
                  <a:lnTo>
                    <a:pt x="270" y="464"/>
                  </a:lnTo>
                  <a:lnTo>
                    <a:pt x="270" y="467"/>
                  </a:lnTo>
                  <a:lnTo>
                    <a:pt x="272" y="467"/>
                  </a:lnTo>
                  <a:lnTo>
                    <a:pt x="272" y="467"/>
                  </a:lnTo>
                  <a:lnTo>
                    <a:pt x="274" y="467"/>
                  </a:lnTo>
                  <a:lnTo>
                    <a:pt x="274" y="467"/>
                  </a:lnTo>
                  <a:lnTo>
                    <a:pt x="277" y="469"/>
                  </a:lnTo>
                  <a:lnTo>
                    <a:pt x="277" y="469"/>
                  </a:lnTo>
                  <a:lnTo>
                    <a:pt x="277" y="469"/>
                  </a:lnTo>
                  <a:lnTo>
                    <a:pt x="277" y="467"/>
                  </a:lnTo>
                  <a:lnTo>
                    <a:pt x="279" y="467"/>
                  </a:lnTo>
                  <a:lnTo>
                    <a:pt x="279" y="467"/>
                  </a:lnTo>
                  <a:lnTo>
                    <a:pt x="279" y="467"/>
                  </a:lnTo>
                  <a:lnTo>
                    <a:pt x="279" y="467"/>
                  </a:lnTo>
                  <a:lnTo>
                    <a:pt x="282" y="467"/>
                  </a:lnTo>
                  <a:lnTo>
                    <a:pt x="282" y="469"/>
                  </a:lnTo>
                  <a:lnTo>
                    <a:pt x="282" y="471"/>
                  </a:lnTo>
                  <a:lnTo>
                    <a:pt x="282" y="474"/>
                  </a:lnTo>
                  <a:lnTo>
                    <a:pt x="284" y="476"/>
                  </a:lnTo>
                  <a:lnTo>
                    <a:pt x="284" y="476"/>
                  </a:lnTo>
                  <a:lnTo>
                    <a:pt x="289" y="474"/>
                  </a:lnTo>
                  <a:lnTo>
                    <a:pt x="289" y="474"/>
                  </a:lnTo>
                  <a:lnTo>
                    <a:pt x="286" y="474"/>
                  </a:lnTo>
                  <a:lnTo>
                    <a:pt x="286" y="474"/>
                  </a:lnTo>
                  <a:lnTo>
                    <a:pt x="284" y="474"/>
                  </a:lnTo>
                  <a:lnTo>
                    <a:pt x="284" y="474"/>
                  </a:lnTo>
                  <a:lnTo>
                    <a:pt x="284" y="474"/>
                  </a:lnTo>
                  <a:lnTo>
                    <a:pt x="284" y="471"/>
                  </a:lnTo>
                  <a:lnTo>
                    <a:pt x="284" y="471"/>
                  </a:lnTo>
                  <a:lnTo>
                    <a:pt x="284" y="471"/>
                  </a:lnTo>
                  <a:lnTo>
                    <a:pt x="284" y="469"/>
                  </a:lnTo>
                  <a:lnTo>
                    <a:pt x="284" y="469"/>
                  </a:lnTo>
                  <a:lnTo>
                    <a:pt x="284" y="469"/>
                  </a:lnTo>
                  <a:lnTo>
                    <a:pt x="284" y="469"/>
                  </a:lnTo>
                  <a:lnTo>
                    <a:pt x="284" y="467"/>
                  </a:lnTo>
                  <a:lnTo>
                    <a:pt x="284" y="467"/>
                  </a:lnTo>
                  <a:lnTo>
                    <a:pt x="284" y="467"/>
                  </a:lnTo>
                  <a:lnTo>
                    <a:pt x="284" y="467"/>
                  </a:lnTo>
                  <a:lnTo>
                    <a:pt x="284" y="467"/>
                  </a:lnTo>
                  <a:lnTo>
                    <a:pt x="286" y="464"/>
                  </a:lnTo>
                  <a:lnTo>
                    <a:pt x="286" y="464"/>
                  </a:lnTo>
                  <a:lnTo>
                    <a:pt x="286" y="464"/>
                  </a:lnTo>
                  <a:lnTo>
                    <a:pt x="286" y="464"/>
                  </a:lnTo>
                  <a:lnTo>
                    <a:pt x="289" y="464"/>
                  </a:lnTo>
                  <a:lnTo>
                    <a:pt x="289" y="464"/>
                  </a:lnTo>
                  <a:lnTo>
                    <a:pt x="291" y="464"/>
                  </a:lnTo>
                  <a:lnTo>
                    <a:pt x="293" y="464"/>
                  </a:lnTo>
                  <a:lnTo>
                    <a:pt x="293" y="464"/>
                  </a:lnTo>
                  <a:lnTo>
                    <a:pt x="293" y="464"/>
                  </a:lnTo>
                  <a:lnTo>
                    <a:pt x="296" y="464"/>
                  </a:lnTo>
                  <a:lnTo>
                    <a:pt x="296" y="464"/>
                  </a:lnTo>
                  <a:lnTo>
                    <a:pt x="296" y="467"/>
                  </a:lnTo>
                  <a:lnTo>
                    <a:pt x="296" y="464"/>
                  </a:lnTo>
                  <a:lnTo>
                    <a:pt x="298" y="462"/>
                  </a:lnTo>
                  <a:lnTo>
                    <a:pt x="298" y="462"/>
                  </a:lnTo>
                  <a:lnTo>
                    <a:pt x="298" y="460"/>
                  </a:lnTo>
                  <a:lnTo>
                    <a:pt x="300" y="460"/>
                  </a:lnTo>
                  <a:lnTo>
                    <a:pt x="300" y="460"/>
                  </a:lnTo>
                  <a:lnTo>
                    <a:pt x="300" y="460"/>
                  </a:lnTo>
                  <a:lnTo>
                    <a:pt x="303" y="460"/>
                  </a:lnTo>
                  <a:lnTo>
                    <a:pt x="303" y="460"/>
                  </a:lnTo>
                  <a:lnTo>
                    <a:pt x="303" y="457"/>
                  </a:lnTo>
                  <a:lnTo>
                    <a:pt x="305" y="457"/>
                  </a:lnTo>
                  <a:lnTo>
                    <a:pt x="305" y="457"/>
                  </a:lnTo>
                  <a:lnTo>
                    <a:pt x="305" y="460"/>
                  </a:lnTo>
                  <a:lnTo>
                    <a:pt x="305" y="460"/>
                  </a:lnTo>
                  <a:lnTo>
                    <a:pt x="308" y="462"/>
                  </a:lnTo>
                  <a:lnTo>
                    <a:pt x="308" y="462"/>
                  </a:lnTo>
                  <a:lnTo>
                    <a:pt x="312" y="460"/>
                  </a:lnTo>
                  <a:lnTo>
                    <a:pt x="312" y="460"/>
                  </a:lnTo>
                  <a:lnTo>
                    <a:pt x="315" y="457"/>
                  </a:lnTo>
                  <a:lnTo>
                    <a:pt x="315" y="457"/>
                  </a:lnTo>
                  <a:lnTo>
                    <a:pt x="315" y="457"/>
                  </a:lnTo>
                  <a:lnTo>
                    <a:pt x="317" y="457"/>
                  </a:lnTo>
                  <a:lnTo>
                    <a:pt x="317" y="457"/>
                  </a:lnTo>
                  <a:lnTo>
                    <a:pt x="322" y="462"/>
                  </a:lnTo>
                  <a:lnTo>
                    <a:pt x="324" y="462"/>
                  </a:lnTo>
                  <a:lnTo>
                    <a:pt x="324" y="462"/>
                  </a:lnTo>
                  <a:lnTo>
                    <a:pt x="324" y="462"/>
                  </a:lnTo>
                  <a:lnTo>
                    <a:pt x="324" y="462"/>
                  </a:lnTo>
                  <a:lnTo>
                    <a:pt x="324" y="464"/>
                  </a:lnTo>
                  <a:lnTo>
                    <a:pt x="327" y="464"/>
                  </a:lnTo>
                  <a:lnTo>
                    <a:pt x="327" y="464"/>
                  </a:lnTo>
                  <a:lnTo>
                    <a:pt x="327" y="464"/>
                  </a:lnTo>
                  <a:lnTo>
                    <a:pt x="329" y="464"/>
                  </a:lnTo>
                  <a:lnTo>
                    <a:pt x="329" y="467"/>
                  </a:lnTo>
                  <a:lnTo>
                    <a:pt x="329" y="467"/>
                  </a:lnTo>
                  <a:lnTo>
                    <a:pt x="327" y="469"/>
                  </a:lnTo>
                  <a:lnTo>
                    <a:pt x="329" y="469"/>
                  </a:lnTo>
                  <a:lnTo>
                    <a:pt x="329" y="471"/>
                  </a:lnTo>
                  <a:lnTo>
                    <a:pt x="329" y="471"/>
                  </a:lnTo>
                  <a:lnTo>
                    <a:pt x="329" y="474"/>
                  </a:lnTo>
                  <a:lnTo>
                    <a:pt x="329" y="476"/>
                  </a:lnTo>
                  <a:lnTo>
                    <a:pt x="329" y="476"/>
                  </a:lnTo>
                  <a:lnTo>
                    <a:pt x="329" y="476"/>
                  </a:lnTo>
                  <a:lnTo>
                    <a:pt x="329" y="481"/>
                  </a:lnTo>
                  <a:lnTo>
                    <a:pt x="329" y="481"/>
                  </a:lnTo>
                  <a:lnTo>
                    <a:pt x="329" y="481"/>
                  </a:lnTo>
                  <a:lnTo>
                    <a:pt x="329" y="483"/>
                  </a:lnTo>
                  <a:lnTo>
                    <a:pt x="329" y="483"/>
                  </a:lnTo>
                  <a:lnTo>
                    <a:pt x="329" y="483"/>
                  </a:lnTo>
                  <a:lnTo>
                    <a:pt x="329" y="486"/>
                  </a:lnTo>
                  <a:lnTo>
                    <a:pt x="329" y="486"/>
                  </a:lnTo>
                  <a:lnTo>
                    <a:pt x="329" y="486"/>
                  </a:lnTo>
                  <a:lnTo>
                    <a:pt x="331" y="488"/>
                  </a:lnTo>
                  <a:lnTo>
                    <a:pt x="331" y="488"/>
                  </a:lnTo>
                  <a:lnTo>
                    <a:pt x="331" y="490"/>
                  </a:lnTo>
                  <a:lnTo>
                    <a:pt x="331" y="490"/>
                  </a:lnTo>
                  <a:lnTo>
                    <a:pt x="331" y="490"/>
                  </a:lnTo>
                  <a:lnTo>
                    <a:pt x="331" y="490"/>
                  </a:lnTo>
                  <a:lnTo>
                    <a:pt x="331" y="490"/>
                  </a:lnTo>
                  <a:lnTo>
                    <a:pt x="331" y="495"/>
                  </a:lnTo>
                  <a:lnTo>
                    <a:pt x="331" y="495"/>
                  </a:lnTo>
                  <a:lnTo>
                    <a:pt x="331" y="495"/>
                  </a:lnTo>
                  <a:lnTo>
                    <a:pt x="331" y="495"/>
                  </a:lnTo>
                  <a:lnTo>
                    <a:pt x="331" y="495"/>
                  </a:lnTo>
                  <a:lnTo>
                    <a:pt x="334" y="495"/>
                  </a:lnTo>
                  <a:lnTo>
                    <a:pt x="334" y="495"/>
                  </a:lnTo>
                  <a:lnTo>
                    <a:pt x="334" y="497"/>
                  </a:lnTo>
                  <a:lnTo>
                    <a:pt x="334" y="497"/>
                  </a:lnTo>
                  <a:lnTo>
                    <a:pt x="334" y="500"/>
                  </a:lnTo>
                  <a:lnTo>
                    <a:pt x="334" y="500"/>
                  </a:lnTo>
                  <a:lnTo>
                    <a:pt x="334" y="502"/>
                  </a:lnTo>
                  <a:lnTo>
                    <a:pt x="334" y="502"/>
                  </a:lnTo>
                  <a:lnTo>
                    <a:pt x="329" y="509"/>
                  </a:lnTo>
                  <a:lnTo>
                    <a:pt x="329" y="509"/>
                  </a:lnTo>
                  <a:lnTo>
                    <a:pt x="329" y="509"/>
                  </a:lnTo>
                  <a:lnTo>
                    <a:pt x="331" y="509"/>
                  </a:lnTo>
                  <a:lnTo>
                    <a:pt x="334" y="509"/>
                  </a:lnTo>
                  <a:lnTo>
                    <a:pt x="334" y="509"/>
                  </a:lnTo>
                  <a:lnTo>
                    <a:pt x="343" y="514"/>
                  </a:lnTo>
                  <a:lnTo>
                    <a:pt x="353" y="521"/>
                  </a:lnTo>
                  <a:lnTo>
                    <a:pt x="364" y="526"/>
                  </a:lnTo>
                  <a:lnTo>
                    <a:pt x="374" y="531"/>
                  </a:lnTo>
                  <a:lnTo>
                    <a:pt x="383" y="535"/>
                  </a:lnTo>
                  <a:lnTo>
                    <a:pt x="393" y="542"/>
                  </a:lnTo>
                  <a:lnTo>
                    <a:pt x="402" y="547"/>
                  </a:lnTo>
                  <a:lnTo>
                    <a:pt x="412" y="552"/>
                  </a:lnTo>
                  <a:lnTo>
                    <a:pt x="412" y="552"/>
                  </a:lnTo>
                  <a:lnTo>
                    <a:pt x="412" y="552"/>
                  </a:lnTo>
                  <a:lnTo>
                    <a:pt x="412" y="547"/>
                  </a:lnTo>
                  <a:lnTo>
                    <a:pt x="412" y="545"/>
                  </a:lnTo>
                  <a:lnTo>
                    <a:pt x="412" y="545"/>
                  </a:lnTo>
                  <a:lnTo>
                    <a:pt x="414" y="542"/>
                  </a:lnTo>
                  <a:lnTo>
                    <a:pt x="412" y="540"/>
                  </a:lnTo>
                  <a:lnTo>
                    <a:pt x="412" y="538"/>
                  </a:lnTo>
                  <a:lnTo>
                    <a:pt x="414" y="538"/>
                  </a:lnTo>
                  <a:lnTo>
                    <a:pt x="414" y="538"/>
                  </a:lnTo>
                  <a:lnTo>
                    <a:pt x="416" y="538"/>
                  </a:lnTo>
                  <a:lnTo>
                    <a:pt x="416" y="538"/>
                  </a:lnTo>
                  <a:lnTo>
                    <a:pt x="419" y="538"/>
                  </a:lnTo>
                  <a:lnTo>
                    <a:pt x="419" y="538"/>
                  </a:lnTo>
                  <a:lnTo>
                    <a:pt x="416" y="535"/>
                  </a:lnTo>
                  <a:lnTo>
                    <a:pt x="416" y="533"/>
                  </a:lnTo>
                  <a:lnTo>
                    <a:pt x="416" y="531"/>
                  </a:lnTo>
                  <a:lnTo>
                    <a:pt x="416" y="531"/>
                  </a:lnTo>
                  <a:lnTo>
                    <a:pt x="416" y="531"/>
                  </a:lnTo>
                  <a:lnTo>
                    <a:pt x="414" y="528"/>
                  </a:lnTo>
                  <a:lnTo>
                    <a:pt x="414" y="528"/>
                  </a:lnTo>
                  <a:lnTo>
                    <a:pt x="414" y="528"/>
                  </a:lnTo>
                  <a:lnTo>
                    <a:pt x="414" y="528"/>
                  </a:lnTo>
                  <a:lnTo>
                    <a:pt x="412" y="528"/>
                  </a:lnTo>
                  <a:lnTo>
                    <a:pt x="412" y="528"/>
                  </a:lnTo>
                  <a:lnTo>
                    <a:pt x="412" y="528"/>
                  </a:lnTo>
                  <a:lnTo>
                    <a:pt x="412" y="526"/>
                  </a:lnTo>
                  <a:lnTo>
                    <a:pt x="412" y="526"/>
                  </a:lnTo>
                  <a:lnTo>
                    <a:pt x="412" y="526"/>
                  </a:lnTo>
                  <a:lnTo>
                    <a:pt x="412" y="526"/>
                  </a:lnTo>
                  <a:lnTo>
                    <a:pt x="414" y="526"/>
                  </a:lnTo>
                  <a:lnTo>
                    <a:pt x="414" y="526"/>
                  </a:lnTo>
                  <a:lnTo>
                    <a:pt x="414" y="526"/>
                  </a:lnTo>
                  <a:lnTo>
                    <a:pt x="414" y="526"/>
                  </a:lnTo>
                  <a:lnTo>
                    <a:pt x="414" y="526"/>
                  </a:lnTo>
                  <a:lnTo>
                    <a:pt x="414" y="523"/>
                  </a:lnTo>
                  <a:lnTo>
                    <a:pt x="414" y="523"/>
                  </a:lnTo>
                  <a:lnTo>
                    <a:pt x="414" y="523"/>
                  </a:lnTo>
                  <a:lnTo>
                    <a:pt x="414" y="523"/>
                  </a:lnTo>
                  <a:lnTo>
                    <a:pt x="414" y="521"/>
                  </a:lnTo>
                  <a:lnTo>
                    <a:pt x="414" y="521"/>
                  </a:lnTo>
                  <a:lnTo>
                    <a:pt x="414" y="521"/>
                  </a:lnTo>
                  <a:lnTo>
                    <a:pt x="414" y="519"/>
                  </a:lnTo>
                  <a:lnTo>
                    <a:pt x="416" y="519"/>
                  </a:lnTo>
                  <a:lnTo>
                    <a:pt x="414" y="519"/>
                  </a:lnTo>
                  <a:lnTo>
                    <a:pt x="414" y="516"/>
                  </a:lnTo>
                  <a:lnTo>
                    <a:pt x="414" y="516"/>
                  </a:lnTo>
                  <a:lnTo>
                    <a:pt x="414" y="516"/>
                  </a:lnTo>
                  <a:lnTo>
                    <a:pt x="416" y="514"/>
                  </a:lnTo>
                  <a:lnTo>
                    <a:pt x="416" y="512"/>
                  </a:lnTo>
                  <a:lnTo>
                    <a:pt x="416" y="512"/>
                  </a:lnTo>
                  <a:lnTo>
                    <a:pt x="416" y="509"/>
                  </a:lnTo>
                  <a:lnTo>
                    <a:pt x="419" y="509"/>
                  </a:lnTo>
                  <a:lnTo>
                    <a:pt x="419" y="507"/>
                  </a:lnTo>
                  <a:lnTo>
                    <a:pt x="419" y="507"/>
                  </a:lnTo>
                  <a:lnTo>
                    <a:pt x="419" y="505"/>
                  </a:lnTo>
                  <a:lnTo>
                    <a:pt x="419" y="505"/>
                  </a:lnTo>
                  <a:lnTo>
                    <a:pt x="421" y="502"/>
                  </a:lnTo>
                  <a:lnTo>
                    <a:pt x="421" y="500"/>
                  </a:lnTo>
                  <a:lnTo>
                    <a:pt x="424" y="497"/>
                  </a:lnTo>
                  <a:lnTo>
                    <a:pt x="424" y="495"/>
                  </a:lnTo>
                  <a:lnTo>
                    <a:pt x="424" y="493"/>
                  </a:lnTo>
                  <a:lnTo>
                    <a:pt x="424" y="490"/>
                  </a:lnTo>
                  <a:lnTo>
                    <a:pt x="426" y="490"/>
                  </a:lnTo>
                  <a:lnTo>
                    <a:pt x="426" y="490"/>
                  </a:lnTo>
                  <a:lnTo>
                    <a:pt x="426" y="488"/>
                  </a:lnTo>
                  <a:lnTo>
                    <a:pt x="426" y="488"/>
                  </a:lnTo>
                  <a:lnTo>
                    <a:pt x="426" y="488"/>
                  </a:lnTo>
                  <a:lnTo>
                    <a:pt x="426" y="486"/>
                  </a:lnTo>
                  <a:lnTo>
                    <a:pt x="426" y="483"/>
                  </a:lnTo>
                  <a:lnTo>
                    <a:pt x="428" y="483"/>
                  </a:lnTo>
                  <a:lnTo>
                    <a:pt x="428" y="483"/>
                  </a:lnTo>
                  <a:lnTo>
                    <a:pt x="431" y="481"/>
                  </a:lnTo>
                  <a:lnTo>
                    <a:pt x="431" y="481"/>
                  </a:lnTo>
                  <a:lnTo>
                    <a:pt x="431" y="481"/>
                  </a:lnTo>
                  <a:lnTo>
                    <a:pt x="431" y="481"/>
                  </a:lnTo>
                  <a:lnTo>
                    <a:pt x="431" y="479"/>
                  </a:lnTo>
                  <a:lnTo>
                    <a:pt x="431" y="479"/>
                  </a:lnTo>
                  <a:lnTo>
                    <a:pt x="431" y="479"/>
                  </a:lnTo>
                  <a:lnTo>
                    <a:pt x="431" y="476"/>
                  </a:lnTo>
                  <a:lnTo>
                    <a:pt x="431" y="474"/>
                  </a:lnTo>
                  <a:lnTo>
                    <a:pt x="431" y="471"/>
                  </a:lnTo>
                  <a:lnTo>
                    <a:pt x="431" y="471"/>
                  </a:lnTo>
                  <a:lnTo>
                    <a:pt x="433" y="469"/>
                  </a:lnTo>
                  <a:lnTo>
                    <a:pt x="433" y="467"/>
                  </a:lnTo>
                  <a:lnTo>
                    <a:pt x="431" y="467"/>
                  </a:lnTo>
                  <a:lnTo>
                    <a:pt x="431" y="467"/>
                  </a:lnTo>
                  <a:lnTo>
                    <a:pt x="431" y="467"/>
                  </a:lnTo>
                  <a:lnTo>
                    <a:pt x="431" y="467"/>
                  </a:lnTo>
                  <a:lnTo>
                    <a:pt x="431" y="467"/>
                  </a:lnTo>
                  <a:lnTo>
                    <a:pt x="428" y="467"/>
                  </a:lnTo>
                  <a:lnTo>
                    <a:pt x="431" y="467"/>
                  </a:lnTo>
                  <a:lnTo>
                    <a:pt x="431" y="467"/>
                  </a:lnTo>
                  <a:lnTo>
                    <a:pt x="431" y="464"/>
                  </a:lnTo>
                  <a:lnTo>
                    <a:pt x="431" y="464"/>
                  </a:lnTo>
                  <a:lnTo>
                    <a:pt x="433" y="464"/>
                  </a:lnTo>
                  <a:lnTo>
                    <a:pt x="433" y="464"/>
                  </a:lnTo>
                  <a:lnTo>
                    <a:pt x="433" y="462"/>
                  </a:lnTo>
                  <a:lnTo>
                    <a:pt x="435" y="460"/>
                  </a:lnTo>
                  <a:lnTo>
                    <a:pt x="435" y="457"/>
                  </a:lnTo>
                  <a:lnTo>
                    <a:pt x="433" y="457"/>
                  </a:lnTo>
                  <a:lnTo>
                    <a:pt x="433" y="455"/>
                  </a:lnTo>
                  <a:lnTo>
                    <a:pt x="435" y="455"/>
                  </a:lnTo>
                  <a:lnTo>
                    <a:pt x="435" y="452"/>
                  </a:lnTo>
                  <a:lnTo>
                    <a:pt x="435" y="452"/>
                  </a:lnTo>
                  <a:lnTo>
                    <a:pt x="438" y="452"/>
                  </a:lnTo>
                  <a:lnTo>
                    <a:pt x="438" y="452"/>
                  </a:lnTo>
                  <a:lnTo>
                    <a:pt x="440" y="452"/>
                  </a:lnTo>
                  <a:lnTo>
                    <a:pt x="440" y="450"/>
                  </a:lnTo>
                  <a:lnTo>
                    <a:pt x="440" y="450"/>
                  </a:lnTo>
                  <a:lnTo>
                    <a:pt x="440" y="448"/>
                  </a:lnTo>
                  <a:lnTo>
                    <a:pt x="438" y="448"/>
                  </a:lnTo>
                  <a:lnTo>
                    <a:pt x="438" y="445"/>
                  </a:lnTo>
                  <a:lnTo>
                    <a:pt x="438" y="445"/>
                  </a:lnTo>
                  <a:lnTo>
                    <a:pt x="440" y="445"/>
                  </a:lnTo>
                  <a:lnTo>
                    <a:pt x="440" y="445"/>
                  </a:lnTo>
                  <a:lnTo>
                    <a:pt x="440" y="445"/>
                  </a:lnTo>
                  <a:lnTo>
                    <a:pt x="442" y="445"/>
                  </a:lnTo>
                  <a:lnTo>
                    <a:pt x="442" y="445"/>
                  </a:lnTo>
                  <a:lnTo>
                    <a:pt x="442" y="443"/>
                  </a:lnTo>
                  <a:lnTo>
                    <a:pt x="445" y="441"/>
                  </a:lnTo>
                  <a:lnTo>
                    <a:pt x="447" y="436"/>
                  </a:lnTo>
                  <a:lnTo>
                    <a:pt x="450" y="436"/>
                  </a:lnTo>
                  <a:lnTo>
                    <a:pt x="450" y="434"/>
                  </a:lnTo>
                  <a:lnTo>
                    <a:pt x="450" y="434"/>
                  </a:lnTo>
                  <a:lnTo>
                    <a:pt x="450" y="431"/>
                  </a:lnTo>
                  <a:lnTo>
                    <a:pt x="450" y="429"/>
                  </a:lnTo>
                  <a:lnTo>
                    <a:pt x="452" y="429"/>
                  </a:lnTo>
                  <a:lnTo>
                    <a:pt x="452" y="429"/>
                  </a:lnTo>
                  <a:lnTo>
                    <a:pt x="452" y="426"/>
                  </a:lnTo>
                  <a:lnTo>
                    <a:pt x="452" y="426"/>
                  </a:lnTo>
                  <a:lnTo>
                    <a:pt x="454" y="426"/>
                  </a:lnTo>
                  <a:lnTo>
                    <a:pt x="454" y="424"/>
                  </a:lnTo>
                  <a:lnTo>
                    <a:pt x="454" y="424"/>
                  </a:lnTo>
                  <a:lnTo>
                    <a:pt x="454" y="424"/>
                  </a:lnTo>
                  <a:lnTo>
                    <a:pt x="454" y="424"/>
                  </a:lnTo>
                  <a:lnTo>
                    <a:pt x="454" y="422"/>
                  </a:lnTo>
                  <a:lnTo>
                    <a:pt x="454" y="422"/>
                  </a:lnTo>
                  <a:lnTo>
                    <a:pt x="457" y="419"/>
                  </a:lnTo>
                  <a:lnTo>
                    <a:pt x="457" y="419"/>
                  </a:lnTo>
                  <a:lnTo>
                    <a:pt x="457" y="417"/>
                  </a:lnTo>
                  <a:lnTo>
                    <a:pt x="459" y="417"/>
                  </a:lnTo>
                  <a:lnTo>
                    <a:pt x="459" y="417"/>
                  </a:lnTo>
                  <a:lnTo>
                    <a:pt x="459" y="417"/>
                  </a:lnTo>
                  <a:lnTo>
                    <a:pt x="459" y="415"/>
                  </a:lnTo>
                  <a:lnTo>
                    <a:pt x="459" y="415"/>
                  </a:lnTo>
                  <a:lnTo>
                    <a:pt x="461" y="415"/>
                  </a:lnTo>
                  <a:lnTo>
                    <a:pt x="461" y="412"/>
                  </a:lnTo>
                  <a:lnTo>
                    <a:pt x="461" y="412"/>
                  </a:lnTo>
                  <a:lnTo>
                    <a:pt x="464" y="410"/>
                  </a:lnTo>
                  <a:lnTo>
                    <a:pt x="466" y="410"/>
                  </a:lnTo>
                  <a:lnTo>
                    <a:pt x="469" y="410"/>
                  </a:lnTo>
                  <a:lnTo>
                    <a:pt x="469" y="407"/>
                  </a:lnTo>
                  <a:lnTo>
                    <a:pt x="469" y="407"/>
                  </a:lnTo>
                  <a:lnTo>
                    <a:pt x="469" y="407"/>
                  </a:lnTo>
                  <a:lnTo>
                    <a:pt x="466" y="405"/>
                  </a:lnTo>
                  <a:lnTo>
                    <a:pt x="469" y="405"/>
                  </a:lnTo>
                  <a:lnTo>
                    <a:pt x="469" y="403"/>
                  </a:lnTo>
                  <a:lnTo>
                    <a:pt x="471" y="403"/>
                  </a:lnTo>
                  <a:lnTo>
                    <a:pt x="471" y="403"/>
                  </a:lnTo>
                  <a:lnTo>
                    <a:pt x="471" y="403"/>
                  </a:lnTo>
                  <a:lnTo>
                    <a:pt x="473" y="403"/>
                  </a:lnTo>
                  <a:lnTo>
                    <a:pt x="473" y="403"/>
                  </a:lnTo>
                  <a:lnTo>
                    <a:pt x="473" y="405"/>
                  </a:lnTo>
                  <a:lnTo>
                    <a:pt x="471" y="405"/>
                  </a:lnTo>
                  <a:lnTo>
                    <a:pt x="471" y="407"/>
                  </a:lnTo>
                  <a:lnTo>
                    <a:pt x="471" y="407"/>
                  </a:lnTo>
                  <a:lnTo>
                    <a:pt x="473" y="407"/>
                  </a:lnTo>
                  <a:lnTo>
                    <a:pt x="473" y="407"/>
                  </a:lnTo>
                  <a:lnTo>
                    <a:pt x="473" y="407"/>
                  </a:lnTo>
                  <a:lnTo>
                    <a:pt x="476" y="407"/>
                  </a:lnTo>
                  <a:lnTo>
                    <a:pt x="476" y="405"/>
                  </a:lnTo>
                  <a:lnTo>
                    <a:pt x="476" y="403"/>
                  </a:lnTo>
                  <a:lnTo>
                    <a:pt x="476" y="403"/>
                  </a:lnTo>
                  <a:lnTo>
                    <a:pt x="476" y="403"/>
                  </a:lnTo>
                  <a:lnTo>
                    <a:pt x="473" y="403"/>
                  </a:lnTo>
                  <a:lnTo>
                    <a:pt x="473" y="400"/>
                  </a:lnTo>
                  <a:lnTo>
                    <a:pt x="473" y="400"/>
                  </a:lnTo>
                  <a:lnTo>
                    <a:pt x="473" y="398"/>
                  </a:lnTo>
                  <a:lnTo>
                    <a:pt x="473" y="398"/>
                  </a:lnTo>
                  <a:lnTo>
                    <a:pt x="473" y="398"/>
                  </a:lnTo>
                  <a:lnTo>
                    <a:pt x="471" y="398"/>
                  </a:lnTo>
                  <a:lnTo>
                    <a:pt x="471" y="398"/>
                  </a:lnTo>
                  <a:lnTo>
                    <a:pt x="473" y="398"/>
                  </a:lnTo>
                  <a:lnTo>
                    <a:pt x="473" y="396"/>
                  </a:lnTo>
                  <a:lnTo>
                    <a:pt x="473" y="396"/>
                  </a:lnTo>
                  <a:lnTo>
                    <a:pt x="473" y="396"/>
                  </a:lnTo>
                  <a:lnTo>
                    <a:pt x="471" y="396"/>
                  </a:lnTo>
                  <a:lnTo>
                    <a:pt x="471" y="396"/>
                  </a:lnTo>
                  <a:lnTo>
                    <a:pt x="471" y="393"/>
                  </a:lnTo>
                  <a:lnTo>
                    <a:pt x="471" y="393"/>
                  </a:lnTo>
                  <a:lnTo>
                    <a:pt x="473" y="393"/>
                  </a:lnTo>
                  <a:lnTo>
                    <a:pt x="473" y="391"/>
                  </a:lnTo>
                  <a:lnTo>
                    <a:pt x="476" y="389"/>
                  </a:lnTo>
                  <a:lnTo>
                    <a:pt x="476" y="389"/>
                  </a:lnTo>
                  <a:lnTo>
                    <a:pt x="478" y="386"/>
                  </a:lnTo>
                  <a:lnTo>
                    <a:pt x="480" y="379"/>
                  </a:lnTo>
                  <a:lnTo>
                    <a:pt x="480" y="379"/>
                  </a:lnTo>
                  <a:lnTo>
                    <a:pt x="483" y="379"/>
                  </a:lnTo>
                  <a:lnTo>
                    <a:pt x="480" y="379"/>
                  </a:lnTo>
                  <a:lnTo>
                    <a:pt x="480" y="377"/>
                  </a:lnTo>
                  <a:lnTo>
                    <a:pt x="480" y="377"/>
                  </a:lnTo>
                  <a:lnTo>
                    <a:pt x="478" y="377"/>
                  </a:lnTo>
                  <a:lnTo>
                    <a:pt x="478" y="377"/>
                  </a:lnTo>
                  <a:lnTo>
                    <a:pt x="478" y="377"/>
                  </a:lnTo>
                  <a:lnTo>
                    <a:pt x="478" y="374"/>
                  </a:lnTo>
                  <a:lnTo>
                    <a:pt x="478" y="374"/>
                  </a:lnTo>
                  <a:lnTo>
                    <a:pt x="478" y="372"/>
                  </a:lnTo>
                  <a:lnTo>
                    <a:pt x="478" y="372"/>
                  </a:lnTo>
                  <a:lnTo>
                    <a:pt x="480" y="372"/>
                  </a:lnTo>
                  <a:lnTo>
                    <a:pt x="480" y="372"/>
                  </a:lnTo>
                  <a:lnTo>
                    <a:pt x="480" y="374"/>
                  </a:lnTo>
                  <a:lnTo>
                    <a:pt x="480" y="374"/>
                  </a:lnTo>
                  <a:lnTo>
                    <a:pt x="480" y="374"/>
                  </a:lnTo>
                  <a:lnTo>
                    <a:pt x="480" y="374"/>
                  </a:lnTo>
                  <a:lnTo>
                    <a:pt x="483" y="372"/>
                  </a:lnTo>
                  <a:lnTo>
                    <a:pt x="483" y="372"/>
                  </a:lnTo>
                  <a:lnTo>
                    <a:pt x="483" y="370"/>
                  </a:lnTo>
                  <a:lnTo>
                    <a:pt x="483" y="367"/>
                  </a:lnTo>
                  <a:lnTo>
                    <a:pt x="485" y="365"/>
                  </a:lnTo>
                  <a:lnTo>
                    <a:pt x="485" y="362"/>
                  </a:lnTo>
                  <a:lnTo>
                    <a:pt x="485" y="360"/>
                  </a:lnTo>
                  <a:lnTo>
                    <a:pt x="487" y="358"/>
                  </a:lnTo>
                  <a:lnTo>
                    <a:pt x="490" y="355"/>
                  </a:lnTo>
                  <a:lnTo>
                    <a:pt x="490" y="355"/>
                  </a:lnTo>
                  <a:lnTo>
                    <a:pt x="492" y="353"/>
                  </a:lnTo>
                  <a:lnTo>
                    <a:pt x="495" y="353"/>
                  </a:lnTo>
                  <a:lnTo>
                    <a:pt x="495" y="351"/>
                  </a:lnTo>
                  <a:lnTo>
                    <a:pt x="497" y="351"/>
                  </a:lnTo>
                  <a:lnTo>
                    <a:pt x="499" y="348"/>
                  </a:lnTo>
                  <a:lnTo>
                    <a:pt x="499" y="348"/>
                  </a:lnTo>
                  <a:lnTo>
                    <a:pt x="499" y="348"/>
                  </a:lnTo>
                  <a:lnTo>
                    <a:pt x="499" y="348"/>
                  </a:lnTo>
                  <a:lnTo>
                    <a:pt x="497" y="348"/>
                  </a:lnTo>
                  <a:lnTo>
                    <a:pt x="497" y="348"/>
                  </a:lnTo>
                  <a:lnTo>
                    <a:pt x="497" y="348"/>
                  </a:lnTo>
                  <a:lnTo>
                    <a:pt x="497" y="346"/>
                  </a:lnTo>
                  <a:lnTo>
                    <a:pt x="499" y="346"/>
                  </a:lnTo>
                  <a:lnTo>
                    <a:pt x="499" y="346"/>
                  </a:lnTo>
                  <a:lnTo>
                    <a:pt x="499" y="346"/>
                  </a:lnTo>
                  <a:lnTo>
                    <a:pt x="499" y="346"/>
                  </a:lnTo>
                  <a:lnTo>
                    <a:pt x="499" y="346"/>
                  </a:lnTo>
                  <a:lnTo>
                    <a:pt x="502" y="346"/>
                  </a:lnTo>
                  <a:lnTo>
                    <a:pt x="502" y="346"/>
                  </a:lnTo>
                  <a:lnTo>
                    <a:pt x="502" y="344"/>
                  </a:lnTo>
                  <a:lnTo>
                    <a:pt x="502" y="344"/>
                  </a:lnTo>
                  <a:lnTo>
                    <a:pt x="499" y="344"/>
                  </a:lnTo>
                  <a:lnTo>
                    <a:pt x="497" y="344"/>
                  </a:lnTo>
                  <a:lnTo>
                    <a:pt x="497" y="344"/>
                  </a:lnTo>
                  <a:lnTo>
                    <a:pt x="497" y="344"/>
                  </a:lnTo>
                  <a:lnTo>
                    <a:pt x="497" y="344"/>
                  </a:lnTo>
                  <a:lnTo>
                    <a:pt x="495" y="344"/>
                  </a:lnTo>
                  <a:lnTo>
                    <a:pt x="497" y="344"/>
                  </a:lnTo>
                  <a:lnTo>
                    <a:pt x="497" y="344"/>
                  </a:lnTo>
                  <a:lnTo>
                    <a:pt x="497" y="344"/>
                  </a:lnTo>
                  <a:lnTo>
                    <a:pt x="499" y="344"/>
                  </a:lnTo>
                  <a:lnTo>
                    <a:pt x="499" y="341"/>
                  </a:lnTo>
                  <a:lnTo>
                    <a:pt x="499" y="341"/>
                  </a:lnTo>
                  <a:lnTo>
                    <a:pt x="499" y="341"/>
                  </a:lnTo>
                  <a:lnTo>
                    <a:pt x="502" y="341"/>
                  </a:lnTo>
                  <a:lnTo>
                    <a:pt x="502" y="341"/>
                  </a:lnTo>
                  <a:lnTo>
                    <a:pt x="504" y="344"/>
                  </a:lnTo>
                  <a:lnTo>
                    <a:pt x="504" y="344"/>
                  </a:lnTo>
                  <a:lnTo>
                    <a:pt x="504" y="341"/>
                  </a:lnTo>
                  <a:lnTo>
                    <a:pt x="504" y="341"/>
                  </a:lnTo>
                  <a:lnTo>
                    <a:pt x="504" y="339"/>
                  </a:lnTo>
                  <a:lnTo>
                    <a:pt x="504" y="339"/>
                  </a:lnTo>
                  <a:lnTo>
                    <a:pt x="506" y="336"/>
                  </a:lnTo>
                  <a:lnTo>
                    <a:pt x="506" y="334"/>
                  </a:lnTo>
                  <a:lnTo>
                    <a:pt x="506" y="334"/>
                  </a:lnTo>
                  <a:lnTo>
                    <a:pt x="506" y="334"/>
                  </a:lnTo>
                  <a:lnTo>
                    <a:pt x="506" y="334"/>
                  </a:lnTo>
                  <a:lnTo>
                    <a:pt x="504" y="336"/>
                  </a:lnTo>
                  <a:lnTo>
                    <a:pt x="504" y="334"/>
                  </a:lnTo>
                  <a:lnTo>
                    <a:pt x="504" y="334"/>
                  </a:lnTo>
                  <a:lnTo>
                    <a:pt x="504" y="334"/>
                  </a:lnTo>
                  <a:lnTo>
                    <a:pt x="504" y="334"/>
                  </a:lnTo>
                  <a:lnTo>
                    <a:pt x="506" y="332"/>
                  </a:lnTo>
                  <a:lnTo>
                    <a:pt x="506" y="332"/>
                  </a:lnTo>
                  <a:lnTo>
                    <a:pt x="506" y="332"/>
                  </a:lnTo>
                  <a:lnTo>
                    <a:pt x="506" y="332"/>
                  </a:lnTo>
                  <a:lnTo>
                    <a:pt x="509" y="329"/>
                  </a:lnTo>
                  <a:lnTo>
                    <a:pt x="509" y="329"/>
                  </a:lnTo>
                  <a:lnTo>
                    <a:pt x="509" y="327"/>
                  </a:lnTo>
                  <a:lnTo>
                    <a:pt x="509" y="327"/>
                  </a:lnTo>
                  <a:lnTo>
                    <a:pt x="509" y="327"/>
                  </a:lnTo>
                  <a:lnTo>
                    <a:pt x="509" y="327"/>
                  </a:lnTo>
                  <a:lnTo>
                    <a:pt x="509" y="325"/>
                  </a:lnTo>
                  <a:lnTo>
                    <a:pt x="509" y="322"/>
                  </a:lnTo>
                  <a:lnTo>
                    <a:pt x="511" y="320"/>
                  </a:lnTo>
                  <a:lnTo>
                    <a:pt x="511" y="318"/>
                  </a:lnTo>
                  <a:lnTo>
                    <a:pt x="509" y="320"/>
                  </a:lnTo>
                  <a:lnTo>
                    <a:pt x="509" y="322"/>
                  </a:lnTo>
                  <a:lnTo>
                    <a:pt x="509" y="322"/>
                  </a:lnTo>
                  <a:lnTo>
                    <a:pt x="509" y="322"/>
                  </a:lnTo>
                  <a:lnTo>
                    <a:pt x="509" y="320"/>
                  </a:lnTo>
                  <a:lnTo>
                    <a:pt x="509" y="318"/>
                  </a:lnTo>
                  <a:lnTo>
                    <a:pt x="509" y="318"/>
                  </a:lnTo>
                  <a:lnTo>
                    <a:pt x="509" y="318"/>
                  </a:lnTo>
                  <a:lnTo>
                    <a:pt x="506" y="320"/>
                  </a:lnTo>
                  <a:lnTo>
                    <a:pt x="504" y="320"/>
                  </a:lnTo>
                  <a:lnTo>
                    <a:pt x="504" y="320"/>
                  </a:lnTo>
                  <a:lnTo>
                    <a:pt x="506" y="320"/>
                  </a:lnTo>
                  <a:lnTo>
                    <a:pt x="506" y="320"/>
                  </a:lnTo>
                  <a:lnTo>
                    <a:pt x="506" y="318"/>
                  </a:lnTo>
                  <a:lnTo>
                    <a:pt x="506" y="318"/>
                  </a:lnTo>
                  <a:lnTo>
                    <a:pt x="506" y="318"/>
                  </a:lnTo>
                  <a:lnTo>
                    <a:pt x="506" y="318"/>
                  </a:lnTo>
                  <a:lnTo>
                    <a:pt x="506" y="315"/>
                  </a:lnTo>
                  <a:lnTo>
                    <a:pt x="506" y="315"/>
                  </a:lnTo>
                  <a:lnTo>
                    <a:pt x="506" y="315"/>
                  </a:lnTo>
                  <a:lnTo>
                    <a:pt x="506" y="318"/>
                  </a:lnTo>
                  <a:lnTo>
                    <a:pt x="509" y="318"/>
                  </a:lnTo>
                  <a:lnTo>
                    <a:pt x="509" y="315"/>
                  </a:lnTo>
                  <a:lnTo>
                    <a:pt x="511" y="315"/>
                  </a:lnTo>
                  <a:lnTo>
                    <a:pt x="511" y="315"/>
                  </a:lnTo>
                  <a:lnTo>
                    <a:pt x="511" y="315"/>
                  </a:lnTo>
                  <a:lnTo>
                    <a:pt x="513" y="315"/>
                  </a:lnTo>
                  <a:lnTo>
                    <a:pt x="513" y="315"/>
                  </a:lnTo>
                  <a:lnTo>
                    <a:pt x="513" y="315"/>
                  </a:lnTo>
                  <a:lnTo>
                    <a:pt x="513" y="315"/>
                  </a:lnTo>
                  <a:lnTo>
                    <a:pt x="516" y="315"/>
                  </a:lnTo>
                  <a:lnTo>
                    <a:pt x="516" y="315"/>
                  </a:lnTo>
                  <a:lnTo>
                    <a:pt x="516" y="315"/>
                  </a:lnTo>
                  <a:lnTo>
                    <a:pt x="516" y="315"/>
                  </a:lnTo>
                  <a:lnTo>
                    <a:pt x="516" y="313"/>
                  </a:lnTo>
                  <a:lnTo>
                    <a:pt x="516" y="313"/>
                  </a:lnTo>
                  <a:lnTo>
                    <a:pt x="516" y="313"/>
                  </a:lnTo>
                  <a:lnTo>
                    <a:pt x="516" y="313"/>
                  </a:lnTo>
                  <a:lnTo>
                    <a:pt x="516" y="313"/>
                  </a:lnTo>
                  <a:lnTo>
                    <a:pt x="516" y="310"/>
                  </a:lnTo>
                  <a:lnTo>
                    <a:pt x="518" y="310"/>
                  </a:lnTo>
                  <a:lnTo>
                    <a:pt x="518" y="310"/>
                  </a:lnTo>
                  <a:lnTo>
                    <a:pt x="518" y="310"/>
                  </a:lnTo>
                  <a:lnTo>
                    <a:pt x="518" y="308"/>
                  </a:lnTo>
                  <a:lnTo>
                    <a:pt x="521" y="308"/>
                  </a:lnTo>
                  <a:lnTo>
                    <a:pt x="521" y="306"/>
                  </a:lnTo>
                  <a:lnTo>
                    <a:pt x="521" y="306"/>
                  </a:lnTo>
                  <a:lnTo>
                    <a:pt x="521" y="303"/>
                  </a:lnTo>
                  <a:lnTo>
                    <a:pt x="521" y="303"/>
                  </a:lnTo>
                  <a:lnTo>
                    <a:pt x="521" y="303"/>
                  </a:lnTo>
                  <a:lnTo>
                    <a:pt x="518" y="306"/>
                  </a:lnTo>
                  <a:lnTo>
                    <a:pt x="518" y="306"/>
                  </a:lnTo>
                  <a:lnTo>
                    <a:pt x="518" y="306"/>
                  </a:lnTo>
                  <a:lnTo>
                    <a:pt x="518" y="303"/>
                  </a:lnTo>
                  <a:lnTo>
                    <a:pt x="518" y="303"/>
                  </a:lnTo>
                  <a:lnTo>
                    <a:pt x="518" y="303"/>
                  </a:lnTo>
                  <a:lnTo>
                    <a:pt x="518" y="303"/>
                  </a:lnTo>
                  <a:lnTo>
                    <a:pt x="518" y="301"/>
                  </a:lnTo>
                  <a:lnTo>
                    <a:pt x="518" y="301"/>
                  </a:lnTo>
                  <a:lnTo>
                    <a:pt x="521" y="301"/>
                  </a:lnTo>
                  <a:lnTo>
                    <a:pt x="523" y="299"/>
                  </a:lnTo>
                  <a:lnTo>
                    <a:pt x="523" y="301"/>
                  </a:lnTo>
                  <a:lnTo>
                    <a:pt x="523" y="301"/>
                  </a:lnTo>
                  <a:lnTo>
                    <a:pt x="521" y="303"/>
                  </a:lnTo>
                  <a:lnTo>
                    <a:pt x="521" y="303"/>
                  </a:lnTo>
                  <a:lnTo>
                    <a:pt x="523" y="303"/>
                  </a:lnTo>
                  <a:lnTo>
                    <a:pt x="525" y="301"/>
                  </a:lnTo>
                  <a:lnTo>
                    <a:pt x="525" y="301"/>
                  </a:lnTo>
                  <a:lnTo>
                    <a:pt x="525" y="299"/>
                  </a:lnTo>
                  <a:lnTo>
                    <a:pt x="525" y="299"/>
                  </a:lnTo>
                  <a:lnTo>
                    <a:pt x="525" y="296"/>
                  </a:lnTo>
                  <a:lnTo>
                    <a:pt x="528" y="296"/>
                  </a:lnTo>
                  <a:lnTo>
                    <a:pt x="528" y="296"/>
                  </a:lnTo>
                  <a:lnTo>
                    <a:pt x="528" y="294"/>
                  </a:lnTo>
                  <a:lnTo>
                    <a:pt x="528" y="294"/>
                  </a:lnTo>
                  <a:lnTo>
                    <a:pt x="530" y="291"/>
                  </a:lnTo>
                  <a:lnTo>
                    <a:pt x="530" y="289"/>
                  </a:lnTo>
                  <a:lnTo>
                    <a:pt x="530" y="289"/>
                  </a:lnTo>
                  <a:lnTo>
                    <a:pt x="530" y="289"/>
                  </a:lnTo>
                  <a:lnTo>
                    <a:pt x="530" y="287"/>
                  </a:lnTo>
                  <a:lnTo>
                    <a:pt x="532" y="287"/>
                  </a:lnTo>
                  <a:lnTo>
                    <a:pt x="532" y="284"/>
                  </a:lnTo>
                  <a:lnTo>
                    <a:pt x="535" y="284"/>
                  </a:lnTo>
                  <a:lnTo>
                    <a:pt x="535" y="284"/>
                  </a:lnTo>
                  <a:lnTo>
                    <a:pt x="535" y="284"/>
                  </a:lnTo>
                  <a:lnTo>
                    <a:pt x="535" y="282"/>
                  </a:lnTo>
                  <a:lnTo>
                    <a:pt x="535" y="282"/>
                  </a:lnTo>
                  <a:lnTo>
                    <a:pt x="537" y="280"/>
                  </a:lnTo>
                  <a:lnTo>
                    <a:pt x="537" y="280"/>
                  </a:lnTo>
                  <a:lnTo>
                    <a:pt x="540" y="280"/>
                  </a:lnTo>
                  <a:lnTo>
                    <a:pt x="540" y="277"/>
                  </a:lnTo>
                  <a:lnTo>
                    <a:pt x="542" y="275"/>
                  </a:lnTo>
                  <a:lnTo>
                    <a:pt x="542" y="275"/>
                  </a:lnTo>
                  <a:lnTo>
                    <a:pt x="542" y="275"/>
                  </a:lnTo>
                  <a:lnTo>
                    <a:pt x="547" y="273"/>
                  </a:lnTo>
                  <a:lnTo>
                    <a:pt x="549" y="273"/>
                  </a:lnTo>
                  <a:lnTo>
                    <a:pt x="551" y="270"/>
                  </a:lnTo>
                  <a:lnTo>
                    <a:pt x="554" y="273"/>
                  </a:lnTo>
                  <a:lnTo>
                    <a:pt x="556" y="273"/>
                  </a:lnTo>
                  <a:lnTo>
                    <a:pt x="556" y="270"/>
                  </a:lnTo>
                  <a:lnTo>
                    <a:pt x="556" y="270"/>
                  </a:lnTo>
                  <a:lnTo>
                    <a:pt x="556" y="270"/>
                  </a:lnTo>
                  <a:lnTo>
                    <a:pt x="556" y="270"/>
                  </a:lnTo>
                  <a:lnTo>
                    <a:pt x="558" y="270"/>
                  </a:lnTo>
                  <a:lnTo>
                    <a:pt x="558" y="270"/>
                  </a:lnTo>
                  <a:lnTo>
                    <a:pt x="558" y="270"/>
                  </a:lnTo>
                  <a:lnTo>
                    <a:pt x="558" y="268"/>
                  </a:lnTo>
                  <a:lnTo>
                    <a:pt x="558" y="268"/>
                  </a:lnTo>
                  <a:lnTo>
                    <a:pt x="561" y="268"/>
                  </a:lnTo>
                  <a:lnTo>
                    <a:pt x="558" y="268"/>
                  </a:lnTo>
                  <a:lnTo>
                    <a:pt x="558" y="268"/>
                  </a:lnTo>
                  <a:lnTo>
                    <a:pt x="558" y="268"/>
                  </a:lnTo>
                  <a:lnTo>
                    <a:pt x="554" y="268"/>
                  </a:lnTo>
                  <a:lnTo>
                    <a:pt x="554" y="268"/>
                  </a:lnTo>
                  <a:lnTo>
                    <a:pt x="554" y="265"/>
                  </a:lnTo>
                  <a:lnTo>
                    <a:pt x="556" y="265"/>
                  </a:lnTo>
                  <a:lnTo>
                    <a:pt x="556" y="265"/>
                  </a:lnTo>
                  <a:lnTo>
                    <a:pt x="556" y="265"/>
                  </a:lnTo>
                  <a:lnTo>
                    <a:pt x="556" y="263"/>
                  </a:lnTo>
                  <a:lnTo>
                    <a:pt x="558" y="265"/>
                  </a:lnTo>
                  <a:lnTo>
                    <a:pt x="558" y="265"/>
                  </a:lnTo>
                  <a:lnTo>
                    <a:pt x="558" y="265"/>
                  </a:lnTo>
                  <a:lnTo>
                    <a:pt x="558" y="265"/>
                  </a:lnTo>
                  <a:lnTo>
                    <a:pt x="561" y="265"/>
                  </a:lnTo>
                  <a:lnTo>
                    <a:pt x="561" y="265"/>
                  </a:lnTo>
                  <a:lnTo>
                    <a:pt x="561" y="265"/>
                  </a:lnTo>
                  <a:lnTo>
                    <a:pt x="561" y="265"/>
                  </a:lnTo>
                  <a:lnTo>
                    <a:pt x="561" y="265"/>
                  </a:lnTo>
                  <a:lnTo>
                    <a:pt x="561" y="265"/>
                  </a:lnTo>
                  <a:lnTo>
                    <a:pt x="561" y="265"/>
                  </a:lnTo>
                  <a:lnTo>
                    <a:pt x="561" y="263"/>
                  </a:lnTo>
                  <a:lnTo>
                    <a:pt x="561" y="263"/>
                  </a:lnTo>
                  <a:lnTo>
                    <a:pt x="563" y="261"/>
                  </a:lnTo>
                  <a:lnTo>
                    <a:pt x="563" y="261"/>
                  </a:lnTo>
                  <a:lnTo>
                    <a:pt x="566" y="261"/>
                  </a:lnTo>
                  <a:lnTo>
                    <a:pt x="566" y="258"/>
                  </a:lnTo>
                  <a:lnTo>
                    <a:pt x="568" y="256"/>
                  </a:lnTo>
                  <a:lnTo>
                    <a:pt x="573" y="254"/>
                  </a:lnTo>
                  <a:lnTo>
                    <a:pt x="580" y="251"/>
                  </a:lnTo>
                  <a:lnTo>
                    <a:pt x="577" y="251"/>
                  </a:lnTo>
                  <a:lnTo>
                    <a:pt x="577" y="249"/>
                  </a:lnTo>
                  <a:lnTo>
                    <a:pt x="577" y="249"/>
                  </a:lnTo>
                  <a:lnTo>
                    <a:pt x="580" y="246"/>
                  </a:lnTo>
                  <a:lnTo>
                    <a:pt x="580" y="246"/>
                  </a:lnTo>
                  <a:lnTo>
                    <a:pt x="580" y="244"/>
                  </a:lnTo>
                  <a:lnTo>
                    <a:pt x="580" y="244"/>
                  </a:lnTo>
                  <a:lnTo>
                    <a:pt x="580" y="244"/>
                  </a:lnTo>
                  <a:lnTo>
                    <a:pt x="580" y="244"/>
                  </a:lnTo>
                  <a:lnTo>
                    <a:pt x="580" y="244"/>
                  </a:lnTo>
                  <a:lnTo>
                    <a:pt x="580" y="244"/>
                  </a:lnTo>
                  <a:lnTo>
                    <a:pt x="580" y="244"/>
                  </a:lnTo>
                  <a:lnTo>
                    <a:pt x="580" y="242"/>
                  </a:lnTo>
                  <a:lnTo>
                    <a:pt x="580" y="242"/>
                  </a:lnTo>
                  <a:lnTo>
                    <a:pt x="580" y="242"/>
                  </a:lnTo>
                  <a:lnTo>
                    <a:pt x="580" y="239"/>
                  </a:lnTo>
                  <a:lnTo>
                    <a:pt x="580" y="239"/>
                  </a:lnTo>
                  <a:lnTo>
                    <a:pt x="582" y="239"/>
                  </a:lnTo>
                  <a:lnTo>
                    <a:pt x="582" y="237"/>
                  </a:lnTo>
                  <a:lnTo>
                    <a:pt x="582" y="237"/>
                  </a:lnTo>
                  <a:lnTo>
                    <a:pt x="580" y="237"/>
                  </a:lnTo>
                  <a:lnTo>
                    <a:pt x="580" y="237"/>
                  </a:lnTo>
                  <a:lnTo>
                    <a:pt x="580" y="235"/>
                  </a:lnTo>
                  <a:lnTo>
                    <a:pt x="580" y="235"/>
                  </a:lnTo>
                  <a:lnTo>
                    <a:pt x="580" y="232"/>
                  </a:lnTo>
                  <a:lnTo>
                    <a:pt x="580" y="232"/>
                  </a:lnTo>
                  <a:lnTo>
                    <a:pt x="580" y="230"/>
                  </a:lnTo>
                  <a:lnTo>
                    <a:pt x="582" y="230"/>
                  </a:lnTo>
                  <a:lnTo>
                    <a:pt x="582" y="228"/>
                  </a:lnTo>
                  <a:lnTo>
                    <a:pt x="587" y="223"/>
                  </a:lnTo>
                  <a:lnTo>
                    <a:pt x="589" y="220"/>
                  </a:lnTo>
                  <a:lnTo>
                    <a:pt x="592" y="218"/>
                  </a:lnTo>
                  <a:lnTo>
                    <a:pt x="592" y="218"/>
                  </a:lnTo>
                  <a:lnTo>
                    <a:pt x="594" y="216"/>
                  </a:lnTo>
                  <a:lnTo>
                    <a:pt x="594" y="216"/>
                  </a:lnTo>
                  <a:lnTo>
                    <a:pt x="594" y="213"/>
                  </a:lnTo>
                  <a:lnTo>
                    <a:pt x="596" y="211"/>
                  </a:lnTo>
                  <a:lnTo>
                    <a:pt x="596" y="209"/>
                  </a:lnTo>
                  <a:lnTo>
                    <a:pt x="596" y="209"/>
                  </a:lnTo>
                  <a:lnTo>
                    <a:pt x="596" y="209"/>
                  </a:lnTo>
                  <a:lnTo>
                    <a:pt x="599" y="206"/>
                  </a:lnTo>
                  <a:lnTo>
                    <a:pt x="599" y="206"/>
                  </a:lnTo>
                  <a:lnTo>
                    <a:pt x="601" y="204"/>
                  </a:lnTo>
                  <a:lnTo>
                    <a:pt x="599" y="204"/>
                  </a:lnTo>
                  <a:lnTo>
                    <a:pt x="601" y="201"/>
                  </a:lnTo>
                  <a:lnTo>
                    <a:pt x="601" y="199"/>
                  </a:lnTo>
                  <a:lnTo>
                    <a:pt x="601" y="197"/>
                  </a:lnTo>
                  <a:lnTo>
                    <a:pt x="603" y="197"/>
                  </a:lnTo>
                  <a:lnTo>
                    <a:pt x="606" y="194"/>
                  </a:lnTo>
                  <a:lnTo>
                    <a:pt x="606" y="194"/>
                  </a:lnTo>
                  <a:lnTo>
                    <a:pt x="606" y="194"/>
                  </a:lnTo>
                  <a:lnTo>
                    <a:pt x="606" y="192"/>
                  </a:lnTo>
                  <a:lnTo>
                    <a:pt x="606" y="192"/>
                  </a:lnTo>
                  <a:lnTo>
                    <a:pt x="606" y="190"/>
                  </a:lnTo>
                  <a:lnTo>
                    <a:pt x="606" y="187"/>
                  </a:lnTo>
                  <a:lnTo>
                    <a:pt x="608" y="185"/>
                  </a:lnTo>
                  <a:lnTo>
                    <a:pt x="608" y="183"/>
                  </a:lnTo>
                  <a:lnTo>
                    <a:pt x="608" y="180"/>
                  </a:lnTo>
                  <a:lnTo>
                    <a:pt x="611" y="178"/>
                  </a:lnTo>
                  <a:lnTo>
                    <a:pt x="611" y="175"/>
                  </a:lnTo>
                  <a:lnTo>
                    <a:pt x="613" y="173"/>
                  </a:lnTo>
                  <a:lnTo>
                    <a:pt x="613" y="173"/>
                  </a:lnTo>
                  <a:lnTo>
                    <a:pt x="615" y="171"/>
                  </a:lnTo>
                  <a:lnTo>
                    <a:pt x="615" y="171"/>
                  </a:lnTo>
                  <a:lnTo>
                    <a:pt x="615" y="171"/>
                  </a:lnTo>
                  <a:lnTo>
                    <a:pt x="615" y="171"/>
                  </a:lnTo>
                  <a:lnTo>
                    <a:pt x="613" y="168"/>
                  </a:lnTo>
                  <a:lnTo>
                    <a:pt x="615" y="166"/>
                  </a:lnTo>
                  <a:lnTo>
                    <a:pt x="615" y="164"/>
                  </a:lnTo>
                  <a:lnTo>
                    <a:pt x="618" y="164"/>
                  </a:lnTo>
                  <a:lnTo>
                    <a:pt x="618" y="164"/>
                  </a:lnTo>
                  <a:lnTo>
                    <a:pt x="618" y="164"/>
                  </a:lnTo>
                  <a:lnTo>
                    <a:pt x="618" y="161"/>
                  </a:lnTo>
                  <a:lnTo>
                    <a:pt x="618" y="161"/>
                  </a:lnTo>
                  <a:lnTo>
                    <a:pt x="618" y="161"/>
                  </a:lnTo>
                  <a:lnTo>
                    <a:pt x="618" y="159"/>
                  </a:lnTo>
                  <a:lnTo>
                    <a:pt x="618" y="161"/>
                  </a:lnTo>
                  <a:lnTo>
                    <a:pt x="615" y="161"/>
                  </a:lnTo>
                  <a:lnTo>
                    <a:pt x="615" y="161"/>
                  </a:lnTo>
                  <a:lnTo>
                    <a:pt x="615" y="161"/>
                  </a:lnTo>
                  <a:lnTo>
                    <a:pt x="615" y="159"/>
                  </a:lnTo>
                  <a:lnTo>
                    <a:pt x="615" y="159"/>
                  </a:lnTo>
                  <a:lnTo>
                    <a:pt x="613" y="157"/>
                  </a:lnTo>
                  <a:lnTo>
                    <a:pt x="613" y="152"/>
                  </a:lnTo>
                  <a:lnTo>
                    <a:pt x="613" y="152"/>
                  </a:lnTo>
                  <a:lnTo>
                    <a:pt x="615" y="147"/>
                  </a:lnTo>
                  <a:lnTo>
                    <a:pt x="615" y="147"/>
                  </a:lnTo>
                  <a:lnTo>
                    <a:pt x="615" y="145"/>
                  </a:lnTo>
                  <a:lnTo>
                    <a:pt x="615" y="142"/>
                  </a:lnTo>
                  <a:lnTo>
                    <a:pt x="618" y="138"/>
                  </a:lnTo>
                  <a:lnTo>
                    <a:pt x="618" y="135"/>
                  </a:lnTo>
                  <a:lnTo>
                    <a:pt x="620" y="135"/>
                  </a:lnTo>
                  <a:lnTo>
                    <a:pt x="620" y="133"/>
                  </a:lnTo>
                  <a:lnTo>
                    <a:pt x="620" y="130"/>
                  </a:lnTo>
                  <a:lnTo>
                    <a:pt x="625" y="128"/>
                  </a:lnTo>
                  <a:lnTo>
                    <a:pt x="625" y="126"/>
                  </a:lnTo>
                  <a:lnTo>
                    <a:pt x="625" y="123"/>
                  </a:lnTo>
                  <a:lnTo>
                    <a:pt x="627" y="119"/>
                  </a:lnTo>
                  <a:lnTo>
                    <a:pt x="629" y="116"/>
                  </a:lnTo>
                  <a:lnTo>
                    <a:pt x="629" y="112"/>
                  </a:lnTo>
                  <a:lnTo>
                    <a:pt x="629" y="112"/>
                  </a:lnTo>
                  <a:lnTo>
                    <a:pt x="629" y="112"/>
                  </a:lnTo>
                  <a:lnTo>
                    <a:pt x="629" y="109"/>
                  </a:lnTo>
                  <a:lnTo>
                    <a:pt x="629" y="109"/>
                  </a:lnTo>
                  <a:lnTo>
                    <a:pt x="629" y="109"/>
                  </a:lnTo>
                  <a:lnTo>
                    <a:pt x="629" y="107"/>
                  </a:lnTo>
                  <a:lnTo>
                    <a:pt x="632" y="104"/>
                  </a:lnTo>
                  <a:lnTo>
                    <a:pt x="634" y="104"/>
                  </a:lnTo>
                  <a:lnTo>
                    <a:pt x="634" y="102"/>
                  </a:lnTo>
                  <a:lnTo>
                    <a:pt x="634" y="100"/>
                  </a:lnTo>
                  <a:lnTo>
                    <a:pt x="634" y="100"/>
                  </a:lnTo>
                  <a:lnTo>
                    <a:pt x="634" y="100"/>
                  </a:lnTo>
                  <a:lnTo>
                    <a:pt x="634" y="97"/>
                  </a:lnTo>
                  <a:lnTo>
                    <a:pt x="634" y="95"/>
                  </a:lnTo>
                  <a:lnTo>
                    <a:pt x="634" y="95"/>
                  </a:lnTo>
                  <a:lnTo>
                    <a:pt x="634" y="95"/>
                  </a:lnTo>
                  <a:lnTo>
                    <a:pt x="637" y="93"/>
                  </a:lnTo>
                  <a:lnTo>
                    <a:pt x="637" y="90"/>
                  </a:lnTo>
                  <a:lnTo>
                    <a:pt x="637" y="90"/>
                  </a:lnTo>
                  <a:lnTo>
                    <a:pt x="637" y="88"/>
                  </a:lnTo>
                  <a:lnTo>
                    <a:pt x="637" y="88"/>
                  </a:lnTo>
                  <a:lnTo>
                    <a:pt x="637" y="88"/>
                  </a:lnTo>
                  <a:lnTo>
                    <a:pt x="639" y="85"/>
                  </a:lnTo>
                  <a:lnTo>
                    <a:pt x="639" y="85"/>
                  </a:lnTo>
                  <a:lnTo>
                    <a:pt x="639" y="85"/>
                  </a:lnTo>
                  <a:lnTo>
                    <a:pt x="639" y="85"/>
                  </a:lnTo>
                  <a:lnTo>
                    <a:pt x="639" y="85"/>
                  </a:lnTo>
                  <a:lnTo>
                    <a:pt x="639" y="83"/>
                  </a:lnTo>
                  <a:lnTo>
                    <a:pt x="639" y="83"/>
                  </a:lnTo>
                  <a:lnTo>
                    <a:pt x="639" y="81"/>
                  </a:lnTo>
                  <a:lnTo>
                    <a:pt x="641" y="78"/>
                  </a:lnTo>
                  <a:lnTo>
                    <a:pt x="641" y="78"/>
                  </a:lnTo>
                  <a:lnTo>
                    <a:pt x="641" y="76"/>
                  </a:lnTo>
                  <a:lnTo>
                    <a:pt x="641" y="76"/>
                  </a:lnTo>
                  <a:lnTo>
                    <a:pt x="641" y="74"/>
                  </a:lnTo>
                  <a:lnTo>
                    <a:pt x="641" y="74"/>
                  </a:lnTo>
                  <a:lnTo>
                    <a:pt x="641" y="74"/>
                  </a:lnTo>
                  <a:lnTo>
                    <a:pt x="641" y="71"/>
                  </a:lnTo>
                  <a:lnTo>
                    <a:pt x="641" y="71"/>
                  </a:lnTo>
                  <a:lnTo>
                    <a:pt x="641" y="69"/>
                  </a:lnTo>
                  <a:lnTo>
                    <a:pt x="641" y="67"/>
                  </a:lnTo>
                  <a:lnTo>
                    <a:pt x="644" y="64"/>
                  </a:lnTo>
                  <a:lnTo>
                    <a:pt x="646" y="59"/>
                  </a:lnTo>
                  <a:lnTo>
                    <a:pt x="646" y="59"/>
                  </a:lnTo>
                  <a:lnTo>
                    <a:pt x="646" y="59"/>
                  </a:lnTo>
                  <a:lnTo>
                    <a:pt x="646" y="59"/>
                  </a:lnTo>
                  <a:lnTo>
                    <a:pt x="646" y="59"/>
                  </a:lnTo>
                  <a:lnTo>
                    <a:pt x="646" y="57"/>
                  </a:lnTo>
                  <a:lnTo>
                    <a:pt x="646" y="55"/>
                  </a:lnTo>
                  <a:lnTo>
                    <a:pt x="646" y="55"/>
                  </a:lnTo>
                  <a:lnTo>
                    <a:pt x="648" y="55"/>
                  </a:lnTo>
                  <a:lnTo>
                    <a:pt x="648" y="52"/>
                  </a:lnTo>
                  <a:lnTo>
                    <a:pt x="648" y="50"/>
                  </a:lnTo>
                  <a:lnTo>
                    <a:pt x="653" y="48"/>
                  </a:lnTo>
                  <a:lnTo>
                    <a:pt x="656" y="43"/>
                  </a:lnTo>
                  <a:lnTo>
                    <a:pt x="658" y="43"/>
                  </a:lnTo>
                  <a:lnTo>
                    <a:pt x="658" y="40"/>
                  </a:lnTo>
                  <a:lnTo>
                    <a:pt x="658" y="38"/>
                  </a:lnTo>
                  <a:lnTo>
                    <a:pt x="658" y="36"/>
                  </a:lnTo>
                  <a:lnTo>
                    <a:pt x="658" y="33"/>
                  </a:lnTo>
                  <a:lnTo>
                    <a:pt x="658" y="33"/>
                  </a:lnTo>
                  <a:lnTo>
                    <a:pt x="658" y="33"/>
                  </a:lnTo>
                  <a:lnTo>
                    <a:pt x="658" y="31"/>
                  </a:lnTo>
                  <a:lnTo>
                    <a:pt x="658" y="31"/>
                  </a:lnTo>
                  <a:lnTo>
                    <a:pt x="660" y="31"/>
                  </a:lnTo>
                  <a:lnTo>
                    <a:pt x="660" y="31"/>
                  </a:lnTo>
                  <a:lnTo>
                    <a:pt x="660" y="29"/>
                  </a:lnTo>
                  <a:lnTo>
                    <a:pt x="658" y="26"/>
                  </a:lnTo>
                  <a:lnTo>
                    <a:pt x="658" y="26"/>
                  </a:lnTo>
                  <a:lnTo>
                    <a:pt x="658" y="22"/>
                  </a:lnTo>
                  <a:lnTo>
                    <a:pt x="658" y="19"/>
                  </a:lnTo>
                  <a:lnTo>
                    <a:pt x="660" y="10"/>
                  </a:lnTo>
                  <a:close/>
                  <a:moveTo>
                    <a:pt x="402" y="422"/>
                  </a:moveTo>
                  <a:lnTo>
                    <a:pt x="402" y="422"/>
                  </a:lnTo>
                  <a:lnTo>
                    <a:pt x="402" y="422"/>
                  </a:lnTo>
                  <a:lnTo>
                    <a:pt x="400" y="424"/>
                  </a:lnTo>
                  <a:lnTo>
                    <a:pt x="400" y="424"/>
                  </a:lnTo>
                  <a:lnTo>
                    <a:pt x="400" y="424"/>
                  </a:lnTo>
                  <a:lnTo>
                    <a:pt x="395" y="422"/>
                  </a:lnTo>
                  <a:lnTo>
                    <a:pt x="395" y="422"/>
                  </a:lnTo>
                  <a:lnTo>
                    <a:pt x="395" y="422"/>
                  </a:lnTo>
                  <a:lnTo>
                    <a:pt x="395" y="424"/>
                  </a:lnTo>
                  <a:lnTo>
                    <a:pt x="395" y="424"/>
                  </a:lnTo>
                  <a:lnTo>
                    <a:pt x="395" y="424"/>
                  </a:lnTo>
                  <a:lnTo>
                    <a:pt x="393" y="424"/>
                  </a:lnTo>
                  <a:lnTo>
                    <a:pt x="393" y="424"/>
                  </a:lnTo>
                  <a:lnTo>
                    <a:pt x="393" y="424"/>
                  </a:lnTo>
                  <a:lnTo>
                    <a:pt x="393" y="424"/>
                  </a:lnTo>
                  <a:lnTo>
                    <a:pt x="393" y="424"/>
                  </a:lnTo>
                  <a:lnTo>
                    <a:pt x="393" y="424"/>
                  </a:lnTo>
                  <a:lnTo>
                    <a:pt x="390" y="424"/>
                  </a:lnTo>
                  <a:lnTo>
                    <a:pt x="390" y="424"/>
                  </a:lnTo>
                  <a:lnTo>
                    <a:pt x="390" y="426"/>
                  </a:lnTo>
                  <a:lnTo>
                    <a:pt x="390" y="426"/>
                  </a:lnTo>
                  <a:lnTo>
                    <a:pt x="390" y="426"/>
                  </a:lnTo>
                  <a:lnTo>
                    <a:pt x="390" y="426"/>
                  </a:lnTo>
                  <a:lnTo>
                    <a:pt x="388" y="426"/>
                  </a:lnTo>
                  <a:lnTo>
                    <a:pt x="388" y="426"/>
                  </a:lnTo>
                  <a:lnTo>
                    <a:pt x="388" y="429"/>
                  </a:lnTo>
                  <a:lnTo>
                    <a:pt x="388" y="429"/>
                  </a:lnTo>
                  <a:lnTo>
                    <a:pt x="388" y="429"/>
                  </a:lnTo>
                  <a:lnTo>
                    <a:pt x="388" y="429"/>
                  </a:lnTo>
                  <a:lnTo>
                    <a:pt x="388" y="429"/>
                  </a:lnTo>
                  <a:lnTo>
                    <a:pt x="388" y="429"/>
                  </a:lnTo>
                  <a:lnTo>
                    <a:pt x="388" y="431"/>
                  </a:lnTo>
                  <a:lnTo>
                    <a:pt x="388" y="431"/>
                  </a:lnTo>
                  <a:lnTo>
                    <a:pt x="388" y="431"/>
                  </a:lnTo>
                  <a:lnTo>
                    <a:pt x="388" y="431"/>
                  </a:lnTo>
                  <a:lnTo>
                    <a:pt x="388" y="431"/>
                  </a:lnTo>
                  <a:lnTo>
                    <a:pt x="388" y="434"/>
                  </a:lnTo>
                  <a:lnTo>
                    <a:pt x="388" y="434"/>
                  </a:lnTo>
                  <a:lnTo>
                    <a:pt x="388" y="436"/>
                  </a:lnTo>
                  <a:lnTo>
                    <a:pt x="388" y="436"/>
                  </a:lnTo>
                  <a:lnTo>
                    <a:pt x="388" y="436"/>
                  </a:lnTo>
                  <a:lnTo>
                    <a:pt x="388" y="436"/>
                  </a:lnTo>
                  <a:lnTo>
                    <a:pt x="386" y="436"/>
                  </a:lnTo>
                  <a:lnTo>
                    <a:pt x="386" y="438"/>
                  </a:lnTo>
                  <a:lnTo>
                    <a:pt x="386" y="438"/>
                  </a:lnTo>
                  <a:lnTo>
                    <a:pt x="386" y="438"/>
                  </a:lnTo>
                  <a:lnTo>
                    <a:pt x="386" y="443"/>
                  </a:lnTo>
                  <a:lnTo>
                    <a:pt x="386" y="445"/>
                  </a:lnTo>
                  <a:lnTo>
                    <a:pt x="386" y="445"/>
                  </a:lnTo>
                  <a:lnTo>
                    <a:pt x="383" y="448"/>
                  </a:lnTo>
                  <a:lnTo>
                    <a:pt x="383" y="448"/>
                  </a:lnTo>
                  <a:lnTo>
                    <a:pt x="383" y="448"/>
                  </a:lnTo>
                  <a:lnTo>
                    <a:pt x="383" y="450"/>
                  </a:lnTo>
                  <a:lnTo>
                    <a:pt x="383" y="450"/>
                  </a:lnTo>
                  <a:lnTo>
                    <a:pt x="383" y="452"/>
                  </a:lnTo>
                  <a:lnTo>
                    <a:pt x="383" y="452"/>
                  </a:lnTo>
                  <a:lnTo>
                    <a:pt x="383" y="452"/>
                  </a:lnTo>
                  <a:lnTo>
                    <a:pt x="383" y="452"/>
                  </a:lnTo>
                  <a:lnTo>
                    <a:pt x="383" y="452"/>
                  </a:lnTo>
                  <a:lnTo>
                    <a:pt x="383" y="452"/>
                  </a:lnTo>
                  <a:lnTo>
                    <a:pt x="383" y="455"/>
                  </a:lnTo>
                  <a:lnTo>
                    <a:pt x="381" y="455"/>
                  </a:lnTo>
                  <a:lnTo>
                    <a:pt x="381" y="455"/>
                  </a:lnTo>
                  <a:lnTo>
                    <a:pt x="381" y="455"/>
                  </a:lnTo>
                  <a:lnTo>
                    <a:pt x="381" y="455"/>
                  </a:lnTo>
                  <a:lnTo>
                    <a:pt x="381" y="455"/>
                  </a:lnTo>
                  <a:lnTo>
                    <a:pt x="381" y="457"/>
                  </a:lnTo>
                  <a:lnTo>
                    <a:pt x="381" y="457"/>
                  </a:lnTo>
                  <a:lnTo>
                    <a:pt x="381" y="457"/>
                  </a:lnTo>
                  <a:lnTo>
                    <a:pt x="381" y="457"/>
                  </a:lnTo>
                  <a:lnTo>
                    <a:pt x="379" y="457"/>
                  </a:lnTo>
                  <a:lnTo>
                    <a:pt x="379" y="455"/>
                  </a:lnTo>
                  <a:lnTo>
                    <a:pt x="376" y="455"/>
                  </a:lnTo>
                  <a:lnTo>
                    <a:pt x="376" y="455"/>
                  </a:lnTo>
                  <a:lnTo>
                    <a:pt x="376" y="455"/>
                  </a:lnTo>
                  <a:lnTo>
                    <a:pt x="374" y="455"/>
                  </a:lnTo>
                  <a:lnTo>
                    <a:pt x="374" y="452"/>
                  </a:lnTo>
                  <a:lnTo>
                    <a:pt x="374" y="452"/>
                  </a:lnTo>
                  <a:lnTo>
                    <a:pt x="374" y="450"/>
                  </a:lnTo>
                  <a:lnTo>
                    <a:pt x="374" y="448"/>
                  </a:lnTo>
                  <a:lnTo>
                    <a:pt x="374" y="445"/>
                  </a:lnTo>
                  <a:lnTo>
                    <a:pt x="374" y="445"/>
                  </a:lnTo>
                  <a:lnTo>
                    <a:pt x="374" y="445"/>
                  </a:lnTo>
                  <a:lnTo>
                    <a:pt x="374" y="445"/>
                  </a:lnTo>
                  <a:lnTo>
                    <a:pt x="374" y="445"/>
                  </a:lnTo>
                  <a:lnTo>
                    <a:pt x="374" y="445"/>
                  </a:lnTo>
                  <a:lnTo>
                    <a:pt x="374" y="445"/>
                  </a:lnTo>
                  <a:lnTo>
                    <a:pt x="371" y="445"/>
                  </a:lnTo>
                  <a:lnTo>
                    <a:pt x="371" y="445"/>
                  </a:lnTo>
                  <a:lnTo>
                    <a:pt x="371" y="445"/>
                  </a:lnTo>
                  <a:lnTo>
                    <a:pt x="371" y="445"/>
                  </a:lnTo>
                  <a:lnTo>
                    <a:pt x="371" y="445"/>
                  </a:lnTo>
                  <a:lnTo>
                    <a:pt x="371" y="445"/>
                  </a:lnTo>
                  <a:lnTo>
                    <a:pt x="369" y="445"/>
                  </a:lnTo>
                  <a:lnTo>
                    <a:pt x="369" y="443"/>
                  </a:lnTo>
                  <a:lnTo>
                    <a:pt x="369" y="443"/>
                  </a:lnTo>
                  <a:lnTo>
                    <a:pt x="369" y="443"/>
                  </a:lnTo>
                  <a:lnTo>
                    <a:pt x="369" y="443"/>
                  </a:lnTo>
                  <a:lnTo>
                    <a:pt x="369" y="443"/>
                  </a:lnTo>
                  <a:lnTo>
                    <a:pt x="369" y="443"/>
                  </a:lnTo>
                  <a:lnTo>
                    <a:pt x="369" y="441"/>
                  </a:lnTo>
                  <a:lnTo>
                    <a:pt x="369" y="441"/>
                  </a:lnTo>
                  <a:lnTo>
                    <a:pt x="369" y="441"/>
                  </a:lnTo>
                  <a:lnTo>
                    <a:pt x="369" y="441"/>
                  </a:lnTo>
                  <a:lnTo>
                    <a:pt x="369" y="438"/>
                  </a:lnTo>
                  <a:lnTo>
                    <a:pt x="369" y="436"/>
                  </a:lnTo>
                  <a:lnTo>
                    <a:pt x="369" y="436"/>
                  </a:lnTo>
                  <a:lnTo>
                    <a:pt x="369" y="434"/>
                  </a:lnTo>
                  <a:lnTo>
                    <a:pt x="369" y="431"/>
                  </a:lnTo>
                  <a:lnTo>
                    <a:pt x="369" y="431"/>
                  </a:lnTo>
                  <a:lnTo>
                    <a:pt x="371" y="429"/>
                  </a:lnTo>
                  <a:lnTo>
                    <a:pt x="371" y="426"/>
                  </a:lnTo>
                  <a:lnTo>
                    <a:pt x="371" y="426"/>
                  </a:lnTo>
                  <a:lnTo>
                    <a:pt x="374" y="424"/>
                  </a:lnTo>
                  <a:lnTo>
                    <a:pt x="374" y="424"/>
                  </a:lnTo>
                  <a:lnTo>
                    <a:pt x="374" y="424"/>
                  </a:lnTo>
                  <a:lnTo>
                    <a:pt x="374" y="424"/>
                  </a:lnTo>
                  <a:lnTo>
                    <a:pt x="374" y="424"/>
                  </a:lnTo>
                  <a:lnTo>
                    <a:pt x="374" y="422"/>
                  </a:lnTo>
                  <a:lnTo>
                    <a:pt x="374" y="422"/>
                  </a:lnTo>
                  <a:lnTo>
                    <a:pt x="374" y="422"/>
                  </a:lnTo>
                  <a:lnTo>
                    <a:pt x="374" y="422"/>
                  </a:lnTo>
                  <a:lnTo>
                    <a:pt x="374" y="422"/>
                  </a:lnTo>
                  <a:lnTo>
                    <a:pt x="374" y="419"/>
                  </a:lnTo>
                  <a:lnTo>
                    <a:pt x="381" y="417"/>
                  </a:lnTo>
                  <a:lnTo>
                    <a:pt x="388" y="410"/>
                  </a:lnTo>
                  <a:lnTo>
                    <a:pt x="390" y="410"/>
                  </a:lnTo>
                  <a:lnTo>
                    <a:pt x="393" y="412"/>
                  </a:lnTo>
                  <a:lnTo>
                    <a:pt x="393" y="412"/>
                  </a:lnTo>
                  <a:lnTo>
                    <a:pt x="393" y="412"/>
                  </a:lnTo>
                  <a:lnTo>
                    <a:pt x="393" y="412"/>
                  </a:lnTo>
                  <a:lnTo>
                    <a:pt x="393" y="412"/>
                  </a:lnTo>
                  <a:lnTo>
                    <a:pt x="393" y="415"/>
                  </a:lnTo>
                  <a:lnTo>
                    <a:pt x="393" y="415"/>
                  </a:lnTo>
                  <a:lnTo>
                    <a:pt x="393" y="415"/>
                  </a:lnTo>
                  <a:lnTo>
                    <a:pt x="393" y="415"/>
                  </a:lnTo>
                  <a:lnTo>
                    <a:pt x="393" y="415"/>
                  </a:lnTo>
                  <a:lnTo>
                    <a:pt x="393" y="415"/>
                  </a:lnTo>
                  <a:lnTo>
                    <a:pt x="395" y="415"/>
                  </a:lnTo>
                  <a:lnTo>
                    <a:pt x="395" y="415"/>
                  </a:lnTo>
                  <a:lnTo>
                    <a:pt x="395" y="415"/>
                  </a:lnTo>
                  <a:lnTo>
                    <a:pt x="395" y="415"/>
                  </a:lnTo>
                  <a:lnTo>
                    <a:pt x="395" y="417"/>
                  </a:lnTo>
                  <a:lnTo>
                    <a:pt x="395" y="417"/>
                  </a:lnTo>
                  <a:lnTo>
                    <a:pt x="395" y="417"/>
                  </a:lnTo>
                  <a:lnTo>
                    <a:pt x="395" y="417"/>
                  </a:lnTo>
                  <a:lnTo>
                    <a:pt x="395" y="417"/>
                  </a:lnTo>
                  <a:lnTo>
                    <a:pt x="395" y="417"/>
                  </a:lnTo>
                  <a:lnTo>
                    <a:pt x="398" y="419"/>
                  </a:lnTo>
                  <a:lnTo>
                    <a:pt x="398" y="419"/>
                  </a:lnTo>
                  <a:lnTo>
                    <a:pt x="400" y="419"/>
                  </a:lnTo>
                  <a:lnTo>
                    <a:pt x="400" y="419"/>
                  </a:lnTo>
                  <a:lnTo>
                    <a:pt x="402" y="422"/>
                  </a:lnTo>
                  <a:lnTo>
                    <a:pt x="402" y="422"/>
                  </a:lnTo>
                  <a:lnTo>
                    <a:pt x="402" y="422"/>
                  </a:lnTo>
                  <a:lnTo>
                    <a:pt x="402" y="422"/>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1400" dirty="0"/>
            </a:p>
          </p:txBody>
        </p:sp>
        <p:sp>
          <p:nvSpPr>
            <p:cNvPr id="109" name="Freeform 20">
              <a:extLst>
                <a:ext uri="{FF2B5EF4-FFF2-40B4-BE49-F238E27FC236}">
                  <a16:creationId xmlns:a16="http://schemas.microsoft.com/office/drawing/2014/main" id="{49CDE237-6465-4695-811A-725A4CF63259}"/>
                </a:ext>
              </a:extLst>
            </p:cNvPr>
            <p:cNvSpPr>
              <a:spLocks/>
            </p:cNvSpPr>
            <p:nvPr/>
          </p:nvSpPr>
          <p:spPr bwMode="auto">
            <a:xfrm>
              <a:off x="9437113" y="4474630"/>
              <a:ext cx="67263" cy="95799"/>
            </a:xfrm>
            <a:custGeom>
              <a:avLst/>
              <a:gdLst>
                <a:gd name="T0" fmla="*/ 31 w 33"/>
                <a:gd name="T1" fmla="*/ 9 h 47"/>
                <a:gd name="T2" fmla="*/ 29 w 33"/>
                <a:gd name="T3" fmla="*/ 9 h 47"/>
                <a:gd name="T4" fmla="*/ 26 w 33"/>
                <a:gd name="T5" fmla="*/ 7 h 47"/>
                <a:gd name="T6" fmla="*/ 26 w 33"/>
                <a:gd name="T7" fmla="*/ 7 h 47"/>
                <a:gd name="T8" fmla="*/ 26 w 33"/>
                <a:gd name="T9" fmla="*/ 5 h 47"/>
                <a:gd name="T10" fmla="*/ 24 w 33"/>
                <a:gd name="T11" fmla="*/ 5 h 47"/>
                <a:gd name="T12" fmla="*/ 24 w 33"/>
                <a:gd name="T13" fmla="*/ 5 h 47"/>
                <a:gd name="T14" fmla="*/ 24 w 33"/>
                <a:gd name="T15" fmla="*/ 2 h 47"/>
                <a:gd name="T16" fmla="*/ 24 w 33"/>
                <a:gd name="T17" fmla="*/ 2 h 47"/>
                <a:gd name="T18" fmla="*/ 12 w 33"/>
                <a:gd name="T19" fmla="*/ 7 h 47"/>
                <a:gd name="T20" fmla="*/ 5 w 33"/>
                <a:gd name="T21" fmla="*/ 12 h 47"/>
                <a:gd name="T22" fmla="*/ 5 w 33"/>
                <a:gd name="T23" fmla="*/ 12 h 47"/>
                <a:gd name="T24" fmla="*/ 5 w 33"/>
                <a:gd name="T25" fmla="*/ 14 h 47"/>
                <a:gd name="T26" fmla="*/ 2 w 33"/>
                <a:gd name="T27" fmla="*/ 16 h 47"/>
                <a:gd name="T28" fmla="*/ 0 w 33"/>
                <a:gd name="T29" fmla="*/ 21 h 47"/>
                <a:gd name="T30" fmla="*/ 0 w 33"/>
                <a:gd name="T31" fmla="*/ 26 h 47"/>
                <a:gd name="T32" fmla="*/ 0 w 33"/>
                <a:gd name="T33" fmla="*/ 31 h 47"/>
                <a:gd name="T34" fmla="*/ 0 w 33"/>
                <a:gd name="T35" fmla="*/ 31 h 47"/>
                <a:gd name="T36" fmla="*/ 0 w 33"/>
                <a:gd name="T37" fmla="*/ 33 h 47"/>
                <a:gd name="T38" fmla="*/ 0 w 33"/>
                <a:gd name="T39" fmla="*/ 33 h 47"/>
                <a:gd name="T40" fmla="*/ 2 w 33"/>
                <a:gd name="T41" fmla="*/ 35 h 47"/>
                <a:gd name="T42" fmla="*/ 2 w 33"/>
                <a:gd name="T43" fmla="*/ 35 h 47"/>
                <a:gd name="T44" fmla="*/ 5 w 33"/>
                <a:gd name="T45" fmla="*/ 35 h 47"/>
                <a:gd name="T46" fmla="*/ 5 w 33"/>
                <a:gd name="T47" fmla="*/ 35 h 47"/>
                <a:gd name="T48" fmla="*/ 5 w 33"/>
                <a:gd name="T49" fmla="*/ 38 h 47"/>
                <a:gd name="T50" fmla="*/ 5 w 33"/>
                <a:gd name="T51" fmla="*/ 42 h 47"/>
                <a:gd name="T52" fmla="*/ 7 w 33"/>
                <a:gd name="T53" fmla="*/ 45 h 47"/>
                <a:gd name="T54" fmla="*/ 10 w 33"/>
                <a:gd name="T55" fmla="*/ 47 h 47"/>
                <a:gd name="T56" fmla="*/ 12 w 33"/>
                <a:gd name="T57" fmla="*/ 47 h 47"/>
                <a:gd name="T58" fmla="*/ 12 w 33"/>
                <a:gd name="T59" fmla="*/ 45 h 47"/>
                <a:gd name="T60" fmla="*/ 12 w 33"/>
                <a:gd name="T61" fmla="*/ 45 h 47"/>
                <a:gd name="T62" fmla="*/ 14 w 33"/>
                <a:gd name="T63" fmla="*/ 42 h 47"/>
                <a:gd name="T64" fmla="*/ 14 w 33"/>
                <a:gd name="T65" fmla="*/ 42 h 47"/>
                <a:gd name="T66" fmla="*/ 14 w 33"/>
                <a:gd name="T67" fmla="*/ 40 h 47"/>
                <a:gd name="T68" fmla="*/ 14 w 33"/>
                <a:gd name="T69" fmla="*/ 38 h 47"/>
                <a:gd name="T70" fmla="*/ 17 w 33"/>
                <a:gd name="T71" fmla="*/ 33 h 47"/>
                <a:gd name="T72" fmla="*/ 17 w 33"/>
                <a:gd name="T73" fmla="*/ 28 h 47"/>
                <a:gd name="T74" fmla="*/ 19 w 33"/>
                <a:gd name="T75" fmla="*/ 26 h 47"/>
                <a:gd name="T76" fmla="*/ 19 w 33"/>
                <a:gd name="T77" fmla="*/ 24 h 47"/>
                <a:gd name="T78" fmla="*/ 19 w 33"/>
                <a:gd name="T79" fmla="*/ 21 h 47"/>
                <a:gd name="T80" fmla="*/ 19 w 33"/>
                <a:gd name="T81" fmla="*/ 21 h 47"/>
                <a:gd name="T82" fmla="*/ 19 w 33"/>
                <a:gd name="T83" fmla="*/ 19 h 47"/>
                <a:gd name="T84" fmla="*/ 19 w 33"/>
                <a:gd name="T85" fmla="*/ 19 h 47"/>
                <a:gd name="T86" fmla="*/ 21 w 33"/>
                <a:gd name="T87" fmla="*/ 16 h 47"/>
                <a:gd name="T88" fmla="*/ 21 w 33"/>
                <a:gd name="T89" fmla="*/ 16 h 47"/>
                <a:gd name="T90" fmla="*/ 24 w 33"/>
                <a:gd name="T91" fmla="*/ 14 h 47"/>
                <a:gd name="T92" fmla="*/ 24 w 33"/>
                <a:gd name="T93" fmla="*/ 14 h 47"/>
                <a:gd name="T94" fmla="*/ 26 w 33"/>
                <a:gd name="T95" fmla="*/ 14 h 47"/>
                <a:gd name="T96" fmla="*/ 26 w 33"/>
                <a:gd name="T97" fmla="*/ 12 h 47"/>
                <a:gd name="T98" fmla="*/ 31 w 33"/>
                <a:gd name="T99" fmla="*/ 14 h 47"/>
                <a:gd name="T100" fmla="*/ 33 w 33"/>
                <a:gd name="T101" fmla="*/ 12 h 47"/>
                <a:gd name="T102" fmla="*/ 33 w 33"/>
                <a:gd name="T103"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7">
                  <a:moveTo>
                    <a:pt x="33" y="12"/>
                  </a:moveTo>
                  <a:lnTo>
                    <a:pt x="33" y="12"/>
                  </a:lnTo>
                  <a:lnTo>
                    <a:pt x="31" y="9"/>
                  </a:lnTo>
                  <a:lnTo>
                    <a:pt x="31" y="9"/>
                  </a:lnTo>
                  <a:lnTo>
                    <a:pt x="29" y="9"/>
                  </a:lnTo>
                  <a:lnTo>
                    <a:pt x="29" y="9"/>
                  </a:lnTo>
                  <a:lnTo>
                    <a:pt x="26" y="7"/>
                  </a:lnTo>
                  <a:lnTo>
                    <a:pt x="26" y="7"/>
                  </a:lnTo>
                  <a:lnTo>
                    <a:pt x="26" y="7"/>
                  </a:lnTo>
                  <a:lnTo>
                    <a:pt x="26" y="7"/>
                  </a:lnTo>
                  <a:lnTo>
                    <a:pt x="26" y="7"/>
                  </a:lnTo>
                  <a:lnTo>
                    <a:pt x="26" y="7"/>
                  </a:lnTo>
                  <a:lnTo>
                    <a:pt x="26" y="5"/>
                  </a:lnTo>
                  <a:lnTo>
                    <a:pt x="26" y="5"/>
                  </a:lnTo>
                  <a:lnTo>
                    <a:pt x="26" y="5"/>
                  </a:lnTo>
                  <a:lnTo>
                    <a:pt x="26" y="5"/>
                  </a:lnTo>
                  <a:lnTo>
                    <a:pt x="24" y="5"/>
                  </a:lnTo>
                  <a:lnTo>
                    <a:pt x="24" y="5"/>
                  </a:lnTo>
                  <a:lnTo>
                    <a:pt x="24" y="5"/>
                  </a:lnTo>
                  <a:lnTo>
                    <a:pt x="24" y="5"/>
                  </a:lnTo>
                  <a:lnTo>
                    <a:pt x="24" y="5"/>
                  </a:lnTo>
                  <a:lnTo>
                    <a:pt x="24" y="5"/>
                  </a:lnTo>
                  <a:lnTo>
                    <a:pt x="24" y="2"/>
                  </a:lnTo>
                  <a:lnTo>
                    <a:pt x="24" y="2"/>
                  </a:lnTo>
                  <a:lnTo>
                    <a:pt x="24" y="2"/>
                  </a:lnTo>
                  <a:lnTo>
                    <a:pt x="24" y="2"/>
                  </a:lnTo>
                  <a:lnTo>
                    <a:pt x="24" y="2"/>
                  </a:lnTo>
                  <a:lnTo>
                    <a:pt x="21" y="0"/>
                  </a:lnTo>
                  <a:lnTo>
                    <a:pt x="19" y="0"/>
                  </a:lnTo>
                  <a:lnTo>
                    <a:pt x="12" y="7"/>
                  </a:lnTo>
                  <a:lnTo>
                    <a:pt x="5" y="9"/>
                  </a:lnTo>
                  <a:lnTo>
                    <a:pt x="5" y="12"/>
                  </a:lnTo>
                  <a:lnTo>
                    <a:pt x="5" y="12"/>
                  </a:lnTo>
                  <a:lnTo>
                    <a:pt x="5" y="12"/>
                  </a:lnTo>
                  <a:lnTo>
                    <a:pt x="5" y="12"/>
                  </a:lnTo>
                  <a:lnTo>
                    <a:pt x="5" y="12"/>
                  </a:lnTo>
                  <a:lnTo>
                    <a:pt x="5" y="14"/>
                  </a:lnTo>
                  <a:lnTo>
                    <a:pt x="5" y="14"/>
                  </a:lnTo>
                  <a:lnTo>
                    <a:pt x="5" y="14"/>
                  </a:lnTo>
                  <a:lnTo>
                    <a:pt x="5" y="14"/>
                  </a:lnTo>
                  <a:lnTo>
                    <a:pt x="5" y="14"/>
                  </a:lnTo>
                  <a:lnTo>
                    <a:pt x="2" y="16"/>
                  </a:lnTo>
                  <a:lnTo>
                    <a:pt x="2" y="16"/>
                  </a:lnTo>
                  <a:lnTo>
                    <a:pt x="2" y="19"/>
                  </a:lnTo>
                  <a:lnTo>
                    <a:pt x="0" y="21"/>
                  </a:lnTo>
                  <a:lnTo>
                    <a:pt x="0" y="21"/>
                  </a:lnTo>
                  <a:lnTo>
                    <a:pt x="0" y="24"/>
                  </a:lnTo>
                  <a:lnTo>
                    <a:pt x="0" y="26"/>
                  </a:lnTo>
                  <a:lnTo>
                    <a:pt x="0" y="26"/>
                  </a:lnTo>
                  <a:lnTo>
                    <a:pt x="0" y="28"/>
                  </a:lnTo>
                  <a:lnTo>
                    <a:pt x="0" y="31"/>
                  </a:lnTo>
                  <a:lnTo>
                    <a:pt x="0" y="31"/>
                  </a:lnTo>
                  <a:lnTo>
                    <a:pt x="0" y="31"/>
                  </a:lnTo>
                  <a:lnTo>
                    <a:pt x="0" y="31"/>
                  </a:lnTo>
                  <a:lnTo>
                    <a:pt x="0" y="33"/>
                  </a:lnTo>
                  <a:lnTo>
                    <a:pt x="0" y="33"/>
                  </a:lnTo>
                  <a:lnTo>
                    <a:pt x="0" y="33"/>
                  </a:lnTo>
                  <a:lnTo>
                    <a:pt x="0" y="33"/>
                  </a:lnTo>
                  <a:lnTo>
                    <a:pt x="0" y="33"/>
                  </a:lnTo>
                  <a:lnTo>
                    <a:pt x="0" y="33"/>
                  </a:lnTo>
                  <a:lnTo>
                    <a:pt x="0" y="35"/>
                  </a:lnTo>
                  <a:lnTo>
                    <a:pt x="2" y="35"/>
                  </a:lnTo>
                  <a:lnTo>
                    <a:pt x="2" y="35"/>
                  </a:lnTo>
                  <a:lnTo>
                    <a:pt x="2" y="35"/>
                  </a:lnTo>
                  <a:lnTo>
                    <a:pt x="2" y="35"/>
                  </a:lnTo>
                  <a:lnTo>
                    <a:pt x="2" y="35"/>
                  </a:lnTo>
                  <a:lnTo>
                    <a:pt x="2" y="35"/>
                  </a:lnTo>
                  <a:lnTo>
                    <a:pt x="5" y="35"/>
                  </a:lnTo>
                  <a:lnTo>
                    <a:pt x="5" y="35"/>
                  </a:lnTo>
                  <a:lnTo>
                    <a:pt x="5" y="35"/>
                  </a:lnTo>
                  <a:lnTo>
                    <a:pt x="5" y="35"/>
                  </a:lnTo>
                  <a:lnTo>
                    <a:pt x="5" y="35"/>
                  </a:lnTo>
                  <a:lnTo>
                    <a:pt x="5" y="35"/>
                  </a:lnTo>
                  <a:lnTo>
                    <a:pt x="5" y="35"/>
                  </a:lnTo>
                  <a:lnTo>
                    <a:pt x="5" y="38"/>
                  </a:lnTo>
                  <a:lnTo>
                    <a:pt x="5" y="40"/>
                  </a:lnTo>
                  <a:lnTo>
                    <a:pt x="5" y="42"/>
                  </a:lnTo>
                  <a:lnTo>
                    <a:pt x="5" y="42"/>
                  </a:lnTo>
                  <a:lnTo>
                    <a:pt x="5" y="45"/>
                  </a:lnTo>
                  <a:lnTo>
                    <a:pt x="7" y="45"/>
                  </a:lnTo>
                  <a:lnTo>
                    <a:pt x="7" y="45"/>
                  </a:lnTo>
                  <a:lnTo>
                    <a:pt x="7" y="45"/>
                  </a:lnTo>
                  <a:lnTo>
                    <a:pt x="10" y="45"/>
                  </a:lnTo>
                  <a:lnTo>
                    <a:pt x="10" y="47"/>
                  </a:lnTo>
                  <a:lnTo>
                    <a:pt x="12" y="47"/>
                  </a:lnTo>
                  <a:lnTo>
                    <a:pt x="12" y="47"/>
                  </a:lnTo>
                  <a:lnTo>
                    <a:pt x="12" y="47"/>
                  </a:lnTo>
                  <a:lnTo>
                    <a:pt x="12" y="47"/>
                  </a:lnTo>
                  <a:lnTo>
                    <a:pt x="12" y="45"/>
                  </a:lnTo>
                  <a:lnTo>
                    <a:pt x="12" y="45"/>
                  </a:lnTo>
                  <a:lnTo>
                    <a:pt x="12" y="45"/>
                  </a:lnTo>
                  <a:lnTo>
                    <a:pt x="12" y="45"/>
                  </a:lnTo>
                  <a:lnTo>
                    <a:pt x="12" y="45"/>
                  </a:lnTo>
                  <a:lnTo>
                    <a:pt x="14" y="45"/>
                  </a:lnTo>
                  <a:lnTo>
                    <a:pt x="14" y="42"/>
                  </a:lnTo>
                  <a:lnTo>
                    <a:pt x="14" y="42"/>
                  </a:lnTo>
                  <a:lnTo>
                    <a:pt x="14" y="42"/>
                  </a:lnTo>
                  <a:lnTo>
                    <a:pt x="14" y="42"/>
                  </a:lnTo>
                  <a:lnTo>
                    <a:pt x="14" y="42"/>
                  </a:lnTo>
                  <a:lnTo>
                    <a:pt x="14" y="42"/>
                  </a:lnTo>
                  <a:lnTo>
                    <a:pt x="14" y="40"/>
                  </a:lnTo>
                  <a:lnTo>
                    <a:pt x="14" y="40"/>
                  </a:lnTo>
                  <a:lnTo>
                    <a:pt x="14" y="38"/>
                  </a:lnTo>
                  <a:lnTo>
                    <a:pt x="14" y="38"/>
                  </a:lnTo>
                  <a:lnTo>
                    <a:pt x="14" y="38"/>
                  </a:lnTo>
                  <a:lnTo>
                    <a:pt x="17" y="35"/>
                  </a:lnTo>
                  <a:lnTo>
                    <a:pt x="17" y="35"/>
                  </a:lnTo>
                  <a:lnTo>
                    <a:pt x="17" y="33"/>
                  </a:lnTo>
                  <a:lnTo>
                    <a:pt x="17" y="28"/>
                  </a:lnTo>
                  <a:lnTo>
                    <a:pt x="17" y="28"/>
                  </a:lnTo>
                  <a:lnTo>
                    <a:pt x="17" y="28"/>
                  </a:lnTo>
                  <a:lnTo>
                    <a:pt x="17" y="26"/>
                  </a:lnTo>
                  <a:lnTo>
                    <a:pt x="19" y="26"/>
                  </a:lnTo>
                  <a:lnTo>
                    <a:pt x="19" y="26"/>
                  </a:lnTo>
                  <a:lnTo>
                    <a:pt x="19" y="26"/>
                  </a:lnTo>
                  <a:lnTo>
                    <a:pt x="19" y="26"/>
                  </a:lnTo>
                  <a:lnTo>
                    <a:pt x="19" y="24"/>
                  </a:lnTo>
                  <a:lnTo>
                    <a:pt x="19" y="24"/>
                  </a:lnTo>
                  <a:lnTo>
                    <a:pt x="19" y="21"/>
                  </a:lnTo>
                  <a:lnTo>
                    <a:pt x="19" y="21"/>
                  </a:lnTo>
                  <a:lnTo>
                    <a:pt x="19" y="21"/>
                  </a:lnTo>
                  <a:lnTo>
                    <a:pt x="19" y="21"/>
                  </a:lnTo>
                  <a:lnTo>
                    <a:pt x="19" y="21"/>
                  </a:lnTo>
                  <a:lnTo>
                    <a:pt x="19" y="19"/>
                  </a:lnTo>
                  <a:lnTo>
                    <a:pt x="19" y="19"/>
                  </a:lnTo>
                  <a:lnTo>
                    <a:pt x="19" y="19"/>
                  </a:lnTo>
                  <a:lnTo>
                    <a:pt x="19" y="19"/>
                  </a:lnTo>
                  <a:lnTo>
                    <a:pt x="19" y="19"/>
                  </a:lnTo>
                  <a:lnTo>
                    <a:pt x="19" y="19"/>
                  </a:lnTo>
                  <a:lnTo>
                    <a:pt x="19" y="16"/>
                  </a:lnTo>
                  <a:lnTo>
                    <a:pt x="19" y="16"/>
                  </a:lnTo>
                  <a:lnTo>
                    <a:pt x="21" y="16"/>
                  </a:lnTo>
                  <a:lnTo>
                    <a:pt x="21" y="16"/>
                  </a:lnTo>
                  <a:lnTo>
                    <a:pt x="21" y="16"/>
                  </a:lnTo>
                  <a:lnTo>
                    <a:pt x="21" y="16"/>
                  </a:lnTo>
                  <a:lnTo>
                    <a:pt x="21" y="14"/>
                  </a:lnTo>
                  <a:lnTo>
                    <a:pt x="21" y="14"/>
                  </a:lnTo>
                  <a:lnTo>
                    <a:pt x="24" y="14"/>
                  </a:lnTo>
                  <a:lnTo>
                    <a:pt x="24" y="14"/>
                  </a:lnTo>
                  <a:lnTo>
                    <a:pt x="24" y="14"/>
                  </a:lnTo>
                  <a:lnTo>
                    <a:pt x="24" y="14"/>
                  </a:lnTo>
                  <a:lnTo>
                    <a:pt x="24" y="14"/>
                  </a:lnTo>
                  <a:lnTo>
                    <a:pt x="24" y="14"/>
                  </a:lnTo>
                  <a:lnTo>
                    <a:pt x="26" y="14"/>
                  </a:lnTo>
                  <a:lnTo>
                    <a:pt x="26" y="14"/>
                  </a:lnTo>
                  <a:lnTo>
                    <a:pt x="26" y="14"/>
                  </a:lnTo>
                  <a:lnTo>
                    <a:pt x="26" y="12"/>
                  </a:lnTo>
                  <a:lnTo>
                    <a:pt x="26" y="12"/>
                  </a:lnTo>
                  <a:lnTo>
                    <a:pt x="26" y="12"/>
                  </a:lnTo>
                  <a:lnTo>
                    <a:pt x="31" y="14"/>
                  </a:lnTo>
                  <a:lnTo>
                    <a:pt x="31" y="14"/>
                  </a:lnTo>
                  <a:lnTo>
                    <a:pt x="31" y="14"/>
                  </a:lnTo>
                  <a:lnTo>
                    <a:pt x="33" y="12"/>
                  </a:lnTo>
                  <a:lnTo>
                    <a:pt x="33" y="12"/>
                  </a:lnTo>
                  <a:lnTo>
                    <a:pt x="33" y="12"/>
                  </a:lnTo>
                  <a:lnTo>
                    <a:pt x="33" y="12"/>
                  </a:lnTo>
                  <a:lnTo>
                    <a:pt x="33" y="12"/>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sz="1400" dirty="0"/>
            </a:p>
          </p:txBody>
        </p:sp>
      </p:grpSp>
    </p:spTree>
    <p:extLst>
      <p:ext uri="{BB962C8B-B14F-4D97-AF65-F5344CB8AC3E}">
        <p14:creationId xmlns:p14="http://schemas.microsoft.com/office/powerpoint/2010/main" val="1625261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750" fill="hold"/>
                                        <p:tgtEl>
                                          <p:spTgt spid="98"/>
                                        </p:tgtEl>
                                        <p:attrNameLst>
                                          <p:attrName>ppt_x</p:attrName>
                                        </p:attrNameLst>
                                      </p:cBhvr>
                                      <p:tavLst>
                                        <p:tav tm="0">
                                          <p:val>
                                            <p:strVal val="#ppt_x"/>
                                          </p:val>
                                        </p:tav>
                                        <p:tav tm="100000">
                                          <p:val>
                                            <p:strVal val="#ppt_x"/>
                                          </p:val>
                                        </p:tav>
                                      </p:tavLst>
                                    </p:anim>
                                    <p:anim calcmode="lin" valueType="num">
                                      <p:cBhvr additive="base">
                                        <p:cTn id="8" dur="750" fill="hold"/>
                                        <p:tgtEl>
                                          <p:spTgt spid="98"/>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75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par>
                                <p:cTn id="13" presetID="49" presetClass="entr" presetSubtype="0" decel="100000" fill="hold" nodeType="withEffect">
                                  <p:stCondLst>
                                    <p:cond delay="75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par>
                                <p:cTn id="19" presetID="22" presetClass="entr" presetSubtype="8" fill="hold" nodeType="withEffect">
                                  <p:stCondLst>
                                    <p:cond delay="125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par>
                                <p:cTn id="22" presetID="22" presetClass="entr" presetSubtype="8" fill="hold" nodeType="withEffect">
                                  <p:stCondLst>
                                    <p:cond delay="125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nodeType="withEffect">
                                  <p:stCondLst>
                                    <p:cond delay="125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49" presetClass="entr" presetSubtype="0" decel="100000" fill="hold" nodeType="withEffect">
                                  <p:stCondLst>
                                    <p:cond delay="15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style.rotation</p:attrName>
                                        </p:attrNameLst>
                                      </p:cBhvr>
                                      <p:tavLst>
                                        <p:tav tm="0">
                                          <p:val>
                                            <p:fltVal val="360"/>
                                          </p:val>
                                        </p:tav>
                                        <p:tav tm="100000">
                                          <p:val>
                                            <p:fltVal val="0"/>
                                          </p:val>
                                        </p:tav>
                                      </p:tavLst>
                                    </p:anim>
                                    <p:animEffect transition="in" filter="fade">
                                      <p:cBhvr>
                                        <p:cTn id="33" dur="500"/>
                                        <p:tgtEl>
                                          <p:spTgt spid="4"/>
                                        </p:tgtEl>
                                      </p:cBhvr>
                                    </p:animEffect>
                                  </p:childTnLst>
                                </p:cTn>
                              </p:par>
                              <p:par>
                                <p:cTn id="34" presetID="49" presetClass="entr" presetSubtype="0" decel="100000" fill="hold" nodeType="withEffect">
                                  <p:stCondLst>
                                    <p:cond delay="150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par>
                                <p:cTn id="40" presetID="49" presetClass="entr" presetSubtype="0" decel="100000" fill="hold" nodeType="withEffect">
                                  <p:stCondLst>
                                    <p:cond delay="150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 calcmode="lin" valueType="num">
                                      <p:cBhvr>
                                        <p:cTn id="44" dur="500" fill="hold"/>
                                        <p:tgtEl>
                                          <p:spTgt spid="8"/>
                                        </p:tgtEl>
                                        <p:attrNameLst>
                                          <p:attrName>style.rotation</p:attrName>
                                        </p:attrNameLst>
                                      </p:cBhvr>
                                      <p:tavLst>
                                        <p:tav tm="0">
                                          <p:val>
                                            <p:fltVal val="360"/>
                                          </p:val>
                                        </p:tav>
                                        <p:tav tm="100000">
                                          <p:val>
                                            <p:fltVal val="0"/>
                                          </p:val>
                                        </p:tav>
                                      </p:tavLst>
                                    </p:anim>
                                    <p:animEffect transition="in" filter="fade">
                                      <p:cBhvr>
                                        <p:cTn id="45" dur="500"/>
                                        <p:tgtEl>
                                          <p:spTgt spid="8"/>
                                        </p:tgtEl>
                                      </p:cBhvr>
                                    </p:animEffect>
                                  </p:childTnLst>
                                </p:cTn>
                              </p:par>
                              <p:par>
                                <p:cTn id="46" presetID="10" presetClass="entr" presetSubtype="0" fill="hold" grpId="0" nodeType="withEffect">
                                  <p:stCondLst>
                                    <p:cond delay="175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grpId="0" nodeType="withEffect">
                                  <p:stCondLst>
                                    <p:cond delay="175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175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FF9D62A-2E88-41EE-A305-FC2F3BC69FBC}"/>
              </a:ext>
            </a:extLst>
          </p:cNvPr>
          <p:cNvSpPr/>
          <p:nvPr/>
        </p:nvSpPr>
        <p:spPr>
          <a:xfrm>
            <a:off x="839647" y="2713857"/>
            <a:ext cx="2635073" cy="1619546"/>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a:t>
            </a:r>
          </a:p>
        </p:txBody>
      </p:sp>
      <p:grpSp>
        <p:nvGrpSpPr>
          <p:cNvPr id="18" name="Group 17">
            <a:extLst>
              <a:ext uri="{FF2B5EF4-FFF2-40B4-BE49-F238E27FC236}">
                <a16:creationId xmlns:a16="http://schemas.microsoft.com/office/drawing/2014/main" id="{D990A8CB-F3D4-4B38-B767-78E1E6CF2AC7}"/>
              </a:ext>
            </a:extLst>
          </p:cNvPr>
          <p:cNvGrpSpPr/>
          <p:nvPr/>
        </p:nvGrpSpPr>
        <p:grpSpPr>
          <a:xfrm>
            <a:off x="839645" y="1274325"/>
            <a:ext cx="4286281" cy="1263130"/>
            <a:chOff x="679684" y="1264242"/>
            <a:chExt cx="4286281" cy="1263130"/>
          </a:xfrm>
        </p:grpSpPr>
        <p:sp>
          <p:nvSpPr>
            <p:cNvPr id="19" name="Rectangle 18">
              <a:extLst>
                <a:ext uri="{FF2B5EF4-FFF2-40B4-BE49-F238E27FC236}">
                  <a16:creationId xmlns:a16="http://schemas.microsoft.com/office/drawing/2014/main" id="{7C86FE0A-15C9-4D9D-83FF-D3E5A02A2041}"/>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bg1"/>
                </a:solidFill>
              </a:endParaRPr>
            </a:p>
          </p:txBody>
        </p:sp>
        <p:sp>
          <p:nvSpPr>
            <p:cNvPr id="20" name="TextBox 19">
              <a:extLst>
                <a:ext uri="{FF2B5EF4-FFF2-40B4-BE49-F238E27FC236}">
                  <a16:creationId xmlns:a16="http://schemas.microsoft.com/office/drawing/2014/main" id="{A9FC4843-B361-41E3-A7E6-967A5179A581}"/>
                </a:ext>
              </a:extLst>
            </p:cNvPr>
            <p:cNvSpPr txBox="1"/>
            <p:nvPr/>
          </p:nvSpPr>
          <p:spPr>
            <a:xfrm>
              <a:off x="679684" y="1327043"/>
              <a:ext cx="4286281" cy="1200329"/>
            </a:xfrm>
            <a:prstGeom prst="rect">
              <a:avLst/>
            </a:prstGeom>
            <a:noFill/>
          </p:spPr>
          <p:txBody>
            <a:bodyPr wrap="square" rtlCol="0">
              <a:spAutoFit/>
            </a:bodyPr>
            <a:lstStyle/>
            <a:p>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Maps Analytics Data</a:t>
              </a:r>
              <a:endParaRPr lang="id-ID" sz="36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grpSp>
        <p:nvGrpSpPr>
          <p:cNvPr id="21" name="Group 4">
            <a:extLst>
              <a:ext uri="{FF2B5EF4-FFF2-40B4-BE49-F238E27FC236}">
                <a16:creationId xmlns:a16="http://schemas.microsoft.com/office/drawing/2014/main" id="{DC0D99CE-6D8B-4FE0-A3B9-BAEFD7C49655}"/>
              </a:ext>
            </a:extLst>
          </p:cNvPr>
          <p:cNvGrpSpPr>
            <a:grpSpLocks noChangeAspect="1"/>
          </p:cNvGrpSpPr>
          <p:nvPr/>
        </p:nvGrpSpPr>
        <p:grpSpPr bwMode="auto">
          <a:xfrm>
            <a:off x="6637161" y="595745"/>
            <a:ext cx="4286280" cy="6112339"/>
            <a:chOff x="1484" y="-2"/>
            <a:chExt cx="2788" cy="4322"/>
          </a:xfrm>
          <a:gradFill>
            <a:gsLst>
              <a:gs pos="0">
                <a:schemeClr val="bg1">
                  <a:lumMod val="85000"/>
                </a:schemeClr>
              </a:gs>
              <a:gs pos="100000">
                <a:schemeClr val="bg1">
                  <a:lumMod val="75000"/>
                </a:schemeClr>
              </a:gs>
            </a:gsLst>
            <a:lin ang="5400000" scaled="1"/>
          </a:gradFill>
        </p:grpSpPr>
        <p:sp>
          <p:nvSpPr>
            <p:cNvPr id="22" name="Freeform 5">
              <a:extLst>
                <a:ext uri="{FF2B5EF4-FFF2-40B4-BE49-F238E27FC236}">
                  <a16:creationId xmlns:a16="http://schemas.microsoft.com/office/drawing/2014/main" id="{B9BFD01D-3095-44AF-8319-B4EF605AF395}"/>
                </a:ext>
              </a:extLst>
            </p:cNvPr>
            <p:cNvSpPr>
              <a:spLocks/>
            </p:cNvSpPr>
            <p:nvPr/>
          </p:nvSpPr>
          <p:spPr bwMode="auto">
            <a:xfrm>
              <a:off x="3406" y="806"/>
              <a:ext cx="65" cy="59"/>
            </a:xfrm>
            <a:custGeom>
              <a:avLst/>
              <a:gdLst>
                <a:gd name="T0" fmla="*/ 30 w 32"/>
                <a:gd name="T1" fmla="*/ 16 h 29"/>
                <a:gd name="T2" fmla="*/ 27 w 32"/>
                <a:gd name="T3" fmla="*/ 14 h 29"/>
                <a:gd name="T4" fmla="*/ 26 w 32"/>
                <a:gd name="T5" fmla="*/ 13 h 29"/>
                <a:gd name="T6" fmla="*/ 27 w 32"/>
                <a:gd name="T7" fmla="*/ 11 h 29"/>
                <a:gd name="T8" fmla="*/ 29 w 32"/>
                <a:gd name="T9" fmla="*/ 2 h 29"/>
                <a:gd name="T10" fmla="*/ 25 w 32"/>
                <a:gd name="T11" fmla="*/ 0 h 29"/>
                <a:gd name="T12" fmla="*/ 20 w 32"/>
                <a:gd name="T13" fmla="*/ 2 h 29"/>
                <a:gd name="T14" fmla="*/ 19 w 32"/>
                <a:gd name="T15" fmla="*/ 3 h 29"/>
                <a:gd name="T16" fmla="*/ 13 w 32"/>
                <a:gd name="T17" fmla="*/ 6 h 29"/>
                <a:gd name="T18" fmla="*/ 12 w 32"/>
                <a:gd name="T19" fmla="*/ 6 h 29"/>
                <a:gd name="T20" fmla="*/ 10 w 32"/>
                <a:gd name="T21" fmla="*/ 6 h 29"/>
                <a:gd name="T22" fmla="*/ 6 w 32"/>
                <a:gd name="T23" fmla="*/ 5 h 29"/>
                <a:gd name="T24" fmla="*/ 4 w 32"/>
                <a:gd name="T25" fmla="*/ 5 h 29"/>
                <a:gd name="T26" fmla="*/ 0 w 32"/>
                <a:gd name="T27" fmla="*/ 9 h 29"/>
                <a:gd name="T28" fmla="*/ 2 w 32"/>
                <a:gd name="T29" fmla="*/ 14 h 29"/>
                <a:gd name="T30" fmla="*/ 6 w 32"/>
                <a:gd name="T31" fmla="*/ 16 h 29"/>
                <a:gd name="T32" fmla="*/ 8 w 32"/>
                <a:gd name="T33" fmla="*/ 16 h 29"/>
                <a:gd name="T34" fmla="*/ 8 w 32"/>
                <a:gd name="T35" fmla="*/ 16 h 29"/>
                <a:gd name="T36" fmla="*/ 9 w 32"/>
                <a:gd name="T37" fmla="*/ 17 h 29"/>
                <a:gd name="T38" fmla="*/ 15 w 32"/>
                <a:gd name="T39" fmla="*/ 21 h 29"/>
                <a:gd name="T40" fmla="*/ 17 w 32"/>
                <a:gd name="T41" fmla="*/ 21 h 29"/>
                <a:gd name="T42" fmla="*/ 18 w 32"/>
                <a:gd name="T43" fmla="*/ 21 h 29"/>
                <a:gd name="T44" fmla="*/ 19 w 32"/>
                <a:gd name="T45" fmla="*/ 22 h 29"/>
                <a:gd name="T46" fmla="*/ 19 w 32"/>
                <a:gd name="T47" fmla="*/ 23 h 29"/>
                <a:gd name="T48" fmla="*/ 25 w 32"/>
                <a:gd name="T49" fmla="*/ 29 h 29"/>
                <a:gd name="T50" fmla="*/ 28 w 32"/>
                <a:gd name="T51" fmla="*/ 28 h 29"/>
                <a:gd name="T52" fmla="*/ 31 w 32"/>
                <a:gd name="T53" fmla="*/ 24 h 29"/>
                <a:gd name="T54" fmla="*/ 30 w 32"/>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29">
                  <a:moveTo>
                    <a:pt x="30" y="16"/>
                  </a:moveTo>
                  <a:cubicBezTo>
                    <a:pt x="29" y="15"/>
                    <a:pt x="28" y="14"/>
                    <a:pt x="27" y="14"/>
                  </a:cubicBezTo>
                  <a:cubicBezTo>
                    <a:pt x="26" y="13"/>
                    <a:pt x="26" y="13"/>
                    <a:pt x="26" y="13"/>
                  </a:cubicBezTo>
                  <a:cubicBezTo>
                    <a:pt x="26" y="12"/>
                    <a:pt x="27" y="12"/>
                    <a:pt x="27" y="11"/>
                  </a:cubicBezTo>
                  <a:cubicBezTo>
                    <a:pt x="28" y="10"/>
                    <a:pt x="32" y="7"/>
                    <a:pt x="29" y="2"/>
                  </a:cubicBezTo>
                  <a:cubicBezTo>
                    <a:pt x="28" y="0"/>
                    <a:pt x="26" y="0"/>
                    <a:pt x="25" y="0"/>
                  </a:cubicBezTo>
                  <a:cubicBezTo>
                    <a:pt x="23" y="0"/>
                    <a:pt x="21" y="1"/>
                    <a:pt x="20" y="2"/>
                  </a:cubicBezTo>
                  <a:cubicBezTo>
                    <a:pt x="19" y="3"/>
                    <a:pt x="19" y="3"/>
                    <a:pt x="19" y="3"/>
                  </a:cubicBezTo>
                  <a:cubicBezTo>
                    <a:pt x="17" y="4"/>
                    <a:pt x="14" y="6"/>
                    <a:pt x="13" y="6"/>
                  </a:cubicBezTo>
                  <a:cubicBezTo>
                    <a:pt x="12" y="6"/>
                    <a:pt x="12" y="6"/>
                    <a:pt x="12" y="6"/>
                  </a:cubicBezTo>
                  <a:cubicBezTo>
                    <a:pt x="11" y="6"/>
                    <a:pt x="11" y="6"/>
                    <a:pt x="10" y="6"/>
                  </a:cubicBezTo>
                  <a:cubicBezTo>
                    <a:pt x="9" y="5"/>
                    <a:pt x="7" y="5"/>
                    <a:pt x="6" y="5"/>
                  </a:cubicBezTo>
                  <a:cubicBezTo>
                    <a:pt x="5" y="5"/>
                    <a:pt x="4" y="5"/>
                    <a:pt x="4" y="5"/>
                  </a:cubicBezTo>
                  <a:cubicBezTo>
                    <a:pt x="2" y="6"/>
                    <a:pt x="1" y="7"/>
                    <a:pt x="0" y="9"/>
                  </a:cubicBezTo>
                  <a:cubicBezTo>
                    <a:pt x="0" y="11"/>
                    <a:pt x="0" y="12"/>
                    <a:pt x="2" y="14"/>
                  </a:cubicBezTo>
                  <a:cubicBezTo>
                    <a:pt x="2" y="14"/>
                    <a:pt x="3" y="16"/>
                    <a:pt x="6" y="16"/>
                  </a:cubicBezTo>
                  <a:cubicBezTo>
                    <a:pt x="6" y="16"/>
                    <a:pt x="7" y="16"/>
                    <a:pt x="8" y="16"/>
                  </a:cubicBezTo>
                  <a:cubicBezTo>
                    <a:pt x="8" y="16"/>
                    <a:pt x="8" y="16"/>
                    <a:pt x="8" y="16"/>
                  </a:cubicBezTo>
                  <a:cubicBezTo>
                    <a:pt x="8" y="16"/>
                    <a:pt x="9" y="17"/>
                    <a:pt x="9" y="17"/>
                  </a:cubicBezTo>
                  <a:cubicBezTo>
                    <a:pt x="11" y="20"/>
                    <a:pt x="14" y="21"/>
                    <a:pt x="15" y="21"/>
                  </a:cubicBezTo>
                  <a:cubicBezTo>
                    <a:pt x="16" y="21"/>
                    <a:pt x="16" y="21"/>
                    <a:pt x="17" y="21"/>
                  </a:cubicBezTo>
                  <a:cubicBezTo>
                    <a:pt x="17" y="21"/>
                    <a:pt x="18" y="21"/>
                    <a:pt x="18" y="21"/>
                  </a:cubicBezTo>
                  <a:cubicBezTo>
                    <a:pt x="18" y="21"/>
                    <a:pt x="19" y="21"/>
                    <a:pt x="19" y="22"/>
                  </a:cubicBezTo>
                  <a:cubicBezTo>
                    <a:pt x="19" y="23"/>
                    <a:pt x="19" y="23"/>
                    <a:pt x="19" y="23"/>
                  </a:cubicBezTo>
                  <a:cubicBezTo>
                    <a:pt x="20" y="25"/>
                    <a:pt x="21" y="29"/>
                    <a:pt x="25" y="29"/>
                  </a:cubicBezTo>
                  <a:cubicBezTo>
                    <a:pt x="26" y="29"/>
                    <a:pt x="27" y="29"/>
                    <a:pt x="28" y="28"/>
                  </a:cubicBezTo>
                  <a:cubicBezTo>
                    <a:pt x="30" y="27"/>
                    <a:pt x="31" y="26"/>
                    <a:pt x="31" y="24"/>
                  </a:cubicBezTo>
                  <a:cubicBezTo>
                    <a:pt x="31" y="21"/>
                    <a:pt x="31" y="18"/>
                    <a:pt x="30" y="16"/>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3" name="Freeform 6">
              <a:extLst>
                <a:ext uri="{FF2B5EF4-FFF2-40B4-BE49-F238E27FC236}">
                  <a16:creationId xmlns:a16="http://schemas.microsoft.com/office/drawing/2014/main" id="{3F7B25B7-7AD1-45C1-AD93-7E4EE77E2332}"/>
                </a:ext>
              </a:extLst>
            </p:cNvPr>
            <p:cNvSpPr>
              <a:spLocks/>
            </p:cNvSpPr>
            <p:nvPr/>
          </p:nvSpPr>
          <p:spPr bwMode="auto">
            <a:xfrm>
              <a:off x="3364" y="806"/>
              <a:ext cx="34" cy="29"/>
            </a:xfrm>
            <a:custGeom>
              <a:avLst/>
              <a:gdLst>
                <a:gd name="T0" fmla="*/ 16 w 17"/>
                <a:gd name="T1" fmla="*/ 3 h 14"/>
                <a:gd name="T2" fmla="*/ 12 w 17"/>
                <a:gd name="T3" fmla="*/ 0 h 14"/>
                <a:gd name="T4" fmla="*/ 7 w 17"/>
                <a:gd name="T5" fmla="*/ 3 h 14"/>
                <a:gd name="T6" fmla="*/ 6 w 17"/>
                <a:gd name="T7" fmla="*/ 4 h 14"/>
                <a:gd name="T8" fmla="*/ 5 w 17"/>
                <a:gd name="T9" fmla="*/ 4 h 14"/>
                <a:gd name="T10" fmla="*/ 0 w 17"/>
                <a:gd name="T11" fmla="*/ 8 h 14"/>
                <a:gd name="T12" fmla="*/ 2 w 17"/>
                <a:gd name="T13" fmla="*/ 12 h 14"/>
                <a:gd name="T14" fmla="*/ 7 w 17"/>
                <a:gd name="T15" fmla="*/ 14 h 14"/>
                <a:gd name="T16" fmla="*/ 9 w 17"/>
                <a:gd name="T17" fmla="*/ 14 h 14"/>
                <a:gd name="T18" fmla="*/ 12 w 17"/>
                <a:gd name="T19" fmla="*/ 12 h 14"/>
                <a:gd name="T20" fmla="*/ 12 w 17"/>
                <a:gd name="T21" fmla="*/ 11 h 14"/>
                <a:gd name="T22" fmla="*/ 12 w 17"/>
                <a:gd name="T23" fmla="*/ 11 h 14"/>
                <a:gd name="T24" fmla="*/ 13 w 17"/>
                <a:gd name="T25" fmla="*/ 11 h 14"/>
                <a:gd name="T26" fmla="*/ 17 w 17"/>
                <a:gd name="T27" fmla="*/ 7 h 14"/>
                <a:gd name="T28" fmla="*/ 16 w 17"/>
                <a:gd name="T2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4">
                  <a:moveTo>
                    <a:pt x="16" y="3"/>
                  </a:moveTo>
                  <a:cubicBezTo>
                    <a:pt x="15" y="1"/>
                    <a:pt x="13" y="0"/>
                    <a:pt x="12" y="0"/>
                  </a:cubicBezTo>
                  <a:cubicBezTo>
                    <a:pt x="10" y="0"/>
                    <a:pt x="8" y="2"/>
                    <a:pt x="7" y="3"/>
                  </a:cubicBezTo>
                  <a:cubicBezTo>
                    <a:pt x="7" y="3"/>
                    <a:pt x="6" y="3"/>
                    <a:pt x="6" y="4"/>
                  </a:cubicBezTo>
                  <a:cubicBezTo>
                    <a:pt x="6" y="4"/>
                    <a:pt x="5" y="4"/>
                    <a:pt x="5" y="4"/>
                  </a:cubicBezTo>
                  <a:cubicBezTo>
                    <a:pt x="3" y="5"/>
                    <a:pt x="1" y="5"/>
                    <a:pt x="0" y="8"/>
                  </a:cubicBezTo>
                  <a:cubicBezTo>
                    <a:pt x="0" y="9"/>
                    <a:pt x="1" y="11"/>
                    <a:pt x="2" y="12"/>
                  </a:cubicBezTo>
                  <a:cubicBezTo>
                    <a:pt x="4" y="14"/>
                    <a:pt x="6" y="14"/>
                    <a:pt x="7" y="14"/>
                  </a:cubicBezTo>
                  <a:cubicBezTo>
                    <a:pt x="8" y="14"/>
                    <a:pt x="9" y="14"/>
                    <a:pt x="9" y="14"/>
                  </a:cubicBezTo>
                  <a:cubicBezTo>
                    <a:pt x="10" y="13"/>
                    <a:pt x="11" y="12"/>
                    <a:pt x="12" y="12"/>
                  </a:cubicBezTo>
                  <a:cubicBezTo>
                    <a:pt x="12" y="12"/>
                    <a:pt x="12" y="11"/>
                    <a:pt x="12" y="11"/>
                  </a:cubicBezTo>
                  <a:cubicBezTo>
                    <a:pt x="12" y="11"/>
                    <a:pt x="12" y="11"/>
                    <a:pt x="12" y="11"/>
                  </a:cubicBezTo>
                  <a:cubicBezTo>
                    <a:pt x="13" y="11"/>
                    <a:pt x="13" y="11"/>
                    <a:pt x="13" y="11"/>
                  </a:cubicBezTo>
                  <a:cubicBezTo>
                    <a:pt x="15" y="10"/>
                    <a:pt x="16" y="9"/>
                    <a:pt x="17" y="7"/>
                  </a:cubicBezTo>
                  <a:cubicBezTo>
                    <a:pt x="17" y="6"/>
                    <a:pt x="17" y="4"/>
                    <a:pt x="16" y="3"/>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4" name="Freeform 7">
              <a:extLst>
                <a:ext uri="{FF2B5EF4-FFF2-40B4-BE49-F238E27FC236}">
                  <a16:creationId xmlns:a16="http://schemas.microsoft.com/office/drawing/2014/main" id="{327F222E-1162-489B-B811-8E27EDD4A35F}"/>
                </a:ext>
              </a:extLst>
            </p:cNvPr>
            <p:cNvSpPr>
              <a:spLocks/>
            </p:cNvSpPr>
            <p:nvPr/>
          </p:nvSpPr>
          <p:spPr bwMode="auto">
            <a:xfrm>
              <a:off x="3535" y="613"/>
              <a:ext cx="20" cy="19"/>
            </a:xfrm>
            <a:custGeom>
              <a:avLst/>
              <a:gdLst>
                <a:gd name="T0" fmla="*/ 5 w 10"/>
                <a:gd name="T1" fmla="*/ 9 h 9"/>
                <a:gd name="T2" fmla="*/ 5 w 10"/>
                <a:gd name="T3" fmla="*/ 9 h 9"/>
                <a:gd name="T4" fmla="*/ 9 w 10"/>
                <a:gd name="T5" fmla="*/ 7 h 9"/>
                <a:gd name="T6" fmla="*/ 8 w 10"/>
                <a:gd name="T7" fmla="*/ 1 h 9"/>
                <a:gd name="T8" fmla="*/ 6 w 10"/>
                <a:gd name="T9" fmla="*/ 0 h 9"/>
                <a:gd name="T10" fmla="*/ 0 w 10"/>
                <a:gd name="T11" fmla="*/ 5 h 9"/>
                <a:gd name="T12" fmla="*/ 2 w 10"/>
                <a:gd name="T13" fmla="*/ 8 h 9"/>
                <a:gd name="T14" fmla="*/ 5 w 10"/>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9">
                  <a:moveTo>
                    <a:pt x="5" y="9"/>
                  </a:moveTo>
                  <a:cubicBezTo>
                    <a:pt x="5" y="9"/>
                    <a:pt x="5" y="9"/>
                    <a:pt x="5" y="9"/>
                  </a:cubicBezTo>
                  <a:cubicBezTo>
                    <a:pt x="7" y="9"/>
                    <a:pt x="8" y="8"/>
                    <a:pt x="9" y="7"/>
                  </a:cubicBezTo>
                  <a:cubicBezTo>
                    <a:pt x="10" y="5"/>
                    <a:pt x="10" y="2"/>
                    <a:pt x="8" y="1"/>
                  </a:cubicBezTo>
                  <a:cubicBezTo>
                    <a:pt x="7" y="0"/>
                    <a:pt x="6" y="0"/>
                    <a:pt x="6" y="0"/>
                  </a:cubicBezTo>
                  <a:cubicBezTo>
                    <a:pt x="3" y="0"/>
                    <a:pt x="1" y="3"/>
                    <a:pt x="0" y="5"/>
                  </a:cubicBezTo>
                  <a:cubicBezTo>
                    <a:pt x="0" y="6"/>
                    <a:pt x="1" y="7"/>
                    <a:pt x="2" y="8"/>
                  </a:cubicBezTo>
                  <a:cubicBezTo>
                    <a:pt x="2" y="9"/>
                    <a:pt x="4" y="9"/>
                    <a:pt x="5" y="9"/>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5" name="Freeform 8">
              <a:extLst>
                <a:ext uri="{FF2B5EF4-FFF2-40B4-BE49-F238E27FC236}">
                  <a16:creationId xmlns:a16="http://schemas.microsoft.com/office/drawing/2014/main" id="{97CD5411-039F-449D-9379-CB7E7409B19F}"/>
                </a:ext>
              </a:extLst>
            </p:cNvPr>
            <p:cNvSpPr>
              <a:spLocks/>
            </p:cNvSpPr>
            <p:nvPr/>
          </p:nvSpPr>
          <p:spPr bwMode="auto">
            <a:xfrm>
              <a:off x="3485" y="599"/>
              <a:ext cx="76" cy="109"/>
            </a:xfrm>
            <a:custGeom>
              <a:avLst/>
              <a:gdLst>
                <a:gd name="T0" fmla="*/ 32 w 38"/>
                <a:gd name="T1" fmla="*/ 36 h 54"/>
                <a:gd name="T2" fmla="*/ 29 w 38"/>
                <a:gd name="T3" fmla="*/ 31 h 54"/>
                <a:gd name="T4" fmla="*/ 29 w 38"/>
                <a:gd name="T5" fmla="*/ 28 h 54"/>
                <a:gd name="T6" fmla="*/ 27 w 38"/>
                <a:gd name="T7" fmla="*/ 20 h 54"/>
                <a:gd name="T8" fmla="*/ 24 w 38"/>
                <a:gd name="T9" fmla="*/ 16 h 54"/>
                <a:gd name="T10" fmla="*/ 22 w 38"/>
                <a:gd name="T11" fmla="*/ 13 h 54"/>
                <a:gd name="T12" fmla="*/ 21 w 38"/>
                <a:gd name="T13" fmla="*/ 10 h 54"/>
                <a:gd name="T14" fmla="*/ 16 w 38"/>
                <a:gd name="T15" fmla="*/ 1 h 54"/>
                <a:gd name="T16" fmla="*/ 12 w 38"/>
                <a:gd name="T17" fmla="*/ 0 h 54"/>
                <a:gd name="T18" fmla="*/ 8 w 38"/>
                <a:gd name="T19" fmla="*/ 2 h 54"/>
                <a:gd name="T20" fmla="*/ 6 w 38"/>
                <a:gd name="T21" fmla="*/ 13 h 54"/>
                <a:gd name="T22" fmla="*/ 6 w 38"/>
                <a:gd name="T23" fmla="*/ 13 h 54"/>
                <a:gd name="T24" fmla="*/ 2 w 38"/>
                <a:gd name="T25" fmla="*/ 15 h 54"/>
                <a:gd name="T26" fmla="*/ 1 w 38"/>
                <a:gd name="T27" fmla="*/ 21 h 54"/>
                <a:gd name="T28" fmla="*/ 4 w 38"/>
                <a:gd name="T29" fmla="*/ 24 h 54"/>
                <a:gd name="T30" fmla="*/ 2 w 38"/>
                <a:gd name="T31" fmla="*/ 29 h 54"/>
                <a:gd name="T32" fmla="*/ 12 w 38"/>
                <a:gd name="T33" fmla="*/ 36 h 54"/>
                <a:gd name="T34" fmla="*/ 17 w 38"/>
                <a:gd name="T35" fmla="*/ 38 h 54"/>
                <a:gd name="T36" fmla="*/ 19 w 38"/>
                <a:gd name="T37" fmla="*/ 44 h 54"/>
                <a:gd name="T38" fmla="*/ 27 w 38"/>
                <a:gd name="T39" fmla="*/ 54 h 54"/>
                <a:gd name="T40" fmla="*/ 31 w 38"/>
                <a:gd name="T41" fmla="*/ 53 h 54"/>
                <a:gd name="T42" fmla="*/ 36 w 38"/>
                <a:gd name="T43" fmla="*/ 47 h 54"/>
                <a:gd name="T44" fmla="*/ 32 w 38"/>
                <a:gd name="T45"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8" h="54">
                  <a:moveTo>
                    <a:pt x="32" y="36"/>
                  </a:moveTo>
                  <a:cubicBezTo>
                    <a:pt x="31" y="34"/>
                    <a:pt x="29" y="32"/>
                    <a:pt x="29" y="31"/>
                  </a:cubicBezTo>
                  <a:cubicBezTo>
                    <a:pt x="29" y="30"/>
                    <a:pt x="29" y="29"/>
                    <a:pt x="29" y="28"/>
                  </a:cubicBezTo>
                  <a:cubicBezTo>
                    <a:pt x="29" y="25"/>
                    <a:pt x="29" y="23"/>
                    <a:pt x="27" y="20"/>
                  </a:cubicBezTo>
                  <a:cubicBezTo>
                    <a:pt x="26" y="19"/>
                    <a:pt x="25" y="17"/>
                    <a:pt x="24" y="16"/>
                  </a:cubicBezTo>
                  <a:cubicBezTo>
                    <a:pt x="23" y="15"/>
                    <a:pt x="23" y="14"/>
                    <a:pt x="22" y="13"/>
                  </a:cubicBezTo>
                  <a:cubicBezTo>
                    <a:pt x="22" y="13"/>
                    <a:pt x="22" y="11"/>
                    <a:pt x="21" y="10"/>
                  </a:cubicBezTo>
                  <a:cubicBezTo>
                    <a:pt x="21" y="7"/>
                    <a:pt x="20" y="3"/>
                    <a:pt x="16" y="1"/>
                  </a:cubicBezTo>
                  <a:cubicBezTo>
                    <a:pt x="15" y="0"/>
                    <a:pt x="13" y="0"/>
                    <a:pt x="12" y="0"/>
                  </a:cubicBezTo>
                  <a:cubicBezTo>
                    <a:pt x="11" y="0"/>
                    <a:pt x="9" y="1"/>
                    <a:pt x="8" y="2"/>
                  </a:cubicBezTo>
                  <a:cubicBezTo>
                    <a:pt x="6" y="5"/>
                    <a:pt x="6" y="9"/>
                    <a:pt x="6" y="13"/>
                  </a:cubicBezTo>
                  <a:cubicBezTo>
                    <a:pt x="6" y="13"/>
                    <a:pt x="6" y="13"/>
                    <a:pt x="6" y="13"/>
                  </a:cubicBezTo>
                  <a:cubicBezTo>
                    <a:pt x="4" y="13"/>
                    <a:pt x="3" y="14"/>
                    <a:pt x="2" y="15"/>
                  </a:cubicBezTo>
                  <a:cubicBezTo>
                    <a:pt x="0" y="17"/>
                    <a:pt x="0" y="19"/>
                    <a:pt x="1" y="21"/>
                  </a:cubicBezTo>
                  <a:cubicBezTo>
                    <a:pt x="1" y="22"/>
                    <a:pt x="3" y="23"/>
                    <a:pt x="4" y="24"/>
                  </a:cubicBezTo>
                  <a:cubicBezTo>
                    <a:pt x="3" y="26"/>
                    <a:pt x="2" y="28"/>
                    <a:pt x="2" y="29"/>
                  </a:cubicBezTo>
                  <a:cubicBezTo>
                    <a:pt x="3" y="33"/>
                    <a:pt x="8" y="35"/>
                    <a:pt x="12" y="36"/>
                  </a:cubicBezTo>
                  <a:cubicBezTo>
                    <a:pt x="14" y="37"/>
                    <a:pt x="16" y="38"/>
                    <a:pt x="17" y="38"/>
                  </a:cubicBezTo>
                  <a:cubicBezTo>
                    <a:pt x="18" y="39"/>
                    <a:pt x="18" y="42"/>
                    <a:pt x="19" y="44"/>
                  </a:cubicBezTo>
                  <a:cubicBezTo>
                    <a:pt x="20" y="48"/>
                    <a:pt x="22" y="54"/>
                    <a:pt x="27" y="54"/>
                  </a:cubicBezTo>
                  <a:cubicBezTo>
                    <a:pt x="29" y="54"/>
                    <a:pt x="30" y="53"/>
                    <a:pt x="31" y="53"/>
                  </a:cubicBezTo>
                  <a:cubicBezTo>
                    <a:pt x="34" y="52"/>
                    <a:pt x="36" y="50"/>
                    <a:pt x="36" y="47"/>
                  </a:cubicBezTo>
                  <a:cubicBezTo>
                    <a:pt x="38" y="43"/>
                    <a:pt x="35" y="39"/>
                    <a:pt x="32" y="36"/>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6" name="Freeform 9">
              <a:extLst>
                <a:ext uri="{FF2B5EF4-FFF2-40B4-BE49-F238E27FC236}">
                  <a16:creationId xmlns:a16="http://schemas.microsoft.com/office/drawing/2014/main" id="{0E8FB4B2-5BFB-455F-84F1-3408A3CFCB1C}"/>
                </a:ext>
              </a:extLst>
            </p:cNvPr>
            <p:cNvSpPr>
              <a:spLocks/>
            </p:cNvSpPr>
            <p:nvPr/>
          </p:nvSpPr>
          <p:spPr bwMode="auto">
            <a:xfrm>
              <a:off x="3420" y="634"/>
              <a:ext cx="31" cy="28"/>
            </a:xfrm>
            <a:custGeom>
              <a:avLst/>
              <a:gdLst>
                <a:gd name="T0" fmla="*/ 13 w 15"/>
                <a:gd name="T1" fmla="*/ 2 h 14"/>
                <a:gd name="T2" fmla="*/ 8 w 15"/>
                <a:gd name="T3" fmla="*/ 0 h 14"/>
                <a:gd name="T4" fmla="*/ 2 w 15"/>
                <a:gd name="T5" fmla="*/ 3 h 14"/>
                <a:gd name="T6" fmla="*/ 0 w 15"/>
                <a:gd name="T7" fmla="*/ 8 h 14"/>
                <a:gd name="T8" fmla="*/ 8 w 15"/>
                <a:gd name="T9" fmla="*/ 14 h 14"/>
                <a:gd name="T10" fmla="*/ 8 w 15"/>
                <a:gd name="T11" fmla="*/ 14 h 14"/>
                <a:gd name="T12" fmla="*/ 14 w 15"/>
                <a:gd name="T13" fmla="*/ 10 h 14"/>
                <a:gd name="T14" fmla="*/ 13 w 15"/>
                <a:gd name="T15" fmla="*/ 2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4">
                  <a:moveTo>
                    <a:pt x="13" y="2"/>
                  </a:moveTo>
                  <a:cubicBezTo>
                    <a:pt x="12" y="1"/>
                    <a:pt x="10" y="0"/>
                    <a:pt x="8" y="0"/>
                  </a:cubicBezTo>
                  <a:cubicBezTo>
                    <a:pt x="6" y="0"/>
                    <a:pt x="3" y="1"/>
                    <a:pt x="2" y="3"/>
                  </a:cubicBezTo>
                  <a:cubicBezTo>
                    <a:pt x="0" y="5"/>
                    <a:pt x="0" y="6"/>
                    <a:pt x="0" y="8"/>
                  </a:cubicBezTo>
                  <a:cubicBezTo>
                    <a:pt x="0" y="12"/>
                    <a:pt x="5" y="14"/>
                    <a:pt x="8" y="14"/>
                  </a:cubicBezTo>
                  <a:cubicBezTo>
                    <a:pt x="8" y="14"/>
                    <a:pt x="8" y="14"/>
                    <a:pt x="8" y="14"/>
                  </a:cubicBezTo>
                  <a:cubicBezTo>
                    <a:pt x="11" y="14"/>
                    <a:pt x="13" y="13"/>
                    <a:pt x="14" y="10"/>
                  </a:cubicBezTo>
                  <a:cubicBezTo>
                    <a:pt x="15" y="8"/>
                    <a:pt x="14" y="4"/>
                    <a:pt x="13" y="2"/>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7" name="Freeform 10">
              <a:extLst>
                <a:ext uri="{FF2B5EF4-FFF2-40B4-BE49-F238E27FC236}">
                  <a16:creationId xmlns:a16="http://schemas.microsoft.com/office/drawing/2014/main" id="{1C795C37-B21E-43E3-A2D2-70B93A7BB542}"/>
                </a:ext>
              </a:extLst>
            </p:cNvPr>
            <p:cNvSpPr>
              <a:spLocks/>
            </p:cNvSpPr>
            <p:nvPr/>
          </p:nvSpPr>
          <p:spPr bwMode="auto">
            <a:xfrm>
              <a:off x="3338" y="561"/>
              <a:ext cx="24" cy="20"/>
            </a:xfrm>
            <a:custGeom>
              <a:avLst/>
              <a:gdLst>
                <a:gd name="T0" fmla="*/ 11 w 12"/>
                <a:gd name="T1" fmla="*/ 2 h 10"/>
                <a:gd name="T2" fmla="*/ 6 w 12"/>
                <a:gd name="T3" fmla="*/ 0 h 10"/>
                <a:gd name="T4" fmla="*/ 1 w 12"/>
                <a:gd name="T5" fmla="*/ 4 h 10"/>
                <a:gd name="T6" fmla="*/ 2 w 12"/>
                <a:gd name="T7" fmla="*/ 8 h 10"/>
                <a:gd name="T8" fmla="*/ 6 w 12"/>
                <a:gd name="T9" fmla="*/ 10 h 10"/>
                <a:gd name="T10" fmla="*/ 11 w 12"/>
                <a:gd name="T11" fmla="*/ 8 h 10"/>
                <a:gd name="T12" fmla="*/ 11 w 1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11" y="2"/>
                  </a:moveTo>
                  <a:cubicBezTo>
                    <a:pt x="10" y="1"/>
                    <a:pt x="8" y="0"/>
                    <a:pt x="6" y="0"/>
                  </a:cubicBezTo>
                  <a:cubicBezTo>
                    <a:pt x="3" y="0"/>
                    <a:pt x="1" y="1"/>
                    <a:pt x="1" y="4"/>
                  </a:cubicBezTo>
                  <a:cubicBezTo>
                    <a:pt x="0" y="5"/>
                    <a:pt x="1" y="6"/>
                    <a:pt x="2" y="8"/>
                  </a:cubicBezTo>
                  <a:cubicBezTo>
                    <a:pt x="3" y="9"/>
                    <a:pt x="5" y="10"/>
                    <a:pt x="6" y="10"/>
                  </a:cubicBezTo>
                  <a:cubicBezTo>
                    <a:pt x="8" y="10"/>
                    <a:pt x="10" y="9"/>
                    <a:pt x="11" y="8"/>
                  </a:cubicBezTo>
                  <a:cubicBezTo>
                    <a:pt x="12" y="6"/>
                    <a:pt x="12" y="4"/>
                    <a:pt x="11" y="2"/>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11">
              <a:extLst>
                <a:ext uri="{FF2B5EF4-FFF2-40B4-BE49-F238E27FC236}">
                  <a16:creationId xmlns:a16="http://schemas.microsoft.com/office/drawing/2014/main" id="{87621B47-0DD7-40EC-B6F4-D1C30261616C}"/>
                </a:ext>
              </a:extLst>
            </p:cNvPr>
            <p:cNvSpPr>
              <a:spLocks/>
            </p:cNvSpPr>
            <p:nvPr/>
          </p:nvSpPr>
          <p:spPr bwMode="auto">
            <a:xfrm>
              <a:off x="3592" y="760"/>
              <a:ext cx="34" cy="34"/>
            </a:xfrm>
            <a:custGeom>
              <a:avLst/>
              <a:gdLst>
                <a:gd name="T0" fmla="*/ 15 w 17"/>
                <a:gd name="T1" fmla="*/ 7 h 17"/>
                <a:gd name="T2" fmla="*/ 12 w 17"/>
                <a:gd name="T3" fmla="*/ 6 h 17"/>
                <a:gd name="T4" fmla="*/ 12 w 17"/>
                <a:gd name="T5" fmla="*/ 6 h 17"/>
                <a:gd name="T6" fmla="*/ 11 w 17"/>
                <a:gd name="T7" fmla="*/ 5 h 17"/>
                <a:gd name="T8" fmla="*/ 8 w 17"/>
                <a:gd name="T9" fmla="*/ 1 h 17"/>
                <a:gd name="T10" fmla="*/ 6 w 17"/>
                <a:gd name="T11" fmla="*/ 0 h 17"/>
                <a:gd name="T12" fmla="*/ 1 w 17"/>
                <a:gd name="T13" fmla="*/ 3 h 17"/>
                <a:gd name="T14" fmla="*/ 1 w 17"/>
                <a:gd name="T15" fmla="*/ 9 h 17"/>
                <a:gd name="T16" fmla="*/ 5 w 17"/>
                <a:gd name="T17" fmla="*/ 11 h 17"/>
                <a:gd name="T18" fmla="*/ 5 w 17"/>
                <a:gd name="T19" fmla="*/ 11 h 17"/>
                <a:gd name="T20" fmla="*/ 5 w 17"/>
                <a:gd name="T21" fmla="*/ 13 h 17"/>
                <a:gd name="T22" fmla="*/ 10 w 17"/>
                <a:gd name="T23" fmla="*/ 17 h 17"/>
                <a:gd name="T24" fmla="*/ 10 w 17"/>
                <a:gd name="T25" fmla="*/ 17 h 17"/>
                <a:gd name="T26" fmla="*/ 15 w 17"/>
                <a:gd name="T27" fmla="*/ 15 h 17"/>
                <a:gd name="T28" fmla="*/ 17 w 17"/>
                <a:gd name="T29" fmla="*/ 10 h 17"/>
                <a:gd name="T30" fmla="*/ 15 w 17"/>
                <a:gd name="T31"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7">
                  <a:moveTo>
                    <a:pt x="15" y="7"/>
                  </a:moveTo>
                  <a:cubicBezTo>
                    <a:pt x="14" y="6"/>
                    <a:pt x="13" y="6"/>
                    <a:pt x="12" y="6"/>
                  </a:cubicBezTo>
                  <a:cubicBezTo>
                    <a:pt x="12" y="6"/>
                    <a:pt x="12" y="6"/>
                    <a:pt x="12" y="6"/>
                  </a:cubicBezTo>
                  <a:cubicBezTo>
                    <a:pt x="12" y="6"/>
                    <a:pt x="11" y="5"/>
                    <a:pt x="11" y="5"/>
                  </a:cubicBezTo>
                  <a:cubicBezTo>
                    <a:pt x="11" y="3"/>
                    <a:pt x="10" y="1"/>
                    <a:pt x="8" y="1"/>
                  </a:cubicBezTo>
                  <a:cubicBezTo>
                    <a:pt x="7" y="0"/>
                    <a:pt x="7" y="0"/>
                    <a:pt x="6" y="0"/>
                  </a:cubicBezTo>
                  <a:cubicBezTo>
                    <a:pt x="4" y="0"/>
                    <a:pt x="2" y="1"/>
                    <a:pt x="1" y="3"/>
                  </a:cubicBezTo>
                  <a:cubicBezTo>
                    <a:pt x="0" y="5"/>
                    <a:pt x="0" y="7"/>
                    <a:pt x="1" y="9"/>
                  </a:cubicBezTo>
                  <a:cubicBezTo>
                    <a:pt x="2" y="11"/>
                    <a:pt x="4" y="11"/>
                    <a:pt x="5" y="11"/>
                  </a:cubicBezTo>
                  <a:cubicBezTo>
                    <a:pt x="5" y="11"/>
                    <a:pt x="5" y="11"/>
                    <a:pt x="5" y="11"/>
                  </a:cubicBezTo>
                  <a:cubicBezTo>
                    <a:pt x="5" y="12"/>
                    <a:pt x="5" y="12"/>
                    <a:pt x="5" y="13"/>
                  </a:cubicBezTo>
                  <a:cubicBezTo>
                    <a:pt x="6" y="16"/>
                    <a:pt x="8" y="17"/>
                    <a:pt x="10" y="17"/>
                  </a:cubicBezTo>
                  <a:cubicBezTo>
                    <a:pt x="10" y="17"/>
                    <a:pt x="10" y="17"/>
                    <a:pt x="10" y="17"/>
                  </a:cubicBezTo>
                  <a:cubicBezTo>
                    <a:pt x="12" y="17"/>
                    <a:pt x="13" y="17"/>
                    <a:pt x="15" y="15"/>
                  </a:cubicBezTo>
                  <a:cubicBezTo>
                    <a:pt x="16" y="14"/>
                    <a:pt x="17" y="12"/>
                    <a:pt x="17" y="10"/>
                  </a:cubicBezTo>
                  <a:cubicBezTo>
                    <a:pt x="17" y="9"/>
                    <a:pt x="16" y="8"/>
                    <a:pt x="15" y="7"/>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12">
              <a:extLst>
                <a:ext uri="{FF2B5EF4-FFF2-40B4-BE49-F238E27FC236}">
                  <a16:creationId xmlns:a16="http://schemas.microsoft.com/office/drawing/2014/main" id="{7C4B0AF2-9214-4F52-AC36-893418B51BF6}"/>
                </a:ext>
              </a:extLst>
            </p:cNvPr>
            <p:cNvSpPr>
              <a:spLocks/>
            </p:cNvSpPr>
            <p:nvPr/>
          </p:nvSpPr>
          <p:spPr bwMode="auto">
            <a:xfrm>
              <a:off x="3626" y="770"/>
              <a:ext cx="20" cy="18"/>
            </a:xfrm>
            <a:custGeom>
              <a:avLst/>
              <a:gdLst>
                <a:gd name="T0" fmla="*/ 8 w 10"/>
                <a:gd name="T1" fmla="*/ 1 h 9"/>
                <a:gd name="T2" fmla="*/ 5 w 10"/>
                <a:gd name="T3" fmla="*/ 0 h 9"/>
                <a:gd name="T4" fmla="*/ 0 w 10"/>
                <a:gd name="T5" fmla="*/ 5 h 9"/>
                <a:gd name="T6" fmla="*/ 3 w 10"/>
                <a:gd name="T7" fmla="*/ 9 h 9"/>
                <a:gd name="T8" fmla="*/ 4 w 10"/>
                <a:gd name="T9" fmla="*/ 9 h 9"/>
                <a:gd name="T10" fmla="*/ 9 w 10"/>
                <a:gd name="T11" fmla="*/ 6 h 9"/>
                <a:gd name="T12" fmla="*/ 8 w 10"/>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8" y="1"/>
                  </a:moveTo>
                  <a:cubicBezTo>
                    <a:pt x="7" y="0"/>
                    <a:pt x="6" y="0"/>
                    <a:pt x="5" y="0"/>
                  </a:cubicBezTo>
                  <a:cubicBezTo>
                    <a:pt x="2" y="0"/>
                    <a:pt x="0" y="3"/>
                    <a:pt x="0" y="5"/>
                  </a:cubicBezTo>
                  <a:cubicBezTo>
                    <a:pt x="0" y="7"/>
                    <a:pt x="1" y="9"/>
                    <a:pt x="3" y="9"/>
                  </a:cubicBezTo>
                  <a:cubicBezTo>
                    <a:pt x="3" y="9"/>
                    <a:pt x="3" y="9"/>
                    <a:pt x="4" y="9"/>
                  </a:cubicBezTo>
                  <a:cubicBezTo>
                    <a:pt x="6" y="9"/>
                    <a:pt x="9" y="8"/>
                    <a:pt x="9" y="6"/>
                  </a:cubicBezTo>
                  <a:cubicBezTo>
                    <a:pt x="10" y="5"/>
                    <a:pt x="10" y="3"/>
                    <a:pt x="8" y="1"/>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13">
              <a:extLst>
                <a:ext uri="{FF2B5EF4-FFF2-40B4-BE49-F238E27FC236}">
                  <a16:creationId xmlns:a16="http://schemas.microsoft.com/office/drawing/2014/main" id="{2CD197C8-8ADB-4E20-8E57-198EF824B7D0}"/>
                </a:ext>
              </a:extLst>
            </p:cNvPr>
            <p:cNvSpPr>
              <a:spLocks/>
            </p:cNvSpPr>
            <p:nvPr/>
          </p:nvSpPr>
          <p:spPr bwMode="auto">
            <a:xfrm>
              <a:off x="2951" y="2116"/>
              <a:ext cx="99" cy="112"/>
            </a:xfrm>
            <a:custGeom>
              <a:avLst/>
              <a:gdLst>
                <a:gd name="T0" fmla="*/ 45 w 49"/>
                <a:gd name="T1" fmla="*/ 1 h 56"/>
                <a:gd name="T2" fmla="*/ 37 w 49"/>
                <a:gd name="T3" fmla="*/ 8 h 56"/>
                <a:gd name="T4" fmla="*/ 37 w 49"/>
                <a:gd name="T5" fmla="*/ 9 h 56"/>
                <a:gd name="T6" fmla="*/ 35 w 49"/>
                <a:gd name="T7" fmla="*/ 11 h 56"/>
                <a:gd name="T8" fmla="*/ 33 w 49"/>
                <a:gd name="T9" fmla="*/ 13 h 56"/>
                <a:gd name="T10" fmla="*/ 32 w 49"/>
                <a:gd name="T11" fmla="*/ 14 h 56"/>
                <a:gd name="T12" fmla="*/ 30 w 49"/>
                <a:gd name="T13" fmla="*/ 13 h 56"/>
                <a:gd name="T14" fmla="*/ 27 w 49"/>
                <a:gd name="T15" fmla="*/ 13 h 56"/>
                <a:gd name="T16" fmla="*/ 24 w 49"/>
                <a:gd name="T17" fmla="*/ 13 h 56"/>
                <a:gd name="T18" fmla="*/ 13 w 49"/>
                <a:gd name="T19" fmla="*/ 26 h 56"/>
                <a:gd name="T20" fmla="*/ 9 w 49"/>
                <a:gd name="T21" fmla="*/ 32 h 56"/>
                <a:gd name="T22" fmla="*/ 3 w 49"/>
                <a:gd name="T23" fmla="*/ 34 h 56"/>
                <a:gd name="T24" fmla="*/ 0 w 49"/>
                <a:gd name="T25" fmla="*/ 34 h 56"/>
                <a:gd name="T26" fmla="*/ 1 w 49"/>
                <a:gd name="T27" fmla="*/ 38 h 56"/>
                <a:gd name="T28" fmla="*/ 12 w 49"/>
                <a:gd name="T29" fmla="*/ 56 h 56"/>
                <a:gd name="T30" fmla="*/ 13 w 49"/>
                <a:gd name="T31" fmla="*/ 56 h 56"/>
                <a:gd name="T32" fmla="*/ 14 w 49"/>
                <a:gd name="T33" fmla="*/ 56 h 56"/>
                <a:gd name="T34" fmla="*/ 39 w 49"/>
                <a:gd name="T35" fmla="*/ 31 h 56"/>
                <a:gd name="T36" fmla="*/ 49 w 49"/>
                <a:gd name="T37" fmla="*/ 4 h 56"/>
                <a:gd name="T38" fmla="*/ 49 w 49"/>
                <a:gd name="T39" fmla="*/ 0 h 56"/>
                <a:gd name="T40" fmla="*/ 45 w 49"/>
                <a:gd name="T41"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56">
                  <a:moveTo>
                    <a:pt x="45" y="1"/>
                  </a:moveTo>
                  <a:cubicBezTo>
                    <a:pt x="42" y="2"/>
                    <a:pt x="40" y="4"/>
                    <a:pt x="37" y="8"/>
                  </a:cubicBezTo>
                  <a:cubicBezTo>
                    <a:pt x="37" y="9"/>
                    <a:pt x="37" y="9"/>
                    <a:pt x="37" y="9"/>
                  </a:cubicBezTo>
                  <a:cubicBezTo>
                    <a:pt x="36" y="9"/>
                    <a:pt x="36" y="10"/>
                    <a:pt x="35" y="11"/>
                  </a:cubicBezTo>
                  <a:cubicBezTo>
                    <a:pt x="35" y="12"/>
                    <a:pt x="34" y="13"/>
                    <a:pt x="33" y="13"/>
                  </a:cubicBezTo>
                  <a:cubicBezTo>
                    <a:pt x="33" y="13"/>
                    <a:pt x="33" y="14"/>
                    <a:pt x="32" y="14"/>
                  </a:cubicBezTo>
                  <a:cubicBezTo>
                    <a:pt x="31" y="14"/>
                    <a:pt x="31" y="13"/>
                    <a:pt x="30" y="13"/>
                  </a:cubicBezTo>
                  <a:cubicBezTo>
                    <a:pt x="29" y="13"/>
                    <a:pt x="28" y="13"/>
                    <a:pt x="27" y="13"/>
                  </a:cubicBezTo>
                  <a:cubicBezTo>
                    <a:pt x="26" y="13"/>
                    <a:pt x="25" y="13"/>
                    <a:pt x="24" y="13"/>
                  </a:cubicBezTo>
                  <a:cubicBezTo>
                    <a:pt x="18" y="16"/>
                    <a:pt x="15" y="21"/>
                    <a:pt x="13" y="26"/>
                  </a:cubicBezTo>
                  <a:cubicBezTo>
                    <a:pt x="12" y="29"/>
                    <a:pt x="12" y="30"/>
                    <a:pt x="9" y="32"/>
                  </a:cubicBezTo>
                  <a:cubicBezTo>
                    <a:pt x="7" y="33"/>
                    <a:pt x="6" y="34"/>
                    <a:pt x="3" y="34"/>
                  </a:cubicBezTo>
                  <a:cubicBezTo>
                    <a:pt x="0" y="34"/>
                    <a:pt x="0" y="34"/>
                    <a:pt x="0" y="34"/>
                  </a:cubicBezTo>
                  <a:cubicBezTo>
                    <a:pt x="1" y="38"/>
                    <a:pt x="1" y="38"/>
                    <a:pt x="1" y="38"/>
                  </a:cubicBezTo>
                  <a:cubicBezTo>
                    <a:pt x="3" y="45"/>
                    <a:pt x="5" y="53"/>
                    <a:pt x="12" y="56"/>
                  </a:cubicBezTo>
                  <a:cubicBezTo>
                    <a:pt x="13" y="56"/>
                    <a:pt x="13" y="56"/>
                    <a:pt x="13" y="56"/>
                  </a:cubicBezTo>
                  <a:cubicBezTo>
                    <a:pt x="14" y="56"/>
                    <a:pt x="14" y="56"/>
                    <a:pt x="14" y="56"/>
                  </a:cubicBezTo>
                  <a:cubicBezTo>
                    <a:pt x="25" y="49"/>
                    <a:pt x="32" y="40"/>
                    <a:pt x="39" y="31"/>
                  </a:cubicBezTo>
                  <a:cubicBezTo>
                    <a:pt x="45" y="22"/>
                    <a:pt x="48" y="14"/>
                    <a:pt x="49" y="4"/>
                  </a:cubicBezTo>
                  <a:cubicBezTo>
                    <a:pt x="49" y="0"/>
                    <a:pt x="49" y="0"/>
                    <a:pt x="49" y="0"/>
                  </a:cubicBezTo>
                  <a:lnTo>
                    <a:pt x="45" y="1"/>
                  </a:ln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14">
              <a:extLst>
                <a:ext uri="{FF2B5EF4-FFF2-40B4-BE49-F238E27FC236}">
                  <a16:creationId xmlns:a16="http://schemas.microsoft.com/office/drawing/2014/main" id="{CCAC4A2C-D3EE-4558-BE7F-5A9703204499}"/>
                </a:ext>
              </a:extLst>
            </p:cNvPr>
            <p:cNvSpPr>
              <a:spLocks/>
            </p:cNvSpPr>
            <p:nvPr/>
          </p:nvSpPr>
          <p:spPr bwMode="auto">
            <a:xfrm>
              <a:off x="1800" y="3789"/>
              <a:ext cx="20" cy="16"/>
            </a:xfrm>
            <a:custGeom>
              <a:avLst/>
              <a:gdLst>
                <a:gd name="T0" fmla="*/ 5 w 10"/>
                <a:gd name="T1" fmla="*/ 8 h 8"/>
                <a:gd name="T2" fmla="*/ 8 w 10"/>
                <a:gd name="T3" fmla="*/ 7 h 8"/>
                <a:gd name="T4" fmla="*/ 10 w 10"/>
                <a:gd name="T5" fmla="*/ 3 h 8"/>
                <a:gd name="T6" fmla="*/ 7 w 10"/>
                <a:gd name="T7" fmla="*/ 0 h 8"/>
                <a:gd name="T8" fmla="*/ 6 w 10"/>
                <a:gd name="T9" fmla="*/ 0 h 8"/>
                <a:gd name="T10" fmla="*/ 6 w 10"/>
                <a:gd name="T11" fmla="*/ 0 h 8"/>
                <a:gd name="T12" fmla="*/ 2 w 10"/>
                <a:gd name="T13" fmla="*/ 1 h 8"/>
                <a:gd name="T14" fmla="*/ 0 w 10"/>
                <a:gd name="T15" fmla="*/ 6 h 8"/>
                <a:gd name="T16" fmla="*/ 4 w 10"/>
                <a:gd name="T17" fmla="*/ 8 h 8"/>
                <a:gd name="T18" fmla="*/ 5 w 10"/>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
                  <a:moveTo>
                    <a:pt x="5" y="8"/>
                  </a:moveTo>
                  <a:cubicBezTo>
                    <a:pt x="6" y="8"/>
                    <a:pt x="7" y="8"/>
                    <a:pt x="8" y="7"/>
                  </a:cubicBezTo>
                  <a:cubicBezTo>
                    <a:pt x="9" y="6"/>
                    <a:pt x="10" y="4"/>
                    <a:pt x="10" y="3"/>
                  </a:cubicBezTo>
                  <a:cubicBezTo>
                    <a:pt x="9" y="1"/>
                    <a:pt x="8" y="0"/>
                    <a:pt x="7" y="0"/>
                  </a:cubicBezTo>
                  <a:cubicBezTo>
                    <a:pt x="6" y="0"/>
                    <a:pt x="6" y="0"/>
                    <a:pt x="6" y="0"/>
                  </a:cubicBezTo>
                  <a:cubicBezTo>
                    <a:pt x="6" y="0"/>
                    <a:pt x="6" y="0"/>
                    <a:pt x="6" y="0"/>
                  </a:cubicBezTo>
                  <a:cubicBezTo>
                    <a:pt x="5" y="0"/>
                    <a:pt x="3" y="1"/>
                    <a:pt x="2" y="1"/>
                  </a:cubicBezTo>
                  <a:cubicBezTo>
                    <a:pt x="1" y="2"/>
                    <a:pt x="0" y="4"/>
                    <a:pt x="0" y="6"/>
                  </a:cubicBezTo>
                  <a:cubicBezTo>
                    <a:pt x="0" y="6"/>
                    <a:pt x="1" y="8"/>
                    <a:pt x="4" y="8"/>
                  </a:cubicBezTo>
                  <a:cubicBezTo>
                    <a:pt x="4" y="8"/>
                    <a:pt x="5" y="8"/>
                    <a:pt x="5" y="8"/>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15">
              <a:extLst>
                <a:ext uri="{FF2B5EF4-FFF2-40B4-BE49-F238E27FC236}">
                  <a16:creationId xmlns:a16="http://schemas.microsoft.com/office/drawing/2014/main" id="{155994A4-0DDD-464F-9611-581FF772ECA7}"/>
                </a:ext>
              </a:extLst>
            </p:cNvPr>
            <p:cNvSpPr>
              <a:spLocks/>
            </p:cNvSpPr>
            <p:nvPr/>
          </p:nvSpPr>
          <p:spPr bwMode="auto">
            <a:xfrm>
              <a:off x="1717" y="3861"/>
              <a:ext cx="184" cy="202"/>
            </a:xfrm>
            <a:custGeom>
              <a:avLst/>
              <a:gdLst>
                <a:gd name="T0" fmla="*/ 89 w 91"/>
                <a:gd name="T1" fmla="*/ 49 h 100"/>
                <a:gd name="T2" fmla="*/ 86 w 91"/>
                <a:gd name="T3" fmla="*/ 43 h 100"/>
                <a:gd name="T4" fmla="*/ 83 w 91"/>
                <a:gd name="T5" fmla="*/ 45 h 100"/>
                <a:gd name="T6" fmla="*/ 79 w 91"/>
                <a:gd name="T7" fmla="*/ 42 h 100"/>
                <a:gd name="T8" fmla="*/ 72 w 91"/>
                <a:gd name="T9" fmla="*/ 41 h 100"/>
                <a:gd name="T10" fmla="*/ 67 w 91"/>
                <a:gd name="T11" fmla="*/ 41 h 100"/>
                <a:gd name="T12" fmla="*/ 67 w 91"/>
                <a:gd name="T13" fmla="*/ 39 h 100"/>
                <a:gd name="T14" fmla="*/ 75 w 91"/>
                <a:gd name="T15" fmla="*/ 41 h 100"/>
                <a:gd name="T16" fmla="*/ 83 w 91"/>
                <a:gd name="T17" fmla="*/ 34 h 100"/>
                <a:gd name="T18" fmla="*/ 73 w 91"/>
                <a:gd name="T19" fmla="*/ 20 h 100"/>
                <a:gd name="T20" fmla="*/ 59 w 91"/>
                <a:gd name="T21" fmla="*/ 3 h 100"/>
                <a:gd name="T22" fmla="*/ 33 w 91"/>
                <a:gd name="T23" fmla="*/ 8 h 100"/>
                <a:gd name="T24" fmla="*/ 26 w 91"/>
                <a:gd name="T25" fmla="*/ 12 h 100"/>
                <a:gd name="T26" fmla="*/ 20 w 91"/>
                <a:gd name="T27" fmla="*/ 18 h 100"/>
                <a:gd name="T28" fmla="*/ 31 w 91"/>
                <a:gd name="T29" fmla="*/ 21 h 100"/>
                <a:gd name="T30" fmla="*/ 36 w 91"/>
                <a:gd name="T31" fmla="*/ 30 h 100"/>
                <a:gd name="T32" fmla="*/ 39 w 91"/>
                <a:gd name="T33" fmla="*/ 43 h 100"/>
                <a:gd name="T34" fmla="*/ 36 w 91"/>
                <a:gd name="T35" fmla="*/ 44 h 100"/>
                <a:gd name="T36" fmla="*/ 33 w 91"/>
                <a:gd name="T37" fmla="*/ 45 h 100"/>
                <a:gd name="T38" fmla="*/ 35 w 91"/>
                <a:gd name="T39" fmla="*/ 56 h 100"/>
                <a:gd name="T40" fmla="*/ 32 w 91"/>
                <a:gd name="T41" fmla="*/ 57 h 100"/>
                <a:gd name="T42" fmla="*/ 29 w 91"/>
                <a:gd name="T43" fmla="*/ 57 h 100"/>
                <a:gd name="T44" fmla="*/ 21 w 91"/>
                <a:gd name="T45" fmla="*/ 69 h 100"/>
                <a:gd name="T46" fmla="*/ 18 w 91"/>
                <a:gd name="T47" fmla="*/ 79 h 100"/>
                <a:gd name="T48" fmla="*/ 12 w 91"/>
                <a:gd name="T49" fmla="*/ 87 h 100"/>
                <a:gd name="T50" fmla="*/ 0 w 91"/>
                <a:gd name="T51" fmla="*/ 90 h 100"/>
                <a:gd name="T52" fmla="*/ 6 w 91"/>
                <a:gd name="T53" fmla="*/ 96 h 100"/>
                <a:gd name="T54" fmla="*/ 13 w 91"/>
                <a:gd name="T55" fmla="*/ 97 h 100"/>
                <a:gd name="T56" fmla="*/ 27 w 91"/>
                <a:gd name="T57" fmla="*/ 96 h 100"/>
                <a:gd name="T58" fmla="*/ 34 w 91"/>
                <a:gd name="T59" fmla="*/ 92 h 100"/>
                <a:gd name="T60" fmla="*/ 32 w 91"/>
                <a:gd name="T61" fmla="*/ 86 h 100"/>
                <a:gd name="T62" fmla="*/ 38 w 91"/>
                <a:gd name="T63" fmla="*/ 80 h 100"/>
                <a:gd name="T64" fmla="*/ 45 w 91"/>
                <a:gd name="T65" fmla="*/ 80 h 100"/>
                <a:gd name="T66" fmla="*/ 57 w 91"/>
                <a:gd name="T67" fmla="*/ 80 h 100"/>
                <a:gd name="T68" fmla="*/ 74 w 91"/>
                <a:gd name="T69" fmla="*/ 72 h 100"/>
                <a:gd name="T70" fmla="*/ 83 w 91"/>
                <a:gd name="T71" fmla="*/ 70 h 100"/>
                <a:gd name="T72" fmla="*/ 89 w 91"/>
                <a:gd name="T73" fmla="*/ 63 h 100"/>
                <a:gd name="T74" fmla="*/ 90 w 91"/>
                <a:gd name="T75"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1" h="100">
                  <a:moveTo>
                    <a:pt x="90" y="50"/>
                  </a:moveTo>
                  <a:cubicBezTo>
                    <a:pt x="89" y="49"/>
                    <a:pt x="89" y="49"/>
                    <a:pt x="89" y="49"/>
                  </a:cubicBezTo>
                  <a:cubicBezTo>
                    <a:pt x="89" y="49"/>
                    <a:pt x="89" y="48"/>
                    <a:pt x="89" y="48"/>
                  </a:cubicBezTo>
                  <a:cubicBezTo>
                    <a:pt x="89" y="47"/>
                    <a:pt x="89" y="43"/>
                    <a:pt x="86" y="43"/>
                  </a:cubicBezTo>
                  <a:cubicBezTo>
                    <a:pt x="85" y="43"/>
                    <a:pt x="84" y="43"/>
                    <a:pt x="83" y="44"/>
                  </a:cubicBezTo>
                  <a:cubicBezTo>
                    <a:pt x="83" y="44"/>
                    <a:pt x="83" y="44"/>
                    <a:pt x="83" y="45"/>
                  </a:cubicBezTo>
                  <a:cubicBezTo>
                    <a:pt x="82" y="44"/>
                    <a:pt x="82" y="44"/>
                    <a:pt x="82" y="44"/>
                  </a:cubicBezTo>
                  <a:cubicBezTo>
                    <a:pt x="81" y="43"/>
                    <a:pt x="80" y="43"/>
                    <a:pt x="79" y="42"/>
                  </a:cubicBezTo>
                  <a:cubicBezTo>
                    <a:pt x="77" y="41"/>
                    <a:pt x="75" y="41"/>
                    <a:pt x="74" y="41"/>
                  </a:cubicBezTo>
                  <a:cubicBezTo>
                    <a:pt x="73" y="41"/>
                    <a:pt x="73" y="41"/>
                    <a:pt x="72" y="41"/>
                  </a:cubicBezTo>
                  <a:cubicBezTo>
                    <a:pt x="71" y="41"/>
                    <a:pt x="71" y="41"/>
                    <a:pt x="70" y="41"/>
                  </a:cubicBezTo>
                  <a:cubicBezTo>
                    <a:pt x="69" y="41"/>
                    <a:pt x="68" y="41"/>
                    <a:pt x="67" y="41"/>
                  </a:cubicBezTo>
                  <a:cubicBezTo>
                    <a:pt x="66" y="40"/>
                    <a:pt x="66" y="40"/>
                    <a:pt x="66" y="39"/>
                  </a:cubicBezTo>
                  <a:cubicBezTo>
                    <a:pt x="66" y="39"/>
                    <a:pt x="66" y="39"/>
                    <a:pt x="67" y="39"/>
                  </a:cubicBezTo>
                  <a:cubicBezTo>
                    <a:pt x="68" y="39"/>
                    <a:pt x="69" y="39"/>
                    <a:pt x="70" y="40"/>
                  </a:cubicBezTo>
                  <a:cubicBezTo>
                    <a:pt x="71" y="40"/>
                    <a:pt x="73" y="41"/>
                    <a:pt x="75" y="41"/>
                  </a:cubicBezTo>
                  <a:cubicBezTo>
                    <a:pt x="76" y="41"/>
                    <a:pt x="77" y="41"/>
                    <a:pt x="78" y="40"/>
                  </a:cubicBezTo>
                  <a:cubicBezTo>
                    <a:pt x="81" y="39"/>
                    <a:pt x="83" y="37"/>
                    <a:pt x="83" y="34"/>
                  </a:cubicBezTo>
                  <a:cubicBezTo>
                    <a:pt x="84" y="30"/>
                    <a:pt x="79" y="26"/>
                    <a:pt x="75" y="22"/>
                  </a:cubicBezTo>
                  <a:cubicBezTo>
                    <a:pt x="74" y="21"/>
                    <a:pt x="74" y="21"/>
                    <a:pt x="73" y="20"/>
                  </a:cubicBezTo>
                  <a:cubicBezTo>
                    <a:pt x="72" y="18"/>
                    <a:pt x="70" y="16"/>
                    <a:pt x="69" y="14"/>
                  </a:cubicBezTo>
                  <a:cubicBezTo>
                    <a:pt x="66" y="9"/>
                    <a:pt x="63" y="5"/>
                    <a:pt x="59" y="3"/>
                  </a:cubicBezTo>
                  <a:cubicBezTo>
                    <a:pt x="56" y="1"/>
                    <a:pt x="53" y="0"/>
                    <a:pt x="49" y="0"/>
                  </a:cubicBezTo>
                  <a:cubicBezTo>
                    <a:pt x="42" y="0"/>
                    <a:pt x="36" y="3"/>
                    <a:pt x="33" y="8"/>
                  </a:cubicBezTo>
                  <a:cubicBezTo>
                    <a:pt x="32" y="9"/>
                    <a:pt x="31" y="11"/>
                    <a:pt x="30" y="13"/>
                  </a:cubicBezTo>
                  <a:cubicBezTo>
                    <a:pt x="29" y="12"/>
                    <a:pt x="28" y="12"/>
                    <a:pt x="26" y="12"/>
                  </a:cubicBezTo>
                  <a:cubicBezTo>
                    <a:pt x="24" y="12"/>
                    <a:pt x="22" y="12"/>
                    <a:pt x="21" y="13"/>
                  </a:cubicBezTo>
                  <a:cubicBezTo>
                    <a:pt x="20" y="14"/>
                    <a:pt x="19" y="16"/>
                    <a:pt x="20" y="18"/>
                  </a:cubicBezTo>
                  <a:cubicBezTo>
                    <a:pt x="20" y="22"/>
                    <a:pt x="23" y="24"/>
                    <a:pt x="26" y="24"/>
                  </a:cubicBezTo>
                  <a:cubicBezTo>
                    <a:pt x="28" y="24"/>
                    <a:pt x="30" y="23"/>
                    <a:pt x="31" y="21"/>
                  </a:cubicBezTo>
                  <a:cubicBezTo>
                    <a:pt x="32" y="23"/>
                    <a:pt x="33" y="24"/>
                    <a:pt x="34" y="26"/>
                  </a:cubicBezTo>
                  <a:cubicBezTo>
                    <a:pt x="35" y="27"/>
                    <a:pt x="35" y="29"/>
                    <a:pt x="36" y="30"/>
                  </a:cubicBezTo>
                  <a:cubicBezTo>
                    <a:pt x="36" y="31"/>
                    <a:pt x="36" y="31"/>
                    <a:pt x="36" y="31"/>
                  </a:cubicBezTo>
                  <a:cubicBezTo>
                    <a:pt x="38" y="34"/>
                    <a:pt x="41" y="41"/>
                    <a:pt x="39" y="43"/>
                  </a:cubicBezTo>
                  <a:cubicBezTo>
                    <a:pt x="39" y="43"/>
                    <a:pt x="38" y="44"/>
                    <a:pt x="37" y="44"/>
                  </a:cubicBezTo>
                  <a:cubicBezTo>
                    <a:pt x="37" y="44"/>
                    <a:pt x="36" y="44"/>
                    <a:pt x="36" y="44"/>
                  </a:cubicBezTo>
                  <a:cubicBezTo>
                    <a:pt x="34" y="43"/>
                    <a:pt x="34" y="43"/>
                    <a:pt x="34" y="43"/>
                  </a:cubicBezTo>
                  <a:cubicBezTo>
                    <a:pt x="33" y="45"/>
                    <a:pt x="33" y="45"/>
                    <a:pt x="33" y="45"/>
                  </a:cubicBezTo>
                  <a:cubicBezTo>
                    <a:pt x="30" y="49"/>
                    <a:pt x="33" y="53"/>
                    <a:pt x="35" y="55"/>
                  </a:cubicBezTo>
                  <a:cubicBezTo>
                    <a:pt x="35" y="55"/>
                    <a:pt x="35" y="56"/>
                    <a:pt x="35" y="56"/>
                  </a:cubicBezTo>
                  <a:cubicBezTo>
                    <a:pt x="35" y="56"/>
                    <a:pt x="34" y="56"/>
                    <a:pt x="33" y="57"/>
                  </a:cubicBezTo>
                  <a:cubicBezTo>
                    <a:pt x="33" y="57"/>
                    <a:pt x="32" y="57"/>
                    <a:pt x="32" y="57"/>
                  </a:cubicBezTo>
                  <a:cubicBezTo>
                    <a:pt x="31" y="57"/>
                    <a:pt x="31" y="57"/>
                    <a:pt x="31" y="57"/>
                  </a:cubicBezTo>
                  <a:cubicBezTo>
                    <a:pt x="30" y="57"/>
                    <a:pt x="30" y="57"/>
                    <a:pt x="29" y="57"/>
                  </a:cubicBezTo>
                  <a:cubicBezTo>
                    <a:pt x="27" y="57"/>
                    <a:pt x="25" y="58"/>
                    <a:pt x="23" y="60"/>
                  </a:cubicBezTo>
                  <a:cubicBezTo>
                    <a:pt x="22" y="62"/>
                    <a:pt x="21" y="65"/>
                    <a:pt x="21" y="69"/>
                  </a:cubicBezTo>
                  <a:cubicBezTo>
                    <a:pt x="21" y="70"/>
                    <a:pt x="20" y="73"/>
                    <a:pt x="20" y="73"/>
                  </a:cubicBezTo>
                  <a:cubicBezTo>
                    <a:pt x="19" y="76"/>
                    <a:pt x="19" y="76"/>
                    <a:pt x="18" y="79"/>
                  </a:cubicBezTo>
                  <a:cubicBezTo>
                    <a:pt x="17" y="80"/>
                    <a:pt x="16" y="80"/>
                    <a:pt x="16" y="81"/>
                  </a:cubicBezTo>
                  <a:cubicBezTo>
                    <a:pt x="15" y="83"/>
                    <a:pt x="13" y="84"/>
                    <a:pt x="12" y="87"/>
                  </a:cubicBezTo>
                  <a:cubicBezTo>
                    <a:pt x="11" y="85"/>
                    <a:pt x="9" y="84"/>
                    <a:pt x="7" y="84"/>
                  </a:cubicBezTo>
                  <a:cubicBezTo>
                    <a:pt x="3" y="84"/>
                    <a:pt x="0" y="86"/>
                    <a:pt x="0" y="90"/>
                  </a:cubicBezTo>
                  <a:cubicBezTo>
                    <a:pt x="0" y="93"/>
                    <a:pt x="1" y="94"/>
                    <a:pt x="2" y="95"/>
                  </a:cubicBezTo>
                  <a:cubicBezTo>
                    <a:pt x="3" y="96"/>
                    <a:pt x="4" y="96"/>
                    <a:pt x="6" y="96"/>
                  </a:cubicBezTo>
                  <a:cubicBezTo>
                    <a:pt x="8" y="96"/>
                    <a:pt x="10" y="95"/>
                    <a:pt x="11" y="93"/>
                  </a:cubicBezTo>
                  <a:cubicBezTo>
                    <a:pt x="12" y="95"/>
                    <a:pt x="12" y="96"/>
                    <a:pt x="13" y="97"/>
                  </a:cubicBezTo>
                  <a:cubicBezTo>
                    <a:pt x="15" y="99"/>
                    <a:pt x="17" y="100"/>
                    <a:pt x="20" y="100"/>
                  </a:cubicBezTo>
                  <a:cubicBezTo>
                    <a:pt x="23" y="100"/>
                    <a:pt x="25" y="99"/>
                    <a:pt x="27" y="96"/>
                  </a:cubicBezTo>
                  <a:cubicBezTo>
                    <a:pt x="28" y="96"/>
                    <a:pt x="29" y="96"/>
                    <a:pt x="29" y="96"/>
                  </a:cubicBezTo>
                  <a:cubicBezTo>
                    <a:pt x="30" y="95"/>
                    <a:pt x="33" y="94"/>
                    <a:pt x="34" y="92"/>
                  </a:cubicBezTo>
                  <a:cubicBezTo>
                    <a:pt x="35" y="91"/>
                    <a:pt x="35" y="90"/>
                    <a:pt x="35" y="89"/>
                  </a:cubicBezTo>
                  <a:cubicBezTo>
                    <a:pt x="34" y="87"/>
                    <a:pt x="33" y="86"/>
                    <a:pt x="32" y="86"/>
                  </a:cubicBezTo>
                  <a:cubicBezTo>
                    <a:pt x="32" y="84"/>
                    <a:pt x="34" y="83"/>
                    <a:pt x="36" y="82"/>
                  </a:cubicBezTo>
                  <a:cubicBezTo>
                    <a:pt x="36" y="81"/>
                    <a:pt x="37" y="81"/>
                    <a:pt x="38" y="80"/>
                  </a:cubicBezTo>
                  <a:cubicBezTo>
                    <a:pt x="39" y="80"/>
                    <a:pt x="40" y="80"/>
                    <a:pt x="41" y="80"/>
                  </a:cubicBezTo>
                  <a:cubicBezTo>
                    <a:pt x="42" y="80"/>
                    <a:pt x="44" y="80"/>
                    <a:pt x="45" y="80"/>
                  </a:cubicBezTo>
                  <a:cubicBezTo>
                    <a:pt x="47" y="81"/>
                    <a:pt x="49" y="81"/>
                    <a:pt x="51" y="81"/>
                  </a:cubicBezTo>
                  <a:cubicBezTo>
                    <a:pt x="53" y="81"/>
                    <a:pt x="55" y="80"/>
                    <a:pt x="57" y="80"/>
                  </a:cubicBezTo>
                  <a:cubicBezTo>
                    <a:pt x="59" y="79"/>
                    <a:pt x="62" y="77"/>
                    <a:pt x="64" y="76"/>
                  </a:cubicBezTo>
                  <a:cubicBezTo>
                    <a:pt x="67" y="74"/>
                    <a:pt x="70" y="73"/>
                    <a:pt x="74" y="72"/>
                  </a:cubicBezTo>
                  <a:cubicBezTo>
                    <a:pt x="75" y="71"/>
                    <a:pt x="76" y="71"/>
                    <a:pt x="77" y="71"/>
                  </a:cubicBezTo>
                  <a:cubicBezTo>
                    <a:pt x="79" y="71"/>
                    <a:pt x="81" y="70"/>
                    <a:pt x="83" y="70"/>
                  </a:cubicBezTo>
                  <a:cubicBezTo>
                    <a:pt x="87" y="68"/>
                    <a:pt x="88" y="68"/>
                    <a:pt x="89" y="65"/>
                  </a:cubicBezTo>
                  <a:cubicBezTo>
                    <a:pt x="89" y="64"/>
                    <a:pt x="89" y="64"/>
                    <a:pt x="89" y="63"/>
                  </a:cubicBezTo>
                  <a:cubicBezTo>
                    <a:pt x="91" y="59"/>
                    <a:pt x="91" y="55"/>
                    <a:pt x="90" y="51"/>
                  </a:cubicBezTo>
                  <a:cubicBezTo>
                    <a:pt x="90" y="51"/>
                    <a:pt x="90" y="50"/>
                    <a:pt x="90" y="50"/>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16">
              <a:extLst>
                <a:ext uri="{FF2B5EF4-FFF2-40B4-BE49-F238E27FC236}">
                  <a16:creationId xmlns:a16="http://schemas.microsoft.com/office/drawing/2014/main" id="{E9B66A92-83D3-4D40-8CA3-02B88B6580CD}"/>
                </a:ext>
              </a:extLst>
            </p:cNvPr>
            <p:cNvSpPr>
              <a:spLocks/>
            </p:cNvSpPr>
            <p:nvPr/>
          </p:nvSpPr>
          <p:spPr bwMode="auto">
            <a:xfrm>
              <a:off x="1601" y="3837"/>
              <a:ext cx="22" cy="22"/>
            </a:xfrm>
            <a:custGeom>
              <a:avLst/>
              <a:gdLst>
                <a:gd name="T0" fmla="*/ 6 w 11"/>
                <a:gd name="T1" fmla="*/ 0 h 11"/>
                <a:gd name="T2" fmla="*/ 0 w 11"/>
                <a:gd name="T3" fmla="*/ 5 h 11"/>
                <a:gd name="T4" fmla="*/ 1 w 11"/>
                <a:gd name="T5" fmla="*/ 9 h 11"/>
                <a:gd name="T6" fmla="*/ 5 w 11"/>
                <a:gd name="T7" fmla="*/ 11 h 11"/>
                <a:gd name="T8" fmla="*/ 11 w 11"/>
                <a:gd name="T9" fmla="*/ 7 h 11"/>
                <a:gd name="T10" fmla="*/ 10 w 11"/>
                <a:gd name="T11" fmla="*/ 2 h 11"/>
                <a:gd name="T12" fmla="*/ 6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6" y="0"/>
                  </a:moveTo>
                  <a:cubicBezTo>
                    <a:pt x="3" y="0"/>
                    <a:pt x="0" y="2"/>
                    <a:pt x="0" y="5"/>
                  </a:cubicBezTo>
                  <a:cubicBezTo>
                    <a:pt x="0" y="7"/>
                    <a:pt x="0" y="8"/>
                    <a:pt x="1" y="9"/>
                  </a:cubicBezTo>
                  <a:cubicBezTo>
                    <a:pt x="2" y="10"/>
                    <a:pt x="4" y="11"/>
                    <a:pt x="5" y="11"/>
                  </a:cubicBezTo>
                  <a:cubicBezTo>
                    <a:pt x="8" y="11"/>
                    <a:pt x="10" y="9"/>
                    <a:pt x="11" y="7"/>
                  </a:cubicBezTo>
                  <a:cubicBezTo>
                    <a:pt x="11" y="4"/>
                    <a:pt x="10" y="3"/>
                    <a:pt x="10" y="2"/>
                  </a:cubicBezTo>
                  <a:cubicBezTo>
                    <a:pt x="9" y="1"/>
                    <a:pt x="7" y="0"/>
                    <a:pt x="6" y="0"/>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7">
              <a:extLst>
                <a:ext uri="{FF2B5EF4-FFF2-40B4-BE49-F238E27FC236}">
                  <a16:creationId xmlns:a16="http://schemas.microsoft.com/office/drawing/2014/main" id="{2EB9BEE6-4E4A-4E50-A480-BA927670EC20}"/>
                </a:ext>
              </a:extLst>
            </p:cNvPr>
            <p:cNvSpPr>
              <a:spLocks/>
            </p:cNvSpPr>
            <p:nvPr/>
          </p:nvSpPr>
          <p:spPr bwMode="auto">
            <a:xfrm>
              <a:off x="1941" y="3874"/>
              <a:ext cx="28" cy="26"/>
            </a:xfrm>
            <a:custGeom>
              <a:avLst/>
              <a:gdLst>
                <a:gd name="T0" fmla="*/ 9 w 14"/>
                <a:gd name="T1" fmla="*/ 0 h 13"/>
                <a:gd name="T2" fmla="*/ 0 w 14"/>
                <a:gd name="T3" fmla="*/ 7 h 13"/>
                <a:gd name="T4" fmla="*/ 2 w 14"/>
                <a:gd name="T5" fmla="*/ 12 h 13"/>
                <a:gd name="T6" fmla="*/ 6 w 14"/>
                <a:gd name="T7" fmla="*/ 13 h 13"/>
                <a:gd name="T8" fmla="*/ 8 w 14"/>
                <a:gd name="T9" fmla="*/ 13 h 13"/>
                <a:gd name="T10" fmla="*/ 14 w 14"/>
                <a:gd name="T11" fmla="*/ 7 h 13"/>
                <a:gd name="T12" fmla="*/ 13 w 14"/>
                <a:gd name="T13" fmla="*/ 2 h 13"/>
                <a:gd name="T14" fmla="*/ 9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9" y="0"/>
                  </a:moveTo>
                  <a:cubicBezTo>
                    <a:pt x="5" y="0"/>
                    <a:pt x="0" y="3"/>
                    <a:pt x="0" y="7"/>
                  </a:cubicBezTo>
                  <a:cubicBezTo>
                    <a:pt x="0" y="9"/>
                    <a:pt x="1" y="10"/>
                    <a:pt x="2" y="12"/>
                  </a:cubicBezTo>
                  <a:cubicBezTo>
                    <a:pt x="3" y="13"/>
                    <a:pt x="5" y="13"/>
                    <a:pt x="6" y="13"/>
                  </a:cubicBezTo>
                  <a:cubicBezTo>
                    <a:pt x="7" y="13"/>
                    <a:pt x="7" y="13"/>
                    <a:pt x="8" y="13"/>
                  </a:cubicBezTo>
                  <a:cubicBezTo>
                    <a:pt x="10" y="13"/>
                    <a:pt x="13" y="10"/>
                    <a:pt x="14" y="7"/>
                  </a:cubicBezTo>
                  <a:cubicBezTo>
                    <a:pt x="14" y="5"/>
                    <a:pt x="14" y="3"/>
                    <a:pt x="13" y="2"/>
                  </a:cubicBezTo>
                  <a:cubicBezTo>
                    <a:pt x="12" y="1"/>
                    <a:pt x="10" y="0"/>
                    <a:pt x="9" y="0"/>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8">
              <a:extLst>
                <a:ext uri="{FF2B5EF4-FFF2-40B4-BE49-F238E27FC236}">
                  <a16:creationId xmlns:a16="http://schemas.microsoft.com/office/drawing/2014/main" id="{B500FBF2-98AF-44D4-B7AA-9586A3ED4C05}"/>
                </a:ext>
              </a:extLst>
            </p:cNvPr>
            <p:cNvSpPr>
              <a:spLocks/>
            </p:cNvSpPr>
            <p:nvPr/>
          </p:nvSpPr>
          <p:spPr bwMode="auto">
            <a:xfrm>
              <a:off x="1550" y="4284"/>
              <a:ext cx="53" cy="36"/>
            </a:xfrm>
            <a:custGeom>
              <a:avLst/>
              <a:gdLst>
                <a:gd name="T0" fmla="*/ 21 w 26"/>
                <a:gd name="T1" fmla="*/ 8 h 18"/>
                <a:gd name="T2" fmla="*/ 20 w 26"/>
                <a:gd name="T3" fmla="*/ 3 h 18"/>
                <a:gd name="T4" fmla="*/ 15 w 26"/>
                <a:gd name="T5" fmla="*/ 0 h 18"/>
                <a:gd name="T6" fmla="*/ 9 w 26"/>
                <a:gd name="T7" fmla="*/ 5 h 18"/>
                <a:gd name="T8" fmla="*/ 9 w 26"/>
                <a:gd name="T9" fmla="*/ 8 h 18"/>
                <a:gd name="T10" fmla="*/ 5 w 26"/>
                <a:gd name="T11" fmla="*/ 6 h 18"/>
                <a:gd name="T12" fmla="*/ 1 w 26"/>
                <a:gd name="T13" fmla="*/ 10 h 18"/>
                <a:gd name="T14" fmla="*/ 2 w 26"/>
                <a:gd name="T15" fmla="*/ 15 h 18"/>
                <a:gd name="T16" fmla="*/ 6 w 26"/>
                <a:gd name="T17" fmla="*/ 17 h 18"/>
                <a:gd name="T18" fmla="*/ 11 w 26"/>
                <a:gd name="T19" fmla="*/ 14 h 18"/>
                <a:gd name="T20" fmla="*/ 11 w 26"/>
                <a:gd name="T21" fmla="*/ 11 h 18"/>
                <a:gd name="T22" fmla="*/ 13 w 26"/>
                <a:gd name="T23" fmla="*/ 12 h 18"/>
                <a:gd name="T24" fmla="*/ 14 w 26"/>
                <a:gd name="T25" fmla="*/ 12 h 18"/>
                <a:gd name="T26" fmla="*/ 14 w 26"/>
                <a:gd name="T27" fmla="*/ 12 h 18"/>
                <a:gd name="T28" fmla="*/ 16 w 26"/>
                <a:gd name="T29" fmla="*/ 12 h 18"/>
                <a:gd name="T30" fmla="*/ 16 w 26"/>
                <a:gd name="T31" fmla="*/ 16 h 18"/>
                <a:gd name="T32" fmla="*/ 20 w 26"/>
                <a:gd name="T33" fmla="*/ 18 h 18"/>
                <a:gd name="T34" fmla="*/ 20 w 26"/>
                <a:gd name="T35" fmla="*/ 18 h 18"/>
                <a:gd name="T36" fmla="*/ 23 w 26"/>
                <a:gd name="T37" fmla="*/ 17 h 18"/>
                <a:gd name="T38" fmla="*/ 25 w 26"/>
                <a:gd name="T39" fmla="*/ 11 h 18"/>
                <a:gd name="T40" fmla="*/ 21 w 26"/>
                <a:gd name="T41"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18">
                  <a:moveTo>
                    <a:pt x="21" y="8"/>
                  </a:moveTo>
                  <a:cubicBezTo>
                    <a:pt x="21" y="6"/>
                    <a:pt x="21" y="5"/>
                    <a:pt x="20" y="3"/>
                  </a:cubicBezTo>
                  <a:cubicBezTo>
                    <a:pt x="19" y="1"/>
                    <a:pt x="18" y="0"/>
                    <a:pt x="15" y="0"/>
                  </a:cubicBezTo>
                  <a:cubicBezTo>
                    <a:pt x="12" y="0"/>
                    <a:pt x="9" y="4"/>
                    <a:pt x="9" y="5"/>
                  </a:cubicBezTo>
                  <a:cubicBezTo>
                    <a:pt x="9" y="6"/>
                    <a:pt x="9" y="7"/>
                    <a:pt x="9" y="8"/>
                  </a:cubicBezTo>
                  <a:cubicBezTo>
                    <a:pt x="8" y="7"/>
                    <a:pt x="7" y="6"/>
                    <a:pt x="5" y="6"/>
                  </a:cubicBezTo>
                  <a:cubicBezTo>
                    <a:pt x="4" y="6"/>
                    <a:pt x="2" y="7"/>
                    <a:pt x="1" y="10"/>
                  </a:cubicBezTo>
                  <a:cubicBezTo>
                    <a:pt x="0" y="12"/>
                    <a:pt x="1" y="14"/>
                    <a:pt x="2" y="15"/>
                  </a:cubicBezTo>
                  <a:cubicBezTo>
                    <a:pt x="3" y="17"/>
                    <a:pt x="4" y="17"/>
                    <a:pt x="6" y="17"/>
                  </a:cubicBezTo>
                  <a:cubicBezTo>
                    <a:pt x="8" y="17"/>
                    <a:pt x="10" y="16"/>
                    <a:pt x="11" y="14"/>
                  </a:cubicBezTo>
                  <a:cubicBezTo>
                    <a:pt x="11" y="13"/>
                    <a:pt x="11" y="12"/>
                    <a:pt x="11" y="11"/>
                  </a:cubicBezTo>
                  <a:cubicBezTo>
                    <a:pt x="12" y="11"/>
                    <a:pt x="12" y="12"/>
                    <a:pt x="13" y="12"/>
                  </a:cubicBezTo>
                  <a:cubicBezTo>
                    <a:pt x="14" y="12"/>
                    <a:pt x="14" y="12"/>
                    <a:pt x="14" y="12"/>
                  </a:cubicBezTo>
                  <a:cubicBezTo>
                    <a:pt x="14" y="12"/>
                    <a:pt x="14" y="12"/>
                    <a:pt x="14" y="12"/>
                  </a:cubicBezTo>
                  <a:cubicBezTo>
                    <a:pt x="15" y="12"/>
                    <a:pt x="15" y="12"/>
                    <a:pt x="16" y="12"/>
                  </a:cubicBezTo>
                  <a:cubicBezTo>
                    <a:pt x="15" y="14"/>
                    <a:pt x="16" y="15"/>
                    <a:pt x="16" y="16"/>
                  </a:cubicBezTo>
                  <a:cubicBezTo>
                    <a:pt x="17" y="17"/>
                    <a:pt x="18" y="18"/>
                    <a:pt x="20" y="18"/>
                  </a:cubicBezTo>
                  <a:cubicBezTo>
                    <a:pt x="20" y="18"/>
                    <a:pt x="20" y="18"/>
                    <a:pt x="20" y="18"/>
                  </a:cubicBezTo>
                  <a:cubicBezTo>
                    <a:pt x="21" y="18"/>
                    <a:pt x="22" y="17"/>
                    <a:pt x="23" y="17"/>
                  </a:cubicBezTo>
                  <a:cubicBezTo>
                    <a:pt x="25" y="15"/>
                    <a:pt x="26" y="13"/>
                    <a:pt x="25" y="11"/>
                  </a:cubicBezTo>
                  <a:cubicBezTo>
                    <a:pt x="25" y="9"/>
                    <a:pt x="23" y="8"/>
                    <a:pt x="21" y="8"/>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6" name="Freeform 19">
              <a:extLst>
                <a:ext uri="{FF2B5EF4-FFF2-40B4-BE49-F238E27FC236}">
                  <a16:creationId xmlns:a16="http://schemas.microsoft.com/office/drawing/2014/main" id="{2F1B75EA-4F5F-4013-B076-3B0A42F42EDC}"/>
                </a:ext>
              </a:extLst>
            </p:cNvPr>
            <p:cNvSpPr>
              <a:spLocks noEditPoints="1"/>
            </p:cNvSpPr>
            <p:nvPr/>
          </p:nvSpPr>
          <p:spPr bwMode="auto">
            <a:xfrm>
              <a:off x="1484" y="3119"/>
              <a:ext cx="622" cy="740"/>
            </a:xfrm>
            <a:custGeom>
              <a:avLst/>
              <a:gdLst>
                <a:gd name="T0" fmla="*/ 303 w 309"/>
                <a:gd name="T1" fmla="*/ 332 h 368"/>
                <a:gd name="T2" fmla="*/ 297 w 309"/>
                <a:gd name="T3" fmla="*/ 288 h 368"/>
                <a:gd name="T4" fmla="*/ 289 w 309"/>
                <a:gd name="T5" fmla="*/ 259 h 368"/>
                <a:gd name="T6" fmla="*/ 287 w 309"/>
                <a:gd name="T7" fmla="*/ 197 h 368"/>
                <a:gd name="T8" fmla="*/ 277 w 309"/>
                <a:gd name="T9" fmla="*/ 158 h 368"/>
                <a:gd name="T10" fmla="*/ 236 w 309"/>
                <a:gd name="T11" fmla="*/ 155 h 368"/>
                <a:gd name="T12" fmla="*/ 193 w 309"/>
                <a:gd name="T13" fmla="*/ 129 h 368"/>
                <a:gd name="T14" fmla="*/ 180 w 309"/>
                <a:gd name="T15" fmla="*/ 73 h 368"/>
                <a:gd name="T16" fmla="*/ 200 w 309"/>
                <a:gd name="T17" fmla="*/ 19 h 368"/>
                <a:gd name="T18" fmla="*/ 168 w 309"/>
                <a:gd name="T19" fmla="*/ 5 h 368"/>
                <a:gd name="T20" fmla="*/ 155 w 309"/>
                <a:gd name="T21" fmla="*/ 15 h 368"/>
                <a:gd name="T22" fmla="*/ 142 w 309"/>
                <a:gd name="T23" fmla="*/ 31 h 368"/>
                <a:gd name="T24" fmla="*/ 129 w 309"/>
                <a:gd name="T25" fmla="*/ 56 h 368"/>
                <a:gd name="T26" fmla="*/ 118 w 309"/>
                <a:gd name="T27" fmla="*/ 66 h 368"/>
                <a:gd name="T28" fmla="*/ 107 w 309"/>
                <a:gd name="T29" fmla="*/ 77 h 368"/>
                <a:gd name="T30" fmla="*/ 101 w 309"/>
                <a:gd name="T31" fmla="*/ 85 h 368"/>
                <a:gd name="T32" fmla="*/ 84 w 309"/>
                <a:gd name="T33" fmla="*/ 101 h 368"/>
                <a:gd name="T34" fmla="*/ 73 w 309"/>
                <a:gd name="T35" fmla="*/ 122 h 368"/>
                <a:gd name="T36" fmla="*/ 61 w 309"/>
                <a:gd name="T37" fmla="*/ 136 h 368"/>
                <a:gd name="T38" fmla="*/ 44 w 309"/>
                <a:gd name="T39" fmla="*/ 157 h 368"/>
                <a:gd name="T40" fmla="*/ 62 w 309"/>
                <a:gd name="T41" fmla="*/ 164 h 368"/>
                <a:gd name="T42" fmla="*/ 72 w 309"/>
                <a:gd name="T43" fmla="*/ 192 h 368"/>
                <a:gd name="T44" fmla="*/ 64 w 309"/>
                <a:gd name="T45" fmla="*/ 175 h 368"/>
                <a:gd name="T46" fmla="*/ 54 w 309"/>
                <a:gd name="T47" fmla="*/ 170 h 368"/>
                <a:gd name="T48" fmla="*/ 37 w 309"/>
                <a:gd name="T49" fmla="*/ 177 h 368"/>
                <a:gd name="T50" fmla="*/ 27 w 309"/>
                <a:gd name="T51" fmla="*/ 197 h 368"/>
                <a:gd name="T52" fmla="*/ 5 w 309"/>
                <a:gd name="T53" fmla="*/ 231 h 368"/>
                <a:gd name="T54" fmla="*/ 11 w 309"/>
                <a:gd name="T55" fmla="*/ 245 h 368"/>
                <a:gd name="T56" fmla="*/ 6 w 309"/>
                <a:gd name="T57" fmla="*/ 269 h 368"/>
                <a:gd name="T58" fmla="*/ 22 w 309"/>
                <a:gd name="T59" fmla="*/ 274 h 368"/>
                <a:gd name="T60" fmla="*/ 34 w 309"/>
                <a:gd name="T61" fmla="*/ 269 h 368"/>
                <a:gd name="T62" fmla="*/ 26 w 309"/>
                <a:gd name="T63" fmla="*/ 289 h 368"/>
                <a:gd name="T64" fmla="*/ 38 w 309"/>
                <a:gd name="T65" fmla="*/ 283 h 368"/>
                <a:gd name="T66" fmla="*/ 38 w 309"/>
                <a:gd name="T67" fmla="*/ 309 h 368"/>
                <a:gd name="T68" fmla="*/ 56 w 309"/>
                <a:gd name="T69" fmla="*/ 310 h 368"/>
                <a:gd name="T70" fmla="*/ 82 w 309"/>
                <a:gd name="T71" fmla="*/ 312 h 368"/>
                <a:gd name="T72" fmla="*/ 109 w 309"/>
                <a:gd name="T73" fmla="*/ 310 h 368"/>
                <a:gd name="T74" fmla="*/ 129 w 309"/>
                <a:gd name="T75" fmla="*/ 298 h 368"/>
                <a:gd name="T76" fmla="*/ 141 w 309"/>
                <a:gd name="T77" fmla="*/ 322 h 368"/>
                <a:gd name="T78" fmla="*/ 173 w 309"/>
                <a:gd name="T79" fmla="*/ 326 h 368"/>
                <a:gd name="T80" fmla="*/ 194 w 309"/>
                <a:gd name="T81" fmla="*/ 328 h 368"/>
                <a:gd name="T82" fmla="*/ 226 w 309"/>
                <a:gd name="T83" fmla="*/ 360 h 368"/>
                <a:gd name="T84" fmla="*/ 236 w 309"/>
                <a:gd name="T85" fmla="*/ 360 h 368"/>
                <a:gd name="T86" fmla="*/ 247 w 309"/>
                <a:gd name="T87" fmla="*/ 354 h 368"/>
                <a:gd name="T88" fmla="*/ 256 w 309"/>
                <a:gd name="T89" fmla="*/ 354 h 368"/>
                <a:gd name="T90" fmla="*/ 283 w 309"/>
                <a:gd name="T91" fmla="*/ 368 h 368"/>
                <a:gd name="T92" fmla="*/ 49 w 309"/>
                <a:gd name="T93" fmla="*/ 203 h 368"/>
                <a:gd name="T94" fmla="*/ 39 w 309"/>
                <a:gd name="T95" fmla="*/ 237 h 368"/>
                <a:gd name="T96" fmla="*/ 19 w 309"/>
                <a:gd name="T97" fmla="*/ 243 h 368"/>
                <a:gd name="T98" fmla="*/ 14 w 309"/>
                <a:gd name="T99" fmla="*/ 234 h 368"/>
                <a:gd name="T100" fmla="*/ 24 w 309"/>
                <a:gd name="T101" fmla="*/ 239 h 368"/>
                <a:gd name="T102" fmla="*/ 42 w 309"/>
                <a:gd name="T103" fmla="*/ 234 h 368"/>
                <a:gd name="T104" fmla="*/ 53 w 309"/>
                <a:gd name="T105" fmla="*/ 23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9" h="368">
                  <a:moveTo>
                    <a:pt x="303" y="347"/>
                  </a:moveTo>
                  <a:cubicBezTo>
                    <a:pt x="304" y="344"/>
                    <a:pt x="305" y="342"/>
                    <a:pt x="307" y="341"/>
                  </a:cubicBezTo>
                  <a:cubicBezTo>
                    <a:pt x="309" y="339"/>
                    <a:pt x="309" y="339"/>
                    <a:pt x="309" y="339"/>
                  </a:cubicBezTo>
                  <a:cubicBezTo>
                    <a:pt x="307" y="337"/>
                    <a:pt x="307" y="337"/>
                    <a:pt x="307" y="337"/>
                  </a:cubicBezTo>
                  <a:cubicBezTo>
                    <a:pt x="306" y="335"/>
                    <a:pt x="305" y="334"/>
                    <a:pt x="303" y="332"/>
                  </a:cubicBezTo>
                  <a:cubicBezTo>
                    <a:pt x="299" y="327"/>
                    <a:pt x="295" y="323"/>
                    <a:pt x="297" y="316"/>
                  </a:cubicBezTo>
                  <a:cubicBezTo>
                    <a:pt x="297" y="314"/>
                    <a:pt x="298" y="313"/>
                    <a:pt x="299" y="312"/>
                  </a:cubicBezTo>
                  <a:cubicBezTo>
                    <a:pt x="300" y="310"/>
                    <a:pt x="301" y="308"/>
                    <a:pt x="301" y="305"/>
                  </a:cubicBezTo>
                  <a:cubicBezTo>
                    <a:pt x="301" y="302"/>
                    <a:pt x="300" y="295"/>
                    <a:pt x="299" y="292"/>
                  </a:cubicBezTo>
                  <a:cubicBezTo>
                    <a:pt x="298" y="290"/>
                    <a:pt x="297" y="289"/>
                    <a:pt x="297" y="288"/>
                  </a:cubicBezTo>
                  <a:cubicBezTo>
                    <a:pt x="295" y="286"/>
                    <a:pt x="294" y="285"/>
                    <a:pt x="294" y="281"/>
                  </a:cubicBezTo>
                  <a:cubicBezTo>
                    <a:pt x="294" y="280"/>
                    <a:pt x="294" y="278"/>
                    <a:pt x="294" y="277"/>
                  </a:cubicBezTo>
                  <a:cubicBezTo>
                    <a:pt x="294" y="274"/>
                    <a:pt x="295" y="272"/>
                    <a:pt x="293" y="268"/>
                  </a:cubicBezTo>
                  <a:cubicBezTo>
                    <a:pt x="292" y="267"/>
                    <a:pt x="292" y="266"/>
                    <a:pt x="291" y="265"/>
                  </a:cubicBezTo>
                  <a:cubicBezTo>
                    <a:pt x="290" y="263"/>
                    <a:pt x="289" y="262"/>
                    <a:pt x="289" y="259"/>
                  </a:cubicBezTo>
                  <a:cubicBezTo>
                    <a:pt x="289" y="252"/>
                    <a:pt x="288" y="251"/>
                    <a:pt x="285" y="246"/>
                  </a:cubicBezTo>
                  <a:cubicBezTo>
                    <a:pt x="284" y="244"/>
                    <a:pt x="284" y="244"/>
                    <a:pt x="284" y="244"/>
                  </a:cubicBezTo>
                  <a:cubicBezTo>
                    <a:pt x="280" y="237"/>
                    <a:pt x="276" y="230"/>
                    <a:pt x="276" y="222"/>
                  </a:cubicBezTo>
                  <a:cubicBezTo>
                    <a:pt x="276" y="215"/>
                    <a:pt x="280" y="210"/>
                    <a:pt x="283" y="204"/>
                  </a:cubicBezTo>
                  <a:cubicBezTo>
                    <a:pt x="285" y="202"/>
                    <a:pt x="286" y="200"/>
                    <a:pt x="287" y="197"/>
                  </a:cubicBezTo>
                  <a:cubicBezTo>
                    <a:pt x="288" y="196"/>
                    <a:pt x="289" y="194"/>
                    <a:pt x="290" y="192"/>
                  </a:cubicBezTo>
                  <a:cubicBezTo>
                    <a:pt x="294" y="186"/>
                    <a:pt x="299" y="178"/>
                    <a:pt x="297" y="171"/>
                  </a:cubicBezTo>
                  <a:cubicBezTo>
                    <a:pt x="296" y="166"/>
                    <a:pt x="292" y="160"/>
                    <a:pt x="287" y="158"/>
                  </a:cubicBezTo>
                  <a:cubicBezTo>
                    <a:pt x="286" y="157"/>
                    <a:pt x="284" y="157"/>
                    <a:pt x="282" y="157"/>
                  </a:cubicBezTo>
                  <a:cubicBezTo>
                    <a:pt x="280" y="157"/>
                    <a:pt x="278" y="157"/>
                    <a:pt x="277" y="158"/>
                  </a:cubicBezTo>
                  <a:cubicBezTo>
                    <a:pt x="273" y="160"/>
                    <a:pt x="271" y="164"/>
                    <a:pt x="268" y="168"/>
                  </a:cubicBezTo>
                  <a:cubicBezTo>
                    <a:pt x="266" y="174"/>
                    <a:pt x="263" y="177"/>
                    <a:pt x="259" y="177"/>
                  </a:cubicBezTo>
                  <a:cubicBezTo>
                    <a:pt x="258" y="177"/>
                    <a:pt x="257" y="177"/>
                    <a:pt x="256" y="177"/>
                  </a:cubicBezTo>
                  <a:cubicBezTo>
                    <a:pt x="247" y="175"/>
                    <a:pt x="240" y="165"/>
                    <a:pt x="237" y="158"/>
                  </a:cubicBezTo>
                  <a:cubicBezTo>
                    <a:pt x="236" y="155"/>
                    <a:pt x="236" y="155"/>
                    <a:pt x="236" y="155"/>
                  </a:cubicBezTo>
                  <a:cubicBezTo>
                    <a:pt x="234" y="156"/>
                    <a:pt x="234" y="156"/>
                    <a:pt x="234" y="156"/>
                  </a:cubicBezTo>
                  <a:cubicBezTo>
                    <a:pt x="232" y="157"/>
                    <a:pt x="230" y="158"/>
                    <a:pt x="228" y="159"/>
                  </a:cubicBezTo>
                  <a:cubicBezTo>
                    <a:pt x="223" y="161"/>
                    <a:pt x="217" y="164"/>
                    <a:pt x="212" y="164"/>
                  </a:cubicBezTo>
                  <a:cubicBezTo>
                    <a:pt x="208" y="164"/>
                    <a:pt x="205" y="162"/>
                    <a:pt x="202" y="159"/>
                  </a:cubicBezTo>
                  <a:cubicBezTo>
                    <a:pt x="195" y="151"/>
                    <a:pt x="192" y="140"/>
                    <a:pt x="193" y="129"/>
                  </a:cubicBezTo>
                  <a:cubicBezTo>
                    <a:pt x="193" y="120"/>
                    <a:pt x="190" y="118"/>
                    <a:pt x="186" y="116"/>
                  </a:cubicBezTo>
                  <a:cubicBezTo>
                    <a:pt x="183" y="114"/>
                    <a:pt x="179" y="112"/>
                    <a:pt x="177" y="107"/>
                  </a:cubicBezTo>
                  <a:cubicBezTo>
                    <a:pt x="175" y="101"/>
                    <a:pt x="176" y="92"/>
                    <a:pt x="178" y="84"/>
                  </a:cubicBezTo>
                  <a:cubicBezTo>
                    <a:pt x="178" y="84"/>
                    <a:pt x="178" y="84"/>
                    <a:pt x="178" y="84"/>
                  </a:cubicBezTo>
                  <a:cubicBezTo>
                    <a:pt x="179" y="80"/>
                    <a:pt x="179" y="76"/>
                    <a:pt x="180" y="73"/>
                  </a:cubicBezTo>
                  <a:cubicBezTo>
                    <a:pt x="180" y="61"/>
                    <a:pt x="185" y="50"/>
                    <a:pt x="193" y="41"/>
                  </a:cubicBezTo>
                  <a:cubicBezTo>
                    <a:pt x="194" y="40"/>
                    <a:pt x="194" y="40"/>
                    <a:pt x="194" y="40"/>
                  </a:cubicBezTo>
                  <a:cubicBezTo>
                    <a:pt x="194" y="39"/>
                    <a:pt x="194" y="39"/>
                    <a:pt x="194" y="39"/>
                  </a:cubicBezTo>
                  <a:cubicBezTo>
                    <a:pt x="194" y="36"/>
                    <a:pt x="196" y="32"/>
                    <a:pt x="197" y="30"/>
                  </a:cubicBezTo>
                  <a:cubicBezTo>
                    <a:pt x="199" y="26"/>
                    <a:pt x="200" y="23"/>
                    <a:pt x="200" y="19"/>
                  </a:cubicBezTo>
                  <a:cubicBezTo>
                    <a:pt x="199" y="15"/>
                    <a:pt x="196" y="6"/>
                    <a:pt x="192" y="3"/>
                  </a:cubicBezTo>
                  <a:cubicBezTo>
                    <a:pt x="189" y="1"/>
                    <a:pt x="187" y="0"/>
                    <a:pt x="185" y="0"/>
                  </a:cubicBezTo>
                  <a:cubicBezTo>
                    <a:pt x="182" y="0"/>
                    <a:pt x="180" y="1"/>
                    <a:pt x="177" y="2"/>
                  </a:cubicBezTo>
                  <a:cubicBezTo>
                    <a:pt x="175" y="3"/>
                    <a:pt x="175" y="3"/>
                    <a:pt x="175" y="3"/>
                  </a:cubicBezTo>
                  <a:cubicBezTo>
                    <a:pt x="173" y="3"/>
                    <a:pt x="171" y="5"/>
                    <a:pt x="168" y="5"/>
                  </a:cubicBezTo>
                  <a:cubicBezTo>
                    <a:pt x="165" y="5"/>
                    <a:pt x="165" y="5"/>
                    <a:pt x="165" y="5"/>
                  </a:cubicBezTo>
                  <a:cubicBezTo>
                    <a:pt x="165" y="8"/>
                    <a:pt x="165" y="8"/>
                    <a:pt x="165" y="8"/>
                  </a:cubicBezTo>
                  <a:cubicBezTo>
                    <a:pt x="165" y="9"/>
                    <a:pt x="164" y="9"/>
                    <a:pt x="162" y="9"/>
                  </a:cubicBezTo>
                  <a:cubicBezTo>
                    <a:pt x="161" y="10"/>
                    <a:pt x="160" y="10"/>
                    <a:pt x="158" y="11"/>
                  </a:cubicBezTo>
                  <a:cubicBezTo>
                    <a:pt x="156" y="12"/>
                    <a:pt x="156" y="14"/>
                    <a:pt x="155" y="15"/>
                  </a:cubicBezTo>
                  <a:cubicBezTo>
                    <a:pt x="155" y="16"/>
                    <a:pt x="155" y="16"/>
                    <a:pt x="155" y="16"/>
                  </a:cubicBezTo>
                  <a:cubicBezTo>
                    <a:pt x="155" y="18"/>
                    <a:pt x="153" y="20"/>
                    <a:pt x="152" y="21"/>
                  </a:cubicBezTo>
                  <a:cubicBezTo>
                    <a:pt x="151" y="21"/>
                    <a:pt x="151" y="21"/>
                    <a:pt x="150" y="22"/>
                  </a:cubicBezTo>
                  <a:cubicBezTo>
                    <a:pt x="149" y="22"/>
                    <a:pt x="147" y="23"/>
                    <a:pt x="146" y="25"/>
                  </a:cubicBezTo>
                  <a:cubicBezTo>
                    <a:pt x="145" y="27"/>
                    <a:pt x="144" y="29"/>
                    <a:pt x="142" y="31"/>
                  </a:cubicBezTo>
                  <a:cubicBezTo>
                    <a:pt x="141" y="33"/>
                    <a:pt x="139" y="35"/>
                    <a:pt x="138" y="38"/>
                  </a:cubicBezTo>
                  <a:cubicBezTo>
                    <a:pt x="136" y="42"/>
                    <a:pt x="136" y="47"/>
                    <a:pt x="138" y="51"/>
                  </a:cubicBezTo>
                  <a:cubicBezTo>
                    <a:pt x="138" y="51"/>
                    <a:pt x="138" y="51"/>
                    <a:pt x="138" y="51"/>
                  </a:cubicBezTo>
                  <a:cubicBezTo>
                    <a:pt x="136" y="51"/>
                    <a:pt x="134" y="52"/>
                    <a:pt x="132" y="54"/>
                  </a:cubicBezTo>
                  <a:cubicBezTo>
                    <a:pt x="131" y="55"/>
                    <a:pt x="130" y="55"/>
                    <a:pt x="129" y="56"/>
                  </a:cubicBezTo>
                  <a:cubicBezTo>
                    <a:pt x="127" y="57"/>
                    <a:pt x="125" y="58"/>
                    <a:pt x="123" y="60"/>
                  </a:cubicBezTo>
                  <a:cubicBezTo>
                    <a:pt x="122" y="61"/>
                    <a:pt x="121" y="63"/>
                    <a:pt x="121" y="64"/>
                  </a:cubicBezTo>
                  <a:cubicBezTo>
                    <a:pt x="121" y="65"/>
                    <a:pt x="121" y="65"/>
                    <a:pt x="122" y="66"/>
                  </a:cubicBezTo>
                  <a:cubicBezTo>
                    <a:pt x="121" y="66"/>
                    <a:pt x="121" y="66"/>
                    <a:pt x="120" y="66"/>
                  </a:cubicBezTo>
                  <a:cubicBezTo>
                    <a:pt x="119" y="66"/>
                    <a:pt x="119" y="66"/>
                    <a:pt x="118" y="66"/>
                  </a:cubicBezTo>
                  <a:cubicBezTo>
                    <a:pt x="116" y="67"/>
                    <a:pt x="114" y="68"/>
                    <a:pt x="114" y="70"/>
                  </a:cubicBezTo>
                  <a:cubicBezTo>
                    <a:pt x="113" y="72"/>
                    <a:pt x="113" y="73"/>
                    <a:pt x="114" y="75"/>
                  </a:cubicBezTo>
                  <a:cubicBezTo>
                    <a:pt x="114" y="75"/>
                    <a:pt x="114" y="76"/>
                    <a:pt x="114" y="76"/>
                  </a:cubicBezTo>
                  <a:cubicBezTo>
                    <a:pt x="113" y="75"/>
                    <a:pt x="112" y="75"/>
                    <a:pt x="111" y="75"/>
                  </a:cubicBezTo>
                  <a:cubicBezTo>
                    <a:pt x="110" y="75"/>
                    <a:pt x="109" y="75"/>
                    <a:pt x="107" y="77"/>
                  </a:cubicBezTo>
                  <a:cubicBezTo>
                    <a:pt x="106" y="79"/>
                    <a:pt x="106" y="81"/>
                    <a:pt x="106" y="82"/>
                  </a:cubicBezTo>
                  <a:cubicBezTo>
                    <a:pt x="106" y="83"/>
                    <a:pt x="106" y="83"/>
                    <a:pt x="106" y="84"/>
                  </a:cubicBezTo>
                  <a:cubicBezTo>
                    <a:pt x="105" y="84"/>
                    <a:pt x="104" y="85"/>
                    <a:pt x="103" y="85"/>
                  </a:cubicBezTo>
                  <a:cubicBezTo>
                    <a:pt x="102" y="85"/>
                    <a:pt x="102" y="85"/>
                    <a:pt x="101" y="85"/>
                  </a:cubicBezTo>
                  <a:cubicBezTo>
                    <a:pt x="101" y="85"/>
                    <a:pt x="101" y="85"/>
                    <a:pt x="101" y="85"/>
                  </a:cubicBezTo>
                  <a:cubicBezTo>
                    <a:pt x="99" y="85"/>
                    <a:pt x="95" y="86"/>
                    <a:pt x="94" y="89"/>
                  </a:cubicBezTo>
                  <a:cubicBezTo>
                    <a:pt x="93" y="91"/>
                    <a:pt x="92" y="92"/>
                    <a:pt x="93" y="94"/>
                  </a:cubicBezTo>
                  <a:cubicBezTo>
                    <a:pt x="92" y="94"/>
                    <a:pt x="91" y="94"/>
                    <a:pt x="90" y="94"/>
                  </a:cubicBezTo>
                  <a:cubicBezTo>
                    <a:pt x="89" y="94"/>
                    <a:pt x="87" y="94"/>
                    <a:pt x="86" y="96"/>
                  </a:cubicBezTo>
                  <a:cubicBezTo>
                    <a:pt x="84" y="98"/>
                    <a:pt x="84" y="100"/>
                    <a:pt x="84" y="101"/>
                  </a:cubicBezTo>
                  <a:cubicBezTo>
                    <a:pt x="84" y="102"/>
                    <a:pt x="84" y="102"/>
                    <a:pt x="83" y="103"/>
                  </a:cubicBezTo>
                  <a:cubicBezTo>
                    <a:pt x="83" y="104"/>
                    <a:pt x="81" y="106"/>
                    <a:pt x="79" y="107"/>
                  </a:cubicBezTo>
                  <a:cubicBezTo>
                    <a:pt x="78" y="108"/>
                    <a:pt x="78" y="109"/>
                    <a:pt x="77" y="109"/>
                  </a:cubicBezTo>
                  <a:cubicBezTo>
                    <a:pt x="75" y="111"/>
                    <a:pt x="73" y="114"/>
                    <a:pt x="72" y="117"/>
                  </a:cubicBezTo>
                  <a:cubicBezTo>
                    <a:pt x="72" y="119"/>
                    <a:pt x="73" y="121"/>
                    <a:pt x="73" y="122"/>
                  </a:cubicBezTo>
                  <a:cubicBezTo>
                    <a:pt x="72" y="122"/>
                    <a:pt x="72" y="122"/>
                    <a:pt x="71" y="122"/>
                  </a:cubicBezTo>
                  <a:cubicBezTo>
                    <a:pt x="69" y="122"/>
                    <a:pt x="68" y="122"/>
                    <a:pt x="67" y="122"/>
                  </a:cubicBezTo>
                  <a:cubicBezTo>
                    <a:pt x="65" y="124"/>
                    <a:pt x="63" y="126"/>
                    <a:pt x="62" y="130"/>
                  </a:cubicBezTo>
                  <a:cubicBezTo>
                    <a:pt x="61" y="132"/>
                    <a:pt x="61" y="135"/>
                    <a:pt x="62" y="137"/>
                  </a:cubicBezTo>
                  <a:cubicBezTo>
                    <a:pt x="61" y="136"/>
                    <a:pt x="61" y="136"/>
                    <a:pt x="61" y="136"/>
                  </a:cubicBezTo>
                  <a:cubicBezTo>
                    <a:pt x="60" y="136"/>
                    <a:pt x="59" y="137"/>
                    <a:pt x="58" y="137"/>
                  </a:cubicBezTo>
                  <a:cubicBezTo>
                    <a:pt x="56" y="138"/>
                    <a:pt x="55" y="139"/>
                    <a:pt x="55" y="141"/>
                  </a:cubicBezTo>
                  <a:cubicBezTo>
                    <a:pt x="55" y="140"/>
                    <a:pt x="54" y="140"/>
                    <a:pt x="54" y="140"/>
                  </a:cubicBezTo>
                  <a:cubicBezTo>
                    <a:pt x="52" y="140"/>
                    <a:pt x="50" y="141"/>
                    <a:pt x="49" y="143"/>
                  </a:cubicBezTo>
                  <a:cubicBezTo>
                    <a:pt x="46" y="146"/>
                    <a:pt x="43" y="153"/>
                    <a:pt x="44" y="157"/>
                  </a:cubicBezTo>
                  <a:cubicBezTo>
                    <a:pt x="45" y="161"/>
                    <a:pt x="50" y="166"/>
                    <a:pt x="52" y="167"/>
                  </a:cubicBezTo>
                  <a:cubicBezTo>
                    <a:pt x="54" y="168"/>
                    <a:pt x="55" y="169"/>
                    <a:pt x="56" y="169"/>
                  </a:cubicBezTo>
                  <a:cubicBezTo>
                    <a:pt x="58" y="169"/>
                    <a:pt x="59" y="168"/>
                    <a:pt x="59" y="167"/>
                  </a:cubicBezTo>
                  <a:cubicBezTo>
                    <a:pt x="60" y="166"/>
                    <a:pt x="60" y="165"/>
                    <a:pt x="60" y="163"/>
                  </a:cubicBezTo>
                  <a:cubicBezTo>
                    <a:pt x="61" y="164"/>
                    <a:pt x="61" y="164"/>
                    <a:pt x="62" y="164"/>
                  </a:cubicBezTo>
                  <a:cubicBezTo>
                    <a:pt x="60" y="165"/>
                    <a:pt x="60" y="167"/>
                    <a:pt x="60" y="168"/>
                  </a:cubicBezTo>
                  <a:cubicBezTo>
                    <a:pt x="60" y="172"/>
                    <a:pt x="64" y="174"/>
                    <a:pt x="67" y="176"/>
                  </a:cubicBezTo>
                  <a:cubicBezTo>
                    <a:pt x="69" y="176"/>
                    <a:pt x="71" y="177"/>
                    <a:pt x="71" y="178"/>
                  </a:cubicBezTo>
                  <a:cubicBezTo>
                    <a:pt x="73" y="181"/>
                    <a:pt x="75" y="186"/>
                    <a:pt x="74" y="190"/>
                  </a:cubicBezTo>
                  <a:cubicBezTo>
                    <a:pt x="73" y="191"/>
                    <a:pt x="73" y="191"/>
                    <a:pt x="72" y="192"/>
                  </a:cubicBezTo>
                  <a:cubicBezTo>
                    <a:pt x="72" y="191"/>
                    <a:pt x="72" y="191"/>
                    <a:pt x="72" y="190"/>
                  </a:cubicBezTo>
                  <a:cubicBezTo>
                    <a:pt x="72" y="189"/>
                    <a:pt x="73" y="189"/>
                    <a:pt x="73" y="189"/>
                  </a:cubicBezTo>
                  <a:cubicBezTo>
                    <a:pt x="74" y="187"/>
                    <a:pt x="74" y="185"/>
                    <a:pt x="73" y="182"/>
                  </a:cubicBezTo>
                  <a:cubicBezTo>
                    <a:pt x="72" y="179"/>
                    <a:pt x="69" y="176"/>
                    <a:pt x="65" y="175"/>
                  </a:cubicBezTo>
                  <a:cubicBezTo>
                    <a:pt x="64" y="175"/>
                    <a:pt x="64" y="175"/>
                    <a:pt x="64" y="175"/>
                  </a:cubicBezTo>
                  <a:cubicBezTo>
                    <a:pt x="63" y="174"/>
                    <a:pt x="63" y="174"/>
                    <a:pt x="62" y="174"/>
                  </a:cubicBezTo>
                  <a:cubicBezTo>
                    <a:pt x="62" y="174"/>
                    <a:pt x="62" y="174"/>
                    <a:pt x="61" y="175"/>
                  </a:cubicBezTo>
                  <a:cubicBezTo>
                    <a:pt x="61" y="174"/>
                    <a:pt x="60" y="173"/>
                    <a:pt x="60" y="172"/>
                  </a:cubicBezTo>
                  <a:cubicBezTo>
                    <a:pt x="58" y="171"/>
                    <a:pt x="57" y="170"/>
                    <a:pt x="55" y="170"/>
                  </a:cubicBezTo>
                  <a:cubicBezTo>
                    <a:pt x="55" y="170"/>
                    <a:pt x="54" y="170"/>
                    <a:pt x="54" y="170"/>
                  </a:cubicBezTo>
                  <a:cubicBezTo>
                    <a:pt x="52" y="169"/>
                    <a:pt x="51" y="168"/>
                    <a:pt x="49" y="166"/>
                  </a:cubicBezTo>
                  <a:cubicBezTo>
                    <a:pt x="48" y="164"/>
                    <a:pt x="45" y="162"/>
                    <a:pt x="42" y="162"/>
                  </a:cubicBezTo>
                  <a:cubicBezTo>
                    <a:pt x="42" y="162"/>
                    <a:pt x="41" y="162"/>
                    <a:pt x="41" y="162"/>
                  </a:cubicBezTo>
                  <a:cubicBezTo>
                    <a:pt x="38" y="163"/>
                    <a:pt x="36" y="164"/>
                    <a:pt x="35" y="167"/>
                  </a:cubicBezTo>
                  <a:cubicBezTo>
                    <a:pt x="34" y="171"/>
                    <a:pt x="35" y="175"/>
                    <a:pt x="37" y="177"/>
                  </a:cubicBezTo>
                  <a:cubicBezTo>
                    <a:pt x="37" y="178"/>
                    <a:pt x="37" y="178"/>
                    <a:pt x="37" y="178"/>
                  </a:cubicBezTo>
                  <a:cubicBezTo>
                    <a:pt x="36" y="179"/>
                    <a:pt x="36" y="179"/>
                    <a:pt x="35" y="180"/>
                  </a:cubicBezTo>
                  <a:cubicBezTo>
                    <a:pt x="30" y="182"/>
                    <a:pt x="30" y="187"/>
                    <a:pt x="30" y="191"/>
                  </a:cubicBezTo>
                  <a:cubicBezTo>
                    <a:pt x="30" y="193"/>
                    <a:pt x="29" y="195"/>
                    <a:pt x="28" y="196"/>
                  </a:cubicBezTo>
                  <a:cubicBezTo>
                    <a:pt x="28" y="196"/>
                    <a:pt x="27" y="197"/>
                    <a:pt x="27" y="197"/>
                  </a:cubicBezTo>
                  <a:cubicBezTo>
                    <a:pt x="25" y="198"/>
                    <a:pt x="22" y="200"/>
                    <a:pt x="23" y="206"/>
                  </a:cubicBezTo>
                  <a:cubicBezTo>
                    <a:pt x="24" y="208"/>
                    <a:pt x="25" y="209"/>
                    <a:pt x="26" y="210"/>
                  </a:cubicBezTo>
                  <a:cubicBezTo>
                    <a:pt x="22" y="211"/>
                    <a:pt x="18" y="213"/>
                    <a:pt x="15" y="216"/>
                  </a:cubicBezTo>
                  <a:cubicBezTo>
                    <a:pt x="14" y="216"/>
                    <a:pt x="14" y="216"/>
                    <a:pt x="14" y="216"/>
                  </a:cubicBezTo>
                  <a:cubicBezTo>
                    <a:pt x="10" y="219"/>
                    <a:pt x="6" y="225"/>
                    <a:pt x="5" y="231"/>
                  </a:cubicBezTo>
                  <a:cubicBezTo>
                    <a:pt x="4" y="235"/>
                    <a:pt x="3" y="238"/>
                    <a:pt x="5" y="240"/>
                  </a:cubicBezTo>
                  <a:cubicBezTo>
                    <a:pt x="5" y="241"/>
                    <a:pt x="6" y="241"/>
                    <a:pt x="7" y="241"/>
                  </a:cubicBezTo>
                  <a:cubicBezTo>
                    <a:pt x="8" y="241"/>
                    <a:pt x="8" y="241"/>
                    <a:pt x="9" y="241"/>
                  </a:cubicBezTo>
                  <a:cubicBezTo>
                    <a:pt x="9" y="242"/>
                    <a:pt x="9" y="243"/>
                    <a:pt x="10" y="243"/>
                  </a:cubicBezTo>
                  <a:cubicBezTo>
                    <a:pt x="10" y="244"/>
                    <a:pt x="11" y="244"/>
                    <a:pt x="11" y="245"/>
                  </a:cubicBezTo>
                  <a:cubicBezTo>
                    <a:pt x="8" y="246"/>
                    <a:pt x="6" y="249"/>
                    <a:pt x="4" y="251"/>
                  </a:cubicBezTo>
                  <a:cubicBezTo>
                    <a:pt x="0" y="259"/>
                    <a:pt x="2" y="263"/>
                    <a:pt x="4" y="265"/>
                  </a:cubicBezTo>
                  <a:cubicBezTo>
                    <a:pt x="5" y="265"/>
                    <a:pt x="5" y="265"/>
                    <a:pt x="5" y="265"/>
                  </a:cubicBezTo>
                  <a:cubicBezTo>
                    <a:pt x="6" y="266"/>
                    <a:pt x="6" y="266"/>
                    <a:pt x="6" y="267"/>
                  </a:cubicBezTo>
                  <a:cubicBezTo>
                    <a:pt x="6" y="268"/>
                    <a:pt x="6" y="268"/>
                    <a:pt x="6" y="269"/>
                  </a:cubicBezTo>
                  <a:cubicBezTo>
                    <a:pt x="6" y="271"/>
                    <a:pt x="6" y="273"/>
                    <a:pt x="7" y="274"/>
                  </a:cubicBezTo>
                  <a:cubicBezTo>
                    <a:pt x="9" y="278"/>
                    <a:pt x="11" y="278"/>
                    <a:pt x="13" y="278"/>
                  </a:cubicBezTo>
                  <a:cubicBezTo>
                    <a:pt x="15" y="278"/>
                    <a:pt x="17" y="277"/>
                    <a:pt x="19" y="276"/>
                  </a:cubicBezTo>
                  <a:cubicBezTo>
                    <a:pt x="20" y="275"/>
                    <a:pt x="20" y="275"/>
                    <a:pt x="21" y="274"/>
                  </a:cubicBezTo>
                  <a:cubicBezTo>
                    <a:pt x="21" y="274"/>
                    <a:pt x="22" y="274"/>
                    <a:pt x="22" y="274"/>
                  </a:cubicBezTo>
                  <a:cubicBezTo>
                    <a:pt x="24" y="273"/>
                    <a:pt x="25" y="273"/>
                    <a:pt x="27" y="271"/>
                  </a:cubicBezTo>
                  <a:cubicBezTo>
                    <a:pt x="28" y="269"/>
                    <a:pt x="29" y="267"/>
                    <a:pt x="30" y="266"/>
                  </a:cubicBezTo>
                  <a:cubicBezTo>
                    <a:pt x="31" y="265"/>
                    <a:pt x="31" y="265"/>
                    <a:pt x="31" y="265"/>
                  </a:cubicBezTo>
                  <a:cubicBezTo>
                    <a:pt x="31" y="266"/>
                    <a:pt x="32" y="266"/>
                    <a:pt x="32" y="267"/>
                  </a:cubicBezTo>
                  <a:cubicBezTo>
                    <a:pt x="33" y="268"/>
                    <a:pt x="33" y="268"/>
                    <a:pt x="34" y="269"/>
                  </a:cubicBezTo>
                  <a:cubicBezTo>
                    <a:pt x="33" y="269"/>
                    <a:pt x="31" y="270"/>
                    <a:pt x="30" y="271"/>
                  </a:cubicBezTo>
                  <a:cubicBezTo>
                    <a:pt x="27" y="273"/>
                    <a:pt x="23" y="275"/>
                    <a:pt x="21" y="280"/>
                  </a:cubicBezTo>
                  <a:cubicBezTo>
                    <a:pt x="20" y="282"/>
                    <a:pt x="20" y="285"/>
                    <a:pt x="21" y="287"/>
                  </a:cubicBezTo>
                  <a:cubicBezTo>
                    <a:pt x="22" y="288"/>
                    <a:pt x="24" y="289"/>
                    <a:pt x="26" y="289"/>
                  </a:cubicBezTo>
                  <a:cubicBezTo>
                    <a:pt x="26" y="289"/>
                    <a:pt x="26" y="289"/>
                    <a:pt x="26" y="289"/>
                  </a:cubicBezTo>
                  <a:cubicBezTo>
                    <a:pt x="30" y="289"/>
                    <a:pt x="32" y="287"/>
                    <a:pt x="34" y="285"/>
                  </a:cubicBezTo>
                  <a:cubicBezTo>
                    <a:pt x="34" y="284"/>
                    <a:pt x="34" y="284"/>
                    <a:pt x="34" y="284"/>
                  </a:cubicBezTo>
                  <a:cubicBezTo>
                    <a:pt x="35" y="283"/>
                    <a:pt x="36" y="283"/>
                    <a:pt x="37" y="282"/>
                  </a:cubicBezTo>
                  <a:cubicBezTo>
                    <a:pt x="37" y="282"/>
                    <a:pt x="38" y="281"/>
                    <a:pt x="38" y="281"/>
                  </a:cubicBezTo>
                  <a:cubicBezTo>
                    <a:pt x="38" y="281"/>
                    <a:pt x="38" y="282"/>
                    <a:pt x="38" y="283"/>
                  </a:cubicBezTo>
                  <a:cubicBezTo>
                    <a:pt x="37" y="285"/>
                    <a:pt x="36" y="286"/>
                    <a:pt x="34" y="287"/>
                  </a:cubicBezTo>
                  <a:cubicBezTo>
                    <a:pt x="34" y="288"/>
                    <a:pt x="33" y="288"/>
                    <a:pt x="32" y="289"/>
                  </a:cubicBezTo>
                  <a:cubicBezTo>
                    <a:pt x="29" y="291"/>
                    <a:pt x="24" y="295"/>
                    <a:pt x="27" y="301"/>
                  </a:cubicBezTo>
                  <a:cubicBezTo>
                    <a:pt x="29" y="303"/>
                    <a:pt x="30" y="305"/>
                    <a:pt x="32" y="307"/>
                  </a:cubicBezTo>
                  <a:cubicBezTo>
                    <a:pt x="34" y="308"/>
                    <a:pt x="36" y="309"/>
                    <a:pt x="38" y="309"/>
                  </a:cubicBezTo>
                  <a:cubicBezTo>
                    <a:pt x="39" y="309"/>
                    <a:pt x="39" y="309"/>
                    <a:pt x="40" y="309"/>
                  </a:cubicBezTo>
                  <a:cubicBezTo>
                    <a:pt x="43" y="310"/>
                    <a:pt x="45" y="311"/>
                    <a:pt x="48" y="311"/>
                  </a:cubicBezTo>
                  <a:cubicBezTo>
                    <a:pt x="48" y="311"/>
                    <a:pt x="49" y="311"/>
                    <a:pt x="49" y="311"/>
                  </a:cubicBezTo>
                  <a:cubicBezTo>
                    <a:pt x="51" y="311"/>
                    <a:pt x="52" y="311"/>
                    <a:pt x="53" y="310"/>
                  </a:cubicBezTo>
                  <a:cubicBezTo>
                    <a:pt x="54" y="310"/>
                    <a:pt x="55" y="310"/>
                    <a:pt x="56" y="310"/>
                  </a:cubicBezTo>
                  <a:cubicBezTo>
                    <a:pt x="57" y="310"/>
                    <a:pt x="57" y="310"/>
                    <a:pt x="58" y="310"/>
                  </a:cubicBezTo>
                  <a:cubicBezTo>
                    <a:pt x="60" y="311"/>
                    <a:pt x="63" y="311"/>
                    <a:pt x="66" y="311"/>
                  </a:cubicBezTo>
                  <a:cubicBezTo>
                    <a:pt x="67" y="311"/>
                    <a:pt x="69" y="311"/>
                    <a:pt x="70" y="311"/>
                  </a:cubicBezTo>
                  <a:cubicBezTo>
                    <a:pt x="71" y="311"/>
                    <a:pt x="71" y="311"/>
                    <a:pt x="72" y="311"/>
                  </a:cubicBezTo>
                  <a:cubicBezTo>
                    <a:pt x="75" y="311"/>
                    <a:pt x="79" y="311"/>
                    <a:pt x="82" y="312"/>
                  </a:cubicBezTo>
                  <a:cubicBezTo>
                    <a:pt x="86" y="312"/>
                    <a:pt x="90" y="313"/>
                    <a:pt x="94" y="313"/>
                  </a:cubicBezTo>
                  <a:cubicBezTo>
                    <a:pt x="94" y="313"/>
                    <a:pt x="95" y="313"/>
                    <a:pt x="96" y="313"/>
                  </a:cubicBezTo>
                  <a:cubicBezTo>
                    <a:pt x="97" y="313"/>
                    <a:pt x="97" y="313"/>
                    <a:pt x="98" y="313"/>
                  </a:cubicBezTo>
                  <a:cubicBezTo>
                    <a:pt x="99" y="313"/>
                    <a:pt x="101" y="313"/>
                    <a:pt x="102" y="313"/>
                  </a:cubicBezTo>
                  <a:cubicBezTo>
                    <a:pt x="105" y="313"/>
                    <a:pt x="107" y="312"/>
                    <a:pt x="109" y="310"/>
                  </a:cubicBezTo>
                  <a:cubicBezTo>
                    <a:pt x="110" y="308"/>
                    <a:pt x="110" y="305"/>
                    <a:pt x="110" y="303"/>
                  </a:cubicBezTo>
                  <a:cubicBezTo>
                    <a:pt x="110" y="302"/>
                    <a:pt x="110" y="301"/>
                    <a:pt x="111" y="300"/>
                  </a:cubicBezTo>
                  <a:cubicBezTo>
                    <a:pt x="111" y="298"/>
                    <a:pt x="116" y="295"/>
                    <a:pt x="119" y="294"/>
                  </a:cubicBezTo>
                  <a:cubicBezTo>
                    <a:pt x="119" y="294"/>
                    <a:pt x="120" y="294"/>
                    <a:pt x="120" y="294"/>
                  </a:cubicBezTo>
                  <a:cubicBezTo>
                    <a:pt x="123" y="294"/>
                    <a:pt x="126" y="296"/>
                    <a:pt x="129" y="298"/>
                  </a:cubicBezTo>
                  <a:cubicBezTo>
                    <a:pt x="131" y="300"/>
                    <a:pt x="132" y="301"/>
                    <a:pt x="134" y="303"/>
                  </a:cubicBezTo>
                  <a:cubicBezTo>
                    <a:pt x="136" y="304"/>
                    <a:pt x="136" y="304"/>
                    <a:pt x="136" y="304"/>
                  </a:cubicBezTo>
                  <a:cubicBezTo>
                    <a:pt x="137" y="306"/>
                    <a:pt x="139" y="308"/>
                    <a:pt x="141" y="310"/>
                  </a:cubicBezTo>
                  <a:cubicBezTo>
                    <a:pt x="141" y="310"/>
                    <a:pt x="141" y="311"/>
                    <a:pt x="140" y="311"/>
                  </a:cubicBezTo>
                  <a:cubicBezTo>
                    <a:pt x="138" y="315"/>
                    <a:pt x="140" y="320"/>
                    <a:pt x="141" y="322"/>
                  </a:cubicBezTo>
                  <a:cubicBezTo>
                    <a:pt x="144" y="327"/>
                    <a:pt x="149" y="329"/>
                    <a:pt x="153" y="330"/>
                  </a:cubicBezTo>
                  <a:cubicBezTo>
                    <a:pt x="154" y="330"/>
                    <a:pt x="154" y="330"/>
                    <a:pt x="155" y="330"/>
                  </a:cubicBezTo>
                  <a:cubicBezTo>
                    <a:pt x="158" y="330"/>
                    <a:pt x="160" y="329"/>
                    <a:pt x="161" y="328"/>
                  </a:cubicBezTo>
                  <a:cubicBezTo>
                    <a:pt x="162" y="328"/>
                    <a:pt x="163" y="327"/>
                    <a:pt x="165" y="327"/>
                  </a:cubicBezTo>
                  <a:cubicBezTo>
                    <a:pt x="167" y="327"/>
                    <a:pt x="170" y="327"/>
                    <a:pt x="173" y="326"/>
                  </a:cubicBezTo>
                  <a:cubicBezTo>
                    <a:pt x="175" y="326"/>
                    <a:pt x="176" y="326"/>
                    <a:pt x="178" y="326"/>
                  </a:cubicBezTo>
                  <a:cubicBezTo>
                    <a:pt x="179" y="326"/>
                    <a:pt x="179" y="326"/>
                    <a:pt x="179" y="326"/>
                  </a:cubicBezTo>
                  <a:cubicBezTo>
                    <a:pt x="180" y="325"/>
                    <a:pt x="180" y="325"/>
                    <a:pt x="180" y="325"/>
                  </a:cubicBezTo>
                  <a:cubicBezTo>
                    <a:pt x="182" y="324"/>
                    <a:pt x="184" y="323"/>
                    <a:pt x="186" y="323"/>
                  </a:cubicBezTo>
                  <a:cubicBezTo>
                    <a:pt x="189" y="323"/>
                    <a:pt x="192" y="325"/>
                    <a:pt x="194" y="328"/>
                  </a:cubicBezTo>
                  <a:cubicBezTo>
                    <a:pt x="198" y="332"/>
                    <a:pt x="198" y="336"/>
                    <a:pt x="198" y="341"/>
                  </a:cubicBezTo>
                  <a:cubicBezTo>
                    <a:pt x="199" y="343"/>
                    <a:pt x="199" y="345"/>
                    <a:pt x="199" y="347"/>
                  </a:cubicBezTo>
                  <a:cubicBezTo>
                    <a:pt x="201" y="357"/>
                    <a:pt x="211" y="361"/>
                    <a:pt x="219" y="361"/>
                  </a:cubicBezTo>
                  <a:cubicBezTo>
                    <a:pt x="220" y="361"/>
                    <a:pt x="220" y="361"/>
                    <a:pt x="220" y="361"/>
                  </a:cubicBezTo>
                  <a:cubicBezTo>
                    <a:pt x="222" y="361"/>
                    <a:pt x="224" y="361"/>
                    <a:pt x="226" y="360"/>
                  </a:cubicBezTo>
                  <a:cubicBezTo>
                    <a:pt x="227" y="360"/>
                    <a:pt x="227" y="360"/>
                    <a:pt x="227" y="360"/>
                  </a:cubicBezTo>
                  <a:cubicBezTo>
                    <a:pt x="227" y="360"/>
                    <a:pt x="228" y="360"/>
                    <a:pt x="228" y="360"/>
                  </a:cubicBezTo>
                  <a:cubicBezTo>
                    <a:pt x="229" y="360"/>
                    <a:pt x="230" y="360"/>
                    <a:pt x="231" y="360"/>
                  </a:cubicBezTo>
                  <a:cubicBezTo>
                    <a:pt x="232" y="360"/>
                    <a:pt x="232" y="360"/>
                    <a:pt x="233" y="360"/>
                  </a:cubicBezTo>
                  <a:cubicBezTo>
                    <a:pt x="234" y="360"/>
                    <a:pt x="235" y="360"/>
                    <a:pt x="236" y="360"/>
                  </a:cubicBezTo>
                  <a:cubicBezTo>
                    <a:pt x="238" y="360"/>
                    <a:pt x="241" y="358"/>
                    <a:pt x="242" y="355"/>
                  </a:cubicBezTo>
                  <a:cubicBezTo>
                    <a:pt x="243" y="354"/>
                    <a:pt x="242" y="352"/>
                    <a:pt x="242" y="351"/>
                  </a:cubicBezTo>
                  <a:cubicBezTo>
                    <a:pt x="242" y="351"/>
                    <a:pt x="242" y="351"/>
                    <a:pt x="243" y="351"/>
                  </a:cubicBezTo>
                  <a:cubicBezTo>
                    <a:pt x="243" y="352"/>
                    <a:pt x="244" y="353"/>
                    <a:pt x="245" y="354"/>
                  </a:cubicBezTo>
                  <a:cubicBezTo>
                    <a:pt x="245" y="354"/>
                    <a:pt x="246" y="354"/>
                    <a:pt x="247" y="354"/>
                  </a:cubicBezTo>
                  <a:cubicBezTo>
                    <a:pt x="248" y="354"/>
                    <a:pt x="248" y="354"/>
                    <a:pt x="249" y="354"/>
                  </a:cubicBezTo>
                  <a:cubicBezTo>
                    <a:pt x="249" y="354"/>
                    <a:pt x="249" y="354"/>
                    <a:pt x="249" y="354"/>
                  </a:cubicBezTo>
                  <a:cubicBezTo>
                    <a:pt x="250" y="354"/>
                    <a:pt x="250" y="354"/>
                    <a:pt x="251" y="354"/>
                  </a:cubicBezTo>
                  <a:cubicBezTo>
                    <a:pt x="252" y="354"/>
                    <a:pt x="253" y="354"/>
                    <a:pt x="254" y="354"/>
                  </a:cubicBezTo>
                  <a:cubicBezTo>
                    <a:pt x="255" y="354"/>
                    <a:pt x="256" y="354"/>
                    <a:pt x="256" y="354"/>
                  </a:cubicBezTo>
                  <a:cubicBezTo>
                    <a:pt x="257" y="355"/>
                    <a:pt x="259" y="357"/>
                    <a:pt x="260" y="359"/>
                  </a:cubicBezTo>
                  <a:cubicBezTo>
                    <a:pt x="261" y="360"/>
                    <a:pt x="261" y="361"/>
                    <a:pt x="262" y="362"/>
                  </a:cubicBezTo>
                  <a:cubicBezTo>
                    <a:pt x="266" y="367"/>
                    <a:pt x="273" y="368"/>
                    <a:pt x="278" y="368"/>
                  </a:cubicBezTo>
                  <a:cubicBezTo>
                    <a:pt x="279" y="368"/>
                    <a:pt x="281" y="368"/>
                    <a:pt x="282" y="368"/>
                  </a:cubicBezTo>
                  <a:cubicBezTo>
                    <a:pt x="283" y="368"/>
                    <a:pt x="283" y="368"/>
                    <a:pt x="283" y="368"/>
                  </a:cubicBezTo>
                  <a:cubicBezTo>
                    <a:pt x="290" y="367"/>
                    <a:pt x="298" y="367"/>
                    <a:pt x="304" y="365"/>
                  </a:cubicBezTo>
                  <a:cubicBezTo>
                    <a:pt x="308" y="365"/>
                    <a:pt x="308" y="365"/>
                    <a:pt x="308" y="365"/>
                  </a:cubicBezTo>
                  <a:cubicBezTo>
                    <a:pt x="306" y="361"/>
                    <a:pt x="306" y="361"/>
                    <a:pt x="306" y="361"/>
                  </a:cubicBezTo>
                  <a:cubicBezTo>
                    <a:pt x="305" y="357"/>
                    <a:pt x="303" y="352"/>
                    <a:pt x="303" y="347"/>
                  </a:cubicBezTo>
                  <a:close/>
                  <a:moveTo>
                    <a:pt x="49" y="203"/>
                  </a:moveTo>
                  <a:cubicBezTo>
                    <a:pt x="49" y="205"/>
                    <a:pt x="46" y="206"/>
                    <a:pt x="43" y="207"/>
                  </a:cubicBezTo>
                  <a:cubicBezTo>
                    <a:pt x="45" y="205"/>
                    <a:pt x="47" y="203"/>
                    <a:pt x="49" y="203"/>
                  </a:cubicBezTo>
                  <a:close/>
                  <a:moveTo>
                    <a:pt x="53" y="233"/>
                  </a:moveTo>
                  <a:cubicBezTo>
                    <a:pt x="51" y="235"/>
                    <a:pt x="48" y="235"/>
                    <a:pt x="45" y="236"/>
                  </a:cubicBezTo>
                  <a:cubicBezTo>
                    <a:pt x="43" y="236"/>
                    <a:pt x="41" y="237"/>
                    <a:pt x="39" y="237"/>
                  </a:cubicBezTo>
                  <a:cubicBezTo>
                    <a:pt x="37" y="238"/>
                    <a:pt x="35" y="239"/>
                    <a:pt x="33" y="240"/>
                  </a:cubicBezTo>
                  <a:cubicBezTo>
                    <a:pt x="30" y="241"/>
                    <a:pt x="28" y="243"/>
                    <a:pt x="24" y="243"/>
                  </a:cubicBezTo>
                  <a:cubicBezTo>
                    <a:pt x="24" y="243"/>
                    <a:pt x="24" y="243"/>
                    <a:pt x="23" y="243"/>
                  </a:cubicBezTo>
                  <a:cubicBezTo>
                    <a:pt x="23" y="243"/>
                    <a:pt x="22" y="243"/>
                    <a:pt x="21" y="243"/>
                  </a:cubicBezTo>
                  <a:cubicBezTo>
                    <a:pt x="20" y="243"/>
                    <a:pt x="19" y="243"/>
                    <a:pt x="19" y="243"/>
                  </a:cubicBezTo>
                  <a:cubicBezTo>
                    <a:pt x="19" y="242"/>
                    <a:pt x="19" y="242"/>
                    <a:pt x="19" y="241"/>
                  </a:cubicBezTo>
                  <a:cubicBezTo>
                    <a:pt x="20" y="238"/>
                    <a:pt x="18" y="236"/>
                    <a:pt x="16" y="235"/>
                  </a:cubicBezTo>
                  <a:cubicBezTo>
                    <a:pt x="16" y="235"/>
                    <a:pt x="15" y="235"/>
                    <a:pt x="15" y="235"/>
                  </a:cubicBezTo>
                  <a:cubicBezTo>
                    <a:pt x="14" y="235"/>
                    <a:pt x="14" y="235"/>
                    <a:pt x="14" y="235"/>
                  </a:cubicBezTo>
                  <a:cubicBezTo>
                    <a:pt x="14" y="235"/>
                    <a:pt x="14" y="235"/>
                    <a:pt x="14" y="234"/>
                  </a:cubicBezTo>
                  <a:cubicBezTo>
                    <a:pt x="15" y="233"/>
                    <a:pt x="15" y="232"/>
                    <a:pt x="16" y="231"/>
                  </a:cubicBezTo>
                  <a:cubicBezTo>
                    <a:pt x="16" y="231"/>
                    <a:pt x="16" y="231"/>
                    <a:pt x="16" y="231"/>
                  </a:cubicBezTo>
                  <a:cubicBezTo>
                    <a:pt x="16" y="231"/>
                    <a:pt x="17" y="232"/>
                    <a:pt x="17" y="233"/>
                  </a:cubicBezTo>
                  <a:cubicBezTo>
                    <a:pt x="18" y="233"/>
                    <a:pt x="18" y="233"/>
                    <a:pt x="18" y="233"/>
                  </a:cubicBezTo>
                  <a:cubicBezTo>
                    <a:pt x="19" y="236"/>
                    <a:pt x="20" y="239"/>
                    <a:pt x="24" y="239"/>
                  </a:cubicBezTo>
                  <a:cubicBezTo>
                    <a:pt x="25" y="239"/>
                    <a:pt x="26" y="239"/>
                    <a:pt x="26" y="238"/>
                  </a:cubicBezTo>
                  <a:cubicBezTo>
                    <a:pt x="27" y="238"/>
                    <a:pt x="33" y="237"/>
                    <a:pt x="36" y="234"/>
                  </a:cubicBezTo>
                  <a:cubicBezTo>
                    <a:pt x="36" y="234"/>
                    <a:pt x="37" y="233"/>
                    <a:pt x="37" y="232"/>
                  </a:cubicBezTo>
                  <a:cubicBezTo>
                    <a:pt x="37" y="233"/>
                    <a:pt x="37" y="233"/>
                    <a:pt x="37" y="233"/>
                  </a:cubicBezTo>
                  <a:cubicBezTo>
                    <a:pt x="38" y="234"/>
                    <a:pt x="40" y="234"/>
                    <a:pt x="42" y="234"/>
                  </a:cubicBezTo>
                  <a:cubicBezTo>
                    <a:pt x="44" y="234"/>
                    <a:pt x="46" y="233"/>
                    <a:pt x="48" y="232"/>
                  </a:cubicBezTo>
                  <a:cubicBezTo>
                    <a:pt x="49" y="231"/>
                    <a:pt x="51" y="230"/>
                    <a:pt x="53" y="230"/>
                  </a:cubicBezTo>
                  <a:cubicBezTo>
                    <a:pt x="54" y="230"/>
                    <a:pt x="54" y="230"/>
                    <a:pt x="54" y="230"/>
                  </a:cubicBezTo>
                  <a:cubicBezTo>
                    <a:pt x="54" y="230"/>
                    <a:pt x="55" y="230"/>
                    <a:pt x="55" y="230"/>
                  </a:cubicBezTo>
                  <a:cubicBezTo>
                    <a:pt x="55" y="231"/>
                    <a:pt x="54" y="232"/>
                    <a:pt x="53" y="233"/>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7" name="Freeform 20">
              <a:extLst>
                <a:ext uri="{FF2B5EF4-FFF2-40B4-BE49-F238E27FC236}">
                  <a16:creationId xmlns:a16="http://schemas.microsoft.com/office/drawing/2014/main" id="{99812A28-381D-4498-92B4-2FAF724BAE8D}"/>
                </a:ext>
              </a:extLst>
            </p:cNvPr>
            <p:cNvSpPr>
              <a:spLocks/>
            </p:cNvSpPr>
            <p:nvPr/>
          </p:nvSpPr>
          <p:spPr bwMode="auto">
            <a:xfrm>
              <a:off x="2694" y="1935"/>
              <a:ext cx="284" cy="571"/>
            </a:xfrm>
            <a:custGeom>
              <a:avLst/>
              <a:gdLst>
                <a:gd name="T0" fmla="*/ 128 w 141"/>
                <a:gd name="T1" fmla="*/ 124 h 284"/>
                <a:gd name="T2" fmla="*/ 121 w 141"/>
                <a:gd name="T3" fmla="*/ 115 h 284"/>
                <a:gd name="T4" fmla="*/ 116 w 141"/>
                <a:gd name="T5" fmla="*/ 106 h 284"/>
                <a:gd name="T6" fmla="*/ 114 w 141"/>
                <a:gd name="T7" fmla="*/ 98 h 284"/>
                <a:gd name="T8" fmla="*/ 114 w 141"/>
                <a:gd name="T9" fmla="*/ 87 h 284"/>
                <a:gd name="T10" fmla="*/ 118 w 141"/>
                <a:gd name="T11" fmla="*/ 73 h 284"/>
                <a:gd name="T12" fmla="*/ 113 w 141"/>
                <a:gd name="T13" fmla="*/ 58 h 284"/>
                <a:gd name="T14" fmla="*/ 108 w 141"/>
                <a:gd name="T15" fmla="*/ 46 h 284"/>
                <a:gd name="T16" fmla="*/ 96 w 141"/>
                <a:gd name="T17" fmla="*/ 51 h 284"/>
                <a:gd name="T18" fmla="*/ 85 w 141"/>
                <a:gd name="T19" fmla="*/ 51 h 284"/>
                <a:gd name="T20" fmla="*/ 75 w 141"/>
                <a:gd name="T21" fmla="*/ 35 h 284"/>
                <a:gd name="T22" fmla="*/ 73 w 141"/>
                <a:gd name="T23" fmla="*/ 30 h 284"/>
                <a:gd name="T24" fmla="*/ 76 w 141"/>
                <a:gd name="T25" fmla="*/ 21 h 284"/>
                <a:gd name="T26" fmla="*/ 84 w 141"/>
                <a:gd name="T27" fmla="*/ 13 h 284"/>
                <a:gd name="T28" fmla="*/ 95 w 141"/>
                <a:gd name="T29" fmla="*/ 14 h 284"/>
                <a:gd name="T30" fmla="*/ 101 w 141"/>
                <a:gd name="T31" fmla="*/ 15 h 284"/>
                <a:gd name="T32" fmla="*/ 105 w 141"/>
                <a:gd name="T33" fmla="*/ 16 h 284"/>
                <a:gd name="T34" fmla="*/ 112 w 141"/>
                <a:gd name="T35" fmla="*/ 14 h 284"/>
                <a:gd name="T36" fmla="*/ 98 w 141"/>
                <a:gd name="T37" fmla="*/ 2 h 284"/>
                <a:gd name="T38" fmla="*/ 84 w 141"/>
                <a:gd name="T39" fmla="*/ 0 h 284"/>
                <a:gd name="T40" fmla="*/ 82 w 141"/>
                <a:gd name="T41" fmla="*/ 3 h 284"/>
                <a:gd name="T42" fmla="*/ 71 w 141"/>
                <a:gd name="T43" fmla="*/ 2 h 284"/>
                <a:gd name="T44" fmla="*/ 57 w 141"/>
                <a:gd name="T45" fmla="*/ 18 h 284"/>
                <a:gd name="T46" fmla="*/ 44 w 141"/>
                <a:gd name="T47" fmla="*/ 24 h 284"/>
                <a:gd name="T48" fmla="*/ 34 w 141"/>
                <a:gd name="T49" fmla="*/ 32 h 284"/>
                <a:gd name="T50" fmla="*/ 19 w 141"/>
                <a:gd name="T51" fmla="*/ 46 h 284"/>
                <a:gd name="T52" fmla="*/ 25 w 141"/>
                <a:gd name="T53" fmla="*/ 67 h 284"/>
                <a:gd name="T54" fmla="*/ 29 w 141"/>
                <a:gd name="T55" fmla="*/ 93 h 284"/>
                <a:gd name="T56" fmla="*/ 33 w 141"/>
                <a:gd name="T57" fmla="*/ 95 h 284"/>
                <a:gd name="T58" fmla="*/ 45 w 141"/>
                <a:gd name="T59" fmla="*/ 92 h 284"/>
                <a:gd name="T60" fmla="*/ 64 w 141"/>
                <a:gd name="T61" fmla="*/ 109 h 284"/>
                <a:gd name="T62" fmla="*/ 59 w 141"/>
                <a:gd name="T63" fmla="*/ 141 h 284"/>
                <a:gd name="T64" fmla="*/ 29 w 141"/>
                <a:gd name="T65" fmla="*/ 176 h 284"/>
                <a:gd name="T66" fmla="*/ 5 w 141"/>
                <a:gd name="T67" fmla="*/ 206 h 284"/>
                <a:gd name="T68" fmla="*/ 11 w 141"/>
                <a:gd name="T69" fmla="*/ 247 h 284"/>
                <a:gd name="T70" fmla="*/ 30 w 141"/>
                <a:gd name="T71" fmla="*/ 267 h 284"/>
                <a:gd name="T72" fmla="*/ 41 w 141"/>
                <a:gd name="T73" fmla="*/ 284 h 284"/>
                <a:gd name="T74" fmla="*/ 65 w 141"/>
                <a:gd name="T75" fmla="*/ 254 h 284"/>
                <a:gd name="T76" fmla="*/ 73 w 141"/>
                <a:gd name="T77" fmla="*/ 254 h 284"/>
                <a:gd name="T78" fmla="*/ 79 w 141"/>
                <a:gd name="T79" fmla="*/ 236 h 284"/>
                <a:gd name="T80" fmla="*/ 90 w 141"/>
                <a:gd name="T81" fmla="*/ 217 h 284"/>
                <a:gd name="T82" fmla="*/ 109 w 141"/>
                <a:gd name="T83" fmla="*/ 188 h 284"/>
                <a:gd name="T84" fmla="*/ 124 w 141"/>
                <a:gd name="T85" fmla="*/ 169 h 284"/>
                <a:gd name="T86" fmla="*/ 141 w 141"/>
                <a:gd name="T87" fmla="*/ 14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 h="284">
                  <a:moveTo>
                    <a:pt x="139" y="145"/>
                  </a:moveTo>
                  <a:cubicBezTo>
                    <a:pt x="133" y="143"/>
                    <a:pt x="131" y="135"/>
                    <a:pt x="129" y="128"/>
                  </a:cubicBezTo>
                  <a:cubicBezTo>
                    <a:pt x="128" y="124"/>
                    <a:pt x="128" y="124"/>
                    <a:pt x="128" y="124"/>
                  </a:cubicBezTo>
                  <a:cubicBezTo>
                    <a:pt x="127" y="124"/>
                    <a:pt x="127" y="124"/>
                    <a:pt x="127" y="124"/>
                  </a:cubicBezTo>
                  <a:cubicBezTo>
                    <a:pt x="124" y="123"/>
                    <a:pt x="123" y="122"/>
                    <a:pt x="122" y="118"/>
                  </a:cubicBezTo>
                  <a:cubicBezTo>
                    <a:pt x="121" y="117"/>
                    <a:pt x="121" y="116"/>
                    <a:pt x="121" y="115"/>
                  </a:cubicBezTo>
                  <a:cubicBezTo>
                    <a:pt x="121" y="113"/>
                    <a:pt x="121" y="112"/>
                    <a:pt x="120" y="110"/>
                  </a:cubicBezTo>
                  <a:cubicBezTo>
                    <a:pt x="119" y="108"/>
                    <a:pt x="118" y="107"/>
                    <a:pt x="117" y="107"/>
                  </a:cubicBezTo>
                  <a:cubicBezTo>
                    <a:pt x="116" y="107"/>
                    <a:pt x="116" y="107"/>
                    <a:pt x="116" y="106"/>
                  </a:cubicBezTo>
                  <a:cubicBezTo>
                    <a:pt x="114" y="105"/>
                    <a:pt x="114" y="105"/>
                    <a:pt x="114" y="102"/>
                  </a:cubicBezTo>
                  <a:cubicBezTo>
                    <a:pt x="114" y="101"/>
                    <a:pt x="114" y="101"/>
                    <a:pt x="114" y="100"/>
                  </a:cubicBezTo>
                  <a:cubicBezTo>
                    <a:pt x="114" y="99"/>
                    <a:pt x="114" y="98"/>
                    <a:pt x="114" y="98"/>
                  </a:cubicBezTo>
                  <a:cubicBezTo>
                    <a:pt x="114" y="97"/>
                    <a:pt x="114" y="97"/>
                    <a:pt x="114" y="97"/>
                  </a:cubicBezTo>
                  <a:cubicBezTo>
                    <a:pt x="115" y="95"/>
                    <a:pt x="115" y="94"/>
                    <a:pt x="115" y="92"/>
                  </a:cubicBezTo>
                  <a:cubicBezTo>
                    <a:pt x="115" y="90"/>
                    <a:pt x="114" y="89"/>
                    <a:pt x="114" y="87"/>
                  </a:cubicBezTo>
                  <a:cubicBezTo>
                    <a:pt x="113" y="85"/>
                    <a:pt x="112" y="83"/>
                    <a:pt x="113" y="81"/>
                  </a:cubicBezTo>
                  <a:cubicBezTo>
                    <a:pt x="113" y="81"/>
                    <a:pt x="114" y="80"/>
                    <a:pt x="115" y="79"/>
                  </a:cubicBezTo>
                  <a:cubicBezTo>
                    <a:pt x="116" y="78"/>
                    <a:pt x="118" y="76"/>
                    <a:pt x="118" y="73"/>
                  </a:cubicBezTo>
                  <a:cubicBezTo>
                    <a:pt x="119" y="70"/>
                    <a:pt x="120" y="66"/>
                    <a:pt x="118" y="62"/>
                  </a:cubicBezTo>
                  <a:cubicBezTo>
                    <a:pt x="117" y="59"/>
                    <a:pt x="115" y="58"/>
                    <a:pt x="113" y="58"/>
                  </a:cubicBezTo>
                  <a:cubicBezTo>
                    <a:pt x="113" y="58"/>
                    <a:pt x="113" y="58"/>
                    <a:pt x="113" y="58"/>
                  </a:cubicBezTo>
                  <a:cubicBezTo>
                    <a:pt x="112" y="58"/>
                    <a:pt x="112" y="57"/>
                    <a:pt x="112" y="57"/>
                  </a:cubicBezTo>
                  <a:cubicBezTo>
                    <a:pt x="112" y="56"/>
                    <a:pt x="112" y="56"/>
                    <a:pt x="112" y="56"/>
                  </a:cubicBezTo>
                  <a:cubicBezTo>
                    <a:pt x="113" y="53"/>
                    <a:pt x="114" y="47"/>
                    <a:pt x="108" y="46"/>
                  </a:cubicBezTo>
                  <a:cubicBezTo>
                    <a:pt x="107" y="46"/>
                    <a:pt x="107" y="46"/>
                    <a:pt x="106" y="46"/>
                  </a:cubicBezTo>
                  <a:cubicBezTo>
                    <a:pt x="102" y="46"/>
                    <a:pt x="99" y="49"/>
                    <a:pt x="96" y="51"/>
                  </a:cubicBezTo>
                  <a:cubicBezTo>
                    <a:pt x="96" y="51"/>
                    <a:pt x="96" y="51"/>
                    <a:pt x="96" y="51"/>
                  </a:cubicBezTo>
                  <a:cubicBezTo>
                    <a:pt x="94" y="53"/>
                    <a:pt x="92" y="54"/>
                    <a:pt x="91" y="54"/>
                  </a:cubicBezTo>
                  <a:cubicBezTo>
                    <a:pt x="91" y="54"/>
                    <a:pt x="90" y="54"/>
                    <a:pt x="90" y="54"/>
                  </a:cubicBezTo>
                  <a:cubicBezTo>
                    <a:pt x="88" y="53"/>
                    <a:pt x="87" y="52"/>
                    <a:pt x="85" y="51"/>
                  </a:cubicBezTo>
                  <a:cubicBezTo>
                    <a:pt x="84" y="51"/>
                    <a:pt x="84" y="51"/>
                    <a:pt x="84" y="51"/>
                  </a:cubicBezTo>
                  <a:cubicBezTo>
                    <a:pt x="81" y="48"/>
                    <a:pt x="80" y="44"/>
                    <a:pt x="78" y="41"/>
                  </a:cubicBezTo>
                  <a:cubicBezTo>
                    <a:pt x="78" y="39"/>
                    <a:pt x="76" y="37"/>
                    <a:pt x="75" y="35"/>
                  </a:cubicBezTo>
                  <a:cubicBezTo>
                    <a:pt x="75" y="34"/>
                    <a:pt x="74" y="33"/>
                    <a:pt x="74" y="32"/>
                  </a:cubicBezTo>
                  <a:cubicBezTo>
                    <a:pt x="73" y="31"/>
                    <a:pt x="73" y="31"/>
                    <a:pt x="73" y="31"/>
                  </a:cubicBezTo>
                  <a:cubicBezTo>
                    <a:pt x="73" y="31"/>
                    <a:pt x="73" y="31"/>
                    <a:pt x="73" y="30"/>
                  </a:cubicBezTo>
                  <a:cubicBezTo>
                    <a:pt x="73" y="30"/>
                    <a:pt x="73" y="30"/>
                    <a:pt x="73" y="30"/>
                  </a:cubicBezTo>
                  <a:cubicBezTo>
                    <a:pt x="74" y="30"/>
                    <a:pt x="75" y="29"/>
                    <a:pt x="75" y="28"/>
                  </a:cubicBezTo>
                  <a:cubicBezTo>
                    <a:pt x="77" y="26"/>
                    <a:pt x="77" y="23"/>
                    <a:pt x="76" y="21"/>
                  </a:cubicBezTo>
                  <a:cubicBezTo>
                    <a:pt x="76" y="20"/>
                    <a:pt x="76" y="19"/>
                    <a:pt x="76" y="18"/>
                  </a:cubicBezTo>
                  <a:cubicBezTo>
                    <a:pt x="77" y="16"/>
                    <a:pt x="79" y="14"/>
                    <a:pt x="81" y="13"/>
                  </a:cubicBezTo>
                  <a:cubicBezTo>
                    <a:pt x="82" y="13"/>
                    <a:pt x="83" y="13"/>
                    <a:pt x="84" y="13"/>
                  </a:cubicBezTo>
                  <a:cubicBezTo>
                    <a:pt x="85" y="13"/>
                    <a:pt x="86" y="13"/>
                    <a:pt x="88" y="13"/>
                  </a:cubicBezTo>
                  <a:cubicBezTo>
                    <a:pt x="89" y="14"/>
                    <a:pt x="91" y="14"/>
                    <a:pt x="92" y="14"/>
                  </a:cubicBezTo>
                  <a:cubicBezTo>
                    <a:pt x="95" y="14"/>
                    <a:pt x="95" y="14"/>
                    <a:pt x="95" y="14"/>
                  </a:cubicBezTo>
                  <a:cubicBezTo>
                    <a:pt x="95" y="14"/>
                    <a:pt x="96" y="14"/>
                    <a:pt x="97" y="14"/>
                  </a:cubicBezTo>
                  <a:cubicBezTo>
                    <a:pt x="97" y="14"/>
                    <a:pt x="97" y="15"/>
                    <a:pt x="98" y="15"/>
                  </a:cubicBezTo>
                  <a:cubicBezTo>
                    <a:pt x="99" y="15"/>
                    <a:pt x="100" y="15"/>
                    <a:pt x="101" y="15"/>
                  </a:cubicBezTo>
                  <a:cubicBezTo>
                    <a:pt x="102" y="15"/>
                    <a:pt x="102" y="15"/>
                    <a:pt x="102" y="15"/>
                  </a:cubicBezTo>
                  <a:cubicBezTo>
                    <a:pt x="102" y="15"/>
                    <a:pt x="103" y="15"/>
                    <a:pt x="103" y="15"/>
                  </a:cubicBezTo>
                  <a:cubicBezTo>
                    <a:pt x="103" y="15"/>
                    <a:pt x="104" y="15"/>
                    <a:pt x="105" y="16"/>
                  </a:cubicBezTo>
                  <a:cubicBezTo>
                    <a:pt x="105" y="16"/>
                    <a:pt x="106" y="16"/>
                    <a:pt x="107" y="16"/>
                  </a:cubicBezTo>
                  <a:cubicBezTo>
                    <a:pt x="107" y="17"/>
                    <a:pt x="107" y="17"/>
                    <a:pt x="108" y="17"/>
                  </a:cubicBezTo>
                  <a:cubicBezTo>
                    <a:pt x="110" y="17"/>
                    <a:pt x="111" y="16"/>
                    <a:pt x="112" y="14"/>
                  </a:cubicBezTo>
                  <a:cubicBezTo>
                    <a:pt x="113" y="11"/>
                    <a:pt x="112" y="7"/>
                    <a:pt x="110" y="6"/>
                  </a:cubicBezTo>
                  <a:cubicBezTo>
                    <a:pt x="107" y="3"/>
                    <a:pt x="104" y="3"/>
                    <a:pt x="100" y="3"/>
                  </a:cubicBezTo>
                  <a:cubicBezTo>
                    <a:pt x="100" y="2"/>
                    <a:pt x="99" y="2"/>
                    <a:pt x="98" y="2"/>
                  </a:cubicBezTo>
                  <a:cubicBezTo>
                    <a:pt x="97" y="2"/>
                    <a:pt x="95" y="2"/>
                    <a:pt x="94" y="2"/>
                  </a:cubicBezTo>
                  <a:cubicBezTo>
                    <a:pt x="93" y="2"/>
                    <a:pt x="92" y="2"/>
                    <a:pt x="90" y="1"/>
                  </a:cubicBezTo>
                  <a:cubicBezTo>
                    <a:pt x="88" y="0"/>
                    <a:pt x="86" y="0"/>
                    <a:pt x="84" y="0"/>
                  </a:cubicBezTo>
                  <a:cubicBezTo>
                    <a:pt x="82" y="0"/>
                    <a:pt x="82" y="0"/>
                    <a:pt x="82" y="0"/>
                  </a:cubicBezTo>
                  <a:cubicBezTo>
                    <a:pt x="82" y="3"/>
                    <a:pt x="82" y="3"/>
                    <a:pt x="82" y="3"/>
                  </a:cubicBezTo>
                  <a:cubicBezTo>
                    <a:pt x="82" y="3"/>
                    <a:pt x="82" y="3"/>
                    <a:pt x="82" y="3"/>
                  </a:cubicBezTo>
                  <a:cubicBezTo>
                    <a:pt x="81" y="0"/>
                    <a:pt x="81" y="0"/>
                    <a:pt x="81" y="0"/>
                  </a:cubicBezTo>
                  <a:cubicBezTo>
                    <a:pt x="78" y="0"/>
                    <a:pt x="75" y="1"/>
                    <a:pt x="72" y="1"/>
                  </a:cubicBezTo>
                  <a:cubicBezTo>
                    <a:pt x="71" y="2"/>
                    <a:pt x="71" y="2"/>
                    <a:pt x="71" y="2"/>
                  </a:cubicBezTo>
                  <a:cubicBezTo>
                    <a:pt x="68" y="2"/>
                    <a:pt x="64" y="3"/>
                    <a:pt x="61" y="6"/>
                  </a:cubicBezTo>
                  <a:cubicBezTo>
                    <a:pt x="61" y="7"/>
                    <a:pt x="56" y="13"/>
                    <a:pt x="57" y="16"/>
                  </a:cubicBezTo>
                  <a:cubicBezTo>
                    <a:pt x="57" y="17"/>
                    <a:pt x="57" y="18"/>
                    <a:pt x="57" y="18"/>
                  </a:cubicBezTo>
                  <a:cubicBezTo>
                    <a:pt x="57" y="18"/>
                    <a:pt x="57" y="18"/>
                    <a:pt x="56" y="18"/>
                  </a:cubicBezTo>
                  <a:cubicBezTo>
                    <a:pt x="55" y="18"/>
                    <a:pt x="54" y="18"/>
                    <a:pt x="52" y="19"/>
                  </a:cubicBezTo>
                  <a:cubicBezTo>
                    <a:pt x="49" y="20"/>
                    <a:pt x="46" y="22"/>
                    <a:pt x="44" y="24"/>
                  </a:cubicBezTo>
                  <a:cubicBezTo>
                    <a:pt x="43" y="25"/>
                    <a:pt x="42" y="25"/>
                    <a:pt x="41" y="26"/>
                  </a:cubicBezTo>
                  <a:cubicBezTo>
                    <a:pt x="39" y="27"/>
                    <a:pt x="37" y="29"/>
                    <a:pt x="36" y="30"/>
                  </a:cubicBezTo>
                  <a:cubicBezTo>
                    <a:pt x="35" y="31"/>
                    <a:pt x="35" y="31"/>
                    <a:pt x="34" y="32"/>
                  </a:cubicBezTo>
                  <a:cubicBezTo>
                    <a:pt x="32" y="34"/>
                    <a:pt x="30" y="36"/>
                    <a:pt x="28" y="37"/>
                  </a:cubicBezTo>
                  <a:cubicBezTo>
                    <a:pt x="26" y="39"/>
                    <a:pt x="25" y="41"/>
                    <a:pt x="23" y="43"/>
                  </a:cubicBezTo>
                  <a:cubicBezTo>
                    <a:pt x="19" y="46"/>
                    <a:pt x="19" y="46"/>
                    <a:pt x="19" y="46"/>
                  </a:cubicBezTo>
                  <a:cubicBezTo>
                    <a:pt x="19" y="47"/>
                    <a:pt x="19" y="47"/>
                    <a:pt x="19" y="47"/>
                  </a:cubicBezTo>
                  <a:cubicBezTo>
                    <a:pt x="19" y="51"/>
                    <a:pt x="20" y="55"/>
                    <a:pt x="21" y="59"/>
                  </a:cubicBezTo>
                  <a:cubicBezTo>
                    <a:pt x="22" y="62"/>
                    <a:pt x="24" y="65"/>
                    <a:pt x="25" y="67"/>
                  </a:cubicBezTo>
                  <a:cubicBezTo>
                    <a:pt x="27" y="70"/>
                    <a:pt x="28" y="72"/>
                    <a:pt x="29" y="75"/>
                  </a:cubicBezTo>
                  <a:cubicBezTo>
                    <a:pt x="30" y="77"/>
                    <a:pt x="30" y="80"/>
                    <a:pt x="29" y="84"/>
                  </a:cubicBezTo>
                  <a:cubicBezTo>
                    <a:pt x="29" y="89"/>
                    <a:pt x="29" y="91"/>
                    <a:pt x="29" y="93"/>
                  </a:cubicBezTo>
                  <a:cubicBezTo>
                    <a:pt x="30" y="93"/>
                    <a:pt x="30" y="93"/>
                    <a:pt x="30" y="93"/>
                  </a:cubicBezTo>
                  <a:cubicBezTo>
                    <a:pt x="30" y="93"/>
                    <a:pt x="30" y="93"/>
                    <a:pt x="30" y="93"/>
                  </a:cubicBezTo>
                  <a:cubicBezTo>
                    <a:pt x="30" y="94"/>
                    <a:pt x="31" y="95"/>
                    <a:pt x="33" y="95"/>
                  </a:cubicBezTo>
                  <a:cubicBezTo>
                    <a:pt x="35" y="95"/>
                    <a:pt x="37" y="94"/>
                    <a:pt x="39" y="93"/>
                  </a:cubicBezTo>
                  <a:cubicBezTo>
                    <a:pt x="41" y="93"/>
                    <a:pt x="43" y="92"/>
                    <a:pt x="45" y="92"/>
                  </a:cubicBezTo>
                  <a:cubicBezTo>
                    <a:pt x="45" y="92"/>
                    <a:pt x="45" y="92"/>
                    <a:pt x="45" y="92"/>
                  </a:cubicBezTo>
                  <a:cubicBezTo>
                    <a:pt x="51" y="92"/>
                    <a:pt x="52" y="94"/>
                    <a:pt x="54" y="98"/>
                  </a:cubicBezTo>
                  <a:cubicBezTo>
                    <a:pt x="54" y="99"/>
                    <a:pt x="55" y="100"/>
                    <a:pt x="56" y="102"/>
                  </a:cubicBezTo>
                  <a:cubicBezTo>
                    <a:pt x="58" y="105"/>
                    <a:pt x="61" y="107"/>
                    <a:pt x="64" y="109"/>
                  </a:cubicBezTo>
                  <a:cubicBezTo>
                    <a:pt x="66" y="110"/>
                    <a:pt x="68" y="111"/>
                    <a:pt x="70" y="113"/>
                  </a:cubicBezTo>
                  <a:cubicBezTo>
                    <a:pt x="71" y="115"/>
                    <a:pt x="72" y="117"/>
                    <a:pt x="72" y="119"/>
                  </a:cubicBezTo>
                  <a:cubicBezTo>
                    <a:pt x="71" y="127"/>
                    <a:pt x="64" y="137"/>
                    <a:pt x="59" y="141"/>
                  </a:cubicBezTo>
                  <a:cubicBezTo>
                    <a:pt x="56" y="144"/>
                    <a:pt x="53" y="146"/>
                    <a:pt x="50" y="148"/>
                  </a:cubicBezTo>
                  <a:cubicBezTo>
                    <a:pt x="45" y="152"/>
                    <a:pt x="40" y="155"/>
                    <a:pt x="36" y="162"/>
                  </a:cubicBezTo>
                  <a:cubicBezTo>
                    <a:pt x="33" y="166"/>
                    <a:pt x="31" y="171"/>
                    <a:pt x="29" y="176"/>
                  </a:cubicBezTo>
                  <a:cubicBezTo>
                    <a:pt x="26" y="182"/>
                    <a:pt x="23" y="190"/>
                    <a:pt x="17" y="194"/>
                  </a:cubicBezTo>
                  <a:cubicBezTo>
                    <a:pt x="16" y="195"/>
                    <a:pt x="15" y="196"/>
                    <a:pt x="13" y="197"/>
                  </a:cubicBezTo>
                  <a:cubicBezTo>
                    <a:pt x="10" y="199"/>
                    <a:pt x="7" y="201"/>
                    <a:pt x="5" y="206"/>
                  </a:cubicBezTo>
                  <a:cubicBezTo>
                    <a:pt x="4" y="209"/>
                    <a:pt x="4" y="213"/>
                    <a:pt x="3" y="217"/>
                  </a:cubicBezTo>
                  <a:cubicBezTo>
                    <a:pt x="3" y="220"/>
                    <a:pt x="3" y="223"/>
                    <a:pt x="2" y="226"/>
                  </a:cubicBezTo>
                  <a:cubicBezTo>
                    <a:pt x="0" y="235"/>
                    <a:pt x="5" y="241"/>
                    <a:pt x="11" y="247"/>
                  </a:cubicBezTo>
                  <a:cubicBezTo>
                    <a:pt x="13" y="249"/>
                    <a:pt x="15" y="251"/>
                    <a:pt x="17" y="253"/>
                  </a:cubicBezTo>
                  <a:cubicBezTo>
                    <a:pt x="19" y="256"/>
                    <a:pt x="21" y="258"/>
                    <a:pt x="24" y="260"/>
                  </a:cubicBezTo>
                  <a:cubicBezTo>
                    <a:pt x="26" y="262"/>
                    <a:pt x="28" y="264"/>
                    <a:pt x="30" y="267"/>
                  </a:cubicBezTo>
                  <a:cubicBezTo>
                    <a:pt x="32" y="268"/>
                    <a:pt x="33" y="271"/>
                    <a:pt x="34" y="273"/>
                  </a:cubicBezTo>
                  <a:cubicBezTo>
                    <a:pt x="36" y="280"/>
                    <a:pt x="38" y="283"/>
                    <a:pt x="40" y="283"/>
                  </a:cubicBezTo>
                  <a:cubicBezTo>
                    <a:pt x="41" y="284"/>
                    <a:pt x="41" y="284"/>
                    <a:pt x="41" y="284"/>
                  </a:cubicBezTo>
                  <a:cubicBezTo>
                    <a:pt x="41" y="284"/>
                    <a:pt x="41" y="284"/>
                    <a:pt x="41" y="284"/>
                  </a:cubicBezTo>
                  <a:cubicBezTo>
                    <a:pt x="45" y="284"/>
                    <a:pt x="54" y="277"/>
                    <a:pt x="58" y="274"/>
                  </a:cubicBezTo>
                  <a:cubicBezTo>
                    <a:pt x="65" y="268"/>
                    <a:pt x="65" y="262"/>
                    <a:pt x="65" y="254"/>
                  </a:cubicBezTo>
                  <a:cubicBezTo>
                    <a:pt x="67" y="254"/>
                    <a:pt x="68" y="253"/>
                    <a:pt x="69" y="253"/>
                  </a:cubicBezTo>
                  <a:cubicBezTo>
                    <a:pt x="70" y="253"/>
                    <a:pt x="71" y="253"/>
                    <a:pt x="71" y="254"/>
                  </a:cubicBezTo>
                  <a:cubicBezTo>
                    <a:pt x="72" y="254"/>
                    <a:pt x="72" y="254"/>
                    <a:pt x="73" y="254"/>
                  </a:cubicBezTo>
                  <a:cubicBezTo>
                    <a:pt x="75" y="254"/>
                    <a:pt x="76" y="252"/>
                    <a:pt x="77" y="250"/>
                  </a:cubicBezTo>
                  <a:cubicBezTo>
                    <a:pt x="78" y="248"/>
                    <a:pt x="78" y="245"/>
                    <a:pt x="78" y="243"/>
                  </a:cubicBezTo>
                  <a:cubicBezTo>
                    <a:pt x="78" y="240"/>
                    <a:pt x="78" y="238"/>
                    <a:pt x="79" y="236"/>
                  </a:cubicBezTo>
                  <a:cubicBezTo>
                    <a:pt x="80" y="234"/>
                    <a:pt x="82" y="232"/>
                    <a:pt x="83" y="231"/>
                  </a:cubicBezTo>
                  <a:cubicBezTo>
                    <a:pt x="85" y="229"/>
                    <a:pt x="87" y="227"/>
                    <a:pt x="88" y="225"/>
                  </a:cubicBezTo>
                  <a:cubicBezTo>
                    <a:pt x="89" y="222"/>
                    <a:pt x="90" y="220"/>
                    <a:pt x="90" y="217"/>
                  </a:cubicBezTo>
                  <a:cubicBezTo>
                    <a:pt x="90" y="215"/>
                    <a:pt x="91" y="213"/>
                    <a:pt x="92" y="211"/>
                  </a:cubicBezTo>
                  <a:cubicBezTo>
                    <a:pt x="93" y="206"/>
                    <a:pt x="98" y="201"/>
                    <a:pt x="103" y="196"/>
                  </a:cubicBezTo>
                  <a:cubicBezTo>
                    <a:pt x="105" y="193"/>
                    <a:pt x="107" y="191"/>
                    <a:pt x="109" y="188"/>
                  </a:cubicBezTo>
                  <a:cubicBezTo>
                    <a:pt x="110" y="187"/>
                    <a:pt x="111" y="186"/>
                    <a:pt x="112" y="184"/>
                  </a:cubicBezTo>
                  <a:cubicBezTo>
                    <a:pt x="113" y="183"/>
                    <a:pt x="113" y="183"/>
                    <a:pt x="113" y="183"/>
                  </a:cubicBezTo>
                  <a:cubicBezTo>
                    <a:pt x="116" y="178"/>
                    <a:pt x="120" y="173"/>
                    <a:pt x="124" y="169"/>
                  </a:cubicBezTo>
                  <a:cubicBezTo>
                    <a:pt x="126" y="167"/>
                    <a:pt x="128" y="166"/>
                    <a:pt x="130" y="165"/>
                  </a:cubicBezTo>
                  <a:cubicBezTo>
                    <a:pt x="132" y="164"/>
                    <a:pt x="135" y="163"/>
                    <a:pt x="136" y="160"/>
                  </a:cubicBezTo>
                  <a:cubicBezTo>
                    <a:pt x="138" y="157"/>
                    <a:pt x="140" y="152"/>
                    <a:pt x="141" y="148"/>
                  </a:cubicBezTo>
                  <a:cubicBezTo>
                    <a:pt x="141" y="146"/>
                    <a:pt x="141" y="146"/>
                    <a:pt x="141" y="146"/>
                  </a:cubicBezTo>
                  <a:lnTo>
                    <a:pt x="139" y="145"/>
                  </a:ln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8" name="Freeform 21">
              <a:extLst>
                <a:ext uri="{FF2B5EF4-FFF2-40B4-BE49-F238E27FC236}">
                  <a16:creationId xmlns:a16="http://schemas.microsoft.com/office/drawing/2014/main" id="{6620F380-1BD8-4D4A-8EF7-6A3733BBB32F}"/>
                </a:ext>
              </a:extLst>
            </p:cNvPr>
            <p:cNvSpPr>
              <a:spLocks/>
            </p:cNvSpPr>
            <p:nvPr/>
          </p:nvSpPr>
          <p:spPr bwMode="auto">
            <a:xfrm>
              <a:off x="1814" y="2027"/>
              <a:ext cx="1025" cy="1177"/>
            </a:xfrm>
            <a:custGeom>
              <a:avLst/>
              <a:gdLst>
                <a:gd name="T0" fmla="*/ 491 w 509"/>
                <a:gd name="T1" fmla="*/ 52 h 585"/>
                <a:gd name="T2" fmla="*/ 467 w 509"/>
                <a:gd name="T3" fmla="*/ 47 h 585"/>
                <a:gd name="T4" fmla="*/ 458 w 509"/>
                <a:gd name="T5" fmla="*/ 13 h 585"/>
                <a:gd name="T6" fmla="*/ 440 w 509"/>
                <a:gd name="T7" fmla="*/ 23 h 585"/>
                <a:gd name="T8" fmla="*/ 441 w 509"/>
                <a:gd name="T9" fmla="*/ 63 h 585"/>
                <a:gd name="T10" fmla="*/ 434 w 509"/>
                <a:gd name="T11" fmla="*/ 94 h 585"/>
                <a:gd name="T12" fmla="*/ 422 w 509"/>
                <a:gd name="T13" fmla="*/ 115 h 585"/>
                <a:gd name="T14" fmla="*/ 392 w 509"/>
                <a:gd name="T15" fmla="*/ 146 h 585"/>
                <a:gd name="T16" fmla="*/ 384 w 509"/>
                <a:gd name="T17" fmla="*/ 146 h 585"/>
                <a:gd name="T18" fmla="*/ 376 w 509"/>
                <a:gd name="T19" fmla="*/ 147 h 585"/>
                <a:gd name="T20" fmla="*/ 366 w 509"/>
                <a:gd name="T21" fmla="*/ 162 h 585"/>
                <a:gd name="T22" fmla="*/ 358 w 509"/>
                <a:gd name="T23" fmla="*/ 183 h 585"/>
                <a:gd name="T24" fmla="*/ 354 w 509"/>
                <a:gd name="T25" fmla="*/ 200 h 585"/>
                <a:gd name="T26" fmla="*/ 350 w 509"/>
                <a:gd name="T27" fmla="*/ 223 h 585"/>
                <a:gd name="T28" fmla="*/ 346 w 509"/>
                <a:gd name="T29" fmla="*/ 243 h 585"/>
                <a:gd name="T30" fmla="*/ 338 w 509"/>
                <a:gd name="T31" fmla="*/ 257 h 585"/>
                <a:gd name="T32" fmla="*/ 332 w 509"/>
                <a:gd name="T33" fmla="*/ 276 h 585"/>
                <a:gd name="T34" fmla="*/ 316 w 509"/>
                <a:gd name="T35" fmla="*/ 293 h 585"/>
                <a:gd name="T36" fmla="*/ 306 w 509"/>
                <a:gd name="T37" fmla="*/ 307 h 585"/>
                <a:gd name="T38" fmla="*/ 292 w 509"/>
                <a:gd name="T39" fmla="*/ 323 h 585"/>
                <a:gd name="T40" fmla="*/ 284 w 509"/>
                <a:gd name="T41" fmla="*/ 333 h 585"/>
                <a:gd name="T42" fmla="*/ 275 w 509"/>
                <a:gd name="T43" fmla="*/ 337 h 585"/>
                <a:gd name="T44" fmla="*/ 261 w 509"/>
                <a:gd name="T45" fmla="*/ 342 h 585"/>
                <a:gd name="T46" fmla="*/ 249 w 509"/>
                <a:gd name="T47" fmla="*/ 353 h 585"/>
                <a:gd name="T48" fmla="*/ 231 w 509"/>
                <a:gd name="T49" fmla="*/ 364 h 585"/>
                <a:gd name="T50" fmla="*/ 228 w 509"/>
                <a:gd name="T51" fmla="*/ 375 h 585"/>
                <a:gd name="T52" fmla="*/ 221 w 509"/>
                <a:gd name="T53" fmla="*/ 380 h 585"/>
                <a:gd name="T54" fmla="*/ 195 w 509"/>
                <a:gd name="T55" fmla="*/ 401 h 585"/>
                <a:gd name="T56" fmla="*/ 173 w 509"/>
                <a:gd name="T57" fmla="*/ 426 h 585"/>
                <a:gd name="T58" fmla="*/ 156 w 509"/>
                <a:gd name="T59" fmla="*/ 436 h 585"/>
                <a:gd name="T60" fmla="*/ 151 w 509"/>
                <a:gd name="T61" fmla="*/ 438 h 585"/>
                <a:gd name="T62" fmla="*/ 129 w 509"/>
                <a:gd name="T63" fmla="*/ 451 h 585"/>
                <a:gd name="T64" fmla="*/ 112 w 509"/>
                <a:gd name="T65" fmla="*/ 464 h 585"/>
                <a:gd name="T66" fmla="*/ 86 w 509"/>
                <a:gd name="T67" fmla="*/ 487 h 585"/>
                <a:gd name="T68" fmla="*/ 68 w 509"/>
                <a:gd name="T69" fmla="*/ 497 h 585"/>
                <a:gd name="T70" fmla="*/ 52 w 509"/>
                <a:gd name="T71" fmla="*/ 496 h 585"/>
                <a:gd name="T72" fmla="*/ 44 w 509"/>
                <a:gd name="T73" fmla="*/ 499 h 585"/>
                <a:gd name="T74" fmla="*/ 22 w 509"/>
                <a:gd name="T75" fmla="*/ 516 h 585"/>
                <a:gd name="T76" fmla="*/ 10 w 509"/>
                <a:gd name="T77" fmla="*/ 533 h 585"/>
                <a:gd name="T78" fmla="*/ 5 w 509"/>
                <a:gd name="T79" fmla="*/ 538 h 585"/>
                <a:gd name="T80" fmla="*/ 0 w 509"/>
                <a:gd name="T81" fmla="*/ 548 h 585"/>
                <a:gd name="T82" fmla="*/ 13 w 509"/>
                <a:gd name="T83" fmla="*/ 545 h 585"/>
                <a:gd name="T84" fmla="*/ 33 w 509"/>
                <a:gd name="T85" fmla="*/ 573 h 585"/>
                <a:gd name="T86" fmla="*/ 39 w 509"/>
                <a:gd name="T87" fmla="*/ 579 h 585"/>
                <a:gd name="T88" fmla="*/ 86 w 509"/>
                <a:gd name="T89" fmla="*/ 549 h 585"/>
                <a:gd name="T90" fmla="*/ 124 w 509"/>
                <a:gd name="T91" fmla="*/ 518 h 585"/>
                <a:gd name="T92" fmla="*/ 138 w 509"/>
                <a:gd name="T93" fmla="*/ 509 h 585"/>
                <a:gd name="T94" fmla="*/ 171 w 509"/>
                <a:gd name="T95" fmla="*/ 498 h 585"/>
                <a:gd name="T96" fmla="*/ 218 w 509"/>
                <a:gd name="T97" fmla="*/ 448 h 585"/>
                <a:gd name="T98" fmla="*/ 276 w 509"/>
                <a:gd name="T99" fmla="*/ 406 h 585"/>
                <a:gd name="T100" fmla="*/ 318 w 509"/>
                <a:gd name="T101" fmla="*/ 380 h 585"/>
                <a:gd name="T102" fmla="*/ 343 w 509"/>
                <a:gd name="T103" fmla="*/ 356 h 585"/>
                <a:gd name="T104" fmla="*/ 391 w 509"/>
                <a:gd name="T105" fmla="*/ 333 h 585"/>
                <a:gd name="T106" fmla="*/ 422 w 509"/>
                <a:gd name="T107" fmla="*/ 305 h 585"/>
                <a:gd name="T108" fmla="*/ 448 w 509"/>
                <a:gd name="T109" fmla="*/ 278 h 585"/>
                <a:gd name="T110" fmla="*/ 479 w 509"/>
                <a:gd name="T111" fmla="*/ 248 h 585"/>
                <a:gd name="T112" fmla="*/ 477 w 509"/>
                <a:gd name="T113" fmla="*/ 237 h 585"/>
                <a:gd name="T114" fmla="*/ 454 w 509"/>
                <a:gd name="T115" fmla="*/ 207 h 585"/>
                <a:gd name="T116" fmla="*/ 442 w 509"/>
                <a:gd name="T117" fmla="*/ 160 h 585"/>
                <a:gd name="T118" fmla="*/ 473 w 509"/>
                <a:gd name="T119" fmla="*/ 116 h 585"/>
                <a:gd name="T120" fmla="*/ 507 w 509"/>
                <a:gd name="T121" fmla="*/ 67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9" h="585">
                  <a:moveTo>
                    <a:pt x="507" y="67"/>
                  </a:moveTo>
                  <a:cubicBezTo>
                    <a:pt x="505" y="65"/>
                    <a:pt x="503" y="64"/>
                    <a:pt x="501" y="62"/>
                  </a:cubicBezTo>
                  <a:cubicBezTo>
                    <a:pt x="498" y="61"/>
                    <a:pt x="495" y="59"/>
                    <a:pt x="493" y="56"/>
                  </a:cubicBezTo>
                  <a:cubicBezTo>
                    <a:pt x="492" y="54"/>
                    <a:pt x="491" y="53"/>
                    <a:pt x="491" y="52"/>
                  </a:cubicBezTo>
                  <a:cubicBezTo>
                    <a:pt x="489" y="48"/>
                    <a:pt x="488" y="46"/>
                    <a:pt x="482" y="46"/>
                  </a:cubicBezTo>
                  <a:cubicBezTo>
                    <a:pt x="481" y="46"/>
                    <a:pt x="479" y="46"/>
                    <a:pt x="476" y="47"/>
                  </a:cubicBezTo>
                  <a:cubicBezTo>
                    <a:pt x="474" y="48"/>
                    <a:pt x="472" y="49"/>
                    <a:pt x="470" y="49"/>
                  </a:cubicBezTo>
                  <a:cubicBezTo>
                    <a:pt x="469" y="49"/>
                    <a:pt x="468" y="48"/>
                    <a:pt x="467" y="47"/>
                  </a:cubicBezTo>
                  <a:cubicBezTo>
                    <a:pt x="466" y="46"/>
                    <a:pt x="466" y="42"/>
                    <a:pt x="467" y="37"/>
                  </a:cubicBezTo>
                  <a:cubicBezTo>
                    <a:pt x="467" y="34"/>
                    <a:pt x="467" y="31"/>
                    <a:pt x="467" y="29"/>
                  </a:cubicBezTo>
                  <a:cubicBezTo>
                    <a:pt x="466" y="26"/>
                    <a:pt x="464" y="24"/>
                    <a:pt x="462" y="21"/>
                  </a:cubicBezTo>
                  <a:cubicBezTo>
                    <a:pt x="461" y="19"/>
                    <a:pt x="459" y="16"/>
                    <a:pt x="458" y="13"/>
                  </a:cubicBezTo>
                  <a:cubicBezTo>
                    <a:pt x="458" y="11"/>
                    <a:pt x="457" y="8"/>
                    <a:pt x="457" y="6"/>
                  </a:cubicBezTo>
                  <a:cubicBezTo>
                    <a:pt x="456" y="0"/>
                    <a:pt x="456" y="0"/>
                    <a:pt x="456" y="0"/>
                  </a:cubicBezTo>
                  <a:cubicBezTo>
                    <a:pt x="452" y="4"/>
                    <a:pt x="452" y="4"/>
                    <a:pt x="452" y="4"/>
                  </a:cubicBezTo>
                  <a:cubicBezTo>
                    <a:pt x="446" y="9"/>
                    <a:pt x="440" y="14"/>
                    <a:pt x="440" y="23"/>
                  </a:cubicBezTo>
                  <a:cubicBezTo>
                    <a:pt x="440" y="25"/>
                    <a:pt x="440" y="27"/>
                    <a:pt x="440" y="30"/>
                  </a:cubicBezTo>
                  <a:cubicBezTo>
                    <a:pt x="439" y="32"/>
                    <a:pt x="439" y="34"/>
                    <a:pt x="439" y="37"/>
                  </a:cubicBezTo>
                  <a:cubicBezTo>
                    <a:pt x="440" y="42"/>
                    <a:pt x="440" y="48"/>
                    <a:pt x="440" y="53"/>
                  </a:cubicBezTo>
                  <a:cubicBezTo>
                    <a:pt x="440" y="56"/>
                    <a:pt x="441" y="60"/>
                    <a:pt x="441" y="63"/>
                  </a:cubicBezTo>
                  <a:cubicBezTo>
                    <a:pt x="441" y="68"/>
                    <a:pt x="440" y="72"/>
                    <a:pt x="439" y="77"/>
                  </a:cubicBezTo>
                  <a:cubicBezTo>
                    <a:pt x="438" y="80"/>
                    <a:pt x="437" y="82"/>
                    <a:pt x="437" y="85"/>
                  </a:cubicBezTo>
                  <a:cubicBezTo>
                    <a:pt x="437" y="86"/>
                    <a:pt x="436" y="87"/>
                    <a:pt x="436" y="88"/>
                  </a:cubicBezTo>
                  <a:cubicBezTo>
                    <a:pt x="436" y="90"/>
                    <a:pt x="436" y="93"/>
                    <a:pt x="434" y="94"/>
                  </a:cubicBezTo>
                  <a:cubicBezTo>
                    <a:pt x="433" y="95"/>
                    <a:pt x="432" y="96"/>
                    <a:pt x="431" y="97"/>
                  </a:cubicBezTo>
                  <a:cubicBezTo>
                    <a:pt x="429" y="99"/>
                    <a:pt x="426" y="100"/>
                    <a:pt x="425" y="104"/>
                  </a:cubicBezTo>
                  <a:cubicBezTo>
                    <a:pt x="424" y="106"/>
                    <a:pt x="423" y="108"/>
                    <a:pt x="423" y="110"/>
                  </a:cubicBezTo>
                  <a:cubicBezTo>
                    <a:pt x="423" y="112"/>
                    <a:pt x="423" y="113"/>
                    <a:pt x="422" y="115"/>
                  </a:cubicBezTo>
                  <a:cubicBezTo>
                    <a:pt x="421" y="116"/>
                    <a:pt x="420" y="118"/>
                    <a:pt x="419" y="120"/>
                  </a:cubicBezTo>
                  <a:cubicBezTo>
                    <a:pt x="418" y="121"/>
                    <a:pt x="417" y="122"/>
                    <a:pt x="416" y="124"/>
                  </a:cubicBezTo>
                  <a:cubicBezTo>
                    <a:pt x="411" y="130"/>
                    <a:pt x="405" y="137"/>
                    <a:pt x="400" y="142"/>
                  </a:cubicBezTo>
                  <a:cubicBezTo>
                    <a:pt x="398" y="144"/>
                    <a:pt x="394" y="146"/>
                    <a:pt x="392" y="146"/>
                  </a:cubicBezTo>
                  <a:cubicBezTo>
                    <a:pt x="392" y="146"/>
                    <a:pt x="392" y="146"/>
                    <a:pt x="392" y="146"/>
                  </a:cubicBezTo>
                  <a:cubicBezTo>
                    <a:pt x="391" y="146"/>
                    <a:pt x="391" y="146"/>
                    <a:pt x="390" y="146"/>
                  </a:cubicBezTo>
                  <a:cubicBezTo>
                    <a:pt x="389" y="146"/>
                    <a:pt x="388" y="145"/>
                    <a:pt x="386" y="145"/>
                  </a:cubicBezTo>
                  <a:cubicBezTo>
                    <a:pt x="386" y="145"/>
                    <a:pt x="385" y="145"/>
                    <a:pt x="384" y="146"/>
                  </a:cubicBezTo>
                  <a:cubicBezTo>
                    <a:pt x="383" y="146"/>
                    <a:pt x="382" y="146"/>
                    <a:pt x="382" y="147"/>
                  </a:cubicBezTo>
                  <a:cubicBezTo>
                    <a:pt x="380" y="147"/>
                    <a:pt x="379" y="148"/>
                    <a:pt x="378" y="148"/>
                  </a:cubicBezTo>
                  <a:cubicBezTo>
                    <a:pt x="378" y="148"/>
                    <a:pt x="378" y="148"/>
                    <a:pt x="378" y="148"/>
                  </a:cubicBezTo>
                  <a:cubicBezTo>
                    <a:pt x="377" y="148"/>
                    <a:pt x="376" y="147"/>
                    <a:pt x="376" y="147"/>
                  </a:cubicBezTo>
                  <a:cubicBezTo>
                    <a:pt x="374" y="147"/>
                    <a:pt x="373" y="146"/>
                    <a:pt x="372" y="146"/>
                  </a:cubicBezTo>
                  <a:cubicBezTo>
                    <a:pt x="370" y="146"/>
                    <a:pt x="368" y="147"/>
                    <a:pt x="366" y="149"/>
                  </a:cubicBezTo>
                  <a:cubicBezTo>
                    <a:pt x="365" y="152"/>
                    <a:pt x="365" y="155"/>
                    <a:pt x="366" y="158"/>
                  </a:cubicBezTo>
                  <a:cubicBezTo>
                    <a:pt x="366" y="159"/>
                    <a:pt x="367" y="161"/>
                    <a:pt x="366" y="162"/>
                  </a:cubicBezTo>
                  <a:cubicBezTo>
                    <a:pt x="366" y="163"/>
                    <a:pt x="366" y="163"/>
                    <a:pt x="366" y="164"/>
                  </a:cubicBezTo>
                  <a:cubicBezTo>
                    <a:pt x="365" y="167"/>
                    <a:pt x="364" y="169"/>
                    <a:pt x="362" y="171"/>
                  </a:cubicBezTo>
                  <a:cubicBezTo>
                    <a:pt x="361" y="173"/>
                    <a:pt x="359" y="174"/>
                    <a:pt x="358" y="177"/>
                  </a:cubicBezTo>
                  <a:cubicBezTo>
                    <a:pt x="358" y="179"/>
                    <a:pt x="358" y="181"/>
                    <a:pt x="358" y="183"/>
                  </a:cubicBezTo>
                  <a:cubicBezTo>
                    <a:pt x="359" y="184"/>
                    <a:pt x="359" y="185"/>
                    <a:pt x="359" y="186"/>
                  </a:cubicBezTo>
                  <a:cubicBezTo>
                    <a:pt x="358" y="187"/>
                    <a:pt x="358" y="188"/>
                    <a:pt x="358" y="189"/>
                  </a:cubicBezTo>
                  <a:cubicBezTo>
                    <a:pt x="357" y="190"/>
                    <a:pt x="356" y="191"/>
                    <a:pt x="356" y="193"/>
                  </a:cubicBezTo>
                  <a:cubicBezTo>
                    <a:pt x="355" y="195"/>
                    <a:pt x="355" y="197"/>
                    <a:pt x="354" y="200"/>
                  </a:cubicBezTo>
                  <a:cubicBezTo>
                    <a:pt x="353" y="203"/>
                    <a:pt x="352" y="207"/>
                    <a:pt x="351" y="210"/>
                  </a:cubicBezTo>
                  <a:cubicBezTo>
                    <a:pt x="350" y="212"/>
                    <a:pt x="350" y="212"/>
                    <a:pt x="350" y="212"/>
                  </a:cubicBezTo>
                  <a:cubicBezTo>
                    <a:pt x="349" y="214"/>
                    <a:pt x="350" y="217"/>
                    <a:pt x="350" y="219"/>
                  </a:cubicBezTo>
                  <a:cubicBezTo>
                    <a:pt x="350" y="221"/>
                    <a:pt x="350" y="222"/>
                    <a:pt x="350" y="223"/>
                  </a:cubicBezTo>
                  <a:cubicBezTo>
                    <a:pt x="350" y="224"/>
                    <a:pt x="350" y="224"/>
                    <a:pt x="350" y="224"/>
                  </a:cubicBezTo>
                  <a:cubicBezTo>
                    <a:pt x="349" y="226"/>
                    <a:pt x="349" y="228"/>
                    <a:pt x="349" y="231"/>
                  </a:cubicBezTo>
                  <a:cubicBezTo>
                    <a:pt x="350" y="233"/>
                    <a:pt x="350" y="235"/>
                    <a:pt x="349" y="237"/>
                  </a:cubicBezTo>
                  <a:cubicBezTo>
                    <a:pt x="348" y="240"/>
                    <a:pt x="347" y="241"/>
                    <a:pt x="346" y="243"/>
                  </a:cubicBezTo>
                  <a:cubicBezTo>
                    <a:pt x="345" y="243"/>
                    <a:pt x="345" y="244"/>
                    <a:pt x="344" y="244"/>
                  </a:cubicBezTo>
                  <a:cubicBezTo>
                    <a:pt x="343" y="246"/>
                    <a:pt x="342" y="247"/>
                    <a:pt x="341" y="249"/>
                  </a:cubicBezTo>
                  <a:cubicBezTo>
                    <a:pt x="340" y="251"/>
                    <a:pt x="339" y="254"/>
                    <a:pt x="339" y="256"/>
                  </a:cubicBezTo>
                  <a:cubicBezTo>
                    <a:pt x="338" y="257"/>
                    <a:pt x="338" y="257"/>
                    <a:pt x="338" y="257"/>
                  </a:cubicBezTo>
                  <a:cubicBezTo>
                    <a:pt x="338" y="258"/>
                    <a:pt x="338" y="259"/>
                    <a:pt x="337" y="259"/>
                  </a:cubicBezTo>
                  <a:cubicBezTo>
                    <a:pt x="337" y="260"/>
                    <a:pt x="337" y="260"/>
                    <a:pt x="337" y="261"/>
                  </a:cubicBezTo>
                  <a:cubicBezTo>
                    <a:pt x="335" y="263"/>
                    <a:pt x="335" y="266"/>
                    <a:pt x="334" y="269"/>
                  </a:cubicBezTo>
                  <a:cubicBezTo>
                    <a:pt x="333" y="271"/>
                    <a:pt x="333" y="274"/>
                    <a:pt x="332" y="276"/>
                  </a:cubicBezTo>
                  <a:cubicBezTo>
                    <a:pt x="330" y="279"/>
                    <a:pt x="327" y="282"/>
                    <a:pt x="324" y="285"/>
                  </a:cubicBezTo>
                  <a:cubicBezTo>
                    <a:pt x="323" y="286"/>
                    <a:pt x="322" y="287"/>
                    <a:pt x="321" y="289"/>
                  </a:cubicBezTo>
                  <a:cubicBezTo>
                    <a:pt x="320" y="290"/>
                    <a:pt x="319" y="291"/>
                    <a:pt x="318" y="291"/>
                  </a:cubicBezTo>
                  <a:cubicBezTo>
                    <a:pt x="317" y="292"/>
                    <a:pt x="316" y="293"/>
                    <a:pt x="316" y="293"/>
                  </a:cubicBezTo>
                  <a:cubicBezTo>
                    <a:pt x="315" y="294"/>
                    <a:pt x="314" y="296"/>
                    <a:pt x="313" y="297"/>
                  </a:cubicBezTo>
                  <a:cubicBezTo>
                    <a:pt x="313" y="297"/>
                    <a:pt x="312" y="298"/>
                    <a:pt x="312" y="299"/>
                  </a:cubicBezTo>
                  <a:cubicBezTo>
                    <a:pt x="310" y="300"/>
                    <a:pt x="309" y="302"/>
                    <a:pt x="308" y="304"/>
                  </a:cubicBezTo>
                  <a:cubicBezTo>
                    <a:pt x="307" y="305"/>
                    <a:pt x="307" y="306"/>
                    <a:pt x="306" y="307"/>
                  </a:cubicBezTo>
                  <a:cubicBezTo>
                    <a:pt x="305" y="308"/>
                    <a:pt x="304" y="309"/>
                    <a:pt x="303" y="310"/>
                  </a:cubicBezTo>
                  <a:cubicBezTo>
                    <a:pt x="302" y="311"/>
                    <a:pt x="301" y="313"/>
                    <a:pt x="300" y="314"/>
                  </a:cubicBezTo>
                  <a:cubicBezTo>
                    <a:pt x="299" y="316"/>
                    <a:pt x="297" y="317"/>
                    <a:pt x="296" y="319"/>
                  </a:cubicBezTo>
                  <a:cubicBezTo>
                    <a:pt x="295" y="320"/>
                    <a:pt x="293" y="322"/>
                    <a:pt x="292" y="323"/>
                  </a:cubicBezTo>
                  <a:cubicBezTo>
                    <a:pt x="291" y="324"/>
                    <a:pt x="289" y="325"/>
                    <a:pt x="288" y="327"/>
                  </a:cubicBezTo>
                  <a:cubicBezTo>
                    <a:pt x="287" y="327"/>
                    <a:pt x="287" y="328"/>
                    <a:pt x="287" y="328"/>
                  </a:cubicBezTo>
                  <a:cubicBezTo>
                    <a:pt x="285" y="330"/>
                    <a:pt x="285" y="330"/>
                    <a:pt x="284" y="330"/>
                  </a:cubicBezTo>
                  <a:cubicBezTo>
                    <a:pt x="284" y="333"/>
                    <a:pt x="284" y="333"/>
                    <a:pt x="284" y="333"/>
                  </a:cubicBezTo>
                  <a:cubicBezTo>
                    <a:pt x="284" y="333"/>
                    <a:pt x="284" y="333"/>
                    <a:pt x="284" y="333"/>
                  </a:cubicBezTo>
                  <a:cubicBezTo>
                    <a:pt x="284" y="330"/>
                    <a:pt x="284" y="330"/>
                    <a:pt x="284" y="330"/>
                  </a:cubicBezTo>
                  <a:cubicBezTo>
                    <a:pt x="280" y="330"/>
                    <a:pt x="278" y="333"/>
                    <a:pt x="276" y="336"/>
                  </a:cubicBezTo>
                  <a:cubicBezTo>
                    <a:pt x="276" y="336"/>
                    <a:pt x="276" y="337"/>
                    <a:pt x="275" y="337"/>
                  </a:cubicBezTo>
                  <a:cubicBezTo>
                    <a:pt x="273" y="340"/>
                    <a:pt x="269" y="342"/>
                    <a:pt x="265" y="342"/>
                  </a:cubicBezTo>
                  <a:cubicBezTo>
                    <a:pt x="265" y="342"/>
                    <a:pt x="265" y="342"/>
                    <a:pt x="265" y="342"/>
                  </a:cubicBezTo>
                  <a:cubicBezTo>
                    <a:pt x="265" y="342"/>
                    <a:pt x="264" y="342"/>
                    <a:pt x="264" y="342"/>
                  </a:cubicBezTo>
                  <a:cubicBezTo>
                    <a:pt x="263" y="342"/>
                    <a:pt x="262" y="342"/>
                    <a:pt x="261" y="342"/>
                  </a:cubicBezTo>
                  <a:cubicBezTo>
                    <a:pt x="259" y="342"/>
                    <a:pt x="257" y="343"/>
                    <a:pt x="256" y="344"/>
                  </a:cubicBezTo>
                  <a:cubicBezTo>
                    <a:pt x="256" y="345"/>
                    <a:pt x="255" y="346"/>
                    <a:pt x="255" y="346"/>
                  </a:cubicBezTo>
                  <a:cubicBezTo>
                    <a:pt x="253" y="348"/>
                    <a:pt x="252" y="350"/>
                    <a:pt x="250" y="352"/>
                  </a:cubicBezTo>
                  <a:cubicBezTo>
                    <a:pt x="249" y="353"/>
                    <a:pt x="249" y="353"/>
                    <a:pt x="249" y="353"/>
                  </a:cubicBezTo>
                  <a:cubicBezTo>
                    <a:pt x="248" y="354"/>
                    <a:pt x="246" y="356"/>
                    <a:pt x="245" y="356"/>
                  </a:cubicBezTo>
                  <a:cubicBezTo>
                    <a:pt x="244" y="357"/>
                    <a:pt x="243" y="357"/>
                    <a:pt x="241" y="357"/>
                  </a:cubicBezTo>
                  <a:cubicBezTo>
                    <a:pt x="240" y="357"/>
                    <a:pt x="239" y="357"/>
                    <a:pt x="238" y="358"/>
                  </a:cubicBezTo>
                  <a:cubicBezTo>
                    <a:pt x="235" y="359"/>
                    <a:pt x="232" y="361"/>
                    <a:pt x="231" y="364"/>
                  </a:cubicBezTo>
                  <a:cubicBezTo>
                    <a:pt x="230" y="367"/>
                    <a:pt x="230" y="369"/>
                    <a:pt x="231" y="370"/>
                  </a:cubicBezTo>
                  <a:cubicBezTo>
                    <a:pt x="231" y="371"/>
                    <a:pt x="231" y="372"/>
                    <a:pt x="231" y="373"/>
                  </a:cubicBezTo>
                  <a:cubicBezTo>
                    <a:pt x="231" y="373"/>
                    <a:pt x="230" y="373"/>
                    <a:pt x="229" y="374"/>
                  </a:cubicBezTo>
                  <a:cubicBezTo>
                    <a:pt x="228" y="375"/>
                    <a:pt x="228" y="375"/>
                    <a:pt x="228" y="375"/>
                  </a:cubicBezTo>
                  <a:cubicBezTo>
                    <a:pt x="228" y="375"/>
                    <a:pt x="227" y="375"/>
                    <a:pt x="226" y="376"/>
                  </a:cubicBezTo>
                  <a:cubicBezTo>
                    <a:pt x="226" y="376"/>
                    <a:pt x="225" y="376"/>
                    <a:pt x="224" y="377"/>
                  </a:cubicBezTo>
                  <a:cubicBezTo>
                    <a:pt x="222" y="378"/>
                    <a:pt x="222" y="379"/>
                    <a:pt x="221" y="380"/>
                  </a:cubicBezTo>
                  <a:cubicBezTo>
                    <a:pt x="221" y="380"/>
                    <a:pt x="221" y="380"/>
                    <a:pt x="221" y="380"/>
                  </a:cubicBezTo>
                  <a:cubicBezTo>
                    <a:pt x="218" y="383"/>
                    <a:pt x="215" y="386"/>
                    <a:pt x="213" y="389"/>
                  </a:cubicBezTo>
                  <a:cubicBezTo>
                    <a:pt x="209" y="392"/>
                    <a:pt x="205" y="396"/>
                    <a:pt x="201" y="399"/>
                  </a:cubicBezTo>
                  <a:cubicBezTo>
                    <a:pt x="199" y="401"/>
                    <a:pt x="199" y="401"/>
                    <a:pt x="196" y="401"/>
                  </a:cubicBezTo>
                  <a:cubicBezTo>
                    <a:pt x="195" y="401"/>
                    <a:pt x="195" y="401"/>
                    <a:pt x="195" y="401"/>
                  </a:cubicBezTo>
                  <a:cubicBezTo>
                    <a:pt x="190" y="402"/>
                    <a:pt x="186" y="404"/>
                    <a:pt x="183" y="410"/>
                  </a:cubicBezTo>
                  <a:cubicBezTo>
                    <a:pt x="182" y="411"/>
                    <a:pt x="182" y="411"/>
                    <a:pt x="182" y="411"/>
                  </a:cubicBezTo>
                  <a:cubicBezTo>
                    <a:pt x="180" y="414"/>
                    <a:pt x="177" y="418"/>
                    <a:pt x="176" y="421"/>
                  </a:cubicBezTo>
                  <a:cubicBezTo>
                    <a:pt x="175" y="424"/>
                    <a:pt x="175" y="425"/>
                    <a:pt x="173" y="426"/>
                  </a:cubicBezTo>
                  <a:cubicBezTo>
                    <a:pt x="172" y="426"/>
                    <a:pt x="172" y="426"/>
                    <a:pt x="172" y="426"/>
                  </a:cubicBezTo>
                  <a:cubicBezTo>
                    <a:pt x="170" y="428"/>
                    <a:pt x="169" y="429"/>
                    <a:pt x="167" y="430"/>
                  </a:cubicBezTo>
                  <a:cubicBezTo>
                    <a:pt x="166" y="431"/>
                    <a:pt x="165" y="432"/>
                    <a:pt x="164" y="432"/>
                  </a:cubicBezTo>
                  <a:cubicBezTo>
                    <a:pt x="161" y="432"/>
                    <a:pt x="158" y="434"/>
                    <a:pt x="156" y="436"/>
                  </a:cubicBezTo>
                  <a:cubicBezTo>
                    <a:pt x="156" y="437"/>
                    <a:pt x="155" y="437"/>
                    <a:pt x="154" y="438"/>
                  </a:cubicBezTo>
                  <a:cubicBezTo>
                    <a:pt x="154" y="438"/>
                    <a:pt x="153" y="439"/>
                    <a:pt x="152" y="439"/>
                  </a:cubicBezTo>
                  <a:cubicBezTo>
                    <a:pt x="152" y="439"/>
                    <a:pt x="152" y="439"/>
                    <a:pt x="152" y="439"/>
                  </a:cubicBezTo>
                  <a:cubicBezTo>
                    <a:pt x="151" y="439"/>
                    <a:pt x="151" y="438"/>
                    <a:pt x="151" y="438"/>
                  </a:cubicBezTo>
                  <a:cubicBezTo>
                    <a:pt x="150" y="438"/>
                    <a:pt x="149" y="438"/>
                    <a:pt x="147" y="438"/>
                  </a:cubicBezTo>
                  <a:cubicBezTo>
                    <a:pt x="147" y="438"/>
                    <a:pt x="146" y="438"/>
                    <a:pt x="145" y="438"/>
                  </a:cubicBezTo>
                  <a:cubicBezTo>
                    <a:pt x="140" y="440"/>
                    <a:pt x="137" y="443"/>
                    <a:pt x="134" y="446"/>
                  </a:cubicBezTo>
                  <a:cubicBezTo>
                    <a:pt x="133" y="448"/>
                    <a:pt x="131" y="449"/>
                    <a:pt x="129" y="451"/>
                  </a:cubicBezTo>
                  <a:cubicBezTo>
                    <a:pt x="127" y="453"/>
                    <a:pt x="124" y="454"/>
                    <a:pt x="121" y="456"/>
                  </a:cubicBezTo>
                  <a:cubicBezTo>
                    <a:pt x="120" y="457"/>
                    <a:pt x="120" y="457"/>
                    <a:pt x="120" y="457"/>
                  </a:cubicBezTo>
                  <a:cubicBezTo>
                    <a:pt x="119" y="457"/>
                    <a:pt x="119" y="458"/>
                    <a:pt x="118" y="458"/>
                  </a:cubicBezTo>
                  <a:cubicBezTo>
                    <a:pt x="115" y="459"/>
                    <a:pt x="113" y="462"/>
                    <a:pt x="112" y="464"/>
                  </a:cubicBezTo>
                  <a:cubicBezTo>
                    <a:pt x="111" y="465"/>
                    <a:pt x="110" y="466"/>
                    <a:pt x="110" y="467"/>
                  </a:cubicBezTo>
                  <a:cubicBezTo>
                    <a:pt x="106" y="470"/>
                    <a:pt x="102" y="473"/>
                    <a:pt x="99" y="476"/>
                  </a:cubicBezTo>
                  <a:cubicBezTo>
                    <a:pt x="96" y="478"/>
                    <a:pt x="93" y="481"/>
                    <a:pt x="90" y="483"/>
                  </a:cubicBezTo>
                  <a:cubicBezTo>
                    <a:pt x="89" y="484"/>
                    <a:pt x="88" y="486"/>
                    <a:pt x="86" y="487"/>
                  </a:cubicBezTo>
                  <a:cubicBezTo>
                    <a:pt x="85" y="488"/>
                    <a:pt x="83" y="490"/>
                    <a:pt x="81" y="491"/>
                  </a:cubicBezTo>
                  <a:cubicBezTo>
                    <a:pt x="79" y="493"/>
                    <a:pt x="77" y="495"/>
                    <a:pt x="74" y="496"/>
                  </a:cubicBezTo>
                  <a:cubicBezTo>
                    <a:pt x="73" y="496"/>
                    <a:pt x="72" y="496"/>
                    <a:pt x="71" y="497"/>
                  </a:cubicBezTo>
                  <a:cubicBezTo>
                    <a:pt x="70" y="497"/>
                    <a:pt x="69" y="497"/>
                    <a:pt x="68" y="497"/>
                  </a:cubicBezTo>
                  <a:cubicBezTo>
                    <a:pt x="67" y="497"/>
                    <a:pt x="66" y="497"/>
                    <a:pt x="65" y="497"/>
                  </a:cubicBezTo>
                  <a:cubicBezTo>
                    <a:pt x="65" y="497"/>
                    <a:pt x="64" y="497"/>
                    <a:pt x="63" y="496"/>
                  </a:cubicBezTo>
                  <a:cubicBezTo>
                    <a:pt x="62" y="495"/>
                    <a:pt x="59" y="493"/>
                    <a:pt x="57" y="493"/>
                  </a:cubicBezTo>
                  <a:cubicBezTo>
                    <a:pt x="56" y="493"/>
                    <a:pt x="54" y="494"/>
                    <a:pt x="52" y="496"/>
                  </a:cubicBezTo>
                  <a:cubicBezTo>
                    <a:pt x="51" y="496"/>
                    <a:pt x="51" y="497"/>
                    <a:pt x="51" y="497"/>
                  </a:cubicBezTo>
                  <a:cubicBezTo>
                    <a:pt x="50" y="498"/>
                    <a:pt x="49" y="499"/>
                    <a:pt x="48" y="499"/>
                  </a:cubicBezTo>
                  <a:cubicBezTo>
                    <a:pt x="48" y="499"/>
                    <a:pt x="47" y="500"/>
                    <a:pt x="46" y="500"/>
                  </a:cubicBezTo>
                  <a:cubicBezTo>
                    <a:pt x="46" y="500"/>
                    <a:pt x="45" y="499"/>
                    <a:pt x="44" y="499"/>
                  </a:cubicBezTo>
                  <a:cubicBezTo>
                    <a:pt x="44" y="499"/>
                    <a:pt x="43" y="499"/>
                    <a:pt x="42" y="499"/>
                  </a:cubicBezTo>
                  <a:cubicBezTo>
                    <a:pt x="42" y="499"/>
                    <a:pt x="42" y="499"/>
                    <a:pt x="41" y="499"/>
                  </a:cubicBezTo>
                  <a:cubicBezTo>
                    <a:pt x="38" y="499"/>
                    <a:pt x="34" y="500"/>
                    <a:pt x="32" y="502"/>
                  </a:cubicBezTo>
                  <a:cubicBezTo>
                    <a:pt x="27" y="505"/>
                    <a:pt x="25" y="511"/>
                    <a:pt x="22" y="516"/>
                  </a:cubicBezTo>
                  <a:cubicBezTo>
                    <a:pt x="21" y="519"/>
                    <a:pt x="20" y="522"/>
                    <a:pt x="18" y="525"/>
                  </a:cubicBezTo>
                  <a:cubicBezTo>
                    <a:pt x="17" y="526"/>
                    <a:pt x="15" y="528"/>
                    <a:pt x="14" y="529"/>
                  </a:cubicBezTo>
                  <a:cubicBezTo>
                    <a:pt x="13" y="530"/>
                    <a:pt x="12" y="531"/>
                    <a:pt x="11" y="532"/>
                  </a:cubicBezTo>
                  <a:cubicBezTo>
                    <a:pt x="11" y="532"/>
                    <a:pt x="10" y="533"/>
                    <a:pt x="10" y="533"/>
                  </a:cubicBezTo>
                  <a:cubicBezTo>
                    <a:pt x="9" y="534"/>
                    <a:pt x="9" y="535"/>
                    <a:pt x="8" y="536"/>
                  </a:cubicBezTo>
                  <a:cubicBezTo>
                    <a:pt x="8" y="536"/>
                    <a:pt x="7" y="536"/>
                    <a:pt x="7" y="537"/>
                  </a:cubicBezTo>
                  <a:cubicBezTo>
                    <a:pt x="7" y="537"/>
                    <a:pt x="7" y="537"/>
                    <a:pt x="6" y="538"/>
                  </a:cubicBezTo>
                  <a:cubicBezTo>
                    <a:pt x="6" y="538"/>
                    <a:pt x="6" y="538"/>
                    <a:pt x="5" y="538"/>
                  </a:cubicBezTo>
                  <a:cubicBezTo>
                    <a:pt x="3" y="539"/>
                    <a:pt x="0" y="541"/>
                    <a:pt x="0" y="545"/>
                  </a:cubicBezTo>
                  <a:cubicBezTo>
                    <a:pt x="0" y="545"/>
                    <a:pt x="0" y="545"/>
                    <a:pt x="0" y="545"/>
                  </a:cubicBezTo>
                  <a:cubicBezTo>
                    <a:pt x="0" y="545"/>
                    <a:pt x="0" y="545"/>
                    <a:pt x="0" y="545"/>
                  </a:cubicBezTo>
                  <a:cubicBezTo>
                    <a:pt x="0" y="548"/>
                    <a:pt x="0" y="548"/>
                    <a:pt x="0" y="548"/>
                  </a:cubicBezTo>
                  <a:cubicBezTo>
                    <a:pt x="2" y="548"/>
                    <a:pt x="2" y="548"/>
                    <a:pt x="2" y="548"/>
                  </a:cubicBezTo>
                  <a:cubicBezTo>
                    <a:pt x="2" y="548"/>
                    <a:pt x="3" y="548"/>
                    <a:pt x="3" y="548"/>
                  </a:cubicBezTo>
                  <a:cubicBezTo>
                    <a:pt x="6" y="548"/>
                    <a:pt x="10" y="547"/>
                    <a:pt x="11" y="546"/>
                  </a:cubicBezTo>
                  <a:cubicBezTo>
                    <a:pt x="13" y="545"/>
                    <a:pt x="13" y="545"/>
                    <a:pt x="13" y="545"/>
                  </a:cubicBezTo>
                  <a:cubicBezTo>
                    <a:pt x="16" y="544"/>
                    <a:pt x="18" y="543"/>
                    <a:pt x="21" y="543"/>
                  </a:cubicBezTo>
                  <a:cubicBezTo>
                    <a:pt x="23" y="543"/>
                    <a:pt x="25" y="544"/>
                    <a:pt x="28" y="546"/>
                  </a:cubicBezTo>
                  <a:cubicBezTo>
                    <a:pt x="31" y="549"/>
                    <a:pt x="35" y="558"/>
                    <a:pt x="35" y="562"/>
                  </a:cubicBezTo>
                  <a:cubicBezTo>
                    <a:pt x="36" y="566"/>
                    <a:pt x="34" y="569"/>
                    <a:pt x="33" y="573"/>
                  </a:cubicBezTo>
                  <a:cubicBezTo>
                    <a:pt x="31" y="575"/>
                    <a:pt x="30" y="577"/>
                    <a:pt x="30" y="580"/>
                  </a:cubicBezTo>
                  <a:cubicBezTo>
                    <a:pt x="29" y="585"/>
                    <a:pt x="29" y="585"/>
                    <a:pt x="29" y="585"/>
                  </a:cubicBezTo>
                  <a:cubicBezTo>
                    <a:pt x="34" y="583"/>
                    <a:pt x="34" y="583"/>
                    <a:pt x="34" y="583"/>
                  </a:cubicBezTo>
                  <a:cubicBezTo>
                    <a:pt x="35" y="582"/>
                    <a:pt x="37" y="581"/>
                    <a:pt x="39" y="579"/>
                  </a:cubicBezTo>
                  <a:cubicBezTo>
                    <a:pt x="40" y="578"/>
                    <a:pt x="41" y="577"/>
                    <a:pt x="43" y="577"/>
                  </a:cubicBezTo>
                  <a:cubicBezTo>
                    <a:pt x="47" y="574"/>
                    <a:pt x="51" y="574"/>
                    <a:pt x="56" y="574"/>
                  </a:cubicBezTo>
                  <a:cubicBezTo>
                    <a:pt x="67" y="573"/>
                    <a:pt x="73" y="571"/>
                    <a:pt x="80" y="560"/>
                  </a:cubicBezTo>
                  <a:cubicBezTo>
                    <a:pt x="82" y="557"/>
                    <a:pt x="84" y="553"/>
                    <a:pt x="86" y="549"/>
                  </a:cubicBezTo>
                  <a:cubicBezTo>
                    <a:pt x="93" y="536"/>
                    <a:pt x="100" y="522"/>
                    <a:pt x="114" y="518"/>
                  </a:cubicBezTo>
                  <a:cubicBezTo>
                    <a:pt x="114" y="518"/>
                    <a:pt x="115" y="518"/>
                    <a:pt x="116" y="518"/>
                  </a:cubicBezTo>
                  <a:cubicBezTo>
                    <a:pt x="117" y="518"/>
                    <a:pt x="119" y="518"/>
                    <a:pt x="120" y="518"/>
                  </a:cubicBezTo>
                  <a:cubicBezTo>
                    <a:pt x="121" y="518"/>
                    <a:pt x="122" y="518"/>
                    <a:pt x="124" y="518"/>
                  </a:cubicBezTo>
                  <a:cubicBezTo>
                    <a:pt x="126" y="518"/>
                    <a:pt x="127" y="518"/>
                    <a:pt x="128" y="517"/>
                  </a:cubicBezTo>
                  <a:cubicBezTo>
                    <a:pt x="130" y="516"/>
                    <a:pt x="131" y="515"/>
                    <a:pt x="132" y="513"/>
                  </a:cubicBezTo>
                  <a:cubicBezTo>
                    <a:pt x="133" y="511"/>
                    <a:pt x="134" y="509"/>
                    <a:pt x="137" y="509"/>
                  </a:cubicBezTo>
                  <a:cubicBezTo>
                    <a:pt x="137" y="509"/>
                    <a:pt x="138" y="509"/>
                    <a:pt x="138" y="509"/>
                  </a:cubicBezTo>
                  <a:cubicBezTo>
                    <a:pt x="138" y="509"/>
                    <a:pt x="138" y="509"/>
                    <a:pt x="138" y="509"/>
                  </a:cubicBezTo>
                  <a:cubicBezTo>
                    <a:pt x="138" y="513"/>
                    <a:pt x="140" y="515"/>
                    <a:pt x="142" y="516"/>
                  </a:cubicBezTo>
                  <a:cubicBezTo>
                    <a:pt x="142" y="516"/>
                    <a:pt x="143" y="516"/>
                    <a:pt x="144" y="516"/>
                  </a:cubicBezTo>
                  <a:cubicBezTo>
                    <a:pt x="149" y="516"/>
                    <a:pt x="158" y="510"/>
                    <a:pt x="171" y="498"/>
                  </a:cubicBezTo>
                  <a:cubicBezTo>
                    <a:pt x="172" y="497"/>
                    <a:pt x="172" y="497"/>
                    <a:pt x="172" y="497"/>
                  </a:cubicBezTo>
                  <a:cubicBezTo>
                    <a:pt x="176" y="493"/>
                    <a:pt x="181" y="489"/>
                    <a:pt x="185" y="486"/>
                  </a:cubicBezTo>
                  <a:cubicBezTo>
                    <a:pt x="194" y="478"/>
                    <a:pt x="203" y="471"/>
                    <a:pt x="210" y="462"/>
                  </a:cubicBezTo>
                  <a:cubicBezTo>
                    <a:pt x="213" y="457"/>
                    <a:pt x="216" y="453"/>
                    <a:pt x="218" y="448"/>
                  </a:cubicBezTo>
                  <a:cubicBezTo>
                    <a:pt x="223" y="439"/>
                    <a:pt x="227" y="431"/>
                    <a:pt x="238" y="426"/>
                  </a:cubicBezTo>
                  <a:cubicBezTo>
                    <a:pt x="241" y="425"/>
                    <a:pt x="243" y="424"/>
                    <a:pt x="245" y="423"/>
                  </a:cubicBezTo>
                  <a:cubicBezTo>
                    <a:pt x="246" y="423"/>
                    <a:pt x="246" y="423"/>
                    <a:pt x="246" y="423"/>
                  </a:cubicBezTo>
                  <a:cubicBezTo>
                    <a:pt x="256" y="418"/>
                    <a:pt x="266" y="413"/>
                    <a:pt x="276" y="406"/>
                  </a:cubicBezTo>
                  <a:cubicBezTo>
                    <a:pt x="279" y="404"/>
                    <a:pt x="281" y="402"/>
                    <a:pt x="284" y="400"/>
                  </a:cubicBezTo>
                  <a:cubicBezTo>
                    <a:pt x="288" y="397"/>
                    <a:pt x="292" y="394"/>
                    <a:pt x="297" y="391"/>
                  </a:cubicBezTo>
                  <a:cubicBezTo>
                    <a:pt x="300" y="389"/>
                    <a:pt x="303" y="387"/>
                    <a:pt x="307" y="386"/>
                  </a:cubicBezTo>
                  <a:cubicBezTo>
                    <a:pt x="311" y="384"/>
                    <a:pt x="314" y="382"/>
                    <a:pt x="318" y="380"/>
                  </a:cubicBezTo>
                  <a:cubicBezTo>
                    <a:pt x="321" y="378"/>
                    <a:pt x="323" y="374"/>
                    <a:pt x="325" y="370"/>
                  </a:cubicBezTo>
                  <a:cubicBezTo>
                    <a:pt x="327" y="366"/>
                    <a:pt x="329" y="362"/>
                    <a:pt x="333" y="360"/>
                  </a:cubicBezTo>
                  <a:cubicBezTo>
                    <a:pt x="334" y="359"/>
                    <a:pt x="336" y="359"/>
                    <a:pt x="337" y="359"/>
                  </a:cubicBezTo>
                  <a:cubicBezTo>
                    <a:pt x="339" y="358"/>
                    <a:pt x="341" y="358"/>
                    <a:pt x="343" y="356"/>
                  </a:cubicBezTo>
                  <a:cubicBezTo>
                    <a:pt x="345" y="355"/>
                    <a:pt x="345" y="353"/>
                    <a:pt x="346" y="351"/>
                  </a:cubicBezTo>
                  <a:cubicBezTo>
                    <a:pt x="347" y="350"/>
                    <a:pt x="347" y="349"/>
                    <a:pt x="348" y="347"/>
                  </a:cubicBezTo>
                  <a:cubicBezTo>
                    <a:pt x="355" y="339"/>
                    <a:pt x="363" y="338"/>
                    <a:pt x="373" y="337"/>
                  </a:cubicBezTo>
                  <a:cubicBezTo>
                    <a:pt x="379" y="336"/>
                    <a:pt x="385" y="336"/>
                    <a:pt x="391" y="333"/>
                  </a:cubicBezTo>
                  <a:cubicBezTo>
                    <a:pt x="395" y="330"/>
                    <a:pt x="397" y="327"/>
                    <a:pt x="399" y="323"/>
                  </a:cubicBezTo>
                  <a:cubicBezTo>
                    <a:pt x="400" y="321"/>
                    <a:pt x="401" y="319"/>
                    <a:pt x="403" y="317"/>
                  </a:cubicBezTo>
                  <a:cubicBezTo>
                    <a:pt x="406" y="314"/>
                    <a:pt x="409" y="312"/>
                    <a:pt x="413" y="311"/>
                  </a:cubicBezTo>
                  <a:cubicBezTo>
                    <a:pt x="416" y="310"/>
                    <a:pt x="420" y="309"/>
                    <a:pt x="422" y="305"/>
                  </a:cubicBezTo>
                  <a:cubicBezTo>
                    <a:pt x="423" y="303"/>
                    <a:pt x="424" y="301"/>
                    <a:pt x="425" y="299"/>
                  </a:cubicBezTo>
                  <a:cubicBezTo>
                    <a:pt x="427" y="295"/>
                    <a:pt x="428" y="292"/>
                    <a:pt x="434" y="289"/>
                  </a:cubicBezTo>
                  <a:cubicBezTo>
                    <a:pt x="435" y="289"/>
                    <a:pt x="435" y="289"/>
                    <a:pt x="435" y="289"/>
                  </a:cubicBezTo>
                  <a:cubicBezTo>
                    <a:pt x="441" y="285"/>
                    <a:pt x="443" y="284"/>
                    <a:pt x="448" y="278"/>
                  </a:cubicBezTo>
                  <a:cubicBezTo>
                    <a:pt x="450" y="276"/>
                    <a:pt x="452" y="273"/>
                    <a:pt x="454" y="271"/>
                  </a:cubicBezTo>
                  <a:cubicBezTo>
                    <a:pt x="456" y="267"/>
                    <a:pt x="459" y="263"/>
                    <a:pt x="462" y="260"/>
                  </a:cubicBezTo>
                  <a:cubicBezTo>
                    <a:pt x="464" y="258"/>
                    <a:pt x="467" y="257"/>
                    <a:pt x="469" y="256"/>
                  </a:cubicBezTo>
                  <a:cubicBezTo>
                    <a:pt x="473" y="254"/>
                    <a:pt x="476" y="252"/>
                    <a:pt x="479" y="248"/>
                  </a:cubicBezTo>
                  <a:cubicBezTo>
                    <a:pt x="479" y="246"/>
                    <a:pt x="479" y="244"/>
                    <a:pt x="479" y="242"/>
                  </a:cubicBezTo>
                  <a:cubicBezTo>
                    <a:pt x="478" y="241"/>
                    <a:pt x="478" y="240"/>
                    <a:pt x="478" y="239"/>
                  </a:cubicBezTo>
                  <a:cubicBezTo>
                    <a:pt x="478" y="238"/>
                    <a:pt x="478" y="238"/>
                    <a:pt x="478" y="238"/>
                  </a:cubicBezTo>
                  <a:cubicBezTo>
                    <a:pt x="477" y="237"/>
                    <a:pt x="477" y="237"/>
                    <a:pt x="477" y="237"/>
                  </a:cubicBezTo>
                  <a:cubicBezTo>
                    <a:pt x="474" y="236"/>
                    <a:pt x="472" y="231"/>
                    <a:pt x="471" y="227"/>
                  </a:cubicBezTo>
                  <a:cubicBezTo>
                    <a:pt x="470" y="224"/>
                    <a:pt x="469" y="222"/>
                    <a:pt x="468" y="220"/>
                  </a:cubicBezTo>
                  <a:cubicBezTo>
                    <a:pt x="466" y="218"/>
                    <a:pt x="463" y="216"/>
                    <a:pt x="461" y="214"/>
                  </a:cubicBezTo>
                  <a:cubicBezTo>
                    <a:pt x="459" y="212"/>
                    <a:pt x="456" y="210"/>
                    <a:pt x="454" y="207"/>
                  </a:cubicBezTo>
                  <a:cubicBezTo>
                    <a:pt x="452" y="205"/>
                    <a:pt x="450" y="203"/>
                    <a:pt x="448" y="201"/>
                  </a:cubicBezTo>
                  <a:cubicBezTo>
                    <a:pt x="443" y="194"/>
                    <a:pt x="437" y="188"/>
                    <a:pt x="439" y="180"/>
                  </a:cubicBezTo>
                  <a:cubicBezTo>
                    <a:pt x="440" y="177"/>
                    <a:pt x="440" y="174"/>
                    <a:pt x="441" y="171"/>
                  </a:cubicBezTo>
                  <a:cubicBezTo>
                    <a:pt x="441" y="167"/>
                    <a:pt x="441" y="163"/>
                    <a:pt x="442" y="160"/>
                  </a:cubicBezTo>
                  <a:cubicBezTo>
                    <a:pt x="444" y="156"/>
                    <a:pt x="447" y="154"/>
                    <a:pt x="450" y="151"/>
                  </a:cubicBezTo>
                  <a:cubicBezTo>
                    <a:pt x="452" y="151"/>
                    <a:pt x="453" y="150"/>
                    <a:pt x="455" y="148"/>
                  </a:cubicBezTo>
                  <a:cubicBezTo>
                    <a:pt x="460" y="144"/>
                    <a:pt x="463" y="137"/>
                    <a:pt x="466" y="130"/>
                  </a:cubicBezTo>
                  <a:cubicBezTo>
                    <a:pt x="468" y="125"/>
                    <a:pt x="470" y="120"/>
                    <a:pt x="473" y="116"/>
                  </a:cubicBezTo>
                  <a:cubicBezTo>
                    <a:pt x="478" y="109"/>
                    <a:pt x="482" y="106"/>
                    <a:pt x="488" y="102"/>
                  </a:cubicBezTo>
                  <a:cubicBezTo>
                    <a:pt x="490" y="100"/>
                    <a:pt x="493" y="98"/>
                    <a:pt x="496" y="96"/>
                  </a:cubicBezTo>
                  <a:cubicBezTo>
                    <a:pt x="501" y="91"/>
                    <a:pt x="509" y="81"/>
                    <a:pt x="509" y="73"/>
                  </a:cubicBezTo>
                  <a:cubicBezTo>
                    <a:pt x="509" y="71"/>
                    <a:pt x="509" y="69"/>
                    <a:pt x="507" y="67"/>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9" name="Freeform 22">
              <a:extLst>
                <a:ext uri="{FF2B5EF4-FFF2-40B4-BE49-F238E27FC236}">
                  <a16:creationId xmlns:a16="http://schemas.microsoft.com/office/drawing/2014/main" id="{AD5B440B-2F2D-4B46-B5DB-2D0B58142602}"/>
                </a:ext>
              </a:extLst>
            </p:cNvPr>
            <p:cNvSpPr>
              <a:spLocks/>
            </p:cNvSpPr>
            <p:nvPr/>
          </p:nvSpPr>
          <p:spPr bwMode="auto">
            <a:xfrm>
              <a:off x="1834" y="3017"/>
              <a:ext cx="671" cy="836"/>
            </a:xfrm>
            <a:custGeom>
              <a:avLst/>
              <a:gdLst>
                <a:gd name="T0" fmla="*/ 312 w 333"/>
                <a:gd name="T1" fmla="*/ 142 h 416"/>
                <a:gd name="T2" fmla="*/ 263 w 333"/>
                <a:gd name="T3" fmla="*/ 159 h 416"/>
                <a:gd name="T4" fmla="*/ 247 w 333"/>
                <a:gd name="T5" fmla="*/ 167 h 416"/>
                <a:gd name="T6" fmla="*/ 241 w 333"/>
                <a:gd name="T7" fmla="*/ 143 h 416"/>
                <a:gd name="T8" fmla="*/ 222 w 333"/>
                <a:gd name="T9" fmla="*/ 150 h 416"/>
                <a:gd name="T10" fmla="*/ 203 w 333"/>
                <a:gd name="T11" fmla="*/ 122 h 416"/>
                <a:gd name="T12" fmla="*/ 188 w 333"/>
                <a:gd name="T13" fmla="*/ 105 h 416"/>
                <a:gd name="T14" fmla="*/ 178 w 333"/>
                <a:gd name="T15" fmla="*/ 99 h 416"/>
                <a:gd name="T16" fmla="*/ 171 w 333"/>
                <a:gd name="T17" fmla="*/ 98 h 416"/>
                <a:gd name="T18" fmla="*/ 160 w 333"/>
                <a:gd name="T19" fmla="*/ 79 h 416"/>
                <a:gd name="T20" fmla="*/ 155 w 333"/>
                <a:gd name="T21" fmla="*/ 35 h 416"/>
                <a:gd name="T22" fmla="*/ 167 w 333"/>
                <a:gd name="T23" fmla="*/ 16 h 416"/>
                <a:gd name="T24" fmla="*/ 168 w 333"/>
                <a:gd name="T25" fmla="*/ 4 h 416"/>
                <a:gd name="T26" fmla="*/ 162 w 333"/>
                <a:gd name="T27" fmla="*/ 5 h 416"/>
                <a:gd name="T28" fmla="*/ 132 w 333"/>
                <a:gd name="T29" fmla="*/ 24 h 416"/>
                <a:gd name="T30" fmla="*/ 125 w 333"/>
                <a:gd name="T31" fmla="*/ 17 h 416"/>
                <a:gd name="T32" fmla="*/ 114 w 333"/>
                <a:gd name="T33" fmla="*/ 26 h 416"/>
                <a:gd name="T34" fmla="*/ 103 w 333"/>
                <a:gd name="T35" fmla="*/ 26 h 416"/>
                <a:gd name="T36" fmla="*/ 46 w 333"/>
                <a:gd name="T37" fmla="*/ 81 h 416"/>
                <a:gd name="T38" fmla="*/ 21 w 333"/>
                <a:gd name="T39" fmla="*/ 91 h 416"/>
                <a:gd name="T40" fmla="*/ 19 w 333"/>
                <a:gd name="T41" fmla="*/ 92 h 416"/>
                <a:gd name="T42" fmla="*/ 3 w 333"/>
                <a:gd name="T43" fmla="*/ 158 h 416"/>
                <a:gd name="T44" fmla="*/ 28 w 333"/>
                <a:gd name="T45" fmla="*/ 210 h 416"/>
                <a:gd name="T46" fmla="*/ 62 w 333"/>
                <a:gd name="T47" fmla="*/ 206 h 416"/>
                <a:gd name="T48" fmla="*/ 95 w 333"/>
                <a:gd name="T49" fmla="*/ 219 h 416"/>
                <a:gd name="T50" fmla="*/ 113 w 333"/>
                <a:gd name="T51" fmla="*/ 209 h 416"/>
                <a:gd name="T52" fmla="*/ 113 w 333"/>
                <a:gd name="T53" fmla="*/ 248 h 416"/>
                <a:gd name="T54" fmla="*/ 110 w 333"/>
                <a:gd name="T55" fmla="*/ 295 h 416"/>
                <a:gd name="T56" fmla="*/ 117 w 333"/>
                <a:gd name="T57" fmla="*/ 316 h 416"/>
                <a:gd name="T58" fmla="*/ 120 w 333"/>
                <a:gd name="T59" fmla="*/ 332 h 416"/>
                <a:gd name="T60" fmla="*/ 126 w 333"/>
                <a:gd name="T61" fmla="*/ 356 h 416"/>
                <a:gd name="T62" fmla="*/ 129 w 333"/>
                <a:gd name="T63" fmla="*/ 383 h 416"/>
                <a:gd name="T64" fmla="*/ 133 w 333"/>
                <a:gd name="T65" fmla="*/ 414 h 416"/>
                <a:gd name="T66" fmla="*/ 151 w 333"/>
                <a:gd name="T67" fmla="*/ 409 h 416"/>
                <a:gd name="T68" fmla="*/ 165 w 333"/>
                <a:gd name="T69" fmla="*/ 402 h 416"/>
                <a:gd name="T70" fmla="*/ 179 w 333"/>
                <a:gd name="T71" fmla="*/ 393 h 416"/>
                <a:gd name="T72" fmla="*/ 194 w 333"/>
                <a:gd name="T73" fmla="*/ 370 h 416"/>
                <a:gd name="T74" fmla="*/ 214 w 333"/>
                <a:gd name="T75" fmla="*/ 349 h 416"/>
                <a:gd name="T76" fmla="*/ 237 w 333"/>
                <a:gd name="T77" fmla="*/ 322 h 416"/>
                <a:gd name="T78" fmla="*/ 266 w 333"/>
                <a:gd name="T79" fmla="*/ 296 h 416"/>
                <a:gd name="T80" fmla="*/ 277 w 333"/>
                <a:gd name="T81" fmla="*/ 298 h 416"/>
                <a:gd name="T82" fmla="*/ 280 w 333"/>
                <a:gd name="T83" fmla="*/ 266 h 416"/>
                <a:gd name="T84" fmla="*/ 281 w 333"/>
                <a:gd name="T85" fmla="*/ 261 h 416"/>
                <a:gd name="T86" fmla="*/ 296 w 333"/>
                <a:gd name="T87" fmla="*/ 236 h 416"/>
                <a:gd name="T88" fmla="*/ 301 w 333"/>
                <a:gd name="T89" fmla="*/ 198 h 416"/>
                <a:gd name="T90" fmla="*/ 331 w 333"/>
                <a:gd name="T91" fmla="*/ 15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3" h="416">
                  <a:moveTo>
                    <a:pt x="329" y="146"/>
                  </a:moveTo>
                  <a:cubicBezTo>
                    <a:pt x="328" y="145"/>
                    <a:pt x="326" y="145"/>
                    <a:pt x="324" y="144"/>
                  </a:cubicBezTo>
                  <a:cubicBezTo>
                    <a:pt x="321" y="144"/>
                    <a:pt x="316" y="142"/>
                    <a:pt x="312" y="142"/>
                  </a:cubicBezTo>
                  <a:cubicBezTo>
                    <a:pt x="309" y="141"/>
                    <a:pt x="305" y="141"/>
                    <a:pt x="301" y="141"/>
                  </a:cubicBezTo>
                  <a:cubicBezTo>
                    <a:pt x="288" y="141"/>
                    <a:pt x="272" y="145"/>
                    <a:pt x="265" y="156"/>
                  </a:cubicBezTo>
                  <a:cubicBezTo>
                    <a:pt x="265" y="157"/>
                    <a:pt x="264" y="157"/>
                    <a:pt x="263" y="159"/>
                  </a:cubicBezTo>
                  <a:cubicBezTo>
                    <a:pt x="261" y="163"/>
                    <a:pt x="258" y="168"/>
                    <a:pt x="254" y="169"/>
                  </a:cubicBezTo>
                  <a:cubicBezTo>
                    <a:pt x="254" y="169"/>
                    <a:pt x="253" y="169"/>
                    <a:pt x="253" y="169"/>
                  </a:cubicBezTo>
                  <a:cubicBezTo>
                    <a:pt x="251" y="169"/>
                    <a:pt x="249" y="168"/>
                    <a:pt x="247" y="167"/>
                  </a:cubicBezTo>
                  <a:cubicBezTo>
                    <a:pt x="243" y="164"/>
                    <a:pt x="243" y="158"/>
                    <a:pt x="242" y="152"/>
                  </a:cubicBezTo>
                  <a:cubicBezTo>
                    <a:pt x="242" y="150"/>
                    <a:pt x="242" y="148"/>
                    <a:pt x="242" y="146"/>
                  </a:cubicBezTo>
                  <a:cubicBezTo>
                    <a:pt x="241" y="143"/>
                    <a:pt x="241" y="143"/>
                    <a:pt x="241" y="143"/>
                  </a:cubicBezTo>
                  <a:cubicBezTo>
                    <a:pt x="238" y="144"/>
                    <a:pt x="238" y="144"/>
                    <a:pt x="238" y="144"/>
                  </a:cubicBezTo>
                  <a:cubicBezTo>
                    <a:pt x="236" y="145"/>
                    <a:pt x="234" y="146"/>
                    <a:pt x="231" y="147"/>
                  </a:cubicBezTo>
                  <a:cubicBezTo>
                    <a:pt x="228" y="149"/>
                    <a:pt x="225" y="150"/>
                    <a:pt x="222" y="150"/>
                  </a:cubicBezTo>
                  <a:cubicBezTo>
                    <a:pt x="220" y="150"/>
                    <a:pt x="218" y="150"/>
                    <a:pt x="217" y="149"/>
                  </a:cubicBezTo>
                  <a:cubicBezTo>
                    <a:pt x="208" y="146"/>
                    <a:pt x="204" y="135"/>
                    <a:pt x="203" y="127"/>
                  </a:cubicBezTo>
                  <a:cubicBezTo>
                    <a:pt x="203" y="125"/>
                    <a:pt x="203" y="124"/>
                    <a:pt x="203" y="122"/>
                  </a:cubicBezTo>
                  <a:cubicBezTo>
                    <a:pt x="203" y="115"/>
                    <a:pt x="203" y="107"/>
                    <a:pt x="194" y="105"/>
                  </a:cubicBezTo>
                  <a:cubicBezTo>
                    <a:pt x="193" y="105"/>
                    <a:pt x="193" y="105"/>
                    <a:pt x="192" y="105"/>
                  </a:cubicBezTo>
                  <a:cubicBezTo>
                    <a:pt x="191" y="105"/>
                    <a:pt x="189" y="105"/>
                    <a:pt x="188" y="105"/>
                  </a:cubicBezTo>
                  <a:cubicBezTo>
                    <a:pt x="187" y="105"/>
                    <a:pt x="186" y="106"/>
                    <a:pt x="185" y="106"/>
                  </a:cubicBezTo>
                  <a:cubicBezTo>
                    <a:pt x="183" y="106"/>
                    <a:pt x="182" y="105"/>
                    <a:pt x="181" y="105"/>
                  </a:cubicBezTo>
                  <a:cubicBezTo>
                    <a:pt x="180" y="104"/>
                    <a:pt x="179" y="102"/>
                    <a:pt x="178" y="99"/>
                  </a:cubicBezTo>
                  <a:cubicBezTo>
                    <a:pt x="177" y="96"/>
                    <a:pt x="177" y="96"/>
                    <a:pt x="177" y="96"/>
                  </a:cubicBezTo>
                  <a:cubicBezTo>
                    <a:pt x="174" y="98"/>
                    <a:pt x="174" y="98"/>
                    <a:pt x="174" y="98"/>
                  </a:cubicBezTo>
                  <a:cubicBezTo>
                    <a:pt x="173" y="98"/>
                    <a:pt x="172" y="98"/>
                    <a:pt x="171" y="98"/>
                  </a:cubicBezTo>
                  <a:cubicBezTo>
                    <a:pt x="170" y="98"/>
                    <a:pt x="169" y="98"/>
                    <a:pt x="168" y="98"/>
                  </a:cubicBezTo>
                  <a:cubicBezTo>
                    <a:pt x="166" y="96"/>
                    <a:pt x="166" y="93"/>
                    <a:pt x="166" y="89"/>
                  </a:cubicBezTo>
                  <a:cubicBezTo>
                    <a:pt x="166" y="84"/>
                    <a:pt x="166" y="79"/>
                    <a:pt x="160" y="79"/>
                  </a:cubicBezTo>
                  <a:cubicBezTo>
                    <a:pt x="159" y="78"/>
                    <a:pt x="159" y="76"/>
                    <a:pt x="158" y="75"/>
                  </a:cubicBezTo>
                  <a:cubicBezTo>
                    <a:pt x="158" y="74"/>
                    <a:pt x="158" y="74"/>
                    <a:pt x="158" y="74"/>
                  </a:cubicBezTo>
                  <a:cubicBezTo>
                    <a:pt x="154" y="61"/>
                    <a:pt x="149" y="48"/>
                    <a:pt x="155" y="35"/>
                  </a:cubicBezTo>
                  <a:cubicBezTo>
                    <a:pt x="157" y="31"/>
                    <a:pt x="160" y="27"/>
                    <a:pt x="162" y="23"/>
                  </a:cubicBezTo>
                  <a:cubicBezTo>
                    <a:pt x="163" y="22"/>
                    <a:pt x="164" y="20"/>
                    <a:pt x="165" y="19"/>
                  </a:cubicBezTo>
                  <a:cubicBezTo>
                    <a:pt x="166" y="18"/>
                    <a:pt x="166" y="17"/>
                    <a:pt x="167" y="16"/>
                  </a:cubicBezTo>
                  <a:cubicBezTo>
                    <a:pt x="169" y="14"/>
                    <a:pt x="170" y="13"/>
                    <a:pt x="171" y="11"/>
                  </a:cubicBezTo>
                  <a:cubicBezTo>
                    <a:pt x="171" y="9"/>
                    <a:pt x="170" y="7"/>
                    <a:pt x="169" y="6"/>
                  </a:cubicBezTo>
                  <a:cubicBezTo>
                    <a:pt x="169" y="5"/>
                    <a:pt x="169" y="5"/>
                    <a:pt x="168" y="4"/>
                  </a:cubicBezTo>
                  <a:cubicBezTo>
                    <a:pt x="167" y="0"/>
                    <a:pt x="167" y="0"/>
                    <a:pt x="167" y="0"/>
                  </a:cubicBezTo>
                  <a:cubicBezTo>
                    <a:pt x="164" y="3"/>
                    <a:pt x="164" y="3"/>
                    <a:pt x="164" y="3"/>
                  </a:cubicBezTo>
                  <a:cubicBezTo>
                    <a:pt x="164" y="3"/>
                    <a:pt x="162" y="4"/>
                    <a:pt x="162" y="5"/>
                  </a:cubicBezTo>
                  <a:cubicBezTo>
                    <a:pt x="161" y="6"/>
                    <a:pt x="161" y="6"/>
                    <a:pt x="161" y="6"/>
                  </a:cubicBezTo>
                  <a:cubicBezTo>
                    <a:pt x="156" y="11"/>
                    <a:pt x="142" y="24"/>
                    <a:pt x="134" y="24"/>
                  </a:cubicBezTo>
                  <a:cubicBezTo>
                    <a:pt x="133" y="24"/>
                    <a:pt x="132" y="24"/>
                    <a:pt x="132" y="24"/>
                  </a:cubicBezTo>
                  <a:cubicBezTo>
                    <a:pt x="131" y="23"/>
                    <a:pt x="129" y="22"/>
                    <a:pt x="129" y="19"/>
                  </a:cubicBezTo>
                  <a:cubicBezTo>
                    <a:pt x="128" y="17"/>
                    <a:pt x="128" y="17"/>
                    <a:pt x="128" y="17"/>
                  </a:cubicBezTo>
                  <a:cubicBezTo>
                    <a:pt x="125" y="17"/>
                    <a:pt x="125" y="17"/>
                    <a:pt x="125" y="17"/>
                  </a:cubicBezTo>
                  <a:cubicBezTo>
                    <a:pt x="123" y="18"/>
                    <a:pt x="122" y="19"/>
                    <a:pt x="121" y="21"/>
                  </a:cubicBezTo>
                  <a:cubicBezTo>
                    <a:pt x="121" y="23"/>
                    <a:pt x="120" y="24"/>
                    <a:pt x="118" y="25"/>
                  </a:cubicBezTo>
                  <a:cubicBezTo>
                    <a:pt x="117" y="26"/>
                    <a:pt x="116" y="26"/>
                    <a:pt x="114" y="26"/>
                  </a:cubicBezTo>
                  <a:cubicBezTo>
                    <a:pt x="112" y="26"/>
                    <a:pt x="111" y="26"/>
                    <a:pt x="110" y="26"/>
                  </a:cubicBezTo>
                  <a:cubicBezTo>
                    <a:pt x="109" y="26"/>
                    <a:pt x="107" y="26"/>
                    <a:pt x="106" y="26"/>
                  </a:cubicBezTo>
                  <a:cubicBezTo>
                    <a:pt x="105" y="26"/>
                    <a:pt x="104" y="26"/>
                    <a:pt x="103" y="26"/>
                  </a:cubicBezTo>
                  <a:cubicBezTo>
                    <a:pt x="90" y="29"/>
                    <a:pt x="83" y="44"/>
                    <a:pt x="76" y="57"/>
                  </a:cubicBezTo>
                  <a:cubicBezTo>
                    <a:pt x="74" y="61"/>
                    <a:pt x="72" y="65"/>
                    <a:pt x="70" y="68"/>
                  </a:cubicBezTo>
                  <a:cubicBezTo>
                    <a:pt x="63" y="79"/>
                    <a:pt x="57" y="81"/>
                    <a:pt x="46" y="81"/>
                  </a:cubicBezTo>
                  <a:cubicBezTo>
                    <a:pt x="41" y="82"/>
                    <a:pt x="37" y="82"/>
                    <a:pt x="33" y="84"/>
                  </a:cubicBezTo>
                  <a:cubicBezTo>
                    <a:pt x="31" y="85"/>
                    <a:pt x="30" y="86"/>
                    <a:pt x="28" y="87"/>
                  </a:cubicBezTo>
                  <a:cubicBezTo>
                    <a:pt x="26" y="89"/>
                    <a:pt x="24" y="91"/>
                    <a:pt x="21" y="91"/>
                  </a:cubicBezTo>
                  <a:cubicBezTo>
                    <a:pt x="21" y="91"/>
                    <a:pt x="21" y="91"/>
                    <a:pt x="21" y="91"/>
                  </a:cubicBezTo>
                  <a:cubicBezTo>
                    <a:pt x="20" y="91"/>
                    <a:pt x="20" y="91"/>
                    <a:pt x="20" y="91"/>
                  </a:cubicBezTo>
                  <a:cubicBezTo>
                    <a:pt x="19" y="92"/>
                    <a:pt x="19" y="92"/>
                    <a:pt x="19" y="92"/>
                  </a:cubicBezTo>
                  <a:cubicBezTo>
                    <a:pt x="10" y="101"/>
                    <a:pt x="6" y="112"/>
                    <a:pt x="5" y="124"/>
                  </a:cubicBezTo>
                  <a:cubicBezTo>
                    <a:pt x="5" y="127"/>
                    <a:pt x="4" y="131"/>
                    <a:pt x="4" y="135"/>
                  </a:cubicBezTo>
                  <a:cubicBezTo>
                    <a:pt x="2" y="143"/>
                    <a:pt x="0" y="152"/>
                    <a:pt x="3" y="158"/>
                  </a:cubicBezTo>
                  <a:cubicBezTo>
                    <a:pt x="5" y="163"/>
                    <a:pt x="8" y="165"/>
                    <a:pt x="11" y="167"/>
                  </a:cubicBezTo>
                  <a:cubicBezTo>
                    <a:pt x="16" y="169"/>
                    <a:pt x="19" y="171"/>
                    <a:pt x="18" y="180"/>
                  </a:cubicBezTo>
                  <a:cubicBezTo>
                    <a:pt x="18" y="191"/>
                    <a:pt x="21" y="202"/>
                    <a:pt x="28" y="210"/>
                  </a:cubicBezTo>
                  <a:cubicBezTo>
                    <a:pt x="31" y="214"/>
                    <a:pt x="34" y="215"/>
                    <a:pt x="38" y="215"/>
                  </a:cubicBezTo>
                  <a:cubicBezTo>
                    <a:pt x="42" y="215"/>
                    <a:pt x="48" y="213"/>
                    <a:pt x="54" y="210"/>
                  </a:cubicBezTo>
                  <a:cubicBezTo>
                    <a:pt x="56" y="209"/>
                    <a:pt x="60" y="207"/>
                    <a:pt x="62" y="206"/>
                  </a:cubicBezTo>
                  <a:cubicBezTo>
                    <a:pt x="64" y="214"/>
                    <a:pt x="73" y="226"/>
                    <a:pt x="82" y="228"/>
                  </a:cubicBezTo>
                  <a:cubicBezTo>
                    <a:pt x="83" y="229"/>
                    <a:pt x="84" y="229"/>
                    <a:pt x="85" y="229"/>
                  </a:cubicBezTo>
                  <a:cubicBezTo>
                    <a:pt x="90" y="229"/>
                    <a:pt x="92" y="224"/>
                    <a:pt x="95" y="219"/>
                  </a:cubicBezTo>
                  <a:cubicBezTo>
                    <a:pt x="97" y="215"/>
                    <a:pt x="99" y="211"/>
                    <a:pt x="103" y="209"/>
                  </a:cubicBezTo>
                  <a:cubicBezTo>
                    <a:pt x="105" y="208"/>
                    <a:pt x="106" y="208"/>
                    <a:pt x="108" y="208"/>
                  </a:cubicBezTo>
                  <a:cubicBezTo>
                    <a:pt x="110" y="208"/>
                    <a:pt x="112" y="208"/>
                    <a:pt x="113" y="209"/>
                  </a:cubicBezTo>
                  <a:cubicBezTo>
                    <a:pt x="118" y="212"/>
                    <a:pt x="122" y="217"/>
                    <a:pt x="123" y="222"/>
                  </a:cubicBezTo>
                  <a:cubicBezTo>
                    <a:pt x="124" y="229"/>
                    <a:pt x="120" y="237"/>
                    <a:pt x="116" y="243"/>
                  </a:cubicBezTo>
                  <a:cubicBezTo>
                    <a:pt x="115" y="245"/>
                    <a:pt x="114" y="247"/>
                    <a:pt x="113" y="248"/>
                  </a:cubicBezTo>
                  <a:cubicBezTo>
                    <a:pt x="112" y="251"/>
                    <a:pt x="110" y="253"/>
                    <a:pt x="109" y="255"/>
                  </a:cubicBezTo>
                  <a:cubicBezTo>
                    <a:pt x="105" y="260"/>
                    <a:pt x="102" y="266"/>
                    <a:pt x="101" y="273"/>
                  </a:cubicBezTo>
                  <a:cubicBezTo>
                    <a:pt x="101" y="281"/>
                    <a:pt x="106" y="288"/>
                    <a:pt x="110" y="295"/>
                  </a:cubicBezTo>
                  <a:cubicBezTo>
                    <a:pt x="111" y="297"/>
                    <a:pt x="111" y="297"/>
                    <a:pt x="111" y="297"/>
                  </a:cubicBezTo>
                  <a:cubicBezTo>
                    <a:pt x="114" y="302"/>
                    <a:pt x="114" y="303"/>
                    <a:pt x="115" y="310"/>
                  </a:cubicBezTo>
                  <a:cubicBezTo>
                    <a:pt x="115" y="313"/>
                    <a:pt x="115" y="314"/>
                    <a:pt x="117" y="316"/>
                  </a:cubicBezTo>
                  <a:cubicBezTo>
                    <a:pt x="117" y="317"/>
                    <a:pt x="118" y="318"/>
                    <a:pt x="119" y="320"/>
                  </a:cubicBezTo>
                  <a:cubicBezTo>
                    <a:pt x="120" y="323"/>
                    <a:pt x="120" y="325"/>
                    <a:pt x="120" y="328"/>
                  </a:cubicBezTo>
                  <a:cubicBezTo>
                    <a:pt x="120" y="329"/>
                    <a:pt x="120" y="331"/>
                    <a:pt x="120" y="332"/>
                  </a:cubicBezTo>
                  <a:cubicBezTo>
                    <a:pt x="120" y="336"/>
                    <a:pt x="121" y="337"/>
                    <a:pt x="122" y="339"/>
                  </a:cubicBezTo>
                  <a:cubicBezTo>
                    <a:pt x="123" y="340"/>
                    <a:pt x="124" y="341"/>
                    <a:pt x="124" y="343"/>
                  </a:cubicBezTo>
                  <a:cubicBezTo>
                    <a:pt x="126" y="346"/>
                    <a:pt x="127" y="353"/>
                    <a:pt x="126" y="356"/>
                  </a:cubicBezTo>
                  <a:cubicBezTo>
                    <a:pt x="126" y="359"/>
                    <a:pt x="125" y="361"/>
                    <a:pt x="124" y="362"/>
                  </a:cubicBezTo>
                  <a:cubicBezTo>
                    <a:pt x="124" y="364"/>
                    <a:pt x="123" y="365"/>
                    <a:pt x="122" y="367"/>
                  </a:cubicBezTo>
                  <a:cubicBezTo>
                    <a:pt x="120" y="374"/>
                    <a:pt x="124" y="378"/>
                    <a:pt x="129" y="383"/>
                  </a:cubicBezTo>
                  <a:cubicBezTo>
                    <a:pt x="131" y="386"/>
                    <a:pt x="133" y="388"/>
                    <a:pt x="134" y="390"/>
                  </a:cubicBezTo>
                  <a:cubicBezTo>
                    <a:pt x="131" y="392"/>
                    <a:pt x="130" y="394"/>
                    <a:pt x="129" y="398"/>
                  </a:cubicBezTo>
                  <a:cubicBezTo>
                    <a:pt x="128" y="403"/>
                    <a:pt x="131" y="410"/>
                    <a:pt x="133" y="414"/>
                  </a:cubicBezTo>
                  <a:cubicBezTo>
                    <a:pt x="134" y="416"/>
                    <a:pt x="134" y="416"/>
                    <a:pt x="134" y="416"/>
                  </a:cubicBezTo>
                  <a:cubicBezTo>
                    <a:pt x="136" y="415"/>
                    <a:pt x="136" y="415"/>
                    <a:pt x="136" y="415"/>
                  </a:cubicBezTo>
                  <a:cubicBezTo>
                    <a:pt x="140" y="414"/>
                    <a:pt x="145" y="412"/>
                    <a:pt x="151" y="409"/>
                  </a:cubicBezTo>
                  <a:cubicBezTo>
                    <a:pt x="153" y="408"/>
                    <a:pt x="154" y="407"/>
                    <a:pt x="156" y="405"/>
                  </a:cubicBezTo>
                  <a:cubicBezTo>
                    <a:pt x="157" y="404"/>
                    <a:pt x="159" y="402"/>
                    <a:pt x="161" y="402"/>
                  </a:cubicBezTo>
                  <a:cubicBezTo>
                    <a:pt x="162" y="402"/>
                    <a:pt x="164" y="402"/>
                    <a:pt x="165" y="402"/>
                  </a:cubicBezTo>
                  <a:cubicBezTo>
                    <a:pt x="167" y="401"/>
                    <a:pt x="170" y="401"/>
                    <a:pt x="173" y="400"/>
                  </a:cubicBezTo>
                  <a:cubicBezTo>
                    <a:pt x="175" y="398"/>
                    <a:pt x="176" y="396"/>
                    <a:pt x="177" y="395"/>
                  </a:cubicBezTo>
                  <a:cubicBezTo>
                    <a:pt x="178" y="394"/>
                    <a:pt x="178" y="393"/>
                    <a:pt x="179" y="393"/>
                  </a:cubicBezTo>
                  <a:cubicBezTo>
                    <a:pt x="180" y="391"/>
                    <a:pt x="182" y="390"/>
                    <a:pt x="183" y="389"/>
                  </a:cubicBezTo>
                  <a:cubicBezTo>
                    <a:pt x="184" y="388"/>
                    <a:pt x="185" y="388"/>
                    <a:pt x="186" y="387"/>
                  </a:cubicBezTo>
                  <a:cubicBezTo>
                    <a:pt x="192" y="383"/>
                    <a:pt x="193" y="376"/>
                    <a:pt x="194" y="370"/>
                  </a:cubicBezTo>
                  <a:cubicBezTo>
                    <a:pt x="194" y="364"/>
                    <a:pt x="195" y="363"/>
                    <a:pt x="200" y="359"/>
                  </a:cubicBezTo>
                  <a:cubicBezTo>
                    <a:pt x="202" y="358"/>
                    <a:pt x="204" y="357"/>
                    <a:pt x="205" y="356"/>
                  </a:cubicBezTo>
                  <a:cubicBezTo>
                    <a:pt x="208" y="354"/>
                    <a:pt x="211" y="351"/>
                    <a:pt x="214" y="349"/>
                  </a:cubicBezTo>
                  <a:cubicBezTo>
                    <a:pt x="216" y="347"/>
                    <a:pt x="218" y="346"/>
                    <a:pt x="220" y="344"/>
                  </a:cubicBezTo>
                  <a:cubicBezTo>
                    <a:pt x="225" y="341"/>
                    <a:pt x="229" y="338"/>
                    <a:pt x="232" y="334"/>
                  </a:cubicBezTo>
                  <a:cubicBezTo>
                    <a:pt x="236" y="330"/>
                    <a:pt x="236" y="325"/>
                    <a:pt x="237" y="322"/>
                  </a:cubicBezTo>
                  <a:cubicBezTo>
                    <a:pt x="237" y="319"/>
                    <a:pt x="237" y="316"/>
                    <a:pt x="239" y="313"/>
                  </a:cubicBezTo>
                  <a:cubicBezTo>
                    <a:pt x="242" y="308"/>
                    <a:pt x="248" y="302"/>
                    <a:pt x="254" y="300"/>
                  </a:cubicBezTo>
                  <a:cubicBezTo>
                    <a:pt x="258" y="298"/>
                    <a:pt x="262" y="296"/>
                    <a:pt x="266" y="296"/>
                  </a:cubicBezTo>
                  <a:cubicBezTo>
                    <a:pt x="266" y="296"/>
                    <a:pt x="267" y="296"/>
                    <a:pt x="267" y="297"/>
                  </a:cubicBezTo>
                  <a:cubicBezTo>
                    <a:pt x="269" y="297"/>
                    <a:pt x="270" y="297"/>
                    <a:pt x="271" y="297"/>
                  </a:cubicBezTo>
                  <a:cubicBezTo>
                    <a:pt x="273" y="298"/>
                    <a:pt x="275" y="298"/>
                    <a:pt x="277" y="298"/>
                  </a:cubicBezTo>
                  <a:cubicBezTo>
                    <a:pt x="278" y="298"/>
                    <a:pt x="279" y="298"/>
                    <a:pt x="280" y="298"/>
                  </a:cubicBezTo>
                  <a:cubicBezTo>
                    <a:pt x="286" y="297"/>
                    <a:pt x="291" y="292"/>
                    <a:pt x="291" y="286"/>
                  </a:cubicBezTo>
                  <a:cubicBezTo>
                    <a:pt x="292" y="277"/>
                    <a:pt x="287" y="269"/>
                    <a:pt x="280" y="266"/>
                  </a:cubicBezTo>
                  <a:cubicBezTo>
                    <a:pt x="278" y="266"/>
                    <a:pt x="277" y="265"/>
                    <a:pt x="277" y="265"/>
                  </a:cubicBezTo>
                  <a:cubicBezTo>
                    <a:pt x="277" y="265"/>
                    <a:pt x="277" y="265"/>
                    <a:pt x="277" y="265"/>
                  </a:cubicBezTo>
                  <a:cubicBezTo>
                    <a:pt x="277" y="264"/>
                    <a:pt x="279" y="262"/>
                    <a:pt x="281" y="261"/>
                  </a:cubicBezTo>
                  <a:cubicBezTo>
                    <a:pt x="282" y="260"/>
                    <a:pt x="282" y="260"/>
                    <a:pt x="282" y="260"/>
                  </a:cubicBezTo>
                  <a:cubicBezTo>
                    <a:pt x="287" y="255"/>
                    <a:pt x="290" y="249"/>
                    <a:pt x="293" y="243"/>
                  </a:cubicBezTo>
                  <a:cubicBezTo>
                    <a:pt x="294" y="240"/>
                    <a:pt x="295" y="238"/>
                    <a:pt x="296" y="236"/>
                  </a:cubicBezTo>
                  <a:cubicBezTo>
                    <a:pt x="298" y="231"/>
                    <a:pt x="300" y="224"/>
                    <a:pt x="302" y="216"/>
                  </a:cubicBezTo>
                  <a:cubicBezTo>
                    <a:pt x="303" y="213"/>
                    <a:pt x="302" y="209"/>
                    <a:pt x="302" y="206"/>
                  </a:cubicBezTo>
                  <a:cubicBezTo>
                    <a:pt x="301" y="203"/>
                    <a:pt x="301" y="200"/>
                    <a:pt x="301" y="198"/>
                  </a:cubicBezTo>
                  <a:cubicBezTo>
                    <a:pt x="303" y="187"/>
                    <a:pt x="311" y="177"/>
                    <a:pt x="318" y="168"/>
                  </a:cubicBezTo>
                  <a:cubicBezTo>
                    <a:pt x="319" y="167"/>
                    <a:pt x="319" y="167"/>
                    <a:pt x="319" y="167"/>
                  </a:cubicBezTo>
                  <a:cubicBezTo>
                    <a:pt x="323" y="162"/>
                    <a:pt x="328" y="156"/>
                    <a:pt x="331" y="150"/>
                  </a:cubicBezTo>
                  <a:cubicBezTo>
                    <a:pt x="333" y="147"/>
                    <a:pt x="333" y="147"/>
                    <a:pt x="333" y="147"/>
                  </a:cubicBezTo>
                  <a:lnTo>
                    <a:pt x="329" y="146"/>
                  </a:ln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0" name="Freeform 23">
              <a:extLst>
                <a:ext uri="{FF2B5EF4-FFF2-40B4-BE49-F238E27FC236}">
                  <a16:creationId xmlns:a16="http://schemas.microsoft.com/office/drawing/2014/main" id="{05A72DA8-4C67-4C2F-9D0B-BA5FF9E945E2}"/>
                </a:ext>
              </a:extLst>
            </p:cNvPr>
            <p:cNvSpPr>
              <a:spLocks/>
            </p:cNvSpPr>
            <p:nvPr/>
          </p:nvSpPr>
          <p:spPr bwMode="auto">
            <a:xfrm>
              <a:off x="2841" y="2005"/>
              <a:ext cx="396" cy="547"/>
            </a:xfrm>
            <a:custGeom>
              <a:avLst/>
              <a:gdLst>
                <a:gd name="T0" fmla="*/ 190 w 197"/>
                <a:gd name="T1" fmla="*/ 67 h 272"/>
                <a:gd name="T2" fmla="*/ 174 w 197"/>
                <a:gd name="T3" fmla="*/ 80 h 272"/>
                <a:gd name="T4" fmla="*/ 177 w 197"/>
                <a:gd name="T5" fmla="*/ 73 h 272"/>
                <a:gd name="T6" fmla="*/ 180 w 197"/>
                <a:gd name="T7" fmla="*/ 72 h 272"/>
                <a:gd name="T8" fmla="*/ 185 w 197"/>
                <a:gd name="T9" fmla="*/ 60 h 272"/>
                <a:gd name="T10" fmla="*/ 189 w 197"/>
                <a:gd name="T11" fmla="*/ 51 h 272"/>
                <a:gd name="T12" fmla="*/ 185 w 197"/>
                <a:gd name="T13" fmla="*/ 49 h 272"/>
                <a:gd name="T14" fmla="*/ 173 w 197"/>
                <a:gd name="T15" fmla="*/ 46 h 272"/>
                <a:gd name="T16" fmla="*/ 165 w 197"/>
                <a:gd name="T17" fmla="*/ 42 h 272"/>
                <a:gd name="T18" fmla="*/ 158 w 197"/>
                <a:gd name="T19" fmla="*/ 38 h 272"/>
                <a:gd name="T20" fmla="*/ 154 w 197"/>
                <a:gd name="T21" fmla="*/ 45 h 272"/>
                <a:gd name="T22" fmla="*/ 147 w 197"/>
                <a:gd name="T23" fmla="*/ 43 h 272"/>
                <a:gd name="T24" fmla="*/ 150 w 197"/>
                <a:gd name="T25" fmla="*/ 60 h 272"/>
                <a:gd name="T26" fmla="*/ 151 w 197"/>
                <a:gd name="T27" fmla="*/ 63 h 272"/>
                <a:gd name="T28" fmla="*/ 148 w 197"/>
                <a:gd name="T29" fmla="*/ 64 h 272"/>
                <a:gd name="T30" fmla="*/ 139 w 197"/>
                <a:gd name="T31" fmla="*/ 67 h 272"/>
                <a:gd name="T32" fmla="*/ 137 w 197"/>
                <a:gd name="T33" fmla="*/ 68 h 272"/>
                <a:gd name="T34" fmla="*/ 141 w 197"/>
                <a:gd name="T35" fmla="*/ 53 h 272"/>
                <a:gd name="T36" fmla="*/ 129 w 197"/>
                <a:gd name="T37" fmla="*/ 59 h 272"/>
                <a:gd name="T38" fmla="*/ 129 w 197"/>
                <a:gd name="T39" fmla="*/ 53 h 272"/>
                <a:gd name="T40" fmla="*/ 147 w 197"/>
                <a:gd name="T41" fmla="*/ 42 h 272"/>
                <a:gd name="T42" fmla="*/ 151 w 197"/>
                <a:gd name="T43" fmla="*/ 33 h 272"/>
                <a:gd name="T44" fmla="*/ 138 w 197"/>
                <a:gd name="T45" fmla="*/ 36 h 272"/>
                <a:gd name="T46" fmla="*/ 135 w 197"/>
                <a:gd name="T47" fmla="*/ 38 h 272"/>
                <a:gd name="T48" fmla="*/ 140 w 197"/>
                <a:gd name="T49" fmla="*/ 30 h 272"/>
                <a:gd name="T50" fmla="*/ 150 w 197"/>
                <a:gd name="T51" fmla="*/ 15 h 272"/>
                <a:gd name="T52" fmla="*/ 146 w 197"/>
                <a:gd name="T53" fmla="*/ 0 h 272"/>
                <a:gd name="T54" fmla="*/ 140 w 197"/>
                <a:gd name="T55" fmla="*/ 8 h 272"/>
                <a:gd name="T56" fmla="*/ 133 w 197"/>
                <a:gd name="T57" fmla="*/ 9 h 272"/>
                <a:gd name="T58" fmla="*/ 123 w 197"/>
                <a:gd name="T59" fmla="*/ 23 h 272"/>
                <a:gd name="T60" fmla="*/ 120 w 197"/>
                <a:gd name="T61" fmla="*/ 45 h 272"/>
                <a:gd name="T62" fmla="*/ 114 w 197"/>
                <a:gd name="T63" fmla="*/ 50 h 272"/>
                <a:gd name="T64" fmla="*/ 115 w 197"/>
                <a:gd name="T65" fmla="*/ 58 h 272"/>
                <a:gd name="T66" fmla="*/ 109 w 197"/>
                <a:gd name="T67" fmla="*/ 58 h 272"/>
                <a:gd name="T68" fmla="*/ 103 w 197"/>
                <a:gd name="T69" fmla="*/ 60 h 272"/>
                <a:gd name="T70" fmla="*/ 68 w 197"/>
                <a:gd name="T71" fmla="*/ 111 h 272"/>
                <a:gd name="T72" fmla="*/ 57 w 197"/>
                <a:gd name="T73" fmla="*/ 130 h 272"/>
                <a:gd name="T74" fmla="*/ 36 w 197"/>
                <a:gd name="T75" fmla="*/ 153 h 272"/>
                <a:gd name="T76" fmla="*/ 17 w 197"/>
                <a:gd name="T77" fmla="*/ 182 h 272"/>
                <a:gd name="T78" fmla="*/ 6 w 197"/>
                <a:gd name="T79" fmla="*/ 201 h 272"/>
                <a:gd name="T80" fmla="*/ 2 w 197"/>
                <a:gd name="T81" fmla="*/ 217 h 272"/>
                <a:gd name="T82" fmla="*/ 15 w 197"/>
                <a:gd name="T83" fmla="*/ 241 h 272"/>
                <a:gd name="T84" fmla="*/ 46 w 197"/>
                <a:gd name="T85" fmla="*/ 272 h 272"/>
                <a:gd name="T86" fmla="*/ 68 w 197"/>
                <a:gd name="T87" fmla="*/ 241 h 272"/>
                <a:gd name="T88" fmla="*/ 97 w 197"/>
                <a:gd name="T89" fmla="*/ 213 h 272"/>
                <a:gd name="T90" fmla="*/ 116 w 197"/>
                <a:gd name="T91" fmla="*/ 196 h 272"/>
                <a:gd name="T92" fmla="*/ 126 w 197"/>
                <a:gd name="T93" fmla="*/ 196 h 272"/>
                <a:gd name="T94" fmla="*/ 145 w 197"/>
                <a:gd name="T95" fmla="*/ 193 h 272"/>
                <a:gd name="T96" fmla="*/ 161 w 197"/>
                <a:gd name="T97" fmla="*/ 194 h 272"/>
                <a:gd name="T98" fmla="*/ 169 w 197"/>
                <a:gd name="T99" fmla="*/ 186 h 272"/>
                <a:gd name="T100" fmla="*/ 175 w 197"/>
                <a:gd name="T101" fmla="*/ 178 h 272"/>
                <a:gd name="T102" fmla="*/ 181 w 197"/>
                <a:gd name="T103" fmla="*/ 160 h 272"/>
                <a:gd name="T104" fmla="*/ 173 w 197"/>
                <a:gd name="T105" fmla="*/ 159 h 272"/>
                <a:gd name="T106" fmla="*/ 172 w 197"/>
                <a:gd name="T107" fmla="*/ 146 h 272"/>
                <a:gd name="T108" fmla="*/ 161 w 197"/>
                <a:gd name="T109" fmla="*/ 125 h 272"/>
                <a:gd name="T110" fmla="*/ 162 w 197"/>
                <a:gd name="T111" fmla="*/ 103 h 272"/>
                <a:gd name="T112" fmla="*/ 168 w 197"/>
                <a:gd name="T113" fmla="*/ 105 h 272"/>
                <a:gd name="T114" fmla="*/ 178 w 197"/>
                <a:gd name="T115" fmla="*/ 98 h 272"/>
                <a:gd name="T116" fmla="*/ 193 w 197"/>
                <a:gd name="T117" fmla="*/ 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 h="272">
                  <a:moveTo>
                    <a:pt x="196" y="67"/>
                  </a:moveTo>
                  <a:cubicBezTo>
                    <a:pt x="195" y="66"/>
                    <a:pt x="194" y="66"/>
                    <a:pt x="193" y="66"/>
                  </a:cubicBezTo>
                  <a:cubicBezTo>
                    <a:pt x="192" y="66"/>
                    <a:pt x="191" y="66"/>
                    <a:pt x="190" y="67"/>
                  </a:cubicBezTo>
                  <a:cubicBezTo>
                    <a:pt x="187" y="68"/>
                    <a:pt x="185" y="71"/>
                    <a:pt x="183" y="73"/>
                  </a:cubicBezTo>
                  <a:cubicBezTo>
                    <a:pt x="182" y="75"/>
                    <a:pt x="181" y="76"/>
                    <a:pt x="180" y="77"/>
                  </a:cubicBezTo>
                  <a:cubicBezTo>
                    <a:pt x="178" y="79"/>
                    <a:pt x="176" y="80"/>
                    <a:pt x="174" y="80"/>
                  </a:cubicBezTo>
                  <a:cubicBezTo>
                    <a:pt x="174" y="80"/>
                    <a:pt x="174" y="80"/>
                    <a:pt x="174" y="80"/>
                  </a:cubicBezTo>
                  <a:cubicBezTo>
                    <a:pt x="174" y="80"/>
                    <a:pt x="175" y="79"/>
                    <a:pt x="175" y="79"/>
                  </a:cubicBezTo>
                  <a:cubicBezTo>
                    <a:pt x="176" y="78"/>
                    <a:pt x="178" y="76"/>
                    <a:pt x="177" y="73"/>
                  </a:cubicBezTo>
                  <a:cubicBezTo>
                    <a:pt x="177" y="72"/>
                    <a:pt x="176" y="72"/>
                    <a:pt x="176" y="71"/>
                  </a:cubicBezTo>
                  <a:cubicBezTo>
                    <a:pt x="177" y="72"/>
                    <a:pt x="178" y="72"/>
                    <a:pt x="178" y="72"/>
                  </a:cubicBezTo>
                  <a:cubicBezTo>
                    <a:pt x="179" y="72"/>
                    <a:pt x="180" y="72"/>
                    <a:pt x="180" y="72"/>
                  </a:cubicBezTo>
                  <a:cubicBezTo>
                    <a:pt x="183" y="70"/>
                    <a:pt x="184" y="66"/>
                    <a:pt x="184" y="63"/>
                  </a:cubicBezTo>
                  <a:cubicBezTo>
                    <a:pt x="184" y="62"/>
                    <a:pt x="184" y="62"/>
                    <a:pt x="184" y="61"/>
                  </a:cubicBezTo>
                  <a:cubicBezTo>
                    <a:pt x="185" y="60"/>
                    <a:pt x="185" y="60"/>
                    <a:pt x="185" y="60"/>
                  </a:cubicBezTo>
                  <a:cubicBezTo>
                    <a:pt x="185" y="59"/>
                    <a:pt x="185" y="57"/>
                    <a:pt x="186" y="57"/>
                  </a:cubicBezTo>
                  <a:cubicBezTo>
                    <a:pt x="186" y="57"/>
                    <a:pt x="187" y="56"/>
                    <a:pt x="187" y="56"/>
                  </a:cubicBezTo>
                  <a:cubicBezTo>
                    <a:pt x="188" y="55"/>
                    <a:pt x="189" y="54"/>
                    <a:pt x="189" y="51"/>
                  </a:cubicBezTo>
                  <a:cubicBezTo>
                    <a:pt x="188" y="49"/>
                    <a:pt x="188" y="49"/>
                    <a:pt x="188" y="49"/>
                  </a:cubicBezTo>
                  <a:cubicBezTo>
                    <a:pt x="186" y="49"/>
                    <a:pt x="186" y="49"/>
                    <a:pt x="186" y="49"/>
                  </a:cubicBezTo>
                  <a:cubicBezTo>
                    <a:pt x="186" y="49"/>
                    <a:pt x="185" y="49"/>
                    <a:pt x="185" y="49"/>
                  </a:cubicBezTo>
                  <a:cubicBezTo>
                    <a:pt x="183" y="49"/>
                    <a:pt x="181" y="49"/>
                    <a:pt x="180" y="50"/>
                  </a:cubicBezTo>
                  <a:cubicBezTo>
                    <a:pt x="179" y="47"/>
                    <a:pt x="176" y="46"/>
                    <a:pt x="175" y="46"/>
                  </a:cubicBezTo>
                  <a:cubicBezTo>
                    <a:pt x="174" y="46"/>
                    <a:pt x="174" y="46"/>
                    <a:pt x="173" y="46"/>
                  </a:cubicBezTo>
                  <a:cubicBezTo>
                    <a:pt x="173" y="46"/>
                    <a:pt x="173" y="45"/>
                    <a:pt x="172" y="45"/>
                  </a:cubicBezTo>
                  <a:cubicBezTo>
                    <a:pt x="171" y="44"/>
                    <a:pt x="170" y="42"/>
                    <a:pt x="167" y="42"/>
                  </a:cubicBezTo>
                  <a:cubicBezTo>
                    <a:pt x="167" y="42"/>
                    <a:pt x="166" y="42"/>
                    <a:pt x="165" y="42"/>
                  </a:cubicBezTo>
                  <a:cubicBezTo>
                    <a:pt x="164" y="43"/>
                    <a:pt x="163" y="44"/>
                    <a:pt x="162" y="44"/>
                  </a:cubicBezTo>
                  <a:cubicBezTo>
                    <a:pt x="162" y="43"/>
                    <a:pt x="162" y="42"/>
                    <a:pt x="162" y="40"/>
                  </a:cubicBezTo>
                  <a:cubicBezTo>
                    <a:pt x="161" y="39"/>
                    <a:pt x="160" y="38"/>
                    <a:pt x="158" y="38"/>
                  </a:cubicBezTo>
                  <a:cubicBezTo>
                    <a:pt x="156" y="38"/>
                    <a:pt x="154" y="40"/>
                    <a:pt x="154" y="43"/>
                  </a:cubicBezTo>
                  <a:cubicBezTo>
                    <a:pt x="153" y="43"/>
                    <a:pt x="153" y="44"/>
                    <a:pt x="154" y="45"/>
                  </a:cubicBezTo>
                  <a:cubicBezTo>
                    <a:pt x="154" y="45"/>
                    <a:pt x="154" y="45"/>
                    <a:pt x="154" y="45"/>
                  </a:cubicBezTo>
                  <a:cubicBezTo>
                    <a:pt x="153" y="44"/>
                    <a:pt x="152" y="43"/>
                    <a:pt x="151" y="42"/>
                  </a:cubicBezTo>
                  <a:cubicBezTo>
                    <a:pt x="149" y="41"/>
                    <a:pt x="149" y="41"/>
                    <a:pt x="149" y="41"/>
                  </a:cubicBezTo>
                  <a:cubicBezTo>
                    <a:pt x="147" y="43"/>
                    <a:pt x="147" y="43"/>
                    <a:pt x="147" y="43"/>
                  </a:cubicBezTo>
                  <a:cubicBezTo>
                    <a:pt x="147" y="43"/>
                    <a:pt x="142" y="50"/>
                    <a:pt x="144" y="55"/>
                  </a:cubicBezTo>
                  <a:cubicBezTo>
                    <a:pt x="144" y="57"/>
                    <a:pt x="147" y="60"/>
                    <a:pt x="150" y="60"/>
                  </a:cubicBezTo>
                  <a:cubicBezTo>
                    <a:pt x="150" y="60"/>
                    <a:pt x="150" y="60"/>
                    <a:pt x="150" y="60"/>
                  </a:cubicBezTo>
                  <a:cubicBezTo>
                    <a:pt x="151" y="60"/>
                    <a:pt x="151" y="60"/>
                    <a:pt x="152" y="60"/>
                  </a:cubicBezTo>
                  <a:cubicBezTo>
                    <a:pt x="152" y="60"/>
                    <a:pt x="152" y="61"/>
                    <a:pt x="152" y="61"/>
                  </a:cubicBezTo>
                  <a:cubicBezTo>
                    <a:pt x="152" y="62"/>
                    <a:pt x="151" y="62"/>
                    <a:pt x="151" y="63"/>
                  </a:cubicBezTo>
                  <a:cubicBezTo>
                    <a:pt x="150" y="63"/>
                    <a:pt x="150" y="63"/>
                    <a:pt x="149" y="63"/>
                  </a:cubicBezTo>
                  <a:cubicBezTo>
                    <a:pt x="149" y="63"/>
                    <a:pt x="149" y="63"/>
                    <a:pt x="149" y="62"/>
                  </a:cubicBezTo>
                  <a:cubicBezTo>
                    <a:pt x="149" y="63"/>
                    <a:pt x="149" y="63"/>
                    <a:pt x="148" y="64"/>
                  </a:cubicBezTo>
                  <a:cubicBezTo>
                    <a:pt x="144" y="60"/>
                    <a:pt x="144" y="60"/>
                    <a:pt x="144" y="60"/>
                  </a:cubicBezTo>
                  <a:cubicBezTo>
                    <a:pt x="143" y="61"/>
                    <a:pt x="142" y="62"/>
                    <a:pt x="141" y="64"/>
                  </a:cubicBezTo>
                  <a:cubicBezTo>
                    <a:pt x="141" y="65"/>
                    <a:pt x="140" y="66"/>
                    <a:pt x="139" y="67"/>
                  </a:cubicBezTo>
                  <a:cubicBezTo>
                    <a:pt x="138" y="67"/>
                    <a:pt x="138" y="68"/>
                    <a:pt x="137" y="69"/>
                  </a:cubicBezTo>
                  <a:cubicBezTo>
                    <a:pt x="136" y="69"/>
                    <a:pt x="135" y="70"/>
                    <a:pt x="134" y="71"/>
                  </a:cubicBezTo>
                  <a:cubicBezTo>
                    <a:pt x="135" y="70"/>
                    <a:pt x="136" y="69"/>
                    <a:pt x="137" y="68"/>
                  </a:cubicBezTo>
                  <a:cubicBezTo>
                    <a:pt x="138" y="67"/>
                    <a:pt x="138" y="67"/>
                    <a:pt x="139" y="66"/>
                  </a:cubicBezTo>
                  <a:cubicBezTo>
                    <a:pt x="139" y="66"/>
                    <a:pt x="144" y="61"/>
                    <a:pt x="143" y="56"/>
                  </a:cubicBezTo>
                  <a:cubicBezTo>
                    <a:pt x="143" y="55"/>
                    <a:pt x="142" y="53"/>
                    <a:pt x="141" y="53"/>
                  </a:cubicBezTo>
                  <a:cubicBezTo>
                    <a:pt x="140" y="52"/>
                    <a:pt x="139" y="52"/>
                    <a:pt x="138" y="52"/>
                  </a:cubicBezTo>
                  <a:cubicBezTo>
                    <a:pt x="135" y="52"/>
                    <a:pt x="132" y="55"/>
                    <a:pt x="130" y="58"/>
                  </a:cubicBezTo>
                  <a:cubicBezTo>
                    <a:pt x="130" y="58"/>
                    <a:pt x="129" y="59"/>
                    <a:pt x="129" y="59"/>
                  </a:cubicBezTo>
                  <a:cubicBezTo>
                    <a:pt x="128" y="60"/>
                    <a:pt x="128" y="60"/>
                    <a:pt x="128" y="60"/>
                  </a:cubicBezTo>
                  <a:cubicBezTo>
                    <a:pt x="128" y="60"/>
                    <a:pt x="127" y="59"/>
                    <a:pt x="127" y="57"/>
                  </a:cubicBezTo>
                  <a:cubicBezTo>
                    <a:pt x="127" y="55"/>
                    <a:pt x="128" y="53"/>
                    <a:pt x="129" y="53"/>
                  </a:cubicBezTo>
                  <a:cubicBezTo>
                    <a:pt x="130" y="52"/>
                    <a:pt x="132" y="51"/>
                    <a:pt x="134" y="51"/>
                  </a:cubicBezTo>
                  <a:cubicBezTo>
                    <a:pt x="136" y="51"/>
                    <a:pt x="139" y="50"/>
                    <a:pt x="141" y="49"/>
                  </a:cubicBezTo>
                  <a:cubicBezTo>
                    <a:pt x="144" y="47"/>
                    <a:pt x="146" y="45"/>
                    <a:pt x="147" y="42"/>
                  </a:cubicBezTo>
                  <a:cubicBezTo>
                    <a:pt x="148" y="41"/>
                    <a:pt x="149" y="41"/>
                    <a:pt x="149" y="40"/>
                  </a:cubicBezTo>
                  <a:cubicBezTo>
                    <a:pt x="149" y="39"/>
                    <a:pt x="149" y="39"/>
                    <a:pt x="149" y="39"/>
                  </a:cubicBezTo>
                  <a:cubicBezTo>
                    <a:pt x="151" y="38"/>
                    <a:pt x="153" y="35"/>
                    <a:pt x="151" y="33"/>
                  </a:cubicBezTo>
                  <a:cubicBezTo>
                    <a:pt x="150" y="31"/>
                    <a:pt x="149" y="31"/>
                    <a:pt x="148" y="31"/>
                  </a:cubicBezTo>
                  <a:cubicBezTo>
                    <a:pt x="145" y="31"/>
                    <a:pt x="143" y="33"/>
                    <a:pt x="142" y="33"/>
                  </a:cubicBezTo>
                  <a:cubicBezTo>
                    <a:pt x="141" y="34"/>
                    <a:pt x="139" y="35"/>
                    <a:pt x="138" y="36"/>
                  </a:cubicBezTo>
                  <a:cubicBezTo>
                    <a:pt x="137" y="37"/>
                    <a:pt x="137" y="37"/>
                    <a:pt x="137" y="37"/>
                  </a:cubicBezTo>
                  <a:cubicBezTo>
                    <a:pt x="136" y="38"/>
                    <a:pt x="136" y="38"/>
                    <a:pt x="135" y="38"/>
                  </a:cubicBezTo>
                  <a:cubicBezTo>
                    <a:pt x="135" y="38"/>
                    <a:pt x="135" y="38"/>
                    <a:pt x="135" y="38"/>
                  </a:cubicBezTo>
                  <a:cubicBezTo>
                    <a:pt x="134" y="38"/>
                    <a:pt x="134" y="37"/>
                    <a:pt x="135" y="36"/>
                  </a:cubicBezTo>
                  <a:cubicBezTo>
                    <a:pt x="136" y="35"/>
                    <a:pt x="137" y="34"/>
                    <a:pt x="138" y="33"/>
                  </a:cubicBezTo>
                  <a:cubicBezTo>
                    <a:pt x="139" y="32"/>
                    <a:pt x="139" y="31"/>
                    <a:pt x="140" y="30"/>
                  </a:cubicBezTo>
                  <a:cubicBezTo>
                    <a:pt x="141" y="29"/>
                    <a:pt x="142" y="28"/>
                    <a:pt x="143" y="27"/>
                  </a:cubicBezTo>
                  <a:cubicBezTo>
                    <a:pt x="145" y="26"/>
                    <a:pt x="147" y="24"/>
                    <a:pt x="148" y="22"/>
                  </a:cubicBezTo>
                  <a:cubicBezTo>
                    <a:pt x="150" y="19"/>
                    <a:pt x="150" y="18"/>
                    <a:pt x="150" y="15"/>
                  </a:cubicBezTo>
                  <a:cubicBezTo>
                    <a:pt x="150" y="15"/>
                    <a:pt x="150" y="13"/>
                    <a:pt x="150" y="12"/>
                  </a:cubicBezTo>
                  <a:cubicBezTo>
                    <a:pt x="151" y="9"/>
                    <a:pt x="152" y="5"/>
                    <a:pt x="150" y="2"/>
                  </a:cubicBezTo>
                  <a:cubicBezTo>
                    <a:pt x="149" y="1"/>
                    <a:pt x="147" y="0"/>
                    <a:pt x="146" y="0"/>
                  </a:cubicBezTo>
                  <a:cubicBezTo>
                    <a:pt x="145" y="0"/>
                    <a:pt x="143" y="0"/>
                    <a:pt x="143" y="1"/>
                  </a:cubicBezTo>
                  <a:cubicBezTo>
                    <a:pt x="141" y="3"/>
                    <a:pt x="140" y="5"/>
                    <a:pt x="140" y="7"/>
                  </a:cubicBezTo>
                  <a:cubicBezTo>
                    <a:pt x="140" y="7"/>
                    <a:pt x="140" y="8"/>
                    <a:pt x="140" y="8"/>
                  </a:cubicBezTo>
                  <a:cubicBezTo>
                    <a:pt x="140" y="8"/>
                    <a:pt x="140" y="10"/>
                    <a:pt x="140" y="11"/>
                  </a:cubicBezTo>
                  <a:cubicBezTo>
                    <a:pt x="139" y="10"/>
                    <a:pt x="137" y="8"/>
                    <a:pt x="135" y="8"/>
                  </a:cubicBezTo>
                  <a:cubicBezTo>
                    <a:pt x="134" y="8"/>
                    <a:pt x="134" y="9"/>
                    <a:pt x="133" y="9"/>
                  </a:cubicBezTo>
                  <a:cubicBezTo>
                    <a:pt x="129" y="10"/>
                    <a:pt x="127" y="15"/>
                    <a:pt x="126" y="18"/>
                  </a:cubicBezTo>
                  <a:cubicBezTo>
                    <a:pt x="126" y="18"/>
                    <a:pt x="126" y="18"/>
                    <a:pt x="126" y="18"/>
                  </a:cubicBezTo>
                  <a:cubicBezTo>
                    <a:pt x="125" y="21"/>
                    <a:pt x="125" y="22"/>
                    <a:pt x="123" y="23"/>
                  </a:cubicBezTo>
                  <a:cubicBezTo>
                    <a:pt x="121" y="26"/>
                    <a:pt x="122" y="28"/>
                    <a:pt x="123" y="30"/>
                  </a:cubicBezTo>
                  <a:cubicBezTo>
                    <a:pt x="124" y="35"/>
                    <a:pt x="124" y="40"/>
                    <a:pt x="122" y="43"/>
                  </a:cubicBezTo>
                  <a:cubicBezTo>
                    <a:pt x="121" y="44"/>
                    <a:pt x="121" y="45"/>
                    <a:pt x="120" y="45"/>
                  </a:cubicBezTo>
                  <a:cubicBezTo>
                    <a:pt x="120" y="46"/>
                    <a:pt x="120" y="47"/>
                    <a:pt x="120" y="47"/>
                  </a:cubicBezTo>
                  <a:cubicBezTo>
                    <a:pt x="120" y="47"/>
                    <a:pt x="119" y="47"/>
                    <a:pt x="119" y="47"/>
                  </a:cubicBezTo>
                  <a:cubicBezTo>
                    <a:pt x="118" y="48"/>
                    <a:pt x="116" y="48"/>
                    <a:pt x="114" y="50"/>
                  </a:cubicBezTo>
                  <a:cubicBezTo>
                    <a:pt x="113" y="53"/>
                    <a:pt x="114" y="55"/>
                    <a:pt x="114" y="57"/>
                  </a:cubicBezTo>
                  <a:cubicBezTo>
                    <a:pt x="114" y="57"/>
                    <a:pt x="115" y="58"/>
                    <a:pt x="115" y="58"/>
                  </a:cubicBezTo>
                  <a:cubicBezTo>
                    <a:pt x="115" y="58"/>
                    <a:pt x="115" y="58"/>
                    <a:pt x="115" y="58"/>
                  </a:cubicBezTo>
                  <a:cubicBezTo>
                    <a:pt x="114" y="58"/>
                    <a:pt x="113" y="60"/>
                    <a:pt x="111" y="61"/>
                  </a:cubicBezTo>
                  <a:cubicBezTo>
                    <a:pt x="111" y="61"/>
                    <a:pt x="111" y="60"/>
                    <a:pt x="111" y="60"/>
                  </a:cubicBezTo>
                  <a:cubicBezTo>
                    <a:pt x="110" y="60"/>
                    <a:pt x="110" y="59"/>
                    <a:pt x="109" y="58"/>
                  </a:cubicBezTo>
                  <a:cubicBezTo>
                    <a:pt x="108" y="58"/>
                    <a:pt x="108" y="58"/>
                    <a:pt x="108" y="58"/>
                  </a:cubicBezTo>
                  <a:cubicBezTo>
                    <a:pt x="104" y="55"/>
                    <a:pt x="104" y="55"/>
                    <a:pt x="104" y="55"/>
                  </a:cubicBezTo>
                  <a:cubicBezTo>
                    <a:pt x="103" y="60"/>
                    <a:pt x="103" y="60"/>
                    <a:pt x="103" y="60"/>
                  </a:cubicBezTo>
                  <a:cubicBezTo>
                    <a:pt x="102" y="70"/>
                    <a:pt x="99" y="77"/>
                    <a:pt x="94" y="86"/>
                  </a:cubicBezTo>
                  <a:cubicBezTo>
                    <a:pt x="87" y="94"/>
                    <a:pt x="80" y="104"/>
                    <a:pt x="69" y="110"/>
                  </a:cubicBezTo>
                  <a:cubicBezTo>
                    <a:pt x="68" y="111"/>
                    <a:pt x="68" y="111"/>
                    <a:pt x="68" y="111"/>
                  </a:cubicBezTo>
                  <a:cubicBezTo>
                    <a:pt x="68" y="112"/>
                    <a:pt x="68" y="112"/>
                    <a:pt x="68" y="112"/>
                  </a:cubicBezTo>
                  <a:cubicBezTo>
                    <a:pt x="67" y="117"/>
                    <a:pt x="65" y="122"/>
                    <a:pt x="63" y="125"/>
                  </a:cubicBezTo>
                  <a:cubicBezTo>
                    <a:pt x="61" y="127"/>
                    <a:pt x="59" y="129"/>
                    <a:pt x="57" y="130"/>
                  </a:cubicBezTo>
                  <a:cubicBezTo>
                    <a:pt x="55" y="131"/>
                    <a:pt x="53" y="132"/>
                    <a:pt x="51" y="134"/>
                  </a:cubicBezTo>
                  <a:cubicBezTo>
                    <a:pt x="47" y="138"/>
                    <a:pt x="43" y="143"/>
                    <a:pt x="40" y="148"/>
                  </a:cubicBezTo>
                  <a:cubicBezTo>
                    <a:pt x="38" y="150"/>
                    <a:pt x="37" y="151"/>
                    <a:pt x="36" y="153"/>
                  </a:cubicBezTo>
                  <a:cubicBezTo>
                    <a:pt x="34" y="155"/>
                    <a:pt x="32" y="158"/>
                    <a:pt x="30" y="160"/>
                  </a:cubicBezTo>
                  <a:cubicBezTo>
                    <a:pt x="25" y="165"/>
                    <a:pt x="20" y="170"/>
                    <a:pt x="18" y="176"/>
                  </a:cubicBezTo>
                  <a:cubicBezTo>
                    <a:pt x="17" y="178"/>
                    <a:pt x="17" y="180"/>
                    <a:pt x="17" y="182"/>
                  </a:cubicBezTo>
                  <a:cubicBezTo>
                    <a:pt x="16" y="185"/>
                    <a:pt x="16" y="187"/>
                    <a:pt x="15" y="190"/>
                  </a:cubicBezTo>
                  <a:cubicBezTo>
                    <a:pt x="14" y="192"/>
                    <a:pt x="12" y="194"/>
                    <a:pt x="10" y="196"/>
                  </a:cubicBezTo>
                  <a:cubicBezTo>
                    <a:pt x="9" y="197"/>
                    <a:pt x="7" y="199"/>
                    <a:pt x="6" y="201"/>
                  </a:cubicBezTo>
                  <a:cubicBezTo>
                    <a:pt x="5" y="203"/>
                    <a:pt x="5" y="205"/>
                    <a:pt x="5" y="208"/>
                  </a:cubicBezTo>
                  <a:cubicBezTo>
                    <a:pt x="5" y="210"/>
                    <a:pt x="5" y="213"/>
                    <a:pt x="4" y="215"/>
                  </a:cubicBezTo>
                  <a:cubicBezTo>
                    <a:pt x="3" y="216"/>
                    <a:pt x="3" y="217"/>
                    <a:pt x="2" y="217"/>
                  </a:cubicBezTo>
                  <a:cubicBezTo>
                    <a:pt x="0" y="219"/>
                    <a:pt x="0" y="219"/>
                    <a:pt x="0" y="219"/>
                  </a:cubicBezTo>
                  <a:cubicBezTo>
                    <a:pt x="2" y="221"/>
                    <a:pt x="2" y="221"/>
                    <a:pt x="2" y="221"/>
                  </a:cubicBezTo>
                  <a:cubicBezTo>
                    <a:pt x="8" y="227"/>
                    <a:pt x="12" y="234"/>
                    <a:pt x="15" y="241"/>
                  </a:cubicBezTo>
                  <a:cubicBezTo>
                    <a:pt x="17" y="246"/>
                    <a:pt x="19" y="252"/>
                    <a:pt x="23" y="257"/>
                  </a:cubicBezTo>
                  <a:cubicBezTo>
                    <a:pt x="30" y="266"/>
                    <a:pt x="38" y="272"/>
                    <a:pt x="44" y="272"/>
                  </a:cubicBezTo>
                  <a:cubicBezTo>
                    <a:pt x="44" y="272"/>
                    <a:pt x="45" y="272"/>
                    <a:pt x="46" y="272"/>
                  </a:cubicBezTo>
                  <a:cubicBezTo>
                    <a:pt x="50" y="271"/>
                    <a:pt x="54" y="266"/>
                    <a:pt x="56" y="258"/>
                  </a:cubicBezTo>
                  <a:cubicBezTo>
                    <a:pt x="56" y="258"/>
                    <a:pt x="56" y="258"/>
                    <a:pt x="56" y="258"/>
                  </a:cubicBezTo>
                  <a:cubicBezTo>
                    <a:pt x="58" y="249"/>
                    <a:pt x="59" y="245"/>
                    <a:pt x="68" y="241"/>
                  </a:cubicBezTo>
                  <a:cubicBezTo>
                    <a:pt x="69" y="240"/>
                    <a:pt x="70" y="240"/>
                    <a:pt x="71" y="240"/>
                  </a:cubicBezTo>
                  <a:cubicBezTo>
                    <a:pt x="79" y="237"/>
                    <a:pt x="82" y="235"/>
                    <a:pt x="86" y="226"/>
                  </a:cubicBezTo>
                  <a:cubicBezTo>
                    <a:pt x="89" y="218"/>
                    <a:pt x="91" y="217"/>
                    <a:pt x="97" y="213"/>
                  </a:cubicBezTo>
                  <a:cubicBezTo>
                    <a:pt x="98" y="213"/>
                    <a:pt x="99" y="212"/>
                    <a:pt x="100" y="211"/>
                  </a:cubicBezTo>
                  <a:cubicBezTo>
                    <a:pt x="102" y="210"/>
                    <a:pt x="104" y="207"/>
                    <a:pt x="107" y="204"/>
                  </a:cubicBezTo>
                  <a:cubicBezTo>
                    <a:pt x="109" y="200"/>
                    <a:pt x="112" y="197"/>
                    <a:pt x="116" y="196"/>
                  </a:cubicBezTo>
                  <a:cubicBezTo>
                    <a:pt x="116" y="195"/>
                    <a:pt x="117" y="195"/>
                    <a:pt x="118" y="195"/>
                  </a:cubicBezTo>
                  <a:cubicBezTo>
                    <a:pt x="119" y="195"/>
                    <a:pt x="120" y="195"/>
                    <a:pt x="122" y="196"/>
                  </a:cubicBezTo>
                  <a:cubicBezTo>
                    <a:pt x="123" y="196"/>
                    <a:pt x="124" y="196"/>
                    <a:pt x="126" y="196"/>
                  </a:cubicBezTo>
                  <a:cubicBezTo>
                    <a:pt x="129" y="196"/>
                    <a:pt x="131" y="195"/>
                    <a:pt x="134" y="195"/>
                  </a:cubicBezTo>
                  <a:cubicBezTo>
                    <a:pt x="135" y="194"/>
                    <a:pt x="137" y="194"/>
                    <a:pt x="138" y="194"/>
                  </a:cubicBezTo>
                  <a:cubicBezTo>
                    <a:pt x="140" y="193"/>
                    <a:pt x="142" y="193"/>
                    <a:pt x="145" y="193"/>
                  </a:cubicBezTo>
                  <a:cubicBezTo>
                    <a:pt x="149" y="193"/>
                    <a:pt x="154" y="194"/>
                    <a:pt x="158" y="195"/>
                  </a:cubicBezTo>
                  <a:cubicBezTo>
                    <a:pt x="160" y="195"/>
                    <a:pt x="160" y="195"/>
                    <a:pt x="160" y="195"/>
                  </a:cubicBezTo>
                  <a:cubicBezTo>
                    <a:pt x="161" y="194"/>
                    <a:pt x="161" y="194"/>
                    <a:pt x="161" y="194"/>
                  </a:cubicBezTo>
                  <a:cubicBezTo>
                    <a:pt x="162" y="193"/>
                    <a:pt x="164" y="191"/>
                    <a:pt x="166" y="190"/>
                  </a:cubicBezTo>
                  <a:cubicBezTo>
                    <a:pt x="168" y="188"/>
                    <a:pt x="168" y="188"/>
                    <a:pt x="168" y="188"/>
                  </a:cubicBezTo>
                  <a:cubicBezTo>
                    <a:pt x="168" y="187"/>
                    <a:pt x="168" y="187"/>
                    <a:pt x="169" y="186"/>
                  </a:cubicBezTo>
                  <a:cubicBezTo>
                    <a:pt x="170" y="186"/>
                    <a:pt x="170" y="185"/>
                    <a:pt x="171" y="184"/>
                  </a:cubicBezTo>
                  <a:cubicBezTo>
                    <a:pt x="172" y="183"/>
                    <a:pt x="173" y="182"/>
                    <a:pt x="174" y="180"/>
                  </a:cubicBezTo>
                  <a:cubicBezTo>
                    <a:pt x="174" y="180"/>
                    <a:pt x="175" y="179"/>
                    <a:pt x="175" y="178"/>
                  </a:cubicBezTo>
                  <a:cubicBezTo>
                    <a:pt x="176" y="176"/>
                    <a:pt x="178" y="174"/>
                    <a:pt x="179" y="172"/>
                  </a:cubicBezTo>
                  <a:cubicBezTo>
                    <a:pt x="179" y="171"/>
                    <a:pt x="180" y="171"/>
                    <a:pt x="180" y="171"/>
                  </a:cubicBezTo>
                  <a:cubicBezTo>
                    <a:pt x="181" y="168"/>
                    <a:pt x="185" y="163"/>
                    <a:pt x="181" y="160"/>
                  </a:cubicBezTo>
                  <a:cubicBezTo>
                    <a:pt x="180" y="159"/>
                    <a:pt x="179" y="158"/>
                    <a:pt x="177" y="158"/>
                  </a:cubicBezTo>
                  <a:cubicBezTo>
                    <a:pt x="176" y="158"/>
                    <a:pt x="175" y="158"/>
                    <a:pt x="174" y="159"/>
                  </a:cubicBezTo>
                  <a:cubicBezTo>
                    <a:pt x="174" y="159"/>
                    <a:pt x="173" y="159"/>
                    <a:pt x="173" y="159"/>
                  </a:cubicBezTo>
                  <a:cubicBezTo>
                    <a:pt x="173" y="159"/>
                    <a:pt x="172" y="158"/>
                    <a:pt x="172" y="157"/>
                  </a:cubicBezTo>
                  <a:cubicBezTo>
                    <a:pt x="171" y="154"/>
                    <a:pt x="172" y="150"/>
                    <a:pt x="172" y="147"/>
                  </a:cubicBezTo>
                  <a:cubicBezTo>
                    <a:pt x="172" y="146"/>
                    <a:pt x="172" y="146"/>
                    <a:pt x="172" y="146"/>
                  </a:cubicBezTo>
                  <a:cubicBezTo>
                    <a:pt x="172" y="143"/>
                    <a:pt x="172" y="141"/>
                    <a:pt x="171" y="138"/>
                  </a:cubicBezTo>
                  <a:cubicBezTo>
                    <a:pt x="170" y="136"/>
                    <a:pt x="169" y="133"/>
                    <a:pt x="167" y="130"/>
                  </a:cubicBezTo>
                  <a:cubicBezTo>
                    <a:pt x="165" y="128"/>
                    <a:pt x="163" y="127"/>
                    <a:pt x="161" y="125"/>
                  </a:cubicBezTo>
                  <a:cubicBezTo>
                    <a:pt x="159" y="124"/>
                    <a:pt x="158" y="123"/>
                    <a:pt x="157" y="122"/>
                  </a:cubicBezTo>
                  <a:cubicBezTo>
                    <a:pt x="155" y="119"/>
                    <a:pt x="157" y="111"/>
                    <a:pt x="160" y="107"/>
                  </a:cubicBezTo>
                  <a:cubicBezTo>
                    <a:pt x="161" y="106"/>
                    <a:pt x="162" y="105"/>
                    <a:pt x="162" y="103"/>
                  </a:cubicBezTo>
                  <a:cubicBezTo>
                    <a:pt x="163" y="102"/>
                    <a:pt x="163" y="101"/>
                    <a:pt x="164" y="100"/>
                  </a:cubicBezTo>
                  <a:cubicBezTo>
                    <a:pt x="164" y="101"/>
                    <a:pt x="164" y="102"/>
                    <a:pt x="165" y="103"/>
                  </a:cubicBezTo>
                  <a:cubicBezTo>
                    <a:pt x="165" y="104"/>
                    <a:pt x="167" y="105"/>
                    <a:pt x="168" y="105"/>
                  </a:cubicBezTo>
                  <a:cubicBezTo>
                    <a:pt x="169" y="105"/>
                    <a:pt x="169" y="105"/>
                    <a:pt x="169" y="105"/>
                  </a:cubicBezTo>
                  <a:cubicBezTo>
                    <a:pt x="174" y="105"/>
                    <a:pt x="176" y="102"/>
                    <a:pt x="177" y="99"/>
                  </a:cubicBezTo>
                  <a:cubicBezTo>
                    <a:pt x="178" y="98"/>
                    <a:pt x="178" y="98"/>
                    <a:pt x="178" y="98"/>
                  </a:cubicBezTo>
                  <a:cubicBezTo>
                    <a:pt x="180" y="95"/>
                    <a:pt x="182" y="92"/>
                    <a:pt x="185" y="89"/>
                  </a:cubicBezTo>
                  <a:cubicBezTo>
                    <a:pt x="186" y="88"/>
                    <a:pt x="187" y="87"/>
                    <a:pt x="188" y="86"/>
                  </a:cubicBezTo>
                  <a:cubicBezTo>
                    <a:pt x="190" y="83"/>
                    <a:pt x="192" y="80"/>
                    <a:pt x="193" y="77"/>
                  </a:cubicBezTo>
                  <a:cubicBezTo>
                    <a:pt x="194" y="76"/>
                    <a:pt x="194" y="76"/>
                    <a:pt x="195" y="75"/>
                  </a:cubicBezTo>
                  <a:cubicBezTo>
                    <a:pt x="196" y="72"/>
                    <a:pt x="197" y="69"/>
                    <a:pt x="196" y="67"/>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1" name="Freeform 24">
              <a:extLst>
                <a:ext uri="{FF2B5EF4-FFF2-40B4-BE49-F238E27FC236}">
                  <a16:creationId xmlns:a16="http://schemas.microsoft.com/office/drawing/2014/main" id="{C077E5CC-3B49-4732-B229-A3D93BC9ADA1}"/>
                </a:ext>
              </a:extLst>
            </p:cNvPr>
            <p:cNvSpPr>
              <a:spLocks noEditPoints="1"/>
            </p:cNvSpPr>
            <p:nvPr/>
          </p:nvSpPr>
          <p:spPr bwMode="auto">
            <a:xfrm>
              <a:off x="2134" y="2393"/>
              <a:ext cx="1029" cy="964"/>
            </a:xfrm>
            <a:custGeom>
              <a:avLst/>
              <a:gdLst>
                <a:gd name="T0" fmla="*/ 485 w 511"/>
                <a:gd name="T1" fmla="*/ 1 h 479"/>
                <a:gd name="T2" fmla="*/ 467 w 511"/>
                <a:gd name="T3" fmla="*/ 2 h 479"/>
                <a:gd name="T4" fmla="*/ 436 w 511"/>
                <a:gd name="T5" fmla="*/ 33 h 479"/>
                <a:gd name="T6" fmla="*/ 406 w 511"/>
                <a:gd name="T7" fmla="*/ 65 h 479"/>
                <a:gd name="T8" fmla="*/ 366 w 511"/>
                <a:gd name="T9" fmla="*/ 48 h 479"/>
                <a:gd name="T10" fmla="*/ 349 w 511"/>
                <a:gd name="T11" fmla="*/ 25 h 479"/>
                <a:gd name="T12" fmla="*/ 343 w 511"/>
                <a:gd name="T13" fmla="*/ 28 h 479"/>
                <a:gd name="T14" fmla="*/ 319 w 511"/>
                <a:gd name="T15" fmla="*/ 58 h 479"/>
                <a:gd name="T16" fmla="*/ 303 w 511"/>
                <a:gd name="T17" fmla="*/ 78 h 479"/>
                <a:gd name="T18" fmla="*/ 275 w 511"/>
                <a:gd name="T19" fmla="*/ 107 h 479"/>
                <a:gd name="T20" fmla="*/ 244 w 511"/>
                <a:gd name="T21" fmla="*/ 134 h 479"/>
                <a:gd name="T22" fmla="*/ 189 w 511"/>
                <a:gd name="T23" fmla="*/ 165 h 479"/>
                <a:gd name="T24" fmla="*/ 173 w 511"/>
                <a:gd name="T25" fmla="*/ 178 h 479"/>
                <a:gd name="T26" fmla="*/ 137 w 511"/>
                <a:gd name="T27" fmla="*/ 209 h 479"/>
                <a:gd name="T28" fmla="*/ 87 w 511"/>
                <a:gd name="T29" fmla="*/ 240 h 479"/>
                <a:gd name="T30" fmla="*/ 51 w 511"/>
                <a:gd name="T31" fmla="*/ 280 h 479"/>
                <a:gd name="T32" fmla="*/ 18 w 511"/>
                <a:gd name="T33" fmla="*/ 312 h 479"/>
                <a:gd name="T34" fmla="*/ 18 w 511"/>
                <a:gd name="T35" fmla="*/ 326 h 479"/>
                <a:gd name="T36" fmla="*/ 9 w 511"/>
                <a:gd name="T37" fmla="*/ 384 h 479"/>
                <a:gd name="T38" fmla="*/ 19 w 511"/>
                <a:gd name="T39" fmla="*/ 408 h 479"/>
                <a:gd name="T40" fmla="*/ 25 w 511"/>
                <a:gd name="T41" fmla="*/ 406 h 479"/>
                <a:gd name="T42" fmla="*/ 32 w 511"/>
                <a:gd name="T43" fmla="*/ 415 h 479"/>
                <a:gd name="T44" fmla="*/ 45 w 511"/>
                <a:gd name="T45" fmla="*/ 415 h 479"/>
                <a:gd name="T46" fmla="*/ 73 w 511"/>
                <a:gd name="T47" fmla="*/ 461 h 479"/>
                <a:gd name="T48" fmla="*/ 98 w 511"/>
                <a:gd name="T49" fmla="*/ 477 h 479"/>
                <a:gd name="T50" fmla="*/ 116 w 511"/>
                <a:gd name="T51" fmla="*/ 466 h 479"/>
                <a:gd name="T52" fmla="*/ 181 w 511"/>
                <a:gd name="T53" fmla="*/ 456 h 479"/>
                <a:gd name="T54" fmla="*/ 187 w 511"/>
                <a:gd name="T55" fmla="*/ 422 h 479"/>
                <a:gd name="T56" fmla="*/ 207 w 511"/>
                <a:gd name="T57" fmla="*/ 351 h 479"/>
                <a:gd name="T58" fmla="*/ 290 w 511"/>
                <a:gd name="T59" fmla="*/ 303 h 479"/>
                <a:gd name="T60" fmla="*/ 325 w 511"/>
                <a:gd name="T61" fmla="*/ 293 h 479"/>
                <a:gd name="T62" fmla="*/ 363 w 511"/>
                <a:gd name="T63" fmla="*/ 297 h 479"/>
                <a:gd name="T64" fmla="*/ 379 w 511"/>
                <a:gd name="T65" fmla="*/ 295 h 479"/>
                <a:gd name="T66" fmla="*/ 398 w 511"/>
                <a:gd name="T67" fmla="*/ 283 h 479"/>
                <a:gd name="T68" fmla="*/ 384 w 511"/>
                <a:gd name="T69" fmla="*/ 253 h 479"/>
                <a:gd name="T70" fmla="*/ 370 w 511"/>
                <a:gd name="T71" fmla="*/ 251 h 479"/>
                <a:gd name="T72" fmla="*/ 360 w 511"/>
                <a:gd name="T73" fmla="*/ 253 h 479"/>
                <a:gd name="T74" fmla="*/ 360 w 511"/>
                <a:gd name="T75" fmla="*/ 245 h 479"/>
                <a:gd name="T76" fmla="*/ 358 w 511"/>
                <a:gd name="T77" fmla="*/ 237 h 479"/>
                <a:gd name="T78" fmla="*/ 356 w 511"/>
                <a:gd name="T79" fmla="*/ 219 h 479"/>
                <a:gd name="T80" fmla="*/ 358 w 511"/>
                <a:gd name="T81" fmla="*/ 200 h 479"/>
                <a:gd name="T82" fmla="*/ 363 w 511"/>
                <a:gd name="T83" fmla="*/ 185 h 479"/>
                <a:gd name="T84" fmla="*/ 416 w 511"/>
                <a:gd name="T85" fmla="*/ 151 h 479"/>
                <a:gd name="T86" fmla="*/ 429 w 511"/>
                <a:gd name="T87" fmla="*/ 125 h 479"/>
                <a:gd name="T88" fmla="*/ 433 w 511"/>
                <a:gd name="T89" fmla="*/ 118 h 479"/>
                <a:gd name="T90" fmla="*/ 447 w 511"/>
                <a:gd name="T91" fmla="*/ 83 h 479"/>
                <a:gd name="T92" fmla="*/ 459 w 511"/>
                <a:gd name="T93" fmla="*/ 75 h 479"/>
                <a:gd name="T94" fmla="*/ 466 w 511"/>
                <a:gd name="T95" fmla="*/ 66 h 479"/>
                <a:gd name="T96" fmla="*/ 479 w 511"/>
                <a:gd name="T97" fmla="*/ 49 h 479"/>
                <a:gd name="T98" fmla="*/ 496 w 511"/>
                <a:gd name="T99" fmla="*/ 25 h 479"/>
                <a:gd name="T100" fmla="*/ 502 w 511"/>
                <a:gd name="T101" fmla="*/ 13 h 479"/>
                <a:gd name="T102" fmla="*/ 507 w 511"/>
                <a:gd name="T103" fmla="*/ 1 h 479"/>
                <a:gd name="T104" fmla="*/ 319 w 511"/>
                <a:gd name="T105" fmla="*/ 284 h 479"/>
                <a:gd name="T106" fmla="*/ 328 w 511"/>
                <a:gd name="T107" fmla="*/ 275 h 479"/>
                <a:gd name="T108" fmla="*/ 337 w 511"/>
                <a:gd name="T109" fmla="*/ 28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1" h="479">
                  <a:moveTo>
                    <a:pt x="507" y="1"/>
                  </a:moveTo>
                  <a:cubicBezTo>
                    <a:pt x="502" y="0"/>
                    <a:pt x="499" y="0"/>
                    <a:pt x="496" y="0"/>
                  </a:cubicBezTo>
                  <a:cubicBezTo>
                    <a:pt x="493" y="0"/>
                    <a:pt x="491" y="0"/>
                    <a:pt x="489" y="0"/>
                  </a:cubicBezTo>
                  <a:cubicBezTo>
                    <a:pt x="488" y="1"/>
                    <a:pt x="486" y="1"/>
                    <a:pt x="485" y="1"/>
                  </a:cubicBezTo>
                  <a:cubicBezTo>
                    <a:pt x="482" y="2"/>
                    <a:pt x="480" y="3"/>
                    <a:pt x="476" y="3"/>
                  </a:cubicBezTo>
                  <a:cubicBezTo>
                    <a:pt x="475" y="3"/>
                    <a:pt x="474" y="3"/>
                    <a:pt x="473" y="2"/>
                  </a:cubicBezTo>
                  <a:cubicBezTo>
                    <a:pt x="471" y="2"/>
                    <a:pt x="470" y="2"/>
                    <a:pt x="469" y="2"/>
                  </a:cubicBezTo>
                  <a:cubicBezTo>
                    <a:pt x="468" y="2"/>
                    <a:pt x="467" y="2"/>
                    <a:pt x="467" y="2"/>
                  </a:cubicBezTo>
                  <a:cubicBezTo>
                    <a:pt x="463" y="3"/>
                    <a:pt x="460" y="7"/>
                    <a:pt x="457" y="11"/>
                  </a:cubicBezTo>
                  <a:cubicBezTo>
                    <a:pt x="455" y="13"/>
                    <a:pt x="453" y="16"/>
                    <a:pt x="451" y="18"/>
                  </a:cubicBezTo>
                  <a:cubicBezTo>
                    <a:pt x="449" y="19"/>
                    <a:pt x="448" y="19"/>
                    <a:pt x="447" y="20"/>
                  </a:cubicBezTo>
                  <a:cubicBezTo>
                    <a:pt x="442" y="24"/>
                    <a:pt x="439" y="25"/>
                    <a:pt x="436" y="33"/>
                  </a:cubicBezTo>
                  <a:cubicBezTo>
                    <a:pt x="433" y="42"/>
                    <a:pt x="429" y="43"/>
                    <a:pt x="422" y="46"/>
                  </a:cubicBezTo>
                  <a:cubicBezTo>
                    <a:pt x="419" y="48"/>
                    <a:pt x="419" y="48"/>
                    <a:pt x="419" y="48"/>
                  </a:cubicBezTo>
                  <a:cubicBezTo>
                    <a:pt x="410" y="52"/>
                    <a:pt x="409" y="56"/>
                    <a:pt x="407" y="65"/>
                  </a:cubicBezTo>
                  <a:cubicBezTo>
                    <a:pt x="406" y="65"/>
                    <a:pt x="406" y="65"/>
                    <a:pt x="406" y="65"/>
                  </a:cubicBezTo>
                  <a:cubicBezTo>
                    <a:pt x="404" y="73"/>
                    <a:pt x="401" y="78"/>
                    <a:pt x="396" y="78"/>
                  </a:cubicBezTo>
                  <a:cubicBezTo>
                    <a:pt x="396" y="78"/>
                    <a:pt x="395" y="79"/>
                    <a:pt x="395" y="79"/>
                  </a:cubicBezTo>
                  <a:cubicBezTo>
                    <a:pt x="386" y="79"/>
                    <a:pt x="377" y="67"/>
                    <a:pt x="374" y="64"/>
                  </a:cubicBezTo>
                  <a:cubicBezTo>
                    <a:pt x="371" y="59"/>
                    <a:pt x="368" y="53"/>
                    <a:pt x="366" y="48"/>
                  </a:cubicBezTo>
                  <a:cubicBezTo>
                    <a:pt x="363" y="40"/>
                    <a:pt x="359" y="33"/>
                    <a:pt x="352" y="26"/>
                  </a:cubicBezTo>
                  <a:cubicBezTo>
                    <a:pt x="351" y="25"/>
                    <a:pt x="351" y="25"/>
                    <a:pt x="351" y="25"/>
                  </a:cubicBezTo>
                  <a:cubicBezTo>
                    <a:pt x="350" y="25"/>
                    <a:pt x="350" y="25"/>
                    <a:pt x="350" y="25"/>
                  </a:cubicBezTo>
                  <a:cubicBezTo>
                    <a:pt x="349" y="25"/>
                    <a:pt x="349" y="25"/>
                    <a:pt x="349" y="25"/>
                  </a:cubicBezTo>
                  <a:cubicBezTo>
                    <a:pt x="349" y="25"/>
                    <a:pt x="348" y="25"/>
                    <a:pt x="347" y="25"/>
                  </a:cubicBezTo>
                  <a:cubicBezTo>
                    <a:pt x="347" y="25"/>
                    <a:pt x="346" y="25"/>
                    <a:pt x="345" y="25"/>
                  </a:cubicBezTo>
                  <a:cubicBezTo>
                    <a:pt x="343" y="26"/>
                    <a:pt x="343" y="26"/>
                    <a:pt x="343" y="26"/>
                  </a:cubicBezTo>
                  <a:cubicBezTo>
                    <a:pt x="343" y="28"/>
                    <a:pt x="343" y="28"/>
                    <a:pt x="343" y="28"/>
                  </a:cubicBezTo>
                  <a:cubicBezTo>
                    <a:pt x="343" y="36"/>
                    <a:pt x="342" y="41"/>
                    <a:pt x="336" y="45"/>
                  </a:cubicBezTo>
                  <a:cubicBezTo>
                    <a:pt x="332" y="49"/>
                    <a:pt x="325" y="54"/>
                    <a:pt x="321" y="55"/>
                  </a:cubicBezTo>
                  <a:cubicBezTo>
                    <a:pt x="318" y="56"/>
                    <a:pt x="318" y="56"/>
                    <a:pt x="318" y="56"/>
                  </a:cubicBezTo>
                  <a:cubicBezTo>
                    <a:pt x="319" y="58"/>
                    <a:pt x="319" y="58"/>
                    <a:pt x="319" y="58"/>
                  </a:cubicBezTo>
                  <a:cubicBezTo>
                    <a:pt x="319" y="59"/>
                    <a:pt x="319" y="59"/>
                    <a:pt x="319" y="60"/>
                  </a:cubicBezTo>
                  <a:cubicBezTo>
                    <a:pt x="320" y="62"/>
                    <a:pt x="320" y="64"/>
                    <a:pt x="319" y="66"/>
                  </a:cubicBezTo>
                  <a:cubicBezTo>
                    <a:pt x="317" y="70"/>
                    <a:pt x="313" y="72"/>
                    <a:pt x="310" y="73"/>
                  </a:cubicBezTo>
                  <a:cubicBezTo>
                    <a:pt x="307" y="75"/>
                    <a:pt x="305" y="76"/>
                    <a:pt x="303" y="78"/>
                  </a:cubicBezTo>
                  <a:cubicBezTo>
                    <a:pt x="300" y="81"/>
                    <a:pt x="297" y="85"/>
                    <a:pt x="294" y="89"/>
                  </a:cubicBezTo>
                  <a:cubicBezTo>
                    <a:pt x="292" y="91"/>
                    <a:pt x="291" y="93"/>
                    <a:pt x="289" y="95"/>
                  </a:cubicBezTo>
                  <a:cubicBezTo>
                    <a:pt x="284" y="102"/>
                    <a:pt x="282" y="103"/>
                    <a:pt x="275" y="106"/>
                  </a:cubicBezTo>
                  <a:cubicBezTo>
                    <a:pt x="275" y="107"/>
                    <a:pt x="275" y="107"/>
                    <a:pt x="275" y="107"/>
                  </a:cubicBezTo>
                  <a:cubicBezTo>
                    <a:pt x="269" y="110"/>
                    <a:pt x="267" y="113"/>
                    <a:pt x="266" y="117"/>
                  </a:cubicBezTo>
                  <a:cubicBezTo>
                    <a:pt x="265" y="119"/>
                    <a:pt x="264" y="121"/>
                    <a:pt x="263" y="123"/>
                  </a:cubicBezTo>
                  <a:cubicBezTo>
                    <a:pt x="261" y="127"/>
                    <a:pt x="257" y="128"/>
                    <a:pt x="254" y="129"/>
                  </a:cubicBezTo>
                  <a:cubicBezTo>
                    <a:pt x="250" y="130"/>
                    <a:pt x="247" y="131"/>
                    <a:pt x="244" y="134"/>
                  </a:cubicBezTo>
                  <a:cubicBezTo>
                    <a:pt x="242" y="136"/>
                    <a:pt x="241" y="139"/>
                    <a:pt x="240" y="141"/>
                  </a:cubicBezTo>
                  <a:cubicBezTo>
                    <a:pt x="238" y="145"/>
                    <a:pt x="236" y="148"/>
                    <a:pt x="232" y="150"/>
                  </a:cubicBezTo>
                  <a:cubicBezTo>
                    <a:pt x="226" y="153"/>
                    <a:pt x="220" y="154"/>
                    <a:pt x="214" y="155"/>
                  </a:cubicBezTo>
                  <a:cubicBezTo>
                    <a:pt x="205" y="156"/>
                    <a:pt x="195" y="157"/>
                    <a:pt x="189" y="165"/>
                  </a:cubicBezTo>
                  <a:cubicBezTo>
                    <a:pt x="188" y="166"/>
                    <a:pt x="187" y="168"/>
                    <a:pt x="187" y="169"/>
                  </a:cubicBezTo>
                  <a:cubicBezTo>
                    <a:pt x="186" y="171"/>
                    <a:pt x="186" y="173"/>
                    <a:pt x="184" y="174"/>
                  </a:cubicBezTo>
                  <a:cubicBezTo>
                    <a:pt x="182" y="176"/>
                    <a:pt x="180" y="176"/>
                    <a:pt x="178" y="176"/>
                  </a:cubicBezTo>
                  <a:cubicBezTo>
                    <a:pt x="176" y="177"/>
                    <a:pt x="175" y="177"/>
                    <a:pt x="173" y="178"/>
                  </a:cubicBezTo>
                  <a:cubicBezTo>
                    <a:pt x="170" y="180"/>
                    <a:pt x="168" y="184"/>
                    <a:pt x="166" y="188"/>
                  </a:cubicBezTo>
                  <a:cubicBezTo>
                    <a:pt x="164" y="192"/>
                    <a:pt x="162" y="195"/>
                    <a:pt x="159" y="198"/>
                  </a:cubicBezTo>
                  <a:cubicBezTo>
                    <a:pt x="155" y="200"/>
                    <a:pt x="152" y="202"/>
                    <a:pt x="148" y="203"/>
                  </a:cubicBezTo>
                  <a:cubicBezTo>
                    <a:pt x="144" y="205"/>
                    <a:pt x="141" y="207"/>
                    <a:pt x="137" y="209"/>
                  </a:cubicBezTo>
                  <a:cubicBezTo>
                    <a:pt x="133" y="212"/>
                    <a:pt x="129" y="215"/>
                    <a:pt x="125" y="218"/>
                  </a:cubicBezTo>
                  <a:cubicBezTo>
                    <a:pt x="124" y="218"/>
                    <a:pt x="124" y="218"/>
                    <a:pt x="124" y="218"/>
                  </a:cubicBezTo>
                  <a:cubicBezTo>
                    <a:pt x="122" y="220"/>
                    <a:pt x="119" y="222"/>
                    <a:pt x="117" y="224"/>
                  </a:cubicBezTo>
                  <a:cubicBezTo>
                    <a:pt x="107" y="231"/>
                    <a:pt x="97" y="235"/>
                    <a:pt x="87" y="240"/>
                  </a:cubicBezTo>
                  <a:cubicBezTo>
                    <a:pt x="86" y="241"/>
                    <a:pt x="86" y="241"/>
                    <a:pt x="86" y="241"/>
                  </a:cubicBezTo>
                  <a:cubicBezTo>
                    <a:pt x="83" y="242"/>
                    <a:pt x="81" y="243"/>
                    <a:pt x="79" y="244"/>
                  </a:cubicBezTo>
                  <a:cubicBezTo>
                    <a:pt x="68" y="249"/>
                    <a:pt x="63" y="257"/>
                    <a:pt x="59" y="266"/>
                  </a:cubicBezTo>
                  <a:cubicBezTo>
                    <a:pt x="57" y="270"/>
                    <a:pt x="54" y="275"/>
                    <a:pt x="51" y="280"/>
                  </a:cubicBezTo>
                  <a:cubicBezTo>
                    <a:pt x="43" y="289"/>
                    <a:pt x="34" y="296"/>
                    <a:pt x="26" y="303"/>
                  </a:cubicBezTo>
                  <a:cubicBezTo>
                    <a:pt x="24" y="305"/>
                    <a:pt x="21" y="307"/>
                    <a:pt x="19" y="309"/>
                  </a:cubicBezTo>
                  <a:cubicBezTo>
                    <a:pt x="18" y="310"/>
                    <a:pt x="18" y="310"/>
                    <a:pt x="18" y="310"/>
                  </a:cubicBezTo>
                  <a:cubicBezTo>
                    <a:pt x="18" y="312"/>
                    <a:pt x="18" y="312"/>
                    <a:pt x="18" y="312"/>
                  </a:cubicBezTo>
                  <a:cubicBezTo>
                    <a:pt x="18" y="312"/>
                    <a:pt x="18" y="312"/>
                    <a:pt x="18" y="312"/>
                  </a:cubicBezTo>
                  <a:cubicBezTo>
                    <a:pt x="19" y="313"/>
                    <a:pt x="19" y="315"/>
                    <a:pt x="20" y="316"/>
                  </a:cubicBezTo>
                  <a:cubicBezTo>
                    <a:pt x="21" y="317"/>
                    <a:pt x="21" y="319"/>
                    <a:pt x="21" y="321"/>
                  </a:cubicBezTo>
                  <a:cubicBezTo>
                    <a:pt x="21" y="323"/>
                    <a:pt x="20" y="324"/>
                    <a:pt x="18" y="326"/>
                  </a:cubicBezTo>
                  <a:cubicBezTo>
                    <a:pt x="17" y="327"/>
                    <a:pt x="16" y="328"/>
                    <a:pt x="16" y="329"/>
                  </a:cubicBezTo>
                  <a:cubicBezTo>
                    <a:pt x="15" y="330"/>
                    <a:pt x="14" y="331"/>
                    <a:pt x="13" y="333"/>
                  </a:cubicBezTo>
                  <a:cubicBezTo>
                    <a:pt x="10" y="337"/>
                    <a:pt x="8" y="340"/>
                    <a:pt x="6" y="344"/>
                  </a:cubicBezTo>
                  <a:cubicBezTo>
                    <a:pt x="0" y="358"/>
                    <a:pt x="4" y="371"/>
                    <a:pt x="9" y="384"/>
                  </a:cubicBezTo>
                  <a:cubicBezTo>
                    <a:pt x="11" y="389"/>
                    <a:pt x="11" y="389"/>
                    <a:pt x="11" y="389"/>
                  </a:cubicBezTo>
                  <a:cubicBezTo>
                    <a:pt x="12" y="390"/>
                    <a:pt x="12" y="390"/>
                    <a:pt x="12" y="390"/>
                  </a:cubicBezTo>
                  <a:cubicBezTo>
                    <a:pt x="16" y="390"/>
                    <a:pt x="16" y="393"/>
                    <a:pt x="17" y="399"/>
                  </a:cubicBezTo>
                  <a:cubicBezTo>
                    <a:pt x="17" y="403"/>
                    <a:pt x="17" y="406"/>
                    <a:pt x="19" y="408"/>
                  </a:cubicBezTo>
                  <a:cubicBezTo>
                    <a:pt x="20" y="408"/>
                    <a:pt x="21" y="409"/>
                    <a:pt x="22" y="409"/>
                  </a:cubicBezTo>
                  <a:cubicBezTo>
                    <a:pt x="22" y="409"/>
                    <a:pt x="23" y="409"/>
                    <a:pt x="23" y="408"/>
                  </a:cubicBezTo>
                  <a:cubicBezTo>
                    <a:pt x="25" y="408"/>
                    <a:pt x="25" y="408"/>
                    <a:pt x="25" y="408"/>
                  </a:cubicBezTo>
                  <a:cubicBezTo>
                    <a:pt x="25" y="406"/>
                    <a:pt x="25" y="406"/>
                    <a:pt x="25" y="406"/>
                  </a:cubicBezTo>
                  <a:cubicBezTo>
                    <a:pt x="26" y="406"/>
                    <a:pt x="26" y="405"/>
                    <a:pt x="26" y="404"/>
                  </a:cubicBezTo>
                  <a:cubicBezTo>
                    <a:pt x="26" y="404"/>
                    <a:pt x="26" y="404"/>
                    <a:pt x="26" y="403"/>
                  </a:cubicBezTo>
                  <a:cubicBezTo>
                    <a:pt x="27" y="404"/>
                    <a:pt x="28" y="406"/>
                    <a:pt x="28" y="408"/>
                  </a:cubicBezTo>
                  <a:cubicBezTo>
                    <a:pt x="29" y="411"/>
                    <a:pt x="30" y="414"/>
                    <a:pt x="32" y="415"/>
                  </a:cubicBezTo>
                  <a:cubicBezTo>
                    <a:pt x="33" y="416"/>
                    <a:pt x="34" y="416"/>
                    <a:pt x="36" y="416"/>
                  </a:cubicBezTo>
                  <a:cubicBezTo>
                    <a:pt x="37" y="416"/>
                    <a:pt x="38" y="416"/>
                    <a:pt x="39" y="415"/>
                  </a:cubicBezTo>
                  <a:cubicBezTo>
                    <a:pt x="40" y="415"/>
                    <a:pt x="42" y="415"/>
                    <a:pt x="43" y="415"/>
                  </a:cubicBezTo>
                  <a:cubicBezTo>
                    <a:pt x="44" y="415"/>
                    <a:pt x="44" y="415"/>
                    <a:pt x="45" y="415"/>
                  </a:cubicBezTo>
                  <a:cubicBezTo>
                    <a:pt x="53" y="417"/>
                    <a:pt x="54" y="423"/>
                    <a:pt x="54" y="432"/>
                  </a:cubicBezTo>
                  <a:cubicBezTo>
                    <a:pt x="54" y="434"/>
                    <a:pt x="54" y="435"/>
                    <a:pt x="54" y="437"/>
                  </a:cubicBezTo>
                  <a:cubicBezTo>
                    <a:pt x="55" y="445"/>
                    <a:pt x="59" y="456"/>
                    <a:pt x="68" y="460"/>
                  </a:cubicBezTo>
                  <a:cubicBezTo>
                    <a:pt x="69" y="460"/>
                    <a:pt x="71" y="461"/>
                    <a:pt x="73" y="461"/>
                  </a:cubicBezTo>
                  <a:cubicBezTo>
                    <a:pt x="76" y="461"/>
                    <a:pt x="79" y="459"/>
                    <a:pt x="82" y="457"/>
                  </a:cubicBezTo>
                  <a:cubicBezTo>
                    <a:pt x="85" y="456"/>
                    <a:pt x="89" y="454"/>
                    <a:pt x="92" y="454"/>
                  </a:cubicBezTo>
                  <a:cubicBezTo>
                    <a:pt x="93" y="456"/>
                    <a:pt x="93" y="459"/>
                    <a:pt x="93" y="462"/>
                  </a:cubicBezTo>
                  <a:cubicBezTo>
                    <a:pt x="93" y="468"/>
                    <a:pt x="93" y="474"/>
                    <a:pt x="98" y="477"/>
                  </a:cubicBezTo>
                  <a:cubicBezTo>
                    <a:pt x="100" y="479"/>
                    <a:pt x="102" y="479"/>
                    <a:pt x="104" y="479"/>
                  </a:cubicBezTo>
                  <a:cubicBezTo>
                    <a:pt x="104" y="479"/>
                    <a:pt x="105" y="479"/>
                    <a:pt x="105" y="479"/>
                  </a:cubicBezTo>
                  <a:cubicBezTo>
                    <a:pt x="109" y="478"/>
                    <a:pt x="112" y="473"/>
                    <a:pt x="115" y="468"/>
                  </a:cubicBezTo>
                  <a:cubicBezTo>
                    <a:pt x="115" y="468"/>
                    <a:pt x="116" y="467"/>
                    <a:pt x="116" y="466"/>
                  </a:cubicBezTo>
                  <a:cubicBezTo>
                    <a:pt x="123" y="455"/>
                    <a:pt x="139" y="451"/>
                    <a:pt x="153" y="451"/>
                  </a:cubicBezTo>
                  <a:cubicBezTo>
                    <a:pt x="156" y="451"/>
                    <a:pt x="160" y="451"/>
                    <a:pt x="163" y="452"/>
                  </a:cubicBezTo>
                  <a:cubicBezTo>
                    <a:pt x="167" y="453"/>
                    <a:pt x="171" y="454"/>
                    <a:pt x="175" y="455"/>
                  </a:cubicBezTo>
                  <a:cubicBezTo>
                    <a:pt x="177" y="455"/>
                    <a:pt x="179" y="456"/>
                    <a:pt x="181" y="456"/>
                  </a:cubicBezTo>
                  <a:cubicBezTo>
                    <a:pt x="184" y="457"/>
                    <a:pt x="184" y="457"/>
                    <a:pt x="184" y="457"/>
                  </a:cubicBezTo>
                  <a:cubicBezTo>
                    <a:pt x="185" y="455"/>
                    <a:pt x="185" y="455"/>
                    <a:pt x="185" y="455"/>
                  </a:cubicBezTo>
                  <a:cubicBezTo>
                    <a:pt x="185" y="454"/>
                    <a:pt x="185" y="453"/>
                    <a:pt x="186" y="452"/>
                  </a:cubicBezTo>
                  <a:cubicBezTo>
                    <a:pt x="189" y="442"/>
                    <a:pt x="188" y="432"/>
                    <a:pt x="187" y="422"/>
                  </a:cubicBezTo>
                  <a:cubicBezTo>
                    <a:pt x="187" y="413"/>
                    <a:pt x="186" y="405"/>
                    <a:pt x="188" y="397"/>
                  </a:cubicBezTo>
                  <a:cubicBezTo>
                    <a:pt x="190" y="393"/>
                    <a:pt x="191" y="389"/>
                    <a:pt x="193" y="384"/>
                  </a:cubicBezTo>
                  <a:cubicBezTo>
                    <a:pt x="194" y="381"/>
                    <a:pt x="195" y="377"/>
                    <a:pt x="196" y="374"/>
                  </a:cubicBezTo>
                  <a:cubicBezTo>
                    <a:pt x="199" y="364"/>
                    <a:pt x="202" y="357"/>
                    <a:pt x="207" y="351"/>
                  </a:cubicBezTo>
                  <a:cubicBezTo>
                    <a:pt x="213" y="345"/>
                    <a:pt x="221" y="341"/>
                    <a:pt x="228" y="336"/>
                  </a:cubicBezTo>
                  <a:cubicBezTo>
                    <a:pt x="231" y="334"/>
                    <a:pt x="231" y="334"/>
                    <a:pt x="231" y="334"/>
                  </a:cubicBezTo>
                  <a:cubicBezTo>
                    <a:pt x="248" y="325"/>
                    <a:pt x="263" y="315"/>
                    <a:pt x="281" y="309"/>
                  </a:cubicBezTo>
                  <a:cubicBezTo>
                    <a:pt x="285" y="308"/>
                    <a:pt x="287" y="305"/>
                    <a:pt x="290" y="303"/>
                  </a:cubicBezTo>
                  <a:cubicBezTo>
                    <a:pt x="292" y="301"/>
                    <a:pt x="295" y="299"/>
                    <a:pt x="297" y="298"/>
                  </a:cubicBezTo>
                  <a:cubicBezTo>
                    <a:pt x="300" y="296"/>
                    <a:pt x="303" y="296"/>
                    <a:pt x="307" y="294"/>
                  </a:cubicBezTo>
                  <a:cubicBezTo>
                    <a:pt x="310" y="293"/>
                    <a:pt x="313" y="292"/>
                    <a:pt x="316" y="291"/>
                  </a:cubicBezTo>
                  <a:cubicBezTo>
                    <a:pt x="319" y="292"/>
                    <a:pt x="322" y="293"/>
                    <a:pt x="325" y="293"/>
                  </a:cubicBezTo>
                  <a:cubicBezTo>
                    <a:pt x="331" y="293"/>
                    <a:pt x="337" y="292"/>
                    <a:pt x="341" y="290"/>
                  </a:cubicBezTo>
                  <a:cubicBezTo>
                    <a:pt x="343" y="290"/>
                    <a:pt x="345" y="290"/>
                    <a:pt x="346" y="290"/>
                  </a:cubicBezTo>
                  <a:cubicBezTo>
                    <a:pt x="347" y="290"/>
                    <a:pt x="348" y="290"/>
                    <a:pt x="350" y="291"/>
                  </a:cubicBezTo>
                  <a:cubicBezTo>
                    <a:pt x="354" y="294"/>
                    <a:pt x="359" y="295"/>
                    <a:pt x="363" y="297"/>
                  </a:cubicBezTo>
                  <a:cubicBezTo>
                    <a:pt x="366" y="297"/>
                    <a:pt x="369" y="298"/>
                    <a:pt x="373" y="298"/>
                  </a:cubicBezTo>
                  <a:cubicBezTo>
                    <a:pt x="374" y="298"/>
                    <a:pt x="374" y="298"/>
                    <a:pt x="374" y="298"/>
                  </a:cubicBezTo>
                  <a:cubicBezTo>
                    <a:pt x="377" y="298"/>
                    <a:pt x="378" y="297"/>
                    <a:pt x="379" y="296"/>
                  </a:cubicBezTo>
                  <a:cubicBezTo>
                    <a:pt x="379" y="295"/>
                    <a:pt x="379" y="295"/>
                    <a:pt x="379" y="295"/>
                  </a:cubicBezTo>
                  <a:cubicBezTo>
                    <a:pt x="380" y="295"/>
                    <a:pt x="381" y="296"/>
                    <a:pt x="382" y="296"/>
                  </a:cubicBezTo>
                  <a:cubicBezTo>
                    <a:pt x="382" y="296"/>
                    <a:pt x="383" y="296"/>
                    <a:pt x="383" y="296"/>
                  </a:cubicBezTo>
                  <a:cubicBezTo>
                    <a:pt x="386" y="296"/>
                    <a:pt x="389" y="295"/>
                    <a:pt x="391" y="294"/>
                  </a:cubicBezTo>
                  <a:cubicBezTo>
                    <a:pt x="395" y="291"/>
                    <a:pt x="397" y="287"/>
                    <a:pt x="398" y="283"/>
                  </a:cubicBezTo>
                  <a:cubicBezTo>
                    <a:pt x="398" y="282"/>
                    <a:pt x="399" y="282"/>
                    <a:pt x="399" y="281"/>
                  </a:cubicBezTo>
                  <a:cubicBezTo>
                    <a:pt x="404" y="268"/>
                    <a:pt x="399" y="263"/>
                    <a:pt x="390" y="257"/>
                  </a:cubicBezTo>
                  <a:cubicBezTo>
                    <a:pt x="389" y="257"/>
                    <a:pt x="388" y="257"/>
                    <a:pt x="388" y="256"/>
                  </a:cubicBezTo>
                  <a:cubicBezTo>
                    <a:pt x="387" y="255"/>
                    <a:pt x="385" y="254"/>
                    <a:pt x="384" y="253"/>
                  </a:cubicBezTo>
                  <a:cubicBezTo>
                    <a:pt x="382" y="253"/>
                    <a:pt x="381" y="252"/>
                    <a:pt x="380" y="252"/>
                  </a:cubicBezTo>
                  <a:cubicBezTo>
                    <a:pt x="378" y="252"/>
                    <a:pt x="377" y="254"/>
                    <a:pt x="376" y="255"/>
                  </a:cubicBezTo>
                  <a:cubicBezTo>
                    <a:pt x="375" y="253"/>
                    <a:pt x="374" y="251"/>
                    <a:pt x="370" y="251"/>
                  </a:cubicBezTo>
                  <a:cubicBezTo>
                    <a:pt x="370" y="251"/>
                    <a:pt x="370" y="251"/>
                    <a:pt x="370" y="251"/>
                  </a:cubicBezTo>
                  <a:cubicBezTo>
                    <a:pt x="368" y="251"/>
                    <a:pt x="366" y="252"/>
                    <a:pt x="365" y="253"/>
                  </a:cubicBezTo>
                  <a:cubicBezTo>
                    <a:pt x="364" y="253"/>
                    <a:pt x="363" y="253"/>
                    <a:pt x="362" y="253"/>
                  </a:cubicBezTo>
                  <a:cubicBezTo>
                    <a:pt x="362" y="253"/>
                    <a:pt x="362" y="253"/>
                    <a:pt x="361" y="253"/>
                  </a:cubicBezTo>
                  <a:cubicBezTo>
                    <a:pt x="361" y="253"/>
                    <a:pt x="360" y="253"/>
                    <a:pt x="360" y="253"/>
                  </a:cubicBezTo>
                  <a:cubicBezTo>
                    <a:pt x="359" y="253"/>
                    <a:pt x="359" y="253"/>
                    <a:pt x="358" y="253"/>
                  </a:cubicBezTo>
                  <a:cubicBezTo>
                    <a:pt x="358" y="253"/>
                    <a:pt x="358" y="253"/>
                    <a:pt x="357" y="253"/>
                  </a:cubicBezTo>
                  <a:cubicBezTo>
                    <a:pt x="359" y="252"/>
                    <a:pt x="360" y="250"/>
                    <a:pt x="360" y="248"/>
                  </a:cubicBezTo>
                  <a:cubicBezTo>
                    <a:pt x="360" y="247"/>
                    <a:pt x="360" y="246"/>
                    <a:pt x="360" y="245"/>
                  </a:cubicBezTo>
                  <a:cubicBezTo>
                    <a:pt x="360" y="245"/>
                    <a:pt x="360" y="245"/>
                    <a:pt x="360" y="245"/>
                  </a:cubicBezTo>
                  <a:cubicBezTo>
                    <a:pt x="360" y="244"/>
                    <a:pt x="360" y="244"/>
                    <a:pt x="360" y="244"/>
                  </a:cubicBezTo>
                  <a:cubicBezTo>
                    <a:pt x="360" y="243"/>
                    <a:pt x="360" y="243"/>
                    <a:pt x="360" y="242"/>
                  </a:cubicBezTo>
                  <a:cubicBezTo>
                    <a:pt x="359" y="240"/>
                    <a:pt x="359" y="238"/>
                    <a:pt x="358" y="237"/>
                  </a:cubicBezTo>
                  <a:cubicBezTo>
                    <a:pt x="358" y="237"/>
                    <a:pt x="357" y="236"/>
                    <a:pt x="357" y="235"/>
                  </a:cubicBezTo>
                  <a:cubicBezTo>
                    <a:pt x="357" y="234"/>
                    <a:pt x="357" y="233"/>
                    <a:pt x="357" y="232"/>
                  </a:cubicBezTo>
                  <a:cubicBezTo>
                    <a:pt x="357" y="229"/>
                    <a:pt x="357" y="227"/>
                    <a:pt x="356" y="225"/>
                  </a:cubicBezTo>
                  <a:cubicBezTo>
                    <a:pt x="356" y="223"/>
                    <a:pt x="356" y="221"/>
                    <a:pt x="356" y="219"/>
                  </a:cubicBezTo>
                  <a:cubicBezTo>
                    <a:pt x="357" y="216"/>
                    <a:pt x="357" y="213"/>
                    <a:pt x="357" y="210"/>
                  </a:cubicBezTo>
                  <a:cubicBezTo>
                    <a:pt x="358" y="208"/>
                    <a:pt x="358" y="207"/>
                    <a:pt x="358" y="205"/>
                  </a:cubicBezTo>
                  <a:cubicBezTo>
                    <a:pt x="358" y="204"/>
                    <a:pt x="358" y="203"/>
                    <a:pt x="358" y="202"/>
                  </a:cubicBezTo>
                  <a:cubicBezTo>
                    <a:pt x="358" y="201"/>
                    <a:pt x="358" y="200"/>
                    <a:pt x="358" y="200"/>
                  </a:cubicBezTo>
                  <a:cubicBezTo>
                    <a:pt x="358" y="199"/>
                    <a:pt x="358" y="198"/>
                    <a:pt x="359" y="197"/>
                  </a:cubicBezTo>
                  <a:cubicBezTo>
                    <a:pt x="359" y="196"/>
                    <a:pt x="359" y="194"/>
                    <a:pt x="359" y="193"/>
                  </a:cubicBezTo>
                  <a:cubicBezTo>
                    <a:pt x="360" y="192"/>
                    <a:pt x="360" y="192"/>
                    <a:pt x="360" y="192"/>
                  </a:cubicBezTo>
                  <a:cubicBezTo>
                    <a:pt x="361" y="188"/>
                    <a:pt x="361" y="186"/>
                    <a:pt x="363" y="185"/>
                  </a:cubicBezTo>
                  <a:cubicBezTo>
                    <a:pt x="367" y="183"/>
                    <a:pt x="371" y="181"/>
                    <a:pt x="376" y="180"/>
                  </a:cubicBezTo>
                  <a:cubicBezTo>
                    <a:pt x="387" y="177"/>
                    <a:pt x="398" y="170"/>
                    <a:pt x="409" y="158"/>
                  </a:cubicBezTo>
                  <a:cubicBezTo>
                    <a:pt x="410" y="157"/>
                    <a:pt x="411" y="156"/>
                    <a:pt x="412" y="154"/>
                  </a:cubicBezTo>
                  <a:cubicBezTo>
                    <a:pt x="414" y="153"/>
                    <a:pt x="415" y="152"/>
                    <a:pt x="416" y="151"/>
                  </a:cubicBezTo>
                  <a:cubicBezTo>
                    <a:pt x="417" y="150"/>
                    <a:pt x="419" y="148"/>
                    <a:pt x="420" y="146"/>
                  </a:cubicBezTo>
                  <a:cubicBezTo>
                    <a:pt x="422" y="143"/>
                    <a:pt x="424" y="139"/>
                    <a:pt x="425" y="136"/>
                  </a:cubicBezTo>
                  <a:cubicBezTo>
                    <a:pt x="427" y="132"/>
                    <a:pt x="428" y="129"/>
                    <a:pt x="429" y="126"/>
                  </a:cubicBezTo>
                  <a:cubicBezTo>
                    <a:pt x="429" y="126"/>
                    <a:pt x="429" y="125"/>
                    <a:pt x="429" y="125"/>
                  </a:cubicBezTo>
                  <a:cubicBezTo>
                    <a:pt x="429" y="124"/>
                    <a:pt x="430" y="124"/>
                    <a:pt x="430" y="124"/>
                  </a:cubicBezTo>
                  <a:cubicBezTo>
                    <a:pt x="430" y="124"/>
                    <a:pt x="430" y="123"/>
                    <a:pt x="430" y="123"/>
                  </a:cubicBezTo>
                  <a:cubicBezTo>
                    <a:pt x="431" y="123"/>
                    <a:pt x="431" y="122"/>
                    <a:pt x="431" y="122"/>
                  </a:cubicBezTo>
                  <a:cubicBezTo>
                    <a:pt x="432" y="121"/>
                    <a:pt x="433" y="120"/>
                    <a:pt x="433" y="118"/>
                  </a:cubicBezTo>
                  <a:cubicBezTo>
                    <a:pt x="434" y="118"/>
                    <a:pt x="434" y="117"/>
                    <a:pt x="435" y="116"/>
                  </a:cubicBezTo>
                  <a:cubicBezTo>
                    <a:pt x="437" y="113"/>
                    <a:pt x="438" y="109"/>
                    <a:pt x="440" y="105"/>
                  </a:cubicBezTo>
                  <a:cubicBezTo>
                    <a:pt x="441" y="103"/>
                    <a:pt x="443" y="99"/>
                    <a:pt x="443" y="95"/>
                  </a:cubicBezTo>
                  <a:cubicBezTo>
                    <a:pt x="444" y="91"/>
                    <a:pt x="445" y="86"/>
                    <a:pt x="447" y="83"/>
                  </a:cubicBezTo>
                  <a:cubicBezTo>
                    <a:pt x="448" y="81"/>
                    <a:pt x="450" y="80"/>
                    <a:pt x="452" y="78"/>
                  </a:cubicBezTo>
                  <a:cubicBezTo>
                    <a:pt x="453" y="77"/>
                    <a:pt x="453" y="77"/>
                    <a:pt x="454" y="76"/>
                  </a:cubicBezTo>
                  <a:cubicBezTo>
                    <a:pt x="455" y="75"/>
                    <a:pt x="456" y="74"/>
                    <a:pt x="456" y="74"/>
                  </a:cubicBezTo>
                  <a:cubicBezTo>
                    <a:pt x="457" y="74"/>
                    <a:pt x="458" y="75"/>
                    <a:pt x="459" y="75"/>
                  </a:cubicBezTo>
                  <a:cubicBezTo>
                    <a:pt x="461" y="76"/>
                    <a:pt x="463" y="78"/>
                    <a:pt x="465" y="78"/>
                  </a:cubicBezTo>
                  <a:cubicBezTo>
                    <a:pt x="466" y="78"/>
                    <a:pt x="467" y="77"/>
                    <a:pt x="468" y="76"/>
                  </a:cubicBezTo>
                  <a:cubicBezTo>
                    <a:pt x="471" y="73"/>
                    <a:pt x="468" y="70"/>
                    <a:pt x="467" y="67"/>
                  </a:cubicBezTo>
                  <a:cubicBezTo>
                    <a:pt x="466" y="67"/>
                    <a:pt x="466" y="66"/>
                    <a:pt x="466" y="66"/>
                  </a:cubicBezTo>
                  <a:cubicBezTo>
                    <a:pt x="466" y="65"/>
                    <a:pt x="465" y="64"/>
                    <a:pt x="467" y="63"/>
                  </a:cubicBezTo>
                  <a:cubicBezTo>
                    <a:pt x="470" y="61"/>
                    <a:pt x="472" y="59"/>
                    <a:pt x="473" y="57"/>
                  </a:cubicBezTo>
                  <a:cubicBezTo>
                    <a:pt x="475" y="55"/>
                    <a:pt x="475" y="55"/>
                    <a:pt x="475" y="55"/>
                  </a:cubicBezTo>
                  <a:cubicBezTo>
                    <a:pt x="476" y="53"/>
                    <a:pt x="478" y="51"/>
                    <a:pt x="479" y="49"/>
                  </a:cubicBezTo>
                  <a:cubicBezTo>
                    <a:pt x="481" y="47"/>
                    <a:pt x="483" y="44"/>
                    <a:pt x="485" y="42"/>
                  </a:cubicBezTo>
                  <a:cubicBezTo>
                    <a:pt x="485" y="42"/>
                    <a:pt x="486" y="41"/>
                    <a:pt x="488" y="41"/>
                  </a:cubicBezTo>
                  <a:cubicBezTo>
                    <a:pt x="490" y="40"/>
                    <a:pt x="493" y="38"/>
                    <a:pt x="494" y="35"/>
                  </a:cubicBezTo>
                  <a:cubicBezTo>
                    <a:pt x="495" y="32"/>
                    <a:pt x="496" y="29"/>
                    <a:pt x="496" y="25"/>
                  </a:cubicBezTo>
                  <a:cubicBezTo>
                    <a:pt x="496" y="24"/>
                    <a:pt x="496" y="22"/>
                    <a:pt x="496" y="20"/>
                  </a:cubicBezTo>
                  <a:cubicBezTo>
                    <a:pt x="497" y="19"/>
                    <a:pt x="497" y="18"/>
                    <a:pt x="497" y="17"/>
                  </a:cubicBezTo>
                  <a:cubicBezTo>
                    <a:pt x="498" y="17"/>
                    <a:pt x="499" y="16"/>
                    <a:pt x="499" y="16"/>
                  </a:cubicBezTo>
                  <a:cubicBezTo>
                    <a:pt x="500" y="15"/>
                    <a:pt x="501" y="14"/>
                    <a:pt x="502" y="13"/>
                  </a:cubicBezTo>
                  <a:cubicBezTo>
                    <a:pt x="504" y="12"/>
                    <a:pt x="505" y="10"/>
                    <a:pt x="506" y="8"/>
                  </a:cubicBezTo>
                  <a:cubicBezTo>
                    <a:pt x="507" y="8"/>
                    <a:pt x="507" y="8"/>
                    <a:pt x="507" y="8"/>
                  </a:cubicBezTo>
                  <a:cubicBezTo>
                    <a:pt x="507" y="7"/>
                    <a:pt x="511" y="2"/>
                    <a:pt x="511" y="2"/>
                  </a:cubicBezTo>
                  <a:lnTo>
                    <a:pt x="507" y="1"/>
                  </a:lnTo>
                  <a:close/>
                  <a:moveTo>
                    <a:pt x="332" y="281"/>
                  </a:moveTo>
                  <a:cubicBezTo>
                    <a:pt x="332" y="281"/>
                    <a:pt x="330" y="281"/>
                    <a:pt x="330" y="281"/>
                  </a:cubicBezTo>
                  <a:cubicBezTo>
                    <a:pt x="326" y="281"/>
                    <a:pt x="323" y="281"/>
                    <a:pt x="320" y="284"/>
                  </a:cubicBezTo>
                  <a:cubicBezTo>
                    <a:pt x="319" y="284"/>
                    <a:pt x="319" y="284"/>
                    <a:pt x="319" y="284"/>
                  </a:cubicBezTo>
                  <a:cubicBezTo>
                    <a:pt x="318" y="284"/>
                    <a:pt x="317" y="283"/>
                    <a:pt x="316" y="282"/>
                  </a:cubicBezTo>
                  <a:cubicBezTo>
                    <a:pt x="316" y="280"/>
                    <a:pt x="317" y="278"/>
                    <a:pt x="318" y="276"/>
                  </a:cubicBezTo>
                  <a:cubicBezTo>
                    <a:pt x="319" y="275"/>
                    <a:pt x="321" y="274"/>
                    <a:pt x="324" y="274"/>
                  </a:cubicBezTo>
                  <a:cubicBezTo>
                    <a:pt x="325" y="274"/>
                    <a:pt x="326" y="274"/>
                    <a:pt x="328" y="275"/>
                  </a:cubicBezTo>
                  <a:cubicBezTo>
                    <a:pt x="328" y="275"/>
                    <a:pt x="329" y="276"/>
                    <a:pt x="329" y="276"/>
                  </a:cubicBezTo>
                  <a:cubicBezTo>
                    <a:pt x="331" y="277"/>
                    <a:pt x="332" y="278"/>
                    <a:pt x="333" y="278"/>
                  </a:cubicBezTo>
                  <a:cubicBezTo>
                    <a:pt x="335" y="279"/>
                    <a:pt x="336" y="280"/>
                    <a:pt x="338" y="280"/>
                  </a:cubicBezTo>
                  <a:cubicBezTo>
                    <a:pt x="338" y="280"/>
                    <a:pt x="337" y="280"/>
                    <a:pt x="337" y="280"/>
                  </a:cubicBezTo>
                  <a:cubicBezTo>
                    <a:pt x="336" y="281"/>
                    <a:pt x="334" y="281"/>
                    <a:pt x="332" y="281"/>
                  </a:cubicBezTo>
                  <a:close/>
                </a:path>
              </a:pathLst>
            </a:custGeom>
            <a:gradFill>
              <a:gsLst>
                <a:gs pos="0">
                  <a:schemeClr val="accent1"/>
                </a:gs>
                <a:gs pos="100000">
                  <a:schemeClr val="accent1">
                    <a:lumMod val="75000"/>
                  </a:schemeClr>
                </a:gs>
              </a:gsLst>
              <a:lin ang="5400000" scaled="1"/>
            </a:grad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dirty="0"/>
            </a:p>
          </p:txBody>
        </p:sp>
        <p:sp>
          <p:nvSpPr>
            <p:cNvPr id="42" name="Freeform 25">
              <a:extLst>
                <a:ext uri="{FF2B5EF4-FFF2-40B4-BE49-F238E27FC236}">
                  <a16:creationId xmlns:a16="http://schemas.microsoft.com/office/drawing/2014/main" id="{F998C958-53F9-4BA2-8519-6239EC671593}"/>
                </a:ext>
              </a:extLst>
            </p:cNvPr>
            <p:cNvSpPr>
              <a:spLocks noEditPoints="1"/>
            </p:cNvSpPr>
            <p:nvPr/>
          </p:nvSpPr>
          <p:spPr bwMode="auto">
            <a:xfrm>
              <a:off x="3197" y="621"/>
              <a:ext cx="290" cy="352"/>
            </a:xfrm>
            <a:custGeom>
              <a:avLst/>
              <a:gdLst>
                <a:gd name="T0" fmla="*/ 137 w 144"/>
                <a:gd name="T1" fmla="*/ 129 h 175"/>
                <a:gd name="T2" fmla="*/ 127 w 144"/>
                <a:gd name="T3" fmla="*/ 122 h 175"/>
                <a:gd name="T4" fmla="*/ 120 w 144"/>
                <a:gd name="T5" fmla="*/ 123 h 175"/>
                <a:gd name="T6" fmla="*/ 114 w 144"/>
                <a:gd name="T7" fmla="*/ 113 h 175"/>
                <a:gd name="T8" fmla="*/ 102 w 144"/>
                <a:gd name="T9" fmla="*/ 117 h 175"/>
                <a:gd name="T10" fmla="*/ 95 w 144"/>
                <a:gd name="T11" fmla="*/ 111 h 175"/>
                <a:gd name="T12" fmla="*/ 76 w 144"/>
                <a:gd name="T13" fmla="*/ 106 h 175"/>
                <a:gd name="T14" fmla="*/ 79 w 144"/>
                <a:gd name="T15" fmla="*/ 84 h 175"/>
                <a:gd name="T16" fmla="*/ 88 w 144"/>
                <a:gd name="T17" fmla="*/ 69 h 175"/>
                <a:gd name="T18" fmla="*/ 76 w 144"/>
                <a:gd name="T19" fmla="*/ 73 h 175"/>
                <a:gd name="T20" fmla="*/ 73 w 144"/>
                <a:gd name="T21" fmla="*/ 59 h 175"/>
                <a:gd name="T22" fmla="*/ 76 w 144"/>
                <a:gd name="T23" fmla="*/ 59 h 175"/>
                <a:gd name="T24" fmla="*/ 79 w 144"/>
                <a:gd name="T25" fmla="*/ 42 h 175"/>
                <a:gd name="T26" fmla="*/ 82 w 144"/>
                <a:gd name="T27" fmla="*/ 42 h 175"/>
                <a:gd name="T28" fmla="*/ 90 w 144"/>
                <a:gd name="T29" fmla="*/ 51 h 175"/>
                <a:gd name="T30" fmla="*/ 88 w 144"/>
                <a:gd name="T31" fmla="*/ 35 h 175"/>
                <a:gd name="T32" fmla="*/ 85 w 144"/>
                <a:gd name="T33" fmla="*/ 30 h 175"/>
                <a:gd name="T34" fmla="*/ 72 w 144"/>
                <a:gd name="T35" fmla="*/ 10 h 175"/>
                <a:gd name="T36" fmla="*/ 64 w 144"/>
                <a:gd name="T37" fmla="*/ 2 h 175"/>
                <a:gd name="T38" fmla="*/ 38 w 144"/>
                <a:gd name="T39" fmla="*/ 20 h 175"/>
                <a:gd name="T40" fmla="*/ 34 w 144"/>
                <a:gd name="T41" fmla="*/ 23 h 175"/>
                <a:gd name="T42" fmla="*/ 27 w 144"/>
                <a:gd name="T43" fmla="*/ 27 h 175"/>
                <a:gd name="T44" fmla="*/ 28 w 144"/>
                <a:gd name="T45" fmla="*/ 22 h 175"/>
                <a:gd name="T46" fmla="*/ 18 w 144"/>
                <a:gd name="T47" fmla="*/ 19 h 175"/>
                <a:gd name="T48" fmla="*/ 16 w 144"/>
                <a:gd name="T49" fmla="*/ 29 h 175"/>
                <a:gd name="T50" fmla="*/ 25 w 144"/>
                <a:gd name="T51" fmla="*/ 43 h 175"/>
                <a:gd name="T52" fmla="*/ 32 w 144"/>
                <a:gd name="T53" fmla="*/ 47 h 175"/>
                <a:gd name="T54" fmla="*/ 25 w 144"/>
                <a:gd name="T55" fmla="*/ 59 h 175"/>
                <a:gd name="T56" fmla="*/ 7 w 144"/>
                <a:gd name="T57" fmla="*/ 43 h 175"/>
                <a:gd name="T58" fmla="*/ 8 w 144"/>
                <a:gd name="T59" fmla="*/ 63 h 175"/>
                <a:gd name="T60" fmla="*/ 18 w 144"/>
                <a:gd name="T61" fmla="*/ 82 h 175"/>
                <a:gd name="T62" fmla="*/ 31 w 144"/>
                <a:gd name="T63" fmla="*/ 111 h 175"/>
                <a:gd name="T64" fmla="*/ 35 w 144"/>
                <a:gd name="T65" fmla="*/ 126 h 175"/>
                <a:gd name="T66" fmla="*/ 43 w 144"/>
                <a:gd name="T67" fmla="*/ 142 h 175"/>
                <a:gd name="T68" fmla="*/ 49 w 144"/>
                <a:gd name="T69" fmla="*/ 149 h 175"/>
                <a:gd name="T70" fmla="*/ 57 w 144"/>
                <a:gd name="T71" fmla="*/ 171 h 175"/>
                <a:gd name="T72" fmla="*/ 60 w 144"/>
                <a:gd name="T73" fmla="*/ 175 h 175"/>
                <a:gd name="T74" fmla="*/ 87 w 144"/>
                <a:gd name="T75" fmla="*/ 168 h 175"/>
                <a:gd name="T76" fmla="*/ 102 w 144"/>
                <a:gd name="T77" fmla="*/ 168 h 175"/>
                <a:gd name="T78" fmla="*/ 144 w 144"/>
                <a:gd name="T79" fmla="*/ 152 h 175"/>
                <a:gd name="T80" fmla="*/ 67 w 144"/>
                <a:gd name="T81" fmla="*/ 155 h 175"/>
                <a:gd name="T82" fmla="*/ 64 w 144"/>
                <a:gd name="T83" fmla="*/ 147 h 175"/>
                <a:gd name="T84" fmla="*/ 51 w 144"/>
                <a:gd name="T85" fmla="*/ 139 h 175"/>
                <a:gd name="T86" fmla="*/ 69 w 144"/>
                <a:gd name="T87" fmla="*/ 128 h 175"/>
                <a:gd name="T88" fmla="*/ 72 w 144"/>
                <a:gd name="T89" fmla="*/ 137 h 175"/>
                <a:gd name="T90" fmla="*/ 80 w 144"/>
                <a:gd name="T91" fmla="*/ 137 h 175"/>
                <a:gd name="T92" fmla="*/ 79 w 144"/>
                <a:gd name="T93" fmla="*/ 145 h 175"/>
                <a:gd name="T94" fmla="*/ 68 w 144"/>
                <a:gd name="T95" fmla="*/ 150 h 175"/>
                <a:gd name="T96" fmla="*/ 69 w 144"/>
                <a:gd name="T97" fmla="*/ 109 h 175"/>
                <a:gd name="T98" fmla="*/ 65 w 144"/>
                <a:gd name="T99" fmla="*/ 106 h 175"/>
                <a:gd name="T100" fmla="*/ 66 w 144"/>
                <a:gd name="T101" fmla="*/ 10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4" h="175">
                  <a:moveTo>
                    <a:pt x="143" y="146"/>
                  </a:moveTo>
                  <a:cubicBezTo>
                    <a:pt x="143" y="144"/>
                    <a:pt x="143" y="141"/>
                    <a:pt x="142" y="139"/>
                  </a:cubicBezTo>
                  <a:cubicBezTo>
                    <a:pt x="142" y="136"/>
                    <a:pt x="140" y="132"/>
                    <a:pt x="137" y="129"/>
                  </a:cubicBezTo>
                  <a:cubicBezTo>
                    <a:pt x="137" y="129"/>
                    <a:pt x="136" y="128"/>
                    <a:pt x="136" y="127"/>
                  </a:cubicBezTo>
                  <a:cubicBezTo>
                    <a:pt x="134" y="126"/>
                    <a:pt x="133" y="124"/>
                    <a:pt x="131" y="123"/>
                  </a:cubicBezTo>
                  <a:cubicBezTo>
                    <a:pt x="130" y="122"/>
                    <a:pt x="129" y="122"/>
                    <a:pt x="127" y="122"/>
                  </a:cubicBezTo>
                  <a:cubicBezTo>
                    <a:pt x="126" y="122"/>
                    <a:pt x="126" y="122"/>
                    <a:pt x="125" y="122"/>
                  </a:cubicBezTo>
                  <a:cubicBezTo>
                    <a:pt x="124" y="122"/>
                    <a:pt x="124" y="122"/>
                    <a:pt x="124" y="122"/>
                  </a:cubicBezTo>
                  <a:cubicBezTo>
                    <a:pt x="123" y="122"/>
                    <a:pt x="121" y="123"/>
                    <a:pt x="120" y="123"/>
                  </a:cubicBezTo>
                  <a:cubicBezTo>
                    <a:pt x="119" y="124"/>
                    <a:pt x="117" y="124"/>
                    <a:pt x="116" y="124"/>
                  </a:cubicBezTo>
                  <a:cubicBezTo>
                    <a:pt x="116" y="124"/>
                    <a:pt x="116" y="123"/>
                    <a:pt x="116" y="122"/>
                  </a:cubicBezTo>
                  <a:cubicBezTo>
                    <a:pt x="116" y="119"/>
                    <a:pt x="117" y="116"/>
                    <a:pt x="114" y="113"/>
                  </a:cubicBezTo>
                  <a:cubicBezTo>
                    <a:pt x="112" y="111"/>
                    <a:pt x="110" y="111"/>
                    <a:pt x="109" y="111"/>
                  </a:cubicBezTo>
                  <a:cubicBezTo>
                    <a:pt x="105" y="111"/>
                    <a:pt x="103" y="114"/>
                    <a:pt x="103" y="117"/>
                  </a:cubicBezTo>
                  <a:cubicBezTo>
                    <a:pt x="102" y="117"/>
                    <a:pt x="102" y="117"/>
                    <a:pt x="102" y="117"/>
                  </a:cubicBezTo>
                  <a:cubicBezTo>
                    <a:pt x="101" y="117"/>
                    <a:pt x="100" y="116"/>
                    <a:pt x="99" y="116"/>
                  </a:cubicBezTo>
                  <a:cubicBezTo>
                    <a:pt x="98" y="115"/>
                    <a:pt x="98" y="115"/>
                    <a:pt x="97" y="114"/>
                  </a:cubicBezTo>
                  <a:cubicBezTo>
                    <a:pt x="97" y="113"/>
                    <a:pt x="96" y="112"/>
                    <a:pt x="95" y="111"/>
                  </a:cubicBezTo>
                  <a:cubicBezTo>
                    <a:pt x="93" y="109"/>
                    <a:pt x="90" y="108"/>
                    <a:pt x="88" y="107"/>
                  </a:cubicBezTo>
                  <a:cubicBezTo>
                    <a:pt x="85" y="107"/>
                    <a:pt x="82" y="106"/>
                    <a:pt x="79" y="106"/>
                  </a:cubicBezTo>
                  <a:cubicBezTo>
                    <a:pt x="78" y="106"/>
                    <a:pt x="77" y="106"/>
                    <a:pt x="76" y="106"/>
                  </a:cubicBezTo>
                  <a:cubicBezTo>
                    <a:pt x="78" y="106"/>
                    <a:pt x="79" y="105"/>
                    <a:pt x="79" y="104"/>
                  </a:cubicBezTo>
                  <a:cubicBezTo>
                    <a:pt x="81" y="101"/>
                    <a:pt x="81" y="98"/>
                    <a:pt x="80" y="96"/>
                  </a:cubicBezTo>
                  <a:cubicBezTo>
                    <a:pt x="78" y="90"/>
                    <a:pt x="77" y="86"/>
                    <a:pt x="79" y="84"/>
                  </a:cubicBezTo>
                  <a:cubicBezTo>
                    <a:pt x="80" y="83"/>
                    <a:pt x="81" y="82"/>
                    <a:pt x="82" y="81"/>
                  </a:cubicBezTo>
                  <a:cubicBezTo>
                    <a:pt x="84" y="79"/>
                    <a:pt x="86" y="77"/>
                    <a:pt x="87" y="75"/>
                  </a:cubicBezTo>
                  <a:cubicBezTo>
                    <a:pt x="88" y="73"/>
                    <a:pt x="89" y="71"/>
                    <a:pt x="88" y="69"/>
                  </a:cubicBezTo>
                  <a:cubicBezTo>
                    <a:pt x="87" y="68"/>
                    <a:pt x="86" y="67"/>
                    <a:pt x="85" y="67"/>
                  </a:cubicBezTo>
                  <a:cubicBezTo>
                    <a:pt x="83" y="67"/>
                    <a:pt x="81" y="69"/>
                    <a:pt x="77" y="72"/>
                  </a:cubicBezTo>
                  <a:cubicBezTo>
                    <a:pt x="76" y="72"/>
                    <a:pt x="76" y="73"/>
                    <a:pt x="76" y="73"/>
                  </a:cubicBezTo>
                  <a:cubicBezTo>
                    <a:pt x="75" y="73"/>
                    <a:pt x="75" y="74"/>
                    <a:pt x="75" y="74"/>
                  </a:cubicBezTo>
                  <a:cubicBezTo>
                    <a:pt x="74" y="74"/>
                    <a:pt x="73" y="72"/>
                    <a:pt x="73" y="69"/>
                  </a:cubicBezTo>
                  <a:cubicBezTo>
                    <a:pt x="72" y="63"/>
                    <a:pt x="72" y="60"/>
                    <a:pt x="73" y="59"/>
                  </a:cubicBezTo>
                  <a:cubicBezTo>
                    <a:pt x="73" y="59"/>
                    <a:pt x="73" y="59"/>
                    <a:pt x="73" y="59"/>
                  </a:cubicBezTo>
                  <a:cubicBezTo>
                    <a:pt x="73" y="59"/>
                    <a:pt x="74" y="59"/>
                    <a:pt x="74" y="59"/>
                  </a:cubicBezTo>
                  <a:cubicBezTo>
                    <a:pt x="75" y="59"/>
                    <a:pt x="75" y="59"/>
                    <a:pt x="76" y="59"/>
                  </a:cubicBezTo>
                  <a:cubicBezTo>
                    <a:pt x="78" y="59"/>
                    <a:pt x="79" y="58"/>
                    <a:pt x="80" y="57"/>
                  </a:cubicBezTo>
                  <a:cubicBezTo>
                    <a:pt x="83" y="54"/>
                    <a:pt x="81" y="50"/>
                    <a:pt x="80" y="47"/>
                  </a:cubicBezTo>
                  <a:cubicBezTo>
                    <a:pt x="80" y="45"/>
                    <a:pt x="78" y="43"/>
                    <a:pt x="79" y="42"/>
                  </a:cubicBezTo>
                  <a:cubicBezTo>
                    <a:pt x="79" y="42"/>
                    <a:pt x="79" y="42"/>
                    <a:pt x="81" y="42"/>
                  </a:cubicBezTo>
                  <a:cubicBezTo>
                    <a:pt x="82" y="42"/>
                    <a:pt x="82" y="42"/>
                    <a:pt x="82" y="42"/>
                  </a:cubicBezTo>
                  <a:cubicBezTo>
                    <a:pt x="82" y="42"/>
                    <a:pt x="82" y="42"/>
                    <a:pt x="82" y="42"/>
                  </a:cubicBezTo>
                  <a:cubicBezTo>
                    <a:pt x="83" y="42"/>
                    <a:pt x="83" y="43"/>
                    <a:pt x="83" y="43"/>
                  </a:cubicBezTo>
                  <a:cubicBezTo>
                    <a:pt x="83" y="44"/>
                    <a:pt x="83" y="46"/>
                    <a:pt x="84" y="47"/>
                  </a:cubicBezTo>
                  <a:cubicBezTo>
                    <a:pt x="85" y="50"/>
                    <a:pt x="87" y="51"/>
                    <a:pt x="90" y="51"/>
                  </a:cubicBezTo>
                  <a:cubicBezTo>
                    <a:pt x="91" y="51"/>
                    <a:pt x="92" y="51"/>
                    <a:pt x="93" y="50"/>
                  </a:cubicBezTo>
                  <a:cubicBezTo>
                    <a:pt x="94" y="48"/>
                    <a:pt x="95" y="46"/>
                    <a:pt x="94" y="44"/>
                  </a:cubicBezTo>
                  <a:cubicBezTo>
                    <a:pt x="94" y="41"/>
                    <a:pt x="90" y="36"/>
                    <a:pt x="88" y="35"/>
                  </a:cubicBezTo>
                  <a:cubicBezTo>
                    <a:pt x="87" y="34"/>
                    <a:pt x="85" y="33"/>
                    <a:pt x="84" y="33"/>
                  </a:cubicBezTo>
                  <a:cubicBezTo>
                    <a:pt x="84" y="33"/>
                    <a:pt x="83" y="33"/>
                    <a:pt x="83" y="32"/>
                  </a:cubicBezTo>
                  <a:cubicBezTo>
                    <a:pt x="84" y="32"/>
                    <a:pt x="84" y="31"/>
                    <a:pt x="85" y="30"/>
                  </a:cubicBezTo>
                  <a:cubicBezTo>
                    <a:pt x="86" y="27"/>
                    <a:pt x="85" y="23"/>
                    <a:pt x="83" y="20"/>
                  </a:cubicBezTo>
                  <a:cubicBezTo>
                    <a:pt x="82" y="18"/>
                    <a:pt x="79" y="17"/>
                    <a:pt x="77" y="15"/>
                  </a:cubicBezTo>
                  <a:cubicBezTo>
                    <a:pt x="75" y="14"/>
                    <a:pt x="73" y="12"/>
                    <a:pt x="72" y="10"/>
                  </a:cubicBezTo>
                  <a:cubicBezTo>
                    <a:pt x="70" y="9"/>
                    <a:pt x="69" y="6"/>
                    <a:pt x="68" y="4"/>
                  </a:cubicBezTo>
                  <a:cubicBezTo>
                    <a:pt x="67" y="0"/>
                    <a:pt x="67" y="0"/>
                    <a:pt x="67" y="0"/>
                  </a:cubicBezTo>
                  <a:cubicBezTo>
                    <a:pt x="64" y="2"/>
                    <a:pt x="64" y="2"/>
                    <a:pt x="64" y="2"/>
                  </a:cubicBezTo>
                  <a:cubicBezTo>
                    <a:pt x="62" y="3"/>
                    <a:pt x="60" y="5"/>
                    <a:pt x="59" y="6"/>
                  </a:cubicBezTo>
                  <a:cubicBezTo>
                    <a:pt x="58" y="7"/>
                    <a:pt x="57" y="8"/>
                    <a:pt x="56" y="9"/>
                  </a:cubicBezTo>
                  <a:cubicBezTo>
                    <a:pt x="51" y="13"/>
                    <a:pt x="44" y="18"/>
                    <a:pt x="38" y="20"/>
                  </a:cubicBezTo>
                  <a:cubicBezTo>
                    <a:pt x="37" y="20"/>
                    <a:pt x="37" y="20"/>
                    <a:pt x="37" y="20"/>
                  </a:cubicBezTo>
                  <a:cubicBezTo>
                    <a:pt x="36" y="21"/>
                    <a:pt x="36" y="21"/>
                    <a:pt x="36" y="21"/>
                  </a:cubicBezTo>
                  <a:cubicBezTo>
                    <a:pt x="36" y="21"/>
                    <a:pt x="35" y="22"/>
                    <a:pt x="34" y="23"/>
                  </a:cubicBezTo>
                  <a:cubicBezTo>
                    <a:pt x="33" y="23"/>
                    <a:pt x="32" y="24"/>
                    <a:pt x="31" y="24"/>
                  </a:cubicBezTo>
                  <a:cubicBezTo>
                    <a:pt x="31" y="25"/>
                    <a:pt x="30" y="25"/>
                    <a:pt x="30" y="25"/>
                  </a:cubicBezTo>
                  <a:cubicBezTo>
                    <a:pt x="29" y="27"/>
                    <a:pt x="28" y="27"/>
                    <a:pt x="27" y="27"/>
                  </a:cubicBezTo>
                  <a:cubicBezTo>
                    <a:pt x="27" y="27"/>
                    <a:pt x="26" y="27"/>
                    <a:pt x="26" y="27"/>
                  </a:cubicBezTo>
                  <a:cubicBezTo>
                    <a:pt x="26" y="27"/>
                    <a:pt x="26" y="27"/>
                    <a:pt x="26" y="27"/>
                  </a:cubicBezTo>
                  <a:cubicBezTo>
                    <a:pt x="27" y="26"/>
                    <a:pt x="28" y="24"/>
                    <a:pt x="28" y="22"/>
                  </a:cubicBezTo>
                  <a:cubicBezTo>
                    <a:pt x="27" y="20"/>
                    <a:pt x="25" y="19"/>
                    <a:pt x="24" y="18"/>
                  </a:cubicBezTo>
                  <a:cubicBezTo>
                    <a:pt x="23" y="18"/>
                    <a:pt x="22" y="17"/>
                    <a:pt x="21" y="17"/>
                  </a:cubicBezTo>
                  <a:cubicBezTo>
                    <a:pt x="20" y="17"/>
                    <a:pt x="19" y="18"/>
                    <a:pt x="18" y="19"/>
                  </a:cubicBezTo>
                  <a:cubicBezTo>
                    <a:pt x="16" y="20"/>
                    <a:pt x="16" y="23"/>
                    <a:pt x="16" y="25"/>
                  </a:cubicBezTo>
                  <a:cubicBezTo>
                    <a:pt x="16" y="26"/>
                    <a:pt x="16" y="27"/>
                    <a:pt x="16" y="27"/>
                  </a:cubicBezTo>
                  <a:cubicBezTo>
                    <a:pt x="16" y="28"/>
                    <a:pt x="16" y="28"/>
                    <a:pt x="16" y="29"/>
                  </a:cubicBezTo>
                  <a:cubicBezTo>
                    <a:pt x="15" y="30"/>
                    <a:pt x="15" y="31"/>
                    <a:pt x="15" y="33"/>
                  </a:cubicBezTo>
                  <a:cubicBezTo>
                    <a:pt x="15" y="36"/>
                    <a:pt x="15" y="38"/>
                    <a:pt x="17" y="39"/>
                  </a:cubicBezTo>
                  <a:cubicBezTo>
                    <a:pt x="19" y="41"/>
                    <a:pt x="22" y="43"/>
                    <a:pt x="25" y="43"/>
                  </a:cubicBezTo>
                  <a:cubicBezTo>
                    <a:pt x="28" y="43"/>
                    <a:pt x="31" y="42"/>
                    <a:pt x="33" y="40"/>
                  </a:cubicBezTo>
                  <a:cubicBezTo>
                    <a:pt x="32" y="41"/>
                    <a:pt x="32" y="43"/>
                    <a:pt x="32" y="44"/>
                  </a:cubicBezTo>
                  <a:cubicBezTo>
                    <a:pt x="32" y="45"/>
                    <a:pt x="32" y="46"/>
                    <a:pt x="32" y="47"/>
                  </a:cubicBezTo>
                  <a:cubicBezTo>
                    <a:pt x="32" y="49"/>
                    <a:pt x="32" y="51"/>
                    <a:pt x="33" y="54"/>
                  </a:cubicBezTo>
                  <a:cubicBezTo>
                    <a:pt x="34" y="58"/>
                    <a:pt x="36" y="70"/>
                    <a:pt x="33" y="72"/>
                  </a:cubicBezTo>
                  <a:cubicBezTo>
                    <a:pt x="31" y="70"/>
                    <a:pt x="26" y="62"/>
                    <a:pt x="25" y="59"/>
                  </a:cubicBezTo>
                  <a:cubicBezTo>
                    <a:pt x="24" y="57"/>
                    <a:pt x="23" y="55"/>
                    <a:pt x="22" y="54"/>
                  </a:cubicBezTo>
                  <a:cubicBezTo>
                    <a:pt x="19" y="50"/>
                    <a:pt x="14" y="43"/>
                    <a:pt x="8" y="43"/>
                  </a:cubicBezTo>
                  <a:cubicBezTo>
                    <a:pt x="8" y="43"/>
                    <a:pt x="8" y="43"/>
                    <a:pt x="7" y="43"/>
                  </a:cubicBezTo>
                  <a:cubicBezTo>
                    <a:pt x="5" y="43"/>
                    <a:pt x="3" y="45"/>
                    <a:pt x="2" y="46"/>
                  </a:cubicBezTo>
                  <a:cubicBezTo>
                    <a:pt x="0" y="50"/>
                    <a:pt x="1" y="54"/>
                    <a:pt x="3" y="57"/>
                  </a:cubicBezTo>
                  <a:cubicBezTo>
                    <a:pt x="4" y="60"/>
                    <a:pt x="6" y="62"/>
                    <a:pt x="8" y="63"/>
                  </a:cubicBezTo>
                  <a:cubicBezTo>
                    <a:pt x="9" y="65"/>
                    <a:pt x="10" y="66"/>
                    <a:pt x="11" y="68"/>
                  </a:cubicBezTo>
                  <a:cubicBezTo>
                    <a:pt x="13" y="70"/>
                    <a:pt x="14" y="73"/>
                    <a:pt x="15" y="76"/>
                  </a:cubicBezTo>
                  <a:cubicBezTo>
                    <a:pt x="16" y="78"/>
                    <a:pt x="17" y="80"/>
                    <a:pt x="18" y="82"/>
                  </a:cubicBezTo>
                  <a:cubicBezTo>
                    <a:pt x="19" y="85"/>
                    <a:pt x="21" y="87"/>
                    <a:pt x="22" y="89"/>
                  </a:cubicBezTo>
                  <a:cubicBezTo>
                    <a:pt x="25" y="94"/>
                    <a:pt x="28" y="99"/>
                    <a:pt x="30" y="104"/>
                  </a:cubicBezTo>
                  <a:cubicBezTo>
                    <a:pt x="30" y="106"/>
                    <a:pt x="30" y="108"/>
                    <a:pt x="31" y="111"/>
                  </a:cubicBezTo>
                  <a:cubicBezTo>
                    <a:pt x="31" y="112"/>
                    <a:pt x="31" y="113"/>
                    <a:pt x="31" y="114"/>
                  </a:cubicBezTo>
                  <a:cubicBezTo>
                    <a:pt x="31" y="117"/>
                    <a:pt x="32" y="119"/>
                    <a:pt x="33" y="121"/>
                  </a:cubicBezTo>
                  <a:cubicBezTo>
                    <a:pt x="34" y="123"/>
                    <a:pt x="34" y="125"/>
                    <a:pt x="35" y="126"/>
                  </a:cubicBezTo>
                  <a:cubicBezTo>
                    <a:pt x="35" y="128"/>
                    <a:pt x="35" y="128"/>
                    <a:pt x="35" y="128"/>
                  </a:cubicBezTo>
                  <a:cubicBezTo>
                    <a:pt x="35" y="132"/>
                    <a:pt x="36" y="136"/>
                    <a:pt x="38" y="139"/>
                  </a:cubicBezTo>
                  <a:cubicBezTo>
                    <a:pt x="39" y="141"/>
                    <a:pt x="41" y="142"/>
                    <a:pt x="43" y="142"/>
                  </a:cubicBezTo>
                  <a:cubicBezTo>
                    <a:pt x="45" y="142"/>
                    <a:pt x="47" y="141"/>
                    <a:pt x="50" y="140"/>
                  </a:cubicBezTo>
                  <a:cubicBezTo>
                    <a:pt x="49" y="140"/>
                    <a:pt x="49" y="141"/>
                    <a:pt x="48" y="141"/>
                  </a:cubicBezTo>
                  <a:cubicBezTo>
                    <a:pt x="46" y="144"/>
                    <a:pt x="48" y="147"/>
                    <a:pt x="49" y="149"/>
                  </a:cubicBezTo>
                  <a:cubicBezTo>
                    <a:pt x="49" y="149"/>
                    <a:pt x="49" y="150"/>
                    <a:pt x="49" y="150"/>
                  </a:cubicBezTo>
                  <a:cubicBezTo>
                    <a:pt x="51" y="154"/>
                    <a:pt x="52" y="159"/>
                    <a:pt x="54" y="163"/>
                  </a:cubicBezTo>
                  <a:cubicBezTo>
                    <a:pt x="55" y="166"/>
                    <a:pt x="56" y="169"/>
                    <a:pt x="57" y="171"/>
                  </a:cubicBezTo>
                  <a:cubicBezTo>
                    <a:pt x="57" y="172"/>
                    <a:pt x="57" y="172"/>
                    <a:pt x="57" y="173"/>
                  </a:cubicBezTo>
                  <a:cubicBezTo>
                    <a:pt x="58" y="175"/>
                    <a:pt x="58" y="175"/>
                    <a:pt x="58" y="175"/>
                  </a:cubicBezTo>
                  <a:cubicBezTo>
                    <a:pt x="60" y="175"/>
                    <a:pt x="60" y="175"/>
                    <a:pt x="60" y="175"/>
                  </a:cubicBezTo>
                  <a:cubicBezTo>
                    <a:pt x="64" y="174"/>
                    <a:pt x="67" y="173"/>
                    <a:pt x="70" y="171"/>
                  </a:cubicBezTo>
                  <a:cubicBezTo>
                    <a:pt x="73" y="170"/>
                    <a:pt x="76" y="169"/>
                    <a:pt x="79" y="168"/>
                  </a:cubicBezTo>
                  <a:cubicBezTo>
                    <a:pt x="81" y="168"/>
                    <a:pt x="84" y="168"/>
                    <a:pt x="87" y="168"/>
                  </a:cubicBezTo>
                  <a:cubicBezTo>
                    <a:pt x="89" y="168"/>
                    <a:pt x="90" y="168"/>
                    <a:pt x="92" y="168"/>
                  </a:cubicBezTo>
                  <a:cubicBezTo>
                    <a:pt x="94" y="168"/>
                    <a:pt x="95" y="168"/>
                    <a:pt x="97" y="168"/>
                  </a:cubicBezTo>
                  <a:cubicBezTo>
                    <a:pt x="99" y="168"/>
                    <a:pt x="101" y="168"/>
                    <a:pt x="102" y="168"/>
                  </a:cubicBezTo>
                  <a:cubicBezTo>
                    <a:pt x="110" y="166"/>
                    <a:pt x="118" y="163"/>
                    <a:pt x="125" y="159"/>
                  </a:cubicBezTo>
                  <a:cubicBezTo>
                    <a:pt x="131" y="156"/>
                    <a:pt x="136" y="154"/>
                    <a:pt x="141" y="152"/>
                  </a:cubicBezTo>
                  <a:cubicBezTo>
                    <a:pt x="144" y="152"/>
                    <a:pt x="144" y="152"/>
                    <a:pt x="144" y="152"/>
                  </a:cubicBezTo>
                  <a:lnTo>
                    <a:pt x="143" y="146"/>
                  </a:lnTo>
                  <a:close/>
                  <a:moveTo>
                    <a:pt x="68" y="150"/>
                  </a:moveTo>
                  <a:cubicBezTo>
                    <a:pt x="67" y="152"/>
                    <a:pt x="67" y="153"/>
                    <a:pt x="67" y="155"/>
                  </a:cubicBezTo>
                  <a:cubicBezTo>
                    <a:pt x="66" y="154"/>
                    <a:pt x="66" y="154"/>
                    <a:pt x="65" y="153"/>
                  </a:cubicBezTo>
                  <a:cubicBezTo>
                    <a:pt x="65" y="152"/>
                    <a:pt x="64" y="151"/>
                    <a:pt x="64" y="150"/>
                  </a:cubicBezTo>
                  <a:cubicBezTo>
                    <a:pt x="64" y="149"/>
                    <a:pt x="64" y="148"/>
                    <a:pt x="64" y="147"/>
                  </a:cubicBezTo>
                  <a:cubicBezTo>
                    <a:pt x="65" y="145"/>
                    <a:pt x="66" y="139"/>
                    <a:pt x="59" y="138"/>
                  </a:cubicBezTo>
                  <a:cubicBezTo>
                    <a:pt x="58" y="137"/>
                    <a:pt x="58" y="137"/>
                    <a:pt x="57" y="137"/>
                  </a:cubicBezTo>
                  <a:cubicBezTo>
                    <a:pt x="55" y="137"/>
                    <a:pt x="53" y="138"/>
                    <a:pt x="51" y="139"/>
                  </a:cubicBezTo>
                  <a:cubicBezTo>
                    <a:pt x="53" y="137"/>
                    <a:pt x="55" y="135"/>
                    <a:pt x="57" y="134"/>
                  </a:cubicBezTo>
                  <a:cubicBezTo>
                    <a:pt x="59" y="133"/>
                    <a:pt x="60" y="131"/>
                    <a:pt x="61" y="131"/>
                  </a:cubicBezTo>
                  <a:cubicBezTo>
                    <a:pt x="62" y="130"/>
                    <a:pt x="66" y="129"/>
                    <a:pt x="69" y="128"/>
                  </a:cubicBezTo>
                  <a:cubicBezTo>
                    <a:pt x="69" y="128"/>
                    <a:pt x="69" y="128"/>
                    <a:pt x="69" y="128"/>
                  </a:cubicBezTo>
                  <a:cubicBezTo>
                    <a:pt x="68" y="130"/>
                    <a:pt x="67" y="132"/>
                    <a:pt x="68" y="134"/>
                  </a:cubicBezTo>
                  <a:cubicBezTo>
                    <a:pt x="69" y="135"/>
                    <a:pt x="70" y="137"/>
                    <a:pt x="72" y="137"/>
                  </a:cubicBezTo>
                  <a:cubicBezTo>
                    <a:pt x="73" y="137"/>
                    <a:pt x="73" y="138"/>
                    <a:pt x="74" y="138"/>
                  </a:cubicBezTo>
                  <a:cubicBezTo>
                    <a:pt x="75" y="138"/>
                    <a:pt x="77" y="137"/>
                    <a:pt x="78" y="137"/>
                  </a:cubicBezTo>
                  <a:cubicBezTo>
                    <a:pt x="79" y="137"/>
                    <a:pt x="79" y="137"/>
                    <a:pt x="80" y="137"/>
                  </a:cubicBezTo>
                  <a:cubicBezTo>
                    <a:pt x="80" y="137"/>
                    <a:pt x="80" y="137"/>
                    <a:pt x="80" y="137"/>
                  </a:cubicBezTo>
                  <a:cubicBezTo>
                    <a:pt x="81" y="137"/>
                    <a:pt x="83" y="140"/>
                    <a:pt x="83" y="141"/>
                  </a:cubicBezTo>
                  <a:cubicBezTo>
                    <a:pt x="83" y="142"/>
                    <a:pt x="82" y="143"/>
                    <a:pt x="79" y="145"/>
                  </a:cubicBezTo>
                  <a:cubicBezTo>
                    <a:pt x="78" y="145"/>
                    <a:pt x="78" y="145"/>
                    <a:pt x="78" y="145"/>
                  </a:cubicBezTo>
                  <a:cubicBezTo>
                    <a:pt x="77" y="145"/>
                    <a:pt x="77" y="146"/>
                    <a:pt x="76" y="146"/>
                  </a:cubicBezTo>
                  <a:cubicBezTo>
                    <a:pt x="73" y="147"/>
                    <a:pt x="70" y="148"/>
                    <a:pt x="68" y="150"/>
                  </a:cubicBezTo>
                  <a:close/>
                  <a:moveTo>
                    <a:pt x="73" y="107"/>
                  </a:moveTo>
                  <a:cubicBezTo>
                    <a:pt x="72" y="107"/>
                    <a:pt x="72" y="107"/>
                    <a:pt x="71" y="107"/>
                  </a:cubicBezTo>
                  <a:cubicBezTo>
                    <a:pt x="71" y="108"/>
                    <a:pt x="70" y="108"/>
                    <a:pt x="69" y="109"/>
                  </a:cubicBezTo>
                  <a:cubicBezTo>
                    <a:pt x="69" y="109"/>
                    <a:pt x="67" y="110"/>
                    <a:pt x="67" y="110"/>
                  </a:cubicBezTo>
                  <a:cubicBezTo>
                    <a:pt x="67" y="110"/>
                    <a:pt x="67" y="110"/>
                    <a:pt x="67" y="108"/>
                  </a:cubicBezTo>
                  <a:cubicBezTo>
                    <a:pt x="66" y="108"/>
                    <a:pt x="66" y="107"/>
                    <a:pt x="65" y="106"/>
                  </a:cubicBezTo>
                  <a:cubicBezTo>
                    <a:pt x="65" y="105"/>
                    <a:pt x="63" y="102"/>
                    <a:pt x="64" y="101"/>
                  </a:cubicBezTo>
                  <a:cubicBezTo>
                    <a:pt x="64" y="101"/>
                    <a:pt x="64" y="101"/>
                    <a:pt x="64" y="100"/>
                  </a:cubicBezTo>
                  <a:cubicBezTo>
                    <a:pt x="64" y="101"/>
                    <a:pt x="65" y="102"/>
                    <a:pt x="66" y="103"/>
                  </a:cubicBezTo>
                  <a:cubicBezTo>
                    <a:pt x="66" y="104"/>
                    <a:pt x="67" y="104"/>
                    <a:pt x="67" y="105"/>
                  </a:cubicBezTo>
                  <a:cubicBezTo>
                    <a:pt x="69" y="106"/>
                    <a:pt x="71" y="107"/>
                    <a:pt x="73" y="107"/>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3" name="Freeform 26">
              <a:extLst>
                <a:ext uri="{FF2B5EF4-FFF2-40B4-BE49-F238E27FC236}">
                  <a16:creationId xmlns:a16="http://schemas.microsoft.com/office/drawing/2014/main" id="{6935C03F-263A-48C1-9B0E-BACD610C228A}"/>
                </a:ext>
              </a:extLst>
            </p:cNvPr>
            <p:cNvSpPr>
              <a:spLocks noEditPoints="1"/>
            </p:cNvSpPr>
            <p:nvPr/>
          </p:nvSpPr>
          <p:spPr bwMode="auto">
            <a:xfrm>
              <a:off x="2829" y="78"/>
              <a:ext cx="503" cy="628"/>
            </a:xfrm>
            <a:custGeom>
              <a:avLst/>
              <a:gdLst>
                <a:gd name="T0" fmla="*/ 234 w 250"/>
                <a:gd name="T1" fmla="*/ 256 h 312"/>
                <a:gd name="T2" fmla="*/ 230 w 250"/>
                <a:gd name="T3" fmla="*/ 232 h 312"/>
                <a:gd name="T4" fmla="*/ 243 w 250"/>
                <a:gd name="T5" fmla="*/ 227 h 312"/>
                <a:gd name="T6" fmla="*/ 240 w 250"/>
                <a:gd name="T7" fmla="*/ 209 h 312"/>
                <a:gd name="T8" fmla="*/ 232 w 250"/>
                <a:gd name="T9" fmla="*/ 178 h 312"/>
                <a:gd name="T10" fmla="*/ 222 w 250"/>
                <a:gd name="T11" fmla="*/ 161 h 312"/>
                <a:gd name="T12" fmla="*/ 214 w 250"/>
                <a:gd name="T13" fmla="*/ 149 h 312"/>
                <a:gd name="T14" fmla="*/ 213 w 250"/>
                <a:gd name="T15" fmla="*/ 126 h 312"/>
                <a:gd name="T16" fmla="*/ 202 w 250"/>
                <a:gd name="T17" fmla="*/ 129 h 312"/>
                <a:gd name="T18" fmla="*/ 188 w 250"/>
                <a:gd name="T19" fmla="*/ 139 h 312"/>
                <a:gd name="T20" fmla="*/ 179 w 250"/>
                <a:gd name="T21" fmla="*/ 133 h 312"/>
                <a:gd name="T22" fmla="*/ 180 w 250"/>
                <a:gd name="T23" fmla="*/ 127 h 312"/>
                <a:gd name="T24" fmla="*/ 187 w 250"/>
                <a:gd name="T25" fmla="*/ 125 h 312"/>
                <a:gd name="T26" fmla="*/ 170 w 250"/>
                <a:gd name="T27" fmla="*/ 111 h 312"/>
                <a:gd name="T28" fmla="*/ 143 w 250"/>
                <a:gd name="T29" fmla="*/ 96 h 312"/>
                <a:gd name="T30" fmla="*/ 131 w 250"/>
                <a:gd name="T31" fmla="*/ 86 h 312"/>
                <a:gd name="T32" fmla="*/ 112 w 250"/>
                <a:gd name="T33" fmla="*/ 84 h 312"/>
                <a:gd name="T34" fmla="*/ 112 w 250"/>
                <a:gd name="T35" fmla="*/ 91 h 312"/>
                <a:gd name="T36" fmla="*/ 101 w 250"/>
                <a:gd name="T37" fmla="*/ 80 h 312"/>
                <a:gd name="T38" fmla="*/ 92 w 250"/>
                <a:gd name="T39" fmla="*/ 67 h 312"/>
                <a:gd name="T40" fmla="*/ 77 w 250"/>
                <a:gd name="T41" fmla="*/ 74 h 312"/>
                <a:gd name="T42" fmla="*/ 67 w 250"/>
                <a:gd name="T43" fmla="*/ 59 h 312"/>
                <a:gd name="T44" fmla="*/ 52 w 250"/>
                <a:gd name="T45" fmla="*/ 34 h 312"/>
                <a:gd name="T46" fmla="*/ 54 w 250"/>
                <a:gd name="T47" fmla="*/ 10 h 312"/>
                <a:gd name="T48" fmla="*/ 33 w 250"/>
                <a:gd name="T49" fmla="*/ 2 h 312"/>
                <a:gd name="T50" fmla="*/ 17 w 250"/>
                <a:gd name="T51" fmla="*/ 7 h 312"/>
                <a:gd name="T52" fmla="*/ 0 w 250"/>
                <a:gd name="T53" fmla="*/ 14 h 312"/>
                <a:gd name="T54" fmla="*/ 19 w 250"/>
                <a:gd name="T55" fmla="*/ 36 h 312"/>
                <a:gd name="T56" fmla="*/ 38 w 250"/>
                <a:gd name="T57" fmla="*/ 58 h 312"/>
                <a:gd name="T58" fmla="*/ 65 w 250"/>
                <a:gd name="T59" fmla="*/ 101 h 312"/>
                <a:gd name="T60" fmla="*/ 53 w 250"/>
                <a:gd name="T61" fmla="*/ 117 h 312"/>
                <a:gd name="T62" fmla="*/ 57 w 250"/>
                <a:gd name="T63" fmla="*/ 131 h 312"/>
                <a:gd name="T64" fmla="*/ 70 w 250"/>
                <a:gd name="T65" fmla="*/ 150 h 312"/>
                <a:gd name="T66" fmla="*/ 80 w 250"/>
                <a:gd name="T67" fmla="*/ 165 h 312"/>
                <a:gd name="T68" fmla="*/ 89 w 250"/>
                <a:gd name="T69" fmla="*/ 175 h 312"/>
                <a:gd name="T70" fmla="*/ 96 w 250"/>
                <a:gd name="T71" fmla="*/ 191 h 312"/>
                <a:gd name="T72" fmla="*/ 116 w 250"/>
                <a:gd name="T73" fmla="*/ 221 h 312"/>
                <a:gd name="T74" fmla="*/ 147 w 250"/>
                <a:gd name="T75" fmla="*/ 262 h 312"/>
                <a:gd name="T76" fmla="*/ 167 w 250"/>
                <a:gd name="T77" fmla="*/ 301 h 312"/>
                <a:gd name="T78" fmla="*/ 183 w 250"/>
                <a:gd name="T79" fmla="*/ 312 h 312"/>
                <a:gd name="T80" fmla="*/ 176 w 250"/>
                <a:gd name="T81" fmla="*/ 279 h 312"/>
                <a:gd name="T82" fmla="*/ 178 w 250"/>
                <a:gd name="T83" fmla="*/ 276 h 312"/>
                <a:gd name="T84" fmla="*/ 200 w 250"/>
                <a:gd name="T85" fmla="*/ 291 h 312"/>
                <a:gd name="T86" fmla="*/ 205 w 250"/>
                <a:gd name="T87" fmla="*/ 290 h 312"/>
                <a:gd name="T88" fmla="*/ 219 w 250"/>
                <a:gd name="T89" fmla="*/ 292 h 312"/>
                <a:gd name="T90" fmla="*/ 242 w 250"/>
                <a:gd name="T91" fmla="*/ 277 h 312"/>
                <a:gd name="T92" fmla="*/ 217 w 250"/>
                <a:gd name="T93" fmla="*/ 217 h 312"/>
                <a:gd name="T94" fmla="*/ 213 w 250"/>
                <a:gd name="T95" fmla="*/ 218 h 312"/>
                <a:gd name="T96" fmla="*/ 107 w 250"/>
                <a:gd name="T97" fmla="*/ 156 h 312"/>
                <a:gd name="T98" fmla="*/ 103 w 250"/>
                <a:gd name="T99" fmla="*/ 156 h 312"/>
                <a:gd name="T100" fmla="*/ 93 w 250"/>
                <a:gd name="T101" fmla="*/ 166 h 312"/>
                <a:gd name="T102" fmla="*/ 85 w 250"/>
                <a:gd name="T103" fmla="*/ 84 h 312"/>
                <a:gd name="T104" fmla="*/ 80 w 250"/>
                <a:gd name="T105" fmla="*/ 85 h 312"/>
                <a:gd name="T106" fmla="*/ 42 w 250"/>
                <a:gd name="T107" fmla="*/ 22 h 312"/>
                <a:gd name="T108" fmla="*/ 38 w 250"/>
                <a:gd name="T109" fmla="*/ 23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0" h="312">
                  <a:moveTo>
                    <a:pt x="248" y="268"/>
                  </a:moveTo>
                  <a:cubicBezTo>
                    <a:pt x="248" y="267"/>
                    <a:pt x="248" y="267"/>
                    <a:pt x="247" y="266"/>
                  </a:cubicBezTo>
                  <a:cubicBezTo>
                    <a:pt x="244" y="262"/>
                    <a:pt x="241" y="260"/>
                    <a:pt x="238" y="258"/>
                  </a:cubicBezTo>
                  <a:cubicBezTo>
                    <a:pt x="237" y="257"/>
                    <a:pt x="236" y="257"/>
                    <a:pt x="234" y="256"/>
                  </a:cubicBezTo>
                  <a:cubicBezTo>
                    <a:pt x="232" y="253"/>
                    <a:pt x="231" y="251"/>
                    <a:pt x="231" y="246"/>
                  </a:cubicBezTo>
                  <a:cubicBezTo>
                    <a:pt x="231" y="245"/>
                    <a:pt x="231" y="244"/>
                    <a:pt x="230" y="242"/>
                  </a:cubicBezTo>
                  <a:cubicBezTo>
                    <a:pt x="230" y="239"/>
                    <a:pt x="229" y="236"/>
                    <a:pt x="230" y="233"/>
                  </a:cubicBezTo>
                  <a:cubicBezTo>
                    <a:pt x="230" y="233"/>
                    <a:pt x="230" y="232"/>
                    <a:pt x="230" y="232"/>
                  </a:cubicBezTo>
                  <a:cubicBezTo>
                    <a:pt x="230" y="230"/>
                    <a:pt x="231" y="228"/>
                    <a:pt x="231" y="226"/>
                  </a:cubicBezTo>
                  <a:cubicBezTo>
                    <a:pt x="233" y="228"/>
                    <a:pt x="235" y="229"/>
                    <a:pt x="238" y="229"/>
                  </a:cubicBezTo>
                  <a:cubicBezTo>
                    <a:pt x="239" y="229"/>
                    <a:pt x="239" y="229"/>
                    <a:pt x="239" y="229"/>
                  </a:cubicBezTo>
                  <a:cubicBezTo>
                    <a:pt x="241" y="229"/>
                    <a:pt x="242" y="228"/>
                    <a:pt x="243" y="227"/>
                  </a:cubicBezTo>
                  <a:cubicBezTo>
                    <a:pt x="244" y="225"/>
                    <a:pt x="243" y="222"/>
                    <a:pt x="242" y="220"/>
                  </a:cubicBezTo>
                  <a:cubicBezTo>
                    <a:pt x="242" y="220"/>
                    <a:pt x="242" y="220"/>
                    <a:pt x="242" y="219"/>
                  </a:cubicBezTo>
                  <a:cubicBezTo>
                    <a:pt x="241" y="217"/>
                    <a:pt x="241" y="215"/>
                    <a:pt x="240" y="212"/>
                  </a:cubicBezTo>
                  <a:cubicBezTo>
                    <a:pt x="240" y="211"/>
                    <a:pt x="240" y="210"/>
                    <a:pt x="240" y="209"/>
                  </a:cubicBezTo>
                  <a:cubicBezTo>
                    <a:pt x="240" y="207"/>
                    <a:pt x="240" y="205"/>
                    <a:pt x="240" y="204"/>
                  </a:cubicBezTo>
                  <a:cubicBezTo>
                    <a:pt x="239" y="202"/>
                    <a:pt x="240" y="199"/>
                    <a:pt x="240" y="196"/>
                  </a:cubicBezTo>
                  <a:cubicBezTo>
                    <a:pt x="240" y="190"/>
                    <a:pt x="240" y="184"/>
                    <a:pt x="237" y="181"/>
                  </a:cubicBezTo>
                  <a:cubicBezTo>
                    <a:pt x="235" y="179"/>
                    <a:pt x="233" y="179"/>
                    <a:pt x="232" y="178"/>
                  </a:cubicBezTo>
                  <a:cubicBezTo>
                    <a:pt x="231" y="178"/>
                    <a:pt x="230" y="178"/>
                    <a:pt x="230" y="177"/>
                  </a:cubicBezTo>
                  <a:cubicBezTo>
                    <a:pt x="229" y="175"/>
                    <a:pt x="229" y="174"/>
                    <a:pt x="228" y="172"/>
                  </a:cubicBezTo>
                  <a:cubicBezTo>
                    <a:pt x="228" y="170"/>
                    <a:pt x="227" y="167"/>
                    <a:pt x="225" y="164"/>
                  </a:cubicBezTo>
                  <a:cubicBezTo>
                    <a:pt x="224" y="163"/>
                    <a:pt x="223" y="162"/>
                    <a:pt x="222" y="161"/>
                  </a:cubicBezTo>
                  <a:cubicBezTo>
                    <a:pt x="221" y="161"/>
                    <a:pt x="221" y="161"/>
                    <a:pt x="220" y="160"/>
                  </a:cubicBezTo>
                  <a:cubicBezTo>
                    <a:pt x="220" y="160"/>
                    <a:pt x="219" y="158"/>
                    <a:pt x="219" y="157"/>
                  </a:cubicBezTo>
                  <a:cubicBezTo>
                    <a:pt x="218" y="156"/>
                    <a:pt x="218" y="155"/>
                    <a:pt x="218" y="155"/>
                  </a:cubicBezTo>
                  <a:cubicBezTo>
                    <a:pt x="217" y="153"/>
                    <a:pt x="216" y="151"/>
                    <a:pt x="214" y="149"/>
                  </a:cubicBezTo>
                  <a:cubicBezTo>
                    <a:pt x="213" y="147"/>
                    <a:pt x="212" y="145"/>
                    <a:pt x="212" y="143"/>
                  </a:cubicBezTo>
                  <a:cubicBezTo>
                    <a:pt x="210" y="141"/>
                    <a:pt x="210" y="139"/>
                    <a:pt x="212" y="135"/>
                  </a:cubicBezTo>
                  <a:cubicBezTo>
                    <a:pt x="212" y="135"/>
                    <a:pt x="212" y="134"/>
                    <a:pt x="212" y="134"/>
                  </a:cubicBezTo>
                  <a:cubicBezTo>
                    <a:pt x="213" y="132"/>
                    <a:pt x="214" y="128"/>
                    <a:pt x="213" y="126"/>
                  </a:cubicBezTo>
                  <a:cubicBezTo>
                    <a:pt x="212" y="125"/>
                    <a:pt x="211" y="124"/>
                    <a:pt x="210" y="123"/>
                  </a:cubicBezTo>
                  <a:cubicBezTo>
                    <a:pt x="209" y="123"/>
                    <a:pt x="209" y="123"/>
                    <a:pt x="209" y="123"/>
                  </a:cubicBezTo>
                  <a:cubicBezTo>
                    <a:pt x="209" y="123"/>
                    <a:pt x="209" y="123"/>
                    <a:pt x="209" y="123"/>
                  </a:cubicBezTo>
                  <a:cubicBezTo>
                    <a:pt x="206" y="123"/>
                    <a:pt x="204" y="126"/>
                    <a:pt x="202" y="129"/>
                  </a:cubicBezTo>
                  <a:cubicBezTo>
                    <a:pt x="201" y="129"/>
                    <a:pt x="200" y="130"/>
                    <a:pt x="200" y="131"/>
                  </a:cubicBezTo>
                  <a:cubicBezTo>
                    <a:pt x="199" y="131"/>
                    <a:pt x="198" y="132"/>
                    <a:pt x="196" y="132"/>
                  </a:cubicBezTo>
                  <a:cubicBezTo>
                    <a:pt x="194" y="133"/>
                    <a:pt x="192" y="134"/>
                    <a:pt x="190" y="136"/>
                  </a:cubicBezTo>
                  <a:cubicBezTo>
                    <a:pt x="189" y="137"/>
                    <a:pt x="189" y="138"/>
                    <a:pt x="188" y="139"/>
                  </a:cubicBezTo>
                  <a:cubicBezTo>
                    <a:pt x="188" y="139"/>
                    <a:pt x="187" y="140"/>
                    <a:pt x="186" y="141"/>
                  </a:cubicBezTo>
                  <a:cubicBezTo>
                    <a:pt x="186" y="141"/>
                    <a:pt x="186" y="141"/>
                    <a:pt x="186" y="140"/>
                  </a:cubicBezTo>
                  <a:cubicBezTo>
                    <a:pt x="185" y="139"/>
                    <a:pt x="183" y="138"/>
                    <a:pt x="182" y="136"/>
                  </a:cubicBezTo>
                  <a:cubicBezTo>
                    <a:pt x="181" y="135"/>
                    <a:pt x="180" y="134"/>
                    <a:pt x="179" y="133"/>
                  </a:cubicBezTo>
                  <a:cubicBezTo>
                    <a:pt x="177" y="131"/>
                    <a:pt x="176" y="129"/>
                    <a:pt x="176" y="127"/>
                  </a:cubicBezTo>
                  <a:cubicBezTo>
                    <a:pt x="176" y="127"/>
                    <a:pt x="176" y="127"/>
                    <a:pt x="176" y="127"/>
                  </a:cubicBezTo>
                  <a:cubicBezTo>
                    <a:pt x="176" y="127"/>
                    <a:pt x="176" y="127"/>
                    <a:pt x="178" y="127"/>
                  </a:cubicBezTo>
                  <a:cubicBezTo>
                    <a:pt x="178" y="127"/>
                    <a:pt x="179" y="127"/>
                    <a:pt x="180" y="127"/>
                  </a:cubicBezTo>
                  <a:cubicBezTo>
                    <a:pt x="181" y="127"/>
                    <a:pt x="182" y="127"/>
                    <a:pt x="183" y="127"/>
                  </a:cubicBezTo>
                  <a:cubicBezTo>
                    <a:pt x="184" y="127"/>
                    <a:pt x="184" y="127"/>
                    <a:pt x="185" y="127"/>
                  </a:cubicBezTo>
                  <a:cubicBezTo>
                    <a:pt x="187" y="127"/>
                    <a:pt x="187" y="127"/>
                    <a:pt x="187" y="127"/>
                  </a:cubicBezTo>
                  <a:cubicBezTo>
                    <a:pt x="187" y="125"/>
                    <a:pt x="187" y="125"/>
                    <a:pt x="187" y="125"/>
                  </a:cubicBezTo>
                  <a:cubicBezTo>
                    <a:pt x="188" y="122"/>
                    <a:pt x="186" y="115"/>
                    <a:pt x="183" y="113"/>
                  </a:cubicBezTo>
                  <a:cubicBezTo>
                    <a:pt x="181" y="112"/>
                    <a:pt x="178" y="111"/>
                    <a:pt x="175" y="111"/>
                  </a:cubicBezTo>
                  <a:cubicBezTo>
                    <a:pt x="175" y="111"/>
                    <a:pt x="172" y="111"/>
                    <a:pt x="172" y="111"/>
                  </a:cubicBezTo>
                  <a:cubicBezTo>
                    <a:pt x="171" y="111"/>
                    <a:pt x="170" y="111"/>
                    <a:pt x="170" y="111"/>
                  </a:cubicBezTo>
                  <a:cubicBezTo>
                    <a:pt x="167" y="111"/>
                    <a:pt x="166" y="110"/>
                    <a:pt x="164" y="106"/>
                  </a:cubicBezTo>
                  <a:cubicBezTo>
                    <a:pt x="161" y="100"/>
                    <a:pt x="157" y="95"/>
                    <a:pt x="149" y="95"/>
                  </a:cubicBezTo>
                  <a:cubicBezTo>
                    <a:pt x="147" y="95"/>
                    <a:pt x="146" y="95"/>
                    <a:pt x="144" y="96"/>
                  </a:cubicBezTo>
                  <a:cubicBezTo>
                    <a:pt x="143" y="96"/>
                    <a:pt x="143" y="96"/>
                    <a:pt x="143" y="96"/>
                  </a:cubicBezTo>
                  <a:cubicBezTo>
                    <a:pt x="142" y="96"/>
                    <a:pt x="141" y="96"/>
                    <a:pt x="141" y="96"/>
                  </a:cubicBezTo>
                  <a:cubicBezTo>
                    <a:pt x="140" y="96"/>
                    <a:pt x="140" y="95"/>
                    <a:pt x="139" y="94"/>
                  </a:cubicBezTo>
                  <a:cubicBezTo>
                    <a:pt x="138" y="93"/>
                    <a:pt x="138" y="93"/>
                    <a:pt x="138" y="93"/>
                  </a:cubicBezTo>
                  <a:cubicBezTo>
                    <a:pt x="137" y="90"/>
                    <a:pt x="135" y="88"/>
                    <a:pt x="131" y="86"/>
                  </a:cubicBezTo>
                  <a:cubicBezTo>
                    <a:pt x="128" y="84"/>
                    <a:pt x="125" y="84"/>
                    <a:pt x="121" y="83"/>
                  </a:cubicBezTo>
                  <a:cubicBezTo>
                    <a:pt x="121" y="83"/>
                    <a:pt x="121" y="83"/>
                    <a:pt x="121" y="83"/>
                  </a:cubicBezTo>
                  <a:cubicBezTo>
                    <a:pt x="120" y="83"/>
                    <a:pt x="119" y="82"/>
                    <a:pt x="117" y="82"/>
                  </a:cubicBezTo>
                  <a:cubicBezTo>
                    <a:pt x="114" y="82"/>
                    <a:pt x="113" y="83"/>
                    <a:pt x="112" y="84"/>
                  </a:cubicBezTo>
                  <a:cubicBezTo>
                    <a:pt x="110" y="86"/>
                    <a:pt x="111" y="88"/>
                    <a:pt x="112" y="90"/>
                  </a:cubicBezTo>
                  <a:cubicBezTo>
                    <a:pt x="113" y="90"/>
                    <a:pt x="113" y="90"/>
                    <a:pt x="113" y="90"/>
                  </a:cubicBezTo>
                  <a:cubicBezTo>
                    <a:pt x="113" y="91"/>
                    <a:pt x="113" y="91"/>
                    <a:pt x="113" y="92"/>
                  </a:cubicBezTo>
                  <a:cubicBezTo>
                    <a:pt x="113" y="92"/>
                    <a:pt x="112" y="91"/>
                    <a:pt x="112" y="91"/>
                  </a:cubicBezTo>
                  <a:cubicBezTo>
                    <a:pt x="111" y="91"/>
                    <a:pt x="110" y="91"/>
                    <a:pt x="109" y="91"/>
                  </a:cubicBezTo>
                  <a:cubicBezTo>
                    <a:pt x="103" y="91"/>
                    <a:pt x="98" y="90"/>
                    <a:pt x="96" y="85"/>
                  </a:cubicBezTo>
                  <a:cubicBezTo>
                    <a:pt x="96" y="83"/>
                    <a:pt x="96" y="83"/>
                    <a:pt x="98" y="81"/>
                  </a:cubicBezTo>
                  <a:cubicBezTo>
                    <a:pt x="99" y="81"/>
                    <a:pt x="100" y="80"/>
                    <a:pt x="101" y="80"/>
                  </a:cubicBezTo>
                  <a:cubicBezTo>
                    <a:pt x="106" y="77"/>
                    <a:pt x="107" y="72"/>
                    <a:pt x="104" y="68"/>
                  </a:cubicBezTo>
                  <a:cubicBezTo>
                    <a:pt x="102" y="65"/>
                    <a:pt x="100" y="64"/>
                    <a:pt x="98" y="64"/>
                  </a:cubicBezTo>
                  <a:cubicBezTo>
                    <a:pt x="96" y="64"/>
                    <a:pt x="94" y="65"/>
                    <a:pt x="93" y="66"/>
                  </a:cubicBezTo>
                  <a:cubicBezTo>
                    <a:pt x="92" y="67"/>
                    <a:pt x="92" y="67"/>
                    <a:pt x="92" y="67"/>
                  </a:cubicBezTo>
                  <a:cubicBezTo>
                    <a:pt x="91" y="67"/>
                    <a:pt x="90" y="68"/>
                    <a:pt x="89" y="68"/>
                  </a:cubicBezTo>
                  <a:cubicBezTo>
                    <a:pt x="86" y="69"/>
                    <a:pt x="83" y="70"/>
                    <a:pt x="82" y="72"/>
                  </a:cubicBezTo>
                  <a:cubicBezTo>
                    <a:pt x="81" y="74"/>
                    <a:pt x="81" y="75"/>
                    <a:pt x="81" y="76"/>
                  </a:cubicBezTo>
                  <a:cubicBezTo>
                    <a:pt x="80" y="75"/>
                    <a:pt x="78" y="74"/>
                    <a:pt x="77" y="74"/>
                  </a:cubicBezTo>
                  <a:cubicBezTo>
                    <a:pt x="76" y="73"/>
                    <a:pt x="75" y="73"/>
                    <a:pt x="75" y="73"/>
                  </a:cubicBezTo>
                  <a:cubicBezTo>
                    <a:pt x="73" y="72"/>
                    <a:pt x="70" y="71"/>
                    <a:pt x="69" y="70"/>
                  </a:cubicBezTo>
                  <a:cubicBezTo>
                    <a:pt x="69" y="70"/>
                    <a:pt x="69" y="69"/>
                    <a:pt x="69" y="68"/>
                  </a:cubicBezTo>
                  <a:cubicBezTo>
                    <a:pt x="70" y="65"/>
                    <a:pt x="70" y="62"/>
                    <a:pt x="67" y="59"/>
                  </a:cubicBezTo>
                  <a:cubicBezTo>
                    <a:pt x="66" y="57"/>
                    <a:pt x="64" y="55"/>
                    <a:pt x="62" y="53"/>
                  </a:cubicBezTo>
                  <a:cubicBezTo>
                    <a:pt x="60" y="50"/>
                    <a:pt x="58" y="48"/>
                    <a:pt x="56" y="45"/>
                  </a:cubicBezTo>
                  <a:cubicBezTo>
                    <a:pt x="54" y="44"/>
                    <a:pt x="54" y="42"/>
                    <a:pt x="53" y="39"/>
                  </a:cubicBezTo>
                  <a:cubicBezTo>
                    <a:pt x="53" y="38"/>
                    <a:pt x="53" y="36"/>
                    <a:pt x="52" y="34"/>
                  </a:cubicBezTo>
                  <a:cubicBezTo>
                    <a:pt x="51" y="33"/>
                    <a:pt x="50" y="31"/>
                    <a:pt x="49" y="30"/>
                  </a:cubicBezTo>
                  <a:cubicBezTo>
                    <a:pt x="49" y="29"/>
                    <a:pt x="48" y="28"/>
                    <a:pt x="47" y="27"/>
                  </a:cubicBezTo>
                  <a:cubicBezTo>
                    <a:pt x="51" y="26"/>
                    <a:pt x="53" y="20"/>
                    <a:pt x="54" y="11"/>
                  </a:cubicBezTo>
                  <a:cubicBezTo>
                    <a:pt x="54" y="11"/>
                    <a:pt x="54" y="10"/>
                    <a:pt x="54" y="10"/>
                  </a:cubicBezTo>
                  <a:cubicBezTo>
                    <a:pt x="55" y="7"/>
                    <a:pt x="54" y="4"/>
                    <a:pt x="53" y="2"/>
                  </a:cubicBezTo>
                  <a:cubicBezTo>
                    <a:pt x="52" y="1"/>
                    <a:pt x="50" y="0"/>
                    <a:pt x="47" y="0"/>
                  </a:cubicBezTo>
                  <a:cubicBezTo>
                    <a:pt x="47" y="0"/>
                    <a:pt x="46" y="0"/>
                    <a:pt x="45" y="0"/>
                  </a:cubicBezTo>
                  <a:cubicBezTo>
                    <a:pt x="40" y="1"/>
                    <a:pt x="37" y="2"/>
                    <a:pt x="33" y="2"/>
                  </a:cubicBezTo>
                  <a:cubicBezTo>
                    <a:pt x="29" y="2"/>
                    <a:pt x="27" y="4"/>
                    <a:pt x="26" y="6"/>
                  </a:cubicBezTo>
                  <a:cubicBezTo>
                    <a:pt x="25" y="7"/>
                    <a:pt x="25" y="8"/>
                    <a:pt x="24" y="8"/>
                  </a:cubicBezTo>
                  <a:cubicBezTo>
                    <a:pt x="23" y="8"/>
                    <a:pt x="23" y="8"/>
                    <a:pt x="22" y="8"/>
                  </a:cubicBezTo>
                  <a:cubicBezTo>
                    <a:pt x="21" y="8"/>
                    <a:pt x="19" y="8"/>
                    <a:pt x="17" y="7"/>
                  </a:cubicBezTo>
                  <a:cubicBezTo>
                    <a:pt x="16" y="6"/>
                    <a:pt x="14" y="6"/>
                    <a:pt x="12" y="5"/>
                  </a:cubicBezTo>
                  <a:cubicBezTo>
                    <a:pt x="12" y="5"/>
                    <a:pt x="11" y="5"/>
                    <a:pt x="11" y="5"/>
                  </a:cubicBezTo>
                  <a:cubicBezTo>
                    <a:pt x="8" y="5"/>
                    <a:pt x="4" y="6"/>
                    <a:pt x="2" y="9"/>
                  </a:cubicBezTo>
                  <a:cubicBezTo>
                    <a:pt x="0" y="10"/>
                    <a:pt x="0" y="12"/>
                    <a:pt x="0" y="14"/>
                  </a:cubicBezTo>
                  <a:cubicBezTo>
                    <a:pt x="0" y="18"/>
                    <a:pt x="4" y="20"/>
                    <a:pt x="6" y="22"/>
                  </a:cubicBezTo>
                  <a:cubicBezTo>
                    <a:pt x="7" y="22"/>
                    <a:pt x="8" y="23"/>
                    <a:pt x="8" y="23"/>
                  </a:cubicBezTo>
                  <a:cubicBezTo>
                    <a:pt x="10" y="25"/>
                    <a:pt x="12" y="27"/>
                    <a:pt x="14" y="30"/>
                  </a:cubicBezTo>
                  <a:cubicBezTo>
                    <a:pt x="15" y="32"/>
                    <a:pt x="17" y="34"/>
                    <a:pt x="19" y="36"/>
                  </a:cubicBezTo>
                  <a:cubicBezTo>
                    <a:pt x="21" y="38"/>
                    <a:pt x="23" y="39"/>
                    <a:pt x="25" y="40"/>
                  </a:cubicBezTo>
                  <a:cubicBezTo>
                    <a:pt x="28" y="43"/>
                    <a:pt x="31" y="45"/>
                    <a:pt x="32" y="47"/>
                  </a:cubicBezTo>
                  <a:cubicBezTo>
                    <a:pt x="33" y="48"/>
                    <a:pt x="33" y="49"/>
                    <a:pt x="34" y="51"/>
                  </a:cubicBezTo>
                  <a:cubicBezTo>
                    <a:pt x="35" y="53"/>
                    <a:pt x="35" y="56"/>
                    <a:pt x="38" y="58"/>
                  </a:cubicBezTo>
                  <a:cubicBezTo>
                    <a:pt x="41" y="61"/>
                    <a:pt x="42" y="62"/>
                    <a:pt x="43" y="66"/>
                  </a:cubicBezTo>
                  <a:cubicBezTo>
                    <a:pt x="45" y="73"/>
                    <a:pt x="49" y="80"/>
                    <a:pt x="54" y="85"/>
                  </a:cubicBezTo>
                  <a:cubicBezTo>
                    <a:pt x="55" y="86"/>
                    <a:pt x="55" y="86"/>
                    <a:pt x="55" y="86"/>
                  </a:cubicBezTo>
                  <a:cubicBezTo>
                    <a:pt x="59" y="90"/>
                    <a:pt x="64" y="95"/>
                    <a:pt x="65" y="101"/>
                  </a:cubicBezTo>
                  <a:cubicBezTo>
                    <a:pt x="66" y="107"/>
                    <a:pt x="64" y="117"/>
                    <a:pt x="61" y="119"/>
                  </a:cubicBezTo>
                  <a:cubicBezTo>
                    <a:pt x="61" y="118"/>
                    <a:pt x="60" y="118"/>
                    <a:pt x="60" y="118"/>
                  </a:cubicBezTo>
                  <a:cubicBezTo>
                    <a:pt x="58" y="117"/>
                    <a:pt x="57" y="116"/>
                    <a:pt x="55" y="116"/>
                  </a:cubicBezTo>
                  <a:cubicBezTo>
                    <a:pt x="54" y="116"/>
                    <a:pt x="54" y="116"/>
                    <a:pt x="53" y="117"/>
                  </a:cubicBezTo>
                  <a:cubicBezTo>
                    <a:pt x="51" y="118"/>
                    <a:pt x="50" y="119"/>
                    <a:pt x="50" y="120"/>
                  </a:cubicBezTo>
                  <a:cubicBezTo>
                    <a:pt x="49" y="123"/>
                    <a:pt x="51" y="126"/>
                    <a:pt x="53" y="127"/>
                  </a:cubicBezTo>
                  <a:cubicBezTo>
                    <a:pt x="53" y="128"/>
                    <a:pt x="53" y="128"/>
                    <a:pt x="53" y="128"/>
                  </a:cubicBezTo>
                  <a:cubicBezTo>
                    <a:pt x="54" y="129"/>
                    <a:pt x="56" y="130"/>
                    <a:pt x="57" y="131"/>
                  </a:cubicBezTo>
                  <a:cubicBezTo>
                    <a:pt x="59" y="134"/>
                    <a:pt x="62" y="137"/>
                    <a:pt x="64" y="139"/>
                  </a:cubicBezTo>
                  <a:cubicBezTo>
                    <a:pt x="64" y="140"/>
                    <a:pt x="64" y="140"/>
                    <a:pt x="64" y="141"/>
                  </a:cubicBezTo>
                  <a:cubicBezTo>
                    <a:pt x="64" y="143"/>
                    <a:pt x="64" y="145"/>
                    <a:pt x="66" y="147"/>
                  </a:cubicBezTo>
                  <a:cubicBezTo>
                    <a:pt x="67" y="148"/>
                    <a:pt x="68" y="150"/>
                    <a:pt x="70" y="150"/>
                  </a:cubicBezTo>
                  <a:cubicBezTo>
                    <a:pt x="71" y="150"/>
                    <a:pt x="72" y="149"/>
                    <a:pt x="73" y="149"/>
                  </a:cubicBezTo>
                  <a:cubicBezTo>
                    <a:pt x="73" y="149"/>
                    <a:pt x="73" y="150"/>
                    <a:pt x="73" y="150"/>
                  </a:cubicBezTo>
                  <a:cubicBezTo>
                    <a:pt x="71" y="156"/>
                    <a:pt x="74" y="159"/>
                    <a:pt x="77" y="162"/>
                  </a:cubicBezTo>
                  <a:cubicBezTo>
                    <a:pt x="78" y="163"/>
                    <a:pt x="79" y="164"/>
                    <a:pt x="80" y="165"/>
                  </a:cubicBezTo>
                  <a:cubicBezTo>
                    <a:pt x="80" y="166"/>
                    <a:pt x="81" y="167"/>
                    <a:pt x="81" y="168"/>
                  </a:cubicBezTo>
                  <a:cubicBezTo>
                    <a:pt x="82" y="170"/>
                    <a:pt x="82" y="172"/>
                    <a:pt x="85" y="174"/>
                  </a:cubicBezTo>
                  <a:cubicBezTo>
                    <a:pt x="86" y="175"/>
                    <a:pt x="87" y="176"/>
                    <a:pt x="89" y="176"/>
                  </a:cubicBezTo>
                  <a:cubicBezTo>
                    <a:pt x="89" y="176"/>
                    <a:pt x="89" y="175"/>
                    <a:pt x="89" y="175"/>
                  </a:cubicBezTo>
                  <a:cubicBezTo>
                    <a:pt x="89" y="176"/>
                    <a:pt x="87" y="177"/>
                    <a:pt x="87" y="177"/>
                  </a:cubicBezTo>
                  <a:cubicBezTo>
                    <a:pt x="88" y="179"/>
                    <a:pt x="88" y="179"/>
                    <a:pt x="88" y="179"/>
                  </a:cubicBezTo>
                  <a:cubicBezTo>
                    <a:pt x="90" y="182"/>
                    <a:pt x="91" y="184"/>
                    <a:pt x="93" y="186"/>
                  </a:cubicBezTo>
                  <a:cubicBezTo>
                    <a:pt x="94" y="187"/>
                    <a:pt x="95" y="189"/>
                    <a:pt x="96" y="191"/>
                  </a:cubicBezTo>
                  <a:cubicBezTo>
                    <a:pt x="97" y="192"/>
                    <a:pt x="97" y="193"/>
                    <a:pt x="98" y="193"/>
                  </a:cubicBezTo>
                  <a:cubicBezTo>
                    <a:pt x="99" y="196"/>
                    <a:pt x="100" y="198"/>
                    <a:pt x="102" y="201"/>
                  </a:cubicBezTo>
                  <a:cubicBezTo>
                    <a:pt x="107" y="206"/>
                    <a:pt x="110" y="212"/>
                    <a:pt x="115" y="218"/>
                  </a:cubicBezTo>
                  <a:cubicBezTo>
                    <a:pt x="115" y="219"/>
                    <a:pt x="116" y="220"/>
                    <a:pt x="116" y="221"/>
                  </a:cubicBezTo>
                  <a:cubicBezTo>
                    <a:pt x="118" y="223"/>
                    <a:pt x="119" y="225"/>
                    <a:pt x="121" y="227"/>
                  </a:cubicBezTo>
                  <a:cubicBezTo>
                    <a:pt x="129" y="235"/>
                    <a:pt x="134" y="242"/>
                    <a:pt x="139" y="252"/>
                  </a:cubicBezTo>
                  <a:cubicBezTo>
                    <a:pt x="140" y="253"/>
                    <a:pt x="140" y="253"/>
                    <a:pt x="140" y="253"/>
                  </a:cubicBezTo>
                  <a:cubicBezTo>
                    <a:pt x="142" y="256"/>
                    <a:pt x="144" y="259"/>
                    <a:pt x="147" y="262"/>
                  </a:cubicBezTo>
                  <a:cubicBezTo>
                    <a:pt x="148" y="263"/>
                    <a:pt x="149" y="265"/>
                    <a:pt x="150" y="267"/>
                  </a:cubicBezTo>
                  <a:cubicBezTo>
                    <a:pt x="151" y="269"/>
                    <a:pt x="152" y="271"/>
                    <a:pt x="154" y="273"/>
                  </a:cubicBezTo>
                  <a:cubicBezTo>
                    <a:pt x="158" y="278"/>
                    <a:pt x="160" y="284"/>
                    <a:pt x="163" y="291"/>
                  </a:cubicBezTo>
                  <a:cubicBezTo>
                    <a:pt x="164" y="294"/>
                    <a:pt x="165" y="297"/>
                    <a:pt x="167" y="301"/>
                  </a:cubicBezTo>
                  <a:cubicBezTo>
                    <a:pt x="167" y="302"/>
                    <a:pt x="168" y="302"/>
                    <a:pt x="168" y="303"/>
                  </a:cubicBezTo>
                  <a:cubicBezTo>
                    <a:pt x="169" y="305"/>
                    <a:pt x="169" y="308"/>
                    <a:pt x="172" y="310"/>
                  </a:cubicBezTo>
                  <a:cubicBezTo>
                    <a:pt x="174" y="311"/>
                    <a:pt x="177" y="312"/>
                    <a:pt x="179" y="312"/>
                  </a:cubicBezTo>
                  <a:cubicBezTo>
                    <a:pt x="180" y="312"/>
                    <a:pt x="182" y="312"/>
                    <a:pt x="183" y="312"/>
                  </a:cubicBezTo>
                  <a:cubicBezTo>
                    <a:pt x="186" y="311"/>
                    <a:pt x="188" y="309"/>
                    <a:pt x="189" y="307"/>
                  </a:cubicBezTo>
                  <a:cubicBezTo>
                    <a:pt x="191" y="302"/>
                    <a:pt x="188" y="296"/>
                    <a:pt x="186" y="293"/>
                  </a:cubicBezTo>
                  <a:cubicBezTo>
                    <a:pt x="184" y="291"/>
                    <a:pt x="183" y="289"/>
                    <a:pt x="181" y="286"/>
                  </a:cubicBezTo>
                  <a:cubicBezTo>
                    <a:pt x="179" y="284"/>
                    <a:pt x="177" y="282"/>
                    <a:pt x="176" y="279"/>
                  </a:cubicBezTo>
                  <a:cubicBezTo>
                    <a:pt x="175" y="278"/>
                    <a:pt x="175" y="278"/>
                    <a:pt x="175" y="278"/>
                  </a:cubicBezTo>
                  <a:cubicBezTo>
                    <a:pt x="174" y="277"/>
                    <a:pt x="174" y="277"/>
                    <a:pt x="175" y="276"/>
                  </a:cubicBezTo>
                  <a:cubicBezTo>
                    <a:pt x="175" y="276"/>
                    <a:pt x="175" y="275"/>
                    <a:pt x="175" y="275"/>
                  </a:cubicBezTo>
                  <a:cubicBezTo>
                    <a:pt x="176" y="275"/>
                    <a:pt x="177" y="276"/>
                    <a:pt x="178" y="276"/>
                  </a:cubicBezTo>
                  <a:cubicBezTo>
                    <a:pt x="180" y="277"/>
                    <a:pt x="181" y="278"/>
                    <a:pt x="183" y="281"/>
                  </a:cubicBezTo>
                  <a:cubicBezTo>
                    <a:pt x="183" y="282"/>
                    <a:pt x="184" y="284"/>
                    <a:pt x="186" y="286"/>
                  </a:cubicBezTo>
                  <a:cubicBezTo>
                    <a:pt x="188" y="287"/>
                    <a:pt x="194" y="291"/>
                    <a:pt x="198" y="291"/>
                  </a:cubicBezTo>
                  <a:cubicBezTo>
                    <a:pt x="199" y="291"/>
                    <a:pt x="200" y="291"/>
                    <a:pt x="200" y="291"/>
                  </a:cubicBezTo>
                  <a:cubicBezTo>
                    <a:pt x="202" y="290"/>
                    <a:pt x="203" y="289"/>
                    <a:pt x="203" y="287"/>
                  </a:cubicBezTo>
                  <a:cubicBezTo>
                    <a:pt x="203" y="286"/>
                    <a:pt x="203" y="285"/>
                    <a:pt x="202" y="284"/>
                  </a:cubicBezTo>
                  <a:cubicBezTo>
                    <a:pt x="203" y="284"/>
                    <a:pt x="204" y="284"/>
                    <a:pt x="204" y="284"/>
                  </a:cubicBezTo>
                  <a:cubicBezTo>
                    <a:pt x="203" y="287"/>
                    <a:pt x="204" y="289"/>
                    <a:pt x="205" y="290"/>
                  </a:cubicBezTo>
                  <a:cubicBezTo>
                    <a:pt x="206" y="292"/>
                    <a:pt x="208" y="293"/>
                    <a:pt x="211" y="293"/>
                  </a:cubicBezTo>
                  <a:cubicBezTo>
                    <a:pt x="212" y="293"/>
                    <a:pt x="214" y="292"/>
                    <a:pt x="216" y="292"/>
                  </a:cubicBezTo>
                  <a:cubicBezTo>
                    <a:pt x="216" y="292"/>
                    <a:pt x="217" y="292"/>
                    <a:pt x="217" y="292"/>
                  </a:cubicBezTo>
                  <a:cubicBezTo>
                    <a:pt x="218" y="292"/>
                    <a:pt x="218" y="292"/>
                    <a:pt x="219" y="292"/>
                  </a:cubicBezTo>
                  <a:cubicBezTo>
                    <a:pt x="221" y="292"/>
                    <a:pt x="221" y="292"/>
                    <a:pt x="221" y="292"/>
                  </a:cubicBezTo>
                  <a:cubicBezTo>
                    <a:pt x="221" y="290"/>
                    <a:pt x="221" y="290"/>
                    <a:pt x="221" y="290"/>
                  </a:cubicBezTo>
                  <a:cubicBezTo>
                    <a:pt x="228" y="288"/>
                    <a:pt x="234" y="283"/>
                    <a:pt x="239" y="279"/>
                  </a:cubicBezTo>
                  <a:cubicBezTo>
                    <a:pt x="240" y="278"/>
                    <a:pt x="241" y="278"/>
                    <a:pt x="242" y="277"/>
                  </a:cubicBezTo>
                  <a:cubicBezTo>
                    <a:pt x="244" y="275"/>
                    <a:pt x="246" y="273"/>
                    <a:pt x="248" y="272"/>
                  </a:cubicBezTo>
                  <a:cubicBezTo>
                    <a:pt x="250" y="271"/>
                    <a:pt x="250" y="271"/>
                    <a:pt x="250" y="271"/>
                  </a:cubicBezTo>
                  <a:lnTo>
                    <a:pt x="248" y="268"/>
                  </a:lnTo>
                  <a:close/>
                  <a:moveTo>
                    <a:pt x="217" y="217"/>
                  </a:moveTo>
                  <a:cubicBezTo>
                    <a:pt x="220" y="217"/>
                    <a:pt x="222" y="219"/>
                    <a:pt x="224" y="221"/>
                  </a:cubicBezTo>
                  <a:cubicBezTo>
                    <a:pt x="223" y="221"/>
                    <a:pt x="221" y="221"/>
                    <a:pt x="219" y="221"/>
                  </a:cubicBezTo>
                  <a:cubicBezTo>
                    <a:pt x="217" y="221"/>
                    <a:pt x="213" y="221"/>
                    <a:pt x="213" y="220"/>
                  </a:cubicBezTo>
                  <a:cubicBezTo>
                    <a:pt x="212" y="219"/>
                    <a:pt x="212" y="218"/>
                    <a:pt x="213" y="218"/>
                  </a:cubicBezTo>
                  <a:cubicBezTo>
                    <a:pt x="213" y="217"/>
                    <a:pt x="215" y="216"/>
                    <a:pt x="216" y="216"/>
                  </a:cubicBezTo>
                  <a:cubicBezTo>
                    <a:pt x="216" y="216"/>
                    <a:pt x="217" y="216"/>
                    <a:pt x="217" y="217"/>
                  </a:cubicBezTo>
                  <a:close/>
                  <a:moveTo>
                    <a:pt x="107" y="156"/>
                  </a:moveTo>
                  <a:cubicBezTo>
                    <a:pt x="107" y="156"/>
                    <a:pt x="107" y="156"/>
                    <a:pt x="107" y="156"/>
                  </a:cubicBezTo>
                  <a:cubicBezTo>
                    <a:pt x="105" y="157"/>
                    <a:pt x="105" y="157"/>
                    <a:pt x="103" y="157"/>
                  </a:cubicBezTo>
                  <a:cubicBezTo>
                    <a:pt x="102" y="157"/>
                    <a:pt x="101" y="158"/>
                    <a:pt x="101" y="158"/>
                  </a:cubicBezTo>
                  <a:cubicBezTo>
                    <a:pt x="101" y="157"/>
                    <a:pt x="101" y="157"/>
                    <a:pt x="101" y="157"/>
                  </a:cubicBezTo>
                  <a:cubicBezTo>
                    <a:pt x="102" y="157"/>
                    <a:pt x="103" y="156"/>
                    <a:pt x="103" y="156"/>
                  </a:cubicBezTo>
                  <a:cubicBezTo>
                    <a:pt x="104" y="156"/>
                    <a:pt x="104" y="156"/>
                    <a:pt x="105" y="156"/>
                  </a:cubicBezTo>
                  <a:cubicBezTo>
                    <a:pt x="106" y="156"/>
                    <a:pt x="107" y="156"/>
                    <a:pt x="107" y="156"/>
                  </a:cubicBezTo>
                  <a:close/>
                  <a:moveTo>
                    <a:pt x="97" y="160"/>
                  </a:moveTo>
                  <a:cubicBezTo>
                    <a:pt x="95" y="162"/>
                    <a:pt x="94" y="164"/>
                    <a:pt x="93" y="166"/>
                  </a:cubicBezTo>
                  <a:cubicBezTo>
                    <a:pt x="93" y="162"/>
                    <a:pt x="94" y="161"/>
                    <a:pt x="97" y="160"/>
                  </a:cubicBezTo>
                  <a:close/>
                  <a:moveTo>
                    <a:pt x="82" y="80"/>
                  </a:moveTo>
                  <a:cubicBezTo>
                    <a:pt x="82" y="81"/>
                    <a:pt x="83" y="81"/>
                    <a:pt x="83" y="82"/>
                  </a:cubicBezTo>
                  <a:cubicBezTo>
                    <a:pt x="84" y="82"/>
                    <a:pt x="84" y="83"/>
                    <a:pt x="85" y="84"/>
                  </a:cubicBezTo>
                  <a:cubicBezTo>
                    <a:pt x="85" y="86"/>
                    <a:pt x="85" y="90"/>
                    <a:pt x="83" y="92"/>
                  </a:cubicBezTo>
                  <a:cubicBezTo>
                    <a:pt x="83" y="92"/>
                    <a:pt x="82" y="93"/>
                    <a:pt x="81" y="93"/>
                  </a:cubicBezTo>
                  <a:cubicBezTo>
                    <a:pt x="81" y="93"/>
                    <a:pt x="79" y="92"/>
                    <a:pt x="79" y="91"/>
                  </a:cubicBezTo>
                  <a:cubicBezTo>
                    <a:pt x="78" y="89"/>
                    <a:pt x="79" y="87"/>
                    <a:pt x="80" y="85"/>
                  </a:cubicBezTo>
                  <a:cubicBezTo>
                    <a:pt x="81" y="84"/>
                    <a:pt x="82" y="82"/>
                    <a:pt x="82" y="80"/>
                  </a:cubicBezTo>
                  <a:close/>
                  <a:moveTo>
                    <a:pt x="40" y="20"/>
                  </a:moveTo>
                  <a:cubicBezTo>
                    <a:pt x="41" y="20"/>
                    <a:pt x="42" y="21"/>
                    <a:pt x="42" y="22"/>
                  </a:cubicBezTo>
                  <a:cubicBezTo>
                    <a:pt x="42" y="22"/>
                    <a:pt x="42" y="22"/>
                    <a:pt x="42" y="22"/>
                  </a:cubicBezTo>
                  <a:cubicBezTo>
                    <a:pt x="42" y="23"/>
                    <a:pt x="42" y="23"/>
                    <a:pt x="43" y="24"/>
                  </a:cubicBezTo>
                  <a:cubicBezTo>
                    <a:pt x="41" y="24"/>
                    <a:pt x="40" y="25"/>
                    <a:pt x="39" y="26"/>
                  </a:cubicBezTo>
                  <a:cubicBezTo>
                    <a:pt x="39" y="26"/>
                    <a:pt x="38" y="27"/>
                    <a:pt x="38" y="27"/>
                  </a:cubicBezTo>
                  <a:cubicBezTo>
                    <a:pt x="38" y="27"/>
                    <a:pt x="37" y="26"/>
                    <a:pt x="38" y="23"/>
                  </a:cubicBezTo>
                  <a:cubicBezTo>
                    <a:pt x="38" y="21"/>
                    <a:pt x="39" y="20"/>
                    <a:pt x="40" y="20"/>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4" name="Freeform 27">
              <a:extLst>
                <a:ext uri="{FF2B5EF4-FFF2-40B4-BE49-F238E27FC236}">
                  <a16:creationId xmlns:a16="http://schemas.microsoft.com/office/drawing/2014/main" id="{41B9C7D9-B731-41AD-AE32-E30F4F4F1CDE}"/>
                </a:ext>
              </a:extLst>
            </p:cNvPr>
            <p:cNvSpPr>
              <a:spLocks/>
            </p:cNvSpPr>
            <p:nvPr/>
          </p:nvSpPr>
          <p:spPr bwMode="auto">
            <a:xfrm>
              <a:off x="3700" y="981"/>
              <a:ext cx="26" cy="25"/>
            </a:xfrm>
            <a:custGeom>
              <a:avLst/>
              <a:gdLst>
                <a:gd name="T0" fmla="*/ 2 w 13"/>
                <a:gd name="T1" fmla="*/ 8 h 12"/>
                <a:gd name="T2" fmla="*/ 2 w 13"/>
                <a:gd name="T3" fmla="*/ 8 h 12"/>
                <a:gd name="T4" fmla="*/ 6 w 13"/>
                <a:gd name="T5" fmla="*/ 12 h 12"/>
                <a:gd name="T6" fmla="*/ 8 w 13"/>
                <a:gd name="T7" fmla="*/ 12 h 12"/>
                <a:gd name="T8" fmla="*/ 12 w 13"/>
                <a:gd name="T9" fmla="*/ 8 h 12"/>
                <a:gd name="T10" fmla="*/ 12 w 13"/>
                <a:gd name="T11" fmla="*/ 4 h 12"/>
                <a:gd name="T12" fmla="*/ 5 w 13"/>
                <a:gd name="T13" fmla="*/ 0 h 12"/>
                <a:gd name="T14" fmla="*/ 1 w 13"/>
                <a:gd name="T15" fmla="*/ 4 h 12"/>
                <a:gd name="T16" fmla="*/ 2 w 13"/>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2">
                  <a:moveTo>
                    <a:pt x="2" y="8"/>
                  </a:moveTo>
                  <a:cubicBezTo>
                    <a:pt x="2" y="8"/>
                    <a:pt x="2" y="8"/>
                    <a:pt x="2" y="8"/>
                  </a:cubicBezTo>
                  <a:cubicBezTo>
                    <a:pt x="3" y="9"/>
                    <a:pt x="3" y="12"/>
                    <a:pt x="6" y="12"/>
                  </a:cubicBezTo>
                  <a:cubicBezTo>
                    <a:pt x="7" y="12"/>
                    <a:pt x="8" y="12"/>
                    <a:pt x="8" y="12"/>
                  </a:cubicBezTo>
                  <a:cubicBezTo>
                    <a:pt x="10" y="11"/>
                    <a:pt x="11" y="10"/>
                    <a:pt x="12" y="8"/>
                  </a:cubicBezTo>
                  <a:cubicBezTo>
                    <a:pt x="13" y="6"/>
                    <a:pt x="13" y="5"/>
                    <a:pt x="12" y="4"/>
                  </a:cubicBezTo>
                  <a:cubicBezTo>
                    <a:pt x="11" y="1"/>
                    <a:pt x="7" y="0"/>
                    <a:pt x="5" y="0"/>
                  </a:cubicBezTo>
                  <a:cubicBezTo>
                    <a:pt x="2" y="0"/>
                    <a:pt x="1" y="2"/>
                    <a:pt x="1" y="4"/>
                  </a:cubicBezTo>
                  <a:cubicBezTo>
                    <a:pt x="0" y="5"/>
                    <a:pt x="0" y="7"/>
                    <a:pt x="2" y="8"/>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5" name="Freeform 28">
              <a:extLst>
                <a:ext uri="{FF2B5EF4-FFF2-40B4-BE49-F238E27FC236}">
                  <a16:creationId xmlns:a16="http://schemas.microsoft.com/office/drawing/2014/main" id="{DC4BDBE8-4DB9-4A24-81CD-A4F0129DC2EA}"/>
                </a:ext>
              </a:extLst>
            </p:cNvPr>
            <p:cNvSpPr>
              <a:spLocks/>
            </p:cNvSpPr>
            <p:nvPr/>
          </p:nvSpPr>
          <p:spPr bwMode="auto">
            <a:xfrm>
              <a:off x="3930" y="1066"/>
              <a:ext cx="20" cy="20"/>
            </a:xfrm>
            <a:custGeom>
              <a:avLst/>
              <a:gdLst>
                <a:gd name="T0" fmla="*/ 2 w 10"/>
                <a:gd name="T1" fmla="*/ 9 h 10"/>
                <a:gd name="T2" fmla="*/ 4 w 10"/>
                <a:gd name="T3" fmla="*/ 10 h 10"/>
                <a:gd name="T4" fmla="*/ 9 w 10"/>
                <a:gd name="T5" fmla="*/ 6 h 10"/>
                <a:gd name="T6" fmla="*/ 8 w 10"/>
                <a:gd name="T7" fmla="*/ 2 h 10"/>
                <a:gd name="T8" fmla="*/ 5 w 10"/>
                <a:gd name="T9" fmla="*/ 0 h 10"/>
                <a:gd name="T10" fmla="*/ 0 w 10"/>
                <a:gd name="T11" fmla="*/ 6 h 10"/>
                <a:gd name="T12" fmla="*/ 2 w 1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9"/>
                  </a:moveTo>
                  <a:cubicBezTo>
                    <a:pt x="3" y="10"/>
                    <a:pt x="3" y="10"/>
                    <a:pt x="4" y="10"/>
                  </a:cubicBezTo>
                  <a:cubicBezTo>
                    <a:pt x="6" y="10"/>
                    <a:pt x="9" y="9"/>
                    <a:pt x="9" y="6"/>
                  </a:cubicBezTo>
                  <a:cubicBezTo>
                    <a:pt x="10" y="6"/>
                    <a:pt x="10" y="4"/>
                    <a:pt x="8" y="2"/>
                  </a:cubicBezTo>
                  <a:cubicBezTo>
                    <a:pt x="7" y="1"/>
                    <a:pt x="6" y="0"/>
                    <a:pt x="5" y="0"/>
                  </a:cubicBezTo>
                  <a:cubicBezTo>
                    <a:pt x="2" y="0"/>
                    <a:pt x="0" y="4"/>
                    <a:pt x="0" y="6"/>
                  </a:cubicBezTo>
                  <a:cubicBezTo>
                    <a:pt x="0" y="8"/>
                    <a:pt x="1" y="9"/>
                    <a:pt x="2" y="9"/>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6" name="Freeform 29">
              <a:extLst>
                <a:ext uri="{FF2B5EF4-FFF2-40B4-BE49-F238E27FC236}">
                  <a16:creationId xmlns:a16="http://schemas.microsoft.com/office/drawing/2014/main" id="{D1334500-CC03-41B8-9D8B-6EF3A63B8800}"/>
                </a:ext>
              </a:extLst>
            </p:cNvPr>
            <p:cNvSpPr>
              <a:spLocks/>
            </p:cNvSpPr>
            <p:nvPr/>
          </p:nvSpPr>
          <p:spPr bwMode="auto">
            <a:xfrm>
              <a:off x="3739" y="1088"/>
              <a:ext cx="20" cy="20"/>
            </a:xfrm>
            <a:custGeom>
              <a:avLst/>
              <a:gdLst>
                <a:gd name="T0" fmla="*/ 2 w 10"/>
                <a:gd name="T1" fmla="*/ 9 h 10"/>
                <a:gd name="T2" fmla="*/ 4 w 10"/>
                <a:gd name="T3" fmla="*/ 10 h 10"/>
                <a:gd name="T4" fmla="*/ 9 w 10"/>
                <a:gd name="T5" fmla="*/ 6 h 10"/>
                <a:gd name="T6" fmla="*/ 8 w 10"/>
                <a:gd name="T7" fmla="*/ 2 h 10"/>
                <a:gd name="T8" fmla="*/ 5 w 10"/>
                <a:gd name="T9" fmla="*/ 0 h 10"/>
                <a:gd name="T10" fmla="*/ 0 w 10"/>
                <a:gd name="T11" fmla="*/ 6 h 10"/>
                <a:gd name="T12" fmla="*/ 2 w 10"/>
                <a:gd name="T13" fmla="*/ 9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2" y="9"/>
                  </a:moveTo>
                  <a:cubicBezTo>
                    <a:pt x="3" y="10"/>
                    <a:pt x="3" y="10"/>
                    <a:pt x="4" y="10"/>
                  </a:cubicBezTo>
                  <a:cubicBezTo>
                    <a:pt x="6" y="10"/>
                    <a:pt x="8" y="9"/>
                    <a:pt x="9" y="6"/>
                  </a:cubicBezTo>
                  <a:cubicBezTo>
                    <a:pt x="10" y="6"/>
                    <a:pt x="10" y="4"/>
                    <a:pt x="8" y="2"/>
                  </a:cubicBezTo>
                  <a:cubicBezTo>
                    <a:pt x="7" y="1"/>
                    <a:pt x="6" y="0"/>
                    <a:pt x="5" y="0"/>
                  </a:cubicBezTo>
                  <a:cubicBezTo>
                    <a:pt x="2" y="0"/>
                    <a:pt x="0" y="4"/>
                    <a:pt x="0" y="6"/>
                  </a:cubicBezTo>
                  <a:cubicBezTo>
                    <a:pt x="0" y="8"/>
                    <a:pt x="1" y="9"/>
                    <a:pt x="2" y="9"/>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7" name="Freeform 30">
              <a:extLst>
                <a:ext uri="{FF2B5EF4-FFF2-40B4-BE49-F238E27FC236}">
                  <a16:creationId xmlns:a16="http://schemas.microsoft.com/office/drawing/2014/main" id="{42F243D5-B749-41DE-A729-FF0B89EFD22F}"/>
                </a:ext>
              </a:extLst>
            </p:cNvPr>
            <p:cNvSpPr>
              <a:spLocks noEditPoints="1"/>
            </p:cNvSpPr>
            <p:nvPr/>
          </p:nvSpPr>
          <p:spPr bwMode="auto">
            <a:xfrm>
              <a:off x="3590" y="1014"/>
              <a:ext cx="571" cy="504"/>
            </a:xfrm>
            <a:custGeom>
              <a:avLst/>
              <a:gdLst>
                <a:gd name="T0" fmla="*/ 279 w 284"/>
                <a:gd name="T1" fmla="*/ 38 h 251"/>
                <a:gd name="T2" fmla="*/ 265 w 284"/>
                <a:gd name="T3" fmla="*/ 45 h 251"/>
                <a:gd name="T4" fmla="*/ 253 w 284"/>
                <a:gd name="T5" fmla="*/ 52 h 251"/>
                <a:gd name="T6" fmla="*/ 251 w 284"/>
                <a:gd name="T7" fmla="*/ 53 h 251"/>
                <a:gd name="T8" fmla="*/ 233 w 284"/>
                <a:gd name="T9" fmla="*/ 62 h 251"/>
                <a:gd name="T10" fmla="*/ 224 w 284"/>
                <a:gd name="T11" fmla="*/ 76 h 251"/>
                <a:gd name="T12" fmla="*/ 188 w 284"/>
                <a:gd name="T13" fmla="*/ 100 h 251"/>
                <a:gd name="T14" fmla="*/ 181 w 284"/>
                <a:gd name="T15" fmla="*/ 99 h 251"/>
                <a:gd name="T16" fmla="*/ 172 w 284"/>
                <a:gd name="T17" fmla="*/ 100 h 251"/>
                <a:gd name="T18" fmla="*/ 164 w 284"/>
                <a:gd name="T19" fmla="*/ 103 h 251"/>
                <a:gd name="T20" fmla="*/ 159 w 284"/>
                <a:gd name="T21" fmla="*/ 96 h 251"/>
                <a:gd name="T22" fmla="*/ 124 w 284"/>
                <a:gd name="T23" fmla="*/ 81 h 251"/>
                <a:gd name="T24" fmla="*/ 103 w 284"/>
                <a:gd name="T25" fmla="*/ 70 h 251"/>
                <a:gd name="T26" fmla="*/ 87 w 284"/>
                <a:gd name="T27" fmla="*/ 59 h 251"/>
                <a:gd name="T28" fmla="*/ 73 w 284"/>
                <a:gd name="T29" fmla="*/ 52 h 251"/>
                <a:gd name="T30" fmla="*/ 58 w 284"/>
                <a:gd name="T31" fmla="*/ 46 h 251"/>
                <a:gd name="T32" fmla="*/ 41 w 284"/>
                <a:gd name="T33" fmla="*/ 26 h 251"/>
                <a:gd name="T34" fmla="*/ 31 w 284"/>
                <a:gd name="T35" fmla="*/ 13 h 251"/>
                <a:gd name="T36" fmla="*/ 25 w 284"/>
                <a:gd name="T37" fmla="*/ 0 h 251"/>
                <a:gd name="T38" fmla="*/ 16 w 284"/>
                <a:gd name="T39" fmla="*/ 17 h 251"/>
                <a:gd name="T40" fmla="*/ 6 w 284"/>
                <a:gd name="T41" fmla="*/ 24 h 251"/>
                <a:gd name="T42" fmla="*/ 2 w 284"/>
                <a:gd name="T43" fmla="*/ 28 h 251"/>
                <a:gd name="T44" fmla="*/ 12 w 284"/>
                <a:gd name="T45" fmla="*/ 44 h 251"/>
                <a:gd name="T46" fmla="*/ 27 w 284"/>
                <a:gd name="T47" fmla="*/ 102 h 251"/>
                <a:gd name="T48" fmla="*/ 42 w 284"/>
                <a:gd name="T49" fmla="*/ 132 h 251"/>
                <a:gd name="T50" fmla="*/ 80 w 284"/>
                <a:gd name="T51" fmla="*/ 174 h 251"/>
                <a:gd name="T52" fmla="*/ 49 w 284"/>
                <a:gd name="T53" fmla="*/ 231 h 251"/>
                <a:gd name="T54" fmla="*/ 72 w 284"/>
                <a:gd name="T55" fmla="*/ 251 h 251"/>
                <a:gd name="T56" fmla="*/ 77 w 284"/>
                <a:gd name="T57" fmla="*/ 236 h 251"/>
                <a:gd name="T58" fmla="*/ 81 w 284"/>
                <a:gd name="T59" fmla="*/ 226 h 251"/>
                <a:gd name="T60" fmla="*/ 101 w 284"/>
                <a:gd name="T61" fmla="*/ 228 h 251"/>
                <a:gd name="T62" fmla="*/ 105 w 284"/>
                <a:gd name="T63" fmla="*/ 223 h 251"/>
                <a:gd name="T64" fmla="*/ 129 w 284"/>
                <a:gd name="T65" fmla="*/ 206 h 251"/>
                <a:gd name="T66" fmla="*/ 144 w 284"/>
                <a:gd name="T67" fmla="*/ 204 h 251"/>
                <a:gd name="T68" fmla="*/ 170 w 284"/>
                <a:gd name="T69" fmla="*/ 180 h 251"/>
                <a:gd name="T70" fmla="*/ 195 w 284"/>
                <a:gd name="T71" fmla="*/ 160 h 251"/>
                <a:gd name="T72" fmla="*/ 205 w 284"/>
                <a:gd name="T73" fmla="*/ 147 h 251"/>
                <a:gd name="T74" fmla="*/ 223 w 284"/>
                <a:gd name="T75" fmla="*/ 130 h 251"/>
                <a:gd name="T76" fmla="*/ 234 w 284"/>
                <a:gd name="T77" fmla="*/ 113 h 251"/>
                <a:gd name="T78" fmla="*/ 258 w 284"/>
                <a:gd name="T79" fmla="*/ 107 h 251"/>
                <a:gd name="T80" fmla="*/ 277 w 284"/>
                <a:gd name="T81" fmla="*/ 73 h 251"/>
                <a:gd name="T82" fmla="*/ 270 w 284"/>
                <a:gd name="T83" fmla="*/ 54 h 251"/>
                <a:gd name="T84" fmla="*/ 284 w 284"/>
                <a:gd name="T85" fmla="*/ 41 h 251"/>
                <a:gd name="T86" fmla="*/ 44 w 284"/>
                <a:gd name="T87" fmla="*/ 45 h 251"/>
                <a:gd name="T88" fmla="*/ 37 w 284"/>
                <a:gd name="T89" fmla="*/ 41 h 251"/>
                <a:gd name="T90" fmla="*/ 27 w 284"/>
                <a:gd name="T91" fmla="*/ 31 h 251"/>
                <a:gd name="T92" fmla="*/ 31 w 284"/>
                <a:gd name="T93" fmla="*/ 31 h 251"/>
                <a:gd name="T94" fmla="*/ 40 w 284"/>
                <a:gd name="T95" fmla="*/ 4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4" h="251">
                  <a:moveTo>
                    <a:pt x="284" y="38"/>
                  </a:moveTo>
                  <a:cubicBezTo>
                    <a:pt x="281" y="38"/>
                    <a:pt x="281" y="38"/>
                    <a:pt x="281" y="38"/>
                  </a:cubicBezTo>
                  <a:cubicBezTo>
                    <a:pt x="280" y="38"/>
                    <a:pt x="280" y="38"/>
                    <a:pt x="279" y="38"/>
                  </a:cubicBezTo>
                  <a:cubicBezTo>
                    <a:pt x="275" y="39"/>
                    <a:pt x="272" y="40"/>
                    <a:pt x="270" y="41"/>
                  </a:cubicBezTo>
                  <a:cubicBezTo>
                    <a:pt x="269" y="42"/>
                    <a:pt x="268" y="43"/>
                    <a:pt x="267" y="43"/>
                  </a:cubicBezTo>
                  <a:cubicBezTo>
                    <a:pt x="267" y="44"/>
                    <a:pt x="266" y="45"/>
                    <a:pt x="265" y="45"/>
                  </a:cubicBezTo>
                  <a:cubicBezTo>
                    <a:pt x="265" y="45"/>
                    <a:pt x="264" y="45"/>
                    <a:pt x="262" y="46"/>
                  </a:cubicBezTo>
                  <a:cubicBezTo>
                    <a:pt x="260" y="46"/>
                    <a:pt x="256" y="46"/>
                    <a:pt x="254" y="48"/>
                  </a:cubicBezTo>
                  <a:cubicBezTo>
                    <a:pt x="253" y="50"/>
                    <a:pt x="253" y="51"/>
                    <a:pt x="253" y="52"/>
                  </a:cubicBezTo>
                  <a:cubicBezTo>
                    <a:pt x="253" y="52"/>
                    <a:pt x="252" y="52"/>
                    <a:pt x="253" y="52"/>
                  </a:cubicBezTo>
                  <a:cubicBezTo>
                    <a:pt x="253" y="52"/>
                    <a:pt x="253" y="52"/>
                    <a:pt x="253" y="52"/>
                  </a:cubicBezTo>
                  <a:cubicBezTo>
                    <a:pt x="253" y="52"/>
                    <a:pt x="252" y="52"/>
                    <a:pt x="251" y="53"/>
                  </a:cubicBezTo>
                  <a:cubicBezTo>
                    <a:pt x="250" y="53"/>
                    <a:pt x="248" y="53"/>
                    <a:pt x="246" y="53"/>
                  </a:cubicBezTo>
                  <a:cubicBezTo>
                    <a:pt x="243" y="53"/>
                    <a:pt x="238" y="54"/>
                    <a:pt x="235" y="57"/>
                  </a:cubicBezTo>
                  <a:cubicBezTo>
                    <a:pt x="234" y="59"/>
                    <a:pt x="234" y="60"/>
                    <a:pt x="233" y="62"/>
                  </a:cubicBezTo>
                  <a:cubicBezTo>
                    <a:pt x="233" y="63"/>
                    <a:pt x="233" y="64"/>
                    <a:pt x="232" y="64"/>
                  </a:cubicBezTo>
                  <a:cubicBezTo>
                    <a:pt x="231" y="66"/>
                    <a:pt x="230" y="68"/>
                    <a:pt x="228" y="69"/>
                  </a:cubicBezTo>
                  <a:cubicBezTo>
                    <a:pt x="227" y="71"/>
                    <a:pt x="225" y="73"/>
                    <a:pt x="224" y="76"/>
                  </a:cubicBezTo>
                  <a:cubicBezTo>
                    <a:pt x="221" y="81"/>
                    <a:pt x="217" y="86"/>
                    <a:pt x="213" y="90"/>
                  </a:cubicBezTo>
                  <a:cubicBezTo>
                    <a:pt x="207" y="97"/>
                    <a:pt x="197" y="99"/>
                    <a:pt x="189" y="100"/>
                  </a:cubicBezTo>
                  <a:cubicBezTo>
                    <a:pt x="189" y="100"/>
                    <a:pt x="188" y="100"/>
                    <a:pt x="188" y="100"/>
                  </a:cubicBezTo>
                  <a:cubicBezTo>
                    <a:pt x="187" y="100"/>
                    <a:pt x="186" y="100"/>
                    <a:pt x="185" y="100"/>
                  </a:cubicBezTo>
                  <a:cubicBezTo>
                    <a:pt x="185" y="100"/>
                    <a:pt x="184" y="99"/>
                    <a:pt x="183" y="99"/>
                  </a:cubicBezTo>
                  <a:cubicBezTo>
                    <a:pt x="182" y="99"/>
                    <a:pt x="182" y="99"/>
                    <a:pt x="181" y="99"/>
                  </a:cubicBezTo>
                  <a:cubicBezTo>
                    <a:pt x="180" y="99"/>
                    <a:pt x="178" y="100"/>
                    <a:pt x="177" y="100"/>
                  </a:cubicBezTo>
                  <a:cubicBezTo>
                    <a:pt x="176" y="100"/>
                    <a:pt x="175" y="100"/>
                    <a:pt x="173" y="100"/>
                  </a:cubicBezTo>
                  <a:cubicBezTo>
                    <a:pt x="173" y="100"/>
                    <a:pt x="173" y="100"/>
                    <a:pt x="172" y="100"/>
                  </a:cubicBezTo>
                  <a:cubicBezTo>
                    <a:pt x="172" y="100"/>
                    <a:pt x="171" y="100"/>
                    <a:pt x="170" y="100"/>
                  </a:cubicBezTo>
                  <a:cubicBezTo>
                    <a:pt x="169" y="100"/>
                    <a:pt x="167" y="100"/>
                    <a:pt x="166" y="101"/>
                  </a:cubicBezTo>
                  <a:cubicBezTo>
                    <a:pt x="165" y="102"/>
                    <a:pt x="164" y="103"/>
                    <a:pt x="164" y="103"/>
                  </a:cubicBezTo>
                  <a:cubicBezTo>
                    <a:pt x="164" y="103"/>
                    <a:pt x="164" y="103"/>
                    <a:pt x="164" y="103"/>
                  </a:cubicBezTo>
                  <a:cubicBezTo>
                    <a:pt x="164" y="99"/>
                    <a:pt x="162" y="98"/>
                    <a:pt x="160" y="96"/>
                  </a:cubicBezTo>
                  <a:cubicBezTo>
                    <a:pt x="160" y="96"/>
                    <a:pt x="159" y="96"/>
                    <a:pt x="159" y="96"/>
                  </a:cubicBezTo>
                  <a:cubicBezTo>
                    <a:pt x="154" y="92"/>
                    <a:pt x="149" y="89"/>
                    <a:pt x="143" y="86"/>
                  </a:cubicBezTo>
                  <a:cubicBezTo>
                    <a:pt x="138" y="84"/>
                    <a:pt x="131" y="82"/>
                    <a:pt x="126" y="81"/>
                  </a:cubicBezTo>
                  <a:cubicBezTo>
                    <a:pt x="124" y="81"/>
                    <a:pt x="124" y="81"/>
                    <a:pt x="124" y="81"/>
                  </a:cubicBezTo>
                  <a:cubicBezTo>
                    <a:pt x="120" y="80"/>
                    <a:pt x="117" y="79"/>
                    <a:pt x="114" y="77"/>
                  </a:cubicBezTo>
                  <a:cubicBezTo>
                    <a:pt x="111" y="76"/>
                    <a:pt x="109" y="74"/>
                    <a:pt x="106" y="72"/>
                  </a:cubicBezTo>
                  <a:cubicBezTo>
                    <a:pt x="105" y="71"/>
                    <a:pt x="104" y="70"/>
                    <a:pt x="103" y="70"/>
                  </a:cubicBezTo>
                  <a:cubicBezTo>
                    <a:pt x="102" y="69"/>
                    <a:pt x="101" y="68"/>
                    <a:pt x="100" y="67"/>
                  </a:cubicBezTo>
                  <a:cubicBezTo>
                    <a:pt x="98" y="65"/>
                    <a:pt x="95" y="63"/>
                    <a:pt x="92" y="62"/>
                  </a:cubicBezTo>
                  <a:cubicBezTo>
                    <a:pt x="90" y="61"/>
                    <a:pt x="89" y="60"/>
                    <a:pt x="87" y="59"/>
                  </a:cubicBezTo>
                  <a:cubicBezTo>
                    <a:pt x="85" y="59"/>
                    <a:pt x="83" y="58"/>
                    <a:pt x="82" y="57"/>
                  </a:cubicBezTo>
                  <a:cubicBezTo>
                    <a:pt x="81" y="57"/>
                    <a:pt x="80" y="56"/>
                    <a:pt x="79" y="55"/>
                  </a:cubicBezTo>
                  <a:cubicBezTo>
                    <a:pt x="77" y="54"/>
                    <a:pt x="75" y="52"/>
                    <a:pt x="73" y="52"/>
                  </a:cubicBezTo>
                  <a:cubicBezTo>
                    <a:pt x="71" y="51"/>
                    <a:pt x="69" y="51"/>
                    <a:pt x="67" y="51"/>
                  </a:cubicBezTo>
                  <a:cubicBezTo>
                    <a:pt x="65" y="51"/>
                    <a:pt x="63" y="50"/>
                    <a:pt x="61" y="50"/>
                  </a:cubicBezTo>
                  <a:cubicBezTo>
                    <a:pt x="60" y="49"/>
                    <a:pt x="59" y="48"/>
                    <a:pt x="58" y="46"/>
                  </a:cubicBezTo>
                  <a:cubicBezTo>
                    <a:pt x="58" y="45"/>
                    <a:pt x="58" y="45"/>
                    <a:pt x="57" y="44"/>
                  </a:cubicBezTo>
                  <a:cubicBezTo>
                    <a:pt x="54" y="39"/>
                    <a:pt x="50" y="35"/>
                    <a:pt x="46" y="32"/>
                  </a:cubicBezTo>
                  <a:cubicBezTo>
                    <a:pt x="45" y="30"/>
                    <a:pt x="43" y="28"/>
                    <a:pt x="41" y="26"/>
                  </a:cubicBezTo>
                  <a:cubicBezTo>
                    <a:pt x="41" y="26"/>
                    <a:pt x="40" y="26"/>
                    <a:pt x="40" y="25"/>
                  </a:cubicBezTo>
                  <a:cubicBezTo>
                    <a:pt x="37" y="21"/>
                    <a:pt x="34" y="18"/>
                    <a:pt x="31" y="18"/>
                  </a:cubicBezTo>
                  <a:cubicBezTo>
                    <a:pt x="31" y="16"/>
                    <a:pt x="31" y="15"/>
                    <a:pt x="31" y="13"/>
                  </a:cubicBezTo>
                  <a:cubicBezTo>
                    <a:pt x="31" y="10"/>
                    <a:pt x="29" y="9"/>
                    <a:pt x="28" y="7"/>
                  </a:cubicBezTo>
                  <a:cubicBezTo>
                    <a:pt x="27" y="6"/>
                    <a:pt x="26" y="5"/>
                    <a:pt x="26" y="3"/>
                  </a:cubicBezTo>
                  <a:cubicBezTo>
                    <a:pt x="25" y="0"/>
                    <a:pt x="25" y="0"/>
                    <a:pt x="25" y="0"/>
                  </a:cubicBezTo>
                  <a:cubicBezTo>
                    <a:pt x="22" y="1"/>
                    <a:pt x="22" y="1"/>
                    <a:pt x="22" y="1"/>
                  </a:cubicBezTo>
                  <a:cubicBezTo>
                    <a:pt x="18" y="3"/>
                    <a:pt x="14" y="6"/>
                    <a:pt x="14" y="11"/>
                  </a:cubicBezTo>
                  <a:cubicBezTo>
                    <a:pt x="14" y="14"/>
                    <a:pt x="15" y="16"/>
                    <a:pt x="16" y="17"/>
                  </a:cubicBezTo>
                  <a:cubicBezTo>
                    <a:pt x="16" y="18"/>
                    <a:pt x="16" y="18"/>
                    <a:pt x="16" y="19"/>
                  </a:cubicBezTo>
                  <a:cubicBezTo>
                    <a:pt x="16" y="20"/>
                    <a:pt x="14" y="21"/>
                    <a:pt x="12" y="22"/>
                  </a:cubicBezTo>
                  <a:cubicBezTo>
                    <a:pt x="10" y="23"/>
                    <a:pt x="8" y="24"/>
                    <a:pt x="6" y="24"/>
                  </a:cubicBezTo>
                  <a:cubicBezTo>
                    <a:pt x="5" y="24"/>
                    <a:pt x="4" y="24"/>
                    <a:pt x="3" y="25"/>
                  </a:cubicBezTo>
                  <a:cubicBezTo>
                    <a:pt x="0" y="26"/>
                    <a:pt x="0" y="26"/>
                    <a:pt x="0" y="26"/>
                  </a:cubicBezTo>
                  <a:cubicBezTo>
                    <a:pt x="2" y="28"/>
                    <a:pt x="2" y="28"/>
                    <a:pt x="2" y="28"/>
                  </a:cubicBezTo>
                  <a:cubicBezTo>
                    <a:pt x="2" y="29"/>
                    <a:pt x="2" y="29"/>
                    <a:pt x="2" y="30"/>
                  </a:cubicBezTo>
                  <a:cubicBezTo>
                    <a:pt x="3" y="34"/>
                    <a:pt x="6" y="37"/>
                    <a:pt x="8" y="40"/>
                  </a:cubicBezTo>
                  <a:cubicBezTo>
                    <a:pt x="10" y="41"/>
                    <a:pt x="11" y="43"/>
                    <a:pt x="12" y="44"/>
                  </a:cubicBezTo>
                  <a:cubicBezTo>
                    <a:pt x="18" y="52"/>
                    <a:pt x="18" y="59"/>
                    <a:pt x="18" y="68"/>
                  </a:cubicBezTo>
                  <a:cubicBezTo>
                    <a:pt x="18" y="70"/>
                    <a:pt x="18" y="73"/>
                    <a:pt x="18" y="75"/>
                  </a:cubicBezTo>
                  <a:cubicBezTo>
                    <a:pt x="19" y="83"/>
                    <a:pt x="23" y="95"/>
                    <a:pt x="27" y="102"/>
                  </a:cubicBezTo>
                  <a:cubicBezTo>
                    <a:pt x="31" y="107"/>
                    <a:pt x="33" y="113"/>
                    <a:pt x="36" y="119"/>
                  </a:cubicBezTo>
                  <a:cubicBezTo>
                    <a:pt x="38" y="123"/>
                    <a:pt x="39" y="126"/>
                    <a:pt x="41" y="130"/>
                  </a:cubicBezTo>
                  <a:cubicBezTo>
                    <a:pt x="42" y="132"/>
                    <a:pt x="42" y="132"/>
                    <a:pt x="42" y="132"/>
                  </a:cubicBezTo>
                  <a:cubicBezTo>
                    <a:pt x="44" y="132"/>
                    <a:pt x="44" y="132"/>
                    <a:pt x="44" y="132"/>
                  </a:cubicBezTo>
                  <a:cubicBezTo>
                    <a:pt x="58" y="132"/>
                    <a:pt x="69" y="137"/>
                    <a:pt x="75" y="145"/>
                  </a:cubicBezTo>
                  <a:cubicBezTo>
                    <a:pt x="81" y="153"/>
                    <a:pt x="82" y="163"/>
                    <a:pt x="80" y="174"/>
                  </a:cubicBezTo>
                  <a:cubicBezTo>
                    <a:pt x="78" y="183"/>
                    <a:pt x="75" y="193"/>
                    <a:pt x="67" y="202"/>
                  </a:cubicBezTo>
                  <a:cubicBezTo>
                    <a:pt x="65" y="203"/>
                    <a:pt x="64" y="205"/>
                    <a:pt x="62" y="206"/>
                  </a:cubicBezTo>
                  <a:cubicBezTo>
                    <a:pt x="55" y="213"/>
                    <a:pt x="47" y="222"/>
                    <a:pt x="49" y="231"/>
                  </a:cubicBezTo>
                  <a:cubicBezTo>
                    <a:pt x="50" y="237"/>
                    <a:pt x="56" y="240"/>
                    <a:pt x="61" y="243"/>
                  </a:cubicBezTo>
                  <a:cubicBezTo>
                    <a:pt x="63" y="245"/>
                    <a:pt x="66" y="246"/>
                    <a:pt x="68" y="248"/>
                  </a:cubicBezTo>
                  <a:cubicBezTo>
                    <a:pt x="72" y="251"/>
                    <a:pt x="72" y="251"/>
                    <a:pt x="72" y="251"/>
                  </a:cubicBezTo>
                  <a:cubicBezTo>
                    <a:pt x="72" y="246"/>
                    <a:pt x="72" y="246"/>
                    <a:pt x="72" y="246"/>
                  </a:cubicBezTo>
                  <a:cubicBezTo>
                    <a:pt x="73" y="244"/>
                    <a:pt x="74" y="241"/>
                    <a:pt x="75" y="239"/>
                  </a:cubicBezTo>
                  <a:cubicBezTo>
                    <a:pt x="76" y="238"/>
                    <a:pt x="76" y="237"/>
                    <a:pt x="77" y="236"/>
                  </a:cubicBezTo>
                  <a:cubicBezTo>
                    <a:pt x="78" y="236"/>
                    <a:pt x="79" y="235"/>
                    <a:pt x="80" y="234"/>
                  </a:cubicBezTo>
                  <a:cubicBezTo>
                    <a:pt x="80" y="233"/>
                    <a:pt x="80" y="231"/>
                    <a:pt x="80" y="230"/>
                  </a:cubicBezTo>
                  <a:cubicBezTo>
                    <a:pt x="81" y="229"/>
                    <a:pt x="81" y="227"/>
                    <a:pt x="81" y="226"/>
                  </a:cubicBezTo>
                  <a:cubicBezTo>
                    <a:pt x="83" y="224"/>
                    <a:pt x="85" y="222"/>
                    <a:pt x="87" y="222"/>
                  </a:cubicBezTo>
                  <a:cubicBezTo>
                    <a:pt x="87" y="222"/>
                    <a:pt x="88" y="222"/>
                    <a:pt x="88" y="222"/>
                  </a:cubicBezTo>
                  <a:cubicBezTo>
                    <a:pt x="92" y="222"/>
                    <a:pt x="96" y="224"/>
                    <a:pt x="101" y="228"/>
                  </a:cubicBezTo>
                  <a:cubicBezTo>
                    <a:pt x="105" y="231"/>
                    <a:pt x="105" y="231"/>
                    <a:pt x="105" y="231"/>
                  </a:cubicBezTo>
                  <a:cubicBezTo>
                    <a:pt x="105" y="226"/>
                    <a:pt x="105" y="226"/>
                    <a:pt x="105" y="226"/>
                  </a:cubicBezTo>
                  <a:cubicBezTo>
                    <a:pt x="105" y="225"/>
                    <a:pt x="105" y="224"/>
                    <a:pt x="105" y="223"/>
                  </a:cubicBezTo>
                  <a:cubicBezTo>
                    <a:pt x="105" y="219"/>
                    <a:pt x="106" y="215"/>
                    <a:pt x="108" y="212"/>
                  </a:cubicBezTo>
                  <a:cubicBezTo>
                    <a:pt x="110" y="210"/>
                    <a:pt x="117" y="208"/>
                    <a:pt x="126" y="206"/>
                  </a:cubicBezTo>
                  <a:cubicBezTo>
                    <a:pt x="127" y="206"/>
                    <a:pt x="128" y="206"/>
                    <a:pt x="129" y="206"/>
                  </a:cubicBezTo>
                  <a:cubicBezTo>
                    <a:pt x="131" y="206"/>
                    <a:pt x="132" y="206"/>
                    <a:pt x="133" y="206"/>
                  </a:cubicBezTo>
                  <a:cubicBezTo>
                    <a:pt x="134" y="206"/>
                    <a:pt x="135" y="206"/>
                    <a:pt x="137" y="206"/>
                  </a:cubicBezTo>
                  <a:cubicBezTo>
                    <a:pt x="139" y="206"/>
                    <a:pt x="141" y="206"/>
                    <a:pt x="144" y="204"/>
                  </a:cubicBezTo>
                  <a:cubicBezTo>
                    <a:pt x="146" y="203"/>
                    <a:pt x="147" y="201"/>
                    <a:pt x="149" y="200"/>
                  </a:cubicBezTo>
                  <a:cubicBezTo>
                    <a:pt x="151" y="197"/>
                    <a:pt x="153" y="195"/>
                    <a:pt x="157" y="194"/>
                  </a:cubicBezTo>
                  <a:cubicBezTo>
                    <a:pt x="164" y="190"/>
                    <a:pt x="167" y="185"/>
                    <a:pt x="170" y="180"/>
                  </a:cubicBezTo>
                  <a:cubicBezTo>
                    <a:pt x="172" y="176"/>
                    <a:pt x="175" y="172"/>
                    <a:pt x="179" y="169"/>
                  </a:cubicBezTo>
                  <a:cubicBezTo>
                    <a:pt x="181" y="167"/>
                    <a:pt x="184" y="165"/>
                    <a:pt x="187" y="164"/>
                  </a:cubicBezTo>
                  <a:cubicBezTo>
                    <a:pt x="190" y="163"/>
                    <a:pt x="193" y="161"/>
                    <a:pt x="195" y="160"/>
                  </a:cubicBezTo>
                  <a:cubicBezTo>
                    <a:pt x="196" y="160"/>
                    <a:pt x="196" y="160"/>
                    <a:pt x="196" y="160"/>
                  </a:cubicBezTo>
                  <a:cubicBezTo>
                    <a:pt x="199" y="157"/>
                    <a:pt x="202" y="155"/>
                    <a:pt x="204" y="151"/>
                  </a:cubicBezTo>
                  <a:cubicBezTo>
                    <a:pt x="204" y="150"/>
                    <a:pt x="204" y="149"/>
                    <a:pt x="205" y="147"/>
                  </a:cubicBezTo>
                  <a:cubicBezTo>
                    <a:pt x="205" y="145"/>
                    <a:pt x="205" y="144"/>
                    <a:pt x="207" y="141"/>
                  </a:cubicBezTo>
                  <a:cubicBezTo>
                    <a:pt x="209" y="139"/>
                    <a:pt x="212" y="138"/>
                    <a:pt x="214" y="136"/>
                  </a:cubicBezTo>
                  <a:cubicBezTo>
                    <a:pt x="218" y="134"/>
                    <a:pt x="221" y="133"/>
                    <a:pt x="223" y="130"/>
                  </a:cubicBezTo>
                  <a:cubicBezTo>
                    <a:pt x="226" y="127"/>
                    <a:pt x="226" y="124"/>
                    <a:pt x="227" y="120"/>
                  </a:cubicBezTo>
                  <a:cubicBezTo>
                    <a:pt x="228" y="117"/>
                    <a:pt x="229" y="113"/>
                    <a:pt x="232" y="110"/>
                  </a:cubicBezTo>
                  <a:cubicBezTo>
                    <a:pt x="232" y="111"/>
                    <a:pt x="233" y="112"/>
                    <a:pt x="234" y="113"/>
                  </a:cubicBezTo>
                  <a:cubicBezTo>
                    <a:pt x="238" y="118"/>
                    <a:pt x="243" y="123"/>
                    <a:pt x="248" y="123"/>
                  </a:cubicBezTo>
                  <a:cubicBezTo>
                    <a:pt x="249" y="123"/>
                    <a:pt x="251" y="122"/>
                    <a:pt x="252" y="121"/>
                  </a:cubicBezTo>
                  <a:cubicBezTo>
                    <a:pt x="255" y="118"/>
                    <a:pt x="257" y="112"/>
                    <a:pt x="258" y="107"/>
                  </a:cubicBezTo>
                  <a:cubicBezTo>
                    <a:pt x="259" y="102"/>
                    <a:pt x="260" y="98"/>
                    <a:pt x="261" y="95"/>
                  </a:cubicBezTo>
                  <a:cubicBezTo>
                    <a:pt x="262" y="94"/>
                    <a:pt x="265" y="91"/>
                    <a:pt x="267" y="89"/>
                  </a:cubicBezTo>
                  <a:cubicBezTo>
                    <a:pt x="275" y="81"/>
                    <a:pt x="279" y="76"/>
                    <a:pt x="277" y="73"/>
                  </a:cubicBezTo>
                  <a:cubicBezTo>
                    <a:pt x="276" y="71"/>
                    <a:pt x="274" y="70"/>
                    <a:pt x="272" y="70"/>
                  </a:cubicBezTo>
                  <a:cubicBezTo>
                    <a:pt x="269" y="70"/>
                    <a:pt x="267" y="69"/>
                    <a:pt x="267" y="67"/>
                  </a:cubicBezTo>
                  <a:cubicBezTo>
                    <a:pt x="266" y="65"/>
                    <a:pt x="269" y="55"/>
                    <a:pt x="270" y="54"/>
                  </a:cubicBezTo>
                  <a:cubicBezTo>
                    <a:pt x="272" y="52"/>
                    <a:pt x="274" y="52"/>
                    <a:pt x="276" y="52"/>
                  </a:cubicBezTo>
                  <a:cubicBezTo>
                    <a:pt x="279" y="51"/>
                    <a:pt x="281" y="51"/>
                    <a:pt x="283" y="48"/>
                  </a:cubicBezTo>
                  <a:cubicBezTo>
                    <a:pt x="284" y="47"/>
                    <a:pt x="284" y="45"/>
                    <a:pt x="284" y="41"/>
                  </a:cubicBezTo>
                  <a:lnTo>
                    <a:pt x="284" y="38"/>
                  </a:lnTo>
                  <a:close/>
                  <a:moveTo>
                    <a:pt x="44" y="44"/>
                  </a:moveTo>
                  <a:cubicBezTo>
                    <a:pt x="44" y="44"/>
                    <a:pt x="44" y="44"/>
                    <a:pt x="44" y="45"/>
                  </a:cubicBezTo>
                  <a:cubicBezTo>
                    <a:pt x="43" y="44"/>
                    <a:pt x="43" y="44"/>
                    <a:pt x="42" y="43"/>
                  </a:cubicBezTo>
                  <a:cubicBezTo>
                    <a:pt x="41" y="43"/>
                    <a:pt x="39" y="42"/>
                    <a:pt x="38" y="41"/>
                  </a:cubicBezTo>
                  <a:cubicBezTo>
                    <a:pt x="37" y="41"/>
                    <a:pt x="37" y="41"/>
                    <a:pt x="37" y="41"/>
                  </a:cubicBezTo>
                  <a:cubicBezTo>
                    <a:pt x="34" y="40"/>
                    <a:pt x="34" y="40"/>
                    <a:pt x="32" y="39"/>
                  </a:cubicBezTo>
                  <a:cubicBezTo>
                    <a:pt x="32" y="38"/>
                    <a:pt x="31" y="37"/>
                    <a:pt x="31" y="36"/>
                  </a:cubicBezTo>
                  <a:cubicBezTo>
                    <a:pt x="30" y="34"/>
                    <a:pt x="29" y="32"/>
                    <a:pt x="27" y="31"/>
                  </a:cubicBezTo>
                  <a:cubicBezTo>
                    <a:pt x="25" y="28"/>
                    <a:pt x="25" y="27"/>
                    <a:pt x="27" y="25"/>
                  </a:cubicBezTo>
                  <a:cubicBezTo>
                    <a:pt x="28" y="26"/>
                    <a:pt x="29" y="28"/>
                    <a:pt x="30" y="29"/>
                  </a:cubicBezTo>
                  <a:cubicBezTo>
                    <a:pt x="30" y="30"/>
                    <a:pt x="31" y="31"/>
                    <a:pt x="31" y="31"/>
                  </a:cubicBezTo>
                  <a:cubicBezTo>
                    <a:pt x="32" y="32"/>
                    <a:pt x="32" y="33"/>
                    <a:pt x="32" y="34"/>
                  </a:cubicBezTo>
                  <a:cubicBezTo>
                    <a:pt x="33" y="37"/>
                    <a:pt x="34" y="39"/>
                    <a:pt x="39" y="41"/>
                  </a:cubicBezTo>
                  <a:cubicBezTo>
                    <a:pt x="40" y="41"/>
                    <a:pt x="40" y="41"/>
                    <a:pt x="40" y="41"/>
                  </a:cubicBezTo>
                  <a:cubicBezTo>
                    <a:pt x="44" y="43"/>
                    <a:pt x="44" y="43"/>
                    <a:pt x="44" y="44"/>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8" name="Freeform 31">
              <a:extLst>
                <a:ext uri="{FF2B5EF4-FFF2-40B4-BE49-F238E27FC236}">
                  <a16:creationId xmlns:a16="http://schemas.microsoft.com/office/drawing/2014/main" id="{99E2517F-FB51-4DC2-88A4-A1DB680930D6}"/>
                </a:ext>
              </a:extLst>
            </p:cNvPr>
            <p:cNvSpPr>
              <a:spLocks/>
            </p:cNvSpPr>
            <p:nvPr/>
          </p:nvSpPr>
          <p:spPr bwMode="auto">
            <a:xfrm>
              <a:off x="3296" y="732"/>
              <a:ext cx="461" cy="869"/>
            </a:xfrm>
            <a:custGeom>
              <a:avLst/>
              <a:gdLst>
                <a:gd name="T0" fmla="*/ 182 w 229"/>
                <a:gd name="T1" fmla="*/ 258 h 432"/>
                <a:gd name="T2" fmla="*/ 164 w 229"/>
                <a:gd name="T3" fmla="*/ 208 h 432"/>
                <a:gd name="T4" fmla="*/ 148 w 229"/>
                <a:gd name="T5" fmla="*/ 170 h 432"/>
                <a:gd name="T6" fmla="*/ 159 w 229"/>
                <a:gd name="T7" fmla="*/ 163 h 432"/>
                <a:gd name="T8" fmla="*/ 162 w 229"/>
                <a:gd name="T9" fmla="*/ 157 h 432"/>
                <a:gd name="T10" fmla="*/ 172 w 229"/>
                <a:gd name="T11" fmla="*/ 140 h 432"/>
                <a:gd name="T12" fmla="*/ 169 w 229"/>
                <a:gd name="T13" fmla="*/ 130 h 432"/>
                <a:gd name="T14" fmla="*/ 167 w 229"/>
                <a:gd name="T15" fmla="*/ 97 h 432"/>
                <a:gd name="T16" fmla="*/ 160 w 229"/>
                <a:gd name="T17" fmla="*/ 62 h 432"/>
                <a:gd name="T18" fmla="*/ 141 w 229"/>
                <a:gd name="T19" fmla="*/ 61 h 432"/>
                <a:gd name="T20" fmla="*/ 154 w 229"/>
                <a:gd name="T21" fmla="*/ 48 h 432"/>
                <a:gd name="T22" fmla="*/ 152 w 229"/>
                <a:gd name="T23" fmla="*/ 35 h 432"/>
                <a:gd name="T24" fmla="*/ 135 w 229"/>
                <a:gd name="T25" fmla="*/ 43 h 432"/>
                <a:gd name="T26" fmla="*/ 129 w 229"/>
                <a:gd name="T27" fmla="*/ 23 h 432"/>
                <a:gd name="T28" fmla="*/ 123 w 229"/>
                <a:gd name="T29" fmla="*/ 9 h 432"/>
                <a:gd name="T30" fmla="*/ 120 w 229"/>
                <a:gd name="T31" fmla="*/ 7 h 432"/>
                <a:gd name="T32" fmla="*/ 104 w 229"/>
                <a:gd name="T33" fmla="*/ 0 h 432"/>
                <a:gd name="T34" fmla="*/ 105 w 229"/>
                <a:gd name="T35" fmla="*/ 19 h 432"/>
                <a:gd name="T36" fmla="*/ 109 w 229"/>
                <a:gd name="T37" fmla="*/ 26 h 432"/>
                <a:gd name="T38" fmla="*/ 113 w 229"/>
                <a:gd name="T39" fmla="*/ 48 h 432"/>
                <a:gd name="T40" fmla="*/ 108 w 229"/>
                <a:gd name="T41" fmla="*/ 51 h 432"/>
                <a:gd name="T42" fmla="*/ 113 w 229"/>
                <a:gd name="T43" fmla="*/ 76 h 432"/>
                <a:gd name="T44" fmla="*/ 115 w 229"/>
                <a:gd name="T45" fmla="*/ 88 h 432"/>
                <a:gd name="T46" fmla="*/ 115 w 229"/>
                <a:gd name="T47" fmla="*/ 102 h 432"/>
                <a:gd name="T48" fmla="*/ 105 w 229"/>
                <a:gd name="T49" fmla="*/ 111 h 432"/>
                <a:gd name="T50" fmla="*/ 91 w 229"/>
                <a:gd name="T51" fmla="*/ 97 h 432"/>
                <a:gd name="T52" fmla="*/ 48 w 229"/>
                <a:gd name="T53" fmla="*/ 112 h 432"/>
                <a:gd name="T54" fmla="*/ 30 w 229"/>
                <a:gd name="T55" fmla="*/ 113 h 432"/>
                <a:gd name="T56" fmla="*/ 9 w 229"/>
                <a:gd name="T57" fmla="*/ 120 h 432"/>
                <a:gd name="T58" fmla="*/ 15 w 229"/>
                <a:gd name="T59" fmla="*/ 136 h 432"/>
                <a:gd name="T60" fmla="*/ 23 w 229"/>
                <a:gd name="T61" fmla="*/ 168 h 432"/>
                <a:gd name="T62" fmla="*/ 27 w 229"/>
                <a:gd name="T63" fmla="*/ 193 h 432"/>
                <a:gd name="T64" fmla="*/ 36 w 229"/>
                <a:gd name="T65" fmla="*/ 200 h 432"/>
                <a:gd name="T66" fmla="*/ 33 w 229"/>
                <a:gd name="T67" fmla="*/ 201 h 432"/>
                <a:gd name="T68" fmla="*/ 21 w 229"/>
                <a:gd name="T69" fmla="*/ 218 h 432"/>
                <a:gd name="T70" fmla="*/ 22 w 229"/>
                <a:gd name="T71" fmla="*/ 230 h 432"/>
                <a:gd name="T72" fmla="*/ 29 w 229"/>
                <a:gd name="T73" fmla="*/ 231 h 432"/>
                <a:gd name="T74" fmla="*/ 28 w 229"/>
                <a:gd name="T75" fmla="*/ 233 h 432"/>
                <a:gd name="T76" fmla="*/ 28 w 229"/>
                <a:gd name="T77" fmla="*/ 244 h 432"/>
                <a:gd name="T78" fmla="*/ 33 w 229"/>
                <a:gd name="T79" fmla="*/ 243 h 432"/>
                <a:gd name="T80" fmla="*/ 25 w 229"/>
                <a:gd name="T81" fmla="*/ 244 h 432"/>
                <a:gd name="T82" fmla="*/ 12 w 229"/>
                <a:gd name="T83" fmla="*/ 257 h 432"/>
                <a:gd name="T84" fmla="*/ 7 w 229"/>
                <a:gd name="T85" fmla="*/ 285 h 432"/>
                <a:gd name="T86" fmla="*/ 2 w 229"/>
                <a:gd name="T87" fmla="*/ 299 h 432"/>
                <a:gd name="T88" fmla="*/ 1 w 229"/>
                <a:gd name="T89" fmla="*/ 318 h 432"/>
                <a:gd name="T90" fmla="*/ 1 w 229"/>
                <a:gd name="T91" fmla="*/ 338 h 432"/>
                <a:gd name="T92" fmla="*/ 41 w 229"/>
                <a:gd name="T93" fmla="*/ 342 h 432"/>
                <a:gd name="T94" fmla="*/ 88 w 229"/>
                <a:gd name="T95" fmla="*/ 322 h 432"/>
                <a:gd name="T96" fmla="*/ 110 w 229"/>
                <a:gd name="T97" fmla="*/ 308 h 432"/>
                <a:gd name="T98" fmla="*/ 116 w 229"/>
                <a:gd name="T99" fmla="*/ 338 h 432"/>
                <a:gd name="T100" fmla="*/ 114 w 229"/>
                <a:gd name="T101" fmla="*/ 425 h 432"/>
                <a:gd name="T102" fmla="*/ 120 w 229"/>
                <a:gd name="T103" fmla="*/ 430 h 432"/>
                <a:gd name="T104" fmla="*/ 140 w 229"/>
                <a:gd name="T105" fmla="*/ 432 h 432"/>
                <a:gd name="T106" fmla="*/ 160 w 229"/>
                <a:gd name="T107" fmla="*/ 410 h 432"/>
                <a:gd name="T108" fmla="*/ 175 w 229"/>
                <a:gd name="T109" fmla="*/ 403 h 432"/>
                <a:gd name="T110" fmla="*/ 182 w 229"/>
                <a:gd name="T111" fmla="*/ 397 h 432"/>
                <a:gd name="T112" fmla="*/ 197 w 229"/>
                <a:gd name="T113" fmla="*/ 381 h 432"/>
                <a:gd name="T114" fmla="*/ 195 w 229"/>
                <a:gd name="T115" fmla="*/ 371 h 432"/>
                <a:gd name="T116" fmla="*/ 226 w 229"/>
                <a:gd name="T117" fmla="*/ 3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9" h="432">
                  <a:moveTo>
                    <a:pt x="221" y="285"/>
                  </a:moveTo>
                  <a:cubicBezTo>
                    <a:pt x="215" y="276"/>
                    <a:pt x="203" y="272"/>
                    <a:pt x="188" y="271"/>
                  </a:cubicBezTo>
                  <a:cubicBezTo>
                    <a:pt x="186" y="267"/>
                    <a:pt x="184" y="263"/>
                    <a:pt x="182" y="258"/>
                  </a:cubicBezTo>
                  <a:cubicBezTo>
                    <a:pt x="180" y="253"/>
                    <a:pt x="177" y="247"/>
                    <a:pt x="174" y="242"/>
                  </a:cubicBezTo>
                  <a:cubicBezTo>
                    <a:pt x="169" y="235"/>
                    <a:pt x="165" y="223"/>
                    <a:pt x="165" y="215"/>
                  </a:cubicBezTo>
                  <a:cubicBezTo>
                    <a:pt x="164" y="213"/>
                    <a:pt x="164" y="210"/>
                    <a:pt x="164" y="208"/>
                  </a:cubicBezTo>
                  <a:cubicBezTo>
                    <a:pt x="164" y="199"/>
                    <a:pt x="164" y="192"/>
                    <a:pt x="158" y="184"/>
                  </a:cubicBezTo>
                  <a:cubicBezTo>
                    <a:pt x="157" y="182"/>
                    <a:pt x="156" y="181"/>
                    <a:pt x="155" y="180"/>
                  </a:cubicBezTo>
                  <a:cubicBezTo>
                    <a:pt x="152" y="177"/>
                    <a:pt x="149" y="173"/>
                    <a:pt x="148" y="170"/>
                  </a:cubicBezTo>
                  <a:cubicBezTo>
                    <a:pt x="148" y="169"/>
                    <a:pt x="148" y="167"/>
                    <a:pt x="149" y="165"/>
                  </a:cubicBezTo>
                  <a:cubicBezTo>
                    <a:pt x="149" y="165"/>
                    <a:pt x="151" y="164"/>
                    <a:pt x="153" y="164"/>
                  </a:cubicBezTo>
                  <a:cubicBezTo>
                    <a:pt x="154" y="164"/>
                    <a:pt x="156" y="164"/>
                    <a:pt x="159" y="163"/>
                  </a:cubicBezTo>
                  <a:cubicBezTo>
                    <a:pt x="160" y="162"/>
                    <a:pt x="161" y="161"/>
                    <a:pt x="162" y="161"/>
                  </a:cubicBezTo>
                  <a:cubicBezTo>
                    <a:pt x="163" y="159"/>
                    <a:pt x="163" y="159"/>
                    <a:pt x="163" y="159"/>
                  </a:cubicBezTo>
                  <a:cubicBezTo>
                    <a:pt x="162" y="157"/>
                    <a:pt x="162" y="157"/>
                    <a:pt x="162" y="157"/>
                  </a:cubicBezTo>
                  <a:cubicBezTo>
                    <a:pt x="161" y="156"/>
                    <a:pt x="160" y="154"/>
                    <a:pt x="160" y="151"/>
                  </a:cubicBezTo>
                  <a:cubicBezTo>
                    <a:pt x="160" y="146"/>
                    <a:pt x="165" y="143"/>
                    <a:pt x="170" y="141"/>
                  </a:cubicBezTo>
                  <a:cubicBezTo>
                    <a:pt x="172" y="140"/>
                    <a:pt x="172" y="140"/>
                    <a:pt x="172" y="140"/>
                  </a:cubicBezTo>
                  <a:cubicBezTo>
                    <a:pt x="172" y="138"/>
                    <a:pt x="172" y="138"/>
                    <a:pt x="172" y="138"/>
                  </a:cubicBezTo>
                  <a:cubicBezTo>
                    <a:pt x="172" y="137"/>
                    <a:pt x="171" y="135"/>
                    <a:pt x="170" y="133"/>
                  </a:cubicBezTo>
                  <a:cubicBezTo>
                    <a:pt x="169" y="130"/>
                    <a:pt x="169" y="130"/>
                    <a:pt x="169" y="130"/>
                  </a:cubicBezTo>
                  <a:cubicBezTo>
                    <a:pt x="168" y="127"/>
                    <a:pt x="167" y="125"/>
                    <a:pt x="166" y="122"/>
                  </a:cubicBezTo>
                  <a:cubicBezTo>
                    <a:pt x="166" y="118"/>
                    <a:pt x="166" y="113"/>
                    <a:pt x="166" y="108"/>
                  </a:cubicBezTo>
                  <a:cubicBezTo>
                    <a:pt x="167" y="104"/>
                    <a:pt x="167" y="101"/>
                    <a:pt x="167" y="97"/>
                  </a:cubicBezTo>
                  <a:cubicBezTo>
                    <a:pt x="166" y="94"/>
                    <a:pt x="166" y="92"/>
                    <a:pt x="166" y="89"/>
                  </a:cubicBezTo>
                  <a:cubicBezTo>
                    <a:pt x="166" y="87"/>
                    <a:pt x="166" y="87"/>
                    <a:pt x="166" y="87"/>
                  </a:cubicBezTo>
                  <a:cubicBezTo>
                    <a:pt x="165" y="80"/>
                    <a:pt x="164" y="70"/>
                    <a:pt x="160" y="62"/>
                  </a:cubicBezTo>
                  <a:cubicBezTo>
                    <a:pt x="159" y="59"/>
                    <a:pt x="157" y="55"/>
                    <a:pt x="152" y="55"/>
                  </a:cubicBezTo>
                  <a:cubicBezTo>
                    <a:pt x="149" y="55"/>
                    <a:pt x="147" y="57"/>
                    <a:pt x="143" y="60"/>
                  </a:cubicBezTo>
                  <a:cubicBezTo>
                    <a:pt x="142" y="60"/>
                    <a:pt x="142" y="61"/>
                    <a:pt x="141" y="61"/>
                  </a:cubicBezTo>
                  <a:cubicBezTo>
                    <a:pt x="141" y="59"/>
                    <a:pt x="143" y="56"/>
                    <a:pt x="144" y="54"/>
                  </a:cubicBezTo>
                  <a:cubicBezTo>
                    <a:pt x="147" y="52"/>
                    <a:pt x="149" y="50"/>
                    <a:pt x="153" y="49"/>
                  </a:cubicBezTo>
                  <a:cubicBezTo>
                    <a:pt x="153" y="48"/>
                    <a:pt x="154" y="48"/>
                    <a:pt x="154" y="48"/>
                  </a:cubicBezTo>
                  <a:cubicBezTo>
                    <a:pt x="156" y="48"/>
                    <a:pt x="159" y="47"/>
                    <a:pt x="160" y="44"/>
                  </a:cubicBezTo>
                  <a:cubicBezTo>
                    <a:pt x="161" y="42"/>
                    <a:pt x="160" y="40"/>
                    <a:pt x="158" y="38"/>
                  </a:cubicBezTo>
                  <a:cubicBezTo>
                    <a:pt x="157" y="36"/>
                    <a:pt x="154" y="35"/>
                    <a:pt x="152" y="35"/>
                  </a:cubicBezTo>
                  <a:cubicBezTo>
                    <a:pt x="148" y="35"/>
                    <a:pt x="144" y="38"/>
                    <a:pt x="141" y="40"/>
                  </a:cubicBezTo>
                  <a:cubicBezTo>
                    <a:pt x="139" y="41"/>
                    <a:pt x="137" y="43"/>
                    <a:pt x="136" y="43"/>
                  </a:cubicBezTo>
                  <a:cubicBezTo>
                    <a:pt x="136" y="43"/>
                    <a:pt x="135" y="43"/>
                    <a:pt x="135" y="43"/>
                  </a:cubicBezTo>
                  <a:cubicBezTo>
                    <a:pt x="134" y="43"/>
                    <a:pt x="134" y="38"/>
                    <a:pt x="134" y="36"/>
                  </a:cubicBezTo>
                  <a:cubicBezTo>
                    <a:pt x="134" y="32"/>
                    <a:pt x="134" y="29"/>
                    <a:pt x="132" y="27"/>
                  </a:cubicBezTo>
                  <a:cubicBezTo>
                    <a:pt x="131" y="25"/>
                    <a:pt x="130" y="24"/>
                    <a:pt x="129" y="23"/>
                  </a:cubicBezTo>
                  <a:cubicBezTo>
                    <a:pt x="128" y="22"/>
                    <a:pt x="127" y="21"/>
                    <a:pt x="126" y="19"/>
                  </a:cubicBezTo>
                  <a:cubicBezTo>
                    <a:pt x="126" y="18"/>
                    <a:pt x="125" y="17"/>
                    <a:pt x="125" y="16"/>
                  </a:cubicBezTo>
                  <a:cubicBezTo>
                    <a:pt x="125" y="14"/>
                    <a:pt x="124" y="11"/>
                    <a:pt x="123" y="9"/>
                  </a:cubicBezTo>
                  <a:cubicBezTo>
                    <a:pt x="122" y="7"/>
                    <a:pt x="122" y="7"/>
                    <a:pt x="122" y="7"/>
                  </a:cubicBezTo>
                  <a:cubicBezTo>
                    <a:pt x="120" y="7"/>
                    <a:pt x="120" y="7"/>
                    <a:pt x="120" y="7"/>
                  </a:cubicBezTo>
                  <a:cubicBezTo>
                    <a:pt x="120" y="7"/>
                    <a:pt x="120" y="7"/>
                    <a:pt x="120" y="7"/>
                  </a:cubicBezTo>
                  <a:cubicBezTo>
                    <a:pt x="117" y="7"/>
                    <a:pt x="115" y="6"/>
                    <a:pt x="113" y="4"/>
                  </a:cubicBezTo>
                  <a:cubicBezTo>
                    <a:pt x="111" y="2"/>
                    <a:pt x="108" y="0"/>
                    <a:pt x="104" y="0"/>
                  </a:cubicBezTo>
                  <a:cubicBezTo>
                    <a:pt x="104" y="0"/>
                    <a:pt x="104" y="0"/>
                    <a:pt x="104" y="0"/>
                  </a:cubicBezTo>
                  <a:cubicBezTo>
                    <a:pt x="102" y="0"/>
                    <a:pt x="99" y="1"/>
                    <a:pt x="97" y="2"/>
                  </a:cubicBezTo>
                  <a:cubicBezTo>
                    <a:pt x="96" y="4"/>
                    <a:pt x="96" y="5"/>
                    <a:pt x="96" y="7"/>
                  </a:cubicBezTo>
                  <a:cubicBezTo>
                    <a:pt x="97" y="13"/>
                    <a:pt x="101" y="16"/>
                    <a:pt x="105" y="19"/>
                  </a:cubicBezTo>
                  <a:cubicBezTo>
                    <a:pt x="106" y="21"/>
                    <a:pt x="108" y="22"/>
                    <a:pt x="109" y="24"/>
                  </a:cubicBezTo>
                  <a:cubicBezTo>
                    <a:pt x="110" y="25"/>
                    <a:pt x="110" y="25"/>
                    <a:pt x="110" y="25"/>
                  </a:cubicBezTo>
                  <a:cubicBezTo>
                    <a:pt x="110" y="25"/>
                    <a:pt x="109" y="26"/>
                    <a:pt x="109" y="26"/>
                  </a:cubicBezTo>
                  <a:cubicBezTo>
                    <a:pt x="109" y="27"/>
                    <a:pt x="108" y="28"/>
                    <a:pt x="107" y="29"/>
                  </a:cubicBezTo>
                  <a:cubicBezTo>
                    <a:pt x="105" y="35"/>
                    <a:pt x="108" y="39"/>
                    <a:pt x="110" y="42"/>
                  </a:cubicBezTo>
                  <a:cubicBezTo>
                    <a:pt x="111" y="44"/>
                    <a:pt x="112" y="46"/>
                    <a:pt x="113" y="48"/>
                  </a:cubicBezTo>
                  <a:cubicBezTo>
                    <a:pt x="113" y="48"/>
                    <a:pt x="113" y="48"/>
                    <a:pt x="113" y="48"/>
                  </a:cubicBezTo>
                  <a:cubicBezTo>
                    <a:pt x="112" y="49"/>
                    <a:pt x="112" y="49"/>
                    <a:pt x="111" y="49"/>
                  </a:cubicBezTo>
                  <a:cubicBezTo>
                    <a:pt x="110" y="50"/>
                    <a:pt x="109" y="50"/>
                    <a:pt x="108" y="51"/>
                  </a:cubicBezTo>
                  <a:cubicBezTo>
                    <a:pt x="101" y="58"/>
                    <a:pt x="106" y="64"/>
                    <a:pt x="109" y="69"/>
                  </a:cubicBezTo>
                  <a:cubicBezTo>
                    <a:pt x="110" y="71"/>
                    <a:pt x="112" y="72"/>
                    <a:pt x="112" y="73"/>
                  </a:cubicBezTo>
                  <a:cubicBezTo>
                    <a:pt x="112" y="74"/>
                    <a:pt x="113" y="75"/>
                    <a:pt x="113" y="76"/>
                  </a:cubicBezTo>
                  <a:cubicBezTo>
                    <a:pt x="113" y="78"/>
                    <a:pt x="113" y="79"/>
                    <a:pt x="114" y="81"/>
                  </a:cubicBezTo>
                  <a:cubicBezTo>
                    <a:pt x="114" y="82"/>
                    <a:pt x="114" y="82"/>
                    <a:pt x="114" y="82"/>
                  </a:cubicBezTo>
                  <a:cubicBezTo>
                    <a:pt x="115" y="84"/>
                    <a:pt x="116" y="86"/>
                    <a:pt x="115" y="88"/>
                  </a:cubicBezTo>
                  <a:cubicBezTo>
                    <a:pt x="115" y="89"/>
                    <a:pt x="115" y="89"/>
                    <a:pt x="115" y="90"/>
                  </a:cubicBezTo>
                  <a:cubicBezTo>
                    <a:pt x="114" y="92"/>
                    <a:pt x="113" y="94"/>
                    <a:pt x="113" y="97"/>
                  </a:cubicBezTo>
                  <a:cubicBezTo>
                    <a:pt x="114" y="98"/>
                    <a:pt x="114" y="100"/>
                    <a:pt x="115" y="102"/>
                  </a:cubicBezTo>
                  <a:cubicBezTo>
                    <a:pt x="117" y="105"/>
                    <a:pt x="117" y="106"/>
                    <a:pt x="116" y="107"/>
                  </a:cubicBezTo>
                  <a:cubicBezTo>
                    <a:pt x="114" y="109"/>
                    <a:pt x="110" y="110"/>
                    <a:pt x="107" y="111"/>
                  </a:cubicBezTo>
                  <a:cubicBezTo>
                    <a:pt x="106" y="111"/>
                    <a:pt x="106" y="111"/>
                    <a:pt x="105" y="111"/>
                  </a:cubicBezTo>
                  <a:cubicBezTo>
                    <a:pt x="100" y="111"/>
                    <a:pt x="97" y="107"/>
                    <a:pt x="95" y="99"/>
                  </a:cubicBezTo>
                  <a:cubicBezTo>
                    <a:pt x="94" y="96"/>
                    <a:pt x="94" y="96"/>
                    <a:pt x="94" y="96"/>
                  </a:cubicBezTo>
                  <a:cubicBezTo>
                    <a:pt x="91" y="97"/>
                    <a:pt x="91" y="97"/>
                    <a:pt x="91" y="97"/>
                  </a:cubicBezTo>
                  <a:cubicBezTo>
                    <a:pt x="86" y="99"/>
                    <a:pt x="81" y="101"/>
                    <a:pt x="76" y="104"/>
                  </a:cubicBezTo>
                  <a:cubicBezTo>
                    <a:pt x="69" y="107"/>
                    <a:pt x="61" y="111"/>
                    <a:pt x="53" y="112"/>
                  </a:cubicBezTo>
                  <a:cubicBezTo>
                    <a:pt x="52" y="112"/>
                    <a:pt x="50" y="112"/>
                    <a:pt x="48" y="112"/>
                  </a:cubicBezTo>
                  <a:cubicBezTo>
                    <a:pt x="46" y="112"/>
                    <a:pt x="45" y="112"/>
                    <a:pt x="43" y="112"/>
                  </a:cubicBezTo>
                  <a:cubicBezTo>
                    <a:pt x="41" y="112"/>
                    <a:pt x="40" y="112"/>
                    <a:pt x="38" y="112"/>
                  </a:cubicBezTo>
                  <a:cubicBezTo>
                    <a:pt x="35" y="112"/>
                    <a:pt x="32" y="112"/>
                    <a:pt x="30" y="113"/>
                  </a:cubicBezTo>
                  <a:cubicBezTo>
                    <a:pt x="27" y="114"/>
                    <a:pt x="24" y="115"/>
                    <a:pt x="21" y="116"/>
                  </a:cubicBezTo>
                  <a:cubicBezTo>
                    <a:pt x="18" y="117"/>
                    <a:pt x="15" y="119"/>
                    <a:pt x="12" y="119"/>
                  </a:cubicBezTo>
                  <a:cubicBezTo>
                    <a:pt x="9" y="120"/>
                    <a:pt x="9" y="120"/>
                    <a:pt x="9" y="120"/>
                  </a:cubicBezTo>
                  <a:cubicBezTo>
                    <a:pt x="10" y="123"/>
                    <a:pt x="10" y="123"/>
                    <a:pt x="10" y="123"/>
                  </a:cubicBezTo>
                  <a:cubicBezTo>
                    <a:pt x="11" y="127"/>
                    <a:pt x="13" y="131"/>
                    <a:pt x="15" y="133"/>
                  </a:cubicBezTo>
                  <a:cubicBezTo>
                    <a:pt x="15" y="136"/>
                    <a:pt x="15" y="136"/>
                    <a:pt x="15" y="136"/>
                  </a:cubicBezTo>
                  <a:cubicBezTo>
                    <a:pt x="15" y="142"/>
                    <a:pt x="17" y="148"/>
                    <a:pt x="18" y="153"/>
                  </a:cubicBezTo>
                  <a:cubicBezTo>
                    <a:pt x="19" y="156"/>
                    <a:pt x="20" y="158"/>
                    <a:pt x="21" y="161"/>
                  </a:cubicBezTo>
                  <a:cubicBezTo>
                    <a:pt x="22" y="163"/>
                    <a:pt x="22" y="166"/>
                    <a:pt x="23" y="168"/>
                  </a:cubicBezTo>
                  <a:cubicBezTo>
                    <a:pt x="23" y="171"/>
                    <a:pt x="24" y="174"/>
                    <a:pt x="25" y="178"/>
                  </a:cubicBezTo>
                  <a:cubicBezTo>
                    <a:pt x="25" y="180"/>
                    <a:pt x="25" y="182"/>
                    <a:pt x="25" y="184"/>
                  </a:cubicBezTo>
                  <a:cubicBezTo>
                    <a:pt x="26" y="187"/>
                    <a:pt x="26" y="190"/>
                    <a:pt x="27" y="193"/>
                  </a:cubicBezTo>
                  <a:cubicBezTo>
                    <a:pt x="28" y="195"/>
                    <a:pt x="29" y="198"/>
                    <a:pt x="32" y="199"/>
                  </a:cubicBezTo>
                  <a:cubicBezTo>
                    <a:pt x="32" y="200"/>
                    <a:pt x="33" y="200"/>
                    <a:pt x="34" y="200"/>
                  </a:cubicBezTo>
                  <a:cubicBezTo>
                    <a:pt x="35" y="200"/>
                    <a:pt x="35" y="200"/>
                    <a:pt x="36" y="200"/>
                  </a:cubicBezTo>
                  <a:cubicBezTo>
                    <a:pt x="37" y="200"/>
                    <a:pt x="38" y="200"/>
                    <a:pt x="39" y="200"/>
                  </a:cubicBezTo>
                  <a:cubicBezTo>
                    <a:pt x="39" y="200"/>
                    <a:pt x="40" y="200"/>
                    <a:pt x="40" y="200"/>
                  </a:cubicBezTo>
                  <a:cubicBezTo>
                    <a:pt x="38" y="200"/>
                    <a:pt x="35" y="201"/>
                    <a:pt x="33" y="201"/>
                  </a:cubicBezTo>
                  <a:cubicBezTo>
                    <a:pt x="31" y="201"/>
                    <a:pt x="29" y="201"/>
                    <a:pt x="28" y="202"/>
                  </a:cubicBezTo>
                  <a:cubicBezTo>
                    <a:pt x="24" y="203"/>
                    <a:pt x="22" y="205"/>
                    <a:pt x="21" y="208"/>
                  </a:cubicBezTo>
                  <a:cubicBezTo>
                    <a:pt x="20" y="210"/>
                    <a:pt x="20" y="214"/>
                    <a:pt x="21" y="218"/>
                  </a:cubicBezTo>
                  <a:cubicBezTo>
                    <a:pt x="22" y="219"/>
                    <a:pt x="22" y="219"/>
                    <a:pt x="22" y="219"/>
                  </a:cubicBezTo>
                  <a:cubicBezTo>
                    <a:pt x="22" y="220"/>
                    <a:pt x="22" y="220"/>
                    <a:pt x="22" y="222"/>
                  </a:cubicBezTo>
                  <a:cubicBezTo>
                    <a:pt x="22" y="225"/>
                    <a:pt x="22" y="227"/>
                    <a:pt x="22" y="230"/>
                  </a:cubicBezTo>
                  <a:cubicBezTo>
                    <a:pt x="22" y="233"/>
                    <a:pt x="22" y="233"/>
                    <a:pt x="22" y="233"/>
                  </a:cubicBezTo>
                  <a:cubicBezTo>
                    <a:pt x="26" y="232"/>
                    <a:pt x="26" y="232"/>
                    <a:pt x="26" y="232"/>
                  </a:cubicBezTo>
                  <a:cubicBezTo>
                    <a:pt x="27" y="232"/>
                    <a:pt x="28" y="231"/>
                    <a:pt x="29" y="231"/>
                  </a:cubicBezTo>
                  <a:cubicBezTo>
                    <a:pt x="30" y="230"/>
                    <a:pt x="31" y="229"/>
                    <a:pt x="32" y="229"/>
                  </a:cubicBezTo>
                  <a:cubicBezTo>
                    <a:pt x="32" y="229"/>
                    <a:pt x="32" y="229"/>
                    <a:pt x="32" y="229"/>
                  </a:cubicBezTo>
                  <a:cubicBezTo>
                    <a:pt x="32" y="230"/>
                    <a:pt x="31" y="231"/>
                    <a:pt x="28" y="233"/>
                  </a:cubicBezTo>
                  <a:cubicBezTo>
                    <a:pt x="27" y="233"/>
                    <a:pt x="26" y="234"/>
                    <a:pt x="25" y="234"/>
                  </a:cubicBezTo>
                  <a:cubicBezTo>
                    <a:pt x="22" y="237"/>
                    <a:pt x="22" y="239"/>
                    <a:pt x="23" y="241"/>
                  </a:cubicBezTo>
                  <a:cubicBezTo>
                    <a:pt x="24" y="243"/>
                    <a:pt x="26" y="244"/>
                    <a:pt x="28" y="244"/>
                  </a:cubicBezTo>
                  <a:cubicBezTo>
                    <a:pt x="29" y="244"/>
                    <a:pt x="30" y="244"/>
                    <a:pt x="31" y="243"/>
                  </a:cubicBezTo>
                  <a:cubicBezTo>
                    <a:pt x="32" y="243"/>
                    <a:pt x="32" y="243"/>
                    <a:pt x="33" y="243"/>
                  </a:cubicBezTo>
                  <a:cubicBezTo>
                    <a:pt x="33" y="243"/>
                    <a:pt x="33" y="243"/>
                    <a:pt x="33" y="243"/>
                  </a:cubicBezTo>
                  <a:cubicBezTo>
                    <a:pt x="32" y="245"/>
                    <a:pt x="30" y="248"/>
                    <a:pt x="29" y="249"/>
                  </a:cubicBezTo>
                  <a:cubicBezTo>
                    <a:pt x="29" y="248"/>
                    <a:pt x="28" y="248"/>
                    <a:pt x="28" y="247"/>
                  </a:cubicBezTo>
                  <a:cubicBezTo>
                    <a:pt x="27" y="246"/>
                    <a:pt x="26" y="245"/>
                    <a:pt x="25" y="244"/>
                  </a:cubicBezTo>
                  <a:cubicBezTo>
                    <a:pt x="23" y="243"/>
                    <a:pt x="21" y="242"/>
                    <a:pt x="18" y="242"/>
                  </a:cubicBezTo>
                  <a:cubicBezTo>
                    <a:pt x="15" y="242"/>
                    <a:pt x="13" y="243"/>
                    <a:pt x="11" y="246"/>
                  </a:cubicBezTo>
                  <a:cubicBezTo>
                    <a:pt x="10" y="249"/>
                    <a:pt x="11" y="253"/>
                    <a:pt x="12" y="257"/>
                  </a:cubicBezTo>
                  <a:cubicBezTo>
                    <a:pt x="12" y="258"/>
                    <a:pt x="13" y="260"/>
                    <a:pt x="13" y="261"/>
                  </a:cubicBezTo>
                  <a:cubicBezTo>
                    <a:pt x="13" y="267"/>
                    <a:pt x="13" y="273"/>
                    <a:pt x="11" y="278"/>
                  </a:cubicBezTo>
                  <a:cubicBezTo>
                    <a:pt x="10" y="281"/>
                    <a:pt x="9" y="283"/>
                    <a:pt x="7" y="285"/>
                  </a:cubicBezTo>
                  <a:cubicBezTo>
                    <a:pt x="6" y="286"/>
                    <a:pt x="6" y="286"/>
                    <a:pt x="6" y="286"/>
                  </a:cubicBezTo>
                  <a:cubicBezTo>
                    <a:pt x="3" y="289"/>
                    <a:pt x="3" y="293"/>
                    <a:pt x="2" y="296"/>
                  </a:cubicBezTo>
                  <a:cubicBezTo>
                    <a:pt x="2" y="297"/>
                    <a:pt x="2" y="298"/>
                    <a:pt x="2" y="299"/>
                  </a:cubicBezTo>
                  <a:cubicBezTo>
                    <a:pt x="2" y="301"/>
                    <a:pt x="2" y="301"/>
                    <a:pt x="2" y="301"/>
                  </a:cubicBezTo>
                  <a:cubicBezTo>
                    <a:pt x="1" y="304"/>
                    <a:pt x="1" y="308"/>
                    <a:pt x="1" y="311"/>
                  </a:cubicBezTo>
                  <a:cubicBezTo>
                    <a:pt x="0" y="314"/>
                    <a:pt x="1" y="316"/>
                    <a:pt x="1" y="318"/>
                  </a:cubicBezTo>
                  <a:cubicBezTo>
                    <a:pt x="2" y="320"/>
                    <a:pt x="2" y="321"/>
                    <a:pt x="2" y="323"/>
                  </a:cubicBezTo>
                  <a:cubicBezTo>
                    <a:pt x="2" y="327"/>
                    <a:pt x="2" y="331"/>
                    <a:pt x="1" y="336"/>
                  </a:cubicBezTo>
                  <a:cubicBezTo>
                    <a:pt x="1" y="338"/>
                    <a:pt x="1" y="338"/>
                    <a:pt x="1" y="338"/>
                  </a:cubicBezTo>
                  <a:cubicBezTo>
                    <a:pt x="6" y="341"/>
                    <a:pt x="6" y="341"/>
                    <a:pt x="6" y="341"/>
                  </a:cubicBezTo>
                  <a:cubicBezTo>
                    <a:pt x="13" y="344"/>
                    <a:pt x="21" y="348"/>
                    <a:pt x="28" y="348"/>
                  </a:cubicBezTo>
                  <a:cubicBezTo>
                    <a:pt x="33" y="348"/>
                    <a:pt x="38" y="346"/>
                    <a:pt x="41" y="342"/>
                  </a:cubicBezTo>
                  <a:cubicBezTo>
                    <a:pt x="48" y="335"/>
                    <a:pt x="53" y="331"/>
                    <a:pt x="63" y="330"/>
                  </a:cubicBezTo>
                  <a:cubicBezTo>
                    <a:pt x="65" y="330"/>
                    <a:pt x="66" y="330"/>
                    <a:pt x="67" y="330"/>
                  </a:cubicBezTo>
                  <a:cubicBezTo>
                    <a:pt x="75" y="329"/>
                    <a:pt x="81" y="328"/>
                    <a:pt x="88" y="322"/>
                  </a:cubicBezTo>
                  <a:cubicBezTo>
                    <a:pt x="89" y="320"/>
                    <a:pt x="90" y="319"/>
                    <a:pt x="92" y="318"/>
                  </a:cubicBezTo>
                  <a:cubicBezTo>
                    <a:pt x="96" y="313"/>
                    <a:pt x="101" y="308"/>
                    <a:pt x="108" y="308"/>
                  </a:cubicBezTo>
                  <a:cubicBezTo>
                    <a:pt x="109" y="308"/>
                    <a:pt x="110" y="308"/>
                    <a:pt x="110" y="308"/>
                  </a:cubicBezTo>
                  <a:cubicBezTo>
                    <a:pt x="114" y="308"/>
                    <a:pt x="118" y="310"/>
                    <a:pt x="120" y="313"/>
                  </a:cubicBezTo>
                  <a:cubicBezTo>
                    <a:pt x="123" y="317"/>
                    <a:pt x="123" y="321"/>
                    <a:pt x="122" y="325"/>
                  </a:cubicBezTo>
                  <a:cubicBezTo>
                    <a:pt x="121" y="330"/>
                    <a:pt x="119" y="334"/>
                    <a:pt x="116" y="338"/>
                  </a:cubicBezTo>
                  <a:cubicBezTo>
                    <a:pt x="113" y="343"/>
                    <a:pt x="111" y="348"/>
                    <a:pt x="110" y="354"/>
                  </a:cubicBezTo>
                  <a:cubicBezTo>
                    <a:pt x="108" y="364"/>
                    <a:pt x="112" y="372"/>
                    <a:pt x="117" y="379"/>
                  </a:cubicBezTo>
                  <a:cubicBezTo>
                    <a:pt x="126" y="393"/>
                    <a:pt x="119" y="410"/>
                    <a:pt x="114" y="425"/>
                  </a:cubicBezTo>
                  <a:cubicBezTo>
                    <a:pt x="112" y="430"/>
                    <a:pt x="112" y="430"/>
                    <a:pt x="112" y="430"/>
                  </a:cubicBezTo>
                  <a:cubicBezTo>
                    <a:pt x="116" y="430"/>
                    <a:pt x="116" y="430"/>
                    <a:pt x="116" y="430"/>
                  </a:cubicBezTo>
                  <a:cubicBezTo>
                    <a:pt x="117" y="430"/>
                    <a:pt x="118" y="430"/>
                    <a:pt x="120" y="430"/>
                  </a:cubicBezTo>
                  <a:cubicBezTo>
                    <a:pt x="124" y="430"/>
                    <a:pt x="129" y="430"/>
                    <a:pt x="133" y="431"/>
                  </a:cubicBezTo>
                  <a:cubicBezTo>
                    <a:pt x="134" y="432"/>
                    <a:pt x="134" y="432"/>
                    <a:pt x="134" y="432"/>
                  </a:cubicBezTo>
                  <a:cubicBezTo>
                    <a:pt x="137" y="432"/>
                    <a:pt x="139" y="432"/>
                    <a:pt x="140" y="432"/>
                  </a:cubicBezTo>
                  <a:cubicBezTo>
                    <a:pt x="144" y="432"/>
                    <a:pt x="146" y="430"/>
                    <a:pt x="149" y="427"/>
                  </a:cubicBezTo>
                  <a:cubicBezTo>
                    <a:pt x="151" y="424"/>
                    <a:pt x="153" y="421"/>
                    <a:pt x="155" y="418"/>
                  </a:cubicBezTo>
                  <a:cubicBezTo>
                    <a:pt x="156" y="416"/>
                    <a:pt x="158" y="413"/>
                    <a:pt x="160" y="410"/>
                  </a:cubicBezTo>
                  <a:cubicBezTo>
                    <a:pt x="163" y="406"/>
                    <a:pt x="166" y="406"/>
                    <a:pt x="170" y="405"/>
                  </a:cubicBezTo>
                  <a:cubicBezTo>
                    <a:pt x="171" y="404"/>
                    <a:pt x="173" y="404"/>
                    <a:pt x="175" y="403"/>
                  </a:cubicBezTo>
                  <a:cubicBezTo>
                    <a:pt x="175" y="403"/>
                    <a:pt x="175" y="403"/>
                    <a:pt x="175" y="403"/>
                  </a:cubicBezTo>
                  <a:cubicBezTo>
                    <a:pt x="176" y="403"/>
                    <a:pt x="176" y="403"/>
                    <a:pt x="176" y="403"/>
                  </a:cubicBezTo>
                  <a:cubicBezTo>
                    <a:pt x="177" y="402"/>
                    <a:pt x="177" y="402"/>
                    <a:pt x="177" y="402"/>
                  </a:cubicBezTo>
                  <a:cubicBezTo>
                    <a:pt x="178" y="400"/>
                    <a:pt x="180" y="399"/>
                    <a:pt x="182" y="397"/>
                  </a:cubicBezTo>
                  <a:cubicBezTo>
                    <a:pt x="184" y="396"/>
                    <a:pt x="187" y="394"/>
                    <a:pt x="189" y="391"/>
                  </a:cubicBezTo>
                  <a:cubicBezTo>
                    <a:pt x="190" y="389"/>
                    <a:pt x="190" y="389"/>
                    <a:pt x="190" y="389"/>
                  </a:cubicBezTo>
                  <a:cubicBezTo>
                    <a:pt x="192" y="386"/>
                    <a:pt x="194" y="382"/>
                    <a:pt x="197" y="381"/>
                  </a:cubicBezTo>
                  <a:cubicBezTo>
                    <a:pt x="200" y="379"/>
                    <a:pt x="200" y="379"/>
                    <a:pt x="200" y="379"/>
                  </a:cubicBezTo>
                  <a:cubicBezTo>
                    <a:pt x="198" y="376"/>
                    <a:pt x="198" y="376"/>
                    <a:pt x="198" y="376"/>
                  </a:cubicBezTo>
                  <a:cubicBezTo>
                    <a:pt x="197" y="375"/>
                    <a:pt x="196" y="373"/>
                    <a:pt x="195" y="371"/>
                  </a:cubicBezTo>
                  <a:cubicBezTo>
                    <a:pt x="193" y="362"/>
                    <a:pt x="202" y="353"/>
                    <a:pt x="209" y="346"/>
                  </a:cubicBezTo>
                  <a:cubicBezTo>
                    <a:pt x="210" y="345"/>
                    <a:pt x="212" y="343"/>
                    <a:pt x="213" y="342"/>
                  </a:cubicBezTo>
                  <a:cubicBezTo>
                    <a:pt x="221" y="333"/>
                    <a:pt x="224" y="323"/>
                    <a:pt x="226" y="314"/>
                  </a:cubicBezTo>
                  <a:cubicBezTo>
                    <a:pt x="229" y="303"/>
                    <a:pt x="227" y="292"/>
                    <a:pt x="221" y="285"/>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49" name="Freeform 32">
              <a:extLst>
                <a:ext uri="{FF2B5EF4-FFF2-40B4-BE49-F238E27FC236}">
                  <a16:creationId xmlns:a16="http://schemas.microsoft.com/office/drawing/2014/main" id="{48C25BDF-2DB8-41C2-A6A8-49931853478D}"/>
                </a:ext>
              </a:extLst>
            </p:cNvPr>
            <p:cNvSpPr>
              <a:spLocks/>
            </p:cNvSpPr>
            <p:nvPr/>
          </p:nvSpPr>
          <p:spPr bwMode="auto">
            <a:xfrm>
              <a:off x="3340" y="2053"/>
              <a:ext cx="38" cy="37"/>
            </a:xfrm>
            <a:custGeom>
              <a:avLst/>
              <a:gdLst>
                <a:gd name="T0" fmla="*/ 4 w 19"/>
                <a:gd name="T1" fmla="*/ 18 h 18"/>
                <a:gd name="T2" fmla="*/ 4 w 19"/>
                <a:gd name="T3" fmla="*/ 18 h 18"/>
                <a:gd name="T4" fmla="*/ 5 w 19"/>
                <a:gd name="T5" fmla="*/ 18 h 18"/>
                <a:gd name="T6" fmla="*/ 10 w 19"/>
                <a:gd name="T7" fmla="*/ 15 h 18"/>
                <a:gd name="T8" fmla="*/ 10 w 19"/>
                <a:gd name="T9" fmla="*/ 15 h 18"/>
                <a:gd name="T10" fmla="*/ 11 w 19"/>
                <a:gd name="T11" fmla="*/ 14 h 18"/>
                <a:gd name="T12" fmla="*/ 17 w 19"/>
                <a:gd name="T13" fmla="*/ 3 h 18"/>
                <a:gd name="T14" fmla="*/ 12 w 19"/>
                <a:gd name="T15" fmla="*/ 0 h 18"/>
                <a:gd name="T16" fmla="*/ 3 w 19"/>
                <a:gd name="T17" fmla="*/ 5 h 18"/>
                <a:gd name="T18" fmla="*/ 0 w 19"/>
                <a:gd name="T19" fmla="*/ 11 h 18"/>
                <a:gd name="T20" fmla="*/ 1 w 19"/>
                <a:gd name="T21" fmla="*/ 16 h 18"/>
                <a:gd name="T22" fmla="*/ 4 w 19"/>
                <a:gd name="T2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8">
                  <a:moveTo>
                    <a:pt x="4" y="18"/>
                  </a:moveTo>
                  <a:cubicBezTo>
                    <a:pt x="4" y="18"/>
                    <a:pt x="4" y="18"/>
                    <a:pt x="4" y="18"/>
                  </a:cubicBezTo>
                  <a:cubicBezTo>
                    <a:pt x="5" y="18"/>
                    <a:pt x="5" y="18"/>
                    <a:pt x="5" y="18"/>
                  </a:cubicBezTo>
                  <a:cubicBezTo>
                    <a:pt x="7" y="18"/>
                    <a:pt x="8" y="17"/>
                    <a:pt x="10" y="15"/>
                  </a:cubicBezTo>
                  <a:cubicBezTo>
                    <a:pt x="10" y="15"/>
                    <a:pt x="10" y="15"/>
                    <a:pt x="10" y="15"/>
                  </a:cubicBezTo>
                  <a:cubicBezTo>
                    <a:pt x="11" y="14"/>
                    <a:pt x="11" y="14"/>
                    <a:pt x="11" y="14"/>
                  </a:cubicBezTo>
                  <a:cubicBezTo>
                    <a:pt x="14" y="12"/>
                    <a:pt x="19" y="8"/>
                    <a:pt x="17" y="3"/>
                  </a:cubicBezTo>
                  <a:cubicBezTo>
                    <a:pt x="15" y="1"/>
                    <a:pt x="14" y="0"/>
                    <a:pt x="12" y="0"/>
                  </a:cubicBezTo>
                  <a:cubicBezTo>
                    <a:pt x="9" y="0"/>
                    <a:pt x="6" y="2"/>
                    <a:pt x="3" y="5"/>
                  </a:cubicBezTo>
                  <a:cubicBezTo>
                    <a:pt x="2" y="6"/>
                    <a:pt x="0" y="8"/>
                    <a:pt x="0" y="11"/>
                  </a:cubicBezTo>
                  <a:cubicBezTo>
                    <a:pt x="0" y="12"/>
                    <a:pt x="0" y="14"/>
                    <a:pt x="1" y="16"/>
                  </a:cubicBezTo>
                  <a:cubicBezTo>
                    <a:pt x="1" y="17"/>
                    <a:pt x="3" y="18"/>
                    <a:pt x="4" y="18"/>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0" name="Freeform 33">
              <a:extLst>
                <a:ext uri="{FF2B5EF4-FFF2-40B4-BE49-F238E27FC236}">
                  <a16:creationId xmlns:a16="http://schemas.microsoft.com/office/drawing/2014/main" id="{81C9C0F1-E290-4241-BB12-CC531410878F}"/>
                </a:ext>
              </a:extLst>
            </p:cNvPr>
            <p:cNvSpPr>
              <a:spLocks/>
            </p:cNvSpPr>
            <p:nvPr/>
          </p:nvSpPr>
          <p:spPr bwMode="auto">
            <a:xfrm>
              <a:off x="3280" y="2029"/>
              <a:ext cx="416" cy="286"/>
            </a:xfrm>
            <a:custGeom>
              <a:avLst/>
              <a:gdLst>
                <a:gd name="T0" fmla="*/ 183 w 207"/>
                <a:gd name="T1" fmla="*/ 1 h 142"/>
                <a:gd name="T2" fmla="*/ 162 w 207"/>
                <a:gd name="T3" fmla="*/ 8 h 142"/>
                <a:gd name="T4" fmla="*/ 143 w 207"/>
                <a:gd name="T5" fmla="*/ 14 h 142"/>
                <a:gd name="T6" fmla="*/ 135 w 207"/>
                <a:gd name="T7" fmla="*/ 5 h 142"/>
                <a:gd name="T8" fmla="*/ 131 w 207"/>
                <a:gd name="T9" fmla="*/ 4 h 142"/>
                <a:gd name="T10" fmla="*/ 128 w 207"/>
                <a:gd name="T11" fmla="*/ 5 h 142"/>
                <a:gd name="T12" fmla="*/ 126 w 207"/>
                <a:gd name="T13" fmla="*/ 9 h 142"/>
                <a:gd name="T14" fmla="*/ 112 w 207"/>
                <a:gd name="T15" fmla="*/ 5 h 142"/>
                <a:gd name="T16" fmla="*/ 104 w 207"/>
                <a:gd name="T17" fmla="*/ 2 h 142"/>
                <a:gd name="T18" fmla="*/ 83 w 207"/>
                <a:gd name="T19" fmla="*/ 8 h 142"/>
                <a:gd name="T20" fmla="*/ 70 w 207"/>
                <a:gd name="T21" fmla="*/ 4 h 142"/>
                <a:gd name="T22" fmla="*/ 63 w 207"/>
                <a:gd name="T23" fmla="*/ 0 h 142"/>
                <a:gd name="T24" fmla="*/ 51 w 207"/>
                <a:gd name="T25" fmla="*/ 18 h 142"/>
                <a:gd name="T26" fmla="*/ 42 w 207"/>
                <a:gd name="T27" fmla="*/ 32 h 142"/>
                <a:gd name="T28" fmla="*/ 37 w 207"/>
                <a:gd name="T29" fmla="*/ 41 h 142"/>
                <a:gd name="T30" fmla="*/ 32 w 207"/>
                <a:gd name="T31" fmla="*/ 51 h 142"/>
                <a:gd name="T32" fmla="*/ 24 w 207"/>
                <a:gd name="T33" fmla="*/ 60 h 142"/>
                <a:gd name="T34" fmla="*/ 14 w 207"/>
                <a:gd name="T35" fmla="*/ 70 h 142"/>
                <a:gd name="T36" fmla="*/ 7 w 207"/>
                <a:gd name="T37" fmla="*/ 77 h 142"/>
                <a:gd name="T38" fmla="*/ 11 w 207"/>
                <a:gd name="T39" fmla="*/ 101 h 142"/>
                <a:gd name="T40" fmla="*/ 23 w 207"/>
                <a:gd name="T41" fmla="*/ 91 h 142"/>
                <a:gd name="T42" fmla="*/ 30 w 207"/>
                <a:gd name="T43" fmla="*/ 81 h 142"/>
                <a:gd name="T44" fmla="*/ 29 w 207"/>
                <a:gd name="T45" fmla="*/ 89 h 142"/>
                <a:gd name="T46" fmla="*/ 27 w 207"/>
                <a:gd name="T47" fmla="*/ 107 h 142"/>
                <a:gd name="T48" fmla="*/ 35 w 207"/>
                <a:gd name="T49" fmla="*/ 112 h 142"/>
                <a:gd name="T50" fmla="*/ 44 w 207"/>
                <a:gd name="T51" fmla="*/ 108 h 142"/>
                <a:gd name="T52" fmla="*/ 56 w 207"/>
                <a:gd name="T53" fmla="*/ 104 h 142"/>
                <a:gd name="T54" fmla="*/ 66 w 207"/>
                <a:gd name="T55" fmla="*/ 115 h 142"/>
                <a:gd name="T56" fmla="*/ 66 w 207"/>
                <a:gd name="T57" fmla="*/ 121 h 142"/>
                <a:gd name="T58" fmla="*/ 67 w 207"/>
                <a:gd name="T59" fmla="*/ 129 h 142"/>
                <a:gd name="T60" fmla="*/ 79 w 207"/>
                <a:gd name="T61" fmla="*/ 142 h 142"/>
                <a:gd name="T62" fmla="*/ 90 w 207"/>
                <a:gd name="T63" fmla="*/ 137 h 142"/>
                <a:gd name="T64" fmla="*/ 96 w 207"/>
                <a:gd name="T65" fmla="*/ 136 h 142"/>
                <a:gd name="T66" fmla="*/ 110 w 207"/>
                <a:gd name="T67" fmla="*/ 125 h 142"/>
                <a:gd name="T68" fmla="*/ 143 w 207"/>
                <a:gd name="T69" fmla="*/ 101 h 142"/>
                <a:gd name="T70" fmla="*/ 176 w 207"/>
                <a:gd name="T71" fmla="*/ 62 h 142"/>
                <a:gd name="T72" fmla="*/ 184 w 207"/>
                <a:gd name="T73" fmla="*/ 46 h 142"/>
                <a:gd name="T74" fmla="*/ 195 w 207"/>
                <a:gd name="T75" fmla="*/ 32 h 142"/>
                <a:gd name="T76" fmla="*/ 199 w 207"/>
                <a:gd name="T77" fmla="*/ 18 h 142"/>
                <a:gd name="T78" fmla="*/ 204 w 207"/>
                <a:gd name="T79" fmla="*/ 10 h 142"/>
                <a:gd name="T80" fmla="*/ 203 w 207"/>
                <a:gd name="T81"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 h="142">
                  <a:moveTo>
                    <a:pt x="203" y="6"/>
                  </a:moveTo>
                  <a:cubicBezTo>
                    <a:pt x="197" y="3"/>
                    <a:pt x="190" y="1"/>
                    <a:pt x="183" y="1"/>
                  </a:cubicBezTo>
                  <a:cubicBezTo>
                    <a:pt x="178" y="1"/>
                    <a:pt x="174" y="2"/>
                    <a:pt x="169" y="4"/>
                  </a:cubicBezTo>
                  <a:cubicBezTo>
                    <a:pt x="167" y="6"/>
                    <a:pt x="165" y="7"/>
                    <a:pt x="162" y="8"/>
                  </a:cubicBezTo>
                  <a:cubicBezTo>
                    <a:pt x="157" y="12"/>
                    <a:pt x="151" y="15"/>
                    <a:pt x="146" y="15"/>
                  </a:cubicBezTo>
                  <a:cubicBezTo>
                    <a:pt x="145" y="15"/>
                    <a:pt x="144" y="15"/>
                    <a:pt x="143" y="14"/>
                  </a:cubicBezTo>
                  <a:cubicBezTo>
                    <a:pt x="140" y="13"/>
                    <a:pt x="137" y="11"/>
                    <a:pt x="135" y="6"/>
                  </a:cubicBezTo>
                  <a:cubicBezTo>
                    <a:pt x="135" y="5"/>
                    <a:pt x="135" y="5"/>
                    <a:pt x="135" y="5"/>
                  </a:cubicBezTo>
                  <a:cubicBezTo>
                    <a:pt x="133" y="4"/>
                    <a:pt x="133" y="4"/>
                    <a:pt x="133" y="4"/>
                  </a:cubicBezTo>
                  <a:cubicBezTo>
                    <a:pt x="133" y="4"/>
                    <a:pt x="132" y="4"/>
                    <a:pt x="131" y="4"/>
                  </a:cubicBezTo>
                  <a:cubicBezTo>
                    <a:pt x="131" y="4"/>
                    <a:pt x="131" y="4"/>
                    <a:pt x="130" y="4"/>
                  </a:cubicBezTo>
                  <a:cubicBezTo>
                    <a:pt x="128" y="5"/>
                    <a:pt x="128" y="5"/>
                    <a:pt x="128" y="5"/>
                  </a:cubicBezTo>
                  <a:cubicBezTo>
                    <a:pt x="128" y="6"/>
                    <a:pt x="128" y="6"/>
                    <a:pt x="128" y="6"/>
                  </a:cubicBezTo>
                  <a:cubicBezTo>
                    <a:pt x="127" y="8"/>
                    <a:pt x="127" y="8"/>
                    <a:pt x="126" y="9"/>
                  </a:cubicBezTo>
                  <a:cubicBezTo>
                    <a:pt x="125" y="9"/>
                    <a:pt x="124" y="9"/>
                    <a:pt x="124" y="9"/>
                  </a:cubicBezTo>
                  <a:cubicBezTo>
                    <a:pt x="120" y="9"/>
                    <a:pt x="116" y="7"/>
                    <a:pt x="112" y="5"/>
                  </a:cubicBezTo>
                  <a:cubicBezTo>
                    <a:pt x="110" y="4"/>
                    <a:pt x="108" y="3"/>
                    <a:pt x="106" y="2"/>
                  </a:cubicBezTo>
                  <a:cubicBezTo>
                    <a:pt x="104" y="2"/>
                    <a:pt x="104" y="2"/>
                    <a:pt x="104" y="2"/>
                  </a:cubicBezTo>
                  <a:cubicBezTo>
                    <a:pt x="103" y="4"/>
                    <a:pt x="103" y="4"/>
                    <a:pt x="103" y="4"/>
                  </a:cubicBezTo>
                  <a:cubicBezTo>
                    <a:pt x="100" y="8"/>
                    <a:pt x="89" y="8"/>
                    <a:pt x="83" y="8"/>
                  </a:cubicBezTo>
                  <a:cubicBezTo>
                    <a:pt x="83" y="8"/>
                    <a:pt x="80" y="9"/>
                    <a:pt x="80" y="9"/>
                  </a:cubicBezTo>
                  <a:cubicBezTo>
                    <a:pt x="75" y="9"/>
                    <a:pt x="73" y="6"/>
                    <a:pt x="70" y="4"/>
                  </a:cubicBezTo>
                  <a:cubicBezTo>
                    <a:pt x="68" y="2"/>
                    <a:pt x="67" y="1"/>
                    <a:pt x="65" y="1"/>
                  </a:cubicBezTo>
                  <a:cubicBezTo>
                    <a:pt x="63" y="0"/>
                    <a:pt x="63" y="0"/>
                    <a:pt x="63" y="0"/>
                  </a:cubicBezTo>
                  <a:cubicBezTo>
                    <a:pt x="62" y="2"/>
                    <a:pt x="62" y="2"/>
                    <a:pt x="62" y="2"/>
                  </a:cubicBezTo>
                  <a:cubicBezTo>
                    <a:pt x="60" y="8"/>
                    <a:pt x="56" y="15"/>
                    <a:pt x="51" y="18"/>
                  </a:cubicBezTo>
                  <a:cubicBezTo>
                    <a:pt x="49" y="20"/>
                    <a:pt x="47" y="22"/>
                    <a:pt x="45" y="24"/>
                  </a:cubicBezTo>
                  <a:cubicBezTo>
                    <a:pt x="43" y="27"/>
                    <a:pt x="43" y="29"/>
                    <a:pt x="42" y="32"/>
                  </a:cubicBezTo>
                  <a:cubicBezTo>
                    <a:pt x="42" y="33"/>
                    <a:pt x="41" y="34"/>
                    <a:pt x="41" y="35"/>
                  </a:cubicBezTo>
                  <a:cubicBezTo>
                    <a:pt x="40" y="37"/>
                    <a:pt x="39" y="39"/>
                    <a:pt x="37" y="41"/>
                  </a:cubicBezTo>
                  <a:cubicBezTo>
                    <a:pt x="36" y="42"/>
                    <a:pt x="36" y="43"/>
                    <a:pt x="35" y="44"/>
                  </a:cubicBezTo>
                  <a:cubicBezTo>
                    <a:pt x="33" y="46"/>
                    <a:pt x="32" y="49"/>
                    <a:pt x="32" y="51"/>
                  </a:cubicBezTo>
                  <a:cubicBezTo>
                    <a:pt x="31" y="53"/>
                    <a:pt x="30" y="55"/>
                    <a:pt x="29" y="57"/>
                  </a:cubicBezTo>
                  <a:cubicBezTo>
                    <a:pt x="28" y="58"/>
                    <a:pt x="26" y="59"/>
                    <a:pt x="24" y="60"/>
                  </a:cubicBezTo>
                  <a:cubicBezTo>
                    <a:pt x="22" y="61"/>
                    <a:pt x="21" y="62"/>
                    <a:pt x="19" y="63"/>
                  </a:cubicBezTo>
                  <a:cubicBezTo>
                    <a:pt x="17" y="65"/>
                    <a:pt x="15" y="68"/>
                    <a:pt x="14" y="70"/>
                  </a:cubicBezTo>
                  <a:cubicBezTo>
                    <a:pt x="13" y="72"/>
                    <a:pt x="12" y="73"/>
                    <a:pt x="10" y="75"/>
                  </a:cubicBezTo>
                  <a:cubicBezTo>
                    <a:pt x="10" y="76"/>
                    <a:pt x="9" y="76"/>
                    <a:pt x="7" y="77"/>
                  </a:cubicBezTo>
                  <a:cubicBezTo>
                    <a:pt x="4" y="80"/>
                    <a:pt x="1" y="83"/>
                    <a:pt x="0" y="87"/>
                  </a:cubicBezTo>
                  <a:cubicBezTo>
                    <a:pt x="0" y="93"/>
                    <a:pt x="6" y="100"/>
                    <a:pt x="11" y="101"/>
                  </a:cubicBezTo>
                  <a:cubicBezTo>
                    <a:pt x="11" y="101"/>
                    <a:pt x="12" y="102"/>
                    <a:pt x="13" y="102"/>
                  </a:cubicBezTo>
                  <a:cubicBezTo>
                    <a:pt x="19" y="102"/>
                    <a:pt x="21" y="95"/>
                    <a:pt x="23" y="91"/>
                  </a:cubicBezTo>
                  <a:cubicBezTo>
                    <a:pt x="24" y="90"/>
                    <a:pt x="24" y="90"/>
                    <a:pt x="24" y="90"/>
                  </a:cubicBezTo>
                  <a:cubicBezTo>
                    <a:pt x="26" y="85"/>
                    <a:pt x="29" y="81"/>
                    <a:pt x="30" y="81"/>
                  </a:cubicBezTo>
                  <a:cubicBezTo>
                    <a:pt x="30" y="81"/>
                    <a:pt x="30" y="81"/>
                    <a:pt x="31" y="83"/>
                  </a:cubicBezTo>
                  <a:cubicBezTo>
                    <a:pt x="32" y="85"/>
                    <a:pt x="31" y="86"/>
                    <a:pt x="29" y="89"/>
                  </a:cubicBezTo>
                  <a:cubicBezTo>
                    <a:pt x="29" y="90"/>
                    <a:pt x="29" y="90"/>
                    <a:pt x="29" y="90"/>
                  </a:cubicBezTo>
                  <a:cubicBezTo>
                    <a:pt x="26" y="94"/>
                    <a:pt x="24" y="102"/>
                    <a:pt x="27" y="107"/>
                  </a:cubicBezTo>
                  <a:cubicBezTo>
                    <a:pt x="28" y="110"/>
                    <a:pt x="30" y="112"/>
                    <a:pt x="33" y="112"/>
                  </a:cubicBezTo>
                  <a:cubicBezTo>
                    <a:pt x="34" y="112"/>
                    <a:pt x="34" y="112"/>
                    <a:pt x="35" y="112"/>
                  </a:cubicBezTo>
                  <a:cubicBezTo>
                    <a:pt x="36" y="112"/>
                    <a:pt x="38" y="112"/>
                    <a:pt x="40" y="111"/>
                  </a:cubicBezTo>
                  <a:cubicBezTo>
                    <a:pt x="41" y="110"/>
                    <a:pt x="43" y="109"/>
                    <a:pt x="44" y="108"/>
                  </a:cubicBezTo>
                  <a:cubicBezTo>
                    <a:pt x="45" y="108"/>
                    <a:pt x="46" y="107"/>
                    <a:pt x="46" y="107"/>
                  </a:cubicBezTo>
                  <a:cubicBezTo>
                    <a:pt x="50" y="105"/>
                    <a:pt x="53" y="104"/>
                    <a:pt x="56" y="104"/>
                  </a:cubicBezTo>
                  <a:cubicBezTo>
                    <a:pt x="57" y="104"/>
                    <a:pt x="59" y="104"/>
                    <a:pt x="60" y="105"/>
                  </a:cubicBezTo>
                  <a:cubicBezTo>
                    <a:pt x="63" y="108"/>
                    <a:pt x="66" y="112"/>
                    <a:pt x="66" y="115"/>
                  </a:cubicBezTo>
                  <a:cubicBezTo>
                    <a:pt x="66" y="116"/>
                    <a:pt x="66" y="117"/>
                    <a:pt x="66" y="119"/>
                  </a:cubicBezTo>
                  <a:cubicBezTo>
                    <a:pt x="66" y="120"/>
                    <a:pt x="66" y="121"/>
                    <a:pt x="66" y="121"/>
                  </a:cubicBezTo>
                  <a:cubicBezTo>
                    <a:pt x="66" y="123"/>
                    <a:pt x="66" y="125"/>
                    <a:pt x="66" y="126"/>
                  </a:cubicBezTo>
                  <a:cubicBezTo>
                    <a:pt x="66" y="127"/>
                    <a:pt x="67" y="128"/>
                    <a:pt x="67" y="129"/>
                  </a:cubicBezTo>
                  <a:cubicBezTo>
                    <a:pt x="67" y="132"/>
                    <a:pt x="67" y="138"/>
                    <a:pt x="73" y="140"/>
                  </a:cubicBezTo>
                  <a:cubicBezTo>
                    <a:pt x="75" y="141"/>
                    <a:pt x="77" y="142"/>
                    <a:pt x="79" y="142"/>
                  </a:cubicBezTo>
                  <a:cubicBezTo>
                    <a:pt x="82" y="142"/>
                    <a:pt x="85" y="140"/>
                    <a:pt x="87" y="138"/>
                  </a:cubicBezTo>
                  <a:cubicBezTo>
                    <a:pt x="88" y="138"/>
                    <a:pt x="89" y="137"/>
                    <a:pt x="90" y="137"/>
                  </a:cubicBezTo>
                  <a:cubicBezTo>
                    <a:pt x="91" y="136"/>
                    <a:pt x="91" y="136"/>
                    <a:pt x="92" y="136"/>
                  </a:cubicBezTo>
                  <a:cubicBezTo>
                    <a:pt x="93" y="136"/>
                    <a:pt x="95" y="136"/>
                    <a:pt x="96" y="136"/>
                  </a:cubicBezTo>
                  <a:cubicBezTo>
                    <a:pt x="100" y="134"/>
                    <a:pt x="103" y="131"/>
                    <a:pt x="107" y="128"/>
                  </a:cubicBezTo>
                  <a:cubicBezTo>
                    <a:pt x="108" y="127"/>
                    <a:pt x="109" y="126"/>
                    <a:pt x="110" y="125"/>
                  </a:cubicBezTo>
                  <a:cubicBezTo>
                    <a:pt x="120" y="117"/>
                    <a:pt x="129" y="110"/>
                    <a:pt x="139" y="103"/>
                  </a:cubicBezTo>
                  <a:cubicBezTo>
                    <a:pt x="141" y="102"/>
                    <a:pt x="142" y="101"/>
                    <a:pt x="143" y="101"/>
                  </a:cubicBezTo>
                  <a:cubicBezTo>
                    <a:pt x="149" y="97"/>
                    <a:pt x="155" y="93"/>
                    <a:pt x="160" y="87"/>
                  </a:cubicBezTo>
                  <a:cubicBezTo>
                    <a:pt x="165" y="81"/>
                    <a:pt x="171" y="72"/>
                    <a:pt x="176" y="62"/>
                  </a:cubicBezTo>
                  <a:cubicBezTo>
                    <a:pt x="176" y="61"/>
                    <a:pt x="177" y="59"/>
                    <a:pt x="178" y="58"/>
                  </a:cubicBezTo>
                  <a:cubicBezTo>
                    <a:pt x="180" y="54"/>
                    <a:pt x="182" y="50"/>
                    <a:pt x="184" y="46"/>
                  </a:cubicBezTo>
                  <a:cubicBezTo>
                    <a:pt x="185" y="44"/>
                    <a:pt x="186" y="43"/>
                    <a:pt x="188" y="41"/>
                  </a:cubicBezTo>
                  <a:cubicBezTo>
                    <a:pt x="190" y="38"/>
                    <a:pt x="193" y="36"/>
                    <a:pt x="195" y="32"/>
                  </a:cubicBezTo>
                  <a:cubicBezTo>
                    <a:pt x="196" y="29"/>
                    <a:pt x="198" y="26"/>
                    <a:pt x="199" y="22"/>
                  </a:cubicBezTo>
                  <a:cubicBezTo>
                    <a:pt x="199" y="21"/>
                    <a:pt x="199" y="20"/>
                    <a:pt x="199" y="18"/>
                  </a:cubicBezTo>
                  <a:cubicBezTo>
                    <a:pt x="200" y="17"/>
                    <a:pt x="200" y="15"/>
                    <a:pt x="201" y="14"/>
                  </a:cubicBezTo>
                  <a:cubicBezTo>
                    <a:pt x="202" y="12"/>
                    <a:pt x="203" y="11"/>
                    <a:pt x="204" y="10"/>
                  </a:cubicBezTo>
                  <a:cubicBezTo>
                    <a:pt x="207" y="7"/>
                    <a:pt x="207" y="7"/>
                    <a:pt x="207" y="7"/>
                  </a:cubicBezTo>
                  <a:lnTo>
                    <a:pt x="203" y="6"/>
                  </a:ln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1" name="Freeform 34">
              <a:extLst>
                <a:ext uri="{FF2B5EF4-FFF2-40B4-BE49-F238E27FC236}">
                  <a16:creationId xmlns:a16="http://schemas.microsoft.com/office/drawing/2014/main" id="{42E5DEE2-0A70-48A8-A356-1105F4E57B6F}"/>
                </a:ext>
              </a:extLst>
            </p:cNvPr>
            <p:cNvSpPr>
              <a:spLocks/>
            </p:cNvSpPr>
            <p:nvPr/>
          </p:nvSpPr>
          <p:spPr bwMode="auto">
            <a:xfrm>
              <a:off x="3086" y="1412"/>
              <a:ext cx="292" cy="362"/>
            </a:xfrm>
            <a:custGeom>
              <a:avLst/>
              <a:gdLst>
                <a:gd name="T0" fmla="*/ 143 w 145"/>
                <a:gd name="T1" fmla="*/ 122 h 180"/>
                <a:gd name="T2" fmla="*/ 139 w 145"/>
                <a:gd name="T3" fmla="*/ 115 h 180"/>
                <a:gd name="T4" fmla="*/ 135 w 145"/>
                <a:gd name="T5" fmla="*/ 104 h 180"/>
                <a:gd name="T6" fmla="*/ 135 w 145"/>
                <a:gd name="T7" fmla="*/ 102 h 180"/>
                <a:gd name="T8" fmla="*/ 134 w 145"/>
                <a:gd name="T9" fmla="*/ 101 h 180"/>
                <a:gd name="T10" fmla="*/ 115 w 145"/>
                <a:gd name="T11" fmla="*/ 74 h 180"/>
                <a:gd name="T12" fmla="*/ 119 w 145"/>
                <a:gd name="T13" fmla="*/ 58 h 180"/>
                <a:gd name="T14" fmla="*/ 121 w 145"/>
                <a:gd name="T15" fmla="*/ 55 h 180"/>
                <a:gd name="T16" fmla="*/ 126 w 145"/>
                <a:gd name="T17" fmla="*/ 49 h 180"/>
                <a:gd name="T18" fmla="*/ 125 w 145"/>
                <a:gd name="T19" fmla="*/ 42 h 180"/>
                <a:gd name="T20" fmla="*/ 124 w 145"/>
                <a:gd name="T21" fmla="*/ 36 h 180"/>
                <a:gd name="T22" fmla="*/ 128 w 145"/>
                <a:gd name="T23" fmla="*/ 31 h 180"/>
                <a:gd name="T24" fmla="*/ 131 w 145"/>
                <a:gd name="T25" fmla="*/ 26 h 180"/>
                <a:gd name="T26" fmla="*/ 130 w 145"/>
                <a:gd name="T27" fmla="*/ 20 h 180"/>
                <a:gd name="T28" fmla="*/ 129 w 145"/>
                <a:gd name="T29" fmla="*/ 13 h 180"/>
                <a:gd name="T30" fmla="*/ 130 w 145"/>
                <a:gd name="T31" fmla="*/ 10 h 180"/>
                <a:gd name="T32" fmla="*/ 127 w 145"/>
                <a:gd name="T33" fmla="*/ 9 h 180"/>
                <a:gd name="T34" fmla="*/ 110 w 145"/>
                <a:gd name="T35" fmla="*/ 2 h 180"/>
                <a:gd name="T36" fmla="*/ 105 w 145"/>
                <a:gd name="T37" fmla="*/ 0 h 180"/>
                <a:gd name="T38" fmla="*/ 104 w 145"/>
                <a:gd name="T39" fmla="*/ 3 h 180"/>
                <a:gd name="T40" fmla="*/ 102 w 145"/>
                <a:gd name="T41" fmla="*/ 11 h 180"/>
                <a:gd name="T42" fmla="*/ 87 w 145"/>
                <a:gd name="T43" fmla="*/ 29 h 180"/>
                <a:gd name="T44" fmla="*/ 84 w 145"/>
                <a:gd name="T45" fmla="*/ 32 h 180"/>
                <a:gd name="T46" fmla="*/ 78 w 145"/>
                <a:gd name="T47" fmla="*/ 36 h 180"/>
                <a:gd name="T48" fmla="*/ 71 w 145"/>
                <a:gd name="T49" fmla="*/ 36 h 180"/>
                <a:gd name="T50" fmla="*/ 66 w 145"/>
                <a:gd name="T51" fmla="*/ 36 h 180"/>
                <a:gd name="T52" fmla="*/ 62 w 145"/>
                <a:gd name="T53" fmla="*/ 37 h 180"/>
                <a:gd name="T54" fmla="*/ 43 w 145"/>
                <a:gd name="T55" fmla="*/ 42 h 180"/>
                <a:gd name="T56" fmla="*/ 42 w 145"/>
                <a:gd name="T57" fmla="*/ 43 h 180"/>
                <a:gd name="T58" fmla="*/ 37 w 145"/>
                <a:gd name="T59" fmla="*/ 48 h 180"/>
                <a:gd name="T60" fmla="*/ 36 w 145"/>
                <a:gd name="T61" fmla="*/ 50 h 180"/>
                <a:gd name="T62" fmla="*/ 29 w 145"/>
                <a:gd name="T63" fmla="*/ 54 h 180"/>
                <a:gd name="T64" fmla="*/ 28 w 145"/>
                <a:gd name="T65" fmla="*/ 54 h 180"/>
                <a:gd name="T66" fmla="*/ 1 w 145"/>
                <a:gd name="T67" fmla="*/ 84 h 180"/>
                <a:gd name="T68" fmla="*/ 12 w 145"/>
                <a:gd name="T69" fmla="*/ 116 h 180"/>
                <a:gd name="T70" fmla="*/ 42 w 145"/>
                <a:gd name="T71" fmla="*/ 134 h 180"/>
                <a:gd name="T72" fmla="*/ 48 w 145"/>
                <a:gd name="T73" fmla="*/ 136 h 180"/>
                <a:gd name="T74" fmla="*/ 65 w 145"/>
                <a:gd name="T75" fmla="*/ 142 h 180"/>
                <a:gd name="T76" fmla="*/ 73 w 145"/>
                <a:gd name="T77" fmla="*/ 151 h 180"/>
                <a:gd name="T78" fmla="*/ 83 w 145"/>
                <a:gd name="T79" fmla="*/ 161 h 180"/>
                <a:gd name="T80" fmla="*/ 91 w 145"/>
                <a:gd name="T81" fmla="*/ 167 h 180"/>
                <a:gd name="T82" fmla="*/ 104 w 145"/>
                <a:gd name="T83" fmla="*/ 175 h 180"/>
                <a:gd name="T84" fmla="*/ 115 w 145"/>
                <a:gd name="T85" fmla="*/ 179 h 180"/>
                <a:gd name="T86" fmla="*/ 118 w 145"/>
                <a:gd name="T87" fmla="*/ 180 h 180"/>
                <a:gd name="T88" fmla="*/ 119 w 145"/>
                <a:gd name="T89" fmla="*/ 178 h 180"/>
                <a:gd name="T90" fmla="*/ 131 w 145"/>
                <a:gd name="T91" fmla="*/ 163 h 180"/>
                <a:gd name="T92" fmla="*/ 134 w 145"/>
                <a:gd name="T93" fmla="*/ 162 h 180"/>
                <a:gd name="T94" fmla="*/ 140 w 145"/>
                <a:gd name="T95" fmla="*/ 157 h 180"/>
                <a:gd name="T96" fmla="*/ 140 w 145"/>
                <a:gd name="T97" fmla="*/ 153 h 180"/>
                <a:gd name="T98" fmla="*/ 142 w 145"/>
                <a:gd name="T99" fmla="*/ 149 h 180"/>
                <a:gd name="T100" fmla="*/ 144 w 145"/>
                <a:gd name="T101" fmla="*/ 148 h 180"/>
                <a:gd name="T102" fmla="*/ 144 w 145"/>
                <a:gd name="T103" fmla="*/ 146 h 180"/>
                <a:gd name="T104" fmla="*/ 143 w 145"/>
                <a:gd name="T105"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5" h="180">
                  <a:moveTo>
                    <a:pt x="143" y="122"/>
                  </a:moveTo>
                  <a:cubicBezTo>
                    <a:pt x="142" y="120"/>
                    <a:pt x="141" y="118"/>
                    <a:pt x="139" y="115"/>
                  </a:cubicBezTo>
                  <a:cubicBezTo>
                    <a:pt x="137" y="112"/>
                    <a:pt x="134" y="108"/>
                    <a:pt x="135" y="104"/>
                  </a:cubicBezTo>
                  <a:cubicBezTo>
                    <a:pt x="135" y="102"/>
                    <a:pt x="135" y="102"/>
                    <a:pt x="135" y="102"/>
                  </a:cubicBezTo>
                  <a:cubicBezTo>
                    <a:pt x="134" y="101"/>
                    <a:pt x="134" y="101"/>
                    <a:pt x="134" y="101"/>
                  </a:cubicBezTo>
                  <a:cubicBezTo>
                    <a:pt x="130" y="98"/>
                    <a:pt x="117" y="87"/>
                    <a:pt x="115" y="74"/>
                  </a:cubicBezTo>
                  <a:cubicBezTo>
                    <a:pt x="114" y="68"/>
                    <a:pt x="115" y="63"/>
                    <a:pt x="119" y="58"/>
                  </a:cubicBezTo>
                  <a:cubicBezTo>
                    <a:pt x="120" y="57"/>
                    <a:pt x="120" y="56"/>
                    <a:pt x="121" y="55"/>
                  </a:cubicBezTo>
                  <a:cubicBezTo>
                    <a:pt x="123" y="54"/>
                    <a:pt x="125" y="52"/>
                    <a:pt x="126" y="49"/>
                  </a:cubicBezTo>
                  <a:cubicBezTo>
                    <a:pt x="126" y="47"/>
                    <a:pt x="126" y="45"/>
                    <a:pt x="125" y="42"/>
                  </a:cubicBezTo>
                  <a:cubicBezTo>
                    <a:pt x="124" y="40"/>
                    <a:pt x="124" y="38"/>
                    <a:pt x="124" y="36"/>
                  </a:cubicBezTo>
                  <a:cubicBezTo>
                    <a:pt x="125" y="34"/>
                    <a:pt x="126" y="33"/>
                    <a:pt x="128" y="31"/>
                  </a:cubicBezTo>
                  <a:cubicBezTo>
                    <a:pt x="129" y="30"/>
                    <a:pt x="130" y="28"/>
                    <a:pt x="131" y="26"/>
                  </a:cubicBezTo>
                  <a:cubicBezTo>
                    <a:pt x="131" y="24"/>
                    <a:pt x="131" y="22"/>
                    <a:pt x="130" y="20"/>
                  </a:cubicBezTo>
                  <a:cubicBezTo>
                    <a:pt x="129" y="17"/>
                    <a:pt x="129" y="15"/>
                    <a:pt x="129" y="13"/>
                  </a:cubicBezTo>
                  <a:cubicBezTo>
                    <a:pt x="130" y="10"/>
                    <a:pt x="130" y="10"/>
                    <a:pt x="130" y="10"/>
                  </a:cubicBezTo>
                  <a:cubicBezTo>
                    <a:pt x="127" y="9"/>
                    <a:pt x="127" y="9"/>
                    <a:pt x="127" y="9"/>
                  </a:cubicBezTo>
                  <a:cubicBezTo>
                    <a:pt x="121" y="8"/>
                    <a:pt x="115" y="5"/>
                    <a:pt x="110" y="2"/>
                  </a:cubicBezTo>
                  <a:cubicBezTo>
                    <a:pt x="105" y="0"/>
                    <a:pt x="105" y="0"/>
                    <a:pt x="105" y="0"/>
                  </a:cubicBezTo>
                  <a:cubicBezTo>
                    <a:pt x="104" y="3"/>
                    <a:pt x="104" y="3"/>
                    <a:pt x="104" y="3"/>
                  </a:cubicBezTo>
                  <a:cubicBezTo>
                    <a:pt x="103" y="6"/>
                    <a:pt x="102" y="9"/>
                    <a:pt x="102" y="11"/>
                  </a:cubicBezTo>
                  <a:cubicBezTo>
                    <a:pt x="98" y="19"/>
                    <a:pt x="93" y="25"/>
                    <a:pt x="87" y="29"/>
                  </a:cubicBezTo>
                  <a:cubicBezTo>
                    <a:pt x="86" y="30"/>
                    <a:pt x="85" y="31"/>
                    <a:pt x="84" y="32"/>
                  </a:cubicBezTo>
                  <a:cubicBezTo>
                    <a:pt x="82" y="33"/>
                    <a:pt x="80" y="35"/>
                    <a:pt x="78" y="36"/>
                  </a:cubicBezTo>
                  <a:cubicBezTo>
                    <a:pt x="76" y="36"/>
                    <a:pt x="73" y="36"/>
                    <a:pt x="71" y="36"/>
                  </a:cubicBezTo>
                  <a:cubicBezTo>
                    <a:pt x="66" y="36"/>
                    <a:pt x="66" y="36"/>
                    <a:pt x="66" y="36"/>
                  </a:cubicBezTo>
                  <a:cubicBezTo>
                    <a:pt x="65" y="36"/>
                    <a:pt x="63" y="36"/>
                    <a:pt x="62" y="37"/>
                  </a:cubicBezTo>
                  <a:cubicBezTo>
                    <a:pt x="55" y="37"/>
                    <a:pt x="49" y="40"/>
                    <a:pt x="43" y="42"/>
                  </a:cubicBezTo>
                  <a:cubicBezTo>
                    <a:pt x="42" y="43"/>
                    <a:pt x="42" y="43"/>
                    <a:pt x="42" y="43"/>
                  </a:cubicBezTo>
                  <a:cubicBezTo>
                    <a:pt x="39" y="44"/>
                    <a:pt x="38" y="46"/>
                    <a:pt x="37" y="48"/>
                  </a:cubicBezTo>
                  <a:cubicBezTo>
                    <a:pt x="37" y="48"/>
                    <a:pt x="36" y="49"/>
                    <a:pt x="36" y="50"/>
                  </a:cubicBezTo>
                  <a:cubicBezTo>
                    <a:pt x="34" y="52"/>
                    <a:pt x="32" y="53"/>
                    <a:pt x="29" y="54"/>
                  </a:cubicBezTo>
                  <a:cubicBezTo>
                    <a:pt x="28" y="54"/>
                    <a:pt x="28" y="54"/>
                    <a:pt x="28" y="54"/>
                  </a:cubicBezTo>
                  <a:cubicBezTo>
                    <a:pt x="15" y="60"/>
                    <a:pt x="2" y="67"/>
                    <a:pt x="1" y="84"/>
                  </a:cubicBezTo>
                  <a:cubicBezTo>
                    <a:pt x="0" y="98"/>
                    <a:pt x="7" y="109"/>
                    <a:pt x="12" y="116"/>
                  </a:cubicBezTo>
                  <a:cubicBezTo>
                    <a:pt x="20" y="126"/>
                    <a:pt x="32" y="131"/>
                    <a:pt x="42" y="134"/>
                  </a:cubicBezTo>
                  <a:cubicBezTo>
                    <a:pt x="44" y="135"/>
                    <a:pt x="46" y="135"/>
                    <a:pt x="48" y="136"/>
                  </a:cubicBezTo>
                  <a:cubicBezTo>
                    <a:pt x="54" y="137"/>
                    <a:pt x="60" y="139"/>
                    <a:pt x="65" y="142"/>
                  </a:cubicBezTo>
                  <a:cubicBezTo>
                    <a:pt x="68" y="144"/>
                    <a:pt x="71" y="147"/>
                    <a:pt x="73" y="151"/>
                  </a:cubicBezTo>
                  <a:cubicBezTo>
                    <a:pt x="76" y="154"/>
                    <a:pt x="79" y="158"/>
                    <a:pt x="83" y="161"/>
                  </a:cubicBezTo>
                  <a:cubicBezTo>
                    <a:pt x="86" y="163"/>
                    <a:pt x="88" y="165"/>
                    <a:pt x="91" y="167"/>
                  </a:cubicBezTo>
                  <a:cubicBezTo>
                    <a:pt x="95" y="170"/>
                    <a:pt x="99" y="173"/>
                    <a:pt x="104" y="175"/>
                  </a:cubicBezTo>
                  <a:cubicBezTo>
                    <a:pt x="107" y="177"/>
                    <a:pt x="111" y="178"/>
                    <a:pt x="115" y="179"/>
                  </a:cubicBezTo>
                  <a:cubicBezTo>
                    <a:pt x="118" y="180"/>
                    <a:pt x="118" y="180"/>
                    <a:pt x="118" y="180"/>
                  </a:cubicBezTo>
                  <a:cubicBezTo>
                    <a:pt x="119" y="178"/>
                    <a:pt x="119" y="178"/>
                    <a:pt x="119" y="178"/>
                  </a:cubicBezTo>
                  <a:cubicBezTo>
                    <a:pt x="121" y="172"/>
                    <a:pt x="126" y="167"/>
                    <a:pt x="131" y="163"/>
                  </a:cubicBezTo>
                  <a:cubicBezTo>
                    <a:pt x="132" y="163"/>
                    <a:pt x="133" y="162"/>
                    <a:pt x="134" y="162"/>
                  </a:cubicBezTo>
                  <a:cubicBezTo>
                    <a:pt x="136" y="161"/>
                    <a:pt x="138" y="160"/>
                    <a:pt x="140" y="157"/>
                  </a:cubicBezTo>
                  <a:cubicBezTo>
                    <a:pt x="140" y="156"/>
                    <a:pt x="140" y="154"/>
                    <a:pt x="140" y="153"/>
                  </a:cubicBezTo>
                  <a:cubicBezTo>
                    <a:pt x="140" y="151"/>
                    <a:pt x="141" y="149"/>
                    <a:pt x="142" y="149"/>
                  </a:cubicBezTo>
                  <a:cubicBezTo>
                    <a:pt x="144" y="148"/>
                    <a:pt x="144" y="148"/>
                    <a:pt x="144" y="148"/>
                  </a:cubicBezTo>
                  <a:cubicBezTo>
                    <a:pt x="144" y="146"/>
                    <a:pt x="144" y="146"/>
                    <a:pt x="144" y="146"/>
                  </a:cubicBezTo>
                  <a:cubicBezTo>
                    <a:pt x="145" y="138"/>
                    <a:pt x="145" y="129"/>
                    <a:pt x="143" y="122"/>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2" name="Freeform 35">
              <a:extLst>
                <a:ext uri="{FF2B5EF4-FFF2-40B4-BE49-F238E27FC236}">
                  <a16:creationId xmlns:a16="http://schemas.microsoft.com/office/drawing/2014/main" id="{35AAF3AD-84D6-46A1-8C1A-E005952437EE}"/>
                </a:ext>
              </a:extLst>
            </p:cNvPr>
            <p:cNvSpPr>
              <a:spLocks/>
            </p:cNvSpPr>
            <p:nvPr/>
          </p:nvSpPr>
          <p:spPr bwMode="auto">
            <a:xfrm>
              <a:off x="3910" y="1090"/>
              <a:ext cx="362" cy="445"/>
            </a:xfrm>
            <a:custGeom>
              <a:avLst/>
              <a:gdLst>
                <a:gd name="T0" fmla="*/ 163 w 180"/>
                <a:gd name="T1" fmla="*/ 16 h 221"/>
                <a:gd name="T2" fmla="*/ 160 w 180"/>
                <a:gd name="T3" fmla="*/ 16 h 221"/>
                <a:gd name="T4" fmla="*/ 155 w 180"/>
                <a:gd name="T5" fmla="*/ 13 h 221"/>
                <a:gd name="T6" fmla="*/ 140 w 180"/>
                <a:gd name="T7" fmla="*/ 2 h 221"/>
                <a:gd name="T8" fmla="*/ 128 w 180"/>
                <a:gd name="T9" fmla="*/ 0 h 221"/>
                <a:gd name="T10" fmla="*/ 125 w 180"/>
                <a:gd name="T11" fmla="*/ 3 h 221"/>
                <a:gd name="T12" fmla="*/ 117 w 180"/>
                <a:gd name="T13" fmla="*/ 13 h 221"/>
                <a:gd name="T14" fmla="*/ 111 w 180"/>
                <a:gd name="T15" fmla="*/ 16 h 221"/>
                <a:gd name="T16" fmla="*/ 107 w 180"/>
                <a:gd name="T17" fmla="*/ 28 h 221"/>
                <a:gd name="T18" fmla="*/ 107 w 180"/>
                <a:gd name="T19" fmla="*/ 30 h 221"/>
                <a:gd name="T20" fmla="*/ 118 w 180"/>
                <a:gd name="T21" fmla="*/ 35 h 221"/>
                <a:gd name="T22" fmla="*/ 102 w 180"/>
                <a:gd name="T23" fmla="*/ 57 h 221"/>
                <a:gd name="T24" fmla="*/ 93 w 180"/>
                <a:gd name="T25" fmla="*/ 83 h 221"/>
                <a:gd name="T26" fmla="*/ 88 w 180"/>
                <a:gd name="T27" fmla="*/ 85 h 221"/>
                <a:gd name="T28" fmla="*/ 72 w 180"/>
                <a:gd name="T29" fmla="*/ 72 h 221"/>
                <a:gd name="T30" fmla="*/ 68 w 180"/>
                <a:gd name="T31" fmla="*/ 82 h 221"/>
                <a:gd name="T32" fmla="*/ 55 w 180"/>
                <a:gd name="T33" fmla="*/ 98 h 221"/>
                <a:gd name="T34" fmla="*/ 45 w 180"/>
                <a:gd name="T35" fmla="*/ 109 h 221"/>
                <a:gd name="T36" fmla="*/ 36 w 180"/>
                <a:gd name="T37" fmla="*/ 121 h 221"/>
                <a:gd name="T38" fmla="*/ 28 w 180"/>
                <a:gd name="T39" fmla="*/ 126 h 221"/>
                <a:gd name="T40" fmla="*/ 11 w 180"/>
                <a:gd name="T41" fmla="*/ 142 h 221"/>
                <a:gd name="T42" fmla="*/ 0 w 180"/>
                <a:gd name="T43" fmla="*/ 154 h 221"/>
                <a:gd name="T44" fmla="*/ 12 w 180"/>
                <a:gd name="T45" fmla="*/ 167 h 221"/>
                <a:gd name="T46" fmla="*/ 20 w 180"/>
                <a:gd name="T47" fmla="*/ 160 h 221"/>
                <a:gd name="T48" fmla="*/ 32 w 180"/>
                <a:gd name="T49" fmla="*/ 169 h 221"/>
                <a:gd name="T50" fmla="*/ 31 w 180"/>
                <a:gd name="T51" fmla="*/ 174 h 221"/>
                <a:gd name="T52" fmla="*/ 36 w 180"/>
                <a:gd name="T53" fmla="*/ 175 h 221"/>
                <a:gd name="T54" fmla="*/ 39 w 180"/>
                <a:gd name="T55" fmla="*/ 182 h 221"/>
                <a:gd name="T56" fmla="*/ 48 w 180"/>
                <a:gd name="T57" fmla="*/ 189 h 221"/>
                <a:gd name="T58" fmla="*/ 51 w 180"/>
                <a:gd name="T59" fmla="*/ 198 h 221"/>
                <a:gd name="T60" fmla="*/ 53 w 180"/>
                <a:gd name="T61" fmla="*/ 199 h 221"/>
                <a:gd name="T62" fmla="*/ 56 w 180"/>
                <a:gd name="T63" fmla="*/ 198 h 221"/>
                <a:gd name="T64" fmla="*/ 58 w 180"/>
                <a:gd name="T65" fmla="*/ 202 h 221"/>
                <a:gd name="T66" fmla="*/ 59 w 180"/>
                <a:gd name="T67" fmla="*/ 204 h 221"/>
                <a:gd name="T68" fmla="*/ 78 w 180"/>
                <a:gd name="T69" fmla="*/ 208 h 221"/>
                <a:gd name="T70" fmla="*/ 85 w 180"/>
                <a:gd name="T71" fmla="*/ 216 h 221"/>
                <a:gd name="T72" fmla="*/ 89 w 180"/>
                <a:gd name="T73" fmla="*/ 216 h 221"/>
                <a:gd name="T74" fmla="*/ 94 w 180"/>
                <a:gd name="T75" fmla="*/ 205 h 221"/>
                <a:gd name="T76" fmla="*/ 97 w 180"/>
                <a:gd name="T77" fmla="*/ 194 h 221"/>
                <a:gd name="T78" fmla="*/ 100 w 180"/>
                <a:gd name="T79" fmla="*/ 188 h 221"/>
                <a:gd name="T80" fmla="*/ 96 w 180"/>
                <a:gd name="T81" fmla="*/ 183 h 221"/>
                <a:gd name="T82" fmla="*/ 100 w 180"/>
                <a:gd name="T83" fmla="*/ 178 h 221"/>
                <a:gd name="T84" fmla="*/ 106 w 180"/>
                <a:gd name="T85" fmla="*/ 178 h 221"/>
                <a:gd name="T86" fmla="*/ 110 w 180"/>
                <a:gd name="T87" fmla="*/ 180 h 221"/>
                <a:gd name="T88" fmla="*/ 124 w 180"/>
                <a:gd name="T89" fmla="*/ 171 h 221"/>
                <a:gd name="T90" fmla="*/ 129 w 180"/>
                <a:gd name="T91" fmla="*/ 168 h 221"/>
                <a:gd name="T92" fmla="*/ 142 w 180"/>
                <a:gd name="T93" fmla="*/ 150 h 221"/>
                <a:gd name="T94" fmla="*/ 147 w 180"/>
                <a:gd name="T95" fmla="*/ 147 h 221"/>
                <a:gd name="T96" fmla="*/ 148 w 180"/>
                <a:gd name="T97" fmla="*/ 143 h 221"/>
                <a:gd name="T98" fmla="*/ 148 w 180"/>
                <a:gd name="T99" fmla="*/ 133 h 221"/>
                <a:gd name="T100" fmla="*/ 149 w 180"/>
                <a:gd name="T101" fmla="*/ 128 h 221"/>
                <a:gd name="T102" fmla="*/ 151 w 180"/>
                <a:gd name="T103" fmla="*/ 116 h 221"/>
                <a:gd name="T104" fmla="*/ 152 w 180"/>
                <a:gd name="T105" fmla="*/ 109 h 221"/>
                <a:gd name="T106" fmla="*/ 151 w 180"/>
                <a:gd name="T107" fmla="*/ 95 h 221"/>
                <a:gd name="T108" fmla="*/ 151 w 180"/>
                <a:gd name="T109" fmla="*/ 94 h 221"/>
                <a:gd name="T110" fmla="*/ 156 w 180"/>
                <a:gd name="T111" fmla="*/ 83 h 221"/>
                <a:gd name="T112" fmla="*/ 153 w 180"/>
                <a:gd name="T113" fmla="*/ 75 h 221"/>
                <a:gd name="T114" fmla="*/ 157 w 180"/>
                <a:gd name="T115" fmla="*/ 71 h 221"/>
                <a:gd name="T116" fmla="*/ 159 w 180"/>
                <a:gd name="T117" fmla="*/ 65 h 221"/>
                <a:gd name="T118" fmla="*/ 165 w 180"/>
                <a:gd name="T119" fmla="*/ 50 h 221"/>
                <a:gd name="T120" fmla="*/ 178 w 180"/>
                <a:gd name="T121" fmla="*/ 3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221">
                  <a:moveTo>
                    <a:pt x="178" y="24"/>
                  </a:moveTo>
                  <a:cubicBezTo>
                    <a:pt x="175" y="20"/>
                    <a:pt x="168" y="16"/>
                    <a:pt x="163" y="16"/>
                  </a:cubicBezTo>
                  <a:cubicBezTo>
                    <a:pt x="163" y="16"/>
                    <a:pt x="163" y="16"/>
                    <a:pt x="163" y="16"/>
                  </a:cubicBezTo>
                  <a:cubicBezTo>
                    <a:pt x="162" y="16"/>
                    <a:pt x="161" y="16"/>
                    <a:pt x="160" y="16"/>
                  </a:cubicBezTo>
                  <a:cubicBezTo>
                    <a:pt x="159" y="17"/>
                    <a:pt x="158" y="17"/>
                    <a:pt x="157" y="17"/>
                  </a:cubicBezTo>
                  <a:cubicBezTo>
                    <a:pt x="156" y="16"/>
                    <a:pt x="156" y="15"/>
                    <a:pt x="155" y="13"/>
                  </a:cubicBezTo>
                  <a:cubicBezTo>
                    <a:pt x="154" y="11"/>
                    <a:pt x="153" y="9"/>
                    <a:pt x="152" y="7"/>
                  </a:cubicBezTo>
                  <a:cubicBezTo>
                    <a:pt x="148" y="3"/>
                    <a:pt x="144" y="2"/>
                    <a:pt x="140" y="2"/>
                  </a:cubicBezTo>
                  <a:cubicBezTo>
                    <a:pt x="139" y="2"/>
                    <a:pt x="139" y="2"/>
                    <a:pt x="138" y="1"/>
                  </a:cubicBezTo>
                  <a:cubicBezTo>
                    <a:pt x="135" y="1"/>
                    <a:pt x="131" y="0"/>
                    <a:pt x="128" y="0"/>
                  </a:cubicBezTo>
                  <a:cubicBezTo>
                    <a:pt x="125" y="0"/>
                    <a:pt x="125" y="0"/>
                    <a:pt x="125" y="0"/>
                  </a:cubicBezTo>
                  <a:cubicBezTo>
                    <a:pt x="125" y="3"/>
                    <a:pt x="125" y="3"/>
                    <a:pt x="125" y="3"/>
                  </a:cubicBezTo>
                  <a:cubicBezTo>
                    <a:pt x="125" y="6"/>
                    <a:pt x="124" y="9"/>
                    <a:pt x="124" y="10"/>
                  </a:cubicBezTo>
                  <a:cubicBezTo>
                    <a:pt x="122" y="13"/>
                    <a:pt x="120" y="13"/>
                    <a:pt x="117" y="13"/>
                  </a:cubicBezTo>
                  <a:cubicBezTo>
                    <a:pt x="115" y="13"/>
                    <a:pt x="113" y="14"/>
                    <a:pt x="111" y="15"/>
                  </a:cubicBezTo>
                  <a:cubicBezTo>
                    <a:pt x="111" y="16"/>
                    <a:pt x="111" y="16"/>
                    <a:pt x="111" y="16"/>
                  </a:cubicBezTo>
                  <a:cubicBezTo>
                    <a:pt x="111" y="16"/>
                    <a:pt x="111" y="16"/>
                    <a:pt x="111" y="16"/>
                  </a:cubicBezTo>
                  <a:cubicBezTo>
                    <a:pt x="109" y="18"/>
                    <a:pt x="107" y="26"/>
                    <a:pt x="107" y="28"/>
                  </a:cubicBezTo>
                  <a:cubicBezTo>
                    <a:pt x="107" y="29"/>
                    <a:pt x="107" y="29"/>
                    <a:pt x="107" y="29"/>
                  </a:cubicBezTo>
                  <a:cubicBezTo>
                    <a:pt x="107" y="30"/>
                    <a:pt x="107" y="30"/>
                    <a:pt x="107" y="30"/>
                  </a:cubicBezTo>
                  <a:cubicBezTo>
                    <a:pt x="109" y="32"/>
                    <a:pt x="111" y="32"/>
                    <a:pt x="113" y="32"/>
                  </a:cubicBezTo>
                  <a:cubicBezTo>
                    <a:pt x="115" y="33"/>
                    <a:pt x="117" y="33"/>
                    <a:pt x="118" y="35"/>
                  </a:cubicBezTo>
                  <a:cubicBezTo>
                    <a:pt x="120" y="39"/>
                    <a:pt x="113" y="45"/>
                    <a:pt x="108" y="51"/>
                  </a:cubicBezTo>
                  <a:cubicBezTo>
                    <a:pt x="105" y="54"/>
                    <a:pt x="103" y="55"/>
                    <a:pt x="102" y="57"/>
                  </a:cubicBezTo>
                  <a:cubicBezTo>
                    <a:pt x="100" y="60"/>
                    <a:pt x="99" y="64"/>
                    <a:pt x="98" y="69"/>
                  </a:cubicBezTo>
                  <a:cubicBezTo>
                    <a:pt x="97" y="74"/>
                    <a:pt x="96" y="80"/>
                    <a:pt x="93" y="83"/>
                  </a:cubicBezTo>
                  <a:cubicBezTo>
                    <a:pt x="92" y="84"/>
                    <a:pt x="90" y="85"/>
                    <a:pt x="88" y="85"/>
                  </a:cubicBezTo>
                  <a:cubicBezTo>
                    <a:pt x="88" y="85"/>
                    <a:pt x="88" y="85"/>
                    <a:pt x="88" y="85"/>
                  </a:cubicBezTo>
                  <a:cubicBezTo>
                    <a:pt x="84" y="84"/>
                    <a:pt x="79" y="79"/>
                    <a:pt x="75" y="74"/>
                  </a:cubicBezTo>
                  <a:cubicBezTo>
                    <a:pt x="72" y="72"/>
                    <a:pt x="72" y="72"/>
                    <a:pt x="72" y="72"/>
                  </a:cubicBezTo>
                  <a:cubicBezTo>
                    <a:pt x="71" y="75"/>
                    <a:pt x="71" y="75"/>
                    <a:pt x="71" y="75"/>
                  </a:cubicBezTo>
                  <a:cubicBezTo>
                    <a:pt x="69" y="77"/>
                    <a:pt x="69" y="80"/>
                    <a:pt x="68" y="82"/>
                  </a:cubicBezTo>
                  <a:cubicBezTo>
                    <a:pt x="67" y="86"/>
                    <a:pt x="66" y="89"/>
                    <a:pt x="64" y="91"/>
                  </a:cubicBezTo>
                  <a:cubicBezTo>
                    <a:pt x="62" y="94"/>
                    <a:pt x="59" y="96"/>
                    <a:pt x="55" y="98"/>
                  </a:cubicBezTo>
                  <a:cubicBezTo>
                    <a:pt x="53" y="99"/>
                    <a:pt x="50" y="101"/>
                    <a:pt x="47" y="103"/>
                  </a:cubicBezTo>
                  <a:cubicBezTo>
                    <a:pt x="45" y="105"/>
                    <a:pt x="45" y="107"/>
                    <a:pt x="45" y="109"/>
                  </a:cubicBezTo>
                  <a:cubicBezTo>
                    <a:pt x="45" y="111"/>
                    <a:pt x="45" y="112"/>
                    <a:pt x="44" y="113"/>
                  </a:cubicBezTo>
                  <a:cubicBezTo>
                    <a:pt x="43" y="117"/>
                    <a:pt x="40" y="119"/>
                    <a:pt x="36" y="121"/>
                  </a:cubicBezTo>
                  <a:cubicBezTo>
                    <a:pt x="36" y="122"/>
                    <a:pt x="36" y="122"/>
                    <a:pt x="36" y="122"/>
                  </a:cubicBezTo>
                  <a:cubicBezTo>
                    <a:pt x="33" y="123"/>
                    <a:pt x="31" y="124"/>
                    <a:pt x="28" y="126"/>
                  </a:cubicBezTo>
                  <a:cubicBezTo>
                    <a:pt x="25" y="127"/>
                    <a:pt x="22" y="129"/>
                    <a:pt x="20" y="130"/>
                  </a:cubicBezTo>
                  <a:cubicBezTo>
                    <a:pt x="15" y="133"/>
                    <a:pt x="13" y="138"/>
                    <a:pt x="11" y="142"/>
                  </a:cubicBezTo>
                  <a:cubicBezTo>
                    <a:pt x="9" y="145"/>
                    <a:pt x="6" y="150"/>
                    <a:pt x="2" y="153"/>
                  </a:cubicBezTo>
                  <a:cubicBezTo>
                    <a:pt x="0" y="154"/>
                    <a:pt x="0" y="154"/>
                    <a:pt x="0" y="154"/>
                  </a:cubicBezTo>
                  <a:cubicBezTo>
                    <a:pt x="1" y="156"/>
                    <a:pt x="1" y="156"/>
                    <a:pt x="1" y="156"/>
                  </a:cubicBezTo>
                  <a:cubicBezTo>
                    <a:pt x="2" y="161"/>
                    <a:pt x="7" y="166"/>
                    <a:pt x="12" y="167"/>
                  </a:cubicBezTo>
                  <a:cubicBezTo>
                    <a:pt x="13" y="167"/>
                    <a:pt x="13" y="167"/>
                    <a:pt x="13" y="167"/>
                  </a:cubicBezTo>
                  <a:cubicBezTo>
                    <a:pt x="15" y="167"/>
                    <a:pt x="18" y="166"/>
                    <a:pt x="20" y="160"/>
                  </a:cubicBezTo>
                  <a:cubicBezTo>
                    <a:pt x="23" y="160"/>
                    <a:pt x="30" y="161"/>
                    <a:pt x="31" y="162"/>
                  </a:cubicBezTo>
                  <a:cubicBezTo>
                    <a:pt x="33" y="164"/>
                    <a:pt x="33" y="166"/>
                    <a:pt x="32" y="169"/>
                  </a:cubicBezTo>
                  <a:cubicBezTo>
                    <a:pt x="32" y="170"/>
                    <a:pt x="32" y="170"/>
                    <a:pt x="32" y="171"/>
                  </a:cubicBezTo>
                  <a:cubicBezTo>
                    <a:pt x="31" y="174"/>
                    <a:pt x="31" y="174"/>
                    <a:pt x="31" y="174"/>
                  </a:cubicBezTo>
                  <a:cubicBezTo>
                    <a:pt x="34" y="174"/>
                    <a:pt x="34" y="174"/>
                    <a:pt x="34" y="174"/>
                  </a:cubicBezTo>
                  <a:cubicBezTo>
                    <a:pt x="35" y="174"/>
                    <a:pt x="36" y="174"/>
                    <a:pt x="36" y="175"/>
                  </a:cubicBezTo>
                  <a:cubicBezTo>
                    <a:pt x="37" y="175"/>
                    <a:pt x="37" y="176"/>
                    <a:pt x="38" y="178"/>
                  </a:cubicBezTo>
                  <a:cubicBezTo>
                    <a:pt x="38" y="179"/>
                    <a:pt x="38" y="181"/>
                    <a:pt x="39" y="182"/>
                  </a:cubicBezTo>
                  <a:cubicBezTo>
                    <a:pt x="40" y="184"/>
                    <a:pt x="42" y="185"/>
                    <a:pt x="44" y="186"/>
                  </a:cubicBezTo>
                  <a:cubicBezTo>
                    <a:pt x="45" y="187"/>
                    <a:pt x="47" y="188"/>
                    <a:pt x="48" y="189"/>
                  </a:cubicBezTo>
                  <a:cubicBezTo>
                    <a:pt x="49" y="190"/>
                    <a:pt x="49" y="192"/>
                    <a:pt x="49" y="193"/>
                  </a:cubicBezTo>
                  <a:cubicBezTo>
                    <a:pt x="49" y="195"/>
                    <a:pt x="49" y="196"/>
                    <a:pt x="51" y="198"/>
                  </a:cubicBezTo>
                  <a:cubicBezTo>
                    <a:pt x="51" y="199"/>
                    <a:pt x="51" y="199"/>
                    <a:pt x="51" y="199"/>
                  </a:cubicBezTo>
                  <a:cubicBezTo>
                    <a:pt x="53" y="199"/>
                    <a:pt x="53" y="199"/>
                    <a:pt x="53" y="199"/>
                  </a:cubicBezTo>
                  <a:cubicBezTo>
                    <a:pt x="53" y="199"/>
                    <a:pt x="54" y="199"/>
                    <a:pt x="54" y="199"/>
                  </a:cubicBezTo>
                  <a:cubicBezTo>
                    <a:pt x="55" y="198"/>
                    <a:pt x="55" y="198"/>
                    <a:pt x="56" y="198"/>
                  </a:cubicBezTo>
                  <a:cubicBezTo>
                    <a:pt x="57" y="198"/>
                    <a:pt x="57" y="199"/>
                    <a:pt x="57" y="199"/>
                  </a:cubicBezTo>
                  <a:cubicBezTo>
                    <a:pt x="58" y="199"/>
                    <a:pt x="58" y="201"/>
                    <a:pt x="58" y="202"/>
                  </a:cubicBezTo>
                  <a:cubicBezTo>
                    <a:pt x="59" y="203"/>
                    <a:pt x="59" y="203"/>
                    <a:pt x="59" y="203"/>
                  </a:cubicBezTo>
                  <a:cubicBezTo>
                    <a:pt x="59" y="204"/>
                    <a:pt x="59" y="204"/>
                    <a:pt x="59" y="204"/>
                  </a:cubicBezTo>
                  <a:cubicBezTo>
                    <a:pt x="63" y="207"/>
                    <a:pt x="67" y="207"/>
                    <a:pt x="70" y="207"/>
                  </a:cubicBezTo>
                  <a:cubicBezTo>
                    <a:pt x="72" y="207"/>
                    <a:pt x="75" y="207"/>
                    <a:pt x="78" y="208"/>
                  </a:cubicBezTo>
                  <a:cubicBezTo>
                    <a:pt x="81" y="210"/>
                    <a:pt x="83" y="212"/>
                    <a:pt x="84" y="214"/>
                  </a:cubicBezTo>
                  <a:cubicBezTo>
                    <a:pt x="84" y="215"/>
                    <a:pt x="84" y="216"/>
                    <a:pt x="85" y="216"/>
                  </a:cubicBezTo>
                  <a:cubicBezTo>
                    <a:pt x="88" y="221"/>
                    <a:pt x="88" y="221"/>
                    <a:pt x="88" y="221"/>
                  </a:cubicBezTo>
                  <a:cubicBezTo>
                    <a:pt x="89" y="216"/>
                    <a:pt x="89" y="216"/>
                    <a:pt x="89" y="216"/>
                  </a:cubicBezTo>
                  <a:cubicBezTo>
                    <a:pt x="90" y="214"/>
                    <a:pt x="90" y="213"/>
                    <a:pt x="91" y="212"/>
                  </a:cubicBezTo>
                  <a:cubicBezTo>
                    <a:pt x="92" y="210"/>
                    <a:pt x="93" y="207"/>
                    <a:pt x="94" y="205"/>
                  </a:cubicBezTo>
                  <a:cubicBezTo>
                    <a:pt x="94" y="204"/>
                    <a:pt x="94" y="203"/>
                    <a:pt x="94" y="202"/>
                  </a:cubicBezTo>
                  <a:cubicBezTo>
                    <a:pt x="95" y="199"/>
                    <a:pt x="96" y="197"/>
                    <a:pt x="97" y="194"/>
                  </a:cubicBezTo>
                  <a:cubicBezTo>
                    <a:pt x="97" y="194"/>
                    <a:pt x="97" y="193"/>
                    <a:pt x="98" y="193"/>
                  </a:cubicBezTo>
                  <a:cubicBezTo>
                    <a:pt x="99" y="191"/>
                    <a:pt x="100" y="190"/>
                    <a:pt x="100" y="188"/>
                  </a:cubicBezTo>
                  <a:cubicBezTo>
                    <a:pt x="100" y="186"/>
                    <a:pt x="99" y="184"/>
                    <a:pt x="97" y="183"/>
                  </a:cubicBezTo>
                  <a:cubicBezTo>
                    <a:pt x="97" y="183"/>
                    <a:pt x="97" y="183"/>
                    <a:pt x="96" y="183"/>
                  </a:cubicBezTo>
                  <a:cubicBezTo>
                    <a:pt x="95" y="181"/>
                    <a:pt x="96" y="180"/>
                    <a:pt x="96" y="180"/>
                  </a:cubicBezTo>
                  <a:cubicBezTo>
                    <a:pt x="96" y="179"/>
                    <a:pt x="98" y="178"/>
                    <a:pt x="100" y="178"/>
                  </a:cubicBezTo>
                  <a:cubicBezTo>
                    <a:pt x="101" y="178"/>
                    <a:pt x="102" y="177"/>
                    <a:pt x="103" y="177"/>
                  </a:cubicBezTo>
                  <a:cubicBezTo>
                    <a:pt x="105" y="177"/>
                    <a:pt x="105" y="178"/>
                    <a:pt x="106" y="178"/>
                  </a:cubicBezTo>
                  <a:cubicBezTo>
                    <a:pt x="106" y="178"/>
                    <a:pt x="106" y="178"/>
                    <a:pt x="106" y="178"/>
                  </a:cubicBezTo>
                  <a:cubicBezTo>
                    <a:pt x="107" y="179"/>
                    <a:pt x="108" y="180"/>
                    <a:pt x="110" y="180"/>
                  </a:cubicBezTo>
                  <a:cubicBezTo>
                    <a:pt x="110" y="180"/>
                    <a:pt x="111" y="180"/>
                    <a:pt x="112" y="179"/>
                  </a:cubicBezTo>
                  <a:cubicBezTo>
                    <a:pt x="117" y="178"/>
                    <a:pt x="121" y="174"/>
                    <a:pt x="124" y="171"/>
                  </a:cubicBezTo>
                  <a:cubicBezTo>
                    <a:pt x="126" y="170"/>
                    <a:pt x="127" y="169"/>
                    <a:pt x="129" y="168"/>
                  </a:cubicBezTo>
                  <a:cubicBezTo>
                    <a:pt x="129" y="168"/>
                    <a:pt x="129" y="168"/>
                    <a:pt x="129" y="168"/>
                  </a:cubicBezTo>
                  <a:cubicBezTo>
                    <a:pt x="134" y="164"/>
                    <a:pt x="140" y="160"/>
                    <a:pt x="142" y="153"/>
                  </a:cubicBezTo>
                  <a:cubicBezTo>
                    <a:pt x="142" y="152"/>
                    <a:pt x="142" y="151"/>
                    <a:pt x="142" y="150"/>
                  </a:cubicBezTo>
                  <a:cubicBezTo>
                    <a:pt x="143" y="147"/>
                    <a:pt x="143" y="147"/>
                    <a:pt x="145" y="147"/>
                  </a:cubicBezTo>
                  <a:cubicBezTo>
                    <a:pt x="145" y="147"/>
                    <a:pt x="147" y="147"/>
                    <a:pt x="147" y="147"/>
                  </a:cubicBezTo>
                  <a:cubicBezTo>
                    <a:pt x="147" y="145"/>
                    <a:pt x="147" y="145"/>
                    <a:pt x="147" y="145"/>
                  </a:cubicBezTo>
                  <a:cubicBezTo>
                    <a:pt x="147" y="144"/>
                    <a:pt x="148" y="144"/>
                    <a:pt x="148" y="143"/>
                  </a:cubicBezTo>
                  <a:cubicBezTo>
                    <a:pt x="149" y="142"/>
                    <a:pt x="150" y="140"/>
                    <a:pt x="150" y="139"/>
                  </a:cubicBezTo>
                  <a:cubicBezTo>
                    <a:pt x="150" y="136"/>
                    <a:pt x="149" y="134"/>
                    <a:pt x="148" y="133"/>
                  </a:cubicBezTo>
                  <a:cubicBezTo>
                    <a:pt x="147" y="133"/>
                    <a:pt x="147" y="133"/>
                    <a:pt x="147" y="132"/>
                  </a:cubicBezTo>
                  <a:cubicBezTo>
                    <a:pt x="147" y="131"/>
                    <a:pt x="147" y="130"/>
                    <a:pt x="149" y="128"/>
                  </a:cubicBezTo>
                  <a:cubicBezTo>
                    <a:pt x="150" y="127"/>
                    <a:pt x="152" y="125"/>
                    <a:pt x="152" y="123"/>
                  </a:cubicBezTo>
                  <a:cubicBezTo>
                    <a:pt x="153" y="120"/>
                    <a:pt x="152" y="118"/>
                    <a:pt x="151" y="116"/>
                  </a:cubicBezTo>
                  <a:cubicBezTo>
                    <a:pt x="150" y="114"/>
                    <a:pt x="150" y="113"/>
                    <a:pt x="150" y="112"/>
                  </a:cubicBezTo>
                  <a:cubicBezTo>
                    <a:pt x="150" y="111"/>
                    <a:pt x="151" y="110"/>
                    <a:pt x="152" y="109"/>
                  </a:cubicBezTo>
                  <a:cubicBezTo>
                    <a:pt x="154" y="107"/>
                    <a:pt x="156" y="103"/>
                    <a:pt x="154" y="100"/>
                  </a:cubicBezTo>
                  <a:cubicBezTo>
                    <a:pt x="154" y="98"/>
                    <a:pt x="152" y="97"/>
                    <a:pt x="151" y="95"/>
                  </a:cubicBezTo>
                  <a:cubicBezTo>
                    <a:pt x="151" y="95"/>
                    <a:pt x="151" y="95"/>
                    <a:pt x="150" y="95"/>
                  </a:cubicBezTo>
                  <a:cubicBezTo>
                    <a:pt x="150" y="95"/>
                    <a:pt x="151" y="94"/>
                    <a:pt x="151" y="94"/>
                  </a:cubicBezTo>
                  <a:cubicBezTo>
                    <a:pt x="152" y="93"/>
                    <a:pt x="153" y="93"/>
                    <a:pt x="153" y="93"/>
                  </a:cubicBezTo>
                  <a:cubicBezTo>
                    <a:pt x="157" y="90"/>
                    <a:pt x="158" y="88"/>
                    <a:pt x="156" y="83"/>
                  </a:cubicBezTo>
                  <a:cubicBezTo>
                    <a:pt x="155" y="82"/>
                    <a:pt x="155" y="81"/>
                    <a:pt x="154" y="80"/>
                  </a:cubicBezTo>
                  <a:cubicBezTo>
                    <a:pt x="153" y="78"/>
                    <a:pt x="152" y="77"/>
                    <a:pt x="153" y="75"/>
                  </a:cubicBezTo>
                  <a:cubicBezTo>
                    <a:pt x="153" y="75"/>
                    <a:pt x="154" y="74"/>
                    <a:pt x="154" y="74"/>
                  </a:cubicBezTo>
                  <a:cubicBezTo>
                    <a:pt x="155" y="73"/>
                    <a:pt x="156" y="73"/>
                    <a:pt x="157" y="71"/>
                  </a:cubicBezTo>
                  <a:cubicBezTo>
                    <a:pt x="158" y="70"/>
                    <a:pt x="159" y="68"/>
                    <a:pt x="159" y="67"/>
                  </a:cubicBezTo>
                  <a:cubicBezTo>
                    <a:pt x="159" y="66"/>
                    <a:pt x="159" y="66"/>
                    <a:pt x="159" y="65"/>
                  </a:cubicBezTo>
                  <a:cubicBezTo>
                    <a:pt x="160" y="64"/>
                    <a:pt x="161" y="62"/>
                    <a:pt x="162" y="61"/>
                  </a:cubicBezTo>
                  <a:cubicBezTo>
                    <a:pt x="163" y="57"/>
                    <a:pt x="165" y="54"/>
                    <a:pt x="165" y="50"/>
                  </a:cubicBezTo>
                  <a:cubicBezTo>
                    <a:pt x="166" y="46"/>
                    <a:pt x="168" y="44"/>
                    <a:pt x="171" y="41"/>
                  </a:cubicBezTo>
                  <a:cubicBezTo>
                    <a:pt x="174" y="39"/>
                    <a:pt x="176" y="37"/>
                    <a:pt x="178" y="34"/>
                  </a:cubicBezTo>
                  <a:cubicBezTo>
                    <a:pt x="180" y="31"/>
                    <a:pt x="180" y="27"/>
                    <a:pt x="178" y="24"/>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3" name="Freeform 36">
              <a:extLst>
                <a:ext uri="{FF2B5EF4-FFF2-40B4-BE49-F238E27FC236}">
                  <a16:creationId xmlns:a16="http://schemas.microsoft.com/office/drawing/2014/main" id="{09CEA2A3-0090-4A23-AC5D-20C761D8C97D}"/>
                </a:ext>
              </a:extLst>
            </p:cNvPr>
            <p:cNvSpPr>
              <a:spLocks/>
            </p:cNvSpPr>
            <p:nvPr/>
          </p:nvSpPr>
          <p:spPr bwMode="auto">
            <a:xfrm>
              <a:off x="3624" y="1400"/>
              <a:ext cx="491" cy="557"/>
            </a:xfrm>
            <a:custGeom>
              <a:avLst/>
              <a:gdLst>
                <a:gd name="T0" fmla="*/ 230 w 244"/>
                <a:gd name="T1" fmla="*/ 71 h 277"/>
                <a:gd name="T2" fmla="*/ 229 w 244"/>
                <a:gd name="T3" fmla="*/ 64 h 277"/>
                <a:gd name="T4" fmla="*/ 212 w 244"/>
                <a:gd name="T5" fmla="*/ 53 h 277"/>
                <a:gd name="T6" fmla="*/ 200 w 244"/>
                <a:gd name="T7" fmla="*/ 46 h 277"/>
                <a:gd name="T8" fmla="*/ 195 w 244"/>
                <a:gd name="T9" fmla="*/ 44 h 277"/>
                <a:gd name="T10" fmla="*/ 190 w 244"/>
                <a:gd name="T11" fmla="*/ 35 h 277"/>
                <a:gd name="T12" fmla="*/ 180 w 244"/>
                <a:gd name="T13" fmla="*/ 24 h 277"/>
                <a:gd name="T14" fmla="*/ 175 w 244"/>
                <a:gd name="T15" fmla="*/ 20 h 277"/>
                <a:gd name="T16" fmla="*/ 174 w 244"/>
                <a:gd name="T17" fmla="*/ 9 h 277"/>
                <a:gd name="T18" fmla="*/ 163 w 244"/>
                <a:gd name="T19" fmla="*/ 6 h 277"/>
                <a:gd name="T20" fmla="*/ 154 w 244"/>
                <a:gd name="T21" fmla="*/ 12 h 277"/>
                <a:gd name="T22" fmla="*/ 142 w 244"/>
                <a:gd name="T23" fmla="*/ 0 h 277"/>
                <a:gd name="T24" fmla="*/ 127 w 244"/>
                <a:gd name="T25" fmla="*/ 12 h 277"/>
                <a:gd name="T26" fmla="*/ 112 w 244"/>
                <a:gd name="T27" fmla="*/ 14 h 277"/>
                <a:gd name="T28" fmla="*/ 88 w 244"/>
                <a:gd name="T29" fmla="*/ 31 h 277"/>
                <a:gd name="T30" fmla="*/ 70 w 244"/>
                <a:gd name="T31" fmla="*/ 29 h 277"/>
                <a:gd name="T32" fmla="*/ 62 w 244"/>
                <a:gd name="T33" fmla="*/ 41 h 277"/>
                <a:gd name="T34" fmla="*/ 55 w 244"/>
                <a:gd name="T35" fmla="*/ 61 h 277"/>
                <a:gd name="T36" fmla="*/ 38 w 244"/>
                <a:gd name="T37" fmla="*/ 47 h 277"/>
                <a:gd name="T38" fmla="*/ 25 w 244"/>
                <a:gd name="T39" fmla="*/ 59 h 277"/>
                <a:gd name="T40" fmla="*/ 11 w 244"/>
                <a:gd name="T41" fmla="*/ 97 h 277"/>
                <a:gd name="T42" fmla="*/ 0 w 244"/>
                <a:gd name="T43" fmla="*/ 116 h 277"/>
                <a:gd name="T44" fmla="*/ 18 w 244"/>
                <a:gd name="T45" fmla="*/ 130 h 277"/>
                <a:gd name="T46" fmla="*/ 20 w 244"/>
                <a:gd name="T47" fmla="*/ 143 h 277"/>
                <a:gd name="T48" fmla="*/ 21 w 244"/>
                <a:gd name="T49" fmla="*/ 166 h 277"/>
                <a:gd name="T50" fmla="*/ 9 w 244"/>
                <a:gd name="T51" fmla="*/ 209 h 277"/>
                <a:gd name="T52" fmla="*/ 10 w 244"/>
                <a:gd name="T53" fmla="*/ 216 h 277"/>
                <a:gd name="T54" fmla="*/ 19 w 244"/>
                <a:gd name="T55" fmla="*/ 216 h 277"/>
                <a:gd name="T56" fmla="*/ 38 w 244"/>
                <a:gd name="T57" fmla="*/ 233 h 277"/>
                <a:gd name="T58" fmla="*/ 41 w 244"/>
                <a:gd name="T59" fmla="*/ 259 h 277"/>
                <a:gd name="T60" fmla="*/ 68 w 244"/>
                <a:gd name="T61" fmla="*/ 277 h 277"/>
                <a:gd name="T62" fmla="*/ 80 w 244"/>
                <a:gd name="T63" fmla="*/ 256 h 277"/>
                <a:gd name="T64" fmla="*/ 101 w 244"/>
                <a:gd name="T65" fmla="*/ 231 h 277"/>
                <a:gd name="T66" fmla="*/ 114 w 244"/>
                <a:gd name="T67" fmla="*/ 201 h 277"/>
                <a:gd name="T68" fmla="*/ 121 w 244"/>
                <a:gd name="T69" fmla="*/ 185 h 277"/>
                <a:gd name="T70" fmla="*/ 130 w 244"/>
                <a:gd name="T71" fmla="*/ 165 h 277"/>
                <a:gd name="T72" fmla="*/ 108 w 244"/>
                <a:gd name="T73" fmla="*/ 135 h 277"/>
                <a:gd name="T74" fmla="*/ 121 w 244"/>
                <a:gd name="T75" fmla="*/ 110 h 277"/>
                <a:gd name="T76" fmla="*/ 140 w 244"/>
                <a:gd name="T77" fmla="*/ 87 h 277"/>
                <a:gd name="T78" fmla="*/ 192 w 244"/>
                <a:gd name="T79" fmla="*/ 76 h 277"/>
                <a:gd name="T80" fmla="*/ 217 w 244"/>
                <a:gd name="T81" fmla="*/ 86 h 277"/>
                <a:gd name="T82" fmla="*/ 221 w 244"/>
                <a:gd name="T83" fmla="*/ 111 h 277"/>
                <a:gd name="T84" fmla="*/ 234 w 244"/>
                <a:gd name="T85" fmla="*/ 100 h 277"/>
                <a:gd name="T86" fmla="*/ 243 w 244"/>
                <a:gd name="T87" fmla="*/ 9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4" h="277">
                  <a:moveTo>
                    <a:pt x="236" y="80"/>
                  </a:moveTo>
                  <a:cubicBezTo>
                    <a:pt x="235" y="80"/>
                    <a:pt x="234" y="79"/>
                    <a:pt x="233" y="79"/>
                  </a:cubicBezTo>
                  <a:cubicBezTo>
                    <a:pt x="231" y="78"/>
                    <a:pt x="230" y="74"/>
                    <a:pt x="230" y="71"/>
                  </a:cubicBezTo>
                  <a:cubicBezTo>
                    <a:pt x="230" y="70"/>
                    <a:pt x="230" y="68"/>
                    <a:pt x="230" y="67"/>
                  </a:cubicBezTo>
                  <a:cubicBezTo>
                    <a:pt x="230" y="65"/>
                    <a:pt x="230" y="65"/>
                    <a:pt x="230" y="65"/>
                  </a:cubicBezTo>
                  <a:cubicBezTo>
                    <a:pt x="229" y="64"/>
                    <a:pt x="229" y="64"/>
                    <a:pt x="229" y="64"/>
                  </a:cubicBezTo>
                  <a:cubicBezTo>
                    <a:pt x="227" y="63"/>
                    <a:pt x="227" y="62"/>
                    <a:pt x="226" y="60"/>
                  </a:cubicBezTo>
                  <a:cubicBezTo>
                    <a:pt x="225" y="58"/>
                    <a:pt x="224" y="56"/>
                    <a:pt x="220" y="54"/>
                  </a:cubicBezTo>
                  <a:cubicBezTo>
                    <a:pt x="217" y="53"/>
                    <a:pt x="214" y="53"/>
                    <a:pt x="212" y="53"/>
                  </a:cubicBezTo>
                  <a:cubicBezTo>
                    <a:pt x="208" y="53"/>
                    <a:pt x="205" y="53"/>
                    <a:pt x="201" y="49"/>
                  </a:cubicBezTo>
                  <a:cubicBezTo>
                    <a:pt x="201" y="49"/>
                    <a:pt x="201" y="48"/>
                    <a:pt x="200" y="47"/>
                  </a:cubicBezTo>
                  <a:cubicBezTo>
                    <a:pt x="200" y="47"/>
                    <a:pt x="200" y="46"/>
                    <a:pt x="200" y="46"/>
                  </a:cubicBezTo>
                  <a:cubicBezTo>
                    <a:pt x="199" y="44"/>
                    <a:pt x="199" y="44"/>
                    <a:pt x="199" y="44"/>
                  </a:cubicBezTo>
                  <a:cubicBezTo>
                    <a:pt x="196" y="44"/>
                    <a:pt x="196" y="44"/>
                    <a:pt x="196" y="44"/>
                  </a:cubicBezTo>
                  <a:cubicBezTo>
                    <a:pt x="196" y="44"/>
                    <a:pt x="195" y="44"/>
                    <a:pt x="195" y="44"/>
                  </a:cubicBezTo>
                  <a:cubicBezTo>
                    <a:pt x="194" y="44"/>
                    <a:pt x="193" y="44"/>
                    <a:pt x="193" y="44"/>
                  </a:cubicBezTo>
                  <a:cubicBezTo>
                    <a:pt x="192" y="43"/>
                    <a:pt x="192" y="41"/>
                    <a:pt x="191" y="39"/>
                  </a:cubicBezTo>
                  <a:cubicBezTo>
                    <a:pt x="191" y="38"/>
                    <a:pt x="191" y="36"/>
                    <a:pt x="190" y="35"/>
                  </a:cubicBezTo>
                  <a:cubicBezTo>
                    <a:pt x="189" y="33"/>
                    <a:pt x="187" y="33"/>
                    <a:pt x="186" y="32"/>
                  </a:cubicBezTo>
                  <a:cubicBezTo>
                    <a:pt x="184" y="31"/>
                    <a:pt x="182" y="30"/>
                    <a:pt x="181" y="28"/>
                  </a:cubicBezTo>
                  <a:cubicBezTo>
                    <a:pt x="180" y="27"/>
                    <a:pt x="180" y="25"/>
                    <a:pt x="180" y="24"/>
                  </a:cubicBezTo>
                  <a:cubicBezTo>
                    <a:pt x="180" y="23"/>
                    <a:pt x="180" y="22"/>
                    <a:pt x="179" y="21"/>
                  </a:cubicBezTo>
                  <a:cubicBezTo>
                    <a:pt x="177" y="17"/>
                    <a:pt x="177" y="17"/>
                    <a:pt x="177" y="17"/>
                  </a:cubicBezTo>
                  <a:cubicBezTo>
                    <a:pt x="175" y="20"/>
                    <a:pt x="175" y="20"/>
                    <a:pt x="175" y="20"/>
                  </a:cubicBezTo>
                  <a:cubicBezTo>
                    <a:pt x="175" y="20"/>
                    <a:pt x="175" y="20"/>
                    <a:pt x="174" y="20"/>
                  </a:cubicBezTo>
                  <a:cubicBezTo>
                    <a:pt x="174" y="18"/>
                    <a:pt x="174" y="17"/>
                    <a:pt x="174" y="15"/>
                  </a:cubicBezTo>
                  <a:cubicBezTo>
                    <a:pt x="175" y="13"/>
                    <a:pt x="175" y="10"/>
                    <a:pt x="174" y="9"/>
                  </a:cubicBezTo>
                  <a:cubicBezTo>
                    <a:pt x="174" y="7"/>
                    <a:pt x="174" y="7"/>
                    <a:pt x="174" y="7"/>
                  </a:cubicBezTo>
                  <a:cubicBezTo>
                    <a:pt x="173" y="7"/>
                    <a:pt x="173" y="7"/>
                    <a:pt x="173" y="7"/>
                  </a:cubicBezTo>
                  <a:cubicBezTo>
                    <a:pt x="171" y="7"/>
                    <a:pt x="166" y="6"/>
                    <a:pt x="163" y="6"/>
                  </a:cubicBezTo>
                  <a:cubicBezTo>
                    <a:pt x="161" y="6"/>
                    <a:pt x="161" y="6"/>
                    <a:pt x="161" y="6"/>
                  </a:cubicBezTo>
                  <a:cubicBezTo>
                    <a:pt x="161" y="7"/>
                    <a:pt x="161" y="7"/>
                    <a:pt x="161" y="7"/>
                  </a:cubicBezTo>
                  <a:cubicBezTo>
                    <a:pt x="159" y="12"/>
                    <a:pt x="157" y="12"/>
                    <a:pt x="154" y="12"/>
                  </a:cubicBezTo>
                  <a:cubicBezTo>
                    <a:pt x="154" y="12"/>
                    <a:pt x="154" y="12"/>
                    <a:pt x="154" y="12"/>
                  </a:cubicBezTo>
                  <a:cubicBezTo>
                    <a:pt x="150" y="12"/>
                    <a:pt x="145" y="8"/>
                    <a:pt x="143" y="3"/>
                  </a:cubicBezTo>
                  <a:cubicBezTo>
                    <a:pt x="142" y="0"/>
                    <a:pt x="142" y="0"/>
                    <a:pt x="142" y="0"/>
                  </a:cubicBezTo>
                  <a:cubicBezTo>
                    <a:pt x="140" y="2"/>
                    <a:pt x="140" y="2"/>
                    <a:pt x="140" y="2"/>
                  </a:cubicBezTo>
                  <a:cubicBezTo>
                    <a:pt x="136" y="3"/>
                    <a:pt x="134" y="5"/>
                    <a:pt x="132" y="8"/>
                  </a:cubicBezTo>
                  <a:cubicBezTo>
                    <a:pt x="130" y="9"/>
                    <a:pt x="129" y="10"/>
                    <a:pt x="127" y="12"/>
                  </a:cubicBezTo>
                  <a:cubicBezTo>
                    <a:pt x="125" y="13"/>
                    <a:pt x="122" y="14"/>
                    <a:pt x="120" y="14"/>
                  </a:cubicBezTo>
                  <a:cubicBezTo>
                    <a:pt x="118" y="14"/>
                    <a:pt x="117" y="14"/>
                    <a:pt x="116" y="14"/>
                  </a:cubicBezTo>
                  <a:cubicBezTo>
                    <a:pt x="115" y="14"/>
                    <a:pt x="114" y="14"/>
                    <a:pt x="112" y="14"/>
                  </a:cubicBezTo>
                  <a:cubicBezTo>
                    <a:pt x="111" y="14"/>
                    <a:pt x="110" y="14"/>
                    <a:pt x="109" y="14"/>
                  </a:cubicBezTo>
                  <a:cubicBezTo>
                    <a:pt x="106" y="14"/>
                    <a:pt x="94" y="16"/>
                    <a:pt x="91" y="20"/>
                  </a:cubicBezTo>
                  <a:cubicBezTo>
                    <a:pt x="88" y="23"/>
                    <a:pt x="88" y="27"/>
                    <a:pt x="88" y="31"/>
                  </a:cubicBezTo>
                  <a:cubicBezTo>
                    <a:pt x="88" y="34"/>
                    <a:pt x="88" y="37"/>
                    <a:pt x="87" y="38"/>
                  </a:cubicBezTo>
                  <a:cubicBezTo>
                    <a:pt x="84" y="36"/>
                    <a:pt x="77" y="29"/>
                    <a:pt x="71" y="29"/>
                  </a:cubicBezTo>
                  <a:cubicBezTo>
                    <a:pt x="71" y="29"/>
                    <a:pt x="70" y="29"/>
                    <a:pt x="70" y="29"/>
                  </a:cubicBezTo>
                  <a:cubicBezTo>
                    <a:pt x="68" y="30"/>
                    <a:pt x="65" y="31"/>
                    <a:pt x="64" y="34"/>
                  </a:cubicBezTo>
                  <a:cubicBezTo>
                    <a:pt x="63" y="35"/>
                    <a:pt x="63" y="36"/>
                    <a:pt x="63" y="38"/>
                  </a:cubicBezTo>
                  <a:cubicBezTo>
                    <a:pt x="63" y="39"/>
                    <a:pt x="63" y="40"/>
                    <a:pt x="62" y="41"/>
                  </a:cubicBezTo>
                  <a:cubicBezTo>
                    <a:pt x="62" y="43"/>
                    <a:pt x="61" y="43"/>
                    <a:pt x="60" y="44"/>
                  </a:cubicBezTo>
                  <a:cubicBezTo>
                    <a:pt x="59" y="45"/>
                    <a:pt x="58" y="46"/>
                    <a:pt x="58" y="47"/>
                  </a:cubicBezTo>
                  <a:cubicBezTo>
                    <a:pt x="55" y="51"/>
                    <a:pt x="55" y="55"/>
                    <a:pt x="55" y="61"/>
                  </a:cubicBezTo>
                  <a:cubicBezTo>
                    <a:pt x="53" y="56"/>
                    <a:pt x="49" y="54"/>
                    <a:pt x="44" y="51"/>
                  </a:cubicBezTo>
                  <a:cubicBezTo>
                    <a:pt x="42" y="50"/>
                    <a:pt x="41" y="49"/>
                    <a:pt x="39" y="48"/>
                  </a:cubicBezTo>
                  <a:cubicBezTo>
                    <a:pt x="38" y="47"/>
                    <a:pt x="38" y="47"/>
                    <a:pt x="38" y="47"/>
                  </a:cubicBezTo>
                  <a:cubicBezTo>
                    <a:pt x="36" y="48"/>
                    <a:pt x="36" y="48"/>
                    <a:pt x="36" y="48"/>
                  </a:cubicBezTo>
                  <a:cubicBezTo>
                    <a:pt x="32" y="49"/>
                    <a:pt x="29" y="53"/>
                    <a:pt x="27" y="57"/>
                  </a:cubicBezTo>
                  <a:cubicBezTo>
                    <a:pt x="26" y="58"/>
                    <a:pt x="26" y="59"/>
                    <a:pt x="25" y="59"/>
                  </a:cubicBezTo>
                  <a:cubicBezTo>
                    <a:pt x="24" y="61"/>
                    <a:pt x="21" y="63"/>
                    <a:pt x="19" y="65"/>
                  </a:cubicBezTo>
                  <a:cubicBezTo>
                    <a:pt x="16" y="67"/>
                    <a:pt x="14" y="69"/>
                    <a:pt x="13" y="71"/>
                  </a:cubicBezTo>
                  <a:cubicBezTo>
                    <a:pt x="10" y="76"/>
                    <a:pt x="11" y="87"/>
                    <a:pt x="11" y="97"/>
                  </a:cubicBezTo>
                  <a:cubicBezTo>
                    <a:pt x="12" y="102"/>
                    <a:pt x="12" y="106"/>
                    <a:pt x="12" y="109"/>
                  </a:cubicBezTo>
                  <a:cubicBezTo>
                    <a:pt x="11" y="110"/>
                    <a:pt x="9" y="110"/>
                    <a:pt x="8" y="111"/>
                  </a:cubicBezTo>
                  <a:cubicBezTo>
                    <a:pt x="0" y="116"/>
                    <a:pt x="0" y="116"/>
                    <a:pt x="0" y="116"/>
                  </a:cubicBezTo>
                  <a:cubicBezTo>
                    <a:pt x="9" y="116"/>
                    <a:pt x="9" y="116"/>
                    <a:pt x="9" y="116"/>
                  </a:cubicBezTo>
                  <a:cubicBezTo>
                    <a:pt x="14" y="116"/>
                    <a:pt x="15" y="119"/>
                    <a:pt x="16" y="125"/>
                  </a:cubicBezTo>
                  <a:cubicBezTo>
                    <a:pt x="17" y="127"/>
                    <a:pt x="17" y="128"/>
                    <a:pt x="18" y="130"/>
                  </a:cubicBezTo>
                  <a:cubicBezTo>
                    <a:pt x="18" y="131"/>
                    <a:pt x="19" y="132"/>
                    <a:pt x="19" y="133"/>
                  </a:cubicBezTo>
                  <a:cubicBezTo>
                    <a:pt x="21" y="135"/>
                    <a:pt x="22" y="137"/>
                    <a:pt x="22" y="139"/>
                  </a:cubicBezTo>
                  <a:cubicBezTo>
                    <a:pt x="22" y="141"/>
                    <a:pt x="21" y="142"/>
                    <a:pt x="20" y="143"/>
                  </a:cubicBezTo>
                  <a:cubicBezTo>
                    <a:pt x="19" y="144"/>
                    <a:pt x="18" y="145"/>
                    <a:pt x="18" y="146"/>
                  </a:cubicBezTo>
                  <a:cubicBezTo>
                    <a:pt x="17" y="150"/>
                    <a:pt x="18" y="153"/>
                    <a:pt x="19" y="157"/>
                  </a:cubicBezTo>
                  <a:cubicBezTo>
                    <a:pt x="20" y="160"/>
                    <a:pt x="21" y="163"/>
                    <a:pt x="21" y="166"/>
                  </a:cubicBezTo>
                  <a:cubicBezTo>
                    <a:pt x="21" y="172"/>
                    <a:pt x="18" y="176"/>
                    <a:pt x="16" y="180"/>
                  </a:cubicBezTo>
                  <a:cubicBezTo>
                    <a:pt x="14" y="182"/>
                    <a:pt x="12" y="185"/>
                    <a:pt x="11" y="188"/>
                  </a:cubicBezTo>
                  <a:cubicBezTo>
                    <a:pt x="9" y="195"/>
                    <a:pt x="9" y="202"/>
                    <a:pt x="9" y="209"/>
                  </a:cubicBezTo>
                  <a:cubicBezTo>
                    <a:pt x="9" y="210"/>
                    <a:pt x="9" y="210"/>
                    <a:pt x="9" y="210"/>
                  </a:cubicBezTo>
                  <a:cubicBezTo>
                    <a:pt x="9" y="211"/>
                    <a:pt x="9" y="212"/>
                    <a:pt x="9" y="214"/>
                  </a:cubicBezTo>
                  <a:cubicBezTo>
                    <a:pt x="10" y="216"/>
                    <a:pt x="10" y="216"/>
                    <a:pt x="10" y="216"/>
                  </a:cubicBezTo>
                  <a:cubicBezTo>
                    <a:pt x="12" y="216"/>
                    <a:pt x="12" y="216"/>
                    <a:pt x="12" y="216"/>
                  </a:cubicBezTo>
                  <a:cubicBezTo>
                    <a:pt x="12" y="216"/>
                    <a:pt x="13" y="216"/>
                    <a:pt x="14" y="216"/>
                  </a:cubicBezTo>
                  <a:cubicBezTo>
                    <a:pt x="15" y="216"/>
                    <a:pt x="17" y="216"/>
                    <a:pt x="19" y="216"/>
                  </a:cubicBezTo>
                  <a:cubicBezTo>
                    <a:pt x="21" y="215"/>
                    <a:pt x="23" y="215"/>
                    <a:pt x="25" y="215"/>
                  </a:cubicBezTo>
                  <a:cubicBezTo>
                    <a:pt x="27" y="215"/>
                    <a:pt x="29" y="215"/>
                    <a:pt x="31" y="217"/>
                  </a:cubicBezTo>
                  <a:cubicBezTo>
                    <a:pt x="37" y="220"/>
                    <a:pt x="37" y="226"/>
                    <a:pt x="38" y="233"/>
                  </a:cubicBezTo>
                  <a:cubicBezTo>
                    <a:pt x="38" y="234"/>
                    <a:pt x="38" y="235"/>
                    <a:pt x="38" y="236"/>
                  </a:cubicBezTo>
                  <a:cubicBezTo>
                    <a:pt x="39" y="239"/>
                    <a:pt x="39" y="241"/>
                    <a:pt x="40" y="244"/>
                  </a:cubicBezTo>
                  <a:cubicBezTo>
                    <a:pt x="41" y="249"/>
                    <a:pt x="42" y="254"/>
                    <a:pt x="41" y="259"/>
                  </a:cubicBezTo>
                  <a:cubicBezTo>
                    <a:pt x="41" y="259"/>
                    <a:pt x="41" y="259"/>
                    <a:pt x="41" y="259"/>
                  </a:cubicBezTo>
                  <a:cubicBezTo>
                    <a:pt x="40" y="270"/>
                    <a:pt x="41" y="272"/>
                    <a:pt x="52" y="274"/>
                  </a:cubicBezTo>
                  <a:cubicBezTo>
                    <a:pt x="57" y="276"/>
                    <a:pt x="62" y="276"/>
                    <a:pt x="68" y="277"/>
                  </a:cubicBezTo>
                  <a:cubicBezTo>
                    <a:pt x="73" y="277"/>
                    <a:pt x="73" y="277"/>
                    <a:pt x="73" y="277"/>
                  </a:cubicBezTo>
                  <a:cubicBezTo>
                    <a:pt x="73" y="274"/>
                    <a:pt x="73" y="274"/>
                    <a:pt x="73" y="274"/>
                  </a:cubicBezTo>
                  <a:cubicBezTo>
                    <a:pt x="73" y="269"/>
                    <a:pt x="77" y="260"/>
                    <a:pt x="80" y="256"/>
                  </a:cubicBezTo>
                  <a:cubicBezTo>
                    <a:pt x="82" y="254"/>
                    <a:pt x="84" y="253"/>
                    <a:pt x="86" y="252"/>
                  </a:cubicBezTo>
                  <a:cubicBezTo>
                    <a:pt x="90" y="250"/>
                    <a:pt x="94" y="248"/>
                    <a:pt x="96" y="242"/>
                  </a:cubicBezTo>
                  <a:cubicBezTo>
                    <a:pt x="98" y="239"/>
                    <a:pt x="100" y="235"/>
                    <a:pt x="101" y="231"/>
                  </a:cubicBezTo>
                  <a:cubicBezTo>
                    <a:pt x="104" y="224"/>
                    <a:pt x="106" y="218"/>
                    <a:pt x="109" y="213"/>
                  </a:cubicBezTo>
                  <a:cubicBezTo>
                    <a:pt x="111" y="210"/>
                    <a:pt x="112" y="208"/>
                    <a:pt x="112" y="206"/>
                  </a:cubicBezTo>
                  <a:cubicBezTo>
                    <a:pt x="113" y="204"/>
                    <a:pt x="113" y="202"/>
                    <a:pt x="114" y="201"/>
                  </a:cubicBezTo>
                  <a:cubicBezTo>
                    <a:pt x="114" y="200"/>
                    <a:pt x="115" y="199"/>
                    <a:pt x="116" y="197"/>
                  </a:cubicBezTo>
                  <a:cubicBezTo>
                    <a:pt x="118" y="195"/>
                    <a:pt x="120" y="193"/>
                    <a:pt x="120" y="190"/>
                  </a:cubicBezTo>
                  <a:cubicBezTo>
                    <a:pt x="121" y="188"/>
                    <a:pt x="121" y="186"/>
                    <a:pt x="121" y="185"/>
                  </a:cubicBezTo>
                  <a:cubicBezTo>
                    <a:pt x="122" y="183"/>
                    <a:pt x="122" y="181"/>
                    <a:pt x="122" y="179"/>
                  </a:cubicBezTo>
                  <a:cubicBezTo>
                    <a:pt x="123" y="178"/>
                    <a:pt x="124" y="177"/>
                    <a:pt x="125" y="175"/>
                  </a:cubicBezTo>
                  <a:cubicBezTo>
                    <a:pt x="128" y="172"/>
                    <a:pt x="131" y="169"/>
                    <a:pt x="130" y="165"/>
                  </a:cubicBezTo>
                  <a:cubicBezTo>
                    <a:pt x="130" y="160"/>
                    <a:pt x="125" y="158"/>
                    <a:pt x="122" y="157"/>
                  </a:cubicBezTo>
                  <a:cubicBezTo>
                    <a:pt x="120" y="156"/>
                    <a:pt x="119" y="155"/>
                    <a:pt x="118" y="155"/>
                  </a:cubicBezTo>
                  <a:cubicBezTo>
                    <a:pt x="112" y="150"/>
                    <a:pt x="110" y="142"/>
                    <a:pt x="108" y="135"/>
                  </a:cubicBezTo>
                  <a:cubicBezTo>
                    <a:pt x="106" y="128"/>
                    <a:pt x="108" y="126"/>
                    <a:pt x="112" y="121"/>
                  </a:cubicBezTo>
                  <a:cubicBezTo>
                    <a:pt x="114" y="119"/>
                    <a:pt x="115" y="118"/>
                    <a:pt x="116" y="116"/>
                  </a:cubicBezTo>
                  <a:cubicBezTo>
                    <a:pt x="118" y="114"/>
                    <a:pt x="119" y="112"/>
                    <a:pt x="121" y="110"/>
                  </a:cubicBezTo>
                  <a:cubicBezTo>
                    <a:pt x="123" y="107"/>
                    <a:pt x="125" y="105"/>
                    <a:pt x="127" y="102"/>
                  </a:cubicBezTo>
                  <a:cubicBezTo>
                    <a:pt x="129" y="100"/>
                    <a:pt x="130" y="98"/>
                    <a:pt x="132" y="96"/>
                  </a:cubicBezTo>
                  <a:cubicBezTo>
                    <a:pt x="134" y="92"/>
                    <a:pt x="137" y="89"/>
                    <a:pt x="140" y="87"/>
                  </a:cubicBezTo>
                  <a:cubicBezTo>
                    <a:pt x="147" y="82"/>
                    <a:pt x="154" y="79"/>
                    <a:pt x="162" y="77"/>
                  </a:cubicBezTo>
                  <a:cubicBezTo>
                    <a:pt x="166" y="76"/>
                    <a:pt x="171" y="76"/>
                    <a:pt x="178" y="76"/>
                  </a:cubicBezTo>
                  <a:cubicBezTo>
                    <a:pt x="182" y="76"/>
                    <a:pt x="188" y="76"/>
                    <a:pt x="192" y="76"/>
                  </a:cubicBezTo>
                  <a:cubicBezTo>
                    <a:pt x="196" y="76"/>
                    <a:pt x="200" y="77"/>
                    <a:pt x="204" y="77"/>
                  </a:cubicBezTo>
                  <a:cubicBezTo>
                    <a:pt x="210" y="77"/>
                    <a:pt x="217" y="79"/>
                    <a:pt x="218" y="82"/>
                  </a:cubicBezTo>
                  <a:cubicBezTo>
                    <a:pt x="218" y="82"/>
                    <a:pt x="219" y="84"/>
                    <a:pt x="217" y="86"/>
                  </a:cubicBezTo>
                  <a:cubicBezTo>
                    <a:pt x="213" y="92"/>
                    <a:pt x="214" y="95"/>
                    <a:pt x="217" y="100"/>
                  </a:cubicBezTo>
                  <a:cubicBezTo>
                    <a:pt x="217" y="100"/>
                    <a:pt x="217" y="102"/>
                    <a:pt x="217" y="103"/>
                  </a:cubicBezTo>
                  <a:cubicBezTo>
                    <a:pt x="217" y="106"/>
                    <a:pt x="217" y="109"/>
                    <a:pt x="221" y="111"/>
                  </a:cubicBezTo>
                  <a:cubicBezTo>
                    <a:pt x="222" y="111"/>
                    <a:pt x="223" y="111"/>
                    <a:pt x="224" y="111"/>
                  </a:cubicBezTo>
                  <a:cubicBezTo>
                    <a:pt x="228" y="111"/>
                    <a:pt x="232" y="107"/>
                    <a:pt x="234" y="104"/>
                  </a:cubicBezTo>
                  <a:cubicBezTo>
                    <a:pt x="234" y="103"/>
                    <a:pt x="234" y="102"/>
                    <a:pt x="234" y="100"/>
                  </a:cubicBezTo>
                  <a:cubicBezTo>
                    <a:pt x="235" y="99"/>
                    <a:pt x="235" y="95"/>
                    <a:pt x="236" y="93"/>
                  </a:cubicBezTo>
                  <a:cubicBezTo>
                    <a:pt x="238" y="93"/>
                    <a:pt x="239" y="92"/>
                    <a:pt x="241" y="91"/>
                  </a:cubicBezTo>
                  <a:cubicBezTo>
                    <a:pt x="243" y="90"/>
                    <a:pt x="243" y="90"/>
                    <a:pt x="243" y="90"/>
                  </a:cubicBezTo>
                  <a:cubicBezTo>
                    <a:pt x="243" y="88"/>
                    <a:pt x="243" y="88"/>
                    <a:pt x="243" y="88"/>
                  </a:cubicBezTo>
                  <a:cubicBezTo>
                    <a:pt x="244" y="81"/>
                    <a:pt x="239" y="80"/>
                    <a:pt x="236" y="80"/>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4" name="Freeform 37">
              <a:extLst>
                <a:ext uri="{FF2B5EF4-FFF2-40B4-BE49-F238E27FC236}">
                  <a16:creationId xmlns:a16="http://schemas.microsoft.com/office/drawing/2014/main" id="{BF6172C6-4FC2-402F-8DB9-6648FD15B546}"/>
                </a:ext>
              </a:extLst>
            </p:cNvPr>
            <p:cNvSpPr>
              <a:spLocks/>
            </p:cNvSpPr>
            <p:nvPr/>
          </p:nvSpPr>
          <p:spPr bwMode="auto">
            <a:xfrm>
              <a:off x="3314" y="1350"/>
              <a:ext cx="459" cy="709"/>
            </a:xfrm>
            <a:custGeom>
              <a:avLst/>
              <a:gdLst>
                <a:gd name="T0" fmla="*/ 227 w 228"/>
                <a:gd name="T1" fmla="*/ 302 h 353"/>
                <a:gd name="T2" fmla="*/ 206 w 228"/>
                <a:gd name="T3" fmla="*/ 299 h 353"/>
                <a:gd name="T4" fmla="*/ 196 w 228"/>
                <a:gd name="T5" fmla="*/ 284 h 353"/>
                <a:gd name="T6" fmla="*/ 193 w 228"/>
                <a:gd name="T7" fmla="*/ 261 h 353"/>
                <a:gd name="T8" fmla="*/ 185 w 228"/>
                <a:gd name="T9" fmla="*/ 241 h 353"/>
                <a:gd name="T10" fmla="*/ 173 w 228"/>
                <a:gd name="T11" fmla="*/ 240 h 353"/>
                <a:gd name="T12" fmla="*/ 164 w 228"/>
                <a:gd name="T13" fmla="*/ 240 h 353"/>
                <a:gd name="T14" fmla="*/ 165 w 228"/>
                <a:gd name="T15" fmla="*/ 213 h 353"/>
                <a:gd name="T16" fmla="*/ 175 w 228"/>
                <a:gd name="T17" fmla="*/ 191 h 353"/>
                <a:gd name="T18" fmla="*/ 172 w 228"/>
                <a:gd name="T19" fmla="*/ 172 h 353"/>
                <a:gd name="T20" fmla="*/ 176 w 228"/>
                <a:gd name="T21" fmla="*/ 164 h 353"/>
                <a:gd name="T22" fmla="*/ 172 w 228"/>
                <a:gd name="T23" fmla="*/ 155 h 353"/>
                <a:gd name="T24" fmla="*/ 163 w 228"/>
                <a:gd name="T25" fmla="*/ 141 h 353"/>
                <a:gd name="T26" fmla="*/ 160 w 228"/>
                <a:gd name="T27" fmla="*/ 138 h 353"/>
                <a:gd name="T28" fmla="*/ 166 w 228"/>
                <a:gd name="T29" fmla="*/ 135 h 353"/>
                <a:gd name="T30" fmla="*/ 166 w 228"/>
                <a:gd name="T31" fmla="*/ 121 h 353"/>
                <a:gd name="T32" fmla="*/ 166 w 228"/>
                <a:gd name="T33" fmla="*/ 96 h 353"/>
                <a:gd name="T34" fmla="*/ 151 w 228"/>
                <a:gd name="T35" fmla="*/ 103 h 353"/>
                <a:gd name="T36" fmla="*/ 140 w 228"/>
                <a:gd name="T37" fmla="*/ 120 h 353"/>
                <a:gd name="T38" fmla="*/ 125 w 228"/>
                <a:gd name="T39" fmla="*/ 124 h 353"/>
                <a:gd name="T40" fmla="*/ 111 w 228"/>
                <a:gd name="T41" fmla="*/ 123 h 353"/>
                <a:gd name="T42" fmla="*/ 104 w 228"/>
                <a:gd name="T43" fmla="*/ 123 h 353"/>
                <a:gd name="T44" fmla="*/ 108 w 228"/>
                <a:gd name="T45" fmla="*/ 72 h 353"/>
                <a:gd name="T46" fmla="*/ 108 w 228"/>
                <a:gd name="T47" fmla="*/ 31 h 353"/>
                <a:gd name="T48" fmla="*/ 112 w 228"/>
                <a:gd name="T49" fmla="*/ 6 h 353"/>
                <a:gd name="T50" fmla="*/ 99 w 228"/>
                <a:gd name="T51" fmla="*/ 0 h 353"/>
                <a:gd name="T52" fmla="*/ 79 w 228"/>
                <a:gd name="T53" fmla="*/ 14 h 353"/>
                <a:gd name="T54" fmla="*/ 54 w 228"/>
                <a:gd name="T55" fmla="*/ 23 h 353"/>
                <a:gd name="T56" fmla="*/ 19 w 228"/>
                <a:gd name="T57" fmla="*/ 41 h 353"/>
                <a:gd name="T58" fmla="*/ 16 w 228"/>
                <a:gd name="T59" fmla="*/ 44 h 353"/>
                <a:gd name="T60" fmla="*/ 17 w 228"/>
                <a:gd name="T61" fmla="*/ 57 h 353"/>
                <a:gd name="T62" fmla="*/ 11 w 228"/>
                <a:gd name="T63" fmla="*/ 67 h 353"/>
                <a:gd name="T64" fmla="*/ 12 w 228"/>
                <a:gd name="T65" fmla="*/ 80 h 353"/>
                <a:gd name="T66" fmla="*/ 5 w 228"/>
                <a:gd name="T67" fmla="*/ 89 h 353"/>
                <a:gd name="T68" fmla="*/ 22 w 228"/>
                <a:gd name="T69" fmla="*/ 133 h 353"/>
                <a:gd name="T70" fmla="*/ 30 w 228"/>
                <a:gd name="T71" fmla="*/ 153 h 353"/>
                <a:gd name="T72" fmla="*/ 31 w 228"/>
                <a:gd name="T73" fmla="*/ 179 h 353"/>
                <a:gd name="T74" fmla="*/ 28 w 228"/>
                <a:gd name="T75" fmla="*/ 180 h 353"/>
                <a:gd name="T76" fmla="*/ 27 w 228"/>
                <a:gd name="T77" fmla="*/ 184 h 353"/>
                <a:gd name="T78" fmla="*/ 21 w 228"/>
                <a:gd name="T79" fmla="*/ 192 h 353"/>
                <a:gd name="T80" fmla="*/ 6 w 228"/>
                <a:gd name="T81" fmla="*/ 208 h 353"/>
                <a:gd name="T82" fmla="*/ 9 w 228"/>
                <a:gd name="T83" fmla="*/ 212 h 353"/>
                <a:gd name="T84" fmla="*/ 53 w 228"/>
                <a:gd name="T85" fmla="*/ 248 h 353"/>
                <a:gd name="T86" fmla="*/ 48 w 228"/>
                <a:gd name="T87" fmla="*/ 331 h 353"/>
                <a:gd name="T88" fmla="*/ 48 w 228"/>
                <a:gd name="T89" fmla="*/ 339 h 353"/>
                <a:gd name="T90" fmla="*/ 63 w 228"/>
                <a:gd name="T91" fmla="*/ 347 h 353"/>
                <a:gd name="T92" fmla="*/ 87 w 228"/>
                <a:gd name="T93" fmla="*/ 340 h 353"/>
                <a:gd name="T94" fmla="*/ 107 w 228"/>
                <a:gd name="T95" fmla="*/ 348 h 353"/>
                <a:gd name="T96" fmla="*/ 111 w 228"/>
                <a:gd name="T97" fmla="*/ 343 h 353"/>
                <a:gd name="T98" fmla="*/ 117 w 228"/>
                <a:gd name="T99" fmla="*/ 343 h 353"/>
                <a:gd name="T100" fmla="*/ 129 w 228"/>
                <a:gd name="T101" fmla="*/ 353 h 353"/>
                <a:gd name="T102" fmla="*/ 152 w 228"/>
                <a:gd name="T103" fmla="*/ 343 h 353"/>
                <a:gd name="T104" fmla="*/ 188 w 228"/>
                <a:gd name="T105" fmla="*/ 345 h 353"/>
                <a:gd name="T106" fmla="*/ 191 w 228"/>
                <a:gd name="T107" fmla="*/ 344 h 353"/>
                <a:gd name="T108" fmla="*/ 204 w 228"/>
                <a:gd name="T109" fmla="*/ 330 h 353"/>
                <a:gd name="T110" fmla="*/ 213 w 228"/>
                <a:gd name="T111" fmla="*/ 319 h 353"/>
                <a:gd name="T112" fmla="*/ 216 w 228"/>
                <a:gd name="T113" fmla="*/ 319 h 353"/>
                <a:gd name="T114" fmla="*/ 220 w 228"/>
                <a:gd name="T115" fmla="*/ 319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353">
                  <a:moveTo>
                    <a:pt x="227" y="304"/>
                  </a:moveTo>
                  <a:cubicBezTo>
                    <a:pt x="227" y="302"/>
                    <a:pt x="227" y="302"/>
                    <a:pt x="227" y="302"/>
                  </a:cubicBezTo>
                  <a:cubicBezTo>
                    <a:pt x="222" y="301"/>
                    <a:pt x="222" y="301"/>
                    <a:pt x="222" y="301"/>
                  </a:cubicBezTo>
                  <a:cubicBezTo>
                    <a:pt x="217" y="301"/>
                    <a:pt x="211" y="300"/>
                    <a:pt x="206" y="299"/>
                  </a:cubicBezTo>
                  <a:cubicBezTo>
                    <a:pt x="194" y="296"/>
                    <a:pt x="195" y="294"/>
                    <a:pt x="196" y="284"/>
                  </a:cubicBezTo>
                  <a:cubicBezTo>
                    <a:pt x="196" y="284"/>
                    <a:pt x="196" y="284"/>
                    <a:pt x="196" y="284"/>
                  </a:cubicBezTo>
                  <a:cubicBezTo>
                    <a:pt x="196" y="279"/>
                    <a:pt x="195" y="274"/>
                    <a:pt x="194" y="269"/>
                  </a:cubicBezTo>
                  <a:cubicBezTo>
                    <a:pt x="193" y="266"/>
                    <a:pt x="193" y="263"/>
                    <a:pt x="193" y="261"/>
                  </a:cubicBezTo>
                  <a:cubicBezTo>
                    <a:pt x="193" y="260"/>
                    <a:pt x="192" y="259"/>
                    <a:pt x="192" y="258"/>
                  </a:cubicBezTo>
                  <a:cubicBezTo>
                    <a:pt x="192" y="251"/>
                    <a:pt x="191" y="245"/>
                    <a:pt x="185" y="241"/>
                  </a:cubicBezTo>
                  <a:cubicBezTo>
                    <a:pt x="183" y="240"/>
                    <a:pt x="181" y="239"/>
                    <a:pt x="179" y="239"/>
                  </a:cubicBezTo>
                  <a:cubicBezTo>
                    <a:pt x="177" y="239"/>
                    <a:pt x="175" y="240"/>
                    <a:pt x="173" y="240"/>
                  </a:cubicBezTo>
                  <a:cubicBezTo>
                    <a:pt x="171" y="241"/>
                    <a:pt x="169" y="241"/>
                    <a:pt x="168" y="241"/>
                  </a:cubicBezTo>
                  <a:cubicBezTo>
                    <a:pt x="166" y="241"/>
                    <a:pt x="165" y="241"/>
                    <a:pt x="164" y="240"/>
                  </a:cubicBezTo>
                  <a:cubicBezTo>
                    <a:pt x="164" y="239"/>
                    <a:pt x="164" y="237"/>
                    <a:pt x="164" y="234"/>
                  </a:cubicBezTo>
                  <a:cubicBezTo>
                    <a:pt x="163" y="227"/>
                    <a:pt x="163" y="220"/>
                    <a:pt x="165" y="213"/>
                  </a:cubicBezTo>
                  <a:cubicBezTo>
                    <a:pt x="167" y="210"/>
                    <a:pt x="168" y="208"/>
                    <a:pt x="170" y="205"/>
                  </a:cubicBezTo>
                  <a:cubicBezTo>
                    <a:pt x="172" y="201"/>
                    <a:pt x="175" y="197"/>
                    <a:pt x="175" y="191"/>
                  </a:cubicBezTo>
                  <a:cubicBezTo>
                    <a:pt x="176" y="188"/>
                    <a:pt x="175" y="185"/>
                    <a:pt x="174" y="182"/>
                  </a:cubicBezTo>
                  <a:cubicBezTo>
                    <a:pt x="172" y="178"/>
                    <a:pt x="171" y="175"/>
                    <a:pt x="172" y="172"/>
                  </a:cubicBezTo>
                  <a:cubicBezTo>
                    <a:pt x="172" y="170"/>
                    <a:pt x="173" y="169"/>
                    <a:pt x="174" y="168"/>
                  </a:cubicBezTo>
                  <a:cubicBezTo>
                    <a:pt x="175" y="167"/>
                    <a:pt x="176" y="166"/>
                    <a:pt x="176" y="164"/>
                  </a:cubicBezTo>
                  <a:cubicBezTo>
                    <a:pt x="176" y="162"/>
                    <a:pt x="175" y="160"/>
                    <a:pt x="174" y="158"/>
                  </a:cubicBezTo>
                  <a:cubicBezTo>
                    <a:pt x="173" y="157"/>
                    <a:pt x="172" y="156"/>
                    <a:pt x="172" y="155"/>
                  </a:cubicBezTo>
                  <a:cubicBezTo>
                    <a:pt x="171" y="153"/>
                    <a:pt x="171" y="151"/>
                    <a:pt x="171" y="150"/>
                  </a:cubicBezTo>
                  <a:cubicBezTo>
                    <a:pt x="170" y="145"/>
                    <a:pt x="169" y="141"/>
                    <a:pt x="163" y="141"/>
                  </a:cubicBezTo>
                  <a:cubicBezTo>
                    <a:pt x="162" y="141"/>
                    <a:pt x="161" y="141"/>
                    <a:pt x="160" y="141"/>
                  </a:cubicBezTo>
                  <a:cubicBezTo>
                    <a:pt x="160" y="140"/>
                    <a:pt x="160" y="139"/>
                    <a:pt x="160" y="138"/>
                  </a:cubicBezTo>
                  <a:cubicBezTo>
                    <a:pt x="161" y="137"/>
                    <a:pt x="163" y="136"/>
                    <a:pt x="165" y="135"/>
                  </a:cubicBezTo>
                  <a:cubicBezTo>
                    <a:pt x="166" y="135"/>
                    <a:pt x="166" y="135"/>
                    <a:pt x="166" y="135"/>
                  </a:cubicBezTo>
                  <a:cubicBezTo>
                    <a:pt x="166" y="132"/>
                    <a:pt x="166" y="132"/>
                    <a:pt x="166" y="132"/>
                  </a:cubicBezTo>
                  <a:cubicBezTo>
                    <a:pt x="166" y="129"/>
                    <a:pt x="166" y="125"/>
                    <a:pt x="166" y="121"/>
                  </a:cubicBezTo>
                  <a:cubicBezTo>
                    <a:pt x="165" y="114"/>
                    <a:pt x="164" y="106"/>
                    <a:pt x="165" y="100"/>
                  </a:cubicBezTo>
                  <a:cubicBezTo>
                    <a:pt x="166" y="96"/>
                    <a:pt x="166" y="96"/>
                    <a:pt x="166" y="96"/>
                  </a:cubicBezTo>
                  <a:cubicBezTo>
                    <a:pt x="161" y="97"/>
                    <a:pt x="161" y="97"/>
                    <a:pt x="161" y="97"/>
                  </a:cubicBezTo>
                  <a:cubicBezTo>
                    <a:pt x="157" y="98"/>
                    <a:pt x="154" y="99"/>
                    <a:pt x="151" y="103"/>
                  </a:cubicBezTo>
                  <a:cubicBezTo>
                    <a:pt x="149" y="105"/>
                    <a:pt x="147" y="108"/>
                    <a:pt x="145" y="111"/>
                  </a:cubicBezTo>
                  <a:cubicBezTo>
                    <a:pt x="144" y="114"/>
                    <a:pt x="142" y="117"/>
                    <a:pt x="140" y="120"/>
                  </a:cubicBezTo>
                  <a:cubicBezTo>
                    <a:pt x="136" y="124"/>
                    <a:pt x="134" y="125"/>
                    <a:pt x="131" y="125"/>
                  </a:cubicBezTo>
                  <a:cubicBezTo>
                    <a:pt x="130" y="125"/>
                    <a:pt x="128" y="125"/>
                    <a:pt x="125" y="124"/>
                  </a:cubicBezTo>
                  <a:cubicBezTo>
                    <a:pt x="124" y="124"/>
                    <a:pt x="124" y="124"/>
                    <a:pt x="124" y="124"/>
                  </a:cubicBezTo>
                  <a:cubicBezTo>
                    <a:pt x="120" y="123"/>
                    <a:pt x="115" y="123"/>
                    <a:pt x="111" y="123"/>
                  </a:cubicBezTo>
                  <a:cubicBezTo>
                    <a:pt x="109" y="123"/>
                    <a:pt x="107" y="123"/>
                    <a:pt x="106" y="123"/>
                  </a:cubicBezTo>
                  <a:cubicBezTo>
                    <a:pt x="105" y="123"/>
                    <a:pt x="104" y="123"/>
                    <a:pt x="104" y="123"/>
                  </a:cubicBezTo>
                  <a:cubicBezTo>
                    <a:pt x="104" y="121"/>
                    <a:pt x="105" y="118"/>
                    <a:pt x="105" y="118"/>
                  </a:cubicBezTo>
                  <a:cubicBezTo>
                    <a:pt x="111" y="102"/>
                    <a:pt x="117" y="86"/>
                    <a:pt x="108" y="72"/>
                  </a:cubicBezTo>
                  <a:cubicBezTo>
                    <a:pt x="104" y="65"/>
                    <a:pt x="100" y="57"/>
                    <a:pt x="101" y="47"/>
                  </a:cubicBezTo>
                  <a:cubicBezTo>
                    <a:pt x="102" y="41"/>
                    <a:pt x="105" y="36"/>
                    <a:pt x="108" y="31"/>
                  </a:cubicBezTo>
                  <a:cubicBezTo>
                    <a:pt x="110" y="27"/>
                    <a:pt x="112" y="23"/>
                    <a:pt x="113" y="18"/>
                  </a:cubicBezTo>
                  <a:cubicBezTo>
                    <a:pt x="115" y="14"/>
                    <a:pt x="114" y="10"/>
                    <a:pt x="112" y="6"/>
                  </a:cubicBezTo>
                  <a:cubicBezTo>
                    <a:pt x="109" y="3"/>
                    <a:pt x="106" y="1"/>
                    <a:pt x="101" y="1"/>
                  </a:cubicBezTo>
                  <a:cubicBezTo>
                    <a:pt x="101" y="0"/>
                    <a:pt x="100" y="0"/>
                    <a:pt x="99" y="0"/>
                  </a:cubicBezTo>
                  <a:cubicBezTo>
                    <a:pt x="92" y="0"/>
                    <a:pt x="87" y="5"/>
                    <a:pt x="82" y="10"/>
                  </a:cubicBezTo>
                  <a:cubicBezTo>
                    <a:pt x="81" y="12"/>
                    <a:pt x="80" y="13"/>
                    <a:pt x="79" y="14"/>
                  </a:cubicBezTo>
                  <a:cubicBezTo>
                    <a:pt x="72" y="20"/>
                    <a:pt x="66" y="21"/>
                    <a:pt x="58" y="22"/>
                  </a:cubicBezTo>
                  <a:cubicBezTo>
                    <a:pt x="57" y="22"/>
                    <a:pt x="55" y="22"/>
                    <a:pt x="54" y="23"/>
                  </a:cubicBezTo>
                  <a:cubicBezTo>
                    <a:pt x="43" y="24"/>
                    <a:pt x="39" y="28"/>
                    <a:pt x="32" y="35"/>
                  </a:cubicBezTo>
                  <a:cubicBezTo>
                    <a:pt x="28" y="39"/>
                    <a:pt x="24" y="41"/>
                    <a:pt x="19" y="41"/>
                  </a:cubicBezTo>
                  <a:cubicBezTo>
                    <a:pt x="16" y="41"/>
                    <a:pt x="16" y="41"/>
                    <a:pt x="16" y="41"/>
                  </a:cubicBezTo>
                  <a:cubicBezTo>
                    <a:pt x="16" y="44"/>
                    <a:pt x="16" y="44"/>
                    <a:pt x="16" y="44"/>
                  </a:cubicBezTo>
                  <a:cubicBezTo>
                    <a:pt x="15" y="46"/>
                    <a:pt x="16" y="48"/>
                    <a:pt x="17" y="51"/>
                  </a:cubicBezTo>
                  <a:cubicBezTo>
                    <a:pt x="17" y="53"/>
                    <a:pt x="18" y="55"/>
                    <a:pt x="17" y="57"/>
                  </a:cubicBezTo>
                  <a:cubicBezTo>
                    <a:pt x="17" y="59"/>
                    <a:pt x="16" y="61"/>
                    <a:pt x="14" y="62"/>
                  </a:cubicBezTo>
                  <a:cubicBezTo>
                    <a:pt x="13" y="63"/>
                    <a:pt x="12" y="65"/>
                    <a:pt x="11" y="67"/>
                  </a:cubicBezTo>
                  <a:cubicBezTo>
                    <a:pt x="10" y="69"/>
                    <a:pt x="11" y="71"/>
                    <a:pt x="12" y="73"/>
                  </a:cubicBezTo>
                  <a:cubicBezTo>
                    <a:pt x="12" y="76"/>
                    <a:pt x="13" y="78"/>
                    <a:pt x="12" y="80"/>
                  </a:cubicBezTo>
                  <a:cubicBezTo>
                    <a:pt x="12" y="83"/>
                    <a:pt x="10" y="85"/>
                    <a:pt x="8" y="86"/>
                  </a:cubicBezTo>
                  <a:cubicBezTo>
                    <a:pt x="7" y="87"/>
                    <a:pt x="6" y="88"/>
                    <a:pt x="5" y="89"/>
                  </a:cubicBezTo>
                  <a:cubicBezTo>
                    <a:pt x="2" y="94"/>
                    <a:pt x="0" y="99"/>
                    <a:pt x="1" y="105"/>
                  </a:cubicBezTo>
                  <a:cubicBezTo>
                    <a:pt x="3" y="116"/>
                    <a:pt x="13" y="127"/>
                    <a:pt x="22" y="133"/>
                  </a:cubicBezTo>
                  <a:cubicBezTo>
                    <a:pt x="20" y="138"/>
                    <a:pt x="23" y="142"/>
                    <a:pt x="26" y="146"/>
                  </a:cubicBezTo>
                  <a:cubicBezTo>
                    <a:pt x="27" y="149"/>
                    <a:pt x="29" y="151"/>
                    <a:pt x="30" y="153"/>
                  </a:cubicBezTo>
                  <a:cubicBezTo>
                    <a:pt x="32" y="160"/>
                    <a:pt x="32" y="169"/>
                    <a:pt x="31" y="177"/>
                  </a:cubicBezTo>
                  <a:cubicBezTo>
                    <a:pt x="31" y="179"/>
                    <a:pt x="31" y="179"/>
                    <a:pt x="31" y="179"/>
                  </a:cubicBezTo>
                  <a:cubicBezTo>
                    <a:pt x="30" y="179"/>
                    <a:pt x="29" y="179"/>
                    <a:pt x="28" y="180"/>
                  </a:cubicBezTo>
                  <a:cubicBezTo>
                    <a:pt x="28" y="180"/>
                    <a:pt x="28" y="180"/>
                    <a:pt x="28" y="180"/>
                  </a:cubicBezTo>
                  <a:cubicBezTo>
                    <a:pt x="27" y="181"/>
                    <a:pt x="27" y="181"/>
                    <a:pt x="27" y="181"/>
                  </a:cubicBezTo>
                  <a:cubicBezTo>
                    <a:pt x="27" y="182"/>
                    <a:pt x="27" y="183"/>
                    <a:pt x="27" y="184"/>
                  </a:cubicBezTo>
                  <a:cubicBezTo>
                    <a:pt x="27" y="185"/>
                    <a:pt x="27" y="187"/>
                    <a:pt x="26" y="188"/>
                  </a:cubicBezTo>
                  <a:cubicBezTo>
                    <a:pt x="25" y="190"/>
                    <a:pt x="23" y="191"/>
                    <a:pt x="21" y="192"/>
                  </a:cubicBezTo>
                  <a:cubicBezTo>
                    <a:pt x="20" y="193"/>
                    <a:pt x="19" y="193"/>
                    <a:pt x="18" y="194"/>
                  </a:cubicBezTo>
                  <a:cubicBezTo>
                    <a:pt x="13" y="197"/>
                    <a:pt x="8" y="202"/>
                    <a:pt x="6" y="208"/>
                  </a:cubicBezTo>
                  <a:cubicBezTo>
                    <a:pt x="4" y="211"/>
                    <a:pt x="4" y="211"/>
                    <a:pt x="4" y="211"/>
                  </a:cubicBezTo>
                  <a:cubicBezTo>
                    <a:pt x="9" y="212"/>
                    <a:pt x="9" y="212"/>
                    <a:pt x="9" y="212"/>
                  </a:cubicBezTo>
                  <a:cubicBezTo>
                    <a:pt x="19" y="215"/>
                    <a:pt x="28" y="217"/>
                    <a:pt x="36" y="224"/>
                  </a:cubicBezTo>
                  <a:cubicBezTo>
                    <a:pt x="43" y="230"/>
                    <a:pt x="49" y="240"/>
                    <a:pt x="53" y="248"/>
                  </a:cubicBezTo>
                  <a:cubicBezTo>
                    <a:pt x="59" y="264"/>
                    <a:pt x="57" y="283"/>
                    <a:pt x="55" y="300"/>
                  </a:cubicBezTo>
                  <a:cubicBezTo>
                    <a:pt x="54" y="310"/>
                    <a:pt x="52" y="321"/>
                    <a:pt x="48" y="331"/>
                  </a:cubicBezTo>
                  <a:cubicBezTo>
                    <a:pt x="46" y="338"/>
                    <a:pt x="46" y="338"/>
                    <a:pt x="46" y="338"/>
                  </a:cubicBezTo>
                  <a:cubicBezTo>
                    <a:pt x="48" y="339"/>
                    <a:pt x="48" y="339"/>
                    <a:pt x="48" y="339"/>
                  </a:cubicBezTo>
                  <a:cubicBezTo>
                    <a:pt x="50" y="340"/>
                    <a:pt x="52" y="341"/>
                    <a:pt x="53" y="342"/>
                  </a:cubicBezTo>
                  <a:cubicBezTo>
                    <a:pt x="55" y="344"/>
                    <a:pt x="58" y="347"/>
                    <a:pt x="63" y="347"/>
                  </a:cubicBezTo>
                  <a:cubicBezTo>
                    <a:pt x="66" y="347"/>
                    <a:pt x="66" y="347"/>
                    <a:pt x="66" y="347"/>
                  </a:cubicBezTo>
                  <a:cubicBezTo>
                    <a:pt x="80" y="346"/>
                    <a:pt x="86" y="344"/>
                    <a:pt x="87" y="340"/>
                  </a:cubicBezTo>
                  <a:cubicBezTo>
                    <a:pt x="89" y="340"/>
                    <a:pt x="92" y="342"/>
                    <a:pt x="95" y="343"/>
                  </a:cubicBezTo>
                  <a:cubicBezTo>
                    <a:pt x="99" y="346"/>
                    <a:pt x="104" y="348"/>
                    <a:pt x="107" y="348"/>
                  </a:cubicBezTo>
                  <a:cubicBezTo>
                    <a:pt x="107" y="348"/>
                    <a:pt x="108" y="348"/>
                    <a:pt x="109" y="347"/>
                  </a:cubicBezTo>
                  <a:cubicBezTo>
                    <a:pt x="111" y="346"/>
                    <a:pt x="111" y="344"/>
                    <a:pt x="111" y="343"/>
                  </a:cubicBezTo>
                  <a:cubicBezTo>
                    <a:pt x="112" y="343"/>
                    <a:pt x="113" y="343"/>
                    <a:pt x="114" y="343"/>
                  </a:cubicBezTo>
                  <a:cubicBezTo>
                    <a:pt x="116" y="343"/>
                    <a:pt x="117" y="343"/>
                    <a:pt x="117" y="343"/>
                  </a:cubicBezTo>
                  <a:cubicBezTo>
                    <a:pt x="120" y="348"/>
                    <a:pt x="122" y="352"/>
                    <a:pt x="126" y="353"/>
                  </a:cubicBezTo>
                  <a:cubicBezTo>
                    <a:pt x="127" y="353"/>
                    <a:pt x="128" y="353"/>
                    <a:pt x="129" y="353"/>
                  </a:cubicBezTo>
                  <a:cubicBezTo>
                    <a:pt x="134" y="353"/>
                    <a:pt x="140" y="350"/>
                    <a:pt x="145" y="347"/>
                  </a:cubicBezTo>
                  <a:cubicBezTo>
                    <a:pt x="148" y="345"/>
                    <a:pt x="150" y="344"/>
                    <a:pt x="152" y="343"/>
                  </a:cubicBezTo>
                  <a:cubicBezTo>
                    <a:pt x="157" y="341"/>
                    <a:pt x="162" y="339"/>
                    <a:pt x="166" y="339"/>
                  </a:cubicBezTo>
                  <a:cubicBezTo>
                    <a:pt x="173" y="339"/>
                    <a:pt x="180" y="342"/>
                    <a:pt x="188" y="345"/>
                  </a:cubicBezTo>
                  <a:cubicBezTo>
                    <a:pt x="190" y="345"/>
                    <a:pt x="190" y="345"/>
                    <a:pt x="190" y="345"/>
                  </a:cubicBezTo>
                  <a:cubicBezTo>
                    <a:pt x="191" y="344"/>
                    <a:pt x="191" y="344"/>
                    <a:pt x="191" y="344"/>
                  </a:cubicBezTo>
                  <a:cubicBezTo>
                    <a:pt x="192" y="342"/>
                    <a:pt x="194" y="340"/>
                    <a:pt x="196" y="338"/>
                  </a:cubicBezTo>
                  <a:cubicBezTo>
                    <a:pt x="199" y="336"/>
                    <a:pt x="202" y="333"/>
                    <a:pt x="204" y="330"/>
                  </a:cubicBezTo>
                  <a:cubicBezTo>
                    <a:pt x="205" y="329"/>
                    <a:pt x="206" y="327"/>
                    <a:pt x="207" y="326"/>
                  </a:cubicBezTo>
                  <a:cubicBezTo>
                    <a:pt x="209" y="323"/>
                    <a:pt x="210" y="320"/>
                    <a:pt x="213" y="319"/>
                  </a:cubicBezTo>
                  <a:cubicBezTo>
                    <a:pt x="214" y="319"/>
                    <a:pt x="214" y="319"/>
                    <a:pt x="214" y="319"/>
                  </a:cubicBezTo>
                  <a:cubicBezTo>
                    <a:pt x="215" y="319"/>
                    <a:pt x="215" y="319"/>
                    <a:pt x="216" y="319"/>
                  </a:cubicBezTo>
                  <a:cubicBezTo>
                    <a:pt x="217" y="319"/>
                    <a:pt x="218" y="319"/>
                    <a:pt x="218" y="319"/>
                  </a:cubicBezTo>
                  <a:cubicBezTo>
                    <a:pt x="219" y="319"/>
                    <a:pt x="219" y="319"/>
                    <a:pt x="220" y="319"/>
                  </a:cubicBezTo>
                  <a:cubicBezTo>
                    <a:pt x="228" y="318"/>
                    <a:pt x="227" y="308"/>
                    <a:pt x="227" y="304"/>
                  </a:cubicBezTo>
                  <a:close/>
                </a:path>
              </a:pathLst>
            </a:custGeom>
            <a:gradFill>
              <a:gsLst>
                <a:gs pos="0">
                  <a:schemeClr val="accent3"/>
                </a:gs>
                <a:gs pos="100000">
                  <a:schemeClr val="accent3">
                    <a:lumMod val="75000"/>
                  </a:schemeClr>
                </a:gs>
              </a:gsLst>
              <a:lin ang="5400000" scaled="1"/>
            </a:grad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5" name="Freeform 38">
              <a:extLst>
                <a:ext uri="{FF2B5EF4-FFF2-40B4-BE49-F238E27FC236}">
                  <a16:creationId xmlns:a16="http://schemas.microsoft.com/office/drawing/2014/main" id="{3B9ADDE0-6818-489C-8528-09B50A0A6B97}"/>
                </a:ext>
              </a:extLst>
            </p:cNvPr>
            <p:cNvSpPr>
              <a:spLocks/>
            </p:cNvSpPr>
            <p:nvPr/>
          </p:nvSpPr>
          <p:spPr bwMode="auto">
            <a:xfrm>
              <a:off x="2698" y="-2"/>
              <a:ext cx="32" cy="26"/>
            </a:xfrm>
            <a:custGeom>
              <a:avLst/>
              <a:gdLst>
                <a:gd name="T0" fmla="*/ 6 w 16"/>
                <a:gd name="T1" fmla="*/ 13 h 13"/>
                <a:gd name="T2" fmla="*/ 0 w 16"/>
                <a:gd name="T3" fmla="*/ 8 h 13"/>
                <a:gd name="T4" fmla="*/ 3 w 16"/>
                <a:gd name="T5" fmla="*/ 2 h 13"/>
                <a:gd name="T6" fmla="*/ 8 w 16"/>
                <a:gd name="T7" fmla="*/ 1 h 13"/>
                <a:gd name="T8" fmla="*/ 9 w 16"/>
                <a:gd name="T9" fmla="*/ 1 h 13"/>
                <a:gd name="T10" fmla="*/ 10 w 16"/>
                <a:gd name="T11" fmla="*/ 1 h 13"/>
                <a:gd name="T12" fmla="*/ 10 w 16"/>
                <a:gd name="T13" fmla="*/ 1 h 13"/>
                <a:gd name="T14" fmla="*/ 13 w 16"/>
                <a:gd name="T15" fmla="*/ 0 h 13"/>
                <a:gd name="T16" fmla="*/ 15 w 16"/>
                <a:gd name="T17" fmla="*/ 1 h 13"/>
                <a:gd name="T18" fmla="*/ 15 w 16"/>
                <a:gd name="T19" fmla="*/ 6 h 13"/>
                <a:gd name="T20" fmla="*/ 9 w 16"/>
                <a:gd name="T21" fmla="*/ 12 h 13"/>
                <a:gd name="T22" fmla="*/ 6 w 16"/>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3">
                  <a:moveTo>
                    <a:pt x="6" y="13"/>
                  </a:moveTo>
                  <a:cubicBezTo>
                    <a:pt x="3" y="13"/>
                    <a:pt x="1" y="11"/>
                    <a:pt x="0" y="8"/>
                  </a:cubicBezTo>
                  <a:cubicBezTo>
                    <a:pt x="0" y="6"/>
                    <a:pt x="1" y="3"/>
                    <a:pt x="3" y="2"/>
                  </a:cubicBezTo>
                  <a:cubicBezTo>
                    <a:pt x="4" y="2"/>
                    <a:pt x="6" y="1"/>
                    <a:pt x="8" y="1"/>
                  </a:cubicBezTo>
                  <a:cubicBezTo>
                    <a:pt x="9" y="1"/>
                    <a:pt x="9" y="1"/>
                    <a:pt x="9" y="1"/>
                  </a:cubicBezTo>
                  <a:cubicBezTo>
                    <a:pt x="9" y="1"/>
                    <a:pt x="9" y="1"/>
                    <a:pt x="10" y="1"/>
                  </a:cubicBezTo>
                  <a:cubicBezTo>
                    <a:pt x="10" y="1"/>
                    <a:pt x="10" y="1"/>
                    <a:pt x="10" y="1"/>
                  </a:cubicBezTo>
                  <a:cubicBezTo>
                    <a:pt x="11" y="0"/>
                    <a:pt x="12" y="0"/>
                    <a:pt x="13" y="0"/>
                  </a:cubicBezTo>
                  <a:cubicBezTo>
                    <a:pt x="14" y="0"/>
                    <a:pt x="15" y="1"/>
                    <a:pt x="15" y="1"/>
                  </a:cubicBezTo>
                  <a:cubicBezTo>
                    <a:pt x="16" y="3"/>
                    <a:pt x="16" y="5"/>
                    <a:pt x="15" y="6"/>
                  </a:cubicBezTo>
                  <a:cubicBezTo>
                    <a:pt x="15" y="9"/>
                    <a:pt x="9" y="12"/>
                    <a:pt x="9" y="12"/>
                  </a:cubicBezTo>
                  <a:cubicBezTo>
                    <a:pt x="8" y="12"/>
                    <a:pt x="7" y="13"/>
                    <a:pt x="6" y="13"/>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6" name="Freeform 39">
              <a:extLst>
                <a:ext uri="{FF2B5EF4-FFF2-40B4-BE49-F238E27FC236}">
                  <a16:creationId xmlns:a16="http://schemas.microsoft.com/office/drawing/2014/main" id="{4161580F-9EDE-4293-8FCB-B4304E91B73D}"/>
                </a:ext>
              </a:extLst>
            </p:cNvPr>
            <p:cNvSpPr>
              <a:spLocks/>
            </p:cNvSpPr>
            <p:nvPr/>
          </p:nvSpPr>
          <p:spPr bwMode="auto">
            <a:xfrm>
              <a:off x="2700" y="2"/>
              <a:ext cx="26" cy="18"/>
            </a:xfrm>
            <a:custGeom>
              <a:avLst/>
              <a:gdLst>
                <a:gd name="T0" fmla="*/ 8 w 13"/>
                <a:gd name="T1" fmla="*/ 2 h 9"/>
                <a:gd name="T2" fmla="*/ 9 w 13"/>
                <a:gd name="T3" fmla="*/ 2 h 9"/>
                <a:gd name="T4" fmla="*/ 12 w 13"/>
                <a:gd name="T5" fmla="*/ 3 h 9"/>
                <a:gd name="T6" fmla="*/ 6 w 13"/>
                <a:gd name="T7" fmla="*/ 8 h 9"/>
                <a:gd name="T8" fmla="*/ 4 w 13"/>
                <a:gd name="T9" fmla="*/ 3 h 9"/>
                <a:gd name="T10" fmla="*/ 8 w 13"/>
                <a:gd name="T11" fmla="*/ 2 h 9"/>
              </a:gdLst>
              <a:ahLst/>
              <a:cxnLst>
                <a:cxn ang="0">
                  <a:pos x="T0" y="T1"/>
                </a:cxn>
                <a:cxn ang="0">
                  <a:pos x="T2" y="T3"/>
                </a:cxn>
                <a:cxn ang="0">
                  <a:pos x="T4" y="T5"/>
                </a:cxn>
                <a:cxn ang="0">
                  <a:pos x="T6" y="T7"/>
                </a:cxn>
                <a:cxn ang="0">
                  <a:pos x="T8" y="T9"/>
                </a:cxn>
                <a:cxn ang="0">
                  <a:pos x="T10" y="T11"/>
                </a:cxn>
              </a:cxnLst>
              <a:rect l="0" t="0" r="r" b="b"/>
              <a:pathLst>
                <a:path w="13" h="9">
                  <a:moveTo>
                    <a:pt x="8" y="2"/>
                  </a:moveTo>
                  <a:cubicBezTo>
                    <a:pt x="9" y="2"/>
                    <a:pt x="9" y="2"/>
                    <a:pt x="9" y="2"/>
                  </a:cubicBezTo>
                  <a:cubicBezTo>
                    <a:pt x="11" y="1"/>
                    <a:pt x="13" y="0"/>
                    <a:pt x="12" y="3"/>
                  </a:cubicBezTo>
                  <a:cubicBezTo>
                    <a:pt x="11" y="4"/>
                    <a:pt x="8" y="7"/>
                    <a:pt x="6" y="8"/>
                  </a:cubicBezTo>
                  <a:cubicBezTo>
                    <a:pt x="3" y="9"/>
                    <a:pt x="0" y="4"/>
                    <a:pt x="4" y="3"/>
                  </a:cubicBezTo>
                  <a:cubicBezTo>
                    <a:pt x="5" y="2"/>
                    <a:pt x="6" y="2"/>
                    <a:pt x="8" y="2"/>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7" name="Freeform 40">
              <a:extLst>
                <a:ext uri="{FF2B5EF4-FFF2-40B4-BE49-F238E27FC236}">
                  <a16:creationId xmlns:a16="http://schemas.microsoft.com/office/drawing/2014/main" id="{48F2345C-0CB4-4AE3-9887-6BBCA2CBDFD6}"/>
                </a:ext>
              </a:extLst>
            </p:cNvPr>
            <p:cNvSpPr>
              <a:spLocks/>
            </p:cNvSpPr>
            <p:nvPr/>
          </p:nvSpPr>
          <p:spPr bwMode="auto">
            <a:xfrm>
              <a:off x="2676" y="14"/>
              <a:ext cx="24" cy="20"/>
            </a:xfrm>
            <a:custGeom>
              <a:avLst/>
              <a:gdLst>
                <a:gd name="T0" fmla="*/ 6 w 12"/>
                <a:gd name="T1" fmla="*/ 10 h 10"/>
                <a:gd name="T2" fmla="*/ 2 w 12"/>
                <a:gd name="T3" fmla="*/ 8 h 10"/>
                <a:gd name="T4" fmla="*/ 1 w 12"/>
                <a:gd name="T5" fmla="*/ 3 h 10"/>
                <a:gd name="T6" fmla="*/ 7 w 12"/>
                <a:gd name="T7" fmla="*/ 0 h 10"/>
                <a:gd name="T8" fmla="*/ 8 w 12"/>
                <a:gd name="T9" fmla="*/ 0 h 10"/>
                <a:gd name="T10" fmla="*/ 12 w 12"/>
                <a:gd name="T11" fmla="*/ 4 h 10"/>
                <a:gd name="T12" fmla="*/ 6 w 12"/>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2" h="10">
                  <a:moveTo>
                    <a:pt x="6" y="10"/>
                  </a:moveTo>
                  <a:cubicBezTo>
                    <a:pt x="4" y="10"/>
                    <a:pt x="3" y="9"/>
                    <a:pt x="2" y="8"/>
                  </a:cubicBezTo>
                  <a:cubicBezTo>
                    <a:pt x="1" y="6"/>
                    <a:pt x="0" y="5"/>
                    <a:pt x="1" y="3"/>
                  </a:cubicBezTo>
                  <a:cubicBezTo>
                    <a:pt x="2" y="1"/>
                    <a:pt x="4" y="0"/>
                    <a:pt x="7" y="0"/>
                  </a:cubicBezTo>
                  <a:cubicBezTo>
                    <a:pt x="7" y="0"/>
                    <a:pt x="8" y="0"/>
                    <a:pt x="8" y="0"/>
                  </a:cubicBezTo>
                  <a:cubicBezTo>
                    <a:pt x="11" y="0"/>
                    <a:pt x="12" y="3"/>
                    <a:pt x="12" y="4"/>
                  </a:cubicBezTo>
                  <a:cubicBezTo>
                    <a:pt x="11" y="7"/>
                    <a:pt x="8" y="10"/>
                    <a:pt x="6" y="10"/>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8" name="Freeform 41">
              <a:extLst>
                <a:ext uri="{FF2B5EF4-FFF2-40B4-BE49-F238E27FC236}">
                  <a16:creationId xmlns:a16="http://schemas.microsoft.com/office/drawing/2014/main" id="{7E2CB42D-BA02-4BD2-986F-B4304E1DD1FC}"/>
                </a:ext>
              </a:extLst>
            </p:cNvPr>
            <p:cNvSpPr>
              <a:spLocks/>
            </p:cNvSpPr>
            <p:nvPr/>
          </p:nvSpPr>
          <p:spPr bwMode="auto">
            <a:xfrm>
              <a:off x="2680" y="18"/>
              <a:ext cx="20" cy="14"/>
            </a:xfrm>
            <a:custGeom>
              <a:avLst/>
              <a:gdLst>
                <a:gd name="T0" fmla="*/ 2 w 10"/>
                <a:gd name="T1" fmla="*/ 4 h 7"/>
                <a:gd name="T2" fmla="*/ 5 w 10"/>
                <a:gd name="T3" fmla="*/ 0 h 7"/>
                <a:gd name="T4" fmla="*/ 2 w 10"/>
                <a:gd name="T5" fmla="*/ 4 h 7"/>
              </a:gdLst>
              <a:ahLst/>
              <a:cxnLst>
                <a:cxn ang="0">
                  <a:pos x="T0" y="T1"/>
                </a:cxn>
                <a:cxn ang="0">
                  <a:pos x="T2" y="T3"/>
                </a:cxn>
                <a:cxn ang="0">
                  <a:pos x="T4" y="T5"/>
                </a:cxn>
              </a:cxnLst>
              <a:rect l="0" t="0" r="r" b="b"/>
              <a:pathLst>
                <a:path w="10" h="7">
                  <a:moveTo>
                    <a:pt x="2" y="4"/>
                  </a:moveTo>
                  <a:cubicBezTo>
                    <a:pt x="4" y="7"/>
                    <a:pt x="10" y="1"/>
                    <a:pt x="5" y="0"/>
                  </a:cubicBezTo>
                  <a:cubicBezTo>
                    <a:pt x="3" y="0"/>
                    <a:pt x="0" y="2"/>
                    <a:pt x="2" y="4"/>
                  </a:cubicBezTo>
                  <a:close/>
                </a:path>
              </a:pathLst>
            </a:custGeom>
            <a:grpFill/>
            <a:ln w="3175"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grpSp>
        <p:nvGrpSpPr>
          <p:cNvPr id="16" name="Group 15">
            <a:extLst>
              <a:ext uri="{FF2B5EF4-FFF2-40B4-BE49-F238E27FC236}">
                <a16:creationId xmlns:a16="http://schemas.microsoft.com/office/drawing/2014/main" id="{EC206C60-A503-484A-B784-4ED7FEC65054}"/>
              </a:ext>
            </a:extLst>
          </p:cNvPr>
          <p:cNvGrpSpPr/>
          <p:nvPr/>
        </p:nvGrpSpPr>
        <p:grpSpPr>
          <a:xfrm>
            <a:off x="4401636" y="3434122"/>
            <a:ext cx="2506598" cy="1671767"/>
            <a:chOff x="2206171" y="3219471"/>
            <a:chExt cx="2506598" cy="1671767"/>
          </a:xfrm>
        </p:grpSpPr>
        <p:sp>
          <p:nvSpPr>
            <p:cNvPr id="12" name="Speech Bubble: Rectangle 11">
              <a:extLst>
                <a:ext uri="{FF2B5EF4-FFF2-40B4-BE49-F238E27FC236}">
                  <a16:creationId xmlns:a16="http://schemas.microsoft.com/office/drawing/2014/main" id="{022D0698-D4F4-444B-B051-2162DF3E1055}"/>
                </a:ext>
              </a:extLst>
            </p:cNvPr>
            <p:cNvSpPr/>
            <p:nvPr/>
          </p:nvSpPr>
          <p:spPr>
            <a:xfrm>
              <a:off x="2206171" y="3219471"/>
              <a:ext cx="2506598" cy="1671767"/>
            </a:xfrm>
            <a:prstGeom prst="wedgeRectCallout">
              <a:avLst>
                <a:gd name="adj1" fmla="val 96060"/>
                <a:gd name="adj2" fmla="val 43107"/>
              </a:avLst>
            </a:prstGeom>
            <a:gradFill>
              <a:gsLst>
                <a:gs pos="17000">
                  <a:schemeClr val="accent1"/>
                </a:gs>
                <a:gs pos="100000">
                  <a:schemeClr val="accent1">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45EA5B8-60A5-426E-A8D9-09C24A0793C7}"/>
                </a:ext>
              </a:extLst>
            </p:cNvPr>
            <p:cNvGrpSpPr/>
            <p:nvPr/>
          </p:nvGrpSpPr>
          <p:grpSpPr>
            <a:xfrm>
              <a:off x="2279436" y="3340707"/>
              <a:ext cx="2360069" cy="1445901"/>
              <a:chOff x="5748350" y="1351951"/>
              <a:chExt cx="2360069" cy="1445901"/>
            </a:xfrm>
          </p:grpSpPr>
          <p:sp>
            <p:nvSpPr>
              <p:cNvPr id="14" name="Rectangle 13">
                <a:extLst>
                  <a:ext uri="{FF2B5EF4-FFF2-40B4-BE49-F238E27FC236}">
                    <a16:creationId xmlns:a16="http://schemas.microsoft.com/office/drawing/2014/main" id="{A39DA005-7CA6-4A45-B1E2-83BC041B9E7F}"/>
                  </a:ext>
                </a:extLst>
              </p:cNvPr>
              <p:cNvSpPr/>
              <p:nvPr/>
            </p:nvSpPr>
            <p:spPr>
              <a:xfrm>
                <a:off x="5748350" y="2068422"/>
                <a:ext cx="2360069" cy="729430"/>
              </a:xfrm>
              <a:prstGeom prst="rect">
                <a:avLst/>
              </a:prstGeom>
            </p:spPr>
            <p:txBody>
              <a:bodyPr wrap="square">
                <a:spAutoFit/>
              </a:bodyPr>
              <a:lstStyle/>
              <a:p>
                <a:pPr algn="ctr">
                  <a:lnSpc>
                    <a:spcPct val="120000"/>
                  </a:lnSpc>
                </a:pPr>
                <a:r>
                  <a:rPr lang="en-US" sz="3600" b="1" baseline="30000" dirty="0">
                    <a:solidFill>
                      <a:schemeClr val="bg1"/>
                    </a:solidFill>
                    <a:latin typeface="Nexa Bold" panose="02000000000000000000" pitchFamily="50" charset="0"/>
                    <a:cs typeface="Calibri"/>
                  </a:rPr>
                  <a:t>$</a:t>
                </a:r>
                <a:r>
                  <a:rPr lang="en-US" sz="3600" b="1" dirty="0">
                    <a:solidFill>
                      <a:schemeClr val="bg1"/>
                    </a:solidFill>
                    <a:latin typeface="Nexa Bold" panose="02000000000000000000" pitchFamily="50" charset="0"/>
                    <a:cs typeface="Calibri"/>
                  </a:rPr>
                  <a:t>458,</a:t>
                </a:r>
                <a:r>
                  <a:rPr lang="en-US" b="1" dirty="0">
                    <a:solidFill>
                      <a:schemeClr val="bg1"/>
                    </a:solidFill>
                    <a:latin typeface="Nexa Bold" panose="02000000000000000000" pitchFamily="50" charset="0"/>
                    <a:cs typeface="Calibri"/>
                  </a:rPr>
                  <a:t>281</a:t>
                </a:r>
                <a:endParaRPr lang="en-US" sz="3600" b="1" dirty="0">
                  <a:solidFill>
                    <a:schemeClr val="bg1"/>
                  </a:solidFill>
                  <a:latin typeface="Nexa Bold" panose="02000000000000000000" pitchFamily="50" charset="0"/>
                  <a:cs typeface="Calibri"/>
                </a:endParaRPr>
              </a:p>
            </p:txBody>
          </p:sp>
          <p:sp>
            <p:nvSpPr>
              <p:cNvPr id="15" name="Rectangle 14">
                <a:extLst>
                  <a:ext uri="{FF2B5EF4-FFF2-40B4-BE49-F238E27FC236}">
                    <a16:creationId xmlns:a16="http://schemas.microsoft.com/office/drawing/2014/main" id="{413C0A68-05D6-42C1-A06E-67D6801D1B42}"/>
                  </a:ext>
                </a:extLst>
              </p:cNvPr>
              <p:cNvSpPr/>
              <p:nvPr/>
            </p:nvSpPr>
            <p:spPr>
              <a:xfrm>
                <a:off x="5811575" y="1351951"/>
                <a:ext cx="2233618" cy="838115"/>
              </a:xfrm>
              <a:prstGeom prst="rect">
                <a:avLst/>
              </a:prstGeom>
            </p:spPr>
            <p:txBody>
              <a:bodyPr wrap="square">
                <a:spAutoFit/>
              </a:bodyPr>
              <a:lstStyle/>
              <a:p>
                <a:pPr algn="ctr">
                  <a:lnSpc>
                    <a:spcPct val="120000"/>
                  </a:lnSpc>
                </a:pPr>
                <a:r>
                  <a:rPr lang="en-US" sz="1400" dirty="0">
                    <a:solidFill>
                      <a:schemeClr val="bg1"/>
                    </a:solidFill>
                    <a:latin typeface="Montserrat Light" panose="00000400000000000000" pitchFamily="50" charset="0"/>
                    <a:cs typeface="Segoe UI Light" panose="020B0502040204020203" pitchFamily="34" charset="0"/>
                  </a:rPr>
                  <a:t>A wonderful serenity has taken possession of my entire soul</a:t>
                </a:r>
              </a:p>
            </p:txBody>
          </p:sp>
        </p:grpSp>
      </p:grpSp>
      <p:grpSp>
        <p:nvGrpSpPr>
          <p:cNvPr id="59" name="Group 58">
            <a:extLst>
              <a:ext uri="{FF2B5EF4-FFF2-40B4-BE49-F238E27FC236}">
                <a16:creationId xmlns:a16="http://schemas.microsoft.com/office/drawing/2014/main" id="{630643C8-3438-4B71-AB22-526EA4B3BE5C}"/>
              </a:ext>
            </a:extLst>
          </p:cNvPr>
          <p:cNvGrpSpPr/>
          <p:nvPr/>
        </p:nvGrpSpPr>
        <p:grpSpPr>
          <a:xfrm>
            <a:off x="6020637" y="1314126"/>
            <a:ext cx="2506598" cy="1671767"/>
            <a:chOff x="2206171" y="3219471"/>
            <a:chExt cx="2506598" cy="1671767"/>
          </a:xfrm>
        </p:grpSpPr>
        <p:sp>
          <p:nvSpPr>
            <p:cNvPr id="60" name="Speech Bubble: Rectangle 59">
              <a:extLst>
                <a:ext uri="{FF2B5EF4-FFF2-40B4-BE49-F238E27FC236}">
                  <a16:creationId xmlns:a16="http://schemas.microsoft.com/office/drawing/2014/main" id="{167053AF-360E-4689-BAAD-D21B171D4A72}"/>
                </a:ext>
              </a:extLst>
            </p:cNvPr>
            <p:cNvSpPr/>
            <p:nvPr/>
          </p:nvSpPr>
          <p:spPr>
            <a:xfrm>
              <a:off x="2206171" y="3219471"/>
              <a:ext cx="2506598" cy="1671767"/>
            </a:xfrm>
            <a:prstGeom prst="wedgeRectCallout">
              <a:avLst>
                <a:gd name="adj1" fmla="val 96060"/>
                <a:gd name="adj2" fmla="val 43107"/>
              </a:avLst>
            </a:prstGeom>
            <a:gradFill>
              <a:gsLst>
                <a:gs pos="17000">
                  <a:schemeClr val="accent3"/>
                </a:gs>
                <a:gs pos="100000">
                  <a:schemeClr val="accent3">
                    <a:lumMod val="7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FDE62B77-34EB-4748-B8D8-6926EC2D4B13}"/>
                </a:ext>
              </a:extLst>
            </p:cNvPr>
            <p:cNvGrpSpPr/>
            <p:nvPr/>
          </p:nvGrpSpPr>
          <p:grpSpPr>
            <a:xfrm>
              <a:off x="2279436" y="3340707"/>
              <a:ext cx="2360069" cy="1445901"/>
              <a:chOff x="5748350" y="1351951"/>
              <a:chExt cx="2360069" cy="1445901"/>
            </a:xfrm>
          </p:grpSpPr>
          <p:sp>
            <p:nvSpPr>
              <p:cNvPr id="62" name="Rectangle 61">
                <a:extLst>
                  <a:ext uri="{FF2B5EF4-FFF2-40B4-BE49-F238E27FC236}">
                    <a16:creationId xmlns:a16="http://schemas.microsoft.com/office/drawing/2014/main" id="{2C8C008F-86D6-4932-8E08-75DE015D1844}"/>
                  </a:ext>
                </a:extLst>
              </p:cNvPr>
              <p:cNvSpPr/>
              <p:nvPr/>
            </p:nvSpPr>
            <p:spPr>
              <a:xfrm>
                <a:off x="5748350" y="2068422"/>
                <a:ext cx="2360069" cy="729430"/>
              </a:xfrm>
              <a:prstGeom prst="rect">
                <a:avLst/>
              </a:prstGeom>
            </p:spPr>
            <p:txBody>
              <a:bodyPr wrap="square">
                <a:spAutoFit/>
              </a:bodyPr>
              <a:lstStyle/>
              <a:p>
                <a:pPr algn="ctr">
                  <a:lnSpc>
                    <a:spcPct val="120000"/>
                  </a:lnSpc>
                </a:pPr>
                <a:r>
                  <a:rPr lang="en-US" sz="3600" b="1" baseline="30000" dirty="0">
                    <a:solidFill>
                      <a:schemeClr val="bg1"/>
                    </a:solidFill>
                    <a:latin typeface="Nexa Bold" panose="02000000000000000000" pitchFamily="50" charset="0"/>
                    <a:cs typeface="Calibri"/>
                  </a:rPr>
                  <a:t>$</a:t>
                </a:r>
                <a:r>
                  <a:rPr lang="en-US" sz="3600" b="1" dirty="0">
                    <a:solidFill>
                      <a:schemeClr val="bg1"/>
                    </a:solidFill>
                    <a:latin typeface="Nexa Bold" panose="02000000000000000000" pitchFamily="50" charset="0"/>
                    <a:cs typeface="Calibri"/>
                  </a:rPr>
                  <a:t>823,</a:t>
                </a:r>
                <a:r>
                  <a:rPr lang="en-US" b="1" dirty="0">
                    <a:solidFill>
                      <a:schemeClr val="bg1"/>
                    </a:solidFill>
                    <a:latin typeface="Nexa Bold" panose="02000000000000000000" pitchFamily="50" charset="0"/>
                    <a:cs typeface="Calibri"/>
                  </a:rPr>
                  <a:t>281</a:t>
                </a:r>
                <a:endParaRPr lang="en-US" sz="3600" b="1" dirty="0">
                  <a:solidFill>
                    <a:schemeClr val="bg1"/>
                  </a:solidFill>
                  <a:latin typeface="Nexa Bold" panose="02000000000000000000" pitchFamily="50" charset="0"/>
                  <a:cs typeface="Calibri"/>
                </a:endParaRPr>
              </a:p>
            </p:txBody>
          </p:sp>
          <p:sp>
            <p:nvSpPr>
              <p:cNvPr id="63" name="Rectangle 62">
                <a:extLst>
                  <a:ext uri="{FF2B5EF4-FFF2-40B4-BE49-F238E27FC236}">
                    <a16:creationId xmlns:a16="http://schemas.microsoft.com/office/drawing/2014/main" id="{AC17F998-5B8B-4628-BBCD-47B5FF4CC2CE}"/>
                  </a:ext>
                </a:extLst>
              </p:cNvPr>
              <p:cNvSpPr/>
              <p:nvPr/>
            </p:nvSpPr>
            <p:spPr>
              <a:xfrm>
                <a:off x="5811575" y="1351951"/>
                <a:ext cx="2233618" cy="838115"/>
              </a:xfrm>
              <a:prstGeom prst="rect">
                <a:avLst/>
              </a:prstGeom>
            </p:spPr>
            <p:txBody>
              <a:bodyPr wrap="square">
                <a:spAutoFit/>
              </a:bodyPr>
              <a:lstStyle/>
              <a:p>
                <a:pPr algn="ctr">
                  <a:lnSpc>
                    <a:spcPct val="120000"/>
                  </a:lnSpc>
                </a:pPr>
                <a:r>
                  <a:rPr lang="en-US" sz="1400" dirty="0">
                    <a:solidFill>
                      <a:schemeClr val="bg1"/>
                    </a:solidFill>
                    <a:latin typeface="Montserrat Light" panose="00000400000000000000" pitchFamily="50" charset="0"/>
                    <a:cs typeface="Segoe UI Light" panose="020B0502040204020203" pitchFamily="34" charset="0"/>
                  </a:rPr>
                  <a:t>A wonderful serenity has taken possession of my entire soul</a:t>
                </a:r>
              </a:p>
            </p:txBody>
          </p:sp>
        </p:grpSp>
      </p:grpSp>
    </p:spTree>
    <p:extLst>
      <p:ext uri="{BB962C8B-B14F-4D97-AF65-F5344CB8AC3E}">
        <p14:creationId xmlns:p14="http://schemas.microsoft.com/office/powerpoint/2010/main" val="3502973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0-#ppt_w/2"/>
                                          </p:val>
                                        </p:tav>
                                        <p:tav tm="100000">
                                          <p:val>
                                            <p:strVal val="#ppt_x"/>
                                          </p:val>
                                        </p:tav>
                                      </p:tavLst>
                                    </p:anim>
                                    <p:anim calcmode="lin" valueType="num">
                                      <p:cBhvr additive="base">
                                        <p:cTn id="8" dur="7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0-#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4" decel="100000" fill="hold" nodeType="withEffect">
                                  <p:stCondLst>
                                    <p:cond delay="75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25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68009E-32D5-4710-B7C9-6FAED00A140F}"/>
              </a:ext>
            </a:extLst>
          </p:cNvPr>
          <p:cNvGrpSpPr/>
          <p:nvPr/>
        </p:nvGrpSpPr>
        <p:grpSpPr>
          <a:xfrm>
            <a:off x="1270271" y="2702354"/>
            <a:ext cx="9039309" cy="3325113"/>
            <a:chOff x="1576346" y="3054144"/>
            <a:chExt cx="9039309" cy="3325113"/>
          </a:xfrm>
        </p:grpSpPr>
        <p:sp>
          <p:nvSpPr>
            <p:cNvPr id="3" name="Freeform 5">
              <a:extLst>
                <a:ext uri="{FF2B5EF4-FFF2-40B4-BE49-F238E27FC236}">
                  <a16:creationId xmlns:a16="http://schemas.microsoft.com/office/drawing/2014/main" id="{47BDC703-9F04-4550-B963-183D4E99F138}"/>
                </a:ext>
              </a:extLst>
            </p:cNvPr>
            <p:cNvSpPr>
              <a:spLocks/>
            </p:cNvSpPr>
            <p:nvPr/>
          </p:nvSpPr>
          <p:spPr bwMode="auto">
            <a:xfrm>
              <a:off x="4532466" y="5695472"/>
              <a:ext cx="158438" cy="127167"/>
            </a:xfrm>
            <a:custGeom>
              <a:avLst/>
              <a:gdLst>
                <a:gd name="T0" fmla="*/ 76 w 76"/>
                <a:gd name="T1" fmla="*/ 55 h 61"/>
                <a:gd name="T2" fmla="*/ 73 w 76"/>
                <a:gd name="T3" fmla="*/ 55 h 61"/>
                <a:gd name="T4" fmla="*/ 71 w 76"/>
                <a:gd name="T5" fmla="*/ 57 h 61"/>
                <a:gd name="T6" fmla="*/ 71 w 76"/>
                <a:gd name="T7" fmla="*/ 55 h 61"/>
                <a:gd name="T8" fmla="*/ 69 w 76"/>
                <a:gd name="T9" fmla="*/ 36 h 61"/>
                <a:gd name="T10" fmla="*/ 69 w 76"/>
                <a:gd name="T11" fmla="*/ 29 h 61"/>
                <a:gd name="T12" fmla="*/ 69 w 76"/>
                <a:gd name="T13" fmla="*/ 27 h 61"/>
                <a:gd name="T14" fmla="*/ 63 w 76"/>
                <a:gd name="T15" fmla="*/ 25 h 61"/>
                <a:gd name="T16" fmla="*/ 57 w 76"/>
                <a:gd name="T17" fmla="*/ 25 h 61"/>
                <a:gd name="T18" fmla="*/ 50 w 76"/>
                <a:gd name="T19" fmla="*/ 25 h 61"/>
                <a:gd name="T20" fmla="*/ 44 w 76"/>
                <a:gd name="T21" fmla="*/ 21 h 61"/>
                <a:gd name="T22" fmla="*/ 40 w 76"/>
                <a:gd name="T23" fmla="*/ 17 h 61"/>
                <a:gd name="T24" fmla="*/ 38 w 76"/>
                <a:gd name="T25" fmla="*/ 0 h 61"/>
                <a:gd name="T26" fmla="*/ 25 w 76"/>
                <a:gd name="T27" fmla="*/ 11 h 61"/>
                <a:gd name="T28" fmla="*/ 21 w 76"/>
                <a:gd name="T29" fmla="*/ 15 h 61"/>
                <a:gd name="T30" fmla="*/ 19 w 76"/>
                <a:gd name="T31" fmla="*/ 15 h 61"/>
                <a:gd name="T32" fmla="*/ 19 w 76"/>
                <a:gd name="T33" fmla="*/ 13 h 61"/>
                <a:gd name="T34" fmla="*/ 19 w 76"/>
                <a:gd name="T35" fmla="*/ 11 h 61"/>
                <a:gd name="T36" fmla="*/ 17 w 76"/>
                <a:gd name="T37" fmla="*/ 13 h 61"/>
                <a:gd name="T38" fmla="*/ 11 w 76"/>
                <a:gd name="T39" fmla="*/ 11 h 61"/>
                <a:gd name="T40" fmla="*/ 8 w 76"/>
                <a:gd name="T41" fmla="*/ 13 h 61"/>
                <a:gd name="T42" fmla="*/ 8 w 76"/>
                <a:gd name="T43" fmla="*/ 17 h 61"/>
                <a:gd name="T44" fmla="*/ 6 w 76"/>
                <a:gd name="T45" fmla="*/ 21 h 61"/>
                <a:gd name="T46" fmla="*/ 0 w 76"/>
                <a:gd name="T47" fmla="*/ 29 h 61"/>
                <a:gd name="T48" fmla="*/ 0 w 76"/>
                <a:gd name="T49" fmla="*/ 32 h 61"/>
                <a:gd name="T50" fmla="*/ 23 w 76"/>
                <a:gd name="T51" fmla="*/ 44 h 61"/>
                <a:gd name="T52" fmla="*/ 27 w 76"/>
                <a:gd name="T53" fmla="*/ 44 h 61"/>
                <a:gd name="T54" fmla="*/ 29 w 76"/>
                <a:gd name="T55" fmla="*/ 46 h 61"/>
                <a:gd name="T56" fmla="*/ 32 w 76"/>
                <a:gd name="T57" fmla="*/ 50 h 61"/>
                <a:gd name="T58" fmla="*/ 34 w 76"/>
                <a:gd name="T59" fmla="*/ 50 h 61"/>
                <a:gd name="T60" fmla="*/ 40 w 76"/>
                <a:gd name="T61" fmla="*/ 53 h 61"/>
                <a:gd name="T62" fmla="*/ 44 w 76"/>
                <a:gd name="T63" fmla="*/ 55 h 61"/>
                <a:gd name="T64" fmla="*/ 52 w 76"/>
                <a:gd name="T65" fmla="*/ 57 h 61"/>
                <a:gd name="T66" fmla="*/ 57 w 76"/>
                <a:gd name="T67" fmla="*/ 59 h 61"/>
                <a:gd name="T68" fmla="*/ 61 w 76"/>
                <a:gd name="T69" fmla="*/ 59 h 61"/>
                <a:gd name="T70" fmla="*/ 63 w 76"/>
                <a:gd name="T71" fmla="*/ 61 h 61"/>
                <a:gd name="T72" fmla="*/ 76 w 76"/>
                <a:gd name="T73"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61">
                  <a:moveTo>
                    <a:pt x="76" y="61"/>
                  </a:moveTo>
                  <a:lnTo>
                    <a:pt x="76" y="55"/>
                  </a:lnTo>
                  <a:lnTo>
                    <a:pt x="73" y="55"/>
                  </a:lnTo>
                  <a:lnTo>
                    <a:pt x="73" y="55"/>
                  </a:lnTo>
                  <a:lnTo>
                    <a:pt x="73" y="55"/>
                  </a:lnTo>
                  <a:lnTo>
                    <a:pt x="71" y="57"/>
                  </a:lnTo>
                  <a:lnTo>
                    <a:pt x="71" y="55"/>
                  </a:lnTo>
                  <a:lnTo>
                    <a:pt x="71" y="55"/>
                  </a:lnTo>
                  <a:lnTo>
                    <a:pt x="71" y="38"/>
                  </a:lnTo>
                  <a:lnTo>
                    <a:pt x="69" y="36"/>
                  </a:lnTo>
                  <a:lnTo>
                    <a:pt x="69" y="32"/>
                  </a:lnTo>
                  <a:lnTo>
                    <a:pt x="69" y="29"/>
                  </a:lnTo>
                  <a:lnTo>
                    <a:pt x="69" y="29"/>
                  </a:lnTo>
                  <a:lnTo>
                    <a:pt x="69" y="27"/>
                  </a:lnTo>
                  <a:lnTo>
                    <a:pt x="67" y="27"/>
                  </a:lnTo>
                  <a:lnTo>
                    <a:pt x="63" y="25"/>
                  </a:lnTo>
                  <a:lnTo>
                    <a:pt x="61" y="25"/>
                  </a:lnTo>
                  <a:lnTo>
                    <a:pt x="57" y="25"/>
                  </a:lnTo>
                  <a:lnTo>
                    <a:pt x="55" y="25"/>
                  </a:lnTo>
                  <a:lnTo>
                    <a:pt x="50" y="25"/>
                  </a:lnTo>
                  <a:lnTo>
                    <a:pt x="46" y="25"/>
                  </a:lnTo>
                  <a:lnTo>
                    <a:pt x="44" y="21"/>
                  </a:lnTo>
                  <a:lnTo>
                    <a:pt x="42" y="19"/>
                  </a:lnTo>
                  <a:lnTo>
                    <a:pt x="40" y="17"/>
                  </a:lnTo>
                  <a:lnTo>
                    <a:pt x="38" y="2"/>
                  </a:lnTo>
                  <a:lnTo>
                    <a:pt x="38" y="0"/>
                  </a:lnTo>
                  <a:lnTo>
                    <a:pt x="34" y="4"/>
                  </a:lnTo>
                  <a:lnTo>
                    <a:pt x="25" y="11"/>
                  </a:lnTo>
                  <a:lnTo>
                    <a:pt x="23" y="13"/>
                  </a:lnTo>
                  <a:lnTo>
                    <a:pt x="21" y="15"/>
                  </a:lnTo>
                  <a:lnTo>
                    <a:pt x="21" y="15"/>
                  </a:lnTo>
                  <a:lnTo>
                    <a:pt x="19" y="15"/>
                  </a:lnTo>
                  <a:lnTo>
                    <a:pt x="19" y="15"/>
                  </a:lnTo>
                  <a:lnTo>
                    <a:pt x="19" y="13"/>
                  </a:lnTo>
                  <a:lnTo>
                    <a:pt x="19" y="11"/>
                  </a:lnTo>
                  <a:lnTo>
                    <a:pt x="19" y="11"/>
                  </a:lnTo>
                  <a:lnTo>
                    <a:pt x="19" y="13"/>
                  </a:lnTo>
                  <a:lnTo>
                    <a:pt x="17" y="13"/>
                  </a:lnTo>
                  <a:lnTo>
                    <a:pt x="17" y="13"/>
                  </a:lnTo>
                  <a:lnTo>
                    <a:pt x="11" y="11"/>
                  </a:lnTo>
                  <a:lnTo>
                    <a:pt x="8" y="13"/>
                  </a:lnTo>
                  <a:lnTo>
                    <a:pt x="8" y="13"/>
                  </a:lnTo>
                  <a:lnTo>
                    <a:pt x="8" y="15"/>
                  </a:lnTo>
                  <a:lnTo>
                    <a:pt x="8" y="17"/>
                  </a:lnTo>
                  <a:lnTo>
                    <a:pt x="8" y="19"/>
                  </a:lnTo>
                  <a:lnTo>
                    <a:pt x="6" y="21"/>
                  </a:lnTo>
                  <a:lnTo>
                    <a:pt x="2" y="27"/>
                  </a:lnTo>
                  <a:lnTo>
                    <a:pt x="0" y="29"/>
                  </a:lnTo>
                  <a:lnTo>
                    <a:pt x="0" y="29"/>
                  </a:lnTo>
                  <a:lnTo>
                    <a:pt x="0" y="32"/>
                  </a:lnTo>
                  <a:lnTo>
                    <a:pt x="0" y="32"/>
                  </a:lnTo>
                  <a:lnTo>
                    <a:pt x="23" y="44"/>
                  </a:lnTo>
                  <a:lnTo>
                    <a:pt x="25" y="44"/>
                  </a:lnTo>
                  <a:lnTo>
                    <a:pt x="27" y="44"/>
                  </a:lnTo>
                  <a:lnTo>
                    <a:pt x="29" y="46"/>
                  </a:lnTo>
                  <a:lnTo>
                    <a:pt x="29" y="46"/>
                  </a:lnTo>
                  <a:lnTo>
                    <a:pt x="32" y="48"/>
                  </a:lnTo>
                  <a:lnTo>
                    <a:pt x="32" y="50"/>
                  </a:lnTo>
                  <a:lnTo>
                    <a:pt x="34" y="50"/>
                  </a:lnTo>
                  <a:lnTo>
                    <a:pt x="34" y="50"/>
                  </a:lnTo>
                  <a:lnTo>
                    <a:pt x="34" y="50"/>
                  </a:lnTo>
                  <a:lnTo>
                    <a:pt x="40" y="53"/>
                  </a:lnTo>
                  <a:lnTo>
                    <a:pt x="42" y="55"/>
                  </a:lnTo>
                  <a:lnTo>
                    <a:pt x="44" y="55"/>
                  </a:lnTo>
                  <a:lnTo>
                    <a:pt x="48" y="55"/>
                  </a:lnTo>
                  <a:lnTo>
                    <a:pt x="52" y="57"/>
                  </a:lnTo>
                  <a:lnTo>
                    <a:pt x="52" y="57"/>
                  </a:lnTo>
                  <a:lnTo>
                    <a:pt x="57" y="59"/>
                  </a:lnTo>
                  <a:lnTo>
                    <a:pt x="59" y="59"/>
                  </a:lnTo>
                  <a:lnTo>
                    <a:pt x="61" y="59"/>
                  </a:lnTo>
                  <a:lnTo>
                    <a:pt x="61" y="59"/>
                  </a:lnTo>
                  <a:lnTo>
                    <a:pt x="63" y="61"/>
                  </a:lnTo>
                  <a:lnTo>
                    <a:pt x="63" y="61"/>
                  </a:lnTo>
                  <a:lnTo>
                    <a:pt x="76" y="61"/>
                  </a:lnTo>
                  <a:lnTo>
                    <a:pt x="76" y="61"/>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4" name="Freeform 6">
              <a:extLst>
                <a:ext uri="{FF2B5EF4-FFF2-40B4-BE49-F238E27FC236}">
                  <a16:creationId xmlns:a16="http://schemas.microsoft.com/office/drawing/2014/main" id="{17423F1B-4F74-4651-99DA-12802ADF8C23}"/>
                </a:ext>
              </a:extLst>
            </p:cNvPr>
            <p:cNvSpPr>
              <a:spLocks noEditPoints="1"/>
            </p:cNvSpPr>
            <p:nvPr/>
          </p:nvSpPr>
          <p:spPr bwMode="auto">
            <a:xfrm>
              <a:off x="2278894" y="4040212"/>
              <a:ext cx="642091" cy="854731"/>
            </a:xfrm>
            <a:custGeom>
              <a:avLst/>
              <a:gdLst>
                <a:gd name="T0" fmla="*/ 105 w 308"/>
                <a:gd name="T1" fmla="*/ 277 h 410"/>
                <a:gd name="T2" fmla="*/ 92 w 308"/>
                <a:gd name="T3" fmla="*/ 284 h 410"/>
                <a:gd name="T4" fmla="*/ 97 w 308"/>
                <a:gd name="T5" fmla="*/ 292 h 410"/>
                <a:gd name="T6" fmla="*/ 107 w 308"/>
                <a:gd name="T7" fmla="*/ 300 h 410"/>
                <a:gd name="T8" fmla="*/ 120 w 308"/>
                <a:gd name="T9" fmla="*/ 305 h 410"/>
                <a:gd name="T10" fmla="*/ 59 w 308"/>
                <a:gd name="T11" fmla="*/ 231 h 410"/>
                <a:gd name="T12" fmla="*/ 55 w 308"/>
                <a:gd name="T13" fmla="*/ 218 h 410"/>
                <a:gd name="T14" fmla="*/ 46 w 308"/>
                <a:gd name="T15" fmla="*/ 199 h 410"/>
                <a:gd name="T16" fmla="*/ 36 w 308"/>
                <a:gd name="T17" fmla="*/ 185 h 410"/>
                <a:gd name="T18" fmla="*/ 34 w 308"/>
                <a:gd name="T19" fmla="*/ 174 h 410"/>
                <a:gd name="T20" fmla="*/ 13 w 308"/>
                <a:gd name="T21" fmla="*/ 170 h 410"/>
                <a:gd name="T22" fmla="*/ 0 w 308"/>
                <a:gd name="T23" fmla="*/ 195 h 410"/>
                <a:gd name="T24" fmla="*/ 23 w 308"/>
                <a:gd name="T25" fmla="*/ 233 h 410"/>
                <a:gd name="T26" fmla="*/ 57 w 308"/>
                <a:gd name="T27" fmla="*/ 250 h 410"/>
                <a:gd name="T28" fmla="*/ 63 w 308"/>
                <a:gd name="T29" fmla="*/ 237 h 410"/>
                <a:gd name="T30" fmla="*/ 63 w 308"/>
                <a:gd name="T31" fmla="*/ 250 h 410"/>
                <a:gd name="T32" fmla="*/ 67 w 308"/>
                <a:gd name="T33" fmla="*/ 254 h 410"/>
                <a:gd name="T34" fmla="*/ 145 w 308"/>
                <a:gd name="T35" fmla="*/ 328 h 410"/>
                <a:gd name="T36" fmla="*/ 132 w 308"/>
                <a:gd name="T37" fmla="*/ 326 h 410"/>
                <a:gd name="T38" fmla="*/ 134 w 308"/>
                <a:gd name="T39" fmla="*/ 349 h 410"/>
                <a:gd name="T40" fmla="*/ 151 w 308"/>
                <a:gd name="T41" fmla="*/ 342 h 410"/>
                <a:gd name="T42" fmla="*/ 302 w 308"/>
                <a:gd name="T43" fmla="*/ 183 h 410"/>
                <a:gd name="T44" fmla="*/ 268 w 308"/>
                <a:gd name="T45" fmla="*/ 162 h 410"/>
                <a:gd name="T46" fmla="*/ 208 w 308"/>
                <a:gd name="T47" fmla="*/ 99 h 410"/>
                <a:gd name="T48" fmla="*/ 214 w 308"/>
                <a:gd name="T49" fmla="*/ 86 h 410"/>
                <a:gd name="T50" fmla="*/ 208 w 308"/>
                <a:gd name="T51" fmla="*/ 59 h 410"/>
                <a:gd name="T52" fmla="*/ 185 w 308"/>
                <a:gd name="T53" fmla="*/ 42 h 410"/>
                <a:gd name="T54" fmla="*/ 155 w 308"/>
                <a:gd name="T55" fmla="*/ 34 h 410"/>
                <a:gd name="T56" fmla="*/ 153 w 308"/>
                <a:gd name="T57" fmla="*/ 15 h 410"/>
                <a:gd name="T58" fmla="*/ 134 w 308"/>
                <a:gd name="T59" fmla="*/ 6 h 410"/>
                <a:gd name="T60" fmla="*/ 111 w 308"/>
                <a:gd name="T61" fmla="*/ 2 h 410"/>
                <a:gd name="T62" fmla="*/ 111 w 308"/>
                <a:gd name="T63" fmla="*/ 8 h 410"/>
                <a:gd name="T64" fmla="*/ 124 w 308"/>
                <a:gd name="T65" fmla="*/ 25 h 410"/>
                <a:gd name="T66" fmla="*/ 113 w 308"/>
                <a:gd name="T67" fmla="*/ 38 h 410"/>
                <a:gd name="T68" fmla="*/ 99 w 308"/>
                <a:gd name="T69" fmla="*/ 31 h 410"/>
                <a:gd name="T70" fmla="*/ 71 w 308"/>
                <a:gd name="T71" fmla="*/ 38 h 410"/>
                <a:gd name="T72" fmla="*/ 61 w 308"/>
                <a:gd name="T73" fmla="*/ 63 h 410"/>
                <a:gd name="T74" fmla="*/ 86 w 308"/>
                <a:gd name="T75" fmla="*/ 67 h 410"/>
                <a:gd name="T76" fmla="*/ 111 w 308"/>
                <a:gd name="T77" fmla="*/ 99 h 410"/>
                <a:gd name="T78" fmla="*/ 126 w 308"/>
                <a:gd name="T79" fmla="*/ 118 h 410"/>
                <a:gd name="T80" fmla="*/ 170 w 308"/>
                <a:gd name="T81" fmla="*/ 178 h 410"/>
                <a:gd name="T82" fmla="*/ 170 w 308"/>
                <a:gd name="T83" fmla="*/ 187 h 410"/>
                <a:gd name="T84" fmla="*/ 174 w 308"/>
                <a:gd name="T85" fmla="*/ 199 h 410"/>
                <a:gd name="T86" fmla="*/ 178 w 308"/>
                <a:gd name="T87" fmla="*/ 204 h 410"/>
                <a:gd name="T88" fmla="*/ 189 w 308"/>
                <a:gd name="T89" fmla="*/ 216 h 410"/>
                <a:gd name="T90" fmla="*/ 201 w 308"/>
                <a:gd name="T91" fmla="*/ 242 h 410"/>
                <a:gd name="T92" fmla="*/ 214 w 308"/>
                <a:gd name="T93" fmla="*/ 281 h 410"/>
                <a:gd name="T94" fmla="*/ 252 w 308"/>
                <a:gd name="T95" fmla="*/ 302 h 410"/>
                <a:gd name="T96" fmla="*/ 239 w 308"/>
                <a:gd name="T97" fmla="*/ 252 h 410"/>
                <a:gd name="T98" fmla="*/ 275 w 308"/>
                <a:gd name="T99" fmla="*/ 239 h 410"/>
                <a:gd name="T100" fmla="*/ 293 w 308"/>
                <a:gd name="T101" fmla="*/ 214 h 410"/>
                <a:gd name="T102" fmla="*/ 306 w 308"/>
                <a:gd name="T103" fmla="*/ 193 h 410"/>
                <a:gd name="T104" fmla="*/ 195 w 308"/>
                <a:gd name="T105" fmla="*/ 410 h 410"/>
                <a:gd name="T106" fmla="*/ 182 w 308"/>
                <a:gd name="T107" fmla="*/ 378 h 410"/>
                <a:gd name="T108" fmla="*/ 172 w 308"/>
                <a:gd name="T109" fmla="*/ 378 h 410"/>
                <a:gd name="T110" fmla="*/ 170 w 308"/>
                <a:gd name="T111" fmla="*/ 357 h 410"/>
                <a:gd name="T112" fmla="*/ 151 w 308"/>
                <a:gd name="T113" fmla="*/ 347 h 410"/>
                <a:gd name="T114" fmla="*/ 157 w 308"/>
                <a:gd name="T115" fmla="*/ 370 h 410"/>
                <a:gd name="T116" fmla="*/ 168 w 308"/>
                <a:gd name="T117" fmla="*/ 384 h 410"/>
                <a:gd name="T118" fmla="*/ 170 w 308"/>
                <a:gd name="T119" fmla="*/ 38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 h="410">
                  <a:moveTo>
                    <a:pt x="118" y="298"/>
                  </a:moveTo>
                  <a:lnTo>
                    <a:pt x="115" y="298"/>
                  </a:lnTo>
                  <a:lnTo>
                    <a:pt x="113" y="296"/>
                  </a:lnTo>
                  <a:lnTo>
                    <a:pt x="113" y="294"/>
                  </a:lnTo>
                  <a:lnTo>
                    <a:pt x="113" y="294"/>
                  </a:lnTo>
                  <a:lnTo>
                    <a:pt x="113" y="294"/>
                  </a:lnTo>
                  <a:lnTo>
                    <a:pt x="113" y="294"/>
                  </a:lnTo>
                  <a:lnTo>
                    <a:pt x="113" y="292"/>
                  </a:lnTo>
                  <a:lnTo>
                    <a:pt x="107" y="286"/>
                  </a:lnTo>
                  <a:lnTo>
                    <a:pt x="107" y="281"/>
                  </a:lnTo>
                  <a:lnTo>
                    <a:pt x="105" y="279"/>
                  </a:lnTo>
                  <a:lnTo>
                    <a:pt x="105" y="277"/>
                  </a:lnTo>
                  <a:lnTo>
                    <a:pt x="103" y="275"/>
                  </a:lnTo>
                  <a:lnTo>
                    <a:pt x="103" y="275"/>
                  </a:lnTo>
                  <a:lnTo>
                    <a:pt x="101" y="275"/>
                  </a:lnTo>
                  <a:lnTo>
                    <a:pt x="101" y="273"/>
                  </a:lnTo>
                  <a:lnTo>
                    <a:pt x="99" y="273"/>
                  </a:lnTo>
                  <a:lnTo>
                    <a:pt x="94" y="271"/>
                  </a:lnTo>
                  <a:lnTo>
                    <a:pt x="92" y="273"/>
                  </a:lnTo>
                  <a:lnTo>
                    <a:pt x="90" y="277"/>
                  </a:lnTo>
                  <a:lnTo>
                    <a:pt x="90" y="279"/>
                  </a:lnTo>
                  <a:lnTo>
                    <a:pt x="92" y="281"/>
                  </a:lnTo>
                  <a:lnTo>
                    <a:pt x="92" y="284"/>
                  </a:lnTo>
                  <a:lnTo>
                    <a:pt x="92" y="284"/>
                  </a:lnTo>
                  <a:lnTo>
                    <a:pt x="90" y="284"/>
                  </a:lnTo>
                  <a:lnTo>
                    <a:pt x="90" y="284"/>
                  </a:lnTo>
                  <a:lnTo>
                    <a:pt x="88" y="284"/>
                  </a:lnTo>
                  <a:lnTo>
                    <a:pt x="90" y="286"/>
                  </a:lnTo>
                  <a:lnTo>
                    <a:pt x="92" y="288"/>
                  </a:lnTo>
                  <a:lnTo>
                    <a:pt x="92" y="290"/>
                  </a:lnTo>
                  <a:lnTo>
                    <a:pt x="94" y="292"/>
                  </a:lnTo>
                  <a:lnTo>
                    <a:pt x="94" y="290"/>
                  </a:lnTo>
                  <a:lnTo>
                    <a:pt x="94" y="290"/>
                  </a:lnTo>
                  <a:lnTo>
                    <a:pt x="94" y="292"/>
                  </a:lnTo>
                  <a:lnTo>
                    <a:pt x="94" y="292"/>
                  </a:lnTo>
                  <a:lnTo>
                    <a:pt x="97" y="292"/>
                  </a:lnTo>
                  <a:lnTo>
                    <a:pt x="97" y="292"/>
                  </a:lnTo>
                  <a:lnTo>
                    <a:pt x="97" y="292"/>
                  </a:lnTo>
                  <a:lnTo>
                    <a:pt x="97" y="294"/>
                  </a:lnTo>
                  <a:lnTo>
                    <a:pt x="97" y="294"/>
                  </a:lnTo>
                  <a:lnTo>
                    <a:pt x="97" y="296"/>
                  </a:lnTo>
                  <a:lnTo>
                    <a:pt x="97" y="296"/>
                  </a:lnTo>
                  <a:lnTo>
                    <a:pt x="101" y="296"/>
                  </a:lnTo>
                  <a:lnTo>
                    <a:pt x="103" y="296"/>
                  </a:lnTo>
                  <a:lnTo>
                    <a:pt x="105" y="298"/>
                  </a:lnTo>
                  <a:lnTo>
                    <a:pt x="105" y="298"/>
                  </a:lnTo>
                  <a:lnTo>
                    <a:pt x="107" y="300"/>
                  </a:lnTo>
                  <a:lnTo>
                    <a:pt x="107" y="300"/>
                  </a:lnTo>
                  <a:lnTo>
                    <a:pt x="109" y="300"/>
                  </a:lnTo>
                  <a:lnTo>
                    <a:pt x="111" y="300"/>
                  </a:lnTo>
                  <a:lnTo>
                    <a:pt x="111" y="300"/>
                  </a:lnTo>
                  <a:lnTo>
                    <a:pt x="113" y="302"/>
                  </a:lnTo>
                  <a:lnTo>
                    <a:pt x="113" y="302"/>
                  </a:lnTo>
                  <a:lnTo>
                    <a:pt x="115" y="302"/>
                  </a:lnTo>
                  <a:lnTo>
                    <a:pt x="118" y="302"/>
                  </a:lnTo>
                  <a:lnTo>
                    <a:pt x="118" y="305"/>
                  </a:lnTo>
                  <a:lnTo>
                    <a:pt x="120" y="307"/>
                  </a:lnTo>
                  <a:lnTo>
                    <a:pt x="120" y="307"/>
                  </a:lnTo>
                  <a:lnTo>
                    <a:pt x="120" y="307"/>
                  </a:lnTo>
                  <a:lnTo>
                    <a:pt x="120" y="305"/>
                  </a:lnTo>
                  <a:lnTo>
                    <a:pt x="120" y="307"/>
                  </a:lnTo>
                  <a:lnTo>
                    <a:pt x="120" y="305"/>
                  </a:lnTo>
                  <a:lnTo>
                    <a:pt x="120" y="302"/>
                  </a:lnTo>
                  <a:lnTo>
                    <a:pt x="118" y="298"/>
                  </a:lnTo>
                  <a:close/>
                  <a:moveTo>
                    <a:pt x="65" y="235"/>
                  </a:moveTo>
                  <a:lnTo>
                    <a:pt x="65" y="235"/>
                  </a:lnTo>
                  <a:lnTo>
                    <a:pt x="65" y="233"/>
                  </a:lnTo>
                  <a:lnTo>
                    <a:pt x="65" y="231"/>
                  </a:lnTo>
                  <a:lnTo>
                    <a:pt x="63" y="231"/>
                  </a:lnTo>
                  <a:lnTo>
                    <a:pt x="61" y="231"/>
                  </a:lnTo>
                  <a:lnTo>
                    <a:pt x="61" y="231"/>
                  </a:lnTo>
                  <a:lnTo>
                    <a:pt x="59" y="231"/>
                  </a:lnTo>
                  <a:lnTo>
                    <a:pt x="59" y="229"/>
                  </a:lnTo>
                  <a:lnTo>
                    <a:pt x="59" y="227"/>
                  </a:lnTo>
                  <a:lnTo>
                    <a:pt x="59" y="225"/>
                  </a:lnTo>
                  <a:lnTo>
                    <a:pt x="59" y="225"/>
                  </a:lnTo>
                  <a:lnTo>
                    <a:pt x="57" y="225"/>
                  </a:lnTo>
                  <a:lnTo>
                    <a:pt x="57" y="225"/>
                  </a:lnTo>
                  <a:lnTo>
                    <a:pt x="53" y="220"/>
                  </a:lnTo>
                  <a:lnTo>
                    <a:pt x="53" y="218"/>
                  </a:lnTo>
                  <a:lnTo>
                    <a:pt x="50" y="216"/>
                  </a:lnTo>
                  <a:lnTo>
                    <a:pt x="53" y="216"/>
                  </a:lnTo>
                  <a:lnTo>
                    <a:pt x="55" y="218"/>
                  </a:lnTo>
                  <a:lnTo>
                    <a:pt x="55" y="218"/>
                  </a:lnTo>
                  <a:lnTo>
                    <a:pt x="55" y="216"/>
                  </a:lnTo>
                  <a:lnTo>
                    <a:pt x="53" y="212"/>
                  </a:lnTo>
                  <a:lnTo>
                    <a:pt x="50" y="210"/>
                  </a:lnTo>
                  <a:lnTo>
                    <a:pt x="48" y="208"/>
                  </a:lnTo>
                  <a:lnTo>
                    <a:pt x="48" y="204"/>
                  </a:lnTo>
                  <a:lnTo>
                    <a:pt x="46" y="204"/>
                  </a:lnTo>
                  <a:lnTo>
                    <a:pt x="44" y="202"/>
                  </a:lnTo>
                  <a:lnTo>
                    <a:pt x="44" y="202"/>
                  </a:lnTo>
                  <a:lnTo>
                    <a:pt x="44" y="202"/>
                  </a:lnTo>
                  <a:lnTo>
                    <a:pt x="46" y="199"/>
                  </a:lnTo>
                  <a:lnTo>
                    <a:pt x="46" y="199"/>
                  </a:lnTo>
                  <a:lnTo>
                    <a:pt x="46" y="199"/>
                  </a:lnTo>
                  <a:lnTo>
                    <a:pt x="46" y="199"/>
                  </a:lnTo>
                  <a:lnTo>
                    <a:pt x="44" y="197"/>
                  </a:lnTo>
                  <a:lnTo>
                    <a:pt x="44" y="195"/>
                  </a:lnTo>
                  <a:lnTo>
                    <a:pt x="42" y="195"/>
                  </a:lnTo>
                  <a:lnTo>
                    <a:pt x="42" y="195"/>
                  </a:lnTo>
                  <a:lnTo>
                    <a:pt x="42" y="193"/>
                  </a:lnTo>
                  <a:lnTo>
                    <a:pt x="42" y="193"/>
                  </a:lnTo>
                  <a:lnTo>
                    <a:pt x="40" y="191"/>
                  </a:lnTo>
                  <a:lnTo>
                    <a:pt x="40" y="191"/>
                  </a:lnTo>
                  <a:lnTo>
                    <a:pt x="38" y="187"/>
                  </a:lnTo>
                  <a:lnTo>
                    <a:pt x="38" y="185"/>
                  </a:lnTo>
                  <a:lnTo>
                    <a:pt x="36" y="185"/>
                  </a:lnTo>
                  <a:lnTo>
                    <a:pt x="36" y="183"/>
                  </a:lnTo>
                  <a:lnTo>
                    <a:pt x="34" y="183"/>
                  </a:lnTo>
                  <a:lnTo>
                    <a:pt x="34" y="181"/>
                  </a:lnTo>
                  <a:lnTo>
                    <a:pt x="34" y="178"/>
                  </a:lnTo>
                  <a:lnTo>
                    <a:pt x="32" y="178"/>
                  </a:lnTo>
                  <a:lnTo>
                    <a:pt x="32" y="176"/>
                  </a:lnTo>
                  <a:lnTo>
                    <a:pt x="30" y="176"/>
                  </a:lnTo>
                  <a:lnTo>
                    <a:pt x="32" y="176"/>
                  </a:lnTo>
                  <a:lnTo>
                    <a:pt x="32" y="176"/>
                  </a:lnTo>
                  <a:lnTo>
                    <a:pt x="34" y="176"/>
                  </a:lnTo>
                  <a:lnTo>
                    <a:pt x="34" y="176"/>
                  </a:lnTo>
                  <a:lnTo>
                    <a:pt x="34" y="174"/>
                  </a:lnTo>
                  <a:lnTo>
                    <a:pt x="34" y="172"/>
                  </a:lnTo>
                  <a:lnTo>
                    <a:pt x="32" y="170"/>
                  </a:lnTo>
                  <a:lnTo>
                    <a:pt x="30" y="170"/>
                  </a:lnTo>
                  <a:lnTo>
                    <a:pt x="30" y="168"/>
                  </a:lnTo>
                  <a:lnTo>
                    <a:pt x="27" y="168"/>
                  </a:lnTo>
                  <a:lnTo>
                    <a:pt x="25" y="170"/>
                  </a:lnTo>
                  <a:lnTo>
                    <a:pt x="23" y="170"/>
                  </a:lnTo>
                  <a:lnTo>
                    <a:pt x="21" y="172"/>
                  </a:lnTo>
                  <a:lnTo>
                    <a:pt x="19" y="172"/>
                  </a:lnTo>
                  <a:lnTo>
                    <a:pt x="17" y="172"/>
                  </a:lnTo>
                  <a:lnTo>
                    <a:pt x="15" y="172"/>
                  </a:lnTo>
                  <a:lnTo>
                    <a:pt x="13" y="170"/>
                  </a:lnTo>
                  <a:lnTo>
                    <a:pt x="11" y="172"/>
                  </a:lnTo>
                  <a:lnTo>
                    <a:pt x="11" y="172"/>
                  </a:lnTo>
                  <a:lnTo>
                    <a:pt x="9" y="172"/>
                  </a:lnTo>
                  <a:lnTo>
                    <a:pt x="6" y="172"/>
                  </a:lnTo>
                  <a:lnTo>
                    <a:pt x="6" y="174"/>
                  </a:lnTo>
                  <a:lnTo>
                    <a:pt x="6" y="176"/>
                  </a:lnTo>
                  <a:lnTo>
                    <a:pt x="6" y="181"/>
                  </a:lnTo>
                  <a:lnTo>
                    <a:pt x="6" y="183"/>
                  </a:lnTo>
                  <a:lnTo>
                    <a:pt x="6" y="185"/>
                  </a:lnTo>
                  <a:lnTo>
                    <a:pt x="4" y="189"/>
                  </a:lnTo>
                  <a:lnTo>
                    <a:pt x="2" y="193"/>
                  </a:lnTo>
                  <a:lnTo>
                    <a:pt x="0" y="195"/>
                  </a:lnTo>
                  <a:lnTo>
                    <a:pt x="2" y="197"/>
                  </a:lnTo>
                  <a:lnTo>
                    <a:pt x="2" y="197"/>
                  </a:lnTo>
                  <a:lnTo>
                    <a:pt x="4" y="202"/>
                  </a:lnTo>
                  <a:lnTo>
                    <a:pt x="4" y="202"/>
                  </a:lnTo>
                  <a:lnTo>
                    <a:pt x="4" y="204"/>
                  </a:lnTo>
                  <a:lnTo>
                    <a:pt x="4" y="204"/>
                  </a:lnTo>
                  <a:lnTo>
                    <a:pt x="4" y="204"/>
                  </a:lnTo>
                  <a:lnTo>
                    <a:pt x="6" y="204"/>
                  </a:lnTo>
                  <a:lnTo>
                    <a:pt x="21" y="227"/>
                  </a:lnTo>
                  <a:lnTo>
                    <a:pt x="23" y="231"/>
                  </a:lnTo>
                  <a:lnTo>
                    <a:pt x="23" y="233"/>
                  </a:lnTo>
                  <a:lnTo>
                    <a:pt x="23" y="233"/>
                  </a:lnTo>
                  <a:lnTo>
                    <a:pt x="23" y="235"/>
                  </a:lnTo>
                  <a:lnTo>
                    <a:pt x="25" y="235"/>
                  </a:lnTo>
                  <a:lnTo>
                    <a:pt x="30" y="239"/>
                  </a:lnTo>
                  <a:lnTo>
                    <a:pt x="30" y="242"/>
                  </a:lnTo>
                  <a:lnTo>
                    <a:pt x="36" y="244"/>
                  </a:lnTo>
                  <a:lnTo>
                    <a:pt x="38" y="246"/>
                  </a:lnTo>
                  <a:lnTo>
                    <a:pt x="48" y="252"/>
                  </a:lnTo>
                  <a:lnTo>
                    <a:pt x="50" y="252"/>
                  </a:lnTo>
                  <a:lnTo>
                    <a:pt x="53" y="252"/>
                  </a:lnTo>
                  <a:lnTo>
                    <a:pt x="53" y="250"/>
                  </a:lnTo>
                  <a:lnTo>
                    <a:pt x="55" y="250"/>
                  </a:lnTo>
                  <a:lnTo>
                    <a:pt x="57" y="250"/>
                  </a:lnTo>
                  <a:lnTo>
                    <a:pt x="59" y="250"/>
                  </a:lnTo>
                  <a:lnTo>
                    <a:pt x="61" y="250"/>
                  </a:lnTo>
                  <a:lnTo>
                    <a:pt x="63" y="250"/>
                  </a:lnTo>
                  <a:lnTo>
                    <a:pt x="63" y="250"/>
                  </a:lnTo>
                  <a:lnTo>
                    <a:pt x="63" y="248"/>
                  </a:lnTo>
                  <a:lnTo>
                    <a:pt x="63" y="244"/>
                  </a:lnTo>
                  <a:lnTo>
                    <a:pt x="59" y="237"/>
                  </a:lnTo>
                  <a:lnTo>
                    <a:pt x="59" y="235"/>
                  </a:lnTo>
                  <a:lnTo>
                    <a:pt x="59" y="235"/>
                  </a:lnTo>
                  <a:lnTo>
                    <a:pt x="59" y="235"/>
                  </a:lnTo>
                  <a:lnTo>
                    <a:pt x="61" y="235"/>
                  </a:lnTo>
                  <a:lnTo>
                    <a:pt x="63" y="237"/>
                  </a:lnTo>
                  <a:lnTo>
                    <a:pt x="63" y="239"/>
                  </a:lnTo>
                  <a:lnTo>
                    <a:pt x="65" y="246"/>
                  </a:lnTo>
                  <a:lnTo>
                    <a:pt x="67" y="244"/>
                  </a:lnTo>
                  <a:lnTo>
                    <a:pt x="67" y="242"/>
                  </a:lnTo>
                  <a:lnTo>
                    <a:pt x="67" y="237"/>
                  </a:lnTo>
                  <a:lnTo>
                    <a:pt x="65" y="235"/>
                  </a:lnTo>
                  <a:close/>
                  <a:moveTo>
                    <a:pt x="67" y="254"/>
                  </a:moveTo>
                  <a:lnTo>
                    <a:pt x="67" y="252"/>
                  </a:lnTo>
                  <a:lnTo>
                    <a:pt x="67" y="252"/>
                  </a:lnTo>
                  <a:lnTo>
                    <a:pt x="67" y="252"/>
                  </a:lnTo>
                  <a:lnTo>
                    <a:pt x="65" y="250"/>
                  </a:lnTo>
                  <a:lnTo>
                    <a:pt x="63" y="250"/>
                  </a:lnTo>
                  <a:lnTo>
                    <a:pt x="63" y="250"/>
                  </a:lnTo>
                  <a:lnTo>
                    <a:pt x="63" y="252"/>
                  </a:lnTo>
                  <a:lnTo>
                    <a:pt x="63" y="252"/>
                  </a:lnTo>
                  <a:lnTo>
                    <a:pt x="61" y="256"/>
                  </a:lnTo>
                  <a:lnTo>
                    <a:pt x="61" y="256"/>
                  </a:lnTo>
                  <a:lnTo>
                    <a:pt x="63" y="256"/>
                  </a:lnTo>
                  <a:lnTo>
                    <a:pt x="65" y="254"/>
                  </a:lnTo>
                  <a:lnTo>
                    <a:pt x="67" y="254"/>
                  </a:lnTo>
                  <a:lnTo>
                    <a:pt x="67" y="254"/>
                  </a:lnTo>
                  <a:lnTo>
                    <a:pt x="67" y="254"/>
                  </a:lnTo>
                  <a:lnTo>
                    <a:pt x="67" y="254"/>
                  </a:lnTo>
                  <a:lnTo>
                    <a:pt x="67" y="254"/>
                  </a:lnTo>
                  <a:close/>
                  <a:moveTo>
                    <a:pt x="153" y="340"/>
                  </a:moveTo>
                  <a:lnTo>
                    <a:pt x="155" y="340"/>
                  </a:lnTo>
                  <a:lnTo>
                    <a:pt x="153" y="338"/>
                  </a:lnTo>
                  <a:lnTo>
                    <a:pt x="153" y="336"/>
                  </a:lnTo>
                  <a:lnTo>
                    <a:pt x="153" y="336"/>
                  </a:lnTo>
                  <a:lnTo>
                    <a:pt x="153" y="334"/>
                  </a:lnTo>
                  <a:lnTo>
                    <a:pt x="151" y="332"/>
                  </a:lnTo>
                  <a:lnTo>
                    <a:pt x="151" y="332"/>
                  </a:lnTo>
                  <a:lnTo>
                    <a:pt x="149" y="330"/>
                  </a:lnTo>
                  <a:lnTo>
                    <a:pt x="149" y="328"/>
                  </a:lnTo>
                  <a:lnTo>
                    <a:pt x="145" y="328"/>
                  </a:lnTo>
                  <a:lnTo>
                    <a:pt x="145" y="328"/>
                  </a:lnTo>
                  <a:lnTo>
                    <a:pt x="143" y="326"/>
                  </a:lnTo>
                  <a:lnTo>
                    <a:pt x="136" y="319"/>
                  </a:lnTo>
                  <a:lnTo>
                    <a:pt x="136" y="319"/>
                  </a:lnTo>
                  <a:lnTo>
                    <a:pt x="134" y="317"/>
                  </a:lnTo>
                  <a:lnTo>
                    <a:pt x="134" y="317"/>
                  </a:lnTo>
                  <a:lnTo>
                    <a:pt x="132" y="315"/>
                  </a:lnTo>
                  <a:lnTo>
                    <a:pt x="132" y="317"/>
                  </a:lnTo>
                  <a:lnTo>
                    <a:pt x="130" y="319"/>
                  </a:lnTo>
                  <a:lnTo>
                    <a:pt x="130" y="323"/>
                  </a:lnTo>
                  <a:lnTo>
                    <a:pt x="130" y="323"/>
                  </a:lnTo>
                  <a:lnTo>
                    <a:pt x="130" y="326"/>
                  </a:lnTo>
                  <a:lnTo>
                    <a:pt x="132" y="326"/>
                  </a:lnTo>
                  <a:lnTo>
                    <a:pt x="132" y="328"/>
                  </a:lnTo>
                  <a:lnTo>
                    <a:pt x="130" y="328"/>
                  </a:lnTo>
                  <a:lnTo>
                    <a:pt x="132" y="330"/>
                  </a:lnTo>
                  <a:lnTo>
                    <a:pt x="134" y="330"/>
                  </a:lnTo>
                  <a:lnTo>
                    <a:pt x="134" y="332"/>
                  </a:lnTo>
                  <a:lnTo>
                    <a:pt x="134" y="336"/>
                  </a:lnTo>
                  <a:lnTo>
                    <a:pt x="132" y="340"/>
                  </a:lnTo>
                  <a:lnTo>
                    <a:pt x="132" y="342"/>
                  </a:lnTo>
                  <a:lnTo>
                    <a:pt x="134" y="342"/>
                  </a:lnTo>
                  <a:lnTo>
                    <a:pt x="134" y="344"/>
                  </a:lnTo>
                  <a:lnTo>
                    <a:pt x="134" y="347"/>
                  </a:lnTo>
                  <a:lnTo>
                    <a:pt x="134" y="349"/>
                  </a:lnTo>
                  <a:lnTo>
                    <a:pt x="136" y="349"/>
                  </a:lnTo>
                  <a:lnTo>
                    <a:pt x="136" y="349"/>
                  </a:lnTo>
                  <a:lnTo>
                    <a:pt x="138" y="349"/>
                  </a:lnTo>
                  <a:lnTo>
                    <a:pt x="138" y="347"/>
                  </a:lnTo>
                  <a:lnTo>
                    <a:pt x="141" y="347"/>
                  </a:lnTo>
                  <a:lnTo>
                    <a:pt x="143" y="349"/>
                  </a:lnTo>
                  <a:lnTo>
                    <a:pt x="145" y="349"/>
                  </a:lnTo>
                  <a:lnTo>
                    <a:pt x="147" y="349"/>
                  </a:lnTo>
                  <a:lnTo>
                    <a:pt x="147" y="347"/>
                  </a:lnTo>
                  <a:lnTo>
                    <a:pt x="149" y="344"/>
                  </a:lnTo>
                  <a:lnTo>
                    <a:pt x="149" y="342"/>
                  </a:lnTo>
                  <a:lnTo>
                    <a:pt x="151" y="342"/>
                  </a:lnTo>
                  <a:lnTo>
                    <a:pt x="153" y="342"/>
                  </a:lnTo>
                  <a:lnTo>
                    <a:pt x="153" y="340"/>
                  </a:lnTo>
                  <a:close/>
                  <a:moveTo>
                    <a:pt x="308" y="191"/>
                  </a:moveTo>
                  <a:lnTo>
                    <a:pt x="306" y="191"/>
                  </a:lnTo>
                  <a:lnTo>
                    <a:pt x="306" y="191"/>
                  </a:lnTo>
                  <a:lnTo>
                    <a:pt x="306" y="191"/>
                  </a:lnTo>
                  <a:lnTo>
                    <a:pt x="304" y="191"/>
                  </a:lnTo>
                  <a:lnTo>
                    <a:pt x="304" y="189"/>
                  </a:lnTo>
                  <a:lnTo>
                    <a:pt x="302" y="189"/>
                  </a:lnTo>
                  <a:lnTo>
                    <a:pt x="302" y="187"/>
                  </a:lnTo>
                  <a:lnTo>
                    <a:pt x="302" y="185"/>
                  </a:lnTo>
                  <a:lnTo>
                    <a:pt x="302" y="183"/>
                  </a:lnTo>
                  <a:lnTo>
                    <a:pt x="300" y="181"/>
                  </a:lnTo>
                  <a:lnTo>
                    <a:pt x="300" y="178"/>
                  </a:lnTo>
                  <a:lnTo>
                    <a:pt x="300" y="178"/>
                  </a:lnTo>
                  <a:lnTo>
                    <a:pt x="300" y="176"/>
                  </a:lnTo>
                  <a:lnTo>
                    <a:pt x="298" y="176"/>
                  </a:lnTo>
                  <a:lnTo>
                    <a:pt x="298" y="176"/>
                  </a:lnTo>
                  <a:lnTo>
                    <a:pt x="296" y="174"/>
                  </a:lnTo>
                  <a:lnTo>
                    <a:pt x="291" y="174"/>
                  </a:lnTo>
                  <a:lnTo>
                    <a:pt x="283" y="172"/>
                  </a:lnTo>
                  <a:lnTo>
                    <a:pt x="277" y="170"/>
                  </a:lnTo>
                  <a:lnTo>
                    <a:pt x="275" y="168"/>
                  </a:lnTo>
                  <a:lnTo>
                    <a:pt x="268" y="162"/>
                  </a:lnTo>
                  <a:lnTo>
                    <a:pt x="260" y="157"/>
                  </a:lnTo>
                  <a:lnTo>
                    <a:pt x="249" y="149"/>
                  </a:lnTo>
                  <a:lnTo>
                    <a:pt x="233" y="128"/>
                  </a:lnTo>
                  <a:lnTo>
                    <a:pt x="229" y="120"/>
                  </a:lnTo>
                  <a:lnTo>
                    <a:pt x="226" y="120"/>
                  </a:lnTo>
                  <a:lnTo>
                    <a:pt x="222" y="118"/>
                  </a:lnTo>
                  <a:lnTo>
                    <a:pt x="214" y="113"/>
                  </a:lnTo>
                  <a:lnTo>
                    <a:pt x="212" y="107"/>
                  </a:lnTo>
                  <a:lnTo>
                    <a:pt x="210" y="105"/>
                  </a:lnTo>
                  <a:lnTo>
                    <a:pt x="210" y="103"/>
                  </a:lnTo>
                  <a:lnTo>
                    <a:pt x="208" y="103"/>
                  </a:lnTo>
                  <a:lnTo>
                    <a:pt x="208" y="99"/>
                  </a:lnTo>
                  <a:lnTo>
                    <a:pt x="208" y="97"/>
                  </a:lnTo>
                  <a:lnTo>
                    <a:pt x="205" y="92"/>
                  </a:lnTo>
                  <a:lnTo>
                    <a:pt x="203" y="90"/>
                  </a:lnTo>
                  <a:lnTo>
                    <a:pt x="203" y="90"/>
                  </a:lnTo>
                  <a:lnTo>
                    <a:pt x="203" y="88"/>
                  </a:lnTo>
                  <a:lnTo>
                    <a:pt x="205" y="88"/>
                  </a:lnTo>
                  <a:lnTo>
                    <a:pt x="205" y="88"/>
                  </a:lnTo>
                  <a:lnTo>
                    <a:pt x="205" y="88"/>
                  </a:lnTo>
                  <a:lnTo>
                    <a:pt x="212" y="88"/>
                  </a:lnTo>
                  <a:lnTo>
                    <a:pt x="212" y="88"/>
                  </a:lnTo>
                  <a:lnTo>
                    <a:pt x="212" y="86"/>
                  </a:lnTo>
                  <a:lnTo>
                    <a:pt x="214" y="86"/>
                  </a:lnTo>
                  <a:lnTo>
                    <a:pt x="214" y="86"/>
                  </a:lnTo>
                  <a:lnTo>
                    <a:pt x="214" y="80"/>
                  </a:lnTo>
                  <a:lnTo>
                    <a:pt x="214" y="78"/>
                  </a:lnTo>
                  <a:lnTo>
                    <a:pt x="214" y="69"/>
                  </a:lnTo>
                  <a:lnTo>
                    <a:pt x="214" y="67"/>
                  </a:lnTo>
                  <a:lnTo>
                    <a:pt x="214" y="67"/>
                  </a:lnTo>
                  <a:lnTo>
                    <a:pt x="214" y="65"/>
                  </a:lnTo>
                  <a:lnTo>
                    <a:pt x="212" y="63"/>
                  </a:lnTo>
                  <a:lnTo>
                    <a:pt x="212" y="63"/>
                  </a:lnTo>
                  <a:lnTo>
                    <a:pt x="210" y="61"/>
                  </a:lnTo>
                  <a:lnTo>
                    <a:pt x="210" y="59"/>
                  </a:lnTo>
                  <a:lnTo>
                    <a:pt x="208" y="59"/>
                  </a:lnTo>
                  <a:lnTo>
                    <a:pt x="208" y="59"/>
                  </a:lnTo>
                  <a:lnTo>
                    <a:pt x="208" y="59"/>
                  </a:lnTo>
                  <a:lnTo>
                    <a:pt x="208" y="59"/>
                  </a:lnTo>
                  <a:lnTo>
                    <a:pt x="205" y="59"/>
                  </a:lnTo>
                  <a:lnTo>
                    <a:pt x="205" y="59"/>
                  </a:lnTo>
                  <a:lnTo>
                    <a:pt x="205" y="59"/>
                  </a:lnTo>
                  <a:lnTo>
                    <a:pt x="205" y="59"/>
                  </a:lnTo>
                  <a:lnTo>
                    <a:pt x="201" y="55"/>
                  </a:lnTo>
                  <a:lnTo>
                    <a:pt x="199" y="52"/>
                  </a:lnTo>
                  <a:lnTo>
                    <a:pt x="195" y="50"/>
                  </a:lnTo>
                  <a:lnTo>
                    <a:pt x="189" y="46"/>
                  </a:lnTo>
                  <a:lnTo>
                    <a:pt x="185" y="42"/>
                  </a:lnTo>
                  <a:lnTo>
                    <a:pt x="182" y="40"/>
                  </a:lnTo>
                  <a:lnTo>
                    <a:pt x="180" y="40"/>
                  </a:lnTo>
                  <a:lnTo>
                    <a:pt x="178" y="40"/>
                  </a:lnTo>
                  <a:lnTo>
                    <a:pt x="176" y="40"/>
                  </a:lnTo>
                  <a:lnTo>
                    <a:pt x="174" y="40"/>
                  </a:lnTo>
                  <a:lnTo>
                    <a:pt x="174" y="42"/>
                  </a:lnTo>
                  <a:lnTo>
                    <a:pt x="172" y="42"/>
                  </a:lnTo>
                  <a:lnTo>
                    <a:pt x="172" y="44"/>
                  </a:lnTo>
                  <a:lnTo>
                    <a:pt x="172" y="44"/>
                  </a:lnTo>
                  <a:lnTo>
                    <a:pt x="168" y="44"/>
                  </a:lnTo>
                  <a:lnTo>
                    <a:pt x="159" y="40"/>
                  </a:lnTo>
                  <a:lnTo>
                    <a:pt x="155" y="34"/>
                  </a:lnTo>
                  <a:lnTo>
                    <a:pt x="155" y="31"/>
                  </a:lnTo>
                  <a:lnTo>
                    <a:pt x="153" y="29"/>
                  </a:lnTo>
                  <a:lnTo>
                    <a:pt x="151" y="29"/>
                  </a:lnTo>
                  <a:lnTo>
                    <a:pt x="149" y="21"/>
                  </a:lnTo>
                  <a:lnTo>
                    <a:pt x="149" y="21"/>
                  </a:lnTo>
                  <a:lnTo>
                    <a:pt x="149" y="19"/>
                  </a:lnTo>
                  <a:lnTo>
                    <a:pt x="151" y="19"/>
                  </a:lnTo>
                  <a:lnTo>
                    <a:pt x="153" y="17"/>
                  </a:lnTo>
                  <a:lnTo>
                    <a:pt x="153" y="17"/>
                  </a:lnTo>
                  <a:lnTo>
                    <a:pt x="153" y="17"/>
                  </a:lnTo>
                  <a:lnTo>
                    <a:pt x="153" y="15"/>
                  </a:lnTo>
                  <a:lnTo>
                    <a:pt x="153" y="15"/>
                  </a:lnTo>
                  <a:lnTo>
                    <a:pt x="153" y="13"/>
                  </a:lnTo>
                  <a:lnTo>
                    <a:pt x="151" y="10"/>
                  </a:lnTo>
                  <a:lnTo>
                    <a:pt x="149" y="13"/>
                  </a:lnTo>
                  <a:lnTo>
                    <a:pt x="147" y="13"/>
                  </a:lnTo>
                  <a:lnTo>
                    <a:pt x="147" y="13"/>
                  </a:lnTo>
                  <a:lnTo>
                    <a:pt x="145" y="13"/>
                  </a:lnTo>
                  <a:lnTo>
                    <a:pt x="145" y="13"/>
                  </a:lnTo>
                  <a:lnTo>
                    <a:pt x="143" y="10"/>
                  </a:lnTo>
                  <a:lnTo>
                    <a:pt x="141" y="8"/>
                  </a:lnTo>
                  <a:lnTo>
                    <a:pt x="138" y="8"/>
                  </a:lnTo>
                  <a:lnTo>
                    <a:pt x="138" y="8"/>
                  </a:lnTo>
                  <a:lnTo>
                    <a:pt x="134" y="6"/>
                  </a:lnTo>
                  <a:lnTo>
                    <a:pt x="130" y="6"/>
                  </a:lnTo>
                  <a:lnTo>
                    <a:pt x="130" y="4"/>
                  </a:lnTo>
                  <a:lnTo>
                    <a:pt x="128" y="4"/>
                  </a:lnTo>
                  <a:lnTo>
                    <a:pt x="124" y="4"/>
                  </a:lnTo>
                  <a:lnTo>
                    <a:pt x="120" y="2"/>
                  </a:lnTo>
                  <a:lnTo>
                    <a:pt x="118" y="0"/>
                  </a:lnTo>
                  <a:lnTo>
                    <a:pt x="115" y="2"/>
                  </a:lnTo>
                  <a:lnTo>
                    <a:pt x="115" y="2"/>
                  </a:lnTo>
                  <a:lnTo>
                    <a:pt x="113" y="2"/>
                  </a:lnTo>
                  <a:lnTo>
                    <a:pt x="113" y="2"/>
                  </a:lnTo>
                  <a:lnTo>
                    <a:pt x="111" y="2"/>
                  </a:lnTo>
                  <a:lnTo>
                    <a:pt x="111" y="2"/>
                  </a:lnTo>
                  <a:lnTo>
                    <a:pt x="107" y="0"/>
                  </a:lnTo>
                  <a:lnTo>
                    <a:pt x="107" y="0"/>
                  </a:lnTo>
                  <a:lnTo>
                    <a:pt x="107" y="0"/>
                  </a:lnTo>
                  <a:lnTo>
                    <a:pt x="105" y="0"/>
                  </a:lnTo>
                  <a:lnTo>
                    <a:pt x="105" y="0"/>
                  </a:lnTo>
                  <a:lnTo>
                    <a:pt x="107" y="2"/>
                  </a:lnTo>
                  <a:lnTo>
                    <a:pt x="107" y="4"/>
                  </a:lnTo>
                  <a:lnTo>
                    <a:pt x="109" y="4"/>
                  </a:lnTo>
                  <a:lnTo>
                    <a:pt x="109" y="4"/>
                  </a:lnTo>
                  <a:lnTo>
                    <a:pt x="109" y="6"/>
                  </a:lnTo>
                  <a:lnTo>
                    <a:pt x="109" y="6"/>
                  </a:lnTo>
                  <a:lnTo>
                    <a:pt x="111" y="8"/>
                  </a:lnTo>
                  <a:lnTo>
                    <a:pt x="111" y="8"/>
                  </a:lnTo>
                  <a:lnTo>
                    <a:pt x="113" y="8"/>
                  </a:lnTo>
                  <a:lnTo>
                    <a:pt x="113" y="8"/>
                  </a:lnTo>
                  <a:lnTo>
                    <a:pt x="113" y="8"/>
                  </a:lnTo>
                  <a:lnTo>
                    <a:pt x="115" y="10"/>
                  </a:lnTo>
                  <a:lnTo>
                    <a:pt x="115" y="10"/>
                  </a:lnTo>
                  <a:lnTo>
                    <a:pt x="115" y="15"/>
                  </a:lnTo>
                  <a:lnTo>
                    <a:pt x="118" y="17"/>
                  </a:lnTo>
                  <a:lnTo>
                    <a:pt x="122" y="21"/>
                  </a:lnTo>
                  <a:lnTo>
                    <a:pt x="122" y="21"/>
                  </a:lnTo>
                  <a:lnTo>
                    <a:pt x="122" y="23"/>
                  </a:lnTo>
                  <a:lnTo>
                    <a:pt x="124" y="25"/>
                  </a:lnTo>
                  <a:lnTo>
                    <a:pt x="126" y="29"/>
                  </a:lnTo>
                  <a:lnTo>
                    <a:pt x="126" y="29"/>
                  </a:lnTo>
                  <a:lnTo>
                    <a:pt x="126" y="31"/>
                  </a:lnTo>
                  <a:lnTo>
                    <a:pt x="126" y="31"/>
                  </a:lnTo>
                  <a:lnTo>
                    <a:pt x="126" y="34"/>
                  </a:lnTo>
                  <a:lnTo>
                    <a:pt x="126" y="36"/>
                  </a:lnTo>
                  <a:lnTo>
                    <a:pt x="124" y="36"/>
                  </a:lnTo>
                  <a:lnTo>
                    <a:pt x="124" y="38"/>
                  </a:lnTo>
                  <a:lnTo>
                    <a:pt x="120" y="38"/>
                  </a:lnTo>
                  <a:lnTo>
                    <a:pt x="118" y="38"/>
                  </a:lnTo>
                  <a:lnTo>
                    <a:pt x="115" y="38"/>
                  </a:lnTo>
                  <a:lnTo>
                    <a:pt x="113" y="38"/>
                  </a:lnTo>
                  <a:lnTo>
                    <a:pt x="113" y="38"/>
                  </a:lnTo>
                  <a:lnTo>
                    <a:pt x="113" y="36"/>
                  </a:lnTo>
                  <a:lnTo>
                    <a:pt x="111" y="36"/>
                  </a:lnTo>
                  <a:lnTo>
                    <a:pt x="107" y="36"/>
                  </a:lnTo>
                  <a:lnTo>
                    <a:pt x="105" y="36"/>
                  </a:lnTo>
                  <a:lnTo>
                    <a:pt x="105" y="36"/>
                  </a:lnTo>
                  <a:lnTo>
                    <a:pt x="103" y="36"/>
                  </a:lnTo>
                  <a:lnTo>
                    <a:pt x="103" y="34"/>
                  </a:lnTo>
                  <a:lnTo>
                    <a:pt x="101" y="31"/>
                  </a:lnTo>
                  <a:lnTo>
                    <a:pt x="101" y="31"/>
                  </a:lnTo>
                  <a:lnTo>
                    <a:pt x="101" y="31"/>
                  </a:lnTo>
                  <a:lnTo>
                    <a:pt x="99" y="31"/>
                  </a:lnTo>
                  <a:lnTo>
                    <a:pt x="99" y="31"/>
                  </a:lnTo>
                  <a:lnTo>
                    <a:pt x="97" y="29"/>
                  </a:lnTo>
                  <a:lnTo>
                    <a:pt x="94" y="29"/>
                  </a:lnTo>
                  <a:lnTo>
                    <a:pt x="92" y="29"/>
                  </a:lnTo>
                  <a:lnTo>
                    <a:pt x="90" y="31"/>
                  </a:lnTo>
                  <a:lnTo>
                    <a:pt x="84" y="34"/>
                  </a:lnTo>
                  <a:lnTo>
                    <a:pt x="82" y="36"/>
                  </a:lnTo>
                  <a:lnTo>
                    <a:pt x="80" y="36"/>
                  </a:lnTo>
                  <a:lnTo>
                    <a:pt x="76" y="36"/>
                  </a:lnTo>
                  <a:lnTo>
                    <a:pt x="74" y="36"/>
                  </a:lnTo>
                  <a:lnTo>
                    <a:pt x="74" y="38"/>
                  </a:lnTo>
                  <a:lnTo>
                    <a:pt x="71" y="38"/>
                  </a:lnTo>
                  <a:lnTo>
                    <a:pt x="65" y="46"/>
                  </a:lnTo>
                  <a:lnTo>
                    <a:pt x="55" y="59"/>
                  </a:lnTo>
                  <a:lnTo>
                    <a:pt x="55" y="59"/>
                  </a:lnTo>
                  <a:lnTo>
                    <a:pt x="55" y="59"/>
                  </a:lnTo>
                  <a:lnTo>
                    <a:pt x="55" y="59"/>
                  </a:lnTo>
                  <a:lnTo>
                    <a:pt x="57" y="59"/>
                  </a:lnTo>
                  <a:lnTo>
                    <a:pt x="57" y="59"/>
                  </a:lnTo>
                  <a:lnTo>
                    <a:pt x="57" y="59"/>
                  </a:lnTo>
                  <a:lnTo>
                    <a:pt x="59" y="61"/>
                  </a:lnTo>
                  <a:lnTo>
                    <a:pt x="59" y="61"/>
                  </a:lnTo>
                  <a:lnTo>
                    <a:pt x="61" y="61"/>
                  </a:lnTo>
                  <a:lnTo>
                    <a:pt x="61" y="63"/>
                  </a:lnTo>
                  <a:lnTo>
                    <a:pt x="63" y="63"/>
                  </a:lnTo>
                  <a:lnTo>
                    <a:pt x="63" y="61"/>
                  </a:lnTo>
                  <a:lnTo>
                    <a:pt x="67" y="61"/>
                  </a:lnTo>
                  <a:lnTo>
                    <a:pt x="69" y="59"/>
                  </a:lnTo>
                  <a:lnTo>
                    <a:pt x="71" y="61"/>
                  </a:lnTo>
                  <a:lnTo>
                    <a:pt x="74" y="61"/>
                  </a:lnTo>
                  <a:lnTo>
                    <a:pt x="76" y="65"/>
                  </a:lnTo>
                  <a:lnTo>
                    <a:pt x="76" y="67"/>
                  </a:lnTo>
                  <a:lnTo>
                    <a:pt x="78" y="67"/>
                  </a:lnTo>
                  <a:lnTo>
                    <a:pt x="80" y="67"/>
                  </a:lnTo>
                  <a:lnTo>
                    <a:pt x="82" y="67"/>
                  </a:lnTo>
                  <a:lnTo>
                    <a:pt x="86" y="67"/>
                  </a:lnTo>
                  <a:lnTo>
                    <a:pt x="90" y="69"/>
                  </a:lnTo>
                  <a:lnTo>
                    <a:pt x="97" y="73"/>
                  </a:lnTo>
                  <a:lnTo>
                    <a:pt x="99" y="76"/>
                  </a:lnTo>
                  <a:lnTo>
                    <a:pt x="105" y="80"/>
                  </a:lnTo>
                  <a:lnTo>
                    <a:pt x="109" y="86"/>
                  </a:lnTo>
                  <a:lnTo>
                    <a:pt x="111" y="88"/>
                  </a:lnTo>
                  <a:lnTo>
                    <a:pt x="111" y="90"/>
                  </a:lnTo>
                  <a:lnTo>
                    <a:pt x="111" y="92"/>
                  </a:lnTo>
                  <a:lnTo>
                    <a:pt x="111" y="94"/>
                  </a:lnTo>
                  <a:lnTo>
                    <a:pt x="111" y="94"/>
                  </a:lnTo>
                  <a:lnTo>
                    <a:pt x="111" y="97"/>
                  </a:lnTo>
                  <a:lnTo>
                    <a:pt x="111" y="99"/>
                  </a:lnTo>
                  <a:lnTo>
                    <a:pt x="111" y="99"/>
                  </a:lnTo>
                  <a:lnTo>
                    <a:pt x="113" y="101"/>
                  </a:lnTo>
                  <a:lnTo>
                    <a:pt x="113" y="103"/>
                  </a:lnTo>
                  <a:lnTo>
                    <a:pt x="115" y="103"/>
                  </a:lnTo>
                  <a:lnTo>
                    <a:pt x="115" y="105"/>
                  </a:lnTo>
                  <a:lnTo>
                    <a:pt x="115" y="105"/>
                  </a:lnTo>
                  <a:lnTo>
                    <a:pt x="115" y="109"/>
                  </a:lnTo>
                  <a:lnTo>
                    <a:pt x="115" y="109"/>
                  </a:lnTo>
                  <a:lnTo>
                    <a:pt x="118" y="111"/>
                  </a:lnTo>
                  <a:lnTo>
                    <a:pt x="120" y="113"/>
                  </a:lnTo>
                  <a:lnTo>
                    <a:pt x="124" y="115"/>
                  </a:lnTo>
                  <a:lnTo>
                    <a:pt x="126" y="118"/>
                  </a:lnTo>
                  <a:lnTo>
                    <a:pt x="126" y="120"/>
                  </a:lnTo>
                  <a:lnTo>
                    <a:pt x="128" y="122"/>
                  </a:lnTo>
                  <a:lnTo>
                    <a:pt x="134" y="126"/>
                  </a:lnTo>
                  <a:lnTo>
                    <a:pt x="136" y="128"/>
                  </a:lnTo>
                  <a:lnTo>
                    <a:pt x="143" y="134"/>
                  </a:lnTo>
                  <a:lnTo>
                    <a:pt x="147" y="143"/>
                  </a:lnTo>
                  <a:lnTo>
                    <a:pt x="149" y="145"/>
                  </a:lnTo>
                  <a:lnTo>
                    <a:pt x="162" y="160"/>
                  </a:lnTo>
                  <a:lnTo>
                    <a:pt x="166" y="164"/>
                  </a:lnTo>
                  <a:lnTo>
                    <a:pt x="166" y="168"/>
                  </a:lnTo>
                  <a:lnTo>
                    <a:pt x="168" y="174"/>
                  </a:lnTo>
                  <a:lnTo>
                    <a:pt x="170" y="178"/>
                  </a:lnTo>
                  <a:lnTo>
                    <a:pt x="170" y="181"/>
                  </a:lnTo>
                  <a:lnTo>
                    <a:pt x="172" y="181"/>
                  </a:lnTo>
                  <a:lnTo>
                    <a:pt x="172" y="181"/>
                  </a:lnTo>
                  <a:lnTo>
                    <a:pt x="174" y="183"/>
                  </a:lnTo>
                  <a:lnTo>
                    <a:pt x="172" y="183"/>
                  </a:lnTo>
                  <a:lnTo>
                    <a:pt x="172" y="183"/>
                  </a:lnTo>
                  <a:lnTo>
                    <a:pt x="172" y="183"/>
                  </a:lnTo>
                  <a:lnTo>
                    <a:pt x="170" y="183"/>
                  </a:lnTo>
                  <a:lnTo>
                    <a:pt x="170" y="183"/>
                  </a:lnTo>
                  <a:lnTo>
                    <a:pt x="168" y="183"/>
                  </a:lnTo>
                  <a:lnTo>
                    <a:pt x="170" y="185"/>
                  </a:lnTo>
                  <a:lnTo>
                    <a:pt x="170" y="187"/>
                  </a:lnTo>
                  <a:lnTo>
                    <a:pt x="170" y="187"/>
                  </a:lnTo>
                  <a:lnTo>
                    <a:pt x="170" y="187"/>
                  </a:lnTo>
                  <a:lnTo>
                    <a:pt x="170" y="187"/>
                  </a:lnTo>
                  <a:lnTo>
                    <a:pt x="168" y="187"/>
                  </a:lnTo>
                  <a:lnTo>
                    <a:pt x="168" y="189"/>
                  </a:lnTo>
                  <a:lnTo>
                    <a:pt x="168" y="191"/>
                  </a:lnTo>
                  <a:lnTo>
                    <a:pt x="168" y="191"/>
                  </a:lnTo>
                  <a:lnTo>
                    <a:pt x="170" y="191"/>
                  </a:lnTo>
                  <a:lnTo>
                    <a:pt x="174" y="195"/>
                  </a:lnTo>
                  <a:lnTo>
                    <a:pt x="174" y="195"/>
                  </a:lnTo>
                  <a:lnTo>
                    <a:pt x="174" y="197"/>
                  </a:lnTo>
                  <a:lnTo>
                    <a:pt x="174" y="199"/>
                  </a:lnTo>
                  <a:lnTo>
                    <a:pt x="174" y="199"/>
                  </a:lnTo>
                  <a:lnTo>
                    <a:pt x="172" y="202"/>
                  </a:lnTo>
                  <a:lnTo>
                    <a:pt x="172" y="202"/>
                  </a:lnTo>
                  <a:lnTo>
                    <a:pt x="172" y="202"/>
                  </a:lnTo>
                  <a:lnTo>
                    <a:pt x="174" y="202"/>
                  </a:lnTo>
                  <a:lnTo>
                    <a:pt x="176" y="202"/>
                  </a:lnTo>
                  <a:lnTo>
                    <a:pt x="176" y="202"/>
                  </a:lnTo>
                  <a:lnTo>
                    <a:pt x="176" y="202"/>
                  </a:lnTo>
                  <a:lnTo>
                    <a:pt x="176" y="202"/>
                  </a:lnTo>
                  <a:lnTo>
                    <a:pt x="178" y="202"/>
                  </a:lnTo>
                  <a:lnTo>
                    <a:pt x="178" y="204"/>
                  </a:lnTo>
                  <a:lnTo>
                    <a:pt x="178" y="204"/>
                  </a:lnTo>
                  <a:lnTo>
                    <a:pt x="180" y="204"/>
                  </a:lnTo>
                  <a:lnTo>
                    <a:pt x="185" y="206"/>
                  </a:lnTo>
                  <a:lnTo>
                    <a:pt x="187" y="206"/>
                  </a:lnTo>
                  <a:lnTo>
                    <a:pt x="187" y="208"/>
                  </a:lnTo>
                  <a:lnTo>
                    <a:pt x="189" y="210"/>
                  </a:lnTo>
                  <a:lnTo>
                    <a:pt x="189" y="214"/>
                  </a:lnTo>
                  <a:lnTo>
                    <a:pt x="189" y="214"/>
                  </a:lnTo>
                  <a:lnTo>
                    <a:pt x="189" y="214"/>
                  </a:lnTo>
                  <a:lnTo>
                    <a:pt x="189" y="214"/>
                  </a:lnTo>
                  <a:lnTo>
                    <a:pt x="187" y="214"/>
                  </a:lnTo>
                  <a:lnTo>
                    <a:pt x="189" y="214"/>
                  </a:lnTo>
                  <a:lnTo>
                    <a:pt x="189" y="216"/>
                  </a:lnTo>
                  <a:lnTo>
                    <a:pt x="189" y="216"/>
                  </a:lnTo>
                  <a:lnTo>
                    <a:pt x="189" y="216"/>
                  </a:lnTo>
                  <a:lnTo>
                    <a:pt x="189" y="218"/>
                  </a:lnTo>
                  <a:lnTo>
                    <a:pt x="187" y="218"/>
                  </a:lnTo>
                  <a:lnTo>
                    <a:pt x="189" y="220"/>
                  </a:lnTo>
                  <a:lnTo>
                    <a:pt x="193" y="223"/>
                  </a:lnTo>
                  <a:lnTo>
                    <a:pt x="193" y="225"/>
                  </a:lnTo>
                  <a:lnTo>
                    <a:pt x="193" y="229"/>
                  </a:lnTo>
                  <a:lnTo>
                    <a:pt x="195" y="233"/>
                  </a:lnTo>
                  <a:lnTo>
                    <a:pt x="195" y="235"/>
                  </a:lnTo>
                  <a:lnTo>
                    <a:pt x="197" y="237"/>
                  </a:lnTo>
                  <a:lnTo>
                    <a:pt x="201" y="242"/>
                  </a:lnTo>
                  <a:lnTo>
                    <a:pt x="205" y="250"/>
                  </a:lnTo>
                  <a:lnTo>
                    <a:pt x="205" y="252"/>
                  </a:lnTo>
                  <a:lnTo>
                    <a:pt x="208" y="252"/>
                  </a:lnTo>
                  <a:lnTo>
                    <a:pt x="208" y="254"/>
                  </a:lnTo>
                  <a:lnTo>
                    <a:pt x="214" y="258"/>
                  </a:lnTo>
                  <a:lnTo>
                    <a:pt x="214" y="260"/>
                  </a:lnTo>
                  <a:lnTo>
                    <a:pt x="216" y="263"/>
                  </a:lnTo>
                  <a:lnTo>
                    <a:pt x="216" y="267"/>
                  </a:lnTo>
                  <a:lnTo>
                    <a:pt x="216" y="271"/>
                  </a:lnTo>
                  <a:lnTo>
                    <a:pt x="218" y="273"/>
                  </a:lnTo>
                  <a:lnTo>
                    <a:pt x="216" y="277"/>
                  </a:lnTo>
                  <a:lnTo>
                    <a:pt x="214" y="281"/>
                  </a:lnTo>
                  <a:lnTo>
                    <a:pt x="212" y="284"/>
                  </a:lnTo>
                  <a:lnTo>
                    <a:pt x="212" y="286"/>
                  </a:lnTo>
                  <a:lnTo>
                    <a:pt x="214" y="286"/>
                  </a:lnTo>
                  <a:lnTo>
                    <a:pt x="220" y="302"/>
                  </a:lnTo>
                  <a:lnTo>
                    <a:pt x="231" y="315"/>
                  </a:lnTo>
                  <a:lnTo>
                    <a:pt x="231" y="315"/>
                  </a:lnTo>
                  <a:lnTo>
                    <a:pt x="231" y="315"/>
                  </a:lnTo>
                  <a:lnTo>
                    <a:pt x="235" y="311"/>
                  </a:lnTo>
                  <a:lnTo>
                    <a:pt x="243" y="305"/>
                  </a:lnTo>
                  <a:lnTo>
                    <a:pt x="245" y="305"/>
                  </a:lnTo>
                  <a:lnTo>
                    <a:pt x="249" y="302"/>
                  </a:lnTo>
                  <a:lnTo>
                    <a:pt x="252" y="302"/>
                  </a:lnTo>
                  <a:lnTo>
                    <a:pt x="256" y="298"/>
                  </a:lnTo>
                  <a:lnTo>
                    <a:pt x="260" y="298"/>
                  </a:lnTo>
                  <a:lnTo>
                    <a:pt x="256" y="288"/>
                  </a:lnTo>
                  <a:lnTo>
                    <a:pt x="252" y="277"/>
                  </a:lnTo>
                  <a:lnTo>
                    <a:pt x="252" y="275"/>
                  </a:lnTo>
                  <a:lnTo>
                    <a:pt x="249" y="275"/>
                  </a:lnTo>
                  <a:lnTo>
                    <a:pt x="247" y="273"/>
                  </a:lnTo>
                  <a:lnTo>
                    <a:pt x="245" y="271"/>
                  </a:lnTo>
                  <a:lnTo>
                    <a:pt x="243" y="269"/>
                  </a:lnTo>
                  <a:lnTo>
                    <a:pt x="241" y="263"/>
                  </a:lnTo>
                  <a:lnTo>
                    <a:pt x="241" y="258"/>
                  </a:lnTo>
                  <a:lnTo>
                    <a:pt x="239" y="252"/>
                  </a:lnTo>
                  <a:lnTo>
                    <a:pt x="239" y="244"/>
                  </a:lnTo>
                  <a:lnTo>
                    <a:pt x="243" y="244"/>
                  </a:lnTo>
                  <a:lnTo>
                    <a:pt x="243" y="244"/>
                  </a:lnTo>
                  <a:lnTo>
                    <a:pt x="245" y="244"/>
                  </a:lnTo>
                  <a:lnTo>
                    <a:pt x="247" y="246"/>
                  </a:lnTo>
                  <a:lnTo>
                    <a:pt x="249" y="246"/>
                  </a:lnTo>
                  <a:lnTo>
                    <a:pt x="266" y="242"/>
                  </a:lnTo>
                  <a:lnTo>
                    <a:pt x="266" y="244"/>
                  </a:lnTo>
                  <a:lnTo>
                    <a:pt x="270" y="244"/>
                  </a:lnTo>
                  <a:lnTo>
                    <a:pt x="273" y="244"/>
                  </a:lnTo>
                  <a:lnTo>
                    <a:pt x="273" y="242"/>
                  </a:lnTo>
                  <a:lnTo>
                    <a:pt x="275" y="239"/>
                  </a:lnTo>
                  <a:lnTo>
                    <a:pt x="277" y="237"/>
                  </a:lnTo>
                  <a:lnTo>
                    <a:pt x="281" y="233"/>
                  </a:lnTo>
                  <a:lnTo>
                    <a:pt x="289" y="227"/>
                  </a:lnTo>
                  <a:lnTo>
                    <a:pt x="291" y="225"/>
                  </a:lnTo>
                  <a:lnTo>
                    <a:pt x="291" y="223"/>
                  </a:lnTo>
                  <a:lnTo>
                    <a:pt x="293" y="220"/>
                  </a:lnTo>
                  <a:lnTo>
                    <a:pt x="293" y="220"/>
                  </a:lnTo>
                  <a:lnTo>
                    <a:pt x="291" y="218"/>
                  </a:lnTo>
                  <a:lnTo>
                    <a:pt x="291" y="218"/>
                  </a:lnTo>
                  <a:lnTo>
                    <a:pt x="291" y="218"/>
                  </a:lnTo>
                  <a:lnTo>
                    <a:pt x="293" y="214"/>
                  </a:lnTo>
                  <a:lnTo>
                    <a:pt x="293" y="214"/>
                  </a:lnTo>
                  <a:lnTo>
                    <a:pt x="291" y="208"/>
                  </a:lnTo>
                  <a:lnTo>
                    <a:pt x="291" y="206"/>
                  </a:lnTo>
                  <a:lnTo>
                    <a:pt x="291" y="204"/>
                  </a:lnTo>
                  <a:lnTo>
                    <a:pt x="293" y="204"/>
                  </a:lnTo>
                  <a:lnTo>
                    <a:pt x="293" y="202"/>
                  </a:lnTo>
                  <a:lnTo>
                    <a:pt x="293" y="202"/>
                  </a:lnTo>
                  <a:lnTo>
                    <a:pt x="296" y="202"/>
                  </a:lnTo>
                  <a:lnTo>
                    <a:pt x="298" y="202"/>
                  </a:lnTo>
                  <a:lnTo>
                    <a:pt x="302" y="199"/>
                  </a:lnTo>
                  <a:lnTo>
                    <a:pt x="304" y="199"/>
                  </a:lnTo>
                  <a:lnTo>
                    <a:pt x="306" y="195"/>
                  </a:lnTo>
                  <a:lnTo>
                    <a:pt x="306" y="193"/>
                  </a:lnTo>
                  <a:lnTo>
                    <a:pt x="308" y="191"/>
                  </a:lnTo>
                  <a:lnTo>
                    <a:pt x="308" y="191"/>
                  </a:lnTo>
                  <a:lnTo>
                    <a:pt x="308" y="191"/>
                  </a:lnTo>
                  <a:close/>
                  <a:moveTo>
                    <a:pt x="197" y="410"/>
                  </a:moveTo>
                  <a:lnTo>
                    <a:pt x="197" y="410"/>
                  </a:lnTo>
                  <a:lnTo>
                    <a:pt x="195" y="407"/>
                  </a:lnTo>
                  <a:lnTo>
                    <a:pt x="193" y="407"/>
                  </a:lnTo>
                  <a:lnTo>
                    <a:pt x="193" y="407"/>
                  </a:lnTo>
                  <a:lnTo>
                    <a:pt x="193" y="410"/>
                  </a:lnTo>
                  <a:lnTo>
                    <a:pt x="193" y="410"/>
                  </a:lnTo>
                  <a:lnTo>
                    <a:pt x="193" y="410"/>
                  </a:lnTo>
                  <a:lnTo>
                    <a:pt x="195" y="410"/>
                  </a:lnTo>
                  <a:lnTo>
                    <a:pt x="195" y="410"/>
                  </a:lnTo>
                  <a:lnTo>
                    <a:pt x="197" y="410"/>
                  </a:lnTo>
                  <a:lnTo>
                    <a:pt x="197" y="410"/>
                  </a:lnTo>
                  <a:lnTo>
                    <a:pt x="197" y="410"/>
                  </a:lnTo>
                  <a:close/>
                  <a:moveTo>
                    <a:pt x="182" y="378"/>
                  </a:moveTo>
                  <a:lnTo>
                    <a:pt x="182" y="376"/>
                  </a:lnTo>
                  <a:lnTo>
                    <a:pt x="180" y="378"/>
                  </a:lnTo>
                  <a:lnTo>
                    <a:pt x="180" y="380"/>
                  </a:lnTo>
                  <a:lnTo>
                    <a:pt x="182" y="382"/>
                  </a:lnTo>
                  <a:lnTo>
                    <a:pt x="185" y="382"/>
                  </a:lnTo>
                  <a:lnTo>
                    <a:pt x="185" y="380"/>
                  </a:lnTo>
                  <a:lnTo>
                    <a:pt x="182" y="378"/>
                  </a:lnTo>
                  <a:lnTo>
                    <a:pt x="182" y="378"/>
                  </a:lnTo>
                  <a:close/>
                  <a:moveTo>
                    <a:pt x="174" y="386"/>
                  </a:moveTo>
                  <a:lnTo>
                    <a:pt x="172" y="384"/>
                  </a:lnTo>
                  <a:lnTo>
                    <a:pt x="172" y="382"/>
                  </a:lnTo>
                  <a:lnTo>
                    <a:pt x="172" y="380"/>
                  </a:lnTo>
                  <a:lnTo>
                    <a:pt x="172" y="380"/>
                  </a:lnTo>
                  <a:lnTo>
                    <a:pt x="172" y="380"/>
                  </a:lnTo>
                  <a:lnTo>
                    <a:pt x="170" y="380"/>
                  </a:lnTo>
                  <a:lnTo>
                    <a:pt x="170" y="378"/>
                  </a:lnTo>
                  <a:lnTo>
                    <a:pt x="170" y="378"/>
                  </a:lnTo>
                  <a:lnTo>
                    <a:pt x="172" y="376"/>
                  </a:lnTo>
                  <a:lnTo>
                    <a:pt x="172" y="378"/>
                  </a:lnTo>
                  <a:lnTo>
                    <a:pt x="174" y="378"/>
                  </a:lnTo>
                  <a:lnTo>
                    <a:pt x="174" y="378"/>
                  </a:lnTo>
                  <a:lnTo>
                    <a:pt x="176" y="376"/>
                  </a:lnTo>
                  <a:lnTo>
                    <a:pt x="178" y="376"/>
                  </a:lnTo>
                  <a:lnTo>
                    <a:pt x="178" y="376"/>
                  </a:lnTo>
                  <a:lnTo>
                    <a:pt x="178" y="372"/>
                  </a:lnTo>
                  <a:lnTo>
                    <a:pt x="178" y="372"/>
                  </a:lnTo>
                  <a:lnTo>
                    <a:pt x="178" y="370"/>
                  </a:lnTo>
                  <a:lnTo>
                    <a:pt x="178" y="368"/>
                  </a:lnTo>
                  <a:lnTo>
                    <a:pt x="178" y="365"/>
                  </a:lnTo>
                  <a:lnTo>
                    <a:pt x="172" y="361"/>
                  </a:lnTo>
                  <a:lnTo>
                    <a:pt x="170" y="357"/>
                  </a:lnTo>
                  <a:lnTo>
                    <a:pt x="168" y="355"/>
                  </a:lnTo>
                  <a:lnTo>
                    <a:pt x="162" y="349"/>
                  </a:lnTo>
                  <a:lnTo>
                    <a:pt x="162" y="349"/>
                  </a:lnTo>
                  <a:lnTo>
                    <a:pt x="162" y="349"/>
                  </a:lnTo>
                  <a:lnTo>
                    <a:pt x="159" y="349"/>
                  </a:lnTo>
                  <a:lnTo>
                    <a:pt x="159" y="349"/>
                  </a:lnTo>
                  <a:lnTo>
                    <a:pt x="157" y="344"/>
                  </a:lnTo>
                  <a:lnTo>
                    <a:pt x="157" y="344"/>
                  </a:lnTo>
                  <a:lnTo>
                    <a:pt x="157" y="344"/>
                  </a:lnTo>
                  <a:lnTo>
                    <a:pt x="155" y="342"/>
                  </a:lnTo>
                  <a:lnTo>
                    <a:pt x="151" y="344"/>
                  </a:lnTo>
                  <a:lnTo>
                    <a:pt x="151" y="347"/>
                  </a:lnTo>
                  <a:lnTo>
                    <a:pt x="151" y="349"/>
                  </a:lnTo>
                  <a:lnTo>
                    <a:pt x="153" y="355"/>
                  </a:lnTo>
                  <a:lnTo>
                    <a:pt x="153" y="357"/>
                  </a:lnTo>
                  <a:lnTo>
                    <a:pt x="153" y="357"/>
                  </a:lnTo>
                  <a:lnTo>
                    <a:pt x="151" y="359"/>
                  </a:lnTo>
                  <a:lnTo>
                    <a:pt x="151" y="359"/>
                  </a:lnTo>
                  <a:lnTo>
                    <a:pt x="151" y="361"/>
                  </a:lnTo>
                  <a:lnTo>
                    <a:pt x="153" y="363"/>
                  </a:lnTo>
                  <a:lnTo>
                    <a:pt x="153" y="363"/>
                  </a:lnTo>
                  <a:lnTo>
                    <a:pt x="153" y="365"/>
                  </a:lnTo>
                  <a:lnTo>
                    <a:pt x="157" y="370"/>
                  </a:lnTo>
                  <a:lnTo>
                    <a:pt x="157" y="370"/>
                  </a:lnTo>
                  <a:lnTo>
                    <a:pt x="157" y="372"/>
                  </a:lnTo>
                  <a:lnTo>
                    <a:pt x="157" y="372"/>
                  </a:lnTo>
                  <a:lnTo>
                    <a:pt x="159" y="372"/>
                  </a:lnTo>
                  <a:lnTo>
                    <a:pt x="162" y="372"/>
                  </a:lnTo>
                  <a:lnTo>
                    <a:pt x="166" y="376"/>
                  </a:lnTo>
                  <a:lnTo>
                    <a:pt x="166" y="378"/>
                  </a:lnTo>
                  <a:lnTo>
                    <a:pt x="166" y="378"/>
                  </a:lnTo>
                  <a:lnTo>
                    <a:pt x="166" y="380"/>
                  </a:lnTo>
                  <a:lnTo>
                    <a:pt x="166" y="382"/>
                  </a:lnTo>
                  <a:lnTo>
                    <a:pt x="168" y="382"/>
                  </a:lnTo>
                  <a:lnTo>
                    <a:pt x="168" y="384"/>
                  </a:lnTo>
                  <a:lnTo>
                    <a:pt x="168" y="384"/>
                  </a:lnTo>
                  <a:lnTo>
                    <a:pt x="166" y="384"/>
                  </a:lnTo>
                  <a:lnTo>
                    <a:pt x="166" y="384"/>
                  </a:lnTo>
                  <a:lnTo>
                    <a:pt x="166" y="384"/>
                  </a:lnTo>
                  <a:lnTo>
                    <a:pt x="166" y="382"/>
                  </a:lnTo>
                  <a:lnTo>
                    <a:pt x="166" y="382"/>
                  </a:lnTo>
                  <a:lnTo>
                    <a:pt x="166" y="384"/>
                  </a:lnTo>
                  <a:lnTo>
                    <a:pt x="166" y="386"/>
                  </a:lnTo>
                  <a:lnTo>
                    <a:pt x="168" y="386"/>
                  </a:lnTo>
                  <a:lnTo>
                    <a:pt x="168" y="386"/>
                  </a:lnTo>
                  <a:lnTo>
                    <a:pt x="168" y="386"/>
                  </a:lnTo>
                  <a:lnTo>
                    <a:pt x="170" y="386"/>
                  </a:lnTo>
                  <a:lnTo>
                    <a:pt x="170" y="389"/>
                  </a:lnTo>
                  <a:lnTo>
                    <a:pt x="170" y="391"/>
                  </a:lnTo>
                  <a:lnTo>
                    <a:pt x="170" y="391"/>
                  </a:lnTo>
                  <a:lnTo>
                    <a:pt x="170" y="391"/>
                  </a:lnTo>
                  <a:lnTo>
                    <a:pt x="172" y="391"/>
                  </a:lnTo>
                  <a:lnTo>
                    <a:pt x="174" y="393"/>
                  </a:lnTo>
                  <a:lnTo>
                    <a:pt x="174" y="393"/>
                  </a:lnTo>
                  <a:lnTo>
                    <a:pt x="176" y="395"/>
                  </a:lnTo>
                  <a:lnTo>
                    <a:pt x="176" y="397"/>
                  </a:lnTo>
                  <a:lnTo>
                    <a:pt x="178" y="395"/>
                  </a:lnTo>
                  <a:lnTo>
                    <a:pt x="178" y="391"/>
                  </a:lnTo>
                  <a:lnTo>
                    <a:pt x="174" y="386"/>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5" name="Freeform 7">
              <a:extLst>
                <a:ext uri="{FF2B5EF4-FFF2-40B4-BE49-F238E27FC236}">
                  <a16:creationId xmlns:a16="http://schemas.microsoft.com/office/drawing/2014/main" id="{DE0E3E67-4BBD-4A3A-9EE0-6E4A80CD25AB}"/>
                </a:ext>
              </a:extLst>
            </p:cNvPr>
            <p:cNvSpPr>
              <a:spLocks/>
            </p:cNvSpPr>
            <p:nvPr/>
          </p:nvSpPr>
          <p:spPr bwMode="auto">
            <a:xfrm>
              <a:off x="6244015" y="4377935"/>
              <a:ext cx="218895" cy="533686"/>
            </a:xfrm>
            <a:custGeom>
              <a:avLst/>
              <a:gdLst>
                <a:gd name="T0" fmla="*/ 101 w 105"/>
                <a:gd name="T1" fmla="*/ 101 h 256"/>
                <a:gd name="T2" fmla="*/ 103 w 105"/>
                <a:gd name="T3" fmla="*/ 88 h 256"/>
                <a:gd name="T4" fmla="*/ 92 w 105"/>
                <a:gd name="T5" fmla="*/ 71 h 256"/>
                <a:gd name="T6" fmla="*/ 86 w 105"/>
                <a:gd name="T7" fmla="*/ 54 h 256"/>
                <a:gd name="T8" fmla="*/ 69 w 105"/>
                <a:gd name="T9" fmla="*/ 46 h 256"/>
                <a:gd name="T10" fmla="*/ 74 w 105"/>
                <a:gd name="T11" fmla="*/ 35 h 256"/>
                <a:gd name="T12" fmla="*/ 78 w 105"/>
                <a:gd name="T13" fmla="*/ 19 h 256"/>
                <a:gd name="T14" fmla="*/ 78 w 105"/>
                <a:gd name="T15" fmla="*/ 0 h 256"/>
                <a:gd name="T16" fmla="*/ 71 w 105"/>
                <a:gd name="T17" fmla="*/ 8 h 256"/>
                <a:gd name="T18" fmla="*/ 67 w 105"/>
                <a:gd name="T19" fmla="*/ 23 h 256"/>
                <a:gd name="T20" fmla="*/ 61 w 105"/>
                <a:gd name="T21" fmla="*/ 29 h 256"/>
                <a:gd name="T22" fmla="*/ 53 w 105"/>
                <a:gd name="T23" fmla="*/ 37 h 256"/>
                <a:gd name="T24" fmla="*/ 53 w 105"/>
                <a:gd name="T25" fmla="*/ 50 h 256"/>
                <a:gd name="T26" fmla="*/ 53 w 105"/>
                <a:gd name="T27" fmla="*/ 61 h 256"/>
                <a:gd name="T28" fmla="*/ 53 w 105"/>
                <a:gd name="T29" fmla="*/ 75 h 256"/>
                <a:gd name="T30" fmla="*/ 57 w 105"/>
                <a:gd name="T31" fmla="*/ 92 h 256"/>
                <a:gd name="T32" fmla="*/ 57 w 105"/>
                <a:gd name="T33" fmla="*/ 105 h 256"/>
                <a:gd name="T34" fmla="*/ 48 w 105"/>
                <a:gd name="T35" fmla="*/ 105 h 256"/>
                <a:gd name="T36" fmla="*/ 36 w 105"/>
                <a:gd name="T37" fmla="*/ 128 h 256"/>
                <a:gd name="T38" fmla="*/ 36 w 105"/>
                <a:gd name="T39" fmla="*/ 143 h 256"/>
                <a:gd name="T40" fmla="*/ 30 w 105"/>
                <a:gd name="T41" fmla="*/ 155 h 256"/>
                <a:gd name="T42" fmla="*/ 23 w 105"/>
                <a:gd name="T43" fmla="*/ 164 h 256"/>
                <a:gd name="T44" fmla="*/ 11 w 105"/>
                <a:gd name="T45" fmla="*/ 170 h 256"/>
                <a:gd name="T46" fmla="*/ 4 w 105"/>
                <a:gd name="T47" fmla="*/ 170 h 256"/>
                <a:gd name="T48" fmla="*/ 0 w 105"/>
                <a:gd name="T49" fmla="*/ 180 h 256"/>
                <a:gd name="T50" fmla="*/ 7 w 105"/>
                <a:gd name="T51" fmla="*/ 189 h 256"/>
                <a:gd name="T52" fmla="*/ 13 w 105"/>
                <a:gd name="T53" fmla="*/ 191 h 256"/>
                <a:gd name="T54" fmla="*/ 11 w 105"/>
                <a:gd name="T55" fmla="*/ 199 h 256"/>
                <a:gd name="T56" fmla="*/ 4 w 105"/>
                <a:gd name="T57" fmla="*/ 208 h 256"/>
                <a:gd name="T58" fmla="*/ 2 w 105"/>
                <a:gd name="T59" fmla="*/ 212 h 256"/>
                <a:gd name="T60" fmla="*/ 4 w 105"/>
                <a:gd name="T61" fmla="*/ 218 h 256"/>
                <a:gd name="T62" fmla="*/ 11 w 105"/>
                <a:gd name="T63" fmla="*/ 231 h 256"/>
                <a:gd name="T64" fmla="*/ 9 w 105"/>
                <a:gd name="T65" fmla="*/ 239 h 256"/>
                <a:gd name="T66" fmla="*/ 17 w 105"/>
                <a:gd name="T67" fmla="*/ 256 h 256"/>
                <a:gd name="T68" fmla="*/ 23 w 105"/>
                <a:gd name="T69" fmla="*/ 254 h 256"/>
                <a:gd name="T70" fmla="*/ 34 w 105"/>
                <a:gd name="T71" fmla="*/ 250 h 256"/>
                <a:gd name="T72" fmla="*/ 44 w 105"/>
                <a:gd name="T73" fmla="*/ 248 h 256"/>
                <a:gd name="T74" fmla="*/ 53 w 105"/>
                <a:gd name="T75" fmla="*/ 243 h 256"/>
                <a:gd name="T76" fmla="*/ 65 w 105"/>
                <a:gd name="T77" fmla="*/ 248 h 256"/>
                <a:gd name="T78" fmla="*/ 69 w 105"/>
                <a:gd name="T79" fmla="*/ 248 h 256"/>
                <a:gd name="T80" fmla="*/ 67 w 105"/>
                <a:gd name="T81" fmla="*/ 229 h 256"/>
                <a:gd name="T82" fmla="*/ 63 w 105"/>
                <a:gd name="T83" fmla="*/ 222 h 256"/>
                <a:gd name="T84" fmla="*/ 65 w 105"/>
                <a:gd name="T85" fmla="*/ 220 h 256"/>
                <a:gd name="T86" fmla="*/ 76 w 105"/>
                <a:gd name="T87" fmla="*/ 218 h 256"/>
                <a:gd name="T88" fmla="*/ 84 w 105"/>
                <a:gd name="T89" fmla="*/ 212 h 256"/>
                <a:gd name="T90" fmla="*/ 74 w 105"/>
                <a:gd name="T91" fmla="*/ 191 h 256"/>
                <a:gd name="T92" fmla="*/ 71 w 105"/>
                <a:gd name="T93" fmla="*/ 180 h 256"/>
                <a:gd name="T94" fmla="*/ 84 w 105"/>
                <a:gd name="T95" fmla="*/ 180 h 256"/>
                <a:gd name="T96" fmla="*/ 99 w 105"/>
                <a:gd name="T97" fmla="*/ 174 h 256"/>
                <a:gd name="T98" fmla="*/ 97 w 105"/>
                <a:gd name="T99" fmla="*/ 170 h 256"/>
                <a:gd name="T100" fmla="*/ 92 w 105"/>
                <a:gd name="T101" fmla="*/ 157 h 256"/>
                <a:gd name="T102" fmla="*/ 90 w 105"/>
                <a:gd name="T103" fmla="*/ 151 h 256"/>
                <a:gd name="T104" fmla="*/ 92 w 105"/>
                <a:gd name="T105" fmla="*/ 143 h 256"/>
                <a:gd name="T106" fmla="*/ 82 w 105"/>
                <a:gd name="T107" fmla="*/ 136 h 256"/>
                <a:gd name="T108" fmla="*/ 84 w 105"/>
                <a:gd name="T109" fmla="*/ 126 h 256"/>
                <a:gd name="T110" fmla="*/ 99 w 105"/>
                <a:gd name="T111" fmla="*/ 115 h 256"/>
                <a:gd name="T112" fmla="*/ 105 w 105"/>
                <a:gd name="T113" fmla="*/ 10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 h="256">
                  <a:moveTo>
                    <a:pt x="105" y="105"/>
                  </a:moveTo>
                  <a:lnTo>
                    <a:pt x="103" y="103"/>
                  </a:lnTo>
                  <a:lnTo>
                    <a:pt x="103" y="103"/>
                  </a:lnTo>
                  <a:lnTo>
                    <a:pt x="101" y="101"/>
                  </a:lnTo>
                  <a:lnTo>
                    <a:pt x="101" y="101"/>
                  </a:lnTo>
                  <a:lnTo>
                    <a:pt x="101" y="98"/>
                  </a:lnTo>
                  <a:lnTo>
                    <a:pt x="101" y="96"/>
                  </a:lnTo>
                  <a:lnTo>
                    <a:pt x="103" y="92"/>
                  </a:lnTo>
                  <a:lnTo>
                    <a:pt x="103" y="88"/>
                  </a:lnTo>
                  <a:lnTo>
                    <a:pt x="103" y="88"/>
                  </a:lnTo>
                  <a:lnTo>
                    <a:pt x="103" y="86"/>
                  </a:lnTo>
                  <a:lnTo>
                    <a:pt x="101" y="84"/>
                  </a:lnTo>
                  <a:lnTo>
                    <a:pt x="99" y="80"/>
                  </a:lnTo>
                  <a:lnTo>
                    <a:pt x="97" y="77"/>
                  </a:lnTo>
                  <a:lnTo>
                    <a:pt x="92" y="71"/>
                  </a:lnTo>
                  <a:lnTo>
                    <a:pt x="90" y="71"/>
                  </a:lnTo>
                  <a:lnTo>
                    <a:pt x="90" y="67"/>
                  </a:lnTo>
                  <a:lnTo>
                    <a:pt x="88" y="58"/>
                  </a:lnTo>
                  <a:lnTo>
                    <a:pt x="88" y="54"/>
                  </a:lnTo>
                  <a:lnTo>
                    <a:pt x="86" y="54"/>
                  </a:lnTo>
                  <a:lnTo>
                    <a:pt x="86" y="52"/>
                  </a:lnTo>
                  <a:lnTo>
                    <a:pt x="84" y="52"/>
                  </a:lnTo>
                  <a:lnTo>
                    <a:pt x="74" y="48"/>
                  </a:lnTo>
                  <a:lnTo>
                    <a:pt x="71" y="46"/>
                  </a:lnTo>
                  <a:lnTo>
                    <a:pt x="69" y="46"/>
                  </a:lnTo>
                  <a:lnTo>
                    <a:pt x="69" y="44"/>
                  </a:lnTo>
                  <a:lnTo>
                    <a:pt x="69" y="42"/>
                  </a:lnTo>
                  <a:lnTo>
                    <a:pt x="71" y="37"/>
                  </a:lnTo>
                  <a:lnTo>
                    <a:pt x="71" y="37"/>
                  </a:lnTo>
                  <a:lnTo>
                    <a:pt x="74" y="35"/>
                  </a:lnTo>
                  <a:lnTo>
                    <a:pt x="80" y="31"/>
                  </a:lnTo>
                  <a:lnTo>
                    <a:pt x="80" y="31"/>
                  </a:lnTo>
                  <a:lnTo>
                    <a:pt x="80" y="29"/>
                  </a:lnTo>
                  <a:lnTo>
                    <a:pt x="80" y="25"/>
                  </a:lnTo>
                  <a:lnTo>
                    <a:pt x="78" y="19"/>
                  </a:lnTo>
                  <a:lnTo>
                    <a:pt x="78" y="16"/>
                  </a:lnTo>
                  <a:lnTo>
                    <a:pt x="78" y="14"/>
                  </a:lnTo>
                  <a:lnTo>
                    <a:pt x="78" y="4"/>
                  </a:lnTo>
                  <a:lnTo>
                    <a:pt x="78" y="0"/>
                  </a:lnTo>
                  <a:lnTo>
                    <a:pt x="78" y="0"/>
                  </a:lnTo>
                  <a:lnTo>
                    <a:pt x="74" y="0"/>
                  </a:lnTo>
                  <a:lnTo>
                    <a:pt x="74" y="2"/>
                  </a:lnTo>
                  <a:lnTo>
                    <a:pt x="71" y="4"/>
                  </a:lnTo>
                  <a:lnTo>
                    <a:pt x="71" y="6"/>
                  </a:lnTo>
                  <a:lnTo>
                    <a:pt x="71" y="8"/>
                  </a:lnTo>
                  <a:lnTo>
                    <a:pt x="69" y="10"/>
                  </a:lnTo>
                  <a:lnTo>
                    <a:pt x="69" y="10"/>
                  </a:lnTo>
                  <a:lnTo>
                    <a:pt x="69" y="16"/>
                  </a:lnTo>
                  <a:lnTo>
                    <a:pt x="67" y="21"/>
                  </a:lnTo>
                  <a:lnTo>
                    <a:pt x="67" y="23"/>
                  </a:lnTo>
                  <a:lnTo>
                    <a:pt x="65" y="25"/>
                  </a:lnTo>
                  <a:lnTo>
                    <a:pt x="63" y="27"/>
                  </a:lnTo>
                  <a:lnTo>
                    <a:pt x="63" y="27"/>
                  </a:lnTo>
                  <a:lnTo>
                    <a:pt x="61" y="27"/>
                  </a:lnTo>
                  <a:lnTo>
                    <a:pt x="61" y="29"/>
                  </a:lnTo>
                  <a:lnTo>
                    <a:pt x="59" y="29"/>
                  </a:lnTo>
                  <a:lnTo>
                    <a:pt x="59" y="31"/>
                  </a:lnTo>
                  <a:lnTo>
                    <a:pt x="57" y="33"/>
                  </a:lnTo>
                  <a:lnTo>
                    <a:pt x="55" y="35"/>
                  </a:lnTo>
                  <a:lnTo>
                    <a:pt x="53" y="37"/>
                  </a:lnTo>
                  <a:lnTo>
                    <a:pt x="53" y="42"/>
                  </a:lnTo>
                  <a:lnTo>
                    <a:pt x="55" y="46"/>
                  </a:lnTo>
                  <a:lnTo>
                    <a:pt x="55" y="48"/>
                  </a:lnTo>
                  <a:lnTo>
                    <a:pt x="55" y="48"/>
                  </a:lnTo>
                  <a:lnTo>
                    <a:pt x="53" y="50"/>
                  </a:lnTo>
                  <a:lnTo>
                    <a:pt x="53" y="50"/>
                  </a:lnTo>
                  <a:lnTo>
                    <a:pt x="51" y="52"/>
                  </a:lnTo>
                  <a:lnTo>
                    <a:pt x="51" y="52"/>
                  </a:lnTo>
                  <a:lnTo>
                    <a:pt x="53" y="52"/>
                  </a:lnTo>
                  <a:lnTo>
                    <a:pt x="53" y="61"/>
                  </a:lnTo>
                  <a:lnTo>
                    <a:pt x="53" y="63"/>
                  </a:lnTo>
                  <a:lnTo>
                    <a:pt x="55" y="69"/>
                  </a:lnTo>
                  <a:lnTo>
                    <a:pt x="55" y="71"/>
                  </a:lnTo>
                  <a:lnTo>
                    <a:pt x="53" y="73"/>
                  </a:lnTo>
                  <a:lnTo>
                    <a:pt x="53" y="75"/>
                  </a:lnTo>
                  <a:lnTo>
                    <a:pt x="53" y="80"/>
                  </a:lnTo>
                  <a:lnTo>
                    <a:pt x="55" y="88"/>
                  </a:lnTo>
                  <a:lnTo>
                    <a:pt x="55" y="90"/>
                  </a:lnTo>
                  <a:lnTo>
                    <a:pt x="57" y="92"/>
                  </a:lnTo>
                  <a:lnTo>
                    <a:pt x="57" y="92"/>
                  </a:lnTo>
                  <a:lnTo>
                    <a:pt x="59" y="92"/>
                  </a:lnTo>
                  <a:lnTo>
                    <a:pt x="59" y="92"/>
                  </a:lnTo>
                  <a:lnTo>
                    <a:pt x="59" y="94"/>
                  </a:lnTo>
                  <a:lnTo>
                    <a:pt x="57" y="103"/>
                  </a:lnTo>
                  <a:lnTo>
                    <a:pt x="57" y="105"/>
                  </a:lnTo>
                  <a:lnTo>
                    <a:pt x="55" y="105"/>
                  </a:lnTo>
                  <a:lnTo>
                    <a:pt x="55" y="105"/>
                  </a:lnTo>
                  <a:lnTo>
                    <a:pt x="53" y="105"/>
                  </a:lnTo>
                  <a:lnTo>
                    <a:pt x="51" y="105"/>
                  </a:lnTo>
                  <a:lnTo>
                    <a:pt x="48" y="105"/>
                  </a:lnTo>
                  <a:lnTo>
                    <a:pt x="46" y="107"/>
                  </a:lnTo>
                  <a:lnTo>
                    <a:pt x="44" y="109"/>
                  </a:lnTo>
                  <a:lnTo>
                    <a:pt x="42" y="119"/>
                  </a:lnTo>
                  <a:lnTo>
                    <a:pt x="40" y="122"/>
                  </a:lnTo>
                  <a:lnTo>
                    <a:pt x="36" y="128"/>
                  </a:lnTo>
                  <a:lnTo>
                    <a:pt x="38" y="128"/>
                  </a:lnTo>
                  <a:lnTo>
                    <a:pt x="36" y="130"/>
                  </a:lnTo>
                  <a:lnTo>
                    <a:pt x="36" y="132"/>
                  </a:lnTo>
                  <a:lnTo>
                    <a:pt x="36" y="132"/>
                  </a:lnTo>
                  <a:lnTo>
                    <a:pt x="36" y="143"/>
                  </a:lnTo>
                  <a:lnTo>
                    <a:pt x="36" y="145"/>
                  </a:lnTo>
                  <a:lnTo>
                    <a:pt x="38" y="151"/>
                  </a:lnTo>
                  <a:lnTo>
                    <a:pt x="36" y="151"/>
                  </a:lnTo>
                  <a:lnTo>
                    <a:pt x="32" y="155"/>
                  </a:lnTo>
                  <a:lnTo>
                    <a:pt x="30" y="155"/>
                  </a:lnTo>
                  <a:lnTo>
                    <a:pt x="27" y="157"/>
                  </a:lnTo>
                  <a:lnTo>
                    <a:pt x="27" y="159"/>
                  </a:lnTo>
                  <a:lnTo>
                    <a:pt x="25" y="161"/>
                  </a:lnTo>
                  <a:lnTo>
                    <a:pt x="25" y="164"/>
                  </a:lnTo>
                  <a:lnTo>
                    <a:pt x="23" y="164"/>
                  </a:lnTo>
                  <a:lnTo>
                    <a:pt x="21" y="166"/>
                  </a:lnTo>
                  <a:lnTo>
                    <a:pt x="19" y="166"/>
                  </a:lnTo>
                  <a:lnTo>
                    <a:pt x="15" y="170"/>
                  </a:lnTo>
                  <a:lnTo>
                    <a:pt x="13" y="170"/>
                  </a:lnTo>
                  <a:lnTo>
                    <a:pt x="11" y="170"/>
                  </a:lnTo>
                  <a:lnTo>
                    <a:pt x="11" y="168"/>
                  </a:lnTo>
                  <a:lnTo>
                    <a:pt x="9" y="168"/>
                  </a:lnTo>
                  <a:lnTo>
                    <a:pt x="7" y="168"/>
                  </a:lnTo>
                  <a:lnTo>
                    <a:pt x="4" y="168"/>
                  </a:lnTo>
                  <a:lnTo>
                    <a:pt x="4" y="170"/>
                  </a:lnTo>
                  <a:lnTo>
                    <a:pt x="2" y="172"/>
                  </a:lnTo>
                  <a:lnTo>
                    <a:pt x="2" y="174"/>
                  </a:lnTo>
                  <a:lnTo>
                    <a:pt x="2" y="178"/>
                  </a:lnTo>
                  <a:lnTo>
                    <a:pt x="2" y="178"/>
                  </a:lnTo>
                  <a:lnTo>
                    <a:pt x="0" y="180"/>
                  </a:lnTo>
                  <a:lnTo>
                    <a:pt x="0" y="182"/>
                  </a:lnTo>
                  <a:lnTo>
                    <a:pt x="0" y="182"/>
                  </a:lnTo>
                  <a:lnTo>
                    <a:pt x="2" y="187"/>
                  </a:lnTo>
                  <a:lnTo>
                    <a:pt x="2" y="189"/>
                  </a:lnTo>
                  <a:lnTo>
                    <a:pt x="7" y="189"/>
                  </a:lnTo>
                  <a:lnTo>
                    <a:pt x="9" y="187"/>
                  </a:lnTo>
                  <a:lnTo>
                    <a:pt x="11" y="189"/>
                  </a:lnTo>
                  <a:lnTo>
                    <a:pt x="11" y="189"/>
                  </a:lnTo>
                  <a:lnTo>
                    <a:pt x="13" y="189"/>
                  </a:lnTo>
                  <a:lnTo>
                    <a:pt x="13" y="191"/>
                  </a:lnTo>
                  <a:lnTo>
                    <a:pt x="13" y="191"/>
                  </a:lnTo>
                  <a:lnTo>
                    <a:pt x="13" y="195"/>
                  </a:lnTo>
                  <a:lnTo>
                    <a:pt x="13" y="195"/>
                  </a:lnTo>
                  <a:lnTo>
                    <a:pt x="11" y="197"/>
                  </a:lnTo>
                  <a:lnTo>
                    <a:pt x="11" y="199"/>
                  </a:lnTo>
                  <a:lnTo>
                    <a:pt x="11" y="208"/>
                  </a:lnTo>
                  <a:lnTo>
                    <a:pt x="9" y="210"/>
                  </a:lnTo>
                  <a:lnTo>
                    <a:pt x="9" y="210"/>
                  </a:lnTo>
                  <a:lnTo>
                    <a:pt x="7" y="210"/>
                  </a:lnTo>
                  <a:lnTo>
                    <a:pt x="4" y="208"/>
                  </a:lnTo>
                  <a:lnTo>
                    <a:pt x="4" y="208"/>
                  </a:lnTo>
                  <a:lnTo>
                    <a:pt x="2" y="208"/>
                  </a:lnTo>
                  <a:lnTo>
                    <a:pt x="2" y="210"/>
                  </a:lnTo>
                  <a:lnTo>
                    <a:pt x="2" y="212"/>
                  </a:lnTo>
                  <a:lnTo>
                    <a:pt x="2" y="212"/>
                  </a:lnTo>
                  <a:lnTo>
                    <a:pt x="2" y="214"/>
                  </a:lnTo>
                  <a:lnTo>
                    <a:pt x="2" y="214"/>
                  </a:lnTo>
                  <a:lnTo>
                    <a:pt x="2" y="216"/>
                  </a:lnTo>
                  <a:lnTo>
                    <a:pt x="4" y="216"/>
                  </a:lnTo>
                  <a:lnTo>
                    <a:pt x="4" y="218"/>
                  </a:lnTo>
                  <a:lnTo>
                    <a:pt x="7" y="218"/>
                  </a:lnTo>
                  <a:lnTo>
                    <a:pt x="7" y="218"/>
                  </a:lnTo>
                  <a:lnTo>
                    <a:pt x="7" y="220"/>
                  </a:lnTo>
                  <a:lnTo>
                    <a:pt x="9" y="227"/>
                  </a:lnTo>
                  <a:lnTo>
                    <a:pt x="11" y="231"/>
                  </a:lnTo>
                  <a:lnTo>
                    <a:pt x="9" y="233"/>
                  </a:lnTo>
                  <a:lnTo>
                    <a:pt x="9" y="233"/>
                  </a:lnTo>
                  <a:lnTo>
                    <a:pt x="9" y="235"/>
                  </a:lnTo>
                  <a:lnTo>
                    <a:pt x="9" y="237"/>
                  </a:lnTo>
                  <a:lnTo>
                    <a:pt x="9" y="239"/>
                  </a:lnTo>
                  <a:lnTo>
                    <a:pt x="11" y="241"/>
                  </a:lnTo>
                  <a:lnTo>
                    <a:pt x="13" y="243"/>
                  </a:lnTo>
                  <a:lnTo>
                    <a:pt x="15" y="254"/>
                  </a:lnTo>
                  <a:lnTo>
                    <a:pt x="17" y="256"/>
                  </a:lnTo>
                  <a:lnTo>
                    <a:pt x="17" y="256"/>
                  </a:lnTo>
                  <a:lnTo>
                    <a:pt x="19" y="256"/>
                  </a:lnTo>
                  <a:lnTo>
                    <a:pt x="19" y="254"/>
                  </a:lnTo>
                  <a:lnTo>
                    <a:pt x="21" y="254"/>
                  </a:lnTo>
                  <a:lnTo>
                    <a:pt x="21" y="254"/>
                  </a:lnTo>
                  <a:lnTo>
                    <a:pt x="23" y="254"/>
                  </a:lnTo>
                  <a:lnTo>
                    <a:pt x="23" y="256"/>
                  </a:lnTo>
                  <a:lnTo>
                    <a:pt x="23" y="252"/>
                  </a:lnTo>
                  <a:lnTo>
                    <a:pt x="25" y="250"/>
                  </a:lnTo>
                  <a:lnTo>
                    <a:pt x="34" y="250"/>
                  </a:lnTo>
                  <a:lnTo>
                    <a:pt x="34" y="250"/>
                  </a:lnTo>
                  <a:lnTo>
                    <a:pt x="38" y="248"/>
                  </a:lnTo>
                  <a:lnTo>
                    <a:pt x="38" y="248"/>
                  </a:lnTo>
                  <a:lnTo>
                    <a:pt x="40" y="248"/>
                  </a:lnTo>
                  <a:lnTo>
                    <a:pt x="42" y="248"/>
                  </a:lnTo>
                  <a:lnTo>
                    <a:pt x="44" y="248"/>
                  </a:lnTo>
                  <a:lnTo>
                    <a:pt x="46" y="248"/>
                  </a:lnTo>
                  <a:lnTo>
                    <a:pt x="46" y="248"/>
                  </a:lnTo>
                  <a:lnTo>
                    <a:pt x="51" y="245"/>
                  </a:lnTo>
                  <a:lnTo>
                    <a:pt x="51" y="243"/>
                  </a:lnTo>
                  <a:lnTo>
                    <a:pt x="53" y="243"/>
                  </a:lnTo>
                  <a:lnTo>
                    <a:pt x="53" y="243"/>
                  </a:lnTo>
                  <a:lnTo>
                    <a:pt x="57" y="243"/>
                  </a:lnTo>
                  <a:lnTo>
                    <a:pt x="59" y="243"/>
                  </a:lnTo>
                  <a:lnTo>
                    <a:pt x="61" y="245"/>
                  </a:lnTo>
                  <a:lnTo>
                    <a:pt x="65" y="248"/>
                  </a:lnTo>
                  <a:lnTo>
                    <a:pt x="67" y="248"/>
                  </a:lnTo>
                  <a:lnTo>
                    <a:pt x="67" y="248"/>
                  </a:lnTo>
                  <a:lnTo>
                    <a:pt x="69" y="248"/>
                  </a:lnTo>
                  <a:lnTo>
                    <a:pt x="69" y="248"/>
                  </a:lnTo>
                  <a:lnTo>
                    <a:pt x="69" y="248"/>
                  </a:lnTo>
                  <a:lnTo>
                    <a:pt x="69" y="243"/>
                  </a:lnTo>
                  <a:lnTo>
                    <a:pt x="67" y="237"/>
                  </a:lnTo>
                  <a:lnTo>
                    <a:pt x="67" y="235"/>
                  </a:lnTo>
                  <a:lnTo>
                    <a:pt x="67" y="233"/>
                  </a:lnTo>
                  <a:lnTo>
                    <a:pt x="67" y="229"/>
                  </a:lnTo>
                  <a:lnTo>
                    <a:pt x="65" y="229"/>
                  </a:lnTo>
                  <a:lnTo>
                    <a:pt x="65" y="227"/>
                  </a:lnTo>
                  <a:lnTo>
                    <a:pt x="63" y="224"/>
                  </a:lnTo>
                  <a:lnTo>
                    <a:pt x="63" y="224"/>
                  </a:lnTo>
                  <a:lnTo>
                    <a:pt x="63" y="222"/>
                  </a:lnTo>
                  <a:lnTo>
                    <a:pt x="63" y="222"/>
                  </a:lnTo>
                  <a:lnTo>
                    <a:pt x="63" y="220"/>
                  </a:lnTo>
                  <a:lnTo>
                    <a:pt x="65" y="220"/>
                  </a:lnTo>
                  <a:lnTo>
                    <a:pt x="65" y="220"/>
                  </a:lnTo>
                  <a:lnTo>
                    <a:pt x="65" y="220"/>
                  </a:lnTo>
                  <a:lnTo>
                    <a:pt x="67" y="220"/>
                  </a:lnTo>
                  <a:lnTo>
                    <a:pt x="69" y="220"/>
                  </a:lnTo>
                  <a:lnTo>
                    <a:pt x="69" y="220"/>
                  </a:lnTo>
                  <a:lnTo>
                    <a:pt x="71" y="220"/>
                  </a:lnTo>
                  <a:lnTo>
                    <a:pt x="76" y="218"/>
                  </a:lnTo>
                  <a:lnTo>
                    <a:pt x="76" y="216"/>
                  </a:lnTo>
                  <a:lnTo>
                    <a:pt x="78" y="216"/>
                  </a:lnTo>
                  <a:lnTo>
                    <a:pt x="82" y="214"/>
                  </a:lnTo>
                  <a:lnTo>
                    <a:pt x="84" y="214"/>
                  </a:lnTo>
                  <a:lnTo>
                    <a:pt x="84" y="212"/>
                  </a:lnTo>
                  <a:lnTo>
                    <a:pt x="84" y="212"/>
                  </a:lnTo>
                  <a:lnTo>
                    <a:pt x="82" y="208"/>
                  </a:lnTo>
                  <a:lnTo>
                    <a:pt x="76" y="193"/>
                  </a:lnTo>
                  <a:lnTo>
                    <a:pt x="74" y="193"/>
                  </a:lnTo>
                  <a:lnTo>
                    <a:pt x="74" y="191"/>
                  </a:lnTo>
                  <a:lnTo>
                    <a:pt x="74" y="189"/>
                  </a:lnTo>
                  <a:lnTo>
                    <a:pt x="76" y="187"/>
                  </a:lnTo>
                  <a:lnTo>
                    <a:pt x="76" y="185"/>
                  </a:lnTo>
                  <a:lnTo>
                    <a:pt x="76" y="185"/>
                  </a:lnTo>
                  <a:lnTo>
                    <a:pt x="71" y="180"/>
                  </a:lnTo>
                  <a:lnTo>
                    <a:pt x="74" y="178"/>
                  </a:lnTo>
                  <a:lnTo>
                    <a:pt x="76" y="178"/>
                  </a:lnTo>
                  <a:lnTo>
                    <a:pt x="78" y="178"/>
                  </a:lnTo>
                  <a:lnTo>
                    <a:pt x="80" y="178"/>
                  </a:lnTo>
                  <a:lnTo>
                    <a:pt x="84" y="180"/>
                  </a:lnTo>
                  <a:lnTo>
                    <a:pt x="86" y="180"/>
                  </a:lnTo>
                  <a:lnTo>
                    <a:pt x="92" y="178"/>
                  </a:lnTo>
                  <a:lnTo>
                    <a:pt x="97" y="176"/>
                  </a:lnTo>
                  <a:lnTo>
                    <a:pt x="97" y="174"/>
                  </a:lnTo>
                  <a:lnTo>
                    <a:pt x="99" y="174"/>
                  </a:lnTo>
                  <a:lnTo>
                    <a:pt x="99" y="174"/>
                  </a:lnTo>
                  <a:lnTo>
                    <a:pt x="97" y="172"/>
                  </a:lnTo>
                  <a:lnTo>
                    <a:pt x="97" y="172"/>
                  </a:lnTo>
                  <a:lnTo>
                    <a:pt x="97" y="172"/>
                  </a:lnTo>
                  <a:lnTo>
                    <a:pt x="97" y="170"/>
                  </a:lnTo>
                  <a:lnTo>
                    <a:pt x="97" y="170"/>
                  </a:lnTo>
                  <a:lnTo>
                    <a:pt x="97" y="168"/>
                  </a:lnTo>
                  <a:lnTo>
                    <a:pt x="97" y="166"/>
                  </a:lnTo>
                  <a:lnTo>
                    <a:pt x="92" y="161"/>
                  </a:lnTo>
                  <a:lnTo>
                    <a:pt x="92" y="157"/>
                  </a:lnTo>
                  <a:lnTo>
                    <a:pt x="92" y="155"/>
                  </a:lnTo>
                  <a:lnTo>
                    <a:pt x="92" y="155"/>
                  </a:lnTo>
                  <a:lnTo>
                    <a:pt x="92" y="153"/>
                  </a:lnTo>
                  <a:lnTo>
                    <a:pt x="92" y="151"/>
                  </a:lnTo>
                  <a:lnTo>
                    <a:pt x="90" y="151"/>
                  </a:lnTo>
                  <a:lnTo>
                    <a:pt x="90" y="149"/>
                  </a:lnTo>
                  <a:lnTo>
                    <a:pt x="92" y="147"/>
                  </a:lnTo>
                  <a:lnTo>
                    <a:pt x="92" y="147"/>
                  </a:lnTo>
                  <a:lnTo>
                    <a:pt x="92" y="145"/>
                  </a:lnTo>
                  <a:lnTo>
                    <a:pt x="92" y="143"/>
                  </a:lnTo>
                  <a:lnTo>
                    <a:pt x="90" y="143"/>
                  </a:lnTo>
                  <a:lnTo>
                    <a:pt x="86" y="138"/>
                  </a:lnTo>
                  <a:lnTo>
                    <a:pt x="86" y="138"/>
                  </a:lnTo>
                  <a:lnTo>
                    <a:pt x="84" y="138"/>
                  </a:lnTo>
                  <a:lnTo>
                    <a:pt x="82" y="136"/>
                  </a:lnTo>
                  <a:lnTo>
                    <a:pt x="82" y="136"/>
                  </a:lnTo>
                  <a:lnTo>
                    <a:pt x="82" y="134"/>
                  </a:lnTo>
                  <a:lnTo>
                    <a:pt x="82" y="134"/>
                  </a:lnTo>
                  <a:lnTo>
                    <a:pt x="84" y="128"/>
                  </a:lnTo>
                  <a:lnTo>
                    <a:pt x="84" y="126"/>
                  </a:lnTo>
                  <a:lnTo>
                    <a:pt x="84" y="126"/>
                  </a:lnTo>
                  <a:lnTo>
                    <a:pt x="94" y="115"/>
                  </a:lnTo>
                  <a:lnTo>
                    <a:pt x="97" y="115"/>
                  </a:lnTo>
                  <a:lnTo>
                    <a:pt x="97" y="115"/>
                  </a:lnTo>
                  <a:lnTo>
                    <a:pt x="99" y="115"/>
                  </a:lnTo>
                  <a:lnTo>
                    <a:pt x="99" y="115"/>
                  </a:lnTo>
                  <a:lnTo>
                    <a:pt x="101" y="113"/>
                  </a:lnTo>
                  <a:lnTo>
                    <a:pt x="101" y="113"/>
                  </a:lnTo>
                  <a:lnTo>
                    <a:pt x="105" y="105"/>
                  </a:lnTo>
                  <a:lnTo>
                    <a:pt x="105" y="105"/>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6" name="Freeform 8">
              <a:extLst>
                <a:ext uri="{FF2B5EF4-FFF2-40B4-BE49-F238E27FC236}">
                  <a16:creationId xmlns:a16="http://schemas.microsoft.com/office/drawing/2014/main" id="{75F5D498-A3F3-4367-9957-032144CAB264}"/>
                </a:ext>
              </a:extLst>
            </p:cNvPr>
            <p:cNvSpPr>
              <a:spLocks noEditPoints="1"/>
            </p:cNvSpPr>
            <p:nvPr/>
          </p:nvSpPr>
          <p:spPr bwMode="auto">
            <a:xfrm>
              <a:off x="8318302" y="4000603"/>
              <a:ext cx="1171608" cy="1054864"/>
            </a:xfrm>
            <a:custGeom>
              <a:avLst/>
              <a:gdLst>
                <a:gd name="T0" fmla="*/ 92 w 562"/>
                <a:gd name="T1" fmla="*/ 309 h 506"/>
                <a:gd name="T2" fmla="*/ 4 w 562"/>
                <a:gd name="T3" fmla="*/ 212 h 506"/>
                <a:gd name="T4" fmla="*/ 111 w 562"/>
                <a:gd name="T5" fmla="*/ 303 h 506"/>
                <a:gd name="T6" fmla="*/ 107 w 562"/>
                <a:gd name="T7" fmla="*/ 273 h 506"/>
                <a:gd name="T8" fmla="*/ 51 w 562"/>
                <a:gd name="T9" fmla="*/ 286 h 506"/>
                <a:gd name="T10" fmla="*/ 101 w 562"/>
                <a:gd name="T11" fmla="*/ 290 h 506"/>
                <a:gd name="T12" fmla="*/ 107 w 562"/>
                <a:gd name="T13" fmla="*/ 311 h 506"/>
                <a:gd name="T14" fmla="*/ 478 w 562"/>
                <a:gd name="T15" fmla="*/ 290 h 506"/>
                <a:gd name="T16" fmla="*/ 497 w 562"/>
                <a:gd name="T17" fmla="*/ 317 h 506"/>
                <a:gd name="T18" fmla="*/ 111 w 562"/>
                <a:gd name="T19" fmla="*/ 145 h 506"/>
                <a:gd name="T20" fmla="*/ 103 w 562"/>
                <a:gd name="T21" fmla="*/ 126 h 506"/>
                <a:gd name="T22" fmla="*/ 132 w 562"/>
                <a:gd name="T23" fmla="*/ 132 h 506"/>
                <a:gd name="T24" fmla="*/ 126 w 562"/>
                <a:gd name="T25" fmla="*/ 113 h 506"/>
                <a:gd name="T26" fmla="*/ 159 w 562"/>
                <a:gd name="T27" fmla="*/ 134 h 506"/>
                <a:gd name="T28" fmla="*/ 189 w 562"/>
                <a:gd name="T29" fmla="*/ 118 h 506"/>
                <a:gd name="T30" fmla="*/ 138 w 562"/>
                <a:gd name="T31" fmla="*/ 103 h 506"/>
                <a:gd name="T32" fmla="*/ 103 w 562"/>
                <a:gd name="T33" fmla="*/ 109 h 506"/>
                <a:gd name="T34" fmla="*/ 103 w 562"/>
                <a:gd name="T35" fmla="*/ 116 h 506"/>
                <a:gd name="T36" fmla="*/ 168 w 562"/>
                <a:gd name="T37" fmla="*/ 200 h 506"/>
                <a:gd name="T38" fmla="*/ 115 w 562"/>
                <a:gd name="T39" fmla="*/ 311 h 506"/>
                <a:gd name="T40" fmla="*/ 465 w 562"/>
                <a:gd name="T41" fmla="*/ 416 h 506"/>
                <a:gd name="T42" fmla="*/ 488 w 562"/>
                <a:gd name="T43" fmla="*/ 351 h 506"/>
                <a:gd name="T44" fmla="*/ 461 w 562"/>
                <a:gd name="T45" fmla="*/ 321 h 506"/>
                <a:gd name="T46" fmla="*/ 457 w 562"/>
                <a:gd name="T47" fmla="*/ 254 h 506"/>
                <a:gd name="T48" fmla="*/ 451 w 562"/>
                <a:gd name="T49" fmla="*/ 176 h 506"/>
                <a:gd name="T50" fmla="*/ 363 w 562"/>
                <a:gd name="T51" fmla="*/ 151 h 506"/>
                <a:gd name="T52" fmla="*/ 250 w 562"/>
                <a:gd name="T53" fmla="*/ 158 h 506"/>
                <a:gd name="T54" fmla="*/ 185 w 562"/>
                <a:gd name="T55" fmla="*/ 197 h 506"/>
                <a:gd name="T56" fmla="*/ 189 w 562"/>
                <a:gd name="T57" fmla="*/ 242 h 506"/>
                <a:gd name="T58" fmla="*/ 222 w 562"/>
                <a:gd name="T59" fmla="*/ 246 h 506"/>
                <a:gd name="T60" fmla="*/ 245 w 562"/>
                <a:gd name="T61" fmla="*/ 258 h 506"/>
                <a:gd name="T62" fmla="*/ 254 w 562"/>
                <a:gd name="T63" fmla="*/ 288 h 506"/>
                <a:gd name="T64" fmla="*/ 321 w 562"/>
                <a:gd name="T65" fmla="*/ 317 h 506"/>
                <a:gd name="T66" fmla="*/ 409 w 562"/>
                <a:gd name="T67" fmla="*/ 311 h 506"/>
                <a:gd name="T68" fmla="*/ 438 w 562"/>
                <a:gd name="T69" fmla="*/ 305 h 506"/>
                <a:gd name="T70" fmla="*/ 436 w 562"/>
                <a:gd name="T71" fmla="*/ 326 h 506"/>
                <a:gd name="T72" fmla="*/ 423 w 562"/>
                <a:gd name="T73" fmla="*/ 347 h 506"/>
                <a:gd name="T74" fmla="*/ 396 w 562"/>
                <a:gd name="T75" fmla="*/ 340 h 506"/>
                <a:gd name="T76" fmla="*/ 373 w 562"/>
                <a:gd name="T77" fmla="*/ 328 h 506"/>
                <a:gd name="T78" fmla="*/ 300 w 562"/>
                <a:gd name="T79" fmla="*/ 357 h 506"/>
                <a:gd name="T80" fmla="*/ 252 w 562"/>
                <a:gd name="T81" fmla="*/ 363 h 506"/>
                <a:gd name="T82" fmla="*/ 273 w 562"/>
                <a:gd name="T83" fmla="*/ 376 h 506"/>
                <a:gd name="T84" fmla="*/ 321 w 562"/>
                <a:gd name="T85" fmla="*/ 416 h 506"/>
                <a:gd name="T86" fmla="*/ 323 w 562"/>
                <a:gd name="T87" fmla="*/ 445 h 506"/>
                <a:gd name="T88" fmla="*/ 373 w 562"/>
                <a:gd name="T89" fmla="*/ 483 h 506"/>
                <a:gd name="T90" fmla="*/ 407 w 562"/>
                <a:gd name="T91" fmla="*/ 422 h 506"/>
                <a:gd name="T92" fmla="*/ 434 w 562"/>
                <a:gd name="T93" fmla="*/ 395 h 506"/>
                <a:gd name="T94" fmla="*/ 421 w 562"/>
                <a:gd name="T95" fmla="*/ 447 h 506"/>
                <a:gd name="T96" fmla="*/ 455 w 562"/>
                <a:gd name="T97" fmla="*/ 456 h 506"/>
                <a:gd name="T98" fmla="*/ 476 w 562"/>
                <a:gd name="T99" fmla="*/ 473 h 506"/>
                <a:gd name="T100" fmla="*/ 530 w 562"/>
                <a:gd name="T101" fmla="*/ 471 h 506"/>
                <a:gd name="T102" fmla="*/ 511 w 562"/>
                <a:gd name="T103" fmla="*/ 492 h 506"/>
                <a:gd name="T104" fmla="*/ 419 w 562"/>
                <a:gd name="T105" fmla="*/ 309 h 506"/>
                <a:gd name="T106" fmla="*/ 459 w 562"/>
                <a:gd name="T107" fmla="*/ 475 h 506"/>
                <a:gd name="T108" fmla="*/ 423 w 562"/>
                <a:gd name="T109" fmla="*/ 309 h 506"/>
                <a:gd name="T110" fmla="*/ 143 w 562"/>
                <a:gd name="T111" fmla="*/ 179 h 506"/>
                <a:gd name="T112" fmla="*/ 107 w 562"/>
                <a:gd name="T113" fmla="*/ 185 h 506"/>
                <a:gd name="T114" fmla="*/ 122 w 562"/>
                <a:gd name="T115" fmla="*/ 290 h 506"/>
                <a:gd name="T116" fmla="*/ 164 w 562"/>
                <a:gd name="T117" fmla="*/ 187 h 506"/>
                <a:gd name="T118" fmla="*/ 138 w 562"/>
                <a:gd name="T119" fmla="*/ 218 h 506"/>
                <a:gd name="T120" fmla="*/ 436 w 562"/>
                <a:gd name="T121" fmla="*/ 466 h 506"/>
                <a:gd name="T122" fmla="*/ 394 w 562"/>
                <a:gd name="T123" fmla="*/ 500 h 506"/>
                <a:gd name="T124" fmla="*/ 222 w 562"/>
                <a:gd name="T125" fmla="*/ 34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 h="506">
                  <a:moveTo>
                    <a:pt x="92" y="307"/>
                  </a:moveTo>
                  <a:lnTo>
                    <a:pt x="92" y="307"/>
                  </a:lnTo>
                  <a:lnTo>
                    <a:pt x="90" y="307"/>
                  </a:lnTo>
                  <a:lnTo>
                    <a:pt x="90" y="307"/>
                  </a:lnTo>
                  <a:lnTo>
                    <a:pt x="88" y="307"/>
                  </a:lnTo>
                  <a:lnTo>
                    <a:pt x="86" y="307"/>
                  </a:lnTo>
                  <a:lnTo>
                    <a:pt x="86" y="307"/>
                  </a:lnTo>
                  <a:lnTo>
                    <a:pt x="86" y="307"/>
                  </a:lnTo>
                  <a:lnTo>
                    <a:pt x="86" y="307"/>
                  </a:lnTo>
                  <a:lnTo>
                    <a:pt x="86" y="307"/>
                  </a:lnTo>
                  <a:lnTo>
                    <a:pt x="88" y="307"/>
                  </a:lnTo>
                  <a:lnTo>
                    <a:pt x="88" y="307"/>
                  </a:lnTo>
                  <a:lnTo>
                    <a:pt x="88" y="307"/>
                  </a:lnTo>
                  <a:lnTo>
                    <a:pt x="88" y="307"/>
                  </a:lnTo>
                  <a:lnTo>
                    <a:pt x="88" y="309"/>
                  </a:lnTo>
                  <a:lnTo>
                    <a:pt x="88" y="309"/>
                  </a:lnTo>
                  <a:lnTo>
                    <a:pt x="86" y="307"/>
                  </a:lnTo>
                  <a:lnTo>
                    <a:pt x="86" y="307"/>
                  </a:lnTo>
                  <a:lnTo>
                    <a:pt x="86" y="309"/>
                  </a:lnTo>
                  <a:lnTo>
                    <a:pt x="86" y="309"/>
                  </a:lnTo>
                  <a:lnTo>
                    <a:pt x="86" y="309"/>
                  </a:lnTo>
                  <a:lnTo>
                    <a:pt x="88" y="309"/>
                  </a:lnTo>
                  <a:lnTo>
                    <a:pt x="88" y="309"/>
                  </a:lnTo>
                  <a:lnTo>
                    <a:pt x="88" y="309"/>
                  </a:lnTo>
                  <a:lnTo>
                    <a:pt x="90" y="309"/>
                  </a:lnTo>
                  <a:lnTo>
                    <a:pt x="90" y="309"/>
                  </a:lnTo>
                  <a:lnTo>
                    <a:pt x="90" y="309"/>
                  </a:lnTo>
                  <a:lnTo>
                    <a:pt x="90" y="309"/>
                  </a:lnTo>
                  <a:lnTo>
                    <a:pt x="92" y="309"/>
                  </a:lnTo>
                  <a:lnTo>
                    <a:pt x="90" y="309"/>
                  </a:lnTo>
                  <a:lnTo>
                    <a:pt x="90" y="309"/>
                  </a:lnTo>
                  <a:lnTo>
                    <a:pt x="90" y="309"/>
                  </a:lnTo>
                  <a:lnTo>
                    <a:pt x="90" y="309"/>
                  </a:lnTo>
                  <a:lnTo>
                    <a:pt x="92" y="309"/>
                  </a:lnTo>
                  <a:lnTo>
                    <a:pt x="92" y="309"/>
                  </a:lnTo>
                  <a:lnTo>
                    <a:pt x="92" y="309"/>
                  </a:lnTo>
                  <a:lnTo>
                    <a:pt x="92" y="309"/>
                  </a:lnTo>
                  <a:lnTo>
                    <a:pt x="94" y="309"/>
                  </a:lnTo>
                  <a:lnTo>
                    <a:pt x="94" y="307"/>
                  </a:lnTo>
                  <a:lnTo>
                    <a:pt x="92" y="307"/>
                  </a:lnTo>
                  <a:lnTo>
                    <a:pt x="92" y="307"/>
                  </a:lnTo>
                  <a:close/>
                  <a:moveTo>
                    <a:pt x="32" y="271"/>
                  </a:moveTo>
                  <a:lnTo>
                    <a:pt x="32" y="271"/>
                  </a:lnTo>
                  <a:lnTo>
                    <a:pt x="32" y="271"/>
                  </a:lnTo>
                  <a:lnTo>
                    <a:pt x="32" y="273"/>
                  </a:lnTo>
                  <a:lnTo>
                    <a:pt x="34" y="275"/>
                  </a:lnTo>
                  <a:lnTo>
                    <a:pt x="34" y="273"/>
                  </a:lnTo>
                  <a:lnTo>
                    <a:pt x="34" y="273"/>
                  </a:lnTo>
                  <a:lnTo>
                    <a:pt x="32" y="271"/>
                  </a:lnTo>
                  <a:close/>
                  <a:moveTo>
                    <a:pt x="7" y="212"/>
                  </a:moveTo>
                  <a:lnTo>
                    <a:pt x="4" y="212"/>
                  </a:lnTo>
                  <a:lnTo>
                    <a:pt x="4" y="212"/>
                  </a:lnTo>
                  <a:lnTo>
                    <a:pt x="4" y="210"/>
                  </a:lnTo>
                  <a:lnTo>
                    <a:pt x="4" y="210"/>
                  </a:lnTo>
                  <a:lnTo>
                    <a:pt x="2" y="210"/>
                  </a:lnTo>
                  <a:lnTo>
                    <a:pt x="0" y="210"/>
                  </a:lnTo>
                  <a:lnTo>
                    <a:pt x="0" y="212"/>
                  </a:lnTo>
                  <a:lnTo>
                    <a:pt x="0" y="212"/>
                  </a:lnTo>
                  <a:lnTo>
                    <a:pt x="0" y="212"/>
                  </a:lnTo>
                  <a:lnTo>
                    <a:pt x="0" y="214"/>
                  </a:lnTo>
                  <a:lnTo>
                    <a:pt x="0" y="212"/>
                  </a:lnTo>
                  <a:lnTo>
                    <a:pt x="0" y="212"/>
                  </a:lnTo>
                  <a:lnTo>
                    <a:pt x="0" y="212"/>
                  </a:lnTo>
                  <a:lnTo>
                    <a:pt x="0" y="212"/>
                  </a:lnTo>
                  <a:lnTo>
                    <a:pt x="0" y="212"/>
                  </a:lnTo>
                  <a:lnTo>
                    <a:pt x="2" y="212"/>
                  </a:lnTo>
                  <a:lnTo>
                    <a:pt x="2" y="212"/>
                  </a:lnTo>
                  <a:lnTo>
                    <a:pt x="2" y="212"/>
                  </a:lnTo>
                  <a:lnTo>
                    <a:pt x="2" y="212"/>
                  </a:lnTo>
                  <a:lnTo>
                    <a:pt x="4" y="212"/>
                  </a:lnTo>
                  <a:lnTo>
                    <a:pt x="4" y="212"/>
                  </a:lnTo>
                  <a:lnTo>
                    <a:pt x="4" y="212"/>
                  </a:lnTo>
                  <a:lnTo>
                    <a:pt x="4" y="212"/>
                  </a:lnTo>
                  <a:lnTo>
                    <a:pt x="4" y="212"/>
                  </a:lnTo>
                  <a:lnTo>
                    <a:pt x="4" y="212"/>
                  </a:lnTo>
                  <a:lnTo>
                    <a:pt x="4" y="214"/>
                  </a:lnTo>
                  <a:lnTo>
                    <a:pt x="4" y="214"/>
                  </a:lnTo>
                  <a:lnTo>
                    <a:pt x="7" y="214"/>
                  </a:lnTo>
                  <a:lnTo>
                    <a:pt x="7" y="214"/>
                  </a:lnTo>
                  <a:lnTo>
                    <a:pt x="7" y="212"/>
                  </a:lnTo>
                  <a:lnTo>
                    <a:pt x="7" y="212"/>
                  </a:lnTo>
                  <a:lnTo>
                    <a:pt x="7" y="212"/>
                  </a:lnTo>
                  <a:close/>
                  <a:moveTo>
                    <a:pt x="51" y="216"/>
                  </a:moveTo>
                  <a:lnTo>
                    <a:pt x="51" y="214"/>
                  </a:lnTo>
                  <a:lnTo>
                    <a:pt x="53" y="214"/>
                  </a:lnTo>
                  <a:lnTo>
                    <a:pt x="53" y="214"/>
                  </a:lnTo>
                  <a:lnTo>
                    <a:pt x="55" y="214"/>
                  </a:lnTo>
                  <a:lnTo>
                    <a:pt x="55" y="214"/>
                  </a:lnTo>
                  <a:lnTo>
                    <a:pt x="55" y="214"/>
                  </a:lnTo>
                  <a:lnTo>
                    <a:pt x="51" y="218"/>
                  </a:lnTo>
                  <a:lnTo>
                    <a:pt x="53" y="216"/>
                  </a:lnTo>
                  <a:lnTo>
                    <a:pt x="55" y="216"/>
                  </a:lnTo>
                  <a:lnTo>
                    <a:pt x="59" y="214"/>
                  </a:lnTo>
                  <a:lnTo>
                    <a:pt x="59" y="214"/>
                  </a:lnTo>
                  <a:lnTo>
                    <a:pt x="59" y="214"/>
                  </a:lnTo>
                  <a:lnTo>
                    <a:pt x="59" y="214"/>
                  </a:lnTo>
                  <a:lnTo>
                    <a:pt x="59" y="214"/>
                  </a:lnTo>
                  <a:lnTo>
                    <a:pt x="61" y="214"/>
                  </a:lnTo>
                  <a:lnTo>
                    <a:pt x="63" y="212"/>
                  </a:lnTo>
                  <a:lnTo>
                    <a:pt x="61" y="210"/>
                  </a:lnTo>
                  <a:lnTo>
                    <a:pt x="61" y="210"/>
                  </a:lnTo>
                  <a:lnTo>
                    <a:pt x="59" y="210"/>
                  </a:lnTo>
                  <a:lnTo>
                    <a:pt x="57" y="210"/>
                  </a:lnTo>
                  <a:lnTo>
                    <a:pt x="55" y="208"/>
                  </a:lnTo>
                  <a:lnTo>
                    <a:pt x="53" y="208"/>
                  </a:lnTo>
                  <a:lnTo>
                    <a:pt x="44" y="212"/>
                  </a:lnTo>
                  <a:lnTo>
                    <a:pt x="42" y="212"/>
                  </a:lnTo>
                  <a:lnTo>
                    <a:pt x="42" y="214"/>
                  </a:lnTo>
                  <a:lnTo>
                    <a:pt x="44" y="214"/>
                  </a:lnTo>
                  <a:lnTo>
                    <a:pt x="51" y="216"/>
                  </a:lnTo>
                  <a:close/>
                  <a:moveTo>
                    <a:pt x="111" y="303"/>
                  </a:moveTo>
                  <a:lnTo>
                    <a:pt x="111" y="303"/>
                  </a:lnTo>
                  <a:lnTo>
                    <a:pt x="111" y="303"/>
                  </a:lnTo>
                  <a:lnTo>
                    <a:pt x="111" y="303"/>
                  </a:lnTo>
                  <a:lnTo>
                    <a:pt x="111" y="303"/>
                  </a:lnTo>
                  <a:lnTo>
                    <a:pt x="109" y="303"/>
                  </a:lnTo>
                  <a:lnTo>
                    <a:pt x="109" y="303"/>
                  </a:lnTo>
                  <a:lnTo>
                    <a:pt x="109" y="303"/>
                  </a:lnTo>
                  <a:lnTo>
                    <a:pt x="109" y="300"/>
                  </a:lnTo>
                  <a:lnTo>
                    <a:pt x="107" y="300"/>
                  </a:lnTo>
                  <a:lnTo>
                    <a:pt x="107" y="300"/>
                  </a:lnTo>
                  <a:lnTo>
                    <a:pt x="107" y="303"/>
                  </a:lnTo>
                  <a:lnTo>
                    <a:pt x="109" y="303"/>
                  </a:lnTo>
                  <a:lnTo>
                    <a:pt x="109" y="303"/>
                  </a:lnTo>
                  <a:lnTo>
                    <a:pt x="109" y="303"/>
                  </a:lnTo>
                  <a:lnTo>
                    <a:pt x="109" y="303"/>
                  </a:lnTo>
                  <a:lnTo>
                    <a:pt x="111" y="303"/>
                  </a:lnTo>
                  <a:lnTo>
                    <a:pt x="111" y="303"/>
                  </a:lnTo>
                  <a:lnTo>
                    <a:pt x="111" y="303"/>
                  </a:lnTo>
                  <a:lnTo>
                    <a:pt x="111" y="303"/>
                  </a:lnTo>
                  <a:lnTo>
                    <a:pt x="111" y="303"/>
                  </a:lnTo>
                  <a:lnTo>
                    <a:pt x="111" y="303"/>
                  </a:lnTo>
                  <a:close/>
                  <a:moveTo>
                    <a:pt x="105" y="288"/>
                  </a:moveTo>
                  <a:lnTo>
                    <a:pt x="105" y="288"/>
                  </a:lnTo>
                  <a:lnTo>
                    <a:pt x="107" y="288"/>
                  </a:lnTo>
                  <a:lnTo>
                    <a:pt x="107" y="288"/>
                  </a:lnTo>
                  <a:lnTo>
                    <a:pt x="107" y="286"/>
                  </a:lnTo>
                  <a:lnTo>
                    <a:pt x="99" y="284"/>
                  </a:lnTo>
                  <a:lnTo>
                    <a:pt x="99" y="282"/>
                  </a:lnTo>
                  <a:lnTo>
                    <a:pt x="103" y="279"/>
                  </a:lnTo>
                  <a:lnTo>
                    <a:pt x="103" y="279"/>
                  </a:lnTo>
                  <a:lnTo>
                    <a:pt x="105" y="279"/>
                  </a:lnTo>
                  <a:lnTo>
                    <a:pt x="105" y="277"/>
                  </a:lnTo>
                  <a:lnTo>
                    <a:pt x="105" y="275"/>
                  </a:lnTo>
                  <a:lnTo>
                    <a:pt x="105" y="275"/>
                  </a:lnTo>
                  <a:lnTo>
                    <a:pt x="107" y="275"/>
                  </a:lnTo>
                  <a:lnTo>
                    <a:pt x="107" y="275"/>
                  </a:lnTo>
                  <a:lnTo>
                    <a:pt x="107" y="273"/>
                  </a:lnTo>
                  <a:lnTo>
                    <a:pt x="107" y="271"/>
                  </a:lnTo>
                  <a:lnTo>
                    <a:pt x="105" y="271"/>
                  </a:lnTo>
                  <a:lnTo>
                    <a:pt x="105" y="269"/>
                  </a:lnTo>
                  <a:lnTo>
                    <a:pt x="99" y="265"/>
                  </a:lnTo>
                  <a:lnTo>
                    <a:pt x="101" y="261"/>
                  </a:lnTo>
                  <a:lnTo>
                    <a:pt x="99" y="258"/>
                  </a:lnTo>
                  <a:lnTo>
                    <a:pt x="99" y="258"/>
                  </a:lnTo>
                  <a:lnTo>
                    <a:pt x="97" y="258"/>
                  </a:lnTo>
                  <a:lnTo>
                    <a:pt x="97" y="258"/>
                  </a:lnTo>
                  <a:lnTo>
                    <a:pt x="92" y="261"/>
                  </a:lnTo>
                  <a:lnTo>
                    <a:pt x="90" y="263"/>
                  </a:lnTo>
                  <a:lnTo>
                    <a:pt x="90" y="263"/>
                  </a:lnTo>
                  <a:lnTo>
                    <a:pt x="88" y="265"/>
                  </a:lnTo>
                  <a:lnTo>
                    <a:pt x="86" y="265"/>
                  </a:lnTo>
                  <a:lnTo>
                    <a:pt x="82" y="263"/>
                  </a:lnTo>
                  <a:lnTo>
                    <a:pt x="80" y="263"/>
                  </a:lnTo>
                  <a:lnTo>
                    <a:pt x="76" y="265"/>
                  </a:lnTo>
                  <a:lnTo>
                    <a:pt x="71" y="265"/>
                  </a:lnTo>
                  <a:lnTo>
                    <a:pt x="69" y="265"/>
                  </a:lnTo>
                  <a:lnTo>
                    <a:pt x="67" y="267"/>
                  </a:lnTo>
                  <a:lnTo>
                    <a:pt x="63" y="269"/>
                  </a:lnTo>
                  <a:lnTo>
                    <a:pt x="61" y="269"/>
                  </a:lnTo>
                  <a:lnTo>
                    <a:pt x="57" y="271"/>
                  </a:lnTo>
                  <a:lnTo>
                    <a:pt x="57" y="271"/>
                  </a:lnTo>
                  <a:lnTo>
                    <a:pt x="55" y="271"/>
                  </a:lnTo>
                  <a:lnTo>
                    <a:pt x="55" y="271"/>
                  </a:lnTo>
                  <a:lnTo>
                    <a:pt x="55" y="271"/>
                  </a:lnTo>
                  <a:lnTo>
                    <a:pt x="55" y="273"/>
                  </a:lnTo>
                  <a:lnTo>
                    <a:pt x="55" y="273"/>
                  </a:lnTo>
                  <a:lnTo>
                    <a:pt x="42" y="277"/>
                  </a:lnTo>
                  <a:lnTo>
                    <a:pt x="40" y="277"/>
                  </a:lnTo>
                  <a:lnTo>
                    <a:pt x="40" y="279"/>
                  </a:lnTo>
                  <a:lnTo>
                    <a:pt x="42" y="282"/>
                  </a:lnTo>
                  <a:lnTo>
                    <a:pt x="44" y="282"/>
                  </a:lnTo>
                  <a:lnTo>
                    <a:pt x="48" y="284"/>
                  </a:lnTo>
                  <a:lnTo>
                    <a:pt x="48" y="284"/>
                  </a:lnTo>
                  <a:lnTo>
                    <a:pt x="51" y="286"/>
                  </a:lnTo>
                  <a:lnTo>
                    <a:pt x="51" y="286"/>
                  </a:lnTo>
                  <a:lnTo>
                    <a:pt x="53" y="286"/>
                  </a:lnTo>
                  <a:lnTo>
                    <a:pt x="55" y="288"/>
                  </a:lnTo>
                  <a:lnTo>
                    <a:pt x="57" y="288"/>
                  </a:lnTo>
                  <a:lnTo>
                    <a:pt x="59" y="290"/>
                  </a:lnTo>
                  <a:lnTo>
                    <a:pt x="59" y="290"/>
                  </a:lnTo>
                  <a:lnTo>
                    <a:pt x="63" y="290"/>
                  </a:lnTo>
                  <a:lnTo>
                    <a:pt x="67" y="292"/>
                  </a:lnTo>
                  <a:lnTo>
                    <a:pt x="71" y="292"/>
                  </a:lnTo>
                  <a:lnTo>
                    <a:pt x="74" y="292"/>
                  </a:lnTo>
                  <a:lnTo>
                    <a:pt x="76" y="294"/>
                  </a:lnTo>
                  <a:lnTo>
                    <a:pt x="76" y="294"/>
                  </a:lnTo>
                  <a:lnTo>
                    <a:pt x="76" y="294"/>
                  </a:lnTo>
                  <a:lnTo>
                    <a:pt x="76" y="294"/>
                  </a:lnTo>
                  <a:lnTo>
                    <a:pt x="78" y="294"/>
                  </a:lnTo>
                  <a:lnTo>
                    <a:pt x="78" y="294"/>
                  </a:lnTo>
                  <a:lnTo>
                    <a:pt x="78" y="296"/>
                  </a:lnTo>
                  <a:lnTo>
                    <a:pt x="80" y="294"/>
                  </a:lnTo>
                  <a:lnTo>
                    <a:pt x="86" y="294"/>
                  </a:lnTo>
                  <a:lnTo>
                    <a:pt x="90" y="294"/>
                  </a:lnTo>
                  <a:lnTo>
                    <a:pt x="90" y="292"/>
                  </a:lnTo>
                  <a:lnTo>
                    <a:pt x="92" y="292"/>
                  </a:lnTo>
                  <a:lnTo>
                    <a:pt x="92" y="290"/>
                  </a:lnTo>
                  <a:lnTo>
                    <a:pt x="94" y="290"/>
                  </a:lnTo>
                  <a:lnTo>
                    <a:pt x="94" y="288"/>
                  </a:lnTo>
                  <a:lnTo>
                    <a:pt x="97" y="286"/>
                  </a:lnTo>
                  <a:lnTo>
                    <a:pt x="99" y="286"/>
                  </a:lnTo>
                  <a:lnTo>
                    <a:pt x="99" y="286"/>
                  </a:lnTo>
                  <a:lnTo>
                    <a:pt x="99" y="286"/>
                  </a:lnTo>
                  <a:lnTo>
                    <a:pt x="99" y="286"/>
                  </a:lnTo>
                  <a:lnTo>
                    <a:pt x="99" y="288"/>
                  </a:lnTo>
                  <a:lnTo>
                    <a:pt x="99" y="288"/>
                  </a:lnTo>
                  <a:lnTo>
                    <a:pt x="99" y="288"/>
                  </a:lnTo>
                  <a:lnTo>
                    <a:pt x="99" y="290"/>
                  </a:lnTo>
                  <a:lnTo>
                    <a:pt x="101" y="290"/>
                  </a:lnTo>
                  <a:lnTo>
                    <a:pt x="101" y="290"/>
                  </a:lnTo>
                  <a:lnTo>
                    <a:pt x="101" y="290"/>
                  </a:lnTo>
                  <a:lnTo>
                    <a:pt x="103" y="290"/>
                  </a:lnTo>
                  <a:lnTo>
                    <a:pt x="103" y="290"/>
                  </a:lnTo>
                  <a:lnTo>
                    <a:pt x="103" y="290"/>
                  </a:lnTo>
                  <a:lnTo>
                    <a:pt x="103" y="288"/>
                  </a:lnTo>
                  <a:lnTo>
                    <a:pt x="105" y="288"/>
                  </a:lnTo>
                  <a:close/>
                  <a:moveTo>
                    <a:pt x="53" y="149"/>
                  </a:moveTo>
                  <a:lnTo>
                    <a:pt x="55" y="149"/>
                  </a:lnTo>
                  <a:lnTo>
                    <a:pt x="55" y="147"/>
                  </a:lnTo>
                  <a:lnTo>
                    <a:pt x="57" y="147"/>
                  </a:lnTo>
                  <a:lnTo>
                    <a:pt x="57" y="145"/>
                  </a:lnTo>
                  <a:lnTo>
                    <a:pt x="57" y="143"/>
                  </a:lnTo>
                  <a:lnTo>
                    <a:pt x="59" y="143"/>
                  </a:lnTo>
                  <a:lnTo>
                    <a:pt x="59" y="141"/>
                  </a:lnTo>
                  <a:lnTo>
                    <a:pt x="57" y="141"/>
                  </a:lnTo>
                  <a:lnTo>
                    <a:pt x="57" y="141"/>
                  </a:lnTo>
                  <a:lnTo>
                    <a:pt x="57" y="141"/>
                  </a:lnTo>
                  <a:lnTo>
                    <a:pt x="55" y="141"/>
                  </a:lnTo>
                  <a:lnTo>
                    <a:pt x="53" y="141"/>
                  </a:lnTo>
                  <a:lnTo>
                    <a:pt x="53" y="141"/>
                  </a:lnTo>
                  <a:lnTo>
                    <a:pt x="53" y="143"/>
                  </a:lnTo>
                  <a:lnTo>
                    <a:pt x="51" y="143"/>
                  </a:lnTo>
                  <a:lnTo>
                    <a:pt x="51" y="145"/>
                  </a:lnTo>
                  <a:lnTo>
                    <a:pt x="53" y="147"/>
                  </a:lnTo>
                  <a:lnTo>
                    <a:pt x="53" y="149"/>
                  </a:lnTo>
                  <a:close/>
                  <a:moveTo>
                    <a:pt x="107" y="309"/>
                  </a:moveTo>
                  <a:lnTo>
                    <a:pt x="105" y="309"/>
                  </a:lnTo>
                  <a:lnTo>
                    <a:pt x="105" y="309"/>
                  </a:lnTo>
                  <a:lnTo>
                    <a:pt x="105" y="309"/>
                  </a:lnTo>
                  <a:lnTo>
                    <a:pt x="103" y="309"/>
                  </a:lnTo>
                  <a:lnTo>
                    <a:pt x="103" y="309"/>
                  </a:lnTo>
                  <a:lnTo>
                    <a:pt x="103" y="309"/>
                  </a:lnTo>
                  <a:lnTo>
                    <a:pt x="105" y="311"/>
                  </a:lnTo>
                  <a:lnTo>
                    <a:pt x="105" y="311"/>
                  </a:lnTo>
                  <a:lnTo>
                    <a:pt x="107" y="311"/>
                  </a:lnTo>
                  <a:lnTo>
                    <a:pt x="107" y="311"/>
                  </a:lnTo>
                  <a:lnTo>
                    <a:pt x="107" y="311"/>
                  </a:lnTo>
                  <a:lnTo>
                    <a:pt x="107" y="311"/>
                  </a:lnTo>
                  <a:lnTo>
                    <a:pt x="107" y="309"/>
                  </a:lnTo>
                  <a:close/>
                  <a:moveTo>
                    <a:pt x="105" y="298"/>
                  </a:moveTo>
                  <a:lnTo>
                    <a:pt x="105" y="298"/>
                  </a:lnTo>
                  <a:lnTo>
                    <a:pt x="105" y="298"/>
                  </a:lnTo>
                  <a:lnTo>
                    <a:pt x="103" y="298"/>
                  </a:lnTo>
                  <a:lnTo>
                    <a:pt x="103" y="298"/>
                  </a:lnTo>
                  <a:lnTo>
                    <a:pt x="105" y="298"/>
                  </a:lnTo>
                  <a:close/>
                  <a:moveTo>
                    <a:pt x="182" y="4"/>
                  </a:moveTo>
                  <a:lnTo>
                    <a:pt x="182" y="4"/>
                  </a:lnTo>
                  <a:lnTo>
                    <a:pt x="182" y="6"/>
                  </a:lnTo>
                  <a:lnTo>
                    <a:pt x="182" y="4"/>
                  </a:lnTo>
                  <a:lnTo>
                    <a:pt x="182" y="4"/>
                  </a:lnTo>
                  <a:close/>
                  <a:moveTo>
                    <a:pt x="474" y="34"/>
                  </a:moveTo>
                  <a:lnTo>
                    <a:pt x="476" y="32"/>
                  </a:lnTo>
                  <a:lnTo>
                    <a:pt x="476" y="32"/>
                  </a:lnTo>
                  <a:lnTo>
                    <a:pt x="476" y="29"/>
                  </a:lnTo>
                  <a:lnTo>
                    <a:pt x="474" y="29"/>
                  </a:lnTo>
                  <a:lnTo>
                    <a:pt x="472" y="29"/>
                  </a:lnTo>
                  <a:lnTo>
                    <a:pt x="472" y="32"/>
                  </a:lnTo>
                  <a:lnTo>
                    <a:pt x="472" y="34"/>
                  </a:lnTo>
                  <a:lnTo>
                    <a:pt x="474" y="34"/>
                  </a:lnTo>
                  <a:close/>
                  <a:moveTo>
                    <a:pt x="476" y="298"/>
                  </a:moveTo>
                  <a:lnTo>
                    <a:pt x="474" y="300"/>
                  </a:lnTo>
                  <a:lnTo>
                    <a:pt x="476" y="303"/>
                  </a:lnTo>
                  <a:lnTo>
                    <a:pt x="478" y="305"/>
                  </a:lnTo>
                  <a:lnTo>
                    <a:pt x="480" y="303"/>
                  </a:lnTo>
                  <a:lnTo>
                    <a:pt x="480" y="303"/>
                  </a:lnTo>
                  <a:lnTo>
                    <a:pt x="480" y="298"/>
                  </a:lnTo>
                  <a:lnTo>
                    <a:pt x="484" y="294"/>
                  </a:lnTo>
                  <a:lnTo>
                    <a:pt x="484" y="294"/>
                  </a:lnTo>
                  <a:lnTo>
                    <a:pt x="484" y="292"/>
                  </a:lnTo>
                  <a:lnTo>
                    <a:pt x="482" y="292"/>
                  </a:lnTo>
                  <a:lnTo>
                    <a:pt x="482" y="290"/>
                  </a:lnTo>
                  <a:lnTo>
                    <a:pt x="480" y="290"/>
                  </a:lnTo>
                  <a:lnTo>
                    <a:pt x="480" y="290"/>
                  </a:lnTo>
                  <a:lnTo>
                    <a:pt x="478" y="290"/>
                  </a:lnTo>
                  <a:lnTo>
                    <a:pt x="478" y="290"/>
                  </a:lnTo>
                  <a:lnTo>
                    <a:pt x="478" y="292"/>
                  </a:lnTo>
                  <a:lnTo>
                    <a:pt x="476" y="292"/>
                  </a:lnTo>
                  <a:lnTo>
                    <a:pt x="476" y="294"/>
                  </a:lnTo>
                  <a:lnTo>
                    <a:pt x="476" y="298"/>
                  </a:lnTo>
                  <a:close/>
                  <a:moveTo>
                    <a:pt x="185" y="2"/>
                  </a:moveTo>
                  <a:lnTo>
                    <a:pt x="187" y="2"/>
                  </a:lnTo>
                  <a:lnTo>
                    <a:pt x="187" y="0"/>
                  </a:lnTo>
                  <a:lnTo>
                    <a:pt x="185" y="0"/>
                  </a:lnTo>
                  <a:lnTo>
                    <a:pt x="185" y="2"/>
                  </a:lnTo>
                  <a:lnTo>
                    <a:pt x="185" y="2"/>
                  </a:lnTo>
                  <a:lnTo>
                    <a:pt x="185" y="4"/>
                  </a:lnTo>
                  <a:lnTo>
                    <a:pt x="185" y="2"/>
                  </a:lnTo>
                  <a:close/>
                  <a:moveTo>
                    <a:pt x="88" y="242"/>
                  </a:moveTo>
                  <a:lnTo>
                    <a:pt x="88" y="242"/>
                  </a:lnTo>
                  <a:lnTo>
                    <a:pt x="88" y="239"/>
                  </a:lnTo>
                  <a:lnTo>
                    <a:pt x="90" y="239"/>
                  </a:lnTo>
                  <a:lnTo>
                    <a:pt x="90" y="239"/>
                  </a:lnTo>
                  <a:lnTo>
                    <a:pt x="90" y="239"/>
                  </a:lnTo>
                  <a:lnTo>
                    <a:pt x="90" y="239"/>
                  </a:lnTo>
                  <a:lnTo>
                    <a:pt x="88" y="239"/>
                  </a:lnTo>
                  <a:lnTo>
                    <a:pt x="86" y="239"/>
                  </a:lnTo>
                  <a:lnTo>
                    <a:pt x="86" y="242"/>
                  </a:lnTo>
                  <a:lnTo>
                    <a:pt x="86" y="242"/>
                  </a:lnTo>
                  <a:lnTo>
                    <a:pt x="86" y="242"/>
                  </a:lnTo>
                  <a:lnTo>
                    <a:pt x="88" y="242"/>
                  </a:lnTo>
                  <a:close/>
                  <a:moveTo>
                    <a:pt x="495" y="330"/>
                  </a:moveTo>
                  <a:lnTo>
                    <a:pt x="495" y="332"/>
                  </a:lnTo>
                  <a:lnTo>
                    <a:pt x="495" y="332"/>
                  </a:lnTo>
                  <a:lnTo>
                    <a:pt x="497" y="332"/>
                  </a:lnTo>
                  <a:lnTo>
                    <a:pt x="499" y="332"/>
                  </a:lnTo>
                  <a:lnTo>
                    <a:pt x="499" y="330"/>
                  </a:lnTo>
                  <a:lnTo>
                    <a:pt x="499" y="328"/>
                  </a:lnTo>
                  <a:lnTo>
                    <a:pt x="499" y="321"/>
                  </a:lnTo>
                  <a:lnTo>
                    <a:pt x="499" y="319"/>
                  </a:lnTo>
                  <a:lnTo>
                    <a:pt x="499" y="319"/>
                  </a:lnTo>
                  <a:lnTo>
                    <a:pt x="497" y="317"/>
                  </a:lnTo>
                  <a:lnTo>
                    <a:pt x="497" y="317"/>
                  </a:lnTo>
                  <a:lnTo>
                    <a:pt x="497" y="321"/>
                  </a:lnTo>
                  <a:lnTo>
                    <a:pt x="497" y="324"/>
                  </a:lnTo>
                  <a:lnTo>
                    <a:pt x="495" y="324"/>
                  </a:lnTo>
                  <a:lnTo>
                    <a:pt x="492" y="326"/>
                  </a:lnTo>
                  <a:lnTo>
                    <a:pt x="492" y="328"/>
                  </a:lnTo>
                  <a:lnTo>
                    <a:pt x="495" y="330"/>
                  </a:lnTo>
                  <a:lnTo>
                    <a:pt x="495" y="330"/>
                  </a:lnTo>
                  <a:close/>
                  <a:moveTo>
                    <a:pt x="120" y="151"/>
                  </a:moveTo>
                  <a:lnTo>
                    <a:pt x="122" y="151"/>
                  </a:lnTo>
                  <a:lnTo>
                    <a:pt x="122" y="151"/>
                  </a:lnTo>
                  <a:lnTo>
                    <a:pt x="126" y="151"/>
                  </a:lnTo>
                  <a:lnTo>
                    <a:pt x="128" y="149"/>
                  </a:lnTo>
                  <a:lnTo>
                    <a:pt x="130" y="147"/>
                  </a:lnTo>
                  <a:lnTo>
                    <a:pt x="130" y="145"/>
                  </a:lnTo>
                  <a:lnTo>
                    <a:pt x="130" y="143"/>
                  </a:lnTo>
                  <a:lnTo>
                    <a:pt x="130" y="143"/>
                  </a:lnTo>
                  <a:lnTo>
                    <a:pt x="130" y="143"/>
                  </a:lnTo>
                  <a:lnTo>
                    <a:pt x="126" y="141"/>
                  </a:lnTo>
                  <a:lnTo>
                    <a:pt x="126" y="141"/>
                  </a:lnTo>
                  <a:lnTo>
                    <a:pt x="126" y="141"/>
                  </a:lnTo>
                  <a:lnTo>
                    <a:pt x="124" y="141"/>
                  </a:lnTo>
                  <a:lnTo>
                    <a:pt x="124" y="141"/>
                  </a:lnTo>
                  <a:lnTo>
                    <a:pt x="124" y="141"/>
                  </a:lnTo>
                  <a:lnTo>
                    <a:pt x="124" y="141"/>
                  </a:lnTo>
                  <a:lnTo>
                    <a:pt x="122" y="143"/>
                  </a:lnTo>
                  <a:lnTo>
                    <a:pt x="120" y="143"/>
                  </a:lnTo>
                  <a:lnTo>
                    <a:pt x="120" y="145"/>
                  </a:lnTo>
                  <a:lnTo>
                    <a:pt x="118" y="145"/>
                  </a:lnTo>
                  <a:lnTo>
                    <a:pt x="118" y="145"/>
                  </a:lnTo>
                  <a:lnTo>
                    <a:pt x="115" y="145"/>
                  </a:lnTo>
                  <a:lnTo>
                    <a:pt x="115" y="145"/>
                  </a:lnTo>
                  <a:lnTo>
                    <a:pt x="113" y="143"/>
                  </a:lnTo>
                  <a:lnTo>
                    <a:pt x="113" y="143"/>
                  </a:lnTo>
                  <a:lnTo>
                    <a:pt x="113" y="143"/>
                  </a:lnTo>
                  <a:lnTo>
                    <a:pt x="111" y="145"/>
                  </a:lnTo>
                  <a:lnTo>
                    <a:pt x="111" y="147"/>
                  </a:lnTo>
                  <a:lnTo>
                    <a:pt x="111" y="145"/>
                  </a:lnTo>
                  <a:lnTo>
                    <a:pt x="111" y="145"/>
                  </a:lnTo>
                  <a:lnTo>
                    <a:pt x="109" y="145"/>
                  </a:lnTo>
                  <a:lnTo>
                    <a:pt x="109" y="145"/>
                  </a:lnTo>
                  <a:lnTo>
                    <a:pt x="109" y="147"/>
                  </a:lnTo>
                  <a:lnTo>
                    <a:pt x="111" y="147"/>
                  </a:lnTo>
                  <a:lnTo>
                    <a:pt x="111" y="147"/>
                  </a:lnTo>
                  <a:lnTo>
                    <a:pt x="113" y="147"/>
                  </a:lnTo>
                  <a:lnTo>
                    <a:pt x="113" y="149"/>
                  </a:lnTo>
                  <a:lnTo>
                    <a:pt x="111" y="149"/>
                  </a:lnTo>
                  <a:lnTo>
                    <a:pt x="111" y="149"/>
                  </a:lnTo>
                  <a:lnTo>
                    <a:pt x="109" y="151"/>
                  </a:lnTo>
                  <a:lnTo>
                    <a:pt x="115" y="149"/>
                  </a:lnTo>
                  <a:lnTo>
                    <a:pt x="115" y="149"/>
                  </a:lnTo>
                  <a:lnTo>
                    <a:pt x="115" y="149"/>
                  </a:lnTo>
                  <a:lnTo>
                    <a:pt x="118" y="149"/>
                  </a:lnTo>
                  <a:lnTo>
                    <a:pt x="118" y="149"/>
                  </a:lnTo>
                  <a:lnTo>
                    <a:pt x="120" y="147"/>
                  </a:lnTo>
                  <a:lnTo>
                    <a:pt x="120" y="147"/>
                  </a:lnTo>
                  <a:lnTo>
                    <a:pt x="120" y="147"/>
                  </a:lnTo>
                  <a:lnTo>
                    <a:pt x="122" y="145"/>
                  </a:lnTo>
                  <a:lnTo>
                    <a:pt x="122" y="147"/>
                  </a:lnTo>
                  <a:lnTo>
                    <a:pt x="122" y="151"/>
                  </a:lnTo>
                  <a:lnTo>
                    <a:pt x="120" y="151"/>
                  </a:lnTo>
                  <a:close/>
                  <a:moveTo>
                    <a:pt x="90" y="122"/>
                  </a:moveTo>
                  <a:lnTo>
                    <a:pt x="94" y="124"/>
                  </a:lnTo>
                  <a:lnTo>
                    <a:pt x="94" y="124"/>
                  </a:lnTo>
                  <a:lnTo>
                    <a:pt x="94" y="124"/>
                  </a:lnTo>
                  <a:lnTo>
                    <a:pt x="94" y="126"/>
                  </a:lnTo>
                  <a:lnTo>
                    <a:pt x="94" y="126"/>
                  </a:lnTo>
                  <a:lnTo>
                    <a:pt x="97" y="126"/>
                  </a:lnTo>
                  <a:lnTo>
                    <a:pt x="99" y="126"/>
                  </a:lnTo>
                  <a:lnTo>
                    <a:pt x="99" y="126"/>
                  </a:lnTo>
                  <a:lnTo>
                    <a:pt x="101" y="126"/>
                  </a:lnTo>
                  <a:lnTo>
                    <a:pt x="101" y="126"/>
                  </a:lnTo>
                  <a:lnTo>
                    <a:pt x="101" y="128"/>
                  </a:lnTo>
                  <a:lnTo>
                    <a:pt x="103" y="128"/>
                  </a:lnTo>
                  <a:lnTo>
                    <a:pt x="103" y="126"/>
                  </a:lnTo>
                  <a:lnTo>
                    <a:pt x="103" y="126"/>
                  </a:lnTo>
                  <a:lnTo>
                    <a:pt x="105" y="126"/>
                  </a:lnTo>
                  <a:lnTo>
                    <a:pt x="107" y="126"/>
                  </a:lnTo>
                  <a:lnTo>
                    <a:pt x="107" y="128"/>
                  </a:lnTo>
                  <a:lnTo>
                    <a:pt x="107" y="128"/>
                  </a:lnTo>
                  <a:lnTo>
                    <a:pt x="107" y="128"/>
                  </a:lnTo>
                  <a:lnTo>
                    <a:pt x="107" y="128"/>
                  </a:lnTo>
                  <a:lnTo>
                    <a:pt x="109" y="128"/>
                  </a:lnTo>
                  <a:lnTo>
                    <a:pt x="109" y="126"/>
                  </a:lnTo>
                  <a:lnTo>
                    <a:pt x="111" y="126"/>
                  </a:lnTo>
                  <a:lnTo>
                    <a:pt x="113" y="126"/>
                  </a:lnTo>
                  <a:lnTo>
                    <a:pt x="115" y="126"/>
                  </a:lnTo>
                  <a:lnTo>
                    <a:pt x="115" y="126"/>
                  </a:lnTo>
                  <a:lnTo>
                    <a:pt x="115" y="128"/>
                  </a:lnTo>
                  <a:lnTo>
                    <a:pt x="115" y="128"/>
                  </a:lnTo>
                  <a:lnTo>
                    <a:pt x="115" y="128"/>
                  </a:lnTo>
                  <a:lnTo>
                    <a:pt x="115" y="130"/>
                  </a:lnTo>
                  <a:lnTo>
                    <a:pt x="118" y="130"/>
                  </a:lnTo>
                  <a:lnTo>
                    <a:pt x="118" y="132"/>
                  </a:lnTo>
                  <a:lnTo>
                    <a:pt x="118" y="134"/>
                  </a:lnTo>
                  <a:lnTo>
                    <a:pt x="118" y="137"/>
                  </a:lnTo>
                  <a:lnTo>
                    <a:pt x="118" y="137"/>
                  </a:lnTo>
                  <a:lnTo>
                    <a:pt x="120" y="139"/>
                  </a:lnTo>
                  <a:lnTo>
                    <a:pt x="118" y="141"/>
                  </a:lnTo>
                  <a:lnTo>
                    <a:pt x="118" y="143"/>
                  </a:lnTo>
                  <a:lnTo>
                    <a:pt x="118" y="143"/>
                  </a:lnTo>
                  <a:lnTo>
                    <a:pt x="118" y="143"/>
                  </a:lnTo>
                  <a:lnTo>
                    <a:pt x="120" y="141"/>
                  </a:lnTo>
                  <a:lnTo>
                    <a:pt x="120" y="137"/>
                  </a:lnTo>
                  <a:lnTo>
                    <a:pt x="122" y="137"/>
                  </a:lnTo>
                  <a:lnTo>
                    <a:pt x="120" y="137"/>
                  </a:lnTo>
                  <a:lnTo>
                    <a:pt x="120" y="137"/>
                  </a:lnTo>
                  <a:lnTo>
                    <a:pt x="120" y="132"/>
                  </a:lnTo>
                  <a:lnTo>
                    <a:pt x="124" y="130"/>
                  </a:lnTo>
                  <a:lnTo>
                    <a:pt x="130" y="128"/>
                  </a:lnTo>
                  <a:lnTo>
                    <a:pt x="132" y="130"/>
                  </a:lnTo>
                  <a:lnTo>
                    <a:pt x="132" y="132"/>
                  </a:lnTo>
                  <a:lnTo>
                    <a:pt x="132" y="132"/>
                  </a:lnTo>
                  <a:lnTo>
                    <a:pt x="130" y="134"/>
                  </a:lnTo>
                  <a:lnTo>
                    <a:pt x="132" y="141"/>
                  </a:lnTo>
                  <a:lnTo>
                    <a:pt x="134" y="141"/>
                  </a:lnTo>
                  <a:lnTo>
                    <a:pt x="134" y="143"/>
                  </a:lnTo>
                  <a:lnTo>
                    <a:pt x="136" y="143"/>
                  </a:lnTo>
                  <a:lnTo>
                    <a:pt x="141" y="143"/>
                  </a:lnTo>
                  <a:lnTo>
                    <a:pt x="147" y="143"/>
                  </a:lnTo>
                  <a:lnTo>
                    <a:pt x="151" y="141"/>
                  </a:lnTo>
                  <a:lnTo>
                    <a:pt x="153" y="139"/>
                  </a:lnTo>
                  <a:lnTo>
                    <a:pt x="153" y="139"/>
                  </a:lnTo>
                  <a:lnTo>
                    <a:pt x="153" y="139"/>
                  </a:lnTo>
                  <a:lnTo>
                    <a:pt x="153" y="137"/>
                  </a:lnTo>
                  <a:lnTo>
                    <a:pt x="155" y="137"/>
                  </a:lnTo>
                  <a:lnTo>
                    <a:pt x="155" y="137"/>
                  </a:lnTo>
                  <a:lnTo>
                    <a:pt x="155" y="134"/>
                  </a:lnTo>
                  <a:lnTo>
                    <a:pt x="153" y="132"/>
                  </a:lnTo>
                  <a:lnTo>
                    <a:pt x="153" y="132"/>
                  </a:lnTo>
                  <a:lnTo>
                    <a:pt x="153" y="132"/>
                  </a:lnTo>
                  <a:lnTo>
                    <a:pt x="151" y="132"/>
                  </a:lnTo>
                  <a:lnTo>
                    <a:pt x="151" y="130"/>
                  </a:lnTo>
                  <a:lnTo>
                    <a:pt x="151" y="130"/>
                  </a:lnTo>
                  <a:lnTo>
                    <a:pt x="149" y="130"/>
                  </a:lnTo>
                  <a:lnTo>
                    <a:pt x="149" y="128"/>
                  </a:lnTo>
                  <a:lnTo>
                    <a:pt x="145" y="128"/>
                  </a:lnTo>
                  <a:lnTo>
                    <a:pt x="143" y="128"/>
                  </a:lnTo>
                  <a:lnTo>
                    <a:pt x="143" y="130"/>
                  </a:lnTo>
                  <a:lnTo>
                    <a:pt x="143" y="132"/>
                  </a:lnTo>
                  <a:lnTo>
                    <a:pt x="141" y="130"/>
                  </a:lnTo>
                  <a:lnTo>
                    <a:pt x="136" y="128"/>
                  </a:lnTo>
                  <a:lnTo>
                    <a:pt x="136" y="128"/>
                  </a:lnTo>
                  <a:lnTo>
                    <a:pt x="136" y="126"/>
                  </a:lnTo>
                  <a:lnTo>
                    <a:pt x="134" y="122"/>
                  </a:lnTo>
                  <a:lnTo>
                    <a:pt x="130" y="118"/>
                  </a:lnTo>
                  <a:lnTo>
                    <a:pt x="128" y="116"/>
                  </a:lnTo>
                  <a:lnTo>
                    <a:pt x="126" y="116"/>
                  </a:lnTo>
                  <a:lnTo>
                    <a:pt x="126" y="113"/>
                  </a:lnTo>
                  <a:lnTo>
                    <a:pt x="126" y="111"/>
                  </a:lnTo>
                  <a:lnTo>
                    <a:pt x="128" y="111"/>
                  </a:lnTo>
                  <a:lnTo>
                    <a:pt x="128" y="111"/>
                  </a:lnTo>
                  <a:lnTo>
                    <a:pt x="126" y="111"/>
                  </a:lnTo>
                  <a:lnTo>
                    <a:pt x="124" y="109"/>
                  </a:lnTo>
                  <a:lnTo>
                    <a:pt x="126" y="109"/>
                  </a:lnTo>
                  <a:lnTo>
                    <a:pt x="128" y="109"/>
                  </a:lnTo>
                  <a:lnTo>
                    <a:pt x="130" y="109"/>
                  </a:lnTo>
                  <a:lnTo>
                    <a:pt x="132" y="109"/>
                  </a:lnTo>
                  <a:lnTo>
                    <a:pt x="132" y="109"/>
                  </a:lnTo>
                  <a:lnTo>
                    <a:pt x="130" y="109"/>
                  </a:lnTo>
                  <a:lnTo>
                    <a:pt x="132" y="111"/>
                  </a:lnTo>
                  <a:lnTo>
                    <a:pt x="132" y="111"/>
                  </a:lnTo>
                  <a:lnTo>
                    <a:pt x="134" y="109"/>
                  </a:lnTo>
                  <a:lnTo>
                    <a:pt x="134" y="111"/>
                  </a:lnTo>
                  <a:lnTo>
                    <a:pt x="134" y="113"/>
                  </a:lnTo>
                  <a:lnTo>
                    <a:pt x="141" y="118"/>
                  </a:lnTo>
                  <a:lnTo>
                    <a:pt x="141" y="120"/>
                  </a:lnTo>
                  <a:lnTo>
                    <a:pt x="141" y="122"/>
                  </a:lnTo>
                  <a:lnTo>
                    <a:pt x="141" y="124"/>
                  </a:lnTo>
                  <a:lnTo>
                    <a:pt x="141" y="124"/>
                  </a:lnTo>
                  <a:lnTo>
                    <a:pt x="143" y="124"/>
                  </a:lnTo>
                  <a:lnTo>
                    <a:pt x="143" y="124"/>
                  </a:lnTo>
                  <a:lnTo>
                    <a:pt x="145" y="124"/>
                  </a:lnTo>
                  <a:lnTo>
                    <a:pt x="147" y="126"/>
                  </a:lnTo>
                  <a:lnTo>
                    <a:pt x="149" y="126"/>
                  </a:lnTo>
                  <a:lnTo>
                    <a:pt x="151" y="126"/>
                  </a:lnTo>
                  <a:lnTo>
                    <a:pt x="151" y="128"/>
                  </a:lnTo>
                  <a:lnTo>
                    <a:pt x="151" y="128"/>
                  </a:lnTo>
                  <a:lnTo>
                    <a:pt x="151" y="130"/>
                  </a:lnTo>
                  <a:lnTo>
                    <a:pt x="153" y="130"/>
                  </a:lnTo>
                  <a:lnTo>
                    <a:pt x="155" y="134"/>
                  </a:lnTo>
                  <a:lnTo>
                    <a:pt x="157" y="134"/>
                  </a:lnTo>
                  <a:lnTo>
                    <a:pt x="157" y="134"/>
                  </a:lnTo>
                  <a:lnTo>
                    <a:pt x="157" y="134"/>
                  </a:lnTo>
                  <a:lnTo>
                    <a:pt x="159" y="134"/>
                  </a:lnTo>
                  <a:lnTo>
                    <a:pt x="159" y="134"/>
                  </a:lnTo>
                  <a:lnTo>
                    <a:pt x="159" y="134"/>
                  </a:lnTo>
                  <a:lnTo>
                    <a:pt x="159" y="134"/>
                  </a:lnTo>
                  <a:lnTo>
                    <a:pt x="162" y="134"/>
                  </a:lnTo>
                  <a:lnTo>
                    <a:pt x="162" y="134"/>
                  </a:lnTo>
                  <a:lnTo>
                    <a:pt x="162" y="137"/>
                  </a:lnTo>
                  <a:lnTo>
                    <a:pt x="168" y="132"/>
                  </a:lnTo>
                  <a:lnTo>
                    <a:pt x="168" y="132"/>
                  </a:lnTo>
                  <a:lnTo>
                    <a:pt x="170" y="132"/>
                  </a:lnTo>
                  <a:lnTo>
                    <a:pt x="170" y="132"/>
                  </a:lnTo>
                  <a:lnTo>
                    <a:pt x="170" y="132"/>
                  </a:lnTo>
                  <a:lnTo>
                    <a:pt x="172" y="132"/>
                  </a:lnTo>
                  <a:lnTo>
                    <a:pt x="174" y="132"/>
                  </a:lnTo>
                  <a:lnTo>
                    <a:pt x="174" y="132"/>
                  </a:lnTo>
                  <a:lnTo>
                    <a:pt x="176" y="132"/>
                  </a:lnTo>
                  <a:lnTo>
                    <a:pt x="178" y="134"/>
                  </a:lnTo>
                  <a:lnTo>
                    <a:pt x="180" y="137"/>
                  </a:lnTo>
                  <a:lnTo>
                    <a:pt x="182" y="139"/>
                  </a:lnTo>
                  <a:lnTo>
                    <a:pt x="185" y="139"/>
                  </a:lnTo>
                  <a:lnTo>
                    <a:pt x="185" y="137"/>
                  </a:lnTo>
                  <a:lnTo>
                    <a:pt x="185" y="134"/>
                  </a:lnTo>
                  <a:lnTo>
                    <a:pt x="187" y="134"/>
                  </a:lnTo>
                  <a:lnTo>
                    <a:pt x="187" y="134"/>
                  </a:lnTo>
                  <a:lnTo>
                    <a:pt x="187" y="134"/>
                  </a:lnTo>
                  <a:lnTo>
                    <a:pt x="187" y="132"/>
                  </a:lnTo>
                  <a:lnTo>
                    <a:pt x="189" y="132"/>
                  </a:lnTo>
                  <a:lnTo>
                    <a:pt x="189" y="132"/>
                  </a:lnTo>
                  <a:lnTo>
                    <a:pt x="189" y="130"/>
                  </a:lnTo>
                  <a:lnTo>
                    <a:pt x="191" y="130"/>
                  </a:lnTo>
                  <a:lnTo>
                    <a:pt x="193" y="130"/>
                  </a:lnTo>
                  <a:lnTo>
                    <a:pt x="193" y="128"/>
                  </a:lnTo>
                  <a:lnTo>
                    <a:pt x="193" y="128"/>
                  </a:lnTo>
                  <a:lnTo>
                    <a:pt x="189" y="126"/>
                  </a:lnTo>
                  <a:lnTo>
                    <a:pt x="189" y="124"/>
                  </a:lnTo>
                  <a:lnTo>
                    <a:pt x="189" y="122"/>
                  </a:lnTo>
                  <a:lnTo>
                    <a:pt x="189" y="122"/>
                  </a:lnTo>
                  <a:lnTo>
                    <a:pt x="191" y="120"/>
                  </a:lnTo>
                  <a:lnTo>
                    <a:pt x="189" y="118"/>
                  </a:lnTo>
                  <a:lnTo>
                    <a:pt x="189" y="116"/>
                  </a:lnTo>
                  <a:lnTo>
                    <a:pt x="187" y="116"/>
                  </a:lnTo>
                  <a:lnTo>
                    <a:pt x="187" y="116"/>
                  </a:lnTo>
                  <a:lnTo>
                    <a:pt x="185" y="116"/>
                  </a:lnTo>
                  <a:lnTo>
                    <a:pt x="185" y="116"/>
                  </a:lnTo>
                  <a:lnTo>
                    <a:pt x="182" y="116"/>
                  </a:lnTo>
                  <a:lnTo>
                    <a:pt x="182" y="116"/>
                  </a:lnTo>
                  <a:lnTo>
                    <a:pt x="182" y="113"/>
                  </a:lnTo>
                  <a:lnTo>
                    <a:pt x="180" y="113"/>
                  </a:lnTo>
                  <a:lnTo>
                    <a:pt x="180" y="113"/>
                  </a:lnTo>
                  <a:lnTo>
                    <a:pt x="178" y="113"/>
                  </a:lnTo>
                  <a:lnTo>
                    <a:pt x="178" y="111"/>
                  </a:lnTo>
                  <a:lnTo>
                    <a:pt x="178" y="111"/>
                  </a:lnTo>
                  <a:lnTo>
                    <a:pt x="176" y="111"/>
                  </a:lnTo>
                  <a:lnTo>
                    <a:pt x="176" y="109"/>
                  </a:lnTo>
                  <a:lnTo>
                    <a:pt x="174" y="109"/>
                  </a:lnTo>
                  <a:lnTo>
                    <a:pt x="172" y="109"/>
                  </a:lnTo>
                  <a:lnTo>
                    <a:pt x="172" y="109"/>
                  </a:lnTo>
                  <a:lnTo>
                    <a:pt x="168" y="109"/>
                  </a:lnTo>
                  <a:lnTo>
                    <a:pt x="166" y="107"/>
                  </a:lnTo>
                  <a:lnTo>
                    <a:pt x="164" y="107"/>
                  </a:lnTo>
                  <a:lnTo>
                    <a:pt x="166" y="107"/>
                  </a:lnTo>
                  <a:lnTo>
                    <a:pt x="166" y="105"/>
                  </a:lnTo>
                  <a:lnTo>
                    <a:pt x="164" y="105"/>
                  </a:lnTo>
                  <a:lnTo>
                    <a:pt x="164" y="105"/>
                  </a:lnTo>
                  <a:lnTo>
                    <a:pt x="162" y="105"/>
                  </a:lnTo>
                  <a:lnTo>
                    <a:pt x="159" y="105"/>
                  </a:lnTo>
                  <a:lnTo>
                    <a:pt x="159" y="105"/>
                  </a:lnTo>
                  <a:lnTo>
                    <a:pt x="157" y="107"/>
                  </a:lnTo>
                  <a:lnTo>
                    <a:pt x="157" y="107"/>
                  </a:lnTo>
                  <a:lnTo>
                    <a:pt x="157" y="107"/>
                  </a:lnTo>
                  <a:lnTo>
                    <a:pt x="157" y="105"/>
                  </a:lnTo>
                  <a:lnTo>
                    <a:pt x="157" y="105"/>
                  </a:lnTo>
                  <a:lnTo>
                    <a:pt x="145" y="101"/>
                  </a:lnTo>
                  <a:lnTo>
                    <a:pt x="141" y="101"/>
                  </a:lnTo>
                  <a:lnTo>
                    <a:pt x="138" y="103"/>
                  </a:lnTo>
                  <a:lnTo>
                    <a:pt x="138" y="103"/>
                  </a:lnTo>
                  <a:lnTo>
                    <a:pt x="136" y="105"/>
                  </a:lnTo>
                  <a:lnTo>
                    <a:pt x="138" y="105"/>
                  </a:lnTo>
                  <a:lnTo>
                    <a:pt x="138" y="105"/>
                  </a:lnTo>
                  <a:lnTo>
                    <a:pt x="138" y="105"/>
                  </a:lnTo>
                  <a:lnTo>
                    <a:pt x="141" y="105"/>
                  </a:lnTo>
                  <a:lnTo>
                    <a:pt x="138" y="107"/>
                  </a:lnTo>
                  <a:lnTo>
                    <a:pt x="136" y="105"/>
                  </a:lnTo>
                  <a:lnTo>
                    <a:pt x="134" y="107"/>
                  </a:lnTo>
                  <a:lnTo>
                    <a:pt x="134" y="105"/>
                  </a:lnTo>
                  <a:lnTo>
                    <a:pt x="132" y="105"/>
                  </a:lnTo>
                  <a:lnTo>
                    <a:pt x="128" y="105"/>
                  </a:lnTo>
                  <a:lnTo>
                    <a:pt x="126" y="105"/>
                  </a:lnTo>
                  <a:lnTo>
                    <a:pt x="124" y="107"/>
                  </a:lnTo>
                  <a:lnTo>
                    <a:pt x="122" y="105"/>
                  </a:lnTo>
                  <a:lnTo>
                    <a:pt x="122" y="107"/>
                  </a:lnTo>
                  <a:lnTo>
                    <a:pt x="120" y="105"/>
                  </a:lnTo>
                  <a:lnTo>
                    <a:pt x="120" y="105"/>
                  </a:lnTo>
                  <a:lnTo>
                    <a:pt x="120" y="107"/>
                  </a:lnTo>
                  <a:lnTo>
                    <a:pt x="120" y="109"/>
                  </a:lnTo>
                  <a:lnTo>
                    <a:pt x="118" y="107"/>
                  </a:lnTo>
                  <a:lnTo>
                    <a:pt x="118" y="107"/>
                  </a:lnTo>
                  <a:lnTo>
                    <a:pt x="118" y="107"/>
                  </a:lnTo>
                  <a:lnTo>
                    <a:pt x="118" y="107"/>
                  </a:lnTo>
                  <a:lnTo>
                    <a:pt x="118" y="109"/>
                  </a:lnTo>
                  <a:lnTo>
                    <a:pt x="115" y="107"/>
                  </a:lnTo>
                  <a:lnTo>
                    <a:pt x="115" y="107"/>
                  </a:lnTo>
                  <a:lnTo>
                    <a:pt x="113" y="105"/>
                  </a:lnTo>
                  <a:lnTo>
                    <a:pt x="113" y="107"/>
                  </a:lnTo>
                  <a:lnTo>
                    <a:pt x="111" y="109"/>
                  </a:lnTo>
                  <a:lnTo>
                    <a:pt x="107" y="109"/>
                  </a:lnTo>
                  <a:lnTo>
                    <a:pt x="107" y="109"/>
                  </a:lnTo>
                  <a:lnTo>
                    <a:pt x="107" y="109"/>
                  </a:lnTo>
                  <a:lnTo>
                    <a:pt x="105" y="109"/>
                  </a:lnTo>
                  <a:lnTo>
                    <a:pt x="105" y="109"/>
                  </a:lnTo>
                  <a:lnTo>
                    <a:pt x="107" y="111"/>
                  </a:lnTo>
                  <a:lnTo>
                    <a:pt x="105" y="111"/>
                  </a:lnTo>
                  <a:lnTo>
                    <a:pt x="103" y="109"/>
                  </a:lnTo>
                  <a:lnTo>
                    <a:pt x="103" y="109"/>
                  </a:lnTo>
                  <a:lnTo>
                    <a:pt x="101" y="109"/>
                  </a:lnTo>
                  <a:lnTo>
                    <a:pt x="101" y="109"/>
                  </a:lnTo>
                  <a:lnTo>
                    <a:pt x="101" y="111"/>
                  </a:lnTo>
                  <a:lnTo>
                    <a:pt x="101" y="113"/>
                  </a:lnTo>
                  <a:lnTo>
                    <a:pt x="101" y="113"/>
                  </a:lnTo>
                  <a:lnTo>
                    <a:pt x="99" y="113"/>
                  </a:lnTo>
                  <a:lnTo>
                    <a:pt x="99" y="111"/>
                  </a:lnTo>
                  <a:lnTo>
                    <a:pt x="99" y="111"/>
                  </a:lnTo>
                  <a:lnTo>
                    <a:pt x="99" y="109"/>
                  </a:lnTo>
                  <a:lnTo>
                    <a:pt x="97" y="109"/>
                  </a:lnTo>
                  <a:lnTo>
                    <a:pt x="97" y="111"/>
                  </a:lnTo>
                  <a:lnTo>
                    <a:pt x="97" y="111"/>
                  </a:lnTo>
                  <a:lnTo>
                    <a:pt x="97" y="111"/>
                  </a:lnTo>
                  <a:lnTo>
                    <a:pt x="94" y="111"/>
                  </a:lnTo>
                  <a:lnTo>
                    <a:pt x="94" y="111"/>
                  </a:lnTo>
                  <a:lnTo>
                    <a:pt x="92" y="111"/>
                  </a:lnTo>
                  <a:lnTo>
                    <a:pt x="92" y="113"/>
                  </a:lnTo>
                  <a:lnTo>
                    <a:pt x="92" y="113"/>
                  </a:lnTo>
                  <a:lnTo>
                    <a:pt x="94" y="116"/>
                  </a:lnTo>
                  <a:lnTo>
                    <a:pt x="94" y="118"/>
                  </a:lnTo>
                  <a:lnTo>
                    <a:pt x="94" y="118"/>
                  </a:lnTo>
                  <a:lnTo>
                    <a:pt x="97" y="118"/>
                  </a:lnTo>
                  <a:lnTo>
                    <a:pt x="97" y="120"/>
                  </a:lnTo>
                  <a:lnTo>
                    <a:pt x="99" y="120"/>
                  </a:lnTo>
                  <a:lnTo>
                    <a:pt x="99" y="118"/>
                  </a:lnTo>
                  <a:lnTo>
                    <a:pt x="99" y="118"/>
                  </a:lnTo>
                  <a:lnTo>
                    <a:pt x="99" y="116"/>
                  </a:lnTo>
                  <a:lnTo>
                    <a:pt x="99" y="116"/>
                  </a:lnTo>
                  <a:lnTo>
                    <a:pt x="99" y="116"/>
                  </a:lnTo>
                  <a:lnTo>
                    <a:pt x="99" y="116"/>
                  </a:lnTo>
                  <a:lnTo>
                    <a:pt x="101" y="116"/>
                  </a:lnTo>
                  <a:lnTo>
                    <a:pt x="101" y="113"/>
                  </a:lnTo>
                  <a:lnTo>
                    <a:pt x="101" y="113"/>
                  </a:lnTo>
                  <a:lnTo>
                    <a:pt x="101" y="116"/>
                  </a:lnTo>
                  <a:lnTo>
                    <a:pt x="103" y="116"/>
                  </a:lnTo>
                  <a:lnTo>
                    <a:pt x="103" y="116"/>
                  </a:lnTo>
                  <a:lnTo>
                    <a:pt x="105" y="113"/>
                  </a:lnTo>
                  <a:lnTo>
                    <a:pt x="105" y="116"/>
                  </a:lnTo>
                  <a:lnTo>
                    <a:pt x="105" y="116"/>
                  </a:lnTo>
                  <a:lnTo>
                    <a:pt x="105" y="118"/>
                  </a:lnTo>
                  <a:lnTo>
                    <a:pt x="103" y="118"/>
                  </a:lnTo>
                  <a:lnTo>
                    <a:pt x="103" y="120"/>
                  </a:lnTo>
                  <a:lnTo>
                    <a:pt x="105" y="120"/>
                  </a:lnTo>
                  <a:lnTo>
                    <a:pt x="107" y="120"/>
                  </a:lnTo>
                  <a:lnTo>
                    <a:pt x="107" y="120"/>
                  </a:lnTo>
                  <a:lnTo>
                    <a:pt x="105" y="122"/>
                  </a:lnTo>
                  <a:lnTo>
                    <a:pt x="103" y="122"/>
                  </a:lnTo>
                  <a:lnTo>
                    <a:pt x="103" y="122"/>
                  </a:lnTo>
                  <a:lnTo>
                    <a:pt x="101" y="122"/>
                  </a:lnTo>
                  <a:lnTo>
                    <a:pt x="99" y="120"/>
                  </a:lnTo>
                  <a:lnTo>
                    <a:pt x="99" y="120"/>
                  </a:lnTo>
                  <a:lnTo>
                    <a:pt x="94" y="122"/>
                  </a:lnTo>
                  <a:lnTo>
                    <a:pt x="94" y="122"/>
                  </a:lnTo>
                  <a:lnTo>
                    <a:pt x="92" y="122"/>
                  </a:lnTo>
                  <a:lnTo>
                    <a:pt x="92" y="122"/>
                  </a:lnTo>
                  <a:lnTo>
                    <a:pt x="90" y="122"/>
                  </a:lnTo>
                  <a:lnTo>
                    <a:pt x="90" y="120"/>
                  </a:lnTo>
                  <a:lnTo>
                    <a:pt x="88" y="120"/>
                  </a:lnTo>
                  <a:lnTo>
                    <a:pt x="86" y="120"/>
                  </a:lnTo>
                  <a:lnTo>
                    <a:pt x="88" y="122"/>
                  </a:lnTo>
                  <a:lnTo>
                    <a:pt x="90" y="122"/>
                  </a:lnTo>
                  <a:close/>
                  <a:moveTo>
                    <a:pt x="174" y="197"/>
                  </a:moveTo>
                  <a:lnTo>
                    <a:pt x="174" y="197"/>
                  </a:lnTo>
                  <a:lnTo>
                    <a:pt x="174" y="197"/>
                  </a:lnTo>
                  <a:lnTo>
                    <a:pt x="174" y="197"/>
                  </a:lnTo>
                  <a:lnTo>
                    <a:pt x="174" y="195"/>
                  </a:lnTo>
                  <a:lnTo>
                    <a:pt x="174" y="195"/>
                  </a:lnTo>
                  <a:lnTo>
                    <a:pt x="174" y="195"/>
                  </a:lnTo>
                  <a:lnTo>
                    <a:pt x="170" y="195"/>
                  </a:lnTo>
                  <a:lnTo>
                    <a:pt x="168" y="197"/>
                  </a:lnTo>
                  <a:lnTo>
                    <a:pt x="168" y="197"/>
                  </a:lnTo>
                  <a:lnTo>
                    <a:pt x="168" y="200"/>
                  </a:lnTo>
                  <a:lnTo>
                    <a:pt x="168" y="200"/>
                  </a:lnTo>
                  <a:lnTo>
                    <a:pt x="168" y="200"/>
                  </a:lnTo>
                  <a:lnTo>
                    <a:pt x="168" y="204"/>
                  </a:lnTo>
                  <a:lnTo>
                    <a:pt x="168" y="204"/>
                  </a:lnTo>
                  <a:lnTo>
                    <a:pt x="168" y="204"/>
                  </a:lnTo>
                  <a:lnTo>
                    <a:pt x="168" y="204"/>
                  </a:lnTo>
                  <a:lnTo>
                    <a:pt x="168" y="204"/>
                  </a:lnTo>
                  <a:lnTo>
                    <a:pt x="168" y="204"/>
                  </a:lnTo>
                  <a:lnTo>
                    <a:pt x="168" y="204"/>
                  </a:lnTo>
                  <a:lnTo>
                    <a:pt x="168" y="204"/>
                  </a:lnTo>
                  <a:lnTo>
                    <a:pt x="170" y="204"/>
                  </a:lnTo>
                  <a:lnTo>
                    <a:pt x="170" y="204"/>
                  </a:lnTo>
                  <a:lnTo>
                    <a:pt x="170" y="204"/>
                  </a:lnTo>
                  <a:lnTo>
                    <a:pt x="170" y="204"/>
                  </a:lnTo>
                  <a:lnTo>
                    <a:pt x="170" y="204"/>
                  </a:lnTo>
                  <a:lnTo>
                    <a:pt x="170" y="204"/>
                  </a:lnTo>
                  <a:lnTo>
                    <a:pt x="170" y="202"/>
                  </a:lnTo>
                  <a:lnTo>
                    <a:pt x="170" y="202"/>
                  </a:lnTo>
                  <a:lnTo>
                    <a:pt x="170" y="202"/>
                  </a:lnTo>
                  <a:lnTo>
                    <a:pt x="170" y="202"/>
                  </a:lnTo>
                  <a:lnTo>
                    <a:pt x="170" y="202"/>
                  </a:lnTo>
                  <a:lnTo>
                    <a:pt x="170" y="202"/>
                  </a:lnTo>
                  <a:lnTo>
                    <a:pt x="172" y="200"/>
                  </a:lnTo>
                  <a:lnTo>
                    <a:pt x="172" y="200"/>
                  </a:lnTo>
                  <a:lnTo>
                    <a:pt x="172" y="200"/>
                  </a:lnTo>
                  <a:lnTo>
                    <a:pt x="172" y="200"/>
                  </a:lnTo>
                  <a:lnTo>
                    <a:pt x="172" y="197"/>
                  </a:lnTo>
                  <a:lnTo>
                    <a:pt x="174" y="197"/>
                  </a:lnTo>
                  <a:close/>
                  <a:moveTo>
                    <a:pt x="115" y="311"/>
                  </a:moveTo>
                  <a:lnTo>
                    <a:pt x="113" y="311"/>
                  </a:lnTo>
                  <a:lnTo>
                    <a:pt x="113" y="311"/>
                  </a:lnTo>
                  <a:lnTo>
                    <a:pt x="113" y="311"/>
                  </a:lnTo>
                  <a:lnTo>
                    <a:pt x="113" y="311"/>
                  </a:lnTo>
                  <a:lnTo>
                    <a:pt x="113" y="311"/>
                  </a:lnTo>
                  <a:lnTo>
                    <a:pt x="113" y="311"/>
                  </a:lnTo>
                  <a:lnTo>
                    <a:pt x="115" y="311"/>
                  </a:lnTo>
                  <a:lnTo>
                    <a:pt x="115" y="311"/>
                  </a:lnTo>
                  <a:lnTo>
                    <a:pt x="115" y="311"/>
                  </a:lnTo>
                  <a:lnTo>
                    <a:pt x="118" y="311"/>
                  </a:lnTo>
                  <a:lnTo>
                    <a:pt x="115" y="311"/>
                  </a:lnTo>
                  <a:lnTo>
                    <a:pt x="115" y="311"/>
                  </a:lnTo>
                  <a:close/>
                  <a:moveTo>
                    <a:pt x="384" y="336"/>
                  </a:moveTo>
                  <a:lnTo>
                    <a:pt x="384" y="336"/>
                  </a:lnTo>
                  <a:lnTo>
                    <a:pt x="384" y="334"/>
                  </a:lnTo>
                  <a:lnTo>
                    <a:pt x="384" y="334"/>
                  </a:lnTo>
                  <a:lnTo>
                    <a:pt x="384" y="332"/>
                  </a:lnTo>
                  <a:lnTo>
                    <a:pt x="381" y="330"/>
                  </a:lnTo>
                  <a:lnTo>
                    <a:pt x="379" y="330"/>
                  </a:lnTo>
                  <a:lnTo>
                    <a:pt x="379" y="330"/>
                  </a:lnTo>
                  <a:lnTo>
                    <a:pt x="379" y="332"/>
                  </a:lnTo>
                  <a:lnTo>
                    <a:pt x="381" y="334"/>
                  </a:lnTo>
                  <a:lnTo>
                    <a:pt x="384" y="336"/>
                  </a:lnTo>
                  <a:close/>
                  <a:moveTo>
                    <a:pt x="396" y="332"/>
                  </a:moveTo>
                  <a:lnTo>
                    <a:pt x="398" y="334"/>
                  </a:lnTo>
                  <a:lnTo>
                    <a:pt x="398" y="336"/>
                  </a:lnTo>
                  <a:lnTo>
                    <a:pt x="402" y="336"/>
                  </a:lnTo>
                  <a:lnTo>
                    <a:pt x="402" y="338"/>
                  </a:lnTo>
                  <a:lnTo>
                    <a:pt x="402" y="338"/>
                  </a:lnTo>
                  <a:lnTo>
                    <a:pt x="405" y="338"/>
                  </a:lnTo>
                  <a:lnTo>
                    <a:pt x="407" y="336"/>
                  </a:lnTo>
                  <a:lnTo>
                    <a:pt x="407" y="334"/>
                  </a:lnTo>
                  <a:lnTo>
                    <a:pt x="405" y="332"/>
                  </a:lnTo>
                  <a:lnTo>
                    <a:pt x="405" y="332"/>
                  </a:lnTo>
                  <a:lnTo>
                    <a:pt x="402" y="332"/>
                  </a:lnTo>
                  <a:lnTo>
                    <a:pt x="402" y="332"/>
                  </a:lnTo>
                  <a:lnTo>
                    <a:pt x="400" y="332"/>
                  </a:lnTo>
                  <a:lnTo>
                    <a:pt x="400" y="332"/>
                  </a:lnTo>
                  <a:lnTo>
                    <a:pt x="400" y="330"/>
                  </a:lnTo>
                  <a:lnTo>
                    <a:pt x="396" y="330"/>
                  </a:lnTo>
                  <a:lnTo>
                    <a:pt x="396" y="330"/>
                  </a:lnTo>
                  <a:lnTo>
                    <a:pt x="396" y="332"/>
                  </a:lnTo>
                  <a:lnTo>
                    <a:pt x="396" y="332"/>
                  </a:lnTo>
                  <a:close/>
                  <a:moveTo>
                    <a:pt x="467" y="420"/>
                  </a:moveTo>
                  <a:lnTo>
                    <a:pt x="465" y="420"/>
                  </a:lnTo>
                  <a:lnTo>
                    <a:pt x="465" y="416"/>
                  </a:lnTo>
                  <a:lnTo>
                    <a:pt x="467" y="412"/>
                  </a:lnTo>
                  <a:lnTo>
                    <a:pt x="469" y="408"/>
                  </a:lnTo>
                  <a:lnTo>
                    <a:pt x="472" y="403"/>
                  </a:lnTo>
                  <a:lnTo>
                    <a:pt x="474" y="401"/>
                  </a:lnTo>
                  <a:lnTo>
                    <a:pt x="484" y="395"/>
                  </a:lnTo>
                  <a:lnTo>
                    <a:pt x="486" y="391"/>
                  </a:lnTo>
                  <a:lnTo>
                    <a:pt x="486" y="389"/>
                  </a:lnTo>
                  <a:lnTo>
                    <a:pt x="486" y="387"/>
                  </a:lnTo>
                  <a:lnTo>
                    <a:pt x="486" y="384"/>
                  </a:lnTo>
                  <a:lnTo>
                    <a:pt x="486" y="384"/>
                  </a:lnTo>
                  <a:lnTo>
                    <a:pt x="488" y="382"/>
                  </a:lnTo>
                  <a:lnTo>
                    <a:pt x="488" y="382"/>
                  </a:lnTo>
                  <a:lnTo>
                    <a:pt x="505" y="368"/>
                  </a:lnTo>
                  <a:lnTo>
                    <a:pt x="507" y="368"/>
                  </a:lnTo>
                  <a:lnTo>
                    <a:pt x="507" y="368"/>
                  </a:lnTo>
                  <a:lnTo>
                    <a:pt x="507" y="368"/>
                  </a:lnTo>
                  <a:lnTo>
                    <a:pt x="505" y="342"/>
                  </a:lnTo>
                  <a:lnTo>
                    <a:pt x="505" y="338"/>
                  </a:lnTo>
                  <a:lnTo>
                    <a:pt x="503" y="338"/>
                  </a:lnTo>
                  <a:lnTo>
                    <a:pt x="503" y="336"/>
                  </a:lnTo>
                  <a:lnTo>
                    <a:pt x="501" y="336"/>
                  </a:lnTo>
                  <a:lnTo>
                    <a:pt x="499" y="334"/>
                  </a:lnTo>
                  <a:lnTo>
                    <a:pt x="497" y="334"/>
                  </a:lnTo>
                  <a:lnTo>
                    <a:pt x="497" y="334"/>
                  </a:lnTo>
                  <a:lnTo>
                    <a:pt x="495" y="334"/>
                  </a:lnTo>
                  <a:lnTo>
                    <a:pt x="495" y="334"/>
                  </a:lnTo>
                  <a:lnTo>
                    <a:pt x="495" y="334"/>
                  </a:lnTo>
                  <a:lnTo>
                    <a:pt x="495" y="336"/>
                  </a:lnTo>
                  <a:lnTo>
                    <a:pt x="495" y="336"/>
                  </a:lnTo>
                  <a:lnTo>
                    <a:pt x="490" y="338"/>
                  </a:lnTo>
                  <a:lnTo>
                    <a:pt x="490" y="338"/>
                  </a:lnTo>
                  <a:lnTo>
                    <a:pt x="488" y="340"/>
                  </a:lnTo>
                  <a:lnTo>
                    <a:pt x="488" y="342"/>
                  </a:lnTo>
                  <a:lnTo>
                    <a:pt x="488" y="345"/>
                  </a:lnTo>
                  <a:lnTo>
                    <a:pt x="488" y="347"/>
                  </a:lnTo>
                  <a:lnTo>
                    <a:pt x="488" y="349"/>
                  </a:lnTo>
                  <a:lnTo>
                    <a:pt x="488" y="351"/>
                  </a:lnTo>
                  <a:lnTo>
                    <a:pt x="490" y="353"/>
                  </a:lnTo>
                  <a:lnTo>
                    <a:pt x="490" y="353"/>
                  </a:lnTo>
                  <a:lnTo>
                    <a:pt x="490" y="355"/>
                  </a:lnTo>
                  <a:lnTo>
                    <a:pt x="490" y="357"/>
                  </a:lnTo>
                  <a:lnTo>
                    <a:pt x="490" y="359"/>
                  </a:lnTo>
                  <a:lnTo>
                    <a:pt x="490" y="359"/>
                  </a:lnTo>
                  <a:lnTo>
                    <a:pt x="492" y="361"/>
                  </a:lnTo>
                  <a:lnTo>
                    <a:pt x="492" y="363"/>
                  </a:lnTo>
                  <a:lnTo>
                    <a:pt x="492" y="368"/>
                  </a:lnTo>
                  <a:lnTo>
                    <a:pt x="492" y="368"/>
                  </a:lnTo>
                  <a:lnTo>
                    <a:pt x="490" y="370"/>
                  </a:lnTo>
                  <a:lnTo>
                    <a:pt x="490" y="370"/>
                  </a:lnTo>
                  <a:lnTo>
                    <a:pt x="486" y="370"/>
                  </a:lnTo>
                  <a:lnTo>
                    <a:pt x="486" y="370"/>
                  </a:lnTo>
                  <a:lnTo>
                    <a:pt x="484" y="366"/>
                  </a:lnTo>
                  <a:lnTo>
                    <a:pt x="484" y="363"/>
                  </a:lnTo>
                  <a:lnTo>
                    <a:pt x="482" y="361"/>
                  </a:lnTo>
                  <a:lnTo>
                    <a:pt x="482" y="361"/>
                  </a:lnTo>
                  <a:lnTo>
                    <a:pt x="482" y="359"/>
                  </a:lnTo>
                  <a:lnTo>
                    <a:pt x="480" y="353"/>
                  </a:lnTo>
                  <a:lnTo>
                    <a:pt x="480" y="351"/>
                  </a:lnTo>
                  <a:lnTo>
                    <a:pt x="478" y="349"/>
                  </a:lnTo>
                  <a:lnTo>
                    <a:pt x="478" y="347"/>
                  </a:lnTo>
                  <a:lnTo>
                    <a:pt x="476" y="345"/>
                  </a:lnTo>
                  <a:lnTo>
                    <a:pt x="476" y="340"/>
                  </a:lnTo>
                  <a:lnTo>
                    <a:pt x="474" y="338"/>
                  </a:lnTo>
                  <a:lnTo>
                    <a:pt x="474" y="336"/>
                  </a:lnTo>
                  <a:lnTo>
                    <a:pt x="474" y="336"/>
                  </a:lnTo>
                  <a:lnTo>
                    <a:pt x="472" y="336"/>
                  </a:lnTo>
                  <a:lnTo>
                    <a:pt x="469" y="334"/>
                  </a:lnTo>
                  <a:lnTo>
                    <a:pt x="469" y="334"/>
                  </a:lnTo>
                  <a:lnTo>
                    <a:pt x="467" y="332"/>
                  </a:lnTo>
                  <a:lnTo>
                    <a:pt x="463" y="328"/>
                  </a:lnTo>
                  <a:lnTo>
                    <a:pt x="463" y="326"/>
                  </a:lnTo>
                  <a:lnTo>
                    <a:pt x="461" y="326"/>
                  </a:lnTo>
                  <a:lnTo>
                    <a:pt x="461" y="324"/>
                  </a:lnTo>
                  <a:lnTo>
                    <a:pt x="461" y="321"/>
                  </a:lnTo>
                  <a:lnTo>
                    <a:pt x="461" y="321"/>
                  </a:lnTo>
                  <a:lnTo>
                    <a:pt x="459" y="319"/>
                  </a:lnTo>
                  <a:lnTo>
                    <a:pt x="459" y="319"/>
                  </a:lnTo>
                  <a:lnTo>
                    <a:pt x="459" y="317"/>
                  </a:lnTo>
                  <a:lnTo>
                    <a:pt x="459" y="315"/>
                  </a:lnTo>
                  <a:lnTo>
                    <a:pt x="459" y="313"/>
                  </a:lnTo>
                  <a:lnTo>
                    <a:pt x="457" y="311"/>
                  </a:lnTo>
                  <a:lnTo>
                    <a:pt x="457" y="309"/>
                  </a:lnTo>
                  <a:lnTo>
                    <a:pt x="457" y="307"/>
                  </a:lnTo>
                  <a:lnTo>
                    <a:pt x="457" y="307"/>
                  </a:lnTo>
                  <a:lnTo>
                    <a:pt x="457" y="307"/>
                  </a:lnTo>
                  <a:lnTo>
                    <a:pt x="457" y="305"/>
                  </a:lnTo>
                  <a:lnTo>
                    <a:pt x="457" y="305"/>
                  </a:lnTo>
                  <a:lnTo>
                    <a:pt x="455" y="303"/>
                  </a:lnTo>
                  <a:lnTo>
                    <a:pt x="455" y="303"/>
                  </a:lnTo>
                  <a:lnTo>
                    <a:pt x="455" y="300"/>
                  </a:lnTo>
                  <a:lnTo>
                    <a:pt x="457" y="294"/>
                  </a:lnTo>
                  <a:lnTo>
                    <a:pt x="457" y="294"/>
                  </a:lnTo>
                  <a:lnTo>
                    <a:pt x="457" y="294"/>
                  </a:lnTo>
                  <a:lnTo>
                    <a:pt x="457" y="294"/>
                  </a:lnTo>
                  <a:lnTo>
                    <a:pt x="459" y="294"/>
                  </a:lnTo>
                  <a:lnTo>
                    <a:pt x="459" y="294"/>
                  </a:lnTo>
                  <a:lnTo>
                    <a:pt x="457" y="292"/>
                  </a:lnTo>
                  <a:lnTo>
                    <a:pt x="457" y="292"/>
                  </a:lnTo>
                  <a:lnTo>
                    <a:pt x="457" y="292"/>
                  </a:lnTo>
                  <a:lnTo>
                    <a:pt x="457" y="290"/>
                  </a:lnTo>
                  <a:lnTo>
                    <a:pt x="457" y="284"/>
                  </a:lnTo>
                  <a:lnTo>
                    <a:pt x="453" y="265"/>
                  </a:lnTo>
                  <a:lnTo>
                    <a:pt x="453" y="261"/>
                  </a:lnTo>
                  <a:lnTo>
                    <a:pt x="451" y="261"/>
                  </a:lnTo>
                  <a:lnTo>
                    <a:pt x="453" y="258"/>
                  </a:lnTo>
                  <a:lnTo>
                    <a:pt x="453" y="258"/>
                  </a:lnTo>
                  <a:lnTo>
                    <a:pt x="453" y="256"/>
                  </a:lnTo>
                  <a:lnTo>
                    <a:pt x="455" y="256"/>
                  </a:lnTo>
                  <a:lnTo>
                    <a:pt x="455" y="256"/>
                  </a:lnTo>
                  <a:lnTo>
                    <a:pt x="457" y="256"/>
                  </a:lnTo>
                  <a:lnTo>
                    <a:pt x="457" y="254"/>
                  </a:lnTo>
                  <a:lnTo>
                    <a:pt x="463" y="250"/>
                  </a:lnTo>
                  <a:lnTo>
                    <a:pt x="463" y="248"/>
                  </a:lnTo>
                  <a:lnTo>
                    <a:pt x="463" y="246"/>
                  </a:lnTo>
                  <a:lnTo>
                    <a:pt x="465" y="239"/>
                  </a:lnTo>
                  <a:lnTo>
                    <a:pt x="465" y="237"/>
                  </a:lnTo>
                  <a:lnTo>
                    <a:pt x="465" y="235"/>
                  </a:lnTo>
                  <a:lnTo>
                    <a:pt x="469" y="229"/>
                  </a:lnTo>
                  <a:lnTo>
                    <a:pt x="469" y="227"/>
                  </a:lnTo>
                  <a:lnTo>
                    <a:pt x="463" y="216"/>
                  </a:lnTo>
                  <a:lnTo>
                    <a:pt x="461" y="214"/>
                  </a:lnTo>
                  <a:lnTo>
                    <a:pt x="461" y="214"/>
                  </a:lnTo>
                  <a:lnTo>
                    <a:pt x="459" y="212"/>
                  </a:lnTo>
                  <a:lnTo>
                    <a:pt x="457" y="210"/>
                  </a:lnTo>
                  <a:lnTo>
                    <a:pt x="455" y="210"/>
                  </a:lnTo>
                  <a:lnTo>
                    <a:pt x="455" y="206"/>
                  </a:lnTo>
                  <a:lnTo>
                    <a:pt x="453" y="206"/>
                  </a:lnTo>
                  <a:lnTo>
                    <a:pt x="453" y="204"/>
                  </a:lnTo>
                  <a:lnTo>
                    <a:pt x="453" y="202"/>
                  </a:lnTo>
                  <a:lnTo>
                    <a:pt x="453" y="202"/>
                  </a:lnTo>
                  <a:lnTo>
                    <a:pt x="451" y="200"/>
                  </a:lnTo>
                  <a:lnTo>
                    <a:pt x="446" y="191"/>
                  </a:lnTo>
                  <a:lnTo>
                    <a:pt x="449" y="191"/>
                  </a:lnTo>
                  <a:lnTo>
                    <a:pt x="449" y="191"/>
                  </a:lnTo>
                  <a:lnTo>
                    <a:pt x="451" y="189"/>
                  </a:lnTo>
                  <a:lnTo>
                    <a:pt x="451" y="187"/>
                  </a:lnTo>
                  <a:lnTo>
                    <a:pt x="451" y="185"/>
                  </a:lnTo>
                  <a:lnTo>
                    <a:pt x="453" y="185"/>
                  </a:lnTo>
                  <a:lnTo>
                    <a:pt x="457" y="185"/>
                  </a:lnTo>
                  <a:lnTo>
                    <a:pt x="459" y="183"/>
                  </a:lnTo>
                  <a:lnTo>
                    <a:pt x="459" y="183"/>
                  </a:lnTo>
                  <a:lnTo>
                    <a:pt x="459" y="183"/>
                  </a:lnTo>
                  <a:lnTo>
                    <a:pt x="457" y="181"/>
                  </a:lnTo>
                  <a:lnTo>
                    <a:pt x="455" y="181"/>
                  </a:lnTo>
                  <a:lnTo>
                    <a:pt x="453" y="179"/>
                  </a:lnTo>
                  <a:lnTo>
                    <a:pt x="453" y="179"/>
                  </a:lnTo>
                  <a:lnTo>
                    <a:pt x="453" y="176"/>
                  </a:lnTo>
                  <a:lnTo>
                    <a:pt x="451" y="176"/>
                  </a:lnTo>
                  <a:lnTo>
                    <a:pt x="449" y="176"/>
                  </a:lnTo>
                  <a:lnTo>
                    <a:pt x="442" y="170"/>
                  </a:lnTo>
                  <a:lnTo>
                    <a:pt x="440" y="170"/>
                  </a:lnTo>
                  <a:lnTo>
                    <a:pt x="440" y="170"/>
                  </a:lnTo>
                  <a:lnTo>
                    <a:pt x="438" y="170"/>
                  </a:lnTo>
                  <a:lnTo>
                    <a:pt x="434" y="170"/>
                  </a:lnTo>
                  <a:lnTo>
                    <a:pt x="430" y="170"/>
                  </a:lnTo>
                  <a:lnTo>
                    <a:pt x="428" y="172"/>
                  </a:lnTo>
                  <a:lnTo>
                    <a:pt x="428" y="172"/>
                  </a:lnTo>
                  <a:lnTo>
                    <a:pt x="425" y="170"/>
                  </a:lnTo>
                  <a:lnTo>
                    <a:pt x="425" y="170"/>
                  </a:lnTo>
                  <a:lnTo>
                    <a:pt x="423" y="168"/>
                  </a:lnTo>
                  <a:lnTo>
                    <a:pt x="421" y="168"/>
                  </a:lnTo>
                  <a:lnTo>
                    <a:pt x="421" y="170"/>
                  </a:lnTo>
                  <a:lnTo>
                    <a:pt x="419" y="170"/>
                  </a:lnTo>
                  <a:lnTo>
                    <a:pt x="421" y="172"/>
                  </a:lnTo>
                  <a:lnTo>
                    <a:pt x="419" y="172"/>
                  </a:lnTo>
                  <a:lnTo>
                    <a:pt x="411" y="172"/>
                  </a:lnTo>
                  <a:lnTo>
                    <a:pt x="409" y="172"/>
                  </a:lnTo>
                  <a:lnTo>
                    <a:pt x="407" y="170"/>
                  </a:lnTo>
                  <a:lnTo>
                    <a:pt x="407" y="170"/>
                  </a:lnTo>
                  <a:lnTo>
                    <a:pt x="405" y="170"/>
                  </a:lnTo>
                  <a:lnTo>
                    <a:pt x="405" y="170"/>
                  </a:lnTo>
                  <a:lnTo>
                    <a:pt x="405" y="170"/>
                  </a:lnTo>
                  <a:lnTo>
                    <a:pt x="405" y="172"/>
                  </a:lnTo>
                  <a:lnTo>
                    <a:pt x="402" y="172"/>
                  </a:lnTo>
                  <a:lnTo>
                    <a:pt x="402" y="172"/>
                  </a:lnTo>
                  <a:lnTo>
                    <a:pt x="402" y="172"/>
                  </a:lnTo>
                  <a:lnTo>
                    <a:pt x="402" y="172"/>
                  </a:lnTo>
                  <a:lnTo>
                    <a:pt x="386" y="170"/>
                  </a:lnTo>
                  <a:lnTo>
                    <a:pt x="386" y="168"/>
                  </a:lnTo>
                  <a:lnTo>
                    <a:pt x="381" y="166"/>
                  </a:lnTo>
                  <a:lnTo>
                    <a:pt x="379" y="166"/>
                  </a:lnTo>
                  <a:lnTo>
                    <a:pt x="379" y="164"/>
                  </a:lnTo>
                  <a:lnTo>
                    <a:pt x="375" y="160"/>
                  </a:lnTo>
                  <a:lnTo>
                    <a:pt x="363" y="151"/>
                  </a:lnTo>
                  <a:lnTo>
                    <a:pt x="363" y="151"/>
                  </a:lnTo>
                  <a:lnTo>
                    <a:pt x="361" y="151"/>
                  </a:lnTo>
                  <a:lnTo>
                    <a:pt x="361" y="151"/>
                  </a:lnTo>
                  <a:lnTo>
                    <a:pt x="358" y="151"/>
                  </a:lnTo>
                  <a:lnTo>
                    <a:pt x="358" y="149"/>
                  </a:lnTo>
                  <a:lnTo>
                    <a:pt x="358" y="149"/>
                  </a:lnTo>
                  <a:lnTo>
                    <a:pt x="356" y="149"/>
                  </a:lnTo>
                  <a:lnTo>
                    <a:pt x="354" y="149"/>
                  </a:lnTo>
                  <a:lnTo>
                    <a:pt x="354" y="149"/>
                  </a:lnTo>
                  <a:lnTo>
                    <a:pt x="352" y="149"/>
                  </a:lnTo>
                  <a:lnTo>
                    <a:pt x="348" y="147"/>
                  </a:lnTo>
                  <a:lnTo>
                    <a:pt x="348" y="145"/>
                  </a:lnTo>
                  <a:lnTo>
                    <a:pt x="348" y="145"/>
                  </a:lnTo>
                  <a:lnTo>
                    <a:pt x="348" y="145"/>
                  </a:lnTo>
                  <a:lnTo>
                    <a:pt x="346" y="143"/>
                  </a:lnTo>
                  <a:lnTo>
                    <a:pt x="346" y="143"/>
                  </a:lnTo>
                  <a:lnTo>
                    <a:pt x="344" y="145"/>
                  </a:lnTo>
                  <a:lnTo>
                    <a:pt x="342" y="145"/>
                  </a:lnTo>
                  <a:lnTo>
                    <a:pt x="340" y="145"/>
                  </a:lnTo>
                  <a:lnTo>
                    <a:pt x="321" y="134"/>
                  </a:lnTo>
                  <a:lnTo>
                    <a:pt x="319" y="137"/>
                  </a:lnTo>
                  <a:lnTo>
                    <a:pt x="296" y="134"/>
                  </a:lnTo>
                  <a:lnTo>
                    <a:pt x="291" y="134"/>
                  </a:lnTo>
                  <a:lnTo>
                    <a:pt x="285" y="137"/>
                  </a:lnTo>
                  <a:lnTo>
                    <a:pt x="281" y="137"/>
                  </a:lnTo>
                  <a:lnTo>
                    <a:pt x="281" y="139"/>
                  </a:lnTo>
                  <a:lnTo>
                    <a:pt x="277" y="139"/>
                  </a:lnTo>
                  <a:lnTo>
                    <a:pt x="273" y="141"/>
                  </a:lnTo>
                  <a:lnTo>
                    <a:pt x="270" y="143"/>
                  </a:lnTo>
                  <a:lnTo>
                    <a:pt x="268" y="143"/>
                  </a:lnTo>
                  <a:lnTo>
                    <a:pt x="264" y="145"/>
                  </a:lnTo>
                  <a:lnTo>
                    <a:pt x="264" y="147"/>
                  </a:lnTo>
                  <a:lnTo>
                    <a:pt x="262" y="151"/>
                  </a:lnTo>
                  <a:lnTo>
                    <a:pt x="262" y="151"/>
                  </a:lnTo>
                  <a:lnTo>
                    <a:pt x="260" y="151"/>
                  </a:lnTo>
                  <a:lnTo>
                    <a:pt x="256" y="153"/>
                  </a:lnTo>
                  <a:lnTo>
                    <a:pt x="254" y="155"/>
                  </a:lnTo>
                  <a:lnTo>
                    <a:pt x="250" y="158"/>
                  </a:lnTo>
                  <a:lnTo>
                    <a:pt x="245" y="162"/>
                  </a:lnTo>
                  <a:lnTo>
                    <a:pt x="243" y="166"/>
                  </a:lnTo>
                  <a:lnTo>
                    <a:pt x="243" y="166"/>
                  </a:lnTo>
                  <a:lnTo>
                    <a:pt x="241" y="166"/>
                  </a:lnTo>
                  <a:lnTo>
                    <a:pt x="235" y="168"/>
                  </a:lnTo>
                  <a:lnTo>
                    <a:pt x="216" y="172"/>
                  </a:lnTo>
                  <a:lnTo>
                    <a:pt x="216" y="172"/>
                  </a:lnTo>
                  <a:lnTo>
                    <a:pt x="214" y="174"/>
                  </a:lnTo>
                  <a:lnTo>
                    <a:pt x="212" y="174"/>
                  </a:lnTo>
                  <a:lnTo>
                    <a:pt x="210" y="174"/>
                  </a:lnTo>
                  <a:lnTo>
                    <a:pt x="210" y="174"/>
                  </a:lnTo>
                  <a:lnTo>
                    <a:pt x="210" y="174"/>
                  </a:lnTo>
                  <a:lnTo>
                    <a:pt x="210" y="172"/>
                  </a:lnTo>
                  <a:lnTo>
                    <a:pt x="212" y="170"/>
                  </a:lnTo>
                  <a:lnTo>
                    <a:pt x="210" y="170"/>
                  </a:lnTo>
                  <a:lnTo>
                    <a:pt x="210" y="170"/>
                  </a:lnTo>
                  <a:lnTo>
                    <a:pt x="208" y="170"/>
                  </a:lnTo>
                  <a:lnTo>
                    <a:pt x="208" y="170"/>
                  </a:lnTo>
                  <a:lnTo>
                    <a:pt x="206" y="172"/>
                  </a:lnTo>
                  <a:lnTo>
                    <a:pt x="203" y="172"/>
                  </a:lnTo>
                  <a:lnTo>
                    <a:pt x="201" y="172"/>
                  </a:lnTo>
                  <a:lnTo>
                    <a:pt x="201" y="172"/>
                  </a:lnTo>
                  <a:lnTo>
                    <a:pt x="197" y="174"/>
                  </a:lnTo>
                  <a:lnTo>
                    <a:pt x="197" y="174"/>
                  </a:lnTo>
                  <a:lnTo>
                    <a:pt x="195" y="176"/>
                  </a:lnTo>
                  <a:lnTo>
                    <a:pt x="191" y="176"/>
                  </a:lnTo>
                  <a:lnTo>
                    <a:pt x="182" y="179"/>
                  </a:lnTo>
                  <a:lnTo>
                    <a:pt x="182" y="181"/>
                  </a:lnTo>
                  <a:lnTo>
                    <a:pt x="185" y="183"/>
                  </a:lnTo>
                  <a:lnTo>
                    <a:pt x="189" y="187"/>
                  </a:lnTo>
                  <a:lnTo>
                    <a:pt x="187" y="189"/>
                  </a:lnTo>
                  <a:lnTo>
                    <a:pt x="185" y="189"/>
                  </a:lnTo>
                  <a:lnTo>
                    <a:pt x="187" y="191"/>
                  </a:lnTo>
                  <a:lnTo>
                    <a:pt x="185" y="195"/>
                  </a:lnTo>
                  <a:lnTo>
                    <a:pt x="187" y="195"/>
                  </a:lnTo>
                  <a:lnTo>
                    <a:pt x="185" y="197"/>
                  </a:lnTo>
                  <a:lnTo>
                    <a:pt x="185" y="197"/>
                  </a:lnTo>
                  <a:lnTo>
                    <a:pt x="185" y="202"/>
                  </a:lnTo>
                  <a:lnTo>
                    <a:pt x="185" y="204"/>
                  </a:lnTo>
                  <a:lnTo>
                    <a:pt x="182" y="206"/>
                  </a:lnTo>
                  <a:lnTo>
                    <a:pt x="182" y="206"/>
                  </a:lnTo>
                  <a:lnTo>
                    <a:pt x="182" y="208"/>
                  </a:lnTo>
                  <a:lnTo>
                    <a:pt x="180" y="210"/>
                  </a:lnTo>
                  <a:lnTo>
                    <a:pt x="178" y="214"/>
                  </a:lnTo>
                  <a:lnTo>
                    <a:pt x="178" y="216"/>
                  </a:lnTo>
                  <a:lnTo>
                    <a:pt x="174" y="216"/>
                  </a:lnTo>
                  <a:lnTo>
                    <a:pt x="168" y="218"/>
                  </a:lnTo>
                  <a:lnTo>
                    <a:pt x="166" y="218"/>
                  </a:lnTo>
                  <a:lnTo>
                    <a:pt x="164" y="221"/>
                  </a:lnTo>
                  <a:lnTo>
                    <a:pt x="164" y="221"/>
                  </a:lnTo>
                  <a:lnTo>
                    <a:pt x="164" y="221"/>
                  </a:lnTo>
                  <a:lnTo>
                    <a:pt x="164" y="223"/>
                  </a:lnTo>
                  <a:lnTo>
                    <a:pt x="164" y="223"/>
                  </a:lnTo>
                  <a:lnTo>
                    <a:pt x="162" y="231"/>
                  </a:lnTo>
                  <a:lnTo>
                    <a:pt x="159" y="231"/>
                  </a:lnTo>
                  <a:lnTo>
                    <a:pt x="159" y="233"/>
                  </a:lnTo>
                  <a:lnTo>
                    <a:pt x="155" y="233"/>
                  </a:lnTo>
                  <a:lnTo>
                    <a:pt x="155" y="233"/>
                  </a:lnTo>
                  <a:lnTo>
                    <a:pt x="155" y="235"/>
                  </a:lnTo>
                  <a:lnTo>
                    <a:pt x="157" y="237"/>
                  </a:lnTo>
                  <a:lnTo>
                    <a:pt x="157" y="237"/>
                  </a:lnTo>
                  <a:lnTo>
                    <a:pt x="162" y="237"/>
                  </a:lnTo>
                  <a:lnTo>
                    <a:pt x="168" y="237"/>
                  </a:lnTo>
                  <a:lnTo>
                    <a:pt x="172" y="237"/>
                  </a:lnTo>
                  <a:lnTo>
                    <a:pt x="176" y="239"/>
                  </a:lnTo>
                  <a:lnTo>
                    <a:pt x="176" y="239"/>
                  </a:lnTo>
                  <a:lnTo>
                    <a:pt x="178" y="242"/>
                  </a:lnTo>
                  <a:lnTo>
                    <a:pt x="178" y="242"/>
                  </a:lnTo>
                  <a:lnTo>
                    <a:pt x="178" y="244"/>
                  </a:lnTo>
                  <a:lnTo>
                    <a:pt x="180" y="244"/>
                  </a:lnTo>
                  <a:lnTo>
                    <a:pt x="182" y="244"/>
                  </a:lnTo>
                  <a:lnTo>
                    <a:pt x="185" y="242"/>
                  </a:lnTo>
                  <a:lnTo>
                    <a:pt x="189" y="242"/>
                  </a:lnTo>
                  <a:lnTo>
                    <a:pt x="189" y="242"/>
                  </a:lnTo>
                  <a:lnTo>
                    <a:pt x="191" y="239"/>
                  </a:lnTo>
                  <a:lnTo>
                    <a:pt x="193" y="237"/>
                  </a:lnTo>
                  <a:lnTo>
                    <a:pt x="193" y="237"/>
                  </a:lnTo>
                  <a:lnTo>
                    <a:pt x="189" y="233"/>
                  </a:lnTo>
                  <a:lnTo>
                    <a:pt x="187" y="233"/>
                  </a:lnTo>
                  <a:lnTo>
                    <a:pt x="187" y="231"/>
                  </a:lnTo>
                  <a:lnTo>
                    <a:pt x="191" y="233"/>
                  </a:lnTo>
                  <a:lnTo>
                    <a:pt x="193" y="233"/>
                  </a:lnTo>
                  <a:lnTo>
                    <a:pt x="195" y="233"/>
                  </a:lnTo>
                  <a:lnTo>
                    <a:pt x="197" y="233"/>
                  </a:lnTo>
                  <a:lnTo>
                    <a:pt x="197" y="235"/>
                  </a:lnTo>
                  <a:lnTo>
                    <a:pt x="199" y="235"/>
                  </a:lnTo>
                  <a:lnTo>
                    <a:pt x="197" y="237"/>
                  </a:lnTo>
                  <a:lnTo>
                    <a:pt x="197" y="237"/>
                  </a:lnTo>
                  <a:lnTo>
                    <a:pt x="197" y="237"/>
                  </a:lnTo>
                  <a:lnTo>
                    <a:pt x="197" y="239"/>
                  </a:lnTo>
                  <a:lnTo>
                    <a:pt x="197" y="239"/>
                  </a:lnTo>
                  <a:lnTo>
                    <a:pt x="199" y="239"/>
                  </a:lnTo>
                  <a:lnTo>
                    <a:pt x="201" y="242"/>
                  </a:lnTo>
                  <a:lnTo>
                    <a:pt x="201" y="242"/>
                  </a:lnTo>
                  <a:lnTo>
                    <a:pt x="203" y="244"/>
                  </a:lnTo>
                  <a:lnTo>
                    <a:pt x="203" y="244"/>
                  </a:lnTo>
                  <a:lnTo>
                    <a:pt x="206" y="242"/>
                  </a:lnTo>
                  <a:lnTo>
                    <a:pt x="203" y="242"/>
                  </a:lnTo>
                  <a:lnTo>
                    <a:pt x="206" y="239"/>
                  </a:lnTo>
                  <a:lnTo>
                    <a:pt x="206" y="239"/>
                  </a:lnTo>
                  <a:lnTo>
                    <a:pt x="206" y="239"/>
                  </a:lnTo>
                  <a:lnTo>
                    <a:pt x="208" y="239"/>
                  </a:lnTo>
                  <a:lnTo>
                    <a:pt x="208" y="239"/>
                  </a:lnTo>
                  <a:lnTo>
                    <a:pt x="210" y="239"/>
                  </a:lnTo>
                  <a:lnTo>
                    <a:pt x="210" y="239"/>
                  </a:lnTo>
                  <a:lnTo>
                    <a:pt x="212" y="239"/>
                  </a:lnTo>
                  <a:lnTo>
                    <a:pt x="214" y="242"/>
                  </a:lnTo>
                  <a:lnTo>
                    <a:pt x="216" y="242"/>
                  </a:lnTo>
                  <a:lnTo>
                    <a:pt x="218" y="244"/>
                  </a:lnTo>
                  <a:lnTo>
                    <a:pt x="220" y="244"/>
                  </a:lnTo>
                  <a:lnTo>
                    <a:pt x="222" y="246"/>
                  </a:lnTo>
                  <a:lnTo>
                    <a:pt x="222" y="244"/>
                  </a:lnTo>
                  <a:lnTo>
                    <a:pt x="224" y="244"/>
                  </a:lnTo>
                  <a:lnTo>
                    <a:pt x="226" y="244"/>
                  </a:lnTo>
                  <a:lnTo>
                    <a:pt x="229" y="244"/>
                  </a:lnTo>
                  <a:lnTo>
                    <a:pt x="226" y="246"/>
                  </a:lnTo>
                  <a:lnTo>
                    <a:pt x="226" y="248"/>
                  </a:lnTo>
                  <a:lnTo>
                    <a:pt x="229" y="250"/>
                  </a:lnTo>
                  <a:lnTo>
                    <a:pt x="231" y="250"/>
                  </a:lnTo>
                  <a:lnTo>
                    <a:pt x="233" y="248"/>
                  </a:lnTo>
                  <a:lnTo>
                    <a:pt x="235" y="248"/>
                  </a:lnTo>
                  <a:lnTo>
                    <a:pt x="235" y="246"/>
                  </a:lnTo>
                  <a:lnTo>
                    <a:pt x="235" y="242"/>
                  </a:lnTo>
                  <a:lnTo>
                    <a:pt x="237" y="244"/>
                  </a:lnTo>
                  <a:lnTo>
                    <a:pt x="237" y="248"/>
                  </a:lnTo>
                  <a:lnTo>
                    <a:pt x="235" y="250"/>
                  </a:lnTo>
                  <a:lnTo>
                    <a:pt x="237" y="252"/>
                  </a:lnTo>
                  <a:lnTo>
                    <a:pt x="237" y="252"/>
                  </a:lnTo>
                  <a:lnTo>
                    <a:pt x="241" y="248"/>
                  </a:lnTo>
                  <a:lnTo>
                    <a:pt x="243" y="248"/>
                  </a:lnTo>
                  <a:lnTo>
                    <a:pt x="243" y="248"/>
                  </a:lnTo>
                  <a:lnTo>
                    <a:pt x="243" y="248"/>
                  </a:lnTo>
                  <a:lnTo>
                    <a:pt x="243" y="250"/>
                  </a:lnTo>
                  <a:lnTo>
                    <a:pt x="245" y="248"/>
                  </a:lnTo>
                  <a:lnTo>
                    <a:pt x="252" y="246"/>
                  </a:lnTo>
                  <a:lnTo>
                    <a:pt x="254" y="246"/>
                  </a:lnTo>
                  <a:lnTo>
                    <a:pt x="252" y="248"/>
                  </a:lnTo>
                  <a:lnTo>
                    <a:pt x="250" y="250"/>
                  </a:lnTo>
                  <a:lnTo>
                    <a:pt x="250" y="250"/>
                  </a:lnTo>
                  <a:lnTo>
                    <a:pt x="247" y="250"/>
                  </a:lnTo>
                  <a:lnTo>
                    <a:pt x="247" y="250"/>
                  </a:lnTo>
                  <a:lnTo>
                    <a:pt x="245" y="250"/>
                  </a:lnTo>
                  <a:lnTo>
                    <a:pt x="245" y="252"/>
                  </a:lnTo>
                  <a:lnTo>
                    <a:pt x="245" y="252"/>
                  </a:lnTo>
                  <a:lnTo>
                    <a:pt x="243" y="256"/>
                  </a:lnTo>
                  <a:lnTo>
                    <a:pt x="243" y="256"/>
                  </a:lnTo>
                  <a:lnTo>
                    <a:pt x="245" y="258"/>
                  </a:lnTo>
                  <a:lnTo>
                    <a:pt x="245" y="258"/>
                  </a:lnTo>
                  <a:lnTo>
                    <a:pt x="245" y="258"/>
                  </a:lnTo>
                  <a:lnTo>
                    <a:pt x="245" y="258"/>
                  </a:lnTo>
                  <a:lnTo>
                    <a:pt x="245" y="261"/>
                  </a:lnTo>
                  <a:lnTo>
                    <a:pt x="245" y="261"/>
                  </a:lnTo>
                  <a:lnTo>
                    <a:pt x="245" y="263"/>
                  </a:lnTo>
                  <a:lnTo>
                    <a:pt x="247" y="263"/>
                  </a:lnTo>
                  <a:lnTo>
                    <a:pt x="247" y="263"/>
                  </a:lnTo>
                  <a:lnTo>
                    <a:pt x="252" y="261"/>
                  </a:lnTo>
                  <a:lnTo>
                    <a:pt x="256" y="258"/>
                  </a:lnTo>
                  <a:lnTo>
                    <a:pt x="258" y="258"/>
                  </a:lnTo>
                  <a:lnTo>
                    <a:pt x="256" y="261"/>
                  </a:lnTo>
                  <a:lnTo>
                    <a:pt x="256" y="261"/>
                  </a:lnTo>
                  <a:lnTo>
                    <a:pt x="256" y="261"/>
                  </a:lnTo>
                  <a:lnTo>
                    <a:pt x="256" y="261"/>
                  </a:lnTo>
                  <a:lnTo>
                    <a:pt x="256" y="263"/>
                  </a:lnTo>
                  <a:lnTo>
                    <a:pt x="256" y="263"/>
                  </a:lnTo>
                  <a:lnTo>
                    <a:pt x="256" y="265"/>
                  </a:lnTo>
                  <a:lnTo>
                    <a:pt x="254" y="265"/>
                  </a:lnTo>
                  <a:lnTo>
                    <a:pt x="252" y="267"/>
                  </a:lnTo>
                  <a:lnTo>
                    <a:pt x="252" y="269"/>
                  </a:lnTo>
                  <a:lnTo>
                    <a:pt x="250" y="271"/>
                  </a:lnTo>
                  <a:lnTo>
                    <a:pt x="247" y="271"/>
                  </a:lnTo>
                  <a:lnTo>
                    <a:pt x="250" y="273"/>
                  </a:lnTo>
                  <a:lnTo>
                    <a:pt x="250" y="275"/>
                  </a:lnTo>
                  <a:lnTo>
                    <a:pt x="250" y="275"/>
                  </a:lnTo>
                  <a:lnTo>
                    <a:pt x="250" y="279"/>
                  </a:lnTo>
                  <a:lnTo>
                    <a:pt x="250" y="279"/>
                  </a:lnTo>
                  <a:lnTo>
                    <a:pt x="250" y="282"/>
                  </a:lnTo>
                  <a:lnTo>
                    <a:pt x="252" y="282"/>
                  </a:lnTo>
                  <a:lnTo>
                    <a:pt x="252" y="282"/>
                  </a:lnTo>
                  <a:lnTo>
                    <a:pt x="252" y="282"/>
                  </a:lnTo>
                  <a:lnTo>
                    <a:pt x="252" y="282"/>
                  </a:lnTo>
                  <a:lnTo>
                    <a:pt x="252" y="284"/>
                  </a:lnTo>
                  <a:lnTo>
                    <a:pt x="252" y="284"/>
                  </a:lnTo>
                  <a:lnTo>
                    <a:pt x="252" y="286"/>
                  </a:lnTo>
                  <a:lnTo>
                    <a:pt x="252" y="286"/>
                  </a:lnTo>
                  <a:lnTo>
                    <a:pt x="254" y="288"/>
                  </a:lnTo>
                  <a:lnTo>
                    <a:pt x="256" y="288"/>
                  </a:lnTo>
                  <a:lnTo>
                    <a:pt x="258" y="292"/>
                  </a:lnTo>
                  <a:lnTo>
                    <a:pt x="260" y="290"/>
                  </a:lnTo>
                  <a:lnTo>
                    <a:pt x="264" y="290"/>
                  </a:lnTo>
                  <a:lnTo>
                    <a:pt x="266" y="290"/>
                  </a:lnTo>
                  <a:lnTo>
                    <a:pt x="264" y="290"/>
                  </a:lnTo>
                  <a:lnTo>
                    <a:pt x="264" y="290"/>
                  </a:lnTo>
                  <a:lnTo>
                    <a:pt x="262" y="292"/>
                  </a:lnTo>
                  <a:lnTo>
                    <a:pt x="262" y="292"/>
                  </a:lnTo>
                  <a:lnTo>
                    <a:pt x="260" y="294"/>
                  </a:lnTo>
                  <a:lnTo>
                    <a:pt x="258" y="294"/>
                  </a:lnTo>
                  <a:lnTo>
                    <a:pt x="260" y="298"/>
                  </a:lnTo>
                  <a:lnTo>
                    <a:pt x="262" y="298"/>
                  </a:lnTo>
                  <a:lnTo>
                    <a:pt x="275" y="305"/>
                  </a:lnTo>
                  <a:lnTo>
                    <a:pt x="277" y="307"/>
                  </a:lnTo>
                  <a:lnTo>
                    <a:pt x="279" y="309"/>
                  </a:lnTo>
                  <a:lnTo>
                    <a:pt x="279" y="311"/>
                  </a:lnTo>
                  <a:lnTo>
                    <a:pt x="281" y="313"/>
                  </a:lnTo>
                  <a:lnTo>
                    <a:pt x="283" y="315"/>
                  </a:lnTo>
                  <a:lnTo>
                    <a:pt x="287" y="315"/>
                  </a:lnTo>
                  <a:lnTo>
                    <a:pt x="291" y="313"/>
                  </a:lnTo>
                  <a:lnTo>
                    <a:pt x="298" y="311"/>
                  </a:lnTo>
                  <a:lnTo>
                    <a:pt x="304" y="309"/>
                  </a:lnTo>
                  <a:lnTo>
                    <a:pt x="306" y="307"/>
                  </a:lnTo>
                  <a:lnTo>
                    <a:pt x="308" y="307"/>
                  </a:lnTo>
                  <a:lnTo>
                    <a:pt x="310" y="307"/>
                  </a:lnTo>
                  <a:lnTo>
                    <a:pt x="312" y="309"/>
                  </a:lnTo>
                  <a:lnTo>
                    <a:pt x="312" y="309"/>
                  </a:lnTo>
                  <a:lnTo>
                    <a:pt x="312" y="311"/>
                  </a:lnTo>
                  <a:lnTo>
                    <a:pt x="314" y="313"/>
                  </a:lnTo>
                  <a:lnTo>
                    <a:pt x="314" y="315"/>
                  </a:lnTo>
                  <a:lnTo>
                    <a:pt x="317" y="317"/>
                  </a:lnTo>
                  <a:lnTo>
                    <a:pt x="319" y="317"/>
                  </a:lnTo>
                  <a:lnTo>
                    <a:pt x="319" y="317"/>
                  </a:lnTo>
                  <a:lnTo>
                    <a:pt x="319" y="317"/>
                  </a:lnTo>
                  <a:lnTo>
                    <a:pt x="319" y="319"/>
                  </a:lnTo>
                  <a:lnTo>
                    <a:pt x="321" y="317"/>
                  </a:lnTo>
                  <a:lnTo>
                    <a:pt x="327" y="313"/>
                  </a:lnTo>
                  <a:lnTo>
                    <a:pt x="329" y="313"/>
                  </a:lnTo>
                  <a:lnTo>
                    <a:pt x="331" y="313"/>
                  </a:lnTo>
                  <a:lnTo>
                    <a:pt x="333" y="313"/>
                  </a:lnTo>
                  <a:lnTo>
                    <a:pt x="340" y="315"/>
                  </a:lnTo>
                  <a:lnTo>
                    <a:pt x="344" y="315"/>
                  </a:lnTo>
                  <a:lnTo>
                    <a:pt x="348" y="315"/>
                  </a:lnTo>
                  <a:lnTo>
                    <a:pt x="350" y="313"/>
                  </a:lnTo>
                  <a:lnTo>
                    <a:pt x="354" y="313"/>
                  </a:lnTo>
                  <a:lnTo>
                    <a:pt x="361" y="313"/>
                  </a:lnTo>
                  <a:lnTo>
                    <a:pt x="363" y="311"/>
                  </a:lnTo>
                  <a:lnTo>
                    <a:pt x="365" y="309"/>
                  </a:lnTo>
                  <a:lnTo>
                    <a:pt x="367" y="309"/>
                  </a:lnTo>
                  <a:lnTo>
                    <a:pt x="371" y="311"/>
                  </a:lnTo>
                  <a:lnTo>
                    <a:pt x="375" y="309"/>
                  </a:lnTo>
                  <a:lnTo>
                    <a:pt x="377" y="309"/>
                  </a:lnTo>
                  <a:lnTo>
                    <a:pt x="377" y="309"/>
                  </a:lnTo>
                  <a:lnTo>
                    <a:pt x="379" y="311"/>
                  </a:lnTo>
                  <a:lnTo>
                    <a:pt x="381" y="311"/>
                  </a:lnTo>
                  <a:lnTo>
                    <a:pt x="386" y="311"/>
                  </a:lnTo>
                  <a:lnTo>
                    <a:pt x="388" y="311"/>
                  </a:lnTo>
                  <a:lnTo>
                    <a:pt x="392" y="311"/>
                  </a:lnTo>
                  <a:lnTo>
                    <a:pt x="394" y="311"/>
                  </a:lnTo>
                  <a:lnTo>
                    <a:pt x="396" y="311"/>
                  </a:lnTo>
                  <a:lnTo>
                    <a:pt x="398" y="311"/>
                  </a:lnTo>
                  <a:lnTo>
                    <a:pt x="396" y="309"/>
                  </a:lnTo>
                  <a:lnTo>
                    <a:pt x="396" y="309"/>
                  </a:lnTo>
                  <a:lnTo>
                    <a:pt x="398" y="309"/>
                  </a:lnTo>
                  <a:lnTo>
                    <a:pt x="398" y="311"/>
                  </a:lnTo>
                  <a:lnTo>
                    <a:pt x="400" y="313"/>
                  </a:lnTo>
                  <a:lnTo>
                    <a:pt x="402" y="311"/>
                  </a:lnTo>
                  <a:lnTo>
                    <a:pt x="402" y="311"/>
                  </a:lnTo>
                  <a:lnTo>
                    <a:pt x="405" y="307"/>
                  </a:lnTo>
                  <a:lnTo>
                    <a:pt x="405" y="309"/>
                  </a:lnTo>
                  <a:lnTo>
                    <a:pt x="405" y="311"/>
                  </a:lnTo>
                  <a:lnTo>
                    <a:pt x="407" y="311"/>
                  </a:lnTo>
                  <a:lnTo>
                    <a:pt x="409" y="311"/>
                  </a:lnTo>
                  <a:lnTo>
                    <a:pt x="409" y="311"/>
                  </a:lnTo>
                  <a:lnTo>
                    <a:pt x="409" y="311"/>
                  </a:lnTo>
                  <a:lnTo>
                    <a:pt x="411" y="311"/>
                  </a:lnTo>
                  <a:lnTo>
                    <a:pt x="411" y="311"/>
                  </a:lnTo>
                  <a:lnTo>
                    <a:pt x="411" y="311"/>
                  </a:lnTo>
                  <a:lnTo>
                    <a:pt x="411" y="309"/>
                  </a:lnTo>
                  <a:lnTo>
                    <a:pt x="413" y="309"/>
                  </a:lnTo>
                  <a:lnTo>
                    <a:pt x="415" y="309"/>
                  </a:lnTo>
                  <a:lnTo>
                    <a:pt x="415" y="307"/>
                  </a:lnTo>
                  <a:lnTo>
                    <a:pt x="415" y="307"/>
                  </a:lnTo>
                  <a:lnTo>
                    <a:pt x="417" y="305"/>
                  </a:lnTo>
                  <a:lnTo>
                    <a:pt x="421" y="305"/>
                  </a:lnTo>
                  <a:lnTo>
                    <a:pt x="421" y="305"/>
                  </a:lnTo>
                  <a:lnTo>
                    <a:pt x="423" y="303"/>
                  </a:lnTo>
                  <a:lnTo>
                    <a:pt x="425" y="303"/>
                  </a:lnTo>
                  <a:lnTo>
                    <a:pt x="428" y="303"/>
                  </a:lnTo>
                  <a:lnTo>
                    <a:pt x="428" y="303"/>
                  </a:lnTo>
                  <a:lnTo>
                    <a:pt x="428" y="303"/>
                  </a:lnTo>
                  <a:lnTo>
                    <a:pt x="430" y="300"/>
                  </a:lnTo>
                  <a:lnTo>
                    <a:pt x="430" y="300"/>
                  </a:lnTo>
                  <a:lnTo>
                    <a:pt x="432" y="300"/>
                  </a:lnTo>
                  <a:lnTo>
                    <a:pt x="432" y="300"/>
                  </a:lnTo>
                  <a:lnTo>
                    <a:pt x="432" y="300"/>
                  </a:lnTo>
                  <a:lnTo>
                    <a:pt x="434" y="300"/>
                  </a:lnTo>
                  <a:lnTo>
                    <a:pt x="436" y="298"/>
                  </a:lnTo>
                  <a:lnTo>
                    <a:pt x="438" y="300"/>
                  </a:lnTo>
                  <a:lnTo>
                    <a:pt x="438" y="300"/>
                  </a:lnTo>
                  <a:lnTo>
                    <a:pt x="438" y="300"/>
                  </a:lnTo>
                  <a:lnTo>
                    <a:pt x="436" y="303"/>
                  </a:lnTo>
                  <a:lnTo>
                    <a:pt x="436" y="303"/>
                  </a:lnTo>
                  <a:lnTo>
                    <a:pt x="436" y="305"/>
                  </a:lnTo>
                  <a:lnTo>
                    <a:pt x="434" y="305"/>
                  </a:lnTo>
                  <a:lnTo>
                    <a:pt x="434" y="305"/>
                  </a:lnTo>
                  <a:lnTo>
                    <a:pt x="434" y="307"/>
                  </a:lnTo>
                  <a:lnTo>
                    <a:pt x="436" y="307"/>
                  </a:lnTo>
                  <a:lnTo>
                    <a:pt x="436" y="305"/>
                  </a:lnTo>
                  <a:lnTo>
                    <a:pt x="438" y="305"/>
                  </a:lnTo>
                  <a:lnTo>
                    <a:pt x="438" y="305"/>
                  </a:lnTo>
                  <a:lnTo>
                    <a:pt x="436" y="307"/>
                  </a:lnTo>
                  <a:lnTo>
                    <a:pt x="436" y="307"/>
                  </a:lnTo>
                  <a:lnTo>
                    <a:pt x="434" y="309"/>
                  </a:lnTo>
                  <a:lnTo>
                    <a:pt x="432" y="307"/>
                  </a:lnTo>
                  <a:lnTo>
                    <a:pt x="432" y="309"/>
                  </a:lnTo>
                  <a:lnTo>
                    <a:pt x="430" y="311"/>
                  </a:lnTo>
                  <a:lnTo>
                    <a:pt x="430" y="311"/>
                  </a:lnTo>
                  <a:lnTo>
                    <a:pt x="425" y="311"/>
                  </a:lnTo>
                  <a:lnTo>
                    <a:pt x="423" y="313"/>
                  </a:lnTo>
                  <a:lnTo>
                    <a:pt x="423" y="313"/>
                  </a:lnTo>
                  <a:lnTo>
                    <a:pt x="423" y="315"/>
                  </a:lnTo>
                  <a:lnTo>
                    <a:pt x="425" y="315"/>
                  </a:lnTo>
                  <a:lnTo>
                    <a:pt x="428" y="317"/>
                  </a:lnTo>
                  <a:lnTo>
                    <a:pt x="428" y="317"/>
                  </a:lnTo>
                  <a:lnTo>
                    <a:pt x="430" y="317"/>
                  </a:lnTo>
                  <a:lnTo>
                    <a:pt x="432" y="315"/>
                  </a:lnTo>
                  <a:lnTo>
                    <a:pt x="434" y="313"/>
                  </a:lnTo>
                  <a:lnTo>
                    <a:pt x="434" y="313"/>
                  </a:lnTo>
                  <a:lnTo>
                    <a:pt x="436" y="315"/>
                  </a:lnTo>
                  <a:lnTo>
                    <a:pt x="438" y="313"/>
                  </a:lnTo>
                  <a:lnTo>
                    <a:pt x="438" y="309"/>
                  </a:lnTo>
                  <a:lnTo>
                    <a:pt x="440" y="311"/>
                  </a:lnTo>
                  <a:lnTo>
                    <a:pt x="440" y="313"/>
                  </a:lnTo>
                  <a:lnTo>
                    <a:pt x="440" y="315"/>
                  </a:lnTo>
                  <a:lnTo>
                    <a:pt x="438" y="317"/>
                  </a:lnTo>
                  <a:lnTo>
                    <a:pt x="438" y="319"/>
                  </a:lnTo>
                  <a:lnTo>
                    <a:pt x="436" y="319"/>
                  </a:lnTo>
                  <a:lnTo>
                    <a:pt x="432" y="321"/>
                  </a:lnTo>
                  <a:lnTo>
                    <a:pt x="432" y="321"/>
                  </a:lnTo>
                  <a:lnTo>
                    <a:pt x="434" y="321"/>
                  </a:lnTo>
                  <a:lnTo>
                    <a:pt x="438" y="319"/>
                  </a:lnTo>
                  <a:lnTo>
                    <a:pt x="440" y="319"/>
                  </a:lnTo>
                  <a:lnTo>
                    <a:pt x="438" y="321"/>
                  </a:lnTo>
                  <a:lnTo>
                    <a:pt x="434" y="324"/>
                  </a:lnTo>
                  <a:lnTo>
                    <a:pt x="434" y="326"/>
                  </a:lnTo>
                  <a:lnTo>
                    <a:pt x="436" y="326"/>
                  </a:lnTo>
                  <a:lnTo>
                    <a:pt x="438" y="326"/>
                  </a:lnTo>
                  <a:lnTo>
                    <a:pt x="444" y="326"/>
                  </a:lnTo>
                  <a:lnTo>
                    <a:pt x="442" y="328"/>
                  </a:lnTo>
                  <a:lnTo>
                    <a:pt x="438" y="328"/>
                  </a:lnTo>
                  <a:lnTo>
                    <a:pt x="432" y="328"/>
                  </a:lnTo>
                  <a:lnTo>
                    <a:pt x="430" y="328"/>
                  </a:lnTo>
                  <a:lnTo>
                    <a:pt x="432" y="330"/>
                  </a:lnTo>
                  <a:lnTo>
                    <a:pt x="434" y="332"/>
                  </a:lnTo>
                  <a:lnTo>
                    <a:pt x="434" y="334"/>
                  </a:lnTo>
                  <a:lnTo>
                    <a:pt x="434" y="334"/>
                  </a:lnTo>
                  <a:lnTo>
                    <a:pt x="434" y="334"/>
                  </a:lnTo>
                  <a:lnTo>
                    <a:pt x="430" y="332"/>
                  </a:lnTo>
                  <a:lnTo>
                    <a:pt x="430" y="330"/>
                  </a:lnTo>
                  <a:lnTo>
                    <a:pt x="430" y="330"/>
                  </a:lnTo>
                  <a:lnTo>
                    <a:pt x="428" y="330"/>
                  </a:lnTo>
                  <a:lnTo>
                    <a:pt x="423" y="330"/>
                  </a:lnTo>
                  <a:lnTo>
                    <a:pt x="421" y="330"/>
                  </a:lnTo>
                  <a:lnTo>
                    <a:pt x="419" y="330"/>
                  </a:lnTo>
                  <a:lnTo>
                    <a:pt x="419" y="332"/>
                  </a:lnTo>
                  <a:lnTo>
                    <a:pt x="419" y="334"/>
                  </a:lnTo>
                  <a:lnTo>
                    <a:pt x="421" y="334"/>
                  </a:lnTo>
                  <a:lnTo>
                    <a:pt x="425" y="334"/>
                  </a:lnTo>
                  <a:lnTo>
                    <a:pt x="425" y="334"/>
                  </a:lnTo>
                  <a:lnTo>
                    <a:pt x="425" y="336"/>
                  </a:lnTo>
                  <a:lnTo>
                    <a:pt x="425" y="336"/>
                  </a:lnTo>
                  <a:lnTo>
                    <a:pt x="425" y="336"/>
                  </a:lnTo>
                  <a:lnTo>
                    <a:pt x="425" y="338"/>
                  </a:lnTo>
                  <a:lnTo>
                    <a:pt x="425" y="338"/>
                  </a:lnTo>
                  <a:lnTo>
                    <a:pt x="425" y="340"/>
                  </a:lnTo>
                  <a:lnTo>
                    <a:pt x="428" y="340"/>
                  </a:lnTo>
                  <a:lnTo>
                    <a:pt x="428" y="340"/>
                  </a:lnTo>
                  <a:lnTo>
                    <a:pt x="425" y="347"/>
                  </a:lnTo>
                  <a:lnTo>
                    <a:pt x="425" y="349"/>
                  </a:lnTo>
                  <a:lnTo>
                    <a:pt x="425" y="351"/>
                  </a:lnTo>
                  <a:lnTo>
                    <a:pt x="425" y="351"/>
                  </a:lnTo>
                  <a:lnTo>
                    <a:pt x="423" y="351"/>
                  </a:lnTo>
                  <a:lnTo>
                    <a:pt x="423" y="347"/>
                  </a:lnTo>
                  <a:lnTo>
                    <a:pt x="421" y="342"/>
                  </a:lnTo>
                  <a:lnTo>
                    <a:pt x="419" y="338"/>
                  </a:lnTo>
                  <a:lnTo>
                    <a:pt x="419" y="338"/>
                  </a:lnTo>
                  <a:lnTo>
                    <a:pt x="417" y="338"/>
                  </a:lnTo>
                  <a:lnTo>
                    <a:pt x="415" y="338"/>
                  </a:lnTo>
                  <a:lnTo>
                    <a:pt x="415" y="345"/>
                  </a:lnTo>
                  <a:lnTo>
                    <a:pt x="415" y="347"/>
                  </a:lnTo>
                  <a:lnTo>
                    <a:pt x="415" y="349"/>
                  </a:lnTo>
                  <a:lnTo>
                    <a:pt x="415" y="351"/>
                  </a:lnTo>
                  <a:lnTo>
                    <a:pt x="415" y="353"/>
                  </a:lnTo>
                  <a:lnTo>
                    <a:pt x="415" y="355"/>
                  </a:lnTo>
                  <a:lnTo>
                    <a:pt x="415" y="355"/>
                  </a:lnTo>
                  <a:lnTo>
                    <a:pt x="413" y="357"/>
                  </a:lnTo>
                  <a:lnTo>
                    <a:pt x="413" y="353"/>
                  </a:lnTo>
                  <a:lnTo>
                    <a:pt x="413" y="351"/>
                  </a:lnTo>
                  <a:lnTo>
                    <a:pt x="413" y="351"/>
                  </a:lnTo>
                  <a:lnTo>
                    <a:pt x="413" y="345"/>
                  </a:lnTo>
                  <a:lnTo>
                    <a:pt x="413" y="345"/>
                  </a:lnTo>
                  <a:lnTo>
                    <a:pt x="413" y="342"/>
                  </a:lnTo>
                  <a:lnTo>
                    <a:pt x="409" y="340"/>
                  </a:lnTo>
                  <a:lnTo>
                    <a:pt x="409" y="340"/>
                  </a:lnTo>
                  <a:lnTo>
                    <a:pt x="409" y="340"/>
                  </a:lnTo>
                  <a:lnTo>
                    <a:pt x="409" y="340"/>
                  </a:lnTo>
                  <a:lnTo>
                    <a:pt x="407" y="340"/>
                  </a:lnTo>
                  <a:lnTo>
                    <a:pt x="407" y="340"/>
                  </a:lnTo>
                  <a:lnTo>
                    <a:pt x="405" y="340"/>
                  </a:lnTo>
                  <a:lnTo>
                    <a:pt x="405" y="342"/>
                  </a:lnTo>
                  <a:lnTo>
                    <a:pt x="402" y="342"/>
                  </a:lnTo>
                  <a:lnTo>
                    <a:pt x="402" y="342"/>
                  </a:lnTo>
                  <a:lnTo>
                    <a:pt x="400" y="342"/>
                  </a:lnTo>
                  <a:lnTo>
                    <a:pt x="400" y="342"/>
                  </a:lnTo>
                  <a:lnTo>
                    <a:pt x="400" y="342"/>
                  </a:lnTo>
                  <a:lnTo>
                    <a:pt x="400" y="345"/>
                  </a:lnTo>
                  <a:lnTo>
                    <a:pt x="400" y="345"/>
                  </a:lnTo>
                  <a:lnTo>
                    <a:pt x="398" y="345"/>
                  </a:lnTo>
                  <a:lnTo>
                    <a:pt x="398" y="342"/>
                  </a:lnTo>
                  <a:lnTo>
                    <a:pt x="396" y="340"/>
                  </a:lnTo>
                  <a:lnTo>
                    <a:pt x="396" y="340"/>
                  </a:lnTo>
                  <a:lnTo>
                    <a:pt x="396" y="338"/>
                  </a:lnTo>
                  <a:lnTo>
                    <a:pt x="394" y="338"/>
                  </a:lnTo>
                  <a:lnTo>
                    <a:pt x="394" y="338"/>
                  </a:lnTo>
                  <a:lnTo>
                    <a:pt x="394" y="340"/>
                  </a:lnTo>
                  <a:lnTo>
                    <a:pt x="394" y="340"/>
                  </a:lnTo>
                  <a:lnTo>
                    <a:pt x="394" y="342"/>
                  </a:lnTo>
                  <a:lnTo>
                    <a:pt x="394" y="342"/>
                  </a:lnTo>
                  <a:lnTo>
                    <a:pt x="394" y="347"/>
                  </a:lnTo>
                  <a:lnTo>
                    <a:pt x="392" y="349"/>
                  </a:lnTo>
                  <a:lnTo>
                    <a:pt x="392" y="351"/>
                  </a:lnTo>
                  <a:lnTo>
                    <a:pt x="392" y="347"/>
                  </a:lnTo>
                  <a:lnTo>
                    <a:pt x="392" y="345"/>
                  </a:lnTo>
                  <a:lnTo>
                    <a:pt x="392" y="340"/>
                  </a:lnTo>
                  <a:lnTo>
                    <a:pt x="392" y="336"/>
                  </a:lnTo>
                  <a:lnTo>
                    <a:pt x="392" y="336"/>
                  </a:lnTo>
                  <a:lnTo>
                    <a:pt x="392" y="336"/>
                  </a:lnTo>
                  <a:lnTo>
                    <a:pt x="390" y="336"/>
                  </a:lnTo>
                  <a:lnTo>
                    <a:pt x="388" y="342"/>
                  </a:lnTo>
                  <a:lnTo>
                    <a:pt x="388" y="345"/>
                  </a:lnTo>
                  <a:lnTo>
                    <a:pt x="388" y="347"/>
                  </a:lnTo>
                  <a:lnTo>
                    <a:pt x="388" y="351"/>
                  </a:lnTo>
                  <a:lnTo>
                    <a:pt x="388" y="353"/>
                  </a:lnTo>
                  <a:lnTo>
                    <a:pt x="386" y="353"/>
                  </a:lnTo>
                  <a:lnTo>
                    <a:pt x="386" y="351"/>
                  </a:lnTo>
                  <a:lnTo>
                    <a:pt x="386" y="342"/>
                  </a:lnTo>
                  <a:lnTo>
                    <a:pt x="386" y="340"/>
                  </a:lnTo>
                  <a:lnTo>
                    <a:pt x="386" y="338"/>
                  </a:lnTo>
                  <a:lnTo>
                    <a:pt x="386" y="338"/>
                  </a:lnTo>
                  <a:lnTo>
                    <a:pt x="384" y="336"/>
                  </a:lnTo>
                  <a:lnTo>
                    <a:pt x="381" y="336"/>
                  </a:lnTo>
                  <a:lnTo>
                    <a:pt x="381" y="336"/>
                  </a:lnTo>
                  <a:lnTo>
                    <a:pt x="379" y="336"/>
                  </a:lnTo>
                  <a:lnTo>
                    <a:pt x="379" y="336"/>
                  </a:lnTo>
                  <a:lnTo>
                    <a:pt x="379" y="332"/>
                  </a:lnTo>
                  <a:lnTo>
                    <a:pt x="379" y="332"/>
                  </a:lnTo>
                  <a:lnTo>
                    <a:pt x="373" y="328"/>
                  </a:lnTo>
                  <a:lnTo>
                    <a:pt x="371" y="328"/>
                  </a:lnTo>
                  <a:lnTo>
                    <a:pt x="369" y="330"/>
                  </a:lnTo>
                  <a:lnTo>
                    <a:pt x="367" y="330"/>
                  </a:lnTo>
                  <a:lnTo>
                    <a:pt x="367" y="330"/>
                  </a:lnTo>
                  <a:lnTo>
                    <a:pt x="367" y="330"/>
                  </a:lnTo>
                  <a:lnTo>
                    <a:pt x="365" y="330"/>
                  </a:lnTo>
                  <a:lnTo>
                    <a:pt x="365" y="330"/>
                  </a:lnTo>
                  <a:lnTo>
                    <a:pt x="365" y="330"/>
                  </a:lnTo>
                  <a:lnTo>
                    <a:pt x="363" y="330"/>
                  </a:lnTo>
                  <a:lnTo>
                    <a:pt x="363" y="330"/>
                  </a:lnTo>
                  <a:lnTo>
                    <a:pt x="363" y="330"/>
                  </a:lnTo>
                  <a:lnTo>
                    <a:pt x="361" y="332"/>
                  </a:lnTo>
                  <a:lnTo>
                    <a:pt x="352" y="334"/>
                  </a:lnTo>
                  <a:lnTo>
                    <a:pt x="350" y="336"/>
                  </a:lnTo>
                  <a:lnTo>
                    <a:pt x="350" y="338"/>
                  </a:lnTo>
                  <a:lnTo>
                    <a:pt x="344" y="345"/>
                  </a:lnTo>
                  <a:lnTo>
                    <a:pt x="342" y="349"/>
                  </a:lnTo>
                  <a:lnTo>
                    <a:pt x="340" y="351"/>
                  </a:lnTo>
                  <a:lnTo>
                    <a:pt x="335" y="357"/>
                  </a:lnTo>
                  <a:lnTo>
                    <a:pt x="333" y="359"/>
                  </a:lnTo>
                  <a:lnTo>
                    <a:pt x="327" y="363"/>
                  </a:lnTo>
                  <a:lnTo>
                    <a:pt x="327" y="363"/>
                  </a:lnTo>
                  <a:lnTo>
                    <a:pt x="325" y="363"/>
                  </a:lnTo>
                  <a:lnTo>
                    <a:pt x="325" y="366"/>
                  </a:lnTo>
                  <a:lnTo>
                    <a:pt x="323" y="366"/>
                  </a:lnTo>
                  <a:lnTo>
                    <a:pt x="323" y="366"/>
                  </a:lnTo>
                  <a:lnTo>
                    <a:pt x="319" y="366"/>
                  </a:lnTo>
                  <a:lnTo>
                    <a:pt x="312" y="359"/>
                  </a:lnTo>
                  <a:lnTo>
                    <a:pt x="310" y="357"/>
                  </a:lnTo>
                  <a:lnTo>
                    <a:pt x="308" y="357"/>
                  </a:lnTo>
                  <a:lnTo>
                    <a:pt x="306" y="357"/>
                  </a:lnTo>
                  <a:lnTo>
                    <a:pt x="304" y="357"/>
                  </a:lnTo>
                  <a:lnTo>
                    <a:pt x="304" y="355"/>
                  </a:lnTo>
                  <a:lnTo>
                    <a:pt x="302" y="355"/>
                  </a:lnTo>
                  <a:lnTo>
                    <a:pt x="300" y="355"/>
                  </a:lnTo>
                  <a:lnTo>
                    <a:pt x="300" y="355"/>
                  </a:lnTo>
                  <a:lnTo>
                    <a:pt x="300" y="357"/>
                  </a:lnTo>
                  <a:lnTo>
                    <a:pt x="300" y="359"/>
                  </a:lnTo>
                  <a:lnTo>
                    <a:pt x="298" y="359"/>
                  </a:lnTo>
                  <a:lnTo>
                    <a:pt x="296" y="359"/>
                  </a:lnTo>
                  <a:lnTo>
                    <a:pt x="293" y="359"/>
                  </a:lnTo>
                  <a:lnTo>
                    <a:pt x="296" y="359"/>
                  </a:lnTo>
                  <a:lnTo>
                    <a:pt x="296" y="357"/>
                  </a:lnTo>
                  <a:lnTo>
                    <a:pt x="296" y="357"/>
                  </a:lnTo>
                  <a:lnTo>
                    <a:pt x="296" y="355"/>
                  </a:lnTo>
                  <a:lnTo>
                    <a:pt x="293" y="355"/>
                  </a:lnTo>
                  <a:lnTo>
                    <a:pt x="293" y="355"/>
                  </a:lnTo>
                  <a:lnTo>
                    <a:pt x="293" y="355"/>
                  </a:lnTo>
                  <a:lnTo>
                    <a:pt x="291" y="355"/>
                  </a:lnTo>
                  <a:lnTo>
                    <a:pt x="289" y="355"/>
                  </a:lnTo>
                  <a:lnTo>
                    <a:pt x="285" y="353"/>
                  </a:lnTo>
                  <a:lnTo>
                    <a:pt x="285" y="353"/>
                  </a:lnTo>
                  <a:lnTo>
                    <a:pt x="275" y="353"/>
                  </a:lnTo>
                  <a:lnTo>
                    <a:pt x="273" y="353"/>
                  </a:lnTo>
                  <a:lnTo>
                    <a:pt x="273" y="353"/>
                  </a:lnTo>
                  <a:lnTo>
                    <a:pt x="270" y="353"/>
                  </a:lnTo>
                  <a:lnTo>
                    <a:pt x="266" y="355"/>
                  </a:lnTo>
                  <a:lnTo>
                    <a:pt x="266" y="355"/>
                  </a:lnTo>
                  <a:lnTo>
                    <a:pt x="264" y="357"/>
                  </a:lnTo>
                  <a:lnTo>
                    <a:pt x="270" y="357"/>
                  </a:lnTo>
                  <a:lnTo>
                    <a:pt x="273" y="357"/>
                  </a:lnTo>
                  <a:lnTo>
                    <a:pt x="268" y="359"/>
                  </a:lnTo>
                  <a:lnTo>
                    <a:pt x="266" y="359"/>
                  </a:lnTo>
                  <a:lnTo>
                    <a:pt x="262" y="359"/>
                  </a:lnTo>
                  <a:lnTo>
                    <a:pt x="262" y="359"/>
                  </a:lnTo>
                  <a:lnTo>
                    <a:pt x="262" y="359"/>
                  </a:lnTo>
                  <a:lnTo>
                    <a:pt x="262" y="361"/>
                  </a:lnTo>
                  <a:lnTo>
                    <a:pt x="262" y="361"/>
                  </a:lnTo>
                  <a:lnTo>
                    <a:pt x="260" y="359"/>
                  </a:lnTo>
                  <a:lnTo>
                    <a:pt x="260" y="361"/>
                  </a:lnTo>
                  <a:lnTo>
                    <a:pt x="258" y="361"/>
                  </a:lnTo>
                  <a:lnTo>
                    <a:pt x="258" y="361"/>
                  </a:lnTo>
                  <a:lnTo>
                    <a:pt x="256" y="361"/>
                  </a:lnTo>
                  <a:lnTo>
                    <a:pt x="252" y="363"/>
                  </a:lnTo>
                  <a:lnTo>
                    <a:pt x="252" y="363"/>
                  </a:lnTo>
                  <a:lnTo>
                    <a:pt x="252" y="363"/>
                  </a:lnTo>
                  <a:lnTo>
                    <a:pt x="256" y="363"/>
                  </a:lnTo>
                  <a:lnTo>
                    <a:pt x="258" y="363"/>
                  </a:lnTo>
                  <a:lnTo>
                    <a:pt x="258" y="366"/>
                  </a:lnTo>
                  <a:lnTo>
                    <a:pt x="258" y="366"/>
                  </a:lnTo>
                  <a:lnTo>
                    <a:pt x="256" y="368"/>
                  </a:lnTo>
                  <a:lnTo>
                    <a:pt x="256" y="368"/>
                  </a:lnTo>
                  <a:lnTo>
                    <a:pt x="254" y="368"/>
                  </a:lnTo>
                  <a:lnTo>
                    <a:pt x="254" y="370"/>
                  </a:lnTo>
                  <a:lnTo>
                    <a:pt x="256" y="370"/>
                  </a:lnTo>
                  <a:lnTo>
                    <a:pt x="258" y="370"/>
                  </a:lnTo>
                  <a:lnTo>
                    <a:pt x="256" y="372"/>
                  </a:lnTo>
                  <a:lnTo>
                    <a:pt x="256" y="372"/>
                  </a:lnTo>
                  <a:lnTo>
                    <a:pt x="256" y="374"/>
                  </a:lnTo>
                  <a:lnTo>
                    <a:pt x="254" y="374"/>
                  </a:lnTo>
                  <a:lnTo>
                    <a:pt x="254" y="374"/>
                  </a:lnTo>
                  <a:lnTo>
                    <a:pt x="252" y="376"/>
                  </a:lnTo>
                  <a:lnTo>
                    <a:pt x="252" y="376"/>
                  </a:lnTo>
                  <a:lnTo>
                    <a:pt x="254" y="376"/>
                  </a:lnTo>
                  <a:lnTo>
                    <a:pt x="254" y="376"/>
                  </a:lnTo>
                  <a:lnTo>
                    <a:pt x="258" y="376"/>
                  </a:lnTo>
                  <a:lnTo>
                    <a:pt x="260" y="376"/>
                  </a:lnTo>
                  <a:lnTo>
                    <a:pt x="262" y="378"/>
                  </a:lnTo>
                  <a:lnTo>
                    <a:pt x="262" y="380"/>
                  </a:lnTo>
                  <a:lnTo>
                    <a:pt x="264" y="380"/>
                  </a:lnTo>
                  <a:lnTo>
                    <a:pt x="264" y="380"/>
                  </a:lnTo>
                  <a:lnTo>
                    <a:pt x="264" y="378"/>
                  </a:lnTo>
                  <a:lnTo>
                    <a:pt x="266" y="378"/>
                  </a:lnTo>
                  <a:lnTo>
                    <a:pt x="266" y="378"/>
                  </a:lnTo>
                  <a:lnTo>
                    <a:pt x="266" y="378"/>
                  </a:lnTo>
                  <a:lnTo>
                    <a:pt x="268" y="378"/>
                  </a:lnTo>
                  <a:lnTo>
                    <a:pt x="268" y="378"/>
                  </a:lnTo>
                  <a:lnTo>
                    <a:pt x="270" y="378"/>
                  </a:lnTo>
                  <a:lnTo>
                    <a:pt x="273" y="378"/>
                  </a:lnTo>
                  <a:lnTo>
                    <a:pt x="273" y="376"/>
                  </a:lnTo>
                  <a:lnTo>
                    <a:pt x="273" y="376"/>
                  </a:lnTo>
                  <a:lnTo>
                    <a:pt x="275" y="376"/>
                  </a:lnTo>
                  <a:lnTo>
                    <a:pt x="275" y="378"/>
                  </a:lnTo>
                  <a:lnTo>
                    <a:pt x="277" y="378"/>
                  </a:lnTo>
                  <a:lnTo>
                    <a:pt x="279" y="378"/>
                  </a:lnTo>
                  <a:lnTo>
                    <a:pt x="281" y="378"/>
                  </a:lnTo>
                  <a:lnTo>
                    <a:pt x="285" y="378"/>
                  </a:lnTo>
                  <a:lnTo>
                    <a:pt x="287" y="380"/>
                  </a:lnTo>
                  <a:lnTo>
                    <a:pt x="287" y="382"/>
                  </a:lnTo>
                  <a:lnTo>
                    <a:pt x="289" y="382"/>
                  </a:lnTo>
                  <a:lnTo>
                    <a:pt x="300" y="389"/>
                  </a:lnTo>
                  <a:lnTo>
                    <a:pt x="300" y="389"/>
                  </a:lnTo>
                  <a:lnTo>
                    <a:pt x="300" y="389"/>
                  </a:lnTo>
                  <a:lnTo>
                    <a:pt x="302" y="391"/>
                  </a:lnTo>
                  <a:lnTo>
                    <a:pt x="302" y="391"/>
                  </a:lnTo>
                  <a:lnTo>
                    <a:pt x="304" y="391"/>
                  </a:lnTo>
                  <a:lnTo>
                    <a:pt x="306" y="393"/>
                  </a:lnTo>
                  <a:lnTo>
                    <a:pt x="306" y="393"/>
                  </a:lnTo>
                  <a:lnTo>
                    <a:pt x="306" y="393"/>
                  </a:lnTo>
                  <a:lnTo>
                    <a:pt x="308" y="395"/>
                  </a:lnTo>
                  <a:lnTo>
                    <a:pt x="308" y="395"/>
                  </a:lnTo>
                  <a:lnTo>
                    <a:pt x="308" y="397"/>
                  </a:lnTo>
                  <a:lnTo>
                    <a:pt x="308" y="397"/>
                  </a:lnTo>
                  <a:lnTo>
                    <a:pt x="310" y="399"/>
                  </a:lnTo>
                  <a:lnTo>
                    <a:pt x="310" y="399"/>
                  </a:lnTo>
                  <a:lnTo>
                    <a:pt x="310" y="401"/>
                  </a:lnTo>
                  <a:lnTo>
                    <a:pt x="312" y="401"/>
                  </a:lnTo>
                  <a:lnTo>
                    <a:pt x="314" y="401"/>
                  </a:lnTo>
                  <a:lnTo>
                    <a:pt x="314" y="403"/>
                  </a:lnTo>
                  <a:lnTo>
                    <a:pt x="312" y="405"/>
                  </a:lnTo>
                  <a:lnTo>
                    <a:pt x="312" y="405"/>
                  </a:lnTo>
                  <a:lnTo>
                    <a:pt x="312" y="405"/>
                  </a:lnTo>
                  <a:lnTo>
                    <a:pt x="314" y="408"/>
                  </a:lnTo>
                  <a:lnTo>
                    <a:pt x="314" y="410"/>
                  </a:lnTo>
                  <a:lnTo>
                    <a:pt x="317" y="412"/>
                  </a:lnTo>
                  <a:lnTo>
                    <a:pt x="317" y="414"/>
                  </a:lnTo>
                  <a:lnTo>
                    <a:pt x="319" y="414"/>
                  </a:lnTo>
                  <a:lnTo>
                    <a:pt x="321" y="416"/>
                  </a:lnTo>
                  <a:lnTo>
                    <a:pt x="323" y="416"/>
                  </a:lnTo>
                  <a:lnTo>
                    <a:pt x="323" y="414"/>
                  </a:lnTo>
                  <a:lnTo>
                    <a:pt x="325" y="414"/>
                  </a:lnTo>
                  <a:lnTo>
                    <a:pt x="323" y="412"/>
                  </a:lnTo>
                  <a:lnTo>
                    <a:pt x="323" y="410"/>
                  </a:lnTo>
                  <a:lnTo>
                    <a:pt x="325" y="410"/>
                  </a:lnTo>
                  <a:lnTo>
                    <a:pt x="325" y="410"/>
                  </a:lnTo>
                  <a:lnTo>
                    <a:pt x="327" y="410"/>
                  </a:lnTo>
                  <a:lnTo>
                    <a:pt x="329" y="410"/>
                  </a:lnTo>
                  <a:lnTo>
                    <a:pt x="331" y="410"/>
                  </a:lnTo>
                  <a:lnTo>
                    <a:pt x="331" y="412"/>
                  </a:lnTo>
                  <a:lnTo>
                    <a:pt x="331" y="418"/>
                  </a:lnTo>
                  <a:lnTo>
                    <a:pt x="331" y="420"/>
                  </a:lnTo>
                  <a:lnTo>
                    <a:pt x="331" y="424"/>
                  </a:lnTo>
                  <a:lnTo>
                    <a:pt x="333" y="426"/>
                  </a:lnTo>
                  <a:lnTo>
                    <a:pt x="335" y="429"/>
                  </a:lnTo>
                  <a:lnTo>
                    <a:pt x="337" y="429"/>
                  </a:lnTo>
                  <a:lnTo>
                    <a:pt x="337" y="429"/>
                  </a:lnTo>
                  <a:lnTo>
                    <a:pt x="340" y="431"/>
                  </a:lnTo>
                  <a:lnTo>
                    <a:pt x="340" y="433"/>
                  </a:lnTo>
                  <a:lnTo>
                    <a:pt x="340" y="433"/>
                  </a:lnTo>
                  <a:lnTo>
                    <a:pt x="342" y="435"/>
                  </a:lnTo>
                  <a:lnTo>
                    <a:pt x="342" y="435"/>
                  </a:lnTo>
                  <a:lnTo>
                    <a:pt x="342" y="435"/>
                  </a:lnTo>
                  <a:lnTo>
                    <a:pt x="342" y="437"/>
                  </a:lnTo>
                  <a:lnTo>
                    <a:pt x="342" y="437"/>
                  </a:lnTo>
                  <a:lnTo>
                    <a:pt x="340" y="439"/>
                  </a:lnTo>
                  <a:lnTo>
                    <a:pt x="340" y="439"/>
                  </a:lnTo>
                  <a:lnTo>
                    <a:pt x="337" y="441"/>
                  </a:lnTo>
                  <a:lnTo>
                    <a:pt x="337" y="441"/>
                  </a:lnTo>
                  <a:lnTo>
                    <a:pt x="340" y="443"/>
                  </a:lnTo>
                  <a:lnTo>
                    <a:pt x="340" y="443"/>
                  </a:lnTo>
                  <a:lnTo>
                    <a:pt x="337" y="443"/>
                  </a:lnTo>
                  <a:lnTo>
                    <a:pt x="333" y="445"/>
                  </a:lnTo>
                  <a:lnTo>
                    <a:pt x="329" y="443"/>
                  </a:lnTo>
                  <a:lnTo>
                    <a:pt x="327" y="443"/>
                  </a:lnTo>
                  <a:lnTo>
                    <a:pt x="323" y="445"/>
                  </a:lnTo>
                  <a:lnTo>
                    <a:pt x="323" y="447"/>
                  </a:lnTo>
                  <a:lnTo>
                    <a:pt x="329" y="458"/>
                  </a:lnTo>
                  <a:lnTo>
                    <a:pt x="329" y="460"/>
                  </a:lnTo>
                  <a:lnTo>
                    <a:pt x="329" y="462"/>
                  </a:lnTo>
                  <a:lnTo>
                    <a:pt x="329" y="462"/>
                  </a:lnTo>
                  <a:lnTo>
                    <a:pt x="331" y="464"/>
                  </a:lnTo>
                  <a:lnTo>
                    <a:pt x="333" y="471"/>
                  </a:lnTo>
                  <a:lnTo>
                    <a:pt x="333" y="471"/>
                  </a:lnTo>
                  <a:lnTo>
                    <a:pt x="333" y="473"/>
                  </a:lnTo>
                  <a:lnTo>
                    <a:pt x="331" y="471"/>
                  </a:lnTo>
                  <a:lnTo>
                    <a:pt x="329" y="471"/>
                  </a:lnTo>
                  <a:lnTo>
                    <a:pt x="329" y="471"/>
                  </a:lnTo>
                  <a:lnTo>
                    <a:pt x="329" y="473"/>
                  </a:lnTo>
                  <a:lnTo>
                    <a:pt x="331" y="473"/>
                  </a:lnTo>
                  <a:lnTo>
                    <a:pt x="331" y="473"/>
                  </a:lnTo>
                  <a:lnTo>
                    <a:pt x="333" y="475"/>
                  </a:lnTo>
                  <a:lnTo>
                    <a:pt x="333" y="475"/>
                  </a:lnTo>
                  <a:lnTo>
                    <a:pt x="333" y="477"/>
                  </a:lnTo>
                  <a:lnTo>
                    <a:pt x="335" y="479"/>
                  </a:lnTo>
                  <a:lnTo>
                    <a:pt x="335" y="479"/>
                  </a:lnTo>
                  <a:lnTo>
                    <a:pt x="337" y="481"/>
                  </a:lnTo>
                  <a:lnTo>
                    <a:pt x="340" y="481"/>
                  </a:lnTo>
                  <a:lnTo>
                    <a:pt x="340" y="483"/>
                  </a:lnTo>
                  <a:lnTo>
                    <a:pt x="340" y="483"/>
                  </a:lnTo>
                  <a:lnTo>
                    <a:pt x="340" y="485"/>
                  </a:lnTo>
                  <a:lnTo>
                    <a:pt x="340" y="485"/>
                  </a:lnTo>
                  <a:lnTo>
                    <a:pt x="342" y="485"/>
                  </a:lnTo>
                  <a:lnTo>
                    <a:pt x="342" y="485"/>
                  </a:lnTo>
                  <a:lnTo>
                    <a:pt x="346" y="487"/>
                  </a:lnTo>
                  <a:lnTo>
                    <a:pt x="348" y="487"/>
                  </a:lnTo>
                  <a:lnTo>
                    <a:pt x="350" y="487"/>
                  </a:lnTo>
                  <a:lnTo>
                    <a:pt x="352" y="483"/>
                  </a:lnTo>
                  <a:lnTo>
                    <a:pt x="354" y="483"/>
                  </a:lnTo>
                  <a:lnTo>
                    <a:pt x="356" y="483"/>
                  </a:lnTo>
                  <a:lnTo>
                    <a:pt x="365" y="485"/>
                  </a:lnTo>
                  <a:lnTo>
                    <a:pt x="369" y="485"/>
                  </a:lnTo>
                  <a:lnTo>
                    <a:pt x="373" y="483"/>
                  </a:lnTo>
                  <a:lnTo>
                    <a:pt x="375" y="483"/>
                  </a:lnTo>
                  <a:lnTo>
                    <a:pt x="386" y="471"/>
                  </a:lnTo>
                  <a:lnTo>
                    <a:pt x="388" y="468"/>
                  </a:lnTo>
                  <a:lnTo>
                    <a:pt x="388" y="466"/>
                  </a:lnTo>
                  <a:lnTo>
                    <a:pt x="388" y="466"/>
                  </a:lnTo>
                  <a:lnTo>
                    <a:pt x="390" y="466"/>
                  </a:lnTo>
                  <a:lnTo>
                    <a:pt x="392" y="464"/>
                  </a:lnTo>
                  <a:lnTo>
                    <a:pt x="392" y="462"/>
                  </a:lnTo>
                  <a:lnTo>
                    <a:pt x="390" y="462"/>
                  </a:lnTo>
                  <a:lnTo>
                    <a:pt x="388" y="458"/>
                  </a:lnTo>
                  <a:lnTo>
                    <a:pt x="386" y="454"/>
                  </a:lnTo>
                  <a:lnTo>
                    <a:pt x="388" y="452"/>
                  </a:lnTo>
                  <a:lnTo>
                    <a:pt x="396" y="441"/>
                  </a:lnTo>
                  <a:lnTo>
                    <a:pt x="398" y="441"/>
                  </a:lnTo>
                  <a:lnTo>
                    <a:pt x="400" y="441"/>
                  </a:lnTo>
                  <a:lnTo>
                    <a:pt x="402" y="439"/>
                  </a:lnTo>
                  <a:lnTo>
                    <a:pt x="402" y="439"/>
                  </a:lnTo>
                  <a:lnTo>
                    <a:pt x="405" y="437"/>
                  </a:lnTo>
                  <a:lnTo>
                    <a:pt x="405" y="435"/>
                  </a:lnTo>
                  <a:lnTo>
                    <a:pt x="405" y="433"/>
                  </a:lnTo>
                  <a:lnTo>
                    <a:pt x="405" y="431"/>
                  </a:lnTo>
                  <a:lnTo>
                    <a:pt x="402" y="429"/>
                  </a:lnTo>
                  <a:lnTo>
                    <a:pt x="400" y="429"/>
                  </a:lnTo>
                  <a:lnTo>
                    <a:pt x="398" y="426"/>
                  </a:lnTo>
                  <a:lnTo>
                    <a:pt x="396" y="424"/>
                  </a:lnTo>
                  <a:lnTo>
                    <a:pt x="396" y="424"/>
                  </a:lnTo>
                  <a:lnTo>
                    <a:pt x="398" y="424"/>
                  </a:lnTo>
                  <a:lnTo>
                    <a:pt x="398" y="424"/>
                  </a:lnTo>
                  <a:lnTo>
                    <a:pt x="398" y="422"/>
                  </a:lnTo>
                  <a:lnTo>
                    <a:pt x="398" y="420"/>
                  </a:lnTo>
                  <a:lnTo>
                    <a:pt x="398" y="418"/>
                  </a:lnTo>
                  <a:lnTo>
                    <a:pt x="398" y="420"/>
                  </a:lnTo>
                  <a:lnTo>
                    <a:pt x="398" y="420"/>
                  </a:lnTo>
                  <a:lnTo>
                    <a:pt x="400" y="424"/>
                  </a:lnTo>
                  <a:lnTo>
                    <a:pt x="400" y="424"/>
                  </a:lnTo>
                  <a:lnTo>
                    <a:pt x="402" y="424"/>
                  </a:lnTo>
                  <a:lnTo>
                    <a:pt x="407" y="422"/>
                  </a:lnTo>
                  <a:lnTo>
                    <a:pt x="409" y="422"/>
                  </a:lnTo>
                  <a:lnTo>
                    <a:pt x="411" y="418"/>
                  </a:lnTo>
                  <a:lnTo>
                    <a:pt x="411" y="401"/>
                  </a:lnTo>
                  <a:lnTo>
                    <a:pt x="413" y="395"/>
                  </a:lnTo>
                  <a:lnTo>
                    <a:pt x="415" y="393"/>
                  </a:lnTo>
                  <a:lnTo>
                    <a:pt x="417" y="389"/>
                  </a:lnTo>
                  <a:lnTo>
                    <a:pt x="419" y="389"/>
                  </a:lnTo>
                  <a:lnTo>
                    <a:pt x="425" y="384"/>
                  </a:lnTo>
                  <a:lnTo>
                    <a:pt x="425" y="384"/>
                  </a:lnTo>
                  <a:lnTo>
                    <a:pt x="425" y="382"/>
                  </a:lnTo>
                  <a:lnTo>
                    <a:pt x="428" y="380"/>
                  </a:lnTo>
                  <a:lnTo>
                    <a:pt x="428" y="378"/>
                  </a:lnTo>
                  <a:lnTo>
                    <a:pt x="425" y="378"/>
                  </a:lnTo>
                  <a:lnTo>
                    <a:pt x="428" y="376"/>
                  </a:lnTo>
                  <a:lnTo>
                    <a:pt x="428" y="376"/>
                  </a:lnTo>
                  <a:lnTo>
                    <a:pt x="430" y="376"/>
                  </a:lnTo>
                  <a:lnTo>
                    <a:pt x="432" y="376"/>
                  </a:lnTo>
                  <a:lnTo>
                    <a:pt x="432" y="378"/>
                  </a:lnTo>
                  <a:lnTo>
                    <a:pt x="432" y="378"/>
                  </a:lnTo>
                  <a:lnTo>
                    <a:pt x="432" y="380"/>
                  </a:lnTo>
                  <a:lnTo>
                    <a:pt x="432" y="382"/>
                  </a:lnTo>
                  <a:lnTo>
                    <a:pt x="430" y="384"/>
                  </a:lnTo>
                  <a:lnTo>
                    <a:pt x="430" y="387"/>
                  </a:lnTo>
                  <a:lnTo>
                    <a:pt x="430" y="387"/>
                  </a:lnTo>
                  <a:lnTo>
                    <a:pt x="432" y="389"/>
                  </a:lnTo>
                  <a:lnTo>
                    <a:pt x="432" y="389"/>
                  </a:lnTo>
                  <a:lnTo>
                    <a:pt x="432" y="391"/>
                  </a:lnTo>
                  <a:lnTo>
                    <a:pt x="434" y="391"/>
                  </a:lnTo>
                  <a:lnTo>
                    <a:pt x="434" y="391"/>
                  </a:lnTo>
                  <a:lnTo>
                    <a:pt x="436" y="391"/>
                  </a:lnTo>
                  <a:lnTo>
                    <a:pt x="436" y="393"/>
                  </a:lnTo>
                  <a:lnTo>
                    <a:pt x="436" y="393"/>
                  </a:lnTo>
                  <a:lnTo>
                    <a:pt x="436" y="393"/>
                  </a:lnTo>
                  <a:lnTo>
                    <a:pt x="436" y="395"/>
                  </a:lnTo>
                  <a:lnTo>
                    <a:pt x="436" y="395"/>
                  </a:lnTo>
                  <a:lnTo>
                    <a:pt x="436" y="395"/>
                  </a:lnTo>
                  <a:lnTo>
                    <a:pt x="434" y="395"/>
                  </a:lnTo>
                  <a:lnTo>
                    <a:pt x="432" y="393"/>
                  </a:lnTo>
                  <a:lnTo>
                    <a:pt x="430" y="391"/>
                  </a:lnTo>
                  <a:lnTo>
                    <a:pt x="430" y="391"/>
                  </a:lnTo>
                  <a:lnTo>
                    <a:pt x="428" y="395"/>
                  </a:lnTo>
                  <a:lnTo>
                    <a:pt x="425" y="395"/>
                  </a:lnTo>
                  <a:lnTo>
                    <a:pt x="423" y="395"/>
                  </a:lnTo>
                  <a:lnTo>
                    <a:pt x="421" y="399"/>
                  </a:lnTo>
                  <a:lnTo>
                    <a:pt x="421" y="401"/>
                  </a:lnTo>
                  <a:lnTo>
                    <a:pt x="419" y="401"/>
                  </a:lnTo>
                  <a:lnTo>
                    <a:pt x="417" y="401"/>
                  </a:lnTo>
                  <a:lnTo>
                    <a:pt x="417" y="401"/>
                  </a:lnTo>
                  <a:lnTo>
                    <a:pt x="417" y="403"/>
                  </a:lnTo>
                  <a:lnTo>
                    <a:pt x="417" y="405"/>
                  </a:lnTo>
                  <a:lnTo>
                    <a:pt x="415" y="405"/>
                  </a:lnTo>
                  <a:lnTo>
                    <a:pt x="415" y="403"/>
                  </a:lnTo>
                  <a:lnTo>
                    <a:pt x="413" y="405"/>
                  </a:lnTo>
                  <a:lnTo>
                    <a:pt x="413" y="412"/>
                  </a:lnTo>
                  <a:lnTo>
                    <a:pt x="415" y="420"/>
                  </a:lnTo>
                  <a:lnTo>
                    <a:pt x="415" y="422"/>
                  </a:lnTo>
                  <a:lnTo>
                    <a:pt x="415" y="424"/>
                  </a:lnTo>
                  <a:lnTo>
                    <a:pt x="413" y="424"/>
                  </a:lnTo>
                  <a:lnTo>
                    <a:pt x="411" y="424"/>
                  </a:lnTo>
                  <a:lnTo>
                    <a:pt x="409" y="426"/>
                  </a:lnTo>
                  <a:lnTo>
                    <a:pt x="409" y="429"/>
                  </a:lnTo>
                  <a:lnTo>
                    <a:pt x="411" y="431"/>
                  </a:lnTo>
                  <a:lnTo>
                    <a:pt x="415" y="437"/>
                  </a:lnTo>
                  <a:lnTo>
                    <a:pt x="415" y="439"/>
                  </a:lnTo>
                  <a:lnTo>
                    <a:pt x="415" y="441"/>
                  </a:lnTo>
                  <a:lnTo>
                    <a:pt x="415" y="441"/>
                  </a:lnTo>
                  <a:lnTo>
                    <a:pt x="415" y="443"/>
                  </a:lnTo>
                  <a:lnTo>
                    <a:pt x="415" y="445"/>
                  </a:lnTo>
                  <a:lnTo>
                    <a:pt x="415" y="447"/>
                  </a:lnTo>
                  <a:lnTo>
                    <a:pt x="417" y="447"/>
                  </a:lnTo>
                  <a:lnTo>
                    <a:pt x="417" y="445"/>
                  </a:lnTo>
                  <a:lnTo>
                    <a:pt x="419" y="445"/>
                  </a:lnTo>
                  <a:lnTo>
                    <a:pt x="421" y="445"/>
                  </a:lnTo>
                  <a:lnTo>
                    <a:pt x="421" y="447"/>
                  </a:lnTo>
                  <a:lnTo>
                    <a:pt x="423" y="447"/>
                  </a:lnTo>
                  <a:lnTo>
                    <a:pt x="423" y="447"/>
                  </a:lnTo>
                  <a:lnTo>
                    <a:pt x="425" y="452"/>
                  </a:lnTo>
                  <a:lnTo>
                    <a:pt x="425" y="452"/>
                  </a:lnTo>
                  <a:lnTo>
                    <a:pt x="428" y="452"/>
                  </a:lnTo>
                  <a:lnTo>
                    <a:pt x="428" y="452"/>
                  </a:lnTo>
                  <a:lnTo>
                    <a:pt x="428" y="450"/>
                  </a:lnTo>
                  <a:lnTo>
                    <a:pt x="425" y="447"/>
                  </a:lnTo>
                  <a:lnTo>
                    <a:pt x="425" y="445"/>
                  </a:lnTo>
                  <a:lnTo>
                    <a:pt x="423" y="443"/>
                  </a:lnTo>
                  <a:lnTo>
                    <a:pt x="423" y="441"/>
                  </a:lnTo>
                  <a:lnTo>
                    <a:pt x="425" y="441"/>
                  </a:lnTo>
                  <a:lnTo>
                    <a:pt x="425" y="439"/>
                  </a:lnTo>
                  <a:lnTo>
                    <a:pt x="428" y="439"/>
                  </a:lnTo>
                  <a:lnTo>
                    <a:pt x="428" y="439"/>
                  </a:lnTo>
                  <a:lnTo>
                    <a:pt x="428" y="439"/>
                  </a:lnTo>
                  <a:lnTo>
                    <a:pt x="428" y="439"/>
                  </a:lnTo>
                  <a:lnTo>
                    <a:pt x="428" y="441"/>
                  </a:lnTo>
                  <a:lnTo>
                    <a:pt x="428" y="443"/>
                  </a:lnTo>
                  <a:lnTo>
                    <a:pt x="430" y="445"/>
                  </a:lnTo>
                  <a:lnTo>
                    <a:pt x="434" y="450"/>
                  </a:lnTo>
                  <a:lnTo>
                    <a:pt x="436" y="452"/>
                  </a:lnTo>
                  <a:lnTo>
                    <a:pt x="440" y="462"/>
                  </a:lnTo>
                  <a:lnTo>
                    <a:pt x="440" y="464"/>
                  </a:lnTo>
                  <a:lnTo>
                    <a:pt x="442" y="464"/>
                  </a:lnTo>
                  <a:lnTo>
                    <a:pt x="442" y="462"/>
                  </a:lnTo>
                  <a:lnTo>
                    <a:pt x="446" y="460"/>
                  </a:lnTo>
                  <a:lnTo>
                    <a:pt x="446" y="458"/>
                  </a:lnTo>
                  <a:lnTo>
                    <a:pt x="449" y="458"/>
                  </a:lnTo>
                  <a:lnTo>
                    <a:pt x="451" y="460"/>
                  </a:lnTo>
                  <a:lnTo>
                    <a:pt x="453" y="460"/>
                  </a:lnTo>
                  <a:lnTo>
                    <a:pt x="453" y="460"/>
                  </a:lnTo>
                  <a:lnTo>
                    <a:pt x="455" y="460"/>
                  </a:lnTo>
                  <a:lnTo>
                    <a:pt x="455" y="458"/>
                  </a:lnTo>
                  <a:lnTo>
                    <a:pt x="455" y="456"/>
                  </a:lnTo>
                  <a:lnTo>
                    <a:pt x="455" y="456"/>
                  </a:lnTo>
                  <a:lnTo>
                    <a:pt x="455" y="456"/>
                  </a:lnTo>
                  <a:lnTo>
                    <a:pt x="455" y="454"/>
                  </a:lnTo>
                  <a:lnTo>
                    <a:pt x="455" y="454"/>
                  </a:lnTo>
                  <a:lnTo>
                    <a:pt x="457" y="454"/>
                  </a:lnTo>
                  <a:lnTo>
                    <a:pt x="459" y="456"/>
                  </a:lnTo>
                  <a:lnTo>
                    <a:pt x="459" y="458"/>
                  </a:lnTo>
                  <a:lnTo>
                    <a:pt x="461" y="462"/>
                  </a:lnTo>
                  <a:lnTo>
                    <a:pt x="461" y="462"/>
                  </a:lnTo>
                  <a:lnTo>
                    <a:pt x="461" y="462"/>
                  </a:lnTo>
                  <a:lnTo>
                    <a:pt x="457" y="466"/>
                  </a:lnTo>
                  <a:lnTo>
                    <a:pt x="457" y="466"/>
                  </a:lnTo>
                  <a:lnTo>
                    <a:pt x="457" y="468"/>
                  </a:lnTo>
                  <a:lnTo>
                    <a:pt x="457" y="468"/>
                  </a:lnTo>
                  <a:lnTo>
                    <a:pt x="459" y="468"/>
                  </a:lnTo>
                  <a:lnTo>
                    <a:pt x="459" y="466"/>
                  </a:lnTo>
                  <a:lnTo>
                    <a:pt x="459" y="468"/>
                  </a:lnTo>
                  <a:lnTo>
                    <a:pt x="459" y="468"/>
                  </a:lnTo>
                  <a:lnTo>
                    <a:pt x="461" y="471"/>
                  </a:lnTo>
                  <a:lnTo>
                    <a:pt x="461" y="471"/>
                  </a:lnTo>
                  <a:lnTo>
                    <a:pt x="461" y="473"/>
                  </a:lnTo>
                  <a:lnTo>
                    <a:pt x="463" y="473"/>
                  </a:lnTo>
                  <a:lnTo>
                    <a:pt x="465" y="475"/>
                  </a:lnTo>
                  <a:lnTo>
                    <a:pt x="467" y="475"/>
                  </a:lnTo>
                  <a:lnTo>
                    <a:pt x="469" y="475"/>
                  </a:lnTo>
                  <a:lnTo>
                    <a:pt x="469" y="477"/>
                  </a:lnTo>
                  <a:lnTo>
                    <a:pt x="472" y="477"/>
                  </a:lnTo>
                  <a:lnTo>
                    <a:pt x="472" y="479"/>
                  </a:lnTo>
                  <a:lnTo>
                    <a:pt x="472" y="479"/>
                  </a:lnTo>
                  <a:lnTo>
                    <a:pt x="472" y="479"/>
                  </a:lnTo>
                  <a:lnTo>
                    <a:pt x="474" y="479"/>
                  </a:lnTo>
                  <a:lnTo>
                    <a:pt x="474" y="479"/>
                  </a:lnTo>
                  <a:lnTo>
                    <a:pt x="476" y="477"/>
                  </a:lnTo>
                  <a:lnTo>
                    <a:pt x="476" y="477"/>
                  </a:lnTo>
                  <a:lnTo>
                    <a:pt x="474" y="475"/>
                  </a:lnTo>
                  <a:lnTo>
                    <a:pt x="474" y="473"/>
                  </a:lnTo>
                  <a:lnTo>
                    <a:pt x="472" y="473"/>
                  </a:lnTo>
                  <a:lnTo>
                    <a:pt x="472" y="473"/>
                  </a:lnTo>
                  <a:lnTo>
                    <a:pt x="476" y="473"/>
                  </a:lnTo>
                  <a:lnTo>
                    <a:pt x="478" y="471"/>
                  </a:lnTo>
                  <a:lnTo>
                    <a:pt x="476" y="468"/>
                  </a:lnTo>
                  <a:lnTo>
                    <a:pt x="476" y="464"/>
                  </a:lnTo>
                  <a:lnTo>
                    <a:pt x="478" y="468"/>
                  </a:lnTo>
                  <a:lnTo>
                    <a:pt x="480" y="468"/>
                  </a:lnTo>
                  <a:lnTo>
                    <a:pt x="482" y="468"/>
                  </a:lnTo>
                  <a:lnTo>
                    <a:pt x="484" y="468"/>
                  </a:lnTo>
                  <a:lnTo>
                    <a:pt x="484" y="468"/>
                  </a:lnTo>
                  <a:lnTo>
                    <a:pt x="486" y="471"/>
                  </a:lnTo>
                  <a:lnTo>
                    <a:pt x="488" y="473"/>
                  </a:lnTo>
                  <a:lnTo>
                    <a:pt x="488" y="475"/>
                  </a:lnTo>
                  <a:lnTo>
                    <a:pt x="486" y="475"/>
                  </a:lnTo>
                  <a:lnTo>
                    <a:pt x="488" y="477"/>
                  </a:lnTo>
                  <a:lnTo>
                    <a:pt x="490" y="479"/>
                  </a:lnTo>
                  <a:lnTo>
                    <a:pt x="492" y="481"/>
                  </a:lnTo>
                  <a:lnTo>
                    <a:pt x="492" y="479"/>
                  </a:lnTo>
                  <a:lnTo>
                    <a:pt x="499" y="479"/>
                  </a:lnTo>
                  <a:lnTo>
                    <a:pt x="501" y="477"/>
                  </a:lnTo>
                  <a:lnTo>
                    <a:pt x="501" y="477"/>
                  </a:lnTo>
                  <a:lnTo>
                    <a:pt x="501" y="475"/>
                  </a:lnTo>
                  <a:lnTo>
                    <a:pt x="501" y="473"/>
                  </a:lnTo>
                  <a:lnTo>
                    <a:pt x="503" y="473"/>
                  </a:lnTo>
                  <a:lnTo>
                    <a:pt x="505" y="471"/>
                  </a:lnTo>
                  <a:lnTo>
                    <a:pt x="505" y="471"/>
                  </a:lnTo>
                  <a:lnTo>
                    <a:pt x="507" y="471"/>
                  </a:lnTo>
                  <a:lnTo>
                    <a:pt x="507" y="468"/>
                  </a:lnTo>
                  <a:lnTo>
                    <a:pt x="507" y="468"/>
                  </a:lnTo>
                  <a:lnTo>
                    <a:pt x="509" y="471"/>
                  </a:lnTo>
                  <a:lnTo>
                    <a:pt x="516" y="471"/>
                  </a:lnTo>
                  <a:lnTo>
                    <a:pt x="524" y="471"/>
                  </a:lnTo>
                  <a:lnTo>
                    <a:pt x="528" y="471"/>
                  </a:lnTo>
                  <a:lnTo>
                    <a:pt x="528" y="471"/>
                  </a:lnTo>
                  <a:lnTo>
                    <a:pt x="528" y="471"/>
                  </a:lnTo>
                  <a:lnTo>
                    <a:pt x="528" y="471"/>
                  </a:lnTo>
                  <a:lnTo>
                    <a:pt x="530" y="471"/>
                  </a:lnTo>
                  <a:lnTo>
                    <a:pt x="530" y="471"/>
                  </a:lnTo>
                  <a:lnTo>
                    <a:pt x="530" y="471"/>
                  </a:lnTo>
                  <a:lnTo>
                    <a:pt x="530" y="471"/>
                  </a:lnTo>
                  <a:lnTo>
                    <a:pt x="530" y="473"/>
                  </a:lnTo>
                  <a:lnTo>
                    <a:pt x="530" y="473"/>
                  </a:lnTo>
                  <a:lnTo>
                    <a:pt x="530" y="473"/>
                  </a:lnTo>
                  <a:lnTo>
                    <a:pt x="530" y="473"/>
                  </a:lnTo>
                  <a:lnTo>
                    <a:pt x="532" y="473"/>
                  </a:lnTo>
                  <a:lnTo>
                    <a:pt x="532" y="473"/>
                  </a:lnTo>
                  <a:lnTo>
                    <a:pt x="534" y="473"/>
                  </a:lnTo>
                  <a:lnTo>
                    <a:pt x="534" y="473"/>
                  </a:lnTo>
                  <a:lnTo>
                    <a:pt x="534" y="473"/>
                  </a:lnTo>
                  <a:lnTo>
                    <a:pt x="534" y="473"/>
                  </a:lnTo>
                  <a:lnTo>
                    <a:pt x="532" y="475"/>
                  </a:lnTo>
                  <a:lnTo>
                    <a:pt x="532" y="475"/>
                  </a:lnTo>
                  <a:lnTo>
                    <a:pt x="532" y="475"/>
                  </a:lnTo>
                  <a:lnTo>
                    <a:pt x="530" y="475"/>
                  </a:lnTo>
                  <a:lnTo>
                    <a:pt x="530" y="475"/>
                  </a:lnTo>
                  <a:lnTo>
                    <a:pt x="528" y="475"/>
                  </a:lnTo>
                  <a:lnTo>
                    <a:pt x="526" y="473"/>
                  </a:lnTo>
                  <a:lnTo>
                    <a:pt x="524" y="473"/>
                  </a:lnTo>
                  <a:lnTo>
                    <a:pt x="518" y="473"/>
                  </a:lnTo>
                  <a:lnTo>
                    <a:pt x="513" y="473"/>
                  </a:lnTo>
                  <a:lnTo>
                    <a:pt x="511" y="473"/>
                  </a:lnTo>
                  <a:lnTo>
                    <a:pt x="509" y="473"/>
                  </a:lnTo>
                  <a:lnTo>
                    <a:pt x="509" y="473"/>
                  </a:lnTo>
                  <a:lnTo>
                    <a:pt x="507" y="475"/>
                  </a:lnTo>
                  <a:lnTo>
                    <a:pt x="507" y="479"/>
                  </a:lnTo>
                  <a:lnTo>
                    <a:pt x="507" y="481"/>
                  </a:lnTo>
                  <a:lnTo>
                    <a:pt x="507" y="481"/>
                  </a:lnTo>
                  <a:lnTo>
                    <a:pt x="509" y="481"/>
                  </a:lnTo>
                  <a:lnTo>
                    <a:pt x="509" y="483"/>
                  </a:lnTo>
                  <a:lnTo>
                    <a:pt x="507" y="485"/>
                  </a:lnTo>
                  <a:lnTo>
                    <a:pt x="505" y="487"/>
                  </a:lnTo>
                  <a:lnTo>
                    <a:pt x="505" y="490"/>
                  </a:lnTo>
                  <a:lnTo>
                    <a:pt x="505" y="490"/>
                  </a:lnTo>
                  <a:lnTo>
                    <a:pt x="507" y="490"/>
                  </a:lnTo>
                  <a:lnTo>
                    <a:pt x="509" y="492"/>
                  </a:lnTo>
                  <a:lnTo>
                    <a:pt x="511" y="492"/>
                  </a:lnTo>
                  <a:lnTo>
                    <a:pt x="511" y="492"/>
                  </a:lnTo>
                  <a:lnTo>
                    <a:pt x="511" y="496"/>
                  </a:lnTo>
                  <a:lnTo>
                    <a:pt x="513" y="496"/>
                  </a:lnTo>
                  <a:lnTo>
                    <a:pt x="513" y="498"/>
                  </a:lnTo>
                  <a:lnTo>
                    <a:pt x="518" y="500"/>
                  </a:lnTo>
                  <a:lnTo>
                    <a:pt x="520" y="502"/>
                  </a:lnTo>
                  <a:lnTo>
                    <a:pt x="520" y="502"/>
                  </a:lnTo>
                  <a:lnTo>
                    <a:pt x="522" y="502"/>
                  </a:lnTo>
                  <a:lnTo>
                    <a:pt x="524" y="502"/>
                  </a:lnTo>
                  <a:lnTo>
                    <a:pt x="526" y="502"/>
                  </a:lnTo>
                  <a:lnTo>
                    <a:pt x="526" y="502"/>
                  </a:lnTo>
                  <a:lnTo>
                    <a:pt x="562" y="456"/>
                  </a:lnTo>
                  <a:lnTo>
                    <a:pt x="467" y="420"/>
                  </a:lnTo>
                  <a:close/>
                  <a:moveTo>
                    <a:pt x="413" y="315"/>
                  </a:moveTo>
                  <a:lnTo>
                    <a:pt x="417" y="313"/>
                  </a:lnTo>
                  <a:lnTo>
                    <a:pt x="419" y="313"/>
                  </a:lnTo>
                  <a:lnTo>
                    <a:pt x="421" y="311"/>
                  </a:lnTo>
                  <a:lnTo>
                    <a:pt x="419" y="311"/>
                  </a:lnTo>
                  <a:lnTo>
                    <a:pt x="419" y="311"/>
                  </a:lnTo>
                  <a:lnTo>
                    <a:pt x="417" y="311"/>
                  </a:lnTo>
                  <a:lnTo>
                    <a:pt x="413" y="313"/>
                  </a:lnTo>
                  <a:lnTo>
                    <a:pt x="413" y="315"/>
                  </a:lnTo>
                  <a:lnTo>
                    <a:pt x="413" y="315"/>
                  </a:lnTo>
                  <a:close/>
                  <a:moveTo>
                    <a:pt x="434" y="317"/>
                  </a:moveTo>
                  <a:lnTo>
                    <a:pt x="436" y="317"/>
                  </a:lnTo>
                  <a:lnTo>
                    <a:pt x="436" y="317"/>
                  </a:lnTo>
                  <a:lnTo>
                    <a:pt x="436" y="317"/>
                  </a:lnTo>
                  <a:lnTo>
                    <a:pt x="436" y="315"/>
                  </a:lnTo>
                  <a:lnTo>
                    <a:pt x="434" y="315"/>
                  </a:lnTo>
                  <a:lnTo>
                    <a:pt x="432" y="315"/>
                  </a:lnTo>
                  <a:lnTo>
                    <a:pt x="432" y="317"/>
                  </a:lnTo>
                  <a:lnTo>
                    <a:pt x="432" y="317"/>
                  </a:lnTo>
                  <a:lnTo>
                    <a:pt x="432" y="317"/>
                  </a:lnTo>
                  <a:lnTo>
                    <a:pt x="432" y="317"/>
                  </a:lnTo>
                  <a:lnTo>
                    <a:pt x="434" y="317"/>
                  </a:lnTo>
                  <a:close/>
                  <a:moveTo>
                    <a:pt x="415" y="311"/>
                  </a:moveTo>
                  <a:lnTo>
                    <a:pt x="419" y="309"/>
                  </a:lnTo>
                  <a:lnTo>
                    <a:pt x="419" y="309"/>
                  </a:lnTo>
                  <a:lnTo>
                    <a:pt x="421" y="307"/>
                  </a:lnTo>
                  <a:lnTo>
                    <a:pt x="421" y="307"/>
                  </a:lnTo>
                  <a:lnTo>
                    <a:pt x="419" y="307"/>
                  </a:lnTo>
                  <a:lnTo>
                    <a:pt x="419" y="307"/>
                  </a:lnTo>
                  <a:lnTo>
                    <a:pt x="417" y="307"/>
                  </a:lnTo>
                  <a:lnTo>
                    <a:pt x="417" y="307"/>
                  </a:lnTo>
                  <a:lnTo>
                    <a:pt x="417" y="309"/>
                  </a:lnTo>
                  <a:lnTo>
                    <a:pt x="415" y="309"/>
                  </a:lnTo>
                  <a:lnTo>
                    <a:pt x="413" y="311"/>
                  </a:lnTo>
                  <a:lnTo>
                    <a:pt x="413" y="311"/>
                  </a:lnTo>
                  <a:lnTo>
                    <a:pt x="413" y="311"/>
                  </a:lnTo>
                  <a:lnTo>
                    <a:pt x="413" y="313"/>
                  </a:lnTo>
                  <a:lnTo>
                    <a:pt x="415" y="311"/>
                  </a:lnTo>
                  <a:close/>
                  <a:moveTo>
                    <a:pt x="465" y="271"/>
                  </a:moveTo>
                  <a:lnTo>
                    <a:pt x="467" y="271"/>
                  </a:lnTo>
                  <a:lnTo>
                    <a:pt x="467" y="267"/>
                  </a:lnTo>
                  <a:lnTo>
                    <a:pt x="467" y="265"/>
                  </a:lnTo>
                  <a:lnTo>
                    <a:pt x="465" y="265"/>
                  </a:lnTo>
                  <a:lnTo>
                    <a:pt x="465" y="265"/>
                  </a:lnTo>
                  <a:lnTo>
                    <a:pt x="459" y="273"/>
                  </a:lnTo>
                  <a:lnTo>
                    <a:pt x="459" y="277"/>
                  </a:lnTo>
                  <a:lnTo>
                    <a:pt x="459" y="279"/>
                  </a:lnTo>
                  <a:lnTo>
                    <a:pt x="459" y="284"/>
                  </a:lnTo>
                  <a:lnTo>
                    <a:pt x="461" y="282"/>
                  </a:lnTo>
                  <a:lnTo>
                    <a:pt x="463" y="279"/>
                  </a:lnTo>
                  <a:lnTo>
                    <a:pt x="465" y="275"/>
                  </a:lnTo>
                  <a:lnTo>
                    <a:pt x="463" y="273"/>
                  </a:lnTo>
                  <a:lnTo>
                    <a:pt x="463" y="271"/>
                  </a:lnTo>
                  <a:lnTo>
                    <a:pt x="465" y="271"/>
                  </a:lnTo>
                  <a:close/>
                  <a:moveTo>
                    <a:pt x="461" y="477"/>
                  </a:moveTo>
                  <a:lnTo>
                    <a:pt x="461" y="477"/>
                  </a:lnTo>
                  <a:lnTo>
                    <a:pt x="459" y="477"/>
                  </a:lnTo>
                  <a:lnTo>
                    <a:pt x="459" y="475"/>
                  </a:lnTo>
                  <a:lnTo>
                    <a:pt x="459" y="475"/>
                  </a:lnTo>
                  <a:lnTo>
                    <a:pt x="459" y="475"/>
                  </a:lnTo>
                  <a:lnTo>
                    <a:pt x="459" y="475"/>
                  </a:lnTo>
                  <a:lnTo>
                    <a:pt x="459" y="473"/>
                  </a:lnTo>
                  <a:lnTo>
                    <a:pt x="459" y="475"/>
                  </a:lnTo>
                  <a:lnTo>
                    <a:pt x="459" y="475"/>
                  </a:lnTo>
                  <a:lnTo>
                    <a:pt x="455" y="471"/>
                  </a:lnTo>
                  <a:lnTo>
                    <a:pt x="453" y="471"/>
                  </a:lnTo>
                  <a:lnTo>
                    <a:pt x="453" y="468"/>
                  </a:lnTo>
                  <a:lnTo>
                    <a:pt x="449" y="468"/>
                  </a:lnTo>
                  <a:lnTo>
                    <a:pt x="449" y="471"/>
                  </a:lnTo>
                  <a:lnTo>
                    <a:pt x="449" y="471"/>
                  </a:lnTo>
                  <a:lnTo>
                    <a:pt x="451" y="471"/>
                  </a:lnTo>
                  <a:lnTo>
                    <a:pt x="453" y="475"/>
                  </a:lnTo>
                  <a:lnTo>
                    <a:pt x="453" y="475"/>
                  </a:lnTo>
                  <a:lnTo>
                    <a:pt x="455" y="477"/>
                  </a:lnTo>
                  <a:lnTo>
                    <a:pt x="455" y="477"/>
                  </a:lnTo>
                  <a:lnTo>
                    <a:pt x="457" y="477"/>
                  </a:lnTo>
                  <a:lnTo>
                    <a:pt x="457" y="477"/>
                  </a:lnTo>
                  <a:lnTo>
                    <a:pt x="459" y="477"/>
                  </a:lnTo>
                  <a:lnTo>
                    <a:pt x="459" y="477"/>
                  </a:lnTo>
                  <a:lnTo>
                    <a:pt x="461" y="479"/>
                  </a:lnTo>
                  <a:lnTo>
                    <a:pt x="461" y="479"/>
                  </a:lnTo>
                  <a:lnTo>
                    <a:pt x="461" y="479"/>
                  </a:lnTo>
                  <a:lnTo>
                    <a:pt x="461" y="479"/>
                  </a:lnTo>
                  <a:lnTo>
                    <a:pt x="463" y="479"/>
                  </a:lnTo>
                  <a:lnTo>
                    <a:pt x="463" y="479"/>
                  </a:lnTo>
                  <a:lnTo>
                    <a:pt x="463" y="479"/>
                  </a:lnTo>
                  <a:lnTo>
                    <a:pt x="463" y="479"/>
                  </a:lnTo>
                  <a:lnTo>
                    <a:pt x="461" y="477"/>
                  </a:lnTo>
                  <a:lnTo>
                    <a:pt x="461" y="477"/>
                  </a:lnTo>
                  <a:close/>
                  <a:moveTo>
                    <a:pt x="425" y="309"/>
                  </a:moveTo>
                  <a:lnTo>
                    <a:pt x="428" y="309"/>
                  </a:lnTo>
                  <a:lnTo>
                    <a:pt x="430" y="305"/>
                  </a:lnTo>
                  <a:lnTo>
                    <a:pt x="430" y="305"/>
                  </a:lnTo>
                  <a:lnTo>
                    <a:pt x="428" y="305"/>
                  </a:lnTo>
                  <a:lnTo>
                    <a:pt x="425" y="305"/>
                  </a:lnTo>
                  <a:lnTo>
                    <a:pt x="423" y="307"/>
                  </a:lnTo>
                  <a:lnTo>
                    <a:pt x="421" y="309"/>
                  </a:lnTo>
                  <a:lnTo>
                    <a:pt x="423" y="309"/>
                  </a:lnTo>
                  <a:lnTo>
                    <a:pt x="423" y="309"/>
                  </a:lnTo>
                  <a:lnTo>
                    <a:pt x="425" y="309"/>
                  </a:lnTo>
                  <a:close/>
                  <a:moveTo>
                    <a:pt x="141" y="183"/>
                  </a:moveTo>
                  <a:lnTo>
                    <a:pt x="143" y="183"/>
                  </a:lnTo>
                  <a:lnTo>
                    <a:pt x="147" y="181"/>
                  </a:lnTo>
                  <a:lnTo>
                    <a:pt x="149" y="181"/>
                  </a:lnTo>
                  <a:lnTo>
                    <a:pt x="149" y="181"/>
                  </a:lnTo>
                  <a:lnTo>
                    <a:pt x="149" y="181"/>
                  </a:lnTo>
                  <a:lnTo>
                    <a:pt x="151" y="179"/>
                  </a:lnTo>
                  <a:lnTo>
                    <a:pt x="151" y="179"/>
                  </a:lnTo>
                  <a:lnTo>
                    <a:pt x="149" y="179"/>
                  </a:lnTo>
                  <a:lnTo>
                    <a:pt x="149" y="179"/>
                  </a:lnTo>
                  <a:lnTo>
                    <a:pt x="149" y="176"/>
                  </a:lnTo>
                  <a:lnTo>
                    <a:pt x="149" y="176"/>
                  </a:lnTo>
                  <a:lnTo>
                    <a:pt x="149" y="176"/>
                  </a:lnTo>
                  <a:lnTo>
                    <a:pt x="151" y="176"/>
                  </a:lnTo>
                  <a:lnTo>
                    <a:pt x="151" y="176"/>
                  </a:lnTo>
                  <a:lnTo>
                    <a:pt x="151" y="176"/>
                  </a:lnTo>
                  <a:lnTo>
                    <a:pt x="153" y="174"/>
                  </a:lnTo>
                  <a:lnTo>
                    <a:pt x="153" y="174"/>
                  </a:lnTo>
                  <a:lnTo>
                    <a:pt x="153" y="174"/>
                  </a:lnTo>
                  <a:lnTo>
                    <a:pt x="151" y="174"/>
                  </a:lnTo>
                  <a:lnTo>
                    <a:pt x="149" y="174"/>
                  </a:lnTo>
                  <a:lnTo>
                    <a:pt x="149" y="174"/>
                  </a:lnTo>
                  <a:lnTo>
                    <a:pt x="149" y="174"/>
                  </a:lnTo>
                  <a:lnTo>
                    <a:pt x="147" y="174"/>
                  </a:lnTo>
                  <a:lnTo>
                    <a:pt x="147" y="174"/>
                  </a:lnTo>
                  <a:lnTo>
                    <a:pt x="145" y="174"/>
                  </a:lnTo>
                  <a:lnTo>
                    <a:pt x="143" y="174"/>
                  </a:lnTo>
                  <a:lnTo>
                    <a:pt x="143" y="174"/>
                  </a:lnTo>
                  <a:lnTo>
                    <a:pt x="143" y="172"/>
                  </a:lnTo>
                  <a:lnTo>
                    <a:pt x="141" y="174"/>
                  </a:lnTo>
                  <a:lnTo>
                    <a:pt x="143" y="176"/>
                  </a:lnTo>
                  <a:lnTo>
                    <a:pt x="143" y="176"/>
                  </a:lnTo>
                  <a:lnTo>
                    <a:pt x="143" y="176"/>
                  </a:lnTo>
                  <a:lnTo>
                    <a:pt x="143" y="179"/>
                  </a:lnTo>
                  <a:lnTo>
                    <a:pt x="143" y="179"/>
                  </a:lnTo>
                  <a:lnTo>
                    <a:pt x="141" y="176"/>
                  </a:lnTo>
                  <a:lnTo>
                    <a:pt x="141" y="176"/>
                  </a:lnTo>
                  <a:lnTo>
                    <a:pt x="138" y="179"/>
                  </a:lnTo>
                  <a:lnTo>
                    <a:pt x="134" y="179"/>
                  </a:lnTo>
                  <a:lnTo>
                    <a:pt x="134" y="179"/>
                  </a:lnTo>
                  <a:lnTo>
                    <a:pt x="132" y="179"/>
                  </a:lnTo>
                  <a:lnTo>
                    <a:pt x="130" y="179"/>
                  </a:lnTo>
                  <a:lnTo>
                    <a:pt x="130" y="179"/>
                  </a:lnTo>
                  <a:lnTo>
                    <a:pt x="128" y="179"/>
                  </a:lnTo>
                  <a:lnTo>
                    <a:pt x="128" y="179"/>
                  </a:lnTo>
                  <a:lnTo>
                    <a:pt x="126" y="179"/>
                  </a:lnTo>
                  <a:lnTo>
                    <a:pt x="126" y="179"/>
                  </a:lnTo>
                  <a:lnTo>
                    <a:pt x="126" y="179"/>
                  </a:lnTo>
                  <a:lnTo>
                    <a:pt x="126" y="179"/>
                  </a:lnTo>
                  <a:lnTo>
                    <a:pt x="128" y="179"/>
                  </a:lnTo>
                  <a:lnTo>
                    <a:pt x="126" y="176"/>
                  </a:lnTo>
                  <a:lnTo>
                    <a:pt x="124" y="179"/>
                  </a:lnTo>
                  <a:lnTo>
                    <a:pt x="122" y="181"/>
                  </a:lnTo>
                  <a:lnTo>
                    <a:pt x="122" y="179"/>
                  </a:lnTo>
                  <a:lnTo>
                    <a:pt x="122" y="179"/>
                  </a:lnTo>
                  <a:lnTo>
                    <a:pt x="120" y="179"/>
                  </a:lnTo>
                  <a:lnTo>
                    <a:pt x="120" y="176"/>
                  </a:lnTo>
                  <a:lnTo>
                    <a:pt x="118" y="181"/>
                  </a:lnTo>
                  <a:lnTo>
                    <a:pt x="115" y="181"/>
                  </a:lnTo>
                  <a:lnTo>
                    <a:pt x="113" y="179"/>
                  </a:lnTo>
                  <a:lnTo>
                    <a:pt x="113" y="176"/>
                  </a:lnTo>
                  <a:lnTo>
                    <a:pt x="111" y="176"/>
                  </a:lnTo>
                  <a:lnTo>
                    <a:pt x="111" y="176"/>
                  </a:lnTo>
                  <a:lnTo>
                    <a:pt x="111" y="176"/>
                  </a:lnTo>
                  <a:lnTo>
                    <a:pt x="111" y="179"/>
                  </a:lnTo>
                  <a:lnTo>
                    <a:pt x="109" y="179"/>
                  </a:lnTo>
                  <a:lnTo>
                    <a:pt x="109" y="179"/>
                  </a:lnTo>
                  <a:lnTo>
                    <a:pt x="109" y="176"/>
                  </a:lnTo>
                  <a:lnTo>
                    <a:pt x="109" y="179"/>
                  </a:lnTo>
                  <a:lnTo>
                    <a:pt x="109" y="183"/>
                  </a:lnTo>
                  <a:lnTo>
                    <a:pt x="107" y="183"/>
                  </a:lnTo>
                  <a:lnTo>
                    <a:pt x="107" y="185"/>
                  </a:lnTo>
                  <a:lnTo>
                    <a:pt x="107" y="187"/>
                  </a:lnTo>
                  <a:lnTo>
                    <a:pt x="105" y="187"/>
                  </a:lnTo>
                  <a:lnTo>
                    <a:pt x="103" y="189"/>
                  </a:lnTo>
                  <a:lnTo>
                    <a:pt x="107" y="187"/>
                  </a:lnTo>
                  <a:lnTo>
                    <a:pt x="109" y="187"/>
                  </a:lnTo>
                  <a:lnTo>
                    <a:pt x="109" y="189"/>
                  </a:lnTo>
                  <a:lnTo>
                    <a:pt x="111" y="189"/>
                  </a:lnTo>
                  <a:lnTo>
                    <a:pt x="111" y="187"/>
                  </a:lnTo>
                  <a:lnTo>
                    <a:pt x="111" y="187"/>
                  </a:lnTo>
                  <a:lnTo>
                    <a:pt x="113" y="187"/>
                  </a:lnTo>
                  <a:lnTo>
                    <a:pt x="115" y="187"/>
                  </a:lnTo>
                  <a:lnTo>
                    <a:pt x="115" y="187"/>
                  </a:lnTo>
                  <a:lnTo>
                    <a:pt x="113" y="187"/>
                  </a:lnTo>
                  <a:lnTo>
                    <a:pt x="113" y="189"/>
                  </a:lnTo>
                  <a:lnTo>
                    <a:pt x="118" y="187"/>
                  </a:lnTo>
                  <a:lnTo>
                    <a:pt x="124" y="187"/>
                  </a:lnTo>
                  <a:lnTo>
                    <a:pt x="138" y="185"/>
                  </a:lnTo>
                  <a:lnTo>
                    <a:pt x="141" y="183"/>
                  </a:lnTo>
                  <a:close/>
                  <a:moveTo>
                    <a:pt x="151" y="305"/>
                  </a:moveTo>
                  <a:lnTo>
                    <a:pt x="151" y="303"/>
                  </a:lnTo>
                  <a:lnTo>
                    <a:pt x="151" y="303"/>
                  </a:lnTo>
                  <a:lnTo>
                    <a:pt x="149" y="303"/>
                  </a:lnTo>
                  <a:lnTo>
                    <a:pt x="149" y="303"/>
                  </a:lnTo>
                  <a:lnTo>
                    <a:pt x="149" y="303"/>
                  </a:lnTo>
                  <a:lnTo>
                    <a:pt x="149" y="305"/>
                  </a:lnTo>
                  <a:lnTo>
                    <a:pt x="151" y="305"/>
                  </a:lnTo>
                  <a:lnTo>
                    <a:pt x="151" y="305"/>
                  </a:lnTo>
                  <a:lnTo>
                    <a:pt x="151" y="305"/>
                  </a:lnTo>
                  <a:lnTo>
                    <a:pt x="151" y="305"/>
                  </a:lnTo>
                  <a:lnTo>
                    <a:pt x="151" y="305"/>
                  </a:lnTo>
                  <a:lnTo>
                    <a:pt x="153" y="305"/>
                  </a:lnTo>
                  <a:lnTo>
                    <a:pt x="153" y="305"/>
                  </a:lnTo>
                  <a:lnTo>
                    <a:pt x="153" y="305"/>
                  </a:lnTo>
                  <a:lnTo>
                    <a:pt x="151" y="305"/>
                  </a:lnTo>
                  <a:close/>
                  <a:moveTo>
                    <a:pt x="122" y="290"/>
                  </a:moveTo>
                  <a:lnTo>
                    <a:pt x="122" y="290"/>
                  </a:lnTo>
                  <a:lnTo>
                    <a:pt x="122" y="290"/>
                  </a:lnTo>
                  <a:lnTo>
                    <a:pt x="120" y="290"/>
                  </a:lnTo>
                  <a:lnTo>
                    <a:pt x="120" y="290"/>
                  </a:lnTo>
                  <a:lnTo>
                    <a:pt x="120" y="290"/>
                  </a:lnTo>
                  <a:lnTo>
                    <a:pt x="118" y="290"/>
                  </a:lnTo>
                  <a:lnTo>
                    <a:pt x="118" y="288"/>
                  </a:lnTo>
                  <a:lnTo>
                    <a:pt x="118" y="288"/>
                  </a:lnTo>
                  <a:lnTo>
                    <a:pt x="118" y="290"/>
                  </a:lnTo>
                  <a:lnTo>
                    <a:pt x="118" y="290"/>
                  </a:lnTo>
                  <a:lnTo>
                    <a:pt x="118" y="290"/>
                  </a:lnTo>
                  <a:lnTo>
                    <a:pt x="118" y="290"/>
                  </a:lnTo>
                  <a:lnTo>
                    <a:pt x="118" y="290"/>
                  </a:lnTo>
                  <a:lnTo>
                    <a:pt x="118" y="290"/>
                  </a:lnTo>
                  <a:lnTo>
                    <a:pt x="118" y="290"/>
                  </a:lnTo>
                  <a:lnTo>
                    <a:pt x="118" y="290"/>
                  </a:lnTo>
                  <a:lnTo>
                    <a:pt x="118" y="290"/>
                  </a:lnTo>
                  <a:lnTo>
                    <a:pt x="120" y="290"/>
                  </a:lnTo>
                  <a:lnTo>
                    <a:pt x="120" y="290"/>
                  </a:lnTo>
                  <a:lnTo>
                    <a:pt x="122" y="290"/>
                  </a:lnTo>
                  <a:close/>
                  <a:moveTo>
                    <a:pt x="157" y="229"/>
                  </a:moveTo>
                  <a:lnTo>
                    <a:pt x="159" y="229"/>
                  </a:lnTo>
                  <a:lnTo>
                    <a:pt x="159" y="227"/>
                  </a:lnTo>
                  <a:lnTo>
                    <a:pt x="162" y="225"/>
                  </a:lnTo>
                  <a:lnTo>
                    <a:pt x="162" y="223"/>
                  </a:lnTo>
                  <a:lnTo>
                    <a:pt x="162" y="221"/>
                  </a:lnTo>
                  <a:lnTo>
                    <a:pt x="164" y="216"/>
                  </a:lnTo>
                  <a:lnTo>
                    <a:pt x="168" y="204"/>
                  </a:lnTo>
                  <a:lnTo>
                    <a:pt x="168" y="197"/>
                  </a:lnTo>
                  <a:lnTo>
                    <a:pt x="168" y="197"/>
                  </a:lnTo>
                  <a:lnTo>
                    <a:pt x="166" y="195"/>
                  </a:lnTo>
                  <a:lnTo>
                    <a:pt x="166" y="195"/>
                  </a:lnTo>
                  <a:lnTo>
                    <a:pt x="166" y="195"/>
                  </a:lnTo>
                  <a:lnTo>
                    <a:pt x="168" y="193"/>
                  </a:lnTo>
                  <a:lnTo>
                    <a:pt x="168" y="193"/>
                  </a:lnTo>
                  <a:lnTo>
                    <a:pt x="166" y="189"/>
                  </a:lnTo>
                  <a:lnTo>
                    <a:pt x="164" y="189"/>
                  </a:lnTo>
                  <a:lnTo>
                    <a:pt x="164" y="187"/>
                  </a:lnTo>
                  <a:lnTo>
                    <a:pt x="164" y="187"/>
                  </a:lnTo>
                  <a:lnTo>
                    <a:pt x="164" y="187"/>
                  </a:lnTo>
                  <a:lnTo>
                    <a:pt x="159" y="187"/>
                  </a:lnTo>
                  <a:lnTo>
                    <a:pt x="157" y="189"/>
                  </a:lnTo>
                  <a:lnTo>
                    <a:pt x="155" y="189"/>
                  </a:lnTo>
                  <a:lnTo>
                    <a:pt x="155" y="189"/>
                  </a:lnTo>
                  <a:lnTo>
                    <a:pt x="155" y="189"/>
                  </a:lnTo>
                  <a:lnTo>
                    <a:pt x="153" y="187"/>
                  </a:lnTo>
                  <a:lnTo>
                    <a:pt x="153" y="185"/>
                  </a:lnTo>
                  <a:lnTo>
                    <a:pt x="151" y="185"/>
                  </a:lnTo>
                  <a:lnTo>
                    <a:pt x="149" y="185"/>
                  </a:lnTo>
                  <a:lnTo>
                    <a:pt x="145" y="187"/>
                  </a:lnTo>
                  <a:lnTo>
                    <a:pt x="141" y="189"/>
                  </a:lnTo>
                  <a:lnTo>
                    <a:pt x="130" y="191"/>
                  </a:lnTo>
                  <a:lnTo>
                    <a:pt x="128" y="193"/>
                  </a:lnTo>
                  <a:lnTo>
                    <a:pt x="128" y="195"/>
                  </a:lnTo>
                  <a:lnTo>
                    <a:pt x="130" y="197"/>
                  </a:lnTo>
                  <a:lnTo>
                    <a:pt x="132" y="200"/>
                  </a:lnTo>
                  <a:lnTo>
                    <a:pt x="132" y="202"/>
                  </a:lnTo>
                  <a:lnTo>
                    <a:pt x="132" y="204"/>
                  </a:lnTo>
                  <a:lnTo>
                    <a:pt x="130" y="206"/>
                  </a:lnTo>
                  <a:lnTo>
                    <a:pt x="132" y="206"/>
                  </a:lnTo>
                  <a:lnTo>
                    <a:pt x="132" y="208"/>
                  </a:lnTo>
                  <a:lnTo>
                    <a:pt x="132" y="208"/>
                  </a:lnTo>
                  <a:lnTo>
                    <a:pt x="134" y="208"/>
                  </a:lnTo>
                  <a:lnTo>
                    <a:pt x="134" y="210"/>
                  </a:lnTo>
                  <a:lnTo>
                    <a:pt x="134" y="210"/>
                  </a:lnTo>
                  <a:lnTo>
                    <a:pt x="134" y="212"/>
                  </a:lnTo>
                  <a:lnTo>
                    <a:pt x="136" y="212"/>
                  </a:lnTo>
                  <a:lnTo>
                    <a:pt x="136" y="212"/>
                  </a:lnTo>
                  <a:lnTo>
                    <a:pt x="136" y="212"/>
                  </a:lnTo>
                  <a:lnTo>
                    <a:pt x="136" y="214"/>
                  </a:lnTo>
                  <a:lnTo>
                    <a:pt x="136" y="214"/>
                  </a:lnTo>
                  <a:lnTo>
                    <a:pt x="136" y="214"/>
                  </a:lnTo>
                  <a:lnTo>
                    <a:pt x="136" y="216"/>
                  </a:lnTo>
                  <a:lnTo>
                    <a:pt x="136" y="216"/>
                  </a:lnTo>
                  <a:lnTo>
                    <a:pt x="138" y="218"/>
                  </a:lnTo>
                  <a:lnTo>
                    <a:pt x="138" y="218"/>
                  </a:lnTo>
                  <a:lnTo>
                    <a:pt x="141" y="221"/>
                  </a:lnTo>
                  <a:lnTo>
                    <a:pt x="143" y="223"/>
                  </a:lnTo>
                  <a:lnTo>
                    <a:pt x="145" y="223"/>
                  </a:lnTo>
                  <a:lnTo>
                    <a:pt x="147" y="227"/>
                  </a:lnTo>
                  <a:lnTo>
                    <a:pt x="147" y="227"/>
                  </a:lnTo>
                  <a:lnTo>
                    <a:pt x="149" y="227"/>
                  </a:lnTo>
                  <a:lnTo>
                    <a:pt x="151" y="227"/>
                  </a:lnTo>
                  <a:lnTo>
                    <a:pt x="151" y="225"/>
                  </a:lnTo>
                  <a:lnTo>
                    <a:pt x="153" y="225"/>
                  </a:lnTo>
                  <a:lnTo>
                    <a:pt x="153" y="227"/>
                  </a:lnTo>
                  <a:lnTo>
                    <a:pt x="155" y="229"/>
                  </a:lnTo>
                  <a:lnTo>
                    <a:pt x="157" y="229"/>
                  </a:lnTo>
                  <a:close/>
                  <a:moveTo>
                    <a:pt x="122" y="313"/>
                  </a:moveTo>
                  <a:lnTo>
                    <a:pt x="120" y="313"/>
                  </a:lnTo>
                  <a:lnTo>
                    <a:pt x="120" y="313"/>
                  </a:lnTo>
                  <a:lnTo>
                    <a:pt x="120" y="313"/>
                  </a:lnTo>
                  <a:lnTo>
                    <a:pt x="120" y="313"/>
                  </a:lnTo>
                  <a:lnTo>
                    <a:pt x="122" y="313"/>
                  </a:lnTo>
                  <a:lnTo>
                    <a:pt x="122" y="313"/>
                  </a:lnTo>
                  <a:lnTo>
                    <a:pt x="124" y="313"/>
                  </a:lnTo>
                  <a:lnTo>
                    <a:pt x="124" y="313"/>
                  </a:lnTo>
                  <a:lnTo>
                    <a:pt x="122" y="313"/>
                  </a:lnTo>
                  <a:close/>
                  <a:moveTo>
                    <a:pt x="436" y="462"/>
                  </a:moveTo>
                  <a:lnTo>
                    <a:pt x="434" y="458"/>
                  </a:lnTo>
                  <a:lnTo>
                    <a:pt x="434" y="454"/>
                  </a:lnTo>
                  <a:lnTo>
                    <a:pt x="432" y="452"/>
                  </a:lnTo>
                  <a:lnTo>
                    <a:pt x="432" y="452"/>
                  </a:lnTo>
                  <a:lnTo>
                    <a:pt x="432" y="452"/>
                  </a:lnTo>
                  <a:lnTo>
                    <a:pt x="430" y="452"/>
                  </a:lnTo>
                  <a:lnTo>
                    <a:pt x="430" y="452"/>
                  </a:lnTo>
                  <a:lnTo>
                    <a:pt x="432" y="456"/>
                  </a:lnTo>
                  <a:lnTo>
                    <a:pt x="432" y="458"/>
                  </a:lnTo>
                  <a:lnTo>
                    <a:pt x="432" y="460"/>
                  </a:lnTo>
                  <a:lnTo>
                    <a:pt x="434" y="462"/>
                  </a:lnTo>
                  <a:lnTo>
                    <a:pt x="434" y="464"/>
                  </a:lnTo>
                  <a:lnTo>
                    <a:pt x="436" y="464"/>
                  </a:lnTo>
                  <a:lnTo>
                    <a:pt x="436" y="466"/>
                  </a:lnTo>
                  <a:lnTo>
                    <a:pt x="436" y="466"/>
                  </a:lnTo>
                  <a:lnTo>
                    <a:pt x="436" y="466"/>
                  </a:lnTo>
                  <a:lnTo>
                    <a:pt x="438" y="466"/>
                  </a:lnTo>
                  <a:lnTo>
                    <a:pt x="438" y="464"/>
                  </a:lnTo>
                  <a:lnTo>
                    <a:pt x="436" y="462"/>
                  </a:lnTo>
                  <a:lnTo>
                    <a:pt x="436" y="462"/>
                  </a:lnTo>
                  <a:close/>
                  <a:moveTo>
                    <a:pt x="402" y="500"/>
                  </a:moveTo>
                  <a:lnTo>
                    <a:pt x="400" y="498"/>
                  </a:lnTo>
                  <a:lnTo>
                    <a:pt x="398" y="498"/>
                  </a:lnTo>
                  <a:lnTo>
                    <a:pt x="396" y="498"/>
                  </a:lnTo>
                  <a:lnTo>
                    <a:pt x="392" y="498"/>
                  </a:lnTo>
                  <a:lnTo>
                    <a:pt x="392" y="496"/>
                  </a:lnTo>
                  <a:lnTo>
                    <a:pt x="392" y="496"/>
                  </a:lnTo>
                  <a:lnTo>
                    <a:pt x="390" y="496"/>
                  </a:lnTo>
                  <a:lnTo>
                    <a:pt x="390" y="494"/>
                  </a:lnTo>
                  <a:lnTo>
                    <a:pt x="388" y="494"/>
                  </a:lnTo>
                  <a:lnTo>
                    <a:pt x="388" y="494"/>
                  </a:lnTo>
                  <a:lnTo>
                    <a:pt x="388" y="494"/>
                  </a:lnTo>
                  <a:lnTo>
                    <a:pt x="388" y="494"/>
                  </a:lnTo>
                  <a:lnTo>
                    <a:pt x="381" y="487"/>
                  </a:lnTo>
                  <a:lnTo>
                    <a:pt x="379" y="487"/>
                  </a:lnTo>
                  <a:lnTo>
                    <a:pt x="379" y="490"/>
                  </a:lnTo>
                  <a:lnTo>
                    <a:pt x="379" y="492"/>
                  </a:lnTo>
                  <a:lnTo>
                    <a:pt x="379" y="492"/>
                  </a:lnTo>
                  <a:lnTo>
                    <a:pt x="379" y="494"/>
                  </a:lnTo>
                  <a:lnTo>
                    <a:pt x="381" y="494"/>
                  </a:lnTo>
                  <a:lnTo>
                    <a:pt x="384" y="494"/>
                  </a:lnTo>
                  <a:lnTo>
                    <a:pt x="384" y="496"/>
                  </a:lnTo>
                  <a:lnTo>
                    <a:pt x="384" y="496"/>
                  </a:lnTo>
                  <a:lnTo>
                    <a:pt x="386" y="498"/>
                  </a:lnTo>
                  <a:lnTo>
                    <a:pt x="386" y="498"/>
                  </a:lnTo>
                  <a:lnTo>
                    <a:pt x="390" y="498"/>
                  </a:lnTo>
                  <a:lnTo>
                    <a:pt x="390" y="498"/>
                  </a:lnTo>
                  <a:lnTo>
                    <a:pt x="392" y="500"/>
                  </a:lnTo>
                  <a:lnTo>
                    <a:pt x="392" y="500"/>
                  </a:lnTo>
                  <a:lnTo>
                    <a:pt x="394" y="500"/>
                  </a:lnTo>
                  <a:lnTo>
                    <a:pt x="394" y="500"/>
                  </a:lnTo>
                  <a:lnTo>
                    <a:pt x="396" y="500"/>
                  </a:lnTo>
                  <a:lnTo>
                    <a:pt x="398" y="500"/>
                  </a:lnTo>
                  <a:lnTo>
                    <a:pt x="400" y="500"/>
                  </a:lnTo>
                  <a:lnTo>
                    <a:pt x="400" y="502"/>
                  </a:lnTo>
                  <a:lnTo>
                    <a:pt x="405" y="504"/>
                  </a:lnTo>
                  <a:lnTo>
                    <a:pt x="407" y="506"/>
                  </a:lnTo>
                  <a:lnTo>
                    <a:pt x="409" y="506"/>
                  </a:lnTo>
                  <a:lnTo>
                    <a:pt x="407" y="504"/>
                  </a:lnTo>
                  <a:lnTo>
                    <a:pt x="402" y="500"/>
                  </a:lnTo>
                  <a:close/>
                  <a:moveTo>
                    <a:pt x="321" y="426"/>
                  </a:moveTo>
                  <a:lnTo>
                    <a:pt x="319" y="424"/>
                  </a:lnTo>
                  <a:lnTo>
                    <a:pt x="317" y="422"/>
                  </a:lnTo>
                  <a:lnTo>
                    <a:pt x="317" y="422"/>
                  </a:lnTo>
                  <a:lnTo>
                    <a:pt x="314" y="422"/>
                  </a:lnTo>
                  <a:lnTo>
                    <a:pt x="314" y="422"/>
                  </a:lnTo>
                  <a:lnTo>
                    <a:pt x="312" y="424"/>
                  </a:lnTo>
                  <a:lnTo>
                    <a:pt x="314" y="426"/>
                  </a:lnTo>
                  <a:lnTo>
                    <a:pt x="314" y="426"/>
                  </a:lnTo>
                  <a:lnTo>
                    <a:pt x="317" y="426"/>
                  </a:lnTo>
                  <a:lnTo>
                    <a:pt x="317" y="426"/>
                  </a:lnTo>
                  <a:lnTo>
                    <a:pt x="319" y="429"/>
                  </a:lnTo>
                  <a:lnTo>
                    <a:pt x="319" y="431"/>
                  </a:lnTo>
                  <a:lnTo>
                    <a:pt x="321" y="431"/>
                  </a:lnTo>
                  <a:lnTo>
                    <a:pt x="321" y="433"/>
                  </a:lnTo>
                  <a:lnTo>
                    <a:pt x="323" y="431"/>
                  </a:lnTo>
                  <a:lnTo>
                    <a:pt x="323" y="429"/>
                  </a:lnTo>
                  <a:lnTo>
                    <a:pt x="321" y="429"/>
                  </a:lnTo>
                  <a:lnTo>
                    <a:pt x="321" y="426"/>
                  </a:lnTo>
                  <a:close/>
                  <a:moveTo>
                    <a:pt x="220" y="349"/>
                  </a:moveTo>
                  <a:lnTo>
                    <a:pt x="216" y="349"/>
                  </a:lnTo>
                  <a:lnTo>
                    <a:pt x="216" y="351"/>
                  </a:lnTo>
                  <a:lnTo>
                    <a:pt x="214" y="351"/>
                  </a:lnTo>
                  <a:lnTo>
                    <a:pt x="216" y="351"/>
                  </a:lnTo>
                  <a:lnTo>
                    <a:pt x="216" y="351"/>
                  </a:lnTo>
                  <a:lnTo>
                    <a:pt x="218" y="351"/>
                  </a:lnTo>
                  <a:lnTo>
                    <a:pt x="220" y="349"/>
                  </a:lnTo>
                  <a:lnTo>
                    <a:pt x="222" y="347"/>
                  </a:lnTo>
                  <a:lnTo>
                    <a:pt x="220" y="347"/>
                  </a:lnTo>
                  <a:lnTo>
                    <a:pt x="220" y="349"/>
                  </a:lnTo>
                  <a:close/>
                </a:path>
              </a:pathLst>
            </a:custGeom>
            <a:gradFill>
              <a:gsLst>
                <a:gs pos="2000">
                  <a:schemeClr val="accent1"/>
                </a:gs>
                <a:gs pos="100000">
                  <a:schemeClr val="accent1">
                    <a:lumMod val="75000"/>
                  </a:schemeClr>
                </a:gs>
              </a:gsLst>
              <a:lin ang="2700000" scaled="1"/>
            </a:gra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7" name="Freeform 9">
              <a:extLst>
                <a:ext uri="{FF2B5EF4-FFF2-40B4-BE49-F238E27FC236}">
                  <a16:creationId xmlns:a16="http://schemas.microsoft.com/office/drawing/2014/main" id="{FAE8DDB6-9E85-4DB7-BEEE-0E8E91235D67}"/>
                </a:ext>
              </a:extLst>
            </p:cNvPr>
            <p:cNvSpPr>
              <a:spLocks noEditPoints="1"/>
            </p:cNvSpPr>
            <p:nvPr/>
          </p:nvSpPr>
          <p:spPr bwMode="auto">
            <a:xfrm>
              <a:off x="5668635" y="5799707"/>
              <a:ext cx="671277" cy="202216"/>
            </a:xfrm>
            <a:custGeom>
              <a:avLst/>
              <a:gdLst>
                <a:gd name="T0" fmla="*/ 157 w 322"/>
                <a:gd name="T1" fmla="*/ 24 h 97"/>
                <a:gd name="T2" fmla="*/ 176 w 322"/>
                <a:gd name="T3" fmla="*/ 11 h 97"/>
                <a:gd name="T4" fmla="*/ 157 w 322"/>
                <a:gd name="T5" fmla="*/ 17 h 97"/>
                <a:gd name="T6" fmla="*/ 301 w 322"/>
                <a:gd name="T7" fmla="*/ 11 h 97"/>
                <a:gd name="T8" fmla="*/ 151 w 322"/>
                <a:gd name="T9" fmla="*/ 7 h 97"/>
                <a:gd name="T10" fmla="*/ 144 w 322"/>
                <a:gd name="T11" fmla="*/ 7 h 97"/>
                <a:gd name="T12" fmla="*/ 107 w 322"/>
                <a:gd name="T13" fmla="*/ 34 h 97"/>
                <a:gd name="T14" fmla="*/ 316 w 322"/>
                <a:gd name="T15" fmla="*/ 47 h 97"/>
                <a:gd name="T16" fmla="*/ 308 w 322"/>
                <a:gd name="T17" fmla="*/ 55 h 97"/>
                <a:gd name="T18" fmla="*/ 299 w 322"/>
                <a:gd name="T19" fmla="*/ 21 h 97"/>
                <a:gd name="T20" fmla="*/ 274 w 322"/>
                <a:gd name="T21" fmla="*/ 34 h 97"/>
                <a:gd name="T22" fmla="*/ 270 w 322"/>
                <a:gd name="T23" fmla="*/ 30 h 97"/>
                <a:gd name="T24" fmla="*/ 253 w 322"/>
                <a:gd name="T25" fmla="*/ 17 h 97"/>
                <a:gd name="T26" fmla="*/ 239 w 322"/>
                <a:gd name="T27" fmla="*/ 26 h 97"/>
                <a:gd name="T28" fmla="*/ 222 w 322"/>
                <a:gd name="T29" fmla="*/ 15 h 97"/>
                <a:gd name="T30" fmla="*/ 203 w 322"/>
                <a:gd name="T31" fmla="*/ 3 h 97"/>
                <a:gd name="T32" fmla="*/ 180 w 322"/>
                <a:gd name="T33" fmla="*/ 7 h 97"/>
                <a:gd name="T34" fmla="*/ 195 w 322"/>
                <a:gd name="T35" fmla="*/ 30 h 97"/>
                <a:gd name="T36" fmla="*/ 218 w 322"/>
                <a:gd name="T37" fmla="*/ 38 h 97"/>
                <a:gd name="T38" fmla="*/ 232 w 322"/>
                <a:gd name="T39" fmla="*/ 49 h 97"/>
                <a:gd name="T40" fmla="*/ 213 w 322"/>
                <a:gd name="T41" fmla="*/ 55 h 97"/>
                <a:gd name="T42" fmla="*/ 197 w 322"/>
                <a:gd name="T43" fmla="*/ 61 h 97"/>
                <a:gd name="T44" fmla="*/ 182 w 322"/>
                <a:gd name="T45" fmla="*/ 53 h 97"/>
                <a:gd name="T46" fmla="*/ 184 w 322"/>
                <a:gd name="T47" fmla="*/ 51 h 97"/>
                <a:gd name="T48" fmla="*/ 171 w 322"/>
                <a:gd name="T49" fmla="*/ 45 h 97"/>
                <a:gd name="T50" fmla="*/ 161 w 322"/>
                <a:gd name="T51" fmla="*/ 32 h 97"/>
                <a:gd name="T52" fmla="*/ 138 w 322"/>
                <a:gd name="T53" fmla="*/ 32 h 97"/>
                <a:gd name="T54" fmla="*/ 109 w 322"/>
                <a:gd name="T55" fmla="*/ 40 h 97"/>
                <a:gd name="T56" fmla="*/ 90 w 322"/>
                <a:gd name="T57" fmla="*/ 63 h 97"/>
                <a:gd name="T58" fmla="*/ 88 w 322"/>
                <a:gd name="T59" fmla="*/ 74 h 97"/>
                <a:gd name="T60" fmla="*/ 94 w 322"/>
                <a:gd name="T61" fmla="*/ 91 h 97"/>
                <a:gd name="T62" fmla="*/ 128 w 322"/>
                <a:gd name="T63" fmla="*/ 91 h 97"/>
                <a:gd name="T64" fmla="*/ 178 w 322"/>
                <a:gd name="T65" fmla="*/ 80 h 97"/>
                <a:gd name="T66" fmla="*/ 188 w 322"/>
                <a:gd name="T67" fmla="*/ 78 h 97"/>
                <a:gd name="T68" fmla="*/ 207 w 322"/>
                <a:gd name="T69" fmla="*/ 74 h 97"/>
                <a:gd name="T70" fmla="*/ 232 w 322"/>
                <a:gd name="T71" fmla="*/ 66 h 97"/>
                <a:gd name="T72" fmla="*/ 245 w 322"/>
                <a:gd name="T73" fmla="*/ 49 h 97"/>
                <a:gd name="T74" fmla="*/ 245 w 322"/>
                <a:gd name="T75" fmla="*/ 74 h 97"/>
                <a:gd name="T76" fmla="*/ 285 w 322"/>
                <a:gd name="T77" fmla="*/ 72 h 97"/>
                <a:gd name="T78" fmla="*/ 291 w 322"/>
                <a:gd name="T79" fmla="*/ 68 h 97"/>
                <a:gd name="T80" fmla="*/ 287 w 322"/>
                <a:gd name="T81" fmla="*/ 61 h 97"/>
                <a:gd name="T82" fmla="*/ 308 w 322"/>
                <a:gd name="T83" fmla="*/ 63 h 97"/>
                <a:gd name="T84" fmla="*/ 316 w 322"/>
                <a:gd name="T85" fmla="*/ 59 h 97"/>
                <a:gd name="T86" fmla="*/ 318 w 322"/>
                <a:gd name="T87" fmla="*/ 51 h 97"/>
                <a:gd name="T88" fmla="*/ 63 w 322"/>
                <a:gd name="T89" fmla="*/ 15 h 97"/>
                <a:gd name="T90" fmla="*/ 27 w 322"/>
                <a:gd name="T91" fmla="*/ 32 h 97"/>
                <a:gd name="T92" fmla="*/ 25 w 322"/>
                <a:gd name="T93" fmla="*/ 63 h 97"/>
                <a:gd name="T94" fmla="*/ 16 w 322"/>
                <a:gd name="T95" fmla="*/ 63 h 97"/>
                <a:gd name="T96" fmla="*/ 2 w 322"/>
                <a:gd name="T97" fmla="*/ 63 h 97"/>
                <a:gd name="T98" fmla="*/ 16 w 322"/>
                <a:gd name="T99" fmla="*/ 78 h 97"/>
                <a:gd name="T100" fmla="*/ 25 w 322"/>
                <a:gd name="T101" fmla="*/ 74 h 97"/>
                <a:gd name="T102" fmla="*/ 35 w 322"/>
                <a:gd name="T103" fmla="*/ 80 h 97"/>
                <a:gd name="T104" fmla="*/ 50 w 322"/>
                <a:gd name="T105" fmla="*/ 80 h 97"/>
                <a:gd name="T106" fmla="*/ 54 w 322"/>
                <a:gd name="T107" fmla="*/ 74 h 97"/>
                <a:gd name="T108" fmla="*/ 73 w 322"/>
                <a:gd name="T109" fmla="*/ 74 h 97"/>
                <a:gd name="T110" fmla="*/ 69 w 322"/>
                <a:gd name="T111" fmla="*/ 63 h 97"/>
                <a:gd name="T112" fmla="*/ 322 w 322"/>
                <a:gd name="T113" fmla="*/ 55 h 97"/>
                <a:gd name="T114" fmla="*/ 320 w 322"/>
                <a:gd name="T115" fmla="*/ 57 h 97"/>
                <a:gd name="T116" fmla="*/ 111 w 322"/>
                <a:gd name="T117" fmla="*/ 3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 h="97">
                  <a:moveTo>
                    <a:pt x="182" y="5"/>
                  </a:moveTo>
                  <a:lnTo>
                    <a:pt x="184" y="3"/>
                  </a:lnTo>
                  <a:lnTo>
                    <a:pt x="182" y="3"/>
                  </a:lnTo>
                  <a:lnTo>
                    <a:pt x="180" y="3"/>
                  </a:lnTo>
                  <a:lnTo>
                    <a:pt x="182" y="3"/>
                  </a:lnTo>
                  <a:lnTo>
                    <a:pt x="182" y="5"/>
                  </a:lnTo>
                  <a:close/>
                  <a:moveTo>
                    <a:pt x="157" y="17"/>
                  </a:moveTo>
                  <a:lnTo>
                    <a:pt x="157" y="17"/>
                  </a:lnTo>
                  <a:lnTo>
                    <a:pt x="159" y="17"/>
                  </a:lnTo>
                  <a:lnTo>
                    <a:pt x="159" y="19"/>
                  </a:lnTo>
                  <a:lnTo>
                    <a:pt x="159" y="21"/>
                  </a:lnTo>
                  <a:lnTo>
                    <a:pt x="157" y="24"/>
                  </a:lnTo>
                  <a:lnTo>
                    <a:pt x="157" y="26"/>
                  </a:lnTo>
                  <a:lnTo>
                    <a:pt x="157" y="26"/>
                  </a:lnTo>
                  <a:lnTo>
                    <a:pt x="157" y="28"/>
                  </a:lnTo>
                  <a:lnTo>
                    <a:pt x="161" y="30"/>
                  </a:lnTo>
                  <a:lnTo>
                    <a:pt x="161" y="30"/>
                  </a:lnTo>
                  <a:lnTo>
                    <a:pt x="163" y="28"/>
                  </a:lnTo>
                  <a:lnTo>
                    <a:pt x="165" y="28"/>
                  </a:lnTo>
                  <a:lnTo>
                    <a:pt x="169" y="17"/>
                  </a:lnTo>
                  <a:lnTo>
                    <a:pt x="171" y="13"/>
                  </a:lnTo>
                  <a:lnTo>
                    <a:pt x="174" y="11"/>
                  </a:lnTo>
                  <a:lnTo>
                    <a:pt x="176" y="11"/>
                  </a:lnTo>
                  <a:lnTo>
                    <a:pt x="176" y="11"/>
                  </a:lnTo>
                  <a:lnTo>
                    <a:pt x="176" y="9"/>
                  </a:lnTo>
                  <a:lnTo>
                    <a:pt x="176" y="9"/>
                  </a:lnTo>
                  <a:lnTo>
                    <a:pt x="176" y="7"/>
                  </a:lnTo>
                  <a:lnTo>
                    <a:pt x="174" y="7"/>
                  </a:lnTo>
                  <a:lnTo>
                    <a:pt x="174" y="7"/>
                  </a:lnTo>
                  <a:lnTo>
                    <a:pt x="163" y="7"/>
                  </a:lnTo>
                  <a:lnTo>
                    <a:pt x="163" y="7"/>
                  </a:lnTo>
                  <a:lnTo>
                    <a:pt x="157" y="9"/>
                  </a:lnTo>
                  <a:lnTo>
                    <a:pt x="157" y="11"/>
                  </a:lnTo>
                  <a:lnTo>
                    <a:pt x="157" y="11"/>
                  </a:lnTo>
                  <a:lnTo>
                    <a:pt x="157" y="13"/>
                  </a:lnTo>
                  <a:lnTo>
                    <a:pt x="157" y="17"/>
                  </a:lnTo>
                  <a:lnTo>
                    <a:pt x="157" y="17"/>
                  </a:lnTo>
                  <a:close/>
                  <a:moveTo>
                    <a:pt x="303" y="17"/>
                  </a:moveTo>
                  <a:lnTo>
                    <a:pt x="308" y="17"/>
                  </a:lnTo>
                  <a:lnTo>
                    <a:pt x="310" y="17"/>
                  </a:lnTo>
                  <a:lnTo>
                    <a:pt x="310" y="15"/>
                  </a:lnTo>
                  <a:lnTo>
                    <a:pt x="312" y="13"/>
                  </a:lnTo>
                  <a:lnTo>
                    <a:pt x="312" y="11"/>
                  </a:lnTo>
                  <a:lnTo>
                    <a:pt x="312" y="9"/>
                  </a:lnTo>
                  <a:lnTo>
                    <a:pt x="310" y="7"/>
                  </a:lnTo>
                  <a:lnTo>
                    <a:pt x="308" y="5"/>
                  </a:lnTo>
                  <a:lnTo>
                    <a:pt x="303" y="7"/>
                  </a:lnTo>
                  <a:lnTo>
                    <a:pt x="301" y="11"/>
                  </a:lnTo>
                  <a:lnTo>
                    <a:pt x="301" y="15"/>
                  </a:lnTo>
                  <a:lnTo>
                    <a:pt x="303" y="17"/>
                  </a:lnTo>
                  <a:close/>
                  <a:moveTo>
                    <a:pt x="144" y="9"/>
                  </a:moveTo>
                  <a:lnTo>
                    <a:pt x="146" y="9"/>
                  </a:lnTo>
                  <a:lnTo>
                    <a:pt x="146" y="9"/>
                  </a:lnTo>
                  <a:lnTo>
                    <a:pt x="146" y="9"/>
                  </a:lnTo>
                  <a:lnTo>
                    <a:pt x="146" y="7"/>
                  </a:lnTo>
                  <a:lnTo>
                    <a:pt x="146" y="9"/>
                  </a:lnTo>
                  <a:lnTo>
                    <a:pt x="148" y="7"/>
                  </a:lnTo>
                  <a:lnTo>
                    <a:pt x="148" y="7"/>
                  </a:lnTo>
                  <a:lnTo>
                    <a:pt x="151" y="7"/>
                  </a:lnTo>
                  <a:lnTo>
                    <a:pt x="151" y="7"/>
                  </a:lnTo>
                  <a:lnTo>
                    <a:pt x="151" y="7"/>
                  </a:lnTo>
                  <a:lnTo>
                    <a:pt x="151" y="7"/>
                  </a:lnTo>
                  <a:lnTo>
                    <a:pt x="151" y="7"/>
                  </a:lnTo>
                  <a:lnTo>
                    <a:pt x="151" y="7"/>
                  </a:lnTo>
                  <a:lnTo>
                    <a:pt x="151" y="5"/>
                  </a:lnTo>
                  <a:lnTo>
                    <a:pt x="148" y="5"/>
                  </a:lnTo>
                  <a:lnTo>
                    <a:pt x="146" y="7"/>
                  </a:lnTo>
                  <a:lnTo>
                    <a:pt x="146" y="7"/>
                  </a:lnTo>
                  <a:lnTo>
                    <a:pt x="144" y="7"/>
                  </a:lnTo>
                  <a:lnTo>
                    <a:pt x="144" y="7"/>
                  </a:lnTo>
                  <a:lnTo>
                    <a:pt x="144" y="9"/>
                  </a:lnTo>
                  <a:lnTo>
                    <a:pt x="144" y="7"/>
                  </a:lnTo>
                  <a:lnTo>
                    <a:pt x="144" y="9"/>
                  </a:lnTo>
                  <a:close/>
                  <a:moveTo>
                    <a:pt x="98" y="36"/>
                  </a:moveTo>
                  <a:lnTo>
                    <a:pt x="98" y="36"/>
                  </a:lnTo>
                  <a:lnTo>
                    <a:pt x="100" y="34"/>
                  </a:lnTo>
                  <a:lnTo>
                    <a:pt x="100" y="36"/>
                  </a:lnTo>
                  <a:lnTo>
                    <a:pt x="102" y="36"/>
                  </a:lnTo>
                  <a:lnTo>
                    <a:pt x="102" y="34"/>
                  </a:lnTo>
                  <a:lnTo>
                    <a:pt x="104" y="34"/>
                  </a:lnTo>
                  <a:lnTo>
                    <a:pt x="104" y="34"/>
                  </a:lnTo>
                  <a:lnTo>
                    <a:pt x="104" y="34"/>
                  </a:lnTo>
                  <a:lnTo>
                    <a:pt x="107" y="34"/>
                  </a:lnTo>
                  <a:lnTo>
                    <a:pt x="107" y="34"/>
                  </a:lnTo>
                  <a:lnTo>
                    <a:pt x="107" y="32"/>
                  </a:lnTo>
                  <a:lnTo>
                    <a:pt x="104" y="32"/>
                  </a:lnTo>
                  <a:lnTo>
                    <a:pt x="104" y="34"/>
                  </a:lnTo>
                  <a:lnTo>
                    <a:pt x="102" y="34"/>
                  </a:lnTo>
                  <a:lnTo>
                    <a:pt x="102" y="34"/>
                  </a:lnTo>
                  <a:lnTo>
                    <a:pt x="100" y="34"/>
                  </a:lnTo>
                  <a:lnTo>
                    <a:pt x="98" y="34"/>
                  </a:lnTo>
                  <a:lnTo>
                    <a:pt x="96" y="34"/>
                  </a:lnTo>
                  <a:lnTo>
                    <a:pt x="96" y="36"/>
                  </a:lnTo>
                  <a:lnTo>
                    <a:pt x="98" y="36"/>
                  </a:lnTo>
                  <a:close/>
                  <a:moveTo>
                    <a:pt x="316" y="47"/>
                  </a:moveTo>
                  <a:lnTo>
                    <a:pt x="316" y="47"/>
                  </a:lnTo>
                  <a:lnTo>
                    <a:pt x="314" y="47"/>
                  </a:lnTo>
                  <a:lnTo>
                    <a:pt x="314" y="47"/>
                  </a:lnTo>
                  <a:lnTo>
                    <a:pt x="314" y="49"/>
                  </a:lnTo>
                  <a:lnTo>
                    <a:pt x="314" y="49"/>
                  </a:lnTo>
                  <a:lnTo>
                    <a:pt x="312" y="49"/>
                  </a:lnTo>
                  <a:lnTo>
                    <a:pt x="312" y="51"/>
                  </a:lnTo>
                  <a:lnTo>
                    <a:pt x="312" y="51"/>
                  </a:lnTo>
                  <a:lnTo>
                    <a:pt x="314" y="53"/>
                  </a:lnTo>
                  <a:lnTo>
                    <a:pt x="312" y="53"/>
                  </a:lnTo>
                  <a:lnTo>
                    <a:pt x="310" y="53"/>
                  </a:lnTo>
                  <a:lnTo>
                    <a:pt x="308" y="55"/>
                  </a:lnTo>
                  <a:lnTo>
                    <a:pt x="308" y="55"/>
                  </a:lnTo>
                  <a:lnTo>
                    <a:pt x="306" y="53"/>
                  </a:lnTo>
                  <a:lnTo>
                    <a:pt x="303" y="53"/>
                  </a:lnTo>
                  <a:lnTo>
                    <a:pt x="303" y="51"/>
                  </a:lnTo>
                  <a:lnTo>
                    <a:pt x="303" y="49"/>
                  </a:lnTo>
                  <a:lnTo>
                    <a:pt x="303" y="45"/>
                  </a:lnTo>
                  <a:lnTo>
                    <a:pt x="303" y="40"/>
                  </a:lnTo>
                  <a:lnTo>
                    <a:pt x="303" y="38"/>
                  </a:lnTo>
                  <a:lnTo>
                    <a:pt x="301" y="32"/>
                  </a:lnTo>
                  <a:lnTo>
                    <a:pt x="301" y="28"/>
                  </a:lnTo>
                  <a:lnTo>
                    <a:pt x="299" y="26"/>
                  </a:lnTo>
                  <a:lnTo>
                    <a:pt x="299" y="24"/>
                  </a:lnTo>
                  <a:lnTo>
                    <a:pt x="299" y="21"/>
                  </a:lnTo>
                  <a:lnTo>
                    <a:pt x="297" y="21"/>
                  </a:lnTo>
                  <a:lnTo>
                    <a:pt x="295" y="21"/>
                  </a:lnTo>
                  <a:lnTo>
                    <a:pt x="291" y="19"/>
                  </a:lnTo>
                  <a:lnTo>
                    <a:pt x="287" y="19"/>
                  </a:lnTo>
                  <a:lnTo>
                    <a:pt x="283" y="21"/>
                  </a:lnTo>
                  <a:lnTo>
                    <a:pt x="278" y="21"/>
                  </a:lnTo>
                  <a:lnTo>
                    <a:pt x="276" y="24"/>
                  </a:lnTo>
                  <a:lnTo>
                    <a:pt x="274" y="26"/>
                  </a:lnTo>
                  <a:lnTo>
                    <a:pt x="272" y="28"/>
                  </a:lnTo>
                  <a:lnTo>
                    <a:pt x="272" y="32"/>
                  </a:lnTo>
                  <a:lnTo>
                    <a:pt x="274" y="34"/>
                  </a:lnTo>
                  <a:lnTo>
                    <a:pt x="274" y="34"/>
                  </a:lnTo>
                  <a:lnTo>
                    <a:pt x="274" y="36"/>
                  </a:lnTo>
                  <a:lnTo>
                    <a:pt x="272" y="38"/>
                  </a:lnTo>
                  <a:lnTo>
                    <a:pt x="272" y="40"/>
                  </a:lnTo>
                  <a:lnTo>
                    <a:pt x="272" y="40"/>
                  </a:lnTo>
                  <a:lnTo>
                    <a:pt x="272" y="42"/>
                  </a:lnTo>
                  <a:lnTo>
                    <a:pt x="270" y="42"/>
                  </a:lnTo>
                  <a:lnTo>
                    <a:pt x="268" y="45"/>
                  </a:lnTo>
                  <a:lnTo>
                    <a:pt x="268" y="45"/>
                  </a:lnTo>
                  <a:lnTo>
                    <a:pt x="268" y="42"/>
                  </a:lnTo>
                  <a:lnTo>
                    <a:pt x="270" y="36"/>
                  </a:lnTo>
                  <a:lnTo>
                    <a:pt x="270" y="32"/>
                  </a:lnTo>
                  <a:lnTo>
                    <a:pt x="270" y="30"/>
                  </a:lnTo>
                  <a:lnTo>
                    <a:pt x="270" y="28"/>
                  </a:lnTo>
                  <a:lnTo>
                    <a:pt x="268" y="21"/>
                  </a:lnTo>
                  <a:lnTo>
                    <a:pt x="266" y="19"/>
                  </a:lnTo>
                  <a:lnTo>
                    <a:pt x="266" y="19"/>
                  </a:lnTo>
                  <a:lnTo>
                    <a:pt x="262" y="19"/>
                  </a:lnTo>
                  <a:lnTo>
                    <a:pt x="262" y="19"/>
                  </a:lnTo>
                  <a:lnTo>
                    <a:pt x="262" y="19"/>
                  </a:lnTo>
                  <a:lnTo>
                    <a:pt x="262" y="19"/>
                  </a:lnTo>
                  <a:lnTo>
                    <a:pt x="259" y="17"/>
                  </a:lnTo>
                  <a:lnTo>
                    <a:pt x="257" y="17"/>
                  </a:lnTo>
                  <a:lnTo>
                    <a:pt x="255" y="17"/>
                  </a:lnTo>
                  <a:lnTo>
                    <a:pt x="253" y="17"/>
                  </a:lnTo>
                  <a:lnTo>
                    <a:pt x="253" y="15"/>
                  </a:lnTo>
                  <a:lnTo>
                    <a:pt x="251" y="15"/>
                  </a:lnTo>
                  <a:lnTo>
                    <a:pt x="249" y="17"/>
                  </a:lnTo>
                  <a:lnTo>
                    <a:pt x="247" y="17"/>
                  </a:lnTo>
                  <a:lnTo>
                    <a:pt x="247" y="19"/>
                  </a:lnTo>
                  <a:lnTo>
                    <a:pt x="245" y="19"/>
                  </a:lnTo>
                  <a:lnTo>
                    <a:pt x="243" y="21"/>
                  </a:lnTo>
                  <a:lnTo>
                    <a:pt x="243" y="21"/>
                  </a:lnTo>
                  <a:lnTo>
                    <a:pt x="243" y="21"/>
                  </a:lnTo>
                  <a:lnTo>
                    <a:pt x="243" y="24"/>
                  </a:lnTo>
                  <a:lnTo>
                    <a:pt x="241" y="26"/>
                  </a:lnTo>
                  <a:lnTo>
                    <a:pt x="239" y="26"/>
                  </a:lnTo>
                  <a:lnTo>
                    <a:pt x="236" y="28"/>
                  </a:lnTo>
                  <a:lnTo>
                    <a:pt x="234" y="28"/>
                  </a:lnTo>
                  <a:lnTo>
                    <a:pt x="234" y="28"/>
                  </a:lnTo>
                  <a:lnTo>
                    <a:pt x="230" y="26"/>
                  </a:lnTo>
                  <a:lnTo>
                    <a:pt x="230" y="26"/>
                  </a:lnTo>
                  <a:lnTo>
                    <a:pt x="230" y="26"/>
                  </a:lnTo>
                  <a:lnTo>
                    <a:pt x="230" y="26"/>
                  </a:lnTo>
                  <a:lnTo>
                    <a:pt x="230" y="26"/>
                  </a:lnTo>
                  <a:lnTo>
                    <a:pt x="228" y="24"/>
                  </a:lnTo>
                  <a:lnTo>
                    <a:pt x="226" y="19"/>
                  </a:lnTo>
                  <a:lnTo>
                    <a:pt x="224" y="15"/>
                  </a:lnTo>
                  <a:lnTo>
                    <a:pt x="222" y="15"/>
                  </a:lnTo>
                  <a:lnTo>
                    <a:pt x="222" y="15"/>
                  </a:lnTo>
                  <a:lnTo>
                    <a:pt x="222" y="13"/>
                  </a:lnTo>
                  <a:lnTo>
                    <a:pt x="222" y="9"/>
                  </a:lnTo>
                  <a:lnTo>
                    <a:pt x="220" y="5"/>
                  </a:lnTo>
                  <a:lnTo>
                    <a:pt x="215" y="3"/>
                  </a:lnTo>
                  <a:lnTo>
                    <a:pt x="211" y="3"/>
                  </a:lnTo>
                  <a:lnTo>
                    <a:pt x="207" y="3"/>
                  </a:lnTo>
                  <a:lnTo>
                    <a:pt x="205" y="3"/>
                  </a:lnTo>
                  <a:lnTo>
                    <a:pt x="205" y="3"/>
                  </a:lnTo>
                  <a:lnTo>
                    <a:pt x="205" y="3"/>
                  </a:lnTo>
                  <a:lnTo>
                    <a:pt x="203" y="3"/>
                  </a:lnTo>
                  <a:lnTo>
                    <a:pt x="203" y="3"/>
                  </a:lnTo>
                  <a:lnTo>
                    <a:pt x="203" y="0"/>
                  </a:lnTo>
                  <a:lnTo>
                    <a:pt x="201" y="0"/>
                  </a:lnTo>
                  <a:lnTo>
                    <a:pt x="197" y="0"/>
                  </a:lnTo>
                  <a:lnTo>
                    <a:pt x="195" y="0"/>
                  </a:lnTo>
                  <a:lnTo>
                    <a:pt x="188" y="5"/>
                  </a:lnTo>
                  <a:lnTo>
                    <a:pt x="186" y="5"/>
                  </a:lnTo>
                  <a:lnTo>
                    <a:pt x="186" y="5"/>
                  </a:lnTo>
                  <a:lnTo>
                    <a:pt x="184" y="7"/>
                  </a:lnTo>
                  <a:lnTo>
                    <a:pt x="182" y="7"/>
                  </a:lnTo>
                  <a:lnTo>
                    <a:pt x="182" y="7"/>
                  </a:lnTo>
                  <a:lnTo>
                    <a:pt x="180" y="7"/>
                  </a:lnTo>
                  <a:lnTo>
                    <a:pt x="180" y="7"/>
                  </a:lnTo>
                  <a:lnTo>
                    <a:pt x="180" y="9"/>
                  </a:lnTo>
                  <a:lnTo>
                    <a:pt x="178" y="11"/>
                  </a:lnTo>
                  <a:lnTo>
                    <a:pt x="178" y="15"/>
                  </a:lnTo>
                  <a:lnTo>
                    <a:pt x="178" y="15"/>
                  </a:lnTo>
                  <a:lnTo>
                    <a:pt x="180" y="15"/>
                  </a:lnTo>
                  <a:lnTo>
                    <a:pt x="180" y="17"/>
                  </a:lnTo>
                  <a:lnTo>
                    <a:pt x="182" y="17"/>
                  </a:lnTo>
                  <a:lnTo>
                    <a:pt x="184" y="19"/>
                  </a:lnTo>
                  <a:lnTo>
                    <a:pt x="186" y="21"/>
                  </a:lnTo>
                  <a:lnTo>
                    <a:pt x="188" y="26"/>
                  </a:lnTo>
                  <a:lnTo>
                    <a:pt x="188" y="26"/>
                  </a:lnTo>
                  <a:lnTo>
                    <a:pt x="195" y="30"/>
                  </a:lnTo>
                  <a:lnTo>
                    <a:pt x="199" y="34"/>
                  </a:lnTo>
                  <a:lnTo>
                    <a:pt x="201" y="36"/>
                  </a:lnTo>
                  <a:lnTo>
                    <a:pt x="203" y="36"/>
                  </a:lnTo>
                  <a:lnTo>
                    <a:pt x="205" y="38"/>
                  </a:lnTo>
                  <a:lnTo>
                    <a:pt x="205" y="38"/>
                  </a:lnTo>
                  <a:lnTo>
                    <a:pt x="209" y="36"/>
                  </a:lnTo>
                  <a:lnTo>
                    <a:pt x="211" y="36"/>
                  </a:lnTo>
                  <a:lnTo>
                    <a:pt x="213" y="36"/>
                  </a:lnTo>
                  <a:lnTo>
                    <a:pt x="215" y="38"/>
                  </a:lnTo>
                  <a:lnTo>
                    <a:pt x="215" y="40"/>
                  </a:lnTo>
                  <a:lnTo>
                    <a:pt x="218" y="38"/>
                  </a:lnTo>
                  <a:lnTo>
                    <a:pt x="218" y="38"/>
                  </a:lnTo>
                  <a:lnTo>
                    <a:pt x="220" y="40"/>
                  </a:lnTo>
                  <a:lnTo>
                    <a:pt x="224" y="45"/>
                  </a:lnTo>
                  <a:lnTo>
                    <a:pt x="226" y="47"/>
                  </a:lnTo>
                  <a:lnTo>
                    <a:pt x="226" y="47"/>
                  </a:lnTo>
                  <a:lnTo>
                    <a:pt x="226" y="47"/>
                  </a:lnTo>
                  <a:lnTo>
                    <a:pt x="226" y="45"/>
                  </a:lnTo>
                  <a:lnTo>
                    <a:pt x="228" y="45"/>
                  </a:lnTo>
                  <a:lnTo>
                    <a:pt x="228" y="45"/>
                  </a:lnTo>
                  <a:lnTo>
                    <a:pt x="228" y="47"/>
                  </a:lnTo>
                  <a:lnTo>
                    <a:pt x="230" y="47"/>
                  </a:lnTo>
                  <a:lnTo>
                    <a:pt x="230" y="47"/>
                  </a:lnTo>
                  <a:lnTo>
                    <a:pt x="232" y="49"/>
                  </a:lnTo>
                  <a:lnTo>
                    <a:pt x="232" y="51"/>
                  </a:lnTo>
                  <a:lnTo>
                    <a:pt x="232" y="53"/>
                  </a:lnTo>
                  <a:lnTo>
                    <a:pt x="232" y="53"/>
                  </a:lnTo>
                  <a:lnTo>
                    <a:pt x="230" y="55"/>
                  </a:lnTo>
                  <a:lnTo>
                    <a:pt x="228" y="55"/>
                  </a:lnTo>
                  <a:lnTo>
                    <a:pt x="224" y="55"/>
                  </a:lnTo>
                  <a:lnTo>
                    <a:pt x="222" y="55"/>
                  </a:lnTo>
                  <a:lnTo>
                    <a:pt x="222" y="55"/>
                  </a:lnTo>
                  <a:lnTo>
                    <a:pt x="220" y="53"/>
                  </a:lnTo>
                  <a:lnTo>
                    <a:pt x="218" y="53"/>
                  </a:lnTo>
                  <a:lnTo>
                    <a:pt x="213" y="55"/>
                  </a:lnTo>
                  <a:lnTo>
                    <a:pt x="213" y="55"/>
                  </a:lnTo>
                  <a:lnTo>
                    <a:pt x="211" y="55"/>
                  </a:lnTo>
                  <a:lnTo>
                    <a:pt x="211" y="55"/>
                  </a:lnTo>
                  <a:lnTo>
                    <a:pt x="211" y="55"/>
                  </a:lnTo>
                  <a:lnTo>
                    <a:pt x="211" y="57"/>
                  </a:lnTo>
                  <a:lnTo>
                    <a:pt x="209" y="57"/>
                  </a:lnTo>
                  <a:lnTo>
                    <a:pt x="209" y="57"/>
                  </a:lnTo>
                  <a:lnTo>
                    <a:pt x="209" y="57"/>
                  </a:lnTo>
                  <a:lnTo>
                    <a:pt x="205" y="61"/>
                  </a:lnTo>
                  <a:lnTo>
                    <a:pt x="203" y="63"/>
                  </a:lnTo>
                  <a:lnTo>
                    <a:pt x="201" y="63"/>
                  </a:lnTo>
                  <a:lnTo>
                    <a:pt x="199" y="61"/>
                  </a:lnTo>
                  <a:lnTo>
                    <a:pt x="197" y="61"/>
                  </a:lnTo>
                  <a:lnTo>
                    <a:pt x="197" y="61"/>
                  </a:lnTo>
                  <a:lnTo>
                    <a:pt x="197" y="61"/>
                  </a:lnTo>
                  <a:lnTo>
                    <a:pt x="197" y="61"/>
                  </a:lnTo>
                  <a:lnTo>
                    <a:pt x="197" y="59"/>
                  </a:lnTo>
                  <a:lnTo>
                    <a:pt x="195" y="59"/>
                  </a:lnTo>
                  <a:lnTo>
                    <a:pt x="195" y="59"/>
                  </a:lnTo>
                  <a:lnTo>
                    <a:pt x="188" y="61"/>
                  </a:lnTo>
                  <a:lnTo>
                    <a:pt x="186" y="61"/>
                  </a:lnTo>
                  <a:lnTo>
                    <a:pt x="186" y="59"/>
                  </a:lnTo>
                  <a:lnTo>
                    <a:pt x="184" y="59"/>
                  </a:lnTo>
                  <a:lnTo>
                    <a:pt x="184" y="55"/>
                  </a:lnTo>
                  <a:lnTo>
                    <a:pt x="182" y="53"/>
                  </a:lnTo>
                  <a:lnTo>
                    <a:pt x="184" y="53"/>
                  </a:lnTo>
                  <a:lnTo>
                    <a:pt x="184" y="53"/>
                  </a:lnTo>
                  <a:lnTo>
                    <a:pt x="184" y="53"/>
                  </a:lnTo>
                  <a:lnTo>
                    <a:pt x="186" y="53"/>
                  </a:lnTo>
                  <a:lnTo>
                    <a:pt x="186" y="53"/>
                  </a:lnTo>
                  <a:lnTo>
                    <a:pt x="186" y="53"/>
                  </a:lnTo>
                  <a:lnTo>
                    <a:pt x="184" y="53"/>
                  </a:lnTo>
                  <a:lnTo>
                    <a:pt x="184" y="53"/>
                  </a:lnTo>
                  <a:lnTo>
                    <a:pt x="184" y="51"/>
                  </a:lnTo>
                  <a:lnTo>
                    <a:pt x="184" y="51"/>
                  </a:lnTo>
                  <a:lnTo>
                    <a:pt x="184" y="51"/>
                  </a:lnTo>
                  <a:lnTo>
                    <a:pt x="184" y="51"/>
                  </a:lnTo>
                  <a:lnTo>
                    <a:pt x="184" y="49"/>
                  </a:lnTo>
                  <a:lnTo>
                    <a:pt x="182" y="49"/>
                  </a:lnTo>
                  <a:lnTo>
                    <a:pt x="182" y="49"/>
                  </a:lnTo>
                  <a:lnTo>
                    <a:pt x="180" y="49"/>
                  </a:lnTo>
                  <a:lnTo>
                    <a:pt x="180" y="47"/>
                  </a:lnTo>
                  <a:lnTo>
                    <a:pt x="182" y="47"/>
                  </a:lnTo>
                  <a:lnTo>
                    <a:pt x="180" y="47"/>
                  </a:lnTo>
                  <a:lnTo>
                    <a:pt x="180" y="47"/>
                  </a:lnTo>
                  <a:lnTo>
                    <a:pt x="178" y="47"/>
                  </a:lnTo>
                  <a:lnTo>
                    <a:pt x="178" y="47"/>
                  </a:lnTo>
                  <a:lnTo>
                    <a:pt x="171" y="45"/>
                  </a:lnTo>
                  <a:lnTo>
                    <a:pt x="171" y="45"/>
                  </a:lnTo>
                  <a:lnTo>
                    <a:pt x="171" y="42"/>
                  </a:lnTo>
                  <a:lnTo>
                    <a:pt x="169" y="36"/>
                  </a:lnTo>
                  <a:lnTo>
                    <a:pt x="169" y="34"/>
                  </a:lnTo>
                  <a:lnTo>
                    <a:pt x="169" y="34"/>
                  </a:lnTo>
                  <a:lnTo>
                    <a:pt x="167" y="34"/>
                  </a:lnTo>
                  <a:lnTo>
                    <a:pt x="167" y="40"/>
                  </a:lnTo>
                  <a:lnTo>
                    <a:pt x="167" y="42"/>
                  </a:lnTo>
                  <a:lnTo>
                    <a:pt x="165" y="38"/>
                  </a:lnTo>
                  <a:lnTo>
                    <a:pt x="165" y="32"/>
                  </a:lnTo>
                  <a:lnTo>
                    <a:pt x="163" y="32"/>
                  </a:lnTo>
                  <a:lnTo>
                    <a:pt x="163" y="32"/>
                  </a:lnTo>
                  <a:lnTo>
                    <a:pt x="161" y="32"/>
                  </a:lnTo>
                  <a:lnTo>
                    <a:pt x="155" y="32"/>
                  </a:lnTo>
                  <a:lnTo>
                    <a:pt x="155" y="32"/>
                  </a:lnTo>
                  <a:lnTo>
                    <a:pt x="153" y="32"/>
                  </a:lnTo>
                  <a:lnTo>
                    <a:pt x="153" y="32"/>
                  </a:lnTo>
                  <a:lnTo>
                    <a:pt x="153" y="34"/>
                  </a:lnTo>
                  <a:lnTo>
                    <a:pt x="153" y="34"/>
                  </a:lnTo>
                  <a:lnTo>
                    <a:pt x="153" y="36"/>
                  </a:lnTo>
                  <a:lnTo>
                    <a:pt x="151" y="36"/>
                  </a:lnTo>
                  <a:lnTo>
                    <a:pt x="153" y="38"/>
                  </a:lnTo>
                  <a:lnTo>
                    <a:pt x="144" y="34"/>
                  </a:lnTo>
                  <a:lnTo>
                    <a:pt x="140" y="32"/>
                  </a:lnTo>
                  <a:lnTo>
                    <a:pt x="138" y="32"/>
                  </a:lnTo>
                  <a:lnTo>
                    <a:pt x="136" y="30"/>
                  </a:lnTo>
                  <a:lnTo>
                    <a:pt x="136" y="30"/>
                  </a:lnTo>
                  <a:lnTo>
                    <a:pt x="132" y="30"/>
                  </a:lnTo>
                  <a:lnTo>
                    <a:pt x="132" y="30"/>
                  </a:lnTo>
                  <a:lnTo>
                    <a:pt x="130" y="26"/>
                  </a:lnTo>
                  <a:lnTo>
                    <a:pt x="128" y="28"/>
                  </a:lnTo>
                  <a:lnTo>
                    <a:pt x="123" y="28"/>
                  </a:lnTo>
                  <a:lnTo>
                    <a:pt x="121" y="30"/>
                  </a:lnTo>
                  <a:lnTo>
                    <a:pt x="123" y="32"/>
                  </a:lnTo>
                  <a:lnTo>
                    <a:pt x="119" y="32"/>
                  </a:lnTo>
                  <a:lnTo>
                    <a:pt x="115" y="36"/>
                  </a:lnTo>
                  <a:lnTo>
                    <a:pt x="109" y="40"/>
                  </a:lnTo>
                  <a:lnTo>
                    <a:pt x="100" y="42"/>
                  </a:lnTo>
                  <a:lnTo>
                    <a:pt x="100" y="42"/>
                  </a:lnTo>
                  <a:lnTo>
                    <a:pt x="98" y="42"/>
                  </a:lnTo>
                  <a:lnTo>
                    <a:pt x="98" y="42"/>
                  </a:lnTo>
                  <a:lnTo>
                    <a:pt x="96" y="40"/>
                  </a:lnTo>
                  <a:lnTo>
                    <a:pt x="96" y="45"/>
                  </a:lnTo>
                  <a:lnTo>
                    <a:pt x="96" y="47"/>
                  </a:lnTo>
                  <a:lnTo>
                    <a:pt x="92" y="49"/>
                  </a:lnTo>
                  <a:lnTo>
                    <a:pt x="88" y="55"/>
                  </a:lnTo>
                  <a:lnTo>
                    <a:pt x="90" y="57"/>
                  </a:lnTo>
                  <a:lnTo>
                    <a:pt x="90" y="59"/>
                  </a:lnTo>
                  <a:lnTo>
                    <a:pt x="90" y="63"/>
                  </a:lnTo>
                  <a:lnTo>
                    <a:pt x="90" y="63"/>
                  </a:lnTo>
                  <a:lnTo>
                    <a:pt x="92" y="63"/>
                  </a:lnTo>
                  <a:lnTo>
                    <a:pt x="92" y="63"/>
                  </a:lnTo>
                  <a:lnTo>
                    <a:pt x="92" y="66"/>
                  </a:lnTo>
                  <a:lnTo>
                    <a:pt x="92" y="66"/>
                  </a:lnTo>
                  <a:lnTo>
                    <a:pt x="92" y="66"/>
                  </a:lnTo>
                  <a:lnTo>
                    <a:pt x="94" y="68"/>
                  </a:lnTo>
                  <a:lnTo>
                    <a:pt x="94" y="68"/>
                  </a:lnTo>
                  <a:lnTo>
                    <a:pt x="94" y="68"/>
                  </a:lnTo>
                  <a:lnTo>
                    <a:pt x="94" y="70"/>
                  </a:lnTo>
                  <a:lnTo>
                    <a:pt x="90" y="72"/>
                  </a:lnTo>
                  <a:lnTo>
                    <a:pt x="88" y="74"/>
                  </a:lnTo>
                  <a:lnTo>
                    <a:pt x="86" y="76"/>
                  </a:lnTo>
                  <a:lnTo>
                    <a:pt x="86" y="76"/>
                  </a:lnTo>
                  <a:lnTo>
                    <a:pt x="86" y="78"/>
                  </a:lnTo>
                  <a:lnTo>
                    <a:pt x="88" y="80"/>
                  </a:lnTo>
                  <a:lnTo>
                    <a:pt x="86" y="82"/>
                  </a:lnTo>
                  <a:lnTo>
                    <a:pt x="86" y="85"/>
                  </a:lnTo>
                  <a:lnTo>
                    <a:pt x="88" y="87"/>
                  </a:lnTo>
                  <a:lnTo>
                    <a:pt x="88" y="89"/>
                  </a:lnTo>
                  <a:lnTo>
                    <a:pt x="88" y="89"/>
                  </a:lnTo>
                  <a:lnTo>
                    <a:pt x="90" y="89"/>
                  </a:lnTo>
                  <a:lnTo>
                    <a:pt x="92" y="91"/>
                  </a:lnTo>
                  <a:lnTo>
                    <a:pt x="94" y="91"/>
                  </a:lnTo>
                  <a:lnTo>
                    <a:pt x="96" y="93"/>
                  </a:lnTo>
                  <a:lnTo>
                    <a:pt x="102" y="93"/>
                  </a:lnTo>
                  <a:lnTo>
                    <a:pt x="104" y="93"/>
                  </a:lnTo>
                  <a:lnTo>
                    <a:pt x="107" y="93"/>
                  </a:lnTo>
                  <a:lnTo>
                    <a:pt x="109" y="95"/>
                  </a:lnTo>
                  <a:lnTo>
                    <a:pt x="111" y="95"/>
                  </a:lnTo>
                  <a:lnTo>
                    <a:pt x="113" y="97"/>
                  </a:lnTo>
                  <a:lnTo>
                    <a:pt x="117" y="97"/>
                  </a:lnTo>
                  <a:lnTo>
                    <a:pt x="123" y="97"/>
                  </a:lnTo>
                  <a:lnTo>
                    <a:pt x="123" y="95"/>
                  </a:lnTo>
                  <a:lnTo>
                    <a:pt x="125" y="93"/>
                  </a:lnTo>
                  <a:lnTo>
                    <a:pt x="128" y="91"/>
                  </a:lnTo>
                  <a:lnTo>
                    <a:pt x="130" y="91"/>
                  </a:lnTo>
                  <a:lnTo>
                    <a:pt x="132" y="91"/>
                  </a:lnTo>
                  <a:lnTo>
                    <a:pt x="136" y="91"/>
                  </a:lnTo>
                  <a:lnTo>
                    <a:pt x="140" y="93"/>
                  </a:lnTo>
                  <a:lnTo>
                    <a:pt x="142" y="93"/>
                  </a:lnTo>
                  <a:lnTo>
                    <a:pt x="148" y="93"/>
                  </a:lnTo>
                  <a:lnTo>
                    <a:pt x="155" y="91"/>
                  </a:lnTo>
                  <a:lnTo>
                    <a:pt x="159" y="89"/>
                  </a:lnTo>
                  <a:lnTo>
                    <a:pt x="163" y="89"/>
                  </a:lnTo>
                  <a:lnTo>
                    <a:pt x="174" y="82"/>
                  </a:lnTo>
                  <a:lnTo>
                    <a:pt x="178" y="80"/>
                  </a:lnTo>
                  <a:lnTo>
                    <a:pt x="178" y="80"/>
                  </a:lnTo>
                  <a:lnTo>
                    <a:pt x="180" y="80"/>
                  </a:lnTo>
                  <a:lnTo>
                    <a:pt x="180" y="78"/>
                  </a:lnTo>
                  <a:lnTo>
                    <a:pt x="182" y="80"/>
                  </a:lnTo>
                  <a:lnTo>
                    <a:pt x="182" y="80"/>
                  </a:lnTo>
                  <a:lnTo>
                    <a:pt x="184" y="80"/>
                  </a:lnTo>
                  <a:lnTo>
                    <a:pt x="184" y="80"/>
                  </a:lnTo>
                  <a:lnTo>
                    <a:pt x="186" y="80"/>
                  </a:lnTo>
                  <a:lnTo>
                    <a:pt x="186" y="80"/>
                  </a:lnTo>
                  <a:lnTo>
                    <a:pt x="186" y="80"/>
                  </a:lnTo>
                  <a:lnTo>
                    <a:pt x="188" y="80"/>
                  </a:lnTo>
                  <a:lnTo>
                    <a:pt x="188" y="78"/>
                  </a:lnTo>
                  <a:lnTo>
                    <a:pt x="188" y="78"/>
                  </a:lnTo>
                  <a:lnTo>
                    <a:pt x="190" y="78"/>
                  </a:lnTo>
                  <a:lnTo>
                    <a:pt x="190" y="78"/>
                  </a:lnTo>
                  <a:lnTo>
                    <a:pt x="192" y="80"/>
                  </a:lnTo>
                  <a:lnTo>
                    <a:pt x="192" y="80"/>
                  </a:lnTo>
                  <a:lnTo>
                    <a:pt x="192" y="80"/>
                  </a:lnTo>
                  <a:lnTo>
                    <a:pt x="192" y="80"/>
                  </a:lnTo>
                  <a:lnTo>
                    <a:pt x="195" y="80"/>
                  </a:lnTo>
                  <a:lnTo>
                    <a:pt x="195" y="82"/>
                  </a:lnTo>
                  <a:lnTo>
                    <a:pt x="205" y="76"/>
                  </a:lnTo>
                  <a:lnTo>
                    <a:pt x="207" y="76"/>
                  </a:lnTo>
                  <a:lnTo>
                    <a:pt x="207" y="74"/>
                  </a:lnTo>
                  <a:lnTo>
                    <a:pt x="207" y="74"/>
                  </a:lnTo>
                  <a:lnTo>
                    <a:pt x="207" y="74"/>
                  </a:lnTo>
                  <a:lnTo>
                    <a:pt x="209" y="74"/>
                  </a:lnTo>
                  <a:lnTo>
                    <a:pt x="209" y="74"/>
                  </a:lnTo>
                  <a:lnTo>
                    <a:pt x="209" y="74"/>
                  </a:lnTo>
                  <a:lnTo>
                    <a:pt x="211" y="74"/>
                  </a:lnTo>
                  <a:lnTo>
                    <a:pt x="213" y="72"/>
                  </a:lnTo>
                  <a:lnTo>
                    <a:pt x="215" y="74"/>
                  </a:lnTo>
                  <a:lnTo>
                    <a:pt x="218" y="74"/>
                  </a:lnTo>
                  <a:lnTo>
                    <a:pt x="218" y="76"/>
                  </a:lnTo>
                  <a:lnTo>
                    <a:pt x="220" y="76"/>
                  </a:lnTo>
                  <a:lnTo>
                    <a:pt x="232" y="66"/>
                  </a:lnTo>
                  <a:lnTo>
                    <a:pt x="232" y="66"/>
                  </a:lnTo>
                  <a:lnTo>
                    <a:pt x="232" y="66"/>
                  </a:lnTo>
                  <a:lnTo>
                    <a:pt x="234" y="66"/>
                  </a:lnTo>
                  <a:lnTo>
                    <a:pt x="234" y="61"/>
                  </a:lnTo>
                  <a:lnTo>
                    <a:pt x="236" y="59"/>
                  </a:lnTo>
                  <a:lnTo>
                    <a:pt x="239" y="57"/>
                  </a:lnTo>
                  <a:lnTo>
                    <a:pt x="241" y="57"/>
                  </a:lnTo>
                  <a:lnTo>
                    <a:pt x="243" y="57"/>
                  </a:lnTo>
                  <a:lnTo>
                    <a:pt x="243" y="55"/>
                  </a:lnTo>
                  <a:lnTo>
                    <a:pt x="243" y="51"/>
                  </a:lnTo>
                  <a:lnTo>
                    <a:pt x="243" y="49"/>
                  </a:lnTo>
                  <a:lnTo>
                    <a:pt x="245" y="49"/>
                  </a:lnTo>
                  <a:lnTo>
                    <a:pt x="245" y="49"/>
                  </a:lnTo>
                  <a:lnTo>
                    <a:pt x="245" y="51"/>
                  </a:lnTo>
                  <a:lnTo>
                    <a:pt x="245" y="53"/>
                  </a:lnTo>
                  <a:lnTo>
                    <a:pt x="247" y="53"/>
                  </a:lnTo>
                  <a:lnTo>
                    <a:pt x="247" y="55"/>
                  </a:lnTo>
                  <a:lnTo>
                    <a:pt x="247" y="57"/>
                  </a:lnTo>
                  <a:lnTo>
                    <a:pt x="247" y="57"/>
                  </a:lnTo>
                  <a:lnTo>
                    <a:pt x="247" y="59"/>
                  </a:lnTo>
                  <a:lnTo>
                    <a:pt x="245" y="61"/>
                  </a:lnTo>
                  <a:lnTo>
                    <a:pt x="243" y="63"/>
                  </a:lnTo>
                  <a:lnTo>
                    <a:pt x="243" y="66"/>
                  </a:lnTo>
                  <a:lnTo>
                    <a:pt x="243" y="68"/>
                  </a:lnTo>
                  <a:lnTo>
                    <a:pt x="245" y="74"/>
                  </a:lnTo>
                  <a:lnTo>
                    <a:pt x="249" y="74"/>
                  </a:lnTo>
                  <a:lnTo>
                    <a:pt x="268" y="70"/>
                  </a:lnTo>
                  <a:lnTo>
                    <a:pt x="272" y="68"/>
                  </a:lnTo>
                  <a:lnTo>
                    <a:pt x="276" y="70"/>
                  </a:lnTo>
                  <a:lnTo>
                    <a:pt x="278" y="70"/>
                  </a:lnTo>
                  <a:lnTo>
                    <a:pt x="283" y="72"/>
                  </a:lnTo>
                  <a:lnTo>
                    <a:pt x="283" y="74"/>
                  </a:lnTo>
                  <a:lnTo>
                    <a:pt x="285" y="74"/>
                  </a:lnTo>
                  <a:lnTo>
                    <a:pt x="285" y="72"/>
                  </a:lnTo>
                  <a:lnTo>
                    <a:pt x="285" y="72"/>
                  </a:lnTo>
                  <a:lnTo>
                    <a:pt x="285" y="72"/>
                  </a:lnTo>
                  <a:lnTo>
                    <a:pt x="285" y="72"/>
                  </a:lnTo>
                  <a:lnTo>
                    <a:pt x="287" y="72"/>
                  </a:lnTo>
                  <a:lnTo>
                    <a:pt x="289" y="74"/>
                  </a:lnTo>
                  <a:lnTo>
                    <a:pt x="291" y="74"/>
                  </a:lnTo>
                  <a:lnTo>
                    <a:pt x="291" y="74"/>
                  </a:lnTo>
                  <a:lnTo>
                    <a:pt x="293" y="74"/>
                  </a:lnTo>
                  <a:lnTo>
                    <a:pt x="295" y="72"/>
                  </a:lnTo>
                  <a:lnTo>
                    <a:pt x="295" y="72"/>
                  </a:lnTo>
                  <a:lnTo>
                    <a:pt x="295" y="72"/>
                  </a:lnTo>
                  <a:lnTo>
                    <a:pt x="293" y="70"/>
                  </a:lnTo>
                  <a:lnTo>
                    <a:pt x="293" y="70"/>
                  </a:lnTo>
                  <a:lnTo>
                    <a:pt x="293" y="68"/>
                  </a:lnTo>
                  <a:lnTo>
                    <a:pt x="291" y="68"/>
                  </a:lnTo>
                  <a:lnTo>
                    <a:pt x="283" y="66"/>
                  </a:lnTo>
                  <a:lnTo>
                    <a:pt x="276" y="66"/>
                  </a:lnTo>
                  <a:lnTo>
                    <a:pt x="274" y="66"/>
                  </a:lnTo>
                  <a:lnTo>
                    <a:pt x="274" y="66"/>
                  </a:lnTo>
                  <a:lnTo>
                    <a:pt x="272" y="63"/>
                  </a:lnTo>
                  <a:lnTo>
                    <a:pt x="272" y="63"/>
                  </a:lnTo>
                  <a:lnTo>
                    <a:pt x="274" y="61"/>
                  </a:lnTo>
                  <a:lnTo>
                    <a:pt x="276" y="61"/>
                  </a:lnTo>
                  <a:lnTo>
                    <a:pt x="278" y="59"/>
                  </a:lnTo>
                  <a:lnTo>
                    <a:pt x="280" y="61"/>
                  </a:lnTo>
                  <a:lnTo>
                    <a:pt x="283" y="59"/>
                  </a:lnTo>
                  <a:lnTo>
                    <a:pt x="287" y="61"/>
                  </a:lnTo>
                  <a:lnTo>
                    <a:pt x="289" y="61"/>
                  </a:lnTo>
                  <a:lnTo>
                    <a:pt x="289" y="59"/>
                  </a:lnTo>
                  <a:lnTo>
                    <a:pt x="289" y="59"/>
                  </a:lnTo>
                  <a:lnTo>
                    <a:pt x="291" y="57"/>
                  </a:lnTo>
                  <a:lnTo>
                    <a:pt x="291" y="59"/>
                  </a:lnTo>
                  <a:lnTo>
                    <a:pt x="293" y="59"/>
                  </a:lnTo>
                  <a:lnTo>
                    <a:pt x="295" y="61"/>
                  </a:lnTo>
                  <a:lnTo>
                    <a:pt x="297" y="63"/>
                  </a:lnTo>
                  <a:lnTo>
                    <a:pt x="299" y="63"/>
                  </a:lnTo>
                  <a:lnTo>
                    <a:pt x="306" y="63"/>
                  </a:lnTo>
                  <a:lnTo>
                    <a:pt x="306" y="63"/>
                  </a:lnTo>
                  <a:lnTo>
                    <a:pt x="308" y="63"/>
                  </a:lnTo>
                  <a:lnTo>
                    <a:pt x="308" y="63"/>
                  </a:lnTo>
                  <a:lnTo>
                    <a:pt x="310" y="63"/>
                  </a:lnTo>
                  <a:lnTo>
                    <a:pt x="310" y="63"/>
                  </a:lnTo>
                  <a:lnTo>
                    <a:pt x="310" y="63"/>
                  </a:lnTo>
                  <a:lnTo>
                    <a:pt x="312" y="61"/>
                  </a:lnTo>
                  <a:lnTo>
                    <a:pt x="312" y="63"/>
                  </a:lnTo>
                  <a:lnTo>
                    <a:pt x="314" y="63"/>
                  </a:lnTo>
                  <a:lnTo>
                    <a:pt x="316" y="61"/>
                  </a:lnTo>
                  <a:lnTo>
                    <a:pt x="316" y="61"/>
                  </a:lnTo>
                  <a:lnTo>
                    <a:pt x="316" y="59"/>
                  </a:lnTo>
                  <a:lnTo>
                    <a:pt x="316" y="59"/>
                  </a:lnTo>
                  <a:lnTo>
                    <a:pt x="316" y="59"/>
                  </a:lnTo>
                  <a:lnTo>
                    <a:pt x="318" y="59"/>
                  </a:lnTo>
                  <a:lnTo>
                    <a:pt x="316" y="57"/>
                  </a:lnTo>
                  <a:lnTo>
                    <a:pt x="316" y="57"/>
                  </a:lnTo>
                  <a:lnTo>
                    <a:pt x="316" y="55"/>
                  </a:lnTo>
                  <a:lnTo>
                    <a:pt x="316" y="53"/>
                  </a:lnTo>
                  <a:lnTo>
                    <a:pt x="316" y="53"/>
                  </a:lnTo>
                  <a:lnTo>
                    <a:pt x="318" y="53"/>
                  </a:lnTo>
                  <a:lnTo>
                    <a:pt x="318" y="53"/>
                  </a:lnTo>
                  <a:lnTo>
                    <a:pt x="318" y="51"/>
                  </a:lnTo>
                  <a:lnTo>
                    <a:pt x="318" y="51"/>
                  </a:lnTo>
                  <a:lnTo>
                    <a:pt x="318" y="51"/>
                  </a:lnTo>
                  <a:lnTo>
                    <a:pt x="318" y="51"/>
                  </a:lnTo>
                  <a:lnTo>
                    <a:pt x="318" y="49"/>
                  </a:lnTo>
                  <a:lnTo>
                    <a:pt x="316" y="47"/>
                  </a:lnTo>
                  <a:close/>
                  <a:moveTo>
                    <a:pt x="88" y="30"/>
                  </a:moveTo>
                  <a:lnTo>
                    <a:pt x="86" y="26"/>
                  </a:lnTo>
                  <a:lnTo>
                    <a:pt x="84" y="24"/>
                  </a:lnTo>
                  <a:lnTo>
                    <a:pt x="79" y="19"/>
                  </a:lnTo>
                  <a:lnTo>
                    <a:pt x="77" y="19"/>
                  </a:lnTo>
                  <a:lnTo>
                    <a:pt x="73" y="17"/>
                  </a:lnTo>
                  <a:lnTo>
                    <a:pt x="71" y="17"/>
                  </a:lnTo>
                  <a:lnTo>
                    <a:pt x="69" y="17"/>
                  </a:lnTo>
                  <a:lnTo>
                    <a:pt x="67" y="15"/>
                  </a:lnTo>
                  <a:lnTo>
                    <a:pt x="63" y="15"/>
                  </a:lnTo>
                  <a:lnTo>
                    <a:pt x="56" y="13"/>
                  </a:lnTo>
                  <a:lnTo>
                    <a:pt x="54" y="11"/>
                  </a:lnTo>
                  <a:lnTo>
                    <a:pt x="52" y="11"/>
                  </a:lnTo>
                  <a:lnTo>
                    <a:pt x="44" y="15"/>
                  </a:lnTo>
                  <a:lnTo>
                    <a:pt x="42" y="15"/>
                  </a:lnTo>
                  <a:lnTo>
                    <a:pt x="33" y="26"/>
                  </a:lnTo>
                  <a:lnTo>
                    <a:pt x="33" y="26"/>
                  </a:lnTo>
                  <a:lnTo>
                    <a:pt x="29" y="28"/>
                  </a:lnTo>
                  <a:lnTo>
                    <a:pt x="29" y="28"/>
                  </a:lnTo>
                  <a:lnTo>
                    <a:pt x="27" y="30"/>
                  </a:lnTo>
                  <a:lnTo>
                    <a:pt x="27" y="30"/>
                  </a:lnTo>
                  <a:lnTo>
                    <a:pt x="27" y="32"/>
                  </a:lnTo>
                  <a:lnTo>
                    <a:pt x="27" y="32"/>
                  </a:lnTo>
                  <a:lnTo>
                    <a:pt x="23" y="32"/>
                  </a:lnTo>
                  <a:lnTo>
                    <a:pt x="21" y="32"/>
                  </a:lnTo>
                  <a:lnTo>
                    <a:pt x="19" y="34"/>
                  </a:lnTo>
                  <a:lnTo>
                    <a:pt x="21" y="40"/>
                  </a:lnTo>
                  <a:lnTo>
                    <a:pt x="23" y="42"/>
                  </a:lnTo>
                  <a:lnTo>
                    <a:pt x="23" y="47"/>
                  </a:lnTo>
                  <a:lnTo>
                    <a:pt x="23" y="53"/>
                  </a:lnTo>
                  <a:lnTo>
                    <a:pt x="23" y="57"/>
                  </a:lnTo>
                  <a:lnTo>
                    <a:pt x="23" y="61"/>
                  </a:lnTo>
                  <a:lnTo>
                    <a:pt x="25" y="61"/>
                  </a:lnTo>
                  <a:lnTo>
                    <a:pt x="25" y="63"/>
                  </a:lnTo>
                  <a:lnTo>
                    <a:pt x="25" y="63"/>
                  </a:lnTo>
                  <a:lnTo>
                    <a:pt x="23" y="66"/>
                  </a:lnTo>
                  <a:lnTo>
                    <a:pt x="23" y="63"/>
                  </a:lnTo>
                  <a:lnTo>
                    <a:pt x="23" y="63"/>
                  </a:lnTo>
                  <a:lnTo>
                    <a:pt x="21" y="61"/>
                  </a:lnTo>
                  <a:lnTo>
                    <a:pt x="21" y="61"/>
                  </a:lnTo>
                  <a:lnTo>
                    <a:pt x="21" y="63"/>
                  </a:lnTo>
                  <a:lnTo>
                    <a:pt x="19" y="63"/>
                  </a:lnTo>
                  <a:lnTo>
                    <a:pt x="19" y="63"/>
                  </a:lnTo>
                  <a:lnTo>
                    <a:pt x="19" y="63"/>
                  </a:lnTo>
                  <a:lnTo>
                    <a:pt x="16" y="63"/>
                  </a:lnTo>
                  <a:lnTo>
                    <a:pt x="16" y="63"/>
                  </a:lnTo>
                  <a:lnTo>
                    <a:pt x="14" y="63"/>
                  </a:lnTo>
                  <a:lnTo>
                    <a:pt x="14" y="63"/>
                  </a:lnTo>
                  <a:lnTo>
                    <a:pt x="12" y="63"/>
                  </a:lnTo>
                  <a:lnTo>
                    <a:pt x="10" y="63"/>
                  </a:lnTo>
                  <a:lnTo>
                    <a:pt x="8" y="63"/>
                  </a:lnTo>
                  <a:lnTo>
                    <a:pt x="6" y="63"/>
                  </a:lnTo>
                  <a:lnTo>
                    <a:pt x="6" y="63"/>
                  </a:lnTo>
                  <a:lnTo>
                    <a:pt x="6" y="61"/>
                  </a:lnTo>
                  <a:lnTo>
                    <a:pt x="6" y="61"/>
                  </a:lnTo>
                  <a:lnTo>
                    <a:pt x="4" y="61"/>
                  </a:lnTo>
                  <a:lnTo>
                    <a:pt x="2" y="61"/>
                  </a:lnTo>
                  <a:lnTo>
                    <a:pt x="2" y="63"/>
                  </a:lnTo>
                  <a:lnTo>
                    <a:pt x="0" y="66"/>
                  </a:lnTo>
                  <a:lnTo>
                    <a:pt x="0" y="68"/>
                  </a:lnTo>
                  <a:lnTo>
                    <a:pt x="2" y="70"/>
                  </a:lnTo>
                  <a:lnTo>
                    <a:pt x="4" y="70"/>
                  </a:lnTo>
                  <a:lnTo>
                    <a:pt x="10" y="74"/>
                  </a:lnTo>
                  <a:lnTo>
                    <a:pt x="12" y="74"/>
                  </a:lnTo>
                  <a:lnTo>
                    <a:pt x="12" y="74"/>
                  </a:lnTo>
                  <a:lnTo>
                    <a:pt x="12" y="74"/>
                  </a:lnTo>
                  <a:lnTo>
                    <a:pt x="14" y="74"/>
                  </a:lnTo>
                  <a:lnTo>
                    <a:pt x="14" y="74"/>
                  </a:lnTo>
                  <a:lnTo>
                    <a:pt x="16" y="74"/>
                  </a:lnTo>
                  <a:lnTo>
                    <a:pt x="16" y="78"/>
                  </a:lnTo>
                  <a:lnTo>
                    <a:pt x="16" y="78"/>
                  </a:lnTo>
                  <a:lnTo>
                    <a:pt x="19" y="78"/>
                  </a:lnTo>
                  <a:lnTo>
                    <a:pt x="19" y="78"/>
                  </a:lnTo>
                  <a:lnTo>
                    <a:pt x="19" y="78"/>
                  </a:lnTo>
                  <a:lnTo>
                    <a:pt x="21" y="78"/>
                  </a:lnTo>
                  <a:lnTo>
                    <a:pt x="21" y="76"/>
                  </a:lnTo>
                  <a:lnTo>
                    <a:pt x="21" y="76"/>
                  </a:lnTo>
                  <a:lnTo>
                    <a:pt x="21" y="74"/>
                  </a:lnTo>
                  <a:lnTo>
                    <a:pt x="21" y="74"/>
                  </a:lnTo>
                  <a:lnTo>
                    <a:pt x="23" y="74"/>
                  </a:lnTo>
                  <a:lnTo>
                    <a:pt x="23" y="74"/>
                  </a:lnTo>
                  <a:lnTo>
                    <a:pt x="25" y="74"/>
                  </a:lnTo>
                  <a:lnTo>
                    <a:pt x="25" y="74"/>
                  </a:lnTo>
                  <a:lnTo>
                    <a:pt x="25" y="76"/>
                  </a:lnTo>
                  <a:lnTo>
                    <a:pt x="25" y="76"/>
                  </a:lnTo>
                  <a:lnTo>
                    <a:pt x="23" y="76"/>
                  </a:lnTo>
                  <a:lnTo>
                    <a:pt x="25" y="78"/>
                  </a:lnTo>
                  <a:lnTo>
                    <a:pt x="25" y="78"/>
                  </a:lnTo>
                  <a:lnTo>
                    <a:pt x="27" y="76"/>
                  </a:lnTo>
                  <a:lnTo>
                    <a:pt x="27" y="76"/>
                  </a:lnTo>
                  <a:lnTo>
                    <a:pt x="31" y="76"/>
                  </a:lnTo>
                  <a:lnTo>
                    <a:pt x="33" y="76"/>
                  </a:lnTo>
                  <a:lnTo>
                    <a:pt x="33" y="76"/>
                  </a:lnTo>
                  <a:lnTo>
                    <a:pt x="35" y="80"/>
                  </a:lnTo>
                  <a:lnTo>
                    <a:pt x="35" y="80"/>
                  </a:lnTo>
                  <a:lnTo>
                    <a:pt x="37" y="80"/>
                  </a:lnTo>
                  <a:lnTo>
                    <a:pt x="37" y="78"/>
                  </a:lnTo>
                  <a:lnTo>
                    <a:pt x="40" y="78"/>
                  </a:lnTo>
                  <a:lnTo>
                    <a:pt x="40" y="78"/>
                  </a:lnTo>
                  <a:lnTo>
                    <a:pt x="40" y="80"/>
                  </a:lnTo>
                  <a:lnTo>
                    <a:pt x="42" y="80"/>
                  </a:lnTo>
                  <a:lnTo>
                    <a:pt x="42" y="80"/>
                  </a:lnTo>
                  <a:lnTo>
                    <a:pt x="46" y="78"/>
                  </a:lnTo>
                  <a:lnTo>
                    <a:pt x="48" y="78"/>
                  </a:lnTo>
                  <a:lnTo>
                    <a:pt x="48" y="78"/>
                  </a:lnTo>
                  <a:lnTo>
                    <a:pt x="50" y="80"/>
                  </a:lnTo>
                  <a:lnTo>
                    <a:pt x="50" y="80"/>
                  </a:lnTo>
                  <a:lnTo>
                    <a:pt x="50" y="80"/>
                  </a:lnTo>
                  <a:lnTo>
                    <a:pt x="50" y="80"/>
                  </a:lnTo>
                  <a:lnTo>
                    <a:pt x="52" y="78"/>
                  </a:lnTo>
                  <a:lnTo>
                    <a:pt x="52" y="80"/>
                  </a:lnTo>
                  <a:lnTo>
                    <a:pt x="54" y="80"/>
                  </a:lnTo>
                  <a:lnTo>
                    <a:pt x="54" y="82"/>
                  </a:lnTo>
                  <a:lnTo>
                    <a:pt x="54" y="82"/>
                  </a:lnTo>
                  <a:lnTo>
                    <a:pt x="54" y="82"/>
                  </a:lnTo>
                  <a:lnTo>
                    <a:pt x="54" y="80"/>
                  </a:lnTo>
                  <a:lnTo>
                    <a:pt x="54" y="76"/>
                  </a:lnTo>
                  <a:lnTo>
                    <a:pt x="54" y="74"/>
                  </a:lnTo>
                  <a:lnTo>
                    <a:pt x="56" y="72"/>
                  </a:lnTo>
                  <a:lnTo>
                    <a:pt x="60" y="72"/>
                  </a:lnTo>
                  <a:lnTo>
                    <a:pt x="60" y="72"/>
                  </a:lnTo>
                  <a:lnTo>
                    <a:pt x="60" y="74"/>
                  </a:lnTo>
                  <a:lnTo>
                    <a:pt x="58" y="76"/>
                  </a:lnTo>
                  <a:lnTo>
                    <a:pt x="58" y="78"/>
                  </a:lnTo>
                  <a:lnTo>
                    <a:pt x="58" y="80"/>
                  </a:lnTo>
                  <a:lnTo>
                    <a:pt x="63" y="80"/>
                  </a:lnTo>
                  <a:lnTo>
                    <a:pt x="65" y="78"/>
                  </a:lnTo>
                  <a:lnTo>
                    <a:pt x="67" y="78"/>
                  </a:lnTo>
                  <a:lnTo>
                    <a:pt x="71" y="78"/>
                  </a:lnTo>
                  <a:lnTo>
                    <a:pt x="73" y="74"/>
                  </a:lnTo>
                  <a:lnTo>
                    <a:pt x="71" y="74"/>
                  </a:lnTo>
                  <a:lnTo>
                    <a:pt x="69" y="74"/>
                  </a:lnTo>
                  <a:lnTo>
                    <a:pt x="69" y="74"/>
                  </a:lnTo>
                  <a:lnTo>
                    <a:pt x="67" y="72"/>
                  </a:lnTo>
                  <a:lnTo>
                    <a:pt x="67" y="72"/>
                  </a:lnTo>
                  <a:lnTo>
                    <a:pt x="67" y="74"/>
                  </a:lnTo>
                  <a:lnTo>
                    <a:pt x="65" y="74"/>
                  </a:lnTo>
                  <a:lnTo>
                    <a:pt x="65" y="74"/>
                  </a:lnTo>
                  <a:lnTo>
                    <a:pt x="65" y="72"/>
                  </a:lnTo>
                  <a:lnTo>
                    <a:pt x="65" y="70"/>
                  </a:lnTo>
                  <a:lnTo>
                    <a:pt x="65" y="66"/>
                  </a:lnTo>
                  <a:lnTo>
                    <a:pt x="69" y="63"/>
                  </a:lnTo>
                  <a:lnTo>
                    <a:pt x="71" y="59"/>
                  </a:lnTo>
                  <a:lnTo>
                    <a:pt x="73" y="55"/>
                  </a:lnTo>
                  <a:lnTo>
                    <a:pt x="75" y="53"/>
                  </a:lnTo>
                  <a:lnTo>
                    <a:pt x="75" y="51"/>
                  </a:lnTo>
                  <a:lnTo>
                    <a:pt x="79" y="47"/>
                  </a:lnTo>
                  <a:lnTo>
                    <a:pt x="81" y="45"/>
                  </a:lnTo>
                  <a:lnTo>
                    <a:pt x="81" y="38"/>
                  </a:lnTo>
                  <a:lnTo>
                    <a:pt x="81" y="36"/>
                  </a:lnTo>
                  <a:lnTo>
                    <a:pt x="84" y="36"/>
                  </a:lnTo>
                  <a:lnTo>
                    <a:pt x="86" y="32"/>
                  </a:lnTo>
                  <a:lnTo>
                    <a:pt x="88" y="30"/>
                  </a:lnTo>
                  <a:close/>
                  <a:moveTo>
                    <a:pt x="322" y="55"/>
                  </a:moveTo>
                  <a:lnTo>
                    <a:pt x="322" y="55"/>
                  </a:lnTo>
                  <a:lnTo>
                    <a:pt x="322" y="55"/>
                  </a:lnTo>
                  <a:lnTo>
                    <a:pt x="320" y="55"/>
                  </a:lnTo>
                  <a:lnTo>
                    <a:pt x="320" y="55"/>
                  </a:lnTo>
                  <a:lnTo>
                    <a:pt x="320" y="55"/>
                  </a:lnTo>
                  <a:lnTo>
                    <a:pt x="320" y="55"/>
                  </a:lnTo>
                  <a:lnTo>
                    <a:pt x="320" y="55"/>
                  </a:lnTo>
                  <a:lnTo>
                    <a:pt x="320" y="57"/>
                  </a:lnTo>
                  <a:lnTo>
                    <a:pt x="320" y="57"/>
                  </a:lnTo>
                  <a:lnTo>
                    <a:pt x="320" y="57"/>
                  </a:lnTo>
                  <a:lnTo>
                    <a:pt x="320" y="57"/>
                  </a:lnTo>
                  <a:lnTo>
                    <a:pt x="320" y="57"/>
                  </a:lnTo>
                  <a:lnTo>
                    <a:pt x="320" y="57"/>
                  </a:lnTo>
                  <a:lnTo>
                    <a:pt x="320" y="57"/>
                  </a:lnTo>
                  <a:lnTo>
                    <a:pt x="320" y="57"/>
                  </a:lnTo>
                  <a:lnTo>
                    <a:pt x="322" y="57"/>
                  </a:lnTo>
                  <a:lnTo>
                    <a:pt x="322" y="57"/>
                  </a:lnTo>
                  <a:lnTo>
                    <a:pt x="322" y="57"/>
                  </a:lnTo>
                  <a:lnTo>
                    <a:pt x="322" y="55"/>
                  </a:lnTo>
                  <a:close/>
                  <a:moveTo>
                    <a:pt x="111" y="32"/>
                  </a:moveTo>
                  <a:lnTo>
                    <a:pt x="111" y="32"/>
                  </a:lnTo>
                  <a:lnTo>
                    <a:pt x="111" y="32"/>
                  </a:lnTo>
                  <a:lnTo>
                    <a:pt x="111" y="32"/>
                  </a:lnTo>
                  <a:lnTo>
                    <a:pt x="111" y="32"/>
                  </a:lnTo>
                  <a:lnTo>
                    <a:pt x="113" y="32"/>
                  </a:lnTo>
                  <a:lnTo>
                    <a:pt x="113" y="32"/>
                  </a:lnTo>
                  <a:lnTo>
                    <a:pt x="111" y="32"/>
                  </a:lnTo>
                  <a:lnTo>
                    <a:pt x="111" y="32"/>
                  </a:lnTo>
                  <a:lnTo>
                    <a:pt x="111" y="32"/>
                  </a:lnTo>
                  <a:lnTo>
                    <a:pt x="111" y="32"/>
                  </a:lnTo>
                  <a:lnTo>
                    <a:pt x="111" y="30"/>
                  </a:lnTo>
                  <a:lnTo>
                    <a:pt x="109" y="32"/>
                  </a:lnTo>
                  <a:lnTo>
                    <a:pt x="109" y="32"/>
                  </a:lnTo>
                  <a:lnTo>
                    <a:pt x="109" y="34"/>
                  </a:lnTo>
                  <a:lnTo>
                    <a:pt x="111" y="32"/>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8" name="Freeform 10">
              <a:extLst>
                <a:ext uri="{FF2B5EF4-FFF2-40B4-BE49-F238E27FC236}">
                  <a16:creationId xmlns:a16="http://schemas.microsoft.com/office/drawing/2014/main" id="{AF33E6AB-E6F8-4383-9614-9FD8E6DE2BF1}"/>
                </a:ext>
              </a:extLst>
            </p:cNvPr>
            <p:cNvSpPr>
              <a:spLocks noEditPoints="1"/>
            </p:cNvSpPr>
            <p:nvPr/>
          </p:nvSpPr>
          <p:spPr bwMode="auto">
            <a:xfrm>
              <a:off x="4261454" y="3802555"/>
              <a:ext cx="1088219" cy="1013169"/>
            </a:xfrm>
            <a:custGeom>
              <a:avLst/>
              <a:gdLst>
                <a:gd name="T0" fmla="*/ 15 w 522"/>
                <a:gd name="T1" fmla="*/ 349 h 486"/>
                <a:gd name="T2" fmla="*/ 42 w 522"/>
                <a:gd name="T3" fmla="*/ 318 h 486"/>
                <a:gd name="T4" fmla="*/ 46 w 522"/>
                <a:gd name="T5" fmla="*/ 316 h 486"/>
                <a:gd name="T6" fmla="*/ 17 w 522"/>
                <a:gd name="T7" fmla="*/ 150 h 486"/>
                <a:gd name="T8" fmla="*/ 4 w 522"/>
                <a:gd name="T9" fmla="*/ 356 h 486"/>
                <a:gd name="T10" fmla="*/ 141 w 522"/>
                <a:gd name="T11" fmla="*/ 469 h 486"/>
                <a:gd name="T12" fmla="*/ 522 w 522"/>
                <a:gd name="T13" fmla="*/ 61 h 486"/>
                <a:gd name="T14" fmla="*/ 459 w 522"/>
                <a:gd name="T15" fmla="*/ 74 h 486"/>
                <a:gd name="T16" fmla="*/ 405 w 522"/>
                <a:gd name="T17" fmla="*/ 61 h 486"/>
                <a:gd name="T18" fmla="*/ 392 w 522"/>
                <a:gd name="T19" fmla="*/ 51 h 486"/>
                <a:gd name="T20" fmla="*/ 331 w 522"/>
                <a:gd name="T21" fmla="*/ 66 h 486"/>
                <a:gd name="T22" fmla="*/ 270 w 522"/>
                <a:gd name="T23" fmla="*/ 103 h 486"/>
                <a:gd name="T24" fmla="*/ 206 w 522"/>
                <a:gd name="T25" fmla="*/ 103 h 486"/>
                <a:gd name="T26" fmla="*/ 189 w 522"/>
                <a:gd name="T27" fmla="*/ 114 h 486"/>
                <a:gd name="T28" fmla="*/ 153 w 522"/>
                <a:gd name="T29" fmla="*/ 103 h 486"/>
                <a:gd name="T30" fmla="*/ 120 w 522"/>
                <a:gd name="T31" fmla="*/ 68 h 486"/>
                <a:gd name="T32" fmla="*/ 92 w 522"/>
                <a:gd name="T33" fmla="*/ 38 h 486"/>
                <a:gd name="T34" fmla="*/ 88 w 522"/>
                <a:gd name="T35" fmla="*/ 11 h 486"/>
                <a:gd name="T36" fmla="*/ 59 w 522"/>
                <a:gd name="T37" fmla="*/ 28 h 486"/>
                <a:gd name="T38" fmla="*/ 38 w 522"/>
                <a:gd name="T39" fmla="*/ 53 h 486"/>
                <a:gd name="T40" fmla="*/ 46 w 522"/>
                <a:gd name="T41" fmla="*/ 76 h 486"/>
                <a:gd name="T42" fmla="*/ 27 w 522"/>
                <a:gd name="T43" fmla="*/ 84 h 486"/>
                <a:gd name="T44" fmla="*/ 21 w 522"/>
                <a:gd name="T45" fmla="*/ 127 h 486"/>
                <a:gd name="T46" fmla="*/ 23 w 522"/>
                <a:gd name="T47" fmla="*/ 164 h 486"/>
                <a:gd name="T48" fmla="*/ 46 w 522"/>
                <a:gd name="T49" fmla="*/ 198 h 486"/>
                <a:gd name="T50" fmla="*/ 36 w 522"/>
                <a:gd name="T51" fmla="*/ 219 h 486"/>
                <a:gd name="T52" fmla="*/ 44 w 522"/>
                <a:gd name="T53" fmla="*/ 244 h 486"/>
                <a:gd name="T54" fmla="*/ 57 w 522"/>
                <a:gd name="T55" fmla="*/ 253 h 486"/>
                <a:gd name="T56" fmla="*/ 67 w 522"/>
                <a:gd name="T57" fmla="*/ 259 h 486"/>
                <a:gd name="T58" fmla="*/ 67 w 522"/>
                <a:gd name="T59" fmla="*/ 261 h 486"/>
                <a:gd name="T60" fmla="*/ 71 w 522"/>
                <a:gd name="T61" fmla="*/ 278 h 486"/>
                <a:gd name="T62" fmla="*/ 99 w 522"/>
                <a:gd name="T63" fmla="*/ 286 h 486"/>
                <a:gd name="T64" fmla="*/ 105 w 522"/>
                <a:gd name="T65" fmla="*/ 295 h 486"/>
                <a:gd name="T66" fmla="*/ 124 w 522"/>
                <a:gd name="T67" fmla="*/ 316 h 486"/>
                <a:gd name="T68" fmla="*/ 118 w 522"/>
                <a:gd name="T69" fmla="*/ 366 h 486"/>
                <a:gd name="T70" fmla="*/ 136 w 522"/>
                <a:gd name="T71" fmla="*/ 400 h 486"/>
                <a:gd name="T72" fmla="*/ 145 w 522"/>
                <a:gd name="T73" fmla="*/ 437 h 486"/>
                <a:gd name="T74" fmla="*/ 149 w 522"/>
                <a:gd name="T75" fmla="*/ 475 h 486"/>
                <a:gd name="T76" fmla="*/ 189 w 522"/>
                <a:gd name="T77" fmla="*/ 486 h 486"/>
                <a:gd name="T78" fmla="*/ 224 w 522"/>
                <a:gd name="T79" fmla="*/ 458 h 486"/>
                <a:gd name="T80" fmla="*/ 233 w 522"/>
                <a:gd name="T81" fmla="*/ 425 h 486"/>
                <a:gd name="T82" fmla="*/ 222 w 522"/>
                <a:gd name="T83" fmla="*/ 356 h 486"/>
                <a:gd name="T84" fmla="*/ 216 w 522"/>
                <a:gd name="T85" fmla="*/ 343 h 486"/>
                <a:gd name="T86" fmla="*/ 247 w 522"/>
                <a:gd name="T87" fmla="*/ 328 h 486"/>
                <a:gd name="T88" fmla="*/ 277 w 522"/>
                <a:gd name="T89" fmla="*/ 297 h 486"/>
                <a:gd name="T90" fmla="*/ 346 w 522"/>
                <a:gd name="T91" fmla="*/ 267 h 486"/>
                <a:gd name="T92" fmla="*/ 405 w 522"/>
                <a:gd name="T93" fmla="*/ 248 h 486"/>
                <a:gd name="T94" fmla="*/ 425 w 522"/>
                <a:gd name="T95" fmla="*/ 242 h 486"/>
                <a:gd name="T96" fmla="*/ 434 w 522"/>
                <a:gd name="T97" fmla="*/ 232 h 486"/>
                <a:gd name="T98" fmla="*/ 448 w 522"/>
                <a:gd name="T99" fmla="*/ 215 h 486"/>
                <a:gd name="T100" fmla="*/ 444 w 522"/>
                <a:gd name="T101" fmla="*/ 181 h 486"/>
                <a:gd name="T102" fmla="*/ 465 w 522"/>
                <a:gd name="T103" fmla="*/ 169 h 486"/>
                <a:gd name="T104" fmla="*/ 484 w 522"/>
                <a:gd name="T105" fmla="*/ 141 h 486"/>
                <a:gd name="T106" fmla="*/ 497 w 522"/>
                <a:gd name="T107" fmla="*/ 112 h 486"/>
                <a:gd name="T108" fmla="*/ 499 w 522"/>
                <a:gd name="T109" fmla="*/ 99 h 486"/>
                <a:gd name="T110" fmla="*/ 103 w 522"/>
                <a:gd name="T111" fmla="*/ 301 h 486"/>
                <a:gd name="T112" fmla="*/ 78 w 522"/>
                <a:gd name="T113" fmla="*/ 288 h 486"/>
                <a:gd name="T114" fmla="*/ 97 w 522"/>
                <a:gd name="T115" fmla="*/ 309 h 486"/>
                <a:gd name="T116" fmla="*/ 132 w 522"/>
                <a:gd name="T117" fmla="*/ 450 h 486"/>
                <a:gd name="T118" fmla="*/ 53 w 522"/>
                <a:gd name="T119" fmla="*/ 309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2" h="486">
                  <a:moveTo>
                    <a:pt x="27" y="343"/>
                  </a:moveTo>
                  <a:lnTo>
                    <a:pt x="25" y="341"/>
                  </a:lnTo>
                  <a:lnTo>
                    <a:pt x="23" y="341"/>
                  </a:lnTo>
                  <a:lnTo>
                    <a:pt x="21" y="341"/>
                  </a:lnTo>
                  <a:lnTo>
                    <a:pt x="21" y="341"/>
                  </a:lnTo>
                  <a:lnTo>
                    <a:pt x="21" y="341"/>
                  </a:lnTo>
                  <a:lnTo>
                    <a:pt x="19" y="341"/>
                  </a:lnTo>
                  <a:lnTo>
                    <a:pt x="15" y="343"/>
                  </a:lnTo>
                  <a:lnTo>
                    <a:pt x="13" y="343"/>
                  </a:lnTo>
                  <a:lnTo>
                    <a:pt x="13" y="345"/>
                  </a:lnTo>
                  <a:lnTo>
                    <a:pt x="13" y="345"/>
                  </a:lnTo>
                  <a:lnTo>
                    <a:pt x="15" y="345"/>
                  </a:lnTo>
                  <a:lnTo>
                    <a:pt x="15" y="345"/>
                  </a:lnTo>
                  <a:lnTo>
                    <a:pt x="15" y="347"/>
                  </a:lnTo>
                  <a:lnTo>
                    <a:pt x="15" y="347"/>
                  </a:lnTo>
                  <a:lnTo>
                    <a:pt x="15" y="349"/>
                  </a:lnTo>
                  <a:lnTo>
                    <a:pt x="15" y="349"/>
                  </a:lnTo>
                  <a:lnTo>
                    <a:pt x="15" y="349"/>
                  </a:lnTo>
                  <a:lnTo>
                    <a:pt x="15" y="351"/>
                  </a:lnTo>
                  <a:lnTo>
                    <a:pt x="15" y="351"/>
                  </a:lnTo>
                  <a:lnTo>
                    <a:pt x="15" y="353"/>
                  </a:lnTo>
                  <a:lnTo>
                    <a:pt x="19" y="353"/>
                  </a:lnTo>
                  <a:lnTo>
                    <a:pt x="19" y="353"/>
                  </a:lnTo>
                  <a:lnTo>
                    <a:pt x="25" y="351"/>
                  </a:lnTo>
                  <a:lnTo>
                    <a:pt x="27" y="349"/>
                  </a:lnTo>
                  <a:lnTo>
                    <a:pt x="27" y="349"/>
                  </a:lnTo>
                  <a:lnTo>
                    <a:pt x="27" y="347"/>
                  </a:lnTo>
                  <a:lnTo>
                    <a:pt x="27" y="345"/>
                  </a:lnTo>
                  <a:lnTo>
                    <a:pt x="27" y="345"/>
                  </a:lnTo>
                  <a:lnTo>
                    <a:pt x="27" y="343"/>
                  </a:lnTo>
                  <a:close/>
                  <a:moveTo>
                    <a:pt x="46" y="316"/>
                  </a:moveTo>
                  <a:lnTo>
                    <a:pt x="44" y="316"/>
                  </a:lnTo>
                  <a:lnTo>
                    <a:pt x="44" y="316"/>
                  </a:lnTo>
                  <a:lnTo>
                    <a:pt x="42" y="318"/>
                  </a:lnTo>
                  <a:lnTo>
                    <a:pt x="42" y="318"/>
                  </a:lnTo>
                  <a:lnTo>
                    <a:pt x="42" y="318"/>
                  </a:lnTo>
                  <a:lnTo>
                    <a:pt x="42" y="318"/>
                  </a:lnTo>
                  <a:lnTo>
                    <a:pt x="40" y="318"/>
                  </a:lnTo>
                  <a:lnTo>
                    <a:pt x="42" y="320"/>
                  </a:lnTo>
                  <a:lnTo>
                    <a:pt x="42" y="320"/>
                  </a:lnTo>
                  <a:lnTo>
                    <a:pt x="42" y="318"/>
                  </a:lnTo>
                  <a:lnTo>
                    <a:pt x="42" y="318"/>
                  </a:lnTo>
                  <a:lnTo>
                    <a:pt x="44" y="318"/>
                  </a:lnTo>
                  <a:lnTo>
                    <a:pt x="44" y="318"/>
                  </a:lnTo>
                  <a:lnTo>
                    <a:pt x="44" y="320"/>
                  </a:lnTo>
                  <a:lnTo>
                    <a:pt x="44" y="320"/>
                  </a:lnTo>
                  <a:lnTo>
                    <a:pt x="44" y="320"/>
                  </a:lnTo>
                  <a:lnTo>
                    <a:pt x="48" y="318"/>
                  </a:lnTo>
                  <a:lnTo>
                    <a:pt x="48" y="316"/>
                  </a:lnTo>
                  <a:lnTo>
                    <a:pt x="48" y="316"/>
                  </a:lnTo>
                  <a:lnTo>
                    <a:pt x="46" y="316"/>
                  </a:lnTo>
                  <a:close/>
                  <a:moveTo>
                    <a:pt x="17" y="150"/>
                  </a:moveTo>
                  <a:lnTo>
                    <a:pt x="17" y="150"/>
                  </a:lnTo>
                  <a:lnTo>
                    <a:pt x="17" y="152"/>
                  </a:lnTo>
                  <a:lnTo>
                    <a:pt x="19" y="152"/>
                  </a:lnTo>
                  <a:lnTo>
                    <a:pt x="19" y="152"/>
                  </a:lnTo>
                  <a:lnTo>
                    <a:pt x="19" y="152"/>
                  </a:lnTo>
                  <a:lnTo>
                    <a:pt x="19" y="150"/>
                  </a:lnTo>
                  <a:lnTo>
                    <a:pt x="19" y="150"/>
                  </a:lnTo>
                  <a:lnTo>
                    <a:pt x="19" y="150"/>
                  </a:lnTo>
                  <a:lnTo>
                    <a:pt x="19" y="148"/>
                  </a:lnTo>
                  <a:lnTo>
                    <a:pt x="19" y="148"/>
                  </a:lnTo>
                  <a:lnTo>
                    <a:pt x="17" y="148"/>
                  </a:lnTo>
                  <a:lnTo>
                    <a:pt x="17" y="148"/>
                  </a:lnTo>
                  <a:lnTo>
                    <a:pt x="17" y="150"/>
                  </a:lnTo>
                  <a:lnTo>
                    <a:pt x="17" y="150"/>
                  </a:lnTo>
                  <a:lnTo>
                    <a:pt x="17" y="150"/>
                  </a:lnTo>
                  <a:lnTo>
                    <a:pt x="17" y="150"/>
                  </a:lnTo>
                  <a:lnTo>
                    <a:pt x="17" y="150"/>
                  </a:lnTo>
                  <a:lnTo>
                    <a:pt x="17" y="150"/>
                  </a:lnTo>
                  <a:close/>
                  <a:moveTo>
                    <a:pt x="4" y="124"/>
                  </a:moveTo>
                  <a:lnTo>
                    <a:pt x="4" y="124"/>
                  </a:lnTo>
                  <a:lnTo>
                    <a:pt x="4" y="127"/>
                  </a:lnTo>
                  <a:lnTo>
                    <a:pt x="4" y="127"/>
                  </a:lnTo>
                  <a:lnTo>
                    <a:pt x="7" y="129"/>
                  </a:lnTo>
                  <a:lnTo>
                    <a:pt x="7" y="127"/>
                  </a:lnTo>
                  <a:lnTo>
                    <a:pt x="4" y="124"/>
                  </a:lnTo>
                  <a:lnTo>
                    <a:pt x="4" y="124"/>
                  </a:lnTo>
                  <a:lnTo>
                    <a:pt x="4" y="124"/>
                  </a:lnTo>
                  <a:lnTo>
                    <a:pt x="4" y="122"/>
                  </a:lnTo>
                  <a:lnTo>
                    <a:pt x="4" y="120"/>
                  </a:lnTo>
                  <a:lnTo>
                    <a:pt x="2" y="122"/>
                  </a:lnTo>
                  <a:lnTo>
                    <a:pt x="4" y="122"/>
                  </a:lnTo>
                  <a:lnTo>
                    <a:pt x="4" y="124"/>
                  </a:lnTo>
                  <a:close/>
                  <a:moveTo>
                    <a:pt x="4" y="356"/>
                  </a:moveTo>
                  <a:lnTo>
                    <a:pt x="2" y="356"/>
                  </a:lnTo>
                  <a:lnTo>
                    <a:pt x="0" y="358"/>
                  </a:lnTo>
                  <a:lnTo>
                    <a:pt x="7" y="358"/>
                  </a:lnTo>
                  <a:lnTo>
                    <a:pt x="9" y="358"/>
                  </a:lnTo>
                  <a:lnTo>
                    <a:pt x="11" y="356"/>
                  </a:lnTo>
                  <a:lnTo>
                    <a:pt x="9" y="356"/>
                  </a:lnTo>
                  <a:lnTo>
                    <a:pt x="4" y="356"/>
                  </a:lnTo>
                  <a:close/>
                  <a:moveTo>
                    <a:pt x="143" y="467"/>
                  </a:moveTo>
                  <a:lnTo>
                    <a:pt x="143" y="465"/>
                  </a:lnTo>
                  <a:lnTo>
                    <a:pt x="143" y="465"/>
                  </a:lnTo>
                  <a:lnTo>
                    <a:pt x="141" y="465"/>
                  </a:lnTo>
                  <a:lnTo>
                    <a:pt x="141" y="467"/>
                  </a:lnTo>
                  <a:lnTo>
                    <a:pt x="138" y="469"/>
                  </a:lnTo>
                  <a:lnTo>
                    <a:pt x="138" y="469"/>
                  </a:lnTo>
                  <a:lnTo>
                    <a:pt x="138" y="469"/>
                  </a:lnTo>
                  <a:lnTo>
                    <a:pt x="141" y="469"/>
                  </a:lnTo>
                  <a:lnTo>
                    <a:pt x="141" y="469"/>
                  </a:lnTo>
                  <a:lnTo>
                    <a:pt x="141" y="471"/>
                  </a:lnTo>
                  <a:lnTo>
                    <a:pt x="143" y="471"/>
                  </a:lnTo>
                  <a:lnTo>
                    <a:pt x="143" y="471"/>
                  </a:lnTo>
                  <a:lnTo>
                    <a:pt x="143" y="471"/>
                  </a:lnTo>
                  <a:lnTo>
                    <a:pt x="145" y="469"/>
                  </a:lnTo>
                  <a:lnTo>
                    <a:pt x="145" y="469"/>
                  </a:lnTo>
                  <a:lnTo>
                    <a:pt x="145" y="467"/>
                  </a:lnTo>
                  <a:lnTo>
                    <a:pt x="145" y="467"/>
                  </a:lnTo>
                  <a:lnTo>
                    <a:pt x="143" y="467"/>
                  </a:lnTo>
                  <a:close/>
                  <a:moveTo>
                    <a:pt x="522" y="76"/>
                  </a:moveTo>
                  <a:lnTo>
                    <a:pt x="522" y="74"/>
                  </a:lnTo>
                  <a:lnTo>
                    <a:pt x="522" y="74"/>
                  </a:lnTo>
                  <a:lnTo>
                    <a:pt x="522" y="72"/>
                  </a:lnTo>
                  <a:lnTo>
                    <a:pt x="522" y="70"/>
                  </a:lnTo>
                  <a:lnTo>
                    <a:pt x="522" y="63"/>
                  </a:lnTo>
                  <a:lnTo>
                    <a:pt x="522" y="61"/>
                  </a:lnTo>
                  <a:lnTo>
                    <a:pt x="522" y="61"/>
                  </a:lnTo>
                  <a:lnTo>
                    <a:pt x="520" y="63"/>
                  </a:lnTo>
                  <a:lnTo>
                    <a:pt x="520" y="63"/>
                  </a:lnTo>
                  <a:lnTo>
                    <a:pt x="518" y="63"/>
                  </a:lnTo>
                  <a:lnTo>
                    <a:pt x="518" y="61"/>
                  </a:lnTo>
                  <a:lnTo>
                    <a:pt x="516" y="61"/>
                  </a:lnTo>
                  <a:lnTo>
                    <a:pt x="516" y="59"/>
                  </a:lnTo>
                  <a:lnTo>
                    <a:pt x="511" y="59"/>
                  </a:lnTo>
                  <a:lnTo>
                    <a:pt x="507" y="59"/>
                  </a:lnTo>
                  <a:lnTo>
                    <a:pt x="495" y="61"/>
                  </a:lnTo>
                  <a:lnTo>
                    <a:pt x="492" y="61"/>
                  </a:lnTo>
                  <a:lnTo>
                    <a:pt x="490" y="63"/>
                  </a:lnTo>
                  <a:lnTo>
                    <a:pt x="484" y="70"/>
                  </a:lnTo>
                  <a:lnTo>
                    <a:pt x="469" y="80"/>
                  </a:lnTo>
                  <a:lnTo>
                    <a:pt x="467" y="80"/>
                  </a:lnTo>
                  <a:lnTo>
                    <a:pt x="465" y="80"/>
                  </a:lnTo>
                  <a:lnTo>
                    <a:pt x="461" y="74"/>
                  </a:lnTo>
                  <a:lnTo>
                    <a:pt x="459" y="74"/>
                  </a:lnTo>
                  <a:lnTo>
                    <a:pt x="457" y="74"/>
                  </a:lnTo>
                  <a:lnTo>
                    <a:pt x="455" y="74"/>
                  </a:lnTo>
                  <a:lnTo>
                    <a:pt x="451" y="76"/>
                  </a:lnTo>
                  <a:lnTo>
                    <a:pt x="446" y="74"/>
                  </a:lnTo>
                  <a:lnTo>
                    <a:pt x="440" y="70"/>
                  </a:lnTo>
                  <a:lnTo>
                    <a:pt x="434" y="68"/>
                  </a:lnTo>
                  <a:lnTo>
                    <a:pt x="430" y="68"/>
                  </a:lnTo>
                  <a:lnTo>
                    <a:pt x="425" y="66"/>
                  </a:lnTo>
                  <a:lnTo>
                    <a:pt x="423" y="66"/>
                  </a:lnTo>
                  <a:lnTo>
                    <a:pt x="421" y="63"/>
                  </a:lnTo>
                  <a:lnTo>
                    <a:pt x="417" y="61"/>
                  </a:lnTo>
                  <a:lnTo>
                    <a:pt x="413" y="61"/>
                  </a:lnTo>
                  <a:lnTo>
                    <a:pt x="411" y="61"/>
                  </a:lnTo>
                  <a:lnTo>
                    <a:pt x="407" y="63"/>
                  </a:lnTo>
                  <a:lnTo>
                    <a:pt x="405" y="63"/>
                  </a:lnTo>
                  <a:lnTo>
                    <a:pt x="405" y="63"/>
                  </a:lnTo>
                  <a:lnTo>
                    <a:pt x="405" y="61"/>
                  </a:lnTo>
                  <a:lnTo>
                    <a:pt x="409" y="59"/>
                  </a:lnTo>
                  <a:lnTo>
                    <a:pt x="409" y="57"/>
                  </a:lnTo>
                  <a:lnTo>
                    <a:pt x="411" y="57"/>
                  </a:lnTo>
                  <a:lnTo>
                    <a:pt x="411" y="55"/>
                  </a:lnTo>
                  <a:lnTo>
                    <a:pt x="411" y="53"/>
                  </a:lnTo>
                  <a:lnTo>
                    <a:pt x="411" y="51"/>
                  </a:lnTo>
                  <a:lnTo>
                    <a:pt x="409" y="51"/>
                  </a:lnTo>
                  <a:lnTo>
                    <a:pt x="407" y="49"/>
                  </a:lnTo>
                  <a:lnTo>
                    <a:pt x="405" y="49"/>
                  </a:lnTo>
                  <a:lnTo>
                    <a:pt x="400" y="49"/>
                  </a:lnTo>
                  <a:lnTo>
                    <a:pt x="398" y="49"/>
                  </a:lnTo>
                  <a:lnTo>
                    <a:pt x="396" y="49"/>
                  </a:lnTo>
                  <a:lnTo>
                    <a:pt x="396" y="49"/>
                  </a:lnTo>
                  <a:lnTo>
                    <a:pt x="394" y="49"/>
                  </a:lnTo>
                  <a:lnTo>
                    <a:pt x="392" y="49"/>
                  </a:lnTo>
                  <a:lnTo>
                    <a:pt x="392" y="51"/>
                  </a:lnTo>
                  <a:lnTo>
                    <a:pt x="392" y="51"/>
                  </a:lnTo>
                  <a:lnTo>
                    <a:pt x="390" y="51"/>
                  </a:lnTo>
                  <a:lnTo>
                    <a:pt x="390" y="51"/>
                  </a:lnTo>
                  <a:lnTo>
                    <a:pt x="388" y="51"/>
                  </a:lnTo>
                  <a:lnTo>
                    <a:pt x="358" y="49"/>
                  </a:lnTo>
                  <a:lnTo>
                    <a:pt x="356" y="49"/>
                  </a:lnTo>
                  <a:lnTo>
                    <a:pt x="354" y="51"/>
                  </a:lnTo>
                  <a:lnTo>
                    <a:pt x="354" y="53"/>
                  </a:lnTo>
                  <a:lnTo>
                    <a:pt x="352" y="53"/>
                  </a:lnTo>
                  <a:lnTo>
                    <a:pt x="350" y="53"/>
                  </a:lnTo>
                  <a:lnTo>
                    <a:pt x="344" y="55"/>
                  </a:lnTo>
                  <a:lnTo>
                    <a:pt x="342" y="55"/>
                  </a:lnTo>
                  <a:lnTo>
                    <a:pt x="331" y="61"/>
                  </a:lnTo>
                  <a:lnTo>
                    <a:pt x="329" y="61"/>
                  </a:lnTo>
                  <a:lnTo>
                    <a:pt x="329" y="63"/>
                  </a:lnTo>
                  <a:lnTo>
                    <a:pt x="329" y="66"/>
                  </a:lnTo>
                  <a:lnTo>
                    <a:pt x="331" y="66"/>
                  </a:lnTo>
                  <a:lnTo>
                    <a:pt x="331" y="66"/>
                  </a:lnTo>
                  <a:lnTo>
                    <a:pt x="331" y="68"/>
                  </a:lnTo>
                  <a:lnTo>
                    <a:pt x="331" y="68"/>
                  </a:lnTo>
                  <a:lnTo>
                    <a:pt x="329" y="74"/>
                  </a:lnTo>
                  <a:lnTo>
                    <a:pt x="325" y="89"/>
                  </a:lnTo>
                  <a:lnTo>
                    <a:pt x="323" y="89"/>
                  </a:lnTo>
                  <a:lnTo>
                    <a:pt x="323" y="89"/>
                  </a:lnTo>
                  <a:lnTo>
                    <a:pt x="319" y="91"/>
                  </a:lnTo>
                  <a:lnTo>
                    <a:pt x="312" y="91"/>
                  </a:lnTo>
                  <a:lnTo>
                    <a:pt x="306" y="91"/>
                  </a:lnTo>
                  <a:lnTo>
                    <a:pt x="298" y="101"/>
                  </a:lnTo>
                  <a:lnTo>
                    <a:pt x="291" y="103"/>
                  </a:lnTo>
                  <a:lnTo>
                    <a:pt x="289" y="103"/>
                  </a:lnTo>
                  <a:lnTo>
                    <a:pt x="285" y="101"/>
                  </a:lnTo>
                  <a:lnTo>
                    <a:pt x="281" y="99"/>
                  </a:lnTo>
                  <a:lnTo>
                    <a:pt x="281" y="99"/>
                  </a:lnTo>
                  <a:lnTo>
                    <a:pt x="279" y="99"/>
                  </a:lnTo>
                  <a:lnTo>
                    <a:pt x="270" y="103"/>
                  </a:lnTo>
                  <a:lnTo>
                    <a:pt x="268" y="105"/>
                  </a:lnTo>
                  <a:lnTo>
                    <a:pt x="268" y="105"/>
                  </a:lnTo>
                  <a:lnTo>
                    <a:pt x="266" y="103"/>
                  </a:lnTo>
                  <a:lnTo>
                    <a:pt x="266" y="103"/>
                  </a:lnTo>
                  <a:lnTo>
                    <a:pt x="266" y="101"/>
                  </a:lnTo>
                  <a:lnTo>
                    <a:pt x="264" y="101"/>
                  </a:lnTo>
                  <a:lnTo>
                    <a:pt x="262" y="101"/>
                  </a:lnTo>
                  <a:lnTo>
                    <a:pt x="260" y="101"/>
                  </a:lnTo>
                  <a:lnTo>
                    <a:pt x="258" y="101"/>
                  </a:lnTo>
                  <a:lnTo>
                    <a:pt x="256" y="101"/>
                  </a:lnTo>
                  <a:lnTo>
                    <a:pt x="254" y="101"/>
                  </a:lnTo>
                  <a:lnTo>
                    <a:pt x="241" y="95"/>
                  </a:lnTo>
                  <a:lnTo>
                    <a:pt x="239" y="95"/>
                  </a:lnTo>
                  <a:lnTo>
                    <a:pt x="218" y="101"/>
                  </a:lnTo>
                  <a:lnTo>
                    <a:pt x="212" y="101"/>
                  </a:lnTo>
                  <a:lnTo>
                    <a:pt x="210" y="101"/>
                  </a:lnTo>
                  <a:lnTo>
                    <a:pt x="206" y="103"/>
                  </a:lnTo>
                  <a:lnTo>
                    <a:pt x="201" y="108"/>
                  </a:lnTo>
                  <a:lnTo>
                    <a:pt x="199" y="110"/>
                  </a:lnTo>
                  <a:lnTo>
                    <a:pt x="199" y="110"/>
                  </a:lnTo>
                  <a:lnTo>
                    <a:pt x="199" y="112"/>
                  </a:lnTo>
                  <a:lnTo>
                    <a:pt x="199" y="112"/>
                  </a:lnTo>
                  <a:lnTo>
                    <a:pt x="199" y="112"/>
                  </a:lnTo>
                  <a:lnTo>
                    <a:pt x="197" y="110"/>
                  </a:lnTo>
                  <a:lnTo>
                    <a:pt x="197" y="110"/>
                  </a:lnTo>
                  <a:lnTo>
                    <a:pt x="197" y="112"/>
                  </a:lnTo>
                  <a:lnTo>
                    <a:pt x="197" y="112"/>
                  </a:lnTo>
                  <a:lnTo>
                    <a:pt x="195" y="112"/>
                  </a:lnTo>
                  <a:lnTo>
                    <a:pt x="193" y="112"/>
                  </a:lnTo>
                  <a:lnTo>
                    <a:pt x="193" y="112"/>
                  </a:lnTo>
                  <a:lnTo>
                    <a:pt x="193" y="112"/>
                  </a:lnTo>
                  <a:lnTo>
                    <a:pt x="191" y="112"/>
                  </a:lnTo>
                  <a:lnTo>
                    <a:pt x="189" y="114"/>
                  </a:lnTo>
                  <a:lnTo>
                    <a:pt x="189" y="114"/>
                  </a:lnTo>
                  <a:lnTo>
                    <a:pt x="187" y="114"/>
                  </a:lnTo>
                  <a:lnTo>
                    <a:pt x="187" y="114"/>
                  </a:lnTo>
                  <a:lnTo>
                    <a:pt x="185" y="114"/>
                  </a:lnTo>
                  <a:lnTo>
                    <a:pt x="185" y="112"/>
                  </a:lnTo>
                  <a:lnTo>
                    <a:pt x="185" y="112"/>
                  </a:lnTo>
                  <a:lnTo>
                    <a:pt x="182" y="112"/>
                  </a:lnTo>
                  <a:lnTo>
                    <a:pt x="182" y="114"/>
                  </a:lnTo>
                  <a:lnTo>
                    <a:pt x="182" y="114"/>
                  </a:lnTo>
                  <a:lnTo>
                    <a:pt x="178" y="116"/>
                  </a:lnTo>
                  <a:lnTo>
                    <a:pt x="174" y="116"/>
                  </a:lnTo>
                  <a:lnTo>
                    <a:pt x="170" y="114"/>
                  </a:lnTo>
                  <a:lnTo>
                    <a:pt x="166" y="112"/>
                  </a:lnTo>
                  <a:lnTo>
                    <a:pt x="162" y="105"/>
                  </a:lnTo>
                  <a:lnTo>
                    <a:pt x="159" y="103"/>
                  </a:lnTo>
                  <a:lnTo>
                    <a:pt x="159" y="103"/>
                  </a:lnTo>
                  <a:lnTo>
                    <a:pt x="155" y="103"/>
                  </a:lnTo>
                  <a:lnTo>
                    <a:pt x="153" y="103"/>
                  </a:lnTo>
                  <a:lnTo>
                    <a:pt x="151" y="103"/>
                  </a:lnTo>
                  <a:lnTo>
                    <a:pt x="151" y="103"/>
                  </a:lnTo>
                  <a:lnTo>
                    <a:pt x="151" y="101"/>
                  </a:lnTo>
                  <a:lnTo>
                    <a:pt x="151" y="99"/>
                  </a:lnTo>
                  <a:lnTo>
                    <a:pt x="145" y="93"/>
                  </a:lnTo>
                  <a:lnTo>
                    <a:pt x="143" y="89"/>
                  </a:lnTo>
                  <a:lnTo>
                    <a:pt x="143" y="87"/>
                  </a:lnTo>
                  <a:lnTo>
                    <a:pt x="141" y="84"/>
                  </a:lnTo>
                  <a:lnTo>
                    <a:pt x="134" y="84"/>
                  </a:lnTo>
                  <a:lnTo>
                    <a:pt x="132" y="84"/>
                  </a:lnTo>
                  <a:lnTo>
                    <a:pt x="130" y="82"/>
                  </a:lnTo>
                  <a:lnTo>
                    <a:pt x="128" y="78"/>
                  </a:lnTo>
                  <a:lnTo>
                    <a:pt x="128" y="78"/>
                  </a:lnTo>
                  <a:lnTo>
                    <a:pt x="124" y="76"/>
                  </a:lnTo>
                  <a:lnTo>
                    <a:pt x="122" y="74"/>
                  </a:lnTo>
                  <a:lnTo>
                    <a:pt x="122" y="72"/>
                  </a:lnTo>
                  <a:lnTo>
                    <a:pt x="120" y="68"/>
                  </a:lnTo>
                  <a:lnTo>
                    <a:pt x="118" y="66"/>
                  </a:lnTo>
                  <a:lnTo>
                    <a:pt x="118" y="66"/>
                  </a:lnTo>
                  <a:lnTo>
                    <a:pt x="115" y="66"/>
                  </a:lnTo>
                  <a:lnTo>
                    <a:pt x="113" y="66"/>
                  </a:lnTo>
                  <a:lnTo>
                    <a:pt x="111" y="66"/>
                  </a:lnTo>
                  <a:lnTo>
                    <a:pt x="109" y="63"/>
                  </a:lnTo>
                  <a:lnTo>
                    <a:pt x="107" y="59"/>
                  </a:lnTo>
                  <a:lnTo>
                    <a:pt x="107" y="59"/>
                  </a:lnTo>
                  <a:lnTo>
                    <a:pt x="105" y="59"/>
                  </a:lnTo>
                  <a:lnTo>
                    <a:pt x="105" y="59"/>
                  </a:lnTo>
                  <a:lnTo>
                    <a:pt x="105" y="57"/>
                  </a:lnTo>
                  <a:lnTo>
                    <a:pt x="103" y="55"/>
                  </a:lnTo>
                  <a:lnTo>
                    <a:pt x="94" y="49"/>
                  </a:lnTo>
                  <a:lnTo>
                    <a:pt x="94" y="47"/>
                  </a:lnTo>
                  <a:lnTo>
                    <a:pt x="92" y="45"/>
                  </a:lnTo>
                  <a:lnTo>
                    <a:pt x="92" y="42"/>
                  </a:lnTo>
                  <a:lnTo>
                    <a:pt x="92" y="38"/>
                  </a:lnTo>
                  <a:lnTo>
                    <a:pt x="92" y="32"/>
                  </a:lnTo>
                  <a:lnTo>
                    <a:pt x="92" y="30"/>
                  </a:lnTo>
                  <a:lnTo>
                    <a:pt x="90" y="28"/>
                  </a:lnTo>
                  <a:lnTo>
                    <a:pt x="86" y="28"/>
                  </a:lnTo>
                  <a:lnTo>
                    <a:pt x="84" y="28"/>
                  </a:lnTo>
                  <a:lnTo>
                    <a:pt x="84" y="28"/>
                  </a:lnTo>
                  <a:lnTo>
                    <a:pt x="84" y="26"/>
                  </a:lnTo>
                  <a:lnTo>
                    <a:pt x="82" y="26"/>
                  </a:lnTo>
                  <a:lnTo>
                    <a:pt x="82" y="24"/>
                  </a:lnTo>
                  <a:lnTo>
                    <a:pt x="82" y="24"/>
                  </a:lnTo>
                  <a:lnTo>
                    <a:pt x="82" y="21"/>
                  </a:lnTo>
                  <a:lnTo>
                    <a:pt x="82" y="19"/>
                  </a:lnTo>
                  <a:lnTo>
                    <a:pt x="82" y="17"/>
                  </a:lnTo>
                  <a:lnTo>
                    <a:pt x="82" y="17"/>
                  </a:lnTo>
                  <a:lnTo>
                    <a:pt x="86" y="13"/>
                  </a:lnTo>
                  <a:lnTo>
                    <a:pt x="86" y="13"/>
                  </a:lnTo>
                  <a:lnTo>
                    <a:pt x="88" y="11"/>
                  </a:lnTo>
                  <a:lnTo>
                    <a:pt x="90" y="7"/>
                  </a:lnTo>
                  <a:lnTo>
                    <a:pt x="92" y="0"/>
                  </a:lnTo>
                  <a:lnTo>
                    <a:pt x="92" y="3"/>
                  </a:lnTo>
                  <a:lnTo>
                    <a:pt x="88" y="7"/>
                  </a:lnTo>
                  <a:lnTo>
                    <a:pt x="88" y="9"/>
                  </a:lnTo>
                  <a:lnTo>
                    <a:pt x="86" y="9"/>
                  </a:lnTo>
                  <a:lnTo>
                    <a:pt x="84" y="9"/>
                  </a:lnTo>
                  <a:lnTo>
                    <a:pt x="71" y="13"/>
                  </a:lnTo>
                  <a:lnTo>
                    <a:pt x="65" y="13"/>
                  </a:lnTo>
                  <a:lnTo>
                    <a:pt x="63" y="15"/>
                  </a:lnTo>
                  <a:lnTo>
                    <a:pt x="63" y="17"/>
                  </a:lnTo>
                  <a:lnTo>
                    <a:pt x="63" y="21"/>
                  </a:lnTo>
                  <a:lnTo>
                    <a:pt x="63" y="24"/>
                  </a:lnTo>
                  <a:lnTo>
                    <a:pt x="63" y="24"/>
                  </a:lnTo>
                  <a:lnTo>
                    <a:pt x="61" y="26"/>
                  </a:lnTo>
                  <a:lnTo>
                    <a:pt x="59" y="28"/>
                  </a:lnTo>
                  <a:lnTo>
                    <a:pt x="59" y="28"/>
                  </a:lnTo>
                  <a:lnTo>
                    <a:pt x="59" y="30"/>
                  </a:lnTo>
                  <a:lnTo>
                    <a:pt x="63" y="26"/>
                  </a:lnTo>
                  <a:lnTo>
                    <a:pt x="63" y="26"/>
                  </a:lnTo>
                  <a:lnTo>
                    <a:pt x="63" y="26"/>
                  </a:lnTo>
                  <a:lnTo>
                    <a:pt x="65" y="26"/>
                  </a:lnTo>
                  <a:lnTo>
                    <a:pt x="65" y="26"/>
                  </a:lnTo>
                  <a:lnTo>
                    <a:pt x="65" y="26"/>
                  </a:lnTo>
                  <a:lnTo>
                    <a:pt x="63" y="28"/>
                  </a:lnTo>
                  <a:lnTo>
                    <a:pt x="63" y="28"/>
                  </a:lnTo>
                  <a:lnTo>
                    <a:pt x="63" y="28"/>
                  </a:lnTo>
                  <a:lnTo>
                    <a:pt x="63" y="28"/>
                  </a:lnTo>
                  <a:lnTo>
                    <a:pt x="61" y="30"/>
                  </a:lnTo>
                  <a:lnTo>
                    <a:pt x="61" y="32"/>
                  </a:lnTo>
                  <a:lnTo>
                    <a:pt x="57" y="38"/>
                  </a:lnTo>
                  <a:lnTo>
                    <a:pt x="55" y="40"/>
                  </a:lnTo>
                  <a:lnTo>
                    <a:pt x="40" y="51"/>
                  </a:lnTo>
                  <a:lnTo>
                    <a:pt x="38" y="53"/>
                  </a:lnTo>
                  <a:lnTo>
                    <a:pt x="38" y="55"/>
                  </a:lnTo>
                  <a:lnTo>
                    <a:pt x="38" y="66"/>
                  </a:lnTo>
                  <a:lnTo>
                    <a:pt x="36" y="70"/>
                  </a:lnTo>
                  <a:lnTo>
                    <a:pt x="36" y="72"/>
                  </a:lnTo>
                  <a:lnTo>
                    <a:pt x="32" y="76"/>
                  </a:lnTo>
                  <a:lnTo>
                    <a:pt x="32" y="80"/>
                  </a:lnTo>
                  <a:lnTo>
                    <a:pt x="30" y="82"/>
                  </a:lnTo>
                  <a:lnTo>
                    <a:pt x="32" y="82"/>
                  </a:lnTo>
                  <a:lnTo>
                    <a:pt x="38" y="80"/>
                  </a:lnTo>
                  <a:lnTo>
                    <a:pt x="40" y="80"/>
                  </a:lnTo>
                  <a:lnTo>
                    <a:pt x="42" y="78"/>
                  </a:lnTo>
                  <a:lnTo>
                    <a:pt x="42" y="78"/>
                  </a:lnTo>
                  <a:lnTo>
                    <a:pt x="44" y="78"/>
                  </a:lnTo>
                  <a:lnTo>
                    <a:pt x="44" y="78"/>
                  </a:lnTo>
                  <a:lnTo>
                    <a:pt x="44" y="76"/>
                  </a:lnTo>
                  <a:lnTo>
                    <a:pt x="46" y="76"/>
                  </a:lnTo>
                  <a:lnTo>
                    <a:pt x="46" y="76"/>
                  </a:lnTo>
                  <a:lnTo>
                    <a:pt x="46" y="74"/>
                  </a:lnTo>
                  <a:lnTo>
                    <a:pt x="48" y="70"/>
                  </a:lnTo>
                  <a:lnTo>
                    <a:pt x="50" y="70"/>
                  </a:lnTo>
                  <a:lnTo>
                    <a:pt x="53" y="68"/>
                  </a:lnTo>
                  <a:lnTo>
                    <a:pt x="53" y="66"/>
                  </a:lnTo>
                  <a:lnTo>
                    <a:pt x="55" y="66"/>
                  </a:lnTo>
                  <a:lnTo>
                    <a:pt x="57" y="66"/>
                  </a:lnTo>
                  <a:lnTo>
                    <a:pt x="57" y="66"/>
                  </a:lnTo>
                  <a:lnTo>
                    <a:pt x="55" y="68"/>
                  </a:lnTo>
                  <a:lnTo>
                    <a:pt x="53" y="70"/>
                  </a:lnTo>
                  <a:lnTo>
                    <a:pt x="53" y="72"/>
                  </a:lnTo>
                  <a:lnTo>
                    <a:pt x="46" y="78"/>
                  </a:lnTo>
                  <a:lnTo>
                    <a:pt x="44" y="78"/>
                  </a:lnTo>
                  <a:lnTo>
                    <a:pt x="42" y="80"/>
                  </a:lnTo>
                  <a:lnTo>
                    <a:pt x="34" y="84"/>
                  </a:lnTo>
                  <a:lnTo>
                    <a:pt x="32" y="84"/>
                  </a:lnTo>
                  <a:lnTo>
                    <a:pt x="27" y="84"/>
                  </a:lnTo>
                  <a:lnTo>
                    <a:pt x="25" y="87"/>
                  </a:lnTo>
                  <a:lnTo>
                    <a:pt x="25" y="87"/>
                  </a:lnTo>
                  <a:lnTo>
                    <a:pt x="25" y="89"/>
                  </a:lnTo>
                  <a:lnTo>
                    <a:pt x="30" y="103"/>
                  </a:lnTo>
                  <a:lnTo>
                    <a:pt x="30" y="108"/>
                  </a:lnTo>
                  <a:lnTo>
                    <a:pt x="27" y="110"/>
                  </a:lnTo>
                  <a:lnTo>
                    <a:pt x="27" y="112"/>
                  </a:lnTo>
                  <a:lnTo>
                    <a:pt x="25" y="114"/>
                  </a:lnTo>
                  <a:lnTo>
                    <a:pt x="25" y="114"/>
                  </a:lnTo>
                  <a:lnTo>
                    <a:pt x="23" y="114"/>
                  </a:lnTo>
                  <a:lnTo>
                    <a:pt x="21" y="116"/>
                  </a:lnTo>
                  <a:lnTo>
                    <a:pt x="19" y="116"/>
                  </a:lnTo>
                  <a:lnTo>
                    <a:pt x="19" y="118"/>
                  </a:lnTo>
                  <a:lnTo>
                    <a:pt x="17" y="118"/>
                  </a:lnTo>
                  <a:lnTo>
                    <a:pt x="17" y="120"/>
                  </a:lnTo>
                  <a:lnTo>
                    <a:pt x="21" y="124"/>
                  </a:lnTo>
                  <a:lnTo>
                    <a:pt x="21" y="127"/>
                  </a:lnTo>
                  <a:lnTo>
                    <a:pt x="21" y="129"/>
                  </a:lnTo>
                  <a:lnTo>
                    <a:pt x="19" y="129"/>
                  </a:lnTo>
                  <a:lnTo>
                    <a:pt x="19" y="129"/>
                  </a:lnTo>
                  <a:lnTo>
                    <a:pt x="23" y="135"/>
                  </a:lnTo>
                  <a:lnTo>
                    <a:pt x="25" y="137"/>
                  </a:lnTo>
                  <a:lnTo>
                    <a:pt x="25" y="139"/>
                  </a:lnTo>
                  <a:lnTo>
                    <a:pt x="25" y="143"/>
                  </a:lnTo>
                  <a:lnTo>
                    <a:pt x="25" y="143"/>
                  </a:lnTo>
                  <a:lnTo>
                    <a:pt x="23" y="145"/>
                  </a:lnTo>
                  <a:lnTo>
                    <a:pt x="23" y="148"/>
                  </a:lnTo>
                  <a:lnTo>
                    <a:pt x="23" y="150"/>
                  </a:lnTo>
                  <a:lnTo>
                    <a:pt x="25" y="154"/>
                  </a:lnTo>
                  <a:lnTo>
                    <a:pt x="25" y="154"/>
                  </a:lnTo>
                  <a:lnTo>
                    <a:pt x="25" y="156"/>
                  </a:lnTo>
                  <a:lnTo>
                    <a:pt x="25" y="158"/>
                  </a:lnTo>
                  <a:lnTo>
                    <a:pt x="25" y="160"/>
                  </a:lnTo>
                  <a:lnTo>
                    <a:pt x="23" y="164"/>
                  </a:lnTo>
                  <a:lnTo>
                    <a:pt x="25" y="166"/>
                  </a:lnTo>
                  <a:lnTo>
                    <a:pt x="27" y="169"/>
                  </a:lnTo>
                  <a:lnTo>
                    <a:pt x="34" y="169"/>
                  </a:lnTo>
                  <a:lnTo>
                    <a:pt x="34" y="169"/>
                  </a:lnTo>
                  <a:lnTo>
                    <a:pt x="36" y="169"/>
                  </a:lnTo>
                  <a:lnTo>
                    <a:pt x="42" y="173"/>
                  </a:lnTo>
                  <a:lnTo>
                    <a:pt x="46" y="185"/>
                  </a:lnTo>
                  <a:lnTo>
                    <a:pt x="48" y="187"/>
                  </a:lnTo>
                  <a:lnTo>
                    <a:pt x="55" y="192"/>
                  </a:lnTo>
                  <a:lnTo>
                    <a:pt x="59" y="194"/>
                  </a:lnTo>
                  <a:lnTo>
                    <a:pt x="59" y="196"/>
                  </a:lnTo>
                  <a:lnTo>
                    <a:pt x="50" y="194"/>
                  </a:lnTo>
                  <a:lnTo>
                    <a:pt x="48" y="194"/>
                  </a:lnTo>
                  <a:lnTo>
                    <a:pt x="46" y="194"/>
                  </a:lnTo>
                  <a:lnTo>
                    <a:pt x="46" y="194"/>
                  </a:lnTo>
                  <a:lnTo>
                    <a:pt x="46" y="198"/>
                  </a:lnTo>
                  <a:lnTo>
                    <a:pt x="46" y="198"/>
                  </a:lnTo>
                  <a:lnTo>
                    <a:pt x="48" y="202"/>
                  </a:lnTo>
                  <a:lnTo>
                    <a:pt x="48" y="204"/>
                  </a:lnTo>
                  <a:lnTo>
                    <a:pt x="50" y="208"/>
                  </a:lnTo>
                  <a:lnTo>
                    <a:pt x="48" y="213"/>
                  </a:lnTo>
                  <a:lnTo>
                    <a:pt x="50" y="215"/>
                  </a:lnTo>
                  <a:lnTo>
                    <a:pt x="50" y="215"/>
                  </a:lnTo>
                  <a:lnTo>
                    <a:pt x="53" y="217"/>
                  </a:lnTo>
                  <a:lnTo>
                    <a:pt x="53" y="219"/>
                  </a:lnTo>
                  <a:lnTo>
                    <a:pt x="53" y="219"/>
                  </a:lnTo>
                  <a:lnTo>
                    <a:pt x="50" y="217"/>
                  </a:lnTo>
                  <a:lnTo>
                    <a:pt x="48" y="217"/>
                  </a:lnTo>
                  <a:lnTo>
                    <a:pt x="46" y="217"/>
                  </a:lnTo>
                  <a:lnTo>
                    <a:pt x="42" y="215"/>
                  </a:lnTo>
                  <a:lnTo>
                    <a:pt x="40" y="217"/>
                  </a:lnTo>
                  <a:lnTo>
                    <a:pt x="38" y="217"/>
                  </a:lnTo>
                  <a:lnTo>
                    <a:pt x="38" y="217"/>
                  </a:lnTo>
                  <a:lnTo>
                    <a:pt x="36" y="219"/>
                  </a:lnTo>
                  <a:lnTo>
                    <a:pt x="36" y="219"/>
                  </a:lnTo>
                  <a:lnTo>
                    <a:pt x="36" y="221"/>
                  </a:lnTo>
                  <a:lnTo>
                    <a:pt x="38" y="221"/>
                  </a:lnTo>
                  <a:lnTo>
                    <a:pt x="38" y="221"/>
                  </a:lnTo>
                  <a:lnTo>
                    <a:pt x="38" y="221"/>
                  </a:lnTo>
                  <a:lnTo>
                    <a:pt x="40" y="221"/>
                  </a:lnTo>
                  <a:lnTo>
                    <a:pt x="42" y="221"/>
                  </a:lnTo>
                  <a:lnTo>
                    <a:pt x="42" y="221"/>
                  </a:lnTo>
                  <a:lnTo>
                    <a:pt x="40" y="223"/>
                  </a:lnTo>
                  <a:lnTo>
                    <a:pt x="42" y="225"/>
                  </a:lnTo>
                  <a:lnTo>
                    <a:pt x="44" y="229"/>
                  </a:lnTo>
                  <a:lnTo>
                    <a:pt x="42" y="229"/>
                  </a:lnTo>
                  <a:lnTo>
                    <a:pt x="42" y="229"/>
                  </a:lnTo>
                  <a:lnTo>
                    <a:pt x="40" y="232"/>
                  </a:lnTo>
                  <a:lnTo>
                    <a:pt x="42" y="236"/>
                  </a:lnTo>
                  <a:lnTo>
                    <a:pt x="42" y="244"/>
                  </a:lnTo>
                  <a:lnTo>
                    <a:pt x="44" y="244"/>
                  </a:lnTo>
                  <a:lnTo>
                    <a:pt x="44" y="246"/>
                  </a:lnTo>
                  <a:lnTo>
                    <a:pt x="46" y="248"/>
                  </a:lnTo>
                  <a:lnTo>
                    <a:pt x="48" y="248"/>
                  </a:lnTo>
                  <a:lnTo>
                    <a:pt x="48" y="248"/>
                  </a:lnTo>
                  <a:lnTo>
                    <a:pt x="48" y="248"/>
                  </a:lnTo>
                  <a:lnTo>
                    <a:pt x="50" y="248"/>
                  </a:lnTo>
                  <a:lnTo>
                    <a:pt x="50" y="248"/>
                  </a:lnTo>
                  <a:lnTo>
                    <a:pt x="50" y="248"/>
                  </a:lnTo>
                  <a:lnTo>
                    <a:pt x="53" y="248"/>
                  </a:lnTo>
                  <a:lnTo>
                    <a:pt x="53" y="248"/>
                  </a:lnTo>
                  <a:lnTo>
                    <a:pt x="53" y="250"/>
                  </a:lnTo>
                  <a:lnTo>
                    <a:pt x="53" y="250"/>
                  </a:lnTo>
                  <a:lnTo>
                    <a:pt x="55" y="250"/>
                  </a:lnTo>
                  <a:lnTo>
                    <a:pt x="55" y="250"/>
                  </a:lnTo>
                  <a:lnTo>
                    <a:pt x="55" y="253"/>
                  </a:lnTo>
                  <a:lnTo>
                    <a:pt x="57" y="253"/>
                  </a:lnTo>
                  <a:lnTo>
                    <a:pt x="57" y="253"/>
                  </a:lnTo>
                  <a:lnTo>
                    <a:pt x="63" y="250"/>
                  </a:lnTo>
                  <a:lnTo>
                    <a:pt x="67" y="253"/>
                  </a:lnTo>
                  <a:lnTo>
                    <a:pt x="69" y="253"/>
                  </a:lnTo>
                  <a:lnTo>
                    <a:pt x="71" y="255"/>
                  </a:lnTo>
                  <a:lnTo>
                    <a:pt x="71" y="255"/>
                  </a:lnTo>
                  <a:lnTo>
                    <a:pt x="69" y="255"/>
                  </a:lnTo>
                  <a:lnTo>
                    <a:pt x="67" y="255"/>
                  </a:lnTo>
                  <a:lnTo>
                    <a:pt x="65" y="255"/>
                  </a:lnTo>
                  <a:lnTo>
                    <a:pt x="65" y="255"/>
                  </a:lnTo>
                  <a:lnTo>
                    <a:pt x="65" y="255"/>
                  </a:lnTo>
                  <a:lnTo>
                    <a:pt x="65" y="257"/>
                  </a:lnTo>
                  <a:lnTo>
                    <a:pt x="67" y="257"/>
                  </a:lnTo>
                  <a:lnTo>
                    <a:pt x="65" y="257"/>
                  </a:lnTo>
                  <a:lnTo>
                    <a:pt x="65" y="257"/>
                  </a:lnTo>
                  <a:lnTo>
                    <a:pt x="65" y="257"/>
                  </a:lnTo>
                  <a:lnTo>
                    <a:pt x="65" y="257"/>
                  </a:lnTo>
                  <a:lnTo>
                    <a:pt x="67" y="259"/>
                  </a:lnTo>
                  <a:lnTo>
                    <a:pt x="69" y="259"/>
                  </a:lnTo>
                  <a:lnTo>
                    <a:pt x="71" y="259"/>
                  </a:lnTo>
                  <a:lnTo>
                    <a:pt x="74" y="261"/>
                  </a:lnTo>
                  <a:lnTo>
                    <a:pt x="74" y="261"/>
                  </a:lnTo>
                  <a:lnTo>
                    <a:pt x="76" y="263"/>
                  </a:lnTo>
                  <a:lnTo>
                    <a:pt x="76" y="263"/>
                  </a:lnTo>
                  <a:lnTo>
                    <a:pt x="78" y="263"/>
                  </a:lnTo>
                  <a:lnTo>
                    <a:pt x="80" y="263"/>
                  </a:lnTo>
                  <a:lnTo>
                    <a:pt x="80" y="265"/>
                  </a:lnTo>
                  <a:lnTo>
                    <a:pt x="80" y="265"/>
                  </a:lnTo>
                  <a:lnTo>
                    <a:pt x="76" y="265"/>
                  </a:lnTo>
                  <a:lnTo>
                    <a:pt x="76" y="265"/>
                  </a:lnTo>
                  <a:lnTo>
                    <a:pt x="76" y="265"/>
                  </a:lnTo>
                  <a:lnTo>
                    <a:pt x="74" y="265"/>
                  </a:lnTo>
                  <a:lnTo>
                    <a:pt x="71" y="265"/>
                  </a:lnTo>
                  <a:lnTo>
                    <a:pt x="69" y="263"/>
                  </a:lnTo>
                  <a:lnTo>
                    <a:pt x="67" y="261"/>
                  </a:lnTo>
                  <a:lnTo>
                    <a:pt x="61" y="261"/>
                  </a:lnTo>
                  <a:lnTo>
                    <a:pt x="59" y="261"/>
                  </a:lnTo>
                  <a:lnTo>
                    <a:pt x="57" y="259"/>
                  </a:lnTo>
                  <a:lnTo>
                    <a:pt x="57" y="259"/>
                  </a:lnTo>
                  <a:lnTo>
                    <a:pt x="55" y="261"/>
                  </a:lnTo>
                  <a:lnTo>
                    <a:pt x="55" y="261"/>
                  </a:lnTo>
                  <a:lnTo>
                    <a:pt x="57" y="278"/>
                  </a:lnTo>
                  <a:lnTo>
                    <a:pt x="59" y="278"/>
                  </a:lnTo>
                  <a:lnTo>
                    <a:pt x="61" y="280"/>
                  </a:lnTo>
                  <a:lnTo>
                    <a:pt x="63" y="280"/>
                  </a:lnTo>
                  <a:lnTo>
                    <a:pt x="63" y="280"/>
                  </a:lnTo>
                  <a:lnTo>
                    <a:pt x="67" y="282"/>
                  </a:lnTo>
                  <a:lnTo>
                    <a:pt x="69" y="282"/>
                  </a:lnTo>
                  <a:lnTo>
                    <a:pt x="69" y="282"/>
                  </a:lnTo>
                  <a:lnTo>
                    <a:pt x="71" y="282"/>
                  </a:lnTo>
                  <a:lnTo>
                    <a:pt x="71" y="280"/>
                  </a:lnTo>
                  <a:lnTo>
                    <a:pt x="71" y="278"/>
                  </a:lnTo>
                  <a:lnTo>
                    <a:pt x="71" y="278"/>
                  </a:lnTo>
                  <a:lnTo>
                    <a:pt x="71" y="278"/>
                  </a:lnTo>
                  <a:lnTo>
                    <a:pt x="71" y="276"/>
                  </a:lnTo>
                  <a:lnTo>
                    <a:pt x="71" y="276"/>
                  </a:lnTo>
                  <a:lnTo>
                    <a:pt x="74" y="276"/>
                  </a:lnTo>
                  <a:lnTo>
                    <a:pt x="78" y="276"/>
                  </a:lnTo>
                  <a:lnTo>
                    <a:pt x="82" y="278"/>
                  </a:lnTo>
                  <a:lnTo>
                    <a:pt x="84" y="280"/>
                  </a:lnTo>
                  <a:lnTo>
                    <a:pt x="86" y="280"/>
                  </a:lnTo>
                  <a:lnTo>
                    <a:pt x="88" y="286"/>
                  </a:lnTo>
                  <a:lnTo>
                    <a:pt x="88" y="286"/>
                  </a:lnTo>
                  <a:lnTo>
                    <a:pt x="90" y="286"/>
                  </a:lnTo>
                  <a:lnTo>
                    <a:pt x="90" y="286"/>
                  </a:lnTo>
                  <a:lnTo>
                    <a:pt x="90" y="286"/>
                  </a:lnTo>
                  <a:lnTo>
                    <a:pt x="92" y="288"/>
                  </a:lnTo>
                  <a:lnTo>
                    <a:pt x="94" y="288"/>
                  </a:lnTo>
                  <a:lnTo>
                    <a:pt x="99" y="286"/>
                  </a:lnTo>
                  <a:lnTo>
                    <a:pt x="99" y="286"/>
                  </a:lnTo>
                  <a:lnTo>
                    <a:pt x="99" y="284"/>
                  </a:lnTo>
                  <a:lnTo>
                    <a:pt x="99" y="282"/>
                  </a:lnTo>
                  <a:lnTo>
                    <a:pt x="101" y="280"/>
                  </a:lnTo>
                  <a:lnTo>
                    <a:pt x="101" y="280"/>
                  </a:lnTo>
                  <a:lnTo>
                    <a:pt x="103" y="278"/>
                  </a:lnTo>
                  <a:lnTo>
                    <a:pt x="103" y="278"/>
                  </a:lnTo>
                  <a:lnTo>
                    <a:pt x="103" y="280"/>
                  </a:lnTo>
                  <a:lnTo>
                    <a:pt x="103" y="282"/>
                  </a:lnTo>
                  <a:lnTo>
                    <a:pt x="101" y="282"/>
                  </a:lnTo>
                  <a:lnTo>
                    <a:pt x="101" y="282"/>
                  </a:lnTo>
                  <a:lnTo>
                    <a:pt x="101" y="284"/>
                  </a:lnTo>
                  <a:lnTo>
                    <a:pt x="101" y="286"/>
                  </a:lnTo>
                  <a:lnTo>
                    <a:pt x="101" y="288"/>
                  </a:lnTo>
                  <a:lnTo>
                    <a:pt x="103" y="290"/>
                  </a:lnTo>
                  <a:lnTo>
                    <a:pt x="105" y="292"/>
                  </a:lnTo>
                  <a:lnTo>
                    <a:pt x="105" y="295"/>
                  </a:lnTo>
                  <a:lnTo>
                    <a:pt x="107" y="295"/>
                  </a:lnTo>
                  <a:lnTo>
                    <a:pt x="109" y="297"/>
                  </a:lnTo>
                  <a:lnTo>
                    <a:pt x="111" y="299"/>
                  </a:lnTo>
                  <a:lnTo>
                    <a:pt x="113" y="299"/>
                  </a:lnTo>
                  <a:lnTo>
                    <a:pt x="113" y="299"/>
                  </a:lnTo>
                  <a:lnTo>
                    <a:pt x="115" y="299"/>
                  </a:lnTo>
                  <a:lnTo>
                    <a:pt x="115" y="301"/>
                  </a:lnTo>
                  <a:lnTo>
                    <a:pt x="118" y="301"/>
                  </a:lnTo>
                  <a:lnTo>
                    <a:pt x="120" y="301"/>
                  </a:lnTo>
                  <a:lnTo>
                    <a:pt x="120" y="303"/>
                  </a:lnTo>
                  <a:lnTo>
                    <a:pt x="120" y="307"/>
                  </a:lnTo>
                  <a:lnTo>
                    <a:pt x="118" y="309"/>
                  </a:lnTo>
                  <a:lnTo>
                    <a:pt x="120" y="311"/>
                  </a:lnTo>
                  <a:lnTo>
                    <a:pt x="122" y="311"/>
                  </a:lnTo>
                  <a:lnTo>
                    <a:pt x="122" y="313"/>
                  </a:lnTo>
                  <a:lnTo>
                    <a:pt x="122" y="316"/>
                  </a:lnTo>
                  <a:lnTo>
                    <a:pt x="124" y="316"/>
                  </a:lnTo>
                  <a:lnTo>
                    <a:pt x="126" y="316"/>
                  </a:lnTo>
                  <a:lnTo>
                    <a:pt x="128" y="318"/>
                  </a:lnTo>
                  <a:lnTo>
                    <a:pt x="130" y="320"/>
                  </a:lnTo>
                  <a:lnTo>
                    <a:pt x="132" y="324"/>
                  </a:lnTo>
                  <a:lnTo>
                    <a:pt x="132" y="326"/>
                  </a:lnTo>
                  <a:lnTo>
                    <a:pt x="132" y="330"/>
                  </a:lnTo>
                  <a:lnTo>
                    <a:pt x="130" y="343"/>
                  </a:lnTo>
                  <a:lnTo>
                    <a:pt x="130" y="349"/>
                  </a:lnTo>
                  <a:lnTo>
                    <a:pt x="128" y="351"/>
                  </a:lnTo>
                  <a:lnTo>
                    <a:pt x="126" y="358"/>
                  </a:lnTo>
                  <a:lnTo>
                    <a:pt x="126" y="360"/>
                  </a:lnTo>
                  <a:lnTo>
                    <a:pt x="124" y="360"/>
                  </a:lnTo>
                  <a:lnTo>
                    <a:pt x="124" y="360"/>
                  </a:lnTo>
                  <a:lnTo>
                    <a:pt x="118" y="362"/>
                  </a:lnTo>
                  <a:lnTo>
                    <a:pt x="118" y="364"/>
                  </a:lnTo>
                  <a:lnTo>
                    <a:pt x="118" y="364"/>
                  </a:lnTo>
                  <a:lnTo>
                    <a:pt x="118" y="366"/>
                  </a:lnTo>
                  <a:lnTo>
                    <a:pt x="118" y="366"/>
                  </a:lnTo>
                  <a:lnTo>
                    <a:pt x="120" y="366"/>
                  </a:lnTo>
                  <a:lnTo>
                    <a:pt x="118" y="368"/>
                  </a:lnTo>
                  <a:lnTo>
                    <a:pt x="118" y="368"/>
                  </a:lnTo>
                  <a:lnTo>
                    <a:pt x="118" y="368"/>
                  </a:lnTo>
                  <a:lnTo>
                    <a:pt x="122" y="372"/>
                  </a:lnTo>
                  <a:lnTo>
                    <a:pt x="124" y="372"/>
                  </a:lnTo>
                  <a:lnTo>
                    <a:pt x="124" y="374"/>
                  </a:lnTo>
                  <a:lnTo>
                    <a:pt x="130" y="377"/>
                  </a:lnTo>
                  <a:lnTo>
                    <a:pt x="132" y="377"/>
                  </a:lnTo>
                  <a:lnTo>
                    <a:pt x="132" y="377"/>
                  </a:lnTo>
                  <a:lnTo>
                    <a:pt x="134" y="381"/>
                  </a:lnTo>
                  <a:lnTo>
                    <a:pt x="134" y="381"/>
                  </a:lnTo>
                  <a:lnTo>
                    <a:pt x="138" y="387"/>
                  </a:lnTo>
                  <a:lnTo>
                    <a:pt x="138" y="391"/>
                  </a:lnTo>
                  <a:lnTo>
                    <a:pt x="136" y="395"/>
                  </a:lnTo>
                  <a:lnTo>
                    <a:pt x="136" y="400"/>
                  </a:lnTo>
                  <a:lnTo>
                    <a:pt x="134" y="404"/>
                  </a:lnTo>
                  <a:lnTo>
                    <a:pt x="134" y="404"/>
                  </a:lnTo>
                  <a:lnTo>
                    <a:pt x="134" y="406"/>
                  </a:lnTo>
                  <a:lnTo>
                    <a:pt x="136" y="408"/>
                  </a:lnTo>
                  <a:lnTo>
                    <a:pt x="136" y="408"/>
                  </a:lnTo>
                  <a:lnTo>
                    <a:pt x="138" y="410"/>
                  </a:lnTo>
                  <a:lnTo>
                    <a:pt x="138" y="412"/>
                  </a:lnTo>
                  <a:lnTo>
                    <a:pt x="141" y="421"/>
                  </a:lnTo>
                  <a:lnTo>
                    <a:pt x="141" y="425"/>
                  </a:lnTo>
                  <a:lnTo>
                    <a:pt x="141" y="425"/>
                  </a:lnTo>
                  <a:lnTo>
                    <a:pt x="145" y="433"/>
                  </a:lnTo>
                  <a:lnTo>
                    <a:pt x="147" y="435"/>
                  </a:lnTo>
                  <a:lnTo>
                    <a:pt x="149" y="435"/>
                  </a:lnTo>
                  <a:lnTo>
                    <a:pt x="153" y="433"/>
                  </a:lnTo>
                  <a:lnTo>
                    <a:pt x="151" y="437"/>
                  </a:lnTo>
                  <a:lnTo>
                    <a:pt x="147" y="437"/>
                  </a:lnTo>
                  <a:lnTo>
                    <a:pt x="145" y="437"/>
                  </a:lnTo>
                  <a:lnTo>
                    <a:pt x="143" y="440"/>
                  </a:lnTo>
                  <a:lnTo>
                    <a:pt x="143" y="440"/>
                  </a:lnTo>
                  <a:lnTo>
                    <a:pt x="141" y="442"/>
                  </a:lnTo>
                  <a:lnTo>
                    <a:pt x="141" y="444"/>
                  </a:lnTo>
                  <a:lnTo>
                    <a:pt x="143" y="444"/>
                  </a:lnTo>
                  <a:lnTo>
                    <a:pt x="145" y="444"/>
                  </a:lnTo>
                  <a:lnTo>
                    <a:pt x="145" y="446"/>
                  </a:lnTo>
                  <a:lnTo>
                    <a:pt x="147" y="448"/>
                  </a:lnTo>
                  <a:lnTo>
                    <a:pt x="147" y="450"/>
                  </a:lnTo>
                  <a:lnTo>
                    <a:pt x="147" y="454"/>
                  </a:lnTo>
                  <a:lnTo>
                    <a:pt x="149" y="458"/>
                  </a:lnTo>
                  <a:lnTo>
                    <a:pt x="149" y="461"/>
                  </a:lnTo>
                  <a:lnTo>
                    <a:pt x="149" y="465"/>
                  </a:lnTo>
                  <a:lnTo>
                    <a:pt x="147" y="467"/>
                  </a:lnTo>
                  <a:lnTo>
                    <a:pt x="145" y="469"/>
                  </a:lnTo>
                  <a:lnTo>
                    <a:pt x="147" y="471"/>
                  </a:lnTo>
                  <a:lnTo>
                    <a:pt x="149" y="475"/>
                  </a:lnTo>
                  <a:lnTo>
                    <a:pt x="151" y="479"/>
                  </a:lnTo>
                  <a:lnTo>
                    <a:pt x="155" y="477"/>
                  </a:lnTo>
                  <a:lnTo>
                    <a:pt x="164" y="471"/>
                  </a:lnTo>
                  <a:lnTo>
                    <a:pt x="174" y="467"/>
                  </a:lnTo>
                  <a:lnTo>
                    <a:pt x="178" y="467"/>
                  </a:lnTo>
                  <a:lnTo>
                    <a:pt x="180" y="467"/>
                  </a:lnTo>
                  <a:lnTo>
                    <a:pt x="185" y="471"/>
                  </a:lnTo>
                  <a:lnTo>
                    <a:pt x="185" y="473"/>
                  </a:lnTo>
                  <a:lnTo>
                    <a:pt x="187" y="475"/>
                  </a:lnTo>
                  <a:lnTo>
                    <a:pt x="187" y="477"/>
                  </a:lnTo>
                  <a:lnTo>
                    <a:pt x="187" y="479"/>
                  </a:lnTo>
                  <a:lnTo>
                    <a:pt x="187" y="482"/>
                  </a:lnTo>
                  <a:lnTo>
                    <a:pt x="187" y="482"/>
                  </a:lnTo>
                  <a:lnTo>
                    <a:pt x="185" y="482"/>
                  </a:lnTo>
                  <a:lnTo>
                    <a:pt x="185" y="482"/>
                  </a:lnTo>
                  <a:lnTo>
                    <a:pt x="185" y="484"/>
                  </a:lnTo>
                  <a:lnTo>
                    <a:pt x="189" y="486"/>
                  </a:lnTo>
                  <a:lnTo>
                    <a:pt x="191" y="484"/>
                  </a:lnTo>
                  <a:lnTo>
                    <a:pt x="199" y="475"/>
                  </a:lnTo>
                  <a:lnTo>
                    <a:pt x="201" y="473"/>
                  </a:lnTo>
                  <a:lnTo>
                    <a:pt x="203" y="473"/>
                  </a:lnTo>
                  <a:lnTo>
                    <a:pt x="203" y="473"/>
                  </a:lnTo>
                  <a:lnTo>
                    <a:pt x="210" y="471"/>
                  </a:lnTo>
                  <a:lnTo>
                    <a:pt x="210" y="471"/>
                  </a:lnTo>
                  <a:lnTo>
                    <a:pt x="214" y="467"/>
                  </a:lnTo>
                  <a:lnTo>
                    <a:pt x="216" y="467"/>
                  </a:lnTo>
                  <a:lnTo>
                    <a:pt x="216" y="467"/>
                  </a:lnTo>
                  <a:lnTo>
                    <a:pt x="216" y="467"/>
                  </a:lnTo>
                  <a:lnTo>
                    <a:pt x="218" y="467"/>
                  </a:lnTo>
                  <a:lnTo>
                    <a:pt x="220" y="467"/>
                  </a:lnTo>
                  <a:lnTo>
                    <a:pt x="220" y="465"/>
                  </a:lnTo>
                  <a:lnTo>
                    <a:pt x="222" y="465"/>
                  </a:lnTo>
                  <a:lnTo>
                    <a:pt x="222" y="463"/>
                  </a:lnTo>
                  <a:lnTo>
                    <a:pt x="224" y="458"/>
                  </a:lnTo>
                  <a:lnTo>
                    <a:pt x="224" y="456"/>
                  </a:lnTo>
                  <a:lnTo>
                    <a:pt x="226" y="456"/>
                  </a:lnTo>
                  <a:lnTo>
                    <a:pt x="233" y="454"/>
                  </a:lnTo>
                  <a:lnTo>
                    <a:pt x="233" y="454"/>
                  </a:lnTo>
                  <a:lnTo>
                    <a:pt x="235" y="452"/>
                  </a:lnTo>
                  <a:lnTo>
                    <a:pt x="235" y="452"/>
                  </a:lnTo>
                  <a:lnTo>
                    <a:pt x="235" y="450"/>
                  </a:lnTo>
                  <a:lnTo>
                    <a:pt x="235" y="448"/>
                  </a:lnTo>
                  <a:lnTo>
                    <a:pt x="235" y="448"/>
                  </a:lnTo>
                  <a:lnTo>
                    <a:pt x="235" y="446"/>
                  </a:lnTo>
                  <a:lnTo>
                    <a:pt x="233" y="444"/>
                  </a:lnTo>
                  <a:lnTo>
                    <a:pt x="233" y="444"/>
                  </a:lnTo>
                  <a:lnTo>
                    <a:pt x="233" y="442"/>
                  </a:lnTo>
                  <a:lnTo>
                    <a:pt x="233" y="440"/>
                  </a:lnTo>
                  <a:lnTo>
                    <a:pt x="233" y="431"/>
                  </a:lnTo>
                  <a:lnTo>
                    <a:pt x="233" y="429"/>
                  </a:lnTo>
                  <a:lnTo>
                    <a:pt x="233" y="425"/>
                  </a:lnTo>
                  <a:lnTo>
                    <a:pt x="233" y="423"/>
                  </a:lnTo>
                  <a:lnTo>
                    <a:pt x="222" y="395"/>
                  </a:lnTo>
                  <a:lnTo>
                    <a:pt x="220" y="393"/>
                  </a:lnTo>
                  <a:lnTo>
                    <a:pt x="220" y="391"/>
                  </a:lnTo>
                  <a:lnTo>
                    <a:pt x="220" y="385"/>
                  </a:lnTo>
                  <a:lnTo>
                    <a:pt x="220" y="383"/>
                  </a:lnTo>
                  <a:lnTo>
                    <a:pt x="222" y="372"/>
                  </a:lnTo>
                  <a:lnTo>
                    <a:pt x="222" y="368"/>
                  </a:lnTo>
                  <a:lnTo>
                    <a:pt x="222" y="366"/>
                  </a:lnTo>
                  <a:lnTo>
                    <a:pt x="222" y="366"/>
                  </a:lnTo>
                  <a:lnTo>
                    <a:pt x="224" y="362"/>
                  </a:lnTo>
                  <a:lnTo>
                    <a:pt x="224" y="360"/>
                  </a:lnTo>
                  <a:lnTo>
                    <a:pt x="222" y="360"/>
                  </a:lnTo>
                  <a:lnTo>
                    <a:pt x="222" y="360"/>
                  </a:lnTo>
                  <a:lnTo>
                    <a:pt x="222" y="358"/>
                  </a:lnTo>
                  <a:lnTo>
                    <a:pt x="222" y="358"/>
                  </a:lnTo>
                  <a:lnTo>
                    <a:pt x="222" y="356"/>
                  </a:lnTo>
                  <a:lnTo>
                    <a:pt x="222" y="353"/>
                  </a:lnTo>
                  <a:lnTo>
                    <a:pt x="222" y="353"/>
                  </a:lnTo>
                  <a:lnTo>
                    <a:pt x="220" y="351"/>
                  </a:lnTo>
                  <a:lnTo>
                    <a:pt x="220" y="351"/>
                  </a:lnTo>
                  <a:lnTo>
                    <a:pt x="220" y="351"/>
                  </a:lnTo>
                  <a:lnTo>
                    <a:pt x="220" y="351"/>
                  </a:lnTo>
                  <a:lnTo>
                    <a:pt x="218" y="353"/>
                  </a:lnTo>
                  <a:lnTo>
                    <a:pt x="216" y="353"/>
                  </a:lnTo>
                  <a:lnTo>
                    <a:pt x="216" y="353"/>
                  </a:lnTo>
                  <a:lnTo>
                    <a:pt x="214" y="351"/>
                  </a:lnTo>
                  <a:lnTo>
                    <a:pt x="214" y="351"/>
                  </a:lnTo>
                  <a:lnTo>
                    <a:pt x="212" y="349"/>
                  </a:lnTo>
                  <a:lnTo>
                    <a:pt x="212" y="349"/>
                  </a:lnTo>
                  <a:lnTo>
                    <a:pt x="212" y="347"/>
                  </a:lnTo>
                  <a:lnTo>
                    <a:pt x="214" y="347"/>
                  </a:lnTo>
                  <a:lnTo>
                    <a:pt x="214" y="347"/>
                  </a:lnTo>
                  <a:lnTo>
                    <a:pt x="216" y="343"/>
                  </a:lnTo>
                  <a:lnTo>
                    <a:pt x="218" y="343"/>
                  </a:lnTo>
                  <a:lnTo>
                    <a:pt x="222" y="341"/>
                  </a:lnTo>
                  <a:lnTo>
                    <a:pt x="224" y="339"/>
                  </a:lnTo>
                  <a:lnTo>
                    <a:pt x="224" y="339"/>
                  </a:lnTo>
                  <a:lnTo>
                    <a:pt x="226" y="339"/>
                  </a:lnTo>
                  <a:lnTo>
                    <a:pt x="226" y="341"/>
                  </a:lnTo>
                  <a:lnTo>
                    <a:pt x="229" y="341"/>
                  </a:lnTo>
                  <a:lnTo>
                    <a:pt x="229" y="341"/>
                  </a:lnTo>
                  <a:lnTo>
                    <a:pt x="231" y="341"/>
                  </a:lnTo>
                  <a:lnTo>
                    <a:pt x="231" y="341"/>
                  </a:lnTo>
                  <a:lnTo>
                    <a:pt x="233" y="341"/>
                  </a:lnTo>
                  <a:lnTo>
                    <a:pt x="237" y="337"/>
                  </a:lnTo>
                  <a:lnTo>
                    <a:pt x="237" y="337"/>
                  </a:lnTo>
                  <a:lnTo>
                    <a:pt x="241" y="332"/>
                  </a:lnTo>
                  <a:lnTo>
                    <a:pt x="243" y="330"/>
                  </a:lnTo>
                  <a:lnTo>
                    <a:pt x="245" y="328"/>
                  </a:lnTo>
                  <a:lnTo>
                    <a:pt x="247" y="328"/>
                  </a:lnTo>
                  <a:lnTo>
                    <a:pt x="252" y="326"/>
                  </a:lnTo>
                  <a:lnTo>
                    <a:pt x="254" y="322"/>
                  </a:lnTo>
                  <a:lnTo>
                    <a:pt x="254" y="320"/>
                  </a:lnTo>
                  <a:lnTo>
                    <a:pt x="256" y="320"/>
                  </a:lnTo>
                  <a:lnTo>
                    <a:pt x="258" y="318"/>
                  </a:lnTo>
                  <a:lnTo>
                    <a:pt x="260" y="316"/>
                  </a:lnTo>
                  <a:lnTo>
                    <a:pt x="264" y="313"/>
                  </a:lnTo>
                  <a:lnTo>
                    <a:pt x="266" y="311"/>
                  </a:lnTo>
                  <a:lnTo>
                    <a:pt x="270" y="309"/>
                  </a:lnTo>
                  <a:lnTo>
                    <a:pt x="275" y="307"/>
                  </a:lnTo>
                  <a:lnTo>
                    <a:pt x="277" y="307"/>
                  </a:lnTo>
                  <a:lnTo>
                    <a:pt x="277" y="305"/>
                  </a:lnTo>
                  <a:lnTo>
                    <a:pt x="277" y="303"/>
                  </a:lnTo>
                  <a:lnTo>
                    <a:pt x="275" y="301"/>
                  </a:lnTo>
                  <a:lnTo>
                    <a:pt x="275" y="301"/>
                  </a:lnTo>
                  <a:lnTo>
                    <a:pt x="277" y="299"/>
                  </a:lnTo>
                  <a:lnTo>
                    <a:pt x="277" y="297"/>
                  </a:lnTo>
                  <a:lnTo>
                    <a:pt x="279" y="295"/>
                  </a:lnTo>
                  <a:lnTo>
                    <a:pt x="281" y="292"/>
                  </a:lnTo>
                  <a:lnTo>
                    <a:pt x="291" y="286"/>
                  </a:lnTo>
                  <a:lnTo>
                    <a:pt x="296" y="284"/>
                  </a:lnTo>
                  <a:lnTo>
                    <a:pt x="298" y="282"/>
                  </a:lnTo>
                  <a:lnTo>
                    <a:pt x="302" y="280"/>
                  </a:lnTo>
                  <a:lnTo>
                    <a:pt x="312" y="274"/>
                  </a:lnTo>
                  <a:lnTo>
                    <a:pt x="321" y="271"/>
                  </a:lnTo>
                  <a:lnTo>
                    <a:pt x="323" y="269"/>
                  </a:lnTo>
                  <a:lnTo>
                    <a:pt x="323" y="267"/>
                  </a:lnTo>
                  <a:lnTo>
                    <a:pt x="323" y="267"/>
                  </a:lnTo>
                  <a:lnTo>
                    <a:pt x="325" y="265"/>
                  </a:lnTo>
                  <a:lnTo>
                    <a:pt x="325" y="265"/>
                  </a:lnTo>
                  <a:lnTo>
                    <a:pt x="337" y="265"/>
                  </a:lnTo>
                  <a:lnTo>
                    <a:pt x="342" y="267"/>
                  </a:lnTo>
                  <a:lnTo>
                    <a:pt x="344" y="267"/>
                  </a:lnTo>
                  <a:lnTo>
                    <a:pt x="346" y="267"/>
                  </a:lnTo>
                  <a:lnTo>
                    <a:pt x="348" y="267"/>
                  </a:lnTo>
                  <a:lnTo>
                    <a:pt x="348" y="267"/>
                  </a:lnTo>
                  <a:lnTo>
                    <a:pt x="350" y="267"/>
                  </a:lnTo>
                  <a:lnTo>
                    <a:pt x="358" y="263"/>
                  </a:lnTo>
                  <a:lnTo>
                    <a:pt x="361" y="263"/>
                  </a:lnTo>
                  <a:lnTo>
                    <a:pt x="363" y="263"/>
                  </a:lnTo>
                  <a:lnTo>
                    <a:pt x="363" y="263"/>
                  </a:lnTo>
                  <a:lnTo>
                    <a:pt x="367" y="263"/>
                  </a:lnTo>
                  <a:lnTo>
                    <a:pt x="367" y="263"/>
                  </a:lnTo>
                  <a:lnTo>
                    <a:pt x="369" y="263"/>
                  </a:lnTo>
                  <a:lnTo>
                    <a:pt x="386" y="257"/>
                  </a:lnTo>
                  <a:lnTo>
                    <a:pt x="388" y="255"/>
                  </a:lnTo>
                  <a:lnTo>
                    <a:pt x="388" y="255"/>
                  </a:lnTo>
                  <a:lnTo>
                    <a:pt x="390" y="255"/>
                  </a:lnTo>
                  <a:lnTo>
                    <a:pt x="398" y="250"/>
                  </a:lnTo>
                  <a:lnTo>
                    <a:pt x="402" y="248"/>
                  </a:lnTo>
                  <a:lnTo>
                    <a:pt x="405" y="248"/>
                  </a:lnTo>
                  <a:lnTo>
                    <a:pt x="409" y="246"/>
                  </a:lnTo>
                  <a:lnTo>
                    <a:pt x="411" y="244"/>
                  </a:lnTo>
                  <a:lnTo>
                    <a:pt x="411" y="244"/>
                  </a:lnTo>
                  <a:lnTo>
                    <a:pt x="413" y="246"/>
                  </a:lnTo>
                  <a:lnTo>
                    <a:pt x="415" y="246"/>
                  </a:lnTo>
                  <a:lnTo>
                    <a:pt x="417" y="246"/>
                  </a:lnTo>
                  <a:lnTo>
                    <a:pt x="417" y="244"/>
                  </a:lnTo>
                  <a:lnTo>
                    <a:pt x="417" y="244"/>
                  </a:lnTo>
                  <a:lnTo>
                    <a:pt x="419" y="242"/>
                  </a:lnTo>
                  <a:lnTo>
                    <a:pt x="419" y="242"/>
                  </a:lnTo>
                  <a:lnTo>
                    <a:pt x="419" y="242"/>
                  </a:lnTo>
                  <a:lnTo>
                    <a:pt x="421" y="242"/>
                  </a:lnTo>
                  <a:lnTo>
                    <a:pt x="421" y="242"/>
                  </a:lnTo>
                  <a:lnTo>
                    <a:pt x="423" y="240"/>
                  </a:lnTo>
                  <a:lnTo>
                    <a:pt x="423" y="240"/>
                  </a:lnTo>
                  <a:lnTo>
                    <a:pt x="423" y="240"/>
                  </a:lnTo>
                  <a:lnTo>
                    <a:pt x="425" y="242"/>
                  </a:lnTo>
                  <a:lnTo>
                    <a:pt x="425" y="242"/>
                  </a:lnTo>
                  <a:lnTo>
                    <a:pt x="428" y="246"/>
                  </a:lnTo>
                  <a:lnTo>
                    <a:pt x="428" y="246"/>
                  </a:lnTo>
                  <a:lnTo>
                    <a:pt x="430" y="246"/>
                  </a:lnTo>
                  <a:lnTo>
                    <a:pt x="430" y="248"/>
                  </a:lnTo>
                  <a:lnTo>
                    <a:pt x="432" y="248"/>
                  </a:lnTo>
                  <a:lnTo>
                    <a:pt x="434" y="248"/>
                  </a:lnTo>
                  <a:lnTo>
                    <a:pt x="434" y="248"/>
                  </a:lnTo>
                  <a:lnTo>
                    <a:pt x="436" y="242"/>
                  </a:lnTo>
                  <a:lnTo>
                    <a:pt x="438" y="238"/>
                  </a:lnTo>
                  <a:lnTo>
                    <a:pt x="438" y="238"/>
                  </a:lnTo>
                  <a:lnTo>
                    <a:pt x="438" y="236"/>
                  </a:lnTo>
                  <a:lnTo>
                    <a:pt x="436" y="234"/>
                  </a:lnTo>
                  <a:lnTo>
                    <a:pt x="436" y="234"/>
                  </a:lnTo>
                  <a:lnTo>
                    <a:pt x="434" y="234"/>
                  </a:lnTo>
                  <a:lnTo>
                    <a:pt x="434" y="232"/>
                  </a:lnTo>
                  <a:lnTo>
                    <a:pt x="434" y="232"/>
                  </a:lnTo>
                  <a:lnTo>
                    <a:pt x="432" y="232"/>
                  </a:lnTo>
                  <a:lnTo>
                    <a:pt x="432" y="229"/>
                  </a:lnTo>
                  <a:lnTo>
                    <a:pt x="432" y="229"/>
                  </a:lnTo>
                  <a:lnTo>
                    <a:pt x="432" y="227"/>
                  </a:lnTo>
                  <a:lnTo>
                    <a:pt x="434" y="225"/>
                  </a:lnTo>
                  <a:lnTo>
                    <a:pt x="440" y="221"/>
                  </a:lnTo>
                  <a:lnTo>
                    <a:pt x="440" y="219"/>
                  </a:lnTo>
                  <a:lnTo>
                    <a:pt x="440" y="219"/>
                  </a:lnTo>
                  <a:lnTo>
                    <a:pt x="440" y="219"/>
                  </a:lnTo>
                  <a:lnTo>
                    <a:pt x="442" y="219"/>
                  </a:lnTo>
                  <a:lnTo>
                    <a:pt x="442" y="219"/>
                  </a:lnTo>
                  <a:lnTo>
                    <a:pt x="444" y="219"/>
                  </a:lnTo>
                  <a:lnTo>
                    <a:pt x="444" y="219"/>
                  </a:lnTo>
                  <a:lnTo>
                    <a:pt x="444" y="217"/>
                  </a:lnTo>
                  <a:lnTo>
                    <a:pt x="446" y="217"/>
                  </a:lnTo>
                  <a:lnTo>
                    <a:pt x="446" y="215"/>
                  </a:lnTo>
                  <a:lnTo>
                    <a:pt x="448" y="215"/>
                  </a:lnTo>
                  <a:lnTo>
                    <a:pt x="448" y="215"/>
                  </a:lnTo>
                  <a:lnTo>
                    <a:pt x="448" y="215"/>
                  </a:lnTo>
                  <a:lnTo>
                    <a:pt x="448" y="215"/>
                  </a:lnTo>
                  <a:lnTo>
                    <a:pt x="451" y="213"/>
                  </a:lnTo>
                  <a:lnTo>
                    <a:pt x="451" y="208"/>
                  </a:lnTo>
                  <a:lnTo>
                    <a:pt x="455" y="204"/>
                  </a:lnTo>
                  <a:lnTo>
                    <a:pt x="455" y="204"/>
                  </a:lnTo>
                  <a:lnTo>
                    <a:pt x="455" y="202"/>
                  </a:lnTo>
                  <a:lnTo>
                    <a:pt x="455" y="200"/>
                  </a:lnTo>
                  <a:lnTo>
                    <a:pt x="453" y="194"/>
                  </a:lnTo>
                  <a:lnTo>
                    <a:pt x="453" y="194"/>
                  </a:lnTo>
                  <a:lnTo>
                    <a:pt x="453" y="194"/>
                  </a:lnTo>
                  <a:lnTo>
                    <a:pt x="453" y="192"/>
                  </a:lnTo>
                  <a:lnTo>
                    <a:pt x="451" y="190"/>
                  </a:lnTo>
                  <a:lnTo>
                    <a:pt x="448" y="185"/>
                  </a:lnTo>
                  <a:lnTo>
                    <a:pt x="448" y="183"/>
                  </a:lnTo>
                  <a:lnTo>
                    <a:pt x="444" y="181"/>
                  </a:lnTo>
                  <a:lnTo>
                    <a:pt x="444" y="181"/>
                  </a:lnTo>
                  <a:lnTo>
                    <a:pt x="442" y="177"/>
                  </a:lnTo>
                  <a:lnTo>
                    <a:pt x="440" y="173"/>
                  </a:lnTo>
                  <a:lnTo>
                    <a:pt x="442" y="173"/>
                  </a:lnTo>
                  <a:lnTo>
                    <a:pt x="446" y="171"/>
                  </a:lnTo>
                  <a:lnTo>
                    <a:pt x="448" y="171"/>
                  </a:lnTo>
                  <a:lnTo>
                    <a:pt x="448" y="171"/>
                  </a:lnTo>
                  <a:lnTo>
                    <a:pt x="451" y="171"/>
                  </a:lnTo>
                  <a:lnTo>
                    <a:pt x="451" y="171"/>
                  </a:lnTo>
                  <a:lnTo>
                    <a:pt x="455" y="173"/>
                  </a:lnTo>
                  <a:lnTo>
                    <a:pt x="455" y="173"/>
                  </a:lnTo>
                  <a:lnTo>
                    <a:pt x="457" y="173"/>
                  </a:lnTo>
                  <a:lnTo>
                    <a:pt x="459" y="173"/>
                  </a:lnTo>
                  <a:lnTo>
                    <a:pt x="461" y="173"/>
                  </a:lnTo>
                  <a:lnTo>
                    <a:pt x="461" y="171"/>
                  </a:lnTo>
                  <a:lnTo>
                    <a:pt x="465" y="169"/>
                  </a:lnTo>
                  <a:lnTo>
                    <a:pt x="465" y="169"/>
                  </a:lnTo>
                  <a:lnTo>
                    <a:pt x="467" y="169"/>
                  </a:lnTo>
                  <a:lnTo>
                    <a:pt x="467" y="166"/>
                  </a:lnTo>
                  <a:lnTo>
                    <a:pt x="467" y="166"/>
                  </a:lnTo>
                  <a:lnTo>
                    <a:pt x="469" y="164"/>
                  </a:lnTo>
                  <a:lnTo>
                    <a:pt x="469" y="160"/>
                  </a:lnTo>
                  <a:lnTo>
                    <a:pt x="469" y="160"/>
                  </a:lnTo>
                  <a:lnTo>
                    <a:pt x="469" y="158"/>
                  </a:lnTo>
                  <a:lnTo>
                    <a:pt x="472" y="156"/>
                  </a:lnTo>
                  <a:lnTo>
                    <a:pt x="472" y="156"/>
                  </a:lnTo>
                  <a:lnTo>
                    <a:pt x="474" y="154"/>
                  </a:lnTo>
                  <a:lnTo>
                    <a:pt x="476" y="150"/>
                  </a:lnTo>
                  <a:lnTo>
                    <a:pt x="476" y="150"/>
                  </a:lnTo>
                  <a:lnTo>
                    <a:pt x="478" y="148"/>
                  </a:lnTo>
                  <a:lnTo>
                    <a:pt x="478" y="148"/>
                  </a:lnTo>
                  <a:lnTo>
                    <a:pt x="480" y="145"/>
                  </a:lnTo>
                  <a:lnTo>
                    <a:pt x="482" y="143"/>
                  </a:lnTo>
                  <a:lnTo>
                    <a:pt x="484" y="141"/>
                  </a:lnTo>
                  <a:lnTo>
                    <a:pt x="484" y="139"/>
                  </a:lnTo>
                  <a:lnTo>
                    <a:pt x="484" y="139"/>
                  </a:lnTo>
                  <a:lnTo>
                    <a:pt x="486" y="137"/>
                  </a:lnTo>
                  <a:lnTo>
                    <a:pt x="488" y="137"/>
                  </a:lnTo>
                  <a:lnTo>
                    <a:pt x="488" y="135"/>
                  </a:lnTo>
                  <a:lnTo>
                    <a:pt x="490" y="133"/>
                  </a:lnTo>
                  <a:lnTo>
                    <a:pt x="495" y="129"/>
                  </a:lnTo>
                  <a:lnTo>
                    <a:pt x="495" y="127"/>
                  </a:lnTo>
                  <a:lnTo>
                    <a:pt x="497" y="124"/>
                  </a:lnTo>
                  <a:lnTo>
                    <a:pt x="497" y="122"/>
                  </a:lnTo>
                  <a:lnTo>
                    <a:pt x="497" y="120"/>
                  </a:lnTo>
                  <a:lnTo>
                    <a:pt x="497" y="120"/>
                  </a:lnTo>
                  <a:lnTo>
                    <a:pt x="499" y="118"/>
                  </a:lnTo>
                  <a:lnTo>
                    <a:pt x="499" y="116"/>
                  </a:lnTo>
                  <a:lnTo>
                    <a:pt x="499" y="114"/>
                  </a:lnTo>
                  <a:lnTo>
                    <a:pt x="497" y="112"/>
                  </a:lnTo>
                  <a:lnTo>
                    <a:pt x="497" y="112"/>
                  </a:lnTo>
                  <a:lnTo>
                    <a:pt x="497" y="112"/>
                  </a:lnTo>
                  <a:lnTo>
                    <a:pt x="495" y="112"/>
                  </a:lnTo>
                  <a:lnTo>
                    <a:pt x="495" y="112"/>
                  </a:lnTo>
                  <a:lnTo>
                    <a:pt x="492" y="112"/>
                  </a:lnTo>
                  <a:lnTo>
                    <a:pt x="490" y="112"/>
                  </a:lnTo>
                  <a:lnTo>
                    <a:pt x="490" y="112"/>
                  </a:lnTo>
                  <a:lnTo>
                    <a:pt x="490" y="112"/>
                  </a:lnTo>
                  <a:lnTo>
                    <a:pt x="490" y="112"/>
                  </a:lnTo>
                  <a:lnTo>
                    <a:pt x="490" y="110"/>
                  </a:lnTo>
                  <a:lnTo>
                    <a:pt x="490" y="108"/>
                  </a:lnTo>
                  <a:lnTo>
                    <a:pt x="490" y="108"/>
                  </a:lnTo>
                  <a:lnTo>
                    <a:pt x="490" y="105"/>
                  </a:lnTo>
                  <a:lnTo>
                    <a:pt x="490" y="105"/>
                  </a:lnTo>
                  <a:lnTo>
                    <a:pt x="490" y="103"/>
                  </a:lnTo>
                  <a:lnTo>
                    <a:pt x="492" y="101"/>
                  </a:lnTo>
                  <a:lnTo>
                    <a:pt x="495" y="101"/>
                  </a:lnTo>
                  <a:lnTo>
                    <a:pt x="499" y="99"/>
                  </a:lnTo>
                  <a:lnTo>
                    <a:pt x="501" y="97"/>
                  </a:lnTo>
                  <a:lnTo>
                    <a:pt x="503" y="97"/>
                  </a:lnTo>
                  <a:lnTo>
                    <a:pt x="503" y="95"/>
                  </a:lnTo>
                  <a:lnTo>
                    <a:pt x="505" y="95"/>
                  </a:lnTo>
                  <a:lnTo>
                    <a:pt x="513" y="87"/>
                  </a:lnTo>
                  <a:lnTo>
                    <a:pt x="516" y="87"/>
                  </a:lnTo>
                  <a:lnTo>
                    <a:pt x="518" y="87"/>
                  </a:lnTo>
                  <a:lnTo>
                    <a:pt x="520" y="84"/>
                  </a:lnTo>
                  <a:lnTo>
                    <a:pt x="520" y="82"/>
                  </a:lnTo>
                  <a:lnTo>
                    <a:pt x="522" y="82"/>
                  </a:lnTo>
                  <a:lnTo>
                    <a:pt x="522" y="82"/>
                  </a:lnTo>
                  <a:lnTo>
                    <a:pt x="522" y="80"/>
                  </a:lnTo>
                  <a:lnTo>
                    <a:pt x="522" y="78"/>
                  </a:lnTo>
                  <a:lnTo>
                    <a:pt x="522" y="76"/>
                  </a:lnTo>
                  <a:close/>
                  <a:moveTo>
                    <a:pt x="105" y="301"/>
                  </a:moveTo>
                  <a:lnTo>
                    <a:pt x="103" y="301"/>
                  </a:lnTo>
                  <a:lnTo>
                    <a:pt x="103" y="301"/>
                  </a:lnTo>
                  <a:lnTo>
                    <a:pt x="103" y="292"/>
                  </a:lnTo>
                  <a:lnTo>
                    <a:pt x="103" y="292"/>
                  </a:lnTo>
                  <a:lnTo>
                    <a:pt x="101" y="290"/>
                  </a:lnTo>
                  <a:lnTo>
                    <a:pt x="101" y="288"/>
                  </a:lnTo>
                  <a:lnTo>
                    <a:pt x="99" y="288"/>
                  </a:lnTo>
                  <a:lnTo>
                    <a:pt x="97" y="290"/>
                  </a:lnTo>
                  <a:lnTo>
                    <a:pt x="97" y="290"/>
                  </a:lnTo>
                  <a:lnTo>
                    <a:pt x="94" y="290"/>
                  </a:lnTo>
                  <a:lnTo>
                    <a:pt x="94" y="290"/>
                  </a:lnTo>
                  <a:lnTo>
                    <a:pt x="92" y="290"/>
                  </a:lnTo>
                  <a:lnTo>
                    <a:pt x="88" y="288"/>
                  </a:lnTo>
                  <a:lnTo>
                    <a:pt x="86" y="288"/>
                  </a:lnTo>
                  <a:lnTo>
                    <a:pt x="86" y="288"/>
                  </a:lnTo>
                  <a:lnTo>
                    <a:pt x="84" y="288"/>
                  </a:lnTo>
                  <a:lnTo>
                    <a:pt x="82" y="290"/>
                  </a:lnTo>
                  <a:lnTo>
                    <a:pt x="82" y="290"/>
                  </a:lnTo>
                  <a:lnTo>
                    <a:pt x="78" y="288"/>
                  </a:lnTo>
                  <a:lnTo>
                    <a:pt x="76" y="288"/>
                  </a:lnTo>
                  <a:lnTo>
                    <a:pt x="76" y="288"/>
                  </a:lnTo>
                  <a:lnTo>
                    <a:pt x="74" y="290"/>
                  </a:lnTo>
                  <a:lnTo>
                    <a:pt x="74" y="307"/>
                  </a:lnTo>
                  <a:lnTo>
                    <a:pt x="71" y="311"/>
                  </a:lnTo>
                  <a:lnTo>
                    <a:pt x="71" y="313"/>
                  </a:lnTo>
                  <a:lnTo>
                    <a:pt x="71" y="316"/>
                  </a:lnTo>
                  <a:lnTo>
                    <a:pt x="74" y="318"/>
                  </a:lnTo>
                  <a:lnTo>
                    <a:pt x="76" y="318"/>
                  </a:lnTo>
                  <a:lnTo>
                    <a:pt x="76" y="318"/>
                  </a:lnTo>
                  <a:lnTo>
                    <a:pt x="80" y="318"/>
                  </a:lnTo>
                  <a:lnTo>
                    <a:pt x="82" y="316"/>
                  </a:lnTo>
                  <a:lnTo>
                    <a:pt x="86" y="313"/>
                  </a:lnTo>
                  <a:lnTo>
                    <a:pt x="88" y="311"/>
                  </a:lnTo>
                  <a:lnTo>
                    <a:pt x="94" y="309"/>
                  </a:lnTo>
                  <a:lnTo>
                    <a:pt x="97" y="309"/>
                  </a:lnTo>
                  <a:lnTo>
                    <a:pt x="97" y="309"/>
                  </a:lnTo>
                  <a:lnTo>
                    <a:pt x="103" y="305"/>
                  </a:lnTo>
                  <a:lnTo>
                    <a:pt x="105" y="305"/>
                  </a:lnTo>
                  <a:lnTo>
                    <a:pt x="105" y="303"/>
                  </a:lnTo>
                  <a:lnTo>
                    <a:pt x="105" y="303"/>
                  </a:lnTo>
                  <a:lnTo>
                    <a:pt x="105" y="301"/>
                  </a:lnTo>
                  <a:lnTo>
                    <a:pt x="105" y="301"/>
                  </a:lnTo>
                  <a:close/>
                  <a:moveTo>
                    <a:pt x="136" y="452"/>
                  </a:moveTo>
                  <a:lnTo>
                    <a:pt x="136" y="452"/>
                  </a:lnTo>
                  <a:lnTo>
                    <a:pt x="136" y="450"/>
                  </a:lnTo>
                  <a:lnTo>
                    <a:pt x="136" y="450"/>
                  </a:lnTo>
                  <a:lnTo>
                    <a:pt x="136" y="448"/>
                  </a:lnTo>
                  <a:lnTo>
                    <a:pt x="136" y="448"/>
                  </a:lnTo>
                  <a:lnTo>
                    <a:pt x="136" y="448"/>
                  </a:lnTo>
                  <a:lnTo>
                    <a:pt x="134" y="448"/>
                  </a:lnTo>
                  <a:lnTo>
                    <a:pt x="134" y="448"/>
                  </a:lnTo>
                  <a:lnTo>
                    <a:pt x="132" y="450"/>
                  </a:lnTo>
                  <a:lnTo>
                    <a:pt x="132" y="450"/>
                  </a:lnTo>
                  <a:lnTo>
                    <a:pt x="132" y="452"/>
                  </a:lnTo>
                  <a:lnTo>
                    <a:pt x="132" y="454"/>
                  </a:lnTo>
                  <a:lnTo>
                    <a:pt x="130" y="454"/>
                  </a:lnTo>
                  <a:lnTo>
                    <a:pt x="130" y="454"/>
                  </a:lnTo>
                  <a:lnTo>
                    <a:pt x="132" y="456"/>
                  </a:lnTo>
                  <a:lnTo>
                    <a:pt x="132" y="456"/>
                  </a:lnTo>
                  <a:lnTo>
                    <a:pt x="134" y="456"/>
                  </a:lnTo>
                  <a:lnTo>
                    <a:pt x="136" y="454"/>
                  </a:lnTo>
                  <a:lnTo>
                    <a:pt x="136" y="454"/>
                  </a:lnTo>
                  <a:lnTo>
                    <a:pt x="136" y="454"/>
                  </a:lnTo>
                  <a:lnTo>
                    <a:pt x="136" y="454"/>
                  </a:lnTo>
                  <a:lnTo>
                    <a:pt x="136" y="452"/>
                  </a:lnTo>
                  <a:close/>
                  <a:moveTo>
                    <a:pt x="55" y="307"/>
                  </a:moveTo>
                  <a:lnTo>
                    <a:pt x="55" y="307"/>
                  </a:lnTo>
                  <a:lnTo>
                    <a:pt x="55" y="307"/>
                  </a:lnTo>
                  <a:lnTo>
                    <a:pt x="53" y="309"/>
                  </a:lnTo>
                  <a:lnTo>
                    <a:pt x="53" y="309"/>
                  </a:lnTo>
                  <a:lnTo>
                    <a:pt x="53" y="309"/>
                  </a:lnTo>
                  <a:lnTo>
                    <a:pt x="53" y="311"/>
                  </a:lnTo>
                  <a:lnTo>
                    <a:pt x="53" y="311"/>
                  </a:lnTo>
                  <a:lnTo>
                    <a:pt x="53" y="311"/>
                  </a:lnTo>
                  <a:lnTo>
                    <a:pt x="55" y="311"/>
                  </a:lnTo>
                  <a:lnTo>
                    <a:pt x="55" y="311"/>
                  </a:lnTo>
                  <a:lnTo>
                    <a:pt x="57" y="309"/>
                  </a:lnTo>
                  <a:lnTo>
                    <a:pt x="57" y="307"/>
                  </a:lnTo>
                  <a:lnTo>
                    <a:pt x="57" y="307"/>
                  </a:lnTo>
                  <a:lnTo>
                    <a:pt x="55" y="307"/>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 name="Freeform 11">
              <a:extLst>
                <a:ext uri="{FF2B5EF4-FFF2-40B4-BE49-F238E27FC236}">
                  <a16:creationId xmlns:a16="http://schemas.microsoft.com/office/drawing/2014/main" id="{C7F94E32-D421-47A1-91ED-3ACAD456BA6E}"/>
                </a:ext>
              </a:extLst>
            </p:cNvPr>
            <p:cNvSpPr>
              <a:spLocks/>
            </p:cNvSpPr>
            <p:nvPr/>
          </p:nvSpPr>
          <p:spPr bwMode="auto">
            <a:xfrm>
              <a:off x="3811156" y="5372342"/>
              <a:ext cx="494077" cy="375248"/>
            </a:xfrm>
            <a:custGeom>
              <a:avLst/>
              <a:gdLst>
                <a:gd name="T0" fmla="*/ 233 w 237"/>
                <a:gd name="T1" fmla="*/ 84 h 180"/>
                <a:gd name="T2" fmla="*/ 210 w 237"/>
                <a:gd name="T3" fmla="*/ 79 h 180"/>
                <a:gd name="T4" fmla="*/ 195 w 237"/>
                <a:gd name="T5" fmla="*/ 50 h 180"/>
                <a:gd name="T6" fmla="*/ 185 w 237"/>
                <a:gd name="T7" fmla="*/ 33 h 180"/>
                <a:gd name="T8" fmla="*/ 170 w 237"/>
                <a:gd name="T9" fmla="*/ 31 h 180"/>
                <a:gd name="T10" fmla="*/ 172 w 237"/>
                <a:gd name="T11" fmla="*/ 35 h 180"/>
                <a:gd name="T12" fmla="*/ 166 w 237"/>
                <a:gd name="T13" fmla="*/ 39 h 180"/>
                <a:gd name="T14" fmla="*/ 151 w 237"/>
                <a:gd name="T15" fmla="*/ 35 h 180"/>
                <a:gd name="T16" fmla="*/ 141 w 237"/>
                <a:gd name="T17" fmla="*/ 27 h 180"/>
                <a:gd name="T18" fmla="*/ 135 w 237"/>
                <a:gd name="T19" fmla="*/ 27 h 180"/>
                <a:gd name="T20" fmla="*/ 132 w 237"/>
                <a:gd name="T21" fmla="*/ 27 h 180"/>
                <a:gd name="T22" fmla="*/ 126 w 237"/>
                <a:gd name="T23" fmla="*/ 31 h 180"/>
                <a:gd name="T24" fmla="*/ 111 w 237"/>
                <a:gd name="T25" fmla="*/ 25 h 180"/>
                <a:gd name="T26" fmla="*/ 95 w 237"/>
                <a:gd name="T27" fmla="*/ 10 h 180"/>
                <a:gd name="T28" fmla="*/ 76 w 237"/>
                <a:gd name="T29" fmla="*/ 6 h 180"/>
                <a:gd name="T30" fmla="*/ 70 w 237"/>
                <a:gd name="T31" fmla="*/ 2 h 180"/>
                <a:gd name="T32" fmla="*/ 59 w 237"/>
                <a:gd name="T33" fmla="*/ 8 h 180"/>
                <a:gd name="T34" fmla="*/ 59 w 237"/>
                <a:gd name="T35" fmla="*/ 14 h 180"/>
                <a:gd name="T36" fmla="*/ 57 w 237"/>
                <a:gd name="T37" fmla="*/ 23 h 180"/>
                <a:gd name="T38" fmla="*/ 57 w 237"/>
                <a:gd name="T39" fmla="*/ 35 h 180"/>
                <a:gd name="T40" fmla="*/ 44 w 237"/>
                <a:gd name="T41" fmla="*/ 39 h 180"/>
                <a:gd name="T42" fmla="*/ 38 w 237"/>
                <a:gd name="T43" fmla="*/ 39 h 180"/>
                <a:gd name="T44" fmla="*/ 36 w 237"/>
                <a:gd name="T45" fmla="*/ 42 h 180"/>
                <a:gd name="T46" fmla="*/ 19 w 237"/>
                <a:gd name="T47" fmla="*/ 44 h 180"/>
                <a:gd name="T48" fmla="*/ 11 w 237"/>
                <a:gd name="T49" fmla="*/ 44 h 180"/>
                <a:gd name="T50" fmla="*/ 7 w 237"/>
                <a:gd name="T51" fmla="*/ 39 h 180"/>
                <a:gd name="T52" fmla="*/ 5 w 237"/>
                <a:gd name="T53" fmla="*/ 48 h 180"/>
                <a:gd name="T54" fmla="*/ 5 w 237"/>
                <a:gd name="T55" fmla="*/ 75 h 180"/>
                <a:gd name="T56" fmla="*/ 13 w 237"/>
                <a:gd name="T57" fmla="*/ 82 h 180"/>
                <a:gd name="T58" fmla="*/ 3 w 237"/>
                <a:gd name="T59" fmla="*/ 98 h 180"/>
                <a:gd name="T60" fmla="*/ 7 w 237"/>
                <a:gd name="T61" fmla="*/ 98 h 180"/>
                <a:gd name="T62" fmla="*/ 15 w 237"/>
                <a:gd name="T63" fmla="*/ 109 h 180"/>
                <a:gd name="T64" fmla="*/ 9 w 237"/>
                <a:gd name="T65" fmla="*/ 119 h 180"/>
                <a:gd name="T66" fmla="*/ 0 w 237"/>
                <a:gd name="T67" fmla="*/ 126 h 180"/>
                <a:gd name="T68" fmla="*/ 3 w 237"/>
                <a:gd name="T69" fmla="*/ 136 h 180"/>
                <a:gd name="T70" fmla="*/ 11 w 237"/>
                <a:gd name="T71" fmla="*/ 138 h 180"/>
                <a:gd name="T72" fmla="*/ 70 w 237"/>
                <a:gd name="T73" fmla="*/ 147 h 180"/>
                <a:gd name="T74" fmla="*/ 86 w 237"/>
                <a:gd name="T75" fmla="*/ 151 h 180"/>
                <a:gd name="T76" fmla="*/ 99 w 237"/>
                <a:gd name="T77" fmla="*/ 151 h 180"/>
                <a:gd name="T78" fmla="*/ 111 w 237"/>
                <a:gd name="T79" fmla="*/ 155 h 180"/>
                <a:gd name="T80" fmla="*/ 124 w 237"/>
                <a:gd name="T81" fmla="*/ 166 h 180"/>
                <a:gd name="T82" fmla="*/ 137 w 237"/>
                <a:gd name="T83" fmla="*/ 172 h 180"/>
                <a:gd name="T84" fmla="*/ 185 w 237"/>
                <a:gd name="T85" fmla="*/ 180 h 180"/>
                <a:gd name="T86" fmla="*/ 204 w 237"/>
                <a:gd name="T87" fmla="*/ 168 h 180"/>
                <a:gd name="T88" fmla="*/ 214 w 237"/>
                <a:gd name="T89" fmla="*/ 170 h 180"/>
                <a:gd name="T90" fmla="*/ 218 w 237"/>
                <a:gd name="T91" fmla="*/ 168 h 180"/>
                <a:gd name="T92" fmla="*/ 223 w 237"/>
                <a:gd name="T93" fmla="*/ 168 h 180"/>
                <a:gd name="T94" fmla="*/ 223 w 237"/>
                <a:gd name="T95" fmla="*/ 161 h 180"/>
                <a:gd name="T96" fmla="*/ 223 w 237"/>
                <a:gd name="T97" fmla="*/ 157 h 180"/>
                <a:gd name="T98" fmla="*/ 220 w 237"/>
                <a:gd name="T99" fmla="*/ 140 h 180"/>
                <a:gd name="T100" fmla="*/ 216 w 237"/>
                <a:gd name="T101" fmla="*/ 138 h 180"/>
                <a:gd name="T102" fmla="*/ 212 w 237"/>
                <a:gd name="T103" fmla="*/ 136 h 180"/>
                <a:gd name="T104" fmla="*/ 206 w 237"/>
                <a:gd name="T105" fmla="*/ 132 h 180"/>
                <a:gd name="T106" fmla="*/ 208 w 237"/>
                <a:gd name="T107" fmla="*/ 117 h 180"/>
                <a:gd name="T108" fmla="*/ 218 w 237"/>
                <a:gd name="T109" fmla="*/ 115 h 180"/>
                <a:gd name="T110" fmla="*/ 227 w 237"/>
                <a:gd name="T111" fmla="*/ 111 h 180"/>
                <a:gd name="T112" fmla="*/ 227 w 237"/>
                <a:gd name="T113" fmla="*/ 103 h 180"/>
                <a:gd name="T114" fmla="*/ 237 w 237"/>
                <a:gd name="T115" fmla="*/ 8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7" h="180">
                  <a:moveTo>
                    <a:pt x="237" y="86"/>
                  </a:moveTo>
                  <a:lnTo>
                    <a:pt x="235" y="84"/>
                  </a:lnTo>
                  <a:lnTo>
                    <a:pt x="235" y="84"/>
                  </a:lnTo>
                  <a:lnTo>
                    <a:pt x="233" y="84"/>
                  </a:lnTo>
                  <a:lnTo>
                    <a:pt x="233" y="84"/>
                  </a:lnTo>
                  <a:lnTo>
                    <a:pt x="229" y="86"/>
                  </a:lnTo>
                  <a:lnTo>
                    <a:pt x="225" y="86"/>
                  </a:lnTo>
                  <a:lnTo>
                    <a:pt x="220" y="84"/>
                  </a:lnTo>
                  <a:lnTo>
                    <a:pt x="216" y="82"/>
                  </a:lnTo>
                  <a:lnTo>
                    <a:pt x="210" y="79"/>
                  </a:lnTo>
                  <a:lnTo>
                    <a:pt x="208" y="71"/>
                  </a:lnTo>
                  <a:lnTo>
                    <a:pt x="204" y="54"/>
                  </a:lnTo>
                  <a:lnTo>
                    <a:pt x="199" y="52"/>
                  </a:lnTo>
                  <a:lnTo>
                    <a:pt x="197" y="50"/>
                  </a:lnTo>
                  <a:lnTo>
                    <a:pt x="195" y="50"/>
                  </a:lnTo>
                  <a:lnTo>
                    <a:pt x="189" y="39"/>
                  </a:lnTo>
                  <a:lnTo>
                    <a:pt x="187" y="33"/>
                  </a:lnTo>
                  <a:lnTo>
                    <a:pt x="187" y="31"/>
                  </a:lnTo>
                  <a:lnTo>
                    <a:pt x="185" y="31"/>
                  </a:lnTo>
                  <a:lnTo>
                    <a:pt x="185" y="33"/>
                  </a:lnTo>
                  <a:lnTo>
                    <a:pt x="183" y="31"/>
                  </a:lnTo>
                  <a:lnTo>
                    <a:pt x="176" y="31"/>
                  </a:lnTo>
                  <a:lnTo>
                    <a:pt x="174" y="31"/>
                  </a:lnTo>
                  <a:lnTo>
                    <a:pt x="172" y="29"/>
                  </a:lnTo>
                  <a:lnTo>
                    <a:pt x="170" y="31"/>
                  </a:lnTo>
                  <a:lnTo>
                    <a:pt x="172" y="31"/>
                  </a:lnTo>
                  <a:lnTo>
                    <a:pt x="172" y="31"/>
                  </a:lnTo>
                  <a:lnTo>
                    <a:pt x="172" y="33"/>
                  </a:lnTo>
                  <a:lnTo>
                    <a:pt x="172" y="35"/>
                  </a:lnTo>
                  <a:lnTo>
                    <a:pt x="172" y="35"/>
                  </a:lnTo>
                  <a:lnTo>
                    <a:pt x="170" y="35"/>
                  </a:lnTo>
                  <a:lnTo>
                    <a:pt x="170" y="37"/>
                  </a:lnTo>
                  <a:lnTo>
                    <a:pt x="168" y="37"/>
                  </a:lnTo>
                  <a:lnTo>
                    <a:pt x="166" y="39"/>
                  </a:lnTo>
                  <a:lnTo>
                    <a:pt x="166" y="39"/>
                  </a:lnTo>
                  <a:lnTo>
                    <a:pt x="164" y="39"/>
                  </a:lnTo>
                  <a:lnTo>
                    <a:pt x="162" y="39"/>
                  </a:lnTo>
                  <a:lnTo>
                    <a:pt x="160" y="37"/>
                  </a:lnTo>
                  <a:lnTo>
                    <a:pt x="158" y="37"/>
                  </a:lnTo>
                  <a:lnTo>
                    <a:pt x="151" y="35"/>
                  </a:lnTo>
                  <a:lnTo>
                    <a:pt x="149" y="33"/>
                  </a:lnTo>
                  <a:lnTo>
                    <a:pt x="143" y="31"/>
                  </a:lnTo>
                  <a:lnTo>
                    <a:pt x="143" y="29"/>
                  </a:lnTo>
                  <a:lnTo>
                    <a:pt x="143" y="27"/>
                  </a:lnTo>
                  <a:lnTo>
                    <a:pt x="141" y="27"/>
                  </a:lnTo>
                  <a:lnTo>
                    <a:pt x="141" y="27"/>
                  </a:lnTo>
                  <a:lnTo>
                    <a:pt x="139" y="27"/>
                  </a:lnTo>
                  <a:lnTo>
                    <a:pt x="139" y="27"/>
                  </a:lnTo>
                  <a:lnTo>
                    <a:pt x="137" y="25"/>
                  </a:lnTo>
                  <a:lnTo>
                    <a:pt x="135" y="27"/>
                  </a:lnTo>
                  <a:lnTo>
                    <a:pt x="137" y="27"/>
                  </a:lnTo>
                  <a:lnTo>
                    <a:pt x="135" y="29"/>
                  </a:lnTo>
                  <a:lnTo>
                    <a:pt x="135" y="29"/>
                  </a:lnTo>
                  <a:lnTo>
                    <a:pt x="135" y="29"/>
                  </a:lnTo>
                  <a:lnTo>
                    <a:pt x="132" y="27"/>
                  </a:lnTo>
                  <a:lnTo>
                    <a:pt x="132" y="29"/>
                  </a:lnTo>
                  <a:lnTo>
                    <a:pt x="130" y="29"/>
                  </a:lnTo>
                  <a:lnTo>
                    <a:pt x="128" y="29"/>
                  </a:lnTo>
                  <a:lnTo>
                    <a:pt x="128" y="31"/>
                  </a:lnTo>
                  <a:lnTo>
                    <a:pt x="126" y="31"/>
                  </a:lnTo>
                  <a:lnTo>
                    <a:pt x="124" y="29"/>
                  </a:lnTo>
                  <a:lnTo>
                    <a:pt x="122" y="31"/>
                  </a:lnTo>
                  <a:lnTo>
                    <a:pt x="120" y="29"/>
                  </a:lnTo>
                  <a:lnTo>
                    <a:pt x="118" y="27"/>
                  </a:lnTo>
                  <a:lnTo>
                    <a:pt x="111" y="25"/>
                  </a:lnTo>
                  <a:lnTo>
                    <a:pt x="107" y="25"/>
                  </a:lnTo>
                  <a:lnTo>
                    <a:pt x="103" y="23"/>
                  </a:lnTo>
                  <a:lnTo>
                    <a:pt x="101" y="18"/>
                  </a:lnTo>
                  <a:lnTo>
                    <a:pt x="97" y="14"/>
                  </a:lnTo>
                  <a:lnTo>
                    <a:pt x="95" y="10"/>
                  </a:lnTo>
                  <a:lnTo>
                    <a:pt x="93" y="6"/>
                  </a:lnTo>
                  <a:lnTo>
                    <a:pt x="88" y="4"/>
                  </a:lnTo>
                  <a:lnTo>
                    <a:pt x="86" y="4"/>
                  </a:lnTo>
                  <a:lnTo>
                    <a:pt x="78" y="6"/>
                  </a:lnTo>
                  <a:lnTo>
                    <a:pt x="76" y="6"/>
                  </a:lnTo>
                  <a:lnTo>
                    <a:pt x="76" y="6"/>
                  </a:lnTo>
                  <a:lnTo>
                    <a:pt x="74" y="6"/>
                  </a:lnTo>
                  <a:lnTo>
                    <a:pt x="72" y="4"/>
                  </a:lnTo>
                  <a:lnTo>
                    <a:pt x="72" y="4"/>
                  </a:lnTo>
                  <a:lnTo>
                    <a:pt x="70" y="2"/>
                  </a:lnTo>
                  <a:lnTo>
                    <a:pt x="67" y="2"/>
                  </a:lnTo>
                  <a:lnTo>
                    <a:pt x="63" y="0"/>
                  </a:lnTo>
                  <a:lnTo>
                    <a:pt x="61" y="2"/>
                  </a:lnTo>
                  <a:lnTo>
                    <a:pt x="61" y="4"/>
                  </a:lnTo>
                  <a:lnTo>
                    <a:pt x="59" y="8"/>
                  </a:lnTo>
                  <a:lnTo>
                    <a:pt x="59" y="8"/>
                  </a:lnTo>
                  <a:lnTo>
                    <a:pt x="59" y="10"/>
                  </a:lnTo>
                  <a:lnTo>
                    <a:pt x="61" y="10"/>
                  </a:lnTo>
                  <a:lnTo>
                    <a:pt x="61" y="12"/>
                  </a:lnTo>
                  <a:lnTo>
                    <a:pt x="59" y="14"/>
                  </a:lnTo>
                  <a:lnTo>
                    <a:pt x="59" y="14"/>
                  </a:lnTo>
                  <a:lnTo>
                    <a:pt x="59" y="16"/>
                  </a:lnTo>
                  <a:lnTo>
                    <a:pt x="57" y="16"/>
                  </a:lnTo>
                  <a:lnTo>
                    <a:pt x="57" y="16"/>
                  </a:lnTo>
                  <a:lnTo>
                    <a:pt x="57" y="23"/>
                  </a:lnTo>
                  <a:lnTo>
                    <a:pt x="57" y="27"/>
                  </a:lnTo>
                  <a:lnTo>
                    <a:pt x="57" y="31"/>
                  </a:lnTo>
                  <a:lnTo>
                    <a:pt x="57" y="31"/>
                  </a:lnTo>
                  <a:lnTo>
                    <a:pt x="57" y="33"/>
                  </a:lnTo>
                  <a:lnTo>
                    <a:pt x="57" y="35"/>
                  </a:lnTo>
                  <a:lnTo>
                    <a:pt x="55" y="42"/>
                  </a:lnTo>
                  <a:lnTo>
                    <a:pt x="53" y="44"/>
                  </a:lnTo>
                  <a:lnTo>
                    <a:pt x="51" y="44"/>
                  </a:lnTo>
                  <a:lnTo>
                    <a:pt x="49" y="42"/>
                  </a:lnTo>
                  <a:lnTo>
                    <a:pt x="44" y="39"/>
                  </a:lnTo>
                  <a:lnTo>
                    <a:pt x="42" y="42"/>
                  </a:lnTo>
                  <a:lnTo>
                    <a:pt x="42" y="42"/>
                  </a:lnTo>
                  <a:lnTo>
                    <a:pt x="42" y="42"/>
                  </a:lnTo>
                  <a:lnTo>
                    <a:pt x="40" y="39"/>
                  </a:lnTo>
                  <a:lnTo>
                    <a:pt x="38" y="39"/>
                  </a:lnTo>
                  <a:lnTo>
                    <a:pt x="38" y="39"/>
                  </a:lnTo>
                  <a:lnTo>
                    <a:pt x="38" y="37"/>
                  </a:lnTo>
                  <a:lnTo>
                    <a:pt x="38" y="37"/>
                  </a:lnTo>
                  <a:lnTo>
                    <a:pt x="36" y="37"/>
                  </a:lnTo>
                  <a:lnTo>
                    <a:pt x="36" y="42"/>
                  </a:lnTo>
                  <a:lnTo>
                    <a:pt x="36" y="44"/>
                  </a:lnTo>
                  <a:lnTo>
                    <a:pt x="34" y="46"/>
                  </a:lnTo>
                  <a:lnTo>
                    <a:pt x="24" y="44"/>
                  </a:lnTo>
                  <a:lnTo>
                    <a:pt x="21" y="44"/>
                  </a:lnTo>
                  <a:lnTo>
                    <a:pt x="19" y="44"/>
                  </a:lnTo>
                  <a:lnTo>
                    <a:pt x="17" y="42"/>
                  </a:lnTo>
                  <a:lnTo>
                    <a:pt x="15" y="42"/>
                  </a:lnTo>
                  <a:lnTo>
                    <a:pt x="13" y="42"/>
                  </a:lnTo>
                  <a:lnTo>
                    <a:pt x="11" y="44"/>
                  </a:lnTo>
                  <a:lnTo>
                    <a:pt x="11" y="44"/>
                  </a:lnTo>
                  <a:lnTo>
                    <a:pt x="9" y="44"/>
                  </a:lnTo>
                  <a:lnTo>
                    <a:pt x="9" y="42"/>
                  </a:lnTo>
                  <a:lnTo>
                    <a:pt x="9" y="42"/>
                  </a:lnTo>
                  <a:lnTo>
                    <a:pt x="9" y="39"/>
                  </a:lnTo>
                  <a:lnTo>
                    <a:pt x="7" y="39"/>
                  </a:lnTo>
                  <a:lnTo>
                    <a:pt x="7" y="42"/>
                  </a:lnTo>
                  <a:lnTo>
                    <a:pt x="5" y="42"/>
                  </a:lnTo>
                  <a:lnTo>
                    <a:pt x="5" y="44"/>
                  </a:lnTo>
                  <a:lnTo>
                    <a:pt x="5" y="46"/>
                  </a:lnTo>
                  <a:lnTo>
                    <a:pt x="5" y="48"/>
                  </a:lnTo>
                  <a:lnTo>
                    <a:pt x="5" y="50"/>
                  </a:lnTo>
                  <a:lnTo>
                    <a:pt x="5" y="52"/>
                  </a:lnTo>
                  <a:lnTo>
                    <a:pt x="3" y="54"/>
                  </a:lnTo>
                  <a:lnTo>
                    <a:pt x="3" y="58"/>
                  </a:lnTo>
                  <a:lnTo>
                    <a:pt x="5" y="75"/>
                  </a:lnTo>
                  <a:lnTo>
                    <a:pt x="5" y="77"/>
                  </a:lnTo>
                  <a:lnTo>
                    <a:pt x="7" y="77"/>
                  </a:lnTo>
                  <a:lnTo>
                    <a:pt x="9" y="79"/>
                  </a:lnTo>
                  <a:lnTo>
                    <a:pt x="11" y="79"/>
                  </a:lnTo>
                  <a:lnTo>
                    <a:pt x="13" y="82"/>
                  </a:lnTo>
                  <a:lnTo>
                    <a:pt x="13" y="82"/>
                  </a:lnTo>
                  <a:lnTo>
                    <a:pt x="7" y="88"/>
                  </a:lnTo>
                  <a:lnTo>
                    <a:pt x="3" y="94"/>
                  </a:lnTo>
                  <a:lnTo>
                    <a:pt x="3" y="96"/>
                  </a:lnTo>
                  <a:lnTo>
                    <a:pt x="3" y="98"/>
                  </a:lnTo>
                  <a:lnTo>
                    <a:pt x="3" y="100"/>
                  </a:lnTo>
                  <a:lnTo>
                    <a:pt x="3" y="100"/>
                  </a:lnTo>
                  <a:lnTo>
                    <a:pt x="3" y="103"/>
                  </a:lnTo>
                  <a:lnTo>
                    <a:pt x="5" y="100"/>
                  </a:lnTo>
                  <a:lnTo>
                    <a:pt x="7" y="98"/>
                  </a:lnTo>
                  <a:lnTo>
                    <a:pt x="11" y="100"/>
                  </a:lnTo>
                  <a:lnTo>
                    <a:pt x="13" y="100"/>
                  </a:lnTo>
                  <a:lnTo>
                    <a:pt x="15" y="100"/>
                  </a:lnTo>
                  <a:lnTo>
                    <a:pt x="15" y="105"/>
                  </a:lnTo>
                  <a:lnTo>
                    <a:pt x="15" y="109"/>
                  </a:lnTo>
                  <a:lnTo>
                    <a:pt x="13" y="111"/>
                  </a:lnTo>
                  <a:lnTo>
                    <a:pt x="9" y="115"/>
                  </a:lnTo>
                  <a:lnTo>
                    <a:pt x="7" y="117"/>
                  </a:lnTo>
                  <a:lnTo>
                    <a:pt x="9" y="119"/>
                  </a:lnTo>
                  <a:lnTo>
                    <a:pt x="9" y="119"/>
                  </a:lnTo>
                  <a:lnTo>
                    <a:pt x="7" y="119"/>
                  </a:lnTo>
                  <a:lnTo>
                    <a:pt x="5" y="119"/>
                  </a:lnTo>
                  <a:lnTo>
                    <a:pt x="5" y="121"/>
                  </a:lnTo>
                  <a:lnTo>
                    <a:pt x="3" y="124"/>
                  </a:lnTo>
                  <a:lnTo>
                    <a:pt x="0" y="126"/>
                  </a:lnTo>
                  <a:lnTo>
                    <a:pt x="0" y="126"/>
                  </a:lnTo>
                  <a:lnTo>
                    <a:pt x="0" y="128"/>
                  </a:lnTo>
                  <a:lnTo>
                    <a:pt x="0" y="132"/>
                  </a:lnTo>
                  <a:lnTo>
                    <a:pt x="3" y="134"/>
                  </a:lnTo>
                  <a:lnTo>
                    <a:pt x="3" y="136"/>
                  </a:lnTo>
                  <a:lnTo>
                    <a:pt x="3" y="138"/>
                  </a:lnTo>
                  <a:lnTo>
                    <a:pt x="3" y="138"/>
                  </a:lnTo>
                  <a:lnTo>
                    <a:pt x="5" y="136"/>
                  </a:lnTo>
                  <a:lnTo>
                    <a:pt x="9" y="138"/>
                  </a:lnTo>
                  <a:lnTo>
                    <a:pt x="11" y="138"/>
                  </a:lnTo>
                  <a:lnTo>
                    <a:pt x="13" y="142"/>
                  </a:lnTo>
                  <a:lnTo>
                    <a:pt x="21" y="142"/>
                  </a:lnTo>
                  <a:lnTo>
                    <a:pt x="38" y="145"/>
                  </a:lnTo>
                  <a:lnTo>
                    <a:pt x="47" y="145"/>
                  </a:lnTo>
                  <a:lnTo>
                    <a:pt x="70" y="147"/>
                  </a:lnTo>
                  <a:lnTo>
                    <a:pt x="72" y="147"/>
                  </a:lnTo>
                  <a:lnTo>
                    <a:pt x="76" y="149"/>
                  </a:lnTo>
                  <a:lnTo>
                    <a:pt x="78" y="149"/>
                  </a:lnTo>
                  <a:lnTo>
                    <a:pt x="82" y="149"/>
                  </a:lnTo>
                  <a:lnTo>
                    <a:pt x="86" y="151"/>
                  </a:lnTo>
                  <a:lnTo>
                    <a:pt x="93" y="151"/>
                  </a:lnTo>
                  <a:lnTo>
                    <a:pt x="97" y="151"/>
                  </a:lnTo>
                  <a:lnTo>
                    <a:pt x="99" y="151"/>
                  </a:lnTo>
                  <a:lnTo>
                    <a:pt x="99" y="151"/>
                  </a:lnTo>
                  <a:lnTo>
                    <a:pt x="99" y="151"/>
                  </a:lnTo>
                  <a:lnTo>
                    <a:pt x="101" y="151"/>
                  </a:lnTo>
                  <a:lnTo>
                    <a:pt x="103" y="151"/>
                  </a:lnTo>
                  <a:lnTo>
                    <a:pt x="105" y="153"/>
                  </a:lnTo>
                  <a:lnTo>
                    <a:pt x="109" y="155"/>
                  </a:lnTo>
                  <a:lnTo>
                    <a:pt x="111" y="155"/>
                  </a:lnTo>
                  <a:lnTo>
                    <a:pt x="116" y="157"/>
                  </a:lnTo>
                  <a:lnTo>
                    <a:pt x="118" y="159"/>
                  </a:lnTo>
                  <a:lnTo>
                    <a:pt x="122" y="161"/>
                  </a:lnTo>
                  <a:lnTo>
                    <a:pt x="122" y="163"/>
                  </a:lnTo>
                  <a:lnTo>
                    <a:pt x="124" y="166"/>
                  </a:lnTo>
                  <a:lnTo>
                    <a:pt x="126" y="166"/>
                  </a:lnTo>
                  <a:lnTo>
                    <a:pt x="132" y="168"/>
                  </a:lnTo>
                  <a:lnTo>
                    <a:pt x="135" y="168"/>
                  </a:lnTo>
                  <a:lnTo>
                    <a:pt x="137" y="170"/>
                  </a:lnTo>
                  <a:lnTo>
                    <a:pt x="137" y="172"/>
                  </a:lnTo>
                  <a:lnTo>
                    <a:pt x="141" y="174"/>
                  </a:lnTo>
                  <a:lnTo>
                    <a:pt x="145" y="172"/>
                  </a:lnTo>
                  <a:lnTo>
                    <a:pt x="149" y="174"/>
                  </a:lnTo>
                  <a:lnTo>
                    <a:pt x="166" y="178"/>
                  </a:lnTo>
                  <a:lnTo>
                    <a:pt x="185" y="180"/>
                  </a:lnTo>
                  <a:lnTo>
                    <a:pt x="195" y="180"/>
                  </a:lnTo>
                  <a:lnTo>
                    <a:pt x="199" y="178"/>
                  </a:lnTo>
                  <a:lnTo>
                    <a:pt x="202" y="176"/>
                  </a:lnTo>
                  <a:lnTo>
                    <a:pt x="202" y="172"/>
                  </a:lnTo>
                  <a:lnTo>
                    <a:pt x="204" y="168"/>
                  </a:lnTo>
                  <a:lnTo>
                    <a:pt x="206" y="168"/>
                  </a:lnTo>
                  <a:lnTo>
                    <a:pt x="212" y="168"/>
                  </a:lnTo>
                  <a:lnTo>
                    <a:pt x="214" y="168"/>
                  </a:lnTo>
                  <a:lnTo>
                    <a:pt x="214" y="168"/>
                  </a:lnTo>
                  <a:lnTo>
                    <a:pt x="214" y="170"/>
                  </a:lnTo>
                  <a:lnTo>
                    <a:pt x="216" y="172"/>
                  </a:lnTo>
                  <a:lnTo>
                    <a:pt x="216" y="172"/>
                  </a:lnTo>
                  <a:lnTo>
                    <a:pt x="218" y="170"/>
                  </a:lnTo>
                  <a:lnTo>
                    <a:pt x="216" y="168"/>
                  </a:lnTo>
                  <a:lnTo>
                    <a:pt x="218" y="168"/>
                  </a:lnTo>
                  <a:lnTo>
                    <a:pt x="218" y="166"/>
                  </a:lnTo>
                  <a:lnTo>
                    <a:pt x="220" y="166"/>
                  </a:lnTo>
                  <a:lnTo>
                    <a:pt x="220" y="166"/>
                  </a:lnTo>
                  <a:lnTo>
                    <a:pt x="220" y="166"/>
                  </a:lnTo>
                  <a:lnTo>
                    <a:pt x="223" y="168"/>
                  </a:lnTo>
                  <a:lnTo>
                    <a:pt x="223" y="168"/>
                  </a:lnTo>
                  <a:lnTo>
                    <a:pt x="225" y="168"/>
                  </a:lnTo>
                  <a:lnTo>
                    <a:pt x="227" y="168"/>
                  </a:lnTo>
                  <a:lnTo>
                    <a:pt x="229" y="166"/>
                  </a:lnTo>
                  <a:lnTo>
                    <a:pt x="223" y="161"/>
                  </a:lnTo>
                  <a:lnTo>
                    <a:pt x="223" y="161"/>
                  </a:lnTo>
                  <a:lnTo>
                    <a:pt x="223" y="159"/>
                  </a:lnTo>
                  <a:lnTo>
                    <a:pt x="223" y="159"/>
                  </a:lnTo>
                  <a:lnTo>
                    <a:pt x="223" y="157"/>
                  </a:lnTo>
                  <a:lnTo>
                    <a:pt x="223" y="157"/>
                  </a:lnTo>
                  <a:lnTo>
                    <a:pt x="223" y="155"/>
                  </a:lnTo>
                  <a:lnTo>
                    <a:pt x="223" y="153"/>
                  </a:lnTo>
                  <a:lnTo>
                    <a:pt x="220" y="147"/>
                  </a:lnTo>
                  <a:lnTo>
                    <a:pt x="220" y="142"/>
                  </a:lnTo>
                  <a:lnTo>
                    <a:pt x="220" y="140"/>
                  </a:lnTo>
                  <a:lnTo>
                    <a:pt x="220" y="140"/>
                  </a:lnTo>
                  <a:lnTo>
                    <a:pt x="220" y="140"/>
                  </a:lnTo>
                  <a:lnTo>
                    <a:pt x="218" y="140"/>
                  </a:lnTo>
                  <a:lnTo>
                    <a:pt x="218" y="138"/>
                  </a:lnTo>
                  <a:lnTo>
                    <a:pt x="216" y="138"/>
                  </a:lnTo>
                  <a:lnTo>
                    <a:pt x="216" y="136"/>
                  </a:lnTo>
                  <a:lnTo>
                    <a:pt x="216" y="136"/>
                  </a:lnTo>
                  <a:lnTo>
                    <a:pt x="216" y="136"/>
                  </a:lnTo>
                  <a:lnTo>
                    <a:pt x="214" y="136"/>
                  </a:lnTo>
                  <a:lnTo>
                    <a:pt x="212" y="136"/>
                  </a:lnTo>
                  <a:lnTo>
                    <a:pt x="212" y="136"/>
                  </a:lnTo>
                  <a:lnTo>
                    <a:pt x="210" y="134"/>
                  </a:lnTo>
                  <a:lnTo>
                    <a:pt x="210" y="134"/>
                  </a:lnTo>
                  <a:lnTo>
                    <a:pt x="208" y="132"/>
                  </a:lnTo>
                  <a:lnTo>
                    <a:pt x="206" y="132"/>
                  </a:lnTo>
                  <a:lnTo>
                    <a:pt x="206" y="130"/>
                  </a:lnTo>
                  <a:lnTo>
                    <a:pt x="208" y="121"/>
                  </a:lnTo>
                  <a:lnTo>
                    <a:pt x="208" y="119"/>
                  </a:lnTo>
                  <a:lnTo>
                    <a:pt x="208" y="119"/>
                  </a:lnTo>
                  <a:lnTo>
                    <a:pt x="208" y="117"/>
                  </a:lnTo>
                  <a:lnTo>
                    <a:pt x="210" y="117"/>
                  </a:lnTo>
                  <a:lnTo>
                    <a:pt x="212" y="115"/>
                  </a:lnTo>
                  <a:lnTo>
                    <a:pt x="212" y="115"/>
                  </a:lnTo>
                  <a:lnTo>
                    <a:pt x="216" y="117"/>
                  </a:lnTo>
                  <a:lnTo>
                    <a:pt x="218" y="115"/>
                  </a:lnTo>
                  <a:lnTo>
                    <a:pt x="220" y="115"/>
                  </a:lnTo>
                  <a:lnTo>
                    <a:pt x="220" y="115"/>
                  </a:lnTo>
                  <a:lnTo>
                    <a:pt x="223" y="113"/>
                  </a:lnTo>
                  <a:lnTo>
                    <a:pt x="225" y="113"/>
                  </a:lnTo>
                  <a:lnTo>
                    <a:pt x="227" y="111"/>
                  </a:lnTo>
                  <a:lnTo>
                    <a:pt x="227" y="109"/>
                  </a:lnTo>
                  <a:lnTo>
                    <a:pt x="227" y="109"/>
                  </a:lnTo>
                  <a:lnTo>
                    <a:pt x="229" y="107"/>
                  </a:lnTo>
                  <a:lnTo>
                    <a:pt x="229" y="105"/>
                  </a:lnTo>
                  <a:lnTo>
                    <a:pt x="227" y="103"/>
                  </a:lnTo>
                  <a:lnTo>
                    <a:pt x="229" y="98"/>
                  </a:lnTo>
                  <a:lnTo>
                    <a:pt x="229" y="96"/>
                  </a:lnTo>
                  <a:lnTo>
                    <a:pt x="231" y="92"/>
                  </a:lnTo>
                  <a:lnTo>
                    <a:pt x="237" y="86"/>
                  </a:lnTo>
                  <a:lnTo>
                    <a:pt x="237" y="86"/>
                  </a:lnTo>
                  <a:lnTo>
                    <a:pt x="237" y="86"/>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0" name="Freeform 13">
              <a:extLst>
                <a:ext uri="{FF2B5EF4-FFF2-40B4-BE49-F238E27FC236}">
                  <a16:creationId xmlns:a16="http://schemas.microsoft.com/office/drawing/2014/main" id="{FEB0A4E9-C720-4487-BCE2-0EF7B99A440B}"/>
                </a:ext>
              </a:extLst>
            </p:cNvPr>
            <p:cNvSpPr>
              <a:spLocks noEditPoints="1"/>
            </p:cNvSpPr>
            <p:nvPr/>
          </p:nvSpPr>
          <p:spPr bwMode="auto">
            <a:xfrm>
              <a:off x="6025120" y="4573897"/>
              <a:ext cx="825546" cy="1094472"/>
            </a:xfrm>
            <a:custGeom>
              <a:avLst/>
              <a:gdLst>
                <a:gd name="T0" fmla="*/ 281 w 396"/>
                <a:gd name="T1" fmla="*/ 490 h 525"/>
                <a:gd name="T2" fmla="*/ 283 w 396"/>
                <a:gd name="T3" fmla="*/ 498 h 525"/>
                <a:gd name="T4" fmla="*/ 296 w 396"/>
                <a:gd name="T5" fmla="*/ 492 h 525"/>
                <a:gd name="T6" fmla="*/ 153 w 396"/>
                <a:gd name="T7" fmla="*/ 345 h 525"/>
                <a:gd name="T8" fmla="*/ 153 w 396"/>
                <a:gd name="T9" fmla="*/ 347 h 525"/>
                <a:gd name="T10" fmla="*/ 3 w 396"/>
                <a:gd name="T11" fmla="*/ 317 h 525"/>
                <a:gd name="T12" fmla="*/ 28 w 396"/>
                <a:gd name="T13" fmla="*/ 336 h 525"/>
                <a:gd name="T14" fmla="*/ 273 w 396"/>
                <a:gd name="T15" fmla="*/ 380 h 525"/>
                <a:gd name="T16" fmla="*/ 267 w 396"/>
                <a:gd name="T17" fmla="*/ 372 h 525"/>
                <a:gd name="T18" fmla="*/ 264 w 396"/>
                <a:gd name="T19" fmla="*/ 414 h 525"/>
                <a:gd name="T20" fmla="*/ 269 w 396"/>
                <a:gd name="T21" fmla="*/ 435 h 525"/>
                <a:gd name="T22" fmla="*/ 273 w 396"/>
                <a:gd name="T23" fmla="*/ 408 h 525"/>
                <a:gd name="T24" fmla="*/ 386 w 396"/>
                <a:gd name="T25" fmla="*/ 513 h 525"/>
                <a:gd name="T26" fmla="*/ 388 w 396"/>
                <a:gd name="T27" fmla="*/ 521 h 525"/>
                <a:gd name="T28" fmla="*/ 300 w 396"/>
                <a:gd name="T29" fmla="*/ 471 h 525"/>
                <a:gd name="T30" fmla="*/ 392 w 396"/>
                <a:gd name="T31" fmla="*/ 88 h 525"/>
                <a:gd name="T32" fmla="*/ 375 w 396"/>
                <a:gd name="T33" fmla="*/ 65 h 525"/>
                <a:gd name="T34" fmla="*/ 279 w 396"/>
                <a:gd name="T35" fmla="*/ 21 h 525"/>
                <a:gd name="T36" fmla="*/ 256 w 396"/>
                <a:gd name="T37" fmla="*/ 4 h 525"/>
                <a:gd name="T38" fmla="*/ 206 w 396"/>
                <a:gd name="T39" fmla="*/ 19 h 525"/>
                <a:gd name="T40" fmla="*/ 187 w 396"/>
                <a:gd name="T41" fmla="*/ 40 h 525"/>
                <a:gd name="T42" fmla="*/ 197 w 396"/>
                <a:gd name="T43" fmla="*/ 53 h 525"/>
                <a:gd name="T44" fmla="*/ 202 w 396"/>
                <a:gd name="T45" fmla="*/ 72 h 525"/>
                <a:gd name="T46" fmla="*/ 202 w 396"/>
                <a:gd name="T47" fmla="*/ 82 h 525"/>
                <a:gd name="T48" fmla="*/ 181 w 396"/>
                <a:gd name="T49" fmla="*/ 91 h 525"/>
                <a:gd name="T50" fmla="*/ 187 w 396"/>
                <a:gd name="T51" fmla="*/ 120 h 525"/>
                <a:gd name="T52" fmla="*/ 170 w 396"/>
                <a:gd name="T53" fmla="*/ 126 h 525"/>
                <a:gd name="T54" fmla="*/ 172 w 396"/>
                <a:gd name="T55" fmla="*/ 141 h 525"/>
                <a:gd name="T56" fmla="*/ 174 w 396"/>
                <a:gd name="T57" fmla="*/ 164 h 525"/>
                <a:gd name="T58" fmla="*/ 185 w 396"/>
                <a:gd name="T59" fmla="*/ 204 h 525"/>
                <a:gd name="T60" fmla="*/ 187 w 396"/>
                <a:gd name="T61" fmla="*/ 208 h 525"/>
                <a:gd name="T62" fmla="*/ 185 w 396"/>
                <a:gd name="T63" fmla="*/ 223 h 525"/>
                <a:gd name="T64" fmla="*/ 185 w 396"/>
                <a:gd name="T65" fmla="*/ 257 h 525"/>
                <a:gd name="T66" fmla="*/ 179 w 396"/>
                <a:gd name="T67" fmla="*/ 288 h 525"/>
                <a:gd name="T68" fmla="*/ 166 w 396"/>
                <a:gd name="T69" fmla="*/ 311 h 525"/>
                <a:gd name="T70" fmla="*/ 170 w 396"/>
                <a:gd name="T71" fmla="*/ 345 h 525"/>
                <a:gd name="T72" fmla="*/ 174 w 396"/>
                <a:gd name="T73" fmla="*/ 349 h 525"/>
                <a:gd name="T74" fmla="*/ 183 w 396"/>
                <a:gd name="T75" fmla="*/ 359 h 525"/>
                <a:gd name="T76" fmla="*/ 202 w 396"/>
                <a:gd name="T77" fmla="*/ 364 h 525"/>
                <a:gd name="T78" fmla="*/ 218 w 396"/>
                <a:gd name="T79" fmla="*/ 349 h 525"/>
                <a:gd name="T80" fmla="*/ 239 w 396"/>
                <a:gd name="T81" fmla="*/ 351 h 525"/>
                <a:gd name="T82" fmla="*/ 258 w 396"/>
                <a:gd name="T83" fmla="*/ 351 h 525"/>
                <a:gd name="T84" fmla="*/ 260 w 396"/>
                <a:gd name="T85" fmla="*/ 332 h 525"/>
                <a:gd name="T86" fmla="*/ 252 w 396"/>
                <a:gd name="T87" fmla="*/ 296 h 525"/>
                <a:gd name="T88" fmla="*/ 264 w 396"/>
                <a:gd name="T89" fmla="*/ 265 h 525"/>
                <a:gd name="T90" fmla="*/ 260 w 396"/>
                <a:gd name="T91" fmla="*/ 248 h 525"/>
                <a:gd name="T92" fmla="*/ 258 w 396"/>
                <a:gd name="T93" fmla="*/ 223 h 525"/>
                <a:gd name="T94" fmla="*/ 264 w 396"/>
                <a:gd name="T95" fmla="*/ 177 h 525"/>
                <a:gd name="T96" fmla="*/ 262 w 396"/>
                <a:gd name="T97" fmla="*/ 149 h 525"/>
                <a:gd name="T98" fmla="*/ 262 w 396"/>
                <a:gd name="T99" fmla="*/ 135 h 525"/>
                <a:gd name="T100" fmla="*/ 250 w 396"/>
                <a:gd name="T101" fmla="*/ 124 h 525"/>
                <a:gd name="T102" fmla="*/ 246 w 396"/>
                <a:gd name="T103" fmla="*/ 109 h 525"/>
                <a:gd name="T104" fmla="*/ 277 w 396"/>
                <a:gd name="T105" fmla="*/ 82 h 525"/>
                <a:gd name="T106" fmla="*/ 294 w 396"/>
                <a:gd name="T107" fmla="*/ 74 h 525"/>
                <a:gd name="T108" fmla="*/ 306 w 396"/>
                <a:gd name="T109" fmla="*/ 76 h 525"/>
                <a:gd name="T110" fmla="*/ 323 w 396"/>
                <a:gd name="T111" fmla="*/ 86 h 525"/>
                <a:gd name="T112" fmla="*/ 317 w 396"/>
                <a:gd name="T113" fmla="*/ 93 h 525"/>
                <a:gd name="T114" fmla="*/ 323 w 396"/>
                <a:gd name="T115" fmla="*/ 95 h 525"/>
                <a:gd name="T116" fmla="*/ 342 w 396"/>
                <a:gd name="T117" fmla="*/ 97 h 525"/>
                <a:gd name="T118" fmla="*/ 375 w 396"/>
                <a:gd name="T119" fmla="*/ 105 h 525"/>
                <a:gd name="T120" fmla="*/ 298 w 396"/>
                <a:gd name="T121" fmla="*/ 513 h 525"/>
                <a:gd name="T122" fmla="*/ 317 w 396"/>
                <a:gd name="T123" fmla="*/ 51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96" h="525">
                  <a:moveTo>
                    <a:pt x="296" y="492"/>
                  </a:moveTo>
                  <a:lnTo>
                    <a:pt x="294" y="494"/>
                  </a:lnTo>
                  <a:lnTo>
                    <a:pt x="294" y="494"/>
                  </a:lnTo>
                  <a:lnTo>
                    <a:pt x="292" y="492"/>
                  </a:lnTo>
                  <a:lnTo>
                    <a:pt x="287" y="490"/>
                  </a:lnTo>
                  <a:lnTo>
                    <a:pt x="285" y="488"/>
                  </a:lnTo>
                  <a:lnTo>
                    <a:pt x="283" y="486"/>
                  </a:lnTo>
                  <a:lnTo>
                    <a:pt x="281" y="486"/>
                  </a:lnTo>
                  <a:lnTo>
                    <a:pt x="281" y="488"/>
                  </a:lnTo>
                  <a:lnTo>
                    <a:pt x="281" y="490"/>
                  </a:lnTo>
                  <a:lnTo>
                    <a:pt x="281" y="492"/>
                  </a:lnTo>
                  <a:lnTo>
                    <a:pt x="279" y="494"/>
                  </a:lnTo>
                  <a:lnTo>
                    <a:pt x="277" y="492"/>
                  </a:lnTo>
                  <a:lnTo>
                    <a:pt x="275" y="492"/>
                  </a:lnTo>
                  <a:lnTo>
                    <a:pt x="277" y="494"/>
                  </a:lnTo>
                  <a:lnTo>
                    <a:pt x="277" y="494"/>
                  </a:lnTo>
                  <a:lnTo>
                    <a:pt x="279" y="496"/>
                  </a:lnTo>
                  <a:lnTo>
                    <a:pt x="281" y="494"/>
                  </a:lnTo>
                  <a:lnTo>
                    <a:pt x="281" y="496"/>
                  </a:lnTo>
                  <a:lnTo>
                    <a:pt x="283" y="498"/>
                  </a:lnTo>
                  <a:lnTo>
                    <a:pt x="285" y="500"/>
                  </a:lnTo>
                  <a:lnTo>
                    <a:pt x="287" y="498"/>
                  </a:lnTo>
                  <a:lnTo>
                    <a:pt x="287" y="498"/>
                  </a:lnTo>
                  <a:lnTo>
                    <a:pt x="290" y="498"/>
                  </a:lnTo>
                  <a:lnTo>
                    <a:pt x="294" y="498"/>
                  </a:lnTo>
                  <a:lnTo>
                    <a:pt x="296" y="498"/>
                  </a:lnTo>
                  <a:lnTo>
                    <a:pt x="296" y="496"/>
                  </a:lnTo>
                  <a:lnTo>
                    <a:pt x="296" y="494"/>
                  </a:lnTo>
                  <a:lnTo>
                    <a:pt x="298" y="492"/>
                  </a:lnTo>
                  <a:lnTo>
                    <a:pt x="296" y="492"/>
                  </a:lnTo>
                  <a:lnTo>
                    <a:pt x="296" y="492"/>
                  </a:lnTo>
                  <a:close/>
                  <a:moveTo>
                    <a:pt x="158" y="343"/>
                  </a:moveTo>
                  <a:lnTo>
                    <a:pt x="158" y="343"/>
                  </a:lnTo>
                  <a:lnTo>
                    <a:pt x="156" y="343"/>
                  </a:lnTo>
                  <a:lnTo>
                    <a:pt x="156" y="343"/>
                  </a:lnTo>
                  <a:lnTo>
                    <a:pt x="156" y="343"/>
                  </a:lnTo>
                  <a:lnTo>
                    <a:pt x="156" y="343"/>
                  </a:lnTo>
                  <a:lnTo>
                    <a:pt x="153" y="343"/>
                  </a:lnTo>
                  <a:lnTo>
                    <a:pt x="153" y="345"/>
                  </a:lnTo>
                  <a:lnTo>
                    <a:pt x="153" y="345"/>
                  </a:lnTo>
                  <a:lnTo>
                    <a:pt x="153" y="343"/>
                  </a:lnTo>
                  <a:lnTo>
                    <a:pt x="151" y="345"/>
                  </a:lnTo>
                  <a:lnTo>
                    <a:pt x="151" y="345"/>
                  </a:lnTo>
                  <a:lnTo>
                    <a:pt x="153" y="347"/>
                  </a:lnTo>
                  <a:lnTo>
                    <a:pt x="153" y="347"/>
                  </a:lnTo>
                  <a:lnTo>
                    <a:pt x="153" y="347"/>
                  </a:lnTo>
                  <a:lnTo>
                    <a:pt x="153" y="347"/>
                  </a:lnTo>
                  <a:lnTo>
                    <a:pt x="153" y="347"/>
                  </a:lnTo>
                  <a:lnTo>
                    <a:pt x="153" y="347"/>
                  </a:lnTo>
                  <a:lnTo>
                    <a:pt x="153" y="347"/>
                  </a:lnTo>
                  <a:lnTo>
                    <a:pt x="153" y="347"/>
                  </a:lnTo>
                  <a:lnTo>
                    <a:pt x="156" y="347"/>
                  </a:lnTo>
                  <a:lnTo>
                    <a:pt x="158" y="347"/>
                  </a:lnTo>
                  <a:lnTo>
                    <a:pt x="158" y="345"/>
                  </a:lnTo>
                  <a:lnTo>
                    <a:pt x="158" y="345"/>
                  </a:lnTo>
                  <a:lnTo>
                    <a:pt x="158" y="343"/>
                  </a:lnTo>
                  <a:close/>
                  <a:moveTo>
                    <a:pt x="0" y="315"/>
                  </a:moveTo>
                  <a:lnTo>
                    <a:pt x="3" y="317"/>
                  </a:lnTo>
                  <a:lnTo>
                    <a:pt x="0" y="317"/>
                  </a:lnTo>
                  <a:lnTo>
                    <a:pt x="3" y="317"/>
                  </a:lnTo>
                  <a:lnTo>
                    <a:pt x="5" y="315"/>
                  </a:lnTo>
                  <a:lnTo>
                    <a:pt x="3" y="313"/>
                  </a:lnTo>
                  <a:lnTo>
                    <a:pt x="0" y="315"/>
                  </a:lnTo>
                  <a:close/>
                  <a:moveTo>
                    <a:pt x="28" y="332"/>
                  </a:moveTo>
                  <a:lnTo>
                    <a:pt x="28" y="330"/>
                  </a:lnTo>
                  <a:lnTo>
                    <a:pt x="28" y="330"/>
                  </a:lnTo>
                  <a:lnTo>
                    <a:pt x="28" y="332"/>
                  </a:lnTo>
                  <a:lnTo>
                    <a:pt x="28" y="334"/>
                  </a:lnTo>
                  <a:lnTo>
                    <a:pt x="28" y="334"/>
                  </a:lnTo>
                  <a:lnTo>
                    <a:pt x="28" y="336"/>
                  </a:lnTo>
                  <a:lnTo>
                    <a:pt x="30" y="336"/>
                  </a:lnTo>
                  <a:lnTo>
                    <a:pt x="30" y="334"/>
                  </a:lnTo>
                  <a:lnTo>
                    <a:pt x="30" y="332"/>
                  </a:lnTo>
                  <a:lnTo>
                    <a:pt x="28" y="332"/>
                  </a:lnTo>
                  <a:close/>
                  <a:moveTo>
                    <a:pt x="275" y="401"/>
                  </a:moveTo>
                  <a:lnTo>
                    <a:pt x="275" y="397"/>
                  </a:lnTo>
                  <a:lnTo>
                    <a:pt x="275" y="393"/>
                  </a:lnTo>
                  <a:lnTo>
                    <a:pt x="275" y="389"/>
                  </a:lnTo>
                  <a:lnTo>
                    <a:pt x="275" y="385"/>
                  </a:lnTo>
                  <a:lnTo>
                    <a:pt x="273" y="380"/>
                  </a:lnTo>
                  <a:lnTo>
                    <a:pt x="273" y="378"/>
                  </a:lnTo>
                  <a:lnTo>
                    <a:pt x="271" y="376"/>
                  </a:lnTo>
                  <a:lnTo>
                    <a:pt x="271" y="374"/>
                  </a:lnTo>
                  <a:lnTo>
                    <a:pt x="271" y="372"/>
                  </a:lnTo>
                  <a:lnTo>
                    <a:pt x="271" y="370"/>
                  </a:lnTo>
                  <a:lnTo>
                    <a:pt x="269" y="370"/>
                  </a:lnTo>
                  <a:lnTo>
                    <a:pt x="269" y="370"/>
                  </a:lnTo>
                  <a:lnTo>
                    <a:pt x="269" y="370"/>
                  </a:lnTo>
                  <a:lnTo>
                    <a:pt x="267" y="370"/>
                  </a:lnTo>
                  <a:lnTo>
                    <a:pt x="267" y="372"/>
                  </a:lnTo>
                  <a:lnTo>
                    <a:pt x="264" y="376"/>
                  </a:lnTo>
                  <a:lnTo>
                    <a:pt x="264" y="389"/>
                  </a:lnTo>
                  <a:lnTo>
                    <a:pt x="267" y="399"/>
                  </a:lnTo>
                  <a:lnTo>
                    <a:pt x="264" y="404"/>
                  </a:lnTo>
                  <a:lnTo>
                    <a:pt x="264" y="406"/>
                  </a:lnTo>
                  <a:lnTo>
                    <a:pt x="264" y="408"/>
                  </a:lnTo>
                  <a:lnTo>
                    <a:pt x="264" y="410"/>
                  </a:lnTo>
                  <a:lnTo>
                    <a:pt x="264" y="410"/>
                  </a:lnTo>
                  <a:lnTo>
                    <a:pt x="264" y="412"/>
                  </a:lnTo>
                  <a:lnTo>
                    <a:pt x="264" y="414"/>
                  </a:lnTo>
                  <a:lnTo>
                    <a:pt x="264" y="414"/>
                  </a:lnTo>
                  <a:lnTo>
                    <a:pt x="264" y="416"/>
                  </a:lnTo>
                  <a:lnTo>
                    <a:pt x="267" y="416"/>
                  </a:lnTo>
                  <a:lnTo>
                    <a:pt x="267" y="416"/>
                  </a:lnTo>
                  <a:lnTo>
                    <a:pt x="267" y="418"/>
                  </a:lnTo>
                  <a:lnTo>
                    <a:pt x="267" y="427"/>
                  </a:lnTo>
                  <a:lnTo>
                    <a:pt x="267" y="429"/>
                  </a:lnTo>
                  <a:lnTo>
                    <a:pt x="269" y="433"/>
                  </a:lnTo>
                  <a:lnTo>
                    <a:pt x="269" y="437"/>
                  </a:lnTo>
                  <a:lnTo>
                    <a:pt x="269" y="435"/>
                  </a:lnTo>
                  <a:lnTo>
                    <a:pt x="271" y="433"/>
                  </a:lnTo>
                  <a:lnTo>
                    <a:pt x="271" y="433"/>
                  </a:lnTo>
                  <a:lnTo>
                    <a:pt x="271" y="429"/>
                  </a:lnTo>
                  <a:lnTo>
                    <a:pt x="271" y="427"/>
                  </a:lnTo>
                  <a:lnTo>
                    <a:pt x="271" y="425"/>
                  </a:lnTo>
                  <a:lnTo>
                    <a:pt x="273" y="422"/>
                  </a:lnTo>
                  <a:lnTo>
                    <a:pt x="273" y="418"/>
                  </a:lnTo>
                  <a:lnTo>
                    <a:pt x="273" y="414"/>
                  </a:lnTo>
                  <a:lnTo>
                    <a:pt x="273" y="410"/>
                  </a:lnTo>
                  <a:lnTo>
                    <a:pt x="273" y="408"/>
                  </a:lnTo>
                  <a:lnTo>
                    <a:pt x="275" y="401"/>
                  </a:lnTo>
                  <a:close/>
                  <a:moveTo>
                    <a:pt x="390" y="513"/>
                  </a:moveTo>
                  <a:lnTo>
                    <a:pt x="390" y="511"/>
                  </a:lnTo>
                  <a:lnTo>
                    <a:pt x="390" y="511"/>
                  </a:lnTo>
                  <a:lnTo>
                    <a:pt x="388" y="511"/>
                  </a:lnTo>
                  <a:lnTo>
                    <a:pt x="388" y="511"/>
                  </a:lnTo>
                  <a:lnTo>
                    <a:pt x="388" y="513"/>
                  </a:lnTo>
                  <a:lnTo>
                    <a:pt x="386" y="513"/>
                  </a:lnTo>
                  <a:lnTo>
                    <a:pt x="386" y="513"/>
                  </a:lnTo>
                  <a:lnTo>
                    <a:pt x="386" y="513"/>
                  </a:lnTo>
                  <a:lnTo>
                    <a:pt x="386" y="513"/>
                  </a:lnTo>
                  <a:lnTo>
                    <a:pt x="386" y="513"/>
                  </a:lnTo>
                  <a:lnTo>
                    <a:pt x="386" y="515"/>
                  </a:lnTo>
                  <a:lnTo>
                    <a:pt x="388" y="513"/>
                  </a:lnTo>
                  <a:lnTo>
                    <a:pt x="388" y="513"/>
                  </a:lnTo>
                  <a:lnTo>
                    <a:pt x="390" y="513"/>
                  </a:lnTo>
                  <a:close/>
                  <a:moveTo>
                    <a:pt x="394" y="517"/>
                  </a:moveTo>
                  <a:lnTo>
                    <a:pt x="390" y="519"/>
                  </a:lnTo>
                  <a:lnTo>
                    <a:pt x="390" y="519"/>
                  </a:lnTo>
                  <a:lnTo>
                    <a:pt x="388" y="521"/>
                  </a:lnTo>
                  <a:lnTo>
                    <a:pt x="388" y="521"/>
                  </a:lnTo>
                  <a:lnTo>
                    <a:pt x="388" y="523"/>
                  </a:lnTo>
                  <a:lnTo>
                    <a:pt x="388" y="525"/>
                  </a:lnTo>
                  <a:lnTo>
                    <a:pt x="390" y="525"/>
                  </a:lnTo>
                  <a:lnTo>
                    <a:pt x="394" y="523"/>
                  </a:lnTo>
                  <a:lnTo>
                    <a:pt x="396" y="523"/>
                  </a:lnTo>
                  <a:lnTo>
                    <a:pt x="396" y="519"/>
                  </a:lnTo>
                  <a:lnTo>
                    <a:pt x="394" y="517"/>
                  </a:lnTo>
                  <a:close/>
                  <a:moveTo>
                    <a:pt x="298" y="473"/>
                  </a:moveTo>
                  <a:lnTo>
                    <a:pt x="300" y="471"/>
                  </a:lnTo>
                  <a:lnTo>
                    <a:pt x="300" y="471"/>
                  </a:lnTo>
                  <a:lnTo>
                    <a:pt x="300" y="467"/>
                  </a:lnTo>
                  <a:lnTo>
                    <a:pt x="298" y="467"/>
                  </a:lnTo>
                  <a:lnTo>
                    <a:pt x="298" y="467"/>
                  </a:lnTo>
                  <a:lnTo>
                    <a:pt x="298" y="467"/>
                  </a:lnTo>
                  <a:lnTo>
                    <a:pt x="296" y="469"/>
                  </a:lnTo>
                  <a:lnTo>
                    <a:pt x="298" y="471"/>
                  </a:lnTo>
                  <a:lnTo>
                    <a:pt x="298" y="473"/>
                  </a:lnTo>
                  <a:lnTo>
                    <a:pt x="298" y="473"/>
                  </a:lnTo>
                  <a:close/>
                  <a:moveTo>
                    <a:pt x="392" y="88"/>
                  </a:moveTo>
                  <a:lnTo>
                    <a:pt x="392" y="86"/>
                  </a:lnTo>
                  <a:lnTo>
                    <a:pt x="392" y="84"/>
                  </a:lnTo>
                  <a:lnTo>
                    <a:pt x="392" y="82"/>
                  </a:lnTo>
                  <a:lnTo>
                    <a:pt x="392" y="80"/>
                  </a:lnTo>
                  <a:lnTo>
                    <a:pt x="392" y="78"/>
                  </a:lnTo>
                  <a:lnTo>
                    <a:pt x="390" y="76"/>
                  </a:lnTo>
                  <a:lnTo>
                    <a:pt x="390" y="74"/>
                  </a:lnTo>
                  <a:lnTo>
                    <a:pt x="388" y="72"/>
                  </a:lnTo>
                  <a:lnTo>
                    <a:pt x="378" y="67"/>
                  </a:lnTo>
                  <a:lnTo>
                    <a:pt x="375" y="65"/>
                  </a:lnTo>
                  <a:lnTo>
                    <a:pt x="369" y="59"/>
                  </a:lnTo>
                  <a:lnTo>
                    <a:pt x="363" y="53"/>
                  </a:lnTo>
                  <a:lnTo>
                    <a:pt x="361" y="53"/>
                  </a:lnTo>
                  <a:lnTo>
                    <a:pt x="359" y="51"/>
                  </a:lnTo>
                  <a:lnTo>
                    <a:pt x="355" y="49"/>
                  </a:lnTo>
                  <a:lnTo>
                    <a:pt x="350" y="46"/>
                  </a:lnTo>
                  <a:lnTo>
                    <a:pt x="298" y="36"/>
                  </a:lnTo>
                  <a:lnTo>
                    <a:pt x="296" y="36"/>
                  </a:lnTo>
                  <a:lnTo>
                    <a:pt x="281" y="23"/>
                  </a:lnTo>
                  <a:lnTo>
                    <a:pt x="279" y="21"/>
                  </a:lnTo>
                  <a:lnTo>
                    <a:pt x="275" y="17"/>
                  </a:lnTo>
                  <a:lnTo>
                    <a:pt x="264" y="2"/>
                  </a:lnTo>
                  <a:lnTo>
                    <a:pt x="262" y="0"/>
                  </a:lnTo>
                  <a:lnTo>
                    <a:pt x="260" y="0"/>
                  </a:lnTo>
                  <a:lnTo>
                    <a:pt x="258" y="0"/>
                  </a:lnTo>
                  <a:lnTo>
                    <a:pt x="258" y="0"/>
                  </a:lnTo>
                  <a:lnTo>
                    <a:pt x="258" y="2"/>
                  </a:lnTo>
                  <a:lnTo>
                    <a:pt x="256" y="4"/>
                  </a:lnTo>
                  <a:lnTo>
                    <a:pt x="256" y="4"/>
                  </a:lnTo>
                  <a:lnTo>
                    <a:pt x="256" y="4"/>
                  </a:lnTo>
                  <a:lnTo>
                    <a:pt x="254" y="4"/>
                  </a:lnTo>
                  <a:lnTo>
                    <a:pt x="250" y="4"/>
                  </a:lnTo>
                  <a:lnTo>
                    <a:pt x="237" y="2"/>
                  </a:lnTo>
                  <a:lnTo>
                    <a:pt x="233" y="0"/>
                  </a:lnTo>
                  <a:lnTo>
                    <a:pt x="229" y="0"/>
                  </a:lnTo>
                  <a:lnTo>
                    <a:pt x="227" y="2"/>
                  </a:lnTo>
                  <a:lnTo>
                    <a:pt x="220" y="4"/>
                  </a:lnTo>
                  <a:lnTo>
                    <a:pt x="214" y="9"/>
                  </a:lnTo>
                  <a:lnTo>
                    <a:pt x="210" y="11"/>
                  </a:lnTo>
                  <a:lnTo>
                    <a:pt x="206" y="19"/>
                  </a:lnTo>
                  <a:lnTo>
                    <a:pt x="206" y="19"/>
                  </a:lnTo>
                  <a:lnTo>
                    <a:pt x="204" y="21"/>
                  </a:lnTo>
                  <a:lnTo>
                    <a:pt x="204" y="21"/>
                  </a:lnTo>
                  <a:lnTo>
                    <a:pt x="202" y="21"/>
                  </a:lnTo>
                  <a:lnTo>
                    <a:pt x="202" y="21"/>
                  </a:lnTo>
                  <a:lnTo>
                    <a:pt x="199" y="21"/>
                  </a:lnTo>
                  <a:lnTo>
                    <a:pt x="189" y="32"/>
                  </a:lnTo>
                  <a:lnTo>
                    <a:pt x="189" y="32"/>
                  </a:lnTo>
                  <a:lnTo>
                    <a:pt x="189" y="34"/>
                  </a:lnTo>
                  <a:lnTo>
                    <a:pt x="187" y="40"/>
                  </a:lnTo>
                  <a:lnTo>
                    <a:pt x="187" y="40"/>
                  </a:lnTo>
                  <a:lnTo>
                    <a:pt x="187" y="42"/>
                  </a:lnTo>
                  <a:lnTo>
                    <a:pt x="187" y="42"/>
                  </a:lnTo>
                  <a:lnTo>
                    <a:pt x="189" y="44"/>
                  </a:lnTo>
                  <a:lnTo>
                    <a:pt x="191" y="44"/>
                  </a:lnTo>
                  <a:lnTo>
                    <a:pt x="191" y="44"/>
                  </a:lnTo>
                  <a:lnTo>
                    <a:pt x="195" y="49"/>
                  </a:lnTo>
                  <a:lnTo>
                    <a:pt x="197" y="49"/>
                  </a:lnTo>
                  <a:lnTo>
                    <a:pt x="197" y="51"/>
                  </a:lnTo>
                  <a:lnTo>
                    <a:pt x="197" y="53"/>
                  </a:lnTo>
                  <a:lnTo>
                    <a:pt x="197" y="53"/>
                  </a:lnTo>
                  <a:lnTo>
                    <a:pt x="195" y="55"/>
                  </a:lnTo>
                  <a:lnTo>
                    <a:pt x="195" y="57"/>
                  </a:lnTo>
                  <a:lnTo>
                    <a:pt x="197" y="57"/>
                  </a:lnTo>
                  <a:lnTo>
                    <a:pt x="197" y="59"/>
                  </a:lnTo>
                  <a:lnTo>
                    <a:pt x="197" y="61"/>
                  </a:lnTo>
                  <a:lnTo>
                    <a:pt x="197" y="61"/>
                  </a:lnTo>
                  <a:lnTo>
                    <a:pt x="197" y="63"/>
                  </a:lnTo>
                  <a:lnTo>
                    <a:pt x="197" y="67"/>
                  </a:lnTo>
                  <a:lnTo>
                    <a:pt x="202" y="72"/>
                  </a:lnTo>
                  <a:lnTo>
                    <a:pt x="202" y="74"/>
                  </a:lnTo>
                  <a:lnTo>
                    <a:pt x="202" y="76"/>
                  </a:lnTo>
                  <a:lnTo>
                    <a:pt x="202" y="76"/>
                  </a:lnTo>
                  <a:lnTo>
                    <a:pt x="202" y="78"/>
                  </a:lnTo>
                  <a:lnTo>
                    <a:pt x="202" y="78"/>
                  </a:lnTo>
                  <a:lnTo>
                    <a:pt x="202" y="78"/>
                  </a:lnTo>
                  <a:lnTo>
                    <a:pt x="204" y="80"/>
                  </a:lnTo>
                  <a:lnTo>
                    <a:pt x="204" y="80"/>
                  </a:lnTo>
                  <a:lnTo>
                    <a:pt x="202" y="80"/>
                  </a:lnTo>
                  <a:lnTo>
                    <a:pt x="202" y="82"/>
                  </a:lnTo>
                  <a:lnTo>
                    <a:pt x="197" y="84"/>
                  </a:lnTo>
                  <a:lnTo>
                    <a:pt x="191" y="86"/>
                  </a:lnTo>
                  <a:lnTo>
                    <a:pt x="189" y="86"/>
                  </a:lnTo>
                  <a:lnTo>
                    <a:pt x="185" y="84"/>
                  </a:lnTo>
                  <a:lnTo>
                    <a:pt x="183" y="84"/>
                  </a:lnTo>
                  <a:lnTo>
                    <a:pt x="181" y="84"/>
                  </a:lnTo>
                  <a:lnTo>
                    <a:pt x="179" y="84"/>
                  </a:lnTo>
                  <a:lnTo>
                    <a:pt x="176" y="86"/>
                  </a:lnTo>
                  <a:lnTo>
                    <a:pt x="181" y="91"/>
                  </a:lnTo>
                  <a:lnTo>
                    <a:pt x="181" y="91"/>
                  </a:lnTo>
                  <a:lnTo>
                    <a:pt x="181" y="93"/>
                  </a:lnTo>
                  <a:lnTo>
                    <a:pt x="179" y="95"/>
                  </a:lnTo>
                  <a:lnTo>
                    <a:pt x="179" y="97"/>
                  </a:lnTo>
                  <a:lnTo>
                    <a:pt x="179" y="99"/>
                  </a:lnTo>
                  <a:lnTo>
                    <a:pt x="181" y="99"/>
                  </a:lnTo>
                  <a:lnTo>
                    <a:pt x="187" y="114"/>
                  </a:lnTo>
                  <a:lnTo>
                    <a:pt x="189" y="118"/>
                  </a:lnTo>
                  <a:lnTo>
                    <a:pt x="189" y="118"/>
                  </a:lnTo>
                  <a:lnTo>
                    <a:pt x="189" y="120"/>
                  </a:lnTo>
                  <a:lnTo>
                    <a:pt x="187" y="120"/>
                  </a:lnTo>
                  <a:lnTo>
                    <a:pt x="183" y="122"/>
                  </a:lnTo>
                  <a:lnTo>
                    <a:pt x="181" y="122"/>
                  </a:lnTo>
                  <a:lnTo>
                    <a:pt x="181" y="124"/>
                  </a:lnTo>
                  <a:lnTo>
                    <a:pt x="176" y="126"/>
                  </a:lnTo>
                  <a:lnTo>
                    <a:pt x="174" y="126"/>
                  </a:lnTo>
                  <a:lnTo>
                    <a:pt x="174" y="126"/>
                  </a:lnTo>
                  <a:lnTo>
                    <a:pt x="172" y="126"/>
                  </a:lnTo>
                  <a:lnTo>
                    <a:pt x="170" y="126"/>
                  </a:lnTo>
                  <a:lnTo>
                    <a:pt x="170" y="126"/>
                  </a:lnTo>
                  <a:lnTo>
                    <a:pt x="170" y="126"/>
                  </a:lnTo>
                  <a:lnTo>
                    <a:pt x="168" y="126"/>
                  </a:lnTo>
                  <a:lnTo>
                    <a:pt x="168" y="128"/>
                  </a:lnTo>
                  <a:lnTo>
                    <a:pt x="168" y="128"/>
                  </a:lnTo>
                  <a:lnTo>
                    <a:pt x="168" y="130"/>
                  </a:lnTo>
                  <a:lnTo>
                    <a:pt x="168" y="130"/>
                  </a:lnTo>
                  <a:lnTo>
                    <a:pt x="170" y="133"/>
                  </a:lnTo>
                  <a:lnTo>
                    <a:pt x="170" y="135"/>
                  </a:lnTo>
                  <a:lnTo>
                    <a:pt x="172" y="135"/>
                  </a:lnTo>
                  <a:lnTo>
                    <a:pt x="172" y="139"/>
                  </a:lnTo>
                  <a:lnTo>
                    <a:pt x="172" y="141"/>
                  </a:lnTo>
                  <a:lnTo>
                    <a:pt x="172" y="143"/>
                  </a:lnTo>
                  <a:lnTo>
                    <a:pt x="174" y="149"/>
                  </a:lnTo>
                  <a:lnTo>
                    <a:pt x="174" y="154"/>
                  </a:lnTo>
                  <a:lnTo>
                    <a:pt x="174" y="154"/>
                  </a:lnTo>
                  <a:lnTo>
                    <a:pt x="174" y="154"/>
                  </a:lnTo>
                  <a:lnTo>
                    <a:pt x="176" y="156"/>
                  </a:lnTo>
                  <a:lnTo>
                    <a:pt x="176" y="160"/>
                  </a:lnTo>
                  <a:lnTo>
                    <a:pt x="176" y="162"/>
                  </a:lnTo>
                  <a:lnTo>
                    <a:pt x="176" y="162"/>
                  </a:lnTo>
                  <a:lnTo>
                    <a:pt x="174" y="164"/>
                  </a:lnTo>
                  <a:lnTo>
                    <a:pt x="174" y="166"/>
                  </a:lnTo>
                  <a:lnTo>
                    <a:pt x="172" y="172"/>
                  </a:lnTo>
                  <a:lnTo>
                    <a:pt x="172" y="175"/>
                  </a:lnTo>
                  <a:lnTo>
                    <a:pt x="172" y="177"/>
                  </a:lnTo>
                  <a:lnTo>
                    <a:pt x="174" y="179"/>
                  </a:lnTo>
                  <a:lnTo>
                    <a:pt x="176" y="183"/>
                  </a:lnTo>
                  <a:lnTo>
                    <a:pt x="179" y="187"/>
                  </a:lnTo>
                  <a:lnTo>
                    <a:pt x="183" y="198"/>
                  </a:lnTo>
                  <a:lnTo>
                    <a:pt x="185" y="200"/>
                  </a:lnTo>
                  <a:lnTo>
                    <a:pt x="185" y="204"/>
                  </a:lnTo>
                  <a:lnTo>
                    <a:pt x="185" y="206"/>
                  </a:lnTo>
                  <a:lnTo>
                    <a:pt x="185" y="204"/>
                  </a:lnTo>
                  <a:lnTo>
                    <a:pt x="185" y="202"/>
                  </a:lnTo>
                  <a:lnTo>
                    <a:pt x="187" y="200"/>
                  </a:lnTo>
                  <a:lnTo>
                    <a:pt x="189" y="200"/>
                  </a:lnTo>
                  <a:lnTo>
                    <a:pt x="189" y="200"/>
                  </a:lnTo>
                  <a:lnTo>
                    <a:pt x="189" y="202"/>
                  </a:lnTo>
                  <a:lnTo>
                    <a:pt x="187" y="206"/>
                  </a:lnTo>
                  <a:lnTo>
                    <a:pt x="187" y="206"/>
                  </a:lnTo>
                  <a:lnTo>
                    <a:pt x="187" y="208"/>
                  </a:lnTo>
                  <a:lnTo>
                    <a:pt x="187" y="208"/>
                  </a:lnTo>
                  <a:lnTo>
                    <a:pt x="187" y="210"/>
                  </a:lnTo>
                  <a:lnTo>
                    <a:pt x="187" y="212"/>
                  </a:lnTo>
                  <a:lnTo>
                    <a:pt x="185" y="212"/>
                  </a:lnTo>
                  <a:lnTo>
                    <a:pt x="187" y="212"/>
                  </a:lnTo>
                  <a:lnTo>
                    <a:pt x="187" y="212"/>
                  </a:lnTo>
                  <a:lnTo>
                    <a:pt x="187" y="215"/>
                  </a:lnTo>
                  <a:lnTo>
                    <a:pt x="187" y="219"/>
                  </a:lnTo>
                  <a:lnTo>
                    <a:pt x="187" y="221"/>
                  </a:lnTo>
                  <a:lnTo>
                    <a:pt x="185" y="223"/>
                  </a:lnTo>
                  <a:lnTo>
                    <a:pt x="185" y="225"/>
                  </a:lnTo>
                  <a:lnTo>
                    <a:pt x="185" y="227"/>
                  </a:lnTo>
                  <a:lnTo>
                    <a:pt x="187" y="227"/>
                  </a:lnTo>
                  <a:lnTo>
                    <a:pt x="187" y="229"/>
                  </a:lnTo>
                  <a:lnTo>
                    <a:pt x="187" y="229"/>
                  </a:lnTo>
                  <a:lnTo>
                    <a:pt x="187" y="231"/>
                  </a:lnTo>
                  <a:lnTo>
                    <a:pt x="187" y="231"/>
                  </a:lnTo>
                  <a:lnTo>
                    <a:pt x="187" y="236"/>
                  </a:lnTo>
                  <a:lnTo>
                    <a:pt x="185" y="242"/>
                  </a:lnTo>
                  <a:lnTo>
                    <a:pt x="185" y="257"/>
                  </a:lnTo>
                  <a:lnTo>
                    <a:pt x="185" y="257"/>
                  </a:lnTo>
                  <a:lnTo>
                    <a:pt x="181" y="265"/>
                  </a:lnTo>
                  <a:lnTo>
                    <a:pt x="179" y="265"/>
                  </a:lnTo>
                  <a:lnTo>
                    <a:pt x="179" y="269"/>
                  </a:lnTo>
                  <a:lnTo>
                    <a:pt x="179" y="269"/>
                  </a:lnTo>
                  <a:lnTo>
                    <a:pt x="176" y="269"/>
                  </a:lnTo>
                  <a:lnTo>
                    <a:pt x="176" y="271"/>
                  </a:lnTo>
                  <a:lnTo>
                    <a:pt x="174" y="273"/>
                  </a:lnTo>
                  <a:lnTo>
                    <a:pt x="179" y="286"/>
                  </a:lnTo>
                  <a:lnTo>
                    <a:pt x="179" y="288"/>
                  </a:lnTo>
                  <a:lnTo>
                    <a:pt x="174" y="296"/>
                  </a:lnTo>
                  <a:lnTo>
                    <a:pt x="172" y="299"/>
                  </a:lnTo>
                  <a:lnTo>
                    <a:pt x="172" y="303"/>
                  </a:lnTo>
                  <a:lnTo>
                    <a:pt x="172" y="305"/>
                  </a:lnTo>
                  <a:lnTo>
                    <a:pt x="170" y="305"/>
                  </a:lnTo>
                  <a:lnTo>
                    <a:pt x="170" y="307"/>
                  </a:lnTo>
                  <a:lnTo>
                    <a:pt x="168" y="307"/>
                  </a:lnTo>
                  <a:lnTo>
                    <a:pt x="168" y="307"/>
                  </a:lnTo>
                  <a:lnTo>
                    <a:pt x="166" y="309"/>
                  </a:lnTo>
                  <a:lnTo>
                    <a:pt x="166" y="311"/>
                  </a:lnTo>
                  <a:lnTo>
                    <a:pt x="164" y="315"/>
                  </a:lnTo>
                  <a:lnTo>
                    <a:pt x="164" y="317"/>
                  </a:lnTo>
                  <a:lnTo>
                    <a:pt x="164" y="324"/>
                  </a:lnTo>
                  <a:lnTo>
                    <a:pt x="162" y="326"/>
                  </a:lnTo>
                  <a:lnTo>
                    <a:pt x="162" y="330"/>
                  </a:lnTo>
                  <a:lnTo>
                    <a:pt x="162" y="334"/>
                  </a:lnTo>
                  <a:lnTo>
                    <a:pt x="164" y="338"/>
                  </a:lnTo>
                  <a:lnTo>
                    <a:pt x="168" y="343"/>
                  </a:lnTo>
                  <a:lnTo>
                    <a:pt x="168" y="345"/>
                  </a:lnTo>
                  <a:lnTo>
                    <a:pt x="170" y="345"/>
                  </a:lnTo>
                  <a:lnTo>
                    <a:pt x="170" y="347"/>
                  </a:lnTo>
                  <a:lnTo>
                    <a:pt x="170" y="347"/>
                  </a:lnTo>
                  <a:lnTo>
                    <a:pt x="168" y="349"/>
                  </a:lnTo>
                  <a:lnTo>
                    <a:pt x="168" y="349"/>
                  </a:lnTo>
                  <a:lnTo>
                    <a:pt x="168" y="351"/>
                  </a:lnTo>
                  <a:lnTo>
                    <a:pt x="170" y="353"/>
                  </a:lnTo>
                  <a:lnTo>
                    <a:pt x="170" y="353"/>
                  </a:lnTo>
                  <a:lnTo>
                    <a:pt x="172" y="353"/>
                  </a:lnTo>
                  <a:lnTo>
                    <a:pt x="172" y="351"/>
                  </a:lnTo>
                  <a:lnTo>
                    <a:pt x="174" y="349"/>
                  </a:lnTo>
                  <a:lnTo>
                    <a:pt x="176" y="349"/>
                  </a:lnTo>
                  <a:lnTo>
                    <a:pt x="176" y="349"/>
                  </a:lnTo>
                  <a:lnTo>
                    <a:pt x="179" y="351"/>
                  </a:lnTo>
                  <a:lnTo>
                    <a:pt x="179" y="351"/>
                  </a:lnTo>
                  <a:lnTo>
                    <a:pt x="179" y="353"/>
                  </a:lnTo>
                  <a:lnTo>
                    <a:pt x="181" y="353"/>
                  </a:lnTo>
                  <a:lnTo>
                    <a:pt x="181" y="355"/>
                  </a:lnTo>
                  <a:lnTo>
                    <a:pt x="181" y="357"/>
                  </a:lnTo>
                  <a:lnTo>
                    <a:pt x="181" y="357"/>
                  </a:lnTo>
                  <a:lnTo>
                    <a:pt x="183" y="359"/>
                  </a:lnTo>
                  <a:lnTo>
                    <a:pt x="183" y="357"/>
                  </a:lnTo>
                  <a:lnTo>
                    <a:pt x="185" y="355"/>
                  </a:lnTo>
                  <a:lnTo>
                    <a:pt x="187" y="355"/>
                  </a:lnTo>
                  <a:lnTo>
                    <a:pt x="189" y="355"/>
                  </a:lnTo>
                  <a:lnTo>
                    <a:pt x="189" y="357"/>
                  </a:lnTo>
                  <a:lnTo>
                    <a:pt x="189" y="359"/>
                  </a:lnTo>
                  <a:lnTo>
                    <a:pt x="189" y="362"/>
                  </a:lnTo>
                  <a:lnTo>
                    <a:pt x="193" y="364"/>
                  </a:lnTo>
                  <a:lnTo>
                    <a:pt x="197" y="364"/>
                  </a:lnTo>
                  <a:lnTo>
                    <a:pt x="202" y="364"/>
                  </a:lnTo>
                  <a:lnTo>
                    <a:pt x="204" y="362"/>
                  </a:lnTo>
                  <a:lnTo>
                    <a:pt x="206" y="362"/>
                  </a:lnTo>
                  <a:lnTo>
                    <a:pt x="208" y="359"/>
                  </a:lnTo>
                  <a:lnTo>
                    <a:pt x="208" y="359"/>
                  </a:lnTo>
                  <a:lnTo>
                    <a:pt x="208" y="357"/>
                  </a:lnTo>
                  <a:lnTo>
                    <a:pt x="210" y="355"/>
                  </a:lnTo>
                  <a:lnTo>
                    <a:pt x="214" y="351"/>
                  </a:lnTo>
                  <a:lnTo>
                    <a:pt x="214" y="351"/>
                  </a:lnTo>
                  <a:lnTo>
                    <a:pt x="216" y="351"/>
                  </a:lnTo>
                  <a:lnTo>
                    <a:pt x="218" y="349"/>
                  </a:lnTo>
                  <a:lnTo>
                    <a:pt x="223" y="351"/>
                  </a:lnTo>
                  <a:lnTo>
                    <a:pt x="223" y="351"/>
                  </a:lnTo>
                  <a:lnTo>
                    <a:pt x="225" y="351"/>
                  </a:lnTo>
                  <a:lnTo>
                    <a:pt x="229" y="353"/>
                  </a:lnTo>
                  <a:lnTo>
                    <a:pt x="231" y="353"/>
                  </a:lnTo>
                  <a:lnTo>
                    <a:pt x="231" y="353"/>
                  </a:lnTo>
                  <a:lnTo>
                    <a:pt x="233" y="353"/>
                  </a:lnTo>
                  <a:lnTo>
                    <a:pt x="235" y="353"/>
                  </a:lnTo>
                  <a:lnTo>
                    <a:pt x="237" y="351"/>
                  </a:lnTo>
                  <a:lnTo>
                    <a:pt x="239" y="351"/>
                  </a:lnTo>
                  <a:lnTo>
                    <a:pt x="241" y="349"/>
                  </a:lnTo>
                  <a:lnTo>
                    <a:pt x="243" y="349"/>
                  </a:lnTo>
                  <a:lnTo>
                    <a:pt x="248" y="349"/>
                  </a:lnTo>
                  <a:lnTo>
                    <a:pt x="250" y="347"/>
                  </a:lnTo>
                  <a:lnTo>
                    <a:pt x="252" y="347"/>
                  </a:lnTo>
                  <a:lnTo>
                    <a:pt x="254" y="345"/>
                  </a:lnTo>
                  <a:lnTo>
                    <a:pt x="256" y="345"/>
                  </a:lnTo>
                  <a:lnTo>
                    <a:pt x="256" y="347"/>
                  </a:lnTo>
                  <a:lnTo>
                    <a:pt x="258" y="349"/>
                  </a:lnTo>
                  <a:lnTo>
                    <a:pt x="258" y="351"/>
                  </a:lnTo>
                  <a:lnTo>
                    <a:pt x="258" y="351"/>
                  </a:lnTo>
                  <a:lnTo>
                    <a:pt x="262" y="355"/>
                  </a:lnTo>
                  <a:lnTo>
                    <a:pt x="264" y="355"/>
                  </a:lnTo>
                  <a:lnTo>
                    <a:pt x="267" y="355"/>
                  </a:lnTo>
                  <a:lnTo>
                    <a:pt x="267" y="355"/>
                  </a:lnTo>
                  <a:lnTo>
                    <a:pt x="267" y="353"/>
                  </a:lnTo>
                  <a:lnTo>
                    <a:pt x="264" y="351"/>
                  </a:lnTo>
                  <a:lnTo>
                    <a:pt x="264" y="351"/>
                  </a:lnTo>
                  <a:lnTo>
                    <a:pt x="264" y="347"/>
                  </a:lnTo>
                  <a:lnTo>
                    <a:pt x="260" y="332"/>
                  </a:lnTo>
                  <a:lnTo>
                    <a:pt x="260" y="330"/>
                  </a:lnTo>
                  <a:lnTo>
                    <a:pt x="258" y="328"/>
                  </a:lnTo>
                  <a:lnTo>
                    <a:pt x="254" y="324"/>
                  </a:lnTo>
                  <a:lnTo>
                    <a:pt x="254" y="322"/>
                  </a:lnTo>
                  <a:lnTo>
                    <a:pt x="252" y="317"/>
                  </a:lnTo>
                  <a:lnTo>
                    <a:pt x="252" y="317"/>
                  </a:lnTo>
                  <a:lnTo>
                    <a:pt x="248" y="311"/>
                  </a:lnTo>
                  <a:lnTo>
                    <a:pt x="250" y="309"/>
                  </a:lnTo>
                  <a:lnTo>
                    <a:pt x="250" y="307"/>
                  </a:lnTo>
                  <a:lnTo>
                    <a:pt x="252" y="296"/>
                  </a:lnTo>
                  <a:lnTo>
                    <a:pt x="252" y="284"/>
                  </a:lnTo>
                  <a:lnTo>
                    <a:pt x="254" y="282"/>
                  </a:lnTo>
                  <a:lnTo>
                    <a:pt x="256" y="282"/>
                  </a:lnTo>
                  <a:lnTo>
                    <a:pt x="258" y="282"/>
                  </a:lnTo>
                  <a:lnTo>
                    <a:pt x="260" y="282"/>
                  </a:lnTo>
                  <a:lnTo>
                    <a:pt x="260" y="280"/>
                  </a:lnTo>
                  <a:lnTo>
                    <a:pt x="260" y="278"/>
                  </a:lnTo>
                  <a:lnTo>
                    <a:pt x="262" y="267"/>
                  </a:lnTo>
                  <a:lnTo>
                    <a:pt x="262" y="267"/>
                  </a:lnTo>
                  <a:lnTo>
                    <a:pt x="264" y="265"/>
                  </a:lnTo>
                  <a:lnTo>
                    <a:pt x="264" y="265"/>
                  </a:lnTo>
                  <a:lnTo>
                    <a:pt x="264" y="263"/>
                  </a:lnTo>
                  <a:lnTo>
                    <a:pt x="264" y="261"/>
                  </a:lnTo>
                  <a:lnTo>
                    <a:pt x="262" y="259"/>
                  </a:lnTo>
                  <a:lnTo>
                    <a:pt x="260" y="257"/>
                  </a:lnTo>
                  <a:lnTo>
                    <a:pt x="260" y="254"/>
                  </a:lnTo>
                  <a:lnTo>
                    <a:pt x="260" y="252"/>
                  </a:lnTo>
                  <a:lnTo>
                    <a:pt x="260" y="250"/>
                  </a:lnTo>
                  <a:lnTo>
                    <a:pt x="260" y="248"/>
                  </a:lnTo>
                  <a:lnTo>
                    <a:pt x="260" y="248"/>
                  </a:lnTo>
                  <a:lnTo>
                    <a:pt x="260" y="246"/>
                  </a:lnTo>
                  <a:lnTo>
                    <a:pt x="258" y="242"/>
                  </a:lnTo>
                  <a:lnTo>
                    <a:pt x="258" y="240"/>
                  </a:lnTo>
                  <a:lnTo>
                    <a:pt x="260" y="233"/>
                  </a:lnTo>
                  <a:lnTo>
                    <a:pt x="260" y="231"/>
                  </a:lnTo>
                  <a:lnTo>
                    <a:pt x="258" y="227"/>
                  </a:lnTo>
                  <a:lnTo>
                    <a:pt x="258" y="227"/>
                  </a:lnTo>
                  <a:lnTo>
                    <a:pt x="258" y="225"/>
                  </a:lnTo>
                  <a:lnTo>
                    <a:pt x="258" y="223"/>
                  </a:lnTo>
                  <a:lnTo>
                    <a:pt x="258" y="223"/>
                  </a:lnTo>
                  <a:lnTo>
                    <a:pt x="258" y="219"/>
                  </a:lnTo>
                  <a:lnTo>
                    <a:pt x="258" y="217"/>
                  </a:lnTo>
                  <a:lnTo>
                    <a:pt x="256" y="215"/>
                  </a:lnTo>
                  <a:lnTo>
                    <a:pt x="256" y="212"/>
                  </a:lnTo>
                  <a:lnTo>
                    <a:pt x="256" y="196"/>
                  </a:lnTo>
                  <a:lnTo>
                    <a:pt x="256" y="193"/>
                  </a:lnTo>
                  <a:lnTo>
                    <a:pt x="258" y="189"/>
                  </a:lnTo>
                  <a:lnTo>
                    <a:pt x="260" y="187"/>
                  </a:lnTo>
                  <a:lnTo>
                    <a:pt x="264" y="181"/>
                  </a:lnTo>
                  <a:lnTo>
                    <a:pt x="264" y="177"/>
                  </a:lnTo>
                  <a:lnTo>
                    <a:pt x="264" y="172"/>
                  </a:lnTo>
                  <a:lnTo>
                    <a:pt x="262" y="172"/>
                  </a:lnTo>
                  <a:lnTo>
                    <a:pt x="262" y="170"/>
                  </a:lnTo>
                  <a:lnTo>
                    <a:pt x="262" y="164"/>
                  </a:lnTo>
                  <a:lnTo>
                    <a:pt x="262" y="162"/>
                  </a:lnTo>
                  <a:lnTo>
                    <a:pt x="260" y="158"/>
                  </a:lnTo>
                  <a:lnTo>
                    <a:pt x="260" y="156"/>
                  </a:lnTo>
                  <a:lnTo>
                    <a:pt x="260" y="151"/>
                  </a:lnTo>
                  <a:lnTo>
                    <a:pt x="262" y="149"/>
                  </a:lnTo>
                  <a:lnTo>
                    <a:pt x="262" y="149"/>
                  </a:lnTo>
                  <a:lnTo>
                    <a:pt x="260" y="147"/>
                  </a:lnTo>
                  <a:lnTo>
                    <a:pt x="260" y="145"/>
                  </a:lnTo>
                  <a:lnTo>
                    <a:pt x="260" y="145"/>
                  </a:lnTo>
                  <a:lnTo>
                    <a:pt x="260" y="141"/>
                  </a:lnTo>
                  <a:lnTo>
                    <a:pt x="262" y="139"/>
                  </a:lnTo>
                  <a:lnTo>
                    <a:pt x="262" y="139"/>
                  </a:lnTo>
                  <a:lnTo>
                    <a:pt x="260" y="137"/>
                  </a:lnTo>
                  <a:lnTo>
                    <a:pt x="260" y="137"/>
                  </a:lnTo>
                  <a:lnTo>
                    <a:pt x="262" y="135"/>
                  </a:lnTo>
                  <a:lnTo>
                    <a:pt x="262" y="135"/>
                  </a:lnTo>
                  <a:lnTo>
                    <a:pt x="262" y="133"/>
                  </a:lnTo>
                  <a:lnTo>
                    <a:pt x="262" y="133"/>
                  </a:lnTo>
                  <a:lnTo>
                    <a:pt x="260" y="133"/>
                  </a:lnTo>
                  <a:lnTo>
                    <a:pt x="260" y="130"/>
                  </a:lnTo>
                  <a:lnTo>
                    <a:pt x="260" y="130"/>
                  </a:lnTo>
                  <a:lnTo>
                    <a:pt x="260" y="128"/>
                  </a:lnTo>
                  <a:lnTo>
                    <a:pt x="258" y="128"/>
                  </a:lnTo>
                  <a:lnTo>
                    <a:pt x="256" y="126"/>
                  </a:lnTo>
                  <a:lnTo>
                    <a:pt x="252" y="124"/>
                  </a:lnTo>
                  <a:lnTo>
                    <a:pt x="250" y="124"/>
                  </a:lnTo>
                  <a:lnTo>
                    <a:pt x="248" y="122"/>
                  </a:lnTo>
                  <a:lnTo>
                    <a:pt x="250" y="120"/>
                  </a:lnTo>
                  <a:lnTo>
                    <a:pt x="250" y="120"/>
                  </a:lnTo>
                  <a:lnTo>
                    <a:pt x="250" y="120"/>
                  </a:lnTo>
                  <a:lnTo>
                    <a:pt x="250" y="118"/>
                  </a:lnTo>
                  <a:lnTo>
                    <a:pt x="248" y="114"/>
                  </a:lnTo>
                  <a:lnTo>
                    <a:pt x="246" y="112"/>
                  </a:lnTo>
                  <a:lnTo>
                    <a:pt x="246" y="112"/>
                  </a:lnTo>
                  <a:lnTo>
                    <a:pt x="246" y="112"/>
                  </a:lnTo>
                  <a:lnTo>
                    <a:pt x="246" y="109"/>
                  </a:lnTo>
                  <a:lnTo>
                    <a:pt x="246" y="109"/>
                  </a:lnTo>
                  <a:lnTo>
                    <a:pt x="243" y="107"/>
                  </a:lnTo>
                  <a:lnTo>
                    <a:pt x="243" y="105"/>
                  </a:lnTo>
                  <a:lnTo>
                    <a:pt x="241" y="105"/>
                  </a:lnTo>
                  <a:lnTo>
                    <a:pt x="246" y="103"/>
                  </a:lnTo>
                  <a:lnTo>
                    <a:pt x="248" y="103"/>
                  </a:lnTo>
                  <a:lnTo>
                    <a:pt x="250" y="99"/>
                  </a:lnTo>
                  <a:lnTo>
                    <a:pt x="275" y="84"/>
                  </a:lnTo>
                  <a:lnTo>
                    <a:pt x="275" y="84"/>
                  </a:lnTo>
                  <a:lnTo>
                    <a:pt x="277" y="82"/>
                  </a:lnTo>
                  <a:lnTo>
                    <a:pt x="277" y="80"/>
                  </a:lnTo>
                  <a:lnTo>
                    <a:pt x="279" y="78"/>
                  </a:lnTo>
                  <a:lnTo>
                    <a:pt x="279" y="78"/>
                  </a:lnTo>
                  <a:lnTo>
                    <a:pt x="281" y="78"/>
                  </a:lnTo>
                  <a:lnTo>
                    <a:pt x="283" y="78"/>
                  </a:lnTo>
                  <a:lnTo>
                    <a:pt x="290" y="76"/>
                  </a:lnTo>
                  <a:lnTo>
                    <a:pt x="290" y="74"/>
                  </a:lnTo>
                  <a:lnTo>
                    <a:pt x="292" y="74"/>
                  </a:lnTo>
                  <a:lnTo>
                    <a:pt x="294" y="74"/>
                  </a:lnTo>
                  <a:lnTo>
                    <a:pt x="294" y="74"/>
                  </a:lnTo>
                  <a:lnTo>
                    <a:pt x="296" y="72"/>
                  </a:lnTo>
                  <a:lnTo>
                    <a:pt x="298" y="72"/>
                  </a:lnTo>
                  <a:lnTo>
                    <a:pt x="300" y="72"/>
                  </a:lnTo>
                  <a:lnTo>
                    <a:pt x="300" y="74"/>
                  </a:lnTo>
                  <a:lnTo>
                    <a:pt x="302" y="74"/>
                  </a:lnTo>
                  <a:lnTo>
                    <a:pt x="302" y="74"/>
                  </a:lnTo>
                  <a:lnTo>
                    <a:pt x="304" y="76"/>
                  </a:lnTo>
                  <a:lnTo>
                    <a:pt x="304" y="76"/>
                  </a:lnTo>
                  <a:lnTo>
                    <a:pt x="304" y="76"/>
                  </a:lnTo>
                  <a:lnTo>
                    <a:pt x="306" y="76"/>
                  </a:lnTo>
                  <a:lnTo>
                    <a:pt x="317" y="76"/>
                  </a:lnTo>
                  <a:lnTo>
                    <a:pt x="319" y="78"/>
                  </a:lnTo>
                  <a:lnTo>
                    <a:pt x="321" y="78"/>
                  </a:lnTo>
                  <a:lnTo>
                    <a:pt x="321" y="80"/>
                  </a:lnTo>
                  <a:lnTo>
                    <a:pt x="321" y="80"/>
                  </a:lnTo>
                  <a:lnTo>
                    <a:pt x="321" y="80"/>
                  </a:lnTo>
                  <a:lnTo>
                    <a:pt x="325" y="86"/>
                  </a:lnTo>
                  <a:lnTo>
                    <a:pt x="325" y="86"/>
                  </a:lnTo>
                  <a:lnTo>
                    <a:pt x="325" y="86"/>
                  </a:lnTo>
                  <a:lnTo>
                    <a:pt x="323" y="86"/>
                  </a:lnTo>
                  <a:lnTo>
                    <a:pt x="323" y="84"/>
                  </a:lnTo>
                  <a:lnTo>
                    <a:pt x="323" y="88"/>
                  </a:lnTo>
                  <a:lnTo>
                    <a:pt x="321" y="88"/>
                  </a:lnTo>
                  <a:lnTo>
                    <a:pt x="319" y="88"/>
                  </a:lnTo>
                  <a:lnTo>
                    <a:pt x="319" y="91"/>
                  </a:lnTo>
                  <a:lnTo>
                    <a:pt x="317" y="91"/>
                  </a:lnTo>
                  <a:lnTo>
                    <a:pt x="317" y="91"/>
                  </a:lnTo>
                  <a:lnTo>
                    <a:pt x="317" y="93"/>
                  </a:lnTo>
                  <a:lnTo>
                    <a:pt x="317" y="93"/>
                  </a:lnTo>
                  <a:lnTo>
                    <a:pt x="317" y="93"/>
                  </a:lnTo>
                  <a:lnTo>
                    <a:pt x="317" y="95"/>
                  </a:lnTo>
                  <a:lnTo>
                    <a:pt x="319" y="95"/>
                  </a:lnTo>
                  <a:lnTo>
                    <a:pt x="319" y="95"/>
                  </a:lnTo>
                  <a:lnTo>
                    <a:pt x="319" y="93"/>
                  </a:lnTo>
                  <a:lnTo>
                    <a:pt x="321" y="91"/>
                  </a:lnTo>
                  <a:lnTo>
                    <a:pt x="321" y="93"/>
                  </a:lnTo>
                  <a:lnTo>
                    <a:pt x="321" y="95"/>
                  </a:lnTo>
                  <a:lnTo>
                    <a:pt x="323" y="95"/>
                  </a:lnTo>
                  <a:lnTo>
                    <a:pt x="323" y="95"/>
                  </a:lnTo>
                  <a:lnTo>
                    <a:pt x="323" y="95"/>
                  </a:lnTo>
                  <a:lnTo>
                    <a:pt x="325" y="97"/>
                  </a:lnTo>
                  <a:lnTo>
                    <a:pt x="325" y="99"/>
                  </a:lnTo>
                  <a:lnTo>
                    <a:pt x="325" y="101"/>
                  </a:lnTo>
                  <a:lnTo>
                    <a:pt x="325" y="101"/>
                  </a:lnTo>
                  <a:lnTo>
                    <a:pt x="329" y="97"/>
                  </a:lnTo>
                  <a:lnTo>
                    <a:pt x="334" y="97"/>
                  </a:lnTo>
                  <a:lnTo>
                    <a:pt x="336" y="97"/>
                  </a:lnTo>
                  <a:lnTo>
                    <a:pt x="338" y="97"/>
                  </a:lnTo>
                  <a:lnTo>
                    <a:pt x="340" y="97"/>
                  </a:lnTo>
                  <a:lnTo>
                    <a:pt x="342" y="97"/>
                  </a:lnTo>
                  <a:lnTo>
                    <a:pt x="344" y="97"/>
                  </a:lnTo>
                  <a:lnTo>
                    <a:pt x="350" y="101"/>
                  </a:lnTo>
                  <a:lnTo>
                    <a:pt x="359" y="107"/>
                  </a:lnTo>
                  <a:lnTo>
                    <a:pt x="363" y="109"/>
                  </a:lnTo>
                  <a:lnTo>
                    <a:pt x="363" y="112"/>
                  </a:lnTo>
                  <a:lnTo>
                    <a:pt x="365" y="109"/>
                  </a:lnTo>
                  <a:lnTo>
                    <a:pt x="365" y="109"/>
                  </a:lnTo>
                  <a:lnTo>
                    <a:pt x="367" y="109"/>
                  </a:lnTo>
                  <a:lnTo>
                    <a:pt x="373" y="105"/>
                  </a:lnTo>
                  <a:lnTo>
                    <a:pt x="375" y="105"/>
                  </a:lnTo>
                  <a:lnTo>
                    <a:pt x="390" y="91"/>
                  </a:lnTo>
                  <a:lnTo>
                    <a:pt x="392" y="88"/>
                  </a:lnTo>
                  <a:close/>
                  <a:moveTo>
                    <a:pt x="319" y="513"/>
                  </a:moveTo>
                  <a:lnTo>
                    <a:pt x="313" y="513"/>
                  </a:lnTo>
                  <a:lnTo>
                    <a:pt x="304" y="511"/>
                  </a:lnTo>
                  <a:lnTo>
                    <a:pt x="302" y="511"/>
                  </a:lnTo>
                  <a:lnTo>
                    <a:pt x="300" y="511"/>
                  </a:lnTo>
                  <a:lnTo>
                    <a:pt x="298" y="511"/>
                  </a:lnTo>
                  <a:lnTo>
                    <a:pt x="298" y="511"/>
                  </a:lnTo>
                  <a:lnTo>
                    <a:pt x="298" y="513"/>
                  </a:lnTo>
                  <a:lnTo>
                    <a:pt x="298" y="513"/>
                  </a:lnTo>
                  <a:lnTo>
                    <a:pt x="298" y="513"/>
                  </a:lnTo>
                  <a:lnTo>
                    <a:pt x="300" y="515"/>
                  </a:lnTo>
                  <a:lnTo>
                    <a:pt x="302" y="515"/>
                  </a:lnTo>
                  <a:lnTo>
                    <a:pt x="304" y="515"/>
                  </a:lnTo>
                  <a:lnTo>
                    <a:pt x="306" y="513"/>
                  </a:lnTo>
                  <a:lnTo>
                    <a:pt x="308" y="515"/>
                  </a:lnTo>
                  <a:lnTo>
                    <a:pt x="315" y="515"/>
                  </a:lnTo>
                  <a:lnTo>
                    <a:pt x="315" y="517"/>
                  </a:lnTo>
                  <a:lnTo>
                    <a:pt x="317" y="517"/>
                  </a:lnTo>
                  <a:lnTo>
                    <a:pt x="319" y="517"/>
                  </a:lnTo>
                  <a:lnTo>
                    <a:pt x="323" y="517"/>
                  </a:lnTo>
                  <a:lnTo>
                    <a:pt x="323" y="515"/>
                  </a:lnTo>
                  <a:lnTo>
                    <a:pt x="321" y="513"/>
                  </a:lnTo>
                  <a:lnTo>
                    <a:pt x="319" y="513"/>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1" name="Freeform 14">
              <a:extLst>
                <a:ext uri="{FF2B5EF4-FFF2-40B4-BE49-F238E27FC236}">
                  <a16:creationId xmlns:a16="http://schemas.microsoft.com/office/drawing/2014/main" id="{CE392C21-F0DA-4088-83BD-3004DBC44103}"/>
                </a:ext>
              </a:extLst>
            </p:cNvPr>
            <p:cNvSpPr>
              <a:spLocks noEditPoints="1"/>
            </p:cNvSpPr>
            <p:nvPr/>
          </p:nvSpPr>
          <p:spPr bwMode="auto">
            <a:xfrm>
              <a:off x="5370520" y="4478001"/>
              <a:ext cx="446128" cy="831799"/>
            </a:xfrm>
            <a:custGeom>
              <a:avLst/>
              <a:gdLst>
                <a:gd name="T0" fmla="*/ 28 w 214"/>
                <a:gd name="T1" fmla="*/ 351 h 399"/>
                <a:gd name="T2" fmla="*/ 13 w 214"/>
                <a:gd name="T3" fmla="*/ 395 h 399"/>
                <a:gd name="T4" fmla="*/ 11 w 214"/>
                <a:gd name="T5" fmla="*/ 397 h 399"/>
                <a:gd name="T6" fmla="*/ 15 w 214"/>
                <a:gd name="T7" fmla="*/ 395 h 399"/>
                <a:gd name="T8" fmla="*/ 11 w 214"/>
                <a:gd name="T9" fmla="*/ 387 h 399"/>
                <a:gd name="T10" fmla="*/ 13 w 214"/>
                <a:gd name="T11" fmla="*/ 384 h 399"/>
                <a:gd name="T12" fmla="*/ 128 w 214"/>
                <a:gd name="T13" fmla="*/ 334 h 399"/>
                <a:gd name="T14" fmla="*/ 197 w 214"/>
                <a:gd name="T15" fmla="*/ 90 h 399"/>
                <a:gd name="T16" fmla="*/ 155 w 214"/>
                <a:gd name="T17" fmla="*/ 88 h 399"/>
                <a:gd name="T18" fmla="*/ 147 w 214"/>
                <a:gd name="T19" fmla="*/ 92 h 399"/>
                <a:gd name="T20" fmla="*/ 143 w 214"/>
                <a:gd name="T21" fmla="*/ 69 h 399"/>
                <a:gd name="T22" fmla="*/ 134 w 214"/>
                <a:gd name="T23" fmla="*/ 57 h 399"/>
                <a:gd name="T24" fmla="*/ 130 w 214"/>
                <a:gd name="T25" fmla="*/ 25 h 399"/>
                <a:gd name="T26" fmla="*/ 120 w 214"/>
                <a:gd name="T27" fmla="*/ 15 h 399"/>
                <a:gd name="T28" fmla="*/ 130 w 214"/>
                <a:gd name="T29" fmla="*/ 0 h 399"/>
                <a:gd name="T30" fmla="*/ 105 w 214"/>
                <a:gd name="T31" fmla="*/ 8 h 399"/>
                <a:gd name="T32" fmla="*/ 99 w 214"/>
                <a:gd name="T33" fmla="*/ 50 h 399"/>
                <a:gd name="T34" fmla="*/ 78 w 214"/>
                <a:gd name="T35" fmla="*/ 80 h 399"/>
                <a:gd name="T36" fmla="*/ 55 w 214"/>
                <a:gd name="T37" fmla="*/ 88 h 399"/>
                <a:gd name="T38" fmla="*/ 57 w 214"/>
                <a:gd name="T39" fmla="*/ 101 h 399"/>
                <a:gd name="T40" fmla="*/ 46 w 214"/>
                <a:gd name="T41" fmla="*/ 118 h 399"/>
                <a:gd name="T42" fmla="*/ 42 w 214"/>
                <a:gd name="T43" fmla="*/ 130 h 399"/>
                <a:gd name="T44" fmla="*/ 32 w 214"/>
                <a:gd name="T45" fmla="*/ 137 h 399"/>
                <a:gd name="T46" fmla="*/ 17 w 214"/>
                <a:gd name="T47" fmla="*/ 145 h 399"/>
                <a:gd name="T48" fmla="*/ 17 w 214"/>
                <a:gd name="T49" fmla="*/ 200 h 399"/>
                <a:gd name="T50" fmla="*/ 28 w 214"/>
                <a:gd name="T51" fmla="*/ 214 h 399"/>
                <a:gd name="T52" fmla="*/ 34 w 214"/>
                <a:gd name="T53" fmla="*/ 267 h 399"/>
                <a:gd name="T54" fmla="*/ 145 w 214"/>
                <a:gd name="T55" fmla="*/ 214 h 399"/>
                <a:gd name="T56" fmla="*/ 162 w 214"/>
                <a:gd name="T57" fmla="*/ 193 h 399"/>
                <a:gd name="T58" fmla="*/ 174 w 214"/>
                <a:gd name="T59" fmla="*/ 179 h 399"/>
                <a:gd name="T60" fmla="*/ 176 w 214"/>
                <a:gd name="T61" fmla="*/ 179 h 399"/>
                <a:gd name="T62" fmla="*/ 185 w 214"/>
                <a:gd name="T63" fmla="*/ 166 h 399"/>
                <a:gd name="T64" fmla="*/ 170 w 214"/>
                <a:gd name="T65" fmla="*/ 155 h 399"/>
                <a:gd name="T66" fmla="*/ 170 w 214"/>
                <a:gd name="T67" fmla="*/ 147 h 399"/>
                <a:gd name="T68" fmla="*/ 174 w 214"/>
                <a:gd name="T69" fmla="*/ 137 h 399"/>
                <a:gd name="T70" fmla="*/ 178 w 214"/>
                <a:gd name="T71" fmla="*/ 147 h 399"/>
                <a:gd name="T72" fmla="*/ 191 w 214"/>
                <a:gd name="T73" fmla="*/ 147 h 399"/>
                <a:gd name="T74" fmla="*/ 195 w 214"/>
                <a:gd name="T75" fmla="*/ 113 h 399"/>
                <a:gd name="T76" fmla="*/ 189 w 214"/>
                <a:gd name="T77" fmla="*/ 111 h 399"/>
                <a:gd name="T78" fmla="*/ 195 w 214"/>
                <a:gd name="T79" fmla="*/ 109 h 399"/>
                <a:gd name="T80" fmla="*/ 203 w 214"/>
                <a:gd name="T81" fmla="*/ 109 h 399"/>
                <a:gd name="T82" fmla="*/ 189 w 214"/>
                <a:gd name="T83" fmla="*/ 223 h 399"/>
                <a:gd name="T84" fmla="*/ 187 w 214"/>
                <a:gd name="T85" fmla="*/ 206 h 399"/>
                <a:gd name="T86" fmla="*/ 185 w 214"/>
                <a:gd name="T87" fmla="*/ 189 h 399"/>
                <a:gd name="T88" fmla="*/ 183 w 214"/>
                <a:gd name="T89" fmla="*/ 176 h 399"/>
                <a:gd name="T90" fmla="*/ 164 w 214"/>
                <a:gd name="T91" fmla="*/ 200 h 399"/>
                <a:gd name="T92" fmla="*/ 166 w 214"/>
                <a:gd name="T93" fmla="*/ 229 h 399"/>
                <a:gd name="T94" fmla="*/ 168 w 214"/>
                <a:gd name="T95" fmla="*/ 244 h 399"/>
                <a:gd name="T96" fmla="*/ 166 w 214"/>
                <a:gd name="T97" fmla="*/ 252 h 399"/>
                <a:gd name="T98" fmla="*/ 174 w 214"/>
                <a:gd name="T99" fmla="*/ 250 h 399"/>
                <a:gd name="T100" fmla="*/ 178 w 214"/>
                <a:gd name="T101" fmla="*/ 244 h 399"/>
                <a:gd name="T102" fmla="*/ 185 w 214"/>
                <a:gd name="T103" fmla="*/ 242 h 399"/>
                <a:gd name="T104" fmla="*/ 187 w 214"/>
                <a:gd name="T105" fmla="*/ 233 h 399"/>
                <a:gd name="T106" fmla="*/ 197 w 214"/>
                <a:gd name="T107" fmla="*/ 189 h 399"/>
                <a:gd name="T108" fmla="*/ 191 w 214"/>
                <a:gd name="T109" fmla="*/ 206 h 399"/>
                <a:gd name="T110" fmla="*/ 201 w 214"/>
                <a:gd name="T111" fmla="*/ 197 h 399"/>
                <a:gd name="T112" fmla="*/ 145 w 214"/>
                <a:gd name="T113" fmla="*/ 319 h 399"/>
                <a:gd name="T114" fmla="*/ 145 w 214"/>
                <a:gd name="T115" fmla="*/ 321 h 399"/>
                <a:gd name="T116" fmla="*/ 134 w 214"/>
                <a:gd name="T117" fmla="*/ 315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4" h="399">
                  <a:moveTo>
                    <a:pt x="28" y="353"/>
                  </a:moveTo>
                  <a:lnTo>
                    <a:pt x="28" y="353"/>
                  </a:lnTo>
                  <a:lnTo>
                    <a:pt x="28" y="353"/>
                  </a:lnTo>
                  <a:lnTo>
                    <a:pt x="28" y="353"/>
                  </a:lnTo>
                  <a:close/>
                  <a:moveTo>
                    <a:pt x="30" y="347"/>
                  </a:moveTo>
                  <a:lnTo>
                    <a:pt x="28" y="349"/>
                  </a:lnTo>
                  <a:lnTo>
                    <a:pt x="28" y="351"/>
                  </a:lnTo>
                  <a:lnTo>
                    <a:pt x="28" y="351"/>
                  </a:lnTo>
                  <a:lnTo>
                    <a:pt x="28" y="353"/>
                  </a:lnTo>
                  <a:lnTo>
                    <a:pt x="28" y="351"/>
                  </a:lnTo>
                  <a:lnTo>
                    <a:pt x="30" y="351"/>
                  </a:lnTo>
                  <a:lnTo>
                    <a:pt x="30" y="351"/>
                  </a:lnTo>
                  <a:lnTo>
                    <a:pt x="30" y="347"/>
                  </a:lnTo>
                  <a:close/>
                  <a:moveTo>
                    <a:pt x="13" y="395"/>
                  </a:moveTo>
                  <a:lnTo>
                    <a:pt x="13" y="395"/>
                  </a:lnTo>
                  <a:lnTo>
                    <a:pt x="13" y="395"/>
                  </a:lnTo>
                  <a:lnTo>
                    <a:pt x="11" y="395"/>
                  </a:lnTo>
                  <a:lnTo>
                    <a:pt x="11" y="393"/>
                  </a:lnTo>
                  <a:lnTo>
                    <a:pt x="11" y="393"/>
                  </a:lnTo>
                  <a:lnTo>
                    <a:pt x="9" y="393"/>
                  </a:lnTo>
                  <a:lnTo>
                    <a:pt x="9" y="395"/>
                  </a:lnTo>
                  <a:lnTo>
                    <a:pt x="9" y="395"/>
                  </a:lnTo>
                  <a:lnTo>
                    <a:pt x="9" y="397"/>
                  </a:lnTo>
                  <a:lnTo>
                    <a:pt x="11" y="397"/>
                  </a:lnTo>
                  <a:lnTo>
                    <a:pt x="11" y="397"/>
                  </a:lnTo>
                  <a:lnTo>
                    <a:pt x="11" y="399"/>
                  </a:lnTo>
                  <a:lnTo>
                    <a:pt x="13" y="399"/>
                  </a:lnTo>
                  <a:lnTo>
                    <a:pt x="13" y="397"/>
                  </a:lnTo>
                  <a:lnTo>
                    <a:pt x="13" y="397"/>
                  </a:lnTo>
                  <a:lnTo>
                    <a:pt x="15" y="397"/>
                  </a:lnTo>
                  <a:lnTo>
                    <a:pt x="15" y="395"/>
                  </a:lnTo>
                  <a:lnTo>
                    <a:pt x="15" y="395"/>
                  </a:lnTo>
                  <a:lnTo>
                    <a:pt x="13" y="395"/>
                  </a:lnTo>
                  <a:close/>
                  <a:moveTo>
                    <a:pt x="13" y="384"/>
                  </a:moveTo>
                  <a:lnTo>
                    <a:pt x="11" y="382"/>
                  </a:lnTo>
                  <a:lnTo>
                    <a:pt x="11" y="382"/>
                  </a:lnTo>
                  <a:lnTo>
                    <a:pt x="11" y="384"/>
                  </a:lnTo>
                  <a:lnTo>
                    <a:pt x="11" y="384"/>
                  </a:lnTo>
                  <a:lnTo>
                    <a:pt x="11" y="384"/>
                  </a:lnTo>
                  <a:lnTo>
                    <a:pt x="11" y="387"/>
                  </a:lnTo>
                  <a:lnTo>
                    <a:pt x="11" y="387"/>
                  </a:lnTo>
                  <a:lnTo>
                    <a:pt x="11" y="387"/>
                  </a:lnTo>
                  <a:lnTo>
                    <a:pt x="13" y="387"/>
                  </a:lnTo>
                  <a:lnTo>
                    <a:pt x="13" y="387"/>
                  </a:lnTo>
                  <a:lnTo>
                    <a:pt x="13" y="384"/>
                  </a:lnTo>
                  <a:lnTo>
                    <a:pt x="13" y="384"/>
                  </a:lnTo>
                  <a:lnTo>
                    <a:pt x="13" y="384"/>
                  </a:lnTo>
                  <a:lnTo>
                    <a:pt x="13" y="384"/>
                  </a:lnTo>
                  <a:close/>
                  <a:moveTo>
                    <a:pt x="128" y="334"/>
                  </a:moveTo>
                  <a:lnTo>
                    <a:pt x="126" y="334"/>
                  </a:lnTo>
                  <a:lnTo>
                    <a:pt x="126" y="334"/>
                  </a:lnTo>
                  <a:lnTo>
                    <a:pt x="124" y="336"/>
                  </a:lnTo>
                  <a:lnTo>
                    <a:pt x="124" y="338"/>
                  </a:lnTo>
                  <a:lnTo>
                    <a:pt x="126" y="336"/>
                  </a:lnTo>
                  <a:lnTo>
                    <a:pt x="126" y="336"/>
                  </a:lnTo>
                  <a:lnTo>
                    <a:pt x="128" y="334"/>
                  </a:lnTo>
                  <a:lnTo>
                    <a:pt x="128" y="334"/>
                  </a:lnTo>
                  <a:lnTo>
                    <a:pt x="128" y="332"/>
                  </a:lnTo>
                  <a:lnTo>
                    <a:pt x="130" y="332"/>
                  </a:lnTo>
                  <a:lnTo>
                    <a:pt x="128" y="332"/>
                  </a:lnTo>
                  <a:lnTo>
                    <a:pt x="128" y="334"/>
                  </a:lnTo>
                  <a:close/>
                  <a:moveTo>
                    <a:pt x="214" y="95"/>
                  </a:moveTo>
                  <a:lnTo>
                    <a:pt x="203" y="90"/>
                  </a:lnTo>
                  <a:lnTo>
                    <a:pt x="197" y="90"/>
                  </a:lnTo>
                  <a:lnTo>
                    <a:pt x="174" y="88"/>
                  </a:lnTo>
                  <a:lnTo>
                    <a:pt x="172" y="88"/>
                  </a:lnTo>
                  <a:lnTo>
                    <a:pt x="164" y="88"/>
                  </a:lnTo>
                  <a:lnTo>
                    <a:pt x="162" y="86"/>
                  </a:lnTo>
                  <a:lnTo>
                    <a:pt x="159" y="86"/>
                  </a:lnTo>
                  <a:lnTo>
                    <a:pt x="157" y="86"/>
                  </a:lnTo>
                  <a:lnTo>
                    <a:pt x="157" y="86"/>
                  </a:lnTo>
                  <a:lnTo>
                    <a:pt x="155" y="88"/>
                  </a:lnTo>
                  <a:lnTo>
                    <a:pt x="155" y="88"/>
                  </a:lnTo>
                  <a:lnTo>
                    <a:pt x="153" y="90"/>
                  </a:lnTo>
                  <a:lnTo>
                    <a:pt x="151" y="90"/>
                  </a:lnTo>
                  <a:lnTo>
                    <a:pt x="151" y="90"/>
                  </a:lnTo>
                  <a:lnTo>
                    <a:pt x="151" y="92"/>
                  </a:lnTo>
                  <a:lnTo>
                    <a:pt x="149" y="92"/>
                  </a:lnTo>
                  <a:lnTo>
                    <a:pt x="147" y="92"/>
                  </a:lnTo>
                  <a:lnTo>
                    <a:pt x="147" y="92"/>
                  </a:lnTo>
                  <a:lnTo>
                    <a:pt x="147" y="92"/>
                  </a:lnTo>
                  <a:lnTo>
                    <a:pt x="145" y="90"/>
                  </a:lnTo>
                  <a:lnTo>
                    <a:pt x="145" y="90"/>
                  </a:lnTo>
                  <a:lnTo>
                    <a:pt x="145" y="90"/>
                  </a:lnTo>
                  <a:lnTo>
                    <a:pt x="145" y="84"/>
                  </a:lnTo>
                  <a:lnTo>
                    <a:pt x="143" y="78"/>
                  </a:lnTo>
                  <a:lnTo>
                    <a:pt x="143" y="76"/>
                  </a:lnTo>
                  <a:lnTo>
                    <a:pt x="143" y="69"/>
                  </a:lnTo>
                  <a:lnTo>
                    <a:pt x="143" y="65"/>
                  </a:lnTo>
                  <a:lnTo>
                    <a:pt x="143" y="63"/>
                  </a:lnTo>
                  <a:lnTo>
                    <a:pt x="143" y="63"/>
                  </a:lnTo>
                  <a:lnTo>
                    <a:pt x="139" y="63"/>
                  </a:lnTo>
                  <a:lnTo>
                    <a:pt x="136" y="63"/>
                  </a:lnTo>
                  <a:lnTo>
                    <a:pt x="136" y="61"/>
                  </a:lnTo>
                  <a:lnTo>
                    <a:pt x="134" y="59"/>
                  </a:lnTo>
                  <a:lnTo>
                    <a:pt x="134" y="57"/>
                  </a:lnTo>
                  <a:lnTo>
                    <a:pt x="134" y="55"/>
                  </a:lnTo>
                  <a:lnTo>
                    <a:pt x="134" y="53"/>
                  </a:lnTo>
                  <a:lnTo>
                    <a:pt x="136" y="53"/>
                  </a:lnTo>
                  <a:lnTo>
                    <a:pt x="134" y="40"/>
                  </a:lnTo>
                  <a:lnTo>
                    <a:pt x="132" y="32"/>
                  </a:lnTo>
                  <a:lnTo>
                    <a:pt x="130" y="27"/>
                  </a:lnTo>
                  <a:lnTo>
                    <a:pt x="130" y="25"/>
                  </a:lnTo>
                  <a:lnTo>
                    <a:pt x="130" y="25"/>
                  </a:lnTo>
                  <a:lnTo>
                    <a:pt x="128" y="23"/>
                  </a:lnTo>
                  <a:lnTo>
                    <a:pt x="128" y="23"/>
                  </a:lnTo>
                  <a:lnTo>
                    <a:pt x="126" y="21"/>
                  </a:lnTo>
                  <a:lnTo>
                    <a:pt x="126" y="17"/>
                  </a:lnTo>
                  <a:lnTo>
                    <a:pt x="126" y="17"/>
                  </a:lnTo>
                  <a:lnTo>
                    <a:pt x="124" y="17"/>
                  </a:lnTo>
                  <a:lnTo>
                    <a:pt x="124" y="15"/>
                  </a:lnTo>
                  <a:lnTo>
                    <a:pt x="120" y="15"/>
                  </a:lnTo>
                  <a:lnTo>
                    <a:pt x="122" y="10"/>
                  </a:lnTo>
                  <a:lnTo>
                    <a:pt x="124" y="8"/>
                  </a:lnTo>
                  <a:lnTo>
                    <a:pt x="126" y="8"/>
                  </a:lnTo>
                  <a:lnTo>
                    <a:pt x="126" y="6"/>
                  </a:lnTo>
                  <a:lnTo>
                    <a:pt x="130" y="6"/>
                  </a:lnTo>
                  <a:lnTo>
                    <a:pt x="130" y="2"/>
                  </a:lnTo>
                  <a:lnTo>
                    <a:pt x="130" y="2"/>
                  </a:lnTo>
                  <a:lnTo>
                    <a:pt x="130" y="0"/>
                  </a:lnTo>
                  <a:lnTo>
                    <a:pt x="128" y="0"/>
                  </a:lnTo>
                  <a:lnTo>
                    <a:pt x="126" y="0"/>
                  </a:lnTo>
                  <a:lnTo>
                    <a:pt x="118" y="4"/>
                  </a:lnTo>
                  <a:lnTo>
                    <a:pt x="113" y="4"/>
                  </a:lnTo>
                  <a:lnTo>
                    <a:pt x="111" y="6"/>
                  </a:lnTo>
                  <a:lnTo>
                    <a:pt x="109" y="6"/>
                  </a:lnTo>
                  <a:lnTo>
                    <a:pt x="105" y="6"/>
                  </a:lnTo>
                  <a:lnTo>
                    <a:pt x="105" y="8"/>
                  </a:lnTo>
                  <a:lnTo>
                    <a:pt x="105" y="8"/>
                  </a:lnTo>
                  <a:lnTo>
                    <a:pt x="103" y="10"/>
                  </a:lnTo>
                  <a:lnTo>
                    <a:pt x="97" y="38"/>
                  </a:lnTo>
                  <a:lnTo>
                    <a:pt x="97" y="42"/>
                  </a:lnTo>
                  <a:lnTo>
                    <a:pt x="97" y="44"/>
                  </a:lnTo>
                  <a:lnTo>
                    <a:pt x="99" y="46"/>
                  </a:lnTo>
                  <a:lnTo>
                    <a:pt x="99" y="48"/>
                  </a:lnTo>
                  <a:lnTo>
                    <a:pt x="99" y="50"/>
                  </a:lnTo>
                  <a:lnTo>
                    <a:pt x="97" y="55"/>
                  </a:lnTo>
                  <a:lnTo>
                    <a:pt x="97" y="57"/>
                  </a:lnTo>
                  <a:lnTo>
                    <a:pt x="95" y="59"/>
                  </a:lnTo>
                  <a:lnTo>
                    <a:pt x="95" y="59"/>
                  </a:lnTo>
                  <a:lnTo>
                    <a:pt x="97" y="63"/>
                  </a:lnTo>
                  <a:lnTo>
                    <a:pt x="84" y="76"/>
                  </a:lnTo>
                  <a:lnTo>
                    <a:pt x="80" y="80"/>
                  </a:lnTo>
                  <a:lnTo>
                    <a:pt x="78" y="80"/>
                  </a:lnTo>
                  <a:lnTo>
                    <a:pt x="74" y="82"/>
                  </a:lnTo>
                  <a:lnTo>
                    <a:pt x="67" y="82"/>
                  </a:lnTo>
                  <a:lnTo>
                    <a:pt x="57" y="86"/>
                  </a:lnTo>
                  <a:lnTo>
                    <a:pt x="55" y="86"/>
                  </a:lnTo>
                  <a:lnTo>
                    <a:pt x="55" y="86"/>
                  </a:lnTo>
                  <a:lnTo>
                    <a:pt x="55" y="86"/>
                  </a:lnTo>
                  <a:lnTo>
                    <a:pt x="55" y="88"/>
                  </a:lnTo>
                  <a:lnTo>
                    <a:pt x="55" y="88"/>
                  </a:lnTo>
                  <a:lnTo>
                    <a:pt x="55" y="90"/>
                  </a:lnTo>
                  <a:lnTo>
                    <a:pt x="55" y="92"/>
                  </a:lnTo>
                  <a:lnTo>
                    <a:pt x="55" y="95"/>
                  </a:lnTo>
                  <a:lnTo>
                    <a:pt x="55" y="95"/>
                  </a:lnTo>
                  <a:lnTo>
                    <a:pt x="57" y="95"/>
                  </a:lnTo>
                  <a:lnTo>
                    <a:pt x="57" y="97"/>
                  </a:lnTo>
                  <a:lnTo>
                    <a:pt x="57" y="97"/>
                  </a:lnTo>
                  <a:lnTo>
                    <a:pt x="57" y="101"/>
                  </a:lnTo>
                  <a:lnTo>
                    <a:pt x="57" y="101"/>
                  </a:lnTo>
                  <a:lnTo>
                    <a:pt x="57" y="101"/>
                  </a:lnTo>
                  <a:lnTo>
                    <a:pt x="55" y="105"/>
                  </a:lnTo>
                  <a:lnTo>
                    <a:pt x="53" y="107"/>
                  </a:lnTo>
                  <a:lnTo>
                    <a:pt x="53" y="109"/>
                  </a:lnTo>
                  <a:lnTo>
                    <a:pt x="48" y="113"/>
                  </a:lnTo>
                  <a:lnTo>
                    <a:pt x="48" y="116"/>
                  </a:lnTo>
                  <a:lnTo>
                    <a:pt x="46" y="118"/>
                  </a:lnTo>
                  <a:lnTo>
                    <a:pt x="46" y="120"/>
                  </a:lnTo>
                  <a:lnTo>
                    <a:pt x="46" y="122"/>
                  </a:lnTo>
                  <a:lnTo>
                    <a:pt x="46" y="124"/>
                  </a:lnTo>
                  <a:lnTo>
                    <a:pt x="44" y="126"/>
                  </a:lnTo>
                  <a:lnTo>
                    <a:pt x="44" y="126"/>
                  </a:lnTo>
                  <a:lnTo>
                    <a:pt x="42" y="128"/>
                  </a:lnTo>
                  <a:lnTo>
                    <a:pt x="42" y="128"/>
                  </a:lnTo>
                  <a:lnTo>
                    <a:pt x="42" y="130"/>
                  </a:lnTo>
                  <a:lnTo>
                    <a:pt x="34" y="132"/>
                  </a:lnTo>
                  <a:lnTo>
                    <a:pt x="34" y="132"/>
                  </a:lnTo>
                  <a:lnTo>
                    <a:pt x="34" y="132"/>
                  </a:lnTo>
                  <a:lnTo>
                    <a:pt x="34" y="134"/>
                  </a:lnTo>
                  <a:lnTo>
                    <a:pt x="34" y="134"/>
                  </a:lnTo>
                  <a:lnTo>
                    <a:pt x="34" y="137"/>
                  </a:lnTo>
                  <a:lnTo>
                    <a:pt x="32" y="137"/>
                  </a:lnTo>
                  <a:lnTo>
                    <a:pt x="32" y="137"/>
                  </a:lnTo>
                  <a:lnTo>
                    <a:pt x="30" y="139"/>
                  </a:lnTo>
                  <a:lnTo>
                    <a:pt x="30" y="139"/>
                  </a:lnTo>
                  <a:lnTo>
                    <a:pt x="21" y="141"/>
                  </a:lnTo>
                  <a:lnTo>
                    <a:pt x="21" y="141"/>
                  </a:lnTo>
                  <a:lnTo>
                    <a:pt x="21" y="141"/>
                  </a:lnTo>
                  <a:lnTo>
                    <a:pt x="19" y="143"/>
                  </a:lnTo>
                  <a:lnTo>
                    <a:pt x="17" y="145"/>
                  </a:lnTo>
                  <a:lnTo>
                    <a:pt x="17" y="145"/>
                  </a:lnTo>
                  <a:lnTo>
                    <a:pt x="15" y="155"/>
                  </a:lnTo>
                  <a:lnTo>
                    <a:pt x="0" y="195"/>
                  </a:lnTo>
                  <a:lnTo>
                    <a:pt x="0" y="195"/>
                  </a:lnTo>
                  <a:lnTo>
                    <a:pt x="7" y="197"/>
                  </a:lnTo>
                  <a:lnTo>
                    <a:pt x="11" y="200"/>
                  </a:lnTo>
                  <a:lnTo>
                    <a:pt x="13" y="202"/>
                  </a:lnTo>
                  <a:lnTo>
                    <a:pt x="17" y="202"/>
                  </a:lnTo>
                  <a:lnTo>
                    <a:pt x="17" y="200"/>
                  </a:lnTo>
                  <a:lnTo>
                    <a:pt x="19" y="191"/>
                  </a:lnTo>
                  <a:lnTo>
                    <a:pt x="19" y="189"/>
                  </a:lnTo>
                  <a:lnTo>
                    <a:pt x="21" y="189"/>
                  </a:lnTo>
                  <a:lnTo>
                    <a:pt x="23" y="187"/>
                  </a:lnTo>
                  <a:lnTo>
                    <a:pt x="21" y="200"/>
                  </a:lnTo>
                  <a:lnTo>
                    <a:pt x="21" y="204"/>
                  </a:lnTo>
                  <a:lnTo>
                    <a:pt x="21" y="208"/>
                  </a:lnTo>
                  <a:lnTo>
                    <a:pt x="28" y="214"/>
                  </a:lnTo>
                  <a:lnTo>
                    <a:pt x="30" y="218"/>
                  </a:lnTo>
                  <a:lnTo>
                    <a:pt x="28" y="235"/>
                  </a:lnTo>
                  <a:lnTo>
                    <a:pt x="30" y="242"/>
                  </a:lnTo>
                  <a:lnTo>
                    <a:pt x="30" y="250"/>
                  </a:lnTo>
                  <a:lnTo>
                    <a:pt x="30" y="256"/>
                  </a:lnTo>
                  <a:lnTo>
                    <a:pt x="28" y="261"/>
                  </a:lnTo>
                  <a:lnTo>
                    <a:pt x="30" y="265"/>
                  </a:lnTo>
                  <a:lnTo>
                    <a:pt x="34" y="267"/>
                  </a:lnTo>
                  <a:lnTo>
                    <a:pt x="38" y="265"/>
                  </a:lnTo>
                  <a:lnTo>
                    <a:pt x="53" y="256"/>
                  </a:lnTo>
                  <a:lnTo>
                    <a:pt x="72" y="248"/>
                  </a:lnTo>
                  <a:lnTo>
                    <a:pt x="95" y="237"/>
                  </a:lnTo>
                  <a:lnTo>
                    <a:pt x="120" y="229"/>
                  </a:lnTo>
                  <a:lnTo>
                    <a:pt x="136" y="221"/>
                  </a:lnTo>
                  <a:lnTo>
                    <a:pt x="141" y="218"/>
                  </a:lnTo>
                  <a:lnTo>
                    <a:pt x="145" y="214"/>
                  </a:lnTo>
                  <a:lnTo>
                    <a:pt x="147" y="212"/>
                  </a:lnTo>
                  <a:lnTo>
                    <a:pt x="149" y="212"/>
                  </a:lnTo>
                  <a:lnTo>
                    <a:pt x="155" y="212"/>
                  </a:lnTo>
                  <a:lnTo>
                    <a:pt x="157" y="212"/>
                  </a:lnTo>
                  <a:lnTo>
                    <a:pt x="159" y="210"/>
                  </a:lnTo>
                  <a:lnTo>
                    <a:pt x="159" y="206"/>
                  </a:lnTo>
                  <a:lnTo>
                    <a:pt x="162" y="197"/>
                  </a:lnTo>
                  <a:lnTo>
                    <a:pt x="162" y="193"/>
                  </a:lnTo>
                  <a:lnTo>
                    <a:pt x="168" y="183"/>
                  </a:lnTo>
                  <a:lnTo>
                    <a:pt x="170" y="179"/>
                  </a:lnTo>
                  <a:lnTo>
                    <a:pt x="170" y="179"/>
                  </a:lnTo>
                  <a:lnTo>
                    <a:pt x="172" y="176"/>
                  </a:lnTo>
                  <a:lnTo>
                    <a:pt x="174" y="176"/>
                  </a:lnTo>
                  <a:lnTo>
                    <a:pt x="176" y="176"/>
                  </a:lnTo>
                  <a:lnTo>
                    <a:pt x="176" y="179"/>
                  </a:lnTo>
                  <a:lnTo>
                    <a:pt x="174" y="179"/>
                  </a:lnTo>
                  <a:lnTo>
                    <a:pt x="174" y="179"/>
                  </a:lnTo>
                  <a:lnTo>
                    <a:pt x="174" y="179"/>
                  </a:lnTo>
                  <a:lnTo>
                    <a:pt x="172" y="179"/>
                  </a:lnTo>
                  <a:lnTo>
                    <a:pt x="172" y="179"/>
                  </a:lnTo>
                  <a:lnTo>
                    <a:pt x="172" y="181"/>
                  </a:lnTo>
                  <a:lnTo>
                    <a:pt x="174" y="181"/>
                  </a:lnTo>
                  <a:lnTo>
                    <a:pt x="176" y="179"/>
                  </a:lnTo>
                  <a:lnTo>
                    <a:pt x="176" y="179"/>
                  </a:lnTo>
                  <a:lnTo>
                    <a:pt x="178" y="176"/>
                  </a:lnTo>
                  <a:lnTo>
                    <a:pt x="176" y="174"/>
                  </a:lnTo>
                  <a:lnTo>
                    <a:pt x="174" y="170"/>
                  </a:lnTo>
                  <a:lnTo>
                    <a:pt x="176" y="170"/>
                  </a:lnTo>
                  <a:lnTo>
                    <a:pt x="176" y="170"/>
                  </a:lnTo>
                  <a:lnTo>
                    <a:pt x="180" y="168"/>
                  </a:lnTo>
                  <a:lnTo>
                    <a:pt x="185" y="168"/>
                  </a:lnTo>
                  <a:lnTo>
                    <a:pt x="185" y="166"/>
                  </a:lnTo>
                  <a:lnTo>
                    <a:pt x="185" y="164"/>
                  </a:lnTo>
                  <a:lnTo>
                    <a:pt x="178" y="160"/>
                  </a:lnTo>
                  <a:lnTo>
                    <a:pt x="176" y="160"/>
                  </a:lnTo>
                  <a:lnTo>
                    <a:pt x="176" y="158"/>
                  </a:lnTo>
                  <a:lnTo>
                    <a:pt x="176" y="155"/>
                  </a:lnTo>
                  <a:lnTo>
                    <a:pt x="174" y="155"/>
                  </a:lnTo>
                  <a:lnTo>
                    <a:pt x="172" y="153"/>
                  </a:lnTo>
                  <a:lnTo>
                    <a:pt x="170" y="155"/>
                  </a:lnTo>
                  <a:lnTo>
                    <a:pt x="170" y="155"/>
                  </a:lnTo>
                  <a:lnTo>
                    <a:pt x="170" y="153"/>
                  </a:lnTo>
                  <a:lnTo>
                    <a:pt x="170" y="153"/>
                  </a:lnTo>
                  <a:lnTo>
                    <a:pt x="170" y="151"/>
                  </a:lnTo>
                  <a:lnTo>
                    <a:pt x="172" y="151"/>
                  </a:lnTo>
                  <a:lnTo>
                    <a:pt x="172" y="149"/>
                  </a:lnTo>
                  <a:lnTo>
                    <a:pt x="170" y="147"/>
                  </a:lnTo>
                  <a:lnTo>
                    <a:pt x="170" y="147"/>
                  </a:lnTo>
                  <a:lnTo>
                    <a:pt x="172" y="145"/>
                  </a:lnTo>
                  <a:lnTo>
                    <a:pt x="172" y="143"/>
                  </a:lnTo>
                  <a:lnTo>
                    <a:pt x="172" y="141"/>
                  </a:lnTo>
                  <a:lnTo>
                    <a:pt x="172" y="139"/>
                  </a:lnTo>
                  <a:lnTo>
                    <a:pt x="172" y="139"/>
                  </a:lnTo>
                  <a:lnTo>
                    <a:pt x="172" y="139"/>
                  </a:lnTo>
                  <a:lnTo>
                    <a:pt x="174" y="137"/>
                  </a:lnTo>
                  <a:lnTo>
                    <a:pt x="174" y="137"/>
                  </a:lnTo>
                  <a:lnTo>
                    <a:pt x="174" y="139"/>
                  </a:lnTo>
                  <a:lnTo>
                    <a:pt x="174" y="141"/>
                  </a:lnTo>
                  <a:lnTo>
                    <a:pt x="174" y="143"/>
                  </a:lnTo>
                  <a:lnTo>
                    <a:pt x="176" y="145"/>
                  </a:lnTo>
                  <a:lnTo>
                    <a:pt x="176" y="145"/>
                  </a:lnTo>
                  <a:lnTo>
                    <a:pt x="176" y="145"/>
                  </a:lnTo>
                  <a:lnTo>
                    <a:pt x="178" y="147"/>
                  </a:lnTo>
                  <a:lnTo>
                    <a:pt x="178" y="147"/>
                  </a:lnTo>
                  <a:lnTo>
                    <a:pt x="180" y="147"/>
                  </a:lnTo>
                  <a:lnTo>
                    <a:pt x="180" y="149"/>
                  </a:lnTo>
                  <a:lnTo>
                    <a:pt x="180" y="153"/>
                  </a:lnTo>
                  <a:lnTo>
                    <a:pt x="180" y="155"/>
                  </a:lnTo>
                  <a:lnTo>
                    <a:pt x="183" y="155"/>
                  </a:lnTo>
                  <a:lnTo>
                    <a:pt x="185" y="155"/>
                  </a:lnTo>
                  <a:lnTo>
                    <a:pt x="187" y="153"/>
                  </a:lnTo>
                  <a:lnTo>
                    <a:pt x="191" y="147"/>
                  </a:lnTo>
                  <a:lnTo>
                    <a:pt x="193" y="145"/>
                  </a:lnTo>
                  <a:lnTo>
                    <a:pt x="195" y="141"/>
                  </a:lnTo>
                  <a:lnTo>
                    <a:pt x="195" y="139"/>
                  </a:lnTo>
                  <a:lnTo>
                    <a:pt x="195" y="122"/>
                  </a:lnTo>
                  <a:lnTo>
                    <a:pt x="195" y="120"/>
                  </a:lnTo>
                  <a:lnTo>
                    <a:pt x="197" y="116"/>
                  </a:lnTo>
                  <a:lnTo>
                    <a:pt x="197" y="113"/>
                  </a:lnTo>
                  <a:lnTo>
                    <a:pt x="195" y="113"/>
                  </a:lnTo>
                  <a:lnTo>
                    <a:pt x="195" y="113"/>
                  </a:lnTo>
                  <a:lnTo>
                    <a:pt x="191" y="113"/>
                  </a:lnTo>
                  <a:lnTo>
                    <a:pt x="189" y="118"/>
                  </a:lnTo>
                  <a:lnTo>
                    <a:pt x="187" y="118"/>
                  </a:lnTo>
                  <a:lnTo>
                    <a:pt x="191" y="113"/>
                  </a:lnTo>
                  <a:lnTo>
                    <a:pt x="191" y="111"/>
                  </a:lnTo>
                  <a:lnTo>
                    <a:pt x="189" y="111"/>
                  </a:lnTo>
                  <a:lnTo>
                    <a:pt x="189" y="111"/>
                  </a:lnTo>
                  <a:lnTo>
                    <a:pt x="189" y="109"/>
                  </a:lnTo>
                  <a:lnTo>
                    <a:pt x="189" y="109"/>
                  </a:lnTo>
                  <a:lnTo>
                    <a:pt x="191" y="109"/>
                  </a:lnTo>
                  <a:lnTo>
                    <a:pt x="191" y="109"/>
                  </a:lnTo>
                  <a:lnTo>
                    <a:pt x="195" y="107"/>
                  </a:lnTo>
                  <a:lnTo>
                    <a:pt x="195" y="107"/>
                  </a:lnTo>
                  <a:lnTo>
                    <a:pt x="195" y="109"/>
                  </a:lnTo>
                  <a:lnTo>
                    <a:pt x="195" y="109"/>
                  </a:lnTo>
                  <a:lnTo>
                    <a:pt x="195" y="109"/>
                  </a:lnTo>
                  <a:lnTo>
                    <a:pt x="197" y="109"/>
                  </a:lnTo>
                  <a:lnTo>
                    <a:pt x="197" y="107"/>
                  </a:lnTo>
                  <a:lnTo>
                    <a:pt x="197" y="107"/>
                  </a:lnTo>
                  <a:lnTo>
                    <a:pt x="199" y="107"/>
                  </a:lnTo>
                  <a:lnTo>
                    <a:pt x="201" y="107"/>
                  </a:lnTo>
                  <a:lnTo>
                    <a:pt x="203" y="107"/>
                  </a:lnTo>
                  <a:lnTo>
                    <a:pt x="203" y="109"/>
                  </a:lnTo>
                  <a:lnTo>
                    <a:pt x="203" y="111"/>
                  </a:lnTo>
                  <a:lnTo>
                    <a:pt x="206" y="113"/>
                  </a:lnTo>
                  <a:lnTo>
                    <a:pt x="208" y="113"/>
                  </a:lnTo>
                  <a:lnTo>
                    <a:pt x="210" y="109"/>
                  </a:lnTo>
                  <a:lnTo>
                    <a:pt x="214" y="95"/>
                  </a:lnTo>
                  <a:lnTo>
                    <a:pt x="214" y="95"/>
                  </a:lnTo>
                  <a:close/>
                  <a:moveTo>
                    <a:pt x="191" y="223"/>
                  </a:moveTo>
                  <a:lnTo>
                    <a:pt x="189" y="223"/>
                  </a:lnTo>
                  <a:lnTo>
                    <a:pt x="189" y="223"/>
                  </a:lnTo>
                  <a:lnTo>
                    <a:pt x="189" y="218"/>
                  </a:lnTo>
                  <a:lnTo>
                    <a:pt x="189" y="218"/>
                  </a:lnTo>
                  <a:lnTo>
                    <a:pt x="187" y="214"/>
                  </a:lnTo>
                  <a:lnTo>
                    <a:pt x="189" y="212"/>
                  </a:lnTo>
                  <a:lnTo>
                    <a:pt x="187" y="210"/>
                  </a:lnTo>
                  <a:lnTo>
                    <a:pt x="187" y="208"/>
                  </a:lnTo>
                  <a:lnTo>
                    <a:pt x="187" y="206"/>
                  </a:lnTo>
                  <a:lnTo>
                    <a:pt x="185" y="204"/>
                  </a:lnTo>
                  <a:lnTo>
                    <a:pt x="187" y="204"/>
                  </a:lnTo>
                  <a:lnTo>
                    <a:pt x="191" y="202"/>
                  </a:lnTo>
                  <a:lnTo>
                    <a:pt x="189" y="200"/>
                  </a:lnTo>
                  <a:lnTo>
                    <a:pt x="189" y="197"/>
                  </a:lnTo>
                  <a:lnTo>
                    <a:pt x="187" y="195"/>
                  </a:lnTo>
                  <a:lnTo>
                    <a:pt x="185" y="193"/>
                  </a:lnTo>
                  <a:lnTo>
                    <a:pt x="185" y="189"/>
                  </a:lnTo>
                  <a:lnTo>
                    <a:pt x="185" y="181"/>
                  </a:lnTo>
                  <a:lnTo>
                    <a:pt x="187" y="179"/>
                  </a:lnTo>
                  <a:lnTo>
                    <a:pt x="187" y="179"/>
                  </a:lnTo>
                  <a:lnTo>
                    <a:pt x="187" y="176"/>
                  </a:lnTo>
                  <a:lnTo>
                    <a:pt x="185" y="174"/>
                  </a:lnTo>
                  <a:lnTo>
                    <a:pt x="185" y="176"/>
                  </a:lnTo>
                  <a:lnTo>
                    <a:pt x="185" y="176"/>
                  </a:lnTo>
                  <a:lnTo>
                    <a:pt x="183" y="176"/>
                  </a:lnTo>
                  <a:lnTo>
                    <a:pt x="180" y="179"/>
                  </a:lnTo>
                  <a:lnTo>
                    <a:pt x="176" y="183"/>
                  </a:lnTo>
                  <a:lnTo>
                    <a:pt x="174" y="183"/>
                  </a:lnTo>
                  <a:lnTo>
                    <a:pt x="172" y="185"/>
                  </a:lnTo>
                  <a:lnTo>
                    <a:pt x="170" y="185"/>
                  </a:lnTo>
                  <a:lnTo>
                    <a:pt x="170" y="187"/>
                  </a:lnTo>
                  <a:lnTo>
                    <a:pt x="168" y="191"/>
                  </a:lnTo>
                  <a:lnTo>
                    <a:pt x="164" y="200"/>
                  </a:lnTo>
                  <a:lnTo>
                    <a:pt x="164" y="202"/>
                  </a:lnTo>
                  <a:lnTo>
                    <a:pt x="164" y="208"/>
                  </a:lnTo>
                  <a:lnTo>
                    <a:pt x="162" y="214"/>
                  </a:lnTo>
                  <a:lnTo>
                    <a:pt x="162" y="216"/>
                  </a:lnTo>
                  <a:lnTo>
                    <a:pt x="162" y="223"/>
                  </a:lnTo>
                  <a:lnTo>
                    <a:pt x="162" y="225"/>
                  </a:lnTo>
                  <a:lnTo>
                    <a:pt x="164" y="227"/>
                  </a:lnTo>
                  <a:lnTo>
                    <a:pt x="166" y="229"/>
                  </a:lnTo>
                  <a:lnTo>
                    <a:pt x="166" y="229"/>
                  </a:lnTo>
                  <a:lnTo>
                    <a:pt x="168" y="231"/>
                  </a:lnTo>
                  <a:lnTo>
                    <a:pt x="166" y="237"/>
                  </a:lnTo>
                  <a:lnTo>
                    <a:pt x="166" y="239"/>
                  </a:lnTo>
                  <a:lnTo>
                    <a:pt x="168" y="239"/>
                  </a:lnTo>
                  <a:lnTo>
                    <a:pt x="168" y="242"/>
                  </a:lnTo>
                  <a:lnTo>
                    <a:pt x="168" y="242"/>
                  </a:lnTo>
                  <a:lnTo>
                    <a:pt x="168" y="244"/>
                  </a:lnTo>
                  <a:lnTo>
                    <a:pt x="168" y="244"/>
                  </a:lnTo>
                  <a:lnTo>
                    <a:pt x="166" y="244"/>
                  </a:lnTo>
                  <a:lnTo>
                    <a:pt x="166" y="244"/>
                  </a:lnTo>
                  <a:lnTo>
                    <a:pt x="166" y="246"/>
                  </a:lnTo>
                  <a:lnTo>
                    <a:pt x="166" y="248"/>
                  </a:lnTo>
                  <a:lnTo>
                    <a:pt x="164" y="250"/>
                  </a:lnTo>
                  <a:lnTo>
                    <a:pt x="166" y="252"/>
                  </a:lnTo>
                  <a:lnTo>
                    <a:pt x="166" y="252"/>
                  </a:lnTo>
                  <a:lnTo>
                    <a:pt x="168" y="252"/>
                  </a:lnTo>
                  <a:lnTo>
                    <a:pt x="168" y="254"/>
                  </a:lnTo>
                  <a:lnTo>
                    <a:pt x="168" y="254"/>
                  </a:lnTo>
                  <a:lnTo>
                    <a:pt x="170" y="254"/>
                  </a:lnTo>
                  <a:lnTo>
                    <a:pt x="170" y="252"/>
                  </a:lnTo>
                  <a:lnTo>
                    <a:pt x="172" y="252"/>
                  </a:lnTo>
                  <a:lnTo>
                    <a:pt x="174" y="250"/>
                  </a:lnTo>
                  <a:lnTo>
                    <a:pt x="174" y="250"/>
                  </a:lnTo>
                  <a:lnTo>
                    <a:pt x="176" y="250"/>
                  </a:lnTo>
                  <a:lnTo>
                    <a:pt x="176" y="248"/>
                  </a:lnTo>
                  <a:lnTo>
                    <a:pt x="176" y="248"/>
                  </a:lnTo>
                  <a:lnTo>
                    <a:pt x="176" y="248"/>
                  </a:lnTo>
                  <a:lnTo>
                    <a:pt x="178" y="246"/>
                  </a:lnTo>
                  <a:lnTo>
                    <a:pt x="178" y="246"/>
                  </a:lnTo>
                  <a:lnTo>
                    <a:pt x="178" y="246"/>
                  </a:lnTo>
                  <a:lnTo>
                    <a:pt x="178" y="244"/>
                  </a:lnTo>
                  <a:lnTo>
                    <a:pt x="178" y="244"/>
                  </a:lnTo>
                  <a:lnTo>
                    <a:pt x="180" y="244"/>
                  </a:lnTo>
                  <a:lnTo>
                    <a:pt x="180" y="244"/>
                  </a:lnTo>
                  <a:lnTo>
                    <a:pt x="183" y="244"/>
                  </a:lnTo>
                  <a:lnTo>
                    <a:pt x="183" y="244"/>
                  </a:lnTo>
                  <a:lnTo>
                    <a:pt x="185" y="242"/>
                  </a:lnTo>
                  <a:lnTo>
                    <a:pt x="185" y="242"/>
                  </a:lnTo>
                  <a:lnTo>
                    <a:pt x="185" y="242"/>
                  </a:lnTo>
                  <a:lnTo>
                    <a:pt x="187" y="239"/>
                  </a:lnTo>
                  <a:lnTo>
                    <a:pt x="187" y="239"/>
                  </a:lnTo>
                  <a:lnTo>
                    <a:pt x="187" y="239"/>
                  </a:lnTo>
                  <a:lnTo>
                    <a:pt x="189" y="239"/>
                  </a:lnTo>
                  <a:lnTo>
                    <a:pt x="189" y="239"/>
                  </a:lnTo>
                  <a:lnTo>
                    <a:pt x="189" y="237"/>
                  </a:lnTo>
                  <a:lnTo>
                    <a:pt x="187" y="235"/>
                  </a:lnTo>
                  <a:lnTo>
                    <a:pt x="187" y="233"/>
                  </a:lnTo>
                  <a:lnTo>
                    <a:pt x="187" y="231"/>
                  </a:lnTo>
                  <a:lnTo>
                    <a:pt x="189" y="229"/>
                  </a:lnTo>
                  <a:lnTo>
                    <a:pt x="189" y="229"/>
                  </a:lnTo>
                  <a:lnTo>
                    <a:pt x="191" y="225"/>
                  </a:lnTo>
                  <a:lnTo>
                    <a:pt x="191" y="225"/>
                  </a:lnTo>
                  <a:lnTo>
                    <a:pt x="191" y="225"/>
                  </a:lnTo>
                  <a:lnTo>
                    <a:pt x="191" y="223"/>
                  </a:lnTo>
                  <a:close/>
                  <a:moveTo>
                    <a:pt x="197" y="189"/>
                  </a:moveTo>
                  <a:lnTo>
                    <a:pt x="197" y="191"/>
                  </a:lnTo>
                  <a:lnTo>
                    <a:pt x="197" y="193"/>
                  </a:lnTo>
                  <a:lnTo>
                    <a:pt x="195" y="195"/>
                  </a:lnTo>
                  <a:lnTo>
                    <a:pt x="193" y="195"/>
                  </a:lnTo>
                  <a:lnTo>
                    <a:pt x="193" y="197"/>
                  </a:lnTo>
                  <a:lnTo>
                    <a:pt x="191" y="202"/>
                  </a:lnTo>
                  <a:lnTo>
                    <a:pt x="191" y="204"/>
                  </a:lnTo>
                  <a:lnTo>
                    <a:pt x="191" y="206"/>
                  </a:lnTo>
                  <a:lnTo>
                    <a:pt x="191" y="208"/>
                  </a:lnTo>
                  <a:lnTo>
                    <a:pt x="195" y="212"/>
                  </a:lnTo>
                  <a:lnTo>
                    <a:pt x="195" y="214"/>
                  </a:lnTo>
                  <a:lnTo>
                    <a:pt x="197" y="214"/>
                  </a:lnTo>
                  <a:lnTo>
                    <a:pt x="197" y="212"/>
                  </a:lnTo>
                  <a:lnTo>
                    <a:pt x="197" y="208"/>
                  </a:lnTo>
                  <a:lnTo>
                    <a:pt x="199" y="204"/>
                  </a:lnTo>
                  <a:lnTo>
                    <a:pt x="201" y="197"/>
                  </a:lnTo>
                  <a:lnTo>
                    <a:pt x="201" y="193"/>
                  </a:lnTo>
                  <a:lnTo>
                    <a:pt x="199" y="191"/>
                  </a:lnTo>
                  <a:lnTo>
                    <a:pt x="197" y="189"/>
                  </a:lnTo>
                  <a:close/>
                  <a:moveTo>
                    <a:pt x="145" y="321"/>
                  </a:moveTo>
                  <a:lnTo>
                    <a:pt x="145" y="321"/>
                  </a:lnTo>
                  <a:lnTo>
                    <a:pt x="145" y="321"/>
                  </a:lnTo>
                  <a:lnTo>
                    <a:pt x="145" y="319"/>
                  </a:lnTo>
                  <a:lnTo>
                    <a:pt x="145" y="319"/>
                  </a:lnTo>
                  <a:lnTo>
                    <a:pt x="145" y="319"/>
                  </a:lnTo>
                  <a:lnTo>
                    <a:pt x="141" y="324"/>
                  </a:lnTo>
                  <a:lnTo>
                    <a:pt x="139" y="326"/>
                  </a:lnTo>
                  <a:lnTo>
                    <a:pt x="139" y="326"/>
                  </a:lnTo>
                  <a:lnTo>
                    <a:pt x="141" y="326"/>
                  </a:lnTo>
                  <a:lnTo>
                    <a:pt x="147" y="321"/>
                  </a:lnTo>
                  <a:lnTo>
                    <a:pt x="145" y="321"/>
                  </a:lnTo>
                  <a:lnTo>
                    <a:pt x="145" y="321"/>
                  </a:lnTo>
                  <a:close/>
                  <a:moveTo>
                    <a:pt x="136" y="313"/>
                  </a:moveTo>
                  <a:lnTo>
                    <a:pt x="136" y="313"/>
                  </a:lnTo>
                  <a:lnTo>
                    <a:pt x="134" y="313"/>
                  </a:lnTo>
                  <a:lnTo>
                    <a:pt x="134" y="315"/>
                  </a:lnTo>
                  <a:lnTo>
                    <a:pt x="132" y="315"/>
                  </a:lnTo>
                  <a:lnTo>
                    <a:pt x="132" y="317"/>
                  </a:lnTo>
                  <a:lnTo>
                    <a:pt x="132" y="317"/>
                  </a:lnTo>
                  <a:lnTo>
                    <a:pt x="134" y="315"/>
                  </a:lnTo>
                  <a:lnTo>
                    <a:pt x="134" y="315"/>
                  </a:lnTo>
                  <a:lnTo>
                    <a:pt x="136" y="313"/>
                  </a:lnTo>
                  <a:lnTo>
                    <a:pt x="136" y="313"/>
                  </a:lnTo>
                  <a:lnTo>
                    <a:pt x="136" y="313"/>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2" name="Freeform 15">
              <a:extLst>
                <a:ext uri="{FF2B5EF4-FFF2-40B4-BE49-F238E27FC236}">
                  <a16:creationId xmlns:a16="http://schemas.microsoft.com/office/drawing/2014/main" id="{ECD76E01-63E9-43CE-9EF7-E27F776A4F1E}"/>
                </a:ext>
              </a:extLst>
            </p:cNvPr>
            <p:cNvSpPr>
              <a:spLocks noEditPoints="1"/>
            </p:cNvSpPr>
            <p:nvPr/>
          </p:nvSpPr>
          <p:spPr bwMode="auto">
            <a:xfrm>
              <a:off x="6658872" y="4776115"/>
              <a:ext cx="685871" cy="617074"/>
            </a:xfrm>
            <a:custGeom>
              <a:avLst/>
              <a:gdLst>
                <a:gd name="T0" fmla="*/ 138 w 329"/>
                <a:gd name="T1" fmla="*/ 174 h 296"/>
                <a:gd name="T2" fmla="*/ 164 w 329"/>
                <a:gd name="T3" fmla="*/ 143 h 296"/>
                <a:gd name="T4" fmla="*/ 180 w 329"/>
                <a:gd name="T5" fmla="*/ 149 h 296"/>
                <a:gd name="T6" fmla="*/ 170 w 329"/>
                <a:gd name="T7" fmla="*/ 134 h 296"/>
                <a:gd name="T8" fmla="*/ 193 w 329"/>
                <a:gd name="T9" fmla="*/ 128 h 296"/>
                <a:gd name="T10" fmla="*/ 174 w 329"/>
                <a:gd name="T11" fmla="*/ 118 h 296"/>
                <a:gd name="T12" fmla="*/ 162 w 329"/>
                <a:gd name="T13" fmla="*/ 103 h 296"/>
                <a:gd name="T14" fmla="*/ 157 w 329"/>
                <a:gd name="T15" fmla="*/ 92 h 296"/>
                <a:gd name="T16" fmla="*/ 128 w 329"/>
                <a:gd name="T17" fmla="*/ 71 h 296"/>
                <a:gd name="T18" fmla="*/ 132 w 329"/>
                <a:gd name="T19" fmla="*/ 50 h 296"/>
                <a:gd name="T20" fmla="*/ 143 w 329"/>
                <a:gd name="T21" fmla="*/ 52 h 296"/>
                <a:gd name="T22" fmla="*/ 128 w 329"/>
                <a:gd name="T23" fmla="*/ 23 h 296"/>
                <a:gd name="T24" fmla="*/ 59 w 329"/>
                <a:gd name="T25" fmla="*/ 12 h 296"/>
                <a:gd name="T26" fmla="*/ 21 w 329"/>
                <a:gd name="T27" fmla="*/ 10 h 296"/>
                <a:gd name="T28" fmla="*/ 15 w 329"/>
                <a:gd name="T29" fmla="*/ 33 h 296"/>
                <a:gd name="T30" fmla="*/ 0 w 329"/>
                <a:gd name="T31" fmla="*/ 57 h 296"/>
                <a:gd name="T32" fmla="*/ 40 w 329"/>
                <a:gd name="T33" fmla="*/ 94 h 296"/>
                <a:gd name="T34" fmla="*/ 65 w 329"/>
                <a:gd name="T35" fmla="*/ 130 h 296"/>
                <a:gd name="T36" fmla="*/ 59 w 329"/>
                <a:gd name="T37" fmla="*/ 168 h 296"/>
                <a:gd name="T38" fmla="*/ 82 w 329"/>
                <a:gd name="T39" fmla="*/ 185 h 296"/>
                <a:gd name="T40" fmla="*/ 115 w 329"/>
                <a:gd name="T41" fmla="*/ 185 h 296"/>
                <a:gd name="T42" fmla="*/ 122 w 329"/>
                <a:gd name="T43" fmla="*/ 153 h 296"/>
                <a:gd name="T44" fmla="*/ 174 w 329"/>
                <a:gd name="T45" fmla="*/ 155 h 296"/>
                <a:gd name="T46" fmla="*/ 176 w 329"/>
                <a:gd name="T47" fmla="*/ 157 h 296"/>
                <a:gd name="T48" fmla="*/ 210 w 329"/>
                <a:gd name="T49" fmla="*/ 65 h 296"/>
                <a:gd name="T50" fmla="*/ 157 w 329"/>
                <a:gd name="T51" fmla="*/ 267 h 296"/>
                <a:gd name="T52" fmla="*/ 101 w 329"/>
                <a:gd name="T53" fmla="*/ 210 h 296"/>
                <a:gd name="T54" fmla="*/ 92 w 329"/>
                <a:gd name="T55" fmla="*/ 216 h 296"/>
                <a:gd name="T56" fmla="*/ 103 w 329"/>
                <a:gd name="T57" fmla="*/ 239 h 296"/>
                <a:gd name="T58" fmla="*/ 113 w 329"/>
                <a:gd name="T59" fmla="*/ 216 h 296"/>
                <a:gd name="T60" fmla="*/ 147 w 329"/>
                <a:gd name="T61" fmla="*/ 48 h 296"/>
                <a:gd name="T62" fmla="*/ 53 w 329"/>
                <a:gd name="T63" fmla="*/ 115 h 296"/>
                <a:gd name="T64" fmla="*/ 55 w 329"/>
                <a:gd name="T65" fmla="*/ 122 h 296"/>
                <a:gd name="T66" fmla="*/ 216 w 329"/>
                <a:gd name="T67" fmla="*/ 105 h 296"/>
                <a:gd name="T68" fmla="*/ 199 w 329"/>
                <a:gd name="T69" fmla="*/ 118 h 296"/>
                <a:gd name="T70" fmla="*/ 157 w 329"/>
                <a:gd name="T71" fmla="*/ 248 h 296"/>
                <a:gd name="T72" fmla="*/ 287 w 329"/>
                <a:gd name="T73" fmla="*/ 271 h 296"/>
                <a:gd name="T74" fmla="*/ 270 w 329"/>
                <a:gd name="T75" fmla="*/ 248 h 296"/>
                <a:gd name="T76" fmla="*/ 329 w 329"/>
                <a:gd name="T77" fmla="*/ 231 h 296"/>
                <a:gd name="T78" fmla="*/ 300 w 329"/>
                <a:gd name="T79" fmla="*/ 296 h 296"/>
                <a:gd name="T80" fmla="*/ 206 w 329"/>
                <a:gd name="T81" fmla="*/ 183 h 296"/>
                <a:gd name="T82" fmla="*/ 212 w 329"/>
                <a:gd name="T83" fmla="*/ 185 h 296"/>
                <a:gd name="T84" fmla="*/ 170 w 329"/>
                <a:gd name="T85" fmla="*/ 229 h 296"/>
                <a:gd name="T86" fmla="*/ 164 w 329"/>
                <a:gd name="T87" fmla="*/ 214 h 296"/>
                <a:gd name="T88" fmla="*/ 180 w 329"/>
                <a:gd name="T89" fmla="*/ 189 h 296"/>
                <a:gd name="T90" fmla="*/ 143 w 329"/>
                <a:gd name="T91" fmla="*/ 176 h 296"/>
                <a:gd name="T92" fmla="*/ 143 w 329"/>
                <a:gd name="T93" fmla="*/ 210 h 296"/>
                <a:gd name="T94" fmla="*/ 136 w 329"/>
                <a:gd name="T95" fmla="*/ 237 h 296"/>
                <a:gd name="T96" fmla="*/ 149 w 329"/>
                <a:gd name="T97" fmla="*/ 237 h 296"/>
                <a:gd name="T98" fmla="*/ 162 w 329"/>
                <a:gd name="T99" fmla="*/ 239 h 296"/>
                <a:gd name="T100" fmla="*/ 262 w 329"/>
                <a:gd name="T101" fmla="*/ 227 h 296"/>
                <a:gd name="T102" fmla="*/ 222 w 329"/>
                <a:gd name="T103" fmla="*/ 170 h 296"/>
                <a:gd name="T104" fmla="*/ 210 w 329"/>
                <a:gd name="T105" fmla="*/ 143 h 296"/>
                <a:gd name="T106" fmla="*/ 185 w 329"/>
                <a:gd name="T107" fmla="*/ 185 h 296"/>
                <a:gd name="T108" fmla="*/ 182 w 329"/>
                <a:gd name="T109" fmla="*/ 204 h 296"/>
                <a:gd name="T110" fmla="*/ 180 w 329"/>
                <a:gd name="T111" fmla="*/ 223 h 296"/>
                <a:gd name="T112" fmla="*/ 162 w 329"/>
                <a:gd name="T113" fmla="*/ 248 h 296"/>
                <a:gd name="T114" fmla="*/ 180 w 329"/>
                <a:gd name="T115" fmla="*/ 260 h 296"/>
                <a:gd name="T116" fmla="*/ 189 w 329"/>
                <a:gd name="T117" fmla="*/ 246 h 296"/>
                <a:gd name="T118" fmla="*/ 222 w 329"/>
                <a:gd name="T119" fmla="*/ 227 h 296"/>
                <a:gd name="T120" fmla="*/ 199 w 329"/>
                <a:gd name="T121" fmla="*/ 218 h 296"/>
                <a:gd name="T122" fmla="*/ 201 w 329"/>
                <a:gd name="T123" fmla="*/ 195 h 296"/>
                <a:gd name="T124" fmla="*/ 212 w 329"/>
                <a:gd name="T125" fmla="*/ 17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9" h="296">
                  <a:moveTo>
                    <a:pt x="138" y="61"/>
                  </a:moveTo>
                  <a:lnTo>
                    <a:pt x="138" y="59"/>
                  </a:lnTo>
                  <a:lnTo>
                    <a:pt x="136" y="61"/>
                  </a:lnTo>
                  <a:lnTo>
                    <a:pt x="134" y="63"/>
                  </a:lnTo>
                  <a:lnTo>
                    <a:pt x="134" y="65"/>
                  </a:lnTo>
                  <a:lnTo>
                    <a:pt x="134" y="67"/>
                  </a:lnTo>
                  <a:lnTo>
                    <a:pt x="136" y="65"/>
                  </a:lnTo>
                  <a:lnTo>
                    <a:pt x="138" y="65"/>
                  </a:lnTo>
                  <a:lnTo>
                    <a:pt x="141" y="65"/>
                  </a:lnTo>
                  <a:lnTo>
                    <a:pt x="141" y="63"/>
                  </a:lnTo>
                  <a:lnTo>
                    <a:pt x="141" y="63"/>
                  </a:lnTo>
                  <a:lnTo>
                    <a:pt x="141" y="61"/>
                  </a:lnTo>
                  <a:lnTo>
                    <a:pt x="138" y="61"/>
                  </a:lnTo>
                  <a:close/>
                  <a:moveTo>
                    <a:pt x="138" y="172"/>
                  </a:moveTo>
                  <a:lnTo>
                    <a:pt x="138" y="174"/>
                  </a:lnTo>
                  <a:lnTo>
                    <a:pt x="138" y="174"/>
                  </a:lnTo>
                  <a:lnTo>
                    <a:pt x="143" y="170"/>
                  </a:lnTo>
                  <a:lnTo>
                    <a:pt x="143" y="170"/>
                  </a:lnTo>
                  <a:lnTo>
                    <a:pt x="143" y="170"/>
                  </a:lnTo>
                  <a:lnTo>
                    <a:pt x="143" y="168"/>
                  </a:lnTo>
                  <a:lnTo>
                    <a:pt x="141" y="170"/>
                  </a:lnTo>
                  <a:lnTo>
                    <a:pt x="138" y="172"/>
                  </a:lnTo>
                  <a:close/>
                  <a:moveTo>
                    <a:pt x="141" y="149"/>
                  </a:moveTo>
                  <a:lnTo>
                    <a:pt x="145" y="147"/>
                  </a:lnTo>
                  <a:lnTo>
                    <a:pt x="149" y="145"/>
                  </a:lnTo>
                  <a:lnTo>
                    <a:pt x="151" y="147"/>
                  </a:lnTo>
                  <a:lnTo>
                    <a:pt x="155" y="147"/>
                  </a:lnTo>
                  <a:lnTo>
                    <a:pt x="157" y="147"/>
                  </a:lnTo>
                  <a:lnTo>
                    <a:pt x="162" y="145"/>
                  </a:lnTo>
                  <a:lnTo>
                    <a:pt x="164" y="143"/>
                  </a:lnTo>
                  <a:lnTo>
                    <a:pt x="168" y="145"/>
                  </a:lnTo>
                  <a:lnTo>
                    <a:pt x="170" y="147"/>
                  </a:lnTo>
                  <a:lnTo>
                    <a:pt x="170" y="149"/>
                  </a:lnTo>
                  <a:lnTo>
                    <a:pt x="172" y="151"/>
                  </a:lnTo>
                  <a:lnTo>
                    <a:pt x="172" y="151"/>
                  </a:lnTo>
                  <a:lnTo>
                    <a:pt x="174" y="151"/>
                  </a:lnTo>
                  <a:lnTo>
                    <a:pt x="174" y="149"/>
                  </a:lnTo>
                  <a:lnTo>
                    <a:pt x="174" y="149"/>
                  </a:lnTo>
                  <a:lnTo>
                    <a:pt x="174" y="149"/>
                  </a:lnTo>
                  <a:lnTo>
                    <a:pt x="174" y="149"/>
                  </a:lnTo>
                  <a:lnTo>
                    <a:pt x="176" y="151"/>
                  </a:lnTo>
                  <a:lnTo>
                    <a:pt x="178" y="151"/>
                  </a:lnTo>
                  <a:lnTo>
                    <a:pt x="178" y="151"/>
                  </a:lnTo>
                  <a:lnTo>
                    <a:pt x="180" y="151"/>
                  </a:lnTo>
                  <a:lnTo>
                    <a:pt x="180" y="149"/>
                  </a:lnTo>
                  <a:lnTo>
                    <a:pt x="180" y="149"/>
                  </a:lnTo>
                  <a:lnTo>
                    <a:pt x="180" y="147"/>
                  </a:lnTo>
                  <a:lnTo>
                    <a:pt x="180" y="147"/>
                  </a:lnTo>
                  <a:lnTo>
                    <a:pt x="180" y="145"/>
                  </a:lnTo>
                  <a:lnTo>
                    <a:pt x="180" y="145"/>
                  </a:lnTo>
                  <a:lnTo>
                    <a:pt x="180" y="145"/>
                  </a:lnTo>
                  <a:lnTo>
                    <a:pt x="180" y="145"/>
                  </a:lnTo>
                  <a:lnTo>
                    <a:pt x="180" y="145"/>
                  </a:lnTo>
                  <a:lnTo>
                    <a:pt x="178" y="145"/>
                  </a:lnTo>
                  <a:lnTo>
                    <a:pt x="178" y="145"/>
                  </a:lnTo>
                  <a:lnTo>
                    <a:pt x="176" y="143"/>
                  </a:lnTo>
                  <a:lnTo>
                    <a:pt x="176" y="141"/>
                  </a:lnTo>
                  <a:lnTo>
                    <a:pt x="176" y="141"/>
                  </a:lnTo>
                  <a:lnTo>
                    <a:pt x="172" y="136"/>
                  </a:lnTo>
                  <a:lnTo>
                    <a:pt x="170" y="134"/>
                  </a:lnTo>
                  <a:lnTo>
                    <a:pt x="174" y="136"/>
                  </a:lnTo>
                  <a:lnTo>
                    <a:pt x="176" y="136"/>
                  </a:lnTo>
                  <a:lnTo>
                    <a:pt x="178" y="141"/>
                  </a:lnTo>
                  <a:lnTo>
                    <a:pt x="185" y="145"/>
                  </a:lnTo>
                  <a:lnTo>
                    <a:pt x="187" y="147"/>
                  </a:lnTo>
                  <a:lnTo>
                    <a:pt x="189" y="145"/>
                  </a:lnTo>
                  <a:lnTo>
                    <a:pt x="189" y="145"/>
                  </a:lnTo>
                  <a:lnTo>
                    <a:pt x="189" y="143"/>
                  </a:lnTo>
                  <a:lnTo>
                    <a:pt x="191" y="143"/>
                  </a:lnTo>
                  <a:lnTo>
                    <a:pt x="193" y="143"/>
                  </a:lnTo>
                  <a:lnTo>
                    <a:pt x="193" y="141"/>
                  </a:lnTo>
                  <a:lnTo>
                    <a:pt x="193" y="136"/>
                  </a:lnTo>
                  <a:lnTo>
                    <a:pt x="191" y="132"/>
                  </a:lnTo>
                  <a:lnTo>
                    <a:pt x="191" y="130"/>
                  </a:lnTo>
                  <a:lnTo>
                    <a:pt x="193" y="128"/>
                  </a:lnTo>
                  <a:lnTo>
                    <a:pt x="193" y="126"/>
                  </a:lnTo>
                  <a:lnTo>
                    <a:pt x="193" y="124"/>
                  </a:lnTo>
                  <a:lnTo>
                    <a:pt x="191" y="118"/>
                  </a:lnTo>
                  <a:lnTo>
                    <a:pt x="191" y="115"/>
                  </a:lnTo>
                  <a:lnTo>
                    <a:pt x="187" y="111"/>
                  </a:lnTo>
                  <a:lnTo>
                    <a:pt x="185" y="109"/>
                  </a:lnTo>
                  <a:lnTo>
                    <a:pt x="180" y="111"/>
                  </a:lnTo>
                  <a:lnTo>
                    <a:pt x="182" y="113"/>
                  </a:lnTo>
                  <a:lnTo>
                    <a:pt x="187" y="118"/>
                  </a:lnTo>
                  <a:lnTo>
                    <a:pt x="185" y="120"/>
                  </a:lnTo>
                  <a:lnTo>
                    <a:pt x="180" y="118"/>
                  </a:lnTo>
                  <a:lnTo>
                    <a:pt x="178" y="118"/>
                  </a:lnTo>
                  <a:lnTo>
                    <a:pt x="174" y="118"/>
                  </a:lnTo>
                  <a:lnTo>
                    <a:pt x="174" y="118"/>
                  </a:lnTo>
                  <a:lnTo>
                    <a:pt x="174" y="118"/>
                  </a:lnTo>
                  <a:lnTo>
                    <a:pt x="174" y="120"/>
                  </a:lnTo>
                  <a:lnTo>
                    <a:pt x="174" y="120"/>
                  </a:lnTo>
                  <a:lnTo>
                    <a:pt x="172" y="120"/>
                  </a:lnTo>
                  <a:lnTo>
                    <a:pt x="172" y="118"/>
                  </a:lnTo>
                  <a:lnTo>
                    <a:pt x="170" y="115"/>
                  </a:lnTo>
                  <a:lnTo>
                    <a:pt x="170" y="113"/>
                  </a:lnTo>
                  <a:lnTo>
                    <a:pt x="170" y="109"/>
                  </a:lnTo>
                  <a:lnTo>
                    <a:pt x="170" y="107"/>
                  </a:lnTo>
                  <a:lnTo>
                    <a:pt x="170" y="107"/>
                  </a:lnTo>
                  <a:lnTo>
                    <a:pt x="168" y="105"/>
                  </a:lnTo>
                  <a:lnTo>
                    <a:pt x="166" y="105"/>
                  </a:lnTo>
                  <a:lnTo>
                    <a:pt x="164" y="103"/>
                  </a:lnTo>
                  <a:lnTo>
                    <a:pt x="159" y="103"/>
                  </a:lnTo>
                  <a:lnTo>
                    <a:pt x="159" y="103"/>
                  </a:lnTo>
                  <a:lnTo>
                    <a:pt x="162" y="103"/>
                  </a:lnTo>
                  <a:lnTo>
                    <a:pt x="164" y="101"/>
                  </a:lnTo>
                  <a:lnTo>
                    <a:pt x="166" y="101"/>
                  </a:lnTo>
                  <a:lnTo>
                    <a:pt x="166" y="101"/>
                  </a:lnTo>
                  <a:lnTo>
                    <a:pt x="168" y="99"/>
                  </a:lnTo>
                  <a:lnTo>
                    <a:pt x="168" y="99"/>
                  </a:lnTo>
                  <a:lnTo>
                    <a:pt x="168" y="99"/>
                  </a:lnTo>
                  <a:lnTo>
                    <a:pt x="170" y="99"/>
                  </a:lnTo>
                  <a:lnTo>
                    <a:pt x="170" y="96"/>
                  </a:lnTo>
                  <a:lnTo>
                    <a:pt x="170" y="96"/>
                  </a:lnTo>
                  <a:lnTo>
                    <a:pt x="170" y="94"/>
                  </a:lnTo>
                  <a:lnTo>
                    <a:pt x="168" y="94"/>
                  </a:lnTo>
                  <a:lnTo>
                    <a:pt x="168" y="94"/>
                  </a:lnTo>
                  <a:lnTo>
                    <a:pt x="162" y="94"/>
                  </a:lnTo>
                  <a:lnTo>
                    <a:pt x="159" y="94"/>
                  </a:lnTo>
                  <a:lnTo>
                    <a:pt x="157" y="92"/>
                  </a:lnTo>
                  <a:lnTo>
                    <a:pt x="151" y="86"/>
                  </a:lnTo>
                  <a:lnTo>
                    <a:pt x="151" y="82"/>
                  </a:lnTo>
                  <a:lnTo>
                    <a:pt x="149" y="80"/>
                  </a:lnTo>
                  <a:lnTo>
                    <a:pt x="147" y="80"/>
                  </a:lnTo>
                  <a:lnTo>
                    <a:pt x="143" y="80"/>
                  </a:lnTo>
                  <a:lnTo>
                    <a:pt x="141" y="80"/>
                  </a:lnTo>
                  <a:lnTo>
                    <a:pt x="138" y="80"/>
                  </a:lnTo>
                  <a:lnTo>
                    <a:pt x="138" y="78"/>
                  </a:lnTo>
                  <a:lnTo>
                    <a:pt x="136" y="75"/>
                  </a:lnTo>
                  <a:lnTo>
                    <a:pt x="136" y="75"/>
                  </a:lnTo>
                  <a:lnTo>
                    <a:pt x="134" y="75"/>
                  </a:lnTo>
                  <a:lnTo>
                    <a:pt x="132" y="73"/>
                  </a:lnTo>
                  <a:lnTo>
                    <a:pt x="132" y="73"/>
                  </a:lnTo>
                  <a:lnTo>
                    <a:pt x="130" y="71"/>
                  </a:lnTo>
                  <a:lnTo>
                    <a:pt x="128" y="71"/>
                  </a:lnTo>
                  <a:lnTo>
                    <a:pt x="126" y="67"/>
                  </a:lnTo>
                  <a:lnTo>
                    <a:pt x="126" y="65"/>
                  </a:lnTo>
                  <a:lnTo>
                    <a:pt x="126" y="63"/>
                  </a:lnTo>
                  <a:lnTo>
                    <a:pt x="128" y="63"/>
                  </a:lnTo>
                  <a:lnTo>
                    <a:pt x="130" y="63"/>
                  </a:lnTo>
                  <a:lnTo>
                    <a:pt x="130" y="63"/>
                  </a:lnTo>
                  <a:lnTo>
                    <a:pt x="132" y="61"/>
                  </a:lnTo>
                  <a:lnTo>
                    <a:pt x="132" y="61"/>
                  </a:lnTo>
                  <a:lnTo>
                    <a:pt x="132" y="61"/>
                  </a:lnTo>
                  <a:lnTo>
                    <a:pt x="134" y="59"/>
                  </a:lnTo>
                  <a:lnTo>
                    <a:pt x="134" y="57"/>
                  </a:lnTo>
                  <a:lnTo>
                    <a:pt x="134" y="54"/>
                  </a:lnTo>
                  <a:lnTo>
                    <a:pt x="134" y="52"/>
                  </a:lnTo>
                  <a:lnTo>
                    <a:pt x="132" y="50"/>
                  </a:lnTo>
                  <a:lnTo>
                    <a:pt x="132" y="50"/>
                  </a:lnTo>
                  <a:lnTo>
                    <a:pt x="132" y="48"/>
                  </a:lnTo>
                  <a:lnTo>
                    <a:pt x="132" y="46"/>
                  </a:lnTo>
                  <a:lnTo>
                    <a:pt x="132" y="48"/>
                  </a:lnTo>
                  <a:lnTo>
                    <a:pt x="134" y="46"/>
                  </a:lnTo>
                  <a:lnTo>
                    <a:pt x="134" y="46"/>
                  </a:lnTo>
                  <a:lnTo>
                    <a:pt x="134" y="44"/>
                  </a:lnTo>
                  <a:lnTo>
                    <a:pt x="136" y="46"/>
                  </a:lnTo>
                  <a:lnTo>
                    <a:pt x="136" y="46"/>
                  </a:lnTo>
                  <a:lnTo>
                    <a:pt x="138" y="46"/>
                  </a:lnTo>
                  <a:lnTo>
                    <a:pt x="138" y="48"/>
                  </a:lnTo>
                  <a:lnTo>
                    <a:pt x="138" y="48"/>
                  </a:lnTo>
                  <a:lnTo>
                    <a:pt x="138" y="50"/>
                  </a:lnTo>
                  <a:lnTo>
                    <a:pt x="141" y="50"/>
                  </a:lnTo>
                  <a:lnTo>
                    <a:pt x="143" y="50"/>
                  </a:lnTo>
                  <a:lnTo>
                    <a:pt x="143" y="52"/>
                  </a:lnTo>
                  <a:lnTo>
                    <a:pt x="143" y="52"/>
                  </a:lnTo>
                  <a:lnTo>
                    <a:pt x="143" y="52"/>
                  </a:lnTo>
                  <a:lnTo>
                    <a:pt x="145" y="50"/>
                  </a:lnTo>
                  <a:lnTo>
                    <a:pt x="143" y="48"/>
                  </a:lnTo>
                  <a:lnTo>
                    <a:pt x="143" y="46"/>
                  </a:lnTo>
                  <a:lnTo>
                    <a:pt x="141" y="46"/>
                  </a:lnTo>
                  <a:lnTo>
                    <a:pt x="138" y="44"/>
                  </a:lnTo>
                  <a:lnTo>
                    <a:pt x="136" y="44"/>
                  </a:lnTo>
                  <a:lnTo>
                    <a:pt x="136" y="42"/>
                  </a:lnTo>
                  <a:lnTo>
                    <a:pt x="138" y="36"/>
                  </a:lnTo>
                  <a:lnTo>
                    <a:pt x="141" y="33"/>
                  </a:lnTo>
                  <a:lnTo>
                    <a:pt x="141" y="33"/>
                  </a:lnTo>
                  <a:lnTo>
                    <a:pt x="141" y="33"/>
                  </a:lnTo>
                  <a:lnTo>
                    <a:pt x="134" y="29"/>
                  </a:lnTo>
                  <a:lnTo>
                    <a:pt x="128" y="23"/>
                  </a:lnTo>
                  <a:lnTo>
                    <a:pt x="126" y="21"/>
                  </a:lnTo>
                  <a:lnTo>
                    <a:pt x="124" y="21"/>
                  </a:lnTo>
                  <a:lnTo>
                    <a:pt x="122" y="21"/>
                  </a:lnTo>
                  <a:lnTo>
                    <a:pt x="120" y="21"/>
                  </a:lnTo>
                  <a:lnTo>
                    <a:pt x="115" y="21"/>
                  </a:lnTo>
                  <a:lnTo>
                    <a:pt x="113" y="21"/>
                  </a:lnTo>
                  <a:lnTo>
                    <a:pt x="90" y="10"/>
                  </a:lnTo>
                  <a:lnTo>
                    <a:pt x="86" y="10"/>
                  </a:lnTo>
                  <a:lnTo>
                    <a:pt x="76" y="10"/>
                  </a:lnTo>
                  <a:lnTo>
                    <a:pt x="69" y="8"/>
                  </a:lnTo>
                  <a:lnTo>
                    <a:pt x="63" y="12"/>
                  </a:lnTo>
                  <a:lnTo>
                    <a:pt x="61" y="12"/>
                  </a:lnTo>
                  <a:lnTo>
                    <a:pt x="61" y="12"/>
                  </a:lnTo>
                  <a:lnTo>
                    <a:pt x="59" y="15"/>
                  </a:lnTo>
                  <a:lnTo>
                    <a:pt x="59" y="12"/>
                  </a:lnTo>
                  <a:lnTo>
                    <a:pt x="55" y="10"/>
                  </a:lnTo>
                  <a:lnTo>
                    <a:pt x="46" y="4"/>
                  </a:lnTo>
                  <a:lnTo>
                    <a:pt x="40" y="0"/>
                  </a:lnTo>
                  <a:lnTo>
                    <a:pt x="38" y="0"/>
                  </a:lnTo>
                  <a:lnTo>
                    <a:pt x="36" y="0"/>
                  </a:lnTo>
                  <a:lnTo>
                    <a:pt x="34" y="0"/>
                  </a:lnTo>
                  <a:lnTo>
                    <a:pt x="32" y="0"/>
                  </a:lnTo>
                  <a:lnTo>
                    <a:pt x="30" y="0"/>
                  </a:lnTo>
                  <a:lnTo>
                    <a:pt x="25" y="0"/>
                  </a:lnTo>
                  <a:lnTo>
                    <a:pt x="21" y="4"/>
                  </a:lnTo>
                  <a:lnTo>
                    <a:pt x="21" y="4"/>
                  </a:lnTo>
                  <a:lnTo>
                    <a:pt x="21" y="4"/>
                  </a:lnTo>
                  <a:lnTo>
                    <a:pt x="21" y="6"/>
                  </a:lnTo>
                  <a:lnTo>
                    <a:pt x="21" y="10"/>
                  </a:lnTo>
                  <a:lnTo>
                    <a:pt x="21" y="10"/>
                  </a:lnTo>
                  <a:lnTo>
                    <a:pt x="19" y="12"/>
                  </a:lnTo>
                  <a:lnTo>
                    <a:pt x="19" y="15"/>
                  </a:lnTo>
                  <a:lnTo>
                    <a:pt x="19" y="17"/>
                  </a:lnTo>
                  <a:lnTo>
                    <a:pt x="17" y="19"/>
                  </a:lnTo>
                  <a:lnTo>
                    <a:pt x="19" y="19"/>
                  </a:lnTo>
                  <a:lnTo>
                    <a:pt x="19" y="19"/>
                  </a:lnTo>
                  <a:lnTo>
                    <a:pt x="19" y="21"/>
                  </a:lnTo>
                  <a:lnTo>
                    <a:pt x="21" y="23"/>
                  </a:lnTo>
                  <a:lnTo>
                    <a:pt x="21" y="25"/>
                  </a:lnTo>
                  <a:lnTo>
                    <a:pt x="19" y="29"/>
                  </a:lnTo>
                  <a:lnTo>
                    <a:pt x="19" y="31"/>
                  </a:lnTo>
                  <a:lnTo>
                    <a:pt x="19" y="31"/>
                  </a:lnTo>
                  <a:lnTo>
                    <a:pt x="17" y="31"/>
                  </a:lnTo>
                  <a:lnTo>
                    <a:pt x="17" y="33"/>
                  </a:lnTo>
                  <a:lnTo>
                    <a:pt x="15" y="33"/>
                  </a:lnTo>
                  <a:lnTo>
                    <a:pt x="15" y="33"/>
                  </a:lnTo>
                  <a:lnTo>
                    <a:pt x="15" y="36"/>
                  </a:lnTo>
                  <a:lnTo>
                    <a:pt x="13" y="36"/>
                  </a:lnTo>
                  <a:lnTo>
                    <a:pt x="13" y="36"/>
                  </a:lnTo>
                  <a:lnTo>
                    <a:pt x="11" y="38"/>
                  </a:lnTo>
                  <a:lnTo>
                    <a:pt x="11" y="38"/>
                  </a:lnTo>
                  <a:lnTo>
                    <a:pt x="9" y="42"/>
                  </a:lnTo>
                  <a:lnTo>
                    <a:pt x="7" y="44"/>
                  </a:lnTo>
                  <a:lnTo>
                    <a:pt x="4" y="46"/>
                  </a:lnTo>
                  <a:lnTo>
                    <a:pt x="2" y="48"/>
                  </a:lnTo>
                  <a:lnTo>
                    <a:pt x="2" y="50"/>
                  </a:lnTo>
                  <a:lnTo>
                    <a:pt x="2" y="52"/>
                  </a:lnTo>
                  <a:lnTo>
                    <a:pt x="0" y="54"/>
                  </a:lnTo>
                  <a:lnTo>
                    <a:pt x="0" y="54"/>
                  </a:lnTo>
                  <a:lnTo>
                    <a:pt x="0" y="57"/>
                  </a:lnTo>
                  <a:lnTo>
                    <a:pt x="2" y="59"/>
                  </a:lnTo>
                  <a:lnTo>
                    <a:pt x="2" y="63"/>
                  </a:lnTo>
                  <a:lnTo>
                    <a:pt x="23" y="80"/>
                  </a:lnTo>
                  <a:lnTo>
                    <a:pt x="27" y="86"/>
                  </a:lnTo>
                  <a:lnTo>
                    <a:pt x="30" y="88"/>
                  </a:lnTo>
                  <a:lnTo>
                    <a:pt x="32" y="88"/>
                  </a:lnTo>
                  <a:lnTo>
                    <a:pt x="36" y="88"/>
                  </a:lnTo>
                  <a:lnTo>
                    <a:pt x="38" y="88"/>
                  </a:lnTo>
                  <a:lnTo>
                    <a:pt x="38" y="90"/>
                  </a:lnTo>
                  <a:lnTo>
                    <a:pt x="38" y="92"/>
                  </a:lnTo>
                  <a:lnTo>
                    <a:pt x="38" y="94"/>
                  </a:lnTo>
                  <a:lnTo>
                    <a:pt x="36" y="96"/>
                  </a:lnTo>
                  <a:lnTo>
                    <a:pt x="38" y="96"/>
                  </a:lnTo>
                  <a:lnTo>
                    <a:pt x="38" y="96"/>
                  </a:lnTo>
                  <a:lnTo>
                    <a:pt x="40" y="94"/>
                  </a:lnTo>
                  <a:lnTo>
                    <a:pt x="42" y="94"/>
                  </a:lnTo>
                  <a:lnTo>
                    <a:pt x="42" y="96"/>
                  </a:lnTo>
                  <a:lnTo>
                    <a:pt x="44" y="96"/>
                  </a:lnTo>
                  <a:lnTo>
                    <a:pt x="44" y="99"/>
                  </a:lnTo>
                  <a:lnTo>
                    <a:pt x="44" y="99"/>
                  </a:lnTo>
                  <a:lnTo>
                    <a:pt x="44" y="101"/>
                  </a:lnTo>
                  <a:lnTo>
                    <a:pt x="46" y="101"/>
                  </a:lnTo>
                  <a:lnTo>
                    <a:pt x="46" y="103"/>
                  </a:lnTo>
                  <a:lnTo>
                    <a:pt x="55" y="105"/>
                  </a:lnTo>
                  <a:lnTo>
                    <a:pt x="65" y="107"/>
                  </a:lnTo>
                  <a:lnTo>
                    <a:pt x="69" y="109"/>
                  </a:lnTo>
                  <a:lnTo>
                    <a:pt x="71" y="113"/>
                  </a:lnTo>
                  <a:lnTo>
                    <a:pt x="71" y="122"/>
                  </a:lnTo>
                  <a:lnTo>
                    <a:pt x="69" y="128"/>
                  </a:lnTo>
                  <a:lnTo>
                    <a:pt x="65" y="130"/>
                  </a:lnTo>
                  <a:lnTo>
                    <a:pt x="65" y="128"/>
                  </a:lnTo>
                  <a:lnTo>
                    <a:pt x="67" y="128"/>
                  </a:lnTo>
                  <a:lnTo>
                    <a:pt x="65" y="126"/>
                  </a:lnTo>
                  <a:lnTo>
                    <a:pt x="65" y="126"/>
                  </a:lnTo>
                  <a:lnTo>
                    <a:pt x="63" y="128"/>
                  </a:lnTo>
                  <a:lnTo>
                    <a:pt x="63" y="128"/>
                  </a:lnTo>
                  <a:lnTo>
                    <a:pt x="63" y="128"/>
                  </a:lnTo>
                  <a:lnTo>
                    <a:pt x="63" y="132"/>
                  </a:lnTo>
                  <a:lnTo>
                    <a:pt x="63" y="139"/>
                  </a:lnTo>
                  <a:lnTo>
                    <a:pt x="63" y="143"/>
                  </a:lnTo>
                  <a:lnTo>
                    <a:pt x="63" y="147"/>
                  </a:lnTo>
                  <a:lnTo>
                    <a:pt x="61" y="153"/>
                  </a:lnTo>
                  <a:lnTo>
                    <a:pt x="59" y="160"/>
                  </a:lnTo>
                  <a:lnTo>
                    <a:pt x="59" y="164"/>
                  </a:lnTo>
                  <a:lnTo>
                    <a:pt x="59" y="168"/>
                  </a:lnTo>
                  <a:lnTo>
                    <a:pt x="59" y="168"/>
                  </a:lnTo>
                  <a:lnTo>
                    <a:pt x="59" y="168"/>
                  </a:lnTo>
                  <a:lnTo>
                    <a:pt x="59" y="168"/>
                  </a:lnTo>
                  <a:lnTo>
                    <a:pt x="61" y="168"/>
                  </a:lnTo>
                  <a:lnTo>
                    <a:pt x="61" y="170"/>
                  </a:lnTo>
                  <a:lnTo>
                    <a:pt x="65" y="176"/>
                  </a:lnTo>
                  <a:lnTo>
                    <a:pt x="67" y="176"/>
                  </a:lnTo>
                  <a:lnTo>
                    <a:pt x="71" y="178"/>
                  </a:lnTo>
                  <a:lnTo>
                    <a:pt x="74" y="178"/>
                  </a:lnTo>
                  <a:lnTo>
                    <a:pt x="76" y="181"/>
                  </a:lnTo>
                  <a:lnTo>
                    <a:pt x="78" y="183"/>
                  </a:lnTo>
                  <a:lnTo>
                    <a:pt x="80" y="185"/>
                  </a:lnTo>
                  <a:lnTo>
                    <a:pt x="80" y="185"/>
                  </a:lnTo>
                  <a:lnTo>
                    <a:pt x="82" y="185"/>
                  </a:lnTo>
                  <a:lnTo>
                    <a:pt x="82" y="185"/>
                  </a:lnTo>
                  <a:lnTo>
                    <a:pt x="82" y="183"/>
                  </a:lnTo>
                  <a:lnTo>
                    <a:pt x="84" y="183"/>
                  </a:lnTo>
                  <a:lnTo>
                    <a:pt x="84" y="183"/>
                  </a:lnTo>
                  <a:lnTo>
                    <a:pt x="86" y="183"/>
                  </a:lnTo>
                  <a:lnTo>
                    <a:pt x="88" y="183"/>
                  </a:lnTo>
                  <a:lnTo>
                    <a:pt x="90" y="183"/>
                  </a:lnTo>
                  <a:lnTo>
                    <a:pt x="90" y="183"/>
                  </a:lnTo>
                  <a:lnTo>
                    <a:pt x="92" y="183"/>
                  </a:lnTo>
                  <a:lnTo>
                    <a:pt x="94" y="185"/>
                  </a:lnTo>
                  <a:lnTo>
                    <a:pt x="97" y="185"/>
                  </a:lnTo>
                  <a:lnTo>
                    <a:pt x="107" y="187"/>
                  </a:lnTo>
                  <a:lnTo>
                    <a:pt x="109" y="187"/>
                  </a:lnTo>
                  <a:lnTo>
                    <a:pt x="113" y="185"/>
                  </a:lnTo>
                  <a:lnTo>
                    <a:pt x="115" y="185"/>
                  </a:lnTo>
                  <a:lnTo>
                    <a:pt x="115" y="185"/>
                  </a:lnTo>
                  <a:lnTo>
                    <a:pt x="118" y="183"/>
                  </a:lnTo>
                  <a:lnTo>
                    <a:pt x="120" y="183"/>
                  </a:lnTo>
                  <a:lnTo>
                    <a:pt x="120" y="181"/>
                  </a:lnTo>
                  <a:lnTo>
                    <a:pt x="118" y="181"/>
                  </a:lnTo>
                  <a:lnTo>
                    <a:pt x="118" y="181"/>
                  </a:lnTo>
                  <a:lnTo>
                    <a:pt x="115" y="178"/>
                  </a:lnTo>
                  <a:lnTo>
                    <a:pt x="113" y="176"/>
                  </a:lnTo>
                  <a:lnTo>
                    <a:pt x="111" y="172"/>
                  </a:lnTo>
                  <a:lnTo>
                    <a:pt x="111" y="168"/>
                  </a:lnTo>
                  <a:lnTo>
                    <a:pt x="111" y="164"/>
                  </a:lnTo>
                  <a:lnTo>
                    <a:pt x="113" y="160"/>
                  </a:lnTo>
                  <a:lnTo>
                    <a:pt x="115" y="157"/>
                  </a:lnTo>
                  <a:lnTo>
                    <a:pt x="118" y="155"/>
                  </a:lnTo>
                  <a:lnTo>
                    <a:pt x="118" y="155"/>
                  </a:lnTo>
                  <a:lnTo>
                    <a:pt x="122" y="153"/>
                  </a:lnTo>
                  <a:lnTo>
                    <a:pt x="122" y="153"/>
                  </a:lnTo>
                  <a:lnTo>
                    <a:pt x="124" y="153"/>
                  </a:lnTo>
                  <a:lnTo>
                    <a:pt x="126" y="151"/>
                  </a:lnTo>
                  <a:lnTo>
                    <a:pt x="128" y="151"/>
                  </a:lnTo>
                  <a:lnTo>
                    <a:pt x="128" y="151"/>
                  </a:lnTo>
                  <a:lnTo>
                    <a:pt x="130" y="149"/>
                  </a:lnTo>
                  <a:lnTo>
                    <a:pt x="130" y="149"/>
                  </a:lnTo>
                  <a:lnTo>
                    <a:pt x="136" y="149"/>
                  </a:lnTo>
                  <a:lnTo>
                    <a:pt x="141" y="149"/>
                  </a:lnTo>
                  <a:close/>
                  <a:moveTo>
                    <a:pt x="178" y="155"/>
                  </a:moveTo>
                  <a:lnTo>
                    <a:pt x="176" y="155"/>
                  </a:lnTo>
                  <a:lnTo>
                    <a:pt x="176" y="155"/>
                  </a:lnTo>
                  <a:lnTo>
                    <a:pt x="176" y="155"/>
                  </a:lnTo>
                  <a:lnTo>
                    <a:pt x="174" y="155"/>
                  </a:lnTo>
                  <a:lnTo>
                    <a:pt x="174" y="155"/>
                  </a:lnTo>
                  <a:lnTo>
                    <a:pt x="172" y="157"/>
                  </a:lnTo>
                  <a:lnTo>
                    <a:pt x="174" y="157"/>
                  </a:lnTo>
                  <a:lnTo>
                    <a:pt x="174" y="160"/>
                  </a:lnTo>
                  <a:lnTo>
                    <a:pt x="174" y="160"/>
                  </a:lnTo>
                  <a:lnTo>
                    <a:pt x="174" y="157"/>
                  </a:lnTo>
                  <a:lnTo>
                    <a:pt x="174" y="157"/>
                  </a:lnTo>
                  <a:lnTo>
                    <a:pt x="176" y="160"/>
                  </a:lnTo>
                  <a:lnTo>
                    <a:pt x="176" y="160"/>
                  </a:lnTo>
                  <a:lnTo>
                    <a:pt x="176" y="160"/>
                  </a:lnTo>
                  <a:lnTo>
                    <a:pt x="178" y="160"/>
                  </a:lnTo>
                  <a:lnTo>
                    <a:pt x="178" y="160"/>
                  </a:lnTo>
                  <a:lnTo>
                    <a:pt x="178" y="157"/>
                  </a:lnTo>
                  <a:lnTo>
                    <a:pt x="178" y="157"/>
                  </a:lnTo>
                  <a:lnTo>
                    <a:pt x="176" y="157"/>
                  </a:lnTo>
                  <a:lnTo>
                    <a:pt x="176" y="157"/>
                  </a:lnTo>
                  <a:lnTo>
                    <a:pt x="178" y="155"/>
                  </a:lnTo>
                  <a:lnTo>
                    <a:pt x="178" y="155"/>
                  </a:lnTo>
                  <a:close/>
                  <a:moveTo>
                    <a:pt x="208" y="67"/>
                  </a:moveTo>
                  <a:lnTo>
                    <a:pt x="210" y="69"/>
                  </a:lnTo>
                  <a:lnTo>
                    <a:pt x="212" y="69"/>
                  </a:lnTo>
                  <a:lnTo>
                    <a:pt x="214" y="71"/>
                  </a:lnTo>
                  <a:lnTo>
                    <a:pt x="214" y="69"/>
                  </a:lnTo>
                  <a:lnTo>
                    <a:pt x="216" y="69"/>
                  </a:lnTo>
                  <a:lnTo>
                    <a:pt x="216" y="69"/>
                  </a:lnTo>
                  <a:lnTo>
                    <a:pt x="218" y="67"/>
                  </a:lnTo>
                  <a:lnTo>
                    <a:pt x="218" y="65"/>
                  </a:lnTo>
                  <a:lnTo>
                    <a:pt x="218" y="65"/>
                  </a:lnTo>
                  <a:lnTo>
                    <a:pt x="216" y="63"/>
                  </a:lnTo>
                  <a:lnTo>
                    <a:pt x="216" y="63"/>
                  </a:lnTo>
                  <a:lnTo>
                    <a:pt x="210" y="65"/>
                  </a:lnTo>
                  <a:lnTo>
                    <a:pt x="208" y="65"/>
                  </a:lnTo>
                  <a:lnTo>
                    <a:pt x="208" y="65"/>
                  </a:lnTo>
                  <a:lnTo>
                    <a:pt x="208" y="67"/>
                  </a:lnTo>
                  <a:lnTo>
                    <a:pt x="208" y="67"/>
                  </a:lnTo>
                  <a:close/>
                  <a:moveTo>
                    <a:pt x="159" y="260"/>
                  </a:moveTo>
                  <a:lnTo>
                    <a:pt x="159" y="260"/>
                  </a:lnTo>
                  <a:lnTo>
                    <a:pt x="155" y="258"/>
                  </a:lnTo>
                  <a:lnTo>
                    <a:pt x="153" y="262"/>
                  </a:lnTo>
                  <a:lnTo>
                    <a:pt x="153" y="265"/>
                  </a:lnTo>
                  <a:lnTo>
                    <a:pt x="151" y="265"/>
                  </a:lnTo>
                  <a:lnTo>
                    <a:pt x="151" y="265"/>
                  </a:lnTo>
                  <a:lnTo>
                    <a:pt x="151" y="267"/>
                  </a:lnTo>
                  <a:lnTo>
                    <a:pt x="153" y="267"/>
                  </a:lnTo>
                  <a:lnTo>
                    <a:pt x="153" y="267"/>
                  </a:lnTo>
                  <a:lnTo>
                    <a:pt x="157" y="267"/>
                  </a:lnTo>
                  <a:lnTo>
                    <a:pt x="159" y="265"/>
                  </a:lnTo>
                  <a:lnTo>
                    <a:pt x="159" y="262"/>
                  </a:lnTo>
                  <a:lnTo>
                    <a:pt x="159" y="262"/>
                  </a:lnTo>
                  <a:lnTo>
                    <a:pt x="159" y="260"/>
                  </a:lnTo>
                  <a:close/>
                  <a:moveTo>
                    <a:pt x="113" y="216"/>
                  </a:moveTo>
                  <a:lnTo>
                    <a:pt x="111" y="216"/>
                  </a:lnTo>
                  <a:lnTo>
                    <a:pt x="111" y="214"/>
                  </a:lnTo>
                  <a:lnTo>
                    <a:pt x="109" y="214"/>
                  </a:lnTo>
                  <a:lnTo>
                    <a:pt x="107" y="212"/>
                  </a:lnTo>
                  <a:lnTo>
                    <a:pt x="105" y="208"/>
                  </a:lnTo>
                  <a:lnTo>
                    <a:pt x="105" y="206"/>
                  </a:lnTo>
                  <a:lnTo>
                    <a:pt x="105" y="206"/>
                  </a:lnTo>
                  <a:lnTo>
                    <a:pt x="103" y="206"/>
                  </a:lnTo>
                  <a:lnTo>
                    <a:pt x="103" y="208"/>
                  </a:lnTo>
                  <a:lnTo>
                    <a:pt x="101" y="210"/>
                  </a:lnTo>
                  <a:lnTo>
                    <a:pt x="101" y="210"/>
                  </a:lnTo>
                  <a:lnTo>
                    <a:pt x="99" y="208"/>
                  </a:lnTo>
                  <a:lnTo>
                    <a:pt x="99" y="206"/>
                  </a:lnTo>
                  <a:lnTo>
                    <a:pt x="99" y="206"/>
                  </a:lnTo>
                  <a:lnTo>
                    <a:pt x="99" y="206"/>
                  </a:lnTo>
                  <a:lnTo>
                    <a:pt x="97" y="206"/>
                  </a:lnTo>
                  <a:lnTo>
                    <a:pt x="94" y="208"/>
                  </a:lnTo>
                  <a:lnTo>
                    <a:pt x="94" y="210"/>
                  </a:lnTo>
                  <a:lnTo>
                    <a:pt x="97" y="212"/>
                  </a:lnTo>
                  <a:lnTo>
                    <a:pt x="97" y="212"/>
                  </a:lnTo>
                  <a:lnTo>
                    <a:pt x="97" y="214"/>
                  </a:lnTo>
                  <a:lnTo>
                    <a:pt x="97" y="214"/>
                  </a:lnTo>
                  <a:lnTo>
                    <a:pt x="92" y="214"/>
                  </a:lnTo>
                  <a:lnTo>
                    <a:pt x="92" y="214"/>
                  </a:lnTo>
                  <a:lnTo>
                    <a:pt x="92" y="216"/>
                  </a:lnTo>
                  <a:lnTo>
                    <a:pt x="92" y="218"/>
                  </a:lnTo>
                  <a:lnTo>
                    <a:pt x="90" y="218"/>
                  </a:lnTo>
                  <a:lnTo>
                    <a:pt x="90" y="220"/>
                  </a:lnTo>
                  <a:lnTo>
                    <a:pt x="90" y="220"/>
                  </a:lnTo>
                  <a:lnTo>
                    <a:pt x="90" y="223"/>
                  </a:lnTo>
                  <a:lnTo>
                    <a:pt x="90" y="225"/>
                  </a:lnTo>
                  <a:lnTo>
                    <a:pt x="90" y="229"/>
                  </a:lnTo>
                  <a:lnTo>
                    <a:pt x="94" y="233"/>
                  </a:lnTo>
                  <a:lnTo>
                    <a:pt x="97" y="235"/>
                  </a:lnTo>
                  <a:lnTo>
                    <a:pt x="97" y="237"/>
                  </a:lnTo>
                  <a:lnTo>
                    <a:pt x="97" y="237"/>
                  </a:lnTo>
                  <a:lnTo>
                    <a:pt x="99" y="237"/>
                  </a:lnTo>
                  <a:lnTo>
                    <a:pt x="99" y="237"/>
                  </a:lnTo>
                  <a:lnTo>
                    <a:pt x="101" y="237"/>
                  </a:lnTo>
                  <a:lnTo>
                    <a:pt x="103" y="239"/>
                  </a:lnTo>
                  <a:lnTo>
                    <a:pt x="105" y="244"/>
                  </a:lnTo>
                  <a:lnTo>
                    <a:pt x="105" y="244"/>
                  </a:lnTo>
                  <a:lnTo>
                    <a:pt x="107" y="244"/>
                  </a:lnTo>
                  <a:lnTo>
                    <a:pt x="109" y="244"/>
                  </a:lnTo>
                  <a:lnTo>
                    <a:pt x="111" y="244"/>
                  </a:lnTo>
                  <a:lnTo>
                    <a:pt x="111" y="241"/>
                  </a:lnTo>
                  <a:lnTo>
                    <a:pt x="113" y="241"/>
                  </a:lnTo>
                  <a:lnTo>
                    <a:pt x="113" y="225"/>
                  </a:lnTo>
                  <a:lnTo>
                    <a:pt x="111" y="223"/>
                  </a:lnTo>
                  <a:lnTo>
                    <a:pt x="111" y="223"/>
                  </a:lnTo>
                  <a:lnTo>
                    <a:pt x="113" y="220"/>
                  </a:lnTo>
                  <a:lnTo>
                    <a:pt x="113" y="220"/>
                  </a:lnTo>
                  <a:lnTo>
                    <a:pt x="113" y="220"/>
                  </a:lnTo>
                  <a:lnTo>
                    <a:pt x="113" y="218"/>
                  </a:lnTo>
                  <a:lnTo>
                    <a:pt x="113" y="216"/>
                  </a:lnTo>
                  <a:close/>
                  <a:moveTo>
                    <a:pt x="147" y="54"/>
                  </a:moveTo>
                  <a:lnTo>
                    <a:pt x="147" y="57"/>
                  </a:lnTo>
                  <a:lnTo>
                    <a:pt x="149" y="57"/>
                  </a:lnTo>
                  <a:lnTo>
                    <a:pt x="149" y="57"/>
                  </a:lnTo>
                  <a:lnTo>
                    <a:pt x="151" y="54"/>
                  </a:lnTo>
                  <a:lnTo>
                    <a:pt x="151" y="54"/>
                  </a:lnTo>
                  <a:lnTo>
                    <a:pt x="151" y="52"/>
                  </a:lnTo>
                  <a:lnTo>
                    <a:pt x="151" y="52"/>
                  </a:lnTo>
                  <a:lnTo>
                    <a:pt x="149" y="50"/>
                  </a:lnTo>
                  <a:lnTo>
                    <a:pt x="149" y="50"/>
                  </a:lnTo>
                  <a:lnTo>
                    <a:pt x="149" y="48"/>
                  </a:lnTo>
                  <a:lnTo>
                    <a:pt x="147" y="48"/>
                  </a:lnTo>
                  <a:lnTo>
                    <a:pt x="147" y="48"/>
                  </a:lnTo>
                  <a:lnTo>
                    <a:pt x="147" y="48"/>
                  </a:lnTo>
                  <a:lnTo>
                    <a:pt x="147" y="48"/>
                  </a:lnTo>
                  <a:lnTo>
                    <a:pt x="147" y="48"/>
                  </a:lnTo>
                  <a:lnTo>
                    <a:pt x="147" y="48"/>
                  </a:lnTo>
                  <a:lnTo>
                    <a:pt x="145" y="50"/>
                  </a:lnTo>
                  <a:lnTo>
                    <a:pt x="145" y="50"/>
                  </a:lnTo>
                  <a:lnTo>
                    <a:pt x="145" y="52"/>
                  </a:lnTo>
                  <a:lnTo>
                    <a:pt x="147" y="54"/>
                  </a:lnTo>
                  <a:close/>
                  <a:moveTo>
                    <a:pt x="57" y="115"/>
                  </a:moveTo>
                  <a:lnTo>
                    <a:pt x="55" y="115"/>
                  </a:lnTo>
                  <a:lnTo>
                    <a:pt x="53" y="115"/>
                  </a:lnTo>
                  <a:lnTo>
                    <a:pt x="53" y="115"/>
                  </a:lnTo>
                  <a:lnTo>
                    <a:pt x="53" y="113"/>
                  </a:lnTo>
                  <a:lnTo>
                    <a:pt x="53" y="113"/>
                  </a:lnTo>
                  <a:lnTo>
                    <a:pt x="53" y="113"/>
                  </a:lnTo>
                  <a:lnTo>
                    <a:pt x="53" y="113"/>
                  </a:lnTo>
                  <a:lnTo>
                    <a:pt x="53" y="115"/>
                  </a:lnTo>
                  <a:lnTo>
                    <a:pt x="53" y="115"/>
                  </a:lnTo>
                  <a:lnTo>
                    <a:pt x="51" y="115"/>
                  </a:lnTo>
                  <a:lnTo>
                    <a:pt x="51" y="115"/>
                  </a:lnTo>
                  <a:lnTo>
                    <a:pt x="48" y="115"/>
                  </a:lnTo>
                  <a:lnTo>
                    <a:pt x="48" y="115"/>
                  </a:lnTo>
                  <a:lnTo>
                    <a:pt x="48" y="118"/>
                  </a:lnTo>
                  <a:lnTo>
                    <a:pt x="51" y="118"/>
                  </a:lnTo>
                  <a:lnTo>
                    <a:pt x="51" y="120"/>
                  </a:lnTo>
                  <a:lnTo>
                    <a:pt x="51" y="120"/>
                  </a:lnTo>
                  <a:lnTo>
                    <a:pt x="51" y="122"/>
                  </a:lnTo>
                  <a:lnTo>
                    <a:pt x="51" y="122"/>
                  </a:lnTo>
                  <a:lnTo>
                    <a:pt x="51" y="120"/>
                  </a:lnTo>
                  <a:lnTo>
                    <a:pt x="53" y="120"/>
                  </a:lnTo>
                  <a:lnTo>
                    <a:pt x="55" y="122"/>
                  </a:lnTo>
                  <a:lnTo>
                    <a:pt x="55" y="122"/>
                  </a:lnTo>
                  <a:lnTo>
                    <a:pt x="55" y="122"/>
                  </a:lnTo>
                  <a:lnTo>
                    <a:pt x="55" y="120"/>
                  </a:lnTo>
                  <a:lnTo>
                    <a:pt x="55" y="118"/>
                  </a:lnTo>
                  <a:lnTo>
                    <a:pt x="57" y="118"/>
                  </a:lnTo>
                  <a:lnTo>
                    <a:pt x="57" y="118"/>
                  </a:lnTo>
                  <a:lnTo>
                    <a:pt x="57" y="118"/>
                  </a:lnTo>
                  <a:lnTo>
                    <a:pt x="57" y="118"/>
                  </a:lnTo>
                  <a:lnTo>
                    <a:pt x="57" y="118"/>
                  </a:lnTo>
                  <a:lnTo>
                    <a:pt x="57" y="115"/>
                  </a:lnTo>
                  <a:lnTo>
                    <a:pt x="57" y="115"/>
                  </a:lnTo>
                  <a:lnTo>
                    <a:pt x="57" y="115"/>
                  </a:lnTo>
                  <a:close/>
                  <a:moveTo>
                    <a:pt x="224" y="107"/>
                  </a:moveTo>
                  <a:lnTo>
                    <a:pt x="220" y="105"/>
                  </a:lnTo>
                  <a:lnTo>
                    <a:pt x="220" y="105"/>
                  </a:lnTo>
                  <a:lnTo>
                    <a:pt x="216" y="105"/>
                  </a:lnTo>
                  <a:lnTo>
                    <a:pt x="214" y="105"/>
                  </a:lnTo>
                  <a:lnTo>
                    <a:pt x="214" y="107"/>
                  </a:lnTo>
                  <a:lnTo>
                    <a:pt x="212" y="107"/>
                  </a:lnTo>
                  <a:lnTo>
                    <a:pt x="210" y="105"/>
                  </a:lnTo>
                  <a:lnTo>
                    <a:pt x="208" y="105"/>
                  </a:lnTo>
                  <a:lnTo>
                    <a:pt x="206" y="103"/>
                  </a:lnTo>
                  <a:lnTo>
                    <a:pt x="206" y="103"/>
                  </a:lnTo>
                  <a:lnTo>
                    <a:pt x="203" y="105"/>
                  </a:lnTo>
                  <a:lnTo>
                    <a:pt x="201" y="107"/>
                  </a:lnTo>
                  <a:lnTo>
                    <a:pt x="201" y="107"/>
                  </a:lnTo>
                  <a:lnTo>
                    <a:pt x="199" y="109"/>
                  </a:lnTo>
                  <a:lnTo>
                    <a:pt x="197" y="109"/>
                  </a:lnTo>
                  <a:lnTo>
                    <a:pt x="197" y="111"/>
                  </a:lnTo>
                  <a:lnTo>
                    <a:pt x="199" y="115"/>
                  </a:lnTo>
                  <a:lnTo>
                    <a:pt x="199" y="118"/>
                  </a:lnTo>
                  <a:lnTo>
                    <a:pt x="203" y="122"/>
                  </a:lnTo>
                  <a:lnTo>
                    <a:pt x="206" y="126"/>
                  </a:lnTo>
                  <a:lnTo>
                    <a:pt x="210" y="128"/>
                  </a:lnTo>
                  <a:lnTo>
                    <a:pt x="214" y="128"/>
                  </a:lnTo>
                  <a:lnTo>
                    <a:pt x="218" y="126"/>
                  </a:lnTo>
                  <a:lnTo>
                    <a:pt x="220" y="124"/>
                  </a:lnTo>
                  <a:lnTo>
                    <a:pt x="224" y="118"/>
                  </a:lnTo>
                  <a:lnTo>
                    <a:pt x="226" y="113"/>
                  </a:lnTo>
                  <a:lnTo>
                    <a:pt x="226" y="111"/>
                  </a:lnTo>
                  <a:lnTo>
                    <a:pt x="224" y="107"/>
                  </a:lnTo>
                  <a:close/>
                  <a:moveTo>
                    <a:pt x="155" y="252"/>
                  </a:moveTo>
                  <a:lnTo>
                    <a:pt x="155" y="252"/>
                  </a:lnTo>
                  <a:lnTo>
                    <a:pt x="155" y="250"/>
                  </a:lnTo>
                  <a:lnTo>
                    <a:pt x="157" y="248"/>
                  </a:lnTo>
                  <a:lnTo>
                    <a:pt x="157" y="248"/>
                  </a:lnTo>
                  <a:lnTo>
                    <a:pt x="153" y="248"/>
                  </a:lnTo>
                  <a:lnTo>
                    <a:pt x="153" y="250"/>
                  </a:lnTo>
                  <a:lnTo>
                    <a:pt x="153" y="252"/>
                  </a:lnTo>
                  <a:lnTo>
                    <a:pt x="153" y="252"/>
                  </a:lnTo>
                  <a:lnTo>
                    <a:pt x="155" y="254"/>
                  </a:lnTo>
                  <a:lnTo>
                    <a:pt x="155" y="252"/>
                  </a:lnTo>
                  <a:close/>
                  <a:moveTo>
                    <a:pt x="296" y="273"/>
                  </a:moveTo>
                  <a:lnTo>
                    <a:pt x="296" y="271"/>
                  </a:lnTo>
                  <a:lnTo>
                    <a:pt x="296" y="271"/>
                  </a:lnTo>
                  <a:lnTo>
                    <a:pt x="296" y="271"/>
                  </a:lnTo>
                  <a:lnTo>
                    <a:pt x="293" y="269"/>
                  </a:lnTo>
                  <a:lnTo>
                    <a:pt x="287" y="269"/>
                  </a:lnTo>
                  <a:lnTo>
                    <a:pt x="287" y="269"/>
                  </a:lnTo>
                  <a:lnTo>
                    <a:pt x="285" y="269"/>
                  </a:lnTo>
                  <a:lnTo>
                    <a:pt x="287" y="271"/>
                  </a:lnTo>
                  <a:lnTo>
                    <a:pt x="287" y="271"/>
                  </a:lnTo>
                  <a:lnTo>
                    <a:pt x="289" y="273"/>
                  </a:lnTo>
                  <a:lnTo>
                    <a:pt x="289" y="273"/>
                  </a:lnTo>
                  <a:lnTo>
                    <a:pt x="296" y="273"/>
                  </a:lnTo>
                  <a:lnTo>
                    <a:pt x="296" y="273"/>
                  </a:lnTo>
                  <a:close/>
                  <a:moveTo>
                    <a:pt x="279" y="252"/>
                  </a:moveTo>
                  <a:lnTo>
                    <a:pt x="277" y="250"/>
                  </a:lnTo>
                  <a:lnTo>
                    <a:pt x="275" y="248"/>
                  </a:lnTo>
                  <a:lnTo>
                    <a:pt x="275" y="248"/>
                  </a:lnTo>
                  <a:lnTo>
                    <a:pt x="273" y="246"/>
                  </a:lnTo>
                  <a:lnTo>
                    <a:pt x="270" y="246"/>
                  </a:lnTo>
                  <a:lnTo>
                    <a:pt x="268" y="244"/>
                  </a:lnTo>
                  <a:lnTo>
                    <a:pt x="266" y="244"/>
                  </a:lnTo>
                  <a:lnTo>
                    <a:pt x="268" y="246"/>
                  </a:lnTo>
                  <a:lnTo>
                    <a:pt x="270" y="248"/>
                  </a:lnTo>
                  <a:lnTo>
                    <a:pt x="270" y="248"/>
                  </a:lnTo>
                  <a:lnTo>
                    <a:pt x="273" y="250"/>
                  </a:lnTo>
                  <a:lnTo>
                    <a:pt x="275" y="254"/>
                  </a:lnTo>
                  <a:lnTo>
                    <a:pt x="277" y="256"/>
                  </a:lnTo>
                  <a:lnTo>
                    <a:pt x="279" y="256"/>
                  </a:lnTo>
                  <a:lnTo>
                    <a:pt x="279" y="254"/>
                  </a:lnTo>
                  <a:lnTo>
                    <a:pt x="279" y="252"/>
                  </a:lnTo>
                  <a:close/>
                  <a:moveTo>
                    <a:pt x="329" y="231"/>
                  </a:moveTo>
                  <a:lnTo>
                    <a:pt x="329" y="231"/>
                  </a:lnTo>
                  <a:lnTo>
                    <a:pt x="329" y="231"/>
                  </a:lnTo>
                  <a:lnTo>
                    <a:pt x="327" y="231"/>
                  </a:lnTo>
                  <a:lnTo>
                    <a:pt x="327" y="233"/>
                  </a:lnTo>
                  <a:lnTo>
                    <a:pt x="329" y="233"/>
                  </a:lnTo>
                  <a:lnTo>
                    <a:pt x="329" y="233"/>
                  </a:lnTo>
                  <a:lnTo>
                    <a:pt x="329" y="231"/>
                  </a:lnTo>
                  <a:close/>
                  <a:moveTo>
                    <a:pt x="302" y="290"/>
                  </a:moveTo>
                  <a:lnTo>
                    <a:pt x="300" y="288"/>
                  </a:lnTo>
                  <a:lnTo>
                    <a:pt x="300" y="286"/>
                  </a:lnTo>
                  <a:lnTo>
                    <a:pt x="296" y="283"/>
                  </a:lnTo>
                  <a:lnTo>
                    <a:pt x="293" y="281"/>
                  </a:lnTo>
                  <a:lnTo>
                    <a:pt x="293" y="283"/>
                  </a:lnTo>
                  <a:lnTo>
                    <a:pt x="293" y="286"/>
                  </a:lnTo>
                  <a:lnTo>
                    <a:pt x="293" y="288"/>
                  </a:lnTo>
                  <a:lnTo>
                    <a:pt x="296" y="290"/>
                  </a:lnTo>
                  <a:lnTo>
                    <a:pt x="296" y="290"/>
                  </a:lnTo>
                  <a:lnTo>
                    <a:pt x="298" y="292"/>
                  </a:lnTo>
                  <a:lnTo>
                    <a:pt x="300" y="292"/>
                  </a:lnTo>
                  <a:lnTo>
                    <a:pt x="300" y="294"/>
                  </a:lnTo>
                  <a:lnTo>
                    <a:pt x="300" y="296"/>
                  </a:lnTo>
                  <a:lnTo>
                    <a:pt x="300" y="296"/>
                  </a:lnTo>
                  <a:lnTo>
                    <a:pt x="302" y="296"/>
                  </a:lnTo>
                  <a:lnTo>
                    <a:pt x="302" y="296"/>
                  </a:lnTo>
                  <a:lnTo>
                    <a:pt x="304" y="292"/>
                  </a:lnTo>
                  <a:lnTo>
                    <a:pt x="302" y="290"/>
                  </a:lnTo>
                  <a:lnTo>
                    <a:pt x="302" y="290"/>
                  </a:lnTo>
                  <a:close/>
                  <a:moveTo>
                    <a:pt x="212" y="185"/>
                  </a:moveTo>
                  <a:lnTo>
                    <a:pt x="212" y="185"/>
                  </a:lnTo>
                  <a:lnTo>
                    <a:pt x="212" y="185"/>
                  </a:lnTo>
                  <a:lnTo>
                    <a:pt x="212" y="185"/>
                  </a:lnTo>
                  <a:lnTo>
                    <a:pt x="212" y="185"/>
                  </a:lnTo>
                  <a:lnTo>
                    <a:pt x="214" y="181"/>
                  </a:lnTo>
                  <a:lnTo>
                    <a:pt x="214" y="181"/>
                  </a:lnTo>
                  <a:lnTo>
                    <a:pt x="210" y="181"/>
                  </a:lnTo>
                  <a:lnTo>
                    <a:pt x="208" y="181"/>
                  </a:lnTo>
                  <a:lnTo>
                    <a:pt x="206" y="183"/>
                  </a:lnTo>
                  <a:lnTo>
                    <a:pt x="206" y="183"/>
                  </a:lnTo>
                  <a:lnTo>
                    <a:pt x="208" y="183"/>
                  </a:lnTo>
                  <a:lnTo>
                    <a:pt x="208" y="183"/>
                  </a:lnTo>
                  <a:lnTo>
                    <a:pt x="208" y="183"/>
                  </a:lnTo>
                  <a:lnTo>
                    <a:pt x="206" y="183"/>
                  </a:lnTo>
                  <a:lnTo>
                    <a:pt x="206" y="183"/>
                  </a:lnTo>
                  <a:lnTo>
                    <a:pt x="206" y="185"/>
                  </a:lnTo>
                  <a:lnTo>
                    <a:pt x="206" y="185"/>
                  </a:lnTo>
                  <a:lnTo>
                    <a:pt x="208" y="185"/>
                  </a:lnTo>
                  <a:lnTo>
                    <a:pt x="208" y="185"/>
                  </a:lnTo>
                  <a:lnTo>
                    <a:pt x="210" y="185"/>
                  </a:lnTo>
                  <a:lnTo>
                    <a:pt x="210" y="185"/>
                  </a:lnTo>
                  <a:lnTo>
                    <a:pt x="210" y="185"/>
                  </a:lnTo>
                  <a:lnTo>
                    <a:pt x="212" y="185"/>
                  </a:lnTo>
                  <a:lnTo>
                    <a:pt x="212" y="185"/>
                  </a:lnTo>
                  <a:lnTo>
                    <a:pt x="212" y="185"/>
                  </a:lnTo>
                  <a:lnTo>
                    <a:pt x="212" y="185"/>
                  </a:lnTo>
                  <a:close/>
                  <a:moveTo>
                    <a:pt x="164" y="239"/>
                  </a:moveTo>
                  <a:lnTo>
                    <a:pt x="164" y="239"/>
                  </a:lnTo>
                  <a:lnTo>
                    <a:pt x="164" y="239"/>
                  </a:lnTo>
                  <a:lnTo>
                    <a:pt x="164" y="239"/>
                  </a:lnTo>
                  <a:lnTo>
                    <a:pt x="164" y="239"/>
                  </a:lnTo>
                  <a:lnTo>
                    <a:pt x="166" y="237"/>
                  </a:lnTo>
                  <a:lnTo>
                    <a:pt x="166" y="235"/>
                  </a:lnTo>
                  <a:lnTo>
                    <a:pt x="166" y="233"/>
                  </a:lnTo>
                  <a:lnTo>
                    <a:pt x="166" y="233"/>
                  </a:lnTo>
                  <a:lnTo>
                    <a:pt x="168" y="233"/>
                  </a:lnTo>
                  <a:lnTo>
                    <a:pt x="168" y="233"/>
                  </a:lnTo>
                  <a:lnTo>
                    <a:pt x="170" y="231"/>
                  </a:lnTo>
                  <a:lnTo>
                    <a:pt x="170" y="229"/>
                  </a:lnTo>
                  <a:lnTo>
                    <a:pt x="170" y="225"/>
                  </a:lnTo>
                  <a:lnTo>
                    <a:pt x="170" y="225"/>
                  </a:lnTo>
                  <a:lnTo>
                    <a:pt x="168" y="225"/>
                  </a:lnTo>
                  <a:lnTo>
                    <a:pt x="168" y="223"/>
                  </a:lnTo>
                  <a:lnTo>
                    <a:pt x="166" y="223"/>
                  </a:lnTo>
                  <a:lnTo>
                    <a:pt x="164" y="220"/>
                  </a:lnTo>
                  <a:lnTo>
                    <a:pt x="166" y="220"/>
                  </a:lnTo>
                  <a:lnTo>
                    <a:pt x="168" y="220"/>
                  </a:lnTo>
                  <a:lnTo>
                    <a:pt x="168" y="220"/>
                  </a:lnTo>
                  <a:lnTo>
                    <a:pt x="168" y="218"/>
                  </a:lnTo>
                  <a:lnTo>
                    <a:pt x="168" y="218"/>
                  </a:lnTo>
                  <a:lnTo>
                    <a:pt x="166" y="218"/>
                  </a:lnTo>
                  <a:lnTo>
                    <a:pt x="166" y="218"/>
                  </a:lnTo>
                  <a:lnTo>
                    <a:pt x="164" y="216"/>
                  </a:lnTo>
                  <a:lnTo>
                    <a:pt x="164" y="214"/>
                  </a:lnTo>
                  <a:lnTo>
                    <a:pt x="168" y="208"/>
                  </a:lnTo>
                  <a:lnTo>
                    <a:pt x="170" y="206"/>
                  </a:lnTo>
                  <a:lnTo>
                    <a:pt x="176" y="199"/>
                  </a:lnTo>
                  <a:lnTo>
                    <a:pt x="176" y="197"/>
                  </a:lnTo>
                  <a:lnTo>
                    <a:pt x="178" y="197"/>
                  </a:lnTo>
                  <a:lnTo>
                    <a:pt x="178" y="195"/>
                  </a:lnTo>
                  <a:lnTo>
                    <a:pt x="178" y="195"/>
                  </a:lnTo>
                  <a:lnTo>
                    <a:pt x="180" y="195"/>
                  </a:lnTo>
                  <a:lnTo>
                    <a:pt x="180" y="195"/>
                  </a:lnTo>
                  <a:lnTo>
                    <a:pt x="180" y="195"/>
                  </a:lnTo>
                  <a:lnTo>
                    <a:pt x="180" y="193"/>
                  </a:lnTo>
                  <a:lnTo>
                    <a:pt x="180" y="191"/>
                  </a:lnTo>
                  <a:lnTo>
                    <a:pt x="180" y="191"/>
                  </a:lnTo>
                  <a:lnTo>
                    <a:pt x="180" y="189"/>
                  </a:lnTo>
                  <a:lnTo>
                    <a:pt x="180" y="189"/>
                  </a:lnTo>
                  <a:lnTo>
                    <a:pt x="180" y="189"/>
                  </a:lnTo>
                  <a:lnTo>
                    <a:pt x="178" y="187"/>
                  </a:lnTo>
                  <a:lnTo>
                    <a:pt x="178" y="185"/>
                  </a:lnTo>
                  <a:lnTo>
                    <a:pt x="178" y="178"/>
                  </a:lnTo>
                  <a:lnTo>
                    <a:pt x="176" y="166"/>
                  </a:lnTo>
                  <a:lnTo>
                    <a:pt x="176" y="166"/>
                  </a:lnTo>
                  <a:lnTo>
                    <a:pt x="174" y="164"/>
                  </a:lnTo>
                  <a:lnTo>
                    <a:pt x="172" y="164"/>
                  </a:lnTo>
                  <a:lnTo>
                    <a:pt x="170" y="164"/>
                  </a:lnTo>
                  <a:lnTo>
                    <a:pt x="164" y="168"/>
                  </a:lnTo>
                  <a:lnTo>
                    <a:pt x="157" y="172"/>
                  </a:lnTo>
                  <a:lnTo>
                    <a:pt x="155" y="174"/>
                  </a:lnTo>
                  <a:lnTo>
                    <a:pt x="151" y="174"/>
                  </a:lnTo>
                  <a:lnTo>
                    <a:pt x="145" y="174"/>
                  </a:lnTo>
                  <a:lnTo>
                    <a:pt x="143" y="176"/>
                  </a:lnTo>
                  <a:lnTo>
                    <a:pt x="143" y="178"/>
                  </a:lnTo>
                  <a:lnTo>
                    <a:pt x="141" y="183"/>
                  </a:lnTo>
                  <a:lnTo>
                    <a:pt x="138" y="185"/>
                  </a:lnTo>
                  <a:lnTo>
                    <a:pt x="138" y="185"/>
                  </a:lnTo>
                  <a:lnTo>
                    <a:pt x="141" y="187"/>
                  </a:lnTo>
                  <a:lnTo>
                    <a:pt x="141" y="189"/>
                  </a:lnTo>
                  <a:lnTo>
                    <a:pt x="143" y="191"/>
                  </a:lnTo>
                  <a:lnTo>
                    <a:pt x="143" y="195"/>
                  </a:lnTo>
                  <a:lnTo>
                    <a:pt x="145" y="197"/>
                  </a:lnTo>
                  <a:lnTo>
                    <a:pt x="145" y="204"/>
                  </a:lnTo>
                  <a:lnTo>
                    <a:pt x="145" y="204"/>
                  </a:lnTo>
                  <a:lnTo>
                    <a:pt x="145" y="206"/>
                  </a:lnTo>
                  <a:lnTo>
                    <a:pt x="145" y="208"/>
                  </a:lnTo>
                  <a:lnTo>
                    <a:pt x="143" y="208"/>
                  </a:lnTo>
                  <a:lnTo>
                    <a:pt x="143" y="210"/>
                  </a:lnTo>
                  <a:lnTo>
                    <a:pt x="141" y="210"/>
                  </a:lnTo>
                  <a:lnTo>
                    <a:pt x="141" y="210"/>
                  </a:lnTo>
                  <a:lnTo>
                    <a:pt x="138" y="212"/>
                  </a:lnTo>
                  <a:lnTo>
                    <a:pt x="138" y="214"/>
                  </a:lnTo>
                  <a:lnTo>
                    <a:pt x="138" y="220"/>
                  </a:lnTo>
                  <a:lnTo>
                    <a:pt x="136" y="223"/>
                  </a:lnTo>
                  <a:lnTo>
                    <a:pt x="136" y="225"/>
                  </a:lnTo>
                  <a:lnTo>
                    <a:pt x="134" y="229"/>
                  </a:lnTo>
                  <a:lnTo>
                    <a:pt x="134" y="231"/>
                  </a:lnTo>
                  <a:lnTo>
                    <a:pt x="134" y="233"/>
                  </a:lnTo>
                  <a:lnTo>
                    <a:pt x="134" y="235"/>
                  </a:lnTo>
                  <a:lnTo>
                    <a:pt x="134" y="235"/>
                  </a:lnTo>
                  <a:lnTo>
                    <a:pt x="134" y="235"/>
                  </a:lnTo>
                  <a:lnTo>
                    <a:pt x="136" y="237"/>
                  </a:lnTo>
                  <a:lnTo>
                    <a:pt x="136" y="237"/>
                  </a:lnTo>
                  <a:lnTo>
                    <a:pt x="143" y="237"/>
                  </a:lnTo>
                  <a:lnTo>
                    <a:pt x="143" y="237"/>
                  </a:lnTo>
                  <a:lnTo>
                    <a:pt x="143" y="235"/>
                  </a:lnTo>
                  <a:lnTo>
                    <a:pt x="145" y="233"/>
                  </a:lnTo>
                  <a:lnTo>
                    <a:pt x="145" y="231"/>
                  </a:lnTo>
                  <a:lnTo>
                    <a:pt x="145" y="231"/>
                  </a:lnTo>
                  <a:lnTo>
                    <a:pt x="147" y="229"/>
                  </a:lnTo>
                  <a:lnTo>
                    <a:pt x="147" y="229"/>
                  </a:lnTo>
                  <a:lnTo>
                    <a:pt x="149" y="229"/>
                  </a:lnTo>
                  <a:lnTo>
                    <a:pt x="151" y="229"/>
                  </a:lnTo>
                  <a:lnTo>
                    <a:pt x="151" y="231"/>
                  </a:lnTo>
                  <a:lnTo>
                    <a:pt x="147" y="231"/>
                  </a:lnTo>
                  <a:lnTo>
                    <a:pt x="147" y="233"/>
                  </a:lnTo>
                  <a:lnTo>
                    <a:pt x="147" y="235"/>
                  </a:lnTo>
                  <a:lnTo>
                    <a:pt x="149" y="237"/>
                  </a:lnTo>
                  <a:lnTo>
                    <a:pt x="151" y="237"/>
                  </a:lnTo>
                  <a:lnTo>
                    <a:pt x="151" y="237"/>
                  </a:lnTo>
                  <a:lnTo>
                    <a:pt x="153" y="235"/>
                  </a:lnTo>
                  <a:lnTo>
                    <a:pt x="155" y="233"/>
                  </a:lnTo>
                  <a:lnTo>
                    <a:pt x="155" y="231"/>
                  </a:lnTo>
                  <a:lnTo>
                    <a:pt x="155" y="231"/>
                  </a:lnTo>
                  <a:lnTo>
                    <a:pt x="155" y="229"/>
                  </a:lnTo>
                  <a:lnTo>
                    <a:pt x="155" y="227"/>
                  </a:lnTo>
                  <a:lnTo>
                    <a:pt x="157" y="227"/>
                  </a:lnTo>
                  <a:lnTo>
                    <a:pt x="157" y="229"/>
                  </a:lnTo>
                  <a:lnTo>
                    <a:pt x="157" y="229"/>
                  </a:lnTo>
                  <a:lnTo>
                    <a:pt x="159" y="231"/>
                  </a:lnTo>
                  <a:lnTo>
                    <a:pt x="159" y="237"/>
                  </a:lnTo>
                  <a:lnTo>
                    <a:pt x="159" y="239"/>
                  </a:lnTo>
                  <a:lnTo>
                    <a:pt x="162" y="239"/>
                  </a:lnTo>
                  <a:lnTo>
                    <a:pt x="162" y="239"/>
                  </a:lnTo>
                  <a:lnTo>
                    <a:pt x="164" y="239"/>
                  </a:lnTo>
                  <a:close/>
                  <a:moveTo>
                    <a:pt x="260" y="225"/>
                  </a:moveTo>
                  <a:lnTo>
                    <a:pt x="258" y="225"/>
                  </a:lnTo>
                  <a:lnTo>
                    <a:pt x="256" y="225"/>
                  </a:lnTo>
                  <a:lnTo>
                    <a:pt x="254" y="223"/>
                  </a:lnTo>
                  <a:lnTo>
                    <a:pt x="252" y="225"/>
                  </a:lnTo>
                  <a:lnTo>
                    <a:pt x="252" y="227"/>
                  </a:lnTo>
                  <a:lnTo>
                    <a:pt x="254" y="233"/>
                  </a:lnTo>
                  <a:lnTo>
                    <a:pt x="256" y="235"/>
                  </a:lnTo>
                  <a:lnTo>
                    <a:pt x="258" y="235"/>
                  </a:lnTo>
                  <a:lnTo>
                    <a:pt x="260" y="235"/>
                  </a:lnTo>
                  <a:lnTo>
                    <a:pt x="262" y="235"/>
                  </a:lnTo>
                  <a:lnTo>
                    <a:pt x="262" y="233"/>
                  </a:lnTo>
                  <a:lnTo>
                    <a:pt x="262" y="227"/>
                  </a:lnTo>
                  <a:lnTo>
                    <a:pt x="260" y="225"/>
                  </a:lnTo>
                  <a:close/>
                  <a:moveTo>
                    <a:pt x="216" y="174"/>
                  </a:moveTo>
                  <a:lnTo>
                    <a:pt x="216" y="174"/>
                  </a:lnTo>
                  <a:lnTo>
                    <a:pt x="216" y="174"/>
                  </a:lnTo>
                  <a:lnTo>
                    <a:pt x="216" y="176"/>
                  </a:lnTo>
                  <a:lnTo>
                    <a:pt x="218" y="176"/>
                  </a:lnTo>
                  <a:lnTo>
                    <a:pt x="218" y="176"/>
                  </a:lnTo>
                  <a:lnTo>
                    <a:pt x="218" y="178"/>
                  </a:lnTo>
                  <a:lnTo>
                    <a:pt x="220" y="178"/>
                  </a:lnTo>
                  <a:lnTo>
                    <a:pt x="220" y="183"/>
                  </a:lnTo>
                  <a:lnTo>
                    <a:pt x="220" y="185"/>
                  </a:lnTo>
                  <a:lnTo>
                    <a:pt x="222" y="185"/>
                  </a:lnTo>
                  <a:lnTo>
                    <a:pt x="222" y="183"/>
                  </a:lnTo>
                  <a:lnTo>
                    <a:pt x="222" y="172"/>
                  </a:lnTo>
                  <a:lnTo>
                    <a:pt x="222" y="170"/>
                  </a:lnTo>
                  <a:lnTo>
                    <a:pt x="222" y="168"/>
                  </a:lnTo>
                  <a:lnTo>
                    <a:pt x="220" y="168"/>
                  </a:lnTo>
                  <a:lnTo>
                    <a:pt x="220" y="168"/>
                  </a:lnTo>
                  <a:lnTo>
                    <a:pt x="220" y="168"/>
                  </a:lnTo>
                  <a:lnTo>
                    <a:pt x="220" y="166"/>
                  </a:lnTo>
                  <a:lnTo>
                    <a:pt x="220" y="164"/>
                  </a:lnTo>
                  <a:lnTo>
                    <a:pt x="220" y="164"/>
                  </a:lnTo>
                  <a:lnTo>
                    <a:pt x="220" y="162"/>
                  </a:lnTo>
                  <a:lnTo>
                    <a:pt x="220" y="160"/>
                  </a:lnTo>
                  <a:lnTo>
                    <a:pt x="218" y="155"/>
                  </a:lnTo>
                  <a:lnTo>
                    <a:pt x="216" y="153"/>
                  </a:lnTo>
                  <a:lnTo>
                    <a:pt x="210" y="149"/>
                  </a:lnTo>
                  <a:lnTo>
                    <a:pt x="208" y="147"/>
                  </a:lnTo>
                  <a:lnTo>
                    <a:pt x="208" y="145"/>
                  </a:lnTo>
                  <a:lnTo>
                    <a:pt x="210" y="143"/>
                  </a:lnTo>
                  <a:lnTo>
                    <a:pt x="208" y="143"/>
                  </a:lnTo>
                  <a:lnTo>
                    <a:pt x="206" y="143"/>
                  </a:lnTo>
                  <a:lnTo>
                    <a:pt x="203" y="143"/>
                  </a:lnTo>
                  <a:lnTo>
                    <a:pt x="195" y="149"/>
                  </a:lnTo>
                  <a:lnTo>
                    <a:pt x="193" y="151"/>
                  </a:lnTo>
                  <a:lnTo>
                    <a:pt x="193" y="151"/>
                  </a:lnTo>
                  <a:lnTo>
                    <a:pt x="193" y="153"/>
                  </a:lnTo>
                  <a:lnTo>
                    <a:pt x="189" y="160"/>
                  </a:lnTo>
                  <a:lnTo>
                    <a:pt x="189" y="164"/>
                  </a:lnTo>
                  <a:lnTo>
                    <a:pt x="187" y="166"/>
                  </a:lnTo>
                  <a:lnTo>
                    <a:pt x="189" y="183"/>
                  </a:lnTo>
                  <a:lnTo>
                    <a:pt x="189" y="185"/>
                  </a:lnTo>
                  <a:lnTo>
                    <a:pt x="187" y="185"/>
                  </a:lnTo>
                  <a:lnTo>
                    <a:pt x="187" y="185"/>
                  </a:lnTo>
                  <a:lnTo>
                    <a:pt x="185" y="185"/>
                  </a:lnTo>
                  <a:lnTo>
                    <a:pt x="185" y="187"/>
                  </a:lnTo>
                  <a:lnTo>
                    <a:pt x="185" y="187"/>
                  </a:lnTo>
                  <a:lnTo>
                    <a:pt x="187" y="189"/>
                  </a:lnTo>
                  <a:lnTo>
                    <a:pt x="187" y="189"/>
                  </a:lnTo>
                  <a:lnTo>
                    <a:pt x="187" y="191"/>
                  </a:lnTo>
                  <a:lnTo>
                    <a:pt x="187" y="193"/>
                  </a:lnTo>
                  <a:lnTo>
                    <a:pt x="185" y="195"/>
                  </a:lnTo>
                  <a:lnTo>
                    <a:pt x="185" y="197"/>
                  </a:lnTo>
                  <a:lnTo>
                    <a:pt x="180" y="202"/>
                  </a:lnTo>
                  <a:lnTo>
                    <a:pt x="178" y="204"/>
                  </a:lnTo>
                  <a:lnTo>
                    <a:pt x="180" y="204"/>
                  </a:lnTo>
                  <a:lnTo>
                    <a:pt x="180" y="202"/>
                  </a:lnTo>
                  <a:lnTo>
                    <a:pt x="182" y="202"/>
                  </a:lnTo>
                  <a:lnTo>
                    <a:pt x="182" y="202"/>
                  </a:lnTo>
                  <a:lnTo>
                    <a:pt x="182" y="204"/>
                  </a:lnTo>
                  <a:lnTo>
                    <a:pt x="182" y="206"/>
                  </a:lnTo>
                  <a:lnTo>
                    <a:pt x="180" y="208"/>
                  </a:lnTo>
                  <a:lnTo>
                    <a:pt x="180" y="210"/>
                  </a:lnTo>
                  <a:lnTo>
                    <a:pt x="180" y="212"/>
                  </a:lnTo>
                  <a:lnTo>
                    <a:pt x="180" y="214"/>
                  </a:lnTo>
                  <a:lnTo>
                    <a:pt x="178" y="216"/>
                  </a:lnTo>
                  <a:lnTo>
                    <a:pt x="178" y="216"/>
                  </a:lnTo>
                  <a:lnTo>
                    <a:pt x="180" y="218"/>
                  </a:lnTo>
                  <a:lnTo>
                    <a:pt x="178" y="220"/>
                  </a:lnTo>
                  <a:lnTo>
                    <a:pt x="180" y="220"/>
                  </a:lnTo>
                  <a:lnTo>
                    <a:pt x="185" y="218"/>
                  </a:lnTo>
                  <a:lnTo>
                    <a:pt x="185" y="218"/>
                  </a:lnTo>
                  <a:lnTo>
                    <a:pt x="185" y="220"/>
                  </a:lnTo>
                  <a:lnTo>
                    <a:pt x="182" y="223"/>
                  </a:lnTo>
                  <a:lnTo>
                    <a:pt x="180" y="223"/>
                  </a:lnTo>
                  <a:lnTo>
                    <a:pt x="178" y="223"/>
                  </a:lnTo>
                  <a:lnTo>
                    <a:pt x="176" y="225"/>
                  </a:lnTo>
                  <a:lnTo>
                    <a:pt x="176" y="225"/>
                  </a:lnTo>
                  <a:lnTo>
                    <a:pt x="174" y="229"/>
                  </a:lnTo>
                  <a:lnTo>
                    <a:pt x="172" y="231"/>
                  </a:lnTo>
                  <a:lnTo>
                    <a:pt x="172" y="231"/>
                  </a:lnTo>
                  <a:lnTo>
                    <a:pt x="172" y="231"/>
                  </a:lnTo>
                  <a:lnTo>
                    <a:pt x="172" y="231"/>
                  </a:lnTo>
                  <a:lnTo>
                    <a:pt x="170" y="233"/>
                  </a:lnTo>
                  <a:lnTo>
                    <a:pt x="168" y="237"/>
                  </a:lnTo>
                  <a:lnTo>
                    <a:pt x="168" y="237"/>
                  </a:lnTo>
                  <a:lnTo>
                    <a:pt x="170" y="239"/>
                  </a:lnTo>
                  <a:lnTo>
                    <a:pt x="170" y="239"/>
                  </a:lnTo>
                  <a:lnTo>
                    <a:pt x="168" y="241"/>
                  </a:lnTo>
                  <a:lnTo>
                    <a:pt x="162" y="248"/>
                  </a:lnTo>
                  <a:lnTo>
                    <a:pt x="168" y="262"/>
                  </a:lnTo>
                  <a:lnTo>
                    <a:pt x="170" y="265"/>
                  </a:lnTo>
                  <a:lnTo>
                    <a:pt x="172" y="265"/>
                  </a:lnTo>
                  <a:lnTo>
                    <a:pt x="172" y="262"/>
                  </a:lnTo>
                  <a:lnTo>
                    <a:pt x="176" y="258"/>
                  </a:lnTo>
                  <a:lnTo>
                    <a:pt x="176" y="258"/>
                  </a:lnTo>
                  <a:lnTo>
                    <a:pt x="178" y="260"/>
                  </a:lnTo>
                  <a:lnTo>
                    <a:pt x="176" y="262"/>
                  </a:lnTo>
                  <a:lnTo>
                    <a:pt x="178" y="262"/>
                  </a:lnTo>
                  <a:lnTo>
                    <a:pt x="178" y="265"/>
                  </a:lnTo>
                  <a:lnTo>
                    <a:pt x="178" y="265"/>
                  </a:lnTo>
                  <a:lnTo>
                    <a:pt x="178" y="262"/>
                  </a:lnTo>
                  <a:lnTo>
                    <a:pt x="180" y="260"/>
                  </a:lnTo>
                  <a:lnTo>
                    <a:pt x="180" y="260"/>
                  </a:lnTo>
                  <a:lnTo>
                    <a:pt x="180" y="260"/>
                  </a:lnTo>
                  <a:lnTo>
                    <a:pt x="182" y="262"/>
                  </a:lnTo>
                  <a:lnTo>
                    <a:pt x="182" y="262"/>
                  </a:lnTo>
                  <a:lnTo>
                    <a:pt x="182" y="265"/>
                  </a:lnTo>
                  <a:lnTo>
                    <a:pt x="182" y="265"/>
                  </a:lnTo>
                  <a:lnTo>
                    <a:pt x="185" y="265"/>
                  </a:lnTo>
                  <a:lnTo>
                    <a:pt x="187" y="265"/>
                  </a:lnTo>
                  <a:lnTo>
                    <a:pt x="187" y="260"/>
                  </a:lnTo>
                  <a:lnTo>
                    <a:pt x="193" y="254"/>
                  </a:lnTo>
                  <a:lnTo>
                    <a:pt x="195" y="250"/>
                  </a:lnTo>
                  <a:lnTo>
                    <a:pt x="193" y="248"/>
                  </a:lnTo>
                  <a:lnTo>
                    <a:pt x="193" y="248"/>
                  </a:lnTo>
                  <a:lnTo>
                    <a:pt x="191" y="248"/>
                  </a:lnTo>
                  <a:lnTo>
                    <a:pt x="189" y="248"/>
                  </a:lnTo>
                  <a:lnTo>
                    <a:pt x="189" y="248"/>
                  </a:lnTo>
                  <a:lnTo>
                    <a:pt x="189" y="246"/>
                  </a:lnTo>
                  <a:lnTo>
                    <a:pt x="191" y="244"/>
                  </a:lnTo>
                  <a:lnTo>
                    <a:pt x="191" y="241"/>
                  </a:lnTo>
                  <a:lnTo>
                    <a:pt x="199" y="237"/>
                  </a:lnTo>
                  <a:lnTo>
                    <a:pt x="201" y="237"/>
                  </a:lnTo>
                  <a:lnTo>
                    <a:pt x="203" y="237"/>
                  </a:lnTo>
                  <a:lnTo>
                    <a:pt x="206" y="239"/>
                  </a:lnTo>
                  <a:lnTo>
                    <a:pt x="206" y="239"/>
                  </a:lnTo>
                  <a:lnTo>
                    <a:pt x="208" y="239"/>
                  </a:lnTo>
                  <a:lnTo>
                    <a:pt x="212" y="237"/>
                  </a:lnTo>
                  <a:lnTo>
                    <a:pt x="216" y="237"/>
                  </a:lnTo>
                  <a:lnTo>
                    <a:pt x="216" y="235"/>
                  </a:lnTo>
                  <a:lnTo>
                    <a:pt x="218" y="233"/>
                  </a:lnTo>
                  <a:lnTo>
                    <a:pt x="220" y="229"/>
                  </a:lnTo>
                  <a:lnTo>
                    <a:pt x="222" y="229"/>
                  </a:lnTo>
                  <a:lnTo>
                    <a:pt x="222" y="227"/>
                  </a:lnTo>
                  <a:lnTo>
                    <a:pt x="222" y="225"/>
                  </a:lnTo>
                  <a:lnTo>
                    <a:pt x="220" y="223"/>
                  </a:lnTo>
                  <a:lnTo>
                    <a:pt x="216" y="220"/>
                  </a:lnTo>
                  <a:lnTo>
                    <a:pt x="214" y="220"/>
                  </a:lnTo>
                  <a:lnTo>
                    <a:pt x="212" y="218"/>
                  </a:lnTo>
                  <a:lnTo>
                    <a:pt x="212" y="216"/>
                  </a:lnTo>
                  <a:lnTo>
                    <a:pt x="208" y="216"/>
                  </a:lnTo>
                  <a:lnTo>
                    <a:pt x="208" y="214"/>
                  </a:lnTo>
                  <a:lnTo>
                    <a:pt x="208" y="214"/>
                  </a:lnTo>
                  <a:lnTo>
                    <a:pt x="208" y="214"/>
                  </a:lnTo>
                  <a:lnTo>
                    <a:pt x="206" y="212"/>
                  </a:lnTo>
                  <a:lnTo>
                    <a:pt x="203" y="214"/>
                  </a:lnTo>
                  <a:lnTo>
                    <a:pt x="201" y="216"/>
                  </a:lnTo>
                  <a:lnTo>
                    <a:pt x="201" y="218"/>
                  </a:lnTo>
                  <a:lnTo>
                    <a:pt x="199" y="218"/>
                  </a:lnTo>
                  <a:lnTo>
                    <a:pt x="197" y="218"/>
                  </a:lnTo>
                  <a:lnTo>
                    <a:pt x="197" y="216"/>
                  </a:lnTo>
                  <a:lnTo>
                    <a:pt x="197" y="214"/>
                  </a:lnTo>
                  <a:lnTo>
                    <a:pt x="199" y="210"/>
                  </a:lnTo>
                  <a:lnTo>
                    <a:pt x="201" y="208"/>
                  </a:lnTo>
                  <a:lnTo>
                    <a:pt x="201" y="206"/>
                  </a:lnTo>
                  <a:lnTo>
                    <a:pt x="201" y="206"/>
                  </a:lnTo>
                  <a:lnTo>
                    <a:pt x="199" y="202"/>
                  </a:lnTo>
                  <a:lnTo>
                    <a:pt x="199" y="202"/>
                  </a:lnTo>
                  <a:lnTo>
                    <a:pt x="199" y="202"/>
                  </a:lnTo>
                  <a:lnTo>
                    <a:pt x="199" y="199"/>
                  </a:lnTo>
                  <a:lnTo>
                    <a:pt x="199" y="199"/>
                  </a:lnTo>
                  <a:lnTo>
                    <a:pt x="199" y="197"/>
                  </a:lnTo>
                  <a:lnTo>
                    <a:pt x="199" y="197"/>
                  </a:lnTo>
                  <a:lnTo>
                    <a:pt x="201" y="195"/>
                  </a:lnTo>
                  <a:lnTo>
                    <a:pt x="203" y="193"/>
                  </a:lnTo>
                  <a:lnTo>
                    <a:pt x="203" y="191"/>
                  </a:lnTo>
                  <a:lnTo>
                    <a:pt x="203" y="187"/>
                  </a:lnTo>
                  <a:lnTo>
                    <a:pt x="203" y="187"/>
                  </a:lnTo>
                  <a:lnTo>
                    <a:pt x="203" y="183"/>
                  </a:lnTo>
                  <a:lnTo>
                    <a:pt x="203" y="183"/>
                  </a:lnTo>
                  <a:lnTo>
                    <a:pt x="206" y="181"/>
                  </a:lnTo>
                  <a:lnTo>
                    <a:pt x="206" y="181"/>
                  </a:lnTo>
                  <a:lnTo>
                    <a:pt x="206" y="176"/>
                  </a:lnTo>
                  <a:lnTo>
                    <a:pt x="208" y="176"/>
                  </a:lnTo>
                  <a:lnTo>
                    <a:pt x="208" y="176"/>
                  </a:lnTo>
                  <a:lnTo>
                    <a:pt x="208" y="176"/>
                  </a:lnTo>
                  <a:lnTo>
                    <a:pt x="210" y="176"/>
                  </a:lnTo>
                  <a:lnTo>
                    <a:pt x="210" y="176"/>
                  </a:lnTo>
                  <a:lnTo>
                    <a:pt x="212" y="178"/>
                  </a:lnTo>
                  <a:lnTo>
                    <a:pt x="214" y="172"/>
                  </a:lnTo>
                  <a:lnTo>
                    <a:pt x="216" y="174"/>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3" name="Freeform 16">
              <a:extLst>
                <a:ext uri="{FF2B5EF4-FFF2-40B4-BE49-F238E27FC236}">
                  <a16:creationId xmlns:a16="http://schemas.microsoft.com/office/drawing/2014/main" id="{D43659EE-0A7A-44C3-895C-B5E8D4A90CC9}"/>
                </a:ext>
              </a:extLst>
            </p:cNvPr>
            <p:cNvSpPr>
              <a:spLocks noEditPoints="1"/>
            </p:cNvSpPr>
            <p:nvPr/>
          </p:nvSpPr>
          <p:spPr bwMode="auto">
            <a:xfrm>
              <a:off x="3204506" y="3277207"/>
              <a:ext cx="1144507" cy="1065287"/>
            </a:xfrm>
            <a:custGeom>
              <a:avLst/>
              <a:gdLst>
                <a:gd name="T0" fmla="*/ 132 w 549"/>
                <a:gd name="T1" fmla="*/ 454 h 511"/>
                <a:gd name="T2" fmla="*/ 109 w 549"/>
                <a:gd name="T3" fmla="*/ 360 h 511"/>
                <a:gd name="T4" fmla="*/ 122 w 549"/>
                <a:gd name="T5" fmla="*/ 341 h 511"/>
                <a:gd name="T6" fmla="*/ 90 w 549"/>
                <a:gd name="T7" fmla="*/ 357 h 511"/>
                <a:gd name="T8" fmla="*/ 126 w 549"/>
                <a:gd name="T9" fmla="*/ 379 h 511"/>
                <a:gd name="T10" fmla="*/ 126 w 549"/>
                <a:gd name="T11" fmla="*/ 372 h 511"/>
                <a:gd name="T12" fmla="*/ 120 w 549"/>
                <a:gd name="T13" fmla="*/ 408 h 511"/>
                <a:gd name="T14" fmla="*/ 116 w 549"/>
                <a:gd name="T15" fmla="*/ 376 h 511"/>
                <a:gd name="T16" fmla="*/ 132 w 549"/>
                <a:gd name="T17" fmla="*/ 442 h 511"/>
                <a:gd name="T18" fmla="*/ 0 w 549"/>
                <a:gd name="T19" fmla="*/ 343 h 511"/>
                <a:gd name="T20" fmla="*/ 21 w 549"/>
                <a:gd name="T21" fmla="*/ 379 h 511"/>
                <a:gd name="T22" fmla="*/ 2 w 549"/>
                <a:gd name="T23" fmla="*/ 347 h 511"/>
                <a:gd name="T24" fmla="*/ 84 w 549"/>
                <a:gd name="T25" fmla="*/ 351 h 511"/>
                <a:gd name="T26" fmla="*/ 42 w 549"/>
                <a:gd name="T27" fmla="*/ 374 h 511"/>
                <a:gd name="T28" fmla="*/ 86 w 549"/>
                <a:gd name="T29" fmla="*/ 381 h 511"/>
                <a:gd name="T30" fmla="*/ 107 w 549"/>
                <a:gd name="T31" fmla="*/ 439 h 511"/>
                <a:gd name="T32" fmla="*/ 86 w 549"/>
                <a:gd name="T33" fmla="*/ 391 h 511"/>
                <a:gd name="T34" fmla="*/ 147 w 549"/>
                <a:gd name="T35" fmla="*/ 355 h 511"/>
                <a:gd name="T36" fmla="*/ 139 w 549"/>
                <a:gd name="T37" fmla="*/ 442 h 511"/>
                <a:gd name="T38" fmla="*/ 145 w 549"/>
                <a:gd name="T39" fmla="*/ 452 h 511"/>
                <a:gd name="T40" fmla="*/ 116 w 549"/>
                <a:gd name="T41" fmla="*/ 435 h 511"/>
                <a:gd name="T42" fmla="*/ 107 w 549"/>
                <a:gd name="T43" fmla="*/ 406 h 511"/>
                <a:gd name="T44" fmla="*/ 107 w 549"/>
                <a:gd name="T45" fmla="*/ 404 h 511"/>
                <a:gd name="T46" fmla="*/ 105 w 549"/>
                <a:gd name="T47" fmla="*/ 421 h 511"/>
                <a:gd name="T48" fmla="*/ 95 w 549"/>
                <a:gd name="T49" fmla="*/ 400 h 511"/>
                <a:gd name="T50" fmla="*/ 46 w 549"/>
                <a:gd name="T51" fmla="*/ 349 h 511"/>
                <a:gd name="T52" fmla="*/ 394 w 549"/>
                <a:gd name="T53" fmla="*/ 357 h 511"/>
                <a:gd name="T54" fmla="*/ 294 w 549"/>
                <a:gd name="T55" fmla="*/ 152 h 511"/>
                <a:gd name="T56" fmla="*/ 231 w 549"/>
                <a:gd name="T57" fmla="*/ 164 h 511"/>
                <a:gd name="T58" fmla="*/ 229 w 549"/>
                <a:gd name="T59" fmla="*/ 181 h 511"/>
                <a:gd name="T60" fmla="*/ 426 w 549"/>
                <a:gd name="T61" fmla="*/ 164 h 511"/>
                <a:gd name="T62" fmla="*/ 279 w 549"/>
                <a:gd name="T63" fmla="*/ 156 h 511"/>
                <a:gd name="T64" fmla="*/ 275 w 549"/>
                <a:gd name="T65" fmla="*/ 135 h 511"/>
                <a:gd name="T66" fmla="*/ 279 w 549"/>
                <a:gd name="T67" fmla="*/ 137 h 511"/>
                <a:gd name="T68" fmla="*/ 277 w 549"/>
                <a:gd name="T69" fmla="*/ 183 h 511"/>
                <a:gd name="T70" fmla="*/ 432 w 549"/>
                <a:gd name="T71" fmla="*/ 59 h 511"/>
                <a:gd name="T72" fmla="*/ 528 w 549"/>
                <a:gd name="T73" fmla="*/ 175 h 511"/>
                <a:gd name="T74" fmla="*/ 524 w 549"/>
                <a:gd name="T75" fmla="*/ 179 h 511"/>
                <a:gd name="T76" fmla="*/ 499 w 549"/>
                <a:gd name="T77" fmla="*/ 196 h 511"/>
                <a:gd name="T78" fmla="*/ 541 w 549"/>
                <a:gd name="T79" fmla="*/ 213 h 511"/>
                <a:gd name="T80" fmla="*/ 470 w 549"/>
                <a:gd name="T81" fmla="*/ 59 h 511"/>
                <a:gd name="T82" fmla="*/ 444 w 549"/>
                <a:gd name="T83" fmla="*/ 72 h 511"/>
                <a:gd name="T84" fmla="*/ 470 w 549"/>
                <a:gd name="T85" fmla="*/ 93 h 511"/>
                <a:gd name="T86" fmla="*/ 463 w 549"/>
                <a:gd name="T87" fmla="*/ 105 h 511"/>
                <a:gd name="T88" fmla="*/ 446 w 549"/>
                <a:gd name="T89" fmla="*/ 0 h 511"/>
                <a:gd name="T90" fmla="*/ 436 w 549"/>
                <a:gd name="T91" fmla="*/ 82 h 511"/>
                <a:gd name="T92" fmla="*/ 453 w 549"/>
                <a:gd name="T93" fmla="*/ 107 h 511"/>
                <a:gd name="T94" fmla="*/ 88 w 549"/>
                <a:gd name="T95" fmla="*/ 479 h 511"/>
                <a:gd name="T96" fmla="*/ 53 w 549"/>
                <a:gd name="T97" fmla="*/ 370 h 511"/>
                <a:gd name="T98" fmla="*/ 80 w 549"/>
                <a:gd name="T99" fmla="*/ 339 h 511"/>
                <a:gd name="T100" fmla="*/ 63 w 549"/>
                <a:gd name="T101" fmla="*/ 353 h 511"/>
                <a:gd name="T102" fmla="*/ 74 w 549"/>
                <a:gd name="T103" fmla="*/ 357 h 511"/>
                <a:gd name="T104" fmla="*/ 38 w 549"/>
                <a:gd name="T105" fmla="*/ 381 h 511"/>
                <a:gd name="T106" fmla="*/ 28 w 549"/>
                <a:gd name="T107" fmla="*/ 400 h 511"/>
                <a:gd name="T108" fmla="*/ 76 w 549"/>
                <a:gd name="T109" fmla="*/ 391 h 511"/>
                <a:gd name="T110" fmla="*/ 21 w 549"/>
                <a:gd name="T111" fmla="*/ 372 h 511"/>
                <a:gd name="T112" fmla="*/ 111 w 549"/>
                <a:gd name="T113" fmla="*/ 479 h 511"/>
                <a:gd name="T114" fmla="*/ 118 w 549"/>
                <a:gd name="T115" fmla="*/ 500 h 511"/>
                <a:gd name="T116" fmla="*/ 126 w 549"/>
                <a:gd name="T117" fmla="*/ 450 h 511"/>
                <a:gd name="T118" fmla="*/ 122 w 549"/>
                <a:gd name="T119" fmla="*/ 471 h 511"/>
                <a:gd name="T120" fmla="*/ 222 w 549"/>
                <a:gd name="T121" fmla="*/ 156 h 511"/>
                <a:gd name="T122" fmla="*/ 82 w 549"/>
                <a:gd name="T123" fmla="*/ 368 h 511"/>
                <a:gd name="T124" fmla="*/ 84 w 549"/>
                <a:gd name="T125" fmla="*/ 484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9" h="511">
                  <a:moveTo>
                    <a:pt x="132" y="376"/>
                  </a:moveTo>
                  <a:lnTo>
                    <a:pt x="132" y="376"/>
                  </a:lnTo>
                  <a:lnTo>
                    <a:pt x="132" y="376"/>
                  </a:lnTo>
                  <a:lnTo>
                    <a:pt x="134" y="376"/>
                  </a:lnTo>
                  <a:lnTo>
                    <a:pt x="136" y="379"/>
                  </a:lnTo>
                  <a:lnTo>
                    <a:pt x="139" y="379"/>
                  </a:lnTo>
                  <a:lnTo>
                    <a:pt x="139" y="376"/>
                  </a:lnTo>
                  <a:lnTo>
                    <a:pt x="139" y="376"/>
                  </a:lnTo>
                  <a:lnTo>
                    <a:pt x="136" y="374"/>
                  </a:lnTo>
                  <a:lnTo>
                    <a:pt x="136" y="374"/>
                  </a:lnTo>
                  <a:lnTo>
                    <a:pt x="132" y="374"/>
                  </a:lnTo>
                  <a:lnTo>
                    <a:pt x="132" y="374"/>
                  </a:lnTo>
                  <a:lnTo>
                    <a:pt x="132" y="376"/>
                  </a:lnTo>
                  <a:close/>
                  <a:moveTo>
                    <a:pt x="130" y="368"/>
                  </a:moveTo>
                  <a:lnTo>
                    <a:pt x="130" y="368"/>
                  </a:lnTo>
                  <a:lnTo>
                    <a:pt x="130" y="368"/>
                  </a:lnTo>
                  <a:lnTo>
                    <a:pt x="130" y="370"/>
                  </a:lnTo>
                  <a:lnTo>
                    <a:pt x="130" y="370"/>
                  </a:lnTo>
                  <a:lnTo>
                    <a:pt x="132" y="368"/>
                  </a:lnTo>
                  <a:lnTo>
                    <a:pt x="132" y="368"/>
                  </a:lnTo>
                  <a:lnTo>
                    <a:pt x="132" y="368"/>
                  </a:lnTo>
                  <a:lnTo>
                    <a:pt x="132" y="366"/>
                  </a:lnTo>
                  <a:lnTo>
                    <a:pt x="132" y="366"/>
                  </a:lnTo>
                  <a:lnTo>
                    <a:pt x="132" y="366"/>
                  </a:lnTo>
                  <a:lnTo>
                    <a:pt x="132" y="364"/>
                  </a:lnTo>
                  <a:lnTo>
                    <a:pt x="130" y="366"/>
                  </a:lnTo>
                  <a:lnTo>
                    <a:pt x="130" y="366"/>
                  </a:lnTo>
                  <a:lnTo>
                    <a:pt x="130" y="366"/>
                  </a:lnTo>
                  <a:lnTo>
                    <a:pt x="130" y="368"/>
                  </a:lnTo>
                  <a:close/>
                  <a:moveTo>
                    <a:pt x="134" y="456"/>
                  </a:moveTo>
                  <a:lnTo>
                    <a:pt x="134" y="454"/>
                  </a:lnTo>
                  <a:lnTo>
                    <a:pt x="132" y="454"/>
                  </a:lnTo>
                  <a:lnTo>
                    <a:pt x="132" y="454"/>
                  </a:lnTo>
                  <a:lnTo>
                    <a:pt x="134" y="456"/>
                  </a:lnTo>
                  <a:lnTo>
                    <a:pt x="134" y="456"/>
                  </a:lnTo>
                  <a:close/>
                  <a:moveTo>
                    <a:pt x="90" y="349"/>
                  </a:moveTo>
                  <a:lnTo>
                    <a:pt x="90" y="351"/>
                  </a:lnTo>
                  <a:lnTo>
                    <a:pt x="90" y="353"/>
                  </a:lnTo>
                  <a:lnTo>
                    <a:pt x="92" y="353"/>
                  </a:lnTo>
                  <a:lnTo>
                    <a:pt x="95" y="355"/>
                  </a:lnTo>
                  <a:lnTo>
                    <a:pt x="97" y="353"/>
                  </a:lnTo>
                  <a:lnTo>
                    <a:pt x="99" y="353"/>
                  </a:lnTo>
                  <a:lnTo>
                    <a:pt x="99" y="353"/>
                  </a:lnTo>
                  <a:lnTo>
                    <a:pt x="101" y="353"/>
                  </a:lnTo>
                  <a:lnTo>
                    <a:pt x="103" y="351"/>
                  </a:lnTo>
                  <a:lnTo>
                    <a:pt x="103" y="351"/>
                  </a:lnTo>
                  <a:lnTo>
                    <a:pt x="107" y="349"/>
                  </a:lnTo>
                  <a:lnTo>
                    <a:pt x="109" y="349"/>
                  </a:lnTo>
                  <a:lnTo>
                    <a:pt x="109" y="349"/>
                  </a:lnTo>
                  <a:lnTo>
                    <a:pt x="109" y="349"/>
                  </a:lnTo>
                  <a:lnTo>
                    <a:pt x="111" y="351"/>
                  </a:lnTo>
                  <a:lnTo>
                    <a:pt x="111" y="351"/>
                  </a:lnTo>
                  <a:lnTo>
                    <a:pt x="113" y="351"/>
                  </a:lnTo>
                  <a:lnTo>
                    <a:pt x="111" y="351"/>
                  </a:lnTo>
                  <a:lnTo>
                    <a:pt x="111" y="353"/>
                  </a:lnTo>
                  <a:lnTo>
                    <a:pt x="111" y="353"/>
                  </a:lnTo>
                  <a:lnTo>
                    <a:pt x="109" y="355"/>
                  </a:lnTo>
                  <a:lnTo>
                    <a:pt x="109" y="355"/>
                  </a:lnTo>
                  <a:lnTo>
                    <a:pt x="111" y="355"/>
                  </a:lnTo>
                  <a:lnTo>
                    <a:pt x="107" y="357"/>
                  </a:lnTo>
                  <a:lnTo>
                    <a:pt x="107" y="357"/>
                  </a:lnTo>
                  <a:lnTo>
                    <a:pt x="107" y="360"/>
                  </a:lnTo>
                  <a:lnTo>
                    <a:pt x="107" y="360"/>
                  </a:lnTo>
                  <a:lnTo>
                    <a:pt x="109" y="360"/>
                  </a:lnTo>
                  <a:lnTo>
                    <a:pt x="111" y="360"/>
                  </a:lnTo>
                  <a:lnTo>
                    <a:pt x="113" y="360"/>
                  </a:lnTo>
                  <a:lnTo>
                    <a:pt x="113" y="362"/>
                  </a:lnTo>
                  <a:lnTo>
                    <a:pt x="113" y="362"/>
                  </a:lnTo>
                  <a:lnTo>
                    <a:pt x="111" y="362"/>
                  </a:lnTo>
                  <a:lnTo>
                    <a:pt x="109" y="362"/>
                  </a:lnTo>
                  <a:lnTo>
                    <a:pt x="109" y="362"/>
                  </a:lnTo>
                  <a:lnTo>
                    <a:pt x="111" y="364"/>
                  </a:lnTo>
                  <a:lnTo>
                    <a:pt x="113" y="364"/>
                  </a:lnTo>
                  <a:lnTo>
                    <a:pt x="113" y="366"/>
                  </a:lnTo>
                  <a:lnTo>
                    <a:pt x="113" y="368"/>
                  </a:lnTo>
                  <a:lnTo>
                    <a:pt x="120" y="370"/>
                  </a:lnTo>
                  <a:lnTo>
                    <a:pt x="124" y="370"/>
                  </a:lnTo>
                  <a:lnTo>
                    <a:pt x="124" y="366"/>
                  </a:lnTo>
                  <a:lnTo>
                    <a:pt x="124" y="364"/>
                  </a:lnTo>
                  <a:lnTo>
                    <a:pt x="126" y="364"/>
                  </a:lnTo>
                  <a:lnTo>
                    <a:pt x="126" y="364"/>
                  </a:lnTo>
                  <a:lnTo>
                    <a:pt x="128" y="362"/>
                  </a:lnTo>
                  <a:lnTo>
                    <a:pt x="128" y="362"/>
                  </a:lnTo>
                  <a:lnTo>
                    <a:pt x="128" y="362"/>
                  </a:lnTo>
                  <a:lnTo>
                    <a:pt x="130" y="360"/>
                  </a:lnTo>
                  <a:lnTo>
                    <a:pt x="128" y="360"/>
                  </a:lnTo>
                  <a:lnTo>
                    <a:pt x="128" y="360"/>
                  </a:lnTo>
                  <a:lnTo>
                    <a:pt x="128" y="357"/>
                  </a:lnTo>
                  <a:lnTo>
                    <a:pt x="128" y="355"/>
                  </a:lnTo>
                  <a:lnTo>
                    <a:pt x="128" y="353"/>
                  </a:lnTo>
                  <a:lnTo>
                    <a:pt x="130" y="351"/>
                  </a:lnTo>
                  <a:lnTo>
                    <a:pt x="128" y="347"/>
                  </a:lnTo>
                  <a:lnTo>
                    <a:pt x="128" y="345"/>
                  </a:lnTo>
                  <a:lnTo>
                    <a:pt x="128" y="345"/>
                  </a:lnTo>
                  <a:lnTo>
                    <a:pt x="124" y="343"/>
                  </a:lnTo>
                  <a:lnTo>
                    <a:pt x="122" y="341"/>
                  </a:lnTo>
                  <a:lnTo>
                    <a:pt x="122" y="339"/>
                  </a:lnTo>
                  <a:lnTo>
                    <a:pt x="124" y="336"/>
                  </a:lnTo>
                  <a:lnTo>
                    <a:pt x="122" y="334"/>
                  </a:lnTo>
                  <a:lnTo>
                    <a:pt x="122" y="334"/>
                  </a:lnTo>
                  <a:lnTo>
                    <a:pt x="120" y="334"/>
                  </a:lnTo>
                  <a:lnTo>
                    <a:pt x="122" y="334"/>
                  </a:lnTo>
                  <a:lnTo>
                    <a:pt x="118" y="336"/>
                  </a:lnTo>
                  <a:lnTo>
                    <a:pt x="116" y="339"/>
                  </a:lnTo>
                  <a:lnTo>
                    <a:pt x="111" y="339"/>
                  </a:lnTo>
                  <a:lnTo>
                    <a:pt x="107" y="336"/>
                  </a:lnTo>
                  <a:lnTo>
                    <a:pt x="105" y="336"/>
                  </a:lnTo>
                  <a:lnTo>
                    <a:pt x="105" y="336"/>
                  </a:lnTo>
                  <a:lnTo>
                    <a:pt x="105" y="336"/>
                  </a:lnTo>
                  <a:lnTo>
                    <a:pt x="103" y="339"/>
                  </a:lnTo>
                  <a:lnTo>
                    <a:pt x="103" y="339"/>
                  </a:lnTo>
                  <a:lnTo>
                    <a:pt x="101" y="336"/>
                  </a:lnTo>
                  <a:lnTo>
                    <a:pt x="99" y="339"/>
                  </a:lnTo>
                  <a:lnTo>
                    <a:pt x="99" y="339"/>
                  </a:lnTo>
                  <a:lnTo>
                    <a:pt x="99" y="339"/>
                  </a:lnTo>
                  <a:lnTo>
                    <a:pt x="99" y="341"/>
                  </a:lnTo>
                  <a:lnTo>
                    <a:pt x="97" y="341"/>
                  </a:lnTo>
                  <a:lnTo>
                    <a:pt x="97" y="343"/>
                  </a:lnTo>
                  <a:lnTo>
                    <a:pt x="97" y="343"/>
                  </a:lnTo>
                  <a:lnTo>
                    <a:pt x="90" y="345"/>
                  </a:lnTo>
                  <a:lnTo>
                    <a:pt x="88" y="345"/>
                  </a:lnTo>
                  <a:lnTo>
                    <a:pt x="88" y="347"/>
                  </a:lnTo>
                  <a:lnTo>
                    <a:pt x="90" y="349"/>
                  </a:lnTo>
                  <a:close/>
                  <a:moveTo>
                    <a:pt x="88" y="355"/>
                  </a:moveTo>
                  <a:lnTo>
                    <a:pt x="88" y="355"/>
                  </a:lnTo>
                  <a:lnTo>
                    <a:pt x="88" y="357"/>
                  </a:lnTo>
                  <a:lnTo>
                    <a:pt x="90" y="357"/>
                  </a:lnTo>
                  <a:lnTo>
                    <a:pt x="90" y="357"/>
                  </a:lnTo>
                  <a:lnTo>
                    <a:pt x="90" y="357"/>
                  </a:lnTo>
                  <a:lnTo>
                    <a:pt x="92" y="357"/>
                  </a:lnTo>
                  <a:lnTo>
                    <a:pt x="92" y="357"/>
                  </a:lnTo>
                  <a:lnTo>
                    <a:pt x="92" y="355"/>
                  </a:lnTo>
                  <a:lnTo>
                    <a:pt x="92" y="355"/>
                  </a:lnTo>
                  <a:lnTo>
                    <a:pt x="90" y="355"/>
                  </a:lnTo>
                  <a:lnTo>
                    <a:pt x="88" y="355"/>
                  </a:lnTo>
                  <a:close/>
                  <a:moveTo>
                    <a:pt x="124" y="383"/>
                  </a:moveTo>
                  <a:lnTo>
                    <a:pt x="124" y="383"/>
                  </a:lnTo>
                  <a:lnTo>
                    <a:pt x="124" y="383"/>
                  </a:lnTo>
                  <a:lnTo>
                    <a:pt x="124" y="383"/>
                  </a:lnTo>
                  <a:lnTo>
                    <a:pt x="124" y="383"/>
                  </a:lnTo>
                  <a:lnTo>
                    <a:pt x="124" y="383"/>
                  </a:lnTo>
                  <a:lnTo>
                    <a:pt x="126" y="383"/>
                  </a:lnTo>
                  <a:lnTo>
                    <a:pt x="126" y="383"/>
                  </a:lnTo>
                  <a:lnTo>
                    <a:pt x="126" y="383"/>
                  </a:lnTo>
                  <a:lnTo>
                    <a:pt x="126" y="383"/>
                  </a:lnTo>
                  <a:lnTo>
                    <a:pt x="126" y="383"/>
                  </a:lnTo>
                  <a:lnTo>
                    <a:pt x="126" y="381"/>
                  </a:lnTo>
                  <a:lnTo>
                    <a:pt x="126" y="381"/>
                  </a:lnTo>
                  <a:lnTo>
                    <a:pt x="126" y="381"/>
                  </a:lnTo>
                  <a:lnTo>
                    <a:pt x="126" y="381"/>
                  </a:lnTo>
                  <a:lnTo>
                    <a:pt x="128" y="381"/>
                  </a:lnTo>
                  <a:lnTo>
                    <a:pt x="128" y="381"/>
                  </a:lnTo>
                  <a:lnTo>
                    <a:pt x="128" y="379"/>
                  </a:lnTo>
                  <a:lnTo>
                    <a:pt x="128" y="379"/>
                  </a:lnTo>
                  <a:lnTo>
                    <a:pt x="128" y="379"/>
                  </a:lnTo>
                  <a:lnTo>
                    <a:pt x="128" y="379"/>
                  </a:lnTo>
                  <a:lnTo>
                    <a:pt x="128" y="379"/>
                  </a:lnTo>
                  <a:lnTo>
                    <a:pt x="126" y="379"/>
                  </a:lnTo>
                  <a:lnTo>
                    <a:pt x="126" y="379"/>
                  </a:lnTo>
                  <a:lnTo>
                    <a:pt x="126" y="379"/>
                  </a:lnTo>
                  <a:lnTo>
                    <a:pt x="126" y="379"/>
                  </a:lnTo>
                  <a:lnTo>
                    <a:pt x="126" y="379"/>
                  </a:lnTo>
                  <a:lnTo>
                    <a:pt x="124" y="379"/>
                  </a:lnTo>
                  <a:lnTo>
                    <a:pt x="124" y="381"/>
                  </a:lnTo>
                  <a:lnTo>
                    <a:pt x="124" y="381"/>
                  </a:lnTo>
                  <a:lnTo>
                    <a:pt x="124" y="381"/>
                  </a:lnTo>
                  <a:lnTo>
                    <a:pt x="124" y="383"/>
                  </a:lnTo>
                  <a:close/>
                  <a:moveTo>
                    <a:pt x="128" y="364"/>
                  </a:moveTo>
                  <a:lnTo>
                    <a:pt x="128" y="364"/>
                  </a:lnTo>
                  <a:lnTo>
                    <a:pt x="126" y="364"/>
                  </a:lnTo>
                  <a:lnTo>
                    <a:pt x="126" y="364"/>
                  </a:lnTo>
                  <a:lnTo>
                    <a:pt x="126" y="364"/>
                  </a:lnTo>
                  <a:lnTo>
                    <a:pt x="126" y="366"/>
                  </a:lnTo>
                  <a:lnTo>
                    <a:pt x="126" y="366"/>
                  </a:lnTo>
                  <a:lnTo>
                    <a:pt x="126" y="368"/>
                  </a:lnTo>
                  <a:lnTo>
                    <a:pt x="126" y="368"/>
                  </a:lnTo>
                  <a:lnTo>
                    <a:pt x="126" y="368"/>
                  </a:lnTo>
                  <a:lnTo>
                    <a:pt x="126" y="368"/>
                  </a:lnTo>
                  <a:lnTo>
                    <a:pt x="128" y="366"/>
                  </a:lnTo>
                  <a:lnTo>
                    <a:pt x="130" y="366"/>
                  </a:lnTo>
                  <a:lnTo>
                    <a:pt x="128" y="364"/>
                  </a:lnTo>
                  <a:lnTo>
                    <a:pt x="128" y="364"/>
                  </a:lnTo>
                  <a:close/>
                  <a:moveTo>
                    <a:pt x="130" y="372"/>
                  </a:moveTo>
                  <a:lnTo>
                    <a:pt x="130" y="370"/>
                  </a:lnTo>
                  <a:lnTo>
                    <a:pt x="130" y="370"/>
                  </a:lnTo>
                  <a:lnTo>
                    <a:pt x="130" y="368"/>
                  </a:lnTo>
                  <a:lnTo>
                    <a:pt x="128" y="368"/>
                  </a:lnTo>
                  <a:lnTo>
                    <a:pt x="128" y="368"/>
                  </a:lnTo>
                  <a:lnTo>
                    <a:pt x="126" y="370"/>
                  </a:lnTo>
                  <a:lnTo>
                    <a:pt x="126" y="372"/>
                  </a:lnTo>
                  <a:lnTo>
                    <a:pt x="126" y="372"/>
                  </a:lnTo>
                  <a:lnTo>
                    <a:pt x="126" y="372"/>
                  </a:lnTo>
                  <a:lnTo>
                    <a:pt x="128" y="372"/>
                  </a:lnTo>
                  <a:lnTo>
                    <a:pt x="128" y="372"/>
                  </a:lnTo>
                  <a:lnTo>
                    <a:pt x="128" y="372"/>
                  </a:lnTo>
                  <a:lnTo>
                    <a:pt x="130" y="372"/>
                  </a:lnTo>
                  <a:close/>
                  <a:moveTo>
                    <a:pt x="84" y="357"/>
                  </a:moveTo>
                  <a:lnTo>
                    <a:pt x="82" y="357"/>
                  </a:lnTo>
                  <a:lnTo>
                    <a:pt x="82" y="357"/>
                  </a:lnTo>
                  <a:lnTo>
                    <a:pt x="80" y="357"/>
                  </a:lnTo>
                  <a:lnTo>
                    <a:pt x="80" y="357"/>
                  </a:lnTo>
                  <a:lnTo>
                    <a:pt x="80" y="357"/>
                  </a:lnTo>
                  <a:lnTo>
                    <a:pt x="82" y="360"/>
                  </a:lnTo>
                  <a:lnTo>
                    <a:pt x="80" y="360"/>
                  </a:lnTo>
                  <a:lnTo>
                    <a:pt x="80" y="360"/>
                  </a:lnTo>
                  <a:lnTo>
                    <a:pt x="82" y="360"/>
                  </a:lnTo>
                  <a:lnTo>
                    <a:pt x="82" y="360"/>
                  </a:lnTo>
                  <a:lnTo>
                    <a:pt x="82" y="362"/>
                  </a:lnTo>
                  <a:lnTo>
                    <a:pt x="82" y="362"/>
                  </a:lnTo>
                  <a:lnTo>
                    <a:pt x="82" y="362"/>
                  </a:lnTo>
                  <a:lnTo>
                    <a:pt x="82" y="360"/>
                  </a:lnTo>
                  <a:lnTo>
                    <a:pt x="84" y="360"/>
                  </a:lnTo>
                  <a:lnTo>
                    <a:pt x="84" y="360"/>
                  </a:lnTo>
                  <a:lnTo>
                    <a:pt x="84" y="360"/>
                  </a:lnTo>
                  <a:lnTo>
                    <a:pt x="84" y="360"/>
                  </a:lnTo>
                  <a:lnTo>
                    <a:pt x="84" y="360"/>
                  </a:lnTo>
                  <a:lnTo>
                    <a:pt x="86" y="360"/>
                  </a:lnTo>
                  <a:lnTo>
                    <a:pt x="86" y="360"/>
                  </a:lnTo>
                  <a:lnTo>
                    <a:pt x="86" y="360"/>
                  </a:lnTo>
                  <a:lnTo>
                    <a:pt x="84" y="357"/>
                  </a:lnTo>
                  <a:lnTo>
                    <a:pt x="84" y="357"/>
                  </a:lnTo>
                  <a:close/>
                  <a:moveTo>
                    <a:pt x="120" y="410"/>
                  </a:moveTo>
                  <a:lnTo>
                    <a:pt x="120" y="410"/>
                  </a:lnTo>
                  <a:lnTo>
                    <a:pt x="120" y="408"/>
                  </a:lnTo>
                  <a:lnTo>
                    <a:pt x="118" y="408"/>
                  </a:lnTo>
                  <a:lnTo>
                    <a:pt x="118" y="408"/>
                  </a:lnTo>
                  <a:lnTo>
                    <a:pt x="116" y="408"/>
                  </a:lnTo>
                  <a:lnTo>
                    <a:pt x="116" y="408"/>
                  </a:lnTo>
                  <a:lnTo>
                    <a:pt x="116" y="410"/>
                  </a:lnTo>
                  <a:lnTo>
                    <a:pt x="116" y="410"/>
                  </a:lnTo>
                  <a:lnTo>
                    <a:pt x="116" y="412"/>
                  </a:lnTo>
                  <a:lnTo>
                    <a:pt x="116" y="412"/>
                  </a:lnTo>
                  <a:lnTo>
                    <a:pt x="116" y="412"/>
                  </a:lnTo>
                  <a:lnTo>
                    <a:pt x="116" y="414"/>
                  </a:lnTo>
                  <a:lnTo>
                    <a:pt x="118" y="414"/>
                  </a:lnTo>
                  <a:lnTo>
                    <a:pt x="118" y="414"/>
                  </a:lnTo>
                  <a:lnTo>
                    <a:pt x="118" y="414"/>
                  </a:lnTo>
                  <a:lnTo>
                    <a:pt x="118" y="414"/>
                  </a:lnTo>
                  <a:lnTo>
                    <a:pt x="118" y="414"/>
                  </a:lnTo>
                  <a:lnTo>
                    <a:pt x="118" y="412"/>
                  </a:lnTo>
                  <a:lnTo>
                    <a:pt x="118" y="412"/>
                  </a:lnTo>
                  <a:lnTo>
                    <a:pt x="118" y="410"/>
                  </a:lnTo>
                  <a:lnTo>
                    <a:pt x="118" y="410"/>
                  </a:lnTo>
                  <a:lnTo>
                    <a:pt x="118" y="410"/>
                  </a:lnTo>
                  <a:lnTo>
                    <a:pt x="120" y="410"/>
                  </a:lnTo>
                  <a:close/>
                  <a:moveTo>
                    <a:pt x="134" y="379"/>
                  </a:moveTo>
                  <a:lnTo>
                    <a:pt x="134" y="379"/>
                  </a:lnTo>
                  <a:lnTo>
                    <a:pt x="132" y="376"/>
                  </a:lnTo>
                  <a:lnTo>
                    <a:pt x="132" y="376"/>
                  </a:lnTo>
                  <a:lnTo>
                    <a:pt x="132" y="379"/>
                  </a:lnTo>
                  <a:lnTo>
                    <a:pt x="134" y="379"/>
                  </a:lnTo>
                  <a:lnTo>
                    <a:pt x="134" y="379"/>
                  </a:lnTo>
                  <a:close/>
                  <a:moveTo>
                    <a:pt x="120" y="374"/>
                  </a:moveTo>
                  <a:lnTo>
                    <a:pt x="118" y="374"/>
                  </a:lnTo>
                  <a:lnTo>
                    <a:pt x="116" y="374"/>
                  </a:lnTo>
                  <a:lnTo>
                    <a:pt x="116" y="376"/>
                  </a:lnTo>
                  <a:lnTo>
                    <a:pt x="116" y="379"/>
                  </a:lnTo>
                  <a:lnTo>
                    <a:pt x="118" y="376"/>
                  </a:lnTo>
                  <a:lnTo>
                    <a:pt x="120" y="376"/>
                  </a:lnTo>
                  <a:lnTo>
                    <a:pt x="122" y="376"/>
                  </a:lnTo>
                  <a:lnTo>
                    <a:pt x="124" y="376"/>
                  </a:lnTo>
                  <a:lnTo>
                    <a:pt x="124" y="376"/>
                  </a:lnTo>
                  <a:lnTo>
                    <a:pt x="126" y="376"/>
                  </a:lnTo>
                  <a:lnTo>
                    <a:pt x="126" y="374"/>
                  </a:lnTo>
                  <a:lnTo>
                    <a:pt x="124" y="374"/>
                  </a:lnTo>
                  <a:lnTo>
                    <a:pt x="120" y="374"/>
                  </a:lnTo>
                  <a:close/>
                  <a:moveTo>
                    <a:pt x="118" y="431"/>
                  </a:moveTo>
                  <a:lnTo>
                    <a:pt x="118" y="431"/>
                  </a:lnTo>
                  <a:lnTo>
                    <a:pt x="118" y="433"/>
                  </a:lnTo>
                  <a:lnTo>
                    <a:pt x="118" y="433"/>
                  </a:lnTo>
                  <a:lnTo>
                    <a:pt x="118" y="433"/>
                  </a:lnTo>
                  <a:lnTo>
                    <a:pt x="120" y="433"/>
                  </a:lnTo>
                  <a:lnTo>
                    <a:pt x="120" y="433"/>
                  </a:lnTo>
                  <a:lnTo>
                    <a:pt x="120" y="433"/>
                  </a:lnTo>
                  <a:lnTo>
                    <a:pt x="120" y="435"/>
                  </a:lnTo>
                  <a:lnTo>
                    <a:pt x="120" y="435"/>
                  </a:lnTo>
                  <a:lnTo>
                    <a:pt x="122" y="437"/>
                  </a:lnTo>
                  <a:lnTo>
                    <a:pt x="124" y="439"/>
                  </a:lnTo>
                  <a:lnTo>
                    <a:pt x="124" y="439"/>
                  </a:lnTo>
                  <a:lnTo>
                    <a:pt x="126" y="439"/>
                  </a:lnTo>
                  <a:lnTo>
                    <a:pt x="126" y="439"/>
                  </a:lnTo>
                  <a:lnTo>
                    <a:pt x="126" y="442"/>
                  </a:lnTo>
                  <a:lnTo>
                    <a:pt x="128" y="442"/>
                  </a:lnTo>
                  <a:lnTo>
                    <a:pt x="130" y="444"/>
                  </a:lnTo>
                  <a:lnTo>
                    <a:pt x="132" y="446"/>
                  </a:lnTo>
                  <a:lnTo>
                    <a:pt x="132" y="446"/>
                  </a:lnTo>
                  <a:lnTo>
                    <a:pt x="134" y="444"/>
                  </a:lnTo>
                  <a:lnTo>
                    <a:pt x="132" y="442"/>
                  </a:lnTo>
                  <a:lnTo>
                    <a:pt x="120" y="427"/>
                  </a:lnTo>
                  <a:lnTo>
                    <a:pt x="118" y="427"/>
                  </a:lnTo>
                  <a:lnTo>
                    <a:pt x="118" y="427"/>
                  </a:lnTo>
                  <a:lnTo>
                    <a:pt x="118" y="427"/>
                  </a:lnTo>
                  <a:lnTo>
                    <a:pt x="118" y="427"/>
                  </a:lnTo>
                  <a:lnTo>
                    <a:pt x="118" y="429"/>
                  </a:lnTo>
                  <a:lnTo>
                    <a:pt x="118" y="429"/>
                  </a:lnTo>
                  <a:lnTo>
                    <a:pt x="116" y="427"/>
                  </a:lnTo>
                  <a:lnTo>
                    <a:pt x="113" y="427"/>
                  </a:lnTo>
                  <a:lnTo>
                    <a:pt x="113" y="425"/>
                  </a:lnTo>
                  <a:lnTo>
                    <a:pt x="113" y="427"/>
                  </a:lnTo>
                  <a:lnTo>
                    <a:pt x="113" y="427"/>
                  </a:lnTo>
                  <a:lnTo>
                    <a:pt x="116" y="431"/>
                  </a:lnTo>
                  <a:lnTo>
                    <a:pt x="118" y="431"/>
                  </a:lnTo>
                  <a:close/>
                  <a:moveTo>
                    <a:pt x="82" y="351"/>
                  </a:moveTo>
                  <a:lnTo>
                    <a:pt x="84" y="353"/>
                  </a:lnTo>
                  <a:lnTo>
                    <a:pt x="84" y="351"/>
                  </a:lnTo>
                  <a:lnTo>
                    <a:pt x="84" y="351"/>
                  </a:lnTo>
                  <a:lnTo>
                    <a:pt x="84" y="351"/>
                  </a:lnTo>
                  <a:lnTo>
                    <a:pt x="84" y="349"/>
                  </a:lnTo>
                  <a:lnTo>
                    <a:pt x="84" y="349"/>
                  </a:lnTo>
                  <a:lnTo>
                    <a:pt x="84" y="349"/>
                  </a:lnTo>
                  <a:lnTo>
                    <a:pt x="84" y="349"/>
                  </a:lnTo>
                  <a:lnTo>
                    <a:pt x="82" y="349"/>
                  </a:lnTo>
                  <a:lnTo>
                    <a:pt x="82" y="349"/>
                  </a:lnTo>
                  <a:lnTo>
                    <a:pt x="82" y="351"/>
                  </a:lnTo>
                  <a:lnTo>
                    <a:pt x="82" y="351"/>
                  </a:lnTo>
                  <a:close/>
                  <a:moveTo>
                    <a:pt x="0" y="341"/>
                  </a:moveTo>
                  <a:lnTo>
                    <a:pt x="0" y="341"/>
                  </a:lnTo>
                  <a:lnTo>
                    <a:pt x="0" y="341"/>
                  </a:lnTo>
                  <a:lnTo>
                    <a:pt x="0" y="343"/>
                  </a:lnTo>
                  <a:lnTo>
                    <a:pt x="0" y="343"/>
                  </a:lnTo>
                  <a:lnTo>
                    <a:pt x="0" y="343"/>
                  </a:lnTo>
                  <a:lnTo>
                    <a:pt x="0" y="343"/>
                  </a:lnTo>
                  <a:lnTo>
                    <a:pt x="2" y="343"/>
                  </a:lnTo>
                  <a:lnTo>
                    <a:pt x="2" y="341"/>
                  </a:lnTo>
                  <a:lnTo>
                    <a:pt x="2" y="341"/>
                  </a:lnTo>
                  <a:lnTo>
                    <a:pt x="0" y="341"/>
                  </a:lnTo>
                  <a:close/>
                  <a:moveTo>
                    <a:pt x="21" y="379"/>
                  </a:moveTo>
                  <a:lnTo>
                    <a:pt x="21" y="379"/>
                  </a:lnTo>
                  <a:lnTo>
                    <a:pt x="19" y="376"/>
                  </a:lnTo>
                  <a:lnTo>
                    <a:pt x="19" y="376"/>
                  </a:lnTo>
                  <a:lnTo>
                    <a:pt x="17" y="372"/>
                  </a:lnTo>
                  <a:lnTo>
                    <a:pt x="17" y="372"/>
                  </a:lnTo>
                  <a:lnTo>
                    <a:pt x="13" y="370"/>
                  </a:lnTo>
                  <a:lnTo>
                    <a:pt x="13" y="368"/>
                  </a:lnTo>
                  <a:lnTo>
                    <a:pt x="11" y="368"/>
                  </a:lnTo>
                  <a:lnTo>
                    <a:pt x="11" y="366"/>
                  </a:lnTo>
                  <a:lnTo>
                    <a:pt x="9" y="366"/>
                  </a:lnTo>
                  <a:lnTo>
                    <a:pt x="7" y="366"/>
                  </a:lnTo>
                  <a:lnTo>
                    <a:pt x="7" y="366"/>
                  </a:lnTo>
                  <a:lnTo>
                    <a:pt x="7" y="370"/>
                  </a:lnTo>
                  <a:lnTo>
                    <a:pt x="4" y="372"/>
                  </a:lnTo>
                  <a:lnTo>
                    <a:pt x="4" y="372"/>
                  </a:lnTo>
                  <a:lnTo>
                    <a:pt x="4" y="374"/>
                  </a:lnTo>
                  <a:lnTo>
                    <a:pt x="4" y="376"/>
                  </a:lnTo>
                  <a:lnTo>
                    <a:pt x="9" y="383"/>
                  </a:lnTo>
                  <a:lnTo>
                    <a:pt x="11" y="383"/>
                  </a:lnTo>
                  <a:lnTo>
                    <a:pt x="11" y="385"/>
                  </a:lnTo>
                  <a:lnTo>
                    <a:pt x="13" y="387"/>
                  </a:lnTo>
                  <a:lnTo>
                    <a:pt x="13" y="387"/>
                  </a:lnTo>
                  <a:lnTo>
                    <a:pt x="15" y="387"/>
                  </a:lnTo>
                  <a:lnTo>
                    <a:pt x="17" y="385"/>
                  </a:lnTo>
                  <a:lnTo>
                    <a:pt x="21" y="379"/>
                  </a:lnTo>
                  <a:close/>
                  <a:moveTo>
                    <a:pt x="7" y="353"/>
                  </a:moveTo>
                  <a:lnTo>
                    <a:pt x="9" y="353"/>
                  </a:lnTo>
                  <a:lnTo>
                    <a:pt x="11" y="355"/>
                  </a:lnTo>
                  <a:lnTo>
                    <a:pt x="13" y="355"/>
                  </a:lnTo>
                  <a:lnTo>
                    <a:pt x="13" y="355"/>
                  </a:lnTo>
                  <a:lnTo>
                    <a:pt x="15" y="355"/>
                  </a:lnTo>
                  <a:lnTo>
                    <a:pt x="15" y="355"/>
                  </a:lnTo>
                  <a:lnTo>
                    <a:pt x="15" y="353"/>
                  </a:lnTo>
                  <a:lnTo>
                    <a:pt x="15" y="353"/>
                  </a:lnTo>
                  <a:lnTo>
                    <a:pt x="15" y="353"/>
                  </a:lnTo>
                  <a:lnTo>
                    <a:pt x="13" y="353"/>
                  </a:lnTo>
                  <a:lnTo>
                    <a:pt x="13" y="351"/>
                  </a:lnTo>
                  <a:lnTo>
                    <a:pt x="13" y="351"/>
                  </a:lnTo>
                  <a:lnTo>
                    <a:pt x="13" y="351"/>
                  </a:lnTo>
                  <a:lnTo>
                    <a:pt x="13" y="351"/>
                  </a:lnTo>
                  <a:lnTo>
                    <a:pt x="13" y="349"/>
                  </a:lnTo>
                  <a:lnTo>
                    <a:pt x="13" y="349"/>
                  </a:lnTo>
                  <a:lnTo>
                    <a:pt x="11" y="349"/>
                  </a:lnTo>
                  <a:lnTo>
                    <a:pt x="11" y="349"/>
                  </a:lnTo>
                  <a:lnTo>
                    <a:pt x="11" y="349"/>
                  </a:lnTo>
                  <a:lnTo>
                    <a:pt x="11" y="347"/>
                  </a:lnTo>
                  <a:lnTo>
                    <a:pt x="9" y="345"/>
                  </a:lnTo>
                  <a:lnTo>
                    <a:pt x="9" y="345"/>
                  </a:lnTo>
                  <a:lnTo>
                    <a:pt x="9" y="343"/>
                  </a:lnTo>
                  <a:lnTo>
                    <a:pt x="9" y="343"/>
                  </a:lnTo>
                  <a:lnTo>
                    <a:pt x="9" y="343"/>
                  </a:lnTo>
                  <a:lnTo>
                    <a:pt x="7" y="343"/>
                  </a:lnTo>
                  <a:lnTo>
                    <a:pt x="4" y="343"/>
                  </a:lnTo>
                  <a:lnTo>
                    <a:pt x="4" y="343"/>
                  </a:lnTo>
                  <a:lnTo>
                    <a:pt x="4" y="345"/>
                  </a:lnTo>
                  <a:lnTo>
                    <a:pt x="2" y="345"/>
                  </a:lnTo>
                  <a:lnTo>
                    <a:pt x="2" y="347"/>
                  </a:lnTo>
                  <a:lnTo>
                    <a:pt x="2" y="349"/>
                  </a:lnTo>
                  <a:lnTo>
                    <a:pt x="4" y="353"/>
                  </a:lnTo>
                  <a:lnTo>
                    <a:pt x="7" y="353"/>
                  </a:lnTo>
                  <a:close/>
                  <a:moveTo>
                    <a:pt x="11" y="364"/>
                  </a:moveTo>
                  <a:lnTo>
                    <a:pt x="13" y="364"/>
                  </a:lnTo>
                  <a:lnTo>
                    <a:pt x="13" y="366"/>
                  </a:lnTo>
                  <a:lnTo>
                    <a:pt x="13" y="366"/>
                  </a:lnTo>
                  <a:lnTo>
                    <a:pt x="15" y="366"/>
                  </a:lnTo>
                  <a:lnTo>
                    <a:pt x="15" y="366"/>
                  </a:lnTo>
                  <a:lnTo>
                    <a:pt x="17" y="366"/>
                  </a:lnTo>
                  <a:lnTo>
                    <a:pt x="17" y="366"/>
                  </a:lnTo>
                  <a:lnTo>
                    <a:pt x="17" y="364"/>
                  </a:lnTo>
                  <a:lnTo>
                    <a:pt x="17" y="364"/>
                  </a:lnTo>
                  <a:lnTo>
                    <a:pt x="17" y="362"/>
                  </a:lnTo>
                  <a:lnTo>
                    <a:pt x="15" y="362"/>
                  </a:lnTo>
                  <a:lnTo>
                    <a:pt x="11" y="364"/>
                  </a:lnTo>
                  <a:lnTo>
                    <a:pt x="11" y="364"/>
                  </a:lnTo>
                  <a:close/>
                  <a:moveTo>
                    <a:pt x="11" y="341"/>
                  </a:moveTo>
                  <a:lnTo>
                    <a:pt x="11" y="341"/>
                  </a:lnTo>
                  <a:lnTo>
                    <a:pt x="11" y="341"/>
                  </a:lnTo>
                  <a:lnTo>
                    <a:pt x="9" y="339"/>
                  </a:lnTo>
                  <a:lnTo>
                    <a:pt x="9" y="341"/>
                  </a:lnTo>
                  <a:lnTo>
                    <a:pt x="9" y="343"/>
                  </a:lnTo>
                  <a:lnTo>
                    <a:pt x="11" y="341"/>
                  </a:lnTo>
                  <a:close/>
                  <a:moveTo>
                    <a:pt x="82" y="355"/>
                  </a:moveTo>
                  <a:lnTo>
                    <a:pt x="82" y="355"/>
                  </a:lnTo>
                  <a:lnTo>
                    <a:pt x="84" y="355"/>
                  </a:lnTo>
                  <a:lnTo>
                    <a:pt x="84" y="353"/>
                  </a:lnTo>
                  <a:lnTo>
                    <a:pt x="84" y="353"/>
                  </a:lnTo>
                  <a:lnTo>
                    <a:pt x="84" y="353"/>
                  </a:lnTo>
                  <a:lnTo>
                    <a:pt x="84" y="351"/>
                  </a:lnTo>
                  <a:lnTo>
                    <a:pt x="84" y="351"/>
                  </a:lnTo>
                  <a:lnTo>
                    <a:pt x="84" y="353"/>
                  </a:lnTo>
                  <a:lnTo>
                    <a:pt x="84" y="353"/>
                  </a:lnTo>
                  <a:lnTo>
                    <a:pt x="82" y="353"/>
                  </a:lnTo>
                  <a:lnTo>
                    <a:pt x="82" y="353"/>
                  </a:lnTo>
                  <a:lnTo>
                    <a:pt x="82" y="355"/>
                  </a:lnTo>
                  <a:lnTo>
                    <a:pt x="82" y="355"/>
                  </a:lnTo>
                  <a:lnTo>
                    <a:pt x="82" y="355"/>
                  </a:lnTo>
                  <a:close/>
                  <a:moveTo>
                    <a:pt x="57" y="341"/>
                  </a:moveTo>
                  <a:lnTo>
                    <a:pt x="57" y="341"/>
                  </a:lnTo>
                  <a:lnTo>
                    <a:pt x="57" y="341"/>
                  </a:lnTo>
                  <a:lnTo>
                    <a:pt x="57" y="341"/>
                  </a:lnTo>
                  <a:lnTo>
                    <a:pt x="55" y="341"/>
                  </a:lnTo>
                  <a:lnTo>
                    <a:pt x="57" y="341"/>
                  </a:lnTo>
                  <a:lnTo>
                    <a:pt x="57" y="341"/>
                  </a:lnTo>
                  <a:close/>
                  <a:moveTo>
                    <a:pt x="48" y="347"/>
                  </a:moveTo>
                  <a:lnTo>
                    <a:pt x="51" y="345"/>
                  </a:lnTo>
                  <a:lnTo>
                    <a:pt x="48" y="345"/>
                  </a:lnTo>
                  <a:lnTo>
                    <a:pt x="48" y="345"/>
                  </a:lnTo>
                  <a:lnTo>
                    <a:pt x="48" y="345"/>
                  </a:lnTo>
                  <a:lnTo>
                    <a:pt x="48" y="345"/>
                  </a:lnTo>
                  <a:lnTo>
                    <a:pt x="48" y="345"/>
                  </a:lnTo>
                  <a:lnTo>
                    <a:pt x="48" y="347"/>
                  </a:lnTo>
                  <a:lnTo>
                    <a:pt x="48" y="347"/>
                  </a:lnTo>
                  <a:close/>
                  <a:moveTo>
                    <a:pt x="55" y="339"/>
                  </a:moveTo>
                  <a:lnTo>
                    <a:pt x="55" y="339"/>
                  </a:lnTo>
                  <a:lnTo>
                    <a:pt x="55" y="341"/>
                  </a:lnTo>
                  <a:lnTo>
                    <a:pt x="55" y="339"/>
                  </a:lnTo>
                  <a:close/>
                  <a:moveTo>
                    <a:pt x="38" y="376"/>
                  </a:moveTo>
                  <a:lnTo>
                    <a:pt x="38" y="376"/>
                  </a:lnTo>
                  <a:lnTo>
                    <a:pt x="40" y="376"/>
                  </a:lnTo>
                  <a:lnTo>
                    <a:pt x="40" y="376"/>
                  </a:lnTo>
                  <a:lnTo>
                    <a:pt x="42" y="374"/>
                  </a:lnTo>
                  <a:lnTo>
                    <a:pt x="40" y="374"/>
                  </a:lnTo>
                  <a:lnTo>
                    <a:pt x="38" y="372"/>
                  </a:lnTo>
                  <a:lnTo>
                    <a:pt x="36" y="370"/>
                  </a:lnTo>
                  <a:lnTo>
                    <a:pt x="36" y="370"/>
                  </a:lnTo>
                  <a:lnTo>
                    <a:pt x="38" y="374"/>
                  </a:lnTo>
                  <a:lnTo>
                    <a:pt x="38" y="376"/>
                  </a:lnTo>
                  <a:close/>
                  <a:moveTo>
                    <a:pt x="107" y="410"/>
                  </a:moveTo>
                  <a:lnTo>
                    <a:pt x="107" y="412"/>
                  </a:lnTo>
                  <a:lnTo>
                    <a:pt x="109" y="412"/>
                  </a:lnTo>
                  <a:lnTo>
                    <a:pt x="107" y="410"/>
                  </a:lnTo>
                  <a:lnTo>
                    <a:pt x="107" y="410"/>
                  </a:lnTo>
                  <a:close/>
                  <a:moveTo>
                    <a:pt x="90" y="383"/>
                  </a:moveTo>
                  <a:lnTo>
                    <a:pt x="92" y="383"/>
                  </a:lnTo>
                  <a:lnTo>
                    <a:pt x="92" y="383"/>
                  </a:lnTo>
                  <a:lnTo>
                    <a:pt x="95" y="383"/>
                  </a:lnTo>
                  <a:lnTo>
                    <a:pt x="95" y="383"/>
                  </a:lnTo>
                  <a:lnTo>
                    <a:pt x="95" y="381"/>
                  </a:lnTo>
                  <a:lnTo>
                    <a:pt x="92" y="379"/>
                  </a:lnTo>
                  <a:lnTo>
                    <a:pt x="92" y="376"/>
                  </a:lnTo>
                  <a:lnTo>
                    <a:pt x="92" y="374"/>
                  </a:lnTo>
                  <a:lnTo>
                    <a:pt x="92" y="374"/>
                  </a:lnTo>
                  <a:lnTo>
                    <a:pt x="92" y="374"/>
                  </a:lnTo>
                  <a:lnTo>
                    <a:pt x="90" y="374"/>
                  </a:lnTo>
                  <a:lnTo>
                    <a:pt x="90" y="374"/>
                  </a:lnTo>
                  <a:lnTo>
                    <a:pt x="90" y="374"/>
                  </a:lnTo>
                  <a:lnTo>
                    <a:pt x="88" y="374"/>
                  </a:lnTo>
                  <a:lnTo>
                    <a:pt x="88" y="374"/>
                  </a:lnTo>
                  <a:lnTo>
                    <a:pt x="86" y="374"/>
                  </a:lnTo>
                  <a:lnTo>
                    <a:pt x="84" y="376"/>
                  </a:lnTo>
                  <a:lnTo>
                    <a:pt x="84" y="379"/>
                  </a:lnTo>
                  <a:lnTo>
                    <a:pt x="86" y="381"/>
                  </a:lnTo>
                  <a:lnTo>
                    <a:pt x="86" y="381"/>
                  </a:lnTo>
                  <a:lnTo>
                    <a:pt x="88" y="381"/>
                  </a:lnTo>
                  <a:lnTo>
                    <a:pt x="90" y="383"/>
                  </a:lnTo>
                  <a:close/>
                  <a:moveTo>
                    <a:pt x="95" y="435"/>
                  </a:moveTo>
                  <a:lnTo>
                    <a:pt x="95" y="435"/>
                  </a:lnTo>
                  <a:lnTo>
                    <a:pt x="95" y="437"/>
                  </a:lnTo>
                  <a:lnTo>
                    <a:pt x="97" y="435"/>
                  </a:lnTo>
                  <a:lnTo>
                    <a:pt x="97" y="437"/>
                  </a:lnTo>
                  <a:lnTo>
                    <a:pt x="97" y="437"/>
                  </a:lnTo>
                  <a:lnTo>
                    <a:pt x="99" y="437"/>
                  </a:lnTo>
                  <a:lnTo>
                    <a:pt x="99" y="439"/>
                  </a:lnTo>
                  <a:lnTo>
                    <a:pt x="99" y="439"/>
                  </a:lnTo>
                  <a:lnTo>
                    <a:pt x="99" y="437"/>
                  </a:lnTo>
                  <a:lnTo>
                    <a:pt x="97" y="435"/>
                  </a:lnTo>
                  <a:lnTo>
                    <a:pt x="95" y="433"/>
                  </a:lnTo>
                  <a:lnTo>
                    <a:pt x="95" y="433"/>
                  </a:lnTo>
                  <a:lnTo>
                    <a:pt x="95" y="433"/>
                  </a:lnTo>
                  <a:lnTo>
                    <a:pt x="95" y="433"/>
                  </a:lnTo>
                  <a:lnTo>
                    <a:pt x="95" y="435"/>
                  </a:lnTo>
                  <a:lnTo>
                    <a:pt x="95" y="435"/>
                  </a:lnTo>
                  <a:lnTo>
                    <a:pt x="95" y="435"/>
                  </a:lnTo>
                  <a:close/>
                  <a:moveTo>
                    <a:pt x="113" y="442"/>
                  </a:moveTo>
                  <a:lnTo>
                    <a:pt x="113" y="442"/>
                  </a:lnTo>
                  <a:lnTo>
                    <a:pt x="113" y="442"/>
                  </a:lnTo>
                  <a:lnTo>
                    <a:pt x="109" y="435"/>
                  </a:lnTo>
                  <a:lnTo>
                    <a:pt x="107" y="433"/>
                  </a:lnTo>
                  <a:lnTo>
                    <a:pt x="107" y="433"/>
                  </a:lnTo>
                  <a:lnTo>
                    <a:pt x="105" y="431"/>
                  </a:lnTo>
                  <a:lnTo>
                    <a:pt x="105" y="433"/>
                  </a:lnTo>
                  <a:lnTo>
                    <a:pt x="105" y="433"/>
                  </a:lnTo>
                  <a:lnTo>
                    <a:pt x="105" y="435"/>
                  </a:lnTo>
                  <a:lnTo>
                    <a:pt x="107" y="437"/>
                  </a:lnTo>
                  <a:lnTo>
                    <a:pt x="107" y="439"/>
                  </a:lnTo>
                  <a:lnTo>
                    <a:pt x="107" y="437"/>
                  </a:lnTo>
                  <a:lnTo>
                    <a:pt x="105" y="437"/>
                  </a:lnTo>
                  <a:lnTo>
                    <a:pt x="105" y="437"/>
                  </a:lnTo>
                  <a:lnTo>
                    <a:pt x="105" y="437"/>
                  </a:lnTo>
                  <a:lnTo>
                    <a:pt x="105" y="439"/>
                  </a:lnTo>
                  <a:lnTo>
                    <a:pt x="111" y="444"/>
                  </a:lnTo>
                  <a:lnTo>
                    <a:pt x="111" y="446"/>
                  </a:lnTo>
                  <a:lnTo>
                    <a:pt x="113" y="446"/>
                  </a:lnTo>
                  <a:lnTo>
                    <a:pt x="113" y="446"/>
                  </a:lnTo>
                  <a:lnTo>
                    <a:pt x="111" y="444"/>
                  </a:lnTo>
                  <a:lnTo>
                    <a:pt x="111" y="442"/>
                  </a:lnTo>
                  <a:lnTo>
                    <a:pt x="111" y="442"/>
                  </a:lnTo>
                  <a:lnTo>
                    <a:pt x="113" y="442"/>
                  </a:lnTo>
                  <a:close/>
                  <a:moveTo>
                    <a:pt x="86" y="391"/>
                  </a:moveTo>
                  <a:lnTo>
                    <a:pt x="86" y="391"/>
                  </a:lnTo>
                  <a:lnTo>
                    <a:pt x="86" y="391"/>
                  </a:lnTo>
                  <a:lnTo>
                    <a:pt x="86" y="391"/>
                  </a:lnTo>
                  <a:lnTo>
                    <a:pt x="84" y="393"/>
                  </a:lnTo>
                  <a:lnTo>
                    <a:pt x="84" y="393"/>
                  </a:lnTo>
                  <a:lnTo>
                    <a:pt x="84" y="393"/>
                  </a:lnTo>
                  <a:lnTo>
                    <a:pt x="84" y="397"/>
                  </a:lnTo>
                  <a:lnTo>
                    <a:pt x="84" y="397"/>
                  </a:lnTo>
                  <a:lnTo>
                    <a:pt x="86" y="397"/>
                  </a:lnTo>
                  <a:lnTo>
                    <a:pt x="86" y="397"/>
                  </a:lnTo>
                  <a:lnTo>
                    <a:pt x="86" y="395"/>
                  </a:lnTo>
                  <a:lnTo>
                    <a:pt x="86" y="395"/>
                  </a:lnTo>
                  <a:lnTo>
                    <a:pt x="86" y="395"/>
                  </a:lnTo>
                  <a:lnTo>
                    <a:pt x="88" y="395"/>
                  </a:lnTo>
                  <a:lnTo>
                    <a:pt x="88" y="395"/>
                  </a:lnTo>
                  <a:lnTo>
                    <a:pt x="88" y="393"/>
                  </a:lnTo>
                  <a:lnTo>
                    <a:pt x="86" y="393"/>
                  </a:lnTo>
                  <a:lnTo>
                    <a:pt x="86" y="391"/>
                  </a:lnTo>
                  <a:close/>
                  <a:moveTo>
                    <a:pt x="134" y="379"/>
                  </a:moveTo>
                  <a:lnTo>
                    <a:pt x="134" y="379"/>
                  </a:lnTo>
                  <a:lnTo>
                    <a:pt x="136" y="381"/>
                  </a:lnTo>
                  <a:lnTo>
                    <a:pt x="136" y="381"/>
                  </a:lnTo>
                  <a:lnTo>
                    <a:pt x="139" y="381"/>
                  </a:lnTo>
                  <a:lnTo>
                    <a:pt x="139" y="379"/>
                  </a:lnTo>
                  <a:lnTo>
                    <a:pt x="136" y="379"/>
                  </a:lnTo>
                  <a:lnTo>
                    <a:pt x="134" y="379"/>
                  </a:lnTo>
                  <a:close/>
                  <a:moveTo>
                    <a:pt x="95" y="385"/>
                  </a:moveTo>
                  <a:lnTo>
                    <a:pt x="95" y="385"/>
                  </a:lnTo>
                  <a:lnTo>
                    <a:pt x="95" y="385"/>
                  </a:lnTo>
                  <a:lnTo>
                    <a:pt x="95" y="385"/>
                  </a:lnTo>
                  <a:lnTo>
                    <a:pt x="95" y="385"/>
                  </a:lnTo>
                  <a:lnTo>
                    <a:pt x="95" y="385"/>
                  </a:lnTo>
                  <a:lnTo>
                    <a:pt x="95" y="385"/>
                  </a:lnTo>
                  <a:lnTo>
                    <a:pt x="95" y="385"/>
                  </a:lnTo>
                  <a:lnTo>
                    <a:pt x="95" y="383"/>
                  </a:lnTo>
                  <a:lnTo>
                    <a:pt x="95" y="383"/>
                  </a:lnTo>
                  <a:lnTo>
                    <a:pt x="95" y="383"/>
                  </a:lnTo>
                  <a:lnTo>
                    <a:pt x="92" y="383"/>
                  </a:lnTo>
                  <a:lnTo>
                    <a:pt x="92" y="385"/>
                  </a:lnTo>
                  <a:lnTo>
                    <a:pt x="92" y="385"/>
                  </a:lnTo>
                  <a:lnTo>
                    <a:pt x="95" y="385"/>
                  </a:lnTo>
                  <a:close/>
                  <a:moveTo>
                    <a:pt x="145" y="355"/>
                  </a:moveTo>
                  <a:lnTo>
                    <a:pt x="145" y="357"/>
                  </a:lnTo>
                  <a:lnTo>
                    <a:pt x="145" y="357"/>
                  </a:lnTo>
                  <a:lnTo>
                    <a:pt x="145" y="360"/>
                  </a:lnTo>
                  <a:lnTo>
                    <a:pt x="147" y="357"/>
                  </a:lnTo>
                  <a:lnTo>
                    <a:pt x="147" y="357"/>
                  </a:lnTo>
                  <a:lnTo>
                    <a:pt x="147" y="357"/>
                  </a:lnTo>
                  <a:lnTo>
                    <a:pt x="147" y="357"/>
                  </a:lnTo>
                  <a:lnTo>
                    <a:pt x="147" y="355"/>
                  </a:lnTo>
                  <a:lnTo>
                    <a:pt x="147" y="355"/>
                  </a:lnTo>
                  <a:lnTo>
                    <a:pt x="147" y="355"/>
                  </a:lnTo>
                  <a:lnTo>
                    <a:pt x="147" y="353"/>
                  </a:lnTo>
                  <a:lnTo>
                    <a:pt x="147" y="353"/>
                  </a:lnTo>
                  <a:lnTo>
                    <a:pt x="145" y="353"/>
                  </a:lnTo>
                  <a:lnTo>
                    <a:pt x="143" y="351"/>
                  </a:lnTo>
                  <a:lnTo>
                    <a:pt x="143" y="351"/>
                  </a:lnTo>
                  <a:lnTo>
                    <a:pt x="141" y="353"/>
                  </a:lnTo>
                  <a:lnTo>
                    <a:pt x="145" y="355"/>
                  </a:lnTo>
                  <a:lnTo>
                    <a:pt x="145" y="355"/>
                  </a:lnTo>
                  <a:close/>
                  <a:moveTo>
                    <a:pt x="463" y="49"/>
                  </a:moveTo>
                  <a:lnTo>
                    <a:pt x="463" y="47"/>
                  </a:lnTo>
                  <a:lnTo>
                    <a:pt x="463" y="47"/>
                  </a:lnTo>
                  <a:lnTo>
                    <a:pt x="463" y="47"/>
                  </a:lnTo>
                  <a:lnTo>
                    <a:pt x="463" y="47"/>
                  </a:lnTo>
                  <a:lnTo>
                    <a:pt x="463" y="49"/>
                  </a:lnTo>
                  <a:lnTo>
                    <a:pt x="461" y="49"/>
                  </a:lnTo>
                  <a:lnTo>
                    <a:pt x="461" y="49"/>
                  </a:lnTo>
                  <a:lnTo>
                    <a:pt x="463" y="49"/>
                  </a:lnTo>
                  <a:close/>
                  <a:moveTo>
                    <a:pt x="136" y="444"/>
                  </a:moveTo>
                  <a:lnTo>
                    <a:pt x="136" y="444"/>
                  </a:lnTo>
                  <a:lnTo>
                    <a:pt x="136" y="444"/>
                  </a:lnTo>
                  <a:lnTo>
                    <a:pt x="136" y="446"/>
                  </a:lnTo>
                  <a:lnTo>
                    <a:pt x="136" y="446"/>
                  </a:lnTo>
                  <a:lnTo>
                    <a:pt x="139" y="446"/>
                  </a:lnTo>
                  <a:lnTo>
                    <a:pt x="139" y="446"/>
                  </a:lnTo>
                  <a:lnTo>
                    <a:pt x="141" y="446"/>
                  </a:lnTo>
                  <a:lnTo>
                    <a:pt x="141" y="444"/>
                  </a:lnTo>
                  <a:lnTo>
                    <a:pt x="141" y="444"/>
                  </a:lnTo>
                  <a:lnTo>
                    <a:pt x="139" y="444"/>
                  </a:lnTo>
                  <a:lnTo>
                    <a:pt x="139" y="444"/>
                  </a:lnTo>
                  <a:lnTo>
                    <a:pt x="139" y="442"/>
                  </a:lnTo>
                  <a:lnTo>
                    <a:pt x="139" y="444"/>
                  </a:lnTo>
                  <a:lnTo>
                    <a:pt x="136" y="444"/>
                  </a:lnTo>
                  <a:close/>
                  <a:moveTo>
                    <a:pt x="524" y="162"/>
                  </a:moveTo>
                  <a:lnTo>
                    <a:pt x="524" y="164"/>
                  </a:lnTo>
                  <a:lnTo>
                    <a:pt x="524" y="164"/>
                  </a:lnTo>
                  <a:lnTo>
                    <a:pt x="524" y="164"/>
                  </a:lnTo>
                  <a:lnTo>
                    <a:pt x="524" y="164"/>
                  </a:lnTo>
                  <a:lnTo>
                    <a:pt x="526" y="164"/>
                  </a:lnTo>
                  <a:lnTo>
                    <a:pt x="526" y="162"/>
                  </a:lnTo>
                  <a:lnTo>
                    <a:pt x="526" y="162"/>
                  </a:lnTo>
                  <a:lnTo>
                    <a:pt x="526" y="162"/>
                  </a:lnTo>
                  <a:lnTo>
                    <a:pt x="526" y="162"/>
                  </a:lnTo>
                  <a:lnTo>
                    <a:pt x="526" y="160"/>
                  </a:lnTo>
                  <a:lnTo>
                    <a:pt x="526" y="160"/>
                  </a:lnTo>
                  <a:lnTo>
                    <a:pt x="524" y="160"/>
                  </a:lnTo>
                  <a:lnTo>
                    <a:pt x="524" y="160"/>
                  </a:lnTo>
                  <a:lnTo>
                    <a:pt x="524" y="162"/>
                  </a:lnTo>
                  <a:lnTo>
                    <a:pt x="524" y="162"/>
                  </a:lnTo>
                  <a:lnTo>
                    <a:pt x="524" y="162"/>
                  </a:lnTo>
                  <a:close/>
                  <a:moveTo>
                    <a:pt x="99" y="376"/>
                  </a:moveTo>
                  <a:lnTo>
                    <a:pt x="99" y="376"/>
                  </a:lnTo>
                  <a:lnTo>
                    <a:pt x="97" y="376"/>
                  </a:lnTo>
                  <a:lnTo>
                    <a:pt x="95" y="376"/>
                  </a:lnTo>
                  <a:lnTo>
                    <a:pt x="97" y="379"/>
                  </a:lnTo>
                  <a:lnTo>
                    <a:pt x="97" y="379"/>
                  </a:lnTo>
                  <a:lnTo>
                    <a:pt x="97" y="379"/>
                  </a:lnTo>
                  <a:lnTo>
                    <a:pt x="99" y="379"/>
                  </a:lnTo>
                  <a:lnTo>
                    <a:pt x="101" y="379"/>
                  </a:lnTo>
                  <a:lnTo>
                    <a:pt x="101" y="379"/>
                  </a:lnTo>
                  <a:lnTo>
                    <a:pt x="99" y="379"/>
                  </a:lnTo>
                  <a:lnTo>
                    <a:pt x="99" y="376"/>
                  </a:lnTo>
                  <a:close/>
                  <a:moveTo>
                    <a:pt x="145" y="452"/>
                  </a:moveTo>
                  <a:lnTo>
                    <a:pt x="145" y="454"/>
                  </a:lnTo>
                  <a:lnTo>
                    <a:pt x="147" y="454"/>
                  </a:lnTo>
                  <a:lnTo>
                    <a:pt x="147" y="454"/>
                  </a:lnTo>
                  <a:lnTo>
                    <a:pt x="149" y="456"/>
                  </a:lnTo>
                  <a:lnTo>
                    <a:pt x="149" y="456"/>
                  </a:lnTo>
                  <a:lnTo>
                    <a:pt x="149" y="454"/>
                  </a:lnTo>
                  <a:lnTo>
                    <a:pt x="149" y="454"/>
                  </a:lnTo>
                  <a:lnTo>
                    <a:pt x="149" y="454"/>
                  </a:lnTo>
                  <a:lnTo>
                    <a:pt x="147" y="454"/>
                  </a:lnTo>
                  <a:lnTo>
                    <a:pt x="147" y="454"/>
                  </a:lnTo>
                  <a:lnTo>
                    <a:pt x="147" y="452"/>
                  </a:lnTo>
                  <a:lnTo>
                    <a:pt x="145" y="452"/>
                  </a:lnTo>
                  <a:close/>
                  <a:moveTo>
                    <a:pt x="21" y="383"/>
                  </a:moveTo>
                  <a:lnTo>
                    <a:pt x="19" y="383"/>
                  </a:lnTo>
                  <a:lnTo>
                    <a:pt x="19" y="385"/>
                  </a:lnTo>
                  <a:lnTo>
                    <a:pt x="17" y="387"/>
                  </a:lnTo>
                  <a:lnTo>
                    <a:pt x="17" y="387"/>
                  </a:lnTo>
                  <a:lnTo>
                    <a:pt x="17" y="389"/>
                  </a:lnTo>
                  <a:lnTo>
                    <a:pt x="17" y="389"/>
                  </a:lnTo>
                  <a:lnTo>
                    <a:pt x="19" y="391"/>
                  </a:lnTo>
                  <a:lnTo>
                    <a:pt x="19" y="389"/>
                  </a:lnTo>
                  <a:lnTo>
                    <a:pt x="21" y="389"/>
                  </a:lnTo>
                  <a:lnTo>
                    <a:pt x="21" y="385"/>
                  </a:lnTo>
                  <a:lnTo>
                    <a:pt x="21" y="385"/>
                  </a:lnTo>
                  <a:lnTo>
                    <a:pt x="21" y="383"/>
                  </a:lnTo>
                  <a:lnTo>
                    <a:pt x="21" y="383"/>
                  </a:lnTo>
                  <a:lnTo>
                    <a:pt x="21" y="383"/>
                  </a:lnTo>
                  <a:close/>
                  <a:moveTo>
                    <a:pt x="116" y="437"/>
                  </a:moveTo>
                  <a:lnTo>
                    <a:pt x="116" y="437"/>
                  </a:lnTo>
                  <a:lnTo>
                    <a:pt x="116" y="437"/>
                  </a:lnTo>
                  <a:lnTo>
                    <a:pt x="116" y="437"/>
                  </a:lnTo>
                  <a:lnTo>
                    <a:pt x="116" y="435"/>
                  </a:lnTo>
                  <a:lnTo>
                    <a:pt x="116" y="435"/>
                  </a:lnTo>
                  <a:lnTo>
                    <a:pt x="116" y="435"/>
                  </a:lnTo>
                  <a:lnTo>
                    <a:pt x="113" y="435"/>
                  </a:lnTo>
                  <a:lnTo>
                    <a:pt x="113" y="435"/>
                  </a:lnTo>
                  <a:lnTo>
                    <a:pt x="113" y="435"/>
                  </a:lnTo>
                  <a:lnTo>
                    <a:pt x="113" y="435"/>
                  </a:lnTo>
                  <a:lnTo>
                    <a:pt x="113" y="437"/>
                  </a:lnTo>
                  <a:lnTo>
                    <a:pt x="113" y="437"/>
                  </a:lnTo>
                  <a:lnTo>
                    <a:pt x="116" y="437"/>
                  </a:lnTo>
                  <a:close/>
                  <a:moveTo>
                    <a:pt x="111" y="368"/>
                  </a:moveTo>
                  <a:lnTo>
                    <a:pt x="111" y="368"/>
                  </a:lnTo>
                  <a:lnTo>
                    <a:pt x="111" y="368"/>
                  </a:lnTo>
                  <a:lnTo>
                    <a:pt x="113" y="366"/>
                  </a:lnTo>
                  <a:lnTo>
                    <a:pt x="111" y="366"/>
                  </a:lnTo>
                  <a:lnTo>
                    <a:pt x="111" y="366"/>
                  </a:lnTo>
                  <a:lnTo>
                    <a:pt x="109" y="366"/>
                  </a:lnTo>
                  <a:lnTo>
                    <a:pt x="109" y="366"/>
                  </a:lnTo>
                  <a:lnTo>
                    <a:pt x="109" y="366"/>
                  </a:lnTo>
                  <a:lnTo>
                    <a:pt x="107" y="366"/>
                  </a:lnTo>
                  <a:lnTo>
                    <a:pt x="107" y="366"/>
                  </a:lnTo>
                  <a:lnTo>
                    <a:pt x="107" y="368"/>
                  </a:lnTo>
                  <a:lnTo>
                    <a:pt x="109" y="366"/>
                  </a:lnTo>
                  <a:lnTo>
                    <a:pt x="109" y="368"/>
                  </a:lnTo>
                  <a:lnTo>
                    <a:pt x="109" y="368"/>
                  </a:lnTo>
                  <a:lnTo>
                    <a:pt x="111" y="368"/>
                  </a:lnTo>
                  <a:lnTo>
                    <a:pt x="111" y="368"/>
                  </a:lnTo>
                  <a:close/>
                  <a:moveTo>
                    <a:pt x="105" y="404"/>
                  </a:moveTo>
                  <a:lnTo>
                    <a:pt x="105" y="404"/>
                  </a:lnTo>
                  <a:lnTo>
                    <a:pt x="105" y="406"/>
                  </a:lnTo>
                  <a:lnTo>
                    <a:pt x="105" y="406"/>
                  </a:lnTo>
                  <a:lnTo>
                    <a:pt x="107" y="406"/>
                  </a:lnTo>
                  <a:lnTo>
                    <a:pt x="107" y="406"/>
                  </a:lnTo>
                  <a:lnTo>
                    <a:pt x="105" y="404"/>
                  </a:lnTo>
                  <a:lnTo>
                    <a:pt x="105" y="404"/>
                  </a:lnTo>
                  <a:close/>
                  <a:moveTo>
                    <a:pt x="105" y="477"/>
                  </a:moveTo>
                  <a:lnTo>
                    <a:pt x="105" y="477"/>
                  </a:lnTo>
                  <a:lnTo>
                    <a:pt x="107" y="479"/>
                  </a:lnTo>
                  <a:lnTo>
                    <a:pt x="109" y="479"/>
                  </a:lnTo>
                  <a:lnTo>
                    <a:pt x="109" y="479"/>
                  </a:lnTo>
                  <a:lnTo>
                    <a:pt x="111" y="477"/>
                  </a:lnTo>
                  <a:lnTo>
                    <a:pt x="111" y="477"/>
                  </a:lnTo>
                  <a:lnTo>
                    <a:pt x="113" y="477"/>
                  </a:lnTo>
                  <a:lnTo>
                    <a:pt x="113" y="477"/>
                  </a:lnTo>
                  <a:lnTo>
                    <a:pt x="113" y="477"/>
                  </a:lnTo>
                  <a:lnTo>
                    <a:pt x="113" y="475"/>
                  </a:lnTo>
                  <a:lnTo>
                    <a:pt x="113" y="475"/>
                  </a:lnTo>
                  <a:lnTo>
                    <a:pt x="113" y="475"/>
                  </a:lnTo>
                  <a:lnTo>
                    <a:pt x="111" y="473"/>
                  </a:lnTo>
                  <a:lnTo>
                    <a:pt x="107" y="475"/>
                  </a:lnTo>
                  <a:lnTo>
                    <a:pt x="105" y="475"/>
                  </a:lnTo>
                  <a:lnTo>
                    <a:pt x="105" y="477"/>
                  </a:lnTo>
                  <a:close/>
                  <a:moveTo>
                    <a:pt x="101" y="370"/>
                  </a:moveTo>
                  <a:lnTo>
                    <a:pt x="101" y="370"/>
                  </a:lnTo>
                  <a:lnTo>
                    <a:pt x="101" y="368"/>
                  </a:lnTo>
                  <a:lnTo>
                    <a:pt x="101" y="368"/>
                  </a:lnTo>
                  <a:lnTo>
                    <a:pt x="101" y="370"/>
                  </a:lnTo>
                  <a:lnTo>
                    <a:pt x="101" y="372"/>
                  </a:lnTo>
                  <a:lnTo>
                    <a:pt x="101" y="372"/>
                  </a:lnTo>
                  <a:lnTo>
                    <a:pt x="101" y="370"/>
                  </a:lnTo>
                  <a:close/>
                  <a:moveTo>
                    <a:pt x="109" y="406"/>
                  </a:moveTo>
                  <a:lnTo>
                    <a:pt x="109" y="404"/>
                  </a:lnTo>
                  <a:lnTo>
                    <a:pt x="109" y="404"/>
                  </a:lnTo>
                  <a:lnTo>
                    <a:pt x="109" y="404"/>
                  </a:lnTo>
                  <a:lnTo>
                    <a:pt x="107" y="404"/>
                  </a:lnTo>
                  <a:lnTo>
                    <a:pt x="109" y="404"/>
                  </a:lnTo>
                  <a:lnTo>
                    <a:pt x="109" y="406"/>
                  </a:lnTo>
                  <a:lnTo>
                    <a:pt x="109" y="406"/>
                  </a:lnTo>
                  <a:close/>
                  <a:moveTo>
                    <a:pt x="97" y="416"/>
                  </a:moveTo>
                  <a:lnTo>
                    <a:pt x="97" y="416"/>
                  </a:lnTo>
                  <a:lnTo>
                    <a:pt x="95" y="416"/>
                  </a:lnTo>
                  <a:lnTo>
                    <a:pt x="95" y="416"/>
                  </a:lnTo>
                  <a:lnTo>
                    <a:pt x="97" y="418"/>
                  </a:lnTo>
                  <a:lnTo>
                    <a:pt x="97" y="418"/>
                  </a:lnTo>
                  <a:lnTo>
                    <a:pt x="97" y="421"/>
                  </a:lnTo>
                  <a:lnTo>
                    <a:pt x="97" y="418"/>
                  </a:lnTo>
                  <a:lnTo>
                    <a:pt x="97" y="418"/>
                  </a:lnTo>
                  <a:lnTo>
                    <a:pt x="97" y="416"/>
                  </a:lnTo>
                  <a:lnTo>
                    <a:pt x="97" y="416"/>
                  </a:lnTo>
                  <a:close/>
                  <a:moveTo>
                    <a:pt x="99" y="387"/>
                  </a:moveTo>
                  <a:lnTo>
                    <a:pt x="99" y="387"/>
                  </a:lnTo>
                  <a:lnTo>
                    <a:pt x="99" y="385"/>
                  </a:lnTo>
                  <a:lnTo>
                    <a:pt x="99" y="385"/>
                  </a:lnTo>
                  <a:lnTo>
                    <a:pt x="97" y="385"/>
                  </a:lnTo>
                  <a:lnTo>
                    <a:pt x="97" y="385"/>
                  </a:lnTo>
                  <a:lnTo>
                    <a:pt x="97" y="385"/>
                  </a:lnTo>
                  <a:lnTo>
                    <a:pt x="97" y="385"/>
                  </a:lnTo>
                  <a:lnTo>
                    <a:pt x="97" y="385"/>
                  </a:lnTo>
                  <a:lnTo>
                    <a:pt x="97" y="385"/>
                  </a:lnTo>
                  <a:lnTo>
                    <a:pt x="97" y="387"/>
                  </a:lnTo>
                  <a:lnTo>
                    <a:pt x="97" y="387"/>
                  </a:lnTo>
                  <a:lnTo>
                    <a:pt x="97" y="387"/>
                  </a:lnTo>
                  <a:lnTo>
                    <a:pt x="97" y="387"/>
                  </a:lnTo>
                  <a:lnTo>
                    <a:pt x="99" y="387"/>
                  </a:lnTo>
                  <a:close/>
                  <a:moveTo>
                    <a:pt x="103" y="418"/>
                  </a:moveTo>
                  <a:lnTo>
                    <a:pt x="105" y="421"/>
                  </a:lnTo>
                  <a:lnTo>
                    <a:pt x="105" y="421"/>
                  </a:lnTo>
                  <a:lnTo>
                    <a:pt x="105" y="421"/>
                  </a:lnTo>
                  <a:lnTo>
                    <a:pt x="105" y="421"/>
                  </a:lnTo>
                  <a:lnTo>
                    <a:pt x="107" y="421"/>
                  </a:lnTo>
                  <a:lnTo>
                    <a:pt x="107" y="418"/>
                  </a:lnTo>
                  <a:lnTo>
                    <a:pt x="107" y="418"/>
                  </a:lnTo>
                  <a:lnTo>
                    <a:pt x="105" y="416"/>
                  </a:lnTo>
                  <a:lnTo>
                    <a:pt x="103" y="414"/>
                  </a:lnTo>
                  <a:lnTo>
                    <a:pt x="101" y="414"/>
                  </a:lnTo>
                  <a:lnTo>
                    <a:pt x="101" y="414"/>
                  </a:lnTo>
                  <a:lnTo>
                    <a:pt x="101" y="414"/>
                  </a:lnTo>
                  <a:lnTo>
                    <a:pt x="99" y="414"/>
                  </a:lnTo>
                  <a:lnTo>
                    <a:pt x="99" y="414"/>
                  </a:lnTo>
                  <a:lnTo>
                    <a:pt x="99" y="414"/>
                  </a:lnTo>
                  <a:lnTo>
                    <a:pt x="103" y="418"/>
                  </a:lnTo>
                  <a:lnTo>
                    <a:pt x="103" y="418"/>
                  </a:lnTo>
                  <a:lnTo>
                    <a:pt x="103" y="418"/>
                  </a:lnTo>
                  <a:lnTo>
                    <a:pt x="103" y="418"/>
                  </a:lnTo>
                  <a:close/>
                  <a:moveTo>
                    <a:pt x="99" y="421"/>
                  </a:moveTo>
                  <a:lnTo>
                    <a:pt x="101" y="423"/>
                  </a:lnTo>
                  <a:lnTo>
                    <a:pt x="101" y="423"/>
                  </a:lnTo>
                  <a:lnTo>
                    <a:pt x="103" y="423"/>
                  </a:lnTo>
                  <a:lnTo>
                    <a:pt x="103" y="423"/>
                  </a:lnTo>
                  <a:lnTo>
                    <a:pt x="103" y="421"/>
                  </a:lnTo>
                  <a:lnTo>
                    <a:pt x="103" y="421"/>
                  </a:lnTo>
                  <a:lnTo>
                    <a:pt x="99" y="418"/>
                  </a:lnTo>
                  <a:lnTo>
                    <a:pt x="97" y="418"/>
                  </a:lnTo>
                  <a:lnTo>
                    <a:pt x="97" y="418"/>
                  </a:lnTo>
                  <a:lnTo>
                    <a:pt x="99" y="421"/>
                  </a:lnTo>
                  <a:lnTo>
                    <a:pt x="99" y="421"/>
                  </a:lnTo>
                  <a:lnTo>
                    <a:pt x="99" y="421"/>
                  </a:lnTo>
                  <a:lnTo>
                    <a:pt x="99" y="421"/>
                  </a:lnTo>
                  <a:close/>
                  <a:moveTo>
                    <a:pt x="95" y="400"/>
                  </a:moveTo>
                  <a:lnTo>
                    <a:pt x="95" y="400"/>
                  </a:lnTo>
                  <a:lnTo>
                    <a:pt x="95" y="400"/>
                  </a:lnTo>
                  <a:lnTo>
                    <a:pt x="95" y="400"/>
                  </a:lnTo>
                  <a:lnTo>
                    <a:pt x="95" y="402"/>
                  </a:lnTo>
                  <a:lnTo>
                    <a:pt x="95" y="404"/>
                  </a:lnTo>
                  <a:lnTo>
                    <a:pt x="95" y="404"/>
                  </a:lnTo>
                  <a:lnTo>
                    <a:pt x="95" y="402"/>
                  </a:lnTo>
                  <a:lnTo>
                    <a:pt x="95" y="402"/>
                  </a:lnTo>
                  <a:lnTo>
                    <a:pt x="95" y="402"/>
                  </a:lnTo>
                  <a:lnTo>
                    <a:pt x="95" y="402"/>
                  </a:lnTo>
                  <a:lnTo>
                    <a:pt x="95" y="400"/>
                  </a:lnTo>
                  <a:lnTo>
                    <a:pt x="95" y="400"/>
                  </a:lnTo>
                  <a:lnTo>
                    <a:pt x="95" y="400"/>
                  </a:lnTo>
                  <a:lnTo>
                    <a:pt x="95" y="400"/>
                  </a:lnTo>
                  <a:close/>
                  <a:moveTo>
                    <a:pt x="44" y="353"/>
                  </a:moveTo>
                  <a:lnTo>
                    <a:pt x="44" y="353"/>
                  </a:lnTo>
                  <a:lnTo>
                    <a:pt x="46" y="353"/>
                  </a:lnTo>
                  <a:lnTo>
                    <a:pt x="46" y="353"/>
                  </a:lnTo>
                  <a:lnTo>
                    <a:pt x="46" y="355"/>
                  </a:lnTo>
                  <a:lnTo>
                    <a:pt x="46" y="355"/>
                  </a:lnTo>
                  <a:lnTo>
                    <a:pt x="46" y="357"/>
                  </a:lnTo>
                  <a:lnTo>
                    <a:pt x="48" y="357"/>
                  </a:lnTo>
                  <a:lnTo>
                    <a:pt x="48" y="357"/>
                  </a:lnTo>
                  <a:lnTo>
                    <a:pt x="48" y="357"/>
                  </a:lnTo>
                  <a:lnTo>
                    <a:pt x="48" y="357"/>
                  </a:lnTo>
                  <a:lnTo>
                    <a:pt x="48" y="357"/>
                  </a:lnTo>
                  <a:lnTo>
                    <a:pt x="48" y="355"/>
                  </a:lnTo>
                  <a:lnTo>
                    <a:pt x="48" y="353"/>
                  </a:lnTo>
                  <a:lnTo>
                    <a:pt x="48" y="353"/>
                  </a:lnTo>
                  <a:lnTo>
                    <a:pt x="48" y="351"/>
                  </a:lnTo>
                  <a:lnTo>
                    <a:pt x="48" y="351"/>
                  </a:lnTo>
                  <a:lnTo>
                    <a:pt x="46" y="349"/>
                  </a:lnTo>
                  <a:lnTo>
                    <a:pt x="46" y="351"/>
                  </a:lnTo>
                  <a:lnTo>
                    <a:pt x="46" y="349"/>
                  </a:lnTo>
                  <a:lnTo>
                    <a:pt x="46" y="349"/>
                  </a:lnTo>
                  <a:lnTo>
                    <a:pt x="46" y="351"/>
                  </a:lnTo>
                  <a:lnTo>
                    <a:pt x="44" y="351"/>
                  </a:lnTo>
                  <a:lnTo>
                    <a:pt x="44" y="353"/>
                  </a:lnTo>
                  <a:lnTo>
                    <a:pt x="44" y="353"/>
                  </a:lnTo>
                  <a:lnTo>
                    <a:pt x="44" y="353"/>
                  </a:lnTo>
                  <a:close/>
                  <a:moveTo>
                    <a:pt x="394" y="357"/>
                  </a:moveTo>
                  <a:lnTo>
                    <a:pt x="394" y="357"/>
                  </a:lnTo>
                  <a:lnTo>
                    <a:pt x="392" y="357"/>
                  </a:lnTo>
                  <a:lnTo>
                    <a:pt x="392" y="357"/>
                  </a:lnTo>
                  <a:lnTo>
                    <a:pt x="392" y="357"/>
                  </a:lnTo>
                  <a:lnTo>
                    <a:pt x="392" y="357"/>
                  </a:lnTo>
                  <a:lnTo>
                    <a:pt x="390" y="357"/>
                  </a:lnTo>
                  <a:lnTo>
                    <a:pt x="390" y="357"/>
                  </a:lnTo>
                  <a:lnTo>
                    <a:pt x="390" y="357"/>
                  </a:lnTo>
                  <a:lnTo>
                    <a:pt x="390" y="357"/>
                  </a:lnTo>
                  <a:lnTo>
                    <a:pt x="390" y="360"/>
                  </a:lnTo>
                  <a:lnTo>
                    <a:pt x="392" y="360"/>
                  </a:lnTo>
                  <a:lnTo>
                    <a:pt x="392" y="360"/>
                  </a:lnTo>
                  <a:lnTo>
                    <a:pt x="392" y="360"/>
                  </a:lnTo>
                  <a:lnTo>
                    <a:pt x="392" y="362"/>
                  </a:lnTo>
                  <a:lnTo>
                    <a:pt x="392" y="362"/>
                  </a:lnTo>
                  <a:lnTo>
                    <a:pt x="392" y="362"/>
                  </a:lnTo>
                  <a:lnTo>
                    <a:pt x="394" y="362"/>
                  </a:lnTo>
                  <a:lnTo>
                    <a:pt x="394" y="360"/>
                  </a:lnTo>
                  <a:lnTo>
                    <a:pt x="394" y="360"/>
                  </a:lnTo>
                  <a:lnTo>
                    <a:pt x="394" y="360"/>
                  </a:lnTo>
                  <a:lnTo>
                    <a:pt x="394" y="360"/>
                  </a:lnTo>
                  <a:lnTo>
                    <a:pt x="394" y="357"/>
                  </a:lnTo>
                  <a:lnTo>
                    <a:pt x="394" y="357"/>
                  </a:lnTo>
                  <a:close/>
                  <a:moveTo>
                    <a:pt x="388" y="343"/>
                  </a:moveTo>
                  <a:lnTo>
                    <a:pt x="388" y="343"/>
                  </a:lnTo>
                  <a:lnTo>
                    <a:pt x="388" y="345"/>
                  </a:lnTo>
                  <a:lnTo>
                    <a:pt x="388" y="345"/>
                  </a:lnTo>
                  <a:lnTo>
                    <a:pt x="388" y="345"/>
                  </a:lnTo>
                  <a:lnTo>
                    <a:pt x="388" y="345"/>
                  </a:lnTo>
                  <a:lnTo>
                    <a:pt x="388" y="343"/>
                  </a:lnTo>
                  <a:close/>
                  <a:moveTo>
                    <a:pt x="373" y="435"/>
                  </a:moveTo>
                  <a:lnTo>
                    <a:pt x="371" y="435"/>
                  </a:lnTo>
                  <a:lnTo>
                    <a:pt x="371" y="437"/>
                  </a:lnTo>
                  <a:lnTo>
                    <a:pt x="369" y="437"/>
                  </a:lnTo>
                  <a:lnTo>
                    <a:pt x="369" y="437"/>
                  </a:lnTo>
                  <a:lnTo>
                    <a:pt x="369" y="437"/>
                  </a:lnTo>
                  <a:lnTo>
                    <a:pt x="369" y="437"/>
                  </a:lnTo>
                  <a:lnTo>
                    <a:pt x="369" y="437"/>
                  </a:lnTo>
                  <a:lnTo>
                    <a:pt x="369" y="437"/>
                  </a:lnTo>
                  <a:lnTo>
                    <a:pt x="369" y="439"/>
                  </a:lnTo>
                  <a:lnTo>
                    <a:pt x="371" y="439"/>
                  </a:lnTo>
                  <a:lnTo>
                    <a:pt x="371" y="439"/>
                  </a:lnTo>
                  <a:lnTo>
                    <a:pt x="371" y="439"/>
                  </a:lnTo>
                  <a:lnTo>
                    <a:pt x="371" y="439"/>
                  </a:lnTo>
                  <a:lnTo>
                    <a:pt x="371" y="437"/>
                  </a:lnTo>
                  <a:lnTo>
                    <a:pt x="371" y="437"/>
                  </a:lnTo>
                  <a:lnTo>
                    <a:pt x="371" y="437"/>
                  </a:lnTo>
                  <a:lnTo>
                    <a:pt x="371" y="437"/>
                  </a:lnTo>
                  <a:lnTo>
                    <a:pt x="373" y="435"/>
                  </a:lnTo>
                  <a:lnTo>
                    <a:pt x="373" y="435"/>
                  </a:lnTo>
                  <a:lnTo>
                    <a:pt x="373" y="435"/>
                  </a:lnTo>
                  <a:lnTo>
                    <a:pt x="373" y="435"/>
                  </a:lnTo>
                  <a:close/>
                  <a:moveTo>
                    <a:pt x="296" y="152"/>
                  </a:moveTo>
                  <a:lnTo>
                    <a:pt x="296" y="152"/>
                  </a:lnTo>
                  <a:lnTo>
                    <a:pt x="294" y="152"/>
                  </a:lnTo>
                  <a:lnTo>
                    <a:pt x="294" y="154"/>
                  </a:lnTo>
                  <a:lnTo>
                    <a:pt x="294" y="154"/>
                  </a:lnTo>
                  <a:lnTo>
                    <a:pt x="294" y="154"/>
                  </a:lnTo>
                  <a:lnTo>
                    <a:pt x="296" y="154"/>
                  </a:lnTo>
                  <a:lnTo>
                    <a:pt x="296" y="154"/>
                  </a:lnTo>
                  <a:lnTo>
                    <a:pt x="296" y="154"/>
                  </a:lnTo>
                  <a:lnTo>
                    <a:pt x="296" y="152"/>
                  </a:lnTo>
                  <a:lnTo>
                    <a:pt x="296" y="152"/>
                  </a:lnTo>
                  <a:lnTo>
                    <a:pt x="296" y="152"/>
                  </a:lnTo>
                  <a:close/>
                  <a:moveTo>
                    <a:pt x="241" y="168"/>
                  </a:moveTo>
                  <a:lnTo>
                    <a:pt x="241" y="168"/>
                  </a:lnTo>
                  <a:lnTo>
                    <a:pt x="241" y="168"/>
                  </a:lnTo>
                  <a:lnTo>
                    <a:pt x="237" y="166"/>
                  </a:lnTo>
                  <a:lnTo>
                    <a:pt x="237" y="166"/>
                  </a:lnTo>
                  <a:lnTo>
                    <a:pt x="237" y="166"/>
                  </a:lnTo>
                  <a:lnTo>
                    <a:pt x="237" y="166"/>
                  </a:lnTo>
                  <a:lnTo>
                    <a:pt x="237" y="166"/>
                  </a:lnTo>
                  <a:lnTo>
                    <a:pt x="237" y="166"/>
                  </a:lnTo>
                  <a:lnTo>
                    <a:pt x="237" y="166"/>
                  </a:lnTo>
                  <a:lnTo>
                    <a:pt x="237" y="166"/>
                  </a:lnTo>
                  <a:lnTo>
                    <a:pt x="237" y="168"/>
                  </a:lnTo>
                  <a:lnTo>
                    <a:pt x="235" y="168"/>
                  </a:lnTo>
                  <a:lnTo>
                    <a:pt x="235" y="168"/>
                  </a:lnTo>
                  <a:lnTo>
                    <a:pt x="235" y="168"/>
                  </a:lnTo>
                  <a:lnTo>
                    <a:pt x="233" y="168"/>
                  </a:lnTo>
                  <a:lnTo>
                    <a:pt x="233" y="168"/>
                  </a:lnTo>
                  <a:lnTo>
                    <a:pt x="233" y="168"/>
                  </a:lnTo>
                  <a:lnTo>
                    <a:pt x="233" y="168"/>
                  </a:lnTo>
                  <a:lnTo>
                    <a:pt x="231" y="168"/>
                  </a:lnTo>
                  <a:lnTo>
                    <a:pt x="231" y="166"/>
                  </a:lnTo>
                  <a:lnTo>
                    <a:pt x="231" y="164"/>
                  </a:lnTo>
                  <a:lnTo>
                    <a:pt x="231" y="164"/>
                  </a:lnTo>
                  <a:lnTo>
                    <a:pt x="231" y="164"/>
                  </a:lnTo>
                  <a:lnTo>
                    <a:pt x="231" y="164"/>
                  </a:lnTo>
                  <a:lnTo>
                    <a:pt x="231" y="164"/>
                  </a:lnTo>
                  <a:lnTo>
                    <a:pt x="229" y="162"/>
                  </a:lnTo>
                  <a:lnTo>
                    <a:pt x="229" y="162"/>
                  </a:lnTo>
                  <a:lnTo>
                    <a:pt x="229" y="162"/>
                  </a:lnTo>
                  <a:lnTo>
                    <a:pt x="229" y="162"/>
                  </a:lnTo>
                  <a:lnTo>
                    <a:pt x="229" y="160"/>
                  </a:lnTo>
                  <a:lnTo>
                    <a:pt x="229" y="160"/>
                  </a:lnTo>
                  <a:lnTo>
                    <a:pt x="229" y="160"/>
                  </a:lnTo>
                  <a:lnTo>
                    <a:pt x="227" y="160"/>
                  </a:lnTo>
                  <a:lnTo>
                    <a:pt x="227" y="162"/>
                  </a:lnTo>
                  <a:lnTo>
                    <a:pt x="227" y="164"/>
                  </a:lnTo>
                  <a:lnTo>
                    <a:pt x="227" y="164"/>
                  </a:lnTo>
                  <a:lnTo>
                    <a:pt x="227" y="166"/>
                  </a:lnTo>
                  <a:lnTo>
                    <a:pt x="227" y="166"/>
                  </a:lnTo>
                  <a:lnTo>
                    <a:pt x="227" y="166"/>
                  </a:lnTo>
                  <a:lnTo>
                    <a:pt x="229" y="168"/>
                  </a:lnTo>
                  <a:lnTo>
                    <a:pt x="229" y="168"/>
                  </a:lnTo>
                  <a:lnTo>
                    <a:pt x="229" y="168"/>
                  </a:lnTo>
                  <a:lnTo>
                    <a:pt x="229" y="168"/>
                  </a:lnTo>
                  <a:lnTo>
                    <a:pt x="229" y="173"/>
                  </a:lnTo>
                  <a:lnTo>
                    <a:pt x="229" y="175"/>
                  </a:lnTo>
                  <a:lnTo>
                    <a:pt x="227" y="177"/>
                  </a:lnTo>
                  <a:lnTo>
                    <a:pt x="227" y="177"/>
                  </a:lnTo>
                  <a:lnTo>
                    <a:pt x="227" y="179"/>
                  </a:lnTo>
                  <a:lnTo>
                    <a:pt x="227" y="179"/>
                  </a:lnTo>
                  <a:lnTo>
                    <a:pt x="227" y="179"/>
                  </a:lnTo>
                  <a:lnTo>
                    <a:pt x="227" y="179"/>
                  </a:lnTo>
                  <a:lnTo>
                    <a:pt x="229" y="181"/>
                  </a:lnTo>
                  <a:lnTo>
                    <a:pt x="229" y="181"/>
                  </a:lnTo>
                  <a:lnTo>
                    <a:pt x="229" y="181"/>
                  </a:lnTo>
                  <a:lnTo>
                    <a:pt x="229" y="181"/>
                  </a:lnTo>
                  <a:lnTo>
                    <a:pt x="231" y="181"/>
                  </a:lnTo>
                  <a:lnTo>
                    <a:pt x="233" y="181"/>
                  </a:lnTo>
                  <a:lnTo>
                    <a:pt x="233" y="181"/>
                  </a:lnTo>
                  <a:lnTo>
                    <a:pt x="233" y="181"/>
                  </a:lnTo>
                  <a:lnTo>
                    <a:pt x="233" y="181"/>
                  </a:lnTo>
                  <a:lnTo>
                    <a:pt x="233" y="179"/>
                  </a:lnTo>
                  <a:lnTo>
                    <a:pt x="233" y="179"/>
                  </a:lnTo>
                  <a:lnTo>
                    <a:pt x="233" y="179"/>
                  </a:lnTo>
                  <a:lnTo>
                    <a:pt x="231" y="179"/>
                  </a:lnTo>
                  <a:lnTo>
                    <a:pt x="231" y="179"/>
                  </a:lnTo>
                  <a:lnTo>
                    <a:pt x="231" y="179"/>
                  </a:lnTo>
                  <a:lnTo>
                    <a:pt x="231" y="177"/>
                  </a:lnTo>
                  <a:lnTo>
                    <a:pt x="231" y="177"/>
                  </a:lnTo>
                  <a:lnTo>
                    <a:pt x="235" y="177"/>
                  </a:lnTo>
                  <a:lnTo>
                    <a:pt x="235" y="175"/>
                  </a:lnTo>
                  <a:lnTo>
                    <a:pt x="235" y="175"/>
                  </a:lnTo>
                  <a:lnTo>
                    <a:pt x="237" y="177"/>
                  </a:lnTo>
                  <a:lnTo>
                    <a:pt x="237" y="177"/>
                  </a:lnTo>
                  <a:lnTo>
                    <a:pt x="237" y="177"/>
                  </a:lnTo>
                  <a:lnTo>
                    <a:pt x="237" y="175"/>
                  </a:lnTo>
                  <a:lnTo>
                    <a:pt x="239" y="168"/>
                  </a:lnTo>
                  <a:lnTo>
                    <a:pt x="241" y="168"/>
                  </a:lnTo>
                  <a:lnTo>
                    <a:pt x="241" y="168"/>
                  </a:lnTo>
                  <a:lnTo>
                    <a:pt x="241" y="168"/>
                  </a:lnTo>
                  <a:lnTo>
                    <a:pt x="241" y="168"/>
                  </a:lnTo>
                  <a:lnTo>
                    <a:pt x="241" y="168"/>
                  </a:lnTo>
                  <a:lnTo>
                    <a:pt x="241" y="168"/>
                  </a:lnTo>
                  <a:lnTo>
                    <a:pt x="241" y="168"/>
                  </a:lnTo>
                  <a:lnTo>
                    <a:pt x="241" y="168"/>
                  </a:lnTo>
                  <a:close/>
                  <a:moveTo>
                    <a:pt x="426" y="164"/>
                  </a:moveTo>
                  <a:lnTo>
                    <a:pt x="426" y="164"/>
                  </a:lnTo>
                  <a:lnTo>
                    <a:pt x="423" y="164"/>
                  </a:lnTo>
                  <a:lnTo>
                    <a:pt x="421" y="166"/>
                  </a:lnTo>
                  <a:lnTo>
                    <a:pt x="419" y="168"/>
                  </a:lnTo>
                  <a:lnTo>
                    <a:pt x="421" y="168"/>
                  </a:lnTo>
                  <a:lnTo>
                    <a:pt x="421" y="168"/>
                  </a:lnTo>
                  <a:lnTo>
                    <a:pt x="421" y="168"/>
                  </a:lnTo>
                  <a:lnTo>
                    <a:pt x="426" y="168"/>
                  </a:lnTo>
                  <a:lnTo>
                    <a:pt x="426" y="168"/>
                  </a:lnTo>
                  <a:lnTo>
                    <a:pt x="426" y="168"/>
                  </a:lnTo>
                  <a:lnTo>
                    <a:pt x="428" y="166"/>
                  </a:lnTo>
                  <a:lnTo>
                    <a:pt x="426" y="164"/>
                  </a:lnTo>
                  <a:lnTo>
                    <a:pt x="426" y="164"/>
                  </a:lnTo>
                  <a:close/>
                  <a:moveTo>
                    <a:pt x="281" y="145"/>
                  </a:moveTo>
                  <a:lnTo>
                    <a:pt x="279" y="145"/>
                  </a:lnTo>
                  <a:lnTo>
                    <a:pt x="279" y="145"/>
                  </a:lnTo>
                  <a:lnTo>
                    <a:pt x="277" y="145"/>
                  </a:lnTo>
                  <a:lnTo>
                    <a:pt x="275" y="145"/>
                  </a:lnTo>
                  <a:lnTo>
                    <a:pt x="275" y="145"/>
                  </a:lnTo>
                  <a:lnTo>
                    <a:pt x="275" y="145"/>
                  </a:lnTo>
                  <a:lnTo>
                    <a:pt x="275" y="145"/>
                  </a:lnTo>
                  <a:lnTo>
                    <a:pt x="275" y="147"/>
                  </a:lnTo>
                  <a:lnTo>
                    <a:pt x="277" y="152"/>
                  </a:lnTo>
                  <a:lnTo>
                    <a:pt x="277" y="154"/>
                  </a:lnTo>
                  <a:lnTo>
                    <a:pt x="277" y="154"/>
                  </a:lnTo>
                  <a:lnTo>
                    <a:pt x="277" y="154"/>
                  </a:lnTo>
                  <a:lnTo>
                    <a:pt x="275" y="154"/>
                  </a:lnTo>
                  <a:lnTo>
                    <a:pt x="275" y="154"/>
                  </a:lnTo>
                  <a:lnTo>
                    <a:pt x="277" y="154"/>
                  </a:lnTo>
                  <a:lnTo>
                    <a:pt x="277" y="156"/>
                  </a:lnTo>
                  <a:lnTo>
                    <a:pt x="279" y="156"/>
                  </a:lnTo>
                  <a:lnTo>
                    <a:pt x="279" y="156"/>
                  </a:lnTo>
                  <a:lnTo>
                    <a:pt x="279" y="156"/>
                  </a:lnTo>
                  <a:lnTo>
                    <a:pt x="281" y="158"/>
                  </a:lnTo>
                  <a:lnTo>
                    <a:pt x="281" y="158"/>
                  </a:lnTo>
                  <a:lnTo>
                    <a:pt x="281" y="158"/>
                  </a:lnTo>
                  <a:lnTo>
                    <a:pt x="283" y="158"/>
                  </a:lnTo>
                  <a:lnTo>
                    <a:pt x="283" y="150"/>
                  </a:lnTo>
                  <a:lnTo>
                    <a:pt x="281" y="147"/>
                  </a:lnTo>
                  <a:lnTo>
                    <a:pt x="281" y="145"/>
                  </a:lnTo>
                  <a:close/>
                  <a:moveTo>
                    <a:pt x="275" y="135"/>
                  </a:moveTo>
                  <a:lnTo>
                    <a:pt x="275" y="135"/>
                  </a:lnTo>
                  <a:lnTo>
                    <a:pt x="275" y="137"/>
                  </a:lnTo>
                  <a:lnTo>
                    <a:pt x="275" y="137"/>
                  </a:lnTo>
                  <a:lnTo>
                    <a:pt x="277" y="137"/>
                  </a:lnTo>
                  <a:lnTo>
                    <a:pt x="277" y="135"/>
                  </a:lnTo>
                  <a:lnTo>
                    <a:pt x="277" y="133"/>
                  </a:lnTo>
                  <a:lnTo>
                    <a:pt x="277" y="133"/>
                  </a:lnTo>
                  <a:lnTo>
                    <a:pt x="277" y="133"/>
                  </a:lnTo>
                  <a:lnTo>
                    <a:pt x="277" y="131"/>
                  </a:lnTo>
                  <a:lnTo>
                    <a:pt x="277" y="131"/>
                  </a:lnTo>
                  <a:lnTo>
                    <a:pt x="277" y="128"/>
                  </a:lnTo>
                  <a:lnTo>
                    <a:pt x="277" y="128"/>
                  </a:lnTo>
                  <a:lnTo>
                    <a:pt x="275" y="131"/>
                  </a:lnTo>
                  <a:lnTo>
                    <a:pt x="275" y="131"/>
                  </a:lnTo>
                  <a:lnTo>
                    <a:pt x="275" y="133"/>
                  </a:lnTo>
                  <a:lnTo>
                    <a:pt x="275" y="133"/>
                  </a:lnTo>
                  <a:lnTo>
                    <a:pt x="273" y="135"/>
                  </a:lnTo>
                  <a:lnTo>
                    <a:pt x="273" y="135"/>
                  </a:lnTo>
                  <a:lnTo>
                    <a:pt x="273" y="137"/>
                  </a:lnTo>
                  <a:lnTo>
                    <a:pt x="273" y="137"/>
                  </a:lnTo>
                  <a:lnTo>
                    <a:pt x="275" y="139"/>
                  </a:lnTo>
                  <a:lnTo>
                    <a:pt x="275" y="139"/>
                  </a:lnTo>
                  <a:lnTo>
                    <a:pt x="275" y="137"/>
                  </a:lnTo>
                  <a:lnTo>
                    <a:pt x="275" y="135"/>
                  </a:lnTo>
                  <a:lnTo>
                    <a:pt x="275" y="135"/>
                  </a:lnTo>
                  <a:close/>
                  <a:moveTo>
                    <a:pt x="254" y="162"/>
                  </a:moveTo>
                  <a:lnTo>
                    <a:pt x="254" y="160"/>
                  </a:lnTo>
                  <a:lnTo>
                    <a:pt x="254" y="160"/>
                  </a:lnTo>
                  <a:lnTo>
                    <a:pt x="254" y="158"/>
                  </a:lnTo>
                  <a:lnTo>
                    <a:pt x="254" y="158"/>
                  </a:lnTo>
                  <a:lnTo>
                    <a:pt x="254" y="158"/>
                  </a:lnTo>
                  <a:lnTo>
                    <a:pt x="252" y="160"/>
                  </a:lnTo>
                  <a:lnTo>
                    <a:pt x="252" y="160"/>
                  </a:lnTo>
                  <a:lnTo>
                    <a:pt x="252" y="160"/>
                  </a:lnTo>
                  <a:lnTo>
                    <a:pt x="252" y="162"/>
                  </a:lnTo>
                  <a:lnTo>
                    <a:pt x="252" y="162"/>
                  </a:lnTo>
                  <a:lnTo>
                    <a:pt x="252" y="162"/>
                  </a:lnTo>
                  <a:lnTo>
                    <a:pt x="252" y="164"/>
                  </a:lnTo>
                  <a:lnTo>
                    <a:pt x="252" y="164"/>
                  </a:lnTo>
                  <a:lnTo>
                    <a:pt x="254" y="164"/>
                  </a:lnTo>
                  <a:lnTo>
                    <a:pt x="254" y="164"/>
                  </a:lnTo>
                  <a:lnTo>
                    <a:pt x="254" y="164"/>
                  </a:lnTo>
                  <a:lnTo>
                    <a:pt x="254" y="162"/>
                  </a:lnTo>
                  <a:lnTo>
                    <a:pt x="254" y="162"/>
                  </a:lnTo>
                  <a:lnTo>
                    <a:pt x="254" y="162"/>
                  </a:lnTo>
                  <a:lnTo>
                    <a:pt x="254" y="162"/>
                  </a:lnTo>
                  <a:close/>
                  <a:moveTo>
                    <a:pt x="283" y="133"/>
                  </a:moveTo>
                  <a:lnTo>
                    <a:pt x="283" y="133"/>
                  </a:lnTo>
                  <a:lnTo>
                    <a:pt x="283" y="133"/>
                  </a:lnTo>
                  <a:lnTo>
                    <a:pt x="281" y="133"/>
                  </a:lnTo>
                  <a:lnTo>
                    <a:pt x="279" y="135"/>
                  </a:lnTo>
                  <a:lnTo>
                    <a:pt x="279" y="135"/>
                  </a:lnTo>
                  <a:lnTo>
                    <a:pt x="279" y="135"/>
                  </a:lnTo>
                  <a:lnTo>
                    <a:pt x="279" y="135"/>
                  </a:lnTo>
                  <a:lnTo>
                    <a:pt x="279" y="135"/>
                  </a:lnTo>
                  <a:lnTo>
                    <a:pt x="279" y="137"/>
                  </a:lnTo>
                  <a:lnTo>
                    <a:pt x="279" y="139"/>
                  </a:lnTo>
                  <a:lnTo>
                    <a:pt x="279" y="141"/>
                  </a:lnTo>
                  <a:lnTo>
                    <a:pt x="277" y="141"/>
                  </a:lnTo>
                  <a:lnTo>
                    <a:pt x="277" y="143"/>
                  </a:lnTo>
                  <a:lnTo>
                    <a:pt x="281" y="145"/>
                  </a:lnTo>
                  <a:lnTo>
                    <a:pt x="281" y="145"/>
                  </a:lnTo>
                  <a:lnTo>
                    <a:pt x="281" y="145"/>
                  </a:lnTo>
                  <a:lnTo>
                    <a:pt x="283" y="143"/>
                  </a:lnTo>
                  <a:lnTo>
                    <a:pt x="283" y="143"/>
                  </a:lnTo>
                  <a:lnTo>
                    <a:pt x="281" y="143"/>
                  </a:lnTo>
                  <a:lnTo>
                    <a:pt x="281" y="143"/>
                  </a:lnTo>
                  <a:lnTo>
                    <a:pt x="281" y="143"/>
                  </a:lnTo>
                  <a:lnTo>
                    <a:pt x="281" y="139"/>
                  </a:lnTo>
                  <a:lnTo>
                    <a:pt x="281" y="139"/>
                  </a:lnTo>
                  <a:lnTo>
                    <a:pt x="281" y="139"/>
                  </a:lnTo>
                  <a:lnTo>
                    <a:pt x="281" y="139"/>
                  </a:lnTo>
                  <a:lnTo>
                    <a:pt x="281" y="139"/>
                  </a:lnTo>
                  <a:lnTo>
                    <a:pt x="281" y="139"/>
                  </a:lnTo>
                  <a:lnTo>
                    <a:pt x="281" y="139"/>
                  </a:lnTo>
                  <a:lnTo>
                    <a:pt x="281" y="141"/>
                  </a:lnTo>
                  <a:lnTo>
                    <a:pt x="283" y="141"/>
                  </a:lnTo>
                  <a:lnTo>
                    <a:pt x="283" y="141"/>
                  </a:lnTo>
                  <a:lnTo>
                    <a:pt x="283" y="141"/>
                  </a:lnTo>
                  <a:lnTo>
                    <a:pt x="283" y="141"/>
                  </a:lnTo>
                  <a:lnTo>
                    <a:pt x="283" y="141"/>
                  </a:lnTo>
                  <a:lnTo>
                    <a:pt x="283" y="141"/>
                  </a:lnTo>
                  <a:lnTo>
                    <a:pt x="283" y="137"/>
                  </a:lnTo>
                  <a:lnTo>
                    <a:pt x="283" y="133"/>
                  </a:lnTo>
                  <a:lnTo>
                    <a:pt x="283" y="133"/>
                  </a:lnTo>
                  <a:close/>
                  <a:moveTo>
                    <a:pt x="277" y="185"/>
                  </a:moveTo>
                  <a:lnTo>
                    <a:pt x="277" y="183"/>
                  </a:lnTo>
                  <a:lnTo>
                    <a:pt x="277" y="183"/>
                  </a:lnTo>
                  <a:lnTo>
                    <a:pt x="277" y="183"/>
                  </a:lnTo>
                  <a:lnTo>
                    <a:pt x="277" y="183"/>
                  </a:lnTo>
                  <a:lnTo>
                    <a:pt x="275" y="183"/>
                  </a:lnTo>
                  <a:lnTo>
                    <a:pt x="275" y="185"/>
                  </a:lnTo>
                  <a:lnTo>
                    <a:pt x="275" y="185"/>
                  </a:lnTo>
                  <a:lnTo>
                    <a:pt x="275" y="187"/>
                  </a:lnTo>
                  <a:lnTo>
                    <a:pt x="277" y="189"/>
                  </a:lnTo>
                  <a:lnTo>
                    <a:pt x="277" y="189"/>
                  </a:lnTo>
                  <a:lnTo>
                    <a:pt x="277" y="192"/>
                  </a:lnTo>
                  <a:lnTo>
                    <a:pt x="277" y="192"/>
                  </a:lnTo>
                  <a:lnTo>
                    <a:pt x="279" y="192"/>
                  </a:lnTo>
                  <a:lnTo>
                    <a:pt x="279" y="192"/>
                  </a:lnTo>
                  <a:lnTo>
                    <a:pt x="279" y="192"/>
                  </a:lnTo>
                  <a:lnTo>
                    <a:pt x="279" y="192"/>
                  </a:lnTo>
                  <a:lnTo>
                    <a:pt x="279" y="192"/>
                  </a:lnTo>
                  <a:lnTo>
                    <a:pt x="279" y="189"/>
                  </a:lnTo>
                  <a:lnTo>
                    <a:pt x="279" y="185"/>
                  </a:lnTo>
                  <a:lnTo>
                    <a:pt x="277" y="185"/>
                  </a:lnTo>
                  <a:close/>
                  <a:moveTo>
                    <a:pt x="432" y="57"/>
                  </a:moveTo>
                  <a:lnTo>
                    <a:pt x="430" y="57"/>
                  </a:lnTo>
                  <a:lnTo>
                    <a:pt x="430" y="59"/>
                  </a:lnTo>
                  <a:lnTo>
                    <a:pt x="430" y="59"/>
                  </a:lnTo>
                  <a:lnTo>
                    <a:pt x="430" y="59"/>
                  </a:lnTo>
                  <a:lnTo>
                    <a:pt x="430" y="59"/>
                  </a:lnTo>
                  <a:lnTo>
                    <a:pt x="430" y="61"/>
                  </a:lnTo>
                  <a:lnTo>
                    <a:pt x="430" y="61"/>
                  </a:lnTo>
                  <a:lnTo>
                    <a:pt x="430" y="61"/>
                  </a:lnTo>
                  <a:lnTo>
                    <a:pt x="430" y="61"/>
                  </a:lnTo>
                  <a:lnTo>
                    <a:pt x="430" y="61"/>
                  </a:lnTo>
                  <a:lnTo>
                    <a:pt x="430" y="61"/>
                  </a:lnTo>
                  <a:lnTo>
                    <a:pt x="432" y="59"/>
                  </a:lnTo>
                  <a:lnTo>
                    <a:pt x="432" y="59"/>
                  </a:lnTo>
                  <a:lnTo>
                    <a:pt x="432" y="57"/>
                  </a:lnTo>
                  <a:lnTo>
                    <a:pt x="432" y="57"/>
                  </a:lnTo>
                  <a:lnTo>
                    <a:pt x="432" y="57"/>
                  </a:lnTo>
                  <a:lnTo>
                    <a:pt x="432" y="57"/>
                  </a:lnTo>
                  <a:close/>
                  <a:moveTo>
                    <a:pt x="407" y="353"/>
                  </a:moveTo>
                  <a:lnTo>
                    <a:pt x="407" y="353"/>
                  </a:lnTo>
                  <a:lnTo>
                    <a:pt x="405" y="351"/>
                  </a:lnTo>
                  <a:lnTo>
                    <a:pt x="405" y="351"/>
                  </a:lnTo>
                  <a:lnTo>
                    <a:pt x="402" y="351"/>
                  </a:lnTo>
                  <a:lnTo>
                    <a:pt x="402" y="351"/>
                  </a:lnTo>
                  <a:lnTo>
                    <a:pt x="400" y="351"/>
                  </a:lnTo>
                  <a:lnTo>
                    <a:pt x="400" y="351"/>
                  </a:lnTo>
                  <a:lnTo>
                    <a:pt x="400" y="353"/>
                  </a:lnTo>
                  <a:lnTo>
                    <a:pt x="400" y="353"/>
                  </a:lnTo>
                  <a:lnTo>
                    <a:pt x="400" y="353"/>
                  </a:lnTo>
                  <a:lnTo>
                    <a:pt x="400" y="353"/>
                  </a:lnTo>
                  <a:lnTo>
                    <a:pt x="400" y="353"/>
                  </a:lnTo>
                  <a:lnTo>
                    <a:pt x="400" y="353"/>
                  </a:lnTo>
                  <a:lnTo>
                    <a:pt x="402" y="353"/>
                  </a:lnTo>
                  <a:lnTo>
                    <a:pt x="402" y="353"/>
                  </a:lnTo>
                  <a:lnTo>
                    <a:pt x="402" y="355"/>
                  </a:lnTo>
                  <a:lnTo>
                    <a:pt x="402" y="355"/>
                  </a:lnTo>
                  <a:lnTo>
                    <a:pt x="402" y="355"/>
                  </a:lnTo>
                  <a:lnTo>
                    <a:pt x="402" y="357"/>
                  </a:lnTo>
                  <a:lnTo>
                    <a:pt x="402" y="357"/>
                  </a:lnTo>
                  <a:lnTo>
                    <a:pt x="402" y="357"/>
                  </a:lnTo>
                  <a:lnTo>
                    <a:pt x="402" y="357"/>
                  </a:lnTo>
                  <a:lnTo>
                    <a:pt x="405" y="355"/>
                  </a:lnTo>
                  <a:lnTo>
                    <a:pt x="407" y="353"/>
                  </a:lnTo>
                  <a:lnTo>
                    <a:pt x="407" y="353"/>
                  </a:lnTo>
                  <a:lnTo>
                    <a:pt x="407" y="353"/>
                  </a:lnTo>
                  <a:close/>
                  <a:moveTo>
                    <a:pt x="528" y="175"/>
                  </a:moveTo>
                  <a:lnTo>
                    <a:pt x="528" y="173"/>
                  </a:lnTo>
                  <a:lnTo>
                    <a:pt x="528" y="171"/>
                  </a:lnTo>
                  <a:lnTo>
                    <a:pt x="528" y="168"/>
                  </a:lnTo>
                  <a:lnTo>
                    <a:pt x="528" y="168"/>
                  </a:lnTo>
                  <a:lnTo>
                    <a:pt x="528" y="168"/>
                  </a:lnTo>
                  <a:lnTo>
                    <a:pt x="528" y="168"/>
                  </a:lnTo>
                  <a:lnTo>
                    <a:pt x="528" y="166"/>
                  </a:lnTo>
                  <a:lnTo>
                    <a:pt x="526" y="166"/>
                  </a:lnTo>
                  <a:lnTo>
                    <a:pt x="524" y="166"/>
                  </a:lnTo>
                  <a:lnTo>
                    <a:pt x="524" y="168"/>
                  </a:lnTo>
                  <a:lnTo>
                    <a:pt x="524" y="171"/>
                  </a:lnTo>
                  <a:lnTo>
                    <a:pt x="524" y="171"/>
                  </a:lnTo>
                  <a:lnTo>
                    <a:pt x="522" y="173"/>
                  </a:lnTo>
                  <a:lnTo>
                    <a:pt x="522" y="175"/>
                  </a:lnTo>
                  <a:lnTo>
                    <a:pt x="520" y="175"/>
                  </a:lnTo>
                  <a:lnTo>
                    <a:pt x="518" y="177"/>
                  </a:lnTo>
                  <a:lnTo>
                    <a:pt x="518" y="177"/>
                  </a:lnTo>
                  <a:lnTo>
                    <a:pt x="518" y="177"/>
                  </a:lnTo>
                  <a:lnTo>
                    <a:pt x="518" y="177"/>
                  </a:lnTo>
                  <a:lnTo>
                    <a:pt x="518" y="177"/>
                  </a:lnTo>
                  <a:lnTo>
                    <a:pt x="518" y="177"/>
                  </a:lnTo>
                  <a:lnTo>
                    <a:pt x="518" y="177"/>
                  </a:lnTo>
                  <a:lnTo>
                    <a:pt x="520" y="179"/>
                  </a:lnTo>
                  <a:lnTo>
                    <a:pt x="522" y="179"/>
                  </a:lnTo>
                  <a:lnTo>
                    <a:pt x="522" y="181"/>
                  </a:lnTo>
                  <a:lnTo>
                    <a:pt x="522" y="181"/>
                  </a:lnTo>
                  <a:lnTo>
                    <a:pt x="522" y="181"/>
                  </a:lnTo>
                  <a:lnTo>
                    <a:pt x="522" y="181"/>
                  </a:lnTo>
                  <a:lnTo>
                    <a:pt x="522" y="181"/>
                  </a:lnTo>
                  <a:lnTo>
                    <a:pt x="524" y="181"/>
                  </a:lnTo>
                  <a:lnTo>
                    <a:pt x="524" y="181"/>
                  </a:lnTo>
                  <a:lnTo>
                    <a:pt x="524" y="179"/>
                  </a:lnTo>
                  <a:lnTo>
                    <a:pt x="524" y="179"/>
                  </a:lnTo>
                  <a:lnTo>
                    <a:pt x="524" y="179"/>
                  </a:lnTo>
                  <a:lnTo>
                    <a:pt x="526" y="179"/>
                  </a:lnTo>
                  <a:lnTo>
                    <a:pt x="526" y="179"/>
                  </a:lnTo>
                  <a:lnTo>
                    <a:pt x="528" y="177"/>
                  </a:lnTo>
                  <a:lnTo>
                    <a:pt x="528" y="177"/>
                  </a:lnTo>
                  <a:lnTo>
                    <a:pt x="528" y="175"/>
                  </a:lnTo>
                  <a:close/>
                  <a:moveTo>
                    <a:pt x="532" y="187"/>
                  </a:moveTo>
                  <a:lnTo>
                    <a:pt x="530" y="187"/>
                  </a:lnTo>
                  <a:lnTo>
                    <a:pt x="530" y="189"/>
                  </a:lnTo>
                  <a:lnTo>
                    <a:pt x="530" y="189"/>
                  </a:lnTo>
                  <a:lnTo>
                    <a:pt x="530" y="189"/>
                  </a:lnTo>
                  <a:lnTo>
                    <a:pt x="528" y="192"/>
                  </a:lnTo>
                  <a:lnTo>
                    <a:pt x="528" y="192"/>
                  </a:lnTo>
                  <a:lnTo>
                    <a:pt x="528" y="192"/>
                  </a:lnTo>
                  <a:lnTo>
                    <a:pt x="528" y="192"/>
                  </a:lnTo>
                  <a:lnTo>
                    <a:pt x="530" y="192"/>
                  </a:lnTo>
                  <a:lnTo>
                    <a:pt x="530" y="189"/>
                  </a:lnTo>
                  <a:lnTo>
                    <a:pt x="532" y="189"/>
                  </a:lnTo>
                  <a:lnTo>
                    <a:pt x="532" y="189"/>
                  </a:lnTo>
                  <a:lnTo>
                    <a:pt x="532" y="187"/>
                  </a:lnTo>
                  <a:lnTo>
                    <a:pt x="532" y="187"/>
                  </a:lnTo>
                  <a:close/>
                  <a:moveTo>
                    <a:pt x="499" y="196"/>
                  </a:moveTo>
                  <a:lnTo>
                    <a:pt x="497" y="196"/>
                  </a:lnTo>
                  <a:lnTo>
                    <a:pt x="497" y="196"/>
                  </a:lnTo>
                  <a:lnTo>
                    <a:pt x="497" y="198"/>
                  </a:lnTo>
                  <a:lnTo>
                    <a:pt x="497" y="198"/>
                  </a:lnTo>
                  <a:lnTo>
                    <a:pt x="497" y="198"/>
                  </a:lnTo>
                  <a:lnTo>
                    <a:pt x="499" y="198"/>
                  </a:lnTo>
                  <a:lnTo>
                    <a:pt x="499" y="196"/>
                  </a:lnTo>
                  <a:lnTo>
                    <a:pt x="499" y="194"/>
                  </a:lnTo>
                  <a:lnTo>
                    <a:pt x="499" y="196"/>
                  </a:lnTo>
                  <a:lnTo>
                    <a:pt x="499" y="196"/>
                  </a:lnTo>
                  <a:close/>
                  <a:moveTo>
                    <a:pt x="549" y="210"/>
                  </a:moveTo>
                  <a:lnTo>
                    <a:pt x="547" y="210"/>
                  </a:lnTo>
                  <a:lnTo>
                    <a:pt x="547" y="210"/>
                  </a:lnTo>
                  <a:lnTo>
                    <a:pt x="543" y="210"/>
                  </a:lnTo>
                  <a:lnTo>
                    <a:pt x="543" y="210"/>
                  </a:lnTo>
                  <a:lnTo>
                    <a:pt x="543" y="210"/>
                  </a:lnTo>
                  <a:lnTo>
                    <a:pt x="541" y="208"/>
                  </a:lnTo>
                  <a:lnTo>
                    <a:pt x="541" y="208"/>
                  </a:lnTo>
                  <a:lnTo>
                    <a:pt x="539" y="208"/>
                  </a:lnTo>
                  <a:lnTo>
                    <a:pt x="539" y="208"/>
                  </a:lnTo>
                  <a:lnTo>
                    <a:pt x="539" y="208"/>
                  </a:lnTo>
                  <a:lnTo>
                    <a:pt x="539" y="208"/>
                  </a:lnTo>
                  <a:lnTo>
                    <a:pt x="539" y="208"/>
                  </a:lnTo>
                  <a:lnTo>
                    <a:pt x="537" y="208"/>
                  </a:lnTo>
                  <a:lnTo>
                    <a:pt x="537" y="208"/>
                  </a:lnTo>
                  <a:lnTo>
                    <a:pt x="537" y="210"/>
                  </a:lnTo>
                  <a:lnTo>
                    <a:pt x="537" y="210"/>
                  </a:lnTo>
                  <a:lnTo>
                    <a:pt x="537" y="210"/>
                  </a:lnTo>
                  <a:lnTo>
                    <a:pt x="537" y="210"/>
                  </a:lnTo>
                  <a:lnTo>
                    <a:pt x="537" y="210"/>
                  </a:lnTo>
                  <a:lnTo>
                    <a:pt x="537" y="210"/>
                  </a:lnTo>
                  <a:lnTo>
                    <a:pt x="537" y="210"/>
                  </a:lnTo>
                  <a:lnTo>
                    <a:pt x="537" y="210"/>
                  </a:lnTo>
                  <a:lnTo>
                    <a:pt x="537" y="210"/>
                  </a:lnTo>
                  <a:lnTo>
                    <a:pt x="539" y="210"/>
                  </a:lnTo>
                  <a:lnTo>
                    <a:pt x="539" y="210"/>
                  </a:lnTo>
                  <a:lnTo>
                    <a:pt x="539" y="210"/>
                  </a:lnTo>
                  <a:lnTo>
                    <a:pt x="539" y="210"/>
                  </a:lnTo>
                  <a:lnTo>
                    <a:pt x="541" y="210"/>
                  </a:lnTo>
                  <a:lnTo>
                    <a:pt x="541" y="213"/>
                  </a:lnTo>
                  <a:lnTo>
                    <a:pt x="541" y="213"/>
                  </a:lnTo>
                  <a:lnTo>
                    <a:pt x="541" y="215"/>
                  </a:lnTo>
                  <a:lnTo>
                    <a:pt x="541" y="215"/>
                  </a:lnTo>
                  <a:lnTo>
                    <a:pt x="541" y="215"/>
                  </a:lnTo>
                  <a:lnTo>
                    <a:pt x="541" y="215"/>
                  </a:lnTo>
                  <a:lnTo>
                    <a:pt x="543" y="215"/>
                  </a:lnTo>
                  <a:lnTo>
                    <a:pt x="545" y="215"/>
                  </a:lnTo>
                  <a:lnTo>
                    <a:pt x="547" y="213"/>
                  </a:lnTo>
                  <a:lnTo>
                    <a:pt x="549" y="213"/>
                  </a:lnTo>
                  <a:lnTo>
                    <a:pt x="549" y="210"/>
                  </a:lnTo>
                  <a:lnTo>
                    <a:pt x="549" y="210"/>
                  </a:lnTo>
                  <a:close/>
                  <a:moveTo>
                    <a:pt x="482" y="82"/>
                  </a:moveTo>
                  <a:lnTo>
                    <a:pt x="482" y="84"/>
                  </a:lnTo>
                  <a:lnTo>
                    <a:pt x="482" y="84"/>
                  </a:lnTo>
                  <a:lnTo>
                    <a:pt x="480" y="82"/>
                  </a:lnTo>
                  <a:lnTo>
                    <a:pt x="480" y="82"/>
                  </a:lnTo>
                  <a:lnTo>
                    <a:pt x="478" y="82"/>
                  </a:lnTo>
                  <a:lnTo>
                    <a:pt x="478" y="82"/>
                  </a:lnTo>
                  <a:lnTo>
                    <a:pt x="480" y="80"/>
                  </a:lnTo>
                  <a:lnTo>
                    <a:pt x="482" y="80"/>
                  </a:lnTo>
                  <a:lnTo>
                    <a:pt x="482" y="78"/>
                  </a:lnTo>
                  <a:lnTo>
                    <a:pt x="482" y="78"/>
                  </a:lnTo>
                  <a:lnTo>
                    <a:pt x="482" y="74"/>
                  </a:lnTo>
                  <a:lnTo>
                    <a:pt x="482" y="74"/>
                  </a:lnTo>
                  <a:lnTo>
                    <a:pt x="482" y="72"/>
                  </a:lnTo>
                  <a:lnTo>
                    <a:pt x="482" y="72"/>
                  </a:lnTo>
                  <a:lnTo>
                    <a:pt x="480" y="72"/>
                  </a:lnTo>
                  <a:lnTo>
                    <a:pt x="478" y="72"/>
                  </a:lnTo>
                  <a:lnTo>
                    <a:pt x="474" y="63"/>
                  </a:lnTo>
                  <a:lnTo>
                    <a:pt x="472" y="63"/>
                  </a:lnTo>
                  <a:lnTo>
                    <a:pt x="470" y="61"/>
                  </a:lnTo>
                  <a:lnTo>
                    <a:pt x="470" y="61"/>
                  </a:lnTo>
                  <a:lnTo>
                    <a:pt x="470" y="59"/>
                  </a:lnTo>
                  <a:lnTo>
                    <a:pt x="467" y="57"/>
                  </a:lnTo>
                  <a:lnTo>
                    <a:pt x="467" y="53"/>
                  </a:lnTo>
                  <a:lnTo>
                    <a:pt x="467" y="51"/>
                  </a:lnTo>
                  <a:lnTo>
                    <a:pt x="467" y="51"/>
                  </a:lnTo>
                  <a:lnTo>
                    <a:pt x="467" y="51"/>
                  </a:lnTo>
                  <a:lnTo>
                    <a:pt x="465" y="51"/>
                  </a:lnTo>
                  <a:lnTo>
                    <a:pt x="465" y="49"/>
                  </a:lnTo>
                  <a:lnTo>
                    <a:pt x="465" y="49"/>
                  </a:lnTo>
                  <a:lnTo>
                    <a:pt x="465" y="49"/>
                  </a:lnTo>
                  <a:lnTo>
                    <a:pt x="463" y="51"/>
                  </a:lnTo>
                  <a:lnTo>
                    <a:pt x="463" y="51"/>
                  </a:lnTo>
                  <a:lnTo>
                    <a:pt x="461" y="53"/>
                  </a:lnTo>
                  <a:lnTo>
                    <a:pt x="461" y="55"/>
                  </a:lnTo>
                  <a:lnTo>
                    <a:pt x="453" y="63"/>
                  </a:lnTo>
                  <a:lnTo>
                    <a:pt x="453" y="63"/>
                  </a:lnTo>
                  <a:lnTo>
                    <a:pt x="453" y="63"/>
                  </a:lnTo>
                  <a:lnTo>
                    <a:pt x="451" y="65"/>
                  </a:lnTo>
                  <a:lnTo>
                    <a:pt x="451" y="65"/>
                  </a:lnTo>
                  <a:lnTo>
                    <a:pt x="449" y="65"/>
                  </a:lnTo>
                  <a:lnTo>
                    <a:pt x="449" y="65"/>
                  </a:lnTo>
                  <a:lnTo>
                    <a:pt x="446" y="65"/>
                  </a:lnTo>
                  <a:lnTo>
                    <a:pt x="446" y="65"/>
                  </a:lnTo>
                  <a:lnTo>
                    <a:pt x="444" y="70"/>
                  </a:lnTo>
                  <a:lnTo>
                    <a:pt x="444" y="70"/>
                  </a:lnTo>
                  <a:lnTo>
                    <a:pt x="444" y="70"/>
                  </a:lnTo>
                  <a:lnTo>
                    <a:pt x="442" y="70"/>
                  </a:lnTo>
                  <a:lnTo>
                    <a:pt x="442" y="72"/>
                  </a:lnTo>
                  <a:lnTo>
                    <a:pt x="442" y="72"/>
                  </a:lnTo>
                  <a:lnTo>
                    <a:pt x="442" y="72"/>
                  </a:lnTo>
                  <a:lnTo>
                    <a:pt x="442" y="72"/>
                  </a:lnTo>
                  <a:lnTo>
                    <a:pt x="444" y="72"/>
                  </a:lnTo>
                  <a:lnTo>
                    <a:pt x="444" y="72"/>
                  </a:lnTo>
                  <a:lnTo>
                    <a:pt x="444" y="72"/>
                  </a:lnTo>
                  <a:lnTo>
                    <a:pt x="444" y="74"/>
                  </a:lnTo>
                  <a:lnTo>
                    <a:pt x="444" y="76"/>
                  </a:lnTo>
                  <a:lnTo>
                    <a:pt x="444" y="76"/>
                  </a:lnTo>
                  <a:lnTo>
                    <a:pt x="444" y="76"/>
                  </a:lnTo>
                  <a:lnTo>
                    <a:pt x="444" y="76"/>
                  </a:lnTo>
                  <a:lnTo>
                    <a:pt x="446" y="78"/>
                  </a:lnTo>
                  <a:lnTo>
                    <a:pt x="446" y="78"/>
                  </a:lnTo>
                  <a:lnTo>
                    <a:pt x="446" y="78"/>
                  </a:lnTo>
                  <a:lnTo>
                    <a:pt x="446" y="78"/>
                  </a:lnTo>
                  <a:lnTo>
                    <a:pt x="446" y="78"/>
                  </a:lnTo>
                  <a:lnTo>
                    <a:pt x="446" y="80"/>
                  </a:lnTo>
                  <a:lnTo>
                    <a:pt x="446" y="80"/>
                  </a:lnTo>
                  <a:lnTo>
                    <a:pt x="449" y="84"/>
                  </a:lnTo>
                  <a:lnTo>
                    <a:pt x="449" y="84"/>
                  </a:lnTo>
                  <a:lnTo>
                    <a:pt x="451" y="86"/>
                  </a:lnTo>
                  <a:lnTo>
                    <a:pt x="451" y="86"/>
                  </a:lnTo>
                  <a:lnTo>
                    <a:pt x="451" y="86"/>
                  </a:lnTo>
                  <a:lnTo>
                    <a:pt x="455" y="86"/>
                  </a:lnTo>
                  <a:lnTo>
                    <a:pt x="457" y="89"/>
                  </a:lnTo>
                  <a:lnTo>
                    <a:pt x="461" y="91"/>
                  </a:lnTo>
                  <a:lnTo>
                    <a:pt x="461" y="91"/>
                  </a:lnTo>
                  <a:lnTo>
                    <a:pt x="463" y="91"/>
                  </a:lnTo>
                  <a:lnTo>
                    <a:pt x="467" y="91"/>
                  </a:lnTo>
                  <a:lnTo>
                    <a:pt x="467" y="91"/>
                  </a:lnTo>
                  <a:lnTo>
                    <a:pt x="467" y="91"/>
                  </a:lnTo>
                  <a:lnTo>
                    <a:pt x="467" y="91"/>
                  </a:lnTo>
                  <a:lnTo>
                    <a:pt x="470" y="91"/>
                  </a:lnTo>
                  <a:lnTo>
                    <a:pt x="470" y="91"/>
                  </a:lnTo>
                  <a:lnTo>
                    <a:pt x="470" y="91"/>
                  </a:lnTo>
                  <a:lnTo>
                    <a:pt x="470" y="93"/>
                  </a:lnTo>
                  <a:lnTo>
                    <a:pt x="470" y="93"/>
                  </a:lnTo>
                  <a:lnTo>
                    <a:pt x="470" y="97"/>
                  </a:lnTo>
                  <a:lnTo>
                    <a:pt x="470" y="97"/>
                  </a:lnTo>
                  <a:lnTo>
                    <a:pt x="472" y="97"/>
                  </a:lnTo>
                  <a:lnTo>
                    <a:pt x="470" y="97"/>
                  </a:lnTo>
                  <a:lnTo>
                    <a:pt x="470" y="97"/>
                  </a:lnTo>
                  <a:lnTo>
                    <a:pt x="467" y="93"/>
                  </a:lnTo>
                  <a:lnTo>
                    <a:pt x="465" y="93"/>
                  </a:lnTo>
                  <a:lnTo>
                    <a:pt x="465" y="93"/>
                  </a:lnTo>
                  <a:lnTo>
                    <a:pt x="465" y="93"/>
                  </a:lnTo>
                  <a:lnTo>
                    <a:pt x="463" y="93"/>
                  </a:lnTo>
                  <a:lnTo>
                    <a:pt x="463" y="93"/>
                  </a:lnTo>
                  <a:lnTo>
                    <a:pt x="463" y="93"/>
                  </a:lnTo>
                  <a:lnTo>
                    <a:pt x="461" y="93"/>
                  </a:lnTo>
                  <a:lnTo>
                    <a:pt x="461" y="93"/>
                  </a:lnTo>
                  <a:lnTo>
                    <a:pt x="461" y="95"/>
                  </a:lnTo>
                  <a:lnTo>
                    <a:pt x="459" y="95"/>
                  </a:lnTo>
                  <a:lnTo>
                    <a:pt x="457" y="95"/>
                  </a:lnTo>
                  <a:lnTo>
                    <a:pt x="457" y="95"/>
                  </a:lnTo>
                  <a:lnTo>
                    <a:pt x="457" y="95"/>
                  </a:lnTo>
                  <a:lnTo>
                    <a:pt x="457" y="95"/>
                  </a:lnTo>
                  <a:lnTo>
                    <a:pt x="457" y="95"/>
                  </a:lnTo>
                  <a:lnTo>
                    <a:pt x="457" y="97"/>
                  </a:lnTo>
                  <a:lnTo>
                    <a:pt x="455" y="97"/>
                  </a:lnTo>
                  <a:lnTo>
                    <a:pt x="455" y="99"/>
                  </a:lnTo>
                  <a:lnTo>
                    <a:pt x="453" y="101"/>
                  </a:lnTo>
                  <a:lnTo>
                    <a:pt x="453" y="101"/>
                  </a:lnTo>
                  <a:lnTo>
                    <a:pt x="453" y="101"/>
                  </a:lnTo>
                  <a:lnTo>
                    <a:pt x="455" y="101"/>
                  </a:lnTo>
                  <a:lnTo>
                    <a:pt x="457" y="103"/>
                  </a:lnTo>
                  <a:lnTo>
                    <a:pt x="461" y="105"/>
                  </a:lnTo>
                  <a:lnTo>
                    <a:pt x="461" y="105"/>
                  </a:lnTo>
                  <a:lnTo>
                    <a:pt x="463" y="105"/>
                  </a:lnTo>
                  <a:lnTo>
                    <a:pt x="465" y="103"/>
                  </a:lnTo>
                  <a:lnTo>
                    <a:pt x="467" y="103"/>
                  </a:lnTo>
                  <a:lnTo>
                    <a:pt x="467" y="103"/>
                  </a:lnTo>
                  <a:lnTo>
                    <a:pt x="472" y="103"/>
                  </a:lnTo>
                  <a:lnTo>
                    <a:pt x="472" y="103"/>
                  </a:lnTo>
                  <a:lnTo>
                    <a:pt x="474" y="101"/>
                  </a:lnTo>
                  <a:lnTo>
                    <a:pt x="476" y="101"/>
                  </a:lnTo>
                  <a:lnTo>
                    <a:pt x="476" y="99"/>
                  </a:lnTo>
                  <a:lnTo>
                    <a:pt x="476" y="97"/>
                  </a:lnTo>
                  <a:lnTo>
                    <a:pt x="476" y="95"/>
                  </a:lnTo>
                  <a:lnTo>
                    <a:pt x="480" y="91"/>
                  </a:lnTo>
                  <a:lnTo>
                    <a:pt x="480" y="89"/>
                  </a:lnTo>
                  <a:lnTo>
                    <a:pt x="482" y="84"/>
                  </a:lnTo>
                  <a:lnTo>
                    <a:pt x="482" y="82"/>
                  </a:lnTo>
                  <a:lnTo>
                    <a:pt x="482" y="82"/>
                  </a:lnTo>
                  <a:lnTo>
                    <a:pt x="482" y="82"/>
                  </a:lnTo>
                  <a:close/>
                  <a:moveTo>
                    <a:pt x="532" y="215"/>
                  </a:moveTo>
                  <a:lnTo>
                    <a:pt x="532" y="215"/>
                  </a:lnTo>
                  <a:lnTo>
                    <a:pt x="532" y="215"/>
                  </a:lnTo>
                  <a:lnTo>
                    <a:pt x="534" y="215"/>
                  </a:lnTo>
                  <a:lnTo>
                    <a:pt x="534" y="215"/>
                  </a:lnTo>
                  <a:lnTo>
                    <a:pt x="534" y="215"/>
                  </a:lnTo>
                  <a:lnTo>
                    <a:pt x="534" y="215"/>
                  </a:lnTo>
                  <a:lnTo>
                    <a:pt x="534" y="213"/>
                  </a:lnTo>
                  <a:lnTo>
                    <a:pt x="534" y="213"/>
                  </a:lnTo>
                  <a:lnTo>
                    <a:pt x="532" y="213"/>
                  </a:lnTo>
                  <a:lnTo>
                    <a:pt x="532" y="215"/>
                  </a:lnTo>
                  <a:close/>
                  <a:moveTo>
                    <a:pt x="444" y="5"/>
                  </a:moveTo>
                  <a:lnTo>
                    <a:pt x="444" y="2"/>
                  </a:lnTo>
                  <a:lnTo>
                    <a:pt x="444" y="2"/>
                  </a:lnTo>
                  <a:lnTo>
                    <a:pt x="444" y="0"/>
                  </a:lnTo>
                  <a:lnTo>
                    <a:pt x="446" y="0"/>
                  </a:lnTo>
                  <a:lnTo>
                    <a:pt x="444" y="0"/>
                  </a:lnTo>
                  <a:lnTo>
                    <a:pt x="444" y="0"/>
                  </a:lnTo>
                  <a:lnTo>
                    <a:pt x="444" y="0"/>
                  </a:lnTo>
                  <a:lnTo>
                    <a:pt x="444" y="0"/>
                  </a:lnTo>
                  <a:lnTo>
                    <a:pt x="444" y="0"/>
                  </a:lnTo>
                  <a:lnTo>
                    <a:pt x="444" y="0"/>
                  </a:lnTo>
                  <a:lnTo>
                    <a:pt x="444" y="0"/>
                  </a:lnTo>
                  <a:lnTo>
                    <a:pt x="444" y="0"/>
                  </a:lnTo>
                  <a:lnTo>
                    <a:pt x="442" y="0"/>
                  </a:lnTo>
                  <a:lnTo>
                    <a:pt x="442" y="2"/>
                  </a:lnTo>
                  <a:lnTo>
                    <a:pt x="442" y="2"/>
                  </a:lnTo>
                  <a:lnTo>
                    <a:pt x="440" y="5"/>
                  </a:lnTo>
                  <a:lnTo>
                    <a:pt x="440" y="5"/>
                  </a:lnTo>
                  <a:lnTo>
                    <a:pt x="438" y="7"/>
                  </a:lnTo>
                  <a:lnTo>
                    <a:pt x="438" y="7"/>
                  </a:lnTo>
                  <a:lnTo>
                    <a:pt x="438" y="7"/>
                  </a:lnTo>
                  <a:lnTo>
                    <a:pt x="438" y="7"/>
                  </a:lnTo>
                  <a:lnTo>
                    <a:pt x="438" y="7"/>
                  </a:lnTo>
                  <a:lnTo>
                    <a:pt x="438" y="7"/>
                  </a:lnTo>
                  <a:lnTo>
                    <a:pt x="440" y="9"/>
                  </a:lnTo>
                  <a:lnTo>
                    <a:pt x="440" y="9"/>
                  </a:lnTo>
                  <a:lnTo>
                    <a:pt x="442" y="9"/>
                  </a:lnTo>
                  <a:lnTo>
                    <a:pt x="442" y="9"/>
                  </a:lnTo>
                  <a:lnTo>
                    <a:pt x="442" y="9"/>
                  </a:lnTo>
                  <a:lnTo>
                    <a:pt x="442" y="9"/>
                  </a:lnTo>
                  <a:lnTo>
                    <a:pt x="444" y="7"/>
                  </a:lnTo>
                  <a:lnTo>
                    <a:pt x="444" y="5"/>
                  </a:lnTo>
                  <a:close/>
                  <a:moveTo>
                    <a:pt x="436" y="80"/>
                  </a:moveTo>
                  <a:lnTo>
                    <a:pt x="436" y="80"/>
                  </a:lnTo>
                  <a:lnTo>
                    <a:pt x="434" y="80"/>
                  </a:lnTo>
                  <a:lnTo>
                    <a:pt x="434" y="82"/>
                  </a:lnTo>
                  <a:lnTo>
                    <a:pt x="436" y="82"/>
                  </a:lnTo>
                  <a:lnTo>
                    <a:pt x="436" y="82"/>
                  </a:lnTo>
                  <a:lnTo>
                    <a:pt x="436" y="82"/>
                  </a:lnTo>
                  <a:lnTo>
                    <a:pt x="436" y="82"/>
                  </a:lnTo>
                  <a:lnTo>
                    <a:pt x="436" y="80"/>
                  </a:lnTo>
                  <a:lnTo>
                    <a:pt x="436" y="80"/>
                  </a:lnTo>
                  <a:close/>
                  <a:moveTo>
                    <a:pt x="449" y="93"/>
                  </a:moveTo>
                  <a:lnTo>
                    <a:pt x="446" y="91"/>
                  </a:lnTo>
                  <a:lnTo>
                    <a:pt x="446" y="91"/>
                  </a:lnTo>
                  <a:lnTo>
                    <a:pt x="446" y="91"/>
                  </a:lnTo>
                  <a:lnTo>
                    <a:pt x="446" y="89"/>
                  </a:lnTo>
                  <a:lnTo>
                    <a:pt x="446" y="89"/>
                  </a:lnTo>
                  <a:lnTo>
                    <a:pt x="444" y="89"/>
                  </a:lnTo>
                  <a:lnTo>
                    <a:pt x="444" y="89"/>
                  </a:lnTo>
                  <a:lnTo>
                    <a:pt x="444" y="89"/>
                  </a:lnTo>
                  <a:lnTo>
                    <a:pt x="444" y="91"/>
                  </a:lnTo>
                  <a:lnTo>
                    <a:pt x="444" y="91"/>
                  </a:lnTo>
                  <a:lnTo>
                    <a:pt x="446" y="91"/>
                  </a:lnTo>
                  <a:lnTo>
                    <a:pt x="446" y="91"/>
                  </a:lnTo>
                  <a:lnTo>
                    <a:pt x="446" y="91"/>
                  </a:lnTo>
                  <a:lnTo>
                    <a:pt x="446" y="93"/>
                  </a:lnTo>
                  <a:lnTo>
                    <a:pt x="446" y="93"/>
                  </a:lnTo>
                  <a:lnTo>
                    <a:pt x="446" y="93"/>
                  </a:lnTo>
                  <a:lnTo>
                    <a:pt x="446" y="93"/>
                  </a:lnTo>
                  <a:lnTo>
                    <a:pt x="446" y="93"/>
                  </a:lnTo>
                  <a:lnTo>
                    <a:pt x="446" y="95"/>
                  </a:lnTo>
                  <a:lnTo>
                    <a:pt x="446" y="95"/>
                  </a:lnTo>
                  <a:lnTo>
                    <a:pt x="449" y="93"/>
                  </a:lnTo>
                  <a:lnTo>
                    <a:pt x="449" y="93"/>
                  </a:lnTo>
                  <a:close/>
                  <a:moveTo>
                    <a:pt x="455" y="105"/>
                  </a:moveTo>
                  <a:lnTo>
                    <a:pt x="453" y="105"/>
                  </a:lnTo>
                  <a:lnTo>
                    <a:pt x="453" y="107"/>
                  </a:lnTo>
                  <a:lnTo>
                    <a:pt x="453" y="107"/>
                  </a:lnTo>
                  <a:lnTo>
                    <a:pt x="451" y="110"/>
                  </a:lnTo>
                  <a:lnTo>
                    <a:pt x="451" y="110"/>
                  </a:lnTo>
                  <a:lnTo>
                    <a:pt x="451" y="110"/>
                  </a:lnTo>
                  <a:lnTo>
                    <a:pt x="453" y="110"/>
                  </a:lnTo>
                  <a:lnTo>
                    <a:pt x="453" y="110"/>
                  </a:lnTo>
                  <a:lnTo>
                    <a:pt x="453" y="110"/>
                  </a:lnTo>
                  <a:lnTo>
                    <a:pt x="455" y="110"/>
                  </a:lnTo>
                  <a:lnTo>
                    <a:pt x="457" y="107"/>
                  </a:lnTo>
                  <a:lnTo>
                    <a:pt x="455" y="107"/>
                  </a:lnTo>
                  <a:lnTo>
                    <a:pt x="455" y="105"/>
                  </a:lnTo>
                  <a:close/>
                  <a:moveTo>
                    <a:pt x="449" y="110"/>
                  </a:moveTo>
                  <a:lnTo>
                    <a:pt x="449" y="110"/>
                  </a:lnTo>
                  <a:lnTo>
                    <a:pt x="449" y="112"/>
                  </a:lnTo>
                  <a:lnTo>
                    <a:pt x="449" y="112"/>
                  </a:lnTo>
                  <a:lnTo>
                    <a:pt x="449" y="112"/>
                  </a:lnTo>
                  <a:lnTo>
                    <a:pt x="449" y="114"/>
                  </a:lnTo>
                  <a:lnTo>
                    <a:pt x="449" y="112"/>
                  </a:lnTo>
                  <a:lnTo>
                    <a:pt x="449" y="110"/>
                  </a:lnTo>
                  <a:lnTo>
                    <a:pt x="449" y="110"/>
                  </a:lnTo>
                  <a:close/>
                  <a:moveTo>
                    <a:pt x="453" y="105"/>
                  </a:moveTo>
                  <a:lnTo>
                    <a:pt x="453" y="105"/>
                  </a:lnTo>
                  <a:lnTo>
                    <a:pt x="453" y="105"/>
                  </a:lnTo>
                  <a:lnTo>
                    <a:pt x="453" y="103"/>
                  </a:lnTo>
                  <a:lnTo>
                    <a:pt x="451" y="103"/>
                  </a:lnTo>
                  <a:lnTo>
                    <a:pt x="451" y="103"/>
                  </a:lnTo>
                  <a:lnTo>
                    <a:pt x="449" y="103"/>
                  </a:lnTo>
                  <a:lnTo>
                    <a:pt x="449" y="105"/>
                  </a:lnTo>
                  <a:lnTo>
                    <a:pt x="451" y="105"/>
                  </a:lnTo>
                  <a:lnTo>
                    <a:pt x="451" y="105"/>
                  </a:lnTo>
                  <a:lnTo>
                    <a:pt x="451" y="105"/>
                  </a:lnTo>
                  <a:lnTo>
                    <a:pt x="453" y="105"/>
                  </a:lnTo>
                  <a:close/>
                  <a:moveTo>
                    <a:pt x="88" y="479"/>
                  </a:moveTo>
                  <a:lnTo>
                    <a:pt x="88" y="479"/>
                  </a:lnTo>
                  <a:lnTo>
                    <a:pt x="88" y="481"/>
                  </a:lnTo>
                  <a:lnTo>
                    <a:pt x="88" y="481"/>
                  </a:lnTo>
                  <a:lnTo>
                    <a:pt x="88" y="481"/>
                  </a:lnTo>
                  <a:lnTo>
                    <a:pt x="88" y="481"/>
                  </a:lnTo>
                  <a:lnTo>
                    <a:pt x="90" y="481"/>
                  </a:lnTo>
                  <a:lnTo>
                    <a:pt x="88" y="479"/>
                  </a:lnTo>
                  <a:lnTo>
                    <a:pt x="88" y="479"/>
                  </a:lnTo>
                  <a:close/>
                  <a:moveTo>
                    <a:pt x="51" y="370"/>
                  </a:moveTo>
                  <a:lnTo>
                    <a:pt x="48" y="368"/>
                  </a:lnTo>
                  <a:lnTo>
                    <a:pt x="46" y="366"/>
                  </a:lnTo>
                  <a:lnTo>
                    <a:pt x="44" y="366"/>
                  </a:lnTo>
                  <a:lnTo>
                    <a:pt x="44" y="366"/>
                  </a:lnTo>
                  <a:lnTo>
                    <a:pt x="42" y="364"/>
                  </a:lnTo>
                  <a:lnTo>
                    <a:pt x="42" y="366"/>
                  </a:lnTo>
                  <a:lnTo>
                    <a:pt x="42" y="368"/>
                  </a:lnTo>
                  <a:lnTo>
                    <a:pt x="42" y="372"/>
                  </a:lnTo>
                  <a:lnTo>
                    <a:pt x="44" y="372"/>
                  </a:lnTo>
                  <a:lnTo>
                    <a:pt x="48" y="374"/>
                  </a:lnTo>
                  <a:lnTo>
                    <a:pt x="51" y="376"/>
                  </a:lnTo>
                  <a:lnTo>
                    <a:pt x="51" y="376"/>
                  </a:lnTo>
                  <a:lnTo>
                    <a:pt x="51" y="376"/>
                  </a:lnTo>
                  <a:lnTo>
                    <a:pt x="53" y="376"/>
                  </a:lnTo>
                  <a:lnTo>
                    <a:pt x="53" y="374"/>
                  </a:lnTo>
                  <a:lnTo>
                    <a:pt x="51" y="372"/>
                  </a:lnTo>
                  <a:lnTo>
                    <a:pt x="51" y="370"/>
                  </a:lnTo>
                  <a:close/>
                  <a:moveTo>
                    <a:pt x="57" y="368"/>
                  </a:moveTo>
                  <a:lnTo>
                    <a:pt x="55" y="366"/>
                  </a:lnTo>
                  <a:lnTo>
                    <a:pt x="51" y="366"/>
                  </a:lnTo>
                  <a:lnTo>
                    <a:pt x="51" y="366"/>
                  </a:lnTo>
                  <a:lnTo>
                    <a:pt x="53" y="368"/>
                  </a:lnTo>
                  <a:lnTo>
                    <a:pt x="53" y="370"/>
                  </a:lnTo>
                  <a:lnTo>
                    <a:pt x="53" y="370"/>
                  </a:lnTo>
                  <a:lnTo>
                    <a:pt x="57" y="372"/>
                  </a:lnTo>
                  <a:lnTo>
                    <a:pt x="57" y="372"/>
                  </a:lnTo>
                  <a:lnTo>
                    <a:pt x="59" y="374"/>
                  </a:lnTo>
                  <a:lnTo>
                    <a:pt x="59" y="376"/>
                  </a:lnTo>
                  <a:lnTo>
                    <a:pt x="61" y="376"/>
                  </a:lnTo>
                  <a:lnTo>
                    <a:pt x="61" y="376"/>
                  </a:lnTo>
                  <a:lnTo>
                    <a:pt x="61" y="374"/>
                  </a:lnTo>
                  <a:lnTo>
                    <a:pt x="59" y="372"/>
                  </a:lnTo>
                  <a:lnTo>
                    <a:pt x="57" y="368"/>
                  </a:lnTo>
                  <a:close/>
                  <a:moveTo>
                    <a:pt x="74" y="355"/>
                  </a:moveTo>
                  <a:lnTo>
                    <a:pt x="74" y="355"/>
                  </a:lnTo>
                  <a:lnTo>
                    <a:pt x="76" y="355"/>
                  </a:lnTo>
                  <a:lnTo>
                    <a:pt x="76" y="355"/>
                  </a:lnTo>
                  <a:lnTo>
                    <a:pt x="76" y="355"/>
                  </a:lnTo>
                  <a:lnTo>
                    <a:pt x="76" y="353"/>
                  </a:lnTo>
                  <a:lnTo>
                    <a:pt x="76" y="353"/>
                  </a:lnTo>
                  <a:lnTo>
                    <a:pt x="76" y="353"/>
                  </a:lnTo>
                  <a:lnTo>
                    <a:pt x="76" y="351"/>
                  </a:lnTo>
                  <a:lnTo>
                    <a:pt x="78" y="351"/>
                  </a:lnTo>
                  <a:lnTo>
                    <a:pt x="78" y="351"/>
                  </a:lnTo>
                  <a:lnTo>
                    <a:pt x="78" y="351"/>
                  </a:lnTo>
                  <a:lnTo>
                    <a:pt x="78" y="349"/>
                  </a:lnTo>
                  <a:lnTo>
                    <a:pt x="78" y="349"/>
                  </a:lnTo>
                  <a:lnTo>
                    <a:pt x="78" y="349"/>
                  </a:lnTo>
                  <a:lnTo>
                    <a:pt x="78" y="349"/>
                  </a:lnTo>
                  <a:lnTo>
                    <a:pt x="80" y="349"/>
                  </a:lnTo>
                  <a:lnTo>
                    <a:pt x="82" y="343"/>
                  </a:lnTo>
                  <a:lnTo>
                    <a:pt x="82" y="341"/>
                  </a:lnTo>
                  <a:lnTo>
                    <a:pt x="80" y="339"/>
                  </a:lnTo>
                  <a:lnTo>
                    <a:pt x="80" y="339"/>
                  </a:lnTo>
                  <a:lnTo>
                    <a:pt x="80" y="339"/>
                  </a:lnTo>
                  <a:lnTo>
                    <a:pt x="80" y="336"/>
                  </a:lnTo>
                  <a:lnTo>
                    <a:pt x="78" y="336"/>
                  </a:lnTo>
                  <a:lnTo>
                    <a:pt x="76" y="336"/>
                  </a:lnTo>
                  <a:lnTo>
                    <a:pt x="76" y="336"/>
                  </a:lnTo>
                  <a:lnTo>
                    <a:pt x="74" y="336"/>
                  </a:lnTo>
                  <a:lnTo>
                    <a:pt x="76" y="339"/>
                  </a:lnTo>
                  <a:lnTo>
                    <a:pt x="76" y="341"/>
                  </a:lnTo>
                  <a:lnTo>
                    <a:pt x="76" y="341"/>
                  </a:lnTo>
                  <a:lnTo>
                    <a:pt x="76" y="343"/>
                  </a:lnTo>
                  <a:lnTo>
                    <a:pt x="74" y="341"/>
                  </a:lnTo>
                  <a:lnTo>
                    <a:pt x="72" y="336"/>
                  </a:lnTo>
                  <a:lnTo>
                    <a:pt x="69" y="336"/>
                  </a:lnTo>
                  <a:lnTo>
                    <a:pt x="69" y="339"/>
                  </a:lnTo>
                  <a:lnTo>
                    <a:pt x="67" y="341"/>
                  </a:lnTo>
                  <a:lnTo>
                    <a:pt x="67" y="343"/>
                  </a:lnTo>
                  <a:lnTo>
                    <a:pt x="65" y="343"/>
                  </a:lnTo>
                  <a:lnTo>
                    <a:pt x="63" y="341"/>
                  </a:lnTo>
                  <a:lnTo>
                    <a:pt x="63" y="341"/>
                  </a:lnTo>
                  <a:lnTo>
                    <a:pt x="61" y="343"/>
                  </a:lnTo>
                  <a:lnTo>
                    <a:pt x="61" y="343"/>
                  </a:lnTo>
                  <a:lnTo>
                    <a:pt x="61" y="343"/>
                  </a:lnTo>
                  <a:lnTo>
                    <a:pt x="63" y="345"/>
                  </a:lnTo>
                  <a:lnTo>
                    <a:pt x="63" y="345"/>
                  </a:lnTo>
                  <a:lnTo>
                    <a:pt x="63" y="347"/>
                  </a:lnTo>
                  <a:lnTo>
                    <a:pt x="63" y="347"/>
                  </a:lnTo>
                  <a:lnTo>
                    <a:pt x="61" y="347"/>
                  </a:lnTo>
                  <a:lnTo>
                    <a:pt x="59" y="345"/>
                  </a:lnTo>
                  <a:lnTo>
                    <a:pt x="59" y="345"/>
                  </a:lnTo>
                  <a:lnTo>
                    <a:pt x="57" y="347"/>
                  </a:lnTo>
                  <a:lnTo>
                    <a:pt x="59" y="347"/>
                  </a:lnTo>
                  <a:lnTo>
                    <a:pt x="59" y="349"/>
                  </a:lnTo>
                  <a:lnTo>
                    <a:pt x="63" y="353"/>
                  </a:lnTo>
                  <a:lnTo>
                    <a:pt x="63" y="353"/>
                  </a:lnTo>
                  <a:lnTo>
                    <a:pt x="63" y="353"/>
                  </a:lnTo>
                  <a:lnTo>
                    <a:pt x="65" y="353"/>
                  </a:lnTo>
                  <a:lnTo>
                    <a:pt x="67" y="353"/>
                  </a:lnTo>
                  <a:lnTo>
                    <a:pt x="69" y="355"/>
                  </a:lnTo>
                  <a:lnTo>
                    <a:pt x="72" y="355"/>
                  </a:lnTo>
                  <a:lnTo>
                    <a:pt x="74" y="355"/>
                  </a:lnTo>
                  <a:close/>
                  <a:moveTo>
                    <a:pt x="63" y="355"/>
                  </a:moveTo>
                  <a:lnTo>
                    <a:pt x="61" y="355"/>
                  </a:lnTo>
                  <a:lnTo>
                    <a:pt x="59" y="353"/>
                  </a:lnTo>
                  <a:lnTo>
                    <a:pt x="57" y="353"/>
                  </a:lnTo>
                  <a:lnTo>
                    <a:pt x="55" y="351"/>
                  </a:lnTo>
                  <a:lnTo>
                    <a:pt x="55" y="353"/>
                  </a:lnTo>
                  <a:lnTo>
                    <a:pt x="55" y="353"/>
                  </a:lnTo>
                  <a:lnTo>
                    <a:pt x="53" y="353"/>
                  </a:lnTo>
                  <a:lnTo>
                    <a:pt x="53" y="353"/>
                  </a:lnTo>
                  <a:lnTo>
                    <a:pt x="53" y="353"/>
                  </a:lnTo>
                  <a:lnTo>
                    <a:pt x="53" y="355"/>
                  </a:lnTo>
                  <a:lnTo>
                    <a:pt x="53" y="357"/>
                  </a:lnTo>
                  <a:lnTo>
                    <a:pt x="53" y="357"/>
                  </a:lnTo>
                  <a:lnTo>
                    <a:pt x="59" y="360"/>
                  </a:lnTo>
                  <a:lnTo>
                    <a:pt x="59" y="362"/>
                  </a:lnTo>
                  <a:lnTo>
                    <a:pt x="61" y="362"/>
                  </a:lnTo>
                  <a:lnTo>
                    <a:pt x="61" y="360"/>
                  </a:lnTo>
                  <a:lnTo>
                    <a:pt x="63" y="360"/>
                  </a:lnTo>
                  <a:lnTo>
                    <a:pt x="63" y="360"/>
                  </a:lnTo>
                  <a:lnTo>
                    <a:pt x="63" y="357"/>
                  </a:lnTo>
                  <a:lnTo>
                    <a:pt x="63" y="357"/>
                  </a:lnTo>
                  <a:lnTo>
                    <a:pt x="63" y="355"/>
                  </a:lnTo>
                  <a:close/>
                  <a:moveTo>
                    <a:pt x="74" y="360"/>
                  </a:moveTo>
                  <a:lnTo>
                    <a:pt x="74" y="357"/>
                  </a:lnTo>
                  <a:lnTo>
                    <a:pt x="74" y="357"/>
                  </a:lnTo>
                  <a:lnTo>
                    <a:pt x="72" y="357"/>
                  </a:lnTo>
                  <a:lnTo>
                    <a:pt x="72" y="357"/>
                  </a:lnTo>
                  <a:lnTo>
                    <a:pt x="72" y="357"/>
                  </a:lnTo>
                  <a:lnTo>
                    <a:pt x="72" y="362"/>
                  </a:lnTo>
                  <a:lnTo>
                    <a:pt x="72" y="362"/>
                  </a:lnTo>
                  <a:lnTo>
                    <a:pt x="72" y="362"/>
                  </a:lnTo>
                  <a:lnTo>
                    <a:pt x="72" y="362"/>
                  </a:lnTo>
                  <a:lnTo>
                    <a:pt x="74" y="362"/>
                  </a:lnTo>
                  <a:lnTo>
                    <a:pt x="74" y="362"/>
                  </a:lnTo>
                  <a:lnTo>
                    <a:pt x="74" y="360"/>
                  </a:lnTo>
                  <a:lnTo>
                    <a:pt x="74" y="360"/>
                  </a:lnTo>
                  <a:close/>
                  <a:moveTo>
                    <a:pt x="72" y="362"/>
                  </a:moveTo>
                  <a:lnTo>
                    <a:pt x="72" y="362"/>
                  </a:lnTo>
                  <a:lnTo>
                    <a:pt x="72" y="364"/>
                  </a:lnTo>
                  <a:lnTo>
                    <a:pt x="72" y="364"/>
                  </a:lnTo>
                  <a:lnTo>
                    <a:pt x="69" y="364"/>
                  </a:lnTo>
                  <a:lnTo>
                    <a:pt x="72" y="364"/>
                  </a:lnTo>
                  <a:lnTo>
                    <a:pt x="72" y="366"/>
                  </a:lnTo>
                  <a:lnTo>
                    <a:pt x="72" y="366"/>
                  </a:lnTo>
                  <a:lnTo>
                    <a:pt x="72" y="364"/>
                  </a:lnTo>
                  <a:lnTo>
                    <a:pt x="72" y="364"/>
                  </a:lnTo>
                  <a:lnTo>
                    <a:pt x="72" y="364"/>
                  </a:lnTo>
                  <a:lnTo>
                    <a:pt x="72" y="364"/>
                  </a:lnTo>
                  <a:lnTo>
                    <a:pt x="72" y="362"/>
                  </a:lnTo>
                  <a:lnTo>
                    <a:pt x="72" y="362"/>
                  </a:lnTo>
                  <a:lnTo>
                    <a:pt x="72" y="362"/>
                  </a:lnTo>
                  <a:close/>
                  <a:moveTo>
                    <a:pt x="42" y="379"/>
                  </a:moveTo>
                  <a:lnTo>
                    <a:pt x="40" y="381"/>
                  </a:lnTo>
                  <a:lnTo>
                    <a:pt x="38" y="381"/>
                  </a:lnTo>
                  <a:lnTo>
                    <a:pt x="38" y="381"/>
                  </a:lnTo>
                  <a:lnTo>
                    <a:pt x="38" y="381"/>
                  </a:lnTo>
                  <a:lnTo>
                    <a:pt x="38" y="381"/>
                  </a:lnTo>
                  <a:lnTo>
                    <a:pt x="38" y="383"/>
                  </a:lnTo>
                  <a:lnTo>
                    <a:pt x="40" y="383"/>
                  </a:lnTo>
                  <a:lnTo>
                    <a:pt x="42" y="383"/>
                  </a:lnTo>
                  <a:lnTo>
                    <a:pt x="42" y="385"/>
                  </a:lnTo>
                  <a:lnTo>
                    <a:pt x="42" y="383"/>
                  </a:lnTo>
                  <a:lnTo>
                    <a:pt x="42" y="383"/>
                  </a:lnTo>
                  <a:lnTo>
                    <a:pt x="42" y="381"/>
                  </a:lnTo>
                  <a:lnTo>
                    <a:pt x="42" y="381"/>
                  </a:lnTo>
                  <a:lnTo>
                    <a:pt x="42" y="381"/>
                  </a:lnTo>
                  <a:lnTo>
                    <a:pt x="44" y="381"/>
                  </a:lnTo>
                  <a:lnTo>
                    <a:pt x="44" y="379"/>
                  </a:lnTo>
                  <a:lnTo>
                    <a:pt x="42" y="379"/>
                  </a:lnTo>
                  <a:lnTo>
                    <a:pt x="42" y="379"/>
                  </a:lnTo>
                  <a:close/>
                  <a:moveTo>
                    <a:pt x="23" y="374"/>
                  </a:moveTo>
                  <a:lnTo>
                    <a:pt x="23" y="374"/>
                  </a:lnTo>
                  <a:lnTo>
                    <a:pt x="23" y="374"/>
                  </a:lnTo>
                  <a:lnTo>
                    <a:pt x="23" y="374"/>
                  </a:lnTo>
                  <a:lnTo>
                    <a:pt x="23" y="376"/>
                  </a:lnTo>
                  <a:lnTo>
                    <a:pt x="23" y="379"/>
                  </a:lnTo>
                  <a:lnTo>
                    <a:pt x="23" y="376"/>
                  </a:lnTo>
                  <a:lnTo>
                    <a:pt x="25" y="376"/>
                  </a:lnTo>
                  <a:lnTo>
                    <a:pt x="25" y="376"/>
                  </a:lnTo>
                  <a:lnTo>
                    <a:pt x="25" y="374"/>
                  </a:lnTo>
                  <a:lnTo>
                    <a:pt x="23" y="374"/>
                  </a:lnTo>
                  <a:close/>
                  <a:moveTo>
                    <a:pt x="30" y="400"/>
                  </a:moveTo>
                  <a:lnTo>
                    <a:pt x="30" y="400"/>
                  </a:lnTo>
                  <a:lnTo>
                    <a:pt x="28" y="397"/>
                  </a:lnTo>
                  <a:lnTo>
                    <a:pt x="28" y="397"/>
                  </a:lnTo>
                  <a:lnTo>
                    <a:pt x="28" y="395"/>
                  </a:lnTo>
                  <a:lnTo>
                    <a:pt x="25" y="397"/>
                  </a:lnTo>
                  <a:lnTo>
                    <a:pt x="25" y="397"/>
                  </a:lnTo>
                  <a:lnTo>
                    <a:pt x="28" y="400"/>
                  </a:lnTo>
                  <a:lnTo>
                    <a:pt x="30" y="402"/>
                  </a:lnTo>
                  <a:lnTo>
                    <a:pt x="30" y="402"/>
                  </a:lnTo>
                  <a:lnTo>
                    <a:pt x="32" y="402"/>
                  </a:lnTo>
                  <a:lnTo>
                    <a:pt x="32" y="402"/>
                  </a:lnTo>
                  <a:lnTo>
                    <a:pt x="30" y="400"/>
                  </a:lnTo>
                  <a:lnTo>
                    <a:pt x="30" y="400"/>
                  </a:lnTo>
                  <a:close/>
                  <a:moveTo>
                    <a:pt x="38" y="389"/>
                  </a:moveTo>
                  <a:lnTo>
                    <a:pt x="36" y="389"/>
                  </a:lnTo>
                  <a:lnTo>
                    <a:pt x="36" y="389"/>
                  </a:lnTo>
                  <a:lnTo>
                    <a:pt x="36" y="389"/>
                  </a:lnTo>
                  <a:lnTo>
                    <a:pt x="36" y="389"/>
                  </a:lnTo>
                  <a:lnTo>
                    <a:pt x="36" y="389"/>
                  </a:lnTo>
                  <a:lnTo>
                    <a:pt x="36" y="389"/>
                  </a:lnTo>
                  <a:lnTo>
                    <a:pt x="36" y="391"/>
                  </a:lnTo>
                  <a:lnTo>
                    <a:pt x="36" y="391"/>
                  </a:lnTo>
                  <a:lnTo>
                    <a:pt x="36" y="391"/>
                  </a:lnTo>
                  <a:lnTo>
                    <a:pt x="38" y="391"/>
                  </a:lnTo>
                  <a:lnTo>
                    <a:pt x="38" y="391"/>
                  </a:lnTo>
                  <a:lnTo>
                    <a:pt x="38" y="391"/>
                  </a:lnTo>
                  <a:lnTo>
                    <a:pt x="38" y="391"/>
                  </a:lnTo>
                  <a:lnTo>
                    <a:pt x="38" y="391"/>
                  </a:lnTo>
                  <a:lnTo>
                    <a:pt x="40" y="389"/>
                  </a:lnTo>
                  <a:lnTo>
                    <a:pt x="38" y="389"/>
                  </a:lnTo>
                  <a:lnTo>
                    <a:pt x="38" y="389"/>
                  </a:lnTo>
                  <a:close/>
                  <a:moveTo>
                    <a:pt x="76" y="389"/>
                  </a:moveTo>
                  <a:lnTo>
                    <a:pt x="76" y="387"/>
                  </a:lnTo>
                  <a:lnTo>
                    <a:pt x="76" y="387"/>
                  </a:lnTo>
                  <a:lnTo>
                    <a:pt x="74" y="389"/>
                  </a:lnTo>
                  <a:lnTo>
                    <a:pt x="76" y="389"/>
                  </a:lnTo>
                  <a:lnTo>
                    <a:pt x="76" y="389"/>
                  </a:lnTo>
                  <a:lnTo>
                    <a:pt x="76" y="391"/>
                  </a:lnTo>
                  <a:lnTo>
                    <a:pt x="76" y="391"/>
                  </a:lnTo>
                  <a:lnTo>
                    <a:pt x="76" y="391"/>
                  </a:lnTo>
                  <a:lnTo>
                    <a:pt x="76" y="391"/>
                  </a:lnTo>
                  <a:lnTo>
                    <a:pt x="76" y="389"/>
                  </a:lnTo>
                  <a:lnTo>
                    <a:pt x="78" y="389"/>
                  </a:lnTo>
                  <a:lnTo>
                    <a:pt x="76" y="389"/>
                  </a:lnTo>
                  <a:lnTo>
                    <a:pt x="76" y="389"/>
                  </a:lnTo>
                  <a:close/>
                  <a:moveTo>
                    <a:pt x="36" y="381"/>
                  </a:moveTo>
                  <a:lnTo>
                    <a:pt x="36" y="381"/>
                  </a:lnTo>
                  <a:lnTo>
                    <a:pt x="36" y="381"/>
                  </a:lnTo>
                  <a:lnTo>
                    <a:pt x="38" y="381"/>
                  </a:lnTo>
                  <a:lnTo>
                    <a:pt x="36" y="379"/>
                  </a:lnTo>
                  <a:lnTo>
                    <a:pt x="36" y="379"/>
                  </a:lnTo>
                  <a:lnTo>
                    <a:pt x="34" y="379"/>
                  </a:lnTo>
                  <a:lnTo>
                    <a:pt x="36" y="381"/>
                  </a:lnTo>
                  <a:lnTo>
                    <a:pt x="36" y="381"/>
                  </a:lnTo>
                  <a:lnTo>
                    <a:pt x="36" y="381"/>
                  </a:lnTo>
                  <a:lnTo>
                    <a:pt x="36" y="381"/>
                  </a:lnTo>
                  <a:lnTo>
                    <a:pt x="36" y="381"/>
                  </a:lnTo>
                  <a:close/>
                  <a:moveTo>
                    <a:pt x="21" y="372"/>
                  </a:moveTo>
                  <a:lnTo>
                    <a:pt x="21" y="370"/>
                  </a:lnTo>
                  <a:lnTo>
                    <a:pt x="21" y="370"/>
                  </a:lnTo>
                  <a:lnTo>
                    <a:pt x="19" y="370"/>
                  </a:lnTo>
                  <a:lnTo>
                    <a:pt x="19" y="370"/>
                  </a:lnTo>
                  <a:lnTo>
                    <a:pt x="13" y="368"/>
                  </a:lnTo>
                  <a:lnTo>
                    <a:pt x="13" y="366"/>
                  </a:lnTo>
                  <a:lnTo>
                    <a:pt x="13" y="368"/>
                  </a:lnTo>
                  <a:lnTo>
                    <a:pt x="15" y="370"/>
                  </a:lnTo>
                  <a:lnTo>
                    <a:pt x="17" y="370"/>
                  </a:lnTo>
                  <a:lnTo>
                    <a:pt x="19" y="372"/>
                  </a:lnTo>
                  <a:lnTo>
                    <a:pt x="21" y="376"/>
                  </a:lnTo>
                  <a:lnTo>
                    <a:pt x="21" y="374"/>
                  </a:lnTo>
                  <a:lnTo>
                    <a:pt x="21" y="372"/>
                  </a:lnTo>
                  <a:lnTo>
                    <a:pt x="21" y="372"/>
                  </a:lnTo>
                  <a:close/>
                  <a:moveTo>
                    <a:pt x="88" y="397"/>
                  </a:moveTo>
                  <a:lnTo>
                    <a:pt x="88" y="395"/>
                  </a:lnTo>
                  <a:lnTo>
                    <a:pt x="88" y="395"/>
                  </a:lnTo>
                  <a:lnTo>
                    <a:pt x="88" y="397"/>
                  </a:lnTo>
                  <a:lnTo>
                    <a:pt x="88" y="397"/>
                  </a:lnTo>
                  <a:lnTo>
                    <a:pt x="88" y="397"/>
                  </a:lnTo>
                  <a:lnTo>
                    <a:pt x="88" y="397"/>
                  </a:lnTo>
                  <a:lnTo>
                    <a:pt x="88" y="397"/>
                  </a:lnTo>
                  <a:lnTo>
                    <a:pt x="88" y="397"/>
                  </a:lnTo>
                  <a:lnTo>
                    <a:pt x="90" y="400"/>
                  </a:lnTo>
                  <a:lnTo>
                    <a:pt x="90" y="400"/>
                  </a:lnTo>
                  <a:lnTo>
                    <a:pt x="90" y="397"/>
                  </a:lnTo>
                  <a:lnTo>
                    <a:pt x="88" y="397"/>
                  </a:lnTo>
                  <a:close/>
                  <a:moveTo>
                    <a:pt x="92" y="389"/>
                  </a:moveTo>
                  <a:lnTo>
                    <a:pt x="92" y="389"/>
                  </a:lnTo>
                  <a:lnTo>
                    <a:pt x="95" y="387"/>
                  </a:lnTo>
                  <a:lnTo>
                    <a:pt x="92" y="385"/>
                  </a:lnTo>
                  <a:lnTo>
                    <a:pt x="90" y="383"/>
                  </a:lnTo>
                  <a:lnTo>
                    <a:pt x="88" y="383"/>
                  </a:lnTo>
                  <a:lnTo>
                    <a:pt x="88" y="383"/>
                  </a:lnTo>
                  <a:lnTo>
                    <a:pt x="90" y="385"/>
                  </a:lnTo>
                  <a:lnTo>
                    <a:pt x="92" y="389"/>
                  </a:lnTo>
                  <a:lnTo>
                    <a:pt x="92" y="389"/>
                  </a:lnTo>
                  <a:close/>
                  <a:moveTo>
                    <a:pt x="120" y="486"/>
                  </a:moveTo>
                  <a:lnTo>
                    <a:pt x="118" y="486"/>
                  </a:lnTo>
                  <a:lnTo>
                    <a:pt x="118" y="484"/>
                  </a:lnTo>
                  <a:lnTo>
                    <a:pt x="116" y="484"/>
                  </a:lnTo>
                  <a:lnTo>
                    <a:pt x="116" y="484"/>
                  </a:lnTo>
                  <a:lnTo>
                    <a:pt x="113" y="481"/>
                  </a:lnTo>
                  <a:lnTo>
                    <a:pt x="113" y="481"/>
                  </a:lnTo>
                  <a:lnTo>
                    <a:pt x="111" y="479"/>
                  </a:lnTo>
                  <a:lnTo>
                    <a:pt x="107" y="484"/>
                  </a:lnTo>
                  <a:lnTo>
                    <a:pt x="103" y="486"/>
                  </a:lnTo>
                  <a:lnTo>
                    <a:pt x="101" y="486"/>
                  </a:lnTo>
                  <a:lnTo>
                    <a:pt x="101" y="486"/>
                  </a:lnTo>
                  <a:lnTo>
                    <a:pt x="101" y="488"/>
                  </a:lnTo>
                  <a:lnTo>
                    <a:pt x="99" y="488"/>
                  </a:lnTo>
                  <a:lnTo>
                    <a:pt x="99" y="488"/>
                  </a:lnTo>
                  <a:lnTo>
                    <a:pt x="99" y="486"/>
                  </a:lnTo>
                  <a:lnTo>
                    <a:pt x="99" y="484"/>
                  </a:lnTo>
                  <a:lnTo>
                    <a:pt x="99" y="481"/>
                  </a:lnTo>
                  <a:lnTo>
                    <a:pt x="99" y="481"/>
                  </a:lnTo>
                  <a:lnTo>
                    <a:pt x="97" y="484"/>
                  </a:lnTo>
                  <a:lnTo>
                    <a:pt x="97" y="484"/>
                  </a:lnTo>
                  <a:lnTo>
                    <a:pt x="95" y="486"/>
                  </a:lnTo>
                  <a:lnTo>
                    <a:pt x="92" y="488"/>
                  </a:lnTo>
                  <a:lnTo>
                    <a:pt x="92" y="490"/>
                  </a:lnTo>
                  <a:lnTo>
                    <a:pt x="90" y="492"/>
                  </a:lnTo>
                  <a:lnTo>
                    <a:pt x="90" y="494"/>
                  </a:lnTo>
                  <a:lnTo>
                    <a:pt x="97" y="498"/>
                  </a:lnTo>
                  <a:lnTo>
                    <a:pt x="99" y="498"/>
                  </a:lnTo>
                  <a:lnTo>
                    <a:pt x="99" y="500"/>
                  </a:lnTo>
                  <a:lnTo>
                    <a:pt x="99" y="502"/>
                  </a:lnTo>
                  <a:lnTo>
                    <a:pt x="101" y="511"/>
                  </a:lnTo>
                  <a:lnTo>
                    <a:pt x="103" y="511"/>
                  </a:lnTo>
                  <a:lnTo>
                    <a:pt x="103" y="511"/>
                  </a:lnTo>
                  <a:lnTo>
                    <a:pt x="105" y="507"/>
                  </a:lnTo>
                  <a:lnTo>
                    <a:pt x="107" y="502"/>
                  </a:lnTo>
                  <a:lnTo>
                    <a:pt x="109" y="505"/>
                  </a:lnTo>
                  <a:lnTo>
                    <a:pt x="111" y="507"/>
                  </a:lnTo>
                  <a:lnTo>
                    <a:pt x="116" y="507"/>
                  </a:lnTo>
                  <a:lnTo>
                    <a:pt x="116" y="505"/>
                  </a:lnTo>
                  <a:lnTo>
                    <a:pt x="118" y="500"/>
                  </a:lnTo>
                  <a:lnTo>
                    <a:pt x="118" y="498"/>
                  </a:lnTo>
                  <a:lnTo>
                    <a:pt x="122" y="496"/>
                  </a:lnTo>
                  <a:lnTo>
                    <a:pt x="122" y="494"/>
                  </a:lnTo>
                  <a:lnTo>
                    <a:pt x="124" y="492"/>
                  </a:lnTo>
                  <a:lnTo>
                    <a:pt x="124" y="490"/>
                  </a:lnTo>
                  <a:lnTo>
                    <a:pt x="120" y="486"/>
                  </a:lnTo>
                  <a:close/>
                  <a:moveTo>
                    <a:pt x="197" y="189"/>
                  </a:moveTo>
                  <a:lnTo>
                    <a:pt x="197" y="189"/>
                  </a:lnTo>
                  <a:lnTo>
                    <a:pt x="197" y="189"/>
                  </a:lnTo>
                  <a:lnTo>
                    <a:pt x="197" y="189"/>
                  </a:lnTo>
                  <a:close/>
                  <a:moveTo>
                    <a:pt x="149" y="465"/>
                  </a:moveTo>
                  <a:lnTo>
                    <a:pt x="147" y="463"/>
                  </a:lnTo>
                  <a:lnTo>
                    <a:pt x="145" y="463"/>
                  </a:lnTo>
                  <a:lnTo>
                    <a:pt x="145" y="465"/>
                  </a:lnTo>
                  <a:lnTo>
                    <a:pt x="145" y="467"/>
                  </a:lnTo>
                  <a:lnTo>
                    <a:pt x="143" y="467"/>
                  </a:lnTo>
                  <a:lnTo>
                    <a:pt x="141" y="467"/>
                  </a:lnTo>
                  <a:lnTo>
                    <a:pt x="139" y="467"/>
                  </a:lnTo>
                  <a:lnTo>
                    <a:pt x="139" y="465"/>
                  </a:lnTo>
                  <a:lnTo>
                    <a:pt x="136" y="460"/>
                  </a:lnTo>
                  <a:lnTo>
                    <a:pt x="134" y="458"/>
                  </a:lnTo>
                  <a:lnTo>
                    <a:pt x="132" y="456"/>
                  </a:lnTo>
                  <a:lnTo>
                    <a:pt x="132" y="456"/>
                  </a:lnTo>
                  <a:lnTo>
                    <a:pt x="130" y="458"/>
                  </a:lnTo>
                  <a:lnTo>
                    <a:pt x="130" y="458"/>
                  </a:lnTo>
                  <a:lnTo>
                    <a:pt x="130" y="458"/>
                  </a:lnTo>
                  <a:lnTo>
                    <a:pt x="128" y="456"/>
                  </a:lnTo>
                  <a:lnTo>
                    <a:pt x="128" y="456"/>
                  </a:lnTo>
                  <a:lnTo>
                    <a:pt x="128" y="456"/>
                  </a:lnTo>
                  <a:lnTo>
                    <a:pt x="132" y="454"/>
                  </a:lnTo>
                  <a:lnTo>
                    <a:pt x="130" y="454"/>
                  </a:lnTo>
                  <a:lnTo>
                    <a:pt x="126" y="450"/>
                  </a:lnTo>
                  <a:lnTo>
                    <a:pt x="122" y="448"/>
                  </a:lnTo>
                  <a:lnTo>
                    <a:pt x="122" y="448"/>
                  </a:lnTo>
                  <a:lnTo>
                    <a:pt x="120" y="446"/>
                  </a:lnTo>
                  <a:lnTo>
                    <a:pt x="120" y="446"/>
                  </a:lnTo>
                  <a:lnTo>
                    <a:pt x="120" y="448"/>
                  </a:lnTo>
                  <a:lnTo>
                    <a:pt x="120" y="448"/>
                  </a:lnTo>
                  <a:lnTo>
                    <a:pt x="118" y="446"/>
                  </a:lnTo>
                  <a:lnTo>
                    <a:pt x="116" y="450"/>
                  </a:lnTo>
                  <a:lnTo>
                    <a:pt x="116" y="456"/>
                  </a:lnTo>
                  <a:lnTo>
                    <a:pt x="116" y="458"/>
                  </a:lnTo>
                  <a:lnTo>
                    <a:pt x="113" y="460"/>
                  </a:lnTo>
                  <a:lnTo>
                    <a:pt x="109" y="465"/>
                  </a:lnTo>
                  <a:lnTo>
                    <a:pt x="109" y="465"/>
                  </a:lnTo>
                  <a:lnTo>
                    <a:pt x="109" y="465"/>
                  </a:lnTo>
                  <a:lnTo>
                    <a:pt x="107" y="467"/>
                  </a:lnTo>
                  <a:lnTo>
                    <a:pt x="107" y="467"/>
                  </a:lnTo>
                  <a:lnTo>
                    <a:pt x="109" y="469"/>
                  </a:lnTo>
                  <a:lnTo>
                    <a:pt x="109" y="469"/>
                  </a:lnTo>
                  <a:lnTo>
                    <a:pt x="111" y="469"/>
                  </a:lnTo>
                  <a:lnTo>
                    <a:pt x="113" y="469"/>
                  </a:lnTo>
                  <a:lnTo>
                    <a:pt x="113" y="471"/>
                  </a:lnTo>
                  <a:lnTo>
                    <a:pt x="116" y="471"/>
                  </a:lnTo>
                  <a:lnTo>
                    <a:pt x="116" y="473"/>
                  </a:lnTo>
                  <a:lnTo>
                    <a:pt x="116" y="473"/>
                  </a:lnTo>
                  <a:lnTo>
                    <a:pt x="116" y="473"/>
                  </a:lnTo>
                  <a:lnTo>
                    <a:pt x="118" y="473"/>
                  </a:lnTo>
                  <a:lnTo>
                    <a:pt x="118" y="473"/>
                  </a:lnTo>
                  <a:lnTo>
                    <a:pt x="120" y="473"/>
                  </a:lnTo>
                  <a:lnTo>
                    <a:pt x="120" y="473"/>
                  </a:lnTo>
                  <a:lnTo>
                    <a:pt x="122" y="471"/>
                  </a:lnTo>
                  <a:lnTo>
                    <a:pt x="122" y="471"/>
                  </a:lnTo>
                  <a:lnTo>
                    <a:pt x="122" y="471"/>
                  </a:lnTo>
                  <a:lnTo>
                    <a:pt x="124" y="471"/>
                  </a:lnTo>
                  <a:lnTo>
                    <a:pt x="124" y="471"/>
                  </a:lnTo>
                  <a:lnTo>
                    <a:pt x="126" y="471"/>
                  </a:lnTo>
                  <a:lnTo>
                    <a:pt x="128" y="469"/>
                  </a:lnTo>
                  <a:lnTo>
                    <a:pt x="128" y="469"/>
                  </a:lnTo>
                  <a:lnTo>
                    <a:pt x="130" y="469"/>
                  </a:lnTo>
                  <a:lnTo>
                    <a:pt x="134" y="469"/>
                  </a:lnTo>
                  <a:lnTo>
                    <a:pt x="136" y="469"/>
                  </a:lnTo>
                  <a:lnTo>
                    <a:pt x="139" y="469"/>
                  </a:lnTo>
                  <a:lnTo>
                    <a:pt x="139" y="471"/>
                  </a:lnTo>
                  <a:lnTo>
                    <a:pt x="141" y="473"/>
                  </a:lnTo>
                  <a:lnTo>
                    <a:pt x="145" y="475"/>
                  </a:lnTo>
                  <a:lnTo>
                    <a:pt x="147" y="477"/>
                  </a:lnTo>
                  <a:lnTo>
                    <a:pt x="149" y="477"/>
                  </a:lnTo>
                  <a:lnTo>
                    <a:pt x="151" y="477"/>
                  </a:lnTo>
                  <a:lnTo>
                    <a:pt x="155" y="479"/>
                  </a:lnTo>
                  <a:lnTo>
                    <a:pt x="155" y="477"/>
                  </a:lnTo>
                  <a:lnTo>
                    <a:pt x="153" y="477"/>
                  </a:lnTo>
                  <a:lnTo>
                    <a:pt x="153" y="475"/>
                  </a:lnTo>
                  <a:lnTo>
                    <a:pt x="155" y="475"/>
                  </a:lnTo>
                  <a:lnTo>
                    <a:pt x="157" y="475"/>
                  </a:lnTo>
                  <a:lnTo>
                    <a:pt x="159" y="475"/>
                  </a:lnTo>
                  <a:lnTo>
                    <a:pt x="162" y="477"/>
                  </a:lnTo>
                  <a:lnTo>
                    <a:pt x="162" y="475"/>
                  </a:lnTo>
                  <a:lnTo>
                    <a:pt x="155" y="471"/>
                  </a:lnTo>
                  <a:lnTo>
                    <a:pt x="149" y="465"/>
                  </a:lnTo>
                  <a:close/>
                  <a:moveTo>
                    <a:pt x="222" y="154"/>
                  </a:moveTo>
                  <a:lnTo>
                    <a:pt x="222" y="156"/>
                  </a:lnTo>
                  <a:lnTo>
                    <a:pt x="222" y="156"/>
                  </a:lnTo>
                  <a:lnTo>
                    <a:pt x="222" y="156"/>
                  </a:lnTo>
                  <a:lnTo>
                    <a:pt x="222" y="156"/>
                  </a:lnTo>
                  <a:lnTo>
                    <a:pt x="222" y="156"/>
                  </a:lnTo>
                  <a:lnTo>
                    <a:pt x="222" y="158"/>
                  </a:lnTo>
                  <a:lnTo>
                    <a:pt x="222" y="158"/>
                  </a:lnTo>
                  <a:lnTo>
                    <a:pt x="222" y="158"/>
                  </a:lnTo>
                  <a:lnTo>
                    <a:pt x="222" y="156"/>
                  </a:lnTo>
                  <a:lnTo>
                    <a:pt x="224" y="158"/>
                  </a:lnTo>
                  <a:lnTo>
                    <a:pt x="224" y="156"/>
                  </a:lnTo>
                  <a:lnTo>
                    <a:pt x="222" y="156"/>
                  </a:lnTo>
                  <a:lnTo>
                    <a:pt x="222" y="154"/>
                  </a:lnTo>
                  <a:close/>
                  <a:moveTo>
                    <a:pt x="88" y="486"/>
                  </a:moveTo>
                  <a:lnTo>
                    <a:pt x="86" y="486"/>
                  </a:lnTo>
                  <a:lnTo>
                    <a:pt x="86" y="486"/>
                  </a:lnTo>
                  <a:lnTo>
                    <a:pt x="86" y="486"/>
                  </a:lnTo>
                  <a:lnTo>
                    <a:pt x="84" y="486"/>
                  </a:lnTo>
                  <a:lnTo>
                    <a:pt x="84" y="486"/>
                  </a:lnTo>
                  <a:lnTo>
                    <a:pt x="86" y="488"/>
                  </a:lnTo>
                  <a:lnTo>
                    <a:pt x="86" y="488"/>
                  </a:lnTo>
                  <a:lnTo>
                    <a:pt x="88" y="490"/>
                  </a:lnTo>
                  <a:lnTo>
                    <a:pt x="88" y="488"/>
                  </a:lnTo>
                  <a:lnTo>
                    <a:pt x="88" y="486"/>
                  </a:lnTo>
                  <a:lnTo>
                    <a:pt x="88" y="486"/>
                  </a:lnTo>
                  <a:lnTo>
                    <a:pt x="88" y="486"/>
                  </a:lnTo>
                  <a:close/>
                  <a:moveTo>
                    <a:pt x="82" y="481"/>
                  </a:moveTo>
                  <a:lnTo>
                    <a:pt x="80" y="481"/>
                  </a:lnTo>
                  <a:lnTo>
                    <a:pt x="80" y="481"/>
                  </a:lnTo>
                  <a:lnTo>
                    <a:pt x="80" y="484"/>
                  </a:lnTo>
                  <a:lnTo>
                    <a:pt x="82" y="484"/>
                  </a:lnTo>
                  <a:lnTo>
                    <a:pt x="82" y="481"/>
                  </a:lnTo>
                  <a:lnTo>
                    <a:pt x="82" y="481"/>
                  </a:lnTo>
                  <a:lnTo>
                    <a:pt x="84" y="481"/>
                  </a:lnTo>
                  <a:lnTo>
                    <a:pt x="82" y="479"/>
                  </a:lnTo>
                  <a:lnTo>
                    <a:pt x="82" y="481"/>
                  </a:lnTo>
                  <a:close/>
                  <a:moveTo>
                    <a:pt x="82" y="368"/>
                  </a:moveTo>
                  <a:lnTo>
                    <a:pt x="82" y="372"/>
                  </a:lnTo>
                  <a:lnTo>
                    <a:pt x="82" y="372"/>
                  </a:lnTo>
                  <a:lnTo>
                    <a:pt x="84" y="374"/>
                  </a:lnTo>
                  <a:lnTo>
                    <a:pt x="84" y="374"/>
                  </a:lnTo>
                  <a:lnTo>
                    <a:pt x="90" y="372"/>
                  </a:lnTo>
                  <a:lnTo>
                    <a:pt x="90" y="370"/>
                  </a:lnTo>
                  <a:lnTo>
                    <a:pt x="90" y="370"/>
                  </a:lnTo>
                  <a:lnTo>
                    <a:pt x="92" y="368"/>
                  </a:lnTo>
                  <a:lnTo>
                    <a:pt x="90" y="366"/>
                  </a:lnTo>
                  <a:lnTo>
                    <a:pt x="90" y="366"/>
                  </a:lnTo>
                  <a:lnTo>
                    <a:pt x="88" y="366"/>
                  </a:lnTo>
                  <a:lnTo>
                    <a:pt x="84" y="366"/>
                  </a:lnTo>
                  <a:lnTo>
                    <a:pt x="84" y="366"/>
                  </a:lnTo>
                  <a:lnTo>
                    <a:pt x="82" y="364"/>
                  </a:lnTo>
                  <a:lnTo>
                    <a:pt x="82" y="364"/>
                  </a:lnTo>
                  <a:lnTo>
                    <a:pt x="82" y="364"/>
                  </a:lnTo>
                  <a:lnTo>
                    <a:pt x="80" y="360"/>
                  </a:lnTo>
                  <a:lnTo>
                    <a:pt x="78" y="360"/>
                  </a:lnTo>
                  <a:lnTo>
                    <a:pt x="76" y="360"/>
                  </a:lnTo>
                  <a:lnTo>
                    <a:pt x="76" y="362"/>
                  </a:lnTo>
                  <a:lnTo>
                    <a:pt x="76" y="364"/>
                  </a:lnTo>
                  <a:lnTo>
                    <a:pt x="76" y="366"/>
                  </a:lnTo>
                  <a:lnTo>
                    <a:pt x="78" y="366"/>
                  </a:lnTo>
                  <a:lnTo>
                    <a:pt x="80" y="368"/>
                  </a:lnTo>
                  <a:lnTo>
                    <a:pt x="80" y="368"/>
                  </a:lnTo>
                  <a:lnTo>
                    <a:pt x="82" y="368"/>
                  </a:lnTo>
                  <a:close/>
                  <a:moveTo>
                    <a:pt x="88" y="484"/>
                  </a:moveTo>
                  <a:lnTo>
                    <a:pt x="86" y="484"/>
                  </a:lnTo>
                  <a:lnTo>
                    <a:pt x="86" y="484"/>
                  </a:lnTo>
                  <a:lnTo>
                    <a:pt x="86" y="484"/>
                  </a:lnTo>
                  <a:lnTo>
                    <a:pt x="86" y="484"/>
                  </a:lnTo>
                  <a:lnTo>
                    <a:pt x="84" y="484"/>
                  </a:lnTo>
                  <a:lnTo>
                    <a:pt x="84" y="484"/>
                  </a:lnTo>
                  <a:lnTo>
                    <a:pt x="84" y="484"/>
                  </a:lnTo>
                  <a:lnTo>
                    <a:pt x="84" y="484"/>
                  </a:lnTo>
                  <a:lnTo>
                    <a:pt x="84" y="486"/>
                  </a:lnTo>
                  <a:lnTo>
                    <a:pt x="84" y="486"/>
                  </a:lnTo>
                  <a:lnTo>
                    <a:pt x="86" y="486"/>
                  </a:lnTo>
                  <a:lnTo>
                    <a:pt x="88" y="486"/>
                  </a:lnTo>
                  <a:lnTo>
                    <a:pt x="88" y="486"/>
                  </a:lnTo>
                  <a:lnTo>
                    <a:pt x="88" y="484"/>
                  </a:lnTo>
                  <a:lnTo>
                    <a:pt x="88" y="484"/>
                  </a:lnTo>
                  <a:lnTo>
                    <a:pt x="88" y="484"/>
                  </a:lnTo>
                  <a:close/>
                  <a:moveTo>
                    <a:pt x="88" y="429"/>
                  </a:moveTo>
                  <a:lnTo>
                    <a:pt x="88" y="431"/>
                  </a:lnTo>
                  <a:lnTo>
                    <a:pt x="86" y="433"/>
                  </a:lnTo>
                  <a:lnTo>
                    <a:pt x="88" y="433"/>
                  </a:lnTo>
                  <a:lnTo>
                    <a:pt x="88" y="433"/>
                  </a:lnTo>
                  <a:lnTo>
                    <a:pt x="90" y="431"/>
                  </a:lnTo>
                  <a:lnTo>
                    <a:pt x="88" y="431"/>
                  </a:lnTo>
                  <a:lnTo>
                    <a:pt x="88" y="429"/>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4" name="Freeform 17">
              <a:extLst>
                <a:ext uri="{FF2B5EF4-FFF2-40B4-BE49-F238E27FC236}">
                  <a16:creationId xmlns:a16="http://schemas.microsoft.com/office/drawing/2014/main" id="{BCBF99B1-4569-4480-9818-E7D58CC786D8}"/>
                </a:ext>
              </a:extLst>
            </p:cNvPr>
            <p:cNvSpPr>
              <a:spLocks noEditPoints="1"/>
            </p:cNvSpPr>
            <p:nvPr/>
          </p:nvSpPr>
          <p:spPr bwMode="auto">
            <a:xfrm>
              <a:off x="2572838" y="3710827"/>
              <a:ext cx="731734" cy="715055"/>
            </a:xfrm>
            <a:custGeom>
              <a:avLst/>
              <a:gdLst>
                <a:gd name="T0" fmla="*/ 282 w 351"/>
                <a:gd name="T1" fmla="*/ 187 h 343"/>
                <a:gd name="T2" fmla="*/ 222 w 351"/>
                <a:gd name="T3" fmla="*/ 154 h 343"/>
                <a:gd name="T4" fmla="*/ 266 w 351"/>
                <a:gd name="T5" fmla="*/ 166 h 343"/>
                <a:gd name="T6" fmla="*/ 280 w 351"/>
                <a:gd name="T7" fmla="*/ 166 h 343"/>
                <a:gd name="T8" fmla="*/ 245 w 351"/>
                <a:gd name="T9" fmla="*/ 147 h 343"/>
                <a:gd name="T10" fmla="*/ 287 w 351"/>
                <a:gd name="T11" fmla="*/ 171 h 343"/>
                <a:gd name="T12" fmla="*/ 284 w 351"/>
                <a:gd name="T13" fmla="*/ 173 h 343"/>
                <a:gd name="T14" fmla="*/ 266 w 351"/>
                <a:gd name="T15" fmla="*/ 149 h 343"/>
                <a:gd name="T16" fmla="*/ 266 w 351"/>
                <a:gd name="T17" fmla="*/ 135 h 343"/>
                <a:gd name="T18" fmla="*/ 205 w 351"/>
                <a:gd name="T19" fmla="*/ 139 h 343"/>
                <a:gd name="T20" fmla="*/ 224 w 351"/>
                <a:gd name="T21" fmla="*/ 141 h 343"/>
                <a:gd name="T22" fmla="*/ 203 w 351"/>
                <a:gd name="T23" fmla="*/ 107 h 343"/>
                <a:gd name="T24" fmla="*/ 203 w 351"/>
                <a:gd name="T25" fmla="*/ 135 h 343"/>
                <a:gd name="T26" fmla="*/ 293 w 351"/>
                <a:gd name="T27" fmla="*/ 192 h 343"/>
                <a:gd name="T28" fmla="*/ 293 w 351"/>
                <a:gd name="T29" fmla="*/ 175 h 343"/>
                <a:gd name="T30" fmla="*/ 320 w 351"/>
                <a:gd name="T31" fmla="*/ 271 h 343"/>
                <a:gd name="T32" fmla="*/ 341 w 351"/>
                <a:gd name="T33" fmla="*/ 273 h 343"/>
                <a:gd name="T34" fmla="*/ 341 w 351"/>
                <a:gd name="T35" fmla="*/ 210 h 343"/>
                <a:gd name="T36" fmla="*/ 310 w 351"/>
                <a:gd name="T37" fmla="*/ 189 h 343"/>
                <a:gd name="T38" fmla="*/ 276 w 351"/>
                <a:gd name="T39" fmla="*/ 210 h 343"/>
                <a:gd name="T40" fmla="*/ 240 w 351"/>
                <a:gd name="T41" fmla="*/ 223 h 343"/>
                <a:gd name="T42" fmla="*/ 222 w 351"/>
                <a:gd name="T43" fmla="*/ 217 h 343"/>
                <a:gd name="T44" fmla="*/ 251 w 351"/>
                <a:gd name="T45" fmla="*/ 215 h 343"/>
                <a:gd name="T46" fmla="*/ 263 w 351"/>
                <a:gd name="T47" fmla="*/ 173 h 343"/>
                <a:gd name="T48" fmla="*/ 201 w 351"/>
                <a:gd name="T49" fmla="*/ 145 h 343"/>
                <a:gd name="T50" fmla="*/ 184 w 351"/>
                <a:gd name="T51" fmla="*/ 105 h 343"/>
                <a:gd name="T52" fmla="*/ 117 w 351"/>
                <a:gd name="T53" fmla="*/ 61 h 343"/>
                <a:gd name="T54" fmla="*/ 73 w 351"/>
                <a:gd name="T55" fmla="*/ 26 h 343"/>
                <a:gd name="T56" fmla="*/ 81 w 351"/>
                <a:gd name="T57" fmla="*/ 70 h 343"/>
                <a:gd name="T58" fmla="*/ 52 w 351"/>
                <a:gd name="T59" fmla="*/ 40 h 343"/>
                <a:gd name="T60" fmla="*/ 21 w 351"/>
                <a:gd name="T61" fmla="*/ 30 h 343"/>
                <a:gd name="T62" fmla="*/ 29 w 351"/>
                <a:gd name="T63" fmla="*/ 70 h 343"/>
                <a:gd name="T64" fmla="*/ 2 w 351"/>
                <a:gd name="T65" fmla="*/ 110 h 343"/>
                <a:gd name="T66" fmla="*/ 6 w 351"/>
                <a:gd name="T67" fmla="*/ 124 h 343"/>
                <a:gd name="T68" fmla="*/ 14 w 351"/>
                <a:gd name="T69" fmla="*/ 145 h 343"/>
                <a:gd name="T70" fmla="*/ 10 w 351"/>
                <a:gd name="T71" fmla="*/ 168 h 343"/>
                <a:gd name="T72" fmla="*/ 14 w 351"/>
                <a:gd name="T73" fmla="*/ 189 h 343"/>
                <a:gd name="T74" fmla="*/ 44 w 351"/>
                <a:gd name="T75" fmla="*/ 200 h 343"/>
                <a:gd name="T76" fmla="*/ 69 w 351"/>
                <a:gd name="T77" fmla="*/ 217 h 343"/>
                <a:gd name="T78" fmla="*/ 71 w 351"/>
                <a:gd name="T79" fmla="*/ 246 h 343"/>
                <a:gd name="T80" fmla="*/ 69 w 351"/>
                <a:gd name="T81" fmla="*/ 263 h 343"/>
                <a:gd name="T82" fmla="*/ 150 w 351"/>
                <a:gd name="T83" fmla="*/ 332 h 343"/>
                <a:gd name="T84" fmla="*/ 173 w 351"/>
                <a:gd name="T85" fmla="*/ 330 h 343"/>
                <a:gd name="T86" fmla="*/ 199 w 351"/>
                <a:gd name="T87" fmla="*/ 322 h 343"/>
                <a:gd name="T88" fmla="*/ 215 w 351"/>
                <a:gd name="T89" fmla="*/ 334 h 343"/>
                <a:gd name="T90" fmla="*/ 238 w 351"/>
                <a:gd name="T91" fmla="*/ 334 h 343"/>
                <a:gd name="T92" fmla="*/ 255 w 351"/>
                <a:gd name="T93" fmla="*/ 315 h 343"/>
                <a:gd name="T94" fmla="*/ 312 w 351"/>
                <a:gd name="T95" fmla="*/ 305 h 343"/>
                <a:gd name="T96" fmla="*/ 314 w 351"/>
                <a:gd name="T97" fmla="*/ 288 h 343"/>
                <a:gd name="T98" fmla="*/ 322 w 351"/>
                <a:gd name="T99" fmla="*/ 276 h 343"/>
                <a:gd name="T100" fmla="*/ 322 w 351"/>
                <a:gd name="T101" fmla="*/ 263 h 343"/>
                <a:gd name="T102" fmla="*/ 318 w 351"/>
                <a:gd name="T103" fmla="*/ 259 h 343"/>
                <a:gd name="T104" fmla="*/ 331 w 351"/>
                <a:gd name="T105" fmla="*/ 244 h 343"/>
                <a:gd name="T106" fmla="*/ 335 w 351"/>
                <a:gd name="T107" fmla="*/ 244 h 343"/>
                <a:gd name="T108" fmla="*/ 52 w 351"/>
                <a:gd name="T109" fmla="*/ 34 h 343"/>
                <a:gd name="T110" fmla="*/ 261 w 351"/>
                <a:gd name="T111" fmla="*/ 215 h 343"/>
                <a:gd name="T112" fmla="*/ 217 w 351"/>
                <a:gd name="T113" fmla="*/ 114 h 343"/>
                <a:gd name="T114" fmla="*/ 213 w 351"/>
                <a:gd name="T115" fmla="*/ 95 h 343"/>
                <a:gd name="T116" fmla="*/ 127 w 351"/>
                <a:gd name="T117" fmla="*/ 65 h 343"/>
                <a:gd name="T118" fmla="*/ 157 w 351"/>
                <a:gd name="T119" fmla="*/ 72 h 343"/>
                <a:gd name="T120" fmla="*/ 140 w 351"/>
                <a:gd name="T121" fmla="*/ 47 h 343"/>
                <a:gd name="T122" fmla="*/ 90 w 351"/>
                <a:gd name="T123" fmla="*/ 2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 h="343">
                  <a:moveTo>
                    <a:pt x="282" y="181"/>
                  </a:moveTo>
                  <a:lnTo>
                    <a:pt x="282" y="179"/>
                  </a:lnTo>
                  <a:lnTo>
                    <a:pt x="280" y="179"/>
                  </a:lnTo>
                  <a:lnTo>
                    <a:pt x="280" y="179"/>
                  </a:lnTo>
                  <a:lnTo>
                    <a:pt x="278" y="179"/>
                  </a:lnTo>
                  <a:lnTo>
                    <a:pt x="278" y="179"/>
                  </a:lnTo>
                  <a:lnTo>
                    <a:pt x="280" y="179"/>
                  </a:lnTo>
                  <a:lnTo>
                    <a:pt x="280" y="181"/>
                  </a:lnTo>
                  <a:lnTo>
                    <a:pt x="280" y="181"/>
                  </a:lnTo>
                  <a:lnTo>
                    <a:pt x="280" y="185"/>
                  </a:lnTo>
                  <a:lnTo>
                    <a:pt x="282" y="185"/>
                  </a:lnTo>
                  <a:lnTo>
                    <a:pt x="282" y="187"/>
                  </a:lnTo>
                  <a:lnTo>
                    <a:pt x="282" y="187"/>
                  </a:lnTo>
                  <a:lnTo>
                    <a:pt x="282" y="185"/>
                  </a:lnTo>
                  <a:lnTo>
                    <a:pt x="284" y="185"/>
                  </a:lnTo>
                  <a:lnTo>
                    <a:pt x="284" y="183"/>
                  </a:lnTo>
                  <a:lnTo>
                    <a:pt x="284" y="183"/>
                  </a:lnTo>
                  <a:lnTo>
                    <a:pt x="282" y="181"/>
                  </a:lnTo>
                  <a:lnTo>
                    <a:pt x="282" y="181"/>
                  </a:lnTo>
                  <a:close/>
                  <a:moveTo>
                    <a:pt x="226" y="137"/>
                  </a:moveTo>
                  <a:lnTo>
                    <a:pt x="226" y="141"/>
                  </a:lnTo>
                  <a:lnTo>
                    <a:pt x="228" y="149"/>
                  </a:lnTo>
                  <a:lnTo>
                    <a:pt x="228" y="152"/>
                  </a:lnTo>
                  <a:lnTo>
                    <a:pt x="228" y="152"/>
                  </a:lnTo>
                  <a:lnTo>
                    <a:pt x="224" y="154"/>
                  </a:lnTo>
                  <a:lnTo>
                    <a:pt x="222" y="154"/>
                  </a:lnTo>
                  <a:lnTo>
                    <a:pt x="220" y="156"/>
                  </a:lnTo>
                  <a:lnTo>
                    <a:pt x="220" y="158"/>
                  </a:lnTo>
                  <a:lnTo>
                    <a:pt x="224" y="162"/>
                  </a:lnTo>
                  <a:lnTo>
                    <a:pt x="226" y="162"/>
                  </a:lnTo>
                  <a:lnTo>
                    <a:pt x="230" y="166"/>
                  </a:lnTo>
                  <a:lnTo>
                    <a:pt x="234" y="166"/>
                  </a:lnTo>
                  <a:lnTo>
                    <a:pt x="238" y="166"/>
                  </a:lnTo>
                  <a:lnTo>
                    <a:pt x="245" y="164"/>
                  </a:lnTo>
                  <a:lnTo>
                    <a:pt x="247" y="164"/>
                  </a:lnTo>
                  <a:lnTo>
                    <a:pt x="251" y="166"/>
                  </a:lnTo>
                  <a:lnTo>
                    <a:pt x="253" y="166"/>
                  </a:lnTo>
                  <a:lnTo>
                    <a:pt x="261" y="166"/>
                  </a:lnTo>
                  <a:lnTo>
                    <a:pt x="266" y="166"/>
                  </a:lnTo>
                  <a:lnTo>
                    <a:pt x="270" y="168"/>
                  </a:lnTo>
                  <a:lnTo>
                    <a:pt x="274" y="173"/>
                  </a:lnTo>
                  <a:lnTo>
                    <a:pt x="276" y="175"/>
                  </a:lnTo>
                  <a:lnTo>
                    <a:pt x="276" y="175"/>
                  </a:lnTo>
                  <a:lnTo>
                    <a:pt x="276" y="175"/>
                  </a:lnTo>
                  <a:lnTo>
                    <a:pt x="278" y="175"/>
                  </a:lnTo>
                  <a:lnTo>
                    <a:pt x="278" y="175"/>
                  </a:lnTo>
                  <a:lnTo>
                    <a:pt x="278" y="175"/>
                  </a:lnTo>
                  <a:lnTo>
                    <a:pt x="280" y="173"/>
                  </a:lnTo>
                  <a:lnTo>
                    <a:pt x="280" y="168"/>
                  </a:lnTo>
                  <a:lnTo>
                    <a:pt x="280" y="168"/>
                  </a:lnTo>
                  <a:lnTo>
                    <a:pt x="280" y="168"/>
                  </a:lnTo>
                  <a:lnTo>
                    <a:pt x="280" y="166"/>
                  </a:lnTo>
                  <a:lnTo>
                    <a:pt x="280" y="166"/>
                  </a:lnTo>
                  <a:lnTo>
                    <a:pt x="280" y="164"/>
                  </a:lnTo>
                  <a:lnTo>
                    <a:pt x="278" y="162"/>
                  </a:lnTo>
                  <a:lnTo>
                    <a:pt x="278" y="162"/>
                  </a:lnTo>
                  <a:lnTo>
                    <a:pt x="268" y="154"/>
                  </a:lnTo>
                  <a:lnTo>
                    <a:pt x="259" y="149"/>
                  </a:lnTo>
                  <a:lnTo>
                    <a:pt x="255" y="147"/>
                  </a:lnTo>
                  <a:lnTo>
                    <a:pt x="253" y="145"/>
                  </a:lnTo>
                  <a:lnTo>
                    <a:pt x="251" y="145"/>
                  </a:lnTo>
                  <a:lnTo>
                    <a:pt x="249" y="145"/>
                  </a:lnTo>
                  <a:lnTo>
                    <a:pt x="249" y="145"/>
                  </a:lnTo>
                  <a:lnTo>
                    <a:pt x="245" y="147"/>
                  </a:lnTo>
                  <a:lnTo>
                    <a:pt x="245" y="147"/>
                  </a:lnTo>
                  <a:lnTo>
                    <a:pt x="243" y="147"/>
                  </a:lnTo>
                  <a:lnTo>
                    <a:pt x="240" y="147"/>
                  </a:lnTo>
                  <a:lnTo>
                    <a:pt x="238" y="145"/>
                  </a:lnTo>
                  <a:lnTo>
                    <a:pt x="238" y="143"/>
                  </a:lnTo>
                  <a:lnTo>
                    <a:pt x="240" y="143"/>
                  </a:lnTo>
                  <a:lnTo>
                    <a:pt x="240" y="141"/>
                  </a:lnTo>
                  <a:lnTo>
                    <a:pt x="238" y="141"/>
                  </a:lnTo>
                  <a:lnTo>
                    <a:pt x="234" y="135"/>
                  </a:lnTo>
                  <a:lnTo>
                    <a:pt x="232" y="133"/>
                  </a:lnTo>
                  <a:lnTo>
                    <a:pt x="228" y="135"/>
                  </a:lnTo>
                  <a:lnTo>
                    <a:pt x="226" y="137"/>
                  </a:lnTo>
                  <a:close/>
                  <a:moveTo>
                    <a:pt x="284" y="173"/>
                  </a:moveTo>
                  <a:lnTo>
                    <a:pt x="287" y="171"/>
                  </a:lnTo>
                  <a:lnTo>
                    <a:pt x="287" y="168"/>
                  </a:lnTo>
                  <a:lnTo>
                    <a:pt x="287" y="166"/>
                  </a:lnTo>
                  <a:lnTo>
                    <a:pt x="287" y="166"/>
                  </a:lnTo>
                  <a:lnTo>
                    <a:pt x="287" y="166"/>
                  </a:lnTo>
                  <a:lnTo>
                    <a:pt x="284" y="166"/>
                  </a:lnTo>
                  <a:lnTo>
                    <a:pt x="284" y="166"/>
                  </a:lnTo>
                  <a:lnTo>
                    <a:pt x="284" y="168"/>
                  </a:lnTo>
                  <a:lnTo>
                    <a:pt x="282" y="168"/>
                  </a:lnTo>
                  <a:lnTo>
                    <a:pt x="282" y="168"/>
                  </a:lnTo>
                  <a:lnTo>
                    <a:pt x="282" y="171"/>
                  </a:lnTo>
                  <a:lnTo>
                    <a:pt x="282" y="171"/>
                  </a:lnTo>
                  <a:lnTo>
                    <a:pt x="282" y="171"/>
                  </a:lnTo>
                  <a:lnTo>
                    <a:pt x="284" y="173"/>
                  </a:lnTo>
                  <a:lnTo>
                    <a:pt x="284" y="173"/>
                  </a:lnTo>
                  <a:close/>
                  <a:moveTo>
                    <a:pt x="243" y="145"/>
                  </a:moveTo>
                  <a:lnTo>
                    <a:pt x="245" y="145"/>
                  </a:lnTo>
                  <a:lnTo>
                    <a:pt x="247" y="143"/>
                  </a:lnTo>
                  <a:lnTo>
                    <a:pt x="249" y="143"/>
                  </a:lnTo>
                  <a:lnTo>
                    <a:pt x="255" y="143"/>
                  </a:lnTo>
                  <a:lnTo>
                    <a:pt x="255" y="143"/>
                  </a:lnTo>
                  <a:lnTo>
                    <a:pt x="257" y="145"/>
                  </a:lnTo>
                  <a:lnTo>
                    <a:pt x="257" y="145"/>
                  </a:lnTo>
                  <a:lnTo>
                    <a:pt x="259" y="147"/>
                  </a:lnTo>
                  <a:lnTo>
                    <a:pt x="261" y="147"/>
                  </a:lnTo>
                  <a:lnTo>
                    <a:pt x="261" y="147"/>
                  </a:lnTo>
                  <a:lnTo>
                    <a:pt x="266" y="149"/>
                  </a:lnTo>
                  <a:lnTo>
                    <a:pt x="268" y="149"/>
                  </a:lnTo>
                  <a:lnTo>
                    <a:pt x="272" y="154"/>
                  </a:lnTo>
                  <a:lnTo>
                    <a:pt x="272" y="154"/>
                  </a:lnTo>
                  <a:lnTo>
                    <a:pt x="284" y="162"/>
                  </a:lnTo>
                  <a:lnTo>
                    <a:pt x="289" y="162"/>
                  </a:lnTo>
                  <a:lnTo>
                    <a:pt x="291" y="160"/>
                  </a:lnTo>
                  <a:lnTo>
                    <a:pt x="293" y="158"/>
                  </a:lnTo>
                  <a:lnTo>
                    <a:pt x="291" y="156"/>
                  </a:lnTo>
                  <a:lnTo>
                    <a:pt x="289" y="154"/>
                  </a:lnTo>
                  <a:lnTo>
                    <a:pt x="282" y="145"/>
                  </a:lnTo>
                  <a:lnTo>
                    <a:pt x="278" y="143"/>
                  </a:lnTo>
                  <a:lnTo>
                    <a:pt x="272" y="139"/>
                  </a:lnTo>
                  <a:lnTo>
                    <a:pt x="266" y="135"/>
                  </a:lnTo>
                  <a:lnTo>
                    <a:pt x="257" y="131"/>
                  </a:lnTo>
                  <a:lnTo>
                    <a:pt x="253" y="131"/>
                  </a:lnTo>
                  <a:lnTo>
                    <a:pt x="249" y="133"/>
                  </a:lnTo>
                  <a:lnTo>
                    <a:pt x="247" y="133"/>
                  </a:lnTo>
                  <a:lnTo>
                    <a:pt x="247" y="137"/>
                  </a:lnTo>
                  <a:lnTo>
                    <a:pt x="245" y="139"/>
                  </a:lnTo>
                  <a:lnTo>
                    <a:pt x="240" y="143"/>
                  </a:lnTo>
                  <a:lnTo>
                    <a:pt x="240" y="145"/>
                  </a:lnTo>
                  <a:lnTo>
                    <a:pt x="240" y="145"/>
                  </a:lnTo>
                  <a:lnTo>
                    <a:pt x="243" y="145"/>
                  </a:lnTo>
                  <a:close/>
                  <a:moveTo>
                    <a:pt x="203" y="135"/>
                  </a:moveTo>
                  <a:lnTo>
                    <a:pt x="203" y="137"/>
                  </a:lnTo>
                  <a:lnTo>
                    <a:pt x="205" y="139"/>
                  </a:lnTo>
                  <a:lnTo>
                    <a:pt x="205" y="141"/>
                  </a:lnTo>
                  <a:lnTo>
                    <a:pt x="207" y="143"/>
                  </a:lnTo>
                  <a:lnTo>
                    <a:pt x="213" y="149"/>
                  </a:lnTo>
                  <a:lnTo>
                    <a:pt x="215" y="152"/>
                  </a:lnTo>
                  <a:lnTo>
                    <a:pt x="220" y="154"/>
                  </a:lnTo>
                  <a:lnTo>
                    <a:pt x="220" y="154"/>
                  </a:lnTo>
                  <a:lnTo>
                    <a:pt x="222" y="149"/>
                  </a:lnTo>
                  <a:lnTo>
                    <a:pt x="224" y="149"/>
                  </a:lnTo>
                  <a:lnTo>
                    <a:pt x="224" y="149"/>
                  </a:lnTo>
                  <a:lnTo>
                    <a:pt x="226" y="149"/>
                  </a:lnTo>
                  <a:lnTo>
                    <a:pt x="226" y="149"/>
                  </a:lnTo>
                  <a:lnTo>
                    <a:pt x="226" y="147"/>
                  </a:lnTo>
                  <a:lnTo>
                    <a:pt x="224" y="141"/>
                  </a:lnTo>
                  <a:lnTo>
                    <a:pt x="224" y="139"/>
                  </a:lnTo>
                  <a:lnTo>
                    <a:pt x="224" y="137"/>
                  </a:lnTo>
                  <a:lnTo>
                    <a:pt x="226" y="128"/>
                  </a:lnTo>
                  <a:lnTo>
                    <a:pt x="226" y="126"/>
                  </a:lnTo>
                  <a:lnTo>
                    <a:pt x="226" y="124"/>
                  </a:lnTo>
                  <a:lnTo>
                    <a:pt x="226" y="122"/>
                  </a:lnTo>
                  <a:lnTo>
                    <a:pt x="224" y="122"/>
                  </a:lnTo>
                  <a:lnTo>
                    <a:pt x="217" y="116"/>
                  </a:lnTo>
                  <a:lnTo>
                    <a:pt x="211" y="112"/>
                  </a:lnTo>
                  <a:lnTo>
                    <a:pt x="209" y="110"/>
                  </a:lnTo>
                  <a:lnTo>
                    <a:pt x="205" y="107"/>
                  </a:lnTo>
                  <a:lnTo>
                    <a:pt x="203" y="107"/>
                  </a:lnTo>
                  <a:lnTo>
                    <a:pt x="203" y="107"/>
                  </a:lnTo>
                  <a:lnTo>
                    <a:pt x="201" y="110"/>
                  </a:lnTo>
                  <a:lnTo>
                    <a:pt x="201" y="112"/>
                  </a:lnTo>
                  <a:lnTo>
                    <a:pt x="201" y="116"/>
                  </a:lnTo>
                  <a:lnTo>
                    <a:pt x="201" y="116"/>
                  </a:lnTo>
                  <a:lnTo>
                    <a:pt x="201" y="118"/>
                  </a:lnTo>
                  <a:lnTo>
                    <a:pt x="201" y="118"/>
                  </a:lnTo>
                  <a:lnTo>
                    <a:pt x="201" y="120"/>
                  </a:lnTo>
                  <a:lnTo>
                    <a:pt x="201" y="122"/>
                  </a:lnTo>
                  <a:lnTo>
                    <a:pt x="203" y="124"/>
                  </a:lnTo>
                  <a:lnTo>
                    <a:pt x="205" y="126"/>
                  </a:lnTo>
                  <a:lnTo>
                    <a:pt x="205" y="126"/>
                  </a:lnTo>
                  <a:lnTo>
                    <a:pt x="205" y="131"/>
                  </a:lnTo>
                  <a:lnTo>
                    <a:pt x="203" y="135"/>
                  </a:lnTo>
                  <a:close/>
                  <a:moveTo>
                    <a:pt x="328" y="202"/>
                  </a:moveTo>
                  <a:lnTo>
                    <a:pt x="331" y="202"/>
                  </a:lnTo>
                  <a:lnTo>
                    <a:pt x="331" y="200"/>
                  </a:lnTo>
                  <a:lnTo>
                    <a:pt x="331" y="200"/>
                  </a:lnTo>
                  <a:lnTo>
                    <a:pt x="326" y="198"/>
                  </a:lnTo>
                  <a:lnTo>
                    <a:pt x="328" y="200"/>
                  </a:lnTo>
                  <a:lnTo>
                    <a:pt x="328" y="202"/>
                  </a:lnTo>
                  <a:close/>
                  <a:moveTo>
                    <a:pt x="289" y="187"/>
                  </a:moveTo>
                  <a:lnTo>
                    <a:pt x="289" y="187"/>
                  </a:lnTo>
                  <a:lnTo>
                    <a:pt x="289" y="189"/>
                  </a:lnTo>
                  <a:lnTo>
                    <a:pt x="291" y="192"/>
                  </a:lnTo>
                  <a:lnTo>
                    <a:pt x="291" y="192"/>
                  </a:lnTo>
                  <a:lnTo>
                    <a:pt x="293" y="192"/>
                  </a:lnTo>
                  <a:lnTo>
                    <a:pt x="295" y="192"/>
                  </a:lnTo>
                  <a:lnTo>
                    <a:pt x="301" y="189"/>
                  </a:lnTo>
                  <a:lnTo>
                    <a:pt x="303" y="189"/>
                  </a:lnTo>
                  <a:lnTo>
                    <a:pt x="303" y="187"/>
                  </a:lnTo>
                  <a:lnTo>
                    <a:pt x="303" y="183"/>
                  </a:lnTo>
                  <a:lnTo>
                    <a:pt x="303" y="181"/>
                  </a:lnTo>
                  <a:lnTo>
                    <a:pt x="303" y="179"/>
                  </a:lnTo>
                  <a:lnTo>
                    <a:pt x="301" y="179"/>
                  </a:lnTo>
                  <a:lnTo>
                    <a:pt x="301" y="177"/>
                  </a:lnTo>
                  <a:lnTo>
                    <a:pt x="299" y="175"/>
                  </a:lnTo>
                  <a:lnTo>
                    <a:pt x="297" y="175"/>
                  </a:lnTo>
                  <a:lnTo>
                    <a:pt x="295" y="175"/>
                  </a:lnTo>
                  <a:lnTo>
                    <a:pt x="293" y="175"/>
                  </a:lnTo>
                  <a:lnTo>
                    <a:pt x="291" y="179"/>
                  </a:lnTo>
                  <a:lnTo>
                    <a:pt x="289" y="187"/>
                  </a:lnTo>
                  <a:close/>
                  <a:moveTo>
                    <a:pt x="345" y="267"/>
                  </a:moveTo>
                  <a:lnTo>
                    <a:pt x="343" y="265"/>
                  </a:lnTo>
                  <a:lnTo>
                    <a:pt x="339" y="265"/>
                  </a:lnTo>
                  <a:lnTo>
                    <a:pt x="337" y="265"/>
                  </a:lnTo>
                  <a:lnTo>
                    <a:pt x="337" y="263"/>
                  </a:lnTo>
                  <a:lnTo>
                    <a:pt x="335" y="263"/>
                  </a:lnTo>
                  <a:lnTo>
                    <a:pt x="331" y="261"/>
                  </a:lnTo>
                  <a:lnTo>
                    <a:pt x="328" y="261"/>
                  </a:lnTo>
                  <a:lnTo>
                    <a:pt x="324" y="263"/>
                  </a:lnTo>
                  <a:lnTo>
                    <a:pt x="322" y="267"/>
                  </a:lnTo>
                  <a:lnTo>
                    <a:pt x="320" y="271"/>
                  </a:lnTo>
                  <a:lnTo>
                    <a:pt x="320" y="276"/>
                  </a:lnTo>
                  <a:lnTo>
                    <a:pt x="322" y="273"/>
                  </a:lnTo>
                  <a:lnTo>
                    <a:pt x="326" y="276"/>
                  </a:lnTo>
                  <a:lnTo>
                    <a:pt x="328" y="276"/>
                  </a:lnTo>
                  <a:lnTo>
                    <a:pt x="331" y="276"/>
                  </a:lnTo>
                  <a:lnTo>
                    <a:pt x="331" y="276"/>
                  </a:lnTo>
                  <a:lnTo>
                    <a:pt x="333" y="276"/>
                  </a:lnTo>
                  <a:lnTo>
                    <a:pt x="333" y="278"/>
                  </a:lnTo>
                  <a:lnTo>
                    <a:pt x="335" y="278"/>
                  </a:lnTo>
                  <a:lnTo>
                    <a:pt x="337" y="276"/>
                  </a:lnTo>
                  <a:lnTo>
                    <a:pt x="337" y="276"/>
                  </a:lnTo>
                  <a:lnTo>
                    <a:pt x="339" y="276"/>
                  </a:lnTo>
                  <a:lnTo>
                    <a:pt x="341" y="273"/>
                  </a:lnTo>
                  <a:lnTo>
                    <a:pt x="343" y="273"/>
                  </a:lnTo>
                  <a:lnTo>
                    <a:pt x="347" y="273"/>
                  </a:lnTo>
                  <a:lnTo>
                    <a:pt x="347" y="273"/>
                  </a:lnTo>
                  <a:lnTo>
                    <a:pt x="347" y="271"/>
                  </a:lnTo>
                  <a:lnTo>
                    <a:pt x="347" y="269"/>
                  </a:lnTo>
                  <a:lnTo>
                    <a:pt x="345" y="267"/>
                  </a:lnTo>
                  <a:close/>
                  <a:moveTo>
                    <a:pt x="351" y="238"/>
                  </a:moveTo>
                  <a:lnTo>
                    <a:pt x="351" y="238"/>
                  </a:lnTo>
                  <a:lnTo>
                    <a:pt x="347" y="219"/>
                  </a:lnTo>
                  <a:lnTo>
                    <a:pt x="345" y="215"/>
                  </a:lnTo>
                  <a:lnTo>
                    <a:pt x="345" y="213"/>
                  </a:lnTo>
                  <a:lnTo>
                    <a:pt x="343" y="210"/>
                  </a:lnTo>
                  <a:lnTo>
                    <a:pt x="341" y="210"/>
                  </a:lnTo>
                  <a:lnTo>
                    <a:pt x="339" y="208"/>
                  </a:lnTo>
                  <a:lnTo>
                    <a:pt x="337" y="208"/>
                  </a:lnTo>
                  <a:lnTo>
                    <a:pt x="337" y="208"/>
                  </a:lnTo>
                  <a:lnTo>
                    <a:pt x="335" y="208"/>
                  </a:lnTo>
                  <a:lnTo>
                    <a:pt x="335" y="208"/>
                  </a:lnTo>
                  <a:lnTo>
                    <a:pt x="335" y="210"/>
                  </a:lnTo>
                  <a:lnTo>
                    <a:pt x="333" y="210"/>
                  </a:lnTo>
                  <a:lnTo>
                    <a:pt x="331" y="204"/>
                  </a:lnTo>
                  <a:lnTo>
                    <a:pt x="326" y="200"/>
                  </a:lnTo>
                  <a:lnTo>
                    <a:pt x="320" y="196"/>
                  </a:lnTo>
                  <a:lnTo>
                    <a:pt x="316" y="192"/>
                  </a:lnTo>
                  <a:lnTo>
                    <a:pt x="312" y="192"/>
                  </a:lnTo>
                  <a:lnTo>
                    <a:pt x="310" y="189"/>
                  </a:lnTo>
                  <a:lnTo>
                    <a:pt x="307" y="192"/>
                  </a:lnTo>
                  <a:lnTo>
                    <a:pt x="305" y="192"/>
                  </a:lnTo>
                  <a:lnTo>
                    <a:pt x="301" y="194"/>
                  </a:lnTo>
                  <a:lnTo>
                    <a:pt x="297" y="194"/>
                  </a:lnTo>
                  <a:lnTo>
                    <a:pt x="295" y="196"/>
                  </a:lnTo>
                  <a:lnTo>
                    <a:pt x="293" y="200"/>
                  </a:lnTo>
                  <a:lnTo>
                    <a:pt x="291" y="202"/>
                  </a:lnTo>
                  <a:lnTo>
                    <a:pt x="289" y="202"/>
                  </a:lnTo>
                  <a:lnTo>
                    <a:pt x="287" y="204"/>
                  </a:lnTo>
                  <a:lnTo>
                    <a:pt x="284" y="204"/>
                  </a:lnTo>
                  <a:lnTo>
                    <a:pt x="282" y="204"/>
                  </a:lnTo>
                  <a:lnTo>
                    <a:pt x="280" y="206"/>
                  </a:lnTo>
                  <a:lnTo>
                    <a:pt x="276" y="210"/>
                  </a:lnTo>
                  <a:lnTo>
                    <a:pt x="274" y="210"/>
                  </a:lnTo>
                  <a:lnTo>
                    <a:pt x="274" y="210"/>
                  </a:lnTo>
                  <a:lnTo>
                    <a:pt x="266" y="215"/>
                  </a:lnTo>
                  <a:lnTo>
                    <a:pt x="266" y="217"/>
                  </a:lnTo>
                  <a:lnTo>
                    <a:pt x="259" y="217"/>
                  </a:lnTo>
                  <a:lnTo>
                    <a:pt x="253" y="219"/>
                  </a:lnTo>
                  <a:lnTo>
                    <a:pt x="251" y="219"/>
                  </a:lnTo>
                  <a:lnTo>
                    <a:pt x="247" y="219"/>
                  </a:lnTo>
                  <a:lnTo>
                    <a:pt x="245" y="219"/>
                  </a:lnTo>
                  <a:lnTo>
                    <a:pt x="245" y="221"/>
                  </a:lnTo>
                  <a:lnTo>
                    <a:pt x="243" y="221"/>
                  </a:lnTo>
                  <a:lnTo>
                    <a:pt x="240" y="221"/>
                  </a:lnTo>
                  <a:lnTo>
                    <a:pt x="240" y="223"/>
                  </a:lnTo>
                  <a:lnTo>
                    <a:pt x="240" y="223"/>
                  </a:lnTo>
                  <a:lnTo>
                    <a:pt x="238" y="225"/>
                  </a:lnTo>
                  <a:lnTo>
                    <a:pt x="236" y="225"/>
                  </a:lnTo>
                  <a:lnTo>
                    <a:pt x="232" y="225"/>
                  </a:lnTo>
                  <a:lnTo>
                    <a:pt x="230" y="223"/>
                  </a:lnTo>
                  <a:lnTo>
                    <a:pt x="228" y="221"/>
                  </a:lnTo>
                  <a:lnTo>
                    <a:pt x="228" y="219"/>
                  </a:lnTo>
                  <a:lnTo>
                    <a:pt x="226" y="219"/>
                  </a:lnTo>
                  <a:lnTo>
                    <a:pt x="226" y="219"/>
                  </a:lnTo>
                  <a:lnTo>
                    <a:pt x="224" y="219"/>
                  </a:lnTo>
                  <a:lnTo>
                    <a:pt x="224" y="219"/>
                  </a:lnTo>
                  <a:lnTo>
                    <a:pt x="222" y="217"/>
                  </a:lnTo>
                  <a:lnTo>
                    <a:pt x="222" y="217"/>
                  </a:lnTo>
                  <a:lnTo>
                    <a:pt x="224" y="217"/>
                  </a:lnTo>
                  <a:lnTo>
                    <a:pt x="228" y="217"/>
                  </a:lnTo>
                  <a:lnTo>
                    <a:pt x="228" y="219"/>
                  </a:lnTo>
                  <a:lnTo>
                    <a:pt x="232" y="221"/>
                  </a:lnTo>
                  <a:lnTo>
                    <a:pt x="234" y="223"/>
                  </a:lnTo>
                  <a:lnTo>
                    <a:pt x="236" y="223"/>
                  </a:lnTo>
                  <a:lnTo>
                    <a:pt x="236" y="223"/>
                  </a:lnTo>
                  <a:lnTo>
                    <a:pt x="238" y="219"/>
                  </a:lnTo>
                  <a:lnTo>
                    <a:pt x="240" y="219"/>
                  </a:lnTo>
                  <a:lnTo>
                    <a:pt x="240" y="219"/>
                  </a:lnTo>
                  <a:lnTo>
                    <a:pt x="243" y="217"/>
                  </a:lnTo>
                  <a:lnTo>
                    <a:pt x="249" y="217"/>
                  </a:lnTo>
                  <a:lnTo>
                    <a:pt x="251" y="215"/>
                  </a:lnTo>
                  <a:lnTo>
                    <a:pt x="251" y="215"/>
                  </a:lnTo>
                  <a:lnTo>
                    <a:pt x="263" y="208"/>
                  </a:lnTo>
                  <a:lnTo>
                    <a:pt x="266" y="208"/>
                  </a:lnTo>
                  <a:lnTo>
                    <a:pt x="268" y="206"/>
                  </a:lnTo>
                  <a:lnTo>
                    <a:pt x="272" y="204"/>
                  </a:lnTo>
                  <a:lnTo>
                    <a:pt x="278" y="202"/>
                  </a:lnTo>
                  <a:lnTo>
                    <a:pt x="282" y="200"/>
                  </a:lnTo>
                  <a:lnTo>
                    <a:pt x="284" y="196"/>
                  </a:lnTo>
                  <a:lnTo>
                    <a:pt x="284" y="192"/>
                  </a:lnTo>
                  <a:lnTo>
                    <a:pt x="280" y="187"/>
                  </a:lnTo>
                  <a:lnTo>
                    <a:pt x="272" y="177"/>
                  </a:lnTo>
                  <a:lnTo>
                    <a:pt x="268" y="175"/>
                  </a:lnTo>
                  <a:lnTo>
                    <a:pt x="263" y="173"/>
                  </a:lnTo>
                  <a:lnTo>
                    <a:pt x="255" y="173"/>
                  </a:lnTo>
                  <a:lnTo>
                    <a:pt x="245" y="171"/>
                  </a:lnTo>
                  <a:lnTo>
                    <a:pt x="243" y="171"/>
                  </a:lnTo>
                  <a:lnTo>
                    <a:pt x="240" y="171"/>
                  </a:lnTo>
                  <a:lnTo>
                    <a:pt x="238" y="171"/>
                  </a:lnTo>
                  <a:lnTo>
                    <a:pt x="234" y="171"/>
                  </a:lnTo>
                  <a:lnTo>
                    <a:pt x="232" y="171"/>
                  </a:lnTo>
                  <a:lnTo>
                    <a:pt x="230" y="171"/>
                  </a:lnTo>
                  <a:lnTo>
                    <a:pt x="226" y="168"/>
                  </a:lnTo>
                  <a:lnTo>
                    <a:pt x="222" y="164"/>
                  </a:lnTo>
                  <a:lnTo>
                    <a:pt x="211" y="154"/>
                  </a:lnTo>
                  <a:lnTo>
                    <a:pt x="205" y="147"/>
                  </a:lnTo>
                  <a:lnTo>
                    <a:pt x="201" y="145"/>
                  </a:lnTo>
                  <a:lnTo>
                    <a:pt x="201" y="141"/>
                  </a:lnTo>
                  <a:lnTo>
                    <a:pt x="199" y="137"/>
                  </a:lnTo>
                  <a:lnTo>
                    <a:pt x="201" y="128"/>
                  </a:lnTo>
                  <a:lnTo>
                    <a:pt x="201" y="128"/>
                  </a:lnTo>
                  <a:lnTo>
                    <a:pt x="199" y="126"/>
                  </a:lnTo>
                  <a:lnTo>
                    <a:pt x="199" y="124"/>
                  </a:lnTo>
                  <a:lnTo>
                    <a:pt x="196" y="124"/>
                  </a:lnTo>
                  <a:lnTo>
                    <a:pt x="194" y="124"/>
                  </a:lnTo>
                  <a:lnTo>
                    <a:pt x="194" y="120"/>
                  </a:lnTo>
                  <a:lnTo>
                    <a:pt x="196" y="118"/>
                  </a:lnTo>
                  <a:lnTo>
                    <a:pt x="194" y="114"/>
                  </a:lnTo>
                  <a:lnTo>
                    <a:pt x="192" y="110"/>
                  </a:lnTo>
                  <a:lnTo>
                    <a:pt x="184" y="105"/>
                  </a:lnTo>
                  <a:lnTo>
                    <a:pt x="161" y="86"/>
                  </a:lnTo>
                  <a:lnTo>
                    <a:pt x="157" y="84"/>
                  </a:lnTo>
                  <a:lnTo>
                    <a:pt x="155" y="84"/>
                  </a:lnTo>
                  <a:lnTo>
                    <a:pt x="150" y="84"/>
                  </a:lnTo>
                  <a:lnTo>
                    <a:pt x="142" y="84"/>
                  </a:lnTo>
                  <a:lnTo>
                    <a:pt x="140" y="84"/>
                  </a:lnTo>
                  <a:lnTo>
                    <a:pt x="138" y="84"/>
                  </a:lnTo>
                  <a:lnTo>
                    <a:pt x="134" y="82"/>
                  </a:lnTo>
                  <a:lnTo>
                    <a:pt x="127" y="80"/>
                  </a:lnTo>
                  <a:lnTo>
                    <a:pt x="125" y="78"/>
                  </a:lnTo>
                  <a:lnTo>
                    <a:pt x="123" y="74"/>
                  </a:lnTo>
                  <a:lnTo>
                    <a:pt x="121" y="65"/>
                  </a:lnTo>
                  <a:lnTo>
                    <a:pt x="117" y="61"/>
                  </a:lnTo>
                  <a:lnTo>
                    <a:pt x="117" y="59"/>
                  </a:lnTo>
                  <a:lnTo>
                    <a:pt x="117" y="55"/>
                  </a:lnTo>
                  <a:lnTo>
                    <a:pt x="117" y="53"/>
                  </a:lnTo>
                  <a:lnTo>
                    <a:pt x="117" y="51"/>
                  </a:lnTo>
                  <a:lnTo>
                    <a:pt x="115" y="49"/>
                  </a:lnTo>
                  <a:lnTo>
                    <a:pt x="104" y="38"/>
                  </a:lnTo>
                  <a:lnTo>
                    <a:pt x="94" y="32"/>
                  </a:lnTo>
                  <a:lnTo>
                    <a:pt x="92" y="30"/>
                  </a:lnTo>
                  <a:lnTo>
                    <a:pt x="92" y="26"/>
                  </a:lnTo>
                  <a:lnTo>
                    <a:pt x="92" y="26"/>
                  </a:lnTo>
                  <a:lnTo>
                    <a:pt x="79" y="23"/>
                  </a:lnTo>
                  <a:lnTo>
                    <a:pt x="77" y="26"/>
                  </a:lnTo>
                  <a:lnTo>
                    <a:pt x="73" y="26"/>
                  </a:lnTo>
                  <a:lnTo>
                    <a:pt x="69" y="30"/>
                  </a:lnTo>
                  <a:lnTo>
                    <a:pt x="69" y="34"/>
                  </a:lnTo>
                  <a:lnTo>
                    <a:pt x="69" y="38"/>
                  </a:lnTo>
                  <a:lnTo>
                    <a:pt x="71" y="42"/>
                  </a:lnTo>
                  <a:lnTo>
                    <a:pt x="77" y="49"/>
                  </a:lnTo>
                  <a:lnTo>
                    <a:pt x="79" y="53"/>
                  </a:lnTo>
                  <a:lnTo>
                    <a:pt x="79" y="57"/>
                  </a:lnTo>
                  <a:lnTo>
                    <a:pt x="79" y="59"/>
                  </a:lnTo>
                  <a:lnTo>
                    <a:pt x="81" y="61"/>
                  </a:lnTo>
                  <a:lnTo>
                    <a:pt x="81" y="63"/>
                  </a:lnTo>
                  <a:lnTo>
                    <a:pt x="81" y="65"/>
                  </a:lnTo>
                  <a:lnTo>
                    <a:pt x="81" y="68"/>
                  </a:lnTo>
                  <a:lnTo>
                    <a:pt x="81" y="70"/>
                  </a:lnTo>
                  <a:lnTo>
                    <a:pt x="79" y="68"/>
                  </a:lnTo>
                  <a:lnTo>
                    <a:pt x="79" y="65"/>
                  </a:lnTo>
                  <a:lnTo>
                    <a:pt x="77" y="63"/>
                  </a:lnTo>
                  <a:lnTo>
                    <a:pt x="77" y="61"/>
                  </a:lnTo>
                  <a:lnTo>
                    <a:pt x="77" y="59"/>
                  </a:lnTo>
                  <a:lnTo>
                    <a:pt x="75" y="55"/>
                  </a:lnTo>
                  <a:lnTo>
                    <a:pt x="73" y="53"/>
                  </a:lnTo>
                  <a:lnTo>
                    <a:pt x="73" y="51"/>
                  </a:lnTo>
                  <a:lnTo>
                    <a:pt x="71" y="51"/>
                  </a:lnTo>
                  <a:lnTo>
                    <a:pt x="69" y="49"/>
                  </a:lnTo>
                  <a:lnTo>
                    <a:pt x="67" y="49"/>
                  </a:lnTo>
                  <a:lnTo>
                    <a:pt x="56" y="40"/>
                  </a:lnTo>
                  <a:lnTo>
                    <a:pt x="52" y="40"/>
                  </a:lnTo>
                  <a:lnTo>
                    <a:pt x="46" y="38"/>
                  </a:lnTo>
                  <a:lnTo>
                    <a:pt x="41" y="34"/>
                  </a:lnTo>
                  <a:lnTo>
                    <a:pt x="33" y="28"/>
                  </a:lnTo>
                  <a:lnTo>
                    <a:pt x="31" y="23"/>
                  </a:lnTo>
                  <a:lnTo>
                    <a:pt x="29" y="19"/>
                  </a:lnTo>
                  <a:lnTo>
                    <a:pt x="23" y="0"/>
                  </a:lnTo>
                  <a:lnTo>
                    <a:pt x="23" y="0"/>
                  </a:lnTo>
                  <a:lnTo>
                    <a:pt x="23" y="0"/>
                  </a:lnTo>
                  <a:lnTo>
                    <a:pt x="21" y="7"/>
                  </a:lnTo>
                  <a:lnTo>
                    <a:pt x="18" y="19"/>
                  </a:lnTo>
                  <a:lnTo>
                    <a:pt x="18" y="23"/>
                  </a:lnTo>
                  <a:lnTo>
                    <a:pt x="21" y="26"/>
                  </a:lnTo>
                  <a:lnTo>
                    <a:pt x="21" y="30"/>
                  </a:lnTo>
                  <a:lnTo>
                    <a:pt x="23" y="36"/>
                  </a:lnTo>
                  <a:lnTo>
                    <a:pt x="23" y="47"/>
                  </a:lnTo>
                  <a:lnTo>
                    <a:pt x="23" y="49"/>
                  </a:lnTo>
                  <a:lnTo>
                    <a:pt x="21" y="53"/>
                  </a:lnTo>
                  <a:lnTo>
                    <a:pt x="21" y="53"/>
                  </a:lnTo>
                  <a:lnTo>
                    <a:pt x="21" y="57"/>
                  </a:lnTo>
                  <a:lnTo>
                    <a:pt x="21" y="59"/>
                  </a:lnTo>
                  <a:lnTo>
                    <a:pt x="21" y="61"/>
                  </a:lnTo>
                  <a:lnTo>
                    <a:pt x="21" y="63"/>
                  </a:lnTo>
                  <a:lnTo>
                    <a:pt x="23" y="65"/>
                  </a:lnTo>
                  <a:lnTo>
                    <a:pt x="27" y="68"/>
                  </a:lnTo>
                  <a:lnTo>
                    <a:pt x="27" y="68"/>
                  </a:lnTo>
                  <a:lnTo>
                    <a:pt x="29" y="70"/>
                  </a:lnTo>
                  <a:lnTo>
                    <a:pt x="31" y="76"/>
                  </a:lnTo>
                  <a:lnTo>
                    <a:pt x="33" y="84"/>
                  </a:lnTo>
                  <a:lnTo>
                    <a:pt x="35" y="86"/>
                  </a:lnTo>
                  <a:lnTo>
                    <a:pt x="35" y="89"/>
                  </a:lnTo>
                  <a:lnTo>
                    <a:pt x="35" y="91"/>
                  </a:lnTo>
                  <a:lnTo>
                    <a:pt x="33" y="91"/>
                  </a:lnTo>
                  <a:lnTo>
                    <a:pt x="33" y="93"/>
                  </a:lnTo>
                  <a:lnTo>
                    <a:pt x="31" y="93"/>
                  </a:lnTo>
                  <a:lnTo>
                    <a:pt x="27" y="97"/>
                  </a:lnTo>
                  <a:lnTo>
                    <a:pt x="23" y="99"/>
                  </a:lnTo>
                  <a:lnTo>
                    <a:pt x="21" y="99"/>
                  </a:lnTo>
                  <a:lnTo>
                    <a:pt x="2" y="107"/>
                  </a:lnTo>
                  <a:lnTo>
                    <a:pt x="2" y="110"/>
                  </a:lnTo>
                  <a:lnTo>
                    <a:pt x="0" y="110"/>
                  </a:lnTo>
                  <a:lnTo>
                    <a:pt x="0" y="110"/>
                  </a:lnTo>
                  <a:lnTo>
                    <a:pt x="0" y="112"/>
                  </a:lnTo>
                  <a:lnTo>
                    <a:pt x="0" y="112"/>
                  </a:lnTo>
                  <a:lnTo>
                    <a:pt x="0" y="112"/>
                  </a:lnTo>
                  <a:lnTo>
                    <a:pt x="0" y="114"/>
                  </a:lnTo>
                  <a:lnTo>
                    <a:pt x="4" y="116"/>
                  </a:lnTo>
                  <a:lnTo>
                    <a:pt x="4" y="118"/>
                  </a:lnTo>
                  <a:lnTo>
                    <a:pt x="6" y="118"/>
                  </a:lnTo>
                  <a:lnTo>
                    <a:pt x="6" y="120"/>
                  </a:lnTo>
                  <a:lnTo>
                    <a:pt x="6" y="122"/>
                  </a:lnTo>
                  <a:lnTo>
                    <a:pt x="6" y="124"/>
                  </a:lnTo>
                  <a:lnTo>
                    <a:pt x="6" y="124"/>
                  </a:lnTo>
                  <a:lnTo>
                    <a:pt x="6" y="126"/>
                  </a:lnTo>
                  <a:lnTo>
                    <a:pt x="10" y="128"/>
                  </a:lnTo>
                  <a:lnTo>
                    <a:pt x="12" y="128"/>
                  </a:lnTo>
                  <a:lnTo>
                    <a:pt x="12" y="128"/>
                  </a:lnTo>
                  <a:lnTo>
                    <a:pt x="14" y="131"/>
                  </a:lnTo>
                  <a:lnTo>
                    <a:pt x="14" y="131"/>
                  </a:lnTo>
                  <a:lnTo>
                    <a:pt x="14" y="133"/>
                  </a:lnTo>
                  <a:lnTo>
                    <a:pt x="14" y="135"/>
                  </a:lnTo>
                  <a:lnTo>
                    <a:pt x="12" y="139"/>
                  </a:lnTo>
                  <a:lnTo>
                    <a:pt x="12" y="141"/>
                  </a:lnTo>
                  <a:lnTo>
                    <a:pt x="12" y="141"/>
                  </a:lnTo>
                  <a:lnTo>
                    <a:pt x="12" y="143"/>
                  </a:lnTo>
                  <a:lnTo>
                    <a:pt x="14" y="145"/>
                  </a:lnTo>
                  <a:lnTo>
                    <a:pt x="14" y="147"/>
                  </a:lnTo>
                  <a:lnTo>
                    <a:pt x="12" y="154"/>
                  </a:lnTo>
                  <a:lnTo>
                    <a:pt x="12" y="158"/>
                  </a:lnTo>
                  <a:lnTo>
                    <a:pt x="12" y="158"/>
                  </a:lnTo>
                  <a:lnTo>
                    <a:pt x="12" y="160"/>
                  </a:lnTo>
                  <a:lnTo>
                    <a:pt x="12" y="160"/>
                  </a:lnTo>
                  <a:lnTo>
                    <a:pt x="12" y="160"/>
                  </a:lnTo>
                  <a:lnTo>
                    <a:pt x="10" y="160"/>
                  </a:lnTo>
                  <a:lnTo>
                    <a:pt x="10" y="162"/>
                  </a:lnTo>
                  <a:lnTo>
                    <a:pt x="10" y="164"/>
                  </a:lnTo>
                  <a:lnTo>
                    <a:pt x="10" y="164"/>
                  </a:lnTo>
                  <a:lnTo>
                    <a:pt x="8" y="166"/>
                  </a:lnTo>
                  <a:lnTo>
                    <a:pt x="10" y="168"/>
                  </a:lnTo>
                  <a:lnTo>
                    <a:pt x="12" y="171"/>
                  </a:lnTo>
                  <a:lnTo>
                    <a:pt x="12" y="173"/>
                  </a:lnTo>
                  <a:lnTo>
                    <a:pt x="12" y="173"/>
                  </a:lnTo>
                  <a:lnTo>
                    <a:pt x="12" y="175"/>
                  </a:lnTo>
                  <a:lnTo>
                    <a:pt x="12" y="175"/>
                  </a:lnTo>
                  <a:lnTo>
                    <a:pt x="12" y="175"/>
                  </a:lnTo>
                  <a:lnTo>
                    <a:pt x="10" y="177"/>
                  </a:lnTo>
                  <a:lnTo>
                    <a:pt x="8" y="177"/>
                  </a:lnTo>
                  <a:lnTo>
                    <a:pt x="8" y="179"/>
                  </a:lnTo>
                  <a:lnTo>
                    <a:pt x="8" y="179"/>
                  </a:lnTo>
                  <a:lnTo>
                    <a:pt x="10" y="187"/>
                  </a:lnTo>
                  <a:lnTo>
                    <a:pt x="12" y="187"/>
                  </a:lnTo>
                  <a:lnTo>
                    <a:pt x="14" y="189"/>
                  </a:lnTo>
                  <a:lnTo>
                    <a:pt x="14" y="192"/>
                  </a:lnTo>
                  <a:lnTo>
                    <a:pt x="18" y="198"/>
                  </a:lnTo>
                  <a:lnTo>
                    <a:pt x="27" y="202"/>
                  </a:lnTo>
                  <a:lnTo>
                    <a:pt x="31" y="202"/>
                  </a:lnTo>
                  <a:lnTo>
                    <a:pt x="31" y="202"/>
                  </a:lnTo>
                  <a:lnTo>
                    <a:pt x="31" y="200"/>
                  </a:lnTo>
                  <a:lnTo>
                    <a:pt x="33" y="200"/>
                  </a:lnTo>
                  <a:lnTo>
                    <a:pt x="33" y="198"/>
                  </a:lnTo>
                  <a:lnTo>
                    <a:pt x="35" y="198"/>
                  </a:lnTo>
                  <a:lnTo>
                    <a:pt x="37" y="198"/>
                  </a:lnTo>
                  <a:lnTo>
                    <a:pt x="39" y="198"/>
                  </a:lnTo>
                  <a:lnTo>
                    <a:pt x="41" y="198"/>
                  </a:lnTo>
                  <a:lnTo>
                    <a:pt x="44" y="200"/>
                  </a:lnTo>
                  <a:lnTo>
                    <a:pt x="48" y="204"/>
                  </a:lnTo>
                  <a:lnTo>
                    <a:pt x="54" y="208"/>
                  </a:lnTo>
                  <a:lnTo>
                    <a:pt x="58" y="210"/>
                  </a:lnTo>
                  <a:lnTo>
                    <a:pt x="60" y="213"/>
                  </a:lnTo>
                  <a:lnTo>
                    <a:pt x="64" y="217"/>
                  </a:lnTo>
                  <a:lnTo>
                    <a:pt x="64" y="217"/>
                  </a:lnTo>
                  <a:lnTo>
                    <a:pt x="64" y="217"/>
                  </a:lnTo>
                  <a:lnTo>
                    <a:pt x="64" y="217"/>
                  </a:lnTo>
                  <a:lnTo>
                    <a:pt x="67" y="217"/>
                  </a:lnTo>
                  <a:lnTo>
                    <a:pt x="67" y="217"/>
                  </a:lnTo>
                  <a:lnTo>
                    <a:pt x="67" y="217"/>
                  </a:lnTo>
                  <a:lnTo>
                    <a:pt x="67" y="217"/>
                  </a:lnTo>
                  <a:lnTo>
                    <a:pt x="69" y="217"/>
                  </a:lnTo>
                  <a:lnTo>
                    <a:pt x="69" y="219"/>
                  </a:lnTo>
                  <a:lnTo>
                    <a:pt x="71" y="221"/>
                  </a:lnTo>
                  <a:lnTo>
                    <a:pt x="71" y="221"/>
                  </a:lnTo>
                  <a:lnTo>
                    <a:pt x="73" y="223"/>
                  </a:lnTo>
                  <a:lnTo>
                    <a:pt x="73" y="225"/>
                  </a:lnTo>
                  <a:lnTo>
                    <a:pt x="73" y="225"/>
                  </a:lnTo>
                  <a:lnTo>
                    <a:pt x="73" y="227"/>
                  </a:lnTo>
                  <a:lnTo>
                    <a:pt x="73" y="236"/>
                  </a:lnTo>
                  <a:lnTo>
                    <a:pt x="73" y="238"/>
                  </a:lnTo>
                  <a:lnTo>
                    <a:pt x="73" y="244"/>
                  </a:lnTo>
                  <a:lnTo>
                    <a:pt x="73" y="244"/>
                  </a:lnTo>
                  <a:lnTo>
                    <a:pt x="71" y="244"/>
                  </a:lnTo>
                  <a:lnTo>
                    <a:pt x="71" y="246"/>
                  </a:lnTo>
                  <a:lnTo>
                    <a:pt x="71" y="246"/>
                  </a:lnTo>
                  <a:lnTo>
                    <a:pt x="64" y="246"/>
                  </a:lnTo>
                  <a:lnTo>
                    <a:pt x="64" y="246"/>
                  </a:lnTo>
                  <a:lnTo>
                    <a:pt x="64" y="246"/>
                  </a:lnTo>
                  <a:lnTo>
                    <a:pt x="62" y="246"/>
                  </a:lnTo>
                  <a:lnTo>
                    <a:pt x="62" y="248"/>
                  </a:lnTo>
                  <a:lnTo>
                    <a:pt x="62" y="248"/>
                  </a:lnTo>
                  <a:lnTo>
                    <a:pt x="64" y="250"/>
                  </a:lnTo>
                  <a:lnTo>
                    <a:pt x="67" y="255"/>
                  </a:lnTo>
                  <a:lnTo>
                    <a:pt x="67" y="257"/>
                  </a:lnTo>
                  <a:lnTo>
                    <a:pt x="67" y="261"/>
                  </a:lnTo>
                  <a:lnTo>
                    <a:pt x="69" y="261"/>
                  </a:lnTo>
                  <a:lnTo>
                    <a:pt x="69" y="263"/>
                  </a:lnTo>
                  <a:lnTo>
                    <a:pt x="71" y="265"/>
                  </a:lnTo>
                  <a:lnTo>
                    <a:pt x="73" y="271"/>
                  </a:lnTo>
                  <a:lnTo>
                    <a:pt x="81" y="276"/>
                  </a:lnTo>
                  <a:lnTo>
                    <a:pt x="85" y="278"/>
                  </a:lnTo>
                  <a:lnTo>
                    <a:pt x="88" y="278"/>
                  </a:lnTo>
                  <a:lnTo>
                    <a:pt x="92" y="286"/>
                  </a:lnTo>
                  <a:lnTo>
                    <a:pt x="108" y="307"/>
                  </a:lnTo>
                  <a:lnTo>
                    <a:pt x="119" y="315"/>
                  </a:lnTo>
                  <a:lnTo>
                    <a:pt x="127" y="320"/>
                  </a:lnTo>
                  <a:lnTo>
                    <a:pt x="134" y="326"/>
                  </a:lnTo>
                  <a:lnTo>
                    <a:pt x="136" y="328"/>
                  </a:lnTo>
                  <a:lnTo>
                    <a:pt x="142" y="330"/>
                  </a:lnTo>
                  <a:lnTo>
                    <a:pt x="150" y="332"/>
                  </a:lnTo>
                  <a:lnTo>
                    <a:pt x="155" y="332"/>
                  </a:lnTo>
                  <a:lnTo>
                    <a:pt x="157" y="334"/>
                  </a:lnTo>
                  <a:lnTo>
                    <a:pt x="157" y="334"/>
                  </a:lnTo>
                  <a:lnTo>
                    <a:pt x="159" y="334"/>
                  </a:lnTo>
                  <a:lnTo>
                    <a:pt x="159" y="336"/>
                  </a:lnTo>
                  <a:lnTo>
                    <a:pt x="159" y="336"/>
                  </a:lnTo>
                  <a:lnTo>
                    <a:pt x="159" y="339"/>
                  </a:lnTo>
                  <a:lnTo>
                    <a:pt x="169" y="334"/>
                  </a:lnTo>
                  <a:lnTo>
                    <a:pt x="171" y="334"/>
                  </a:lnTo>
                  <a:lnTo>
                    <a:pt x="171" y="332"/>
                  </a:lnTo>
                  <a:lnTo>
                    <a:pt x="173" y="332"/>
                  </a:lnTo>
                  <a:lnTo>
                    <a:pt x="173" y="330"/>
                  </a:lnTo>
                  <a:lnTo>
                    <a:pt x="173" y="330"/>
                  </a:lnTo>
                  <a:lnTo>
                    <a:pt x="173" y="328"/>
                  </a:lnTo>
                  <a:lnTo>
                    <a:pt x="176" y="328"/>
                  </a:lnTo>
                  <a:lnTo>
                    <a:pt x="178" y="326"/>
                  </a:lnTo>
                  <a:lnTo>
                    <a:pt x="180" y="324"/>
                  </a:lnTo>
                  <a:lnTo>
                    <a:pt x="180" y="324"/>
                  </a:lnTo>
                  <a:lnTo>
                    <a:pt x="180" y="324"/>
                  </a:lnTo>
                  <a:lnTo>
                    <a:pt x="182" y="324"/>
                  </a:lnTo>
                  <a:lnTo>
                    <a:pt x="182" y="324"/>
                  </a:lnTo>
                  <a:lnTo>
                    <a:pt x="188" y="324"/>
                  </a:lnTo>
                  <a:lnTo>
                    <a:pt x="192" y="322"/>
                  </a:lnTo>
                  <a:lnTo>
                    <a:pt x="194" y="322"/>
                  </a:lnTo>
                  <a:lnTo>
                    <a:pt x="196" y="322"/>
                  </a:lnTo>
                  <a:lnTo>
                    <a:pt x="199" y="322"/>
                  </a:lnTo>
                  <a:lnTo>
                    <a:pt x="199" y="322"/>
                  </a:lnTo>
                  <a:lnTo>
                    <a:pt x="201" y="322"/>
                  </a:lnTo>
                  <a:lnTo>
                    <a:pt x="205" y="322"/>
                  </a:lnTo>
                  <a:lnTo>
                    <a:pt x="205" y="322"/>
                  </a:lnTo>
                  <a:lnTo>
                    <a:pt x="207" y="324"/>
                  </a:lnTo>
                  <a:lnTo>
                    <a:pt x="207" y="324"/>
                  </a:lnTo>
                  <a:lnTo>
                    <a:pt x="207" y="326"/>
                  </a:lnTo>
                  <a:lnTo>
                    <a:pt x="207" y="328"/>
                  </a:lnTo>
                  <a:lnTo>
                    <a:pt x="213" y="332"/>
                  </a:lnTo>
                  <a:lnTo>
                    <a:pt x="213" y="332"/>
                  </a:lnTo>
                  <a:lnTo>
                    <a:pt x="213" y="334"/>
                  </a:lnTo>
                  <a:lnTo>
                    <a:pt x="213" y="334"/>
                  </a:lnTo>
                  <a:lnTo>
                    <a:pt x="215" y="334"/>
                  </a:lnTo>
                  <a:lnTo>
                    <a:pt x="215" y="334"/>
                  </a:lnTo>
                  <a:lnTo>
                    <a:pt x="217" y="336"/>
                  </a:lnTo>
                  <a:lnTo>
                    <a:pt x="217" y="336"/>
                  </a:lnTo>
                  <a:lnTo>
                    <a:pt x="220" y="336"/>
                  </a:lnTo>
                  <a:lnTo>
                    <a:pt x="220" y="339"/>
                  </a:lnTo>
                  <a:lnTo>
                    <a:pt x="222" y="339"/>
                  </a:lnTo>
                  <a:lnTo>
                    <a:pt x="222" y="341"/>
                  </a:lnTo>
                  <a:lnTo>
                    <a:pt x="224" y="341"/>
                  </a:lnTo>
                  <a:lnTo>
                    <a:pt x="232" y="343"/>
                  </a:lnTo>
                  <a:lnTo>
                    <a:pt x="234" y="343"/>
                  </a:lnTo>
                  <a:lnTo>
                    <a:pt x="236" y="341"/>
                  </a:lnTo>
                  <a:lnTo>
                    <a:pt x="238" y="336"/>
                  </a:lnTo>
                  <a:lnTo>
                    <a:pt x="238" y="334"/>
                  </a:lnTo>
                  <a:lnTo>
                    <a:pt x="240" y="332"/>
                  </a:lnTo>
                  <a:lnTo>
                    <a:pt x="243" y="332"/>
                  </a:lnTo>
                  <a:lnTo>
                    <a:pt x="243" y="332"/>
                  </a:lnTo>
                  <a:lnTo>
                    <a:pt x="243" y="330"/>
                  </a:lnTo>
                  <a:lnTo>
                    <a:pt x="245" y="328"/>
                  </a:lnTo>
                  <a:lnTo>
                    <a:pt x="245" y="326"/>
                  </a:lnTo>
                  <a:lnTo>
                    <a:pt x="247" y="326"/>
                  </a:lnTo>
                  <a:lnTo>
                    <a:pt x="247" y="324"/>
                  </a:lnTo>
                  <a:lnTo>
                    <a:pt x="249" y="324"/>
                  </a:lnTo>
                  <a:lnTo>
                    <a:pt x="251" y="322"/>
                  </a:lnTo>
                  <a:lnTo>
                    <a:pt x="253" y="318"/>
                  </a:lnTo>
                  <a:lnTo>
                    <a:pt x="255" y="315"/>
                  </a:lnTo>
                  <a:lnTo>
                    <a:pt x="255" y="315"/>
                  </a:lnTo>
                  <a:lnTo>
                    <a:pt x="257" y="315"/>
                  </a:lnTo>
                  <a:lnTo>
                    <a:pt x="268" y="311"/>
                  </a:lnTo>
                  <a:lnTo>
                    <a:pt x="272" y="311"/>
                  </a:lnTo>
                  <a:lnTo>
                    <a:pt x="284" y="313"/>
                  </a:lnTo>
                  <a:lnTo>
                    <a:pt x="316" y="311"/>
                  </a:lnTo>
                  <a:lnTo>
                    <a:pt x="318" y="311"/>
                  </a:lnTo>
                  <a:lnTo>
                    <a:pt x="316" y="311"/>
                  </a:lnTo>
                  <a:lnTo>
                    <a:pt x="314" y="309"/>
                  </a:lnTo>
                  <a:lnTo>
                    <a:pt x="312" y="309"/>
                  </a:lnTo>
                  <a:lnTo>
                    <a:pt x="310" y="307"/>
                  </a:lnTo>
                  <a:lnTo>
                    <a:pt x="307" y="305"/>
                  </a:lnTo>
                  <a:lnTo>
                    <a:pt x="310" y="305"/>
                  </a:lnTo>
                  <a:lnTo>
                    <a:pt x="312" y="305"/>
                  </a:lnTo>
                  <a:lnTo>
                    <a:pt x="312" y="303"/>
                  </a:lnTo>
                  <a:lnTo>
                    <a:pt x="312" y="303"/>
                  </a:lnTo>
                  <a:lnTo>
                    <a:pt x="312" y="301"/>
                  </a:lnTo>
                  <a:lnTo>
                    <a:pt x="314" y="301"/>
                  </a:lnTo>
                  <a:lnTo>
                    <a:pt x="314" y="297"/>
                  </a:lnTo>
                  <a:lnTo>
                    <a:pt x="316" y="294"/>
                  </a:lnTo>
                  <a:lnTo>
                    <a:pt x="314" y="292"/>
                  </a:lnTo>
                  <a:lnTo>
                    <a:pt x="314" y="292"/>
                  </a:lnTo>
                  <a:lnTo>
                    <a:pt x="312" y="290"/>
                  </a:lnTo>
                  <a:lnTo>
                    <a:pt x="312" y="288"/>
                  </a:lnTo>
                  <a:lnTo>
                    <a:pt x="312" y="282"/>
                  </a:lnTo>
                  <a:lnTo>
                    <a:pt x="312" y="286"/>
                  </a:lnTo>
                  <a:lnTo>
                    <a:pt x="314" y="288"/>
                  </a:lnTo>
                  <a:lnTo>
                    <a:pt x="316" y="288"/>
                  </a:lnTo>
                  <a:lnTo>
                    <a:pt x="324" y="288"/>
                  </a:lnTo>
                  <a:lnTo>
                    <a:pt x="326" y="286"/>
                  </a:lnTo>
                  <a:lnTo>
                    <a:pt x="331" y="286"/>
                  </a:lnTo>
                  <a:lnTo>
                    <a:pt x="331" y="284"/>
                  </a:lnTo>
                  <a:lnTo>
                    <a:pt x="333" y="282"/>
                  </a:lnTo>
                  <a:lnTo>
                    <a:pt x="331" y="280"/>
                  </a:lnTo>
                  <a:lnTo>
                    <a:pt x="328" y="278"/>
                  </a:lnTo>
                  <a:lnTo>
                    <a:pt x="326" y="278"/>
                  </a:lnTo>
                  <a:lnTo>
                    <a:pt x="324" y="278"/>
                  </a:lnTo>
                  <a:lnTo>
                    <a:pt x="324" y="276"/>
                  </a:lnTo>
                  <a:lnTo>
                    <a:pt x="322" y="276"/>
                  </a:lnTo>
                  <a:lnTo>
                    <a:pt x="322" y="276"/>
                  </a:lnTo>
                  <a:lnTo>
                    <a:pt x="322" y="276"/>
                  </a:lnTo>
                  <a:lnTo>
                    <a:pt x="316" y="276"/>
                  </a:lnTo>
                  <a:lnTo>
                    <a:pt x="316" y="276"/>
                  </a:lnTo>
                  <a:lnTo>
                    <a:pt x="314" y="278"/>
                  </a:lnTo>
                  <a:lnTo>
                    <a:pt x="312" y="276"/>
                  </a:lnTo>
                  <a:lnTo>
                    <a:pt x="307" y="276"/>
                  </a:lnTo>
                  <a:lnTo>
                    <a:pt x="307" y="273"/>
                  </a:lnTo>
                  <a:lnTo>
                    <a:pt x="314" y="273"/>
                  </a:lnTo>
                  <a:lnTo>
                    <a:pt x="316" y="271"/>
                  </a:lnTo>
                  <a:lnTo>
                    <a:pt x="318" y="269"/>
                  </a:lnTo>
                  <a:lnTo>
                    <a:pt x="318" y="267"/>
                  </a:lnTo>
                  <a:lnTo>
                    <a:pt x="322" y="265"/>
                  </a:lnTo>
                  <a:lnTo>
                    <a:pt x="322" y="263"/>
                  </a:lnTo>
                  <a:lnTo>
                    <a:pt x="322" y="261"/>
                  </a:lnTo>
                  <a:lnTo>
                    <a:pt x="318" y="261"/>
                  </a:lnTo>
                  <a:lnTo>
                    <a:pt x="316" y="263"/>
                  </a:lnTo>
                  <a:lnTo>
                    <a:pt x="314" y="263"/>
                  </a:lnTo>
                  <a:lnTo>
                    <a:pt x="312" y="263"/>
                  </a:lnTo>
                  <a:lnTo>
                    <a:pt x="310" y="265"/>
                  </a:lnTo>
                  <a:lnTo>
                    <a:pt x="307" y="265"/>
                  </a:lnTo>
                  <a:lnTo>
                    <a:pt x="305" y="265"/>
                  </a:lnTo>
                  <a:lnTo>
                    <a:pt x="303" y="265"/>
                  </a:lnTo>
                  <a:lnTo>
                    <a:pt x="301" y="265"/>
                  </a:lnTo>
                  <a:lnTo>
                    <a:pt x="303" y="263"/>
                  </a:lnTo>
                  <a:lnTo>
                    <a:pt x="314" y="261"/>
                  </a:lnTo>
                  <a:lnTo>
                    <a:pt x="318" y="259"/>
                  </a:lnTo>
                  <a:lnTo>
                    <a:pt x="320" y="259"/>
                  </a:lnTo>
                  <a:lnTo>
                    <a:pt x="322" y="255"/>
                  </a:lnTo>
                  <a:lnTo>
                    <a:pt x="322" y="252"/>
                  </a:lnTo>
                  <a:lnTo>
                    <a:pt x="322" y="252"/>
                  </a:lnTo>
                  <a:lnTo>
                    <a:pt x="324" y="250"/>
                  </a:lnTo>
                  <a:lnTo>
                    <a:pt x="326" y="250"/>
                  </a:lnTo>
                  <a:lnTo>
                    <a:pt x="328" y="250"/>
                  </a:lnTo>
                  <a:lnTo>
                    <a:pt x="331" y="250"/>
                  </a:lnTo>
                  <a:lnTo>
                    <a:pt x="331" y="250"/>
                  </a:lnTo>
                  <a:lnTo>
                    <a:pt x="331" y="248"/>
                  </a:lnTo>
                  <a:lnTo>
                    <a:pt x="331" y="246"/>
                  </a:lnTo>
                  <a:lnTo>
                    <a:pt x="331" y="246"/>
                  </a:lnTo>
                  <a:lnTo>
                    <a:pt x="331" y="244"/>
                  </a:lnTo>
                  <a:lnTo>
                    <a:pt x="331" y="244"/>
                  </a:lnTo>
                  <a:lnTo>
                    <a:pt x="331" y="244"/>
                  </a:lnTo>
                  <a:lnTo>
                    <a:pt x="328" y="244"/>
                  </a:lnTo>
                  <a:lnTo>
                    <a:pt x="328" y="242"/>
                  </a:lnTo>
                  <a:lnTo>
                    <a:pt x="328" y="242"/>
                  </a:lnTo>
                  <a:lnTo>
                    <a:pt x="331" y="242"/>
                  </a:lnTo>
                  <a:lnTo>
                    <a:pt x="331" y="242"/>
                  </a:lnTo>
                  <a:lnTo>
                    <a:pt x="331" y="242"/>
                  </a:lnTo>
                  <a:lnTo>
                    <a:pt x="333" y="242"/>
                  </a:lnTo>
                  <a:lnTo>
                    <a:pt x="333" y="244"/>
                  </a:lnTo>
                  <a:lnTo>
                    <a:pt x="335" y="244"/>
                  </a:lnTo>
                  <a:lnTo>
                    <a:pt x="335" y="244"/>
                  </a:lnTo>
                  <a:lnTo>
                    <a:pt x="335" y="244"/>
                  </a:lnTo>
                  <a:lnTo>
                    <a:pt x="337" y="244"/>
                  </a:lnTo>
                  <a:lnTo>
                    <a:pt x="337" y="244"/>
                  </a:lnTo>
                  <a:lnTo>
                    <a:pt x="339" y="244"/>
                  </a:lnTo>
                  <a:lnTo>
                    <a:pt x="339" y="242"/>
                  </a:lnTo>
                  <a:lnTo>
                    <a:pt x="339" y="242"/>
                  </a:lnTo>
                  <a:lnTo>
                    <a:pt x="347" y="242"/>
                  </a:lnTo>
                  <a:lnTo>
                    <a:pt x="349" y="242"/>
                  </a:lnTo>
                  <a:lnTo>
                    <a:pt x="349" y="242"/>
                  </a:lnTo>
                  <a:lnTo>
                    <a:pt x="351" y="242"/>
                  </a:lnTo>
                  <a:lnTo>
                    <a:pt x="351" y="240"/>
                  </a:lnTo>
                  <a:lnTo>
                    <a:pt x="351" y="238"/>
                  </a:lnTo>
                  <a:lnTo>
                    <a:pt x="351" y="238"/>
                  </a:lnTo>
                  <a:close/>
                  <a:moveTo>
                    <a:pt x="52" y="34"/>
                  </a:moveTo>
                  <a:lnTo>
                    <a:pt x="56" y="36"/>
                  </a:lnTo>
                  <a:lnTo>
                    <a:pt x="56" y="36"/>
                  </a:lnTo>
                  <a:lnTo>
                    <a:pt x="56" y="32"/>
                  </a:lnTo>
                  <a:lnTo>
                    <a:pt x="56" y="32"/>
                  </a:lnTo>
                  <a:lnTo>
                    <a:pt x="54" y="32"/>
                  </a:lnTo>
                  <a:lnTo>
                    <a:pt x="52" y="32"/>
                  </a:lnTo>
                  <a:lnTo>
                    <a:pt x="52" y="32"/>
                  </a:lnTo>
                  <a:lnTo>
                    <a:pt x="52" y="32"/>
                  </a:lnTo>
                  <a:lnTo>
                    <a:pt x="52" y="34"/>
                  </a:lnTo>
                  <a:close/>
                  <a:moveTo>
                    <a:pt x="266" y="210"/>
                  </a:moveTo>
                  <a:lnTo>
                    <a:pt x="261" y="213"/>
                  </a:lnTo>
                  <a:lnTo>
                    <a:pt x="261" y="213"/>
                  </a:lnTo>
                  <a:lnTo>
                    <a:pt x="261" y="215"/>
                  </a:lnTo>
                  <a:lnTo>
                    <a:pt x="263" y="215"/>
                  </a:lnTo>
                  <a:lnTo>
                    <a:pt x="268" y="213"/>
                  </a:lnTo>
                  <a:lnTo>
                    <a:pt x="270" y="210"/>
                  </a:lnTo>
                  <a:lnTo>
                    <a:pt x="268" y="210"/>
                  </a:lnTo>
                  <a:lnTo>
                    <a:pt x="266" y="210"/>
                  </a:lnTo>
                  <a:close/>
                  <a:moveTo>
                    <a:pt x="186" y="99"/>
                  </a:moveTo>
                  <a:lnTo>
                    <a:pt x="190" y="101"/>
                  </a:lnTo>
                  <a:lnTo>
                    <a:pt x="194" y="103"/>
                  </a:lnTo>
                  <a:lnTo>
                    <a:pt x="209" y="105"/>
                  </a:lnTo>
                  <a:lnTo>
                    <a:pt x="211" y="107"/>
                  </a:lnTo>
                  <a:lnTo>
                    <a:pt x="211" y="107"/>
                  </a:lnTo>
                  <a:lnTo>
                    <a:pt x="213" y="107"/>
                  </a:lnTo>
                  <a:lnTo>
                    <a:pt x="217" y="114"/>
                  </a:lnTo>
                  <a:lnTo>
                    <a:pt x="222" y="118"/>
                  </a:lnTo>
                  <a:lnTo>
                    <a:pt x="226" y="120"/>
                  </a:lnTo>
                  <a:lnTo>
                    <a:pt x="230" y="120"/>
                  </a:lnTo>
                  <a:lnTo>
                    <a:pt x="230" y="118"/>
                  </a:lnTo>
                  <a:lnTo>
                    <a:pt x="228" y="112"/>
                  </a:lnTo>
                  <a:lnTo>
                    <a:pt x="228" y="105"/>
                  </a:lnTo>
                  <a:lnTo>
                    <a:pt x="228" y="101"/>
                  </a:lnTo>
                  <a:lnTo>
                    <a:pt x="226" y="99"/>
                  </a:lnTo>
                  <a:lnTo>
                    <a:pt x="217" y="97"/>
                  </a:lnTo>
                  <a:lnTo>
                    <a:pt x="215" y="95"/>
                  </a:lnTo>
                  <a:lnTo>
                    <a:pt x="213" y="95"/>
                  </a:lnTo>
                  <a:lnTo>
                    <a:pt x="213" y="95"/>
                  </a:lnTo>
                  <a:lnTo>
                    <a:pt x="213" y="95"/>
                  </a:lnTo>
                  <a:lnTo>
                    <a:pt x="209" y="95"/>
                  </a:lnTo>
                  <a:lnTo>
                    <a:pt x="203" y="93"/>
                  </a:lnTo>
                  <a:lnTo>
                    <a:pt x="199" y="93"/>
                  </a:lnTo>
                  <a:lnTo>
                    <a:pt x="196" y="93"/>
                  </a:lnTo>
                  <a:lnTo>
                    <a:pt x="194" y="91"/>
                  </a:lnTo>
                  <a:lnTo>
                    <a:pt x="192" y="91"/>
                  </a:lnTo>
                  <a:lnTo>
                    <a:pt x="188" y="89"/>
                  </a:lnTo>
                  <a:lnTo>
                    <a:pt x="186" y="89"/>
                  </a:lnTo>
                  <a:lnTo>
                    <a:pt x="182" y="89"/>
                  </a:lnTo>
                  <a:lnTo>
                    <a:pt x="182" y="91"/>
                  </a:lnTo>
                  <a:lnTo>
                    <a:pt x="184" y="95"/>
                  </a:lnTo>
                  <a:lnTo>
                    <a:pt x="186" y="99"/>
                  </a:lnTo>
                  <a:close/>
                  <a:moveTo>
                    <a:pt x="127" y="65"/>
                  </a:moveTo>
                  <a:lnTo>
                    <a:pt x="127" y="68"/>
                  </a:lnTo>
                  <a:lnTo>
                    <a:pt x="129" y="72"/>
                  </a:lnTo>
                  <a:lnTo>
                    <a:pt x="129" y="74"/>
                  </a:lnTo>
                  <a:lnTo>
                    <a:pt x="134" y="78"/>
                  </a:lnTo>
                  <a:lnTo>
                    <a:pt x="138" y="78"/>
                  </a:lnTo>
                  <a:lnTo>
                    <a:pt x="142" y="80"/>
                  </a:lnTo>
                  <a:lnTo>
                    <a:pt x="144" y="80"/>
                  </a:lnTo>
                  <a:lnTo>
                    <a:pt x="146" y="80"/>
                  </a:lnTo>
                  <a:lnTo>
                    <a:pt x="148" y="78"/>
                  </a:lnTo>
                  <a:lnTo>
                    <a:pt x="148" y="78"/>
                  </a:lnTo>
                  <a:lnTo>
                    <a:pt x="150" y="76"/>
                  </a:lnTo>
                  <a:lnTo>
                    <a:pt x="155" y="74"/>
                  </a:lnTo>
                  <a:lnTo>
                    <a:pt x="157" y="72"/>
                  </a:lnTo>
                  <a:lnTo>
                    <a:pt x="157" y="70"/>
                  </a:lnTo>
                  <a:lnTo>
                    <a:pt x="157" y="65"/>
                  </a:lnTo>
                  <a:lnTo>
                    <a:pt x="157" y="63"/>
                  </a:lnTo>
                  <a:lnTo>
                    <a:pt x="159" y="59"/>
                  </a:lnTo>
                  <a:lnTo>
                    <a:pt x="161" y="57"/>
                  </a:lnTo>
                  <a:lnTo>
                    <a:pt x="159" y="55"/>
                  </a:lnTo>
                  <a:lnTo>
                    <a:pt x="159" y="51"/>
                  </a:lnTo>
                  <a:lnTo>
                    <a:pt x="155" y="47"/>
                  </a:lnTo>
                  <a:lnTo>
                    <a:pt x="155" y="44"/>
                  </a:lnTo>
                  <a:lnTo>
                    <a:pt x="150" y="42"/>
                  </a:lnTo>
                  <a:lnTo>
                    <a:pt x="148" y="40"/>
                  </a:lnTo>
                  <a:lnTo>
                    <a:pt x="144" y="42"/>
                  </a:lnTo>
                  <a:lnTo>
                    <a:pt x="140" y="47"/>
                  </a:lnTo>
                  <a:lnTo>
                    <a:pt x="140" y="47"/>
                  </a:lnTo>
                  <a:lnTo>
                    <a:pt x="138" y="47"/>
                  </a:lnTo>
                  <a:lnTo>
                    <a:pt x="134" y="47"/>
                  </a:lnTo>
                  <a:lnTo>
                    <a:pt x="132" y="47"/>
                  </a:lnTo>
                  <a:lnTo>
                    <a:pt x="129" y="47"/>
                  </a:lnTo>
                  <a:lnTo>
                    <a:pt x="127" y="49"/>
                  </a:lnTo>
                  <a:lnTo>
                    <a:pt x="125" y="51"/>
                  </a:lnTo>
                  <a:lnTo>
                    <a:pt x="123" y="59"/>
                  </a:lnTo>
                  <a:lnTo>
                    <a:pt x="125" y="61"/>
                  </a:lnTo>
                  <a:lnTo>
                    <a:pt x="127" y="65"/>
                  </a:lnTo>
                  <a:close/>
                  <a:moveTo>
                    <a:pt x="88" y="23"/>
                  </a:moveTo>
                  <a:lnTo>
                    <a:pt x="88" y="23"/>
                  </a:lnTo>
                  <a:lnTo>
                    <a:pt x="90" y="23"/>
                  </a:lnTo>
                  <a:lnTo>
                    <a:pt x="92" y="23"/>
                  </a:lnTo>
                  <a:lnTo>
                    <a:pt x="90" y="21"/>
                  </a:lnTo>
                  <a:lnTo>
                    <a:pt x="88" y="21"/>
                  </a:lnTo>
                  <a:lnTo>
                    <a:pt x="88" y="23"/>
                  </a:lnTo>
                  <a:lnTo>
                    <a:pt x="85" y="23"/>
                  </a:lnTo>
                  <a:lnTo>
                    <a:pt x="85" y="23"/>
                  </a:lnTo>
                  <a:lnTo>
                    <a:pt x="88" y="23"/>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5" name="Freeform 18">
              <a:extLst>
                <a:ext uri="{FF2B5EF4-FFF2-40B4-BE49-F238E27FC236}">
                  <a16:creationId xmlns:a16="http://schemas.microsoft.com/office/drawing/2014/main" id="{157A1AD8-0FB1-436A-80AB-7AC62129201C}"/>
                </a:ext>
              </a:extLst>
            </p:cNvPr>
            <p:cNvSpPr>
              <a:spLocks noEditPoints="1"/>
            </p:cNvSpPr>
            <p:nvPr/>
          </p:nvSpPr>
          <p:spPr bwMode="auto">
            <a:xfrm>
              <a:off x="9287693" y="4334156"/>
              <a:ext cx="1327962" cy="1667769"/>
            </a:xfrm>
            <a:custGeom>
              <a:avLst/>
              <a:gdLst>
                <a:gd name="T0" fmla="*/ 151 w 637"/>
                <a:gd name="T1" fmla="*/ 48 h 800"/>
                <a:gd name="T2" fmla="*/ 201 w 637"/>
                <a:gd name="T3" fmla="*/ 44 h 800"/>
                <a:gd name="T4" fmla="*/ 174 w 637"/>
                <a:gd name="T5" fmla="*/ 23 h 800"/>
                <a:gd name="T6" fmla="*/ 128 w 637"/>
                <a:gd name="T7" fmla="*/ 6 h 800"/>
                <a:gd name="T8" fmla="*/ 147 w 637"/>
                <a:gd name="T9" fmla="*/ 218 h 800"/>
                <a:gd name="T10" fmla="*/ 143 w 637"/>
                <a:gd name="T11" fmla="*/ 220 h 800"/>
                <a:gd name="T12" fmla="*/ 149 w 637"/>
                <a:gd name="T13" fmla="*/ 111 h 800"/>
                <a:gd name="T14" fmla="*/ 258 w 637"/>
                <a:gd name="T15" fmla="*/ 115 h 800"/>
                <a:gd name="T16" fmla="*/ 115 w 637"/>
                <a:gd name="T17" fmla="*/ 92 h 800"/>
                <a:gd name="T18" fmla="*/ 134 w 637"/>
                <a:gd name="T19" fmla="*/ 101 h 800"/>
                <a:gd name="T20" fmla="*/ 172 w 637"/>
                <a:gd name="T21" fmla="*/ 113 h 800"/>
                <a:gd name="T22" fmla="*/ 197 w 637"/>
                <a:gd name="T23" fmla="*/ 117 h 800"/>
                <a:gd name="T24" fmla="*/ 231 w 637"/>
                <a:gd name="T25" fmla="*/ 117 h 800"/>
                <a:gd name="T26" fmla="*/ 224 w 637"/>
                <a:gd name="T27" fmla="*/ 105 h 800"/>
                <a:gd name="T28" fmla="*/ 201 w 637"/>
                <a:gd name="T29" fmla="*/ 124 h 800"/>
                <a:gd name="T30" fmla="*/ 637 w 637"/>
                <a:gd name="T31" fmla="*/ 695 h 800"/>
                <a:gd name="T32" fmla="*/ 624 w 637"/>
                <a:gd name="T33" fmla="*/ 571 h 800"/>
                <a:gd name="T34" fmla="*/ 633 w 637"/>
                <a:gd name="T35" fmla="*/ 550 h 800"/>
                <a:gd name="T36" fmla="*/ 637 w 637"/>
                <a:gd name="T37" fmla="*/ 411 h 800"/>
                <a:gd name="T38" fmla="*/ 614 w 637"/>
                <a:gd name="T39" fmla="*/ 187 h 800"/>
                <a:gd name="T40" fmla="*/ 581 w 637"/>
                <a:gd name="T41" fmla="*/ 170 h 800"/>
                <a:gd name="T42" fmla="*/ 549 w 637"/>
                <a:gd name="T43" fmla="*/ 164 h 800"/>
                <a:gd name="T44" fmla="*/ 390 w 637"/>
                <a:gd name="T45" fmla="*/ 103 h 800"/>
                <a:gd name="T46" fmla="*/ 306 w 637"/>
                <a:gd name="T47" fmla="*/ 96 h 800"/>
                <a:gd name="T48" fmla="*/ 279 w 637"/>
                <a:gd name="T49" fmla="*/ 140 h 800"/>
                <a:gd name="T50" fmla="*/ 226 w 637"/>
                <a:gd name="T51" fmla="*/ 153 h 800"/>
                <a:gd name="T52" fmla="*/ 199 w 637"/>
                <a:gd name="T53" fmla="*/ 159 h 800"/>
                <a:gd name="T54" fmla="*/ 168 w 637"/>
                <a:gd name="T55" fmla="*/ 199 h 800"/>
                <a:gd name="T56" fmla="*/ 145 w 637"/>
                <a:gd name="T57" fmla="*/ 229 h 800"/>
                <a:gd name="T58" fmla="*/ 107 w 637"/>
                <a:gd name="T59" fmla="*/ 260 h 800"/>
                <a:gd name="T60" fmla="*/ 61 w 637"/>
                <a:gd name="T61" fmla="*/ 245 h 800"/>
                <a:gd name="T62" fmla="*/ 51 w 637"/>
                <a:gd name="T63" fmla="*/ 222 h 800"/>
                <a:gd name="T64" fmla="*/ 61 w 637"/>
                <a:gd name="T65" fmla="*/ 342 h 800"/>
                <a:gd name="T66" fmla="*/ 141 w 637"/>
                <a:gd name="T67" fmla="*/ 365 h 800"/>
                <a:gd name="T68" fmla="*/ 206 w 637"/>
                <a:gd name="T69" fmla="*/ 384 h 800"/>
                <a:gd name="T70" fmla="*/ 258 w 637"/>
                <a:gd name="T71" fmla="*/ 399 h 800"/>
                <a:gd name="T72" fmla="*/ 283 w 637"/>
                <a:gd name="T73" fmla="*/ 409 h 800"/>
                <a:gd name="T74" fmla="*/ 306 w 637"/>
                <a:gd name="T75" fmla="*/ 422 h 800"/>
                <a:gd name="T76" fmla="*/ 327 w 637"/>
                <a:gd name="T77" fmla="*/ 432 h 800"/>
                <a:gd name="T78" fmla="*/ 358 w 637"/>
                <a:gd name="T79" fmla="*/ 458 h 800"/>
                <a:gd name="T80" fmla="*/ 361 w 637"/>
                <a:gd name="T81" fmla="*/ 466 h 800"/>
                <a:gd name="T82" fmla="*/ 379 w 637"/>
                <a:gd name="T83" fmla="*/ 481 h 800"/>
                <a:gd name="T84" fmla="*/ 392 w 637"/>
                <a:gd name="T85" fmla="*/ 523 h 800"/>
                <a:gd name="T86" fmla="*/ 428 w 637"/>
                <a:gd name="T87" fmla="*/ 577 h 800"/>
                <a:gd name="T88" fmla="*/ 453 w 637"/>
                <a:gd name="T89" fmla="*/ 592 h 800"/>
                <a:gd name="T90" fmla="*/ 425 w 637"/>
                <a:gd name="T91" fmla="*/ 611 h 800"/>
                <a:gd name="T92" fmla="*/ 469 w 637"/>
                <a:gd name="T93" fmla="*/ 619 h 800"/>
                <a:gd name="T94" fmla="*/ 438 w 637"/>
                <a:gd name="T95" fmla="*/ 632 h 800"/>
                <a:gd name="T96" fmla="*/ 442 w 637"/>
                <a:gd name="T97" fmla="*/ 685 h 800"/>
                <a:gd name="T98" fmla="*/ 446 w 637"/>
                <a:gd name="T99" fmla="*/ 722 h 800"/>
                <a:gd name="T100" fmla="*/ 474 w 637"/>
                <a:gd name="T101" fmla="*/ 693 h 800"/>
                <a:gd name="T102" fmla="*/ 522 w 637"/>
                <a:gd name="T103" fmla="*/ 706 h 800"/>
                <a:gd name="T104" fmla="*/ 549 w 637"/>
                <a:gd name="T105" fmla="*/ 703 h 800"/>
                <a:gd name="T106" fmla="*/ 631 w 637"/>
                <a:gd name="T107" fmla="*/ 798 h 800"/>
                <a:gd name="T108" fmla="*/ 440 w 637"/>
                <a:gd name="T109" fmla="*/ 697 h 800"/>
                <a:gd name="T110" fmla="*/ 432 w 637"/>
                <a:gd name="T111" fmla="*/ 636 h 800"/>
                <a:gd name="T112" fmla="*/ 331 w 637"/>
                <a:gd name="T113" fmla="*/ 703 h 800"/>
                <a:gd name="T114" fmla="*/ 415 w 637"/>
                <a:gd name="T115" fmla="*/ 718 h 800"/>
                <a:gd name="T116" fmla="*/ 417 w 637"/>
                <a:gd name="T117" fmla="*/ 731 h 800"/>
                <a:gd name="T118" fmla="*/ 425 w 637"/>
                <a:gd name="T119" fmla="*/ 580 h 800"/>
                <a:gd name="T120" fmla="*/ 71 w 637"/>
                <a:gd name="T121" fmla="*/ 40 h 800"/>
                <a:gd name="T122" fmla="*/ 55 w 637"/>
                <a:gd name="T123" fmla="*/ 33 h 800"/>
                <a:gd name="T124" fmla="*/ 82 w 637"/>
                <a:gd name="T125" fmla="*/ 84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7" h="800">
                  <a:moveTo>
                    <a:pt x="113" y="12"/>
                  </a:moveTo>
                  <a:lnTo>
                    <a:pt x="115" y="16"/>
                  </a:lnTo>
                  <a:lnTo>
                    <a:pt x="120" y="16"/>
                  </a:lnTo>
                  <a:lnTo>
                    <a:pt x="118" y="14"/>
                  </a:lnTo>
                  <a:lnTo>
                    <a:pt x="118" y="14"/>
                  </a:lnTo>
                  <a:lnTo>
                    <a:pt x="118" y="12"/>
                  </a:lnTo>
                  <a:lnTo>
                    <a:pt x="132" y="25"/>
                  </a:lnTo>
                  <a:lnTo>
                    <a:pt x="134" y="25"/>
                  </a:lnTo>
                  <a:lnTo>
                    <a:pt x="136" y="23"/>
                  </a:lnTo>
                  <a:lnTo>
                    <a:pt x="139" y="21"/>
                  </a:lnTo>
                  <a:lnTo>
                    <a:pt x="141" y="19"/>
                  </a:lnTo>
                  <a:lnTo>
                    <a:pt x="143" y="19"/>
                  </a:lnTo>
                  <a:lnTo>
                    <a:pt x="145" y="21"/>
                  </a:lnTo>
                  <a:lnTo>
                    <a:pt x="147" y="23"/>
                  </a:lnTo>
                  <a:lnTo>
                    <a:pt x="149" y="33"/>
                  </a:lnTo>
                  <a:lnTo>
                    <a:pt x="149" y="35"/>
                  </a:lnTo>
                  <a:lnTo>
                    <a:pt x="149" y="37"/>
                  </a:lnTo>
                  <a:lnTo>
                    <a:pt x="149" y="37"/>
                  </a:lnTo>
                  <a:lnTo>
                    <a:pt x="151" y="40"/>
                  </a:lnTo>
                  <a:lnTo>
                    <a:pt x="151" y="40"/>
                  </a:lnTo>
                  <a:lnTo>
                    <a:pt x="151" y="46"/>
                  </a:lnTo>
                  <a:lnTo>
                    <a:pt x="151" y="48"/>
                  </a:lnTo>
                  <a:lnTo>
                    <a:pt x="153" y="50"/>
                  </a:lnTo>
                  <a:lnTo>
                    <a:pt x="153" y="52"/>
                  </a:lnTo>
                  <a:lnTo>
                    <a:pt x="155" y="52"/>
                  </a:lnTo>
                  <a:lnTo>
                    <a:pt x="157" y="54"/>
                  </a:lnTo>
                  <a:lnTo>
                    <a:pt x="159" y="52"/>
                  </a:lnTo>
                  <a:lnTo>
                    <a:pt x="164" y="52"/>
                  </a:lnTo>
                  <a:lnTo>
                    <a:pt x="166" y="52"/>
                  </a:lnTo>
                  <a:lnTo>
                    <a:pt x="170" y="52"/>
                  </a:lnTo>
                  <a:lnTo>
                    <a:pt x="176" y="56"/>
                  </a:lnTo>
                  <a:lnTo>
                    <a:pt x="180" y="56"/>
                  </a:lnTo>
                  <a:lnTo>
                    <a:pt x="183" y="56"/>
                  </a:lnTo>
                  <a:lnTo>
                    <a:pt x="185" y="56"/>
                  </a:lnTo>
                  <a:lnTo>
                    <a:pt x="187" y="54"/>
                  </a:lnTo>
                  <a:lnTo>
                    <a:pt x="187" y="54"/>
                  </a:lnTo>
                  <a:lnTo>
                    <a:pt x="189" y="54"/>
                  </a:lnTo>
                  <a:lnTo>
                    <a:pt x="195" y="52"/>
                  </a:lnTo>
                  <a:lnTo>
                    <a:pt x="199" y="50"/>
                  </a:lnTo>
                  <a:lnTo>
                    <a:pt x="199" y="48"/>
                  </a:lnTo>
                  <a:lnTo>
                    <a:pt x="201" y="48"/>
                  </a:lnTo>
                  <a:lnTo>
                    <a:pt x="203" y="48"/>
                  </a:lnTo>
                  <a:lnTo>
                    <a:pt x="203" y="46"/>
                  </a:lnTo>
                  <a:lnTo>
                    <a:pt x="201" y="44"/>
                  </a:lnTo>
                  <a:lnTo>
                    <a:pt x="197" y="44"/>
                  </a:lnTo>
                  <a:lnTo>
                    <a:pt x="195" y="42"/>
                  </a:lnTo>
                  <a:lnTo>
                    <a:pt x="195" y="40"/>
                  </a:lnTo>
                  <a:lnTo>
                    <a:pt x="193" y="40"/>
                  </a:lnTo>
                  <a:lnTo>
                    <a:pt x="191" y="40"/>
                  </a:lnTo>
                  <a:lnTo>
                    <a:pt x="189" y="40"/>
                  </a:lnTo>
                  <a:lnTo>
                    <a:pt x="187" y="42"/>
                  </a:lnTo>
                  <a:lnTo>
                    <a:pt x="187" y="42"/>
                  </a:lnTo>
                  <a:lnTo>
                    <a:pt x="185" y="42"/>
                  </a:lnTo>
                  <a:lnTo>
                    <a:pt x="185" y="40"/>
                  </a:lnTo>
                  <a:lnTo>
                    <a:pt x="183" y="37"/>
                  </a:lnTo>
                  <a:lnTo>
                    <a:pt x="183" y="35"/>
                  </a:lnTo>
                  <a:lnTo>
                    <a:pt x="180" y="35"/>
                  </a:lnTo>
                  <a:lnTo>
                    <a:pt x="178" y="33"/>
                  </a:lnTo>
                  <a:lnTo>
                    <a:pt x="178" y="31"/>
                  </a:lnTo>
                  <a:lnTo>
                    <a:pt x="178" y="31"/>
                  </a:lnTo>
                  <a:lnTo>
                    <a:pt x="176" y="29"/>
                  </a:lnTo>
                  <a:lnTo>
                    <a:pt x="176" y="29"/>
                  </a:lnTo>
                  <a:lnTo>
                    <a:pt x="176" y="27"/>
                  </a:lnTo>
                  <a:lnTo>
                    <a:pt x="174" y="27"/>
                  </a:lnTo>
                  <a:lnTo>
                    <a:pt x="174" y="27"/>
                  </a:lnTo>
                  <a:lnTo>
                    <a:pt x="174" y="23"/>
                  </a:lnTo>
                  <a:lnTo>
                    <a:pt x="172" y="21"/>
                  </a:lnTo>
                  <a:lnTo>
                    <a:pt x="164" y="16"/>
                  </a:lnTo>
                  <a:lnTo>
                    <a:pt x="157" y="10"/>
                  </a:lnTo>
                  <a:lnTo>
                    <a:pt x="155" y="8"/>
                  </a:lnTo>
                  <a:lnTo>
                    <a:pt x="153" y="6"/>
                  </a:lnTo>
                  <a:lnTo>
                    <a:pt x="151" y="8"/>
                  </a:lnTo>
                  <a:lnTo>
                    <a:pt x="149" y="8"/>
                  </a:lnTo>
                  <a:lnTo>
                    <a:pt x="147" y="10"/>
                  </a:lnTo>
                  <a:lnTo>
                    <a:pt x="147" y="10"/>
                  </a:lnTo>
                  <a:lnTo>
                    <a:pt x="147" y="12"/>
                  </a:lnTo>
                  <a:lnTo>
                    <a:pt x="145" y="10"/>
                  </a:lnTo>
                  <a:lnTo>
                    <a:pt x="141" y="8"/>
                  </a:lnTo>
                  <a:lnTo>
                    <a:pt x="141" y="10"/>
                  </a:lnTo>
                  <a:lnTo>
                    <a:pt x="139" y="10"/>
                  </a:lnTo>
                  <a:lnTo>
                    <a:pt x="139" y="10"/>
                  </a:lnTo>
                  <a:lnTo>
                    <a:pt x="139" y="10"/>
                  </a:lnTo>
                  <a:lnTo>
                    <a:pt x="139" y="8"/>
                  </a:lnTo>
                  <a:lnTo>
                    <a:pt x="136" y="6"/>
                  </a:lnTo>
                  <a:lnTo>
                    <a:pt x="136" y="6"/>
                  </a:lnTo>
                  <a:lnTo>
                    <a:pt x="136" y="6"/>
                  </a:lnTo>
                  <a:lnTo>
                    <a:pt x="130" y="6"/>
                  </a:lnTo>
                  <a:lnTo>
                    <a:pt x="128" y="6"/>
                  </a:lnTo>
                  <a:lnTo>
                    <a:pt x="128" y="4"/>
                  </a:lnTo>
                  <a:lnTo>
                    <a:pt x="126" y="6"/>
                  </a:lnTo>
                  <a:lnTo>
                    <a:pt x="124" y="6"/>
                  </a:lnTo>
                  <a:lnTo>
                    <a:pt x="120" y="4"/>
                  </a:lnTo>
                  <a:lnTo>
                    <a:pt x="118" y="4"/>
                  </a:lnTo>
                  <a:lnTo>
                    <a:pt x="115" y="4"/>
                  </a:lnTo>
                  <a:lnTo>
                    <a:pt x="115" y="4"/>
                  </a:lnTo>
                  <a:lnTo>
                    <a:pt x="115" y="2"/>
                  </a:lnTo>
                  <a:lnTo>
                    <a:pt x="113" y="4"/>
                  </a:lnTo>
                  <a:lnTo>
                    <a:pt x="113" y="4"/>
                  </a:lnTo>
                  <a:lnTo>
                    <a:pt x="113" y="4"/>
                  </a:lnTo>
                  <a:lnTo>
                    <a:pt x="111" y="2"/>
                  </a:lnTo>
                  <a:lnTo>
                    <a:pt x="109" y="2"/>
                  </a:lnTo>
                  <a:lnTo>
                    <a:pt x="109" y="0"/>
                  </a:lnTo>
                  <a:lnTo>
                    <a:pt x="107" y="2"/>
                  </a:lnTo>
                  <a:lnTo>
                    <a:pt x="107" y="4"/>
                  </a:lnTo>
                  <a:lnTo>
                    <a:pt x="109" y="10"/>
                  </a:lnTo>
                  <a:lnTo>
                    <a:pt x="113" y="12"/>
                  </a:lnTo>
                  <a:close/>
                  <a:moveTo>
                    <a:pt x="145" y="220"/>
                  </a:moveTo>
                  <a:lnTo>
                    <a:pt x="147" y="218"/>
                  </a:lnTo>
                  <a:lnTo>
                    <a:pt x="147" y="218"/>
                  </a:lnTo>
                  <a:lnTo>
                    <a:pt x="147" y="218"/>
                  </a:lnTo>
                  <a:lnTo>
                    <a:pt x="147" y="218"/>
                  </a:lnTo>
                  <a:lnTo>
                    <a:pt x="147" y="218"/>
                  </a:lnTo>
                  <a:lnTo>
                    <a:pt x="149" y="218"/>
                  </a:lnTo>
                  <a:lnTo>
                    <a:pt x="147" y="218"/>
                  </a:lnTo>
                  <a:lnTo>
                    <a:pt x="147" y="218"/>
                  </a:lnTo>
                  <a:lnTo>
                    <a:pt x="145" y="218"/>
                  </a:lnTo>
                  <a:lnTo>
                    <a:pt x="145" y="218"/>
                  </a:lnTo>
                  <a:lnTo>
                    <a:pt x="143" y="218"/>
                  </a:lnTo>
                  <a:lnTo>
                    <a:pt x="143" y="218"/>
                  </a:lnTo>
                  <a:lnTo>
                    <a:pt x="141" y="218"/>
                  </a:lnTo>
                  <a:lnTo>
                    <a:pt x="141" y="218"/>
                  </a:lnTo>
                  <a:lnTo>
                    <a:pt x="141" y="218"/>
                  </a:lnTo>
                  <a:lnTo>
                    <a:pt x="139" y="220"/>
                  </a:lnTo>
                  <a:lnTo>
                    <a:pt x="139" y="220"/>
                  </a:lnTo>
                  <a:lnTo>
                    <a:pt x="141" y="222"/>
                  </a:lnTo>
                  <a:lnTo>
                    <a:pt x="141" y="222"/>
                  </a:lnTo>
                  <a:lnTo>
                    <a:pt x="143" y="220"/>
                  </a:lnTo>
                  <a:lnTo>
                    <a:pt x="143" y="220"/>
                  </a:lnTo>
                  <a:lnTo>
                    <a:pt x="143" y="220"/>
                  </a:lnTo>
                  <a:lnTo>
                    <a:pt x="143" y="220"/>
                  </a:lnTo>
                  <a:lnTo>
                    <a:pt x="143" y="220"/>
                  </a:lnTo>
                  <a:lnTo>
                    <a:pt x="143" y="220"/>
                  </a:lnTo>
                  <a:lnTo>
                    <a:pt x="145" y="220"/>
                  </a:lnTo>
                  <a:close/>
                  <a:moveTo>
                    <a:pt x="185" y="61"/>
                  </a:moveTo>
                  <a:lnTo>
                    <a:pt x="187" y="61"/>
                  </a:lnTo>
                  <a:lnTo>
                    <a:pt x="187" y="61"/>
                  </a:lnTo>
                  <a:lnTo>
                    <a:pt x="187" y="61"/>
                  </a:lnTo>
                  <a:lnTo>
                    <a:pt x="187" y="61"/>
                  </a:lnTo>
                  <a:lnTo>
                    <a:pt x="187" y="61"/>
                  </a:lnTo>
                  <a:lnTo>
                    <a:pt x="189" y="58"/>
                  </a:lnTo>
                  <a:lnTo>
                    <a:pt x="189" y="58"/>
                  </a:lnTo>
                  <a:lnTo>
                    <a:pt x="187" y="58"/>
                  </a:lnTo>
                  <a:lnTo>
                    <a:pt x="187" y="58"/>
                  </a:lnTo>
                  <a:lnTo>
                    <a:pt x="185" y="58"/>
                  </a:lnTo>
                  <a:lnTo>
                    <a:pt x="185" y="61"/>
                  </a:lnTo>
                  <a:lnTo>
                    <a:pt x="185" y="61"/>
                  </a:lnTo>
                  <a:lnTo>
                    <a:pt x="185" y="61"/>
                  </a:lnTo>
                  <a:close/>
                  <a:moveTo>
                    <a:pt x="149" y="111"/>
                  </a:moveTo>
                  <a:lnTo>
                    <a:pt x="149" y="111"/>
                  </a:lnTo>
                  <a:lnTo>
                    <a:pt x="149" y="111"/>
                  </a:lnTo>
                  <a:lnTo>
                    <a:pt x="149" y="111"/>
                  </a:lnTo>
                  <a:lnTo>
                    <a:pt x="151" y="111"/>
                  </a:lnTo>
                  <a:lnTo>
                    <a:pt x="149" y="111"/>
                  </a:lnTo>
                  <a:lnTo>
                    <a:pt x="149" y="111"/>
                  </a:lnTo>
                  <a:lnTo>
                    <a:pt x="149" y="109"/>
                  </a:lnTo>
                  <a:lnTo>
                    <a:pt x="149" y="109"/>
                  </a:lnTo>
                  <a:lnTo>
                    <a:pt x="147" y="109"/>
                  </a:lnTo>
                  <a:lnTo>
                    <a:pt x="147" y="111"/>
                  </a:lnTo>
                  <a:lnTo>
                    <a:pt x="147" y="111"/>
                  </a:lnTo>
                  <a:lnTo>
                    <a:pt x="147" y="111"/>
                  </a:lnTo>
                  <a:lnTo>
                    <a:pt x="149" y="113"/>
                  </a:lnTo>
                  <a:lnTo>
                    <a:pt x="149" y="111"/>
                  </a:lnTo>
                  <a:close/>
                  <a:moveTo>
                    <a:pt x="258" y="115"/>
                  </a:moveTo>
                  <a:lnTo>
                    <a:pt x="262" y="115"/>
                  </a:lnTo>
                  <a:lnTo>
                    <a:pt x="262" y="115"/>
                  </a:lnTo>
                  <a:lnTo>
                    <a:pt x="266" y="117"/>
                  </a:lnTo>
                  <a:lnTo>
                    <a:pt x="266" y="117"/>
                  </a:lnTo>
                  <a:lnTo>
                    <a:pt x="266" y="115"/>
                  </a:lnTo>
                  <a:lnTo>
                    <a:pt x="266" y="115"/>
                  </a:lnTo>
                  <a:lnTo>
                    <a:pt x="266" y="115"/>
                  </a:lnTo>
                  <a:lnTo>
                    <a:pt x="264" y="113"/>
                  </a:lnTo>
                  <a:lnTo>
                    <a:pt x="262" y="113"/>
                  </a:lnTo>
                  <a:lnTo>
                    <a:pt x="262" y="113"/>
                  </a:lnTo>
                  <a:lnTo>
                    <a:pt x="258" y="113"/>
                  </a:lnTo>
                  <a:lnTo>
                    <a:pt x="258" y="113"/>
                  </a:lnTo>
                  <a:lnTo>
                    <a:pt x="258" y="115"/>
                  </a:lnTo>
                  <a:lnTo>
                    <a:pt x="258" y="115"/>
                  </a:lnTo>
                  <a:close/>
                  <a:moveTo>
                    <a:pt x="199" y="103"/>
                  </a:moveTo>
                  <a:lnTo>
                    <a:pt x="197" y="101"/>
                  </a:lnTo>
                  <a:lnTo>
                    <a:pt x="195" y="101"/>
                  </a:lnTo>
                  <a:lnTo>
                    <a:pt x="195" y="101"/>
                  </a:lnTo>
                  <a:lnTo>
                    <a:pt x="191" y="101"/>
                  </a:lnTo>
                  <a:lnTo>
                    <a:pt x="191" y="101"/>
                  </a:lnTo>
                  <a:lnTo>
                    <a:pt x="191" y="98"/>
                  </a:lnTo>
                  <a:lnTo>
                    <a:pt x="189" y="98"/>
                  </a:lnTo>
                  <a:lnTo>
                    <a:pt x="189" y="98"/>
                  </a:lnTo>
                  <a:lnTo>
                    <a:pt x="185" y="96"/>
                  </a:lnTo>
                  <a:lnTo>
                    <a:pt x="176" y="96"/>
                  </a:lnTo>
                  <a:lnTo>
                    <a:pt x="172" y="96"/>
                  </a:lnTo>
                  <a:lnTo>
                    <a:pt x="170" y="96"/>
                  </a:lnTo>
                  <a:lnTo>
                    <a:pt x="164" y="94"/>
                  </a:lnTo>
                  <a:lnTo>
                    <a:pt x="157" y="96"/>
                  </a:lnTo>
                  <a:lnTo>
                    <a:pt x="153" y="96"/>
                  </a:lnTo>
                  <a:lnTo>
                    <a:pt x="147" y="94"/>
                  </a:lnTo>
                  <a:lnTo>
                    <a:pt x="128" y="94"/>
                  </a:lnTo>
                  <a:lnTo>
                    <a:pt x="118" y="90"/>
                  </a:lnTo>
                  <a:lnTo>
                    <a:pt x="115" y="90"/>
                  </a:lnTo>
                  <a:lnTo>
                    <a:pt x="115" y="92"/>
                  </a:lnTo>
                  <a:lnTo>
                    <a:pt x="115" y="92"/>
                  </a:lnTo>
                  <a:lnTo>
                    <a:pt x="113" y="92"/>
                  </a:lnTo>
                  <a:lnTo>
                    <a:pt x="113" y="92"/>
                  </a:lnTo>
                  <a:lnTo>
                    <a:pt x="113" y="94"/>
                  </a:lnTo>
                  <a:lnTo>
                    <a:pt x="113" y="94"/>
                  </a:lnTo>
                  <a:lnTo>
                    <a:pt x="113" y="94"/>
                  </a:lnTo>
                  <a:lnTo>
                    <a:pt x="113" y="94"/>
                  </a:lnTo>
                  <a:lnTo>
                    <a:pt x="113" y="96"/>
                  </a:lnTo>
                  <a:lnTo>
                    <a:pt x="115" y="96"/>
                  </a:lnTo>
                  <a:lnTo>
                    <a:pt x="118" y="96"/>
                  </a:lnTo>
                  <a:lnTo>
                    <a:pt x="118" y="96"/>
                  </a:lnTo>
                  <a:lnTo>
                    <a:pt x="118" y="96"/>
                  </a:lnTo>
                  <a:lnTo>
                    <a:pt x="118" y="98"/>
                  </a:lnTo>
                  <a:lnTo>
                    <a:pt x="118" y="98"/>
                  </a:lnTo>
                  <a:lnTo>
                    <a:pt x="120" y="101"/>
                  </a:lnTo>
                  <a:lnTo>
                    <a:pt x="122" y="101"/>
                  </a:lnTo>
                  <a:lnTo>
                    <a:pt x="124" y="101"/>
                  </a:lnTo>
                  <a:lnTo>
                    <a:pt x="128" y="101"/>
                  </a:lnTo>
                  <a:lnTo>
                    <a:pt x="130" y="101"/>
                  </a:lnTo>
                  <a:lnTo>
                    <a:pt x="130" y="103"/>
                  </a:lnTo>
                  <a:lnTo>
                    <a:pt x="132" y="101"/>
                  </a:lnTo>
                  <a:lnTo>
                    <a:pt x="134" y="101"/>
                  </a:lnTo>
                  <a:lnTo>
                    <a:pt x="134" y="101"/>
                  </a:lnTo>
                  <a:lnTo>
                    <a:pt x="136" y="101"/>
                  </a:lnTo>
                  <a:lnTo>
                    <a:pt x="136" y="103"/>
                  </a:lnTo>
                  <a:lnTo>
                    <a:pt x="139" y="103"/>
                  </a:lnTo>
                  <a:lnTo>
                    <a:pt x="139" y="103"/>
                  </a:lnTo>
                  <a:lnTo>
                    <a:pt x="141" y="103"/>
                  </a:lnTo>
                  <a:lnTo>
                    <a:pt x="141" y="103"/>
                  </a:lnTo>
                  <a:lnTo>
                    <a:pt x="143" y="103"/>
                  </a:lnTo>
                  <a:lnTo>
                    <a:pt x="143" y="103"/>
                  </a:lnTo>
                  <a:lnTo>
                    <a:pt x="147" y="105"/>
                  </a:lnTo>
                  <a:lnTo>
                    <a:pt x="149" y="105"/>
                  </a:lnTo>
                  <a:lnTo>
                    <a:pt x="151" y="107"/>
                  </a:lnTo>
                  <a:lnTo>
                    <a:pt x="155" y="107"/>
                  </a:lnTo>
                  <a:lnTo>
                    <a:pt x="157" y="107"/>
                  </a:lnTo>
                  <a:lnTo>
                    <a:pt x="157" y="107"/>
                  </a:lnTo>
                  <a:lnTo>
                    <a:pt x="159" y="109"/>
                  </a:lnTo>
                  <a:lnTo>
                    <a:pt x="164" y="109"/>
                  </a:lnTo>
                  <a:lnTo>
                    <a:pt x="166" y="111"/>
                  </a:lnTo>
                  <a:lnTo>
                    <a:pt x="166" y="111"/>
                  </a:lnTo>
                  <a:lnTo>
                    <a:pt x="168" y="113"/>
                  </a:lnTo>
                  <a:lnTo>
                    <a:pt x="170" y="113"/>
                  </a:lnTo>
                  <a:lnTo>
                    <a:pt x="172" y="113"/>
                  </a:lnTo>
                  <a:lnTo>
                    <a:pt x="172" y="113"/>
                  </a:lnTo>
                  <a:lnTo>
                    <a:pt x="174" y="115"/>
                  </a:lnTo>
                  <a:lnTo>
                    <a:pt x="174" y="115"/>
                  </a:lnTo>
                  <a:lnTo>
                    <a:pt x="176" y="115"/>
                  </a:lnTo>
                  <a:lnTo>
                    <a:pt x="176" y="115"/>
                  </a:lnTo>
                  <a:lnTo>
                    <a:pt x="185" y="115"/>
                  </a:lnTo>
                  <a:lnTo>
                    <a:pt x="187" y="117"/>
                  </a:lnTo>
                  <a:lnTo>
                    <a:pt x="189" y="119"/>
                  </a:lnTo>
                  <a:lnTo>
                    <a:pt x="189" y="119"/>
                  </a:lnTo>
                  <a:lnTo>
                    <a:pt x="191" y="119"/>
                  </a:lnTo>
                  <a:lnTo>
                    <a:pt x="191" y="119"/>
                  </a:lnTo>
                  <a:lnTo>
                    <a:pt x="193" y="122"/>
                  </a:lnTo>
                  <a:lnTo>
                    <a:pt x="193" y="122"/>
                  </a:lnTo>
                  <a:lnTo>
                    <a:pt x="193" y="119"/>
                  </a:lnTo>
                  <a:lnTo>
                    <a:pt x="193" y="119"/>
                  </a:lnTo>
                  <a:lnTo>
                    <a:pt x="195" y="117"/>
                  </a:lnTo>
                  <a:lnTo>
                    <a:pt x="195" y="117"/>
                  </a:lnTo>
                  <a:lnTo>
                    <a:pt x="195" y="117"/>
                  </a:lnTo>
                  <a:lnTo>
                    <a:pt x="195" y="117"/>
                  </a:lnTo>
                  <a:lnTo>
                    <a:pt x="197" y="117"/>
                  </a:lnTo>
                  <a:lnTo>
                    <a:pt x="197" y="117"/>
                  </a:lnTo>
                  <a:lnTo>
                    <a:pt x="197" y="117"/>
                  </a:lnTo>
                  <a:lnTo>
                    <a:pt x="199" y="117"/>
                  </a:lnTo>
                  <a:lnTo>
                    <a:pt x="199" y="117"/>
                  </a:lnTo>
                  <a:lnTo>
                    <a:pt x="201" y="117"/>
                  </a:lnTo>
                  <a:lnTo>
                    <a:pt x="203" y="117"/>
                  </a:lnTo>
                  <a:lnTo>
                    <a:pt x="206" y="117"/>
                  </a:lnTo>
                  <a:lnTo>
                    <a:pt x="210" y="119"/>
                  </a:lnTo>
                  <a:lnTo>
                    <a:pt x="210" y="119"/>
                  </a:lnTo>
                  <a:lnTo>
                    <a:pt x="212" y="119"/>
                  </a:lnTo>
                  <a:lnTo>
                    <a:pt x="212" y="119"/>
                  </a:lnTo>
                  <a:lnTo>
                    <a:pt x="214" y="119"/>
                  </a:lnTo>
                  <a:lnTo>
                    <a:pt x="214" y="119"/>
                  </a:lnTo>
                  <a:lnTo>
                    <a:pt x="216" y="119"/>
                  </a:lnTo>
                  <a:lnTo>
                    <a:pt x="218" y="119"/>
                  </a:lnTo>
                  <a:lnTo>
                    <a:pt x="218" y="119"/>
                  </a:lnTo>
                  <a:lnTo>
                    <a:pt x="218" y="119"/>
                  </a:lnTo>
                  <a:lnTo>
                    <a:pt x="218" y="117"/>
                  </a:lnTo>
                  <a:lnTo>
                    <a:pt x="218" y="117"/>
                  </a:lnTo>
                  <a:lnTo>
                    <a:pt x="218" y="117"/>
                  </a:lnTo>
                  <a:lnTo>
                    <a:pt x="218" y="117"/>
                  </a:lnTo>
                  <a:lnTo>
                    <a:pt x="229" y="117"/>
                  </a:lnTo>
                  <a:lnTo>
                    <a:pt x="229" y="117"/>
                  </a:lnTo>
                  <a:lnTo>
                    <a:pt x="231" y="117"/>
                  </a:lnTo>
                  <a:lnTo>
                    <a:pt x="231" y="117"/>
                  </a:lnTo>
                  <a:lnTo>
                    <a:pt x="231" y="115"/>
                  </a:lnTo>
                  <a:lnTo>
                    <a:pt x="233" y="115"/>
                  </a:lnTo>
                  <a:lnTo>
                    <a:pt x="235" y="115"/>
                  </a:lnTo>
                  <a:lnTo>
                    <a:pt x="235" y="115"/>
                  </a:lnTo>
                  <a:lnTo>
                    <a:pt x="235" y="113"/>
                  </a:lnTo>
                  <a:lnTo>
                    <a:pt x="235" y="113"/>
                  </a:lnTo>
                  <a:lnTo>
                    <a:pt x="239" y="113"/>
                  </a:lnTo>
                  <a:lnTo>
                    <a:pt x="241" y="113"/>
                  </a:lnTo>
                  <a:lnTo>
                    <a:pt x="250" y="113"/>
                  </a:lnTo>
                  <a:lnTo>
                    <a:pt x="250" y="113"/>
                  </a:lnTo>
                  <a:lnTo>
                    <a:pt x="252" y="111"/>
                  </a:lnTo>
                  <a:lnTo>
                    <a:pt x="252" y="111"/>
                  </a:lnTo>
                  <a:lnTo>
                    <a:pt x="252" y="111"/>
                  </a:lnTo>
                  <a:lnTo>
                    <a:pt x="247" y="107"/>
                  </a:lnTo>
                  <a:lnTo>
                    <a:pt x="245" y="107"/>
                  </a:lnTo>
                  <a:lnTo>
                    <a:pt x="243" y="107"/>
                  </a:lnTo>
                  <a:lnTo>
                    <a:pt x="241" y="107"/>
                  </a:lnTo>
                  <a:lnTo>
                    <a:pt x="239" y="107"/>
                  </a:lnTo>
                  <a:lnTo>
                    <a:pt x="235" y="105"/>
                  </a:lnTo>
                  <a:lnTo>
                    <a:pt x="233" y="105"/>
                  </a:lnTo>
                  <a:lnTo>
                    <a:pt x="224" y="105"/>
                  </a:lnTo>
                  <a:lnTo>
                    <a:pt x="210" y="103"/>
                  </a:lnTo>
                  <a:lnTo>
                    <a:pt x="203" y="105"/>
                  </a:lnTo>
                  <a:lnTo>
                    <a:pt x="201" y="103"/>
                  </a:lnTo>
                  <a:lnTo>
                    <a:pt x="199" y="103"/>
                  </a:lnTo>
                  <a:close/>
                  <a:moveTo>
                    <a:pt x="222" y="58"/>
                  </a:moveTo>
                  <a:lnTo>
                    <a:pt x="222" y="58"/>
                  </a:lnTo>
                  <a:lnTo>
                    <a:pt x="224" y="58"/>
                  </a:lnTo>
                  <a:lnTo>
                    <a:pt x="224" y="58"/>
                  </a:lnTo>
                  <a:lnTo>
                    <a:pt x="224" y="58"/>
                  </a:lnTo>
                  <a:lnTo>
                    <a:pt x="224" y="56"/>
                  </a:lnTo>
                  <a:lnTo>
                    <a:pt x="224" y="56"/>
                  </a:lnTo>
                  <a:lnTo>
                    <a:pt x="224" y="54"/>
                  </a:lnTo>
                  <a:lnTo>
                    <a:pt x="222" y="54"/>
                  </a:lnTo>
                  <a:lnTo>
                    <a:pt x="222" y="54"/>
                  </a:lnTo>
                  <a:lnTo>
                    <a:pt x="220" y="54"/>
                  </a:lnTo>
                  <a:lnTo>
                    <a:pt x="220" y="54"/>
                  </a:lnTo>
                  <a:lnTo>
                    <a:pt x="220" y="56"/>
                  </a:lnTo>
                  <a:lnTo>
                    <a:pt x="222" y="58"/>
                  </a:lnTo>
                  <a:close/>
                  <a:moveTo>
                    <a:pt x="201" y="124"/>
                  </a:moveTo>
                  <a:lnTo>
                    <a:pt x="201" y="124"/>
                  </a:lnTo>
                  <a:lnTo>
                    <a:pt x="201" y="124"/>
                  </a:lnTo>
                  <a:lnTo>
                    <a:pt x="201" y="124"/>
                  </a:lnTo>
                  <a:lnTo>
                    <a:pt x="201" y="122"/>
                  </a:lnTo>
                  <a:lnTo>
                    <a:pt x="201" y="122"/>
                  </a:lnTo>
                  <a:lnTo>
                    <a:pt x="199" y="122"/>
                  </a:lnTo>
                  <a:lnTo>
                    <a:pt x="199" y="122"/>
                  </a:lnTo>
                  <a:lnTo>
                    <a:pt x="197" y="122"/>
                  </a:lnTo>
                  <a:lnTo>
                    <a:pt x="197" y="122"/>
                  </a:lnTo>
                  <a:lnTo>
                    <a:pt x="197" y="122"/>
                  </a:lnTo>
                  <a:lnTo>
                    <a:pt x="197" y="122"/>
                  </a:lnTo>
                  <a:lnTo>
                    <a:pt x="197" y="122"/>
                  </a:lnTo>
                  <a:lnTo>
                    <a:pt x="199" y="124"/>
                  </a:lnTo>
                  <a:lnTo>
                    <a:pt x="199" y="124"/>
                  </a:lnTo>
                  <a:lnTo>
                    <a:pt x="197" y="124"/>
                  </a:lnTo>
                  <a:lnTo>
                    <a:pt x="199" y="124"/>
                  </a:lnTo>
                  <a:lnTo>
                    <a:pt x="199" y="126"/>
                  </a:lnTo>
                  <a:lnTo>
                    <a:pt x="201" y="126"/>
                  </a:lnTo>
                  <a:lnTo>
                    <a:pt x="201" y="126"/>
                  </a:lnTo>
                  <a:lnTo>
                    <a:pt x="201" y="126"/>
                  </a:lnTo>
                  <a:lnTo>
                    <a:pt x="201" y="124"/>
                  </a:lnTo>
                  <a:lnTo>
                    <a:pt x="201" y="124"/>
                  </a:lnTo>
                  <a:close/>
                  <a:moveTo>
                    <a:pt x="637" y="737"/>
                  </a:moveTo>
                  <a:lnTo>
                    <a:pt x="637" y="712"/>
                  </a:lnTo>
                  <a:lnTo>
                    <a:pt x="637" y="695"/>
                  </a:lnTo>
                  <a:lnTo>
                    <a:pt x="637" y="628"/>
                  </a:lnTo>
                  <a:lnTo>
                    <a:pt x="637" y="615"/>
                  </a:lnTo>
                  <a:lnTo>
                    <a:pt x="637" y="601"/>
                  </a:lnTo>
                  <a:lnTo>
                    <a:pt x="637" y="592"/>
                  </a:lnTo>
                  <a:lnTo>
                    <a:pt x="635" y="592"/>
                  </a:lnTo>
                  <a:lnTo>
                    <a:pt x="633" y="590"/>
                  </a:lnTo>
                  <a:lnTo>
                    <a:pt x="633" y="588"/>
                  </a:lnTo>
                  <a:lnTo>
                    <a:pt x="631" y="588"/>
                  </a:lnTo>
                  <a:lnTo>
                    <a:pt x="631" y="586"/>
                  </a:lnTo>
                  <a:lnTo>
                    <a:pt x="629" y="584"/>
                  </a:lnTo>
                  <a:lnTo>
                    <a:pt x="629" y="584"/>
                  </a:lnTo>
                  <a:lnTo>
                    <a:pt x="627" y="582"/>
                  </a:lnTo>
                  <a:lnTo>
                    <a:pt x="627" y="582"/>
                  </a:lnTo>
                  <a:lnTo>
                    <a:pt x="627" y="580"/>
                  </a:lnTo>
                  <a:lnTo>
                    <a:pt x="627" y="580"/>
                  </a:lnTo>
                  <a:lnTo>
                    <a:pt x="627" y="577"/>
                  </a:lnTo>
                  <a:lnTo>
                    <a:pt x="627" y="577"/>
                  </a:lnTo>
                  <a:lnTo>
                    <a:pt x="627" y="577"/>
                  </a:lnTo>
                  <a:lnTo>
                    <a:pt x="624" y="575"/>
                  </a:lnTo>
                  <a:lnTo>
                    <a:pt x="624" y="573"/>
                  </a:lnTo>
                  <a:lnTo>
                    <a:pt x="624" y="573"/>
                  </a:lnTo>
                  <a:lnTo>
                    <a:pt x="624" y="571"/>
                  </a:lnTo>
                  <a:lnTo>
                    <a:pt x="624" y="571"/>
                  </a:lnTo>
                  <a:lnTo>
                    <a:pt x="627" y="567"/>
                  </a:lnTo>
                  <a:lnTo>
                    <a:pt x="627" y="567"/>
                  </a:lnTo>
                  <a:lnTo>
                    <a:pt x="624" y="565"/>
                  </a:lnTo>
                  <a:lnTo>
                    <a:pt x="624" y="565"/>
                  </a:lnTo>
                  <a:lnTo>
                    <a:pt x="627" y="563"/>
                  </a:lnTo>
                  <a:lnTo>
                    <a:pt x="629" y="563"/>
                  </a:lnTo>
                  <a:lnTo>
                    <a:pt x="629" y="563"/>
                  </a:lnTo>
                  <a:lnTo>
                    <a:pt x="629" y="561"/>
                  </a:lnTo>
                  <a:lnTo>
                    <a:pt x="629" y="561"/>
                  </a:lnTo>
                  <a:lnTo>
                    <a:pt x="629" y="561"/>
                  </a:lnTo>
                  <a:lnTo>
                    <a:pt x="629" y="559"/>
                  </a:lnTo>
                  <a:lnTo>
                    <a:pt x="631" y="559"/>
                  </a:lnTo>
                  <a:lnTo>
                    <a:pt x="631" y="559"/>
                  </a:lnTo>
                  <a:lnTo>
                    <a:pt x="631" y="559"/>
                  </a:lnTo>
                  <a:lnTo>
                    <a:pt x="631" y="556"/>
                  </a:lnTo>
                  <a:lnTo>
                    <a:pt x="631" y="554"/>
                  </a:lnTo>
                  <a:lnTo>
                    <a:pt x="631" y="554"/>
                  </a:lnTo>
                  <a:lnTo>
                    <a:pt x="633" y="554"/>
                  </a:lnTo>
                  <a:lnTo>
                    <a:pt x="633" y="554"/>
                  </a:lnTo>
                  <a:lnTo>
                    <a:pt x="635" y="552"/>
                  </a:lnTo>
                  <a:lnTo>
                    <a:pt x="633" y="550"/>
                  </a:lnTo>
                  <a:lnTo>
                    <a:pt x="633" y="550"/>
                  </a:lnTo>
                  <a:lnTo>
                    <a:pt x="633" y="550"/>
                  </a:lnTo>
                  <a:lnTo>
                    <a:pt x="633" y="548"/>
                  </a:lnTo>
                  <a:lnTo>
                    <a:pt x="631" y="548"/>
                  </a:lnTo>
                  <a:lnTo>
                    <a:pt x="631" y="548"/>
                  </a:lnTo>
                  <a:lnTo>
                    <a:pt x="631" y="548"/>
                  </a:lnTo>
                  <a:lnTo>
                    <a:pt x="633" y="548"/>
                  </a:lnTo>
                  <a:lnTo>
                    <a:pt x="633" y="548"/>
                  </a:lnTo>
                  <a:lnTo>
                    <a:pt x="635" y="548"/>
                  </a:lnTo>
                  <a:lnTo>
                    <a:pt x="633" y="546"/>
                  </a:lnTo>
                  <a:lnTo>
                    <a:pt x="635" y="546"/>
                  </a:lnTo>
                  <a:lnTo>
                    <a:pt x="635" y="544"/>
                  </a:lnTo>
                  <a:lnTo>
                    <a:pt x="635" y="544"/>
                  </a:lnTo>
                  <a:lnTo>
                    <a:pt x="635" y="544"/>
                  </a:lnTo>
                  <a:lnTo>
                    <a:pt x="635" y="542"/>
                  </a:lnTo>
                  <a:lnTo>
                    <a:pt x="635" y="542"/>
                  </a:lnTo>
                  <a:lnTo>
                    <a:pt x="635" y="542"/>
                  </a:lnTo>
                  <a:lnTo>
                    <a:pt x="635" y="542"/>
                  </a:lnTo>
                  <a:lnTo>
                    <a:pt x="635" y="540"/>
                  </a:lnTo>
                  <a:lnTo>
                    <a:pt x="635" y="537"/>
                  </a:lnTo>
                  <a:lnTo>
                    <a:pt x="637" y="537"/>
                  </a:lnTo>
                  <a:lnTo>
                    <a:pt x="637" y="411"/>
                  </a:lnTo>
                  <a:lnTo>
                    <a:pt x="637" y="411"/>
                  </a:lnTo>
                  <a:lnTo>
                    <a:pt x="637" y="390"/>
                  </a:lnTo>
                  <a:lnTo>
                    <a:pt x="637" y="374"/>
                  </a:lnTo>
                  <a:lnTo>
                    <a:pt x="637" y="334"/>
                  </a:lnTo>
                  <a:lnTo>
                    <a:pt x="637" y="317"/>
                  </a:lnTo>
                  <a:lnTo>
                    <a:pt x="635" y="298"/>
                  </a:lnTo>
                  <a:lnTo>
                    <a:pt x="635" y="279"/>
                  </a:lnTo>
                  <a:lnTo>
                    <a:pt x="635" y="248"/>
                  </a:lnTo>
                  <a:lnTo>
                    <a:pt x="635" y="224"/>
                  </a:lnTo>
                  <a:lnTo>
                    <a:pt x="635" y="206"/>
                  </a:lnTo>
                  <a:lnTo>
                    <a:pt x="637" y="189"/>
                  </a:lnTo>
                  <a:lnTo>
                    <a:pt x="637" y="187"/>
                  </a:lnTo>
                  <a:lnTo>
                    <a:pt x="637" y="187"/>
                  </a:lnTo>
                  <a:lnTo>
                    <a:pt x="635" y="187"/>
                  </a:lnTo>
                  <a:lnTo>
                    <a:pt x="631" y="187"/>
                  </a:lnTo>
                  <a:lnTo>
                    <a:pt x="622" y="187"/>
                  </a:lnTo>
                  <a:lnTo>
                    <a:pt x="620" y="187"/>
                  </a:lnTo>
                  <a:lnTo>
                    <a:pt x="618" y="189"/>
                  </a:lnTo>
                  <a:lnTo>
                    <a:pt x="618" y="189"/>
                  </a:lnTo>
                  <a:lnTo>
                    <a:pt x="618" y="187"/>
                  </a:lnTo>
                  <a:lnTo>
                    <a:pt x="616" y="187"/>
                  </a:lnTo>
                  <a:lnTo>
                    <a:pt x="614" y="187"/>
                  </a:lnTo>
                  <a:lnTo>
                    <a:pt x="614" y="187"/>
                  </a:lnTo>
                  <a:lnTo>
                    <a:pt x="614" y="187"/>
                  </a:lnTo>
                  <a:lnTo>
                    <a:pt x="614" y="189"/>
                  </a:lnTo>
                  <a:lnTo>
                    <a:pt x="614" y="189"/>
                  </a:lnTo>
                  <a:lnTo>
                    <a:pt x="612" y="189"/>
                  </a:lnTo>
                  <a:lnTo>
                    <a:pt x="612" y="189"/>
                  </a:lnTo>
                  <a:lnTo>
                    <a:pt x="610" y="187"/>
                  </a:lnTo>
                  <a:lnTo>
                    <a:pt x="610" y="187"/>
                  </a:lnTo>
                  <a:lnTo>
                    <a:pt x="614" y="182"/>
                  </a:lnTo>
                  <a:lnTo>
                    <a:pt x="614" y="180"/>
                  </a:lnTo>
                  <a:lnTo>
                    <a:pt x="614" y="178"/>
                  </a:lnTo>
                  <a:lnTo>
                    <a:pt x="614" y="176"/>
                  </a:lnTo>
                  <a:lnTo>
                    <a:pt x="614" y="176"/>
                  </a:lnTo>
                  <a:lnTo>
                    <a:pt x="601" y="170"/>
                  </a:lnTo>
                  <a:lnTo>
                    <a:pt x="591" y="170"/>
                  </a:lnTo>
                  <a:lnTo>
                    <a:pt x="589" y="170"/>
                  </a:lnTo>
                  <a:lnTo>
                    <a:pt x="581" y="168"/>
                  </a:lnTo>
                  <a:lnTo>
                    <a:pt x="581" y="166"/>
                  </a:lnTo>
                  <a:lnTo>
                    <a:pt x="578" y="168"/>
                  </a:lnTo>
                  <a:lnTo>
                    <a:pt x="578" y="168"/>
                  </a:lnTo>
                  <a:lnTo>
                    <a:pt x="581" y="170"/>
                  </a:lnTo>
                  <a:lnTo>
                    <a:pt x="581" y="170"/>
                  </a:lnTo>
                  <a:lnTo>
                    <a:pt x="581" y="172"/>
                  </a:lnTo>
                  <a:lnTo>
                    <a:pt x="578" y="172"/>
                  </a:lnTo>
                  <a:lnTo>
                    <a:pt x="578" y="172"/>
                  </a:lnTo>
                  <a:lnTo>
                    <a:pt x="576" y="172"/>
                  </a:lnTo>
                  <a:lnTo>
                    <a:pt x="576" y="172"/>
                  </a:lnTo>
                  <a:lnTo>
                    <a:pt x="574" y="172"/>
                  </a:lnTo>
                  <a:lnTo>
                    <a:pt x="572" y="170"/>
                  </a:lnTo>
                  <a:lnTo>
                    <a:pt x="566" y="168"/>
                  </a:lnTo>
                  <a:lnTo>
                    <a:pt x="564" y="168"/>
                  </a:lnTo>
                  <a:lnTo>
                    <a:pt x="560" y="161"/>
                  </a:lnTo>
                  <a:lnTo>
                    <a:pt x="560" y="161"/>
                  </a:lnTo>
                  <a:lnTo>
                    <a:pt x="560" y="161"/>
                  </a:lnTo>
                  <a:lnTo>
                    <a:pt x="560" y="159"/>
                  </a:lnTo>
                  <a:lnTo>
                    <a:pt x="560" y="159"/>
                  </a:lnTo>
                  <a:lnTo>
                    <a:pt x="560" y="159"/>
                  </a:lnTo>
                  <a:lnTo>
                    <a:pt x="557" y="161"/>
                  </a:lnTo>
                  <a:lnTo>
                    <a:pt x="557" y="161"/>
                  </a:lnTo>
                  <a:lnTo>
                    <a:pt x="555" y="159"/>
                  </a:lnTo>
                  <a:lnTo>
                    <a:pt x="553" y="159"/>
                  </a:lnTo>
                  <a:lnTo>
                    <a:pt x="553" y="159"/>
                  </a:lnTo>
                  <a:lnTo>
                    <a:pt x="553" y="161"/>
                  </a:lnTo>
                  <a:lnTo>
                    <a:pt x="549" y="164"/>
                  </a:lnTo>
                  <a:lnTo>
                    <a:pt x="532" y="164"/>
                  </a:lnTo>
                  <a:lnTo>
                    <a:pt x="528" y="164"/>
                  </a:lnTo>
                  <a:lnTo>
                    <a:pt x="524" y="164"/>
                  </a:lnTo>
                  <a:lnTo>
                    <a:pt x="513" y="157"/>
                  </a:lnTo>
                  <a:lnTo>
                    <a:pt x="499" y="151"/>
                  </a:lnTo>
                  <a:lnTo>
                    <a:pt x="495" y="149"/>
                  </a:lnTo>
                  <a:lnTo>
                    <a:pt x="493" y="147"/>
                  </a:lnTo>
                  <a:lnTo>
                    <a:pt x="490" y="147"/>
                  </a:lnTo>
                  <a:lnTo>
                    <a:pt x="486" y="145"/>
                  </a:lnTo>
                  <a:lnTo>
                    <a:pt x="476" y="140"/>
                  </a:lnTo>
                  <a:lnTo>
                    <a:pt x="459" y="130"/>
                  </a:lnTo>
                  <a:lnTo>
                    <a:pt x="444" y="126"/>
                  </a:lnTo>
                  <a:lnTo>
                    <a:pt x="442" y="126"/>
                  </a:lnTo>
                  <a:lnTo>
                    <a:pt x="436" y="126"/>
                  </a:lnTo>
                  <a:lnTo>
                    <a:pt x="436" y="126"/>
                  </a:lnTo>
                  <a:lnTo>
                    <a:pt x="432" y="122"/>
                  </a:lnTo>
                  <a:lnTo>
                    <a:pt x="425" y="115"/>
                  </a:lnTo>
                  <a:lnTo>
                    <a:pt x="419" y="109"/>
                  </a:lnTo>
                  <a:lnTo>
                    <a:pt x="413" y="109"/>
                  </a:lnTo>
                  <a:lnTo>
                    <a:pt x="413" y="107"/>
                  </a:lnTo>
                  <a:lnTo>
                    <a:pt x="405" y="107"/>
                  </a:lnTo>
                  <a:lnTo>
                    <a:pt x="390" y="103"/>
                  </a:lnTo>
                  <a:lnTo>
                    <a:pt x="377" y="96"/>
                  </a:lnTo>
                  <a:lnTo>
                    <a:pt x="367" y="94"/>
                  </a:lnTo>
                  <a:lnTo>
                    <a:pt x="363" y="92"/>
                  </a:lnTo>
                  <a:lnTo>
                    <a:pt x="361" y="92"/>
                  </a:lnTo>
                  <a:lnTo>
                    <a:pt x="356" y="88"/>
                  </a:lnTo>
                  <a:lnTo>
                    <a:pt x="356" y="88"/>
                  </a:lnTo>
                  <a:lnTo>
                    <a:pt x="354" y="86"/>
                  </a:lnTo>
                  <a:lnTo>
                    <a:pt x="354" y="86"/>
                  </a:lnTo>
                  <a:lnTo>
                    <a:pt x="352" y="84"/>
                  </a:lnTo>
                  <a:lnTo>
                    <a:pt x="352" y="84"/>
                  </a:lnTo>
                  <a:lnTo>
                    <a:pt x="350" y="82"/>
                  </a:lnTo>
                  <a:lnTo>
                    <a:pt x="348" y="82"/>
                  </a:lnTo>
                  <a:lnTo>
                    <a:pt x="344" y="79"/>
                  </a:lnTo>
                  <a:lnTo>
                    <a:pt x="340" y="79"/>
                  </a:lnTo>
                  <a:lnTo>
                    <a:pt x="335" y="82"/>
                  </a:lnTo>
                  <a:lnTo>
                    <a:pt x="312" y="92"/>
                  </a:lnTo>
                  <a:lnTo>
                    <a:pt x="310" y="92"/>
                  </a:lnTo>
                  <a:lnTo>
                    <a:pt x="310" y="92"/>
                  </a:lnTo>
                  <a:lnTo>
                    <a:pt x="308" y="94"/>
                  </a:lnTo>
                  <a:lnTo>
                    <a:pt x="308" y="94"/>
                  </a:lnTo>
                  <a:lnTo>
                    <a:pt x="306" y="94"/>
                  </a:lnTo>
                  <a:lnTo>
                    <a:pt x="306" y="96"/>
                  </a:lnTo>
                  <a:lnTo>
                    <a:pt x="294" y="103"/>
                  </a:lnTo>
                  <a:lnTo>
                    <a:pt x="275" y="109"/>
                  </a:lnTo>
                  <a:lnTo>
                    <a:pt x="273" y="111"/>
                  </a:lnTo>
                  <a:lnTo>
                    <a:pt x="273" y="111"/>
                  </a:lnTo>
                  <a:lnTo>
                    <a:pt x="273" y="115"/>
                  </a:lnTo>
                  <a:lnTo>
                    <a:pt x="273" y="117"/>
                  </a:lnTo>
                  <a:lnTo>
                    <a:pt x="270" y="119"/>
                  </a:lnTo>
                  <a:lnTo>
                    <a:pt x="277" y="124"/>
                  </a:lnTo>
                  <a:lnTo>
                    <a:pt x="277" y="124"/>
                  </a:lnTo>
                  <a:lnTo>
                    <a:pt x="279" y="124"/>
                  </a:lnTo>
                  <a:lnTo>
                    <a:pt x="281" y="126"/>
                  </a:lnTo>
                  <a:lnTo>
                    <a:pt x="281" y="126"/>
                  </a:lnTo>
                  <a:lnTo>
                    <a:pt x="281" y="128"/>
                  </a:lnTo>
                  <a:lnTo>
                    <a:pt x="281" y="128"/>
                  </a:lnTo>
                  <a:lnTo>
                    <a:pt x="279" y="130"/>
                  </a:lnTo>
                  <a:lnTo>
                    <a:pt x="279" y="130"/>
                  </a:lnTo>
                  <a:lnTo>
                    <a:pt x="281" y="132"/>
                  </a:lnTo>
                  <a:lnTo>
                    <a:pt x="283" y="134"/>
                  </a:lnTo>
                  <a:lnTo>
                    <a:pt x="283" y="136"/>
                  </a:lnTo>
                  <a:lnTo>
                    <a:pt x="283" y="136"/>
                  </a:lnTo>
                  <a:lnTo>
                    <a:pt x="279" y="138"/>
                  </a:lnTo>
                  <a:lnTo>
                    <a:pt x="279" y="140"/>
                  </a:lnTo>
                  <a:lnTo>
                    <a:pt x="277" y="140"/>
                  </a:lnTo>
                  <a:lnTo>
                    <a:pt x="264" y="140"/>
                  </a:lnTo>
                  <a:lnTo>
                    <a:pt x="260" y="140"/>
                  </a:lnTo>
                  <a:lnTo>
                    <a:pt x="256" y="143"/>
                  </a:lnTo>
                  <a:lnTo>
                    <a:pt x="256" y="145"/>
                  </a:lnTo>
                  <a:lnTo>
                    <a:pt x="256" y="145"/>
                  </a:lnTo>
                  <a:lnTo>
                    <a:pt x="256" y="147"/>
                  </a:lnTo>
                  <a:lnTo>
                    <a:pt x="254" y="147"/>
                  </a:lnTo>
                  <a:lnTo>
                    <a:pt x="250" y="147"/>
                  </a:lnTo>
                  <a:lnTo>
                    <a:pt x="243" y="151"/>
                  </a:lnTo>
                  <a:lnTo>
                    <a:pt x="243" y="151"/>
                  </a:lnTo>
                  <a:lnTo>
                    <a:pt x="241" y="151"/>
                  </a:lnTo>
                  <a:lnTo>
                    <a:pt x="239" y="151"/>
                  </a:lnTo>
                  <a:lnTo>
                    <a:pt x="239" y="153"/>
                  </a:lnTo>
                  <a:lnTo>
                    <a:pt x="239" y="153"/>
                  </a:lnTo>
                  <a:lnTo>
                    <a:pt x="237" y="153"/>
                  </a:lnTo>
                  <a:lnTo>
                    <a:pt x="237" y="153"/>
                  </a:lnTo>
                  <a:lnTo>
                    <a:pt x="235" y="151"/>
                  </a:lnTo>
                  <a:lnTo>
                    <a:pt x="233" y="151"/>
                  </a:lnTo>
                  <a:lnTo>
                    <a:pt x="231" y="153"/>
                  </a:lnTo>
                  <a:lnTo>
                    <a:pt x="229" y="153"/>
                  </a:lnTo>
                  <a:lnTo>
                    <a:pt x="226" y="153"/>
                  </a:lnTo>
                  <a:lnTo>
                    <a:pt x="226" y="153"/>
                  </a:lnTo>
                  <a:lnTo>
                    <a:pt x="224" y="153"/>
                  </a:lnTo>
                  <a:lnTo>
                    <a:pt x="224" y="153"/>
                  </a:lnTo>
                  <a:lnTo>
                    <a:pt x="224" y="153"/>
                  </a:lnTo>
                  <a:lnTo>
                    <a:pt x="222" y="151"/>
                  </a:lnTo>
                  <a:lnTo>
                    <a:pt x="220" y="151"/>
                  </a:lnTo>
                  <a:lnTo>
                    <a:pt x="218" y="151"/>
                  </a:lnTo>
                  <a:lnTo>
                    <a:pt x="218" y="151"/>
                  </a:lnTo>
                  <a:lnTo>
                    <a:pt x="218" y="149"/>
                  </a:lnTo>
                  <a:lnTo>
                    <a:pt x="218" y="149"/>
                  </a:lnTo>
                  <a:lnTo>
                    <a:pt x="218" y="147"/>
                  </a:lnTo>
                  <a:lnTo>
                    <a:pt x="216" y="147"/>
                  </a:lnTo>
                  <a:lnTo>
                    <a:pt x="214" y="149"/>
                  </a:lnTo>
                  <a:lnTo>
                    <a:pt x="212" y="149"/>
                  </a:lnTo>
                  <a:lnTo>
                    <a:pt x="208" y="149"/>
                  </a:lnTo>
                  <a:lnTo>
                    <a:pt x="206" y="151"/>
                  </a:lnTo>
                  <a:lnTo>
                    <a:pt x="203" y="151"/>
                  </a:lnTo>
                  <a:lnTo>
                    <a:pt x="201" y="153"/>
                  </a:lnTo>
                  <a:lnTo>
                    <a:pt x="199" y="155"/>
                  </a:lnTo>
                  <a:lnTo>
                    <a:pt x="199" y="155"/>
                  </a:lnTo>
                  <a:lnTo>
                    <a:pt x="199" y="157"/>
                  </a:lnTo>
                  <a:lnTo>
                    <a:pt x="199" y="159"/>
                  </a:lnTo>
                  <a:lnTo>
                    <a:pt x="199" y="161"/>
                  </a:lnTo>
                  <a:lnTo>
                    <a:pt x="199" y="164"/>
                  </a:lnTo>
                  <a:lnTo>
                    <a:pt x="199" y="164"/>
                  </a:lnTo>
                  <a:lnTo>
                    <a:pt x="199" y="166"/>
                  </a:lnTo>
                  <a:lnTo>
                    <a:pt x="195" y="170"/>
                  </a:lnTo>
                  <a:lnTo>
                    <a:pt x="195" y="170"/>
                  </a:lnTo>
                  <a:lnTo>
                    <a:pt x="195" y="172"/>
                  </a:lnTo>
                  <a:lnTo>
                    <a:pt x="193" y="178"/>
                  </a:lnTo>
                  <a:lnTo>
                    <a:pt x="193" y="180"/>
                  </a:lnTo>
                  <a:lnTo>
                    <a:pt x="193" y="182"/>
                  </a:lnTo>
                  <a:lnTo>
                    <a:pt x="189" y="185"/>
                  </a:lnTo>
                  <a:lnTo>
                    <a:pt x="185" y="189"/>
                  </a:lnTo>
                  <a:lnTo>
                    <a:pt x="176" y="191"/>
                  </a:lnTo>
                  <a:lnTo>
                    <a:pt x="174" y="193"/>
                  </a:lnTo>
                  <a:lnTo>
                    <a:pt x="174" y="193"/>
                  </a:lnTo>
                  <a:lnTo>
                    <a:pt x="174" y="193"/>
                  </a:lnTo>
                  <a:lnTo>
                    <a:pt x="172" y="195"/>
                  </a:lnTo>
                  <a:lnTo>
                    <a:pt x="172" y="195"/>
                  </a:lnTo>
                  <a:lnTo>
                    <a:pt x="172" y="195"/>
                  </a:lnTo>
                  <a:lnTo>
                    <a:pt x="170" y="195"/>
                  </a:lnTo>
                  <a:lnTo>
                    <a:pt x="170" y="195"/>
                  </a:lnTo>
                  <a:lnTo>
                    <a:pt x="168" y="199"/>
                  </a:lnTo>
                  <a:lnTo>
                    <a:pt x="168" y="199"/>
                  </a:lnTo>
                  <a:lnTo>
                    <a:pt x="166" y="199"/>
                  </a:lnTo>
                  <a:lnTo>
                    <a:pt x="164" y="201"/>
                  </a:lnTo>
                  <a:lnTo>
                    <a:pt x="164" y="203"/>
                  </a:lnTo>
                  <a:lnTo>
                    <a:pt x="164" y="208"/>
                  </a:lnTo>
                  <a:lnTo>
                    <a:pt x="164" y="208"/>
                  </a:lnTo>
                  <a:lnTo>
                    <a:pt x="162" y="210"/>
                  </a:lnTo>
                  <a:lnTo>
                    <a:pt x="159" y="212"/>
                  </a:lnTo>
                  <a:lnTo>
                    <a:pt x="159" y="214"/>
                  </a:lnTo>
                  <a:lnTo>
                    <a:pt x="162" y="216"/>
                  </a:lnTo>
                  <a:lnTo>
                    <a:pt x="162" y="218"/>
                  </a:lnTo>
                  <a:lnTo>
                    <a:pt x="159" y="220"/>
                  </a:lnTo>
                  <a:lnTo>
                    <a:pt x="159" y="222"/>
                  </a:lnTo>
                  <a:lnTo>
                    <a:pt x="157" y="224"/>
                  </a:lnTo>
                  <a:lnTo>
                    <a:pt x="151" y="224"/>
                  </a:lnTo>
                  <a:lnTo>
                    <a:pt x="149" y="227"/>
                  </a:lnTo>
                  <a:lnTo>
                    <a:pt x="149" y="229"/>
                  </a:lnTo>
                  <a:lnTo>
                    <a:pt x="145" y="229"/>
                  </a:lnTo>
                  <a:lnTo>
                    <a:pt x="145" y="229"/>
                  </a:lnTo>
                  <a:lnTo>
                    <a:pt x="145" y="229"/>
                  </a:lnTo>
                  <a:lnTo>
                    <a:pt x="145" y="229"/>
                  </a:lnTo>
                  <a:lnTo>
                    <a:pt x="145" y="229"/>
                  </a:lnTo>
                  <a:lnTo>
                    <a:pt x="143" y="229"/>
                  </a:lnTo>
                  <a:lnTo>
                    <a:pt x="143" y="231"/>
                  </a:lnTo>
                  <a:lnTo>
                    <a:pt x="143" y="231"/>
                  </a:lnTo>
                  <a:lnTo>
                    <a:pt x="143" y="233"/>
                  </a:lnTo>
                  <a:lnTo>
                    <a:pt x="145" y="233"/>
                  </a:lnTo>
                  <a:lnTo>
                    <a:pt x="145" y="233"/>
                  </a:lnTo>
                  <a:lnTo>
                    <a:pt x="143" y="235"/>
                  </a:lnTo>
                  <a:lnTo>
                    <a:pt x="141" y="237"/>
                  </a:lnTo>
                  <a:lnTo>
                    <a:pt x="132" y="241"/>
                  </a:lnTo>
                  <a:lnTo>
                    <a:pt x="130" y="243"/>
                  </a:lnTo>
                  <a:lnTo>
                    <a:pt x="126" y="245"/>
                  </a:lnTo>
                  <a:lnTo>
                    <a:pt x="126" y="248"/>
                  </a:lnTo>
                  <a:lnTo>
                    <a:pt x="126" y="248"/>
                  </a:lnTo>
                  <a:lnTo>
                    <a:pt x="126" y="250"/>
                  </a:lnTo>
                  <a:lnTo>
                    <a:pt x="126" y="250"/>
                  </a:lnTo>
                  <a:lnTo>
                    <a:pt x="126" y="252"/>
                  </a:lnTo>
                  <a:lnTo>
                    <a:pt x="122" y="256"/>
                  </a:lnTo>
                  <a:lnTo>
                    <a:pt x="120" y="256"/>
                  </a:lnTo>
                  <a:lnTo>
                    <a:pt x="120" y="258"/>
                  </a:lnTo>
                  <a:lnTo>
                    <a:pt x="118" y="258"/>
                  </a:lnTo>
                  <a:lnTo>
                    <a:pt x="111" y="258"/>
                  </a:lnTo>
                  <a:lnTo>
                    <a:pt x="107" y="260"/>
                  </a:lnTo>
                  <a:lnTo>
                    <a:pt x="105" y="260"/>
                  </a:lnTo>
                  <a:lnTo>
                    <a:pt x="103" y="260"/>
                  </a:lnTo>
                  <a:lnTo>
                    <a:pt x="101" y="258"/>
                  </a:lnTo>
                  <a:lnTo>
                    <a:pt x="99" y="258"/>
                  </a:lnTo>
                  <a:lnTo>
                    <a:pt x="84" y="258"/>
                  </a:lnTo>
                  <a:lnTo>
                    <a:pt x="82" y="258"/>
                  </a:lnTo>
                  <a:lnTo>
                    <a:pt x="80" y="256"/>
                  </a:lnTo>
                  <a:lnTo>
                    <a:pt x="78" y="256"/>
                  </a:lnTo>
                  <a:lnTo>
                    <a:pt x="74" y="256"/>
                  </a:lnTo>
                  <a:lnTo>
                    <a:pt x="71" y="254"/>
                  </a:lnTo>
                  <a:lnTo>
                    <a:pt x="69" y="252"/>
                  </a:lnTo>
                  <a:lnTo>
                    <a:pt x="69" y="250"/>
                  </a:lnTo>
                  <a:lnTo>
                    <a:pt x="69" y="250"/>
                  </a:lnTo>
                  <a:lnTo>
                    <a:pt x="69" y="250"/>
                  </a:lnTo>
                  <a:lnTo>
                    <a:pt x="69" y="248"/>
                  </a:lnTo>
                  <a:lnTo>
                    <a:pt x="69" y="245"/>
                  </a:lnTo>
                  <a:lnTo>
                    <a:pt x="65" y="248"/>
                  </a:lnTo>
                  <a:lnTo>
                    <a:pt x="65" y="250"/>
                  </a:lnTo>
                  <a:lnTo>
                    <a:pt x="63" y="248"/>
                  </a:lnTo>
                  <a:lnTo>
                    <a:pt x="61" y="248"/>
                  </a:lnTo>
                  <a:lnTo>
                    <a:pt x="61" y="245"/>
                  </a:lnTo>
                  <a:lnTo>
                    <a:pt x="61" y="245"/>
                  </a:lnTo>
                  <a:lnTo>
                    <a:pt x="61" y="245"/>
                  </a:lnTo>
                  <a:lnTo>
                    <a:pt x="61" y="243"/>
                  </a:lnTo>
                  <a:lnTo>
                    <a:pt x="61" y="243"/>
                  </a:lnTo>
                  <a:lnTo>
                    <a:pt x="61" y="243"/>
                  </a:lnTo>
                  <a:lnTo>
                    <a:pt x="61" y="243"/>
                  </a:lnTo>
                  <a:lnTo>
                    <a:pt x="61" y="243"/>
                  </a:lnTo>
                  <a:lnTo>
                    <a:pt x="59" y="239"/>
                  </a:lnTo>
                  <a:lnTo>
                    <a:pt x="59" y="237"/>
                  </a:lnTo>
                  <a:lnTo>
                    <a:pt x="55" y="237"/>
                  </a:lnTo>
                  <a:lnTo>
                    <a:pt x="55" y="235"/>
                  </a:lnTo>
                  <a:lnTo>
                    <a:pt x="57" y="231"/>
                  </a:lnTo>
                  <a:lnTo>
                    <a:pt x="57" y="229"/>
                  </a:lnTo>
                  <a:lnTo>
                    <a:pt x="57" y="227"/>
                  </a:lnTo>
                  <a:lnTo>
                    <a:pt x="57" y="227"/>
                  </a:lnTo>
                  <a:lnTo>
                    <a:pt x="57" y="227"/>
                  </a:lnTo>
                  <a:lnTo>
                    <a:pt x="57" y="227"/>
                  </a:lnTo>
                  <a:lnTo>
                    <a:pt x="59" y="224"/>
                  </a:lnTo>
                  <a:lnTo>
                    <a:pt x="59" y="224"/>
                  </a:lnTo>
                  <a:lnTo>
                    <a:pt x="59" y="218"/>
                  </a:lnTo>
                  <a:lnTo>
                    <a:pt x="59" y="214"/>
                  </a:lnTo>
                  <a:lnTo>
                    <a:pt x="57" y="216"/>
                  </a:lnTo>
                  <a:lnTo>
                    <a:pt x="51" y="222"/>
                  </a:lnTo>
                  <a:lnTo>
                    <a:pt x="46" y="222"/>
                  </a:lnTo>
                  <a:lnTo>
                    <a:pt x="44" y="220"/>
                  </a:lnTo>
                  <a:lnTo>
                    <a:pt x="42" y="208"/>
                  </a:lnTo>
                  <a:lnTo>
                    <a:pt x="40" y="208"/>
                  </a:lnTo>
                  <a:lnTo>
                    <a:pt x="23" y="222"/>
                  </a:lnTo>
                  <a:lnTo>
                    <a:pt x="23" y="222"/>
                  </a:lnTo>
                  <a:lnTo>
                    <a:pt x="21" y="224"/>
                  </a:lnTo>
                  <a:lnTo>
                    <a:pt x="21" y="224"/>
                  </a:lnTo>
                  <a:lnTo>
                    <a:pt x="21" y="227"/>
                  </a:lnTo>
                  <a:lnTo>
                    <a:pt x="21" y="229"/>
                  </a:lnTo>
                  <a:lnTo>
                    <a:pt x="21" y="231"/>
                  </a:lnTo>
                  <a:lnTo>
                    <a:pt x="19" y="235"/>
                  </a:lnTo>
                  <a:lnTo>
                    <a:pt x="9" y="241"/>
                  </a:lnTo>
                  <a:lnTo>
                    <a:pt x="7" y="243"/>
                  </a:lnTo>
                  <a:lnTo>
                    <a:pt x="4" y="248"/>
                  </a:lnTo>
                  <a:lnTo>
                    <a:pt x="2" y="252"/>
                  </a:lnTo>
                  <a:lnTo>
                    <a:pt x="0" y="256"/>
                  </a:lnTo>
                  <a:lnTo>
                    <a:pt x="0" y="260"/>
                  </a:lnTo>
                  <a:lnTo>
                    <a:pt x="2" y="260"/>
                  </a:lnTo>
                  <a:lnTo>
                    <a:pt x="97" y="296"/>
                  </a:lnTo>
                  <a:lnTo>
                    <a:pt x="61" y="342"/>
                  </a:lnTo>
                  <a:lnTo>
                    <a:pt x="61" y="342"/>
                  </a:lnTo>
                  <a:lnTo>
                    <a:pt x="61" y="342"/>
                  </a:lnTo>
                  <a:lnTo>
                    <a:pt x="63" y="342"/>
                  </a:lnTo>
                  <a:lnTo>
                    <a:pt x="65" y="344"/>
                  </a:lnTo>
                  <a:lnTo>
                    <a:pt x="67" y="344"/>
                  </a:lnTo>
                  <a:lnTo>
                    <a:pt x="67" y="346"/>
                  </a:lnTo>
                  <a:lnTo>
                    <a:pt x="69" y="348"/>
                  </a:lnTo>
                  <a:lnTo>
                    <a:pt x="90" y="359"/>
                  </a:lnTo>
                  <a:lnTo>
                    <a:pt x="95" y="361"/>
                  </a:lnTo>
                  <a:lnTo>
                    <a:pt x="99" y="361"/>
                  </a:lnTo>
                  <a:lnTo>
                    <a:pt x="103" y="359"/>
                  </a:lnTo>
                  <a:lnTo>
                    <a:pt x="107" y="359"/>
                  </a:lnTo>
                  <a:lnTo>
                    <a:pt x="111" y="359"/>
                  </a:lnTo>
                  <a:lnTo>
                    <a:pt x="113" y="359"/>
                  </a:lnTo>
                  <a:lnTo>
                    <a:pt x="115" y="359"/>
                  </a:lnTo>
                  <a:lnTo>
                    <a:pt x="118" y="359"/>
                  </a:lnTo>
                  <a:lnTo>
                    <a:pt x="128" y="361"/>
                  </a:lnTo>
                  <a:lnTo>
                    <a:pt x="130" y="361"/>
                  </a:lnTo>
                  <a:lnTo>
                    <a:pt x="130" y="363"/>
                  </a:lnTo>
                  <a:lnTo>
                    <a:pt x="134" y="363"/>
                  </a:lnTo>
                  <a:lnTo>
                    <a:pt x="139" y="363"/>
                  </a:lnTo>
                  <a:lnTo>
                    <a:pt x="139" y="363"/>
                  </a:lnTo>
                  <a:lnTo>
                    <a:pt x="141" y="365"/>
                  </a:lnTo>
                  <a:lnTo>
                    <a:pt x="143" y="365"/>
                  </a:lnTo>
                  <a:lnTo>
                    <a:pt x="145" y="365"/>
                  </a:lnTo>
                  <a:lnTo>
                    <a:pt x="147" y="363"/>
                  </a:lnTo>
                  <a:lnTo>
                    <a:pt x="151" y="365"/>
                  </a:lnTo>
                  <a:lnTo>
                    <a:pt x="159" y="365"/>
                  </a:lnTo>
                  <a:lnTo>
                    <a:pt x="162" y="365"/>
                  </a:lnTo>
                  <a:lnTo>
                    <a:pt x="164" y="367"/>
                  </a:lnTo>
                  <a:lnTo>
                    <a:pt x="168" y="372"/>
                  </a:lnTo>
                  <a:lnTo>
                    <a:pt x="170" y="374"/>
                  </a:lnTo>
                  <a:lnTo>
                    <a:pt x="172" y="374"/>
                  </a:lnTo>
                  <a:lnTo>
                    <a:pt x="172" y="374"/>
                  </a:lnTo>
                  <a:lnTo>
                    <a:pt x="174" y="374"/>
                  </a:lnTo>
                  <a:lnTo>
                    <a:pt x="176" y="374"/>
                  </a:lnTo>
                  <a:lnTo>
                    <a:pt x="176" y="376"/>
                  </a:lnTo>
                  <a:lnTo>
                    <a:pt x="178" y="376"/>
                  </a:lnTo>
                  <a:lnTo>
                    <a:pt x="180" y="376"/>
                  </a:lnTo>
                  <a:lnTo>
                    <a:pt x="180" y="376"/>
                  </a:lnTo>
                  <a:lnTo>
                    <a:pt x="185" y="378"/>
                  </a:lnTo>
                  <a:lnTo>
                    <a:pt x="193" y="382"/>
                  </a:lnTo>
                  <a:lnTo>
                    <a:pt x="201" y="382"/>
                  </a:lnTo>
                  <a:lnTo>
                    <a:pt x="201" y="382"/>
                  </a:lnTo>
                  <a:lnTo>
                    <a:pt x="206" y="384"/>
                  </a:lnTo>
                  <a:lnTo>
                    <a:pt x="206" y="384"/>
                  </a:lnTo>
                  <a:lnTo>
                    <a:pt x="208" y="384"/>
                  </a:lnTo>
                  <a:lnTo>
                    <a:pt x="208" y="384"/>
                  </a:lnTo>
                  <a:lnTo>
                    <a:pt x="210" y="386"/>
                  </a:lnTo>
                  <a:lnTo>
                    <a:pt x="218" y="390"/>
                  </a:lnTo>
                  <a:lnTo>
                    <a:pt x="226" y="395"/>
                  </a:lnTo>
                  <a:lnTo>
                    <a:pt x="233" y="397"/>
                  </a:lnTo>
                  <a:lnTo>
                    <a:pt x="237" y="401"/>
                  </a:lnTo>
                  <a:lnTo>
                    <a:pt x="237" y="401"/>
                  </a:lnTo>
                  <a:lnTo>
                    <a:pt x="239" y="401"/>
                  </a:lnTo>
                  <a:lnTo>
                    <a:pt x="241" y="401"/>
                  </a:lnTo>
                  <a:lnTo>
                    <a:pt x="243" y="401"/>
                  </a:lnTo>
                  <a:lnTo>
                    <a:pt x="243" y="401"/>
                  </a:lnTo>
                  <a:lnTo>
                    <a:pt x="243" y="403"/>
                  </a:lnTo>
                  <a:lnTo>
                    <a:pt x="243" y="403"/>
                  </a:lnTo>
                  <a:lnTo>
                    <a:pt x="243" y="405"/>
                  </a:lnTo>
                  <a:lnTo>
                    <a:pt x="245" y="405"/>
                  </a:lnTo>
                  <a:lnTo>
                    <a:pt x="245" y="405"/>
                  </a:lnTo>
                  <a:lnTo>
                    <a:pt x="247" y="405"/>
                  </a:lnTo>
                  <a:lnTo>
                    <a:pt x="250" y="405"/>
                  </a:lnTo>
                  <a:lnTo>
                    <a:pt x="256" y="401"/>
                  </a:lnTo>
                  <a:lnTo>
                    <a:pt x="258" y="399"/>
                  </a:lnTo>
                  <a:lnTo>
                    <a:pt x="260" y="401"/>
                  </a:lnTo>
                  <a:lnTo>
                    <a:pt x="258" y="401"/>
                  </a:lnTo>
                  <a:lnTo>
                    <a:pt x="258" y="401"/>
                  </a:lnTo>
                  <a:lnTo>
                    <a:pt x="256" y="403"/>
                  </a:lnTo>
                  <a:lnTo>
                    <a:pt x="256" y="403"/>
                  </a:lnTo>
                  <a:lnTo>
                    <a:pt x="256" y="405"/>
                  </a:lnTo>
                  <a:lnTo>
                    <a:pt x="258" y="405"/>
                  </a:lnTo>
                  <a:lnTo>
                    <a:pt x="262" y="407"/>
                  </a:lnTo>
                  <a:lnTo>
                    <a:pt x="264" y="407"/>
                  </a:lnTo>
                  <a:lnTo>
                    <a:pt x="268" y="405"/>
                  </a:lnTo>
                  <a:lnTo>
                    <a:pt x="270" y="401"/>
                  </a:lnTo>
                  <a:lnTo>
                    <a:pt x="270" y="401"/>
                  </a:lnTo>
                  <a:lnTo>
                    <a:pt x="270" y="405"/>
                  </a:lnTo>
                  <a:lnTo>
                    <a:pt x="270" y="407"/>
                  </a:lnTo>
                  <a:lnTo>
                    <a:pt x="270" y="407"/>
                  </a:lnTo>
                  <a:lnTo>
                    <a:pt x="273" y="409"/>
                  </a:lnTo>
                  <a:lnTo>
                    <a:pt x="275" y="407"/>
                  </a:lnTo>
                  <a:lnTo>
                    <a:pt x="275" y="409"/>
                  </a:lnTo>
                  <a:lnTo>
                    <a:pt x="277" y="411"/>
                  </a:lnTo>
                  <a:lnTo>
                    <a:pt x="281" y="414"/>
                  </a:lnTo>
                  <a:lnTo>
                    <a:pt x="283" y="411"/>
                  </a:lnTo>
                  <a:lnTo>
                    <a:pt x="283" y="409"/>
                  </a:lnTo>
                  <a:lnTo>
                    <a:pt x="283" y="409"/>
                  </a:lnTo>
                  <a:lnTo>
                    <a:pt x="287" y="405"/>
                  </a:lnTo>
                  <a:lnTo>
                    <a:pt x="287" y="407"/>
                  </a:lnTo>
                  <a:lnTo>
                    <a:pt x="287" y="411"/>
                  </a:lnTo>
                  <a:lnTo>
                    <a:pt x="287" y="414"/>
                  </a:lnTo>
                  <a:lnTo>
                    <a:pt x="287" y="414"/>
                  </a:lnTo>
                  <a:lnTo>
                    <a:pt x="289" y="414"/>
                  </a:lnTo>
                  <a:lnTo>
                    <a:pt x="291" y="414"/>
                  </a:lnTo>
                  <a:lnTo>
                    <a:pt x="289" y="411"/>
                  </a:lnTo>
                  <a:lnTo>
                    <a:pt x="294" y="416"/>
                  </a:lnTo>
                  <a:lnTo>
                    <a:pt x="294" y="416"/>
                  </a:lnTo>
                  <a:lnTo>
                    <a:pt x="296" y="414"/>
                  </a:lnTo>
                  <a:lnTo>
                    <a:pt x="296" y="414"/>
                  </a:lnTo>
                  <a:lnTo>
                    <a:pt x="296" y="416"/>
                  </a:lnTo>
                  <a:lnTo>
                    <a:pt x="296" y="416"/>
                  </a:lnTo>
                  <a:lnTo>
                    <a:pt x="296" y="418"/>
                  </a:lnTo>
                  <a:lnTo>
                    <a:pt x="296" y="418"/>
                  </a:lnTo>
                  <a:lnTo>
                    <a:pt x="298" y="420"/>
                  </a:lnTo>
                  <a:lnTo>
                    <a:pt x="300" y="422"/>
                  </a:lnTo>
                  <a:lnTo>
                    <a:pt x="302" y="422"/>
                  </a:lnTo>
                  <a:lnTo>
                    <a:pt x="306" y="422"/>
                  </a:lnTo>
                  <a:lnTo>
                    <a:pt x="306" y="422"/>
                  </a:lnTo>
                  <a:lnTo>
                    <a:pt x="306" y="422"/>
                  </a:lnTo>
                  <a:lnTo>
                    <a:pt x="306" y="422"/>
                  </a:lnTo>
                  <a:lnTo>
                    <a:pt x="308" y="424"/>
                  </a:lnTo>
                  <a:lnTo>
                    <a:pt x="310" y="426"/>
                  </a:lnTo>
                  <a:lnTo>
                    <a:pt x="310" y="426"/>
                  </a:lnTo>
                  <a:lnTo>
                    <a:pt x="312" y="426"/>
                  </a:lnTo>
                  <a:lnTo>
                    <a:pt x="312" y="426"/>
                  </a:lnTo>
                  <a:lnTo>
                    <a:pt x="314" y="424"/>
                  </a:lnTo>
                  <a:lnTo>
                    <a:pt x="314" y="422"/>
                  </a:lnTo>
                  <a:lnTo>
                    <a:pt x="314" y="424"/>
                  </a:lnTo>
                  <a:lnTo>
                    <a:pt x="317" y="426"/>
                  </a:lnTo>
                  <a:lnTo>
                    <a:pt x="317" y="426"/>
                  </a:lnTo>
                  <a:lnTo>
                    <a:pt x="317" y="426"/>
                  </a:lnTo>
                  <a:lnTo>
                    <a:pt x="314" y="428"/>
                  </a:lnTo>
                  <a:lnTo>
                    <a:pt x="317" y="428"/>
                  </a:lnTo>
                  <a:lnTo>
                    <a:pt x="319" y="430"/>
                  </a:lnTo>
                  <a:lnTo>
                    <a:pt x="319" y="430"/>
                  </a:lnTo>
                  <a:lnTo>
                    <a:pt x="323" y="432"/>
                  </a:lnTo>
                  <a:lnTo>
                    <a:pt x="323" y="432"/>
                  </a:lnTo>
                  <a:lnTo>
                    <a:pt x="325" y="432"/>
                  </a:lnTo>
                  <a:lnTo>
                    <a:pt x="325" y="432"/>
                  </a:lnTo>
                  <a:lnTo>
                    <a:pt x="327" y="432"/>
                  </a:lnTo>
                  <a:lnTo>
                    <a:pt x="327" y="432"/>
                  </a:lnTo>
                  <a:lnTo>
                    <a:pt x="329" y="437"/>
                  </a:lnTo>
                  <a:lnTo>
                    <a:pt x="331" y="437"/>
                  </a:lnTo>
                  <a:lnTo>
                    <a:pt x="331" y="439"/>
                  </a:lnTo>
                  <a:lnTo>
                    <a:pt x="333" y="437"/>
                  </a:lnTo>
                  <a:lnTo>
                    <a:pt x="338" y="437"/>
                  </a:lnTo>
                  <a:lnTo>
                    <a:pt x="338" y="437"/>
                  </a:lnTo>
                  <a:lnTo>
                    <a:pt x="335" y="441"/>
                  </a:lnTo>
                  <a:lnTo>
                    <a:pt x="335" y="441"/>
                  </a:lnTo>
                  <a:lnTo>
                    <a:pt x="335" y="441"/>
                  </a:lnTo>
                  <a:lnTo>
                    <a:pt x="338" y="445"/>
                  </a:lnTo>
                  <a:lnTo>
                    <a:pt x="338" y="445"/>
                  </a:lnTo>
                  <a:lnTo>
                    <a:pt x="340" y="447"/>
                  </a:lnTo>
                  <a:lnTo>
                    <a:pt x="342" y="445"/>
                  </a:lnTo>
                  <a:lnTo>
                    <a:pt x="346" y="443"/>
                  </a:lnTo>
                  <a:lnTo>
                    <a:pt x="348" y="443"/>
                  </a:lnTo>
                  <a:lnTo>
                    <a:pt x="346" y="447"/>
                  </a:lnTo>
                  <a:lnTo>
                    <a:pt x="348" y="449"/>
                  </a:lnTo>
                  <a:lnTo>
                    <a:pt x="352" y="453"/>
                  </a:lnTo>
                  <a:lnTo>
                    <a:pt x="354" y="456"/>
                  </a:lnTo>
                  <a:lnTo>
                    <a:pt x="356" y="458"/>
                  </a:lnTo>
                  <a:lnTo>
                    <a:pt x="358" y="458"/>
                  </a:lnTo>
                  <a:lnTo>
                    <a:pt x="358" y="458"/>
                  </a:lnTo>
                  <a:lnTo>
                    <a:pt x="358" y="456"/>
                  </a:lnTo>
                  <a:lnTo>
                    <a:pt x="358" y="453"/>
                  </a:lnTo>
                  <a:lnTo>
                    <a:pt x="358" y="453"/>
                  </a:lnTo>
                  <a:lnTo>
                    <a:pt x="361" y="453"/>
                  </a:lnTo>
                  <a:lnTo>
                    <a:pt x="361" y="451"/>
                  </a:lnTo>
                  <a:lnTo>
                    <a:pt x="361" y="449"/>
                  </a:lnTo>
                  <a:lnTo>
                    <a:pt x="363" y="451"/>
                  </a:lnTo>
                  <a:lnTo>
                    <a:pt x="363" y="451"/>
                  </a:lnTo>
                  <a:lnTo>
                    <a:pt x="363" y="453"/>
                  </a:lnTo>
                  <a:lnTo>
                    <a:pt x="361" y="458"/>
                  </a:lnTo>
                  <a:lnTo>
                    <a:pt x="361" y="460"/>
                  </a:lnTo>
                  <a:lnTo>
                    <a:pt x="363" y="462"/>
                  </a:lnTo>
                  <a:lnTo>
                    <a:pt x="363" y="462"/>
                  </a:lnTo>
                  <a:lnTo>
                    <a:pt x="365" y="462"/>
                  </a:lnTo>
                  <a:lnTo>
                    <a:pt x="367" y="462"/>
                  </a:lnTo>
                  <a:lnTo>
                    <a:pt x="365" y="464"/>
                  </a:lnTo>
                  <a:lnTo>
                    <a:pt x="365" y="464"/>
                  </a:lnTo>
                  <a:lnTo>
                    <a:pt x="365" y="464"/>
                  </a:lnTo>
                  <a:lnTo>
                    <a:pt x="363" y="464"/>
                  </a:lnTo>
                  <a:lnTo>
                    <a:pt x="363" y="466"/>
                  </a:lnTo>
                  <a:lnTo>
                    <a:pt x="361" y="466"/>
                  </a:lnTo>
                  <a:lnTo>
                    <a:pt x="361" y="468"/>
                  </a:lnTo>
                  <a:lnTo>
                    <a:pt x="361" y="470"/>
                  </a:lnTo>
                  <a:lnTo>
                    <a:pt x="361" y="474"/>
                  </a:lnTo>
                  <a:lnTo>
                    <a:pt x="363" y="479"/>
                  </a:lnTo>
                  <a:lnTo>
                    <a:pt x="363" y="479"/>
                  </a:lnTo>
                  <a:lnTo>
                    <a:pt x="363" y="481"/>
                  </a:lnTo>
                  <a:lnTo>
                    <a:pt x="363" y="481"/>
                  </a:lnTo>
                  <a:lnTo>
                    <a:pt x="363" y="481"/>
                  </a:lnTo>
                  <a:lnTo>
                    <a:pt x="363" y="481"/>
                  </a:lnTo>
                  <a:lnTo>
                    <a:pt x="363" y="481"/>
                  </a:lnTo>
                  <a:lnTo>
                    <a:pt x="365" y="481"/>
                  </a:lnTo>
                  <a:lnTo>
                    <a:pt x="369" y="481"/>
                  </a:lnTo>
                  <a:lnTo>
                    <a:pt x="371" y="479"/>
                  </a:lnTo>
                  <a:lnTo>
                    <a:pt x="375" y="477"/>
                  </a:lnTo>
                  <a:lnTo>
                    <a:pt x="377" y="477"/>
                  </a:lnTo>
                  <a:lnTo>
                    <a:pt x="379" y="477"/>
                  </a:lnTo>
                  <a:lnTo>
                    <a:pt x="382" y="477"/>
                  </a:lnTo>
                  <a:lnTo>
                    <a:pt x="386" y="474"/>
                  </a:lnTo>
                  <a:lnTo>
                    <a:pt x="388" y="474"/>
                  </a:lnTo>
                  <a:lnTo>
                    <a:pt x="390" y="477"/>
                  </a:lnTo>
                  <a:lnTo>
                    <a:pt x="384" y="477"/>
                  </a:lnTo>
                  <a:lnTo>
                    <a:pt x="379" y="481"/>
                  </a:lnTo>
                  <a:lnTo>
                    <a:pt x="371" y="485"/>
                  </a:lnTo>
                  <a:lnTo>
                    <a:pt x="371" y="487"/>
                  </a:lnTo>
                  <a:lnTo>
                    <a:pt x="373" y="487"/>
                  </a:lnTo>
                  <a:lnTo>
                    <a:pt x="373" y="487"/>
                  </a:lnTo>
                  <a:lnTo>
                    <a:pt x="373" y="489"/>
                  </a:lnTo>
                  <a:lnTo>
                    <a:pt x="375" y="489"/>
                  </a:lnTo>
                  <a:lnTo>
                    <a:pt x="386" y="491"/>
                  </a:lnTo>
                  <a:lnTo>
                    <a:pt x="388" y="491"/>
                  </a:lnTo>
                  <a:lnTo>
                    <a:pt x="392" y="491"/>
                  </a:lnTo>
                  <a:lnTo>
                    <a:pt x="394" y="491"/>
                  </a:lnTo>
                  <a:lnTo>
                    <a:pt x="392" y="493"/>
                  </a:lnTo>
                  <a:lnTo>
                    <a:pt x="384" y="493"/>
                  </a:lnTo>
                  <a:lnTo>
                    <a:pt x="382" y="495"/>
                  </a:lnTo>
                  <a:lnTo>
                    <a:pt x="379" y="498"/>
                  </a:lnTo>
                  <a:lnTo>
                    <a:pt x="382" y="502"/>
                  </a:lnTo>
                  <a:lnTo>
                    <a:pt x="388" y="510"/>
                  </a:lnTo>
                  <a:lnTo>
                    <a:pt x="388" y="512"/>
                  </a:lnTo>
                  <a:lnTo>
                    <a:pt x="388" y="512"/>
                  </a:lnTo>
                  <a:lnTo>
                    <a:pt x="390" y="514"/>
                  </a:lnTo>
                  <a:lnTo>
                    <a:pt x="390" y="516"/>
                  </a:lnTo>
                  <a:lnTo>
                    <a:pt x="390" y="519"/>
                  </a:lnTo>
                  <a:lnTo>
                    <a:pt x="392" y="523"/>
                  </a:lnTo>
                  <a:lnTo>
                    <a:pt x="392" y="525"/>
                  </a:lnTo>
                  <a:lnTo>
                    <a:pt x="392" y="529"/>
                  </a:lnTo>
                  <a:lnTo>
                    <a:pt x="392" y="531"/>
                  </a:lnTo>
                  <a:lnTo>
                    <a:pt x="394" y="533"/>
                  </a:lnTo>
                  <a:lnTo>
                    <a:pt x="396" y="535"/>
                  </a:lnTo>
                  <a:lnTo>
                    <a:pt x="400" y="544"/>
                  </a:lnTo>
                  <a:lnTo>
                    <a:pt x="413" y="556"/>
                  </a:lnTo>
                  <a:lnTo>
                    <a:pt x="413" y="556"/>
                  </a:lnTo>
                  <a:lnTo>
                    <a:pt x="415" y="559"/>
                  </a:lnTo>
                  <a:lnTo>
                    <a:pt x="419" y="563"/>
                  </a:lnTo>
                  <a:lnTo>
                    <a:pt x="423" y="565"/>
                  </a:lnTo>
                  <a:lnTo>
                    <a:pt x="434" y="573"/>
                  </a:lnTo>
                  <a:lnTo>
                    <a:pt x="428" y="569"/>
                  </a:lnTo>
                  <a:lnTo>
                    <a:pt x="425" y="569"/>
                  </a:lnTo>
                  <a:lnTo>
                    <a:pt x="421" y="567"/>
                  </a:lnTo>
                  <a:lnTo>
                    <a:pt x="419" y="567"/>
                  </a:lnTo>
                  <a:lnTo>
                    <a:pt x="419" y="569"/>
                  </a:lnTo>
                  <a:lnTo>
                    <a:pt x="419" y="571"/>
                  </a:lnTo>
                  <a:lnTo>
                    <a:pt x="419" y="573"/>
                  </a:lnTo>
                  <a:lnTo>
                    <a:pt x="421" y="575"/>
                  </a:lnTo>
                  <a:lnTo>
                    <a:pt x="425" y="575"/>
                  </a:lnTo>
                  <a:lnTo>
                    <a:pt x="428" y="577"/>
                  </a:lnTo>
                  <a:lnTo>
                    <a:pt x="434" y="582"/>
                  </a:lnTo>
                  <a:lnTo>
                    <a:pt x="434" y="584"/>
                  </a:lnTo>
                  <a:lnTo>
                    <a:pt x="436" y="584"/>
                  </a:lnTo>
                  <a:lnTo>
                    <a:pt x="442" y="584"/>
                  </a:lnTo>
                  <a:lnTo>
                    <a:pt x="446" y="586"/>
                  </a:lnTo>
                  <a:lnTo>
                    <a:pt x="451" y="588"/>
                  </a:lnTo>
                  <a:lnTo>
                    <a:pt x="457" y="592"/>
                  </a:lnTo>
                  <a:lnTo>
                    <a:pt x="461" y="596"/>
                  </a:lnTo>
                  <a:lnTo>
                    <a:pt x="461" y="596"/>
                  </a:lnTo>
                  <a:lnTo>
                    <a:pt x="463" y="596"/>
                  </a:lnTo>
                  <a:lnTo>
                    <a:pt x="465" y="596"/>
                  </a:lnTo>
                  <a:lnTo>
                    <a:pt x="467" y="596"/>
                  </a:lnTo>
                  <a:lnTo>
                    <a:pt x="467" y="598"/>
                  </a:lnTo>
                  <a:lnTo>
                    <a:pt x="467" y="598"/>
                  </a:lnTo>
                  <a:lnTo>
                    <a:pt x="463" y="598"/>
                  </a:lnTo>
                  <a:lnTo>
                    <a:pt x="461" y="598"/>
                  </a:lnTo>
                  <a:lnTo>
                    <a:pt x="461" y="598"/>
                  </a:lnTo>
                  <a:lnTo>
                    <a:pt x="459" y="596"/>
                  </a:lnTo>
                  <a:lnTo>
                    <a:pt x="457" y="596"/>
                  </a:lnTo>
                  <a:lnTo>
                    <a:pt x="457" y="596"/>
                  </a:lnTo>
                  <a:lnTo>
                    <a:pt x="457" y="596"/>
                  </a:lnTo>
                  <a:lnTo>
                    <a:pt x="453" y="592"/>
                  </a:lnTo>
                  <a:lnTo>
                    <a:pt x="451" y="592"/>
                  </a:lnTo>
                  <a:lnTo>
                    <a:pt x="449" y="588"/>
                  </a:lnTo>
                  <a:lnTo>
                    <a:pt x="446" y="588"/>
                  </a:lnTo>
                  <a:lnTo>
                    <a:pt x="446" y="588"/>
                  </a:lnTo>
                  <a:lnTo>
                    <a:pt x="444" y="586"/>
                  </a:lnTo>
                  <a:lnTo>
                    <a:pt x="444" y="586"/>
                  </a:lnTo>
                  <a:lnTo>
                    <a:pt x="442" y="586"/>
                  </a:lnTo>
                  <a:lnTo>
                    <a:pt x="438" y="586"/>
                  </a:lnTo>
                  <a:lnTo>
                    <a:pt x="432" y="588"/>
                  </a:lnTo>
                  <a:lnTo>
                    <a:pt x="430" y="588"/>
                  </a:lnTo>
                  <a:lnTo>
                    <a:pt x="428" y="590"/>
                  </a:lnTo>
                  <a:lnTo>
                    <a:pt x="425" y="592"/>
                  </a:lnTo>
                  <a:lnTo>
                    <a:pt x="423" y="592"/>
                  </a:lnTo>
                  <a:lnTo>
                    <a:pt x="419" y="590"/>
                  </a:lnTo>
                  <a:lnTo>
                    <a:pt x="417" y="590"/>
                  </a:lnTo>
                  <a:lnTo>
                    <a:pt x="413" y="590"/>
                  </a:lnTo>
                  <a:lnTo>
                    <a:pt x="411" y="590"/>
                  </a:lnTo>
                  <a:lnTo>
                    <a:pt x="411" y="590"/>
                  </a:lnTo>
                  <a:lnTo>
                    <a:pt x="409" y="592"/>
                  </a:lnTo>
                  <a:lnTo>
                    <a:pt x="409" y="596"/>
                  </a:lnTo>
                  <a:lnTo>
                    <a:pt x="417" y="601"/>
                  </a:lnTo>
                  <a:lnTo>
                    <a:pt x="425" y="611"/>
                  </a:lnTo>
                  <a:lnTo>
                    <a:pt x="428" y="611"/>
                  </a:lnTo>
                  <a:lnTo>
                    <a:pt x="428" y="611"/>
                  </a:lnTo>
                  <a:lnTo>
                    <a:pt x="432" y="613"/>
                  </a:lnTo>
                  <a:lnTo>
                    <a:pt x="436" y="615"/>
                  </a:lnTo>
                  <a:lnTo>
                    <a:pt x="436" y="615"/>
                  </a:lnTo>
                  <a:lnTo>
                    <a:pt x="442" y="615"/>
                  </a:lnTo>
                  <a:lnTo>
                    <a:pt x="444" y="615"/>
                  </a:lnTo>
                  <a:lnTo>
                    <a:pt x="446" y="617"/>
                  </a:lnTo>
                  <a:lnTo>
                    <a:pt x="451" y="619"/>
                  </a:lnTo>
                  <a:lnTo>
                    <a:pt x="453" y="622"/>
                  </a:lnTo>
                  <a:lnTo>
                    <a:pt x="455" y="622"/>
                  </a:lnTo>
                  <a:lnTo>
                    <a:pt x="459" y="619"/>
                  </a:lnTo>
                  <a:lnTo>
                    <a:pt x="463" y="619"/>
                  </a:lnTo>
                  <a:lnTo>
                    <a:pt x="465" y="619"/>
                  </a:lnTo>
                  <a:lnTo>
                    <a:pt x="465" y="619"/>
                  </a:lnTo>
                  <a:lnTo>
                    <a:pt x="467" y="617"/>
                  </a:lnTo>
                  <a:lnTo>
                    <a:pt x="469" y="615"/>
                  </a:lnTo>
                  <a:lnTo>
                    <a:pt x="472" y="615"/>
                  </a:lnTo>
                  <a:lnTo>
                    <a:pt x="472" y="615"/>
                  </a:lnTo>
                  <a:lnTo>
                    <a:pt x="472" y="615"/>
                  </a:lnTo>
                  <a:lnTo>
                    <a:pt x="469" y="617"/>
                  </a:lnTo>
                  <a:lnTo>
                    <a:pt x="469" y="619"/>
                  </a:lnTo>
                  <a:lnTo>
                    <a:pt x="467" y="622"/>
                  </a:lnTo>
                  <a:lnTo>
                    <a:pt x="465" y="624"/>
                  </a:lnTo>
                  <a:lnTo>
                    <a:pt x="465" y="624"/>
                  </a:lnTo>
                  <a:lnTo>
                    <a:pt x="451" y="624"/>
                  </a:lnTo>
                  <a:lnTo>
                    <a:pt x="449" y="624"/>
                  </a:lnTo>
                  <a:lnTo>
                    <a:pt x="446" y="622"/>
                  </a:lnTo>
                  <a:lnTo>
                    <a:pt x="444" y="619"/>
                  </a:lnTo>
                  <a:lnTo>
                    <a:pt x="440" y="619"/>
                  </a:lnTo>
                  <a:lnTo>
                    <a:pt x="421" y="619"/>
                  </a:lnTo>
                  <a:lnTo>
                    <a:pt x="419" y="619"/>
                  </a:lnTo>
                  <a:lnTo>
                    <a:pt x="419" y="622"/>
                  </a:lnTo>
                  <a:lnTo>
                    <a:pt x="419" y="622"/>
                  </a:lnTo>
                  <a:lnTo>
                    <a:pt x="421" y="624"/>
                  </a:lnTo>
                  <a:lnTo>
                    <a:pt x="421" y="624"/>
                  </a:lnTo>
                  <a:lnTo>
                    <a:pt x="421" y="624"/>
                  </a:lnTo>
                  <a:lnTo>
                    <a:pt x="423" y="624"/>
                  </a:lnTo>
                  <a:lnTo>
                    <a:pt x="425" y="624"/>
                  </a:lnTo>
                  <a:lnTo>
                    <a:pt x="425" y="624"/>
                  </a:lnTo>
                  <a:lnTo>
                    <a:pt x="425" y="626"/>
                  </a:lnTo>
                  <a:lnTo>
                    <a:pt x="428" y="626"/>
                  </a:lnTo>
                  <a:lnTo>
                    <a:pt x="434" y="630"/>
                  </a:lnTo>
                  <a:lnTo>
                    <a:pt x="438" y="632"/>
                  </a:lnTo>
                  <a:lnTo>
                    <a:pt x="438" y="634"/>
                  </a:lnTo>
                  <a:lnTo>
                    <a:pt x="442" y="640"/>
                  </a:lnTo>
                  <a:lnTo>
                    <a:pt x="444" y="643"/>
                  </a:lnTo>
                  <a:lnTo>
                    <a:pt x="444" y="649"/>
                  </a:lnTo>
                  <a:lnTo>
                    <a:pt x="446" y="649"/>
                  </a:lnTo>
                  <a:lnTo>
                    <a:pt x="451" y="649"/>
                  </a:lnTo>
                  <a:lnTo>
                    <a:pt x="453" y="649"/>
                  </a:lnTo>
                  <a:lnTo>
                    <a:pt x="457" y="651"/>
                  </a:lnTo>
                  <a:lnTo>
                    <a:pt x="459" y="653"/>
                  </a:lnTo>
                  <a:lnTo>
                    <a:pt x="459" y="657"/>
                  </a:lnTo>
                  <a:lnTo>
                    <a:pt x="457" y="657"/>
                  </a:lnTo>
                  <a:lnTo>
                    <a:pt x="457" y="659"/>
                  </a:lnTo>
                  <a:lnTo>
                    <a:pt x="455" y="659"/>
                  </a:lnTo>
                  <a:lnTo>
                    <a:pt x="455" y="661"/>
                  </a:lnTo>
                  <a:lnTo>
                    <a:pt x="455" y="664"/>
                  </a:lnTo>
                  <a:lnTo>
                    <a:pt x="455" y="666"/>
                  </a:lnTo>
                  <a:lnTo>
                    <a:pt x="453" y="666"/>
                  </a:lnTo>
                  <a:lnTo>
                    <a:pt x="451" y="672"/>
                  </a:lnTo>
                  <a:lnTo>
                    <a:pt x="451" y="680"/>
                  </a:lnTo>
                  <a:lnTo>
                    <a:pt x="449" y="682"/>
                  </a:lnTo>
                  <a:lnTo>
                    <a:pt x="446" y="685"/>
                  </a:lnTo>
                  <a:lnTo>
                    <a:pt x="442" y="685"/>
                  </a:lnTo>
                  <a:lnTo>
                    <a:pt x="442" y="687"/>
                  </a:lnTo>
                  <a:lnTo>
                    <a:pt x="442" y="689"/>
                  </a:lnTo>
                  <a:lnTo>
                    <a:pt x="442" y="697"/>
                  </a:lnTo>
                  <a:lnTo>
                    <a:pt x="440" y="699"/>
                  </a:lnTo>
                  <a:lnTo>
                    <a:pt x="440" y="699"/>
                  </a:lnTo>
                  <a:lnTo>
                    <a:pt x="442" y="701"/>
                  </a:lnTo>
                  <a:lnTo>
                    <a:pt x="442" y="701"/>
                  </a:lnTo>
                  <a:lnTo>
                    <a:pt x="442" y="701"/>
                  </a:lnTo>
                  <a:lnTo>
                    <a:pt x="442" y="703"/>
                  </a:lnTo>
                  <a:lnTo>
                    <a:pt x="440" y="703"/>
                  </a:lnTo>
                  <a:lnTo>
                    <a:pt x="436" y="706"/>
                  </a:lnTo>
                  <a:lnTo>
                    <a:pt x="436" y="708"/>
                  </a:lnTo>
                  <a:lnTo>
                    <a:pt x="434" y="710"/>
                  </a:lnTo>
                  <a:lnTo>
                    <a:pt x="436" y="712"/>
                  </a:lnTo>
                  <a:lnTo>
                    <a:pt x="436" y="714"/>
                  </a:lnTo>
                  <a:lnTo>
                    <a:pt x="438" y="716"/>
                  </a:lnTo>
                  <a:lnTo>
                    <a:pt x="442" y="722"/>
                  </a:lnTo>
                  <a:lnTo>
                    <a:pt x="442" y="724"/>
                  </a:lnTo>
                  <a:lnTo>
                    <a:pt x="444" y="724"/>
                  </a:lnTo>
                  <a:lnTo>
                    <a:pt x="444" y="722"/>
                  </a:lnTo>
                  <a:lnTo>
                    <a:pt x="444" y="722"/>
                  </a:lnTo>
                  <a:lnTo>
                    <a:pt x="446" y="722"/>
                  </a:lnTo>
                  <a:lnTo>
                    <a:pt x="446" y="720"/>
                  </a:lnTo>
                  <a:lnTo>
                    <a:pt x="446" y="718"/>
                  </a:lnTo>
                  <a:lnTo>
                    <a:pt x="446" y="718"/>
                  </a:lnTo>
                  <a:lnTo>
                    <a:pt x="459" y="708"/>
                  </a:lnTo>
                  <a:lnTo>
                    <a:pt x="461" y="708"/>
                  </a:lnTo>
                  <a:lnTo>
                    <a:pt x="469" y="706"/>
                  </a:lnTo>
                  <a:lnTo>
                    <a:pt x="472" y="703"/>
                  </a:lnTo>
                  <a:lnTo>
                    <a:pt x="472" y="699"/>
                  </a:lnTo>
                  <a:lnTo>
                    <a:pt x="472" y="697"/>
                  </a:lnTo>
                  <a:lnTo>
                    <a:pt x="472" y="697"/>
                  </a:lnTo>
                  <a:lnTo>
                    <a:pt x="472" y="697"/>
                  </a:lnTo>
                  <a:lnTo>
                    <a:pt x="472" y="697"/>
                  </a:lnTo>
                  <a:lnTo>
                    <a:pt x="469" y="697"/>
                  </a:lnTo>
                  <a:lnTo>
                    <a:pt x="469" y="695"/>
                  </a:lnTo>
                  <a:lnTo>
                    <a:pt x="469" y="695"/>
                  </a:lnTo>
                  <a:lnTo>
                    <a:pt x="469" y="693"/>
                  </a:lnTo>
                  <a:lnTo>
                    <a:pt x="469" y="693"/>
                  </a:lnTo>
                  <a:lnTo>
                    <a:pt x="469" y="691"/>
                  </a:lnTo>
                  <a:lnTo>
                    <a:pt x="474" y="691"/>
                  </a:lnTo>
                  <a:lnTo>
                    <a:pt x="478" y="693"/>
                  </a:lnTo>
                  <a:lnTo>
                    <a:pt x="476" y="695"/>
                  </a:lnTo>
                  <a:lnTo>
                    <a:pt x="474" y="693"/>
                  </a:lnTo>
                  <a:lnTo>
                    <a:pt x="472" y="693"/>
                  </a:lnTo>
                  <a:lnTo>
                    <a:pt x="469" y="693"/>
                  </a:lnTo>
                  <a:lnTo>
                    <a:pt x="472" y="695"/>
                  </a:lnTo>
                  <a:lnTo>
                    <a:pt x="474" y="697"/>
                  </a:lnTo>
                  <a:lnTo>
                    <a:pt x="474" y="699"/>
                  </a:lnTo>
                  <a:lnTo>
                    <a:pt x="474" y="701"/>
                  </a:lnTo>
                  <a:lnTo>
                    <a:pt x="474" y="703"/>
                  </a:lnTo>
                  <a:lnTo>
                    <a:pt x="474" y="703"/>
                  </a:lnTo>
                  <a:lnTo>
                    <a:pt x="474" y="703"/>
                  </a:lnTo>
                  <a:lnTo>
                    <a:pt x="472" y="706"/>
                  </a:lnTo>
                  <a:lnTo>
                    <a:pt x="472" y="706"/>
                  </a:lnTo>
                  <a:lnTo>
                    <a:pt x="474" y="710"/>
                  </a:lnTo>
                  <a:lnTo>
                    <a:pt x="476" y="712"/>
                  </a:lnTo>
                  <a:lnTo>
                    <a:pt x="480" y="714"/>
                  </a:lnTo>
                  <a:lnTo>
                    <a:pt x="484" y="714"/>
                  </a:lnTo>
                  <a:lnTo>
                    <a:pt x="486" y="714"/>
                  </a:lnTo>
                  <a:lnTo>
                    <a:pt x="490" y="714"/>
                  </a:lnTo>
                  <a:lnTo>
                    <a:pt x="499" y="712"/>
                  </a:lnTo>
                  <a:lnTo>
                    <a:pt x="501" y="712"/>
                  </a:lnTo>
                  <a:lnTo>
                    <a:pt x="507" y="708"/>
                  </a:lnTo>
                  <a:lnTo>
                    <a:pt x="509" y="708"/>
                  </a:lnTo>
                  <a:lnTo>
                    <a:pt x="522" y="706"/>
                  </a:lnTo>
                  <a:lnTo>
                    <a:pt x="539" y="706"/>
                  </a:lnTo>
                  <a:lnTo>
                    <a:pt x="541" y="706"/>
                  </a:lnTo>
                  <a:lnTo>
                    <a:pt x="545" y="703"/>
                  </a:lnTo>
                  <a:lnTo>
                    <a:pt x="547" y="701"/>
                  </a:lnTo>
                  <a:lnTo>
                    <a:pt x="549" y="699"/>
                  </a:lnTo>
                  <a:lnTo>
                    <a:pt x="549" y="693"/>
                  </a:lnTo>
                  <a:lnTo>
                    <a:pt x="549" y="689"/>
                  </a:lnTo>
                  <a:lnTo>
                    <a:pt x="549" y="689"/>
                  </a:lnTo>
                  <a:lnTo>
                    <a:pt x="551" y="689"/>
                  </a:lnTo>
                  <a:lnTo>
                    <a:pt x="553" y="689"/>
                  </a:lnTo>
                  <a:lnTo>
                    <a:pt x="555" y="687"/>
                  </a:lnTo>
                  <a:lnTo>
                    <a:pt x="557" y="685"/>
                  </a:lnTo>
                  <a:lnTo>
                    <a:pt x="557" y="685"/>
                  </a:lnTo>
                  <a:lnTo>
                    <a:pt x="555" y="689"/>
                  </a:lnTo>
                  <a:lnTo>
                    <a:pt x="555" y="691"/>
                  </a:lnTo>
                  <a:lnTo>
                    <a:pt x="551" y="689"/>
                  </a:lnTo>
                  <a:lnTo>
                    <a:pt x="549" y="691"/>
                  </a:lnTo>
                  <a:lnTo>
                    <a:pt x="549" y="693"/>
                  </a:lnTo>
                  <a:lnTo>
                    <a:pt x="549" y="695"/>
                  </a:lnTo>
                  <a:lnTo>
                    <a:pt x="551" y="699"/>
                  </a:lnTo>
                  <a:lnTo>
                    <a:pt x="549" y="701"/>
                  </a:lnTo>
                  <a:lnTo>
                    <a:pt x="549" y="703"/>
                  </a:lnTo>
                  <a:lnTo>
                    <a:pt x="549" y="703"/>
                  </a:lnTo>
                  <a:lnTo>
                    <a:pt x="547" y="703"/>
                  </a:lnTo>
                  <a:lnTo>
                    <a:pt x="547" y="703"/>
                  </a:lnTo>
                  <a:lnTo>
                    <a:pt x="545" y="706"/>
                  </a:lnTo>
                  <a:lnTo>
                    <a:pt x="543" y="708"/>
                  </a:lnTo>
                  <a:lnTo>
                    <a:pt x="541" y="710"/>
                  </a:lnTo>
                  <a:lnTo>
                    <a:pt x="541" y="712"/>
                  </a:lnTo>
                  <a:lnTo>
                    <a:pt x="543" y="714"/>
                  </a:lnTo>
                  <a:lnTo>
                    <a:pt x="547" y="718"/>
                  </a:lnTo>
                  <a:lnTo>
                    <a:pt x="568" y="735"/>
                  </a:lnTo>
                  <a:lnTo>
                    <a:pt x="570" y="737"/>
                  </a:lnTo>
                  <a:lnTo>
                    <a:pt x="572" y="739"/>
                  </a:lnTo>
                  <a:lnTo>
                    <a:pt x="578" y="741"/>
                  </a:lnTo>
                  <a:lnTo>
                    <a:pt x="578" y="741"/>
                  </a:lnTo>
                  <a:lnTo>
                    <a:pt x="578" y="743"/>
                  </a:lnTo>
                  <a:lnTo>
                    <a:pt x="581" y="745"/>
                  </a:lnTo>
                  <a:lnTo>
                    <a:pt x="587" y="750"/>
                  </a:lnTo>
                  <a:lnTo>
                    <a:pt x="587" y="752"/>
                  </a:lnTo>
                  <a:lnTo>
                    <a:pt x="591" y="756"/>
                  </a:lnTo>
                  <a:lnTo>
                    <a:pt x="604" y="773"/>
                  </a:lnTo>
                  <a:lnTo>
                    <a:pt x="624" y="796"/>
                  </a:lnTo>
                  <a:lnTo>
                    <a:pt x="631" y="798"/>
                  </a:lnTo>
                  <a:lnTo>
                    <a:pt x="633" y="798"/>
                  </a:lnTo>
                  <a:lnTo>
                    <a:pt x="637" y="800"/>
                  </a:lnTo>
                  <a:lnTo>
                    <a:pt x="637" y="800"/>
                  </a:lnTo>
                  <a:lnTo>
                    <a:pt x="637" y="800"/>
                  </a:lnTo>
                  <a:lnTo>
                    <a:pt x="637" y="790"/>
                  </a:lnTo>
                  <a:lnTo>
                    <a:pt x="637" y="771"/>
                  </a:lnTo>
                  <a:lnTo>
                    <a:pt x="637" y="754"/>
                  </a:lnTo>
                  <a:lnTo>
                    <a:pt x="637" y="737"/>
                  </a:lnTo>
                  <a:close/>
                  <a:moveTo>
                    <a:pt x="415" y="718"/>
                  </a:moveTo>
                  <a:lnTo>
                    <a:pt x="417" y="714"/>
                  </a:lnTo>
                  <a:lnTo>
                    <a:pt x="417" y="712"/>
                  </a:lnTo>
                  <a:lnTo>
                    <a:pt x="419" y="710"/>
                  </a:lnTo>
                  <a:lnTo>
                    <a:pt x="421" y="710"/>
                  </a:lnTo>
                  <a:lnTo>
                    <a:pt x="425" y="710"/>
                  </a:lnTo>
                  <a:lnTo>
                    <a:pt x="428" y="710"/>
                  </a:lnTo>
                  <a:lnTo>
                    <a:pt x="430" y="708"/>
                  </a:lnTo>
                  <a:lnTo>
                    <a:pt x="432" y="703"/>
                  </a:lnTo>
                  <a:lnTo>
                    <a:pt x="434" y="703"/>
                  </a:lnTo>
                  <a:lnTo>
                    <a:pt x="436" y="703"/>
                  </a:lnTo>
                  <a:lnTo>
                    <a:pt x="440" y="703"/>
                  </a:lnTo>
                  <a:lnTo>
                    <a:pt x="440" y="699"/>
                  </a:lnTo>
                  <a:lnTo>
                    <a:pt x="440" y="697"/>
                  </a:lnTo>
                  <a:lnTo>
                    <a:pt x="438" y="689"/>
                  </a:lnTo>
                  <a:lnTo>
                    <a:pt x="440" y="687"/>
                  </a:lnTo>
                  <a:lnTo>
                    <a:pt x="442" y="685"/>
                  </a:lnTo>
                  <a:lnTo>
                    <a:pt x="446" y="682"/>
                  </a:lnTo>
                  <a:lnTo>
                    <a:pt x="449" y="680"/>
                  </a:lnTo>
                  <a:lnTo>
                    <a:pt x="449" y="680"/>
                  </a:lnTo>
                  <a:lnTo>
                    <a:pt x="449" y="670"/>
                  </a:lnTo>
                  <a:lnTo>
                    <a:pt x="449" y="670"/>
                  </a:lnTo>
                  <a:lnTo>
                    <a:pt x="453" y="664"/>
                  </a:lnTo>
                  <a:lnTo>
                    <a:pt x="453" y="661"/>
                  </a:lnTo>
                  <a:lnTo>
                    <a:pt x="455" y="659"/>
                  </a:lnTo>
                  <a:lnTo>
                    <a:pt x="455" y="657"/>
                  </a:lnTo>
                  <a:lnTo>
                    <a:pt x="457" y="655"/>
                  </a:lnTo>
                  <a:lnTo>
                    <a:pt x="455" y="655"/>
                  </a:lnTo>
                  <a:lnTo>
                    <a:pt x="446" y="653"/>
                  </a:lnTo>
                  <a:lnTo>
                    <a:pt x="444" y="653"/>
                  </a:lnTo>
                  <a:lnTo>
                    <a:pt x="442" y="651"/>
                  </a:lnTo>
                  <a:lnTo>
                    <a:pt x="442" y="651"/>
                  </a:lnTo>
                  <a:lnTo>
                    <a:pt x="440" y="649"/>
                  </a:lnTo>
                  <a:lnTo>
                    <a:pt x="436" y="643"/>
                  </a:lnTo>
                  <a:lnTo>
                    <a:pt x="436" y="640"/>
                  </a:lnTo>
                  <a:lnTo>
                    <a:pt x="432" y="636"/>
                  </a:lnTo>
                  <a:lnTo>
                    <a:pt x="423" y="634"/>
                  </a:lnTo>
                  <a:lnTo>
                    <a:pt x="415" y="636"/>
                  </a:lnTo>
                  <a:lnTo>
                    <a:pt x="409" y="636"/>
                  </a:lnTo>
                  <a:lnTo>
                    <a:pt x="405" y="638"/>
                  </a:lnTo>
                  <a:lnTo>
                    <a:pt x="392" y="638"/>
                  </a:lnTo>
                  <a:lnTo>
                    <a:pt x="379" y="645"/>
                  </a:lnTo>
                  <a:lnTo>
                    <a:pt x="365" y="653"/>
                  </a:lnTo>
                  <a:lnTo>
                    <a:pt x="358" y="659"/>
                  </a:lnTo>
                  <a:lnTo>
                    <a:pt x="356" y="661"/>
                  </a:lnTo>
                  <a:lnTo>
                    <a:pt x="354" y="666"/>
                  </a:lnTo>
                  <a:lnTo>
                    <a:pt x="354" y="668"/>
                  </a:lnTo>
                  <a:lnTo>
                    <a:pt x="352" y="670"/>
                  </a:lnTo>
                  <a:lnTo>
                    <a:pt x="352" y="672"/>
                  </a:lnTo>
                  <a:lnTo>
                    <a:pt x="348" y="674"/>
                  </a:lnTo>
                  <a:lnTo>
                    <a:pt x="346" y="678"/>
                  </a:lnTo>
                  <a:lnTo>
                    <a:pt x="340" y="693"/>
                  </a:lnTo>
                  <a:lnTo>
                    <a:pt x="338" y="693"/>
                  </a:lnTo>
                  <a:lnTo>
                    <a:pt x="338" y="695"/>
                  </a:lnTo>
                  <a:lnTo>
                    <a:pt x="338" y="699"/>
                  </a:lnTo>
                  <a:lnTo>
                    <a:pt x="335" y="701"/>
                  </a:lnTo>
                  <a:lnTo>
                    <a:pt x="333" y="703"/>
                  </a:lnTo>
                  <a:lnTo>
                    <a:pt x="331" y="703"/>
                  </a:lnTo>
                  <a:lnTo>
                    <a:pt x="331" y="706"/>
                  </a:lnTo>
                  <a:lnTo>
                    <a:pt x="329" y="710"/>
                  </a:lnTo>
                  <a:lnTo>
                    <a:pt x="321" y="733"/>
                  </a:lnTo>
                  <a:lnTo>
                    <a:pt x="321" y="737"/>
                  </a:lnTo>
                  <a:lnTo>
                    <a:pt x="325" y="737"/>
                  </a:lnTo>
                  <a:lnTo>
                    <a:pt x="333" y="733"/>
                  </a:lnTo>
                  <a:lnTo>
                    <a:pt x="338" y="733"/>
                  </a:lnTo>
                  <a:lnTo>
                    <a:pt x="342" y="731"/>
                  </a:lnTo>
                  <a:lnTo>
                    <a:pt x="358" y="733"/>
                  </a:lnTo>
                  <a:lnTo>
                    <a:pt x="373" y="733"/>
                  </a:lnTo>
                  <a:lnTo>
                    <a:pt x="377" y="733"/>
                  </a:lnTo>
                  <a:lnTo>
                    <a:pt x="384" y="735"/>
                  </a:lnTo>
                  <a:lnTo>
                    <a:pt x="388" y="735"/>
                  </a:lnTo>
                  <a:lnTo>
                    <a:pt x="392" y="735"/>
                  </a:lnTo>
                  <a:lnTo>
                    <a:pt x="394" y="733"/>
                  </a:lnTo>
                  <a:lnTo>
                    <a:pt x="398" y="731"/>
                  </a:lnTo>
                  <a:lnTo>
                    <a:pt x="400" y="729"/>
                  </a:lnTo>
                  <a:lnTo>
                    <a:pt x="402" y="727"/>
                  </a:lnTo>
                  <a:lnTo>
                    <a:pt x="405" y="724"/>
                  </a:lnTo>
                  <a:lnTo>
                    <a:pt x="407" y="724"/>
                  </a:lnTo>
                  <a:lnTo>
                    <a:pt x="413" y="720"/>
                  </a:lnTo>
                  <a:lnTo>
                    <a:pt x="415" y="718"/>
                  </a:lnTo>
                  <a:close/>
                  <a:moveTo>
                    <a:pt x="440" y="729"/>
                  </a:moveTo>
                  <a:lnTo>
                    <a:pt x="436" y="724"/>
                  </a:lnTo>
                  <a:lnTo>
                    <a:pt x="436" y="722"/>
                  </a:lnTo>
                  <a:lnTo>
                    <a:pt x="434" y="720"/>
                  </a:lnTo>
                  <a:lnTo>
                    <a:pt x="434" y="716"/>
                  </a:lnTo>
                  <a:lnTo>
                    <a:pt x="434" y="714"/>
                  </a:lnTo>
                  <a:lnTo>
                    <a:pt x="432" y="712"/>
                  </a:lnTo>
                  <a:lnTo>
                    <a:pt x="430" y="710"/>
                  </a:lnTo>
                  <a:lnTo>
                    <a:pt x="423" y="712"/>
                  </a:lnTo>
                  <a:lnTo>
                    <a:pt x="421" y="712"/>
                  </a:lnTo>
                  <a:lnTo>
                    <a:pt x="419" y="714"/>
                  </a:lnTo>
                  <a:lnTo>
                    <a:pt x="419" y="714"/>
                  </a:lnTo>
                  <a:lnTo>
                    <a:pt x="419" y="716"/>
                  </a:lnTo>
                  <a:lnTo>
                    <a:pt x="417" y="718"/>
                  </a:lnTo>
                  <a:lnTo>
                    <a:pt x="415" y="720"/>
                  </a:lnTo>
                  <a:lnTo>
                    <a:pt x="409" y="724"/>
                  </a:lnTo>
                  <a:lnTo>
                    <a:pt x="407" y="727"/>
                  </a:lnTo>
                  <a:lnTo>
                    <a:pt x="407" y="729"/>
                  </a:lnTo>
                  <a:lnTo>
                    <a:pt x="409" y="731"/>
                  </a:lnTo>
                  <a:lnTo>
                    <a:pt x="411" y="731"/>
                  </a:lnTo>
                  <a:lnTo>
                    <a:pt x="415" y="731"/>
                  </a:lnTo>
                  <a:lnTo>
                    <a:pt x="417" y="731"/>
                  </a:lnTo>
                  <a:lnTo>
                    <a:pt x="421" y="733"/>
                  </a:lnTo>
                  <a:lnTo>
                    <a:pt x="440" y="735"/>
                  </a:lnTo>
                  <a:lnTo>
                    <a:pt x="442" y="733"/>
                  </a:lnTo>
                  <a:lnTo>
                    <a:pt x="442" y="731"/>
                  </a:lnTo>
                  <a:lnTo>
                    <a:pt x="440" y="729"/>
                  </a:lnTo>
                  <a:lnTo>
                    <a:pt x="440" y="729"/>
                  </a:lnTo>
                  <a:close/>
                  <a:moveTo>
                    <a:pt x="417" y="582"/>
                  </a:moveTo>
                  <a:lnTo>
                    <a:pt x="417" y="582"/>
                  </a:lnTo>
                  <a:lnTo>
                    <a:pt x="419" y="584"/>
                  </a:lnTo>
                  <a:lnTo>
                    <a:pt x="419" y="586"/>
                  </a:lnTo>
                  <a:lnTo>
                    <a:pt x="421" y="588"/>
                  </a:lnTo>
                  <a:lnTo>
                    <a:pt x="421" y="588"/>
                  </a:lnTo>
                  <a:lnTo>
                    <a:pt x="423" y="588"/>
                  </a:lnTo>
                  <a:lnTo>
                    <a:pt x="423" y="588"/>
                  </a:lnTo>
                  <a:lnTo>
                    <a:pt x="425" y="588"/>
                  </a:lnTo>
                  <a:lnTo>
                    <a:pt x="428" y="586"/>
                  </a:lnTo>
                  <a:lnTo>
                    <a:pt x="430" y="586"/>
                  </a:lnTo>
                  <a:lnTo>
                    <a:pt x="430" y="584"/>
                  </a:lnTo>
                  <a:lnTo>
                    <a:pt x="430" y="584"/>
                  </a:lnTo>
                  <a:lnTo>
                    <a:pt x="428" y="582"/>
                  </a:lnTo>
                  <a:lnTo>
                    <a:pt x="428" y="580"/>
                  </a:lnTo>
                  <a:lnTo>
                    <a:pt x="425" y="580"/>
                  </a:lnTo>
                  <a:lnTo>
                    <a:pt x="425" y="577"/>
                  </a:lnTo>
                  <a:lnTo>
                    <a:pt x="421" y="577"/>
                  </a:lnTo>
                  <a:lnTo>
                    <a:pt x="419" y="577"/>
                  </a:lnTo>
                  <a:lnTo>
                    <a:pt x="419" y="577"/>
                  </a:lnTo>
                  <a:lnTo>
                    <a:pt x="415" y="575"/>
                  </a:lnTo>
                  <a:lnTo>
                    <a:pt x="415" y="575"/>
                  </a:lnTo>
                  <a:lnTo>
                    <a:pt x="413" y="575"/>
                  </a:lnTo>
                  <a:lnTo>
                    <a:pt x="413" y="577"/>
                  </a:lnTo>
                  <a:lnTo>
                    <a:pt x="415" y="580"/>
                  </a:lnTo>
                  <a:lnTo>
                    <a:pt x="415" y="582"/>
                  </a:lnTo>
                  <a:lnTo>
                    <a:pt x="417" y="582"/>
                  </a:lnTo>
                  <a:close/>
                  <a:moveTo>
                    <a:pt x="57" y="42"/>
                  </a:moveTo>
                  <a:lnTo>
                    <a:pt x="59" y="46"/>
                  </a:lnTo>
                  <a:lnTo>
                    <a:pt x="59" y="46"/>
                  </a:lnTo>
                  <a:lnTo>
                    <a:pt x="61" y="48"/>
                  </a:lnTo>
                  <a:lnTo>
                    <a:pt x="63" y="48"/>
                  </a:lnTo>
                  <a:lnTo>
                    <a:pt x="65" y="48"/>
                  </a:lnTo>
                  <a:lnTo>
                    <a:pt x="67" y="48"/>
                  </a:lnTo>
                  <a:lnTo>
                    <a:pt x="69" y="48"/>
                  </a:lnTo>
                  <a:lnTo>
                    <a:pt x="71" y="44"/>
                  </a:lnTo>
                  <a:lnTo>
                    <a:pt x="71" y="40"/>
                  </a:lnTo>
                  <a:lnTo>
                    <a:pt x="71" y="40"/>
                  </a:lnTo>
                  <a:lnTo>
                    <a:pt x="71" y="37"/>
                  </a:lnTo>
                  <a:lnTo>
                    <a:pt x="71" y="37"/>
                  </a:lnTo>
                  <a:lnTo>
                    <a:pt x="69" y="42"/>
                  </a:lnTo>
                  <a:lnTo>
                    <a:pt x="67" y="44"/>
                  </a:lnTo>
                  <a:lnTo>
                    <a:pt x="65" y="42"/>
                  </a:lnTo>
                  <a:lnTo>
                    <a:pt x="65" y="42"/>
                  </a:lnTo>
                  <a:lnTo>
                    <a:pt x="67" y="40"/>
                  </a:lnTo>
                  <a:lnTo>
                    <a:pt x="67" y="37"/>
                  </a:lnTo>
                  <a:lnTo>
                    <a:pt x="69" y="35"/>
                  </a:lnTo>
                  <a:lnTo>
                    <a:pt x="69" y="35"/>
                  </a:lnTo>
                  <a:lnTo>
                    <a:pt x="67" y="35"/>
                  </a:lnTo>
                  <a:lnTo>
                    <a:pt x="67" y="33"/>
                  </a:lnTo>
                  <a:lnTo>
                    <a:pt x="67" y="33"/>
                  </a:lnTo>
                  <a:lnTo>
                    <a:pt x="67" y="31"/>
                  </a:lnTo>
                  <a:lnTo>
                    <a:pt x="65" y="31"/>
                  </a:lnTo>
                  <a:lnTo>
                    <a:pt x="61" y="29"/>
                  </a:lnTo>
                  <a:lnTo>
                    <a:pt x="59" y="29"/>
                  </a:lnTo>
                  <a:lnTo>
                    <a:pt x="59" y="31"/>
                  </a:lnTo>
                  <a:lnTo>
                    <a:pt x="57" y="31"/>
                  </a:lnTo>
                  <a:lnTo>
                    <a:pt x="57" y="31"/>
                  </a:lnTo>
                  <a:lnTo>
                    <a:pt x="57" y="33"/>
                  </a:lnTo>
                  <a:lnTo>
                    <a:pt x="55" y="33"/>
                  </a:lnTo>
                  <a:lnTo>
                    <a:pt x="55" y="35"/>
                  </a:lnTo>
                  <a:lnTo>
                    <a:pt x="55" y="35"/>
                  </a:lnTo>
                  <a:lnTo>
                    <a:pt x="55" y="37"/>
                  </a:lnTo>
                  <a:lnTo>
                    <a:pt x="55" y="40"/>
                  </a:lnTo>
                  <a:lnTo>
                    <a:pt x="57" y="42"/>
                  </a:lnTo>
                  <a:close/>
                  <a:moveTo>
                    <a:pt x="90" y="86"/>
                  </a:moveTo>
                  <a:lnTo>
                    <a:pt x="99" y="84"/>
                  </a:lnTo>
                  <a:lnTo>
                    <a:pt x="103" y="84"/>
                  </a:lnTo>
                  <a:lnTo>
                    <a:pt x="105" y="82"/>
                  </a:lnTo>
                  <a:lnTo>
                    <a:pt x="103" y="82"/>
                  </a:lnTo>
                  <a:lnTo>
                    <a:pt x="101" y="82"/>
                  </a:lnTo>
                  <a:lnTo>
                    <a:pt x="101" y="82"/>
                  </a:lnTo>
                  <a:lnTo>
                    <a:pt x="99" y="79"/>
                  </a:lnTo>
                  <a:lnTo>
                    <a:pt x="95" y="82"/>
                  </a:lnTo>
                  <a:lnTo>
                    <a:pt x="95" y="82"/>
                  </a:lnTo>
                  <a:lnTo>
                    <a:pt x="92" y="79"/>
                  </a:lnTo>
                  <a:lnTo>
                    <a:pt x="86" y="82"/>
                  </a:lnTo>
                  <a:lnTo>
                    <a:pt x="84" y="79"/>
                  </a:lnTo>
                  <a:lnTo>
                    <a:pt x="82" y="79"/>
                  </a:lnTo>
                  <a:lnTo>
                    <a:pt x="82" y="82"/>
                  </a:lnTo>
                  <a:lnTo>
                    <a:pt x="82" y="84"/>
                  </a:lnTo>
                  <a:lnTo>
                    <a:pt x="82" y="84"/>
                  </a:lnTo>
                  <a:lnTo>
                    <a:pt x="90" y="86"/>
                  </a:lnTo>
                  <a:close/>
                  <a:moveTo>
                    <a:pt x="59" y="195"/>
                  </a:moveTo>
                  <a:lnTo>
                    <a:pt x="57" y="195"/>
                  </a:lnTo>
                  <a:lnTo>
                    <a:pt x="55" y="195"/>
                  </a:lnTo>
                  <a:lnTo>
                    <a:pt x="55" y="195"/>
                  </a:lnTo>
                  <a:lnTo>
                    <a:pt x="55" y="197"/>
                  </a:lnTo>
                  <a:lnTo>
                    <a:pt x="57" y="197"/>
                  </a:lnTo>
                  <a:lnTo>
                    <a:pt x="57" y="197"/>
                  </a:lnTo>
                  <a:lnTo>
                    <a:pt x="59" y="197"/>
                  </a:lnTo>
                  <a:lnTo>
                    <a:pt x="59" y="195"/>
                  </a:lnTo>
                  <a:lnTo>
                    <a:pt x="59" y="195"/>
                  </a:lnTo>
                  <a:lnTo>
                    <a:pt x="59" y="195"/>
                  </a:lnTo>
                  <a:close/>
                  <a:moveTo>
                    <a:pt x="46" y="134"/>
                  </a:moveTo>
                  <a:lnTo>
                    <a:pt x="48" y="134"/>
                  </a:lnTo>
                  <a:lnTo>
                    <a:pt x="48" y="134"/>
                  </a:lnTo>
                  <a:lnTo>
                    <a:pt x="48" y="134"/>
                  </a:lnTo>
                  <a:lnTo>
                    <a:pt x="48" y="132"/>
                  </a:lnTo>
                  <a:lnTo>
                    <a:pt x="48" y="132"/>
                  </a:lnTo>
                  <a:lnTo>
                    <a:pt x="46" y="132"/>
                  </a:lnTo>
                  <a:lnTo>
                    <a:pt x="46" y="134"/>
                  </a:lnTo>
                  <a:lnTo>
                    <a:pt x="46" y="134"/>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6" name="Freeform 19">
              <a:extLst>
                <a:ext uri="{FF2B5EF4-FFF2-40B4-BE49-F238E27FC236}">
                  <a16:creationId xmlns:a16="http://schemas.microsoft.com/office/drawing/2014/main" id="{A91999E8-049E-47E8-8091-B53A43291786}"/>
                </a:ext>
              </a:extLst>
            </p:cNvPr>
            <p:cNvSpPr>
              <a:spLocks noEditPoints="1"/>
            </p:cNvSpPr>
            <p:nvPr/>
          </p:nvSpPr>
          <p:spPr bwMode="auto">
            <a:xfrm>
              <a:off x="1982865" y="3368935"/>
              <a:ext cx="662938" cy="961051"/>
            </a:xfrm>
            <a:custGeom>
              <a:avLst/>
              <a:gdLst>
                <a:gd name="T0" fmla="*/ 125 w 318"/>
                <a:gd name="T1" fmla="*/ 433 h 461"/>
                <a:gd name="T2" fmla="*/ 113 w 318"/>
                <a:gd name="T3" fmla="*/ 454 h 461"/>
                <a:gd name="T4" fmla="*/ 132 w 318"/>
                <a:gd name="T5" fmla="*/ 456 h 461"/>
                <a:gd name="T6" fmla="*/ 134 w 318"/>
                <a:gd name="T7" fmla="*/ 452 h 461"/>
                <a:gd name="T8" fmla="*/ 73 w 318"/>
                <a:gd name="T9" fmla="*/ 412 h 461"/>
                <a:gd name="T10" fmla="*/ 71 w 318"/>
                <a:gd name="T11" fmla="*/ 303 h 461"/>
                <a:gd name="T12" fmla="*/ 44 w 318"/>
                <a:gd name="T13" fmla="*/ 274 h 461"/>
                <a:gd name="T14" fmla="*/ 33 w 318"/>
                <a:gd name="T15" fmla="*/ 265 h 461"/>
                <a:gd name="T16" fmla="*/ 19 w 318"/>
                <a:gd name="T17" fmla="*/ 269 h 461"/>
                <a:gd name="T18" fmla="*/ 0 w 318"/>
                <a:gd name="T19" fmla="*/ 271 h 461"/>
                <a:gd name="T20" fmla="*/ 14 w 318"/>
                <a:gd name="T21" fmla="*/ 284 h 461"/>
                <a:gd name="T22" fmla="*/ 27 w 318"/>
                <a:gd name="T23" fmla="*/ 305 h 461"/>
                <a:gd name="T24" fmla="*/ 52 w 318"/>
                <a:gd name="T25" fmla="*/ 332 h 461"/>
                <a:gd name="T26" fmla="*/ 58 w 318"/>
                <a:gd name="T27" fmla="*/ 351 h 461"/>
                <a:gd name="T28" fmla="*/ 75 w 318"/>
                <a:gd name="T29" fmla="*/ 337 h 461"/>
                <a:gd name="T30" fmla="*/ 105 w 318"/>
                <a:gd name="T31" fmla="*/ 416 h 461"/>
                <a:gd name="T32" fmla="*/ 136 w 318"/>
                <a:gd name="T33" fmla="*/ 391 h 461"/>
                <a:gd name="T34" fmla="*/ 163 w 318"/>
                <a:gd name="T35" fmla="*/ 389 h 461"/>
                <a:gd name="T36" fmla="*/ 119 w 318"/>
                <a:gd name="T37" fmla="*/ 408 h 461"/>
                <a:gd name="T38" fmla="*/ 140 w 318"/>
                <a:gd name="T39" fmla="*/ 435 h 461"/>
                <a:gd name="T40" fmla="*/ 304 w 318"/>
                <a:gd name="T41" fmla="*/ 223 h 461"/>
                <a:gd name="T42" fmla="*/ 306 w 318"/>
                <a:gd name="T43" fmla="*/ 164 h 461"/>
                <a:gd name="T44" fmla="*/ 297 w 318"/>
                <a:gd name="T45" fmla="*/ 154 h 461"/>
                <a:gd name="T46" fmla="*/ 287 w 318"/>
                <a:gd name="T47" fmla="*/ 162 h 461"/>
                <a:gd name="T48" fmla="*/ 278 w 318"/>
                <a:gd name="T49" fmla="*/ 148 h 461"/>
                <a:gd name="T50" fmla="*/ 276 w 318"/>
                <a:gd name="T51" fmla="*/ 160 h 461"/>
                <a:gd name="T52" fmla="*/ 272 w 318"/>
                <a:gd name="T53" fmla="*/ 148 h 461"/>
                <a:gd name="T54" fmla="*/ 262 w 318"/>
                <a:gd name="T55" fmla="*/ 118 h 461"/>
                <a:gd name="T56" fmla="*/ 226 w 318"/>
                <a:gd name="T57" fmla="*/ 91 h 461"/>
                <a:gd name="T58" fmla="*/ 180 w 318"/>
                <a:gd name="T59" fmla="*/ 61 h 461"/>
                <a:gd name="T60" fmla="*/ 138 w 318"/>
                <a:gd name="T61" fmla="*/ 28 h 461"/>
                <a:gd name="T62" fmla="*/ 111 w 318"/>
                <a:gd name="T63" fmla="*/ 13 h 461"/>
                <a:gd name="T64" fmla="*/ 113 w 318"/>
                <a:gd name="T65" fmla="*/ 9 h 461"/>
                <a:gd name="T66" fmla="*/ 94 w 318"/>
                <a:gd name="T67" fmla="*/ 7 h 461"/>
                <a:gd name="T68" fmla="*/ 88 w 318"/>
                <a:gd name="T69" fmla="*/ 30 h 461"/>
                <a:gd name="T70" fmla="*/ 77 w 318"/>
                <a:gd name="T71" fmla="*/ 42 h 461"/>
                <a:gd name="T72" fmla="*/ 75 w 318"/>
                <a:gd name="T73" fmla="*/ 70 h 461"/>
                <a:gd name="T74" fmla="*/ 79 w 318"/>
                <a:gd name="T75" fmla="*/ 84 h 461"/>
                <a:gd name="T76" fmla="*/ 77 w 318"/>
                <a:gd name="T77" fmla="*/ 103 h 461"/>
                <a:gd name="T78" fmla="*/ 77 w 318"/>
                <a:gd name="T79" fmla="*/ 116 h 461"/>
                <a:gd name="T80" fmla="*/ 90 w 318"/>
                <a:gd name="T81" fmla="*/ 139 h 461"/>
                <a:gd name="T82" fmla="*/ 90 w 318"/>
                <a:gd name="T83" fmla="*/ 156 h 461"/>
                <a:gd name="T84" fmla="*/ 96 w 318"/>
                <a:gd name="T85" fmla="*/ 177 h 461"/>
                <a:gd name="T86" fmla="*/ 115 w 318"/>
                <a:gd name="T87" fmla="*/ 213 h 461"/>
                <a:gd name="T88" fmla="*/ 138 w 318"/>
                <a:gd name="T89" fmla="*/ 223 h 461"/>
                <a:gd name="T90" fmla="*/ 155 w 318"/>
                <a:gd name="T91" fmla="*/ 236 h 461"/>
                <a:gd name="T92" fmla="*/ 163 w 318"/>
                <a:gd name="T93" fmla="*/ 255 h 461"/>
                <a:gd name="T94" fmla="*/ 157 w 318"/>
                <a:gd name="T95" fmla="*/ 263 h 461"/>
                <a:gd name="T96" fmla="*/ 165 w 318"/>
                <a:gd name="T97" fmla="*/ 280 h 461"/>
                <a:gd name="T98" fmla="*/ 186 w 318"/>
                <a:gd name="T99" fmla="*/ 343 h 461"/>
                <a:gd name="T100" fmla="*/ 192 w 318"/>
                <a:gd name="T101" fmla="*/ 372 h 461"/>
                <a:gd name="T102" fmla="*/ 216 w 318"/>
                <a:gd name="T103" fmla="*/ 360 h 461"/>
                <a:gd name="T104" fmla="*/ 243 w 318"/>
                <a:gd name="T105" fmla="*/ 353 h 461"/>
                <a:gd name="T106" fmla="*/ 262 w 318"/>
                <a:gd name="T107" fmla="*/ 360 h 461"/>
                <a:gd name="T108" fmla="*/ 260 w 318"/>
                <a:gd name="T109" fmla="*/ 339 h 461"/>
                <a:gd name="T110" fmla="*/ 249 w 318"/>
                <a:gd name="T111" fmla="*/ 326 h 461"/>
                <a:gd name="T112" fmla="*/ 260 w 318"/>
                <a:gd name="T113" fmla="*/ 322 h 461"/>
                <a:gd name="T114" fmla="*/ 289 w 318"/>
                <a:gd name="T115" fmla="*/ 335 h 461"/>
                <a:gd name="T116" fmla="*/ 295 w 318"/>
                <a:gd name="T117" fmla="*/ 322 h 461"/>
                <a:gd name="T118" fmla="*/ 295 w 318"/>
                <a:gd name="T119" fmla="*/ 292 h 461"/>
                <a:gd name="T120" fmla="*/ 283 w 318"/>
                <a:gd name="T121" fmla="*/ 276 h 461"/>
                <a:gd name="T122" fmla="*/ 318 w 318"/>
                <a:gd name="T123" fmla="*/ 250 h 461"/>
                <a:gd name="T124" fmla="*/ 136 w 318"/>
                <a:gd name="T125" fmla="*/ 24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461">
                  <a:moveTo>
                    <a:pt x="134" y="442"/>
                  </a:moveTo>
                  <a:lnTo>
                    <a:pt x="136" y="440"/>
                  </a:lnTo>
                  <a:lnTo>
                    <a:pt x="134" y="435"/>
                  </a:lnTo>
                  <a:lnTo>
                    <a:pt x="130" y="429"/>
                  </a:lnTo>
                  <a:lnTo>
                    <a:pt x="130" y="427"/>
                  </a:lnTo>
                  <a:lnTo>
                    <a:pt x="128" y="427"/>
                  </a:lnTo>
                  <a:lnTo>
                    <a:pt x="128" y="429"/>
                  </a:lnTo>
                  <a:lnTo>
                    <a:pt x="128" y="431"/>
                  </a:lnTo>
                  <a:lnTo>
                    <a:pt x="128" y="433"/>
                  </a:lnTo>
                  <a:lnTo>
                    <a:pt x="128" y="433"/>
                  </a:lnTo>
                  <a:lnTo>
                    <a:pt x="125" y="433"/>
                  </a:lnTo>
                  <a:lnTo>
                    <a:pt x="125" y="433"/>
                  </a:lnTo>
                  <a:lnTo>
                    <a:pt x="125" y="433"/>
                  </a:lnTo>
                  <a:lnTo>
                    <a:pt x="123" y="435"/>
                  </a:lnTo>
                  <a:lnTo>
                    <a:pt x="121" y="437"/>
                  </a:lnTo>
                  <a:lnTo>
                    <a:pt x="121" y="437"/>
                  </a:lnTo>
                  <a:lnTo>
                    <a:pt x="121" y="440"/>
                  </a:lnTo>
                  <a:lnTo>
                    <a:pt x="121" y="444"/>
                  </a:lnTo>
                  <a:lnTo>
                    <a:pt x="121" y="446"/>
                  </a:lnTo>
                  <a:lnTo>
                    <a:pt x="119" y="452"/>
                  </a:lnTo>
                  <a:lnTo>
                    <a:pt x="119" y="452"/>
                  </a:lnTo>
                  <a:lnTo>
                    <a:pt x="119" y="454"/>
                  </a:lnTo>
                  <a:lnTo>
                    <a:pt x="117" y="452"/>
                  </a:lnTo>
                  <a:lnTo>
                    <a:pt x="115" y="452"/>
                  </a:lnTo>
                  <a:lnTo>
                    <a:pt x="115" y="452"/>
                  </a:lnTo>
                  <a:lnTo>
                    <a:pt x="113" y="454"/>
                  </a:lnTo>
                  <a:lnTo>
                    <a:pt x="113" y="454"/>
                  </a:lnTo>
                  <a:lnTo>
                    <a:pt x="117" y="454"/>
                  </a:lnTo>
                  <a:lnTo>
                    <a:pt x="123" y="458"/>
                  </a:lnTo>
                  <a:lnTo>
                    <a:pt x="128" y="461"/>
                  </a:lnTo>
                  <a:lnTo>
                    <a:pt x="128" y="458"/>
                  </a:lnTo>
                  <a:lnTo>
                    <a:pt x="128" y="456"/>
                  </a:lnTo>
                  <a:lnTo>
                    <a:pt x="128" y="456"/>
                  </a:lnTo>
                  <a:lnTo>
                    <a:pt x="128" y="454"/>
                  </a:lnTo>
                  <a:lnTo>
                    <a:pt x="130" y="454"/>
                  </a:lnTo>
                  <a:lnTo>
                    <a:pt x="132" y="454"/>
                  </a:lnTo>
                  <a:lnTo>
                    <a:pt x="132" y="454"/>
                  </a:lnTo>
                  <a:lnTo>
                    <a:pt x="130" y="456"/>
                  </a:lnTo>
                  <a:lnTo>
                    <a:pt x="132" y="456"/>
                  </a:lnTo>
                  <a:lnTo>
                    <a:pt x="132" y="456"/>
                  </a:lnTo>
                  <a:lnTo>
                    <a:pt x="132" y="456"/>
                  </a:lnTo>
                  <a:lnTo>
                    <a:pt x="134" y="456"/>
                  </a:lnTo>
                  <a:lnTo>
                    <a:pt x="134" y="456"/>
                  </a:lnTo>
                  <a:lnTo>
                    <a:pt x="134" y="456"/>
                  </a:lnTo>
                  <a:lnTo>
                    <a:pt x="134" y="456"/>
                  </a:lnTo>
                  <a:lnTo>
                    <a:pt x="134" y="458"/>
                  </a:lnTo>
                  <a:lnTo>
                    <a:pt x="134" y="458"/>
                  </a:lnTo>
                  <a:lnTo>
                    <a:pt x="134" y="456"/>
                  </a:lnTo>
                  <a:lnTo>
                    <a:pt x="134" y="454"/>
                  </a:lnTo>
                  <a:lnTo>
                    <a:pt x="134" y="454"/>
                  </a:lnTo>
                  <a:lnTo>
                    <a:pt x="134" y="452"/>
                  </a:lnTo>
                  <a:lnTo>
                    <a:pt x="134" y="452"/>
                  </a:lnTo>
                  <a:lnTo>
                    <a:pt x="134" y="450"/>
                  </a:lnTo>
                  <a:lnTo>
                    <a:pt x="134" y="450"/>
                  </a:lnTo>
                  <a:lnTo>
                    <a:pt x="134" y="448"/>
                  </a:lnTo>
                  <a:lnTo>
                    <a:pt x="136" y="446"/>
                  </a:lnTo>
                  <a:lnTo>
                    <a:pt x="136" y="444"/>
                  </a:lnTo>
                  <a:lnTo>
                    <a:pt x="136" y="442"/>
                  </a:lnTo>
                  <a:lnTo>
                    <a:pt x="134" y="442"/>
                  </a:lnTo>
                  <a:close/>
                  <a:moveTo>
                    <a:pt x="75" y="410"/>
                  </a:moveTo>
                  <a:lnTo>
                    <a:pt x="75" y="410"/>
                  </a:lnTo>
                  <a:lnTo>
                    <a:pt x="73" y="410"/>
                  </a:lnTo>
                  <a:lnTo>
                    <a:pt x="73" y="410"/>
                  </a:lnTo>
                  <a:lnTo>
                    <a:pt x="73" y="410"/>
                  </a:lnTo>
                  <a:lnTo>
                    <a:pt x="73" y="412"/>
                  </a:lnTo>
                  <a:lnTo>
                    <a:pt x="75" y="412"/>
                  </a:lnTo>
                  <a:lnTo>
                    <a:pt x="75" y="412"/>
                  </a:lnTo>
                  <a:lnTo>
                    <a:pt x="77" y="412"/>
                  </a:lnTo>
                  <a:lnTo>
                    <a:pt x="77" y="412"/>
                  </a:lnTo>
                  <a:lnTo>
                    <a:pt x="75" y="410"/>
                  </a:lnTo>
                  <a:lnTo>
                    <a:pt x="75" y="410"/>
                  </a:lnTo>
                  <a:close/>
                  <a:moveTo>
                    <a:pt x="79" y="309"/>
                  </a:moveTo>
                  <a:lnTo>
                    <a:pt x="77" y="307"/>
                  </a:lnTo>
                  <a:lnTo>
                    <a:pt x="77" y="305"/>
                  </a:lnTo>
                  <a:lnTo>
                    <a:pt x="75" y="305"/>
                  </a:lnTo>
                  <a:lnTo>
                    <a:pt x="73" y="305"/>
                  </a:lnTo>
                  <a:lnTo>
                    <a:pt x="71" y="303"/>
                  </a:lnTo>
                  <a:lnTo>
                    <a:pt x="71" y="303"/>
                  </a:lnTo>
                  <a:lnTo>
                    <a:pt x="71" y="301"/>
                  </a:lnTo>
                  <a:lnTo>
                    <a:pt x="71" y="301"/>
                  </a:lnTo>
                  <a:lnTo>
                    <a:pt x="69" y="299"/>
                  </a:lnTo>
                  <a:lnTo>
                    <a:pt x="67" y="297"/>
                  </a:lnTo>
                  <a:lnTo>
                    <a:pt x="67" y="297"/>
                  </a:lnTo>
                  <a:lnTo>
                    <a:pt x="65" y="295"/>
                  </a:lnTo>
                  <a:lnTo>
                    <a:pt x="61" y="295"/>
                  </a:lnTo>
                  <a:lnTo>
                    <a:pt x="58" y="292"/>
                  </a:lnTo>
                  <a:lnTo>
                    <a:pt x="50" y="284"/>
                  </a:lnTo>
                  <a:lnTo>
                    <a:pt x="50" y="280"/>
                  </a:lnTo>
                  <a:lnTo>
                    <a:pt x="48" y="278"/>
                  </a:lnTo>
                  <a:lnTo>
                    <a:pt x="44" y="274"/>
                  </a:lnTo>
                  <a:lnTo>
                    <a:pt x="44" y="274"/>
                  </a:lnTo>
                  <a:lnTo>
                    <a:pt x="42" y="271"/>
                  </a:lnTo>
                  <a:lnTo>
                    <a:pt x="42" y="269"/>
                  </a:lnTo>
                  <a:lnTo>
                    <a:pt x="42" y="269"/>
                  </a:lnTo>
                  <a:lnTo>
                    <a:pt x="40" y="267"/>
                  </a:lnTo>
                  <a:lnTo>
                    <a:pt x="40" y="267"/>
                  </a:lnTo>
                  <a:lnTo>
                    <a:pt x="40" y="265"/>
                  </a:lnTo>
                  <a:lnTo>
                    <a:pt x="40" y="265"/>
                  </a:lnTo>
                  <a:lnTo>
                    <a:pt x="37" y="265"/>
                  </a:lnTo>
                  <a:lnTo>
                    <a:pt x="37" y="265"/>
                  </a:lnTo>
                  <a:lnTo>
                    <a:pt x="35" y="265"/>
                  </a:lnTo>
                  <a:lnTo>
                    <a:pt x="35" y="265"/>
                  </a:lnTo>
                  <a:lnTo>
                    <a:pt x="35" y="265"/>
                  </a:lnTo>
                  <a:lnTo>
                    <a:pt x="33" y="265"/>
                  </a:lnTo>
                  <a:lnTo>
                    <a:pt x="33" y="263"/>
                  </a:lnTo>
                  <a:lnTo>
                    <a:pt x="33" y="263"/>
                  </a:lnTo>
                  <a:lnTo>
                    <a:pt x="31" y="261"/>
                  </a:lnTo>
                  <a:lnTo>
                    <a:pt x="31" y="263"/>
                  </a:lnTo>
                  <a:lnTo>
                    <a:pt x="29" y="263"/>
                  </a:lnTo>
                  <a:lnTo>
                    <a:pt x="29" y="261"/>
                  </a:lnTo>
                  <a:lnTo>
                    <a:pt x="25" y="259"/>
                  </a:lnTo>
                  <a:lnTo>
                    <a:pt x="25" y="261"/>
                  </a:lnTo>
                  <a:lnTo>
                    <a:pt x="25" y="261"/>
                  </a:lnTo>
                  <a:lnTo>
                    <a:pt x="25" y="263"/>
                  </a:lnTo>
                  <a:lnTo>
                    <a:pt x="25" y="265"/>
                  </a:lnTo>
                  <a:lnTo>
                    <a:pt x="23" y="265"/>
                  </a:lnTo>
                  <a:lnTo>
                    <a:pt x="19" y="269"/>
                  </a:lnTo>
                  <a:lnTo>
                    <a:pt x="17" y="271"/>
                  </a:lnTo>
                  <a:lnTo>
                    <a:pt x="14" y="271"/>
                  </a:lnTo>
                  <a:lnTo>
                    <a:pt x="12" y="271"/>
                  </a:lnTo>
                  <a:lnTo>
                    <a:pt x="10" y="271"/>
                  </a:lnTo>
                  <a:lnTo>
                    <a:pt x="8" y="271"/>
                  </a:lnTo>
                  <a:lnTo>
                    <a:pt x="8" y="271"/>
                  </a:lnTo>
                  <a:lnTo>
                    <a:pt x="8" y="271"/>
                  </a:lnTo>
                  <a:lnTo>
                    <a:pt x="6" y="271"/>
                  </a:lnTo>
                  <a:lnTo>
                    <a:pt x="6" y="269"/>
                  </a:lnTo>
                  <a:lnTo>
                    <a:pt x="6" y="269"/>
                  </a:lnTo>
                  <a:lnTo>
                    <a:pt x="2" y="269"/>
                  </a:lnTo>
                  <a:lnTo>
                    <a:pt x="0" y="269"/>
                  </a:lnTo>
                  <a:lnTo>
                    <a:pt x="0" y="271"/>
                  </a:lnTo>
                  <a:lnTo>
                    <a:pt x="0" y="274"/>
                  </a:lnTo>
                  <a:lnTo>
                    <a:pt x="0" y="271"/>
                  </a:lnTo>
                  <a:lnTo>
                    <a:pt x="0" y="271"/>
                  </a:lnTo>
                  <a:lnTo>
                    <a:pt x="4" y="274"/>
                  </a:lnTo>
                  <a:lnTo>
                    <a:pt x="4" y="274"/>
                  </a:lnTo>
                  <a:lnTo>
                    <a:pt x="8" y="278"/>
                  </a:lnTo>
                  <a:lnTo>
                    <a:pt x="10" y="280"/>
                  </a:lnTo>
                  <a:lnTo>
                    <a:pt x="10" y="282"/>
                  </a:lnTo>
                  <a:lnTo>
                    <a:pt x="10" y="282"/>
                  </a:lnTo>
                  <a:lnTo>
                    <a:pt x="12" y="284"/>
                  </a:lnTo>
                  <a:lnTo>
                    <a:pt x="12" y="284"/>
                  </a:lnTo>
                  <a:lnTo>
                    <a:pt x="14" y="284"/>
                  </a:lnTo>
                  <a:lnTo>
                    <a:pt x="14" y="284"/>
                  </a:lnTo>
                  <a:lnTo>
                    <a:pt x="17" y="284"/>
                  </a:lnTo>
                  <a:lnTo>
                    <a:pt x="17" y="286"/>
                  </a:lnTo>
                  <a:lnTo>
                    <a:pt x="17" y="286"/>
                  </a:lnTo>
                  <a:lnTo>
                    <a:pt x="17" y="288"/>
                  </a:lnTo>
                  <a:lnTo>
                    <a:pt x="17" y="288"/>
                  </a:lnTo>
                  <a:lnTo>
                    <a:pt x="19" y="290"/>
                  </a:lnTo>
                  <a:lnTo>
                    <a:pt x="19" y="292"/>
                  </a:lnTo>
                  <a:lnTo>
                    <a:pt x="21" y="292"/>
                  </a:lnTo>
                  <a:lnTo>
                    <a:pt x="21" y="292"/>
                  </a:lnTo>
                  <a:lnTo>
                    <a:pt x="23" y="295"/>
                  </a:lnTo>
                  <a:lnTo>
                    <a:pt x="23" y="295"/>
                  </a:lnTo>
                  <a:lnTo>
                    <a:pt x="23" y="297"/>
                  </a:lnTo>
                  <a:lnTo>
                    <a:pt x="27" y="305"/>
                  </a:lnTo>
                  <a:lnTo>
                    <a:pt x="29" y="309"/>
                  </a:lnTo>
                  <a:lnTo>
                    <a:pt x="29" y="313"/>
                  </a:lnTo>
                  <a:lnTo>
                    <a:pt x="29" y="316"/>
                  </a:lnTo>
                  <a:lnTo>
                    <a:pt x="29" y="316"/>
                  </a:lnTo>
                  <a:lnTo>
                    <a:pt x="33" y="316"/>
                  </a:lnTo>
                  <a:lnTo>
                    <a:pt x="35" y="316"/>
                  </a:lnTo>
                  <a:lnTo>
                    <a:pt x="37" y="316"/>
                  </a:lnTo>
                  <a:lnTo>
                    <a:pt x="40" y="318"/>
                  </a:lnTo>
                  <a:lnTo>
                    <a:pt x="40" y="318"/>
                  </a:lnTo>
                  <a:lnTo>
                    <a:pt x="48" y="324"/>
                  </a:lnTo>
                  <a:lnTo>
                    <a:pt x="50" y="326"/>
                  </a:lnTo>
                  <a:lnTo>
                    <a:pt x="52" y="330"/>
                  </a:lnTo>
                  <a:lnTo>
                    <a:pt x="52" y="332"/>
                  </a:lnTo>
                  <a:lnTo>
                    <a:pt x="54" y="335"/>
                  </a:lnTo>
                  <a:lnTo>
                    <a:pt x="54" y="337"/>
                  </a:lnTo>
                  <a:lnTo>
                    <a:pt x="54" y="337"/>
                  </a:lnTo>
                  <a:lnTo>
                    <a:pt x="54" y="341"/>
                  </a:lnTo>
                  <a:lnTo>
                    <a:pt x="54" y="341"/>
                  </a:lnTo>
                  <a:lnTo>
                    <a:pt x="56" y="343"/>
                  </a:lnTo>
                  <a:lnTo>
                    <a:pt x="56" y="345"/>
                  </a:lnTo>
                  <a:lnTo>
                    <a:pt x="58" y="345"/>
                  </a:lnTo>
                  <a:lnTo>
                    <a:pt x="56" y="349"/>
                  </a:lnTo>
                  <a:lnTo>
                    <a:pt x="56" y="349"/>
                  </a:lnTo>
                  <a:lnTo>
                    <a:pt x="58" y="349"/>
                  </a:lnTo>
                  <a:lnTo>
                    <a:pt x="58" y="349"/>
                  </a:lnTo>
                  <a:lnTo>
                    <a:pt x="58" y="351"/>
                  </a:lnTo>
                  <a:lnTo>
                    <a:pt x="61" y="351"/>
                  </a:lnTo>
                  <a:lnTo>
                    <a:pt x="61" y="349"/>
                  </a:lnTo>
                  <a:lnTo>
                    <a:pt x="61" y="349"/>
                  </a:lnTo>
                  <a:lnTo>
                    <a:pt x="65" y="351"/>
                  </a:lnTo>
                  <a:lnTo>
                    <a:pt x="65" y="351"/>
                  </a:lnTo>
                  <a:lnTo>
                    <a:pt x="67" y="349"/>
                  </a:lnTo>
                  <a:lnTo>
                    <a:pt x="69" y="351"/>
                  </a:lnTo>
                  <a:lnTo>
                    <a:pt x="69" y="351"/>
                  </a:lnTo>
                  <a:lnTo>
                    <a:pt x="71" y="351"/>
                  </a:lnTo>
                  <a:lnTo>
                    <a:pt x="71" y="351"/>
                  </a:lnTo>
                  <a:lnTo>
                    <a:pt x="75" y="347"/>
                  </a:lnTo>
                  <a:lnTo>
                    <a:pt x="75" y="345"/>
                  </a:lnTo>
                  <a:lnTo>
                    <a:pt x="75" y="337"/>
                  </a:lnTo>
                  <a:lnTo>
                    <a:pt x="77" y="332"/>
                  </a:lnTo>
                  <a:lnTo>
                    <a:pt x="77" y="330"/>
                  </a:lnTo>
                  <a:lnTo>
                    <a:pt x="77" y="328"/>
                  </a:lnTo>
                  <a:lnTo>
                    <a:pt x="77" y="322"/>
                  </a:lnTo>
                  <a:lnTo>
                    <a:pt x="77" y="320"/>
                  </a:lnTo>
                  <a:lnTo>
                    <a:pt x="79" y="318"/>
                  </a:lnTo>
                  <a:lnTo>
                    <a:pt x="79" y="318"/>
                  </a:lnTo>
                  <a:lnTo>
                    <a:pt x="81" y="313"/>
                  </a:lnTo>
                  <a:lnTo>
                    <a:pt x="81" y="311"/>
                  </a:lnTo>
                  <a:lnTo>
                    <a:pt x="79" y="311"/>
                  </a:lnTo>
                  <a:lnTo>
                    <a:pt x="79" y="309"/>
                  </a:lnTo>
                  <a:close/>
                  <a:moveTo>
                    <a:pt x="105" y="414"/>
                  </a:moveTo>
                  <a:lnTo>
                    <a:pt x="105" y="416"/>
                  </a:lnTo>
                  <a:lnTo>
                    <a:pt x="105" y="419"/>
                  </a:lnTo>
                  <a:lnTo>
                    <a:pt x="107" y="416"/>
                  </a:lnTo>
                  <a:lnTo>
                    <a:pt x="107" y="414"/>
                  </a:lnTo>
                  <a:lnTo>
                    <a:pt x="105" y="414"/>
                  </a:lnTo>
                  <a:close/>
                  <a:moveTo>
                    <a:pt x="163" y="389"/>
                  </a:moveTo>
                  <a:lnTo>
                    <a:pt x="159" y="389"/>
                  </a:lnTo>
                  <a:lnTo>
                    <a:pt x="157" y="389"/>
                  </a:lnTo>
                  <a:lnTo>
                    <a:pt x="155" y="387"/>
                  </a:lnTo>
                  <a:lnTo>
                    <a:pt x="151" y="389"/>
                  </a:lnTo>
                  <a:lnTo>
                    <a:pt x="146" y="387"/>
                  </a:lnTo>
                  <a:lnTo>
                    <a:pt x="142" y="389"/>
                  </a:lnTo>
                  <a:lnTo>
                    <a:pt x="138" y="389"/>
                  </a:lnTo>
                  <a:lnTo>
                    <a:pt x="136" y="391"/>
                  </a:lnTo>
                  <a:lnTo>
                    <a:pt x="136" y="393"/>
                  </a:lnTo>
                  <a:lnTo>
                    <a:pt x="138" y="395"/>
                  </a:lnTo>
                  <a:lnTo>
                    <a:pt x="142" y="395"/>
                  </a:lnTo>
                  <a:lnTo>
                    <a:pt x="146" y="395"/>
                  </a:lnTo>
                  <a:lnTo>
                    <a:pt x="148" y="398"/>
                  </a:lnTo>
                  <a:lnTo>
                    <a:pt x="153" y="398"/>
                  </a:lnTo>
                  <a:lnTo>
                    <a:pt x="155" y="398"/>
                  </a:lnTo>
                  <a:lnTo>
                    <a:pt x="159" y="395"/>
                  </a:lnTo>
                  <a:lnTo>
                    <a:pt x="163" y="395"/>
                  </a:lnTo>
                  <a:lnTo>
                    <a:pt x="167" y="398"/>
                  </a:lnTo>
                  <a:lnTo>
                    <a:pt x="167" y="393"/>
                  </a:lnTo>
                  <a:lnTo>
                    <a:pt x="165" y="391"/>
                  </a:lnTo>
                  <a:lnTo>
                    <a:pt x="163" y="389"/>
                  </a:lnTo>
                  <a:close/>
                  <a:moveTo>
                    <a:pt x="134" y="423"/>
                  </a:moveTo>
                  <a:lnTo>
                    <a:pt x="132" y="419"/>
                  </a:lnTo>
                  <a:lnTo>
                    <a:pt x="132" y="414"/>
                  </a:lnTo>
                  <a:lnTo>
                    <a:pt x="130" y="410"/>
                  </a:lnTo>
                  <a:lnTo>
                    <a:pt x="125" y="406"/>
                  </a:lnTo>
                  <a:lnTo>
                    <a:pt x="121" y="404"/>
                  </a:lnTo>
                  <a:lnTo>
                    <a:pt x="117" y="404"/>
                  </a:lnTo>
                  <a:lnTo>
                    <a:pt x="115" y="404"/>
                  </a:lnTo>
                  <a:lnTo>
                    <a:pt x="115" y="406"/>
                  </a:lnTo>
                  <a:lnTo>
                    <a:pt x="115" y="406"/>
                  </a:lnTo>
                  <a:lnTo>
                    <a:pt x="117" y="408"/>
                  </a:lnTo>
                  <a:lnTo>
                    <a:pt x="119" y="408"/>
                  </a:lnTo>
                  <a:lnTo>
                    <a:pt x="119" y="408"/>
                  </a:lnTo>
                  <a:lnTo>
                    <a:pt x="121" y="412"/>
                  </a:lnTo>
                  <a:lnTo>
                    <a:pt x="123" y="419"/>
                  </a:lnTo>
                  <a:lnTo>
                    <a:pt x="125" y="421"/>
                  </a:lnTo>
                  <a:lnTo>
                    <a:pt x="136" y="435"/>
                  </a:lnTo>
                  <a:lnTo>
                    <a:pt x="138" y="440"/>
                  </a:lnTo>
                  <a:lnTo>
                    <a:pt x="138" y="440"/>
                  </a:lnTo>
                  <a:lnTo>
                    <a:pt x="138" y="440"/>
                  </a:lnTo>
                  <a:lnTo>
                    <a:pt x="138" y="437"/>
                  </a:lnTo>
                  <a:lnTo>
                    <a:pt x="138" y="437"/>
                  </a:lnTo>
                  <a:lnTo>
                    <a:pt x="138" y="435"/>
                  </a:lnTo>
                  <a:lnTo>
                    <a:pt x="140" y="435"/>
                  </a:lnTo>
                  <a:lnTo>
                    <a:pt x="140" y="433"/>
                  </a:lnTo>
                  <a:lnTo>
                    <a:pt x="140" y="435"/>
                  </a:lnTo>
                  <a:lnTo>
                    <a:pt x="140" y="431"/>
                  </a:lnTo>
                  <a:lnTo>
                    <a:pt x="138" y="427"/>
                  </a:lnTo>
                  <a:lnTo>
                    <a:pt x="134" y="423"/>
                  </a:lnTo>
                  <a:close/>
                  <a:moveTo>
                    <a:pt x="318" y="250"/>
                  </a:moveTo>
                  <a:lnTo>
                    <a:pt x="316" y="248"/>
                  </a:lnTo>
                  <a:lnTo>
                    <a:pt x="314" y="240"/>
                  </a:lnTo>
                  <a:lnTo>
                    <a:pt x="312" y="234"/>
                  </a:lnTo>
                  <a:lnTo>
                    <a:pt x="310" y="232"/>
                  </a:lnTo>
                  <a:lnTo>
                    <a:pt x="310" y="232"/>
                  </a:lnTo>
                  <a:lnTo>
                    <a:pt x="306" y="229"/>
                  </a:lnTo>
                  <a:lnTo>
                    <a:pt x="304" y="227"/>
                  </a:lnTo>
                  <a:lnTo>
                    <a:pt x="304" y="225"/>
                  </a:lnTo>
                  <a:lnTo>
                    <a:pt x="304" y="223"/>
                  </a:lnTo>
                  <a:lnTo>
                    <a:pt x="304" y="221"/>
                  </a:lnTo>
                  <a:lnTo>
                    <a:pt x="304" y="217"/>
                  </a:lnTo>
                  <a:lnTo>
                    <a:pt x="304" y="217"/>
                  </a:lnTo>
                  <a:lnTo>
                    <a:pt x="306" y="213"/>
                  </a:lnTo>
                  <a:lnTo>
                    <a:pt x="306" y="211"/>
                  </a:lnTo>
                  <a:lnTo>
                    <a:pt x="306" y="200"/>
                  </a:lnTo>
                  <a:lnTo>
                    <a:pt x="304" y="194"/>
                  </a:lnTo>
                  <a:lnTo>
                    <a:pt x="304" y="190"/>
                  </a:lnTo>
                  <a:lnTo>
                    <a:pt x="301" y="187"/>
                  </a:lnTo>
                  <a:lnTo>
                    <a:pt x="301" y="183"/>
                  </a:lnTo>
                  <a:lnTo>
                    <a:pt x="304" y="171"/>
                  </a:lnTo>
                  <a:lnTo>
                    <a:pt x="306" y="164"/>
                  </a:lnTo>
                  <a:lnTo>
                    <a:pt x="306" y="164"/>
                  </a:lnTo>
                  <a:lnTo>
                    <a:pt x="306" y="164"/>
                  </a:lnTo>
                  <a:lnTo>
                    <a:pt x="306" y="164"/>
                  </a:lnTo>
                  <a:lnTo>
                    <a:pt x="306" y="162"/>
                  </a:lnTo>
                  <a:lnTo>
                    <a:pt x="304" y="162"/>
                  </a:lnTo>
                  <a:lnTo>
                    <a:pt x="301" y="160"/>
                  </a:lnTo>
                  <a:lnTo>
                    <a:pt x="301" y="160"/>
                  </a:lnTo>
                  <a:lnTo>
                    <a:pt x="301" y="160"/>
                  </a:lnTo>
                  <a:lnTo>
                    <a:pt x="299" y="158"/>
                  </a:lnTo>
                  <a:lnTo>
                    <a:pt x="299" y="158"/>
                  </a:lnTo>
                  <a:lnTo>
                    <a:pt x="299" y="156"/>
                  </a:lnTo>
                  <a:lnTo>
                    <a:pt x="299" y="154"/>
                  </a:lnTo>
                  <a:lnTo>
                    <a:pt x="299" y="154"/>
                  </a:lnTo>
                  <a:lnTo>
                    <a:pt x="297" y="154"/>
                  </a:lnTo>
                  <a:lnTo>
                    <a:pt x="297" y="152"/>
                  </a:lnTo>
                  <a:lnTo>
                    <a:pt x="295" y="152"/>
                  </a:lnTo>
                  <a:lnTo>
                    <a:pt x="295" y="152"/>
                  </a:lnTo>
                  <a:lnTo>
                    <a:pt x="295" y="150"/>
                  </a:lnTo>
                  <a:lnTo>
                    <a:pt x="295" y="150"/>
                  </a:lnTo>
                  <a:lnTo>
                    <a:pt x="293" y="150"/>
                  </a:lnTo>
                  <a:lnTo>
                    <a:pt x="291" y="150"/>
                  </a:lnTo>
                  <a:lnTo>
                    <a:pt x="289" y="152"/>
                  </a:lnTo>
                  <a:lnTo>
                    <a:pt x="289" y="152"/>
                  </a:lnTo>
                  <a:lnTo>
                    <a:pt x="287" y="154"/>
                  </a:lnTo>
                  <a:lnTo>
                    <a:pt x="287" y="156"/>
                  </a:lnTo>
                  <a:lnTo>
                    <a:pt x="287" y="160"/>
                  </a:lnTo>
                  <a:lnTo>
                    <a:pt x="287" y="162"/>
                  </a:lnTo>
                  <a:lnTo>
                    <a:pt x="289" y="164"/>
                  </a:lnTo>
                  <a:lnTo>
                    <a:pt x="289" y="166"/>
                  </a:lnTo>
                  <a:lnTo>
                    <a:pt x="287" y="166"/>
                  </a:lnTo>
                  <a:lnTo>
                    <a:pt x="287" y="164"/>
                  </a:lnTo>
                  <a:lnTo>
                    <a:pt x="285" y="162"/>
                  </a:lnTo>
                  <a:lnTo>
                    <a:pt x="285" y="160"/>
                  </a:lnTo>
                  <a:lnTo>
                    <a:pt x="285" y="160"/>
                  </a:lnTo>
                  <a:lnTo>
                    <a:pt x="283" y="156"/>
                  </a:lnTo>
                  <a:lnTo>
                    <a:pt x="283" y="156"/>
                  </a:lnTo>
                  <a:lnTo>
                    <a:pt x="283" y="154"/>
                  </a:lnTo>
                  <a:lnTo>
                    <a:pt x="283" y="152"/>
                  </a:lnTo>
                  <a:lnTo>
                    <a:pt x="280" y="148"/>
                  </a:lnTo>
                  <a:lnTo>
                    <a:pt x="278" y="148"/>
                  </a:lnTo>
                  <a:lnTo>
                    <a:pt x="274" y="150"/>
                  </a:lnTo>
                  <a:lnTo>
                    <a:pt x="274" y="150"/>
                  </a:lnTo>
                  <a:lnTo>
                    <a:pt x="274" y="152"/>
                  </a:lnTo>
                  <a:lnTo>
                    <a:pt x="276" y="152"/>
                  </a:lnTo>
                  <a:lnTo>
                    <a:pt x="276" y="154"/>
                  </a:lnTo>
                  <a:lnTo>
                    <a:pt x="276" y="156"/>
                  </a:lnTo>
                  <a:lnTo>
                    <a:pt x="278" y="158"/>
                  </a:lnTo>
                  <a:lnTo>
                    <a:pt x="278" y="158"/>
                  </a:lnTo>
                  <a:lnTo>
                    <a:pt x="278" y="158"/>
                  </a:lnTo>
                  <a:lnTo>
                    <a:pt x="278" y="160"/>
                  </a:lnTo>
                  <a:lnTo>
                    <a:pt x="276" y="160"/>
                  </a:lnTo>
                  <a:lnTo>
                    <a:pt x="276" y="160"/>
                  </a:lnTo>
                  <a:lnTo>
                    <a:pt x="276" y="160"/>
                  </a:lnTo>
                  <a:lnTo>
                    <a:pt x="276" y="158"/>
                  </a:lnTo>
                  <a:lnTo>
                    <a:pt x="274" y="156"/>
                  </a:lnTo>
                  <a:lnTo>
                    <a:pt x="274" y="154"/>
                  </a:lnTo>
                  <a:lnTo>
                    <a:pt x="274" y="154"/>
                  </a:lnTo>
                  <a:lnTo>
                    <a:pt x="274" y="154"/>
                  </a:lnTo>
                  <a:lnTo>
                    <a:pt x="274" y="152"/>
                  </a:lnTo>
                  <a:lnTo>
                    <a:pt x="274" y="152"/>
                  </a:lnTo>
                  <a:lnTo>
                    <a:pt x="272" y="152"/>
                  </a:lnTo>
                  <a:lnTo>
                    <a:pt x="272" y="152"/>
                  </a:lnTo>
                  <a:lnTo>
                    <a:pt x="272" y="152"/>
                  </a:lnTo>
                  <a:lnTo>
                    <a:pt x="272" y="150"/>
                  </a:lnTo>
                  <a:lnTo>
                    <a:pt x="272" y="150"/>
                  </a:lnTo>
                  <a:lnTo>
                    <a:pt x="272" y="148"/>
                  </a:lnTo>
                  <a:lnTo>
                    <a:pt x="272" y="145"/>
                  </a:lnTo>
                  <a:lnTo>
                    <a:pt x="274" y="145"/>
                  </a:lnTo>
                  <a:lnTo>
                    <a:pt x="274" y="143"/>
                  </a:lnTo>
                  <a:lnTo>
                    <a:pt x="276" y="143"/>
                  </a:lnTo>
                  <a:lnTo>
                    <a:pt x="276" y="141"/>
                  </a:lnTo>
                  <a:lnTo>
                    <a:pt x="274" y="131"/>
                  </a:lnTo>
                  <a:lnTo>
                    <a:pt x="274" y="127"/>
                  </a:lnTo>
                  <a:lnTo>
                    <a:pt x="272" y="127"/>
                  </a:lnTo>
                  <a:lnTo>
                    <a:pt x="270" y="124"/>
                  </a:lnTo>
                  <a:lnTo>
                    <a:pt x="268" y="122"/>
                  </a:lnTo>
                  <a:lnTo>
                    <a:pt x="266" y="120"/>
                  </a:lnTo>
                  <a:lnTo>
                    <a:pt x="262" y="122"/>
                  </a:lnTo>
                  <a:lnTo>
                    <a:pt x="262" y="118"/>
                  </a:lnTo>
                  <a:lnTo>
                    <a:pt x="260" y="116"/>
                  </a:lnTo>
                  <a:lnTo>
                    <a:pt x="255" y="112"/>
                  </a:lnTo>
                  <a:lnTo>
                    <a:pt x="253" y="106"/>
                  </a:lnTo>
                  <a:lnTo>
                    <a:pt x="251" y="106"/>
                  </a:lnTo>
                  <a:lnTo>
                    <a:pt x="249" y="106"/>
                  </a:lnTo>
                  <a:lnTo>
                    <a:pt x="247" y="103"/>
                  </a:lnTo>
                  <a:lnTo>
                    <a:pt x="236" y="101"/>
                  </a:lnTo>
                  <a:lnTo>
                    <a:pt x="234" y="99"/>
                  </a:lnTo>
                  <a:lnTo>
                    <a:pt x="230" y="97"/>
                  </a:lnTo>
                  <a:lnTo>
                    <a:pt x="230" y="95"/>
                  </a:lnTo>
                  <a:lnTo>
                    <a:pt x="228" y="93"/>
                  </a:lnTo>
                  <a:lnTo>
                    <a:pt x="228" y="91"/>
                  </a:lnTo>
                  <a:lnTo>
                    <a:pt x="226" y="91"/>
                  </a:lnTo>
                  <a:lnTo>
                    <a:pt x="224" y="89"/>
                  </a:lnTo>
                  <a:lnTo>
                    <a:pt x="222" y="87"/>
                  </a:lnTo>
                  <a:lnTo>
                    <a:pt x="222" y="87"/>
                  </a:lnTo>
                  <a:lnTo>
                    <a:pt x="218" y="84"/>
                  </a:lnTo>
                  <a:lnTo>
                    <a:pt x="216" y="84"/>
                  </a:lnTo>
                  <a:lnTo>
                    <a:pt x="207" y="76"/>
                  </a:lnTo>
                  <a:lnTo>
                    <a:pt x="199" y="72"/>
                  </a:lnTo>
                  <a:lnTo>
                    <a:pt x="190" y="68"/>
                  </a:lnTo>
                  <a:lnTo>
                    <a:pt x="188" y="66"/>
                  </a:lnTo>
                  <a:lnTo>
                    <a:pt x="186" y="63"/>
                  </a:lnTo>
                  <a:lnTo>
                    <a:pt x="184" y="63"/>
                  </a:lnTo>
                  <a:lnTo>
                    <a:pt x="182" y="63"/>
                  </a:lnTo>
                  <a:lnTo>
                    <a:pt x="180" y="61"/>
                  </a:lnTo>
                  <a:lnTo>
                    <a:pt x="178" y="59"/>
                  </a:lnTo>
                  <a:lnTo>
                    <a:pt x="172" y="59"/>
                  </a:lnTo>
                  <a:lnTo>
                    <a:pt x="163" y="55"/>
                  </a:lnTo>
                  <a:lnTo>
                    <a:pt x="155" y="47"/>
                  </a:lnTo>
                  <a:lnTo>
                    <a:pt x="153" y="45"/>
                  </a:lnTo>
                  <a:lnTo>
                    <a:pt x="153" y="40"/>
                  </a:lnTo>
                  <a:lnTo>
                    <a:pt x="151" y="36"/>
                  </a:lnTo>
                  <a:lnTo>
                    <a:pt x="144" y="34"/>
                  </a:lnTo>
                  <a:lnTo>
                    <a:pt x="142" y="34"/>
                  </a:lnTo>
                  <a:lnTo>
                    <a:pt x="142" y="32"/>
                  </a:lnTo>
                  <a:lnTo>
                    <a:pt x="140" y="32"/>
                  </a:lnTo>
                  <a:lnTo>
                    <a:pt x="140" y="28"/>
                  </a:lnTo>
                  <a:lnTo>
                    <a:pt x="138" y="28"/>
                  </a:lnTo>
                  <a:lnTo>
                    <a:pt x="136" y="28"/>
                  </a:lnTo>
                  <a:lnTo>
                    <a:pt x="136" y="28"/>
                  </a:lnTo>
                  <a:lnTo>
                    <a:pt x="134" y="28"/>
                  </a:lnTo>
                  <a:lnTo>
                    <a:pt x="132" y="24"/>
                  </a:lnTo>
                  <a:lnTo>
                    <a:pt x="132" y="24"/>
                  </a:lnTo>
                  <a:lnTo>
                    <a:pt x="130" y="24"/>
                  </a:lnTo>
                  <a:lnTo>
                    <a:pt x="125" y="21"/>
                  </a:lnTo>
                  <a:lnTo>
                    <a:pt x="123" y="19"/>
                  </a:lnTo>
                  <a:lnTo>
                    <a:pt x="121" y="19"/>
                  </a:lnTo>
                  <a:lnTo>
                    <a:pt x="115" y="21"/>
                  </a:lnTo>
                  <a:lnTo>
                    <a:pt x="115" y="19"/>
                  </a:lnTo>
                  <a:lnTo>
                    <a:pt x="113" y="11"/>
                  </a:lnTo>
                  <a:lnTo>
                    <a:pt x="111" y="13"/>
                  </a:lnTo>
                  <a:lnTo>
                    <a:pt x="111" y="13"/>
                  </a:lnTo>
                  <a:lnTo>
                    <a:pt x="109" y="13"/>
                  </a:lnTo>
                  <a:lnTo>
                    <a:pt x="109" y="15"/>
                  </a:lnTo>
                  <a:lnTo>
                    <a:pt x="107" y="15"/>
                  </a:lnTo>
                  <a:lnTo>
                    <a:pt x="107" y="15"/>
                  </a:lnTo>
                  <a:lnTo>
                    <a:pt x="105" y="17"/>
                  </a:lnTo>
                  <a:lnTo>
                    <a:pt x="105" y="15"/>
                  </a:lnTo>
                  <a:lnTo>
                    <a:pt x="105" y="13"/>
                  </a:lnTo>
                  <a:lnTo>
                    <a:pt x="105" y="13"/>
                  </a:lnTo>
                  <a:lnTo>
                    <a:pt x="107" y="11"/>
                  </a:lnTo>
                  <a:lnTo>
                    <a:pt x="111" y="11"/>
                  </a:lnTo>
                  <a:lnTo>
                    <a:pt x="113" y="9"/>
                  </a:lnTo>
                  <a:lnTo>
                    <a:pt x="113" y="9"/>
                  </a:lnTo>
                  <a:lnTo>
                    <a:pt x="113" y="0"/>
                  </a:lnTo>
                  <a:lnTo>
                    <a:pt x="113" y="0"/>
                  </a:lnTo>
                  <a:lnTo>
                    <a:pt x="113" y="0"/>
                  </a:lnTo>
                  <a:lnTo>
                    <a:pt x="105" y="0"/>
                  </a:lnTo>
                  <a:lnTo>
                    <a:pt x="105" y="0"/>
                  </a:lnTo>
                  <a:lnTo>
                    <a:pt x="100" y="0"/>
                  </a:lnTo>
                  <a:lnTo>
                    <a:pt x="100" y="3"/>
                  </a:lnTo>
                  <a:lnTo>
                    <a:pt x="98" y="3"/>
                  </a:lnTo>
                  <a:lnTo>
                    <a:pt x="98" y="5"/>
                  </a:lnTo>
                  <a:lnTo>
                    <a:pt x="96" y="5"/>
                  </a:lnTo>
                  <a:lnTo>
                    <a:pt x="94" y="5"/>
                  </a:lnTo>
                  <a:lnTo>
                    <a:pt x="94" y="5"/>
                  </a:lnTo>
                  <a:lnTo>
                    <a:pt x="94" y="7"/>
                  </a:lnTo>
                  <a:lnTo>
                    <a:pt x="94" y="7"/>
                  </a:lnTo>
                  <a:lnTo>
                    <a:pt x="94" y="9"/>
                  </a:lnTo>
                  <a:lnTo>
                    <a:pt x="94" y="9"/>
                  </a:lnTo>
                  <a:lnTo>
                    <a:pt x="94" y="11"/>
                  </a:lnTo>
                  <a:lnTo>
                    <a:pt x="92" y="11"/>
                  </a:lnTo>
                  <a:lnTo>
                    <a:pt x="92" y="15"/>
                  </a:lnTo>
                  <a:lnTo>
                    <a:pt x="90" y="19"/>
                  </a:lnTo>
                  <a:lnTo>
                    <a:pt x="90" y="21"/>
                  </a:lnTo>
                  <a:lnTo>
                    <a:pt x="90" y="24"/>
                  </a:lnTo>
                  <a:lnTo>
                    <a:pt x="90" y="26"/>
                  </a:lnTo>
                  <a:lnTo>
                    <a:pt x="88" y="28"/>
                  </a:lnTo>
                  <a:lnTo>
                    <a:pt x="88" y="28"/>
                  </a:lnTo>
                  <a:lnTo>
                    <a:pt x="88" y="30"/>
                  </a:lnTo>
                  <a:lnTo>
                    <a:pt x="86" y="32"/>
                  </a:lnTo>
                  <a:lnTo>
                    <a:pt x="84" y="34"/>
                  </a:lnTo>
                  <a:lnTo>
                    <a:pt x="81" y="34"/>
                  </a:lnTo>
                  <a:lnTo>
                    <a:pt x="81" y="36"/>
                  </a:lnTo>
                  <a:lnTo>
                    <a:pt x="81" y="36"/>
                  </a:lnTo>
                  <a:lnTo>
                    <a:pt x="81" y="38"/>
                  </a:lnTo>
                  <a:lnTo>
                    <a:pt x="79" y="38"/>
                  </a:lnTo>
                  <a:lnTo>
                    <a:pt x="79" y="38"/>
                  </a:lnTo>
                  <a:lnTo>
                    <a:pt x="77" y="36"/>
                  </a:lnTo>
                  <a:lnTo>
                    <a:pt x="77" y="38"/>
                  </a:lnTo>
                  <a:lnTo>
                    <a:pt x="77" y="40"/>
                  </a:lnTo>
                  <a:lnTo>
                    <a:pt x="77" y="42"/>
                  </a:lnTo>
                  <a:lnTo>
                    <a:pt x="77" y="42"/>
                  </a:lnTo>
                  <a:lnTo>
                    <a:pt x="75" y="45"/>
                  </a:lnTo>
                  <a:lnTo>
                    <a:pt x="69" y="51"/>
                  </a:lnTo>
                  <a:lnTo>
                    <a:pt x="67" y="51"/>
                  </a:lnTo>
                  <a:lnTo>
                    <a:pt x="67" y="53"/>
                  </a:lnTo>
                  <a:lnTo>
                    <a:pt x="67" y="53"/>
                  </a:lnTo>
                  <a:lnTo>
                    <a:pt x="67" y="55"/>
                  </a:lnTo>
                  <a:lnTo>
                    <a:pt x="67" y="55"/>
                  </a:lnTo>
                  <a:lnTo>
                    <a:pt x="69" y="59"/>
                  </a:lnTo>
                  <a:lnTo>
                    <a:pt x="71" y="61"/>
                  </a:lnTo>
                  <a:lnTo>
                    <a:pt x="71" y="68"/>
                  </a:lnTo>
                  <a:lnTo>
                    <a:pt x="73" y="68"/>
                  </a:lnTo>
                  <a:lnTo>
                    <a:pt x="73" y="70"/>
                  </a:lnTo>
                  <a:lnTo>
                    <a:pt x="75" y="70"/>
                  </a:lnTo>
                  <a:lnTo>
                    <a:pt x="75" y="70"/>
                  </a:lnTo>
                  <a:lnTo>
                    <a:pt x="75" y="70"/>
                  </a:lnTo>
                  <a:lnTo>
                    <a:pt x="75" y="72"/>
                  </a:lnTo>
                  <a:lnTo>
                    <a:pt x="77" y="74"/>
                  </a:lnTo>
                  <a:lnTo>
                    <a:pt x="77" y="74"/>
                  </a:lnTo>
                  <a:lnTo>
                    <a:pt x="79" y="76"/>
                  </a:lnTo>
                  <a:lnTo>
                    <a:pt x="79" y="76"/>
                  </a:lnTo>
                  <a:lnTo>
                    <a:pt x="79" y="78"/>
                  </a:lnTo>
                  <a:lnTo>
                    <a:pt x="77" y="80"/>
                  </a:lnTo>
                  <a:lnTo>
                    <a:pt x="77" y="80"/>
                  </a:lnTo>
                  <a:lnTo>
                    <a:pt x="77" y="82"/>
                  </a:lnTo>
                  <a:lnTo>
                    <a:pt x="79" y="82"/>
                  </a:lnTo>
                  <a:lnTo>
                    <a:pt x="79" y="84"/>
                  </a:lnTo>
                  <a:lnTo>
                    <a:pt x="81" y="84"/>
                  </a:lnTo>
                  <a:lnTo>
                    <a:pt x="84" y="89"/>
                  </a:lnTo>
                  <a:lnTo>
                    <a:pt x="86" y="89"/>
                  </a:lnTo>
                  <a:lnTo>
                    <a:pt x="86" y="91"/>
                  </a:lnTo>
                  <a:lnTo>
                    <a:pt x="84" y="95"/>
                  </a:lnTo>
                  <a:lnTo>
                    <a:pt x="84" y="95"/>
                  </a:lnTo>
                  <a:lnTo>
                    <a:pt x="77" y="97"/>
                  </a:lnTo>
                  <a:lnTo>
                    <a:pt x="75" y="97"/>
                  </a:lnTo>
                  <a:lnTo>
                    <a:pt x="75" y="99"/>
                  </a:lnTo>
                  <a:lnTo>
                    <a:pt x="75" y="99"/>
                  </a:lnTo>
                  <a:lnTo>
                    <a:pt x="77" y="101"/>
                  </a:lnTo>
                  <a:lnTo>
                    <a:pt x="77" y="101"/>
                  </a:lnTo>
                  <a:lnTo>
                    <a:pt x="77" y="103"/>
                  </a:lnTo>
                  <a:lnTo>
                    <a:pt x="77" y="103"/>
                  </a:lnTo>
                  <a:lnTo>
                    <a:pt x="79" y="106"/>
                  </a:lnTo>
                  <a:lnTo>
                    <a:pt x="79" y="106"/>
                  </a:lnTo>
                  <a:lnTo>
                    <a:pt x="81" y="110"/>
                  </a:lnTo>
                  <a:lnTo>
                    <a:pt x="81" y="110"/>
                  </a:lnTo>
                  <a:lnTo>
                    <a:pt x="81" y="112"/>
                  </a:lnTo>
                  <a:lnTo>
                    <a:pt x="81" y="114"/>
                  </a:lnTo>
                  <a:lnTo>
                    <a:pt x="79" y="114"/>
                  </a:lnTo>
                  <a:lnTo>
                    <a:pt x="79" y="116"/>
                  </a:lnTo>
                  <a:lnTo>
                    <a:pt x="77" y="114"/>
                  </a:lnTo>
                  <a:lnTo>
                    <a:pt x="77" y="114"/>
                  </a:lnTo>
                  <a:lnTo>
                    <a:pt x="77" y="116"/>
                  </a:lnTo>
                  <a:lnTo>
                    <a:pt x="77" y="116"/>
                  </a:lnTo>
                  <a:lnTo>
                    <a:pt x="77" y="118"/>
                  </a:lnTo>
                  <a:lnTo>
                    <a:pt x="79" y="124"/>
                  </a:lnTo>
                  <a:lnTo>
                    <a:pt x="79" y="129"/>
                  </a:lnTo>
                  <a:lnTo>
                    <a:pt x="79" y="129"/>
                  </a:lnTo>
                  <a:lnTo>
                    <a:pt x="79" y="131"/>
                  </a:lnTo>
                  <a:lnTo>
                    <a:pt x="79" y="131"/>
                  </a:lnTo>
                  <a:lnTo>
                    <a:pt x="81" y="131"/>
                  </a:lnTo>
                  <a:lnTo>
                    <a:pt x="84" y="133"/>
                  </a:lnTo>
                  <a:lnTo>
                    <a:pt x="84" y="133"/>
                  </a:lnTo>
                  <a:lnTo>
                    <a:pt x="86" y="137"/>
                  </a:lnTo>
                  <a:lnTo>
                    <a:pt x="88" y="137"/>
                  </a:lnTo>
                  <a:lnTo>
                    <a:pt x="90" y="137"/>
                  </a:lnTo>
                  <a:lnTo>
                    <a:pt x="90" y="139"/>
                  </a:lnTo>
                  <a:lnTo>
                    <a:pt x="92" y="139"/>
                  </a:lnTo>
                  <a:lnTo>
                    <a:pt x="92" y="141"/>
                  </a:lnTo>
                  <a:lnTo>
                    <a:pt x="92" y="141"/>
                  </a:lnTo>
                  <a:lnTo>
                    <a:pt x="92" y="143"/>
                  </a:lnTo>
                  <a:lnTo>
                    <a:pt x="92" y="143"/>
                  </a:lnTo>
                  <a:lnTo>
                    <a:pt x="92" y="145"/>
                  </a:lnTo>
                  <a:lnTo>
                    <a:pt x="92" y="148"/>
                  </a:lnTo>
                  <a:lnTo>
                    <a:pt x="92" y="150"/>
                  </a:lnTo>
                  <a:lnTo>
                    <a:pt x="94" y="152"/>
                  </a:lnTo>
                  <a:lnTo>
                    <a:pt x="94" y="152"/>
                  </a:lnTo>
                  <a:lnTo>
                    <a:pt x="94" y="154"/>
                  </a:lnTo>
                  <a:lnTo>
                    <a:pt x="92" y="154"/>
                  </a:lnTo>
                  <a:lnTo>
                    <a:pt x="90" y="156"/>
                  </a:lnTo>
                  <a:lnTo>
                    <a:pt x="90" y="156"/>
                  </a:lnTo>
                  <a:lnTo>
                    <a:pt x="90" y="158"/>
                  </a:lnTo>
                  <a:lnTo>
                    <a:pt x="90" y="158"/>
                  </a:lnTo>
                  <a:lnTo>
                    <a:pt x="90" y="160"/>
                  </a:lnTo>
                  <a:lnTo>
                    <a:pt x="90" y="162"/>
                  </a:lnTo>
                  <a:lnTo>
                    <a:pt x="90" y="162"/>
                  </a:lnTo>
                  <a:lnTo>
                    <a:pt x="90" y="166"/>
                  </a:lnTo>
                  <a:lnTo>
                    <a:pt x="92" y="173"/>
                  </a:lnTo>
                  <a:lnTo>
                    <a:pt x="94" y="175"/>
                  </a:lnTo>
                  <a:lnTo>
                    <a:pt x="94" y="175"/>
                  </a:lnTo>
                  <a:lnTo>
                    <a:pt x="94" y="175"/>
                  </a:lnTo>
                  <a:lnTo>
                    <a:pt x="96" y="175"/>
                  </a:lnTo>
                  <a:lnTo>
                    <a:pt x="96" y="177"/>
                  </a:lnTo>
                  <a:lnTo>
                    <a:pt x="96" y="179"/>
                  </a:lnTo>
                  <a:lnTo>
                    <a:pt x="98" y="181"/>
                  </a:lnTo>
                  <a:lnTo>
                    <a:pt x="98" y="185"/>
                  </a:lnTo>
                  <a:lnTo>
                    <a:pt x="98" y="187"/>
                  </a:lnTo>
                  <a:lnTo>
                    <a:pt x="96" y="198"/>
                  </a:lnTo>
                  <a:lnTo>
                    <a:pt x="96" y="198"/>
                  </a:lnTo>
                  <a:lnTo>
                    <a:pt x="102" y="202"/>
                  </a:lnTo>
                  <a:lnTo>
                    <a:pt x="107" y="206"/>
                  </a:lnTo>
                  <a:lnTo>
                    <a:pt x="111" y="208"/>
                  </a:lnTo>
                  <a:lnTo>
                    <a:pt x="111" y="211"/>
                  </a:lnTo>
                  <a:lnTo>
                    <a:pt x="111" y="213"/>
                  </a:lnTo>
                  <a:lnTo>
                    <a:pt x="113" y="213"/>
                  </a:lnTo>
                  <a:lnTo>
                    <a:pt x="115" y="213"/>
                  </a:lnTo>
                  <a:lnTo>
                    <a:pt x="117" y="213"/>
                  </a:lnTo>
                  <a:lnTo>
                    <a:pt x="119" y="213"/>
                  </a:lnTo>
                  <a:lnTo>
                    <a:pt x="119" y="213"/>
                  </a:lnTo>
                  <a:lnTo>
                    <a:pt x="119" y="215"/>
                  </a:lnTo>
                  <a:lnTo>
                    <a:pt x="119" y="215"/>
                  </a:lnTo>
                  <a:lnTo>
                    <a:pt x="119" y="217"/>
                  </a:lnTo>
                  <a:lnTo>
                    <a:pt x="121" y="217"/>
                  </a:lnTo>
                  <a:lnTo>
                    <a:pt x="121" y="217"/>
                  </a:lnTo>
                  <a:lnTo>
                    <a:pt x="123" y="217"/>
                  </a:lnTo>
                  <a:lnTo>
                    <a:pt x="125" y="217"/>
                  </a:lnTo>
                  <a:lnTo>
                    <a:pt x="128" y="217"/>
                  </a:lnTo>
                  <a:lnTo>
                    <a:pt x="130" y="217"/>
                  </a:lnTo>
                  <a:lnTo>
                    <a:pt x="138" y="223"/>
                  </a:lnTo>
                  <a:lnTo>
                    <a:pt x="142" y="227"/>
                  </a:lnTo>
                  <a:lnTo>
                    <a:pt x="148" y="238"/>
                  </a:lnTo>
                  <a:lnTo>
                    <a:pt x="153" y="242"/>
                  </a:lnTo>
                  <a:lnTo>
                    <a:pt x="155" y="242"/>
                  </a:lnTo>
                  <a:lnTo>
                    <a:pt x="155" y="242"/>
                  </a:lnTo>
                  <a:lnTo>
                    <a:pt x="155" y="242"/>
                  </a:lnTo>
                  <a:lnTo>
                    <a:pt x="155" y="240"/>
                  </a:lnTo>
                  <a:lnTo>
                    <a:pt x="155" y="240"/>
                  </a:lnTo>
                  <a:lnTo>
                    <a:pt x="155" y="240"/>
                  </a:lnTo>
                  <a:lnTo>
                    <a:pt x="155" y="238"/>
                  </a:lnTo>
                  <a:lnTo>
                    <a:pt x="155" y="238"/>
                  </a:lnTo>
                  <a:lnTo>
                    <a:pt x="155" y="238"/>
                  </a:lnTo>
                  <a:lnTo>
                    <a:pt x="155" y="236"/>
                  </a:lnTo>
                  <a:lnTo>
                    <a:pt x="155" y="236"/>
                  </a:lnTo>
                  <a:lnTo>
                    <a:pt x="159" y="238"/>
                  </a:lnTo>
                  <a:lnTo>
                    <a:pt x="161" y="240"/>
                  </a:lnTo>
                  <a:lnTo>
                    <a:pt x="161" y="242"/>
                  </a:lnTo>
                  <a:lnTo>
                    <a:pt x="161" y="244"/>
                  </a:lnTo>
                  <a:lnTo>
                    <a:pt x="161" y="244"/>
                  </a:lnTo>
                  <a:lnTo>
                    <a:pt x="161" y="246"/>
                  </a:lnTo>
                  <a:lnTo>
                    <a:pt x="163" y="246"/>
                  </a:lnTo>
                  <a:lnTo>
                    <a:pt x="165" y="246"/>
                  </a:lnTo>
                  <a:lnTo>
                    <a:pt x="165" y="248"/>
                  </a:lnTo>
                  <a:lnTo>
                    <a:pt x="165" y="250"/>
                  </a:lnTo>
                  <a:lnTo>
                    <a:pt x="165" y="253"/>
                  </a:lnTo>
                  <a:lnTo>
                    <a:pt x="163" y="255"/>
                  </a:lnTo>
                  <a:lnTo>
                    <a:pt x="161" y="255"/>
                  </a:lnTo>
                  <a:lnTo>
                    <a:pt x="159" y="259"/>
                  </a:lnTo>
                  <a:lnTo>
                    <a:pt x="159" y="261"/>
                  </a:lnTo>
                  <a:lnTo>
                    <a:pt x="157" y="259"/>
                  </a:lnTo>
                  <a:lnTo>
                    <a:pt x="157" y="259"/>
                  </a:lnTo>
                  <a:lnTo>
                    <a:pt x="157" y="257"/>
                  </a:lnTo>
                  <a:lnTo>
                    <a:pt x="157" y="257"/>
                  </a:lnTo>
                  <a:lnTo>
                    <a:pt x="155" y="257"/>
                  </a:lnTo>
                  <a:lnTo>
                    <a:pt x="155" y="257"/>
                  </a:lnTo>
                  <a:lnTo>
                    <a:pt x="155" y="257"/>
                  </a:lnTo>
                  <a:lnTo>
                    <a:pt x="155" y="259"/>
                  </a:lnTo>
                  <a:lnTo>
                    <a:pt x="155" y="261"/>
                  </a:lnTo>
                  <a:lnTo>
                    <a:pt x="157" y="263"/>
                  </a:lnTo>
                  <a:lnTo>
                    <a:pt x="157" y="263"/>
                  </a:lnTo>
                  <a:lnTo>
                    <a:pt x="157" y="263"/>
                  </a:lnTo>
                  <a:lnTo>
                    <a:pt x="159" y="263"/>
                  </a:lnTo>
                  <a:lnTo>
                    <a:pt x="159" y="263"/>
                  </a:lnTo>
                  <a:lnTo>
                    <a:pt x="159" y="265"/>
                  </a:lnTo>
                  <a:lnTo>
                    <a:pt x="159" y="265"/>
                  </a:lnTo>
                  <a:lnTo>
                    <a:pt x="161" y="267"/>
                  </a:lnTo>
                  <a:lnTo>
                    <a:pt x="161" y="271"/>
                  </a:lnTo>
                  <a:lnTo>
                    <a:pt x="163" y="274"/>
                  </a:lnTo>
                  <a:lnTo>
                    <a:pt x="167" y="278"/>
                  </a:lnTo>
                  <a:lnTo>
                    <a:pt x="167" y="278"/>
                  </a:lnTo>
                  <a:lnTo>
                    <a:pt x="167" y="280"/>
                  </a:lnTo>
                  <a:lnTo>
                    <a:pt x="165" y="280"/>
                  </a:lnTo>
                  <a:lnTo>
                    <a:pt x="165" y="282"/>
                  </a:lnTo>
                  <a:lnTo>
                    <a:pt x="165" y="282"/>
                  </a:lnTo>
                  <a:lnTo>
                    <a:pt x="167" y="284"/>
                  </a:lnTo>
                  <a:lnTo>
                    <a:pt x="174" y="299"/>
                  </a:lnTo>
                  <a:lnTo>
                    <a:pt x="180" y="318"/>
                  </a:lnTo>
                  <a:lnTo>
                    <a:pt x="180" y="322"/>
                  </a:lnTo>
                  <a:lnTo>
                    <a:pt x="180" y="324"/>
                  </a:lnTo>
                  <a:lnTo>
                    <a:pt x="180" y="326"/>
                  </a:lnTo>
                  <a:lnTo>
                    <a:pt x="182" y="326"/>
                  </a:lnTo>
                  <a:lnTo>
                    <a:pt x="182" y="328"/>
                  </a:lnTo>
                  <a:lnTo>
                    <a:pt x="186" y="332"/>
                  </a:lnTo>
                  <a:lnTo>
                    <a:pt x="186" y="335"/>
                  </a:lnTo>
                  <a:lnTo>
                    <a:pt x="186" y="343"/>
                  </a:lnTo>
                  <a:lnTo>
                    <a:pt x="186" y="347"/>
                  </a:lnTo>
                  <a:lnTo>
                    <a:pt x="188" y="345"/>
                  </a:lnTo>
                  <a:lnTo>
                    <a:pt x="190" y="347"/>
                  </a:lnTo>
                  <a:lnTo>
                    <a:pt x="190" y="347"/>
                  </a:lnTo>
                  <a:lnTo>
                    <a:pt x="190" y="349"/>
                  </a:lnTo>
                  <a:lnTo>
                    <a:pt x="190" y="356"/>
                  </a:lnTo>
                  <a:lnTo>
                    <a:pt x="190" y="356"/>
                  </a:lnTo>
                  <a:lnTo>
                    <a:pt x="192" y="356"/>
                  </a:lnTo>
                  <a:lnTo>
                    <a:pt x="192" y="358"/>
                  </a:lnTo>
                  <a:lnTo>
                    <a:pt x="192" y="360"/>
                  </a:lnTo>
                  <a:lnTo>
                    <a:pt x="195" y="366"/>
                  </a:lnTo>
                  <a:lnTo>
                    <a:pt x="195" y="368"/>
                  </a:lnTo>
                  <a:lnTo>
                    <a:pt x="192" y="372"/>
                  </a:lnTo>
                  <a:lnTo>
                    <a:pt x="195" y="372"/>
                  </a:lnTo>
                  <a:lnTo>
                    <a:pt x="195" y="372"/>
                  </a:lnTo>
                  <a:lnTo>
                    <a:pt x="197" y="374"/>
                  </a:lnTo>
                  <a:lnTo>
                    <a:pt x="197" y="377"/>
                  </a:lnTo>
                  <a:lnTo>
                    <a:pt x="197" y="377"/>
                  </a:lnTo>
                  <a:lnTo>
                    <a:pt x="195" y="379"/>
                  </a:lnTo>
                  <a:lnTo>
                    <a:pt x="195" y="381"/>
                  </a:lnTo>
                  <a:lnTo>
                    <a:pt x="195" y="381"/>
                  </a:lnTo>
                  <a:lnTo>
                    <a:pt x="197" y="381"/>
                  </a:lnTo>
                  <a:lnTo>
                    <a:pt x="197" y="381"/>
                  </a:lnTo>
                  <a:lnTo>
                    <a:pt x="207" y="368"/>
                  </a:lnTo>
                  <a:lnTo>
                    <a:pt x="213" y="360"/>
                  </a:lnTo>
                  <a:lnTo>
                    <a:pt x="216" y="360"/>
                  </a:lnTo>
                  <a:lnTo>
                    <a:pt x="216" y="358"/>
                  </a:lnTo>
                  <a:lnTo>
                    <a:pt x="218" y="358"/>
                  </a:lnTo>
                  <a:lnTo>
                    <a:pt x="222" y="358"/>
                  </a:lnTo>
                  <a:lnTo>
                    <a:pt x="224" y="358"/>
                  </a:lnTo>
                  <a:lnTo>
                    <a:pt x="226" y="356"/>
                  </a:lnTo>
                  <a:lnTo>
                    <a:pt x="232" y="353"/>
                  </a:lnTo>
                  <a:lnTo>
                    <a:pt x="234" y="351"/>
                  </a:lnTo>
                  <a:lnTo>
                    <a:pt x="236" y="351"/>
                  </a:lnTo>
                  <a:lnTo>
                    <a:pt x="239" y="351"/>
                  </a:lnTo>
                  <a:lnTo>
                    <a:pt x="241" y="353"/>
                  </a:lnTo>
                  <a:lnTo>
                    <a:pt x="241" y="353"/>
                  </a:lnTo>
                  <a:lnTo>
                    <a:pt x="243" y="353"/>
                  </a:lnTo>
                  <a:lnTo>
                    <a:pt x="243" y="353"/>
                  </a:lnTo>
                  <a:lnTo>
                    <a:pt x="243" y="353"/>
                  </a:lnTo>
                  <a:lnTo>
                    <a:pt x="245" y="356"/>
                  </a:lnTo>
                  <a:lnTo>
                    <a:pt x="245" y="358"/>
                  </a:lnTo>
                  <a:lnTo>
                    <a:pt x="247" y="358"/>
                  </a:lnTo>
                  <a:lnTo>
                    <a:pt x="247" y="358"/>
                  </a:lnTo>
                  <a:lnTo>
                    <a:pt x="249" y="358"/>
                  </a:lnTo>
                  <a:lnTo>
                    <a:pt x="253" y="358"/>
                  </a:lnTo>
                  <a:lnTo>
                    <a:pt x="255" y="358"/>
                  </a:lnTo>
                  <a:lnTo>
                    <a:pt x="255" y="360"/>
                  </a:lnTo>
                  <a:lnTo>
                    <a:pt x="255" y="360"/>
                  </a:lnTo>
                  <a:lnTo>
                    <a:pt x="257" y="360"/>
                  </a:lnTo>
                  <a:lnTo>
                    <a:pt x="260" y="360"/>
                  </a:lnTo>
                  <a:lnTo>
                    <a:pt x="262" y="360"/>
                  </a:lnTo>
                  <a:lnTo>
                    <a:pt x="266" y="360"/>
                  </a:lnTo>
                  <a:lnTo>
                    <a:pt x="266" y="358"/>
                  </a:lnTo>
                  <a:lnTo>
                    <a:pt x="268" y="358"/>
                  </a:lnTo>
                  <a:lnTo>
                    <a:pt x="268" y="356"/>
                  </a:lnTo>
                  <a:lnTo>
                    <a:pt x="268" y="353"/>
                  </a:lnTo>
                  <a:lnTo>
                    <a:pt x="268" y="353"/>
                  </a:lnTo>
                  <a:lnTo>
                    <a:pt x="268" y="351"/>
                  </a:lnTo>
                  <a:lnTo>
                    <a:pt x="268" y="351"/>
                  </a:lnTo>
                  <a:lnTo>
                    <a:pt x="266" y="347"/>
                  </a:lnTo>
                  <a:lnTo>
                    <a:pt x="264" y="345"/>
                  </a:lnTo>
                  <a:lnTo>
                    <a:pt x="264" y="343"/>
                  </a:lnTo>
                  <a:lnTo>
                    <a:pt x="264" y="343"/>
                  </a:lnTo>
                  <a:lnTo>
                    <a:pt x="260" y="339"/>
                  </a:lnTo>
                  <a:lnTo>
                    <a:pt x="257" y="337"/>
                  </a:lnTo>
                  <a:lnTo>
                    <a:pt x="257" y="332"/>
                  </a:lnTo>
                  <a:lnTo>
                    <a:pt x="257" y="332"/>
                  </a:lnTo>
                  <a:lnTo>
                    <a:pt x="255" y="330"/>
                  </a:lnTo>
                  <a:lnTo>
                    <a:pt x="255" y="330"/>
                  </a:lnTo>
                  <a:lnTo>
                    <a:pt x="255" y="330"/>
                  </a:lnTo>
                  <a:lnTo>
                    <a:pt x="253" y="330"/>
                  </a:lnTo>
                  <a:lnTo>
                    <a:pt x="253" y="330"/>
                  </a:lnTo>
                  <a:lnTo>
                    <a:pt x="251" y="328"/>
                  </a:lnTo>
                  <a:lnTo>
                    <a:pt x="251" y="328"/>
                  </a:lnTo>
                  <a:lnTo>
                    <a:pt x="251" y="326"/>
                  </a:lnTo>
                  <a:lnTo>
                    <a:pt x="251" y="326"/>
                  </a:lnTo>
                  <a:lnTo>
                    <a:pt x="249" y="326"/>
                  </a:lnTo>
                  <a:lnTo>
                    <a:pt x="249" y="324"/>
                  </a:lnTo>
                  <a:lnTo>
                    <a:pt x="247" y="322"/>
                  </a:lnTo>
                  <a:lnTo>
                    <a:pt x="247" y="322"/>
                  </a:lnTo>
                  <a:lnTo>
                    <a:pt x="249" y="322"/>
                  </a:lnTo>
                  <a:lnTo>
                    <a:pt x="249" y="322"/>
                  </a:lnTo>
                  <a:lnTo>
                    <a:pt x="249" y="322"/>
                  </a:lnTo>
                  <a:lnTo>
                    <a:pt x="253" y="324"/>
                  </a:lnTo>
                  <a:lnTo>
                    <a:pt x="253" y="324"/>
                  </a:lnTo>
                  <a:lnTo>
                    <a:pt x="255" y="324"/>
                  </a:lnTo>
                  <a:lnTo>
                    <a:pt x="255" y="324"/>
                  </a:lnTo>
                  <a:lnTo>
                    <a:pt x="257" y="324"/>
                  </a:lnTo>
                  <a:lnTo>
                    <a:pt x="257" y="324"/>
                  </a:lnTo>
                  <a:lnTo>
                    <a:pt x="260" y="322"/>
                  </a:lnTo>
                  <a:lnTo>
                    <a:pt x="262" y="324"/>
                  </a:lnTo>
                  <a:lnTo>
                    <a:pt x="266" y="326"/>
                  </a:lnTo>
                  <a:lnTo>
                    <a:pt x="270" y="326"/>
                  </a:lnTo>
                  <a:lnTo>
                    <a:pt x="272" y="326"/>
                  </a:lnTo>
                  <a:lnTo>
                    <a:pt x="272" y="328"/>
                  </a:lnTo>
                  <a:lnTo>
                    <a:pt x="276" y="328"/>
                  </a:lnTo>
                  <a:lnTo>
                    <a:pt x="280" y="330"/>
                  </a:lnTo>
                  <a:lnTo>
                    <a:pt x="280" y="330"/>
                  </a:lnTo>
                  <a:lnTo>
                    <a:pt x="283" y="330"/>
                  </a:lnTo>
                  <a:lnTo>
                    <a:pt x="285" y="332"/>
                  </a:lnTo>
                  <a:lnTo>
                    <a:pt x="287" y="335"/>
                  </a:lnTo>
                  <a:lnTo>
                    <a:pt x="287" y="335"/>
                  </a:lnTo>
                  <a:lnTo>
                    <a:pt x="289" y="335"/>
                  </a:lnTo>
                  <a:lnTo>
                    <a:pt x="289" y="335"/>
                  </a:lnTo>
                  <a:lnTo>
                    <a:pt x="291" y="335"/>
                  </a:lnTo>
                  <a:lnTo>
                    <a:pt x="293" y="332"/>
                  </a:lnTo>
                  <a:lnTo>
                    <a:pt x="291" y="330"/>
                  </a:lnTo>
                  <a:lnTo>
                    <a:pt x="293" y="328"/>
                  </a:lnTo>
                  <a:lnTo>
                    <a:pt x="293" y="328"/>
                  </a:lnTo>
                  <a:lnTo>
                    <a:pt x="293" y="326"/>
                  </a:lnTo>
                  <a:lnTo>
                    <a:pt x="293" y="324"/>
                  </a:lnTo>
                  <a:lnTo>
                    <a:pt x="295" y="324"/>
                  </a:lnTo>
                  <a:lnTo>
                    <a:pt x="295" y="324"/>
                  </a:lnTo>
                  <a:lnTo>
                    <a:pt x="295" y="324"/>
                  </a:lnTo>
                  <a:lnTo>
                    <a:pt x="295" y="322"/>
                  </a:lnTo>
                  <a:lnTo>
                    <a:pt x="295" y="322"/>
                  </a:lnTo>
                  <a:lnTo>
                    <a:pt x="295" y="318"/>
                  </a:lnTo>
                  <a:lnTo>
                    <a:pt x="297" y="311"/>
                  </a:lnTo>
                  <a:lnTo>
                    <a:pt x="297" y="309"/>
                  </a:lnTo>
                  <a:lnTo>
                    <a:pt x="295" y="307"/>
                  </a:lnTo>
                  <a:lnTo>
                    <a:pt x="295" y="305"/>
                  </a:lnTo>
                  <a:lnTo>
                    <a:pt x="295" y="305"/>
                  </a:lnTo>
                  <a:lnTo>
                    <a:pt x="295" y="303"/>
                  </a:lnTo>
                  <a:lnTo>
                    <a:pt x="297" y="299"/>
                  </a:lnTo>
                  <a:lnTo>
                    <a:pt x="297" y="297"/>
                  </a:lnTo>
                  <a:lnTo>
                    <a:pt x="297" y="295"/>
                  </a:lnTo>
                  <a:lnTo>
                    <a:pt x="297" y="295"/>
                  </a:lnTo>
                  <a:lnTo>
                    <a:pt x="295" y="292"/>
                  </a:lnTo>
                  <a:lnTo>
                    <a:pt x="295" y="292"/>
                  </a:lnTo>
                  <a:lnTo>
                    <a:pt x="293" y="292"/>
                  </a:lnTo>
                  <a:lnTo>
                    <a:pt x="289" y="290"/>
                  </a:lnTo>
                  <a:lnTo>
                    <a:pt x="289" y="288"/>
                  </a:lnTo>
                  <a:lnTo>
                    <a:pt x="289" y="288"/>
                  </a:lnTo>
                  <a:lnTo>
                    <a:pt x="289" y="286"/>
                  </a:lnTo>
                  <a:lnTo>
                    <a:pt x="289" y="284"/>
                  </a:lnTo>
                  <a:lnTo>
                    <a:pt x="289" y="282"/>
                  </a:lnTo>
                  <a:lnTo>
                    <a:pt x="287" y="282"/>
                  </a:lnTo>
                  <a:lnTo>
                    <a:pt x="287" y="280"/>
                  </a:lnTo>
                  <a:lnTo>
                    <a:pt x="283" y="278"/>
                  </a:lnTo>
                  <a:lnTo>
                    <a:pt x="283" y="276"/>
                  </a:lnTo>
                  <a:lnTo>
                    <a:pt x="283" y="276"/>
                  </a:lnTo>
                  <a:lnTo>
                    <a:pt x="283" y="276"/>
                  </a:lnTo>
                  <a:lnTo>
                    <a:pt x="283" y="274"/>
                  </a:lnTo>
                  <a:lnTo>
                    <a:pt x="283" y="274"/>
                  </a:lnTo>
                  <a:lnTo>
                    <a:pt x="285" y="274"/>
                  </a:lnTo>
                  <a:lnTo>
                    <a:pt x="285" y="271"/>
                  </a:lnTo>
                  <a:lnTo>
                    <a:pt x="304" y="263"/>
                  </a:lnTo>
                  <a:lnTo>
                    <a:pt x="306" y="263"/>
                  </a:lnTo>
                  <a:lnTo>
                    <a:pt x="310" y="261"/>
                  </a:lnTo>
                  <a:lnTo>
                    <a:pt x="314" y="257"/>
                  </a:lnTo>
                  <a:lnTo>
                    <a:pt x="316" y="257"/>
                  </a:lnTo>
                  <a:lnTo>
                    <a:pt x="316" y="255"/>
                  </a:lnTo>
                  <a:lnTo>
                    <a:pt x="318" y="255"/>
                  </a:lnTo>
                  <a:lnTo>
                    <a:pt x="318" y="253"/>
                  </a:lnTo>
                  <a:lnTo>
                    <a:pt x="318" y="250"/>
                  </a:lnTo>
                  <a:close/>
                  <a:moveTo>
                    <a:pt x="130" y="250"/>
                  </a:moveTo>
                  <a:lnTo>
                    <a:pt x="132" y="250"/>
                  </a:lnTo>
                  <a:lnTo>
                    <a:pt x="134" y="253"/>
                  </a:lnTo>
                  <a:lnTo>
                    <a:pt x="138" y="253"/>
                  </a:lnTo>
                  <a:lnTo>
                    <a:pt x="140" y="253"/>
                  </a:lnTo>
                  <a:lnTo>
                    <a:pt x="142" y="253"/>
                  </a:lnTo>
                  <a:lnTo>
                    <a:pt x="144" y="250"/>
                  </a:lnTo>
                  <a:lnTo>
                    <a:pt x="142" y="248"/>
                  </a:lnTo>
                  <a:lnTo>
                    <a:pt x="140" y="246"/>
                  </a:lnTo>
                  <a:lnTo>
                    <a:pt x="140" y="246"/>
                  </a:lnTo>
                  <a:lnTo>
                    <a:pt x="138" y="246"/>
                  </a:lnTo>
                  <a:lnTo>
                    <a:pt x="138" y="248"/>
                  </a:lnTo>
                  <a:lnTo>
                    <a:pt x="136" y="248"/>
                  </a:lnTo>
                  <a:lnTo>
                    <a:pt x="134" y="248"/>
                  </a:lnTo>
                  <a:lnTo>
                    <a:pt x="134" y="246"/>
                  </a:lnTo>
                  <a:lnTo>
                    <a:pt x="132" y="244"/>
                  </a:lnTo>
                  <a:lnTo>
                    <a:pt x="132" y="244"/>
                  </a:lnTo>
                  <a:lnTo>
                    <a:pt x="130" y="244"/>
                  </a:lnTo>
                  <a:lnTo>
                    <a:pt x="128" y="246"/>
                  </a:lnTo>
                  <a:lnTo>
                    <a:pt x="128" y="246"/>
                  </a:lnTo>
                  <a:lnTo>
                    <a:pt x="128" y="248"/>
                  </a:lnTo>
                  <a:lnTo>
                    <a:pt x="130" y="250"/>
                  </a:lnTo>
                  <a:lnTo>
                    <a:pt x="130" y="250"/>
                  </a:lnTo>
                  <a:close/>
                </a:path>
              </a:pathLst>
            </a:custGeom>
            <a:gradFill>
              <a:gsLst>
                <a:gs pos="2000">
                  <a:schemeClr val="accent1"/>
                </a:gs>
                <a:gs pos="100000">
                  <a:schemeClr val="accent1">
                    <a:lumMod val="75000"/>
                  </a:schemeClr>
                </a:gs>
              </a:gsLst>
              <a:lin ang="2700000" scaled="1"/>
            </a:gra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7" name="Freeform 20">
              <a:extLst>
                <a:ext uri="{FF2B5EF4-FFF2-40B4-BE49-F238E27FC236}">
                  <a16:creationId xmlns:a16="http://schemas.microsoft.com/office/drawing/2014/main" id="{BC8DB590-190B-4A29-A3AE-D755D510C48E}"/>
                </a:ext>
              </a:extLst>
            </p:cNvPr>
            <p:cNvSpPr>
              <a:spLocks noEditPoints="1"/>
            </p:cNvSpPr>
            <p:nvPr/>
          </p:nvSpPr>
          <p:spPr bwMode="auto">
            <a:xfrm>
              <a:off x="7100831" y="3120855"/>
              <a:ext cx="794276" cy="1038186"/>
            </a:xfrm>
            <a:custGeom>
              <a:avLst/>
              <a:gdLst>
                <a:gd name="T0" fmla="*/ 201 w 381"/>
                <a:gd name="T1" fmla="*/ 393 h 498"/>
                <a:gd name="T2" fmla="*/ 207 w 381"/>
                <a:gd name="T3" fmla="*/ 378 h 498"/>
                <a:gd name="T4" fmla="*/ 195 w 381"/>
                <a:gd name="T5" fmla="*/ 374 h 498"/>
                <a:gd name="T6" fmla="*/ 182 w 381"/>
                <a:gd name="T7" fmla="*/ 365 h 498"/>
                <a:gd name="T8" fmla="*/ 176 w 381"/>
                <a:gd name="T9" fmla="*/ 365 h 498"/>
                <a:gd name="T10" fmla="*/ 163 w 381"/>
                <a:gd name="T11" fmla="*/ 382 h 498"/>
                <a:gd name="T12" fmla="*/ 149 w 381"/>
                <a:gd name="T13" fmla="*/ 393 h 498"/>
                <a:gd name="T14" fmla="*/ 136 w 381"/>
                <a:gd name="T15" fmla="*/ 403 h 498"/>
                <a:gd name="T16" fmla="*/ 138 w 381"/>
                <a:gd name="T17" fmla="*/ 411 h 498"/>
                <a:gd name="T18" fmla="*/ 132 w 381"/>
                <a:gd name="T19" fmla="*/ 411 h 498"/>
                <a:gd name="T20" fmla="*/ 113 w 381"/>
                <a:gd name="T21" fmla="*/ 426 h 498"/>
                <a:gd name="T22" fmla="*/ 84 w 381"/>
                <a:gd name="T23" fmla="*/ 441 h 498"/>
                <a:gd name="T24" fmla="*/ 75 w 381"/>
                <a:gd name="T25" fmla="*/ 445 h 498"/>
                <a:gd name="T26" fmla="*/ 44 w 381"/>
                <a:gd name="T27" fmla="*/ 443 h 498"/>
                <a:gd name="T28" fmla="*/ 27 w 381"/>
                <a:gd name="T29" fmla="*/ 437 h 498"/>
                <a:gd name="T30" fmla="*/ 17 w 381"/>
                <a:gd name="T31" fmla="*/ 437 h 498"/>
                <a:gd name="T32" fmla="*/ 6 w 381"/>
                <a:gd name="T33" fmla="*/ 432 h 498"/>
                <a:gd name="T34" fmla="*/ 0 w 381"/>
                <a:gd name="T35" fmla="*/ 437 h 498"/>
                <a:gd name="T36" fmla="*/ 10 w 381"/>
                <a:gd name="T37" fmla="*/ 449 h 498"/>
                <a:gd name="T38" fmla="*/ 35 w 381"/>
                <a:gd name="T39" fmla="*/ 470 h 498"/>
                <a:gd name="T40" fmla="*/ 33 w 381"/>
                <a:gd name="T41" fmla="*/ 493 h 498"/>
                <a:gd name="T42" fmla="*/ 54 w 381"/>
                <a:gd name="T43" fmla="*/ 496 h 498"/>
                <a:gd name="T44" fmla="*/ 67 w 381"/>
                <a:gd name="T45" fmla="*/ 493 h 498"/>
                <a:gd name="T46" fmla="*/ 88 w 381"/>
                <a:gd name="T47" fmla="*/ 489 h 498"/>
                <a:gd name="T48" fmla="*/ 117 w 381"/>
                <a:gd name="T49" fmla="*/ 483 h 498"/>
                <a:gd name="T50" fmla="*/ 132 w 381"/>
                <a:gd name="T51" fmla="*/ 477 h 498"/>
                <a:gd name="T52" fmla="*/ 140 w 381"/>
                <a:gd name="T53" fmla="*/ 468 h 498"/>
                <a:gd name="T54" fmla="*/ 142 w 381"/>
                <a:gd name="T55" fmla="*/ 458 h 498"/>
                <a:gd name="T56" fmla="*/ 151 w 381"/>
                <a:gd name="T57" fmla="*/ 445 h 498"/>
                <a:gd name="T58" fmla="*/ 165 w 381"/>
                <a:gd name="T59" fmla="*/ 435 h 498"/>
                <a:gd name="T60" fmla="*/ 182 w 381"/>
                <a:gd name="T61" fmla="*/ 414 h 498"/>
                <a:gd name="T62" fmla="*/ 213 w 381"/>
                <a:gd name="T63" fmla="*/ 323 h 498"/>
                <a:gd name="T64" fmla="*/ 211 w 381"/>
                <a:gd name="T65" fmla="*/ 325 h 498"/>
                <a:gd name="T66" fmla="*/ 211 w 381"/>
                <a:gd name="T67" fmla="*/ 330 h 498"/>
                <a:gd name="T68" fmla="*/ 216 w 381"/>
                <a:gd name="T69" fmla="*/ 325 h 498"/>
                <a:gd name="T70" fmla="*/ 213 w 381"/>
                <a:gd name="T71" fmla="*/ 300 h 498"/>
                <a:gd name="T72" fmla="*/ 220 w 381"/>
                <a:gd name="T73" fmla="*/ 300 h 498"/>
                <a:gd name="T74" fmla="*/ 195 w 381"/>
                <a:gd name="T75" fmla="*/ 357 h 498"/>
                <a:gd name="T76" fmla="*/ 190 w 381"/>
                <a:gd name="T77" fmla="*/ 353 h 498"/>
                <a:gd name="T78" fmla="*/ 216 w 381"/>
                <a:gd name="T79" fmla="*/ 277 h 498"/>
                <a:gd name="T80" fmla="*/ 218 w 381"/>
                <a:gd name="T81" fmla="*/ 269 h 498"/>
                <a:gd name="T82" fmla="*/ 218 w 381"/>
                <a:gd name="T83" fmla="*/ 260 h 498"/>
                <a:gd name="T84" fmla="*/ 155 w 381"/>
                <a:gd name="T85" fmla="*/ 363 h 498"/>
                <a:gd name="T86" fmla="*/ 157 w 381"/>
                <a:gd name="T87" fmla="*/ 359 h 498"/>
                <a:gd name="T88" fmla="*/ 350 w 381"/>
                <a:gd name="T89" fmla="*/ 164 h 498"/>
                <a:gd name="T90" fmla="*/ 352 w 381"/>
                <a:gd name="T91" fmla="*/ 168 h 498"/>
                <a:gd name="T92" fmla="*/ 356 w 381"/>
                <a:gd name="T93" fmla="*/ 103 h 498"/>
                <a:gd name="T94" fmla="*/ 352 w 381"/>
                <a:gd name="T95" fmla="*/ 96 h 498"/>
                <a:gd name="T96" fmla="*/ 343 w 381"/>
                <a:gd name="T97" fmla="*/ 101 h 498"/>
                <a:gd name="T98" fmla="*/ 339 w 381"/>
                <a:gd name="T99" fmla="*/ 115 h 498"/>
                <a:gd name="T100" fmla="*/ 343 w 381"/>
                <a:gd name="T101" fmla="*/ 130 h 498"/>
                <a:gd name="T102" fmla="*/ 348 w 381"/>
                <a:gd name="T103" fmla="*/ 147 h 498"/>
                <a:gd name="T104" fmla="*/ 381 w 381"/>
                <a:gd name="T105" fmla="*/ 75 h 498"/>
                <a:gd name="T106" fmla="*/ 241 w 381"/>
                <a:gd name="T107" fmla="*/ 197 h 498"/>
                <a:gd name="T108" fmla="*/ 234 w 381"/>
                <a:gd name="T109" fmla="*/ 189 h 498"/>
                <a:gd name="T110" fmla="*/ 232 w 381"/>
                <a:gd name="T111" fmla="*/ 182 h 498"/>
                <a:gd name="T112" fmla="*/ 220 w 381"/>
                <a:gd name="T113" fmla="*/ 180 h 498"/>
                <a:gd name="T114" fmla="*/ 226 w 381"/>
                <a:gd name="T115" fmla="*/ 197 h 498"/>
                <a:gd name="T116" fmla="*/ 237 w 381"/>
                <a:gd name="T117" fmla="*/ 203 h 498"/>
                <a:gd name="T118" fmla="*/ 335 w 381"/>
                <a:gd name="T119" fmla="*/ 149 h 498"/>
                <a:gd name="T120" fmla="*/ 335 w 381"/>
                <a:gd name="T121" fmla="*/ 157 h 498"/>
                <a:gd name="T122" fmla="*/ 339 w 381"/>
                <a:gd name="T123" fmla="*/ 15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1" h="498">
                  <a:moveTo>
                    <a:pt x="203" y="388"/>
                  </a:moveTo>
                  <a:lnTo>
                    <a:pt x="199" y="388"/>
                  </a:lnTo>
                  <a:lnTo>
                    <a:pt x="197" y="390"/>
                  </a:lnTo>
                  <a:lnTo>
                    <a:pt x="195" y="390"/>
                  </a:lnTo>
                  <a:lnTo>
                    <a:pt x="195" y="393"/>
                  </a:lnTo>
                  <a:lnTo>
                    <a:pt x="197" y="393"/>
                  </a:lnTo>
                  <a:lnTo>
                    <a:pt x="199" y="393"/>
                  </a:lnTo>
                  <a:lnTo>
                    <a:pt x="201" y="393"/>
                  </a:lnTo>
                  <a:lnTo>
                    <a:pt x="203" y="390"/>
                  </a:lnTo>
                  <a:lnTo>
                    <a:pt x="205" y="388"/>
                  </a:lnTo>
                  <a:lnTo>
                    <a:pt x="205" y="386"/>
                  </a:lnTo>
                  <a:lnTo>
                    <a:pt x="205" y="386"/>
                  </a:lnTo>
                  <a:lnTo>
                    <a:pt x="207" y="384"/>
                  </a:lnTo>
                  <a:lnTo>
                    <a:pt x="207" y="382"/>
                  </a:lnTo>
                  <a:lnTo>
                    <a:pt x="207" y="380"/>
                  </a:lnTo>
                  <a:lnTo>
                    <a:pt x="207" y="378"/>
                  </a:lnTo>
                  <a:lnTo>
                    <a:pt x="207" y="378"/>
                  </a:lnTo>
                  <a:lnTo>
                    <a:pt x="203" y="388"/>
                  </a:lnTo>
                  <a:close/>
                  <a:moveTo>
                    <a:pt x="199" y="386"/>
                  </a:moveTo>
                  <a:lnTo>
                    <a:pt x="203" y="384"/>
                  </a:lnTo>
                  <a:lnTo>
                    <a:pt x="201" y="380"/>
                  </a:lnTo>
                  <a:lnTo>
                    <a:pt x="199" y="378"/>
                  </a:lnTo>
                  <a:lnTo>
                    <a:pt x="197" y="378"/>
                  </a:lnTo>
                  <a:lnTo>
                    <a:pt x="195" y="374"/>
                  </a:lnTo>
                  <a:lnTo>
                    <a:pt x="195" y="372"/>
                  </a:lnTo>
                  <a:lnTo>
                    <a:pt x="195" y="367"/>
                  </a:lnTo>
                  <a:lnTo>
                    <a:pt x="195" y="365"/>
                  </a:lnTo>
                  <a:lnTo>
                    <a:pt x="193" y="365"/>
                  </a:lnTo>
                  <a:lnTo>
                    <a:pt x="186" y="365"/>
                  </a:lnTo>
                  <a:lnTo>
                    <a:pt x="184" y="365"/>
                  </a:lnTo>
                  <a:lnTo>
                    <a:pt x="182" y="365"/>
                  </a:lnTo>
                  <a:lnTo>
                    <a:pt x="182" y="365"/>
                  </a:lnTo>
                  <a:lnTo>
                    <a:pt x="182" y="361"/>
                  </a:lnTo>
                  <a:lnTo>
                    <a:pt x="180" y="359"/>
                  </a:lnTo>
                  <a:lnTo>
                    <a:pt x="180" y="359"/>
                  </a:lnTo>
                  <a:lnTo>
                    <a:pt x="178" y="361"/>
                  </a:lnTo>
                  <a:lnTo>
                    <a:pt x="176" y="361"/>
                  </a:lnTo>
                  <a:lnTo>
                    <a:pt x="176" y="363"/>
                  </a:lnTo>
                  <a:lnTo>
                    <a:pt x="176" y="365"/>
                  </a:lnTo>
                  <a:lnTo>
                    <a:pt x="176" y="365"/>
                  </a:lnTo>
                  <a:lnTo>
                    <a:pt x="174" y="365"/>
                  </a:lnTo>
                  <a:lnTo>
                    <a:pt x="174" y="365"/>
                  </a:lnTo>
                  <a:lnTo>
                    <a:pt x="172" y="367"/>
                  </a:lnTo>
                  <a:lnTo>
                    <a:pt x="163" y="374"/>
                  </a:lnTo>
                  <a:lnTo>
                    <a:pt x="161" y="376"/>
                  </a:lnTo>
                  <a:lnTo>
                    <a:pt x="161" y="378"/>
                  </a:lnTo>
                  <a:lnTo>
                    <a:pt x="163" y="380"/>
                  </a:lnTo>
                  <a:lnTo>
                    <a:pt x="163" y="382"/>
                  </a:lnTo>
                  <a:lnTo>
                    <a:pt x="165" y="384"/>
                  </a:lnTo>
                  <a:lnTo>
                    <a:pt x="163" y="386"/>
                  </a:lnTo>
                  <a:lnTo>
                    <a:pt x="161" y="386"/>
                  </a:lnTo>
                  <a:lnTo>
                    <a:pt x="157" y="386"/>
                  </a:lnTo>
                  <a:lnTo>
                    <a:pt x="155" y="388"/>
                  </a:lnTo>
                  <a:lnTo>
                    <a:pt x="153" y="390"/>
                  </a:lnTo>
                  <a:lnTo>
                    <a:pt x="153" y="390"/>
                  </a:lnTo>
                  <a:lnTo>
                    <a:pt x="149" y="393"/>
                  </a:lnTo>
                  <a:lnTo>
                    <a:pt x="142" y="390"/>
                  </a:lnTo>
                  <a:lnTo>
                    <a:pt x="142" y="390"/>
                  </a:lnTo>
                  <a:lnTo>
                    <a:pt x="140" y="393"/>
                  </a:lnTo>
                  <a:lnTo>
                    <a:pt x="136" y="397"/>
                  </a:lnTo>
                  <a:lnTo>
                    <a:pt x="136" y="397"/>
                  </a:lnTo>
                  <a:lnTo>
                    <a:pt x="134" y="401"/>
                  </a:lnTo>
                  <a:lnTo>
                    <a:pt x="134" y="403"/>
                  </a:lnTo>
                  <a:lnTo>
                    <a:pt x="136" y="403"/>
                  </a:lnTo>
                  <a:lnTo>
                    <a:pt x="140" y="403"/>
                  </a:lnTo>
                  <a:lnTo>
                    <a:pt x="142" y="403"/>
                  </a:lnTo>
                  <a:lnTo>
                    <a:pt x="142" y="405"/>
                  </a:lnTo>
                  <a:lnTo>
                    <a:pt x="142" y="407"/>
                  </a:lnTo>
                  <a:lnTo>
                    <a:pt x="142" y="409"/>
                  </a:lnTo>
                  <a:lnTo>
                    <a:pt x="140" y="411"/>
                  </a:lnTo>
                  <a:lnTo>
                    <a:pt x="138" y="411"/>
                  </a:lnTo>
                  <a:lnTo>
                    <a:pt x="138" y="411"/>
                  </a:lnTo>
                  <a:lnTo>
                    <a:pt x="138" y="411"/>
                  </a:lnTo>
                  <a:lnTo>
                    <a:pt x="136" y="409"/>
                  </a:lnTo>
                  <a:lnTo>
                    <a:pt x="136" y="409"/>
                  </a:lnTo>
                  <a:lnTo>
                    <a:pt x="134" y="409"/>
                  </a:lnTo>
                  <a:lnTo>
                    <a:pt x="134" y="409"/>
                  </a:lnTo>
                  <a:lnTo>
                    <a:pt x="134" y="411"/>
                  </a:lnTo>
                  <a:lnTo>
                    <a:pt x="132" y="411"/>
                  </a:lnTo>
                  <a:lnTo>
                    <a:pt x="132" y="411"/>
                  </a:lnTo>
                  <a:lnTo>
                    <a:pt x="125" y="411"/>
                  </a:lnTo>
                  <a:lnTo>
                    <a:pt x="123" y="411"/>
                  </a:lnTo>
                  <a:lnTo>
                    <a:pt x="121" y="411"/>
                  </a:lnTo>
                  <a:lnTo>
                    <a:pt x="119" y="414"/>
                  </a:lnTo>
                  <a:lnTo>
                    <a:pt x="119" y="414"/>
                  </a:lnTo>
                  <a:lnTo>
                    <a:pt x="117" y="416"/>
                  </a:lnTo>
                  <a:lnTo>
                    <a:pt x="115" y="422"/>
                  </a:lnTo>
                  <a:lnTo>
                    <a:pt x="113" y="426"/>
                  </a:lnTo>
                  <a:lnTo>
                    <a:pt x="111" y="428"/>
                  </a:lnTo>
                  <a:lnTo>
                    <a:pt x="105" y="430"/>
                  </a:lnTo>
                  <a:lnTo>
                    <a:pt x="102" y="430"/>
                  </a:lnTo>
                  <a:lnTo>
                    <a:pt x="100" y="435"/>
                  </a:lnTo>
                  <a:lnTo>
                    <a:pt x="98" y="435"/>
                  </a:lnTo>
                  <a:lnTo>
                    <a:pt x="96" y="435"/>
                  </a:lnTo>
                  <a:lnTo>
                    <a:pt x="86" y="439"/>
                  </a:lnTo>
                  <a:lnTo>
                    <a:pt x="84" y="441"/>
                  </a:lnTo>
                  <a:lnTo>
                    <a:pt x="79" y="443"/>
                  </a:lnTo>
                  <a:lnTo>
                    <a:pt x="77" y="443"/>
                  </a:lnTo>
                  <a:lnTo>
                    <a:pt x="79" y="443"/>
                  </a:lnTo>
                  <a:lnTo>
                    <a:pt x="79" y="443"/>
                  </a:lnTo>
                  <a:lnTo>
                    <a:pt x="79" y="445"/>
                  </a:lnTo>
                  <a:lnTo>
                    <a:pt x="77" y="445"/>
                  </a:lnTo>
                  <a:lnTo>
                    <a:pt x="77" y="445"/>
                  </a:lnTo>
                  <a:lnTo>
                    <a:pt x="75" y="445"/>
                  </a:lnTo>
                  <a:lnTo>
                    <a:pt x="75" y="445"/>
                  </a:lnTo>
                  <a:lnTo>
                    <a:pt x="69" y="445"/>
                  </a:lnTo>
                  <a:lnTo>
                    <a:pt x="54" y="443"/>
                  </a:lnTo>
                  <a:lnTo>
                    <a:pt x="54" y="443"/>
                  </a:lnTo>
                  <a:lnTo>
                    <a:pt x="50" y="441"/>
                  </a:lnTo>
                  <a:lnTo>
                    <a:pt x="48" y="441"/>
                  </a:lnTo>
                  <a:lnTo>
                    <a:pt x="46" y="441"/>
                  </a:lnTo>
                  <a:lnTo>
                    <a:pt x="44" y="443"/>
                  </a:lnTo>
                  <a:lnTo>
                    <a:pt x="42" y="441"/>
                  </a:lnTo>
                  <a:lnTo>
                    <a:pt x="40" y="441"/>
                  </a:lnTo>
                  <a:lnTo>
                    <a:pt x="31" y="439"/>
                  </a:lnTo>
                  <a:lnTo>
                    <a:pt x="29" y="437"/>
                  </a:lnTo>
                  <a:lnTo>
                    <a:pt x="27" y="437"/>
                  </a:lnTo>
                  <a:lnTo>
                    <a:pt x="27" y="437"/>
                  </a:lnTo>
                  <a:lnTo>
                    <a:pt x="27" y="437"/>
                  </a:lnTo>
                  <a:lnTo>
                    <a:pt x="27" y="437"/>
                  </a:lnTo>
                  <a:lnTo>
                    <a:pt x="25" y="437"/>
                  </a:lnTo>
                  <a:lnTo>
                    <a:pt x="23" y="437"/>
                  </a:lnTo>
                  <a:lnTo>
                    <a:pt x="23" y="437"/>
                  </a:lnTo>
                  <a:lnTo>
                    <a:pt x="23" y="437"/>
                  </a:lnTo>
                  <a:lnTo>
                    <a:pt x="21" y="437"/>
                  </a:lnTo>
                  <a:lnTo>
                    <a:pt x="19" y="439"/>
                  </a:lnTo>
                  <a:lnTo>
                    <a:pt x="17" y="437"/>
                  </a:lnTo>
                  <a:lnTo>
                    <a:pt x="17" y="437"/>
                  </a:lnTo>
                  <a:lnTo>
                    <a:pt x="17" y="437"/>
                  </a:lnTo>
                  <a:lnTo>
                    <a:pt x="17" y="435"/>
                  </a:lnTo>
                  <a:lnTo>
                    <a:pt x="17" y="435"/>
                  </a:lnTo>
                  <a:lnTo>
                    <a:pt x="14" y="432"/>
                  </a:lnTo>
                  <a:lnTo>
                    <a:pt x="10" y="435"/>
                  </a:lnTo>
                  <a:lnTo>
                    <a:pt x="10" y="432"/>
                  </a:lnTo>
                  <a:lnTo>
                    <a:pt x="8" y="432"/>
                  </a:lnTo>
                  <a:lnTo>
                    <a:pt x="6" y="432"/>
                  </a:lnTo>
                  <a:lnTo>
                    <a:pt x="8" y="435"/>
                  </a:lnTo>
                  <a:lnTo>
                    <a:pt x="8" y="437"/>
                  </a:lnTo>
                  <a:lnTo>
                    <a:pt x="6" y="437"/>
                  </a:lnTo>
                  <a:lnTo>
                    <a:pt x="2" y="435"/>
                  </a:lnTo>
                  <a:lnTo>
                    <a:pt x="0" y="437"/>
                  </a:lnTo>
                  <a:lnTo>
                    <a:pt x="0" y="437"/>
                  </a:lnTo>
                  <a:lnTo>
                    <a:pt x="0" y="437"/>
                  </a:lnTo>
                  <a:lnTo>
                    <a:pt x="0" y="437"/>
                  </a:lnTo>
                  <a:lnTo>
                    <a:pt x="2" y="441"/>
                  </a:lnTo>
                  <a:lnTo>
                    <a:pt x="4" y="443"/>
                  </a:lnTo>
                  <a:lnTo>
                    <a:pt x="4" y="443"/>
                  </a:lnTo>
                  <a:lnTo>
                    <a:pt x="8" y="445"/>
                  </a:lnTo>
                  <a:lnTo>
                    <a:pt x="10" y="445"/>
                  </a:lnTo>
                  <a:lnTo>
                    <a:pt x="10" y="447"/>
                  </a:lnTo>
                  <a:lnTo>
                    <a:pt x="10" y="447"/>
                  </a:lnTo>
                  <a:lnTo>
                    <a:pt x="10" y="449"/>
                  </a:lnTo>
                  <a:lnTo>
                    <a:pt x="12" y="456"/>
                  </a:lnTo>
                  <a:lnTo>
                    <a:pt x="14" y="456"/>
                  </a:lnTo>
                  <a:lnTo>
                    <a:pt x="14" y="456"/>
                  </a:lnTo>
                  <a:lnTo>
                    <a:pt x="19" y="458"/>
                  </a:lnTo>
                  <a:lnTo>
                    <a:pt x="21" y="462"/>
                  </a:lnTo>
                  <a:lnTo>
                    <a:pt x="31" y="466"/>
                  </a:lnTo>
                  <a:lnTo>
                    <a:pt x="33" y="468"/>
                  </a:lnTo>
                  <a:lnTo>
                    <a:pt x="35" y="470"/>
                  </a:lnTo>
                  <a:lnTo>
                    <a:pt x="38" y="477"/>
                  </a:lnTo>
                  <a:lnTo>
                    <a:pt x="38" y="481"/>
                  </a:lnTo>
                  <a:lnTo>
                    <a:pt x="38" y="483"/>
                  </a:lnTo>
                  <a:lnTo>
                    <a:pt x="35" y="487"/>
                  </a:lnTo>
                  <a:lnTo>
                    <a:pt x="33" y="491"/>
                  </a:lnTo>
                  <a:lnTo>
                    <a:pt x="33" y="493"/>
                  </a:lnTo>
                  <a:lnTo>
                    <a:pt x="33" y="493"/>
                  </a:lnTo>
                  <a:lnTo>
                    <a:pt x="33" y="493"/>
                  </a:lnTo>
                  <a:lnTo>
                    <a:pt x="44" y="496"/>
                  </a:lnTo>
                  <a:lnTo>
                    <a:pt x="46" y="496"/>
                  </a:lnTo>
                  <a:lnTo>
                    <a:pt x="48" y="498"/>
                  </a:lnTo>
                  <a:lnTo>
                    <a:pt x="48" y="498"/>
                  </a:lnTo>
                  <a:lnTo>
                    <a:pt x="50" y="498"/>
                  </a:lnTo>
                  <a:lnTo>
                    <a:pt x="50" y="498"/>
                  </a:lnTo>
                  <a:lnTo>
                    <a:pt x="52" y="496"/>
                  </a:lnTo>
                  <a:lnTo>
                    <a:pt x="54" y="496"/>
                  </a:lnTo>
                  <a:lnTo>
                    <a:pt x="58" y="496"/>
                  </a:lnTo>
                  <a:lnTo>
                    <a:pt x="61" y="493"/>
                  </a:lnTo>
                  <a:lnTo>
                    <a:pt x="61" y="496"/>
                  </a:lnTo>
                  <a:lnTo>
                    <a:pt x="63" y="496"/>
                  </a:lnTo>
                  <a:lnTo>
                    <a:pt x="63" y="496"/>
                  </a:lnTo>
                  <a:lnTo>
                    <a:pt x="65" y="496"/>
                  </a:lnTo>
                  <a:lnTo>
                    <a:pt x="67" y="493"/>
                  </a:lnTo>
                  <a:lnTo>
                    <a:pt x="67" y="493"/>
                  </a:lnTo>
                  <a:lnTo>
                    <a:pt x="71" y="493"/>
                  </a:lnTo>
                  <a:lnTo>
                    <a:pt x="71" y="493"/>
                  </a:lnTo>
                  <a:lnTo>
                    <a:pt x="75" y="491"/>
                  </a:lnTo>
                  <a:lnTo>
                    <a:pt x="77" y="491"/>
                  </a:lnTo>
                  <a:lnTo>
                    <a:pt x="84" y="491"/>
                  </a:lnTo>
                  <a:lnTo>
                    <a:pt x="86" y="491"/>
                  </a:lnTo>
                  <a:lnTo>
                    <a:pt x="86" y="489"/>
                  </a:lnTo>
                  <a:lnTo>
                    <a:pt x="88" y="489"/>
                  </a:lnTo>
                  <a:lnTo>
                    <a:pt x="88" y="489"/>
                  </a:lnTo>
                  <a:lnTo>
                    <a:pt x="90" y="491"/>
                  </a:lnTo>
                  <a:lnTo>
                    <a:pt x="94" y="487"/>
                  </a:lnTo>
                  <a:lnTo>
                    <a:pt x="94" y="487"/>
                  </a:lnTo>
                  <a:lnTo>
                    <a:pt x="98" y="489"/>
                  </a:lnTo>
                  <a:lnTo>
                    <a:pt x="102" y="489"/>
                  </a:lnTo>
                  <a:lnTo>
                    <a:pt x="115" y="485"/>
                  </a:lnTo>
                  <a:lnTo>
                    <a:pt x="117" y="483"/>
                  </a:lnTo>
                  <a:lnTo>
                    <a:pt x="119" y="483"/>
                  </a:lnTo>
                  <a:lnTo>
                    <a:pt x="121" y="483"/>
                  </a:lnTo>
                  <a:lnTo>
                    <a:pt x="123" y="481"/>
                  </a:lnTo>
                  <a:lnTo>
                    <a:pt x="125" y="481"/>
                  </a:lnTo>
                  <a:lnTo>
                    <a:pt x="128" y="481"/>
                  </a:lnTo>
                  <a:lnTo>
                    <a:pt x="130" y="479"/>
                  </a:lnTo>
                  <a:lnTo>
                    <a:pt x="132" y="477"/>
                  </a:lnTo>
                  <a:lnTo>
                    <a:pt x="132" y="477"/>
                  </a:lnTo>
                  <a:lnTo>
                    <a:pt x="132" y="477"/>
                  </a:lnTo>
                  <a:lnTo>
                    <a:pt x="132" y="475"/>
                  </a:lnTo>
                  <a:lnTo>
                    <a:pt x="132" y="472"/>
                  </a:lnTo>
                  <a:lnTo>
                    <a:pt x="136" y="468"/>
                  </a:lnTo>
                  <a:lnTo>
                    <a:pt x="136" y="468"/>
                  </a:lnTo>
                  <a:lnTo>
                    <a:pt x="136" y="468"/>
                  </a:lnTo>
                  <a:lnTo>
                    <a:pt x="138" y="468"/>
                  </a:lnTo>
                  <a:lnTo>
                    <a:pt x="140" y="468"/>
                  </a:lnTo>
                  <a:lnTo>
                    <a:pt x="138" y="466"/>
                  </a:lnTo>
                  <a:lnTo>
                    <a:pt x="138" y="466"/>
                  </a:lnTo>
                  <a:lnTo>
                    <a:pt x="138" y="464"/>
                  </a:lnTo>
                  <a:lnTo>
                    <a:pt x="138" y="464"/>
                  </a:lnTo>
                  <a:lnTo>
                    <a:pt x="138" y="462"/>
                  </a:lnTo>
                  <a:lnTo>
                    <a:pt x="138" y="462"/>
                  </a:lnTo>
                  <a:lnTo>
                    <a:pt x="140" y="460"/>
                  </a:lnTo>
                  <a:lnTo>
                    <a:pt x="142" y="458"/>
                  </a:lnTo>
                  <a:lnTo>
                    <a:pt x="144" y="456"/>
                  </a:lnTo>
                  <a:lnTo>
                    <a:pt x="144" y="456"/>
                  </a:lnTo>
                  <a:lnTo>
                    <a:pt x="144" y="454"/>
                  </a:lnTo>
                  <a:lnTo>
                    <a:pt x="144" y="451"/>
                  </a:lnTo>
                  <a:lnTo>
                    <a:pt x="146" y="451"/>
                  </a:lnTo>
                  <a:lnTo>
                    <a:pt x="146" y="447"/>
                  </a:lnTo>
                  <a:lnTo>
                    <a:pt x="149" y="447"/>
                  </a:lnTo>
                  <a:lnTo>
                    <a:pt x="151" y="445"/>
                  </a:lnTo>
                  <a:lnTo>
                    <a:pt x="155" y="441"/>
                  </a:lnTo>
                  <a:lnTo>
                    <a:pt x="157" y="439"/>
                  </a:lnTo>
                  <a:lnTo>
                    <a:pt x="159" y="439"/>
                  </a:lnTo>
                  <a:lnTo>
                    <a:pt x="159" y="439"/>
                  </a:lnTo>
                  <a:lnTo>
                    <a:pt x="161" y="437"/>
                  </a:lnTo>
                  <a:lnTo>
                    <a:pt x="161" y="435"/>
                  </a:lnTo>
                  <a:lnTo>
                    <a:pt x="163" y="435"/>
                  </a:lnTo>
                  <a:lnTo>
                    <a:pt x="165" y="435"/>
                  </a:lnTo>
                  <a:lnTo>
                    <a:pt x="169" y="432"/>
                  </a:lnTo>
                  <a:lnTo>
                    <a:pt x="169" y="432"/>
                  </a:lnTo>
                  <a:lnTo>
                    <a:pt x="169" y="430"/>
                  </a:lnTo>
                  <a:lnTo>
                    <a:pt x="172" y="428"/>
                  </a:lnTo>
                  <a:lnTo>
                    <a:pt x="172" y="428"/>
                  </a:lnTo>
                  <a:lnTo>
                    <a:pt x="174" y="424"/>
                  </a:lnTo>
                  <a:lnTo>
                    <a:pt x="178" y="420"/>
                  </a:lnTo>
                  <a:lnTo>
                    <a:pt x="182" y="414"/>
                  </a:lnTo>
                  <a:lnTo>
                    <a:pt x="188" y="397"/>
                  </a:lnTo>
                  <a:lnTo>
                    <a:pt x="190" y="393"/>
                  </a:lnTo>
                  <a:lnTo>
                    <a:pt x="193" y="390"/>
                  </a:lnTo>
                  <a:lnTo>
                    <a:pt x="195" y="388"/>
                  </a:lnTo>
                  <a:lnTo>
                    <a:pt x="199" y="386"/>
                  </a:lnTo>
                  <a:close/>
                  <a:moveTo>
                    <a:pt x="216" y="325"/>
                  </a:moveTo>
                  <a:lnTo>
                    <a:pt x="216" y="325"/>
                  </a:lnTo>
                  <a:lnTo>
                    <a:pt x="213" y="323"/>
                  </a:lnTo>
                  <a:lnTo>
                    <a:pt x="213" y="323"/>
                  </a:lnTo>
                  <a:lnTo>
                    <a:pt x="213" y="323"/>
                  </a:lnTo>
                  <a:lnTo>
                    <a:pt x="213" y="323"/>
                  </a:lnTo>
                  <a:lnTo>
                    <a:pt x="213" y="323"/>
                  </a:lnTo>
                  <a:lnTo>
                    <a:pt x="211" y="323"/>
                  </a:lnTo>
                  <a:lnTo>
                    <a:pt x="211" y="323"/>
                  </a:lnTo>
                  <a:lnTo>
                    <a:pt x="211" y="325"/>
                  </a:lnTo>
                  <a:lnTo>
                    <a:pt x="211" y="325"/>
                  </a:lnTo>
                  <a:lnTo>
                    <a:pt x="211" y="325"/>
                  </a:lnTo>
                  <a:lnTo>
                    <a:pt x="211" y="325"/>
                  </a:lnTo>
                  <a:lnTo>
                    <a:pt x="211" y="325"/>
                  </a:lnTo>
                  <a:lnTo>
                    <a:pt x="211" y="325"/>
                  </a:lnTo>
                  <a:lnTo>
                    <a:pt x="209" y="327"/>
                  </a:lnTo>
                  <a:lnTo>
                    <a:pt x="209" y="327"/>
                  </a:lnTo>
                  <a:lnTo>
                    <a:pt x="211" y="330"/>
                  </a:lnTo>
                  <a:lnTo>
                    <a:pt x="211" y="330"/>
                  </a:lnTo>
                  <a:lnTo>
                    <a:pt x="211" y="327"/>
                  </a:lnTo>
                  <a:lnTo>
                    <a:pt x="213" y="327"/>
                  </a:lnTo>
                  <a:lnTo>
                    <a:pt x="213" y="327"/>
                  </a:lnTo>
                  <a:lnTo>
                    <a:pt x="213" y="327"/>
                  </a:lnTo>
                  <a:lnTo>
                    <a:pt x="216" y="325"/>
                  </a:lnTo>
                  <a:lnTo>
                    <a:pt x="216" y="325"/>
                  </a:lnTo>
                  <a:lnTo>
                    <a:pt x="216" y="325"/>
                  </a:lnTo>
                  <a:lnTo>
                    <a:pt x="216" y="325"/>
                  </a:lnTo>
                  <a:lnTo>
                    <a:pt x="218" y="325"/>
                  </a:lnTo>
                  <a:lnTo>
                    <a:pt x="218" y="323"/>
                  </a:lnTo>
                  <a:lnTo>
                    <a:pt x="218" y="323"/>
                  </a:lnTo>
                  <a:lnTo>
                    <a:pt x="216" y="325"/>
                  </a:lnTo>
                  <a:close/>
                  <a:moveTo>
                    <a:pt x="220" y="300"/>
                  </a:moveTo>
                  <a:lnTo>
                    <a:pt x="218" y="298"/>
                  </a:lnTo>
                  <a:lnTo>
                    <a:pt x="216" y="298"/>
                  </a:lnTo>
                  <a:lnTo>
                    <a:pt x="213" y="300"/>
                  </a:lnTo>
                  <a:lnTo>
                    <a:pt x="213" y="300"/>
                  </a:lnTo>
                  <a:lnTo>
                    <a:pt x="213" y="302"/>
                  </a:lnTo>
                  <a:lnTo>
                    <a:pt x="216" y="304"/>
                  </a:lnTo>
                  <a:lnTo>
                    <a:pt x="218" y="306"/>
                  </a:lnTo>
                  <a:lnTo>
                    <a:pt x="222" y="304"/>
                  </a:lnTo>
                  <a:lnTo>
                    <a:pt x="222" y="300"/>
                  </a:lnTo>
                  <a:lnTo>
                    <a:pt x="222" y="300"/>
                  </a:lnTo>
                  <a:lnTo>
                    <a:pt x="220" y="300"/>
                  </a:lnTo>
                  <a:close/>
                  <a:moveTo>
                    <a:pt x="190" y="357"/>
                  </a:moveTo>
                  <a:lnTo>
                    <a:pt x="190" y="359"/>
                  </a:lnTo>
                  <a:lnTo>
                    <a:pt x="190" y="359"/>
                  </a:lnTo>
                  <a:lnTo>
                    <a:pt x="193" y="359"/>
                  </a:lnTo>
                  <a:lnTo>
                    <a:pt x="193" y="359"/>
                  </a:lnTo>
                  <a:lnTo>
                    <a:pt x="193" y="359"/>
                  </a:lnTo>
                  <a:lnTo>
                    <a:pt x="193" y="359"/>
                  </a:lnTo>
                  <a:lnTo>
                    <a:pt x="195" y="357"/>
                  </a:lnTo>
                  <a:lnTo>
                    <a:pt x="195" y="355"/>
                  </a:lnTo>
                  <a:lnTo>
                    <a:pt x="195" y="355"/>
                  </a:lnTo>
                  <a:lnTo>
                    <a:pt x="195" y="355"/>
                  </a:lnTo>
                  <a:lnTo>
                    <a:pt x="193" y="353"/>
                  </a:lnTo>
                  <a:lnTo>
                    <a:pt x="193" y="353"/>
                  </a:lnTo>
                  <a:lnTo>
                    <a:pt x="190" y="351"/>
                  </a:lnTo>
                  <a:lnTo>
                    <a:pt x="190" y="353"/>
                  </a:lnTo>
                  <a:lnTo>
                    <a:pt x="190" y="353"/>
                  </a:lnTo>
                  <a:lnTo>
                    <a:pt x="190" y="353"/>
                  </a:lnTo>
                  <a:lnTo>
                    <a:pt x="190" y="355"/>
                  </a:lnTo>
                  <a:lnTo>
                    <a:pt x="190" y="357"/>
                  </a:lnTo>
                  <a:close/>
                  <a:moveTo>
                    <a:pt x="213" y="271"/>
                  </a:moveTo>
                  <a:lnTo>
                    <a:pt x="213" y="271"/>
                  </a:lnTo>
                  <a:lnTo>
                    <a:pt x="213" y="273"/>
                  </a:lnTo>
                  <a:lnTo>
                    <a:pt x="216" y="275"/>
                  </a:lnTo>
                  <a:lnTo>
                    <a:pt x="216" y="277"/>
                  </a:lnTo>
                  <a:lnTo>
                    <a:pt x="218" y="277"/>
                  </a:lnTo>
                  <a:lnTo>
                    <a:pt x="218" y="275"/>
                  </a:lnTo>
                  <a:lnTo>
                    <a:pt x="218" y="275"/>
                  </a:lnTo>
                  <a:lnTo>
                    <a:pt x="218" y="273"/>
                  </a:lnTo>
                  <a:lnTo>
                    <a:pt x="218" y="273"/>
                  </a:lnTo>
                  <a:lnTo>
                    <a:pt x="218" y="271"/>
                  </a:lnTo>
                  <a:lnTo>
                    <a:pt x="216" y="271"/>
                  </a:lnTo>
                  <a:lnTo>
                    <a:pt x="218" y="269"/>
                  </a:lnTo>
                  <a:lnTo>
                    <a:pt x="218" y="267"/>
                  </a:lnTo>
                  <a:lnTo>
                    <a:pt x="218" y="267"/>
                  </a:lnTo>
                  <a:lnTo>
                    <a:pt x="220" y="264"/>
                  </a:lnTo>
                  <a:lnTo>
                    <a:pt x="222" y="264"/>
                  </a:lnTo>
                  <a:lnTo>
                    <a:pt x="222" y="262"/>
                  </a:lnTo>
                  <a:lnTo>
                    <a:pt x="220" y="260"/>
                  </a:lnTo>
                  <a:lnTo>
                    <a:pt x="220" y="260"/>
                  </a:lnTo>
                  <a:lnTo>
                    <a:pt x="218" y="260"/>
                  </a:lnTo>
                  <a:lnTo>
                    <a:pt x="216" y="260"/>
                  </a:lnTo>
                  <a:lnTo>
                    <a:pt x="216" y="260"/>
                  </a:lnTo>
                  <a:lnTo>
                    <a:pt x="213" y="260"/>
                  </a:lnTo>
                  <a:lnTo>
                    <a:pt x="213" y="264"/>
                  </a:lnTo>
                  <a:lnTo>
                    <a:pt x="211" y="267"/>
                  </a:lnTo>
                  <a:lnTo>
                    <a:pt x="213" y="267"/>
                  </a:lnTo>
                  <a:lnTo>
                    <a:pt x="213" y="271"/>
                  </a:lnTo>
                  <a:close/>
                  <a:moveTo>
                    <a:pt x="155" y="363"/>
                  </a:moveTo>
                  <a:lnTo>
                    <a:pt x="155" y="365"/>
                  </a:lnTo>
                  <a:lnTo>
                    <a:pt x="157" y="365"/>
                  </a:lnTo>
                  <a:lnTo>
                    <a:pt x="157" y="365"/>
                  </a:lnTo>
                  <a:lnTo>
                    <a:pt x="157" y="363"/>
                  </a:lnTo>
                  <a:lnTo>
                    <a:pt x="157" y="363"/>
                  </a:lnTo>
                  <a:lnTo>
                    <a:pt x="157" y="361"/>
                  </a:lnTo>
                  <a:lnTo>
                    <a:pt x="157" y="361"/>
                  </a:lnTo>
                  <a:lnTo>
                    <a:pt x="157" y="359"/>
                  </a:lnTo>
                  <a:lnTo>
                    <a:pt x="155" y="359"/>
                  </a:lnTo>
                  <a:lnTo>
                    <a:pt x="155" y="361"/>
                  </a:lnTo>
                  <a:lnTo>
                    <a:pt x="155" y="361"/>
                  </a:lnTo>
                  <a:lnTo>
                    <a:pt x="153" y="361"/>
                  </a:lnTo>
                  <a:lnTo>
                    <a:pt x="153" y="363"/>
                  </a:lnTo>
                  <a:lnTo>
                    <a:pt x="155" y="363"/>
                  </a:lnTo>
                  <a:close/>
                  <a:moveTo>
                    <a:pt x="352" y="166"/>
                  </a:moveTo>
                  <a:lnTo>
                    <a:pt x="350" y="164"/>
                  </a:lnTo>
                  <a:lnTo>
                    <a:pt x="345" y="161"/>
                  </a:lnTo>
                  <a:lnTo>
                    <a:pt x="343" y="161"/>
                  </a:lnTo>
                  <a:lnTo>
                    <a:pt x="343" y="164"/>
                  </a:lnTo>
                  <a:lnTo>
                    <a:pt x="345" y="168"/>
                  </a:lnTo>
                  <a:lnTo>
                    <a:pt x="350" y="172"/>
                  </a:lnTo>
                  <a:lnTo>
                    <a:pt x="352" y="172"/>
                  </a:lnTo>
                  <a:lnTo>
                    <a:pt x="354" y="170"/>
                  </a:lnTo>
                  <a:lnTo>
                    <a:pt x="352" y="168"/>
                  </a:lnTo>
                  <a:lnTo>
                    <a:pt x="352" y="166"/>
                  </a:lnTo>
                  <a:close/>
                  <a:moveTo>
                    <a:pt x="356" y="115"/>
                  </a:moveTo>
                  <a:lnTo>
                    <a:pt x="354" y="113"/>
                  </a:lnTo>
                  <a:lnTo>
                    <a:pt x="354" y="111"/>
                  </a:lnTo>
                  <a:lnTo>
                    <a:pt x="354" y="109"/>
                  </a:lnTo>
                  <a:lnTo>
                    <a:pt x="356" y="107"/>
                  </a:lnTo>
                  <a:lnTo>
                    <a:pt x="356" y="105"/>
                  </a:lnTo>
                  <a:lnTo>
                    <a:pt x="356" y="103"/>
                  </a:lnTo>
                  <a:lnTo>
                    <a:pt x="356" y="103"/>
                  </a:lnTo>
                  <a:lnTo>
                    <a:pt x="356" y="101"/>
                  </a:lnTo>
                  <a:lnTo>
                    <a:pt x="354" y="101"/>
                  </a:lnTo>
                  <a:lnTo>
                    <a:pt x="354" y="101"/>
                  </a:lnTo>
                  <a:lnTo>
                    <a:pt x="352" y="101"/>
                  </a:lnTo>
                  <a:lnTo>
                    <a:pt x="352" y="98"/>
                  </a:lnTo>
                  <a:lnTo>
                    <a:pt x="352" y="98"/>
                  </a:lnTo>
                  <a:lnTo>
                    <a:pt x="352" y="96"/>
                  </a:lnTo>
                  <a:lnTo>
                    <a:pt x="350" y="96"/>
                  </a:lnTo>
                  <a:lnTo>
                    <a:pt x="348" y="96"/>
                  </a:lnTo>
                  <a:lnTo>
                    <a:pt x="345" y="96"/>
                  </a:lnTo>
                  <a:lnTo>
                    <a:pt x="343" y="96"/>
                  </a:lnTo>
                  <a:lnTo>
                    <a:pt x="341" y="96"/>
                  </a:lnTo>
                  <a:lnTo>
                    <a:pt x="341" y="98"/>
                  </a:lnTo>
                  <a:lnTo>
                    <a:pt x="343" y="101"/>
                  </a:lnTo>
                  <a:lnTo>
                    <a:pt x="343" y="101"/>
                  </a:lnTo>
                  <a:lnTo>
                    <a:pt x="343" y="103"/>
                  </a:lnTo>
                  <a:lnTo>
                    <a:pt x="343" y="103"/>
                  </a:lnTo>
                  <a:lnTo>
                    <a:pt x="339" y="107"/>
                  </a:lnTo>
                  <a:lnTo>
                    <a:pt x="339" y="109"/>
                  </a:lnTo>
                  <a:lnTo>
                    <a:pt x="339" y="113"/>
                  </a:lnTo>
                  <a:lnTo>
                    <a:pt x="339" y="113"/>
                  </a:lnTo>
                  <a:lnTo>
                    <a:pt x="339" y="115"/>
                  </a:lnTo>
                  <a:lnTo>
                    <a:pt x="339" y="115"/>
                  </a:lnTo>
                  <a:lnTo>
                    <a:pt x="341" y="117"/>
                  </a:lnTo>
                  <a:lnTo>
                    <a:pt x="339" y="119"/>
                  </a:lnTo>
                  <a:lnTo>
                    <a:pt x="339" y="122"/>
                  </a:lnTo>
                  <a:lnTo>
                    <a:pt x="343" y="124"/>
                  </a:lnTo>
                  <a:lnTo>
                    <a:pt x="345" y="124"/>
                  </a:lnTo>
                  <a:lnTo>
                    <a:pt x="348" y="124"/>
                  </a:lnTo>
                  <a:lnTo>
                    <a:pt x="348" y="126"/>
                  </a:lnTo>
                  <a:lnTo>
                    <a:pt x="343" y="130"/>
                  </a:lnTo>
                  <a:lnTo>
                    <a:pt x="341" y="138"/>
                  </a:lnTo>
                  <a:lnTo>
                    <a:pt x="337" y="140"/>
                  </a:lnTo>
                  <a:lnTo>
                    <a:pt x="337" y="143"/>
                  </a:lnTo>
                  <a:lnTo>
                    <a:pt x="335" y="145"/>
                  </a:lnTo>
                  <a:lnTo>
                    <a:pt x="337" y="147"/>
                  </a:lnTo>
                  <a:lnTo>
                    <a:pt x="339" y="147"/>
                  </a:lnTo>
                  <a:lnTo>
                    <a:pt x="343" y="149"/>
                  </a:lnTo>
                  <a:lnTo>
                    <a:pt x="348" y="147"/>
                  </a:lnTo>
                  <a:lnTo>
                    <a:pt x="350" y="145"/>
                  </a:lnTo>
                  <a:lnTo>
                    <a:pt x="350" y="138"/>
                  </a:lnTo>
                  <a:lnTo>
                    <a:pt x="350" y="132"/>
                  </a:lnTo>
                  <a:lnTo>
                    <a:pt x="354" y="128"/>
                  </a:lnTo>
                  <a:lnTo>
                    <a:pt x="360" y="122"/>
                  </a:lnTo>
                  <a:lnTo>
                    <a:pt x="358" y="119"/>
                  </a:lnTo>
                  <a:lnTo>
                    <a:pt x="356" y="115"/>
                  </a:lnTo>
                  <a:close/>
                  <a:moveTo>
                    <a:pt x="381" y="75"/>
                  </a:moveTo>
                  <a:lnTo>
                    <a:pt x="379" y="75"/>
                  </a:lnTo>
                  <a:lnTo>
                    <a:pt x="379" y="75"/>
                  </a:lnTo>
                  <a:lnTo>
                    <a:pt x="379" y="75"/>
                  </a:lnTo>
                  <a:lnTo>
                    <a:pt x="379" y="77"/>
                  </a:lnTo>
                  <a:lnTo>
                    <a:pt x="379" y="77"/>
                  </a:lnTo>
                  <a:lnTo>
                    <a:pt x="381" y="77"/>
                  </a:lnTo>
                  <a:lnTo>
                    <a:pt x="381" y="75"/>
                  </a:lnTo>
                  <a:close/>
                  <a:moveTo>
                    <a:pt x="241" y="197"/>
                  </a:moveTo>
                  <a:lnTo>
                    <a:pt x="241" y="197"/>
                  </a:lnTo>
                  <a:lnTo>
                    <a:pt x="239" y="195"/>
                  </a:lnTo>
                  <a:lnTo>
                    <a:pt x="239" y="193"/>
                  </a:lnTo>
                  <a:lnTo>
                    <a:pt x="239" y="193"/>
                  </a:lnTo>
                  <a:lnTo>
                    <a:pt x="239" y="193"/>
                  </a:lnTo>
                  <a:lnTo>
                    <a:pt x="237" y="193"/>
                  </a:lnTo>
                  <a:lnTo>
                    <a:pt x="237" y="193"/>
                  </a:lnTo>
                  <a:lnTo>
                    <a:pt x="234" y="189"/>
                  </a:lnTo>
                  <a:lnTo>
                    <a:pt x="234" y="189"/>
                  </a:lnTo>
                  <a:lnTo>
                    <a:pt x="232" y="187"/>
                  </a:lnTo>
                  <a:lnTo>
                    <a:pt x="232" y="187"/>
                  </a:lnTo>
                  <a:lnTo>
                    <a:pt x="232" y="187"/>
                  </a:lnTo>
                  <a:lnTo>
                    <a:pt x="232" y="185"/>
                  </a:lnTo>
                  <a:lnTo>
                    <a:pt x="232" y="185"/>
                  </a:lnTo>
                  <a:lnTo>
                    <a:pt x="232" y="185"/>
                  </a:lnTo>
                  <a:lnTo>
                    <a:pt x="232" y="182"/>
                  </a:lnTo>
                  <a:lnTo>
                    <a:pt x="228" y="176"/>
                  </a:lnTo>
                  <a:lnTo>
                    <a:pt x="226" y="174"/>
                  </a:lnTo>
                  <a:lnTo>
                    <a:pt x="224" y="172"/>
                  </a:lnTo>
                  <a:lnTo>
                    <a:pt x="220" y="172"/>
                  </a:lnTo>
                  <a:lnTo>
                    <a:pt x="218" y="174"/>
                  </a:lnTo>
                  <a:lnTo>
                    <a:pt x="218" y="176"/>
                  </a:lnTo>
                  <a:lnTo>
                    <a:pt x="218" y="178"/>
                  </a:lnTo>
                  <a:lnTo>
                    <a:pt x="220" y="180"/>
                  </a:lnTo>
                  <a:lnTo>
                    <a:pt x="220" y="182"/>
                  </a:lnTo>
                  <a:lnTo>
                    <a:pt x="226" y="185"/>
                  </a:lnTo>
                  <a:lnTo>
                    <a:pt x="228" y="187"/>
                  </a:lnTo>
                  <a:lnTo>
                    <a:pt x="228" y="187"/>
                  </a:lnTo>
                  <a:lnTo>
                    <a:pt x="228" y="191"/>
                  </a:lnTo>
                  <a:lnTo>
                    <a:pt x="228" y="191"/>
                  </a:lnTo>
                  <a:lnTo>
                    <a:pt x="226" y="191"/>
                  </a:lnTo>
                  <a:lnTo>
                    <a:pt x="226" y="197"/>
                  </a:lnTo>
                  <a:lnTo>
                    <a:pt x="226" y="197"/>
                  </a:lnTo>
                  <a:lnTo>
                    <a:pt x="228" y="199"/>
                  </a:lnTo>
                  <a:lnTo>
                    <a:pt x="232" y="199"/>
                  </a:lnTo>
                  <a:lnTo>
                    <a:pt x="234" y="201"/>
                  </a:lnTo>
                  <a:lnTo>
                    <a:pt x="234" y="201"/>
                  </a:lnTo>
                  <a:lnTo>
                    <a:pt x="234" y="203"/>
                  </a:lnTo>
                  <a:lnTo>
                    <a:pt x="234" y="203"/>
                  </a:lnTo>
                  <a:lnTo>
                    <a:pt x="237" y="203"/>
                  </a:lnTo>
                  <a:lnTo>
                    <a:pt x="237" y="203"/>
                  </a:lnTo>
                  <a:lnTo>
                    <a:pt x="241" y="201"/>
                  </a:lnTo>
                  <a:lnTo>
                    <a:pt x="241" y="201"/>
                  </a:lnTo>
                  <a:lnTo>
                    <a:pt x="241" y="199"/>
                  </a:lnTo>
                  <a:lnTo>
                    <a:pt x="241" y="199"/>
                  </a:lnTo>
                  <a:lnTo>
                    <a:pt x="241" y="197"/>
                  </a:lnTo>
                  <a:close/>
                  <a:moveTo>
                    <a:pt x="339" y="153"/>
                  </a:moveTo>
                  <a:lnTo>
                    <a:pt x="335" y="149"/>
                  </a:lnTo>
                  <a:lnTo>
                    <a:pt x="333" y="145"/>
                  </a:lnTo>
                  <a:lnTo>
                    <a:pt x="331" y="143"/>
                  </a:lnTo>
                  <a:lnTo>
                    <a:pt x="331" y="145"/>
                  </a:lnTo>
                  <a:lnTo>
                    <a:pt x="331" y="149"/>
                  </a:lnTo>
                  <a:lnTo>
                    <a:pt x="333" y="151"/>
                  </a:lnTo>
                  <a:lnTo>
                    <a:pt x="335" y="151"/>
                  </a:lnTo>
                  <a:lnTo>
                    <a:pt x="335" y="153"/>
                  </a:lnTo>
                  <a:lnTo>
                    <a:pt x="335" y="157"/>
                  </a:lnTo>
                  <a:lnTo>
                    <a:pt x="335" y="161"/>
                  </a:lnTo>
                  <a:lnTo>
                    <a:pt x="337" y="166"/>
                  </a:lnTo>
                  <a:lnTo>
                    <a:pt x="339" y="166"/>
                  </a:lnTo>
                  <a:lnTo>
                    <a:pt x="337" y="161"/>
                  </a:lnTo>
                  <a:lnTo>
                    <a:pt x="339" y="159"/>
                  </a:lnTo>
                  <a:lnTo>
                    <a:pt x="339" y="157"/>
                  </a:lnTo>
                  <a:lnTo>
                    <a:pt x="339" y="155"/>
                  </a:lnTo>
                  <a:lnTo>
                    <a:pt x="339" y="153"/>
                  </a:lnTo>
                  <a:close/>
                  <a:moveTo>
                    <a:pt x="329" y="0"/>
                  </a:moveTo>
                  <a:lnTo>
                    <a:pt x="329" y="2"/>
                  </a:lnTo>
                  <a:lnTo>
                    <a:pt x="329" y="2"/>
                  </a:lnTo>
                  <a:lnTo>
                    <a:pt x="329" y="0"/>
                  </a:lnTo>
                  <a:lnTo>
                    <a:pt x="329" y="0"/>
                  </a:lnTo>
                  <a:lnTo>
                    <a:pt x="329" y="0"/>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 name="Freeform 21">
              <a:extLst>
                <a:ext uri="{FF2B5EF4-FFF2-40B4-BE49-F238E27FC236}">
                  <a16:creationId xmlns:a16="http://schemas.microsoft.com/office/drawing/2014/main" id="{8520868A-0A68-4C38-A9D9-9E6F6389956E}"/>
                </a:ext>
              </a:extLst>
            </p:cNvPr>
            <p:cNvSpPr>
              <a:spLocks noEditPoints="1"/>
            </p:cNvSpPr>
            <p:nvPr/>
          </p:nvSpPr>
          <p:spPr bwMode="auto">
            <a:xfrm>
              <a:off x="7336404" y="3610761"/>
              <a:ext cx="1475976" cy="1086134"/>
            </a:xfrm>
            <a:custGeom>
              <a:avLst/>
              <a:gdLst>
                <a:gd name="T0" fmla="*/ 134 w 708"/>
                <a:gd name="T1" fmla="*/ 458 h 521"/>
                <a:gd name="T2" fmla="*/ 100 w 708"/>
                <a:gd name="T3" fmla="*/ 456 h 521"/>
                <a:gd name="T4" fmla="*/ 121 w 708"/>
                <a:gd name="T5" fmla="*/ 469 h 521"/>
                <a:gd name="T6" fmla="*/ 191 w 708"/>
                <a:gd name="T7" fmla="*/ 462 h 521"/>
                <a:gd name="T8" fmla="*/ 314 w 708"/>
                <a:gd name="T9" fmla="*/ 408 h 521"/>
                <a:gd name="T10" fmla="*/ 151 w 708"/>
                <a:gd name="T11" fmla="*/ 475 h 521"/>
                <a:gd name="T12" fmla="*/ 283 w 708"/>
                <a:gd name="T13" fmla="*/ 214 h 521"/>
                <a:gd name="T14" fmla="*/ 94 w 708"/>
                <a:gd name="T15" fmla="*/ 452 h 521"/>
                <a:gd name="T16" fmla="*/ 75 w 708"/>
                <a:gd name="T17" fmla="*/ 454 h 521"/>
                <a:gd name="T18" fmla="*/ 42 w 708"/>
                <a:gd name="T19" fmla="*/ 445 h 521"/>
                <a:gd name="T20" fmla="*/ 8 w 708"/>
                <a:gd name="T21" fmla="*/ 475 h 521"/>
                <a:gd name="T22" fmla="*/ 71 w 708"/>
                <a:gd name="T23" fmla="*/ 466 h 521"/>
                <a:gd name="T24" fmla="*/ 0 w 708"/>
                <a:gd name="T25" fmla="*/ 477 h 521"/>
                <a:gd name="T26" fmla="*/ 329 w 708"/>
                <a:gd name="T27" fmla="*/ 82 h 521"/>
                <a:gd name="T28" fmla="*/ 360 w 708"/>
                <a:gd name="T29" fmla="*/ 67 h 521"/>
                <a:gd name="T30" fmla="*/ 408 w 708"/>
                <a:gd name="T31" fmla="*/ 76 h 521"/>
                <a:gd name="T32" fmla="*/ 385 w 708"/>
                <a:gd name="T33" fmla="*/ 53 h 521"/>
                <a:gd name="T34" fmla="*/ 295 w 708"/>
                <a:gd name="T35" fmla="*/ 290 h 521"/>
                <a:gd name="T36" fmla="*/ 312 w 708"/>
                <a:gd name="T37" fmla="*/ 324 h 521"/>
                <a:gd name="T38" fmla="*/ 295 w 708"/>
                <a:gd name="T39" fmla="*/ 326 h 521"/>
                <a:gd name="T40" fmla="*/ 287 w 708"/>
                <a:gd name="T41" fmla="*/ 340 h 521"/>
                <a:gd name="T42" fmla="*/ 304 w 708"/>
                <a:gd name="T43" fmla="*/ 363 h 521"/>
                <a:gd name="T44" fmla="*/ 327 w 708"/>
                <a:gd name="T45" fmla="*/ 372 h 521"/>
                <a:gd name="T46" fmla="*/ 320 w 708"/>
                <a:gd name="T47" fmla="*/ 355 h 521"/>
                <a:gd name="T48" fmla="*/ 295 w 708"/>
                <a:gd name="T49" fmla="*/ 227 h 521"/>
                <a:gd name="T50" fmla="*/ 383 w 708"/>
                <a:gd name="T51" fmla="*/ 393 h 521"/>
                <a:gd name="T52" fmla="*/ 501 w 708"/>
                <a:gd name="T53" fmla="*/ 294 h 521"/>
                <a:gd name="T54" fmla="*/ 471 w 708"/>
                <a:gd name="T55" fmla="*/ 284 h 521"/>
                <a:gd name="T56" fmla="*/ 429 w 708"/>
                <a:gd name="T57" fmla="*/ 261 h 521"/>
                <a:gd name="T58" fmla="*/ 402 w 708"/>
                <a:gd name="T59" fmla="*/ 235 h 521"/>
                <a:gd name="T60" fmla="*/ 373 w 708"/>
                <a:gd name="T61" fmla="*/ 210 h 521"/>
                <a:gd name="T62" fmla="*/ 415 w 708"/>
                <a:gd name="T63" fmla="*/ 187 h 521"/>
                <a:gd name="T64" fmla="*/ 415 w 708"/>
                <a:gd name="T65" fmla="*/ 145 h 521"/>
                <a:gd name="T66" fmla="*/ 381 w 708"/>
                <a:gd name="T67" fmla="*/ 147 h 521"/>
                <a:gd name="T68" fmla="*/ 362 w 708"/>
                <a:gd name="T69" fmla="*/ 183 h 521"/>
                <a:gd name="T70" fmla="*/ 323 w 708"/>
                <a:gd name="T71" fmla="*/ 208 h 521"/>
                <a:gd name="T72" fmla="*/ 346 w 708"/>
                <a:gd name="T73" fmla="*/ 168 h 521"/>
                <a:gd name="T74" fmla="*/ 348 w 708"/>
                <a:gd name="T75" fmla="*/ 134 h 521"/>
                <a:gd name="T76" fmla="*/ 348 w 708"/>
                <a:gd name="T77" fmla="*/ 95 h 521"/>
                <a:gd name="T78" fmla="*/ 316 w 708"/>
                <a:gd name="T79" fmla="*/ 113 h 521"/>
                <a:gd name="T80" fmla="*/ 299 w 708"/>
                <a:gd name="T81" fmla="*/ 160 h 521"/>
                <a:gd name="T82" fmla="*/ 299 w 708"/>
                <a:gd name="T83" fmla="*/ 189 h 521"/>
                <a:gd name="T84" fmla="*/ 310 w 708"/>
                <a:gd name="T85" fmla="*/ 216 h 521"/>
                <a:gd name="T86" fmla="*/ 318 w 708"/>
                <a:gd name="T87" fmla="*/ 256 h 521"/>
                <a:gd name="T88" fmla="*/ 325 w 708"/>
                <a:gd name="T89" fmla="*/ 317 h 521"/>
                <a:gd name="T90" fmla="*/ 383 w 708"/>
                <a:gd name="T91" fmla="*/ 372 h 521"/>
                <a:gd name="T92" fmla="*/ 346 w 708"/>
                <a:gd name="T93" fmla="*/ 311 h 521"/>
                <a:gd name="T94" fmla="*/ 346 w 708"/>
                <a:gd name="T95" fmla="*/ 244 h 521"/>
                <a:gd name="T96" fmla="*/ 410 w 708"/>
                <a:gd name="T97" fmla="*/ 261 h 521"/>
                <a:gd name="T98" fmla="*/ 528 w 708"/>
                <a:gd name="T99" fmla="*/ 258 h 521"/>
                <a:gd name="T100" fmla="*/ 708 w 708"/>
                <a:gd name="T101" fmla="*/ 8 h 521"/>
                <a:gd name="T102" fmla="*/ 377 w 708"/>
                <a:gd name="T103" fmla="*/ 378 h 521"/>
                <a:gd name="T104" fmla="*/ 283 w 708"/>
                <a:gd name="T105" fmla="*/ 418 h 521"/>
                <a:gd name="T106" fmla="*/ 276 w 708"/>
                <a:gd name="T107" fmla="*/ 347 h 521"/>
                <a:gd name="T108" fmla="*/ 276 w 708"/>
                <a:gd name="T109" fmla="*/ 334 h 521"/>
                <a:gd name="T110" fmla="*/ 283 w 708"/>
                <a:gd name="T111" fmla="*/ 315 h 521"/>
                <a:gd name="T112" fmla="*/ 264 w 708"/>
                <a:gd name="T113" fmla="*/ 326 h 521"/>
                <a:gd name="T114" fmla="*/ 381 w 708"/>
                <a:gd name="T115" fmla="*/ 441 h 521"/>
                <a:gd name="T116" fmla="*/ 331 w 708"/>
                <a:gd name="T117" fmla="*/ 422 h 521"/>
                <a:gd name="T118" fmla="*/ 291 w 708"/>
                <a:gd name="T119" fmla="*/ 433 h 521"/>
                <a:gd name="T120" fmla="*/ 362 w 708"/>
                <a:gd name="T121" fmla="*/ 43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8" h="521">
                  <a:moveTo>
                    <a:pt x="287" y="261"/>
                  </a:moveTo>
                  <a:lnTo>
                    <a:pt x="287" y="263"/>
                  </a:lnTo>
                  <a:lnTo>
                    <a:pt x="291" y="263"/>
                  </a:lnTo>
                  <a:lnTo>
                    <a:pt x="293" y="258"/>
                  </a:lnTo>
                  <a:lnTo>
                    <a:pt x="293" y="254"/>
                  </a:lnTo>
                  <a:lnTo>
                    <a:pt x="291" y="252"/>
                  </a:lnTo>
                  <a:lnTo>
                    <a:pt x="289" y="252"/>
                  </a:lnTo>
                  <a:lnTo>
                    <a:pt x="289" y="254"/>
                  </a:lnTo>
                  <a:lnTo>
                    <a:pt x="287" y="254"/>
                  </a:lnTo>
                  <a:lnTo>
                    <a:pt x="287" y="256"/>
                  </a:lnTo>
                  <a:lnTo>
                    <a:pt x="287" y="256"/>
                  </a:lnTo>
                  <a:lnTo>
                    <a:pt x="287" y="258"/>
                  </a:lnTo>
                  <a:lnTo>
                    <a:pt x="287" y="261"/>
                  </a:lnTo>
                  <a:close/>
                  <a:moveTo>
                    <a:pt x="191" y="460"/>
                  </a:moveTo>
                  <a:lnTo>
                    <a:pt x="186" y="458"/>
                  </a:lnTo>
                  <a:lnTo>
                    <a:pt x="172" y="458"/>
                  </a:lnTo>
                  <a:lnTo>
                    <a:pt x="159" y="456"/>
                  </a:lnTo>
                  <a:lnTo>
                    <a:pt x="155" y="456"/>
                  </a:lnTo>
                  <a:lnTo>
                    <a:pt x="144" y="458"/>
                  </a:lnTo>
                  <a:lnTo>
                    <a:pt x="140" y="458"/>
                  </a:lnTo>
                  <a:lnTo>
                    <a:pt x="138" y="458"/>
                  </a:lnTo>
                  <a:lnTo>
                    <a:pt x="136" y="458"/>
                  </a:lnTo>
                  <a:lnTo>
                    <a:pt x="134" y="458"/>
                  </a:lnTo>
                  <a:lnTo>
                    <a:pt x="134" y="458"/>
                  </a:lnTo>
                  <a:lnTo>
                    <a:pt x="132" y="460"/>
                  </a:lnTo>
                  <a:lnTo>
                    <a:pt x="132" y="460"/>
                  </a:lnTo>
                  <a:lnTo>
                    <a:pt x="124" y="458"/>
                  </a:lnTo>
                  <a:lnTo>
                    <a:pt x="124" y="458"/>
                  </a:lnTo>
                  <a:lnTo>
                    <a:pt x="121" y="458"/>
                  </a:lnTo>
                  <a:lnTo>
                    <a:pt x="117" y="458"/>
                  </a:lnTo>
                  <a:lnTo>
                    <a:pt x="113" y="458"/>
                  </a:lnTo>
                  <a:lnTo>
                    <a:pt x="111" y="458"/>
                  </a:lnTo>
                  <a:lnTo>
                    <a:pt x="111" y="458"/>
                  </a:lnTo>
                  <a:lnTo>
                    <a:pt x="111" y="456"/>
                  </a:lnTo>
                  <a:lnTo>
                    <a:pt x="111" y="456"/>
                  </a:lnTo>
                  <a:lnTo>
                    <a:pt x="111" y="456"/>
                  </a:lnTo>
                  <a:lnTo>
                    <a:pt x="111" y="456"/>
                  </a:lnTo>
                  <a:lnTo>
                    <a:pt x="109" y="458"/>
                  </a:lnTo>
                  <a:lnTo>
                    <a:pt x="107" y="458"/>
                  </a:lnTo>
                  <a:lnTo>
                    <a:pt x="107" y="458"/>
                  </a:lnTo>
                  <a:lnTo>
                    <a:pt x="105" y="458"/>
                  </a:lnTo>
                  <a:lnTo>
                    <a:pt x="105" y="456"/>
                  </a:lnTo>
                  <a:lnTo>
                    <a:pt x="103" y="456"/>
                  </a:lnTo>
                  <a:lnTo>
                    <a:pt x="103" y="456"/>
                  </a:lnTo>
                  <a:lnTo>
                    <a:pt x="103" y="456"/>
                  </a:lnTo>
                  <a:lnTo>
                    <a:pt x="100" y="456"/>
                  </a:lnTo>
                  <a:lnTo>
                    <a:pt x="100" y="458"/>
                  </a:lnTo>
                  <a:lnTo>
                    <a:pt x="100" y="458"/>
                  </a:lnTo>
                  <a:lnTo>
                    <a:pt x="98" y="458"/>
                  </a:lnTo>
                  <a:lnTo>
                    <a:pt x="98" y="460"/>
                  </a:lnTo>
                  <a:lnTo>
                    <a:pt x="96" y="462"/>
                  </a:lnTo>
                  <a:lnTo>
                    <a:pt x="96" y="462"/>
                  </a:lnTo>
                  <a:lnTo>
                    <a:pt x="98" y="464"/>
                  </a:lnTo>
                  <a:lnTo>
                    <a:pt x="98" y="464"/>
                  </a:lnTo>
                  <a:lnTo>
                    <a:pt x="98" y="464"/>
                  </a:lnTo>
                  <a:lnTo>
                    <a:pt x="100" y="464"/>
                  </a:lnTo>
                  <a:lnTo>
                    <a:pt x="100" y="462"/>
                  </a:lnTo>
                  <a:lnTo>
                    <a:pt x="100" y="462"/>
                  </a:lnTo>
                  <a:lnTo>
                    <a:pt x="105" y="464"/>
                  </a:lnTo>
                  <a:lnTo>
                    <a:pt x="107" y="464"/>
                  </a:lnTo>
                  <a:lnTo>
                    <a:pt x="107" y="466"/>
                  </a:lnTo>
                  <a:lnTo>
                    <a:pt x="107" y="469"/>
                  </a:lnTo>
                  <a:lnTo>
                    <a:pt x="107" y="471"/>
                  </a:lnTo>
                  <a:lnTo>
                    <a:pt x="107" y="473"/>
                  </a:lnTo>
                  <a:lnTo>
                    <a:pt x="109" y="471"/>
                  </a:lnTo>
                  <a:lnTo>
                    <a:pt x="111" y="471"/>
                  </a:lnTo>
                  <a:lnTo>
                    <a:pt x="115" y="471"/>
                  </a:lnTo>
                  <a:lnTo>
                    <a:pt x="117" y="471"/>
                  </a:lnTo>
                  <a:lnTo>
                    <a:pt x="121" y="469"/>
                  </a:lnTo>
                  <a:lnTo>
                    <a:pt x="124" y="469"/>
                  </a:lnTo>
                  <a:lnTo>
                    <a:pt x="140" y="469"/>
                  </a:lnTo>
                  <a:lnTo>
                    <a:pt x="147" y="466"/>
                  </a:lnTo>
                  <a:lnTo>
                    <a:pt x="149" y="466"/>
                  </a:lnTo>
                  <a:lnTo>
                    <a:pt x="149" y="469"/>
                  </a:lnTo>
                  <a:lnTo>
                    <a:pt x="151" y="469"/>
                  </a:lnTo>
                  <a:lnTo>
                    <a:pt x="153" y="471"/>
                  </a:lnTo>
                  <a:lnTo>
                    <a:pt x="155" y="469"/>
                  </a:lnTo>
                  <a:lnTo>
                    <a:pt x="157" y="466"/>
                  </a:lnTo>
                  <a:lnTo>
                    <a:pt x="159" y="466"/>
                  </a:lnTo>
                  <a:lnTo>
                    <a:pt x="161" y="466"/>
                  </a:lnTo>
                  <a:lnTo>
                    <a:pt x="165" y="466"/>
                  </a:lnTo>
                  <a:lnTo>
                    <a:pt x="165" y="466"/>
                  </a:lnTo>
                  <a:lnTo>
                    <a:pt x="174" y="464"/>
                  </a:lnTo>
                  <a:lnTo>
                    <a:pt x="176" y="466"/>
                  </a:lnTo>
                  <a:lnTo>
                    <a:pt x="176" y="466"/>
                  </a:lnTo>
                  <a:lnTo>
                    <a:pt x="178" y="464"/>
                  </a:lnTo>
                  <a:lnTo>
                    <a:pt x="178" y="464"/>
                  </a:lnTo>
                  <a:lnTo>
                    <a:pt x="178" y="464"/>
                  </a:lnTo>
                  <a:lnTo>
                    <a:pt x="180" y="464"/>
                  </a:lnTo>
                  <a:lnTo>
                    <a:pt x="184" y="464"/>
                  </a:lnTo>
                  <a:lnTo>
                    <a:pt x="186" y="464"/>
                  </a:lnTo>
                  <a:lnTo>
                    <a:pt x="191" y="462"/>
                  </a:lnTo>
                  <a:lnTo>
                    <a:pt x="193" y="460"/>
                  </a:lnTo>
                  <a:lnTo>
                    <a:pt x="193" y="460"/>
                  </a:lnTo>
                  <a:lnTo>
                    <a:pt x="193" y="460"/>
                  </a:lnTo>
                  <a:lnTo>
                    <a:pt x="193" y="460"/>
                  </a:lnTo>
                  <a:lnTo>
                    <a:pt x="191" y="460"/>
                  </a:lnTo>
                  <a:close/>
                  <a:moveTo>
                    <a:pt x="318" y="401"/>
                  </a:moveTo>
                  <a:lnTo>
                    <a:pt x="314" y="401"/>
                  </a:lnTo>
                  <a:lnTo>
                    <a:pt x="312" y="401"/>
                  </a:lnTo>
                  <a:lnTo>
                    <a:pt x="306" y="399"/>
                  </a:lnTo>
                  <a:lnTo>
                    <a:pt x="304" y="399"/>
                  </a:lnTo>
                  <a:lnTo>
                    <a:pt x="304" y="399"/>
                  </a:lnTo>
                  <a:lnTo>
                    <a:pt x="302" y="401"/>
                  </a:lnTo>
                  <a:lnTo>
                    <a:pt x="299" y="403"/>
                  </a:lnTo>
                  <a:lnTo>
                    <a:pt x="297" y="405"/>
                  </a:lnTo>
                  <a:lnTo>
                    <a:pt x="297" y="405"/>
                  </a:lnTo>
                  <a:lnTo>
                    <a:pt x="299" y="405"/>
                  </a:lnTo>
                  <a:lnTo>
                    <a:pt x="302" y="408"/>
                  </a:lnTo>
                  <a:lnTo>
                    <a:pt x="304" y="408"/>
                  </a:lnTo>
                  <a:lnTo>
                    <a:pt x="304" y="405"/>
                  </a:lnTo>
                  <a:lnTo>
                    <a:pt x="304" y="405"/>
                  </a:lnTo>
                  <a:lnTo>
                    <a:pt x="306" y="405"/>
                  </a:lnTo>
                  <a:lnTo>
                    <a:pt x="310" y="405"/>
                  </a:lnTo>
                  <a:lnTo>
                    <a:pt x="314" y="408"/>
                  </a:lnTo>
                  <a:lnTo>
                    <a:pt x="316" y="408"/>
                  </a:lnTo>
                  <a:lnTo>
                    <a:pt x="318" y="408"/>
                  </a:lnTo>
                  <a:lnTo>
                    <a:pt x="320" y="405"/>
                  </a:lnTo>
                  <a:lnTo>
                    <a:pt x="320" y="403"/>
                  </a:lnTo>
                  <a:lnTo>
                    <a:pt x="318" y="403"/>
                  </a:lnTo>
                  <a:lnTo>
                    <a:pt x="318" y="401"/>
                  </a:lnTo>
                  <a:close/>
                  <a:moveTo>
                    <a:pt x="167" y="515"/>
                  </a:moveTo>
                  <a:lnTo>
                    <a:pt x="165" y="513"/>
                  </a:lnTo>
                  <a:lnTo>
                    <a:pt x="165" y="511"/>
                  </a:lnTo>
                  <a:lnTo>
                    <a:pt x="157" y="494"/>
                  </a:lnTo>
                  <a:lnTo>
                    <a:pt x="157" y="490"/>
                  </a:lnTo>
                  <a:lnTo>
                    <a:pt x="157" y="487"/>
                  </a:lnTo>
                  <a:lnTo>
                    <a:pt x="159" y="481"/>
                  </a:lnTo>
                  <a:lnTo>
                    <a:pt x="159" y="479"/>
                  </a:lnTo>
                  <a:lnTo>
                    <a:pt x="159" y="477"/>
                  </a:lnTo>
                  <a:lnTo>
                    <a:pt x="159" y="477"/>
                  </a:lnTo>
                  <a:lnTo>
                    <a:pt x="159" y="477"/>
                  </a:lnTo>
                  <a:lnTo>
                    <a:pt x="155" y="473"/>
                  </a:lnTo>
                  <a:lnTo>
                    <a:pt x="155" y="473"/>
                  </a:lnTo>
                  <a:lnTo>
                    <a:pt x="153" y="473"/>
                  </a:lnTo>
                  <a:lnTo>
                    <a:pt x="153" y="473"/>
                  </a:lnTo>
                  <a:lnTo>
                    <a:pt x="153" y="475"/>
                  </a:lnTo>
                  <a:lnTo>
                    <a:pt x="151" y="475"/>
                  </a:lnTo>
                  <a:lnTo>
                    <a:pt x="149" y="479"/>
                  </a:lnTo>
                  <a:lnTo>
                    <a:pt x="147" y="479"/>
                  </a:lnTo>
                  <a:lnTo>
                    <a:pt x="147" y="481"/>
                  </a:lnTo>
                  <a:lnTo>
                    <a:pt x="147" y="485"/>
                  </a:lnTo>
                  <a:lnTo>
                    <a:pt x="149" y="487"/>
                  </a:lnTo>
                  <a:lnTo>
                    <a:pt x="149" y="490"/>
                  </a:lnTo>
                  <a:lnTo>
                    <a:pt x="151" y="492"/>
                  </a:lnTo>
                  <a:lnTo>
                    <a:pt x="151" y="498"/>
                  </a:lnTo>
                  <a:lnTo>
                    <a:pt x="151" y="498"/>
                  </a:lnTo>
                  <a:lnTo>
                    <a:pt x="151" y="500"/>
                  </a:lnTo>
                  <a:lnTo>
                    <a:pt x="155" y="500"/>
                  </a:lnTo>
                  <a:lnTo>
                    <a:pt x="155" y="502"/>
                  </a:lnTo>
                  <a:lnTo>
                    <a:pt x="155" y="504"/>
                  </a:lnTo>
                  <a:lnTo>
                    <a:pt x="155" y="511"/>
                  </a:lnTo>
                  <a:lnTo>
                    <a:pt x="157" y="515"/>
                  </a:lnTo>
                  <a:lnTo>
                    <a:pt x="159" y="517"/>
                  </a:lnTo>
                  <a:lnTo>
                    <a:pt x="161" y="519"/>
                  </a:lnTo>
                  <a:lnTo>
                    <a:pt x="163" y="521"/>
                  </a:lnTo>
                  <a:lnTo>
                    <a:pt x="167" y="521"/>
                  </a:lnTo>
                  <a:lnTo>
                    <a:pt x="167" y="519"/>
                  </a:lnTo>
                  <a:lnTo>
                    <a:pt x="167" y="517"/>
                  </a:lnTo>
                  <a:lnTo>
                    <a:pt x="167" y="515"/>
                  </a:lnTo>
                  <a:close/>
                  <a:moveTo>
                    <a:pt x="283" y="214"/>
                  </a:moveTo>
                  <a:lnTo>
                    <a:pt x="283" y="216"/>
                  </a:lnTo>
                  <a:lnTo>
                    <a:pt x="283" y="216"/>
                  </a:lnTo>
                  <a:lnTo>
                    <a:pt x="285" y="216"/>
                  </a:lnTo>
                  <a:lnTo>
                    <a:pt x="287" y="216"/>
                  </a:lnTo>
                  <a:lnTo>
                    <a:pt x="289" y="216"/>
                  </a:lnTo>
                  <a:lnTo>
                    <a:pt x="289" y="214"/>
                  </a:lnTo>
                  <a:lnTo>
                    <a:pt x="289" y="212"/>
                  </a:lnTo>
                  <a:lnTo>
                    <a:pt x="289" y="210"/>
                  </a:lnTo>
                  <a:lnTo>
                    <a:pt x="289" y="210"/>
                  </a:lnTo>
                  <a:lnTo>
                    <a:pt x="285" y="208"/>
                  </a:lnTo>
                  <a:lnTo>
                    <a:pt x="283" y="208"/>
                  </a:lnTo>
                  <a:lnTo>
                    <a:pt x="281" y="210"/>
                  </a:lnTo>
                  <a:lnTo>
                    <a:pt x="281" y="212"/>
                  </a:lnTo>
                  <a:lnTo>
                    <a:pt x="281" y="212"/>
                  </a:lnTo>
                  <a:lnTo>
                    <a:pt x="283" y="214"/>
                  </a:lnTo>
                  <a:close/>
                  <a:moveTo>
                    <a:pt x="94" y="456"/>
                  </a:moveTo>
                  <a:lnTo>
                    <a:pt x="94" y="456"/>
                  </a:lnTo>
                  <a:lnTo>
                    <a:pt x="92" y="456"/>
                  </a:lnTo>
                  <a:lnTo>
                    <a:pt x="92" y="456"/>
                  </a:lnTo>
                  <a:lnTo>
                    <a:pt x="92" y="456"/>
                  </a:lnTo>
                  <a:lnTo>
                    <a:pt x="94" y="454"/>
                  </a:lnTo>
                  <a:lnTo>
                    <a:pt x="94" y="454"/>
                  </a:lnTo>
                  <a:lnTo>
                    <a:pt x="94" y="452"/>
                  </a:lnTo>
                  <a:lnTo>
                    <a:pt x="92" y="452"/>
                  </a:lnTo>
                  <a:lnTo>
                    <a:pt x="90" y="452"/>
                  </a:lnTo>
                  <a:lnTo>
                    <a:pt x="90" y="452"/>
                  </a:lnTo>
                  <a:lnTo>
                    <a:pt x="88" y="452"/>
                  </a:lnTo>
                  <a:lnTo>
                    <a:pt x="88" y="454"/>
                  </a:lnTo>
                  <a:lnTo>
                    <a:pt x="88" y="456"/>
                  </a:lnTo>
                  <a:lnTo>
                    <a:pt x="86" y="456"/>
                  </a:lnTo>
                  <a:lnTo>
                    <a:pt x="86" y="456"/>
                  </a:lnTo>
                  <a:lnTo>
                    <a:pt x="86" y="456"/>
                  </a:lnTo>
                  <a:lnTo>
                    <a:pt x="84" y="456"/>
                  </a:lnTo>
                  <a:lnTo>
                    <a:pt x="84" y="456"/>
                  </a:lnTo>
                  <a:lnTo>
                    <a:pt x="84" y="452"/>
                  </a:lnTo>
                  <a:lnTo>
                    <a:pt x="84" y="450"/>
                  </a:lnTo>
                  <a:lnTo>
                    <a:pt x="84" y="450"/>
                  </a:lnTo>
                  <a:lnTo>
                    <a:pt x="80" y="448"/>
                  </a:lnTo>
                  <a:lnTo>
                    <a:pt x="80" y="448"/>
                  </a:lnTo>
                  <a:lnTo>
                    <a:pt x="77" y="448"/>
                  </a:lnTo>
                  <a:lnTo>
                    <a:pt x="77" y="448"/>
                  </a:lnTo>
                  <a:lnTo>
                    <a:pt x="77" y="448"/>
                  </a:lnTo>
                  <a:lnTo>
                    <a:pt x="75" y="448"/>
                  </a:lnTo>
                  <a:lnTo>
                    <a:pt x="75" y="452"/>
                  </a:lnTo>
                  <a:lnTo>
                    <a:pt x="75" y="454"/>
                  </a:lnTo>
                  <a:lnTo>
                    <a:pt x="75" y="454"/>
                  </a:lnTo>
                  <a:lnTo>
                    <a:pt x="75" y="454"/>
                  </a:lnTo>
                  <a:lnTo>
                    <a:pt x="75" y="454"/>
                  </a:lnTo>
                  <a:lnTo>
                    <a:pt x="73" y="454"/>
                  </a:lnTo>
                  <a:lnTo>
                    <a:pt x="71" y="454"/>
                  </a:lnTo>
                  <a:lnTo>
                    <a:pt x="71" y="454"/>
                  </a:lnTo>
                  <a:lnTo>
                    <a:pt x="71" y="454"/>
                  </a:lnTo>
                  <a:lnTo>
                    <a:pt x="71" y="454"/>
                  </a:lnTo>
                  <a:lnTo>
                    <a:pt x="69" y="454"/>
                  </a:lnTo>
                  <a:lnTo>
                    <a:pt x="69" y="454"/>
                  </a:lnTo>
                  <a:lnTo>
                    <a:pt x="67" y="450"/>
                  </a:lnTo>
                  <a:lnTo>
                    <a:pt x="67" y="450"/>
                  </a:lnTo>
                  <a:lnTo>
                    <a:pt x="65" y="450"/>
                  </a:lnTo>
                  <a:lnTo>
                    <a:pt x="63" y="450"/>
                  </a:lnTo>
                  <a:lnTo>
                    <a:pt x="63" y="450"/>
                  </a:lnTo>
                  <a:lnTo>
                    <a:pt x="63" y="448"/>
                  </a:lnTo>
                  <a:lnTo>
                    <a:pt x="61" y="448"/>
                  </a:lnTo>
                  <a:lnTo>
                    <a:pt x="61" y="448"/>
                  </a:lnTo>
                  <a:lnTo>
                    <a:pt x="61" y="448"/>
                  </a:lnTo>
                  <a:lnTo>
                    <a:pt x="61" y="450"/>
                  </a:lnTo>
                  <a:lnTo>
                    <a:pt x="54" y="448"/>
                  </a:lnTo>
                  <a:lnTo>
                    <a:pt x="48" y="445"/>
                  </a:lnTo>
                  <a:lnTo>
                    <a:pt x="42" y="445"/>
                  </a:lnTo>
                  <a:lnTo>
                    <a:pt x="42" y="445"/>
                  </a:lnTo>
                  <a:lnTo>
                    <a:pt x="40" y="443"/>
                  </a:lnTo>
                  <a:lnTo>
                    <a:pt x="36" y="443"/>
                  </a:lnTo>
                  <a:lnTo>
                    <a:pt x="31" y="441"/>
                  </a:lnTo>
                  <a:lnTo>
                    <a:pt x="27" y="441"/>
                  </a:lnTo>
                  <a:lnTo>
                    <a:pt x="23" y="443"/>
                  </a:lnTo>
                  <a:lnTo>
                    <a:pt x="21" y="443"/>
                  </a:lnTo>
                  <a:lnTo>
                    <a:pt x="21" y="441"/>
                  </a:lnTo>
                  <a:lnTo>
                    <a:pt x="21" y="441"/>
                  </a:lnTo>
                  <a:lnTo>
                    <a:pt x="21" y="441"/>
                  </a:lnTo>
                  <a:lnTo>
                    <a:pt x="19" y="443"/>
                  </a:lnTo>
                  <a:lnTo>
                    <a:pt x="17" y="443"/>
                  </a:lnTo>
                  <a:lnTo>
                    <a:pt x="12" y="443"/>
                  </a:lnTo>
                  <a:lnTo>
                    <a:pt x="10" y="443"/>
                  </a:lnTo>
                  <a:lnTo>
                    <a:pt x="8" y="445"/>
                  </a:lnTo>
                  <a:lnTo>
                    <a:pt x="6" y="450"/>
                  </a:lnTo>
                  <a:lnTo>
                    <a:pt x="6" y="454"/>
                  </a:lnTo>
                  <a:lnTo>
                    <a:pt x="4" y="456"/>
                  </a:lnTo>
                  <a:lnTo>
                    <a:pt x="4" y="458"/>
                  </a:lnTo>
                  <a:lnTo>
                    <a:pt x="2" y="460"/>
                  </a:lnTo>
                  <a:lnTo>
                    <a:pt x="2" y="464"/>
                  </a:lnTo>
                  <a:lnTo>
                    <a:pt x="2" y="466"/>
                  </a:lnTo>
                  <a:lnTo>
                    <a:pt x="8" y="475"/>
                  </a:lnTo>
                  <a:lnTo>
                    <a:pt x="8" y="475"/>
                  </a:lnTo>
                  <a:lnTo>
                    <a:pt x="10" y="477"/>
                  </a:lnTo>
                  <a:lnTo>
                    <a:pt x="12" y="477"/>
                  </a:lnTo>
                  <a:lnTo>
                    <a:pt x="15" y="477"/>
                  </a:lnTo>
                  <a:lnTo>
                    <a:pt x="19" y="477"/>
                  </a:lnTo>
                  <a:lnTo>
                    <a:pt x="23" y="477"/>
                  </a:lnTo>
                  <a:lnTo>
                    <a:pt x="23" y="477"/>
                  </a:lnTo>
                  <a:lnTo>
                    <a:pt x="25" y="477"/>
                  </a:lnTo>
                  <a:lnTo>
                    <a:pt x="25" y="477"/>
                  </a:lnTo>
                  <a:lnTo>
                    <a:pt x="36" y="473"/>
                  </a:lnTo>
                  <a:lnTo>
                    <a:pt x="38" y="473"/>
                  </a:lnTo>
                  <a:lnTo>
                    <a:pt x="46" y="469"/>
                  </a:lnTo>
                  <a:lnTo>
                    <a:pt x="50" y="466"/>
                  </a:lnTo>
                  <a:lnTo>
                    <a:pt x="52" y="466"/>
                  </a:lnTo>
                  <a:lnTo>
                    <a:pt x="54" y="469"/>
                  </a:lnTo>
                  <a:lnTo>
                    <a:pt x="56" y="469"/>
                  </a:lnTo>
                  <a:lnTo>
                    <a:pt x="61" y="469"/>
                  </a:lnTo>
                  <a:lnTo>
                    <a:pt x="61" y="469"/>
                  </a:lnTo>
                  <a:lnTo>
                    <a:pt x="65" y="471"/>
                  </a:lnTo>
                  <a:lnTo>
                    <a:pt x="67" y="471"/>
                  </a:lnTo>
                  <a:lnTo>
                    <a:pt x="67" y="471"/>
                  </a:lnTo>
                  <a:lnTo>
                    <a:pt x="67" y="469"/>
                  </a:lnTo>
                  <a:lnTo>
                    <a:pt x="69" y="466"/>
                  </a:lnTo>
                  <a:lnTo>
                    <a:pt x="71" y="466"/>
                  </a:lnTo>
                  <a:lnTo>
                    <a:pt x="71" y="466"/>
                  </a:lnTo>
                  <a:lnTo>
                    <a:pt x="73" y="466"/>
                  </a:lnTo>
                  <a:lnTo>
                    <a:pt x="75" y="466"/>
                  </a:lnTo>
                  <a:lnTo>
                    <a:pt x="77" y="466"/>
                  </a:lnTo>
                  <a:lnTo>
                    <a:pt x="77" y="464"/>
                  </a:lnTo>
                  <a:lnTo>
                    <a:pt x="80" y="464"/>
                  </a:lnTo>
                  <a:lnTo>
                    <a:pt x="80" y="464"/>
                  </a:lnTo>
                  <a:lnTo>
                    <a:pt x="82" y="464"/>
                  </a:lnTo>
                  <a:lnTo>
                    <a:pt x="84" y="464"/>
                  </a:lnTo>
                  <a:lnTo>
                    <a:pt x="90" y="464"/>
                  </a:lnTo>
                  <a:lnTo>
                    <a:pt x="92" y="464"/>
                  </a:lnTo>
                  <a:lnTo>
                    <a:pt x="94" y="466"/>
                  </a:lnTo>
                  <a:lnTo>
                    <a:pt x="96" y="466"/>
                  </a:lnTo>
                  <a:lnTo>
                    <a:pt x="96" y="464"/>
                  </a:lnTo>
                  <a:lnTo>
                    <a:pt x="96" y="458"/>
                  </a:lnTo>
                  <a:lnTo>
                    <a:pt x="94" y="456"/>
                  </a:lnTo>
                  <a:close/>
                  <a:moveTo>
                    <a:pt x="4" y="473"/>
                  </a:moveTo>
                  <a:lnTo>
                    <a:pt x="2" y="473"/>
                  </a:lnTo>
                  <a:lnTo>
                    <a:pt x="2" y="473"/>
                  </a:lnTo>
                  <a:lnTo>
                    <a:pt x="0" y="475"/>
                  </a:lnTo>
                  <a:lnTo>
                    <a:pt x="0" y="475"/>
                  </a:lnTo>
                  <a:lnTo>
                    <a:pt x="0" y="477"/>
                  </a:lnTo>
                  <a:lnTo>
                    <a:pt x="0" y="477"/>
                  </a:lnTo>
                  <a:lnTo>
                    <a:pt x="2" y="477"/>
                  </a:lnTo>
                  <a:lnTo>
                    <a:pt x="2" y="477"/>
                  </a:lnTo>
                  <a:lnTo>
                    <a:pt x="4" y="479"/>
                  </a:lnTo>
                  <a:lnTo>
                    <a:pt x="6" y="481"/>
                  </a:lnTo>
                  <a:lnTo>
                    <a:pt x="6" y="475"/>
                  </a:lnTo>
                  <a:lnTo>
                    <a:pt x="6" y="475"/>
                  </a:lnTo>
                  <a:lnTo>
                    <a:pt x="4" y="473"/>
                  </a:lnTo>
                  <a:close/>
                  <a:moveTo>
                    <a:pt x="293" y="401"/>
                  </a:moveTo>
                  <a:lnTo>
                    <a:pt x="293" y="403"/>
                  </a:lnTo>
                  <a:lnTo>
                    <a:pt x="293" y="403"/>
                  </a:lnTo>
                  <a:lnTo>
                    <a:pt x="295" y="401"/>
                  </a:lnTo>
                  <a:lnTo>
                    <a:pt x="295" y="401"/>
                  </a:lnTo>
                  <a:lnTo>
                    <a:pt x="295" y="397"/>
                  </a:lnTo>
                  <a:lnTo>
                    <a:pt x="293" y="395"/>
                  </a:lnTo>
                  <a:lnTo>
                    <a:pt x="293" y="395"/>
                  </a:lnTo>
                  <a:lnTo>
                    <a:pt x="291" y="395"/>
                  </a:lnTo>
                  <a:lnTo>
                    <a:pt x="291" y="395"/>
                  </a:lnTo>
                  <a:lnTo>
                    <a:pt x="291" y="397"/>
                  </a:lnTo>
                  <a:lnTo>
                    <a:pt x="291" y="397"/>
                  </a:lnTo>
                  <a:lnTo>
                    <a:pt x="291" y="397"/>
                  </a:lnTo>
                  <a:lnTo>
                    <a:pt x="291" y="401"/>
                  </a:lnTo>
                  <a:lnTo>
                    <a:pt x="293" y="401"/>
                  </a:lnTo>
                  <a:close/>
                  <a:moveTo>
                    <a:pt x="329" y="82"/>
                  </a:moveTo>
                  <a:lnTo>
                    <a:pt x="331" y="80"/>
                  </a:lnTo>
                  <a:lnTo>
                    <a:pt x="331" y="78"/>
                  </a:lnTo>
                  <a:lnTo>
                    <a:pt x="331" y="76"/>
                  </a:lnTo>
                  <a:lnTo>
                    <a:pt x="331" y="76"/>
                  </a:lnTo>
                  <a:lnTo>
                    <a:pt x="329" y="76"/>
                  </a:lnTo>
                  <a:lnTo>
                    <a:pt x="329" y="76"/>
                  </a:lnTo>
                  <a:lnTo>
                    <a:pt x="327" y="76"/>
                  </a:lnTo>
                  <a:lnTo>
                    <a:pt x="325" y="76"/>
                  </a:lnTo>
                  <a:lnTo>
                    <a:pt x="325" y="78"/>
                  </a:lnTo>
                  <a:lnTo>
                    <a:pt x="325" y="80"/>
                  </a:lnTo>
                  <a:lnTo>
                    <a:pt x="329" y="82"/>
                  </a:lnTo>
                  <a:close/>
                  <a:moveTo>
                    <a:pt x="362" y="74"/>
                  </a:moveTo>
                  <a:lnTo>
                    <a:pt x="362" y="74"/>
                  </a:lnTo>
                  <a:lnTo>
                    <a:pt x="364" y="74"/>
                  </a:lnTo>
                  <a:lnTo>
                    <a:pt x="366" y="67"/>
                  </a:lnTo>
                  <a:lnTo>
                    <a:pt x="366" y="65"/>
                  </a:lnTo>
                  <a:lnTo>
                    <a:pt x="364" y="63"/>
                  </a:lnTo>
                  <a:lnTo>
                    <a:pt x="364" y="63"/>
                  </a:lnTo>
                  <a:lnTo>
                    <a:pt x="362" y="63"/>
                  </a:lnTo>
                  <a:lnTo>
                    <a:pt x="362" y="63"/>
                  </a:lnTo>
                  <a:lnTo>
                    <a:pt x="362" y="65"/>
                  </a:lnTo>
                  <a:lnTo>
                    <a:pt x="360" y="65"/>
                  </a:lnTo>
                  <a:lnTo>
                    <a:pt x="360" y="67"/>
                  </a:lnTo>
                  <a:lnTo>
                    <a:pt x="360" y="67"/>
                  </a:lnTo>
                  <a:lnTo>
                    <a:pt x="360" y="69"/>
                  </a:lnTo>
                  <a:lnTo>
                    <a:pt x="360" y="71"/>
                  </a:lnTo>
                  <a:lnTo>
                    <a:pt x="362" y="74"/>
                  </a:lnTo>
                  <a:close/>
                  <a:moveTo>
                    <a:pt x="371" y="78"/>
                  </a:moveTo>
                  <a:lnTo>
                    <a:pt x="371" y="80"/>
                  </a:lnTo>
                  <a:lnTo>
                    <a:pt x="373" y="84"/>
                  </a:lnTo>
                  <a:lnTo>
                    <a:pt x="371" y="90"/>
                  </a:lnTo>
                  <a:lnTo>
                    <a:pt x="373" y="92"/>
                  </a:lnTo>
                  <a:lnTo>
                    <a:pt x="375" y="95"/>
                  </a:lnTo>
                  <a:lnTo>
                    <a:pt x="375" y="97"/>
                  </a:lnTo>
                  <a:lnTo>
                    <a:pt x="375" y="99"/>
                  </a:lnTo>
                  <a:lnTo>
                    <a:pt x="373" y="101"/>
                  </a:lnTo>
                  <a:lnTo>
                    <a:pt x="375" y="101"/>
                  </a:lnTo>
                  <a:lnTo>
                    <a:pt x="379" y="99"/>
                  </a:lnTo>
                  <a:lnTo>
                    <a:pt x="379" y="97"/>
                  </a:lnTo>
                  <a:lnTo>
                    <a:pt x="381" y="97"/>
                  </a:lnTo>
                  <a:lnTo>
                    <a:pt x="394" y="95"/>
                  </a:lnTo>
                  <a:lnTo>
                    <a:pt x="396" y="95"/>
                  </a:lnTo>
                  <a:lnTo>
                    <a:pt x="402" y="90"/>
                  </a:lnTo>
                  <a:lnTo>
                    <a:pt x="402" y="88"/>
                  </a:lnTo>
                  <a:lnTo>
                    <a:pt x="404" y="86"/>
                  </a:lnTo>
                  <a:lnTo>
                    <a:pt x="408" y="76"/>
                  </a:lnTo>
                  <a:lnTo>
                    <a:pt x="408" y="69"/>
                  </a:lnTo>
                  <a:lnTo>
                    <a:pt x="410" y="67"/>
                  </a:lnTo>
                  <a:lnTo>
                    <a:pt x="413" y="63"/>
                  </a:lnTo>
                  <a:lnTo>
                    <a:pt x="415" y="59"/>
                  </a:lnTo>
                  <a:lnTo>
                    <a:pt x="413" y="55"/>
                  </a:lnTo>
                  <a:lnTo>
                    <a:pt x="408" y="50"/>
                  </a:lnTo>
                  <a:lnTo>
                    <a:pt x="408" y="48"/>
                  </a:lnTo>
                  <a:lnTo>
                    <a:pt x="406" y="48"/>
                  </a:lnTo>
                  <a:lnTo>
                    <a:pt x="404" y="44"/>
                  </a:lnTo>
                  <a:lnTo>
                    <a:pt x="404" y="42"/>
                  </a:lnTo>
                  <a:lnTo>
                    <a:pt x="402" y="42"/>
                  </a:lnTo>
                  <a:lnTo>
                    <a:pt x="400" y="42"/>
                  </a:lnTo>
                  <a:lnTo>
                    <a:pt x="398" y="44"/>
                  </a:lnTo>
                  <a:lnTo>
                    <a:pt x="398" y="46"/>
                  </a:lnTo>
                  <a:lnTo>
                    <a:pt x="398" y="46"/>
                  </a:lnTo>
                  <a:lnTo>
                    <a:pt x="394" y="46"/>
                  </a:lnTo>
                  <a:lnTo>
                    <a:pt x="394" y="44"/>
                  </a:lnTo>
                  <a:lnTo>
                    <a:pt x="392" y="44"/>
                  </a:lnTo>
                  <a:lnTo>
                    <a:pt x="392" y="44"/>
                  </a:lnTo>
                  <a:lnTo>
                    <a:pt x="390" y="46"/>
                  </a:lnTo>
                  <a:lnTo>
                    <a:pt x="390" y="46"/>
                  </a:lnTo>
                  <a:lnTo>
                    <a:pt x="387" y="50"/>
                  </a:lnTo>
                  <a:lnTo>
                    <a:pt x="385" y="53"/>
                  </a:lnTo>
                  <a:lnTo>
                    <a:pt x="381" y="55"/>
                  </a:lnTo>
                  <a:lnTo>
                    <a:pt x="379" y="57"/>
                  </a:lnTo>
                  <a:lnTo>
                    <a:pt x="375" y="65"/>
                  </a:lnTo>
                  <a:lnTo>
                    <a:pt x="373" y="69"/>
                  </a:lnTo>
                  <a:lnTo>
                    <a:pt x="369" y="74"/>
                  </a:lnTo>
                  <a:lnTo>
                    <a:pt x="366" y="76"/>
                  </a:lnTo>
                  <a:lnTo>
                    <a:pt x="369" y="76"/>
                  </a:lnTo>
                  <a:lnTo>
                    <a:pt x="371" y="78"/>
                  </a:lnTo>
                  <a:close/>
                  <a:moveTo>
                    <a:pt x="297" y="275"/>
                  </a:moveTo>
                  <a:lnTo>
                    <a:pt x="295" y="275"/>
                  </a:lnTo>
                  <a:lnTo>
                    <a:pt x="293" y="275"/>
                  </a:lnTo>
                  <a:lnTo>
                    <a:pt x="291" y="279"/>
                  </a:lnTo>
                  <a:lnTo>
                    <a:pt x="291" y="284"/>
                  </a:lnTo>
                  <a:lnTo>
                    <a:pt x="291" y="286"/>
                  </a:lnTo>
                  <a:lnTo>
                    <a:pt x="291" y="288"/>
                  </a:lnTo>
                  <a:lnTo>
                    <a:pt x="293" y="288"/>
                  </a:lnTo>
                  <a:lnTo>
                    <a:pt x="293" y="288"/>
                  </a:lnTo>
                  <a:lnTo>
                    <a:pt x="293" y="288"/>
                  </a:lnTo>
                  <a:lnTo>
                    <a:pt x="293" y="286"/>
                  </a:lnTo>
                  <a:lnTo>
                    <a:pt x="295" y="288"/>
                  </a:lnTo>
                  <a:lnTo>
                    <a:pt x="295" y="288"/>
                  </a:lnTo>
                  <a:lnTo>
                    <a:pt x="295" y="290"/>
                  </a:lnTo>
                  <a:lnTo>
                    <a:pt x="295" y="290"/>
                  </a:lnTo>
                  <a:lnTo>
                    <a:pt x="295" y="292"/>
                  </a:lnTo>
                  <a:lnTo>
                    <a:pt x="297" y="292"/>
                  </a:lnTo>
                  <a:lnTo>
                    <a:pt x="297" y="292"/>
                  </a:lnTo>
                  <a:lnTo>
                    <a:pt x="297" y="290"/>
                  </a:lnTo>
                  <a:lnTo>
                    <a:pt x="297" y="288"/>
                  </a:lnTo>
                  <a:lnTo>
                    <a:pt x="295" y="277"/>
                  </a:lnTo>
                  <a:lnTo>
                    <a:pt x="297" y="275"/>
                  </a:lnTo>
                  <a:lnTo>
                    <a:pt x="297" y="275"/>
                  </a:lnTo>
                  <a:close/>
                  <a:moveTo>
                    <a:pt x="312" y="342"/>
                  </a:moveTo>
                  <a:lnTo>
                    <a:pt x="318" y="336"/>
                  </a:lnTo>
                  <a:lnTo>
                    <a:pt x="318" y="334"/>
                  </a:lnTo>
                  <a:lnTo>
                    <a:pt x="318" y="332"/>
                  </a:lnTo>
                  <a:lnTo>
                    <a:pt x="316" y="330"/>
                  </a:lnTo>
                  <a:lnTo>
                    <a:pt x="316" y="328"/>
                  </a:lnTo>
                  <a:lnTo>
                    <a:pt x="316" y="328"/>
                  </a:lnTo>
                  <a:lnTo>
                    <a:pt x="316" y="328"/>
                  </a:lnTo>
                  <a:lnTo>
                    <a:pt x="314" y="328"/>
                  </a:lnTo>
                  <a:lnTo>
                    <a:pt x="314" y="328"/>
                  </a:lnTo>
                  <a:lnTo>
                    <a:pt x="314" y="328"/>
                  </a:lnTo>
                  <a:lnTo>
                    <a:pt x="312" y="326"/>
                  </a:lnTo>
                  <a:lnTo>
                    <a:pt x="312" y="326"/>
                  </a:lnTo>
                  <a:lnTo>
                    <a:pt x="312" y="324"/>
                  </a:lnTo>
                  <a:lnTo>
                    <a:pt x="312" y="324"/>
                  </a:lnTo>
                  <a:lnTo>
                    <a:pt x="310" y="321"/>
                  </a:lnTo>
                  <a:lnTo>
                    <a:pt x="310" y="321"/>
                  </a:lnTo>
                  <a:lnTo>
                    <a:pt x="308" y="319"/>
                  </a:lnTo>
                  <a:lnTo>
                    <a:pt x="308" y="317"/>
                  </a:lnTo>
                  <a:lnTo>
                    <a:pt x="304" y="317"/>
                  </a:lnTo>
                  <a:lnTo>
                    <a:pt x="304" y="317"/>
                  </a:lnTo>
                  <a:lnTo>
                    <a:pt x="304" y="317"/>
                  </a:lnTo>
                  <a:lnTo>
                    <a:pt x="304" y="317"/>
                  </a:lnTo>
                  <a:lnTo>
                    <a:pt x="304" y="317"/>
                  </a:lnTo>
                  <a:lnTo>
                    <a:pt x="304" y="317"/>
                  </a:lnTo>
                  <a:lnTo>
                    <a:pt x="302" y="317"/>
                  </a:lnTo>
                  <a:lnTo>
                    <a:pt x="302" y="319"/>
                  </a:lnTo>
                  <a:lnTo>
                    <a:pt x="302" y="319"/>
                  </a:lnTo>
                  <a:lnTo>
                    <a:pt x="302" y="319"/>
                  </a:lnTo>
                  <a:lnTo>
                    <a:pt x="302" y="319"/>
                  </a:lnTo>
                  <a:lnTo>
                    <a:pt x="299" y="321"/>
                  </a:lnTo>
                  <a:lnTo>
                    <a:pt x="299" y="321"/>
                  </a:lnTo>
                  <a:lnTo>
                    <a:pt x="299" y="324"/>
                  </a:lnTo>
                  <a:lnTo>
                    <a:pt x="297" y="326"/>
                  </a:lnTo>
                  <a:lnTo>
                    <a:pt x="297" y="328"/>
                  </a:lnTo>
                  <a:lnTo>
                    <a:pt x="295" y="328"/>
                  </a:lnTo>
                  <a:lnTo>
                    <a:pt x="295" y="328"/>
                  </a:lnTo>
                  <a:lnTo>
                    <a:pt x="295" y="326"/>
                  </a:lnTo>
                  <a:lnTo>
                    <a:pt x="293" y="326"/>
                  </a:lnTo>
                  <a:lnTo>
                    <a:pt x="293" y="324"/>
                  </a:lnTo>
                  <a:lnTo>
                    <a:pt x="293" y="324"/>
                  </a:lnTo>
                  <a:lnTo>
                    <a:pt x="293" y="321"/>
                  </a:lnTo>
                  <a:lnTo>
                    <a:pt x="291" y="321"/>
                  </a:lnTo>
                  <a:lnTo>
                    <a:pt x="291" y="319"/>
                  </a:lnTo>
                  <a:lnTo>
                    <a:pt x="289" y="319"/>
                  </a:lnTo>
                  <a:lnTo>
                    <a:pt x="289" y="319"/>
                  </a:lnTo>
                  <a:lnTo>
                    <a:pt x="287" y="319"/>
                  </a:lnTo>
                  <a:lnTo>
                    <a:pt x="285" y="321"/>
                  </a:lnTo>
                  <a:lnTo>
                    <a:pt x="285" y="321"/>
                  </a:lnTo>
                  <a:lnTo>
                    <a:pt x="285" y="324"/>
                  </a:lnTo>
                  <a:lnTo>
                    <a:pt x="285" y="324"/>
                  </a:lnTo>
                  <a:lnTo>
                    <a:pt x="285" y="326"/>
                  </a:lnTo>
                  <a:lnTo>
                    <a:pt x="285" y="328"/>
                  </a:lnTo>
                  <a:lnTo>
                    <a:pt x="283" y="330"/>
                  </a:lnTo>
                  <a:lnTo>
                    <a:pt x="283" y="330"/>
                  </a:lnTo>
                  <a:lnTo>
                    <a:pt x="281" y="332"/>
                  </a:lnTo>
                  <a:lnTo>
                    <a:pt x="281" y="334"/>
                  </a:lnTo>
                  <a:lnTo>
                    <a:pt x="283" y="334"/>
                  </a:lnTo>
                  <a:lnTo>
                    <a:pt x="283" y="336"/>
                  </a:lnTo>
                  <a:lnTo>
                    <a:pt x="283" y="338"/>
                  </a:lnTo>
                  <a:lnTo>
                    <a:pt x="287" y="340"/>
                  </a:lnTo>
                  <a:lnTo>
                    <a:pt x="287" y="340"/>
                  </a:lnTo>
                  <a:lnTo>
                    <a:pt x="287" y="340"/>
                  </a:lnTo>
                  <a:lnTo>
                    <a:pt x="289" y="345"/>
                  </a:lnTo>
                  <a:lnTo>
                    <a:pt x="289" y="345"/>
                  </a:lnTo>
                  <a:lnTo>
                    <a:pt x="291" y="345"/>
                  </a:lnTo>
                  <a:lnTo>
                    <a:pt x="291" y="345"/>
                  </a:lnTo>
                  <a:lnTo>
                    <a:pt x="291" y="345"/>
                  </a:lnTo>
                  <a:lnTo>
                    <a:pt x="291" y="347"/>
                  </a:lnTo>
                  <a:lnTo>
                    <a:pt x="291" y="347"/>
                  </a:lnTo>
                  <a:lnTo>
                    <a:pt x="293" y="347"/>
                  </a:lnTo>
                  <a:lnTo>
                    <a:pt x="295" y="347"/>
                  </a:lnTo>
                  <a:lnTo>
                    <a:pt x="295" y="349"/>
                  </a:lnTo>
                  <a:lnTo>
                    <a:pt x="297" y="349"/>
                  </a:lnTo>
                  <a:lnTo>
                    <a:pt x="299" y="349"/>
                  </a:lnTo>
                  <a:lnTo>
                    <a:pt x="299" y="351"/>
                  </a:lnTo>
                  <a:lnTo>
                    <a:pt x="295" y="355"/>
                  </a:lnTo>
                  <a:lnTo>
                    <a:pt x="295" y="357"/>
                  </a:lnTo>
                  <a:lnTo>
                    <a:pt x="295" y="361"/>
                  </a:lnTo>
                  <a:lnTo>
                    <a:pt x="297" y="363"/>
                  </a:lnTo>
                  <a:lnTo>
                    <a:pt x="297" y="363"/>
                  </a:lnTo>
                  <a:lnTo>
                    <a:pt x="297" y="366"/>
                  </a:lnTo>
                  <a:lnTo>
                    <a:pt x="299" y="366"/>
                  </a:lnTo>
                  <a:lnTo>
                    <a:pt x="304" y="363"/>
                  </a:lnTo>
                  <a:lnTo>
                    <a:pt x="310" y="361"/>
                  </a:lnTo>
                  <a:lnTo>
                    <a:pt x="312" y="361"/>
                  </a:lnTo>
                  <a:lnTo>
                    <a:pt x="312" y="359"/>
                  </a:lnTo>
                  <a:lnTo>
                    <a:pt x="312" y="359"/>
                  </a:lnTo>
                  <a:lnTo>
                    <a:pt x="314" y="359"/>
                  </a:lnTo>
                  <a:lnTo>
                    <a:pt x="314" y="359"/>
                  </a:lnTo>
                  <a:lnTo>
                    <a:pt x="314" y="359"/>
                  </a:lnTo>
                  <a:lnTo>
                    <a:pt x="316" y="361"/>
                  </a:lnTo>
                  <a:lnTo>
                    <a:pt x="316" y="361"/>
                  </a:lnTo>
                  <a:lnTo>
                    <a:pt x="316" y="363"/>
                  </a:lnTo>
                  <a:lnTo>
                    <a:pt x="316" y="366"/>
                  </a:lnTo>
                  <a:lnTo>
                    <a:pt x="316" y="366"/>
                  </a:lnTo>
                  <a:lnTo>
                    <a:pt x="316" y="368"/>
                  </a:lnTo>
                  <a:lnTo>
                    <a:pt x="318" y="368"/>
                  </a:lnTo>
                  <a:lnTo>
                    <a:pt x="318" y="368"/>
                  </a:lnTo>
                  <a:lnTo>
                    <a:pt x="318" y="368"/>
                  </a:lnTo>
                  <a:lnTo>
                    <a:pt x="318" y="370"/>
                  </a:lnTo>
                  <a:lnTo>
                    <a:pt x="320" y="370"/>
                  </a:lnTo>
                  <a:lnTo>
                    <a:pt x="323" y="370"/>
                  </a:lnTo>
                  <a:lnTo>
                    <a:pt x="323" y="370"/>
                  </a:lnTo>
                  <a:lnTo>
                    <a:pt x="325" y="372"/>
                  </a:lnTo>
                  <a:lnTo>
                    <a:pt x="325" y="372"/>
                  </a:lnTo>
                  <a:lnTo>
                    <a:pt x="327" y="372"/>
                  </a:lnTo>
                  <a:lnTo>
                    <a:pt x="329" y="370"/>
                  </a:lnTo>
                  <a:lnTo>
                    <a:pt x="329" y="370"/>
                  </a:lnTo>
                  <a:lnTo>
                    <a:pt x="331" y="370"/>
                  </a:lnTo>
                  <a:lnTo>
                    <a:pt x="331" y="370"/>
                  </a:lnTo>
                  <a:lnTo>
                    <a:pt x="333" y="370"/>
                  </a:lnTo>
                  <a:lnTo>
                    <a:pt x="337" y="366"/>
                  </a:lnTo>
                  <a:lnTo>
                    <a:pt x="337" y="363"/>
                  </a:lnTo>
                  <a:lnTo>
                    <a:pt x="339" y="361"/>
                  </a:lnTo>
                  <a:lnTo>
                    <a:pt x="339" y="361"/>
                  </a:lnTo>
                  <a:lnTo>
                    <a:pt x="339" y="361"/>
                  </a:lnTo>
                  <a:lnTo>
                    <a:pt x="337" y="361"/>
                  </a:lnTo>
                  <a:lnTo>
                    <a:pt x="337" y="361"/>
                  </a:lnTo>
                  <a:lnTo>
                    <a:pt x="337" y="359"/>
                  </a:lnTo>
                  <a:lnTo>
                    <a:pt x="337" y="359"/>
                  </a:lnTo>
                  <a:lnTo>
                    <a:pt x="337" y="359"/>
                  </a:lnTo>
                  <a:lnTo>
                    <a:pt x="337" y="359"/>
                  </a:lnTo>
                  <a:lnTo>
                    <a:pt x="335" y="357"/>
                  </a:lnTo>
                  <a:lnTo>
                    <a:pt x="335" y="357"/>
                  </a:lnTo>
                  <a:lnTo>
                    <a:pt x="335" y="355"/>
                  </a:lnTo>
                  <a:lnTo>
                    <a:pt x="331" y="353"/>
                  </a:lnTo>
                  <a:lnTo>
                    <a:pt x="329" y="353"/>
                  </a:lnTo>
                  <a:lnTo>
                    <a:pt x="323" y="353"/>
                  </a:lnTo>
                  <a:lnTo>
                    <a:pt x="320" y="355"/>
                  </a:lnTo>
                  <a:lnTo>
                    <a:pt x="320" y="355"/>
                  </a:lnTo>
                  <a:lnTo>
                    <a:pt x="318" y="355"/>
                  </a:lnTo>
                  <a:lnTo>
                    <a:pt x="318" y="355"/>
                  </a:lnTo>
                  <a:lnTo>
                    <a:pt x="316" y="355"/>
                  </a:lnTo>
                  <a:lnTo>
                    <a:pt x="316" y="355"/>
                  </a:lnTo>
                  <a:lnTo>
                    <a:pt x="316" y="353"/>
                  </a:lnTo>
                  <a:lnTo>
                    <a:pt x="316" y="353"/>
                  </a:lnTo>
                  <a:lnTo>
                    <a:pt x="316" y="351"/>
                  </a:lnTo>
                  <a:lnTo>
                    <a:pt x="316" y="349"/>
                  </a:lnTo>
                  <a:lnTo>
                    <a:pt x="314" y="349"/>
                  </a:lnTo>
                  <a:lnTo>
                    <a:pt x="312" y="349"/>
                  </a:lnTo>
                  <a:lnTo>
                    <a:pt x="312" y="349"/>
                  </a:lnTo>
                  <a:lnTo>
                    <a:pt x="312" y="347"/>
                  </a:lnTo>
                  <a:lnTo>
                    <a:pt x="312" y="347"/>
                  </a:lnTo>
                  <a:lnTo>
                    <a:pt x="312" y="345"/>
                  </a:lnTo>
                  <a:lnTo>
                    <a:pt x="312" y="342"/>
                  </a:lnTo>
                  <a:close/>
                  <a:moveTo>
                    <a:pt x="287" y="227"/>
                  </a:moveTo>
                  <a:lnTo>
                    <a:pt x="289" y="227"/>
                  </a:lnTo>
                  <a:lnTo>
                    <a:pt x="289" y="229"/>
                  </a:lnTo>
                  <a:lnTo>
                    <a:pt x="289" y="229"/>
                  </a:lnTo>
                  <a:lnTo>
                    <a:pt x="291" y="231"/>
                  </a:lnTo>
                  <a:lnTo>
                    <a:pt x="293" y="229"/>
                  </a:lnTo>
                  <a:lnTo>
                    <a:pt x="295" y="227"/>
                  </a:lnTo>
                  <a:lnTo>
                    <a:pt x="295" y="225"/>
                  </a:lnTo>
                  <a:lnTo>
                    <a:pt x="297" y="225"/>
                  </a:lnTo>
                  <a:lnTo>
                    <a:pt x="297" y="223"/>
                  </a:lnTo>
                  <a:lnTo>
                    <a:pt x="295" y="221"/>
                  </a:lnTo>
                  <a:lnTo>
                    <a:pt x="295" y="219"/>
                  </a:lnTo>
                  <a:lnTo>
                    <a:pt x="295" y="219"/>
                  </a:lnTo>
                  <a:lnTo>
                    <a:pt x="295" y="219"/>
                  </a:lnTo>
                  <a:lnTo>
                    <a:pt x="295" y="219"/>
                  </a:lnTo>
                  <a:lnTo>
                    <a:pt x="293" y="216"/>
                  </a:lnTo>
                  <a:lnTo>
                    <a:pt x="293" y="219"/>
                  </a:lnTo>
                  <a:lnTo>
                    <a:pt x="293" y="219"/>
                  </a:lnTo>
                  <a:lnTo>
                    <a:pt x="291" y="219"/>
                  </a:lnTo>
                  <a:lnTo>
                    <a:pt x="291" y="216"/>
                  </a:lnTo>
                  <a:lnTo>
                    <a:pt x="289" y="223"/>
                  </a:lnTo>
                  <a:lnTo>
                    <a:pt x="287" y="227"/>
                  </a:lnTo>
                  <a:close/>
                  <a:moveTo>
                    <a:pt x="387" y="391"/>
                  </a:moveTo>
                  <a:lnTo>
                    <a:pt x="385" y="389"/>
                  </a:lnTo>
                  <a:lnTo>
                    <a:pt x="383" y="389"/>
                  </a:lnTo>
                  <a:lnTo>
                    <a:pt x="381" y="391"/>
                  </a:lnTo>
                  <a:lnTo>
                    <a:pt x="381" y="391"/>
                  </a:lnTo>
                  <a:lnTo>
                    <a:pt x="381" y="391"/>
                  </a:lnTo>
                  <a:lnTo>
                    <a:pt x="381" y="393"/>
                  </a:lnTo>
                  <a:lnTo>
                    <a:pt x="383" y="393"/>
                  </a:lnTo>
                  <a:lnTo>
                    <a:pt x="383" y="393"/>
                  </a:lnTo>
                  <a:lnTo>
                    <a:pt x="383" y="393"/>
                  </a:lnTo>
                  <a:lnTo>
                    <a:pt x="385" y="393"/>
                  </a:lnTo>
                  <a:lnTo>
                    <a:pt x="385" y="393"/>
                  </a:lnTo>
                  <a:lnTo>
                    <a:pt x="387" y="393"/>
                  </a:lnTo>
                  <a:lnTo>
                    <a:pt x="387" y="393"/>
                  </a:lnTo>
                  <a:lnTo>
                    <a:pt x="390" y="393"/>
                  </a:lnTo>
                  <a:lnTo>
                    <a:pt x="390" y="393"/>
                  </a:lnTo>
                  <a:lnTo>
                    <a:pt x="390" y="393"/>
                  </a:lnTo>
                  <a:lnTo>
                    <a:pt x="390" y="393"/>
                  </a:lnTo>
                  <a:lnTo>
                    <a:pt x="387" y="391"/>
                  </a:lnTo>
                  <a:close/>
                  <a:moveTo>
                    <a:pt x="498" y="290"/>
                  </a:moveTo>
                  <a:lnTo>
                    <a:pt x="498" y="290"/>
                  </a:lnTo>
                  <a:lnTo>
                    <a:pt x="498" y="292"/>
                  </a:lnTo>
                  <a:lnTo>
                    <a:pt x="498" y="294"/>
                  </a:lnTo>
                  <a:lnTo>
                    <a:pt x="501" y="296"/>
                  </a:lnTo>
                  <a:lnTo>
                    <a:pt x="501" y="296"/>
                  </a:lnTo>
                  <a:lnTo>
                    <a:pt x="501" y="296"/>
                  </a:lnTo>
                  <a:lnTo>
                    <a:pt x="501" y="296"/>
                  </a:lnTo>
                  <a:lnTo>
                    <a:pt x="501" y="296"/>
                  </a:lnTo>
                  <a:lnTo>
                    <a:pt x="501" y="294"/>
                  </a:lnTo>
                  <a:lnTo>
                    <a:pt x="503" y="294"/>
                  </a:lnTo>
                  <a:lnTo>
                    <a:pt x="501" y="294"/>
                  </a:lnTo>
                  <a:lnTo>
                    <a:pt x="501" y="294"/>
                  </a:lnTo>
                  <a:lnTo>
                    <a:pt x="501" y="292"/>
                  </a:lnTo>
                  <a:lnTo>
                    <a:pt x="501" y="292"/>
                  </a:lnTo>
                  <a:lnTo>
                    <a:pt x="501" y="294"/>
                  </a:lnTo>
                  <a:lnTo>
                    <a:pt x="503" y="294"/>
                  </a:lnTo>
                  <a:lnTo>
                    <a:pt x="503" y="294"/>
                  </a:lnTo>
                  <a:lnTo>
                    <a:pt x="503" y="294"/>
                  </a:lnTo>
                  <a:lnTo>
                    <a:pt x="503" y="294"/>
                  </a:lnTo>
                  <a:lnTo>
                    <a:pt x="503" y="294"/>
                  </a:lnTo>
                  <a:lnTo>
                    <a:pt x="503" y="294"/>
                  </a:lnTo>
                  <a:lnTo>
                    <a:pt x="503" y="296"/>
                  </a:lnTo>
                  <a:lnTo>
                    <a:pt x="503" y="296"/>
                  </a:lnTo>
                  <a:lnTo>
                    <a:pt x="503" y="296"/>
                  </a:lnTo>
                  <a:lnTo>
                    <a:pt x="503" y="294"/>
                  </a:lnTo>
                  <a:lnTo>
                    <a:pt x="503" y="294"/>
                  </a:lnTo>
                  <a:lnTo>
                    <a:pt x="498" y="290"/>
                  </a:lnTo>
                  <a:close/>
                  <a:moveTo>
                    <a:pt x="496" y="303"/>
                  </a:moveTo>
                  <a:lnTo>
                    <a:pt x="494" y="300"/>
                  </a:lnTo>
                  <a:lnTo>
                    <a:pt x="490" y="298"/>
                  </a:lnTo>
                  <a:lnTo>
                    <a:pt x="486" y="296"/>
                  </a:lnTo>
                  <a:lnTo>
                    <a:pt x="471" y="284"/>
                  </a:lnTo>
                  <a:lnTo>
                    <a:pt x="471" y="284"/>
                  </a:lnTo>
                  <a:lnTo>
                    <a:pt x="471" y="284"/>
                  </a:lnTo>
                  <a:lnTo>
                    <a:pt x="469" y="286"/>
                  </a:lnTo>
                  <a:lnTo>
                    <a:pt x="471" y="286"/>
                  </a:lnTo>
                  <a:lnTo>
                    <a:pt x="471" y="286"/>
                  </a:lnTo>
                  <a:lnTo>
                    <a:pt x="471" y="286"/>
                  </a:lnTo>
                  <a:lnTo>
                    <a:pt x="473" y="288"/>
                  </a:lnTo>
                  <a:lnTo>
                    <a:pt x="475" y="288"/>
                  </a:lnTo>
                  <a:lnTo>
                    <a:pt x="478" y="292"/>
                  </a:lnTo>
                  <a:lnTo>
                    <a:pt x="478" y="292"/>
                  </a:lnTo>
                  <a:lnTo>
                    <a:pt x="478" y="294"/>
                  </a:lnTo>
                  <a:lnTo>
                    <a:pt x="478" y="294"/>
                  </a:lnTo>
                  <a:lnTo>
                    <a:pt x="478" y="296"/>
                  </a:lnTo>
                  <a:lnTo>
                    <a:pt x="486" y="298"/>
                  </a:lnTo>
                  <a:lnTo>
                    <a:pt x="490" y="307"/>
                  </a:lnTo>
                  <a:lnTo>
                    <a:pt x="492" y="309"/>
                  </a:lnTo>
                  <a:lnTo>
                    <a:pt x="492" y="309"/>
                  </a:lnTo>
                  <a:lnTo>
                    <a:pt x="494" y="309"/>
                  </a:lnTo>
                  <a:lnTo>
                    <a:pt x="494" y="309"/>
                  </a:lnTo>
                  <a:lnTo>
                    <a:pt x="496" y="309"/>
                  </a:lnTo>
                  <a:lnTo>
                    <a:pt x="496" y="307"/>
                  </a:lnTo>
                  <a:lnTo>
                    <a:pt x="496" y="307"/>
                  </a:lnTo>
                  <a:lnTo>
                    <a:pt x="496" y="305"/>
                  </a:lnTo>
                  <a:lnTo>
                    <a:pt x="496" y="303"/>
                  </a:lnTo>
                  <a:close/>
                  <a:moveTo>
                    <a:pt x="429" y="261"/>
                  </a:moveTo>
                  <a:lnTo>
                    <a:pt x="425" y="258"/>
                  </a:lnTo>
                  <a:lnTo>
                    <a:pt x="421" y="258"/>
                  </a:lnTo>
                  <a:lnTo>
                    <a:pt x="421" y="258"/>
                  </a:lnTo>
                  <a:lnTo>
                    <a:pt x="415" y="256"/>
                  </a:lnTo>
                  <a:lnTo>
                    <a:pt x="413" y="256"/>
                  </a:lnTo>
                  <a:lnTo>
                    <a:pt x="413" y="252"/>
                  </a:lnTo>
                  <a:lnTo>
                    <a:pt x="413" y="246"/>
                  </a:lnTo>
                  <a:lnTo>
                    <a:pt x="413" y="244"/>
                  </a:lnTo>
                  <a:lnTo>
                    <a:pt x="413" y="244"/>
                  </a:lnTo>
                  <a:lnTo>
                    <a:pt x="413" y="242"/>
                  </a:lnTo>
                  <a:lnTo>
                    <a:pt x="413" y="242"/>
                  </a:lnTo>
                  <a:lnTo>
                    <a:pt x="413" y="242"/>
                  </a:lnTo>
                  <a:lnTo>
                    <a:pt x="413" y="242"/>
                  </a:lnTo>
                  <a:lnTo>
                    <a:pt x="413" y="237"/>
                  </a:lnTo>
                  <a:lnTo>
                    <a:pt x="413" y="237"/>
                  </a:lnTo>
                  <a:lnTo>
                    <a:pt x="410" y="235"/>
                  </a:lnTo>
                  <a:lnTo>
                    <a:pt x="410" y="235"/>
                  </a:lnTo>
                  <a:lnTo>
                    <a:pt x="408" y="235"/>
                  </a:lnTo>
                  <a:lnTo>
                    <a:pt x="408" y="235"/>
                  </a:lnTo>
                  <a:lnTo>
                    <a:pt x="406" y="235"/>
                  </a:lnTo>
                  <a:lnTo>
                    <a:pt x="404" y="235"/>
                  </a:lnTo>
                  <a:lnTo>
                    <a:pt x="404" y="235"/>
                  </a:lnTo>
                  <a:lnTo>
                    <a:pt x="402" y="235"/>
                  </a:lnTo>
                  <a:lnTo>
                    <a:pt x="400" y="233"/>
                  </a:lnTo>
                  <a:lnTo>
                    <a:pt x="398" y="233"/>
                  </a:lnTo>
                  <a:lnTo>
                    <a:pt x="394" y="233"/>
                  </a:lnTo>
                  <a:lnTo>
                    <a:pt x="394" y="231"/>
                  </a:lnTo>
                  <a:lnTo>
                    <a:pt x="392" y="231"/>
                  </a:lnTo>
                  <a:lnTo>
                    <a:pt x="392" y="229"/>
                  </a:lnTo>
                  <a:lnTo>
                    <a:pt x="390" y="229"/>
                  </a:lnTo>
                  <a:lnTo>
                    <a:pt x="390" y="229"/>
                  </a:lnTo>
                  <a:lnTo>
                    <a:pt x="387" y="229"/>
                  </a:lnTo>
                  <a:lnTo>
                    <a:pt x="383" y="229"/>
                  </a:lnTo>
                  <a:lnTo>
                    <a:pt x="383" y="229"/>
                  </a:lnTo>
                  <a:lnTo>
                    <a:pt x="381" y="227"/>
                  </a:lnTo>
                  <a:lnTo>
                    <a:pt x="377" y="225"/>
                  </a:lnTo>
                  <a:lnTo>
                    <a:pt x="377" y="225"/>
                  </a:lnTo>
                  <a:lnTo>
                    <a:pt x="373" y="221"/>
                  </a:lnTo>
                  <a:lnTo>
                    <a:pt x="371" y="219"/>
                  </a:lnTo>
                  <a:lnTo>
                    <a:pt x="369" y="216"/>
                  </a:lnTo>
                  <a:lnTo>
                    <a:pt x="369" y="216"/>
                  </a:lnTo>
                  <a:lnTo>
                    <a:pt x="369" y="214"/>
                  </a:lnTo>
                  <a:lnTo>
                    <a:pt x="369" y="212"/>
                  </a:lnTo>
                  <a:lnTo>
                    <a:pt x="371" y="210"/>
                  </a:lnTo>
                  <a:lnTo>
                    <a:pt x="373" y="210"/>
                  </a:lnTo>
                  <a:lnTo>
                    <a:pt x="373" y="210"/>
                  </a:lnTo>
                  <a:lnTo>
                    <a:pt x="375" y="212"/>
                  </a:lnTo>
                  <a:lnTo>
                    <a:pt x="377" y="212"/>
                  </a:lnTo>
                  <a:lnTo>
                    <a:pt x="377" y="210"/>
                  </a:lnTo>
                  <a:lnTo>
                    <a:pt x="377" y="210"/>
                  </a:lnTo>
                  <a:lnTo>
                    <a:pt x="375" y="208"/>
                  </a:lnTo>
                  <a:lnTo>
                    <a:pt x="377" y="206"/>
                  </a:lnTo>
                  <a:lnTo>
                    <a:pt x="377" y="204"/>
                  </a:lnTo>
                  <a:lnTo>
                    <a:pt x="379" y="204"/>
                  </a:lnTo>
                  <a:lnTo>
                    <a:pt x="387" y="202"/>
                  </a:lnTo>
                  <a:lnTo>
                    <a:pt x="387" y="202"/>
                  </a:lnTo>
                  <a:lnTo>
                    <a:pt x="390" y="202"/>
                  </a:lnTo>
                  <a:lnTo>
                    <a:pt x="392" y="200"/>
                  </a:lnTo>
                  <a:lnTo>
                    <a:pt x="394" y="197"/>
                  </a:lnTo>
                  <a:lnTo>
                    <a:pt x="398" y="197"/>
                  </a:lnTo>
                  <a:lnTo>
                    <a:pt x="400" y="195"/>
                  </a:lnTo>
                  <a:lnTo>
                    <a:pt x="400" y="195"/>
                  </a:lnTo>
                  <a:lnTo>
                    <a:pt x="402" y="193"/>
                  </a:lnTo>
                  <a:lnTo>
                    <a:pt x="408" y="189"/>
                  </a:lnTo>
                  <a:lnTo>
                    <a:pt x="410" y="189"/>
                  </a:lnTo>
                  <a:lnTo>
                    <a:pt x="410" y="189"/>
                  </a:lnTo>
                  <a:lnTo>
                    <a:pt x="413" y="189"/>
                  </a:lnTo>
                  <a:lnTo>
                    <a:pt x="413" y="189"/>
                  </a:lnTo>
                  <a:lnTo>
                    <a:pt x="415" y="187"/>
                  </a:lnTo>
                  <a:lnTo>
                    <a:pt x="415" y="187"/>
                  </a:lnTo>
                  <a:lnTo>
                    <a:pt x="415" y="187"/>
                  </a:lnTo>
                  <a:lnTo>
                    <a:pt x="415" y="185"/>
                  </a:lnTo>
                  <a:lnTo>
                    <a:pt x="415" y="179"/>
                  </a:lnTo>
                  <a:lnTo>
                    <a:pt x="415" y="176"/>
                  </a:lnTo>
                  <a:lnTo>
                    <a:pt x="417" y="172"/>
                  </a:lnTo>
                  <a:lnTo>
                    <a:pt x="417" y="168"/>
                  </a:lnTo>
                  <a:lnTo>
                    <a:pt x="417" y="166"/>
                  </a:lnTo>
                  <a:lnTo>
                    <a:pt x="419" y="166"/>
                  </a:lnTo>
                  <a:lnTo>
                    <a:pt x="419" y="164"/>
                  </a:lnTo>
                  <a:lnTo>
                    <a:pt x="419" y="162"/>
                  </a:lnTo>
                  <a:lnTo>
                    <a:pt x="419" y="160"/>
                  </a:lnTo>
                  <a:lnTo>
                    <a:pt x="419" y="158"/>
                  </a:lnTo>
                  <a:lnTo>
                    <a:pt x="419" y="158"/>
                  </a:lnTo>
                  <a:lnTo>
                    <a:pt x="419" y="155"/>
                  </a:lnTo>
                  <a:lnTo>
                    <a:pt x="417" y="155"/>
                  </a:lnTo>
                  <a:lnTo>
                    <a:pt x="417" y="155"/>
                  </a:lnTo>
                  <a:lnTo>
                    <a:pt x="415" y="153"/>
                  </a:lnTo>
                  <a:lnTo>
                    <a:pt x="413" y="153"/>
                  </a:lnTo>
                  <a:lnTo>
                    <a:pt x="413" y="153"/>
                  </a:lnTo>
                  <a:lnTo>
                    <a:pt x="413" y="149"/>
                  </a:lnTo>
                  <a:lnTo>
                    <a:pt x="413" y="147"/>
                  </a:lnTo>
                  <a:lnTo>
                    <a:pt x="415" y="145"/>
                  </a:lnTo>
                  <a:lnTo>
                    <a:pt x="417" y="143"/>
                  </a:lnTo>
                  <a:lnTo>
                    <a:pt x="417" y="143"/>
                  </a:lnTo>
                  <a:lnTo>
                    <a:pt x="417" y="143"/>
                  </a:lnTo>
                  <a:lnTo>
                    <a:pt x="417" y="141"/>
                  </a:lnTo>
                  <a:lnTo>
                    <a:pt x="417" y="141"/>
                  </a:lnTo>
                  <a:lnTo>
                    <a:pt x="410" y="141"/>
                  </a:lnTo>
                  <a:lnTo>
                    <a:pt x="406" y="141"/>
                  </a:lnTo>
                  <a:lnTo>
                    <a:pt x="400" y="141"/>
                  </a:lnTo>
                  <a:lnTo>
                    <a:pt x="400" y="141"/>
                  </a:lnTo>
                  <a:lnTo>
                    <a:pt x="398" y="143"/>
                  </a:lnTo>
                  <a:lnTo>
                    <a:pt x="398" y="145"/>
                  </a:lnTo>
                  <a:lnTo>
                    <a:pt x="396" y="145"/>
                  </a:lnTo>
                  <a:lnTo>
                    <a:pt x="396" y="145"/>
                  </a:lnTo>
                  <a:lnTo>
                    <a:pt x="396" y="145"/>
                  </a:lnTo>
                  <a:lnTo>
                    <a:pt x="394" y="143"/>
                  </a:lnTo>
                  <a:lnTo>
                    <a:pt x="394" y="143"/>
                  </a:lnTo>
                  <a:lnTo>
                    <a:pt x="392" y="143"/>
                  </a:lnTo>
                  <a:lnTo>
                    <a:pt x="390" y="143"/>
                  </a:lnTo>
                  <a:lnTo>
                    <a:pt x="387" y="145"/>
                  </a:lnTo>
                  <a:lnTo>
                    <a:pt x="385" y="147"/>
                  </a:lnTo>
                  <a:lnTo>
                    <a:pt x="383" y="147"/>
                  </a:lnTo>
                  <a:lnTo>
                    <a:pt x="383" y="147"/>
                  </a:lnTo>
                  <a:lnTo>
                    <a:pt x="381" y="147"/>
                  </a:lnTo>
                  <a:lnTo>
                    <a:pt x="381" y="149"/>
                  </a:lnTo>
                  <a:lnTo>
                    <a:pt x="381" y="151"/>
                  </a:lnTo>
                  <a:lnTo>
                    <a:pt x="379" y="151"/>
                  </a:lnTo>
                  <a:lnTo>
                    <a:pt x="375" y="153"/>
                  </a:lnTo>
                  <a:lnTo>
                    <a:pt x="373" y="153"/>
                  </a:lnTo>
                  <a:lnTo>
                    <a:pt x="371" y="155"/>
                  </a:lnTo>
                  <a:lnTo>
                    <a:pt x="369" y="158"/>
                  </a:lnTo>
                  <a:lnTo>
                    <a:pt x="366" y="160"/>
                  </a:lnTo>
                  <a:lnTo>
                    <a:pt x="364" y="162"/>
                  </a:lnTo>
                  <a:lnTo>
                    <a:pt x="362" y="164"/>
                  </a:lnTo>
                  <a:lnTo>
                    <a:pt x="362" y="166"/>
                  </a:lnTo>
                  <a:lnTo>
                    <a:pt x="358" y="168"/>
                  </a:lnTo>
                  <a:lnTo>
                    <a:pt x="358" y="170"/>
                  </a:lnTo>
                  <a:lnTo>
                    <a:pt x="358" y="172"/>
                  </a:lnTo>
                  <a:lnTo>
                    <a:pt x="358" y="172"/>
                  </a:lnTo>
                  <a:lnTo>
                    <a:pt x="362" y="172"/>
                  </a:lnTo>
                  <a:lnTo>
                    <a:pt x="364" y="172"/>
                  </a:lnTo>
                  <a:lnTo>
                    <a:pt x="366" y="174"/>
                  </a:lnTo>
                  <a:lnTo>
                    <a:pt x="366" y="176"/>
                  </a:lnTo>
                  <a:lnTo>
                    <a:pt x="366" y="179"/>
                  </a:lnTo>
                  <a:lnTo>
                    <a:pt x="364" y="181"/>
                  </a:lnTo>
                  <a:lnTo>
                    <a:pt x="364" y="183"/>
                  </a:lnTo>
                  <a:lnTo>
                    <a:pt x="362" y="183"/>
                  </a:lnTo>
                  <a:lnTo>
                    <a:pt x="356" y="183"/>
                  </a:lnTo>
                  <a:lnTo>
                    <a:pt x="354" y="183"/>
                  </a:lnTo>
                  <a:lnTo>
                    <a:pt x="352" y="185"/>
                  </a:lnTo>
                  <a:lnTo>
                    <a:pt x="350" y="185"/>
                  </a:lnTo>
                  <a:lnTo>
                    <a:pt x="348" y="187"/>
                  </a:lnTo>
                  <a:lnTo>
                    <a:pt x="343" y="193"/>
                  </a:lnTo>
                  <a:lnTo>
                    <a:pt x="341" y="195"/>
                  </a:lnTo>
                  <a:lnTo>
                    <a:pt x="341" y="197"/>
                  </a:lnTo>
                  <a:lnTo>
                    <a:pt x="341" y="206"/>
                  </a:lnTo>
                  <a:lnTo>
                    <a:pt x="341" y="206"/>
                  </a:lnTo>
                  <a:lnTo>
                    <a:pt x="339" y="208"/>
                  </a:lnTo>
                  <a:lnTo>
                    <a:pt x="337" y="210"/>
                  </a:lnTo>
                  <a:lnTo>
                    <a:pt x="335" y="212"/>
                  </a:lnTo>
                  <a:lnTo>
                    <a:pt x="333" y="212"/>
                  </a:lnTo>
                  <a:lnTo>
                    <a:pt x="331" y="214"/>
                  </a:lnTo>
                  <a:lnTo>
                    <a:pt x="329" y="214"/>
                  </a:lnTo>
                  <a:lnTo>
                    <a:pt x="327" y="212"/>
                  </a:lnTo>
                  <a:lnTo>
                    <a:pt x="327" y="212"/>
                  </a:lnTo>
                  <a:lnTo>
                    <a:pt x="325" y="212"/>
                  </a:lnTo>
                  <a:lnTo>
                    <a:pt x="325" y="212"/>
                  </a:lnTo>
                  <a:lnTo>
                    <a:pt x="323" y="210"/>
                  </a:lnTo>
                  <a:lnTo>
                    <a:pt x="323" y="210"/>
                  </a:lnTo>
                  <a:lnTo>
                    <a:pt x="323" y="208"/>
                  </a:lnTo>
                  <a:lnTo>
                    <a:pt x="320" y="208"/>
                  </a:lnTo>
                  <a:lnTo>
                    <a:pt x="318" y="206"/>
                  </a:lnTo>
                  <a:lnTo>
                    <a:pt x="316" y="206"/>
                  </a:lnTo>
                  <a:lnTo>
                    <a:pt x="314" y="204"/>
                  </a:lnTo>
                  <a:lnTo>
                    <a:pt x="314" y="202"/>
                  </a:lnTo>
                  <a:lnTo>
                    <a:pt x="314" y="200"/>
                  </a:lnTo>
                  <a:lnTo>
                    <a:pt x="312" y="200"/>
                  </a:lnTo>
                  <a:lnTo>
                    <a:pt x="314" y="195"/>
                  </a:lnTo>
                  <a:lnTo>
                    <a:pt x="318" y="191"/>
                  </a:lnTo>
                  <a:lnTo>
                    <a:pt x="325" y="187"/>
                  </a:lnTo>
                  <a:lnTo>
                    <a:pt x="333" y="181"/>
                  </a:lnTo>
                  <a:lnTo>
                    <a:pt x="333" y="181"/>
                  </a:lnTo>
                  <a:lnTo>
                    <a:pt x="335" y="181"/>
                  </a:lnTo>
                  <a:lnTo>
                    <a:pt x="337" y="181"/>
                  </a:lnTo>
                  <a:lnTo>
                    <a:pt x="337" y="181"/>
                  </a:lnTo>
                  <a:lnTo>
                    <a:pt x="339" y="181"/>
                  </a:lnTo>
                  <a:lnTo>
                    <a:pt x="339" y="179"/>
                  </a:lnTo>
                  <a:lnTo>
                    <a:pt x="339" y="179"/>
                  </a:lnTo>
                  <a:lnTo>
                    <a:pt x="341" y="174"/>
                  </a:lnTo>
                  <a:lnTo>
                    <a:pt x="341" y="172"/>
                  </a:lnTo>
                  <a:lnTo>
                    <a:pt x="343" y="170"/>
                  </a:lnTo>
                  <a:lnTo>
                    <a:pt x="346" y="170"/>
                  </a:lnTo>
                  <a:lnTo>
                    <a:pt x="346" y="168"/>
                  </a:lnTo>
                  <a:lnTo>
                    <a:pt x="346" y="166"/>
                  </a:lnTo>
                  <a:lnTo>
                    <a:pt x="348" y="166"/>
                  </a:lnTo>
                  <a:lnTo>
                    <a:pt x="350" y="166"/>
                  </a:lnTo>
                  <a:lnTo>
                    <a:pt x="350" y="166"/>
                  </a:lnTo>
                  <a:lnTo>
                    <a:pt x="350" y="164"/>
                  </a:lnTo>
                  <a:lnTo>
                    <a:pt x="348" y="162"/>
                  </a:lnTo>
                  <a:lnTo>
                    <a:pt x="348" y="160"/>
                  </a:lnTo>
                  <a:lnTo>
                    <a:pt x="348" y="160"/>
                  </a:lnTo>
                  <a:lnTo>
                    <a:pt x="350" y="158"/>
                  </a:lnTo>
                  <a:lnTo>
                    <a:pt x="350" y="158"/>
                  </a:lnTo>
                  <a:lnTo>
                    <a:pt x="350" y="158"/>
                  </a:lnTo>
                  <a:lnTo>
                    <a:pt x="350" y="158"/>
                  </a:lnTo>
                  <a:lnTo>
                    <a:pt x="350" y="153"/>
                  </a:lnTo>
                  <a:lnTo>
                    <a:pt x="350" y="151"/>
                  </a:lnTo>
                  <a:lnTo>
                    <a:pt x="352" y="145"/>
                  </a:lnTo>
                  <a:lnTo>
                    <a:pt x="352" y="145"/>
                  </a:lnTo>
                  <a:lnTo>
                    <a:pt x="352" y="141"/>
                  </a:lnTo>
                  <a:lnTo>
                    <a:pt x="350" y="139"/>
                  </a:lnTo>
                  <a:lnTo>
                    <a:pt x="350" y="139"/>
                  </a:lnTo>
                  <a:lnTo>
                    <a:pt x="350" y="137"/>
                  </a:lnTo>
                  <a:lnTo>
                    <a:pt x="348" y="137"/>
                  </a:lnTo>
                  <a:lnTo>
                    <a:pt x="348" y="137"/>
                  </a:lnTo>
                  <a:lnTo>
                    <a:pt x="348" y="134"/>
                  </a:lnTo>
                  <a:lnTo>
                    <a:pt x="350" y="134"/>
                  </a:lnTo>
                  <a:lnTo>
                    <a:pt x="350" y="126"/>
                  </a:lnTo>
                  <a:lnTo>
                    <a:pt x="350" y="126"/>
                  </a:lnTo>
                  <a:lnTo>
                    <a:pt x="346" y="122"/>
                  </a:lnTo>
                  <a:lnTo>
                    <a:pt x="343" y="120"/>
                  </a:lnTo>
                  <a:lnTo>
                    <a:pt x="343" y="120"/>
                  </a:lnTo>
                  <a:lnTo>
                    <a:pt x="337" y="118"/>
                  </a:lnTo>
                  <a:lnTo>
                    <a:pt x="335" y="118"/>
                  </a:lnTo>
                  <a:lnTo>
                    <a:pt x="333" y="116"/>
                  </a:lnTo>
                  <a:lnTo>
                    <a:pt x="335" y="111"/>
                  </a:lnTo>
                  <a:lnTo>
                    <a:pt x="335" y="109"/>
                  </a:lnTo>
                  <a:lnTo>
                    <a:pt x="335" y="107"/>
                  </a:lnTo>
                  <a:lnTo>
                    <a:pt x="337" y="107"/>
                  </a:lnTo>
                  <a:lnTo>
                    <a:pt x="337" y="105"/>
                  </a:lnTo>
                  <a:lnTo>
                    <a:pt x="339" y="105"/>
                  </a:lnTo>
                  <a:lnTo>
                    <a:pt x="341" y="105"/>
                  </a:lnTo>
                  <a:lnTo>
                    <a:pt x="341" y="105"/>
                  </a:lnTo>
                  <a:lnTo>
                    <a:pt x="343" y="103"/>
                  </a:lnTo>
                  <a:lnTo>
                    <a:pt x="343" y="99"/>
                  </a:lnTo>
                  <a:lnTo>
                    <a:pt x="346" y="97"/>
                  </a:lnTo>
                  <a:lnTo>
                    <a:pt x="346" y="95"/>
                  </a:lnTo>
                  <a:lnTo>
                    <a:pt x="348" y="95"/>
                  </a:lnTo>
                  <a:lnTo>
                    <a:pt x="348" y="95"/>
                  </a:lnTo>
                  <a:lnTo>
                    <a:pt x="348" y="92"/>
                  </a:lnTo>
                  <a:lnTo>
                    <a:pt x="350" y="92"/>
                  </a:lnTo>
                  <a:lnTo>
                    <a:pt x="350" y="92"/>
                  </a:lnTo>
                  <a:lnTo>
                    <a:pt x="352" y="90"/>
                  </a:lnTo>
                  <a:lnTo>
                    <a:pt x="354" y="86"/>
                  </a:lnTo>
                  <a:lnTo>
                    <a:pt x="354" y="84"/>
                  </a:lnTo>
                  <a:lnTo>
                    <a:pt x="354" y="82"/>
                  </a:lnTo>
                  <a:lnTo>
                    <a:pt x="354" y="82"/>
                  </a:lnTo>
                  <a:lnTo>
                    <a:pt x="350" y="84"/>
                  </a:lnTo>
                  <a:lnTo>
                    <a:pt x="348" y="84"/>
                  </a:lnTo>
                  <a:lnTo>
                    <a:pt x="346" y="82"/>
                  </a:lnTo>
                  <a:lnTo>
                    <a:pt x="343" y="82"/>
                  </a:lnTo>
                  <a:lnTo>
                    <a:pt x="341" y="82"/>
                  </a:lnTo>
                  <a:lnTo>
                    <a:pt x="341" y="84"/>
                  </a:lnTo>
                  <a:lnTo>
                    <a:pt x="339" y="86"/>
                  </a:lnTo>
                  <a:lnTo>
                    <a:pt x="339" y="88"/>
                  </a:lnTo>
                  <a:lnTo>
                    <a:pt x="339" y="88"/>
                  </a:lnTo>
                  <a:lnTo>
                    <a:pt x="335" y="90"/>
                  </a:lnTo>
                  <a:lnTo>
                    <a:pt x="327" y="99"/>
                  </a:lnTo>
                  <a:lnTo>
                    <a:pt x="325" y="103"/>
                  </a:lnTo>
                  <a:lnTo>
                    <a:pt x="318" y="107"/>
                  </a:lnTo>
                  <a:lnTo>
                    <a:pt x="318" y="109"/>
                  </a:lnTo>
                  <a:lnTo>
                    <a:pt x="316" y="113"/>
                  </a:lnTo>
                  <a:lnTo>
                    <a:pt x="314" y="116"/>
                  </a:lnTo>
                  <a:lnTo>
                    <a:pt x="310" y="124"/>
                  </a:lnTo>
                  <a:lnTo>
                    <a:pt x="308" y="128"/>
                  </a:lnTo>
                  <a:lnTo>
                    <a:pt x="308" y="128"/>
                  </a:lnTo>
                  <a:lnTo>
                    <a:pt x="306" y="130"/>
                  </a:lnTo>
                  <a:lnTo>
                    <a:pt x="308" y="130"/>
                  </a:lnTo>
                  <a:lnTo>
                    <a:pt x="308" y="130"/>
                  </a:lnTo>
                  <a:lnTo>
                    <a:pt x="308" y="130"/>
                  </a:lnTo>
                  <a:lnTo>
                    <a:pt x="308" y="132"/>
                  </a:lnTo>
                  <a:lnTo>
                    <a:pt x="308" y="132"/>
                  </a:lnTo>
                  <a:lnTo>
                    <a:pt x="308" y="132"/>
                  </a:lnTo>
                  <a:lnTo>
                    <a:pt x="306" y="134"/>
                  </a:lnTo>
                  <a:lnTo>
                    <a:pt x="306" y="134"/>
                  </a:lnTo>
                  <a:lnTo>
                    <a:pt x="306" y="134"/>
                  </a:lnTo>
                  <a:lnTo>
                    <a:pt x="306" y="137"/>
                  </a:lnTo>
                  <a:lnTo>
                    <a:pt x="306" y="137"/>
                  </a:lnTo>
                  <a:lnTo>
                    <a:pt x="306" y="139"/>
                  </a:lnTo>
                  <a:lnTo>
                    <a:pt x="304" y="143"/>
                  </a:lnTo>
                  <a:lnTo>
                    <a:pt x="304" y="145"/>
                  </a:lnTo>
                  <a:lnTo>
                    <a:pt x="304" y="147"/>
                  </a:lnTo>
                  <a:lnTo>
                    <a:pt x="306" y="149"/>
                  </a:lnTo>
                  <a:lnTo>
                    <a:pt x="304" y="153"/>
                  </a:lnTo>
                  <a:lnTo>
                    <a:pt x="299" y="160"/>
                  </a:lnTo>
                  <a:lnTo>
                    <a:pt x="297" y="166"/>
                  </a:lnTo>
                  <a:lnTo>
                    <a:pt x="295" y="168"/>
                  </a:lnTo>
                  <a:lnTo>
                    <a:pt x="293" y="172"/>
                  </a:lnTo>
                  <a:lnTo>
                    <a:pt x="291" y="174"/>
                  </a:lnTo>
                  <a:lnTo>
                    <a:pt x="291" y="176"/>
                  </a:lnTo>
                  <a:lnTo>
                    <a:pt x="293" y="179"/>
                  </a:lnTo>
                  <a:lnTo>
                    <a:pt x="293" y="179"/>
                  </a:lnTo>
                  <a:lnTo>
                    <a:pt x="295" y="181"/>
                  </a:lnTo>
                  <a:lnTo>
                    <a:pt x="295" y="183"/>
                  </a:lnTo>
                  <a:lnTo>
                    <a:pt x="295" y="183"/>
                  </a:lnTo>
                  <a:lnTo>
                    <a:pt x="293" y="185"/>
                  </a:lnTo>
                  <a:lnTo>
                    <a:pt x="293" y="185"/>
                  </a:lnTo>
                  <a:lnTo>
                    <a:pt x="293" y="187"/>
                  </a:lnTo>
                  <a:lnTo>
                    <a:pt x="291" y="187"/>
                  </a:lnTo>
                  <a:lnTo>
                    <a:pt x="291" y="189"/>
                  </a:lnTo>
                  <a:lnTo>
                    <a:pt x="293" y="191"/>
                  </a:lnTo>
                  <a:lnTo>
                    <a:pt x="293" y="191"/>
                  </a:lnTo>
                  <a:lnTo>
                    <a:pt x="295" y="191"/>
                  </a:lnTo>
                  <a:lnTo>
                    <a:pt x="297" y="189"/>
                  </a:lnTo>
                  <a:lnTo>
                    <a:pt x="297" y="189"/>
                  </a:lnTo>
                  <a:lnTo>
                    <a:pt x="297" y="189"/>
                  </a:lnTo>
                  <a:lnTo>
                    <a:pt x="299" y="189"/>
                  </a:lnTo>
                  <a:lnTo>
                    <a:pt x="299" y="189"/>
                  </a:lnTo>
                  <a:lnTo>
                    <a:pt x="302" y="189"/>
                  </a:lnTo>
                  <a:lnTo>
                    <a:pt x="302" y="191"/>
                  </a:lnTo>
                  <a:lnTo>
                    <a:pt x="299" y="191"/>
                  </a:lnTo>
                  <a:lnTo>
                    <a:pt x="299" y="193"/>
                  </a:lnTo>
                  <a:lnTo>
                    <a:pt x="299" y="193"/>
                  </a:lnTo>
                  <a:lnTo>
                    <a:pt x="299" y="195"/>
                  </a:lnTo>
                  <a:lnTo>
                    <a:pt x="299" y="195"/>
                  </a:lnTo>
                  <a:lnTo>
                    <a:pt x="302" y="195"/>
                  </a:lnTo>
                  <a:lnTo>
                    <a:pt x="302" y="195"/>
                  </a:lnTo>
                  <a:lnTo>
                    <a:pt x="302" y="195"/>
                  </a:lnTo>
                  <a:lnTo>
                    <a:pt x="302" y="197"/>
                  </a:lnTo>
                  <a:lnTo>
                    <a:pt x="304" y="197"/>
                  </a:lnTo>
                  <a:lnTo>
                    <a:pt x="302" y="200"/>
                  </a:lnTo>
                  <a:lnTo>
                    <a:pt x="302" y="202"/>
                  </a:lnTo>
                  <a:lnTo>
                    <a:pt x="302" y="204"/>
                  </a:lnTo>
                  <a:lnTo>
                    <a:pt x="302" y="206"/>
                  </a:lnTo>
                  <a:lnTo>
                    <a:pt x="306" y="206"/>
                  </a:lnTo>
                  <a:lnTo>
                    <a:pt x="308" y="206"/>
                  </a:lnTo>
                  <a:lnTo>
                    <a:pt x="312" y="208"/>
                  </a:lnTo>
                  <a:lnTo>
                    <a:pt x="312" y="210"/>
                  </a:lnTo>
                  <a:lnTo>
                    <a:pt x="312" y="212"/>
                  </a:lnTo>
                  <a:lnTo>
                    <a:pt x="312" y="214"/>
                  </a:lnTo>
                  <a:lnTo>
                    <a:pt x="310" y="216"/>
                  </a:lnTo>
                  <a:lnTo>
                    <a:pt x="306" y="219"/>
                  </a:lnTo>
                  <a:lnTo>
                    <a:pt x="306" y="221"/>
                  </a:lnTo>
                  <a:lnTo>
                    <a:pt x="306" y="225"/>
                  </a:lnTo>
                  <a:lnTo>
                    <a:pt x="304" y="231"/>
                  </a:lnTo>
                  <a:lnTo>
                    <a:pt x="304" y="235"/>
                  </a:lnTo>
                  <a:lnTo>
                    <a:pt x="304" y="237"/>
                  </a:lnTo>
                  <a:lnTo>
                    <a:pt x="304" y="237"/>
                  </a:lnTo>
                  <a:lnTo>
                    <a:pt x="306" y="237"/>
                  </a:lnTo>
                  <a:lnTo>
                    <a:pt x="306" y="240"/>
                  </a:lnTo>
                  <a:lnTo>
                    <a:pt x="306" y="240"/>
                  </a:lnTo>
                  <a:lnTo>
                    <a:pt x="308" y="242"/>
                  </a:lnTo>
                  <a:lnTo>
                    <a:pt x="308" y="246"/>
                  </a:lnTo>
                  <a:lnTo>
                    <a:pt x="308" y="248"/>
                  </a:lnTo>
                  <a:lnTo>
                    <a:pt x="308" y="248"/>
                  </a:lnTo>
                  <a:lnTo>
                    <a:pt x="308" y="250"/>
                  </a:lnTo>
                  <a:lnTo>
                    <a:pt x="310" y="250"/>
                  </a:lnTo>
                  <a:lnTo>
                    <a:pt x="312" y="252"/>
                  </a:lnTo>
                  <a:lnTo>
                    <a:pt x="312" y="252"/>
                  </a:lnTo>
                  <a:lnTo>
                    <a:pt x="312" y="252"/>
                  </a:lnTo>
                  <a:lnTo>
                    <a:pt x="312" y="252"/>
                  </a:lnTo>
                  <a:lnTo>
                    <a:pt x="316" y="256"/>
                  </a:lnTo>
                  <a:lnTo>
                    <a:pt x="316" y="256"/>
                  </a:lnTo>
                  <a:lnTo>
                    <a:pt x="318" y="256"/>
                  </a:lnTo>
                  <a:lnTo>
                    <a:pt x="320" y="256"/>
                  </a:lnTo>
                  <a:lnTo>
                    <a:pt x="320" y="258"/>
                  </a:lnTo>
                  <a:lnTo>
                    <a:pt x="323" y="258"/>
                  </a:lnTo>
                  <a:lnTo>
                    <a:pt x="323" y="261"/>
                  </a:lnTo>
                  <a:lnTo>
                    <a:pt x="320" y="263"/>
                  </a:lnTo>
                  <a:lnTo>
                    <a:pt x="318" y="273"/>
                  </a:lnTo>
                  <a:lnTo>
                    <a:pt x="318" y="277"/>
                  </a:lnTo>
                  <a:lnTo>
                    <a:pt x="318" y="279"/>
                  </a:lnTo>
                  <a:lnTo>
                    <a:pt x="320" y="282"/>
                  </a:lnTo>
                  <a:lnTo>
                    <a:pt x="320" y="284"/>
                  </a:lnTo>
                  <a:lnTo>
                    <a:pt x="320" y="286"/>
                  </a:lnTo>
                  <a:lnTo>
                    <a:pt x="318" y="288"/>
                  </a:lnTo>
                  <a:lnTo>
                    <a:pt x="318" y="288"/>
                  </a:lnTo>
                  <a:lnTo>
                    <a:pt x="318" y="290"/>
                  </a:lnTo>
                  <a:lnTo>
                    <a:pt x="318" y="300"/>
                  </a:lnTo>
                  <a:lnTo>
                    <a:pt x="318" y="303"/>
                  </a:lnTo>
                  <a:lnTo>
                    <a:pt x="316" y="307"/>
                  </a:lnTo>
                  <a:lnTo>
                    <a:pt x="316" y="309"/>
                  </a:lnTo>
                  <a:lnTo>
                    <a:pt x="318" y="311"/>
                  </a:lnTo>
                  <a:lnTo>
                    <a:pt x="318" y="313"/>
                  </a:lnTo>
                  <a:lnTo>
                    <a:pt x="320" y="315"/>
                  </a:lnTo>
                  <a:lnTo>
                    <a:pt x="323" y="317"/>
                  </a:lnTo>
                  <a:lnTo>
                    <a:pt x="325" y="317"/>
                  </a:lnTo>
                  <a:lnTo>
                    <a:pt x="327" y="319"/>
                  </a:lnTo>
                  <a:lnTo>
                    <a:pt x="333" y="321"/>
                  </a:lnTo>
                  <a:lnTo>
                    <a:pt x="333" y="321"/>
                  </a:lnTo>
                  <a:lnTo>
                    <a:pt x="335" y="324"/>
                  </a:lnTo>
                  <a:lnTo>
                    <a:pt x="335" y="326"/>
                  </a:lnTo>
                  <a:lnTo>
                    <a:pt x="337" y="326"/>
                  </a:lnTo>
                  <a:lnTo>
                    <a:pt x="339" y="334"/>
                  </a:lnTo>
                  <a:lnTo>
                    <a:pt x="346" y="340"/>
                  </a:lnTo>
                  <a:lnTo>
                    <a:pt x="350" y="353"/>
                  </a:lnTo>
                  <a:lnTo>
                    <a:pt x="352" y="355"/>
                  </a:lnTo>
                  <a:lnTo>
                    <a:pt x="354" y="355"/>
                  </a:lnTo>
                  <a:lnTo>
                    <a:pt x="369" y="361"/>
                  </a:lnTo>
                  <a:lnTo>
                    <a:pt x="373" y="363"/>
                  </a:lnTo>
                  <a:lnTo>
                    <a:pt x="373" y="368"/>
                  </a:lnTo>
                  <a:lnTo>
                    <a:pt x="373" y="368"/>
                  </a:lnTo>
                  <a:lnTo>
                    <a:pt x="373" y="366"/>
                  </a:lnTo>
                  <a:lnTo>
                    <a:pt x="371" y="366"/>
                  </a:lnTo>
                  <a:lnTo>
                    <a:pt x="371" y="368"/>
                  </a:lnTo>
                  <a:lnTo>
                    <a:pt x="371" y="370"/>
                  </a:lnTo>
                  <a:lnTo>
                    <a:pt x="373" y="370"/>
                  </a:lnTo>
                  <a:lnTo>
                    <a:pt x="373" y="370"/>
                  </a:lnTo>
                  <a:lnTo>
                    <a:pt x="375" y="372"/>
                  </a:lnTo>
                  <a:lnTo>
                    <a:pt x="383" y="372"/>
                  </a:lnTo>
                  <a:lnTo>
                    <a:pt x="387" y="372"/>
                  </a:lnTo>
                  <a:lnTo>
                    <a:pt x="390" y="374"/>
                  </a:lnTo>
                  <a:lnTo>
                    <a:pt x="390" y="374"/>
                  </a:lnTo>
                  <a:lnTo>
                    <a:pt x="390" y="372"/>
                  </a:lnTo>
                  <a:lnTo>
                    <a:pt x="387" y="372"/>
                  </a:lnTo>
                  <a:lnTo>
                    <a:pt x="385" y="370"/>
                  </a:lnTo>
                  <a:lnTo>
                    <a:pt x="383" y="368"/>
                  </a:lnTo>
                  <a:lnTo>
                    <a:pt x="381" y="366"/>
                  </a:lnTo>
                  <a:lnTo>
                    <a:pt x="381" y="366"/>
                  </a:lnTo>
                  <a:lnTo>
                    <a:pt x="375" y="361"/>
                  </a:lnTo>
                  <a:lnTo>
                    <a:pt x="371" y="355"/>
                  </a:lnTo>
                  <a:lnTo>
                    <a:pt x="362" y="340"/>
                  </a:lnTo>
                  <a:lnTo>
                    <a:pt x="360" y="340"/>
                  </a:lnTo>
                  <a:lnTo>
                    <a:pt x="358" y="336"/>
                  </a:lnTo>
                  <a:lnTo>
                    <a:pt x="356" y="334"/>
                  </a:lnTo>
                  <a:lnTo>
                    <a:pt x="352" y="328"/>
                  </a:lnTo>
                  <a:lnTo>
                    <a:pt x="352" y="326"/>
                  </a:lnTo>
                  <a:lnTo>
                    <a:pt x="350" y="321"/>
                  </a:lnTo>
                  <a:lnTo>
                    <a:pt x="350" y="319"/>
                  </a:lnTo>
                  <a:lnTo>
                    <a:pt x="350" y="317"/>
                  </a:lnTo>
                  <a:lnTo>
                    <a:pt x="348" y="315"/>
                  </a:lnTo>
                  <a:lnTo>
                    <a:pt x="348" y="313"/>
                  </a:lnTo>
                  <a:lnTo>
                    <a:pt x="346" y="311"/>
                  </a:lnTo>
                  <a:lnTo>
                    <a:pt x="346" y="307"/>
                  </a:lnTo>
                  <a:lnTo>
                    <a:pt x="343" y="305"/>
                  </a:lnTo>
                  <a:lnTo>
                    <a:pt x="341" y="298"/>
                  </a:lnTo>
                  <a:lnTo>
                    <a:pt x="339" y="294"/>
                  </a:lnTo>
                  <a:lnTo>
                    <a:pt x="339" y="290"/>
                  </a:lnTo>
                  <a:lnTo>
                    <a:pt x="337" y="286"/>
                  </a:lnTo>
                  <a:lnTo>
                    <a:pt x="337" y="282"/>
                  </a:lnTo>
                  <a:lnTo>
                    <a:pt x="337" y="279"/>
                  </a:lnTo>
                  <a:lnTo>
                    <a:pt x="339" y="279"/>
                  </a:lnTo>
                  <a:lnTo>
                    <a:pt x="339" y="277"/>
                  </a:lnTo>
                  <a:lnTo>
                    <a:pt x="341" y="275"/>
                  </a:lnTo>
                  <a:lnTo>
                    <a:pt x="341" y="275"/>
                  </a:lnTo>
                  <a:lnTo>
                    <a:pt x="339" y="265"/>
                  </a:lnTo>
                  <a:lnTo>
                    <a:pt x="339" y="263"/>
                  </a:lnTo>
                  <a:lnTo>
                    <a:pt x="337" y="261"/>
                  </a:lnTo>
                  <a:lnTo>
                    <a:pt x="337" y="258"/>
                  </a:lnTo>
                  <a:lnTo>
                    <a:pt x="337" y="256"/>
                  </a:lnTo>
                  <a:lnTo>
                    <a:pt x="339" y="254"/>
                  </a:lnTo>
                  <a:lnTo>
                    <a:pt x="339" y="248"/>
                  </a:lnTo>
                  <a:lnTo>
                    <a:pt x="341" y="246"/>
                  </a:lnTo>
                  <a:lnTo>
                    <a:pt x="343" y="244"/>
                  </a:lnTo>
                  <a:lnTo>
                    <a:pt x="346" y="244"/>
                  </a:lnTo>
                  <a:lnTo>
                    <a:pt x="346" y="244"/>
                  </a:lnTo>
                  <a:lnTo>
                    <a:pt x="352" y="244"/>
                  </a:lnTo>
                  <a:lnTo>
                    <a:pt x="354" y="246"/>
                  </a:lnTo>
                  <a:lnTo>
                    <a:pt x="356" y="246"/>
                  </a:lnTo>
                  <a:lnTo>
                    <a:pt x="362" y="246"/>
                  </a:lnTo>
                  <a:lnTo>
                    <a:pt x="364" y="248"/>
                  </a:lnTo>
                  <a:lnTo>
                    <a:pt x="366" y="250"/>
                  </a:lnTo>
                  <a:lnTo>
                    <a:pt x="369" y="250"/>
                  </a:lnTo>
                  <a:lnTo>
                    <a:pt x="371" y="250"/>
                  </a:lnTo>
                  <a:lnTo>
                    <a:pt x="373" y="252"/>
                  </a:lnTo>
                  <a:lnTo>
                    <a:pt x="377" y="252"/>
                  </a:lnTo>
                  <a:lnTo>
                    <a:pt x="383" y="250"/>
                  </a:lnTo>
                  <a:lnTo>
                    <a:pt x="383" y="250"/>
                  </a:lnTo>
                  <a:lnTo>
                    <a:pt x="387" y="252"/>
                  </a:lnTo>
                  <a:lnTo>
                    <a:pt x="387" y="252"/>
                  </a:lnTo>
                  <a:lnTo>
                    <a:pt x="392" y="252"/>
                  </a:lnTo>
                  <a:lnTo>
                    <a:pt x="392" y="252"/>
                  </a:lnTo>
                  <a:lnTo>
                    <a:pt x="394" y="252"/>
                  </a:lnTo>
                  <a:lnTo>
                    <a:pt x="396" y="256"/>
                  </a:lnTo>
                  <a:lnTo>
                    <a:pt x="400" y="258"/>
                  </a:lnTo>
                  <a:lnTo>
                    <a:pt x="402" y="258"/>
                  </a:lnTo>
                  <a:lnTo>
                    <a:pt x="404" y="258"/>
                  </a:lnTo>
                  <a:lnTo>
                    <a:pt x="408" y="261"/>
                  </a:lnTo>
                  <a:lnTo>
                    <a:pt x="410" y="261"/>
                  </a:lnTo>
                  <a:lnTo>
                    <a:pt x="413" y="263"/>
                  </a:lnTo>
                  <a:lnTo>
                    <a:pt x="415" y="261"/>
                  </a:lnTo>
                  <a:lnTo>
                    <a:pt x="427" y="265"/>
                  </a:lnTo>
                  <a:lnTo>
                    <a:pt x="429" y="265"/>
                  </a:lnTo>
                  <a:lnTo>
                    <a:pt x="429" y="265"/>
                  </a:lnTo>
                  <a:lnTo>
                    <a:pt x="434" y="269"/>
                  </a:lnTo>
                  <a:lnTo>
                    <a:pt x="434" y="267"/>
                  </a:lnTo>
                  <a:lnTo>
                    <a:pt x="431" y="265"/>
                  </a:lnTo>
                  <a:lnTo>
                    <a:pt x="429" y="261"/>
                  </a:lnTo>
                  <a:close/>
                  <a:moveTo>
                    <a:pt x="528" y="258"/>
                  </a:moveTo>
                  <a:lnTo>
                    <a:pt x="528" y="258"/>
                  </a:lnTo>
                  <a:lnTo>
                    <a:pt x="524" y="258"/>
                  </a:lnTo>
                  <a:lnTo>
                    <a:pt x="524" y="258"/>
                  </a:lnTo>
                  <a:lnTo>
                    <a:pt x="524" y="258"/>
                  </a:lnTo>
                  <a:lnTo>
                    <a:pt x="524" y="261"/>
                  </a:lnTo>
                  <a:lnTo>
                    <a:pt x="524" y="261"/>
                  </a:lnTo>
                  <a:lnTo>
                    <a:pt x="526" y="261"/>
                  </a:lnTo>
                  <a:lnTo>
                    <a:pt x="526" y="263"/>
                  </a:lnTo>
                  <a:lnTo>
                    <a:pt x="526" y="263"/>
                  </a:lnTo>
                  <a:lnTo>
                    <a:pt x="528" y="263"/>
                  </a:lnTo>
                  <a:lnTo>
                    <a:pt x="530" y="263"/>
                  </a:lnTo>
                  <a:lnTo>
                    <a:pt x="528" y="261"/>
                  </a:lnTo>
                  <a:lnTo>
                    <a:pt x="528" y="258"/>
                  </a:lnTo>
                  <a:close/>
                  <a:moveTo>
                    <a:pt x="197" y="162"/>
                  </a:moveTo>
                  <a:lnTo>
                    <a:pt x="197" y="162"/>
                  </a:lnTo>
                  <a:lnTo>
                    <a:pt x="195" y="162"/>
                  </a:lnTo>
                  <a:lnTo>
                    <a:pt x="195" y="162"/>
                  </a:lnTo>
                  <a:lnTo>
                    <a:pt x="195" y="162"/>
                  </a:lnTo>
                  <a:lnTo>
                    <a:pt x="193" y="164"/>
                  </a:lnTo>
                  <a:lnTo>
                    <a:pt x="193" y="164"/>
                  </a:lnTo>
                  <a:lnTo>
                    <a:pt x="193" y="164"/>
                  </a:lnTo>
                  <a:lnTo>
                    <a:pt x="193" y="164"/>
                  </a:lnTo>
                  <a:lnTo>
                    <a:pt x="195" y="168"/>
                  </a:lnTo>
                  <a:lnTo>
                    <a:pt x="197" y="168"/>
                  </a:lnTo>
                  <a:lnTo>
                    <a:pt x="197" y="166"/>
                  </a:lnTo>
                  <a:lnTo>
                    <a:pt x="197" y="166"/>
                  </a:lnTo>
                  <a:lnTo>
                    <a:pt x="197" y="164"/>
                  </a:lnTo>
                  <a:lnTo>
                    <a:pt x="197" y="162"/>
                  </a:lnTo>
                  <a:close/>
                  <a:moveTo>
                    <a:pt x="708" y="8"/>
                  </a:moveTo>
                  <a:lnTo>
                    <a:pt x="706" y="8"/>
                  </a:lnTo>
                  <a:lnTo>
                    <a:pt x="706" y="8"/>
                  </a:lnTo>
                  <a:lnTo>
                    <a:pt x="704" y="11"/>
                  </a:lnTo>
                  <a:lnTo>
                    <a:pt x="706" y="11"/>
                  </a:lnTo>
                  <a:lnTo>
                    <a:pt x="706" y="11"/>
                  </a:lnTo>
                  <a:lnTo>
                    <a:pt x="708" y="11"/>
                  </a:lnTo>
                  <a:lnTo>
                    <a:pt x="708" y="8"/>
                  </a:lnTo>
                  <a:close/>
                  <a:moveTo>
                    <a:pt x="647" y="0"/>
                  </a:moveTo>
                  <a:lnTo>
                    <a:pt x="645" y="2"/>
                  </a:lnTo>
                  <a:lnTo>
                    <a:pt x="643" y="4"/>
                  </a:lnTo>
                  <a:lnTo>
                    <a:pt x="645" y="4"/>
                  </a:lnTo>
                  <a:lnTo>
                    <a:pt x="647" y="4"/>
                  </a:lnTo>
                  <a:lnTo>
                    <a:pt x="649" y="4"/>
                  </a:lnTo>
                  <a:lnTo>
                    <a:pt x="649" y="2"/>
                  </a:lnTo>
                  <a:lnTo>
                    <a:pt x="649" y="0"/>
                  </a:lnTo>
                  <a:lnTo>
                    <a:pt x="647" y="0"/>
                  </a:lnTo>
                  <a:close/>
                  <a:moveTo>
                    <a:pt x="383" y="387"/>
                  </a:moveTo>
                  <a:lnTo>
                    <a:pt x="385" y="387"/>
                  </a:lnTo>
                  <a:lnTo>
                    <a:pt x="387" y="384"/>
                  </a:lnTo>
                  <a:lnTo>
                    <a:pt x="387" y="382"/>
                  </a:lnTo>
                  <a:lnTo>
                    <a:pt x="387" y="382"/>
                  </a:lnTo>
                  <a:lnTo>
                    <a:pt x="383" y="382"/>
                  </a:lnTo>
                  <a:lnTo>
                    <a:pt x="381" y="380"/>
                  </a:lnTo>
                  <a:lnTo>
                    <a:pt x="381" y="380"/>
                  </a:lnTo>
                  <a:lnTo>
                    <a:pt x="379" y="378"/>
                  </a:lnTo>
                  <a:lnTo>
                    <a:pt x="379" y="378"/>
                  </a:lnTo>
                  <a:lnTo>
                    <a:pt x="379" y="376"/>
                  </a:lnTo>
                  <a:lnTo>
                    <a:pt x="379" y="376"/>
                  </a:lnTo>
                  <a:lnTo>
                    <a:pt x="377" y="378"/>
                  </a:lnTo>
                  <a:lnTo>
                    <a:pt x="377" y="378"/>
                  </a:lnTo>
                  <a:lnTo>
                    <a:pt x="377" y="378"/>
                  </a:lnTo>
                  <a:lnTo>
                    <a:pt x="377" y="378"/>
                  </a:lnTo>
                  <a:lnTo>
                    <a:pt x="379" y="380"/>
                  </a:lnTo>
                  <a:lnTo>
                    <a:pt x="379" y="382"/>
                  </a:lnTo>
                  <a:lnTo>
                    <a:pt x="379" y="382"/>
                  </a:lnTo>
                  <a:lnTo>
                    <a:pt x="379" y="384"/>
                  </a:lnTo>
                  <a:lnTo>
                    <a:pt x="381" y="384"/>
                  </a:lnTo>
                  <a:lnTo>
                    <a:pt x="383" y="387"/>
                  </a:lnTo>
                  <a:lnTo>
                    <a:pt x="383" y="387"/>
                  </a:lnTo>
                  <a:lnTo>
                    <a:pt x="383" y="387"/>
                  </a:lnTo>
                  <a:lnTo>
                    <a:pt x="383" y="387"/>
                  </a:lnTo>
                  <a:close/>
                  <a:moveTo>
                    <a:pt x="291" y="420"/>
                  </a:moveTo>
                  <a:lnTo>
                    <a:pt x="289" y="416"/>
                  </a:lnTo>
                  <a:lnTo>
                    <a:pt x="289" y="416"/>
                  </a:lnTo>
                  <a:lnTo>
                    <a:pt x="287" y="416"/>
                  </a:lnTo>
                  <a:lnTo>
                    <a:pt x="287" y="416"/>
                  </a:lnTo>
                  <a:lnTo>
                    <a:pt x="287" y="416"/>
                  </a:lnTo>
                  <a:lnTo>
                    <a:pt x="285" y="416"/>
                  </a:lnTo>
                  <a:lnTo>
                    <a:pt x="285" y="416"/>
                  </a:lnTo>
                  <a:lnTo>
                    <a:pt x="285" y="416"/>
                  </a:lnTo>
                  <a:lnTo>
                    <a:pt x="285" y="418"/>
                  </a:lnTo>
                  <a:lnTo>
                    <a:pt x="285" y="418"/>
                  </a:lnTo>
                  <a:lnTo>
                    <a:pt x="283" y="418"/>
                  </a:lnTo>
                  <a:lnTo>
                    <a:pt x="281" y="420"/>
                  </a:lnTo>
                  <a:lnTo>
                    <a:pt x="281" y="422"/>
                  </a:lnTo>
                  <a:lnTo>
                    <a:pt x="285" y="424"/>
                  </a:lnTo>
                  <a:lnTo>
                    <a:pt x="285" y="422"/>
                  </a:lnTo>
                  <a:lnTo>
                    <a:pt x="287" y="422"/>
                  </a:lnTo>
                  <a:lnTo>
                    <a:pt x="289" y="420"/>
                  </a:lnTo>
                  <a:lnTo>
                    <a:pt x="289" y="420"/>
                  </a:lnTo>
                  <a:lnTo>
                    <a:pt x="291" y="420"/>
                  </a:lnTo>
                  <a:close/>
                  <a:moveTo>
                    <a:pt x="285" y="361"/>
                  </a:moveTo>
                  <a:lnTo>
                    <a:pt x="283" y="359"/>
                  </a:lnTo>
                  <a:lnTo>
                    <a:pt x="283" y="357"/>
                  </a:lnTo>
                  <a:lnTo>
                    <a:pt x="283" y="355"/>
                  </a:lnTo>
                  <a:lnTo>
                    <a:pt x="283" y="355"/>
                  </a:lnTo>
                  <a:lnTo>
                    <a:pt x="281" y="353"/>
                  </a:lnTo>
                  <a:lnTo>
                    <a:pt x="281" y="353"/>
                  </a:lnTo>
                  <a:lnTo>
                    <a:pt x="281" y="351"/>
                  </a:lnTo>
                  <a:lnTo>
                    <a:pt x="279" y="351"/>
                  </a:lnTo>
                  <a:lnTo>
                    <a:pt x="279" y="349"/>
                  </a:lnTo>
                  <a:lnTo>
                    <a:pt x="279" y="349"/>
                  </a:lnTo>
                  <a:lnTo>
                    <a:pt x="279" y="347"/>
                  </a:lnTo>
                  <a:lnTo>
                    <a:pt x="279" y="347"/>
                  </a:lnTo>
                  <a:lnTo>
                    <a:pt x="279" y="347"/>
                  </a:lnTo>
                  <a:lnTo>
                    <a:pt x="276" y="347"/>
                  </a:lnTo>
                  <a:lnTo>
                    <a:pt x="274" y="347"/>
                  </a:lnTo>
                  <a:lnTo>
                    <a:pt x="272" y="347"/>
                  </a:lnTo>
                  <a:lnTo>
                    <a:pt x="272" y="349"/>
                  </a:lnTo>
                  <a:lnTo>
                    <a:pt x="272" y="353"/>
                  </a:lnTo>
                  <a:lnTo>
                    <a:pt x="270" y="353"/>
                  </a:lnTo>
                  <a:lnTo>
                    <a:pt x="270" y="355"/>
                  </a:lnTo>
                  <a:lnTo>
                    <a:pt x="270" y="357"/>
                  </a:lnTo>
                  <a:lnTo>
                    <a:pt x="268" y="361"/>
                  </a:lnTo>
                  <a:lnTo>
                    <a:pt x="270" y="361"/>
                  </a:lnTo>
                  <a:lnTo>
                    <a:pt x="274" y="361"/>
                  </a:lnTo>
                  <a:lnTo>
                    <a:pt x="279" y="361"/>
                  </a:lnTo>
                  <a:lnTo>
                    <a:pt x="279" y="363"/>
                  </a:lnTo>
                  <a:lnTo>
                    <a:pt x="279" y="363"/>
                  </a:lnTo>
                  <a:lnTo>
                    <a:pt x="279" y="363"/>
                  </a:lnTo>
                  <a:lnTo>
                    <a:pt x="281" y="363"/>
                  </a:lnTo>
                  <a:lnTo>
                    <a:pt x="285" y="363"/>
                  </a:lnTo>
                  <a:lnTo>
                    <a:pt x="285" y="361"/>
                  </a:lnTo>
                  <a:close/>
                  <a:moveTo>
                    <a:pt x="266" y="336"/>
                  </a:moveTo>
                  <a:lnTo>
                    <a:pt x="266" y="338"/>
                  </a:lnTo>
                  <a:lnTo>
                    <a:pt x="270" y="338"/>
                  </a:lnTo>
                  <a:lnTo>
                    <a:pt x="272" y="338"/>
                  </a:lnTo>
                  <a:lnTo>
                    <a:pt x="274" y="336"/>
                  </a:lnTo>
                  <a:lnTo>
                    <a:pt x="276" y="334"/>
                  </a:lnTo>
                  <a:lnTo>
                    <a:pt x="276" y="334"/>
                  </a:lnTo>
                  <a:lnTo>
                    <a:pt x="276" y="336"/>
                  </a:lnTo>
                  <a:lnTo>
                    <a:pt x="279" y="336"/>
                  </a:lnTo>
                  <a:lnTo>
                    <a:pt x="279" y="334"/>
                  </a:lnTo>
                  <a:lnTo>
                    <a:pt x="279" y="332"/>
                  </a:lnTo>
                  <a:lnTo>
                    <a:pt x="279" y="332"/>
                  </a:lnTo>
                  <a:lnTo>
                    <a:pt x="279" y="330"/>
                  </a:lnTo>
                  <a:lnTo>
                    <a:pt x="279" y="328"/>
                  </a:lnTo>
                  <a:lnTo>
                    <a:pt x="281" y="326"/>
                  </a:lnTo>
                  <a:lnTo>
                    <a:pt x="281" y="326"/>
                  </a:lnTo>
                  <a:lnTo>
                    <a:pt x="281" y="324"/>
                  </a:lnTo>
                  <a:lnTo>
                    <a:pt x="281" y="324"/>
                  </a:lnTo>
                  <a:lnTo>
                    <a:pt x="279" y="321"/>
                  </a:lnTo>
                  <a:lnTo>
                    <a:pt x="279" y="319"/>
                  </a:lnTo>
                  <a:lnTo>
                    <a:pt x="279" y="319"/>
                  </a:lnTo>
                  <a:lnTo>
                    <a:pt x="279" y="317"/>
                  </a:lnTo>
                  <a:lnTo>
                    <a:pt x="279" y="317"/>
                  </a:lnTo>
                  <a:lnTo>
                    <a:pt x="281" y="317"/>
                  </a:lnTo>
                  <a:lnTo>
                    <a:pt x="281" y="317"/>
                  </a:lnTo>
                  <a:lnTo>
                    <a:pt x="283" y="317"/>
                  </a:lnTo>
                  <a:lnTo>
                    <a:pt x="283" y="315"/>
                  </a:lnTo>
                  <a:lnTo>
                    <a:pt x="283" y="315"/>
                  </a:lnTo>
                  <a:lnTo>
                    <a:pt x="283" y="315"/>
                  </a:lnTo>
                  <a:lnTo>
                    <a:pt x="279" y="315"/>
                  </a:lnTo>
                  <a:lnTo>
                    <a:pt x="279" y="315"/>
                  </a:lnTo>
                  <a:lnTo>
                    <a:pt x="279" y="313"/>
                  </a:lnTo>
                  <a:lnTo>
                    <a:pt x="276" y="313"/>
                  </a:lnTo>
                  <a:lnTo>
                    <a:pt x="276" y="313"/>
                  </a:lnTo>
                  <a:lnTo>
                    <a:pt x="276" y="313"/>
                  </a:lnTo>
                  <a:lnTo>
                    <a:pt x="274" y="313"/>
                  </a:lnTo>
                  <a:lnTo>
                    <a:pt x="274" y="313"/>
                  </a:lnTo>
                  <a:lnTo>
                    <a:pt x="274" y="313"/>
                  </a:lnTo>
                  <a:lnTo>
                    <a:pt x="270" y="313"/>
                  </a:lnTo>
                  <a:lnTo>
                    <a:pt x="270" y="313"/>
                  </a:lnTo>
                  <a:lnTo>
                    <a:pt x="268" y="313"/>
                  </a:lnTo>
                  <a:lnTo>
                    <a:pt x="266" y="315"/>
                  </a:lnTo>
                  <a:lnTo>
                    <a:pt x="266" y="315"/>
                  </a:lnTo>
                  <a:lnTo>
                    <a:pt x="264" y="315"/>
                  </a:lnTo>
                  <a:lnTo>
                    <a:pt x="264" y="317"/>
                  </a:lnTo>
                  <a:lnTo>
                    <a:pt x="266" y="319"/>
                  </a:lnTo>
                  <a:lnTo>
                    <a:pt x="266" y="321"/>
                  </a:lnTo>
                  <a:lnTo>
                    <a:pt x="266" y="324"/>
                  </a:lnTo>
                  <a:lnTo>
                    <a:pt x="266" y="324"/>
                  </a:lnTo>
                  <a:lnTo>
                    <a:pt x="264" y="324"/>
                  </a:lnTo>
                  <a:lnTo>
                    <a:pt x="264" y="324"/>
                  </a:lnTo>
                  <a:lnTo>
                    <a:pt x="264" y="326"/>
                  </a:lnTo>
                  <a:lnTo>
                    <a:pt x="264" y="328"/>
                  </a:lnTo>
                  <a:lnTo>
                    <a:pt x="264" y="330"/>
                  </a:lnTo>
                  <a:lnTo>
                    <a:pt x="264" y="330"/>
                  </a:lnTo>
                  <a:lnTo>
                    <a:pt x="266" y="330"/>
                  </a:lnTo>
                  <a:lnTo>
                    <a:pt x="266" y="332"/>
                  </a:lnTo>
                  <a:lnTo>
                    <a:pt x="266" y="332"/>
                  </a:lnTo>
                  <a:lnTo>
                    <a:pt x="266" y="334"/>
                  </a:lnTo>
                  <a:lnTo>
                    <a:pt x="266" y="334"/>
                  </a:lnTo>
                  <a:lnTo>
                    <a:pt x="264" y="334"/>
                  </a:lnTo>
                  <a:lnTo>
                    <a:pt x="264" y="336"/>
                  </a:lnTo>
                  <a:lnTo>
                    <a:pt x="266" y="336"/>
                  </a:lnTo>
                  <a:lnTo>
                    <a:pt x="266" y="336"/>
                  </a:lnTo>
                  <a:lnTo>
                    <a:pt x="266" y="336"/>
                  </a:lnTo>
                  <a:close/>
                  <a:moveTo>
                    <a:pt x="381" y="439"/>
                  </a:moveTo>
                  <a:lnTo>
                    <a:pt x="379" y="439"/>
                  </a:lnTo>
                  <a:lnTo>
                    <a:pt x="377" y="441"/>
                  </a:lnTo>
                  <a:lnTo>
                    <a:pt x="377" y="443"/>
                  </a:lnTo>
                  <a:lnTo>
                    <a:pt x="377" y="443"/>
                  </a:lnTo>
                  <a:lnTo>
                    <a:pt x="379" y="445"/>
                  </a:lnTo>
                  <a:lnTo>
                    <a:pt x="379" y="445"/>
                  </a:lnTo>
                  <a:lnTo>
                    <a:pt x="381" y="443"/>
                  </a:lnTo>
                  <a:lnTo>
                    <a:pt x="381" y="443"/>
                  </a:lnTo>
                  <a:lnTo>
                    <a:pt x="381" y="441"/>
                  </a:lnTo>
                  <a:lnTo>
                    <a:pt x="381" y="441"/>
                  </a:lnTo>
                  <a:lnTo>
                    <a:pt x="381" y="439"/>
                  </a:lnTo>
                  <a:close/>
                  <a:moveTo>
                    <a:pt x="360" y="437"/>
                  </a:moveTo>
                  <a:lnTo>
                    <a:pt x="360" y="435"/>
                  </a:lnTo>
                  <a:lnTo>
                    <a:pt x="360" y="435"/>
                  </a:lnTo>
                  <a:lnTo>
                    <a:pt x="358" y="435"/>
                  </a:lnTo>
                  <a:lnTo>
                    <a:pt x="358" y="435"/>
                  </a:lnTo>
                  <a:lnTo>
                    <a:pt x="356" y="435"/>
                  </a:lnTo>
                  <a:lnTo>
                    <a:pt x="356" y="435"/>
                  </a:lnTo>
                  <a:lnTo>
                    <a:pt x="356" y="435"/>
                  </a:lnTo>
                  <a:lnTo>
                    <a:pt x="352" y="433"/>
                  </a:lnTo>
                  <a:lnTo>
                    <a:pt x="352" y="433"/>
                  </a:lnTo>
                  <a:lnTo>
                    <a:pt x="352" y="433"/>
                  </a:lnTo>
                  <a:lnTo>
                    <a:pt x="350" y="431"/>
                  </a:lnTo>
                  <a:lnTo>
                    <a:pt x="341" y="424"/>
                  </a:lnTo>
                  <a:lnTo>
                    <a:pt x="341" y="424"/>
                  </a:lnTo>
                  <a:lnTo>
                    <a:pt x="339" y="422"/>
                  </a:lnTo>
                  <a:lnTo>
                    <a:pt x="337" y="422"/>
                  </a:lnTo>
                  <a:lnTo>
                    <a:pt x="337" y="422"/>
                  </a:lnTo>
                  <a:lnTo>
                    <a:pt x="335" y="422"/>
                  </a:lnTo>
                  <a:lnTo>
                    <a:pt x="335" y="424"/>
                  </a:lnTo>
                  <a:lnTo>
                    <a:pt x="333" y="422"/>
                  </a:lnTo>
                  <a:lnTo>
                    <a:pt x="331" y="422"/>
                  </a:lnTo>
                  <a:lnTo>
                    <a:pt x="329" y="420"/>
                  </a:lnTo>
                  <a:lnTo>
                    <a:pt x="327" y="418"/>
                  </a:lnTo>
                  <a:lnTo>
                    <a:pt x="327" y="418"/>
                  </a:lnTo>
                  <a:lnTo>
                    <a:pt x="325" y="416"/>
                  </a:lnTo>
                  <a:lnTo>
                    <a:pt x="320" y="414"/>
                  </a:lnTo>
                  <a:lnTo>
                    <a:pt x="314" y="414"/>
                  </a:lnTo>
                  <a:lnTo>
                    <a:pt x="312" y="414"/>
                  </a:lnTo>
                  <a:lnTo>
                    <a:pt x="304" y="420"/>
                  </a:lnTo>
                  <a:lnTo>
                    <a:pt x="304" y="420"/>
                  </a:lnTo>
                  <a:lnTo>
                    <a:pt x="302" y="422"/>
                  </a:lnTo>
                  <a:lnTo>
                    <a:pt x="302" y="424"/>
                  </a:lnTo>
                  <a:lnTo>
                    <a:pt x="299" y="424"/>
                  </a:lnTo>
                  <a:lnTo>
                    <a:pt x="299" y="424"/>
                  </a:lnTo>
                  <a:lnTo>
                    <a:pt x="297" y="422"/>
                  </a:lnTo>
                  <a:lnTo>
                    <a:pt x="295" y="420"/>
                  </a:lnTo>
                  <a:lnTo>
                    <a:pt x="295" y="422"/>
                  </a:lnTo>
                  <a:lnTo>
                    <a:pt x="295" y="424"/>
                  </a:lnTo>
                  <a:lnTo>
                    <a:pt x="293" y="424"/>
                  </a:lnTo>
                  <a:lnTo>
                    <a:pt x="293" y="426"/>
                  </a:lnTo>
                  <a:lnTo>
                    <a:pt x="293" y="429"/>
                  </a:lnTo>
                  <a:lnTo>
                    <a:pt x="293" y="431"/>
                  </a:lnTo>
                  <a:lnTo>
                    <a:pt x="291" y="433"/>
                  </a:lnTo>
                  <a:lnTo>
                    <a:pt x="291" y="433"/>
                  </a:lnTo>
                  <a:lnTo>
                    <a:pt x="291" y="435"/>
                  </a:lnTo>
                  <a:lnTo>
                    <a:pt x="291" y="437"/>
                  </a:lnTo>
                  <a:lnTo>
                    <a:pt x="291" y="439"/>
                  </a:lnTo>
                  <a:lnTo>
                    <a:pt x="289" y="441"/>
                  </a:lnTo>
                  <a:lnTo>
                    <a:pt x="295" y="448"/>
                  </a:lnTo>
                  <a:lnTo>
                    <a:pt x="302" y="450"/>
                  </a:lnTo>
                  <a:lnTo>
                    <a:pt x="304" y="452"/>
                  </a:lnTo>
                  <a:lnTo>
                    <a:pt x="308" y="452"/>
                  </a:lnTo>
                  <a:lnTo>
                    <a:pt x="316" y="450"/>
                  </a:lnTo>
                  <a:lnTo>
                    <a:pt x="316" y="450"/>
                  </a:lnTo>
                  <a:lnTo>
                    <a:pt x="318" y="450"/>
                  </a:lnTo>
                  <a:lnTo>
                    <a:pt x="318" y="448"/>
                  </a:lnTo>
                  <a:lnTo>
                    <a:pt x="320" y="448"/>
                  </a:lnTo>
                  <a:lnTo>
                    <a:pt x="335" y="448"/>
                  </a:lnTo>
                  <a:lnTo>
                    <a:pt x="337" y="448"/>
                  </a:lnTo>
                  <a:lnTo>
                    <a:pt x="339" y="448"/>
                  </a:lnTo>
                  <a:lnTo>
                    <a:pt x="341" y="448"/>
                  </a:lnTo>
                  <a:lnTo>
                    <a:pt x="354" y="450"/>
                  </a:lnTo>
                  <a:lnTo>
                    <a:pt x="356" y="450"/>
                  </a:lnTo>
                  <a:lnTo>
                    <a:pt x="360" y="448"/>
                  </a:lnTo>
                  <a:lnTo>
                    <a:pt x="362" y="445"/>
                  </a:lnTo>
                  <a:lnTo>
                    <a:pt x="364" y="443"/>
                  </a:lnTo>
                  <a:lnTo>
                    <a:pt x="362" y="439"/>
                  </a:lnTo>
                  <a:lnTo>
                    <a:pt x="360" y="437"/>
                  </a:lnTo>
                  <a:close/>
                  <a:moveTo>
                    <a:pt x="312" y="460"/>
                  </a:moveTo>
                  <a:lnTo>
                    <a:pt x="310" y="460"/>
                  </a:lnTo>
                  <a:lnTo>
                    <a:pt x="308" y="460"/>
                  </a:lnTo>
                  <a:lnTo>
                    <a:pt x="308" y="462"/>
                  </a:lnTo>
                  <a:lnTo>
                    <a:pt x="308" y="462"/>
                  </a:lnTo>
                  <a:lnTo>
                    <a:pt x="308" y="464"/>
                  </a:lnTo>
                  <a:lnTo>
                    <a:pt x="308" y="464"/>
                  </a:lnTo>
                  <a:lnTo>
                    <a:pt x="308" y="464"/>
                  </a:lnTo>
                  <a:lnTo>
                    <a:pt x="310" y="464"/>
                  </a:lnTo>
                  <a:lnTo>
                    <a:pt x="310" y="462"/>
                  </a:lnTo>
                  <a:lnTo>
                    <a:pt x="310" y="462"/>
                  </a:lnTo>
                  <a:lnTo>
                    <a:pt x="310" y="462"/>
                  </a:lnTo>
                  <a:lnTo>
                    <a:pt x="312" y="462"/>
                  </a:lnTo>
                  <a:lnTo>
                    <a:pt x="312" y="462"/>
                  </a:lnTo>
                  <a:lnTo>
                    <a:pt x="312" y="462"/>
                  </a:lnTo>
                  <a:lnTo>
                    <a:pt x="314" y="462"/>
                  </a:lnTo>
                  <a:lnTo>
                    <a:pt x="314" y="460"/>
                  </a:lnTo>
                  <a:lnTo>
                    <a:pt x="314" y="460"/>
                  </a:lnTo>
                  <a:lnTo>
                    <a:pt x="312" y="460"/>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9" name="Freeform 22">
              <a:extLst>
                <a:ext uri="{FF2B5EF4-FFF2-40B4-BE49-F238E27FC236}">
                  <a16:creationId xmlns:a16="http://schemas.microsoft.com/office/drawing/2014/main" id="{AC5E5912-0222-4196-B171-5E0D855A7D0E}"/>
                </a:ext>
              </a:extLst>
            </p:cNvPr>
            <p:cNvSpPr>
              <a:spLocks noEditPoints="1"/>
            </p:cNvSpPr>
            <p:nvPr/>
          </p:nvSpPr>
          <p:spPr bwMode="auto">
            <a:xfrm>
              <a:off x="5418469" y="3348088"/>
              <a:ext cx="677532" cy="669191"/>
            </a:xfrm>
            <a:custGeom>
              <a:avLst/>
              <a:gdLst>
                <a:gd name="T0" fmla="*/ 137 w 155"/>
                <a:gd name="T1" fmla="*/ 15 h 153"/>
                <a:gd name="T2" fmla="*/ 150 w 155"/>
                <a:gd name="T3" fmla="*/ 41 h 153"/>
                <a:gd name="T4" fmla="*/ 150 w 155"/>
                <a:gd name="T5" fmla="*/ 17 h 153"/>
                <a:gd name="T6" fmla="*/ 147 w 155"/>
                <a:gd name="T7" fmla="*/ 25 h 153"/>
                <a:gd name="T8" fmla="*/ 148 w 155"/>
                <a:gd name="T9" fmla="*/ 27 h 153"/>
                <a:gd name="T10" fmla="*/ 135 w 155"/>
                <a:gd name="T11" fmla="*/ 44 h 153"/>
                <a:gd name="T12" fmla="*/ 140 w 155"/>
                <a:gd name="T13" fmla="*/ 48 h 153"/>
                <a:gd name="T14" fmla="*/ 146 w 155"/>
                <a:gd name="T15" fmla="*/ 79 h 153"/>
                <a:gd name="T16" fmla="*/ 140 w 155"/>
                <a:gd name="T17" fmla="*/ 69 h 153"/>
                <a:gd name="T18" fmla="*/ 139 w 155"/>
                <a:gd name="T19" fmla="*/ 66 h 153"/>
                <a:gd name="T20" fmla="*/ 138 w 155"/>
                <a:gd name="T21" fmla="*/ 64 h 153"/>
                <a:gd name="T22" fmla="*/ 138 w 155"/>
                <a:gd name="T23" fmla="*/ 60 h 153"/>
                <a:gd name="T24" fmla="*/ 131 w 155"/>
                <a:gd name="T25" fmla="*/ 56 h 153"/>
                <a:gd name="T26" fmla="*/ 122 w 155"/>
                <a:gd name="T27" fmla="*/ 52 h 153"/>
                <a:gd name="T28" fmla="*/ 127 w 155"/>
                <a:gd name="T29" fmla="*/ 50 h 153"/>
                <a:gd name="T30" fmla="*/ 130 w 155"/>
                <a:gd name="T31" fmla="*/ 46 h 153"/>
                <a:gd name="T32" fmla="*/ 125 w 155"/>
                <a:gd name="T33" fmla="*/ 43 h 153"/>
                <a:gd name="T34" fmla="*/ 119 w 155"/>
                <a:gd name="T35" fmla="*/ 37 h 153"/>
                <a:gd name="T36" fmla="*/ 120 w 155"/>
                <a:gd name="T37" fmla="*/ 34 h 153"/>
                <a:gd name="T38" fmla="*/ 132 w 155"/>
                <a:gd name="T39" fmla="*/ 31 h 153"/>
                <a:gd name="T40" fmla="*/ 136 w 155"/>
                <a:gd name="T41" fmla="*/ 34 h 153"/>
                <a:gd name="T42" fmla="*/ 148 w 155"/>
                <a:gd name="T43" fmla="*/ 31 h 153"/>
                <a:gd name="T44" fmla="*/ 145 w 155"/>
                <a:gd name="T45" fmla="*/ 28 h 153"/>
                <a:gd name="T46" fmla="*/ 135 w 155"/>
                <a:gd name="T47" fmla="*/ 21 h 153"/>
                <a:gd name="T48" fmla="*/ 141 w 155"/>
                <a:gd name="T49" fmla="*/ 21 h 153"/>
                <a:gd name="T50" fmla="*/ 131 w 155"/>
                <a:gd name="T51" fmla="*/ 15 h 153"/>
                <a:gd name="T52" fmla="*/ 128 w 155"/>
                <a:gd name="T53" fmla="*/ 12 h 153"/>
                <a:gd name="T54" fmla="*/ 136 w 155"/>
                <a:gd name="T55" fmla="*/ 11 h 153"/>
                <a:gd name="T56" fmla="*/ 120 w 155"/>
                <a:gd name="T57" fmla="*/ 2 h 153"/>
                <a:gd name="T58" fmla="*/ 97 w 155"/>
                <a:gd name="T59" fmla="*/ 1 h 153"/>
                <a:gd name="T60" fmla="*/ 87 w 155"/>
                <a:gd name="T61" fmla="*/ 3 h 153"/>
                <a:gd name="T62" fmla="*/ 81 w 155"/>
                <a:gd name="T63" fmla="*/ 3 h 153"/>
                <a:gd name="T64" fmla="*/ 70 w 155"/>
                <a:gd name="T65" fmla="*/ 1 h 153"/>
                <a:gd name="T66" fmla="*/ 65 w 155"/>
                <a:gd name="T67" fmla="*/ 5 h 153"/>
                <a:gd name="T68" fmla="*/ 59 w 155"/>
                <a:gd name="T69" fmla="*/ 1 h 153"/>
                <a:gd name="T70" fmla="*/ 54 w 155"/>
                <a:gd name="T71" fmla="*/ 8 h 153"/>
                <a:gd name="T72" fmla="*/ 46 w 155"/>
                <a:gd name="T73" fmla="*/ 20 h 153"/>
                <a:gd name="T74" fmla="*/ 44 w 155"/>
                <a:gd name="T75" fmla="*/ 35 h 153"/>
                <a:gd name="T76" fmla="*/ 46 w 155"/>
                <a:gd name="T77" fmla="*/ 44 h 153"/>
                <a:gd name="T78" fmla="*/ 41 w 155"/>
                <a:gd name="T79" fmla="*/ 58 h 153"/>
                <a:gd name="T80" fmla="*/ 34 w 155"/>
                <a:gd name="T81" fmla="*/ 64 h 153"/>
                <a:gd name="T82" fmla="*/ 24 w 155"/>
                <a:gd name="T83" fmla="*/ 69 h 153"/>
                <a:gd name="T84" fmla="*/ 23 w 155"/>
                <a:gd name="T85" fmla="*/ 75 h 153"/>
                <a:gd name="T86" fmla="*/ 23 w 155"/>
                <a:gd name="T87" fmla="*/ 82 h 153"/>
                <a:gd name="T88" fmla="*/ 28 w 155"/>
                <a:gd name="T89" fmla="*/ 86 h 153"/>
                <a:gd name="T90" fmla="*/ 16 w 155"/>
                <a:gd name="T91" fmla="*/ 92 h 153"/>
                <a:gd name="T92" fmla="*/ 8 w 155"/>
                <a:gd name="T93" fmla="*/ 102 h 153"/>
                <a:gd name="T94" fmla="*/ 13 w 155"/>
                <a:gd name="T95" fmla="*/ 109 h 153"/>
                <a:gd name="T96" fmla="*/ 5 w 155"/>
                <a:gd name="T97" fmla="*/ 115 h 153"/>
                <a:gd name="T98" fmla="*/ 3 w 155"/>
                <a:gd name="T99" fmla="*/ 127 h 153"/>
                <a:gd name="T100" fmla="*/ 7 w 155"/>
                <a:gd name="T101" fmla="*/ 140 h 153"/>
                <a:gd name="T102" fmla="*/ 51 w 155"/>
                <a:gd name="T103" fmla="*/ 142 h 153"/>
                <a:gd name="T104" fmla="*/ 79 w 155"/>
                <a:gd name="T105" fmla="*/ 103 h 153"/>
                <a:gd name="T106" fmla="*/ 103 w 155"/>
                <a:gd name="T107" fmla="*/ 91 h 153"/>
                <a:gd name="T108" fmla="*/ 143 w 155"/>
                <a:gd name="T109" fmla="*/ 93 h 153"/>
                <a:gd name="T110" fmla="*/ 132 w 155"/>
                <a:gd name="T111" fmla="*/ 40 h 153"/>
                <a:gd name="T112" fmla="*/ 121 w 155"/>
                <a:gd name="T113" fmla="*/ 37 h 153"/>
                <a:gd name="T114" fmla="*/ 132 w 155"/>
                <a:gd name="T115" fmla="*/ 43 h 153"/>
                <a:gd name="T116" fmla="*/ 133 w 155"/>
                <a:gd name="T117" fmla="*/ 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 h="153">
                  <a:moveTo>
                    <a:pt x="140" y="19"/>
                  </a:moveTo>
                  <a:cubicBezTo>
                    <a:pt x="142" y="19"/>
                    <a:pt x="142" y="19"/>
                    <a:pt x="142" y="19"/>
                  </a:cubicBezTo>
                  <a:cubicBezTo>
                    <a:pt x="143" y="17"/>
                    <a:pt x="143" y="17"/>
                    <a:pt x="143" y="17"/>
                  </a:cubicBezTo>
                  <a:cubicBezTo>
                    <a:pt x="144" y="16"/>
                    <a:pt x="144" y="16"/>
                    <a:pt x="144" y="16"/>
                  </a:cubicBezTo>
                  <a:cubicBezTo>
                    <a:pt x="144" y="15"/>
                    <a:pt x="144" y="15"/>
                    <a:pt x="144" y="15"/>
                  </a:cubicBezTo>
                  <a:cubicBezTo>
                    <a:pt x="143" y="14"/>
                    <a:pt x="143" y="14"/>
                    <a:pt x="143" y="14"/>
                  </a:cubicBezTo>
                  <a:cubicBezTo>
                    <a:pt x="142" y="13"/>
                    <a:pt x="142" y="13"/>
                    <a:pt x="142" y="13"/>
                  </a:cubicBezTo>
                  <a:cubicBezTo>
                    <a:pt x="140" y="12"/>
                    <a:pt x="140" y="12"/>
                    <a:pt x="140" y="12"/>
                  </a:cubicBezTo>
                  <a:cubicBezTo>
                    <a:pt x="140" y="12"/>
                    <a:pt x="140" y="12"/>
                    <a:pt x="140" y="12"/>
                  </a:cubicBezTo>
                  <a:cubicBezTo>
                    <a:pt x="139" y="12"/>
                    <a:pt x="139" y="12"/>
                    <a:pt x="139" y="12"/>
                  </a:cubicBezTo>
                  <a:cubicBezTo>
                    <a:pt x="138" y="13"/>
                    <a:pt x="138" y="13"/>
                    <a:pt x="138" y="13"/>
                  </a:cubicBezTo>
                  <a:cubicBezTo>
                    <a:pt x="137" y="15"/>
                    <a:pt x="137" y="15"/>
                    <a:pt x="137" y="15"/>
                  </a:cubicBezTo>
                  <a:cubicBezTo>
                    <a:pt x="138" y="18"/>
                    <a:pt x="138" y="18"/>
                    <a:pt x="138" y="18"/>
                  </a:cubicBezTo>
                  <a:lnTo>
                    <a:pt x="140" y="19"/>
                  </a:lnTo>
                  <a:close/>
                  <a:moveTo>
                    <a:pt x="146" y="37"/>
                  </a:moveTo>
                  <a:cubicBezTo>
                    <a:pt x="145" y="37"/>
                    <a:pt x="145" y="37"/>
                    <a:pt x="145" y="37"/>
                  </a:cubicBezTo>
                  <a:cubicBezTo>
                    <a:pt x="145" y="38"/>
                    <a:pt x="145" y="38"/>
                    <a:pt x="145" y="38"/>
                  </a:cubicBezTo>
                  <a:cubicBezTo>
                    <a:pt x="145" y="39"/>
                    <a:pt x="145" y="39"/>
                    <a:pt x="145" y="39"/>
                  </a:cubicBezTo>
                  <a:cubicBezTo>
                    <a:pt x="147" y="40"/>
                    <a:pt x="147" y="40"/>
                    <a:pt x="147" y="40"/>
                  </a:cubicBezTo>
                  <a:cubicBezTo>
                    <a:pt x="147" y="41"/>
                    <a:pt x="147" y="41"/>
                    <a:pt x="147" y="41"/>
                  </a:cubicBezTo>
                  <a:cubicBezTo>
                    <a:pt x="150" y="42"/>
                    <a:pt x="150" y="42"/>
                    <a:pt x="150" y="42"/>
                  </a:cubicBezTo>
                  <a:cubicBezTo>
                    <a:pt x="150" y="43"/>
                    <a:pt x="150" y="43"/>
                    <a:pt x="150" y="43"/>
                  </a:cubicBezTo>
                  <a:cubicBezTo>
                    <a:pt x="150" y="42"/>
                    <a:pt x="150" y="42"/>
                    <a:pt x="150" y="42"/>
                  </a:cubicBezTo>
                  <a:cubicBezTo>
                    <a:pt x="150" y="41"/>
                    <a:pt x="150" y="41"/>
                    <a:pt x="150" y="41"/>
                  </a:cubicBezTo>
                  <a:cubicBezTo>
                    <a:pt x="150" y="41"/>
                    <a:pt x="150" y="41"/>
                    <a:pt x="150" y="41"/>
                  </a:cubicBezTo>
                  <a:cubicBezTo>
                    <a:pt x="150" y="40"/>
                    <a:pt x="150" y="40"/>
                    <a:pt x="150" y="40"/>
                  </a:cubicBezTo>
                  <a:cubicBezTo>
                    <a:pt x="150" y="39"/>
                    <a:pt x="150" y="39"/>
                    <a:pt x="150" y="39"/>
                  </a:cubicBezTo>
                  <a:cubicBezTo>
                    <a:pt x="149" y="38"/>
                    <a:pt x="149" y="38"/>
                    <a:pt x="149" y="38"/>
                  </a:cubicBezTo>
                  <a:cubicBezTo>
                    <a:pt x="148" y="37"/>
                    <a:pt x="148" y="37"/>
                    <a:pt x="148" y="37"/>
                  </a:cubicBezTo>
                  <a:cubicBezTo>
                    <a:pt x="147" y="37"/>
                    <a:pt x="147" y="37"/>
                    <a:pt x="147" y="37"/>
                  </a:cubicBezTo>
                  <a:lnTo>
                    <a:pt x="146" y="37"/>
                  </a:lnTo>
                  <a:close/>
                  <a:moveTo>
                    <a:pt x="144" y="14"/>
                  </a:moveTo>
                  <a:cubicBezTo>
                    <a:pt x="147" y="15"/>
                    <a:pt x="147" y="15"/>
                    <a:pt x="147" y="15"/>
                  </a:cubicBezTo>
                  <a:cubicBezTo>
                    <a:pt x="148" y="16"/>
                    <a:pt x="148" y="16"/>
                    <a:pt x="148" y="16"/>
                  </a:cubicBezTo>
                  <a:cubicBezTo>
                    <a:pt x="149" y="17"/>
                    <a:pt x="149" y="17"/>
                    <a:pt x="149" y="17"/>
                  </a:cubicBezTo>
                  <a:cubicBezTo>
                    <a:pt x="150" y="17"/>
                    <a:pt x="150" y="17"/>
                    <a:pt x="150" y="17"/>
                  </a:cubicBezTo>
                  <a:cubicBezTo>
                    <a:pt x="151" y="17"/>
                    <a:pt x="151" y="17"/>
                    <a:pt x="151" y="17"/>
                  </a:cubicBezTo>
                  <a:cubicBezTo>
                    <a:pt x="152" y="16"/>
                    <a:pt x="152" y="16"/>
                    <a:pt x="152" y="16"/>
                  </a:cubicBezTo>
                  <a:cubicBezTo>
                    <a:pt x="151" y="14"/>
                    <a:pt x="151" y="14"/>
                    <a:pt x="151" y="14"/>
                  </a:cubicBezTo>
                  <a:cubicBezTo>
                    <a:pt x="151" y="12"/>
                    <a:pt x="151" y="12"/>
                    <a:pt x="151" y="12"/>
                  </a:cubicBezTo>
                  <a:cubicBezTo>
                    <a:pt x="151" y="11"/>
                    <a:pt x="151" y="11"/>
                    <a:pt x="151" y="11"/>
                  </a:cubicBezTo>
                  <a:cubicBezTo>
                    <a:pt x="149" y="11"/>
                    <a:pt x="149" y="11"/>
                    <a:pt x="149" y="11"/>
                  </a:cubicBezTo>
                  <a:cubicBezTo>
                    <a:pt x="143" y="11"/>
                    <a:pt x="143" y="11"/>
                    <a:pt x="143" y="11"/>
                  </a:cubicBezTo>
                  <a:cubicBezTo>
                    <a:pt x="142" y="11"/>
                    <a:pt x="142" y="11"/>
                    <a:pt x="142" y="11"/>
                  </a:cubicBezTo>
                  <a:cubicBezTo>
                    <a:pt x="143" y="12"/>
                    <a:pt x="143" y="12"/>
                    <a:pt x="143" y="12"/>
                  </a:cubicBezTo>
                  <a:lnTo>
                    <a:pt x="144" y="14"/>
                  </a:lnTo>
                  <a:close/>
                  <a:moveTo>
                    <a:pt x="148" y="26"/>
                  </a:moveTo>
                  <a:cubicBezTo>
                    <a:pt x="147" y="25"/>
                    <a:pt x="147" y="25"/>
                    <a:pt x="147" y="25"/>
                  </a:cubicBezTo>
                  <a:cubicBezTo>
                    <a:pt x="146" y="25"/>
                    <a:pt x="146" y="25"/>
                    <a:pt x="146" y="25"/>
                  </a:cubicBezTo>
                  <a:cubicBezTo>
                    <a:pt x="146" y="24"/>
                    <a:pt x="146" y="24"/>
                    <a:pt x="146" y="24"/>
                  </a:cubicBezTo>
                  <a:cubicBezTo>
                    <a:pt x="145" y="24"/>
                    <a:pt x="145" y="24"/>
                    <a:pt x="145" y="24"/>
                  </a:cubicBezTo>
                  <a:cubicBezTo>
                    <a:pt x="144" y="24"/>
                    <a:pt x="144" y="24"/>
                    <a:pt x="144" y="24"/>
                  </a:cubicBezTo>
                  <a:cubicBezTo>
                    <a:pt x="144" y="24"/>
                    <a:pt x="144" y="24"/>
                    <a:pt x="144" y="24"/>
                  </a:cubicBezTo>
                  <a:cubicBezTo>
                    <a:pt x="143" y="24"/>
                    <a:pt x="143" y="24"/>
                    <a:pt x="143" y="24"/>
                  </a:cubicBezTo>
                  <a:cubicBezTo>
                    <a:pt x="143" y="24"/>
                    <a:pt x="143" y="24"/>
                    <a:pt x="143" y="24"/>
                  </a:cubicBezTo>
                  <a:cubicBezTo>
                    <a:pt x="144" y="25"/>
                    <a:pt x="144" y="25"/>
                    <a:pt x="144" y="25"/>
                  </a:cubicBezTo>
                  <a:cubicBezTo>
                    <a:pt x="145" y="26"/>
                    <a:pt x="145" y="26"/>
                    <a:pt x="145" y="26"/>
                  </a:cubicBezTo>
                  <a:cubicBezTo>
                    <a:pt x="145" y="26"/>
                    <a:pt x="145" y="26"/>
                    <a:pt x="145" y="26"/>
                  </a:cubicBezTo>
                  <a:cubicBezTo>
                    <a:pt x="147" y="27"/>
                    <a:pt x="147" y="27"/>
                    <a:pt x="147" y="27"/>
                  </a:cubicBezTo>
                  <a:cubicBezTo>
                    <a:pt x="148" y="27"/>
                    <a:pt x="148" y="27"/>
                    <a:pt x="148" y="27"/>
                  </a:cubicBezTo>
                  <a:cubicBezTo>
                    <a:pt x="148" y="27"/>
                    <a:pt x="148" y="27"/>
                    <a:pt x="148" y="27"/>
                  </a:cubicBezTo>
                  <a:cubicBezTo>
                    <a:pt x="149" y="27"/>
                    <a:pt x="149" y="27"/>
                    <a:pt x="149" y="27"/>
                  </a:cubicBezTo>
                  <a:lnTo>
                    <a:pt x="148" y="26"/>
                  </a:lnTo>
                  <a:close/>
                  <a:moveTo>
                    <a:pt x="141" y="46"/>
                  </a:moveTo>
                  <a:cubicBezTo>
                    <a:pt x="141" y="45"/>
                    <a:pt x="141" y="45"/>
                    <a:pt x="141" y="45"/>
                  </a:cubicBezTo>
                  <a:cubicBezTo>
                    <a:pt x="141" y="44"/>
                    <a:pt x="141" y="44"/>
                    <a:pt x="141" y="44"/>
                  </a:cubicBezTo>
                  <a:cubicBezTo>
                    <a:pt x="140" y="44"/>
                    <a:pt x="140" y="44"/>
                    <a:pt x="140" y="44"/>
                  </a:cubicBezTo>
                  <a:cubicBezTo>
                    <a:pt x="140" y="44"/>
                    <a:pt x="140" y="44"/>
                    <a:pt x="140" y="44"/>
                  </a:cubicBezTo>
                  <a:cubicBezTo>
                    <a:pt x="139" y="44"/>
                    <a:pt x="139" y="44"/>
                    <a:pt x="139" y="44"/>
                  </a:cubicBezTo>
                  <a:cubicBezTo>
                    <a:pt x="138" y="43"/>
                    <a:pt x="138" y="43"/>
                    <a:pt x="138" y="43"/>
                  </a:cubicBezTo>
                  <a:cubicBezTo>
                    <a:pt x="136" y="43"/>
                    <a:pt x="136" y="43"/>
                    <a:pt x="136" y="43"/>
                  </a:cubicBezTo>
                  <a:cubicBezTo>
                    <a:pt x="135" y="44"/>
                    <a:pt x="135" y="44"/>
                    <a:pt x="135" y="44"/>
                  </a:cubicBezTo>
                  <a:cubicBezTo>
                    <a:pt x="134" y="45"/>
                    <a:pt x="134" y="45"/>
                    <a:pt x="134" y="45"/>
                  </a:cubicBezTo>
                  <a:cubicBezTo>
                    <a:pt x="134" y="46"/>
                    <a:pt x="134" y="46"/>
                    <a:pt x="134" y="46"/>
                  </a:cubicBezTo>
                  <a:cubicBezTo>
                    <a:pt x="135" y="47"/>
                    <a:pt x="135" y="47"/>
                    <a:pt x="135" y="47"/>
                  </a:cubicBezTo>
                  <a:cubicBezTo>
                    <a:pt x="135" y="48"/>
                    <a:pt x="135" y="48"/>
                    <a:pt x="135" y="48"/>
                  </a:cubicBezTo>
                  <a:cubicBezTo>
                    <a:pt x="136" y="49"/>
                    <a:pt x="136" y="49"/>
                    <a:pt x="136" y="49"/>
                  </a:cubicBezTo>
                  <a:cubicBezTo>
                    <a:pt x="138" y="50"/>
                    <a:pt x="138" y="50"/>
                    <a:pt x="138" y="50"/>
                  </a:cubicBezTo>
                  <a:cubicBezTo>
                    <a:pt x="139" y="51"/>
                    <a:pt x="139" y="51"/>
                    <a:pt x="139" y="51"/>
                  </a:cubicBezTo>
                  <a:cubicBezTo>
                    <a:pt x="139" y="52"/>
                    <a:pt x="139" y="52"/>
                    <a:pt x="139" y="52"/>
                  </a:cubicBezTo>
                  <a:cubicBezTo>
                    <a:pt x="139" y="52"/>
                    <a:pt x="139" y="52"/>
                    <a:pt x="139" y="52"/>
                  </a:cubicBezTo>
                  <a:cubicBezTo>
                    <a:pt x="140" y="52"/>
                    <a:pt x="140" y="52"/>
                    <a:pt x="140" y="52"/>
                  </a:cubicBezTo>
                  <a:cubicBezTo>
                    <a:pt x="140" y="51"/>
                    <a:pt x="140" y="51"/>
                    <a:pt x="140" y="51"/>
                  </a:cubicBezTo>
                  <a:cubicBezTo>
                    <a:pt x="140" y="48"/>
                    <a:pt x="140" y="48"/>
                    <a:pt x="140" y="48"/>
                  </a:cubicBezTo>
                  <a:cubicBezTo>
                    <a:pt x="141" y="47"/>
                    <a:pt x="141" y="47"/>
                    <a:pt x="141" y="47"/>
                  </a:cubicBezTo>
                  <a:lnTo>
                    <a:pt x="141" y="46"/>
                  </a:lnTo>
                  <a:close/>
                  <a:moveTo>
                    <a:pt x="155" y="88"/>
                  </a:moveTo>
                  <a:cubicBezTo>
                    <a:pt x="155" y="88"/>
                    <a:pt x="155" y="88"/>
                    <a:pt x="155" y="88"/>
                  </a:cubicBezTo>
                  <a:cubicBezTo>
                    <a:pt x="155" y="87"/>
                    <a:pt x="155" y="87"/>
                    <a:pt x="155" y="87"/>
                  </a:cubicBezTo>
                  <a:cubicBezTo>
                    <a:pt x="154" y="87"/>
                    <a:pt x="154" y="87"/>
                    <a:pt x="154" y="87"/>
                  </a:cubicBezTo>
                  <a:cubicBezTo>
                    <a:pt x="150" y="83"/>
                    <a:pt x="150" y="83"/>
                    <a:pt x="150" y="83"/>
                  </a:cubicBezTo>
                  <a:cubicBezTo>
                    <a:pt x="149" y="82"/>
                    <a:pt x="149" y="82"/>
                    <a:pt x="149" y="82"/>
                  </a:cubicBezTo>
                  <a:cubicBezTo>
                    <a:pt x="147" y="81"/>
                    <a:pt x="147" y="81"/>
                    <a:pt x="147" y="81"/>
                  </a:cubicBezTo>
                  <a:cubicBezTo>
                    <a:pt x="147" y="80"/>
                    <a:pt x="147" y="80"/>
                    <a:pt x="147" y="80"/>
                  </a:cubicBezTo>
                  <a:cubicBezTo>
                    <a:pt x="147" y="80"/>
                    <a:pt x="147" y="80"/>
                    <a:pt x="147" y="80"/>
                  </a:cubicBezTo>
                  <a:cubicBezTo>
                    <a:pt x="146" y="79"/>
                    <a:pt x="146" y="79"/>
                    <a:pt x="146" y="79"/>
                  </a:cubicBezTo>
                  <a:cubicBezTo>
                    <a:pt x="146" y="76"/>
                    <a:pt x="146" y="76"/>
                    <a:pt x="146" y="76"/>
                  </a:cubicBezTo>
                  <a:cubicBezTo>
                    <a:pt x="146" y="75"/>
                    <a:pt x="146" y="75"/>
                    <a:pt x="146" y="75"/>
                  </a:cubicBezTo>
                  <a:cubicBezTo>
                    <a:pt x="146" y="74"/>
                    <a:pt x="146" y="74"/>
                    <a:pt x="146" y="74"/>
                  </a:cubicBezTo>
                  <a:cubicBezTo>
                    <a:pt x="145" y="74"/>
                    <a:pt x="145" y="74"/>
                    <a:pt x="145" y="74"/>
                  </a:cubicBezTo>
                  <a:cubicBezTo>
                    <a:pt x="145" y="74"/>
                    <a:pt x="145" y="74"/>
                    <a:pt x="145" y="74"/>
                  </a:cubicBezTo>
                  <a:cubicBezTo>
                    <a:pt x="144" y="73"/>
                    <a:pt x="144" y="73"/>
                    <a:pt x="144" y="73"/>
                  </a:cubicBezTo>
                  <a:cubicBezTo>
                    <a:pt x="142" y="72"/>
                    <a:pt x="142" y="72"/>
                    <a:pt x="142" y="72"/>
                  </a:cubicBezTo>
                  <a:cubicBezTo>
                    <a:pt x="140" y="72"/>
                    <a:pt x="140" y="72"/>
                    <a:pt x="140" y="72"/>
                  </a:cubicBezTo>
                  <a:cubicBezTo>
                    <a:pt x="139" y="72"/>
                    <a:pt x="139" y="72"/>
                    <a:pt x="139" y="72"/>
                  </a:cubicBezTo>
                  <a:cubicBezTo>
                    <a:pt x="138" y="71"/>
                    <a:pt x="138" y="71"/>
                    <a:pt x="138" y="71"/>
                  </a:cubicBezTo>
                  <a:cubicBezTo>
                    <a:pt x="139" y="71"/>
                    <a:pt x="139" y="71"/>
                    <a:pt x="139" y="71"/>
                  </a:cubicBezTo>
                  <a:cubicBezTo>
                    <a:pt x="140" y="69"/>
                    <a:pt x="140" y="69"/>
                    <a:pt x="140" y="69"/>
                  </a:cubicBezTo>
                  <a:cubicBezTo>
                    <a:pt x="141" y="69"/>
                    <a:pt x="141" y="69"/>
                    <a:pt x="141" y="69"/>
                  </a:cubicBezTo>
                  <a:cubicBezTo>
                    <a:pt x="142" y="69"/>
                    <a:pt x="142" y="69"/>
                    <a:pt x="142" y="69"/>
                  </a:cubicBezTo>
                  <a:cubicBezTo>
                    <a:pt x="143" y="68"/>
                    <a:pt x="143" y="68"/>
                    <a:pt x="143" y="68"/>
                  </a:cubicBezTo>
                  <a:cubicBezTo>
                    <a:pt x="143" y="68"/>
                    <a:pt x="143" y="68"/>
                    <a:pt x="143" y="68"/>
                  </a:cubicBezTo>
                  <a:cubicBezTo>
                    <a:pt x="143" y="68"/>
                    <a:pt x="143" y="68"/>
                    <a:pt x="143" y="68"/>
                  </a:cubicBezTo>
                  <a:cubicBezTo>
                    <a:pt x="143" y="68"/>
                    <a:pt x="143" y="68"/>
                    <a:pt x="143" y="68"/>
                  </a:cubicBezTo>
                  <a:cubicBezTo>
                    <a:pt x="139" y="67"/>
                    <a:pt x="139" y="67"/>
                    <a:pt x="139" y="67"/>
                  </a:cubicBezTo>
                  <a:cubicBezTo>
                    <a:pt x="136" y="67"/>
                    <a:pt x="136" y="67"/>
                    <a:pt x="136" y="67"/>
                  </a:cubicBezTo>
                  <a:cubicBezTo>
                    <a:pt x="135" y="67"/>
                    <a:pt x="135" y="67"/>
                    <a:pt x="135" y="67"/>
                  </a:cubicBezTo>
                  <a:cubicBezTo>
                    <a:pt x="135" y="67"/>
                    <a:pt x="135" y="67"/>
                    <a:pt x="135" y="67"/>
                  </a:cubicBezTo>
                  <a:cubicBezTo>
                    <a:pt x="138" y="66"/>
                    <a:pt x="138" y="66"/>
                    <a:pt x="138" y="66"/>
                  </a:cubicBezTo>
                  <a:cubicBezTo>
                    <a:pt x="139" y="66"/>
                    <a:pt x="139" y="66"/>
                    <a:pt x="139" y="66"/>
                  </a:cubicBezTo>
                  <a:cubicBezTo>
                    <a:pt x="140" y="65"/>
                    <a:pt x="140" y="65"/>
                    <a:pt x="140" y="65"/>
                  </a:cubicBezTo>
                  <a:cubicBezTo>
                    <a:pt x="141" y="65"/>
                    <a:pt x="141" y="65"/>
                    <a:pt x="141" y="65"/>
                  </a:cubicBezTo>
                  <a:cubicBezTo>
                    <a:pt x="141" y="65"/>
                    <a:pt x="141" y="65"/>
                    <a:pt x="141" y="65"/>
                  </a:cubicBezTo>
                  <a:cubicBezTo>
                    <a:pt x="141" y="64"/>
                    <a:pt x="141" y="64"/>
                    <a:pt x="141" y="64"/>
                  </a:cubicBezTo>
                  <a:cubicBezTo>
                    <a:pt x="141" y="64"/>
                    <a:pt x="141" y="64"/>
                    <a:pt x="141" y="64"/>
                  </a:cubicBezTo>
                  <a:cubicBezTo>
                    <a:pt x="141" y="64"/>
                    <a:pt x="141" y="64"/>
                    <a:pt x="141" y="64"/>
                  </a:cubicBezTo>
                  <a:cubicBezTo>
                    <a:pt x="141" y="64"/>
                    <a:pt x="141" y="64"/>
                    <a:pt x="141" y="64"/>
                  </a:cubicBezTo>
                  <a:cubicBezTo>
                    <a:pt x="141" y="64"/>
                    <a:pt x="141" y="64"/>
                    <a:pt x="141" y="64"/>
                  </a:cubicBezTo>
                  <a:cubicBezTo>
                    <a:pt x="141" y="64"/>
                    <a:pt x="141" y="64"/>
                    <a:pt x="141" y="64"/>
                  </a:cubicBezTo>
                  <a:cubicBezTo>
                    <a:pt x="140" y="63"/>
                    <a:pt x="140" y="63"/>
                    <a:pt x="140" y="63"/>
                  </a:cubicBezTo>
                  <a:cubicBezTo>
                    <a:pt x="139" y="63"/>
                    <a:pt x="139" y="63"/>
                    <a:pt x="139" y="63"/>
                  </a:cubicBezTo>
                  <a:cubicBezTo>
                    <a:pt x="138" y="64"/>
                    <a:pt x="138" y="64"/>
                    <a:pt x="138" y="64"/>
                  </a:cubicBezTo>
                  <a:cubicBezTo>
                    <a:pt x="137" y="64"/>
                    <a:pt x="137" y="64"/>
                    <a:pt x="137" y="64"/>
                  </a:cubicBezTo>
                  <a:cubicBezTo>
                    <a:pt x="136" y="64"/>
                    <a:pt x="136" y="64"/>
                    <a:pt x="136" y="64"/>
                  </a:cubicBezTo>
                  <a:cubicBezTo>
                    <a:pt x="136" y="64"/>
                    <a:pt x="136" y="64"/>
                    <a:pt x="136" y="64"/>
                  </a:cubicBezTo>
                  <a:cubicBezTo>
                    <a:pt x="136" y="63"/>
                    <a:pt x="136" y="63"/>
                    <a:pt x="136" y="63"/>
                  </a:cubicBezTo>
                  <a:cubicBezTo>
                    <a:pt x="137" y="62"/>
                    <a:pt x="137" y="62"/>
                    <a:pt x="137" y="62"/>
                  </a:cubicBezTo>
                  <a:cubicBezTo>
                    <a:pt x="138" y="62"/>
                    <a:pt x="138" y="62"/>
                    <a:pt x="138" y="62"/>
                  </a:cubicBezTo>
                  <a:cubicBezTo>
                    <a:pt x="138" y="62"/>
                    <a:pt x="138" y="62"/>
                    <a:pt x="138" y="62"/>
                  </a:cubicBezTo>
                  <a:cubicBezTo>
                    <a:pt x="139" y="61"/>
                    <a:pt x="139" y="61"/>
                    <a:pt x="139" y="61"/>
                  </a:cubicBezTo>
                  <a:cubicBezTo>
                    <a:pt x="139" y="61"/>
                    <a:pt x="139" y="61"/>
                    <a:pt x="139" y="61"/>
                  </a:cubicBezTo>
                  <a:cubicBezTo>
                    <a:pt x="139" y="60"/>
                    <a:pt x="139" y="60"/>
                    <a:pt x="139" y="60"/>
                  </a:cubicBezTo>
                  <a:cubicBezTo>
                    <a:pt x="138" y="60"/>
                    <a:pt x="138" y="60"/>
                    <a:pt x="138" y="60"/>
                  </a:cubicBezTo>
                  <a:cubicBezTo>
                    <a:pt x="138" y="60"/>
                    <a:pt x="138" y="60"/>
                    <a:pt x="138" y="60"/>
                  </a:cubicBezTo>
                  <a:cubicBezTo>
                    <a:pt x="138" y="59"/>
                    <a:pt x="138" y="59"/>
                    <a:pt x="138" y="59"/>
                  </a:cubicBezTo>
                  <a:cubicBezTo>
                    <a:pt x="138" y="59"/>
                    <a:pt x="138" y="59"/>
                    <a:pt x="138" y="59"/>
                  </a:cubicBezTo>
                  <a:cubicBezTo>
                    <a:pt x="137" y="59"/>
                    <a:pt x="137" y="59"/>
                    <a:pt x="137" y="59"/>
                  </a:cubicBezTo>
                  <a:cubicBezTo>
                    <a:pt x="136" y="59"/>
                    <a:pt x="136" y="59"/>
                    <a:pt x="136" y="59"/>
                  </a:cubicBezTo>
                  <a:cubicBezTo>
                    <a:pt x="134" y="59"/>
                    <a:pt x="134" y="59"/>
                    <a:pt x="134" y="59"/>
                  </a:cubicBezTo>
                  <a:cubicBezTo>
                    <a:pt x="132" y="59"/>
                    <a:pt x="132" y="59"/>
                    <a:pt x="132" y="59"/>
                  </a:cubicBezTo>
                  <a:cubicBezTo>
                    <a:pt x="131" y="58"/>
                    <a:pt x="131" y="58"/>
                    <a:pt x="131" y="58"/>
                  </a:cubicBezTo>
                  <a:cubicBezTo>
                    <a:pt x="131" y="58"/>
                    <a:pt x="131" y="58"/>
                    <a:pt x="131" y="58"/>
                  </a:cubicBezTo>
                  <a:cubicBezTo>
                    <a:pt x="131" y="58"/>
                    <a:pt x="131" y="58"/>
                    <a:pt x="131" y="58"/>
                  </a:cubicBezTo>
                  <a:cubicBezTo>
                    <a:pt x="131" y="57"/>
                    <a:pt x="131" y="57"/>
                    <a:pt x="131" y="57"/>
                  </a:cubicBezTo>
                  <a:cubicBezTo>
                    <a:pt x="131" y="57"/>
                    <a:pt x="131" y="57"/>
                    <a:pt x="131" y="57"/>
                  </a:cubicBezTo>
                  <a:cubicBezTo>
                    <a:pt x="131" y="56"/>
                    <a:pt x="131" y="56"/>
                    <a:pt x="131" y="56"/>
                  </a:cubicBezTo>
                  <a:cubicBezTo>
                    <a:pt x="131" y="56"/>
                    <a:pt x="131" y="56"/>
                    <a:pt x="131" y="56"/>
                  </a:cubicBezTo>
                  <a:cubicBezTo>
                    <a:pt x="131" y="56"/>
                    <a:pt x="131" y="56"/>
                    <a:pt x="131" y="56"/>
                  </a:cubicBezTo>
                  <a:cubicBezTo>
                    <a:pt x="131" y="55"/>
                    <a:pt x="131" y="55"/>
                    <a:pt x="131" y="55"/>
                  </a:cubicBezTo>
                  <a:cubicBezTo>
                    <a:pt x="130" y="55"/>
                    <a:pt x="130" y="55"/>
                    <a:pt x="130" y="55"/>
                  </a:cubicBezTo>
                  <a:cubicBezTo>
                    <a:pt x="128" y="55"/>
                    <a:pt x="128" y="55"/>
                    <a:pt x="128" y="55"/>
                  </a:cubicBezTo>
                  <a:cubicBezTo>
                    <a:pt x="127" y="55"/>
                    <a:pt x="127" y="55"/>
                    <a:pt x="127" y="55"/>
                  </a:cubicBezTo>
                  <a:cubicBezTo>
                    <a:pt x="126" y="55"/>
                    <a:pt x="126" y="55"/>
                    <a:pt x="126" y="55"/>
                  </a:cubicBezTo>
                  <a:cubicBezTo>
                    <a:pt x="123" y="53"/>
                    <a:pt x="123" y="53"/>
                    <a:pt x="123" y="53"/>
                  </a:cubicBezTo>
                  <a:cubicBezTo>
                    <a:pt x="122" y="53"/>
                    <a:pt x="122" y="53"/>
                    <a:pt x="122" y="53"/>
                  </a:cubicBezTo>
                  <a:cubicBezTo>
                    <a:pt x="122" y="52"/>
                    <a:pt x="122" y="52"/>
                    <a:pt x="122" y="52"/>
                  </a:cubicBezTo>
                  <a:cubicBezTo>
                    <a:pt x="122" y="52"/>
                    <a:pt x="122" y="52"/>
                    <a:pt x="122" y="52"/>
                  </a:cubicBezTo>
                  <a:cubicBezTo>
                    <a:pt x="122" y="52"/>
                    <a:pt x="122" y="52"/>
                    <a:pt x="122" y="52"/>
                  </a:cubicBezTo>
                  <a:cubicBezTo>
                    <a:pt x="122" y="51"/>
                    <a:pt x="122" y="51"/>
                    <a:pt x="122" y="51"/>
                  </a:cubicBezTo>
                  <a:cubicBezTo>
                    <a:pt x="123" y="51"/>
                    <a:pt x="123" y="51"/>
                    <a:pt x="123" y="51"/>
                  </a:cubicBezTo>
                  <a:cubicBezTo>
                    <a:pt x="123" y="51"/>
                    <a:pt x="123" y="51"/>
                    <a:pt x="123" y="51"/>
                  </a:cubicBezTo>
                  <a:cubicBezTo>
                    <a:pt x="123" y="51"/>
                    <a:pt x="123" y="51"/>
                    <a:pt x="123" y="51"/>
                  </a:cubicBezTo>
                  <a:cubicBezTo>
                    <a:pt x="124" y="52"/>
                    <a:pt x="124" y="52"/>
                    <a:pt x="124" y="52"/>
                  </a:cubicBezTo>
                  <a:cubicBezTo>
                    <a:pt x="125" y="53"/>
                    <a:pt x="125" y="53"/>
                    <a:pt x="125" y="53"/>
                  </a:cubicBezTo>
                  <a:cubicBezTo>
                    <a:pt x="125" y="53"/>
                    <a:pt x="125" y="53"/>
                    <a:pt x="125" y="53"/>
                  </a:cubicBezTo>
                  <a:cubicBezTo>
                    <a:pt x="126" y="53"/>
                    <a:pt x="126" y="53"/>
                    <a:pt x="126" y="53"/>
                  </a:cubicBezTo>
                  <a:cubicBezTo>
                    <a:pt x="126" y="52"/>
                    <a:pt x="126" y="52"/>
                    <a:pt x="126" y="52"/>
                  </a:cubicBezTo>
                  <a:cubicBezTo>
                    <a:pt x="127" y="52"/>
                    <a:pt x="127" y="52"/>
                    <a:pt x="127" y="52"/>
                  </a:cubicBezTo>
                  <a:cubicBezTo>
                    <a:pt x="127" y="50"/>
                    <a:pt x="127" y="50"/>
                    <a:pt x="127" y="50"/>
                  </a:cubicBezTo>
                  <a:cubicBezTo>
                    <a:pt x="127" y="50"/>
                    <a:pt x="127" y="50"/>
                    <a:pt x="127" y="50"/>
                  </a:cubicBezTo>
                  <a:cubicBezTo>
                    <a:pt x="127" y="49"/>
                    <a:pt x="127" y="49"/>
                    <a:pt x="127" y="49"/>
                  </a:cubicBezTo>
                  <a:cubicBezTo>
                    <a:pt x="128" y="49"/>
                    <a:pt x="128" y="49"/>
                    <a:pt x="128" y="49"/>
                  </a:cubicBezTo>
                  <a:cubicBezTo>
                    <a:pt x="128" y="48"/>
                    <a:pt x="128" y="48"/>
                    <a:pt x="128" y="48"/>
                  </a:cubicBezTo>
                  <a:cubicBezTo>
                    <a:pt x="128" y="48"/>
                    <a:pt x="128" y="48"/>
                    <a:pt x="128" y="48"/>
                  </a:cubicBezTo>
                  <a:cubicBezTo>
                    <a:pt x="128" y="48"/>
                    <a:pt x="128" y="48"/>
                    <a:pt x="128" y="48"/>
                  </a:cubicBezTo>
                  <a:cubicBezTo>
                    <a:pt x="128" y="48"/>
                    <a:pt x="128" y="48"/>
                    <a:pt x="128" y="48"/>
                  </a:cubicBezTo>
                  <a:cubicBezTo>
                    <a:pt x="128" y="48"/>
                    <a:pt x="128" y="48"/>
                    <a:pt x="128" y="48"/>
                  </a:cubicBezTo>
                  <a:cubicBezTo>
                    <a:pt x="129" y="47"/>
                    <a:pt x="129" y="47"/>
                    <a:pt x="129" y="47"/>
                  </a:cubicBezTo>
                  <a:cubicBezTo>
                    <a:pt x="129" y="47"/>
                    <a:pt x="129" y="47"/>
                    <a:pt x="129" y="47"/>
                  </a:cubicBezTo>
                  <a:cubicBezTo>
                    <a:pt x="129" y="47"/>
                    <a:pt x="129" y="47"/>
                    <a:pt x="129" y="47"/>
                  </a:cubicBezTo>
                  <a:cubicBezTo>
                    <a:pt x="130" y="47"/>
                    <a:pt x="130" y="47"/>
                    <a:pt x="130" y="47"/>
                  </a:cubicBezTo>
                  <a:cubicBezTo>
                    <a:pt x="130" y="46"/>
                    <a:pt x="130" y="46"/>
                    <a:pt x="130" y="46"/>
                  </a:cubicBezTo>
                  <a:cubicBezTo>
                    <a:pt x="130" y="46"/>
                    <a:pt x="130" y="46"/>
                    <a:pt x="130" y="46"/>
                  </a:cubicBezTo>
                  <a:cubicBezTo>
                    <a:pt x="130" y="44"/>
                    <a:pt x="130" y="44"/>
                    <a:pt x="130" y="44"/>
                  </a:cubicBezTo>
                  <a:cubicBezTo>
                    <a:pt x="130" y="43"/>
                    <a:pt x="130" y="43"/>
                    <a:pt x="130" y="43"/>
                  </a:cubicBezTo>
                  <a:cubicBezTo>
                    <a:pt x="130" y="44"/>
                    <a:pt x="130" y="44"/>
                    <a:pt x="130" y="44"/>
                  </a:cubicBezTo>
                  <a:cubicBezTo>
                    <a:pt x="130" y="44"/>
                    <a:pt x="130" y="44"/>
                    <a:pt x="130" y="44"/>
                  </a:cubicBezTo>
                  <a:cubicBezTo>
                    <a:pt x="129" y="43"/>
                    <a:pt x="129" y="43"/>
                    <a:pt x="129" y="43"/>
                  </a:cubicBezTo>
                  <a:cubicBezTo>
                    <a:pt x="128" y="43"/>
                    <a:pt x="128" y="43"/>
                    <a:pt x="128" y="43"/>
                  </a:cubicBezTo>
                  <a:cubicBezTo>
                    <a:pt x="127" y="43"/>
                    <a:pt x="127" y="43"/>
                    <a:pt x="127" y="43"/>
                  </a:cubicBezTo>
                  <a:cubicBezTo>
                    <a:pt x="126" y="43"/>
                    <a:pt x="126" y="43"/>
                    <a:pt x="126" y="43"/>
                  </a:cubicBezTo>
                  <a:cubicBezTo>
                    <a:pt x="126" y="43"/>
                    <a:pt x="126" y="43"/>
                    <a:pt x="126" y="43"/>
                  </a:cubicBezTo>
                  <a:cubicBezTo>
                    <a:pt x="125" y="43"/>
                    <a:pt x="125" y="43"/>
                    <a:pt x="125" y="43"/>
                  </a:cubicBezTo>
                  <a:cubicBezTo>
                    <a:pt x="125" y="43"/>
                    <a:pt x="125" y="43"/>
                    <a:pt x="125" y="43"/>
                  </a:cubicBezTo>
                  <a:cubicBezTo>
                    <a:pt x="124" y="42"/>
                    <a:pt x="124" y="42"/>
                    <a:pt x="124" y="42"/>
                  </a:cubicBezTo>
                  <a:cubicBezTo>
                    <a:pt x="124" y="42"/>
                    <a:pt x="124" y="42"/>
                    <a:pt x="124" y="42"/>
                  </a:cubicBezTo>
                  <a:cubicBezTo>
                    <a:pt x="123" y="42"/>
                    <a:pt x="123" y="42"/>
                    <a:pt x="123" y="42"/>
                  </a:cubicBezTo>
                  <a:cubicBezTo>
                    <a:pt x="122" y="41"/>
                    <a:pt x="122" y="41"/>
                    <a:pt x="122" y="41"/>
                  </a:cubicBezTo>
                  <a:cubicBezTo>
                    <a:pt x="121" y="41"/>
                    <a:pt x="121" y="41"/>
                    <a:pt x="121" y="41"/>
                  </a:cubicBezTo>
                  <a:cubicBezTo>
                    <a:pt x="120" y="40"/>
                    <a:pt x="120" y="40"/>
                    <a:pt x="120" y="40"/>
                  </a:cubicBezTo>
                  <a:cubicBezTo>
                    <a:pt x="120" y="40"/>
                    <a:pt x="120" y="40"/>
                    <a:pt x="120" y="40"/>
                  </a:cubicBezTo>
                  <a:cubicBezTo>
                    <a:pt x="120" y="39"/>
                    <a:pt x="120" y="39"/>
                    <a:pt x="120" y="39"/>
                  </a:cubicBezTo>
                  <a:cubicBezTo>
                    <a:pt x="120" y="39"/>
                    <a:pt x="120" y="39"/>
                    <a:pt x="120" y="39"/>
                  </a:cubicBezTo>
                  <a:cubicBezTo>
                    <a:pt x="119" y="38"/>
                    <a:pt x="119" y="38"/>
                    <a:pt x="119" y="38"/>
                  </a:cubicBezTo>
                  <a:cubicBezTo>
                    <a:pt x="119" y="37"/>
                    <a:pt x="119" y="37"/>
                    <a:pt x="119" y="37"/>
                  </a:cubicBezTo>
                  <a:cubicBezTo>
                    <a:pt x="119" y="37"/>
                    <a:pt x="119" y="37"/>
                    <a:pt x="119" y="37"/>
                  </a:cubicBezTo>
                  <a:cubicBezTo>
                    <a:pt x="120" y="36"/>
                    <a:pt x="120" y="36"/>
                    <a:pt x="120" y="36"/>
                  </a:cubicBezTo>
                  <a:cubicBezTo>
                    <a:pt x="120" y="36"/>
                    <a:pt x="120" y="36"/>
                    <a:pt x="120" y="36"/>
                  </a:cubicBezTo>
                  <a:cubicBezTo>
                    <a:pt x="119" y="35"/>
                    <a:pt x="119" y="35"/>
                    <a:pt x="119" y="35"/>
                  </a:cubicBezTo>
                  <a:cubicBezTo>
                    <a:pt x="118" y="35"/>
                    <a:pt x="118" y="35"/>
                    <a:pt x="118" y="35"/>
                  </a:cubicBezTo>
                  <a:cubicBezTo>
                    <a:pt x="115" y="35"/>
                    <a:pt x="115" y="35"/>
                    <a:pt x="115" y="35"/>
                  </a:cubicBezTo>
                  <a:cubicBezTo>
                    <a:pt x="114" y="35"/>
                    <a:pt x="114" y="35"/>
                    <a:pt x="114" y="35"/>
                  </a:cubicBezTo>
                  <a:cubicBezTo>
                    <a:pt x="113" y="36"/>
                    <a:pt x="113" y="36"/>
                    <a:pt x="113" y="36"/>
                  </a:cubicBezTo>
                  <a:cubicBezTo>
                    <a:pt x="112" y="36"/>
                    <a:pt x="112" y="36"/>
                    <a:pt x="112" y="36"/>
                  </a:cubicBezTo>
                  <a:cubicBezTo>
                    <a:pt x="112" y="36"/>
                    <a:pt x="112" y="36"/>
                    <a:pt x="112" y="36"/>
                  </a:cubicBezTo>
                  <a:cubicBezTo>
                    <a:pt x="113" y="35"/>
                    <a:pt x="113" y="35"/>
                    <a:pt x="113" y="35"/>
                  </a:cubicBezTo>
                  <a:cubicBezTo>
                    <a:pt x="114" y="34"/>
                    <a:pt x="114" y="34"/>
                    <a:pt x="114" y="34"/>
                  </a:cubicBezTo>
                  <a:cubicBezTo>
                    <a:pt x="120" y="34"/>
                    <a:pt x="120" y="34"/>
                    <a:pt x="120" y="34"/>
                  </a:cubicBezTo>
                  <a:cubicBezTo>
                    <a:pt x="124" y="35"/>
                    <a:pt x="124" y="35"/>
                    <a:pt x="124" y="35"/>
                  </a:cubicBezTo>
                  <a:cubicBezTo>
                    <a:pt x="130" y="35"/>
                    <a:pt x="130" y="35"/>
                    <a:pt x="130" y="35"/>
                  </a:cubicBezTo>
                  <a:cubicBezTo>
                    <a:pt x="130" y="35"/>
                    <a:pt x="130" y="35"/>
                    <a:pt x="130" y="35"/>
                  </a:cubicBezTo>
                  <a:cubicBezTo>
                    <a:pt x="132" y="36"/>
                    <a:pt x="132" y="36"/>
                    <a:pt x="132" y="36"/>
                  </a:cubicBezTo>
                  <a:cubicBezTo>
                    <a:pt x="133" y="36"/>
                    <a:pt x="133" y="36"/>
                    <a:pt x="133" y="36"/>
                  </a:cubicBezTo>
                  <a:cubicBezTo>
                    <a:pt x="133" y="36"/>
                    <a:pt x="133" y="36"/>
                    <a:pt x="133" y="36"/>
                  </a:cubicBezTo>
                  <a:cubicBezTo>
                    <a:pt x="133" y="36"/>
                    <a:pt x="133" y="36"/>
                    <a:pt x="133" y="36"/>
                  </a:cubicBezTo>
                  <a:cubicBezTo>
                    <a:pt x="134" y="35"/>
                    <a:pt x="134" y="35"/>
                    <a:pt x="134" y="35"/>
                  </a:cubicBezTo>
                  <a:cubicBezTo>
                    <a:pt x="134" y="34"/>
                    <a:pt x="134" y="34"/>
                    <a:pt x="134" y="34"/>
                  </a:cubicBezTo>
                  <a:cubicBezTo>
                    <a:pt x="133" y="33"/>
                    <a:pt x="133" y="33"/>
                    <a:pt x="133" y="33"/>
                  </a:cubicBezTo>
                  <a:cubicBezTo>
                    <a:pt x="133" y="32"/>
                    <a:pt x="133" y="32"/>
                    <a:pt x="133" y="32"/>
                  </a:cubicBezTo>
                  <a:cubicBezTo>
                    <a:pt x="132" y="31"/>
                    <a:pt x="132" y="31"/>
                    <a:pt x="132" y="31"/>
                  </a:cubicBezTo>
                  <a:cubicBezTo>
                    <a:pt x="132" y="29"/>
                    <a:pt x="132" y="29"/>
                    <a:pt x="132" y="29"/>
                  </a:cubicBezTo>
                  <a:cubicBezTo>
                    <a:pt x="132" y="28"/>
                    <a:pt x="132" y="28"/>
                    <a:pt x="132" y="28"/>
                  </a:cubicBezTo>
                  <a:cubicBezTo>
                    <a:pt x="131" y="28"/>
                    <a:pt x="131" y="28"/>
                    <a:pt x="131" y="28"/>
                  </a:cubicBezTo>
                  <a:cubicBezTo>
                    <a:pt x="132" y="28"/>
                    <a:pt x="132" y="28"/>
                    <a:pt x="132" y="28"/>
                  </a:cubicBezTo>
                  <a:cubicBezTo>
                    <a:pt x="133" y="28"/>
                    <a:pt x="133" y="28"/>
                    <a:pt x="133" y="28"/>
                  </a:cubicBezTo>
                  <a:cubicBezTo>
                    <a:pt x="133" y="29"/>
                    <a:pt x="133" y="29"/>
                    <a:pt x="133" y="29"/>
                  </a:cubicBezTo>
                  <a:cubicBezTo>
                    <a:pt x="133" y="30"/>
                    <a:pt x="133" y="30"/>
                    <a:pt x="133" y="30"/>
                  </a:cubicBezTo>
                  <a:cubicBezTo>
                    <a:pt x="133" y="30"/>
                    <a:pt x="133" y="30"/>
                    <a:pt x="133" y="30"/>
                  </a:cubicBezTo>
                  <a:cubicBezTo>
                    <a:pt x="134" y="31"/>
                    <a:pt x="134" y="31"/>
                    <a:pt x="134" y="31"/>
                  </a:cubicBezTo>
                  <a:cubicBezTo>
                    <a:pt x="134" y="32"/>
                    <a:pt x="134" y="32"/>
                    <a:pt x="134" y="32"/>
                  </a:cubicBezTo>
                  <a:cubicBezTo>
                    <a:pt x="135" y="33"/>
                    <a:pt x="135" y="33"/>
                    <a:pt x="135" y="33"/>
                  </a:cubicBezTo>
                  <a:cubicBezTo>
                    <a:pt x="136" y="34"/>
                    <a:pt x="136" y="34"/>
                    <a:pt x="136" y="34"/>
                  </a:cubicBezTo>
                  <a:cubicBezTo>
                    <a:pt x="137" y="34"/>
                    <a:pt x="137" y="34"/>
                    <a:pt x="137" y="34"/>
                  </a:cubicBezTo>
                  <a:cubicBezTo>
                    <a:pt x="138" y="35"/>
                    <a:pt x="138" y="35"/>
                    <a:pt x="138" y="35"/>
                  </a:cubicBezTo>
                  <a:cubicBezTo>
                    <a:pt x="139" y="35"/>
                    <a:pt x="139" y="35"/>
                    <a:pt x="139" y="35"/>
                  </a:cubicBezTo>
                  <a:cubicBezTo>
                    <a:pt x="144" y="35"/>
                    <a:pt x="144" y="35"/>
                    <a:pt x="144" y="35"/>
                  </a:cubicBezTo>
                  <a:cubicBezTo>
                    <a:pt x="144" y="34"/>
                    <a:pt x="144" y="34"/>
                    <a:pt x="144" y="34"/>
                  </a:cubicBezTo>
                  <a:cubicBezTo>
                    <a:pt x="144" y="34"/>
                    <a:pt x="144" y="34"/>
                    <a:pt x="144" y="34"/>
                  </a:cubicBezTo>
                  <a:cubicBezTo>
                    <a:pt x="145" y="34"/>
                    <a:pt x="145" y="34"/>
                    <a:pt x="145" y="34"/>
                  </a:cubicBezTo>
                  <a:cubicBezTo>
                    <a:pt x="145" y="33"/>
                    <a:pt x="145" y="33"/>
                    <a:pt x="145" y="33"/>
                  </a:cubicBezTo>
                  <a:cubicBezTo>
                    <a:pt x="146" y="33"/>
                    <a:pt x="146" y="33"/>
                    <a:pt x="146" y="33"/>
                  </a:cubicBezTo>
                  <a:cubicBezTo>
                    <a:pt x="147" y="32"/>
                    <a:pt x="147" y="32"/>
                    <a:pt x="147" y="32"/>
                  </a:cubicBezTo>
                  <a:cubicBezTo>
                    <a:pt x="147" y="32"/>
                    <a:pt x="147" y="32"/>
                    <a:pt x="147" y="32"/>
                  </a:cubicBezTo>
                  <a:cubicBezTo>
                    <a:pt x="148" y="31"/>
                    <a:pt x="148" y="31"/>
                    <a:pt x="148" y="31"/>
                  </a:cubicBezTo>
                  <a:cubicBezTo>
                    <a:pt x="148" y="31"/>
                    <a:pt x="148" y="31"/>
                    <a:pt x="148" y="31"/>
                  </a:cubicBezTo>
                  <a:cubicBezTo>
                    <a:pt x="147" y="30"/>
                    <a:pt x="147" y="30"/>
                    <a:pt x="147" y="30"/>
                  </a:cubicBezTo>
                  <a:cubicBezTo>
                    <a:pt x="145" y="30"/>
                    <a:pt x="145" y="30"/>
                    <a:pt x="145" y="30"/>
                  </a:cubicBezTo>
                  <a:cubicBezTo>
                    <a:pt x="143" y="29"/>
                    <a:pt x="143" y="29"/>
                    <a:pt x="143" y="29"/>
                  </a:cubicBezTo>
                  <a:cubicBezTo>
                    <a:pt x="142" y="29"/>
                    <a:pt x="142" y="29"/>
                    <a:pt x="142" y="29"/>
                  </a:cubicBezTo>
                  <a:cubicBezTo>
                    <a:pt x="142" y="28"/>
                    <a:pt x="142" y="28"/>
                    <a:pt x="142" y="28"/>
                  </a:cubicBezTo>
                  <a:cubicBezTo>
                    <a:pt x="144" y="28"/>
                    <a:pt x="144" y="28"/>
                    <a:pt x="144" y="28"/>
                  </a:cubicBezTo>
                  <a:cubicBezTo>
                    <a:pt x="145" y="28"/>
                    <a:pt x="145" y="28"/>
                    <a:pt x="145" y="28"/>
                  </a:cubicBezTo>
                  <a:cubicBezTo>
                    <a:pt x="145" y="28"/>
                    <a:pt x="145" y="28"/>
                    <a:pt x="145" y="28"/>
                  </a:cubicBezTo>
                  <a:cubicBezTo>
                    <a:pt x="145" y="28"/>
                    <a:pt x="145" y="28"/>
                    <a:pt x="145" y="28"/>
                  </a:cubicBezTo>
                  <a:cubicBezTo>
                    <a:pt x="146" y="28"/>
                    <a:pt x="146" y="28"/>
                    <a:pt x="146" y="28"/>
                  </a:cubicBezTo>
                  <a:cubicBezTo>
                    <a:pt x="145" y="28"/>
                    <a:pt x="145" y="28"/>
                    <a:pt x="145" y="28"/>
                  </a:cubicBezTo>
                  <a:cubicBezTo>
                    <a:pt x="145" y="27"/>
                    <a:pt x="145" y="27"/>
                    <a:pt x="145" y="27"/>
                  </a:cubicBezTo>
                  <a:cubicBezTo>
                    <a:pt x="143" y="25"/>
                    <a:pt x="143" y="25"/>
                    <a:pt x="143" y="25"/>
                  </a:cubicBezTo>
                  <a:cubicBezTo>
                    <a:pt x="143" y="24"/>
                    <a:pt x="143" y="24"/>
                    <a:pt x="143" y="24"/>
                  </a:cubicBezTo>
                  <a:cubicBezTo>
                    <a:pt x="141" y="23"/>
                    <a:pt x="141" y="23"/>
                    <a:pt x="141" y="23"/>
                  </a:cubicBezTo>
                  <a:cubicBezTo>
                    <a:pt x="141" y="23"/>
                    <a:pt x="141" y="23"/>
                    <a:pt x="141" y="23"/>
                  </a:cubicBezTo>
                  <a:cubicBezTo>
                    <a:pt x="140" y="23"/>
                    <a:pt x="140" y="23"/>
                    <a:pt x="140" y="23"/>
                  </a:cubicBezTo>
                  <a:cubicBezTo>
                    <a:pt x="140" y="24"/>
                    <a:pt x="140" y="24"/>
                    <a:pt x="140" y="24"/>
                  </a:cubicBezTo>
                  <a:cubicBezTo>
                    <a:pt x="139" y="24"/>
                    <a:pt x="139" y="24"/>
                    <a:pt x="139" y="24"/>
                  </a:cubicBezTo>
                  <a:cubicBezTo>
                    <a:pt x="138" y="23"/>
                    <a:pt x="138" y="23"/>
                    <a:pt x="138" y="23"/>
                  </a:cubicBezTo>
                  <a:cubicBezTo>
                    <a:pt x="137" y="23"/>
                    <a:pt x="137" y="23"/>
                    <a:pt x="137" y="23"/>
                  </a:cubicBezTo>
                  <a:cubicBezTo>
                    <a:pt x="136" y="22"/>
                    <a:pt x="136" y="22"/>
                    <a:pt x="136" y="22"/>
                  </a:cubicBezTo>
                  <a:cubicBezTo>
                    <a:pt x="135" y="21"/>
                    <a:pt x="135" y="21"/>
                    <a:pt x="135" y="21"/>
                  </a:cubicBezTo>
                  <a:cubicBezTo>
                    <a:pt x="134" y="21"/>
                    <a:pt x="134" y="21"/>
                    <a:pt x="134" y="21"/>
                  </a:cubicBezTo>
                  <a:cubicBezTo>
                    <a:pt x="134" y="21"/>
                    <a:pt x="134" y="21"/>
                    <a:pt x="134" y="21"/>
                  </a:cubicBezTo>
                  <a:cubicBezTo>
                    <a:pt x="136" y="21"/>
                    <a:pt x="136" y="21"/>
                    <a:pt x="136" y="21"/>
                  </a:cubicBezTo>
                  <a:cubicBezTo>
                    <a:pt x="137" y="22"/>
                    <a:pt x="137" y="22"/>
                    <a:pt x="137" y="22"/>
                  </a:cubicBezTo>
                  <a:cubicBezTo>
                    <a:pt x="138" y="23"/>
                    <a:pt x="138" y="23"/>
                    <a:pt x="138" y="23"/>
                  </a:cubicBezTo>
                  <a:cubicBezTo>
                    <a:pt x="139" y="23"/>
                    <a:pt x="139" y="23"/>
                    <a:pt x="139" y="23"/>
                  </a:cubicBezTo>
                  <a:cubicBezTo>
                    <a:pt x="140" y="23"/>
                    <a:pt x="140" y="23"/>
                    <a:pt x="140" y="23"/>
                  </a:cubicBezTo>
                  <a:cubicBezTo>
                    <a:pt x="141" y="22"/>
                    <a:pt x="141" y="22"/>
                    <a:pt x="141" y="22"/>
                  </a:cubicBezTo>
                  <a:cubicBezTo>
                    <a:pt x="141" y="22"/>
                    <a:pt x="141" y="22"/>
                    <a:pt x="141" y="22"/>
                  </a:cubicBezTo>
                  <a:cubicBezTo>
                    <a:pt x="141" y="22"/>
                    <a:pt x="141" y="22"/>
                    <a:pt x="141" y="22"/>
                  </a:cubicBezTo>
                  <a:cubicBezTo>
                    <a:pt x="141" y="22"/>
                    <a:pt x="141" y="22"/>
                    <a:pt x="141" y="22"/>
                  </a:cubicBezTo>
                  <a:cubicBezTo>
                    <a:pt x="141" y="21"/>
                    <a:pt x="141" y="21"/>
                    <a:pt x="141" y="21"/>
                  </a:cubicBezTo>
                  <a:cubicBezTo>
                    <a:pt x="140" y="21"/>
                    <a:pt x="140" y="21"/>
                    <a:pt x="140" y="21"/>
                  </a:cubicBezTo>
                  <a:cubicBezTo>
                    <a:pt x="139" y="20"/>
                    <a:pt x="139" y="20"/>
                    <a:pt x="139" y="20"/>
                  </a:cubicBezTo>
                  <a:cubicBezTo>
                    <a:pt x="138" y="20"/>
                    <a:pt x="138" y="20"/>
                    <a:pt x="138" y="20"/>
                  </a:cubicBezTo>
                  <a:cubicBezTo>
                    <a:pt x="134" y="16"/>
                    <a:pt x="134" y="16"/>
                    <a:pt x="134" y="16"/>
                  </a:cubicBezTo>
                  <a:cubicBezTo>
                    <a:pt x="133" y="15"/>
                    <a:pt x="133" y="15"/>
                    <a:pt x="133" y="15"/>
                  </a:cubicBezTo>
                  <a:cubicBezTo>
                    <a:pt x="133" y="16"/>
                    <a:pt x="133" y="16"/>
                    <a:pt x="133" y="16"/>
                  </a:cubicBezTo>
                  <a:cubicBezTo>
                    <a:pt x="132" y="16"/>
                    <a:pt x="132" y="16"/>
                    <a:pt x="132" y="16"/>
                  </a:cubicBezTo>
                  <a:cubicBezTo>
                    <a:pt x="132" y="16"/>
                    <a:pt x="132" y="16"/>
                    <a:pt x="132" y="16"/>
                  </a:cubicBezTo>
                  <a:cubicBezTo>
                    <a:pt x="131" y="16"/>
                    <a:pt x="131" y="16"/>
                    <a:pt x="131" y="16"/>
                  </a:cubicBezTo>
                  <a:cubicBezTo>
                    <a:pt x="131" y="16"/>
                    <a:pt x="131" y="16"/>
                    <a:pt x="131" y="16"/>
                  </a:cubicBezTo>
                  <a:cubicBezTo>
                    <a:pt x="132" y="15"/>
                    <a:pt x="132" y="15"/>
                    <a:pt x="132" y="15"/>
                  </a:cubicBezTo>
                  <a:cubicBezTo>
                    <a:pt x="131" y="15"/>
                    <a:pt x="131" y="15"/>
                    <a:pt x="131" y="15"/>
                  </a:cubicBezTo>
                  <a:cubicBezTo>
                    <a:pt x="132" y="15"/>
                    <a:pt x="132" y="15"/>
                    <a:pt x="132" y="15"/>
                  </a:cubicBezTo>
                  <a:cubicBezTo>
                    <a:pt x="131" y="14"/>
                    <a:pt x="131" y="14"/>
                    <a:pt x="131" y="14"/>
                  </a:cubicBezTo>
                  <a:cubicBezTo>
                    <a:pt x="131" y="14"/>
                    <a:pt x="131" y="14"/>
                    <a:pt x="131" y="14"/>
                  </a:cubicBezTo>
                  <a:cubicBezTo>
                    <a:pt x="130" y="14"/>
                    <a:pt x="130" y="14"/>
                    <a:pt x="130" y="14"/>
                  </a:cubicBezTo>
                  <a:cubicBezTo>
                    <a:pt x="129" y="14"/>
                    <a:pt x="129" y="14"/>
                    <a:pt x="129" y="14"/>
                  </a:cubicBezTo>
                  <a:cubicBezTo>
                    <a:pt x="128" y="14"/>
                    <a:pt x="128" y="14"/>
                    <a:pt x="128" y="14"/>
                  </a:cubicBezTo>
                  <a:cubicBezTo>
                    <a:pt x="128" y="13"/>
                    <a:pt x="128" y="13"/>
                    <a:pt x="128" y="13"/>
                  </a:cubicBezTo>
                  <a:cubicBezTo>
                    <a:pt x="128" y="13"/>
                    <a:pt x="128" y="13"/>
                    <a:pt x="128" y="13"/>
                  </a:cubicBezTo>
                  <a:cubicBezTo>
                    <a:pt x="128" y="13"/>
                    <a:pt x="128" y="13"/>
                    <a:pt x="128" y="13"/>
                  </a:cubicBezTo>
                  <a:cubicBezTo>
                    <a:pt x="128" y="13"/>
                    <a:pt x="128" y="13"/>
                    <a:pt x="128" y="13"/>
                  </a:cubicBezTo>
                  <a:cubicBezTo>
                    <a:pt x="129" y="12"/>
                    <a:pt x="129" y="12"/>
                    <a:pt x="129" y="12"/>
                  </a:cubicBezTo>
                  <a:cubicBezTo>
                    <a:pt x="128" y="12"/>
                    <a:pt x="128" y="12"/>
                    <a:pt x="128" y="12"/>
                  </a:cubicBezTo>
                  <a:cubicBezTo>
                    <a:pt x="128" y="12"/>
                    <a:pt x="128" y="12"/>
                    <a:pt x="128" y="12"/>
                  </a:cubicBezTo>
                  <a:cubicBezTo>
                    <a:pt x="128" y="12"/>
                    <a:pt x="128" y="12"/>
                    <a:pt x="128" y="12"/>
                  </a:cubicBezTo>
                  <a:cubicBezTo>
                    <a:pt x="127" y="11"/>
                    <a:pt x="127" y="11"/>
                    <a:pt x="127" y="11"/>
                  </a:cubicBezTo>
                  <a:cubicBezTo>
                    <a:pt x="127" y="11"/>
                    <a:pt x="127" y="11"/>
                    <a:pt x="127" y="11"/>
                  </a:cubicBezTo>
                  <a:cubicBezTo>
                    <a:pt x="127" y="11"/>
                    <a:pt x="127" y="11"/>
                    <a:pt x="127" y="11"/>
                  </a:cubicBezTo>
                  <a:cubicBezTo>
                    <a:pt x="133" y="13"/>
                    <a:pt x="133" y="13"/>
                    <a:pt x="133" y="13"/>
                  </a:cubicBezTo>
                  <a:cubicBezTo>
                    <a:pt x="133" y="13"/>
                    <a:pt x="133" y="13"/>
                    <a:pt x="133" y="13"/>
                  </a:cubicBezTo>
                  <a:cubicBezTo>
                    <a:pt x="134" y="13"/>
                    <a:pt x="134" y="13"/>
                    <a:pt x="134" y="13"/>
                  </a:cubicBezTo>
                  <a:cubicBezTo>
                    <a:pt x="135" y="11"/>
                    <a:pt x="135" y="11"/>
                    <a:pt x="135" y="11"/>
                  </a:cubicBezTo>
                  <a:cubicBezTo>
                    <a:pt x="136" y="11"/>
                    <a:pt x="136" y="11"/>
                    <a:pt x="136" y="11"/>
                  </a:cubicBezTo>
                  <a:cubicBezTo>
                    <a:pt x="136" y="11"/>
                    <a:pt x="136" y="11"/>
                    <a:pt x="136" y="11"/>
                  </a:cubicBezTo>
                  <a:cubicBezTo>
                    <a:pt x="136" y="11"/>
                    <a:pt x="136" y="11"/>
                    <a:pt x="136" y="11"/>
                  </a:cubicBezTo>
                  <a:cubicBezTo>
                    <a:pt x="136" y="11"/>
                    <a:pt x="136" y="11"/>
                    <a:pt x="136" y="11"/>
                  </a:cubicBezTo>
                  <a:cubicBezTo>
                    <a:pt x="135" y="10"/>
                    <a:pt x="135" y="10"/>
                    <a:pt x="135" y="10"/>
                  </a:cubicBezTo>
                  <a:cubicBezTo>
                    <a:pt x="135" y="10"/>
                    <a:pt x="135" y="10"/>
                    <a:pt x="135" y="10"/>
                  </a:cubicBezTo>
                  <a:cubicBezTo>
                    <a:pt x="133" y="10"/>
                    <a:pt x="133" y="10"/>
                    <a:pt x="133" y="10"/>
                  </a:cubicBezTo>
                  <a:cubicBezTo>
                    <a:pt x="131" y="10"/>
                    <a:pt x="131" y="10"/>
                    <a:pt x="131" y="10"/>
                  </a:cubicBezTo>
                  <a:cubicBezTo>
                    <a:pt x="130" y="10"/>
                    <a:pt x="130" y="10"/>
                    <a:pt x="130" y="10"/>
                  </a:cubicBezTo>
                  <a:cubicBezTo>
                    <a:pt x="129" y="9"/>
                    <a:pt x="129" y="9"/>
                    <a:pt x="129" y="9"/>
                  </a:cubicBezTo>
                  <a:cubicBezTo>
                    <a:pt x="126" y="6"/>
                    <a:pt x="126" y="6"/>
                    <a:pt x="126" y="6"/>
                  </a:cubicBezTo>
                  <a:cubicBezTo>
                    <a:pt x="123" y="4"/>
                    <a:pt x="123" y="4"/>
                    <a:pt x="123" y="4"/>
                  </a:cubicBezTo>
                  <a:cubicBezTo>
                    <a:pt x="121" y="3"/>
                    <a:pt x="121" y="3"/>
                    <a:pt x="121" y="3"/>
                  </a:cubicBezTo>
                  <a:cubicBezTo>
                    <a:pt x="121" y="3"/>
                    <a:pt x="121" y="3"/>
                    <a:pt x="121" y="3"/>
                  </a:cubicBezTo>
                  <a:cubicBezTo>
                    <a:pt x="120" y="2"/>
                    <a:pt x="120" y="2"/>
                    <a:pt x="120" y="2"/>
                  </a:cubicBezTo>
                  <a:cubicBezTo>
                    <a:pt x="120" y="2"/>
                    <a:pt x="120" y="2"/>
                    <a:pt x="120" y="2"/>
                  </a:cubicBezTo>
                  <a:cubicBezTo>
                    <a:pt x="119" y="2"/>
                    <a:pt x="119" y="2"/>
                    <a:pt x="119" y="2"/>
                  </a:cubicBezTo>
                  <a:cubicBezTo>
                    <a:pt x="119" y="2"/>
                    <a:pt x="119" y="2"/>
                    <a:pt x="119" y="2"/>
                  </a:cubicBezTo>
                  <a:cubicBezTo>
                    <a:pt x="118" y="3"/>
                    <a:pt x="118" y="3"/>
                    <a:pt x="118" y="3"/>
                  </a:cubicBezTo>
                  <a:cubicBezTo>
                    <a:pt x="118" y="3"/>
                    <a:pt x="118" y="3"/>
                    <a:pt x="118" y="3"/>
                  </a:cubicBezTo>
                  <a:cubicBezTo>
                    <a:pt x="109" y="3"/>
                    <a:pt x="109" y="3"/>
                    <a:pt x="109" y="3"/>
                  </a:cubicBezTo>
                  <a:cubicBezTo>
                    <a:pt x="107" y="2"/>
                    <a:pt x="107" y="2"/>
                    <a:pt x="107" y="2"/>
                  </a:cubicBezTo>
                  <a:cubicBezTo>
                    <a:pt x="105" y="2"/>
                    <a:pt x="105" y="2"/>
                    <a:pt x="105" y="2"/>
                  </a:cubicBezTo>
                  <a:cubicBezTo>
                    <a:pt x="101" y="3"/>
                    <a:pt x="101" y="3"/>
                    <a:pt x="101" y="3"/>
                  </a:cubicBezTo>
                  <a:cubicBezTo>
                    <a:pt x="100" y="3"/>
                    <a:pt x="100" y="3"/>
                    <a:pt x="100" y="3"/>
                  </a:cubicBezTo>
                  <a:cubicBezTo>
                    <a:pt x="98" y="1"/>
                    <a:pt x="98" y="1"/>
                    <a:pt x="98" y="1"/>
                  </a:cubicBezTo>
                  <a:cubicBezTo>
                    <a:pt x="97" y="1"/>
                    <a:pt x="97" y="1"/>
                    <a:pt x="97" y="1"/>
                  </a:cubicBezTo>
                  <a:cubicBezTo>
                    <a:pt x="96" y="3"/>
                    <a:pt x="96" y="3"/>
                    <a:pt x="96" y="3"/>
                  </a:cubicBezTo>
                  <a:cubicBezTo>
                    <a:pt x="95" y="3"/>
                    <a:pt x="95" y="3"/>
                    <a:pt x="95" y="3"/>
                  </a:cubicBezTo>
                  <a:cubicBezTo>
                    <a:pt x="94" y="3"/>
                    <a:pt x="94" y="3"/>
                    <a:pt x="94" y="3"/>
                  </a:cubicBezTo>
                  <a:cubicBezTo>
                    <a:pt x="93" y="2"/>
                    <a:pt x="93" y="2"/>
                    <a:pt x="93" y="2"/>
                  </a:cubicBezTo>
                  <a:cubicBezTo>
                    <a:pt x="92" y="3"/>
                    <a:pt x="92" y="3"/>
                    <a:pt x="92" y="3"/>
                  </a:cubicBezTo>
                  <a:cubicBezTo>
                    <a:pt x="91" y="3"/>
                    <a:pt x="91" y="3"/>
                    <a:pt x="91" y="3"/>
                  </a:cubicBezTo>
                  <a:cubicBezTo>
                    <a:pt x="89" y="0"/>
                    <a:pt x="89" y="0"/>
                    <a:pt x="89" y="0"/>
                  </a:cubicBezTo>
                  <a:cubicBezTo>
                    <a:pt x="89" y="0"/>
                    <a:pt x="89" y="0"/>
                    <a:pt x="89" y="0"/>
                  </a:cubicBezTo>
                  <a:cubicBezTo>
                    <a:pt x="88" y="1"/>
                    <a:pt x="88" y="1"/>
                    <a:pt x="88" y="1"/>
                  </a:cubicBezTo>
                  <a:cubicBezTo>
                    <a:pt x="87" y="1"/>
                    <a:pt x="87" y="1"/>
                    <a:pt x="87" y="1"/>
                  </a:cubicBezTo>
                  <a:cubicBezTo>
                    <a:pt x="87" y="2"/>
                    <a:pt x="87" y="2"/>
                    <a:pt x="87" y="2"/>
                  </a:cubicBezTo>
                  <a:cubicBezTo>
                    <a:pt x="87" y="3"/>
                    <a:pt x="87" y="3"/>
                    <a:pt x="87" y="3"/>
                  </a:cubicBezTo>
                  <a:cubicBezTo>
                    <a:pt x="87" y="3"/>
                    <a:pt x="87" y="3"/>
                    <a:pt x="87" y="3"/>
                  </a:cubicBezTo>
                  <a:cubicBezTo>
                    <a:pt x="87" y="3"/>
                    <a:pt x="87" y="3"/>
                    <a:pt x="87" y="3"/>
                  </a:cubicBezTo>
                  <a:cubicBezTo>
                    <a:pt x="87" y="3"/>
                    <a:pt x="87" y="3"/>
                    <a:pt x="87" y="3"/>
                  </a:cubicBezTo>
                  <a:cubicBezTo>
                    <a:pt x="87" y="4"/>
                    <a:pt x="87" y="4"/>
                    <a:pt x="87" y="4"/>
                  </a:cubicBezTo>
                  <a:cubicBezTo>
                    <a:pt x="86" y="4"/>
                    <a:pt x="86" y="4"/>
                    <a:pt x="86" y="4"/>
                  </a:cubicBezTo>
                  <a:cubicBezTo>
                    <a:pt x="86" y="4"/>
                    <a:pt x="86" y="4"/>
                    <a:pt x="86" y="4"/>
                  </a:cubicBezTo>
                  <a:cubicBezTo>
                    <a:pt x="85" y="4"/>
                    <a:pt x="85" y="4"/>
                    <a:pt x="85" y="4"/>
                  </a:cubicBezTo>
                  <a:cubicBezTo>
                    <a:pt x="84" y="5"/>
                    <a:pt x="84" y="5"/>
                    <a:pt x="84" y="5"/>
                  </a:cubicBezTo>
                  <a:cubicBezTo>
                    <a:pt x="83" y="5"/>
                    <a:pt x="83" y="5"/>
                    <a:pt x="83" y="5"/>
                  </a:cubicBezTo>
                  <a:cubicBezTo>
                    <a:pt x="83" y="5"/>
                    <a:pt x="83" y="5"/>
                    <a:pt x="83" y="5"/>
                  </a:cubicBezTo>
                  <a:cubicBezTo>
                    <a:pt x="83" y="5"/>
                    <a:pt x="83" y="5"/>
                    <a:pt x="83" y="5"/>
                  </a:cubicBezTo>
                  <a:cubicBezTo>
                    <a:pt x="81" y="3"/>
                    <a:pt x="81" y="3"/>
                    <a:pt x="81" y="3"/>
                  </a:cubicBezTo>
                  <a:cubicBezTo>
                    <a:pt x="81" y="2"/>
                    <a:pt x="81" y="2"/>
                    <a:pt x="81" y="2"/>
                  </a:cubicBezTo>
                  <a:cubicBezTo>
                    <a:pt x="81" y="2"/>
                    <a:pt x="81" y="2"/>
                    <a:pt x="81" y="2"/>
                  </a:cubicBezTo>
                  <a:cubicBezTo>
                    <a:pt x="80" y="2"/>
                    <a:pt x="80" y="2"/>
                    <a:pt x="80" y="2"/>
                  </a:cubicBezTo>
                  <a:cubicBezTo>
                    <a:pt x="79" y="1"/>
                    <a:pt x="79" y="1"/>
                    <a:pt x="79" y="1"/>
                  </a:cubicBezTo>
                  <a:cubicBezTo>
                    <a:pt x="78" y="1"/>
                    <a:pt x="78" y="1"/>
                    <a:pt x="78" y="1"/>
                  </a:cubicBezTo>
                  <a:cubicBezTo>
                    <a:pt x="77" y="1"/>
                    <a:pt x="77" y="1"/>
                    <a:pt x="77" y="1"/>
                  </a:cubicBezTo>
                  <a:cubicBezTo>
                    <a:pt x="75" y="2"/>
                    <a:pt x="75" y="2"/>
                    <a:pt x="75" y="2"/>
                  </a:cubicBezTo>
                  <a:cubicBezTo>
                    <a:pt x="75" y="2"/>
                    <a:pt x="75" y="2"/>
                    <a:pt x="75" y="2"/>
                  </a:cubicBezTo>
                  <a:cubicBezTo>
                    <a:pt x="73" y="1"/>
                    <a:pt x="73" y="1"/>
                    <a:pt x="73" y="1"/>
                  </a:cubicBezTo>
                  <a:cubicBezTo>
                    <a:pt x="72" y="1"/>
                    <a:pt x="72" y="1"/>
                    <a:pt x="72" y="1"/>
                  </a:cubicBezTo>
                  <a:cubicBezTo>
                    <a:pt x="71" y="1"/>
                    <a:pt x="71" y="1"/>
                    <a:pt x="71" y="1"/>
                  </a:cubicBezTo>
                  <a:cubicBezTo>
                    <a:pt x="70" y="1"/>
                    <a:pt x="70" y="1"/>
                    <a:pt x="70" y="1"/>
                  </a:cubicBezTo>
                  <a:cubicBezTo>
                    <a:pt x="70" y="2"/>
                    <a:pt x="70" y="2"/>
                    <a:pt x="70" y="2"/>
                  </a:cubicBezTo>
                  <a:cubicBezTo>
                    <a:pt x="70" y="2"/>
                    <a:pt x="70" y="2"/>
                    <a:pt x="70" y="2"/>
                  </a:cubicBezTo>
                  <a:cubicBezTo>
                    <a:pt x="69" y="3"/>
                    <a:pt x="69" y="3"/>
                    <a:pt x="69" y="3"/>
                  </a:cubicBezTo>
                  <a:cubicBezTo>
                    <a:pt x="69" y="3"/>
                    <a:pt x="69" y="3"/>
                    <a:pt x="69" y="3"/>
                  </a:cubicBezTo>
                  <a:cubicBezTo>
                    <a:pt x="66" y="5"/>
                    <a:pt x="66" y="5"/>
                    <a:pt x="66" y="5"/>
                  </a:cubicBezTo>
                  <a:cubicBezTo>
                    <a:pt x="66" y="6"/>
                    <a:pt x="66" y="6"/>
                    <a:pt x="66" y="6"/>
                  </a:cubicBezTo>
                  <a:cubicBezTo>
                    <a:pt x="65" y="6"/>
                    <a:pt x="65" y="6"/>
                    <a:pt x="65" y="6"/>
                  </a:cubicBezTo>
                  <a:cubicBezTo>
                    <a:pt x="65" y="6"/>
                    <a:pt x="65" y="6"/>
                    <a:pt x="65" y="6"/>
                  </a:cubicBezTo>
                  <a:cubicBezTo>
                    <a:pt x="65" y="5"/>
                    <a:pt x="65" y="5"/>
                    <a:pt x="65" y="5"/>
                  </a:cubicBezTo>
                  <a:cubicBezTo>
                    <a:pt x="65" y="5"/>
                    <a:pt x="65" y="5"/>
                    <a:pt x="65" y="5"/>
                  </a:cubicBezTo>
                  <a:cubicBezTo>
                    <a:pt x="65" y="5"/>
                    <a:pt x="65" y="5"/>
                    <a:pt x="65" y="5"/>
                  </a:cubicBezTo>
                  <a:cubicBezTo>
                    <a:pt x="65" y="5"/>
                    <a:pt x="65" y="5"/>
                    <a:pt x="65" y="5"/>
                  </a:cubicBezTo>
                  <a:cubicBezTo>
                    <a:pt x="65" y="5"/>
                    <a:pt x="65" y="5"/>
                    <a:pt x="65" y="5"/>
                  </a:cubicBezTo>
                  <a:cubicBezTo>
                    <a:pt x="65" y="5"/>
                    <a:pt x="65" y="5"/>
                    <a:pt x="65" y="5"/>
                  </a:cubicBezTo>
                  <a:cubicBezTo>
                    <a:pt x="64" y="4"/>
                    <a:pt x="64" y="4"/>
                    <a:pt x="64" y="4"/>
                  </a:cubicBezTo>
                  <a:cubicBezTo>
                    <a:pt x="64" y="4"/>
                    <a:pt x="64" y="4"/>
                    <a:pt x="64" y="4"/>
                  </a:cubicBezTo>
                  <a:cubicBezTo>
                    <a:pt x="64" y="3"/>
                    <a:pt x="64" y="3"/>
                    <a:pt x="64" y="3"/>
                  </a:cubicBezTo>
                  <a:cubicBezTo>
                    <a:pt x="64" y="3"/>
                    <a:pt x="64" y="3"/>
                    <a:pt x="64" y="3"/>
                  </a:cubicBezTo>
                  <a:cubicBezTo>
                    <a:pt x="63" y="3"/>
                    <a:pt x="63" y="3"/>
                    <a:pt x="63" y="3"/>
                  </a:cubicBezTo>
                  <a:cubicBezTo>
                    <a:pt x="62" y="2"/>
                    <a:pt x="62" y="2"/>
                    <a:pt x="62" y="2"/>
                  </a:cubicBezTo>
                  <a:cubicBezTo>
                    <a:pt x="60" y="2"/>
                    <a:pt x="60" y="2"/>
                    <a:pt x="60" y="2"/>
                  </a:cubicBezTo>
                  <a:cubicBezTo>
                    <a:pt x="59" y="2"/>
                    <a:pt x="59" y="2"/>
                    <a:pt x="59" y="2"/>
                  </a:cubicBezTo>
                  <a:cubicBezTo>
                    <a:pt x="59" y="2"/>
                    <a:pt x="59" y="2"/>
                    <a:pt x="59" y="2"/>
                  </a:cubicBezTo>
                  <a:cubicBezTo>
                    <a:pt x="59" y="1"/>
                    <a:pt x="59" y="1"/>
                    <a:pt x="59" y="1"/>
                  </a:cubicBezTo>
                  <a:cubicBezTo>
                    <a:pt x="59" y="1"/>
                    <a:pt x="59" y="1"/>
                    <a:pt x="59" y="1"/>
                  </a:cubicBezTo>
                  <a:cubicBezTo>
                    <a:pt x="59" y="1"/>
                    <a:pt x="59" y="1"/>
                    <a:pt x="59" y="1"/>
                  </a:cubicBezTo>
                  <a:cubicBezTo>
                    <a:pt x="58" y="0"/>
                    <a:pt x="58" y="0"/>
                    <a:pt x="58" y="0"/>
                  </a:cubicBezTo>
                  <a:cubicBezTo>
                    <a:pt x="58" y="0"/>
                    <a:pt x="58" y="0"/>
                    <a:pt x="58" y="0"/>
                  </a:cubicBezTo>
                  <a:cubicBezTo>
                    <a:pt x="57" y="1"/>
                    <a:pt x="57" y="1"/>
                    <a:pt x="57" y="1"/>
                  </a:cubicBezTo>
                  <a:cubicBezTo>
                    <a:pt x="57" y="2"/>
                    <a:pt x="57" y="2"/>
                    <a:pt x="57" y="2"/>
                  </a:cubicBezTo>
                  <a:cubicBezTo>
                    <a:pt x="57" y="4"/>
                    <a:pt x="57" y="4"/>
                    <a:pt x="57" y="4"/>
                  </a:cubicBezTo>
                  <a:cubicBezTo>
                    <a:pt x="57" y="5"/>
                    <a:pt x="57" y="5"/>
                    <a:pt x="57" y="5"/>
                  </a:cubicBezTo>
                  <a:cubicBezTo>
                    <a:pt x="55" y="7"/>
                    <a:pt x="55" y="7"/>
                    <a:pt x="55" y="7"/>
                  </a:cubicBezTo>
                  <a:cubicBezTo>
                    <a:pt x="55" y="7"/>
                    <a:pt x="55" y="7"/>
                    <a:pt x="55" y="7"/>
                  </a:cubicBezTo>
                  <a:cubicBezTo>
                    <a:pt x="55" y="8"/>
                    <a:pt x="55" y="8"/>
                    <a:pt x="55" y="8"/>
                  </a:cubicBezTo>
                  <a:cubicBezTo>
                    <a:pt x="54" y="8"/>
                    <a:pt x="54" y="8"/>
                    <a:pt x="54" y="8"/>
                  </a:cubicBezTo>
                  <a:cubicBezTo>
                    <a:pt x="53" y="8"/>
                    <a:pt x="53" y="8"/>
                    <a:pt x="53" y="8"/>
                  </a:cubicBezTo>
                  <a:cubicBezTo>
                    <a:pt x="53" y="7"/>
                    <a:pt x="53" y="7"/>
                    <a:pt x="53" y="7"/>
                  </a:cubicBezTo>
                  <a:cubicBezTo>
                    <a:pt x="53" y="7"/>
                    <a:pt x="53" y="7"/>
                    <a:pt x="53" y="7"/>
                  </a:cubicBezTo>
                  <a:cubicBezTo>
                    <a:pt x="51" y="9"/>
                    <a:pt x="51" y="9"/>
                    <a:pt x="51" y="9"/>
                  </a:cubicBezTo>
                  <a:cubicBezTo>
                    <a:pt x="50" y="9"/>
                    <a:pt x="50" y="9"/>
                    <a:pt x="50" y="9"/>
                  </a:cubicBezTo>
                  <a:cubicBezTo>
                    <a:pt x="50" y="10"/>
                    <a:pt x="50" y="10"/>
                    <a:pt x="50" y="10"/>
                  </a:cubicBezTo>
                  <a:cubicBezTo>
                    <a:pt x="49" y="10"/>
                    <a:pt x="49" y="10"/>
                    <a:pt x="49" y="10"/>
                  </a:cubicBezTo>
                  <a:cubicBezTo>
                    <a:pt x="49" y="10"/>
                    <a:pt x="49" y="10"/>
                    <a:pt x="49" y="10"/>
                  </a:cubicBezTo>
                  <a:cubicBezTo>
                    <a:pt x="48" y="12"/>
                    <a:pt x="48" y="12"/>
                    <a:pt x="48" y="12"/>
                  </a:cubicBezTo>
                  <a:cubicBezTo>
                    <a:pt x="48" y="16"/>
                    <a:pt x="48" y="16"/>
                    <a:pt x="48" y="16"/>
                  </a:cubicBezTo>
                  <a:cubicBezTo>
                    <a:pt x="47" y="18"/>
                    <a:pt x="47" y="18"/>
                    <a:pt x="47" y="18"/>
                  </a:cubicBezTo>
                  <a:cubicBezTo>
                    <a:pt x="46" y="20"/>
                    <a:pt x="46" y="20"/>
                    <a:pt x="46" y="20"/>
                  </a:cubicBezTo>
                  <a:cubicBezTo>
                    <a:pt x="46" y="20"/>
                    <a:pt x="46" y="20"/>
                    <a:pt x="46" y="20"/>
                  </a:cubicBezTo>
                  <a:cubicBezTo>
                    <a:pt x="44" y="21"/>
                    <a:pt x="44" y="21"/>
                    <a:pt x="44" y="21"/>
                  </a:cubicBezTo>
                  <a:cubicBezTo>
                    <a:pt x="44" y="22"/>
                    <a:pt x="44" y="22"/>
                    <a:pt x="44" y="22"/>
                  </a:cubicBezTo>
                  <a:cubicBezTo>
                    <a:pt x="44" y="23"/>
                    <a:pt x="44" y="23"/>
                    <a:pt x="44" y="23"/>
                  </a:cubicBezTo>
                  <a:cubicBezTo>
                    <a:pt x="45" y="23"/>
                    <a:pt x="45" y="23"/>
                    <a:pt x="45" y="23"/>
                  </a:cubicBezTo>
                  <a:cubicBezTo>
                    <a:pt x="45" y="24"/>
                    <a:pt x="45" y="24"/>
                    <a:pt x="45" y="24"/>
                  </a:cubicBezTo>
                  <a:cubicBezTo>
                    <a:pt x="46" y="24"/>
                    <a:pt x="46" y="24"/>
                    <a:pt x="46" y="24"/>
                  </a:cubicBezTo>
                  <a:cubicBezTo>
                    <a:pt x="46" y="25"/>
                    <a:pt x="46" y="25"/>
                    <a:pt x="46" y="25"/>
                  </a:cubicBezTo>
                  <a:cubicBezTo>
                    <a:pt x="46" y="26"/>
                    <a:pt x="46" y="26"/>
                    <a:pt x="46" y="26"/>
                  </a:cubicBezTo>
                  <a:cubicBezTo>
                    <a:pt x="45" y="31"/>
                    <a:pt x="45" y="31"/>
                    <a:pt x="45" y="31"/>
                  </a:cubicBezTo>
                  <a:cubicBezTo>
                    <a:pt x="44" y="33"/>
                    <a:pt x="44" y="33"/>
                    <a:pt x="44" y="33"/>
                  </a:cubicBezTo>
                  <a:cubicBezTo>
                    <a:pt x="44" y="35"/>
                    <a:pt x="44" y="35"/>
                    <a:pt x="44" y="35"/>
                  </a:cubicBezTo>
                  <a:cubicBezTo>
                    <a:pt x="44" y="36"/>
                    <a:pt x="44" y="36"/>
                    <a:pt x="44" y="36"/>
                  </a:cubicBezTo>
                  <a:cubicBezTo>
                    <a:pt x="46" y="39"/>
                    <a:pt x="46" y="39"/>
                    <a:pt x="46" y="39"/>
                  </a:cubicBezTo>
                  <a:cubicBezTo>
                    <a:pt x="46" y="39"/>
                    <a:pt x="46" y="39"/>
                    <a:pt x="46" y="39"/>
                  </a:cubicBezTo>
                  <a:cubicBezTo>
                    <a:pt x="46" y="40"/>
                    <a:pt x="46" y="40"/>
                    <a:pt x="46" y="40"/>
                  </a:cubicBezTo>
                  <a:cubicBezTo>
                    <a:pt x="46" y="40"/>
                    <a:pt x="46" y="40"/>
                    <a:pt x="46" y="40"/>
                  </a:cubicBezTo>
                  <a:cubicBezTo>
                    <a:pt x="46" y="41"/>
                    <a:pt x="46" y="41"/>
                    <a:pt x="46" y="41"/>
                  </a:cubicBezTo>
                  <a:cubicBezTo>
                    <a:pt x="46" y="42"/>
                    <a:pt x="46" y="42"/>
                    <a:pt x="46" y="42"/>
                  </a:cubicBezTo>
                  <a:cubicBezTo>
                    <a:pt x="47" y="43"/>
                    <a:pt x="47" y="43"/>
                    <a:pt x="47" y="43"/>
                  </a:cubicBezTo>
                  <a:cubicBezTo>
                    <a:pt x="47" y="44"/>
                    <a:pt x="47" y="44"/>
                    <a:pt x="47" y="44"/>
                  </a:cubicBezTo>
                  <a:cubicBezTo>
                    <a:pt x="47" y="44"/>
                    <a:pt x="47" y="44"/>
                    <a:pt x="47" y="44"/>
                  </a:cubicBezTo>
                  <a:cubicBezTo>
                    <a:pt x="46" y="44"/>
                    <a:pt x="46" y="44"/>
                    <a:pt x="46" y="44"/>
                  </a:cubicBezTo>
                  <a:cubicBezTo>
                    <a:pt x="46" y="44"/>
                    <a:pt x="46" y="44"/>
                    <a:pt x="46" y="44"/>
                  </a:cubicBezTo>
                  <a:cubicBezTo>
                    <a:pt x="46" y="44"/>
                    <a:pt x="46" y="44"/>
                    <a:pt x="46" y="44"/>
                  </a:cubicBezTo>
                  <a:cubicBezTo>
                    <a:pt x="45" y="44"/>
                    <a:pt x="45" y="44"/>
                    <a:pt x="45" y="44"/>
                  </a:cubicBezTo>
                  <a:cubicBezTo>
                    <a:pt x="45" y="44"/>
                    <a:pt x="45" y="44"/>
                    <a:pt x="45" y="44"/>
                  </a:cubicBezTo>
                  <a:cubicBezTo>
                    <a:pt x="45" y="44"/>
                    <a:pt x="45" y="44"/>
                    <a:pt x="45" y="44"/>
                  </a:cubicBezTo>
                  <a:cubicBezTo>
                    <a:pt x="44" y="45"/>
                    <a:pt x="44" y="45"/>
                    <a:pt x="44" y="45"/>
                  </a:cubicBezTo>
                  <a:cubicBezTo>
                    <a:pt x="43" y="47"/>
                    <a:pt x="43" y="47"/>
                    <a:pt x="43" y="47"/>
                  </a:cubicBezTo>
                  <a:cubicBezTo>
                    <a:pt x="41" y="54"/>
                    <a:pt x="41" y="54"/>
                    <a:pt x="41" y="54"/>
                  </a:cubicBezTo>
                  <a:cubicBezTo>
                    <a:pt x="41" y="55"/>
                    <a:pt x="41" y="55"/>
                    <a:pt x="41" y="55"/>
                  </a:cubicBezTo>
                  <a:cubicBezTo>
                    <a:pt x="42" y="56"/>
                    <a:pt x="42" y="56"/>
                    <a:pt x="42" y="56"/>
                  </a:cubicBezTo>
                  <a:cubicBezTo>
                    <a:pt x="43" y="56"/>
                    <a:pt x="43" y="56"/>
                    <a:pt x="43" y="56"/>
                  </a:cubicBezTo>
                  <a:cubicBezTo>
                    <a:pt x="43" y="56"/>
                    <a:pt x="43" y="56"/>
                    <a:pt x="43" y="56"/>
                  </a:cubicBezTo>
                  <a:cubicBezTo>
                    <a:pt x="41" y="58"/>
                    <a:pt x="41" y="58"/>
                    <a:pt x="41" y="58"/>
                  </a:cubicBezTo>
                  <a:cubicBezTo>
                    <a:pt x="41" y="59"/>
                    <a:pt x="41" y="59"/>
                    <a:pt x="41" y="59"/>
                  </a:cubicBezTo>
                  <a:cubicBezTo>
                    <a:pt x="41" y="61"/>
                    <a:pt x="41" y="61"/>
                    <a:pt x="41" y="61"/>
                  </a:cubicBezTo>
                  <a:cubicBezTo>
                    <a:pt x="41" y="62"/>
                    <a:pt x="41" y="62"/>
                    <a:pt x="41" y="62"/>
                  </a:cubicBezTo>
                  <a:cubicBezTo>
                    <a:pt x="41" y="62"/>
                    <a:pt x="41" y="62"/>
                    <a:pt x="41" y="62"/>
                  </a:cubicBezTo>
                  <a:cubicBezTo>
                    <a:pt x="40" y="62"/>
                    <a:pt x="40" y="62"/>
                    <a:pt x="40" y="62"/>
                  </a:cubicBezTo>
                  <a:cubicBezTo>
                    <a:pt x="40" y="62"/>
                    <a:pt x="40" y="62"/>
                    <a:pt x="40" y="62"/>
                  </a:cubicBezTo>
                  <a:cubicBezTo>
                    <a:pt x="40" y="62"/>
                    <a:pt x="40" y="62"/>
                    <a:pt x="40" y="62"/>
                  </a:cubicBezTo>
                  <a:cubicBezTo>
                    <a:pt x="40" y="62"/>
                    <a:pt x="40" y="62"/>
                    <a:pt x="40" y="62"/>
                  </a:cubicBezTo>
                  <a:cubicBezTo>
                    <a:pt x="40" y="62"/>
                    <a:pt x="40" y="62"/>
                    <a:pt x="40" y="62"/>
                  </a:cubicBezTo>
                  <a:cubicBezTo>
                    <a:pt x="38" y="62"/>
                    <a:pt x="38" y="62"/>
                    <a:pt x="38" y="62"/>
                  </a:cubicBezTo>
                  <a:cubicBezTo>
                    <a:pt x="35" y="63"/>
                    <a:pt x="35" y="63"/>
                    <a:pt x="35" y="63"/>
                  </a:cubicBezTo>
                  <a:cubicBezTo>
                    <a:pt x="34" y="64"/>
                    <a:pt x="34" y="64"/>
                    <a:pt x="34" y="64"/>
                  </a:cubicBezTo>
                  <a:cubicBezTo>
                    <a:pt x="33" y="63"/>
                    <a:pt x="33" y="63"/>
                    <a:pt x="33" y="63"/>
                  </a:cubicBezTo>
                  <a:cubicBezTo>
                    <a:pt x="32" y="61"/>
                    <a:pt x="32" y="61"/>
                    <a:pt x="32" y="61"/>
                  </a:cubicBezTo>
                  <a:cubicBezTo>
                    <a:pt x="31" y="61"/>
                    <a:pt x="31" y="61"/>
                    <a:pt x="31" y="61"/>
                  </a:cubicBezTo>
                  <a:cubicBezTo>
                    <a:pt x="31" y="61"/>
                    <a:pt x="31" y="61"/>
                    <a:pt x="31" y="61"/>
                  </a:cubicBezTo>
                  <a:cubicBezTo>
                    <a:pt x="31" y="61"/>
                    <a:pt x="31" y="61"/>
                    <a:pt x="31" y="61"/>
                  </a:cubicBezTo>
                  <a:cubicBezTo>
                    <a:pt x="30" y="62"/>
                    <a:pt x="30" y="62"/>
                    <a:pt x="30" y="62"/>
                  </a:cubicBezTo>
                  <a:cubicBezTo>
                    <a:pt x="29" y="64"/>
                    <a:pt x="29" y="64"/>
                    <a:pt x="29" y="64"/>
                  </a:cubicBezTo>
                  <a:cubicBezTo>
                    <a:pt x="29" y="65"/>
                    <a:pt x="29" y="65"/>
                    <a:pt x="29" y="65"/>
                  </a:cubicBezTo>
                  <a:cubicBezTo>
                    <a:pt x="26" y="67"/>
                    <a:pt x="26" y="67"/>
                    <a:pt x="26" y="67"/>
                  </a:cubicBezTo>
                  <a:cubicBezTo>
                    <a:pt x="25" y="67"/>
                    <a:pt x="25" y="67"/>
                    <a:pt x="25" y="67"/>
                  </a:cubicBezTo>
                  <a:cubicBezTo>
                    <a:pt x="25" y="68"/>
                    <a:pt x="25" y="68"/>
                    <a:pt x="25" y="68"/>
                  </a:cubicBezTo>
                  <a:cubicBezTo>
                    <a:pt x="24" y="69"/>
                    <a:pt x="24" y="69"/>
                    <a:pt x="24" y="69"/>
                  </a:cubicBezTo>
                  <a:cubicBezTo>
                    <a:pt x="24" y="69"/>
                    <a:pt x="24" y="69"/>
                    <a:pt x="24" y="69"/>
                  </a:cubicBezTo>
                  <a:cubicBezTo>
                    <a:pt x="24" y="70"/>
                    <a:pt x="24" y="70"/>
                    <a:pt x="24" y="70"/>
                  </a:cubicBezTo>
                  <a:cubicBezTo>
                    <a:pt x="24" y="70"/>
                    <a:pt x="24" y="70"/>
                    <a:pt x="24" y="70"/>
                  </a:cubicBezTo>
                  <a:cubicBezTo>
                    <a:pt x="23" y="71"/>
                    <a:pt x="23" y="71"/>
                    <a:pt x="23" y="71"/>
                  </a:cubicBezTo>
                  <a:cubicBezTo>
                    <a:pt x="23" y="71"/>
                    <a:pt x="23" y="71"/>
                    <a:pt x="23" y="71"/>
                  </a:cubicBezTo>
                  <a:cubicBezTo>
                    <a:pt x="23" y="71"/>
                    <a:pt x="23" y="71"/>
                    <a:pt x="23" y="71"/>
                  </a:cubicBezTo>
                  <a:cubicBezTo>
                    <a:pt x="23" y="72"/>
                    <a:pt x="23" y="72"/>
                    <a:pt x="23" y="72"/>
                  </a:cubicBezTo>
                  <a:cubicBezTo>
                    <a:pt x="24" y="73"/>
                    <a:pt x="24" y="73"/>
                    <a:pt x="24" y="73"/>
                  </a:cubicBezTo>
                  <a:cubicBezTo>
                    <a:pt x="24" y="74"/>
                    <a:pt x="24" y="74"/>
                    <a:pt x="24" y="74"/>
                  </a:cubicBezTo>
                  <a:cubicBezTo>
                    <a:pt x="24" y="75"/>
                    <a:pt x="24" y="75"/>
                    <a:pt x="24" y="75"/>
                  </a:cubicBezTo>
                  <a:cubicBezTo>
                    <a:pt x="24" y="75"/>
                    <a:pt x="24" y="75"/>
                    <a:pt x="24" y="75"/>
                  </a:cubicBezTo>
                  <a:cubicBezTo>
                    <a:pt x="23" y="75"/>
                    <a:pt x="23" y="75"/>
                    <a:pt x="23" y="75"/>
                  </a:cubicBezTo>
                  <a:cubicBezTo>
                    <a:pt x="23" y="75"/>
                    <a:pt x="23" y="75"/>
                    <a:pt x="23" y="75"/>
                  </a:cubicBezTo>
                  <a:cubicBezTo>
                    <a:pt x="23" y="76"/>
                    <a:pt x="23" y="76"/>
                    <a:pt x="23" y="76"/>
                  </a:cubicBezTo>
                  <a:cubicBezTo>
                    <a:pt x="23" y="76"/>
                    <a:pt x="23" y="76"/>
                    <a:pt x="23" y="76"/>
                  </a:cubicBezTo>
                  <a:cubicBezTo>
                    <a:pt x="22" y="76"/>
                    <a:pt x="22" y="76"/>
                    <a:pt x="22" y="76"/>
                  </a:cubicBezTo>
                  <a:cubicBezTo>
                    <a:pt x="22" y="76"/>
                    <a:pt x="22" y="76"/>
                    <a:pt x="22" y="76"/>
                  </a:cubicBezTo>
                  <a:cubicBezTo>
                    <a:pt x="22" y="77"/>
                    <a:pt x="22" y="77"/>
                    <a:pt x="22" y="77"/>
                  </a:cubicBezTo>
                  <a:cubicBezTo>
                    <a:pt x="23" y="78"/>
                    <a:pt x="23" y="78"/>
                    <a:pt x="23" y="78"/>
                  </a:cubicBezTo>
                  <a:cubicBezTo>
                    <a:pt x="23" y="78"/>
                    <a:pt x="23" y="78"/>
                    <a:pt x="23" y="78"/>
                  </a:cubicBezTo>
                  <a:cubicBezTo>
                    <a:pt x="23" y="79"/>
                    <a:pt x="23" y="79"/>
                    <a:pt x="23" y="79"/>
                  </a:cubicBezTo>
                  <a:cubicBezTo>
                    <a:pt x="22" y="80"/>
                    <a:pt x="22" y="80"/>
                    <a:pt x="22" y="80"/>
                  </a:cubicBezTo>
                  <a:cubicBezTo>
                    <a:pt x="22" y="81"/>
                    <a:pt x="22" y="81"/>
                    <a:pt x="22" y="81"/>
                  </a:cubicBezTo>
                  <a:cubicBezTo>
                    <a:pt x="23" y="82"/>
                    <a:pt x="23" y="82"/>
                    <a:pt x="23" y="82"/>
                  </a:cubicBezTo>
                  <a:cubicBezTo>
                    <a:pt x="23" y="82"/>
                    <a:pt x="23" y="82"/>
                    <a:pt x="23" y="82"/>
                  </a:cubicBezTo>
                  <a:cubicBezTo>
                    <a:pt x="24" y="81"/>
                    <a:pt x="24" y="81"/>
                    <a:pt x="24" y="81"/>
                  </a:cubicBezTo>
                  <a:cubicBezTo>
                    <a:pt x="25" y="81"/>
                    <a:pt x="25" y="81"/>
                    <a:pt x="25" y="81"/>
                  </a:cubicBezTo>
                  <a:cubicBezTo>
                    <a:pt x="26" y="81"/>
                    <a:pt x="26" y="81"/>
                    <a:pt x="26" y="81"/>
                  </a:cubicBezTo>
                  <a:cubicBezTo>
                    <a:pt x="27" y="81"/>
                    <a:pt x="27" y="81"/>
                    <a:pt x="27" y="81"/>
                  </a:cubicBezTo>
                  <a:cubicBezTo>
                    <a:pt x="27" y="82"/>
                    <a:pt x="27" y="82"/>
                    <a:pt x="27" y="82"/>
                  </a:cubicBezTo>
                  <a:cubicBezTo>
                    <a:pt x="28" y="82"/>
                    <a:pt x="28" y="82"/>
                    <a:pt x="28" y="82"/>
                  </a:cubicBezTo>
                  <a:cubicBezTo>
                    <a:pt x="28" y="84"/>
                    <a:pt x="28" y="84"/>
                    <a:pt x="28" y="84"/>
                  </a:cubicBezTo>
                  <a:cubicBezTo>
                    <a:pt x="29" y="85"/>
                    <a:pt x="29" y="85"/>
                    <a:pt x="29" y="85"/>
                  </a:cubicBezTo>
                  <a:cubicBezTo>
                    <a:pt x="29" y="85"/>
                    <a:pt x="29" y="85"/>
                    <a:pt x="29" y="85"/>
                  </a:cubicBezTo>
                  <a:cubicBezTo>
                    <a:pt x="29" y="86"/>
                    <a:pt x="29" y="86"/>
                    <a:pt x="29" y="86"/>
                  </a:cubicBezTo>
                  <a:cubicBezTo>
                    <a:pt x="28" y="86"/>
                    <a:pt x="28" y="86"/>
                    <a:pt x="28" y="86"/>
                  </a:cubicBezTo>
                  <a:cubicBezTo>
                    <a:pt x="26" y="86"/>
                    <a:pt x="26" y="86"/>
                    <a:pt x="26" y="86"/>
                  </a:cubicBezTo>
                  <a:cubicBezTo>
                    <a:pt x="25" y="87"/>
                    <a:pt x="25" y="87"/>
                    <a:pt x="25" y="87"/>
                  </a:cubicBezTo>
                  <a:cubicBezTo>
                    <a:pt x="24" y="87"/>
                    <a:pt x="24" y="87"/>
                    <a:pt x="24" y="87"/>
                  </a:cubicBezTo>
                  <a:cubicBezTo>
                    <a:pt x="24" y="87"/>
                    <a:pt x="24" y="87"/>
                    <a:pt x="24" y="87"/>
                  </a:cubicBezTo>
                  <a:cubicBezTo>
                    <a:pt x="23" y="89"/>
                    <a:pt x="23" y="89"/>
                    <a:pt x="23" y="89"/>
                  </a:cubicBezTo>
                  <a:cubicBezTo>
                    <a:pt x="22" y="89"/>
                    <a:pt x="22" y="89"/>
                    <a:pt x="22" y="89"/>
                  </a:cubicBezTo>
                  <a:cubicBezTo>
                    <a:pt x="22" y="90"/>
                    <a:pt x="22" y="90"/>
                    <a:pt x="22" y="90"/>
                  </a:cubicBezTo>
                  <a:cubicBezTo>
                    <a:pt x="20" y="91"/>
                    <a:pt x="20" y="91"/>
                    <a:pt x="20" y="91"/>
                  </a:cubicBezTo>
                  <a:cubicBezTo>
                    <a:pt x="19" y="92"/>
                    <a:pt x="19" y="92"/>
                    <a:pt x="19" y="92"/>
                  </a:cubicBezTo>
                  <a:cubicBezTo>
                    <a:pt x="17" y="92"/>
                    <a:pt x="17" y="92"/>
                    <a:pt x="17" y="92"/>
                  </a:cubicBezTo>
                  <a:cubicBezTo>
                    <a:pt x="17" y="92"/>
                    <a:pt x="17" y="92"/>
                    <a:pt x="17" y="92"/>
                  </a:cubicBezTo>
                  <a:cubicBezTo>
                    <a:pt x="16" y="92"/>
                    <a:pt x="16" y="92"/>
                    <a:pt x="16" y="92"/>
                  </a:cubicBezTo>
                  <a:cubicBezTo>
                    <a:pt x="16" y="93"/>
                    <a:pt x="16" y="93"/>
                    <a:pt x="16" y="93"/>
                  </a:cubicBezTo>
                  <a:cubicBezTo>
                    <a:pt x="16" y="93"/>
                    <a:pt x="16" y="93"/>
                    <a:pt x="16" y="93"/>
                  </a:cubicBezTo>
                  <a:cubicBezTo>
                    <a:pt x="16" y="94"/>
                    <a:pt x="16" y="94"/>
                    <a:pt x="16" y="94"/>
                  </a:cubicBezTo>
                  <a:cubicBezTo>
                    <a:pt x="16" y="95"/>
                    <a:pt x="16" y="95"/>
                    <a:pt x="16" y="95"/>
                  </a:cubicBezTo>
                  <a:cubicBezTo>
                    <a:pt x="16" y="95"/>
                    <a:pt x="16" y="95"/>
                    <a:pt x="16" y="95"/>
                  </a:cubicBezTo>
                  <a:cubicBezTo>
                    <a:pt x="15" y="96"/>
                    <a:pt x="15" y="96"/>
                    <a:pt x="15" y="96"/>
                  </a:cubicBezTo>
                  <a:cubicBezTo>
                    <a:pt x="11" y="96"/>
                    <a:pt x="11" y="96"/>
                    <a:pt x="11" y="96"/>
                  </a:cubicBezTo>
                  <a:cubicBezTo>
                    <a:pt x="10" y="97"/>
                    <a:pt x="10" y="97"/>
                    <a:pt x="10" y="97"/>
                  </a:cubicBezTo>
                  <a:cubicBezTo>
                    <a:pt x="10" y="97"/>
                    <a:pt x="10" y="97"/>
                    <a:pt x="10" y="97"/>
                  </a:cubicBezTo>
                  <a:cubicBezTo>
                    <a:pt x="10" y="97"/>
                    <a:pt x="10" y="97"/>
                    <a:pt x="10" y="97"/>
                  </a:cubicBezTo>
                  <a:cubicBezTo>
                    <a:pt x="9" y="99"/>
                    <a:pt x="9" y="99"/>
                    <a:pt x="9" y="99"/>
                  </a:cubicBezTo>
                  <a:cubicBezTo>
                    <a:pt x="8" y="102"/>
                    <a:pt x="8" y="102"/>
                    <a:pt x="8" y="102"/>
                  </a:cubicBezTo>
                  <a:cubicBezTo>
                    <a:pt x="8" y="102"/>
                    <a:pt x="8" y="102"/>
                    <a:pt x="8" y="102"/>
                  </a:cubicBezTo>
                  <a:cubicBezTo>
                    <a:pt x="9" y="103"/>
                    <a:pt x="9" y="103"/>
                    <a:pt x="9" y="103"/>
                  </a:cubicBezTo>
                  <a:cubicBezTo>
                    <a:pt x="9" y="104"/>
                    <a:pt x="9" y="104"/>
                    <a:pt x="9" y="104"/>
                  </a:cubicBezTo>
                  <a:cubicBezTo>
                    <a:pt x="9" y="106"/>
                    <a:pt x="9" y="106"/>
                    <a:pt x="9" y="106"/>
                  </a:cubicBezTo>
                  <a:cubicBezTo>
                    <a:pt x="10" y="107"/>
                    <a:pt x="10" y="107"/>
                    <a:pt x="10" y="107"/>
                  </a:cubicBezTo>
                  <a:cubicBezTo>
                    <a:pt x="10" y="107"/>
                    <a:pt x="10" y="107"/>
                    <a:pt x="10" y="107"/>
                  </a:cubicBezTo>
                  <a:cubicBezTo>
                    <a:pt x="11" y="107"/>
                    <a:pt x="11" y="107"/>
                    <a:pt x="11" y="107"/>
                  </a:cubicBezTo>
                  <a:cubicBezTo>
                    <a:pt x="12" y="106"/>
                    <a:pt x="12" y="106"/>
                    <a:pt x="12" y="106"/>
                  </a:cubicBezTo>
                  <a:cubicBezTo>
                    <a:pt x="12" y="107"/>
                    <a:pt x="12" y="107"/>
                    <a:pt x="12" y="107"/>
                  </a:cubicBezTo>
                  <a:cubicBezTo>
                    <a:pt x="13" y="107"/>
                    <a:pt x="13" y="107"/>
                    <a:pt x="13" y="107"/>
                  </a:cubicBezTo>
                  <a:cubicBezTo>
                    <a:pt x="13" y="108"/>
                    <a:pt x="13" y="108"/>
                    <a:pt x="13" y="108"/>
                  </a:cubicBezTo>
                  <a:cubicBezTo>
                    <a:pt x="13" y="109"/>
                    <a:pt x="13" y="109"/>
                    <a:pt x="13" y="109"/>
                  </a:cubicBezTo>
                  <a:cubicBezTo>
                    <a:pt x="12" y="110"/>
                    <a:pt x="12" y="110"/>
                    <a:pt x="12" y="110"/>
                  </a:cubicBezTo>
                  <a:cubicBezTo>
                    <a:pt x="12" y="110"/>
                    <a:pt x="12" y="110"/>
                    <a:pt x="12" y="110"/>
                  </a:cubicBezTo>
                  <a:cubicBezTo>
                    <a:pt x="12" y="111"/>
                    <a:pt x="12" y="111"/>
                    <a:pt x="12" y="111"/>
                  </a:cubicBezTo>
                  <a:cubicBezTo>
                    <a:pt x="12" y="112"/>
                    <a:pt x="12" y="112"/>
                    <a:pt x="12" y="112"/>
                  </a:cubicBezTo>
                  <a:cubicBezTo>
                    <a:pt x="12" y="113"/>
                    <a:pt x="12" y="113"/>
                    <a:pt x="12" y="113"/>
                  </a:cubicBezTo>
                  <a:cubicBezTo>
                    <a:pt x="12" y="113"/>
                    <a:pt x="12" y="113"/>
                    <a:pt x="12" y="113"/>
                  </a:cubicBezTo>
                  <a:cubicBezTo>
                    <a:pt x="9" y="114"/>
                    <a:pt x="9" y="114"/>
                    <a:pt x="9" y="114"/>
                  </a:cubicBezTo>
                  <a:cubicBezTo>
                    <a:pt x="7" y="114"/>
                    <a:pt x="7" y="114"/>
                    <a:pt x="7" y="114"/>
                  </a:cubicBezTo>
                  <a:cubicBezTo>
                    <a:pt x="7" y="114"/>
                    <a:pt x="7" y="114"/>
                    <a:pt x="7" y="114"/>
                  </a:cubicBezTo>
                  <a:cubicBezTo>
                    <a:pt x="6" y="115"/>
                    <a:pt x="6" y="115"/>
                    <a:pt x="6" y="115"/>
                  </a:cubicBezTo>
                  <a:cubicBezTo>
                    <a:pt x="6" y="115"/>
                    <a:pt x="6" y="115"/>
                    <a:pt x="6" y="115"/>
                  </a:cubicBezTo>
                  <a:cubicBezTo>
                    <a:pt x="5" y="115"/>
                    <a:pt x="5" y="115"/>
                    <a:pt x="5" y="115"/>
                  </a:cubicBezTo>
                  <a:cubicBezTo>
                    <a:pt x="5" y="116"/>
                    <a:pt x="5" y="116"/>
                    <a:pt x="5" y="116"/>
                  </a:cubicBezTo>
                  <a:cubicBezTo>
                    <a:pt x="5" y="116"/>
                    <a:pt x="5" y="116"/>
                    <a:pt x="5" y="116"/>
                  </a:cubicBezTo>
                  <a:cubicBezTo>
                    <a:pt x="5" y="116"/>
                    <a:pt x="5" y="116"/>
                    <a:pt x="5" y="116"/>
                  </a:cubicBezTo>
                  <a:cubicBezTo>
                    <a:pt x="5" y="117"/>
                    <a:pt x="5" y="117"/>
                    <a:pt x="5" y="117"/>
                  </a:cubicBezTo>
                  <a:cubicBezTo>
                    <a:pt x="5" y="117"/>
                    <a:pt x="5" y="117"/>
                    <a:pt x="5" y="117"/>
                  </a:cubicBezTo>
                  <a:cubicBezTo>
                    <a:pt x="5" y="117"/>
                    <a:pt x="5" y="117"/>
                    <a:pt x="5" y="117"/>
                  </a:cubicBezTo>
                  <a:cubicBezTo>
                    <a:pt x="5" y="118"/>
                    <a:pt x="5" y="118"/>
                    <a:pt x="5" y="118"/>
                  </a:cubicBezTo>
                  <a:cubicBezTo>
                    <a:pt x="5" y="119"/>
                    <a:pt x="5" y="119"/>
                    <a:pt x="5" y="119"/>
                  </a:cubicBezTo>
                  <a:cubicBezTo>
                    <a:pt x="5" y="122"/>
                    <a:pt x="5" y="122"/>
                    <a:pt x="5" y="122"/>
                  </a:cubicBezTo>
                  <a:cubicBezTo>
                    <a:pt x="4" y="125"/>
                    <a:pt x="4" y="125"/>
                    <a:pt x="4" y="125"/>
                  </a:cubicBezTo>
                  <a:cubicBezTo>
                    <a:pt x="3" y="126"/>
                    <a:pt x="3" y="126"/>
                    <a:pt x="3" y="126"/>
                  </a:cubicBezTo>
                  <a:cubicBezTo>
                    <a:pt x="3" y="127"/>
                    <a:pt x="3" y="127"/>
                    <a:pt x="3" y="127"/>
                  </a:cubicBezTo>
                  <a:cubicBezTo>
                    <a:pt x="1" y="128"/>
                    <a:pt x="1" y="128"/>
                    <a:pt x="1" y="128"/>
                  </a:cubicBezTo>
                  <a:cubicBezTo>
                    <a:pt x="0" y="129"/>
                    <a:pt x="0" y="129"/>
                    <a:pt x="0" y="129"/>
                  </a:cubicBezTo>
                  <a:cubicBezTo>
                    <a:pt x="0" y="129"/>
                    <a:pt x="0" y="129"/>
                    <a:pt x="0" y="129"/>
                  </a:cubicBezTo>
                  <a:cubicBezTo>
                    <a:pt x="0" y="129"/>
                    <a:pt x="0" y="129"/>
                    <a:pt x="0" y="129"/>
                  </a:cubicBezTo>
                  <a:cubicBezTo>
                    <a:pt x="0" y="129"/>
                    <a:pt x="0" y="129"/>
                    <a:pt x="0" y="129"/>
                  </a:cubicBezTo>
                  <a:cubicBezTo>
                    <a:pt x="0" y="130"/>
                    <a:pt x="0" y="130"/>
                    <a:pt x="0" y="130"/>
                  </a:cubicBezTo>
                  <a:cubicBezTo>
                    <a:pt x="0" y="132"/>
                    <a:pt x="0" y="132"/>
                    <a:pt x="0" y="132"/>
                  </a:cubicBezTo>
                  <a:cubicBezTo>
                    <a:pt x="0" y="132"/>
                    <a:pt x="0" y="132"/>
                    <a:pt x="0" y="132"/>
                  </a:cubicBezTo>
                  <a:cubicBezTo>
                    <a:pt x="0" y="133"/>
                    <a:pt x="0" y="133"/>
                    <a:pt x="0" y="133"/>
                  </a:cubicBezTo>
                  <a:cubicBezTo>
                    <a:pt x="2" y="138"/>
                    <a:pt x="2" y="138"/>
                    <a:pt x="2" y="138"/>
                  </a:cubicBezTo>
                  <a:cubicBezTo>
                    <a:pt x="5" y="138"/>
                    <a:pt x="5" y="138"/>
                    <a:pt x="5" y="138"/>
                  </a:cubicBezTo>
                  <a:cubicBezTo>
                    <a:pt x="7" y="140"/>
                    <a:pt x="7" y="140"/>
                    <a:pt x="7" y="140"/>
                  </a:cubicBezTo>
                  <a:cubicBezTo>
                    <a:pt x="7" y="142"/>
                    <a:pt x="7" y="142"/>
                    <a:pt x="7" y="142"/>
                  </a:cubicBezTo>
                  <a:cubicBezTo>
                    <a:pt x="12" y="147"/>
                    <a:pt x="12" y="147"/>
                    <a:pt x="12" y="147"/>
                  </a:cubicBezTo>
                  <a:cubicBezTo>
                    <a:pt x="14" y="145"/>
                    <a:pt x="14" y="145"/>
                    <a:pt x="14" y="145"/>
                  </a:cubicBezTo>
                  <a:cubicBezTo>
                    <a:pt x="18" y="145"/>
                    <a:pt x="18" y="145"/>
                    <a:pt x="18" y="145"/>
                  </a:cubicBezTo>
                  <a:cubicBezTo>
                    <a:pt x="20" y="149"/>
                    <a:pt x="20" y="149"/>
                    <a:pt x="20" y="149"/>
                  </a:cubicBezTo>
                  <a:cubicBezTo>
                    <a:pt x="27" y="149"/>
                    <a:pt x="27" y="149"/>
                    <a:pt x="27" y="149"/>
                  </a:cubicBezTo>
                  <a:cubicBezTo>
                    <a:pt x="28" y="152"/>
                    <a:pt x="28" y="152"/>
                    <a:pt x="28" y="152"/>
                  </a:cubicBezTo>
                  <a:cubicBezTo>
                    <a:pt x="28" y="152"/>
                    <a:pt x="32" y="153"/>
                    <a:pt x="34" y="152"/>
                  </a:cubicBezTo>
                  <a:cubicBezTo>
                    <a:pt x="36" y="151"/>
                    <a:pt x="38" y="150"/>
                    <a:pt x="38" y="149"/>
                  </a:cubicBezTo>
                  <a:cubicBezTo>
                    <a:pt x="38" y="148"/>
                    <a:pt x="38" y="145"/>
                    <a:pt x="40" y="144"/>
                  </a:cubicBezTo>
                  <a:cubicBezTo>
                    <a:pt x="42" y="143"/>
                    <a:pt x="49" y="142"/>
                    <a:pt x="49" y="142"/>
                  </a:cubicBezTo>
                  <a:cubicBezTo>
                    <a:pt x="51" y="142"/>
                    <a:pt x="51" y="142"/>
                    <a:pt x="51" y="142"/>
                  </a:cubicBezTo>
                  <a:cubicBezTo>
                    <a:pt x="55" y="138"/>
                    <a:pt x="55" y="138"/>
                    <a:pt x="55" y="138"/>
                  </a:cubicBezTo>
                  <a:cubicBezTo>
                    <a:pt x="58" y="136"/>
                    <a:pt x="58" y="136"/>
                    <a:pt x="58" y="136"/>
                  </a:cubicBezTo>
                  <a:cubicBezTo>
                    <a:pt x="58" y="136"/>
                    <a:pt x="58" y="134"/>
                    <a:pt x="60" y="133"/>
                  </a:cubicBezTo>
                  <a:cubicBezTo>
                    <a:pt x="62" y="133"/>
                    <a:pt x="67" y="129"/>
                    <a:pt x="67" y="129"/>
                  </a:cubicBezTo>
                  <a:cubicBezTo>
                    <a:pt x="67" y="127"/>
                    <a:pt x="67" y="127"/>
                    <a:pt x="67" y="127"/>
                  </a:cubicBezTo>
                  <a:cubicBezTo>
                    <a:pt x="68" y="125"/>
                    <a:pt x="68" y="125"/>
                    <a:pt x="68" y="125"/>
                  </a:cubicBezTo>
                  <a:cubicBezTo>
                    <a:pt x="71" y="124"/>
                    <a:pt x="71" y="124"/>
                    <a:pt x="71" y="124"/>
                  </a:cubicBezTo>
                  <a:cubicBezTo>
                    <a:pt x="73" y="117"/>
                    <a:pt x="73" y="117"/>
                    <a:pt x="73" y="117"/>
                  </a:cubicBezTo>
                  <a:cubicBezTo>
                    <a:pt x="73" y="117"/>
                    <a:pt x="73" y="113"/>
                    <a:pt x="73" y="112"/>
                  </a:cubicBezTo>
                  <a:cubicBezTo>
                    <a:pt x="73" y="111"/>
                    <a:pt x="75" y="109"/>
                    <a:pt x="75" y="108"/>
                  </a:cubicBezTo>
                  <a:cubicBezTo>
                    <a:pt x="75" y="106"/>
                    <a:pt x="75" y="104"/>
                    <a:pt x="75" y="104"/>
                  </a:cubicBezTo>
                  <a:cubicBezTo>
                    <a:pt x="75" y="104"/>
                    <a:pt x="79" y="104"/>
                    <a:pt x="79" y="103"/>
                  </a:cubicBezTo>
                  <a:cubicBezTo>
                    <a:pt x="80" y="103"/>
                    <a:pt x="81" y="101"/>
                    <a:pt x="81" y="101"/>
                  </a:cubicBezTo>
                  <a:cubicBezTo>
                    <a:pt x="81" y="101"/>
                    <a:pt x="77" y="99"/>
                    <a:pt x="79" y="98"/>
                  </a:cubicBezTo>
                  <a:cubicBezTo>
                    <a:pt x="80" y="97"/>
                    <a:pt x="82" y="96"/>
                    <a:pt x="83" y="96"/>
                  </a:cubicBezTo>
                  <a:cubicBezTo>
                    <a:pt x="84" y="96"/>
                    <a:pt x="86" y="96"/>
                    <a:pt x="86" y="96"/>
                  </a:cubicBezTo>
                  <a:cubicBezTo>
                    <a:pt x="88" y="92"/>
                    <a:pt x="88" y="92"/>
                    <a:pt x="88" y="92"/>
                  </a:cubicBezTo>
                  <a:cubicBezTo>
                    <a:pt x="88" y="89"/>
                    <a:pt x="88" y="89"/>
                    <a:pt x="88" y="89"/>
                  </a:cubicBezTo>
                  <a:cubicBezTo>
                    <a:pt x="90" y="88"/>
                    <a:pt x="90" y="88"/>
                    <a:pt x="90" y="88"/>
                  </a:cubicBezTo>
                  <a:cubicBezTo>
                    <a:pt x="92" y="90"/>
                    <a:pt x="92" y="90"/>
                    <a:pt x="92" y="90"/>
                  </a:cubicBezTo>
                  <a:cubicBezTo>
                    <a:pt x="92" y="90"/>
                    <a:pt x="94" y="88"/>
                    <a:pt x="95" y="87"/>
                  </a:cubicBezTo>
                  <a:cubicBezTo>
                    <a:pt x="96" y="87"/>
                    <a:pt x="98" y="85"/>
                    <a:pt x="98" y="85"/>
                  </a:cubicBezTo>
                  <a:cubicBezTo>
                    <a:pt x="100" y="91"/>
                    <a:pt x="100" y="91"/>
                    <a:pt x="100" y="91"/>
                  </a:cubicBezTo>
                  <a:cubicBezTo>
                    <a:pt x="100" y="91"/>
                    <a:pt x="103" y="92"/>
                    <a:pt x="103" y="91"/>
                  </a:cubicBezTo>
                  <a:cubicBezTo>
                    <a:pt x="103" y="90"/>
                    <a:pt x="104" y="88"/>
                    <a:pt x="106" y="87"/>
                  </a:cubicBezTo>
                  <a:cubicBezTo>
                    <a:pt x="107" y="86"/>
                    <a:pt x="111" y="85"/>
                    <a:pt x="111" y="85"/>
                  </a:cubicBezTo>
                  <a:cubicBezTo>
                    <a:pt x="114" y="82"/>
                    <a:pt x="114" y="82"/>
                    <a:pt x="114" y="82"/>
                  </a:cubicBezTo>
                  <a:cubicBezTo>
                    <a:pt x="117" y="82"/>
                    <a:pt x="117" y="82"/>
                    <a:pt x="117" y="82"/>
                  </a:cubicBezTo>
                  <a:cubicBezTo>
                    <a:pt x="120" y="83"/>
                    <a:pt x="120" y="83"/>
                    <a:pt x="120" y="83"/>
                  </a:cubicBezTo>
                  <a:cubicBezTo>
                    <a:pt x="123" y="82"/>
                    <a:pt x="123" y="82"/>
                    <a:pt x="123" y="82"/>
                  </a:cubicBezTo>
                  <a:cubicBezTo>
                    <a:pt x="128" y="82"/>
                    <a:pt x="128" y="82"/>
                    <a:pt x="128" y="82"/>
                  </a:cubicBezTo>
                  <a:cubicBezTo>
                    <a:pt x="128" y="82"/>
                    <a:pt x="131" y="84"/>
                    <a:pt x="132" y="85"/>
                  </a:cubicBezTo>
                  <a:cubicBezTo>
                    <a:pt x="134" y="86"/>
                    <a:pt x="136" y="86"/>
                    <a:pt x="136" y="86"/>
                  </a:cubicBezTo>
                  <a:cubicBezTo>
                    <a:pt x="137" y="86"/>
                    <a:pt x="137" y="86"/>
                    <a:pt x="137" y="86"/>
                  </a:cubicBezTo>
                  <a:cubicBezTo>
                    <a:pt x="137" y="86"/>
                    <a:pt x="141" y="88"/>
                    <a:pt x="141" y="90"/>
                  </a:cubicBezTo>
                  <a:cubicBezTo>
                    <a:pt x="142" y="91"/>
                    <a:pt x="143" y="93"/>
                    <a:pt x="143" y="93"/>
                  </a:cubicBezTo>
                  <a:cubicBezTo>
                    <a:pt x="147" y="94"/>
                    <a:pt x="147" y="94"/>
                    <a:pt x="147" y="94"/>
                  </a:cubicBezTo>
                  <a:cubicBezTo>
                    <a:pt x="148" y="92"/>
                    <a:pt x="148" y="92"/>
                    <a:pt x="148" y="92"/>
                  </a:cubicBezTo>
                  <a:cubicBezTo>
                    <a:pt x="150" y="91"/>
                    <a:pt x="150" y="91"/>
                    <a:pt x="150" y="91"/>
                  </a:cubicBezTo>
                  <a:cubicBezTo>
                    <a:pt x="152" y="91"/>
                    <a:pt x="152" y="91"/>
                    <a:pt x="152" y="91"/>
                  </a:cubicBezTo>
                  <a:cubicBezTo>
                    <a:pt x="154" y="89"/>
                    <a:pt x="154" y="89"/>
                    <a:pt x="154" y="89"/>
                  </a:cubicBezTo>
                  <a:cubicBezTo>
                    <a:pt x="155" y="88"/>
                    <a:pt x="155" y="88"/>
                    <a:pt x="155" y="88"/>
                  </a:cubicBezTo>
                  <a:cubicBezTo>
                    <a:pt x="155" y="88"/>
                    <a:pt x="155" y="88"/>
                    <a:pt x="155" y="88"/>
                  </a:cubicBezTo>
                  <a:close/>
                  <a:moveTo>
                    <a:pt x="133" y="42"/>
                  </a:moveTo>
                  <a:cubicBezTo>
                    <a:pt x="133" y="41"/>
                    <a:pt x="133" y="41"/>
                    <a:pt x="133" y="41"/>
                  </a:cubicBezTo>
                  <a:cubicBezTo>
                    <a:pt x="133" y="41"/>
                    <a:pt x="133" y="41"/>
                    <a:pt x="133" y="41"/>
                  </a:cubicBezTo>
                  <a:cubicBezTo>
                    <a:pt x="133" y="41"/>
                    <a:pt x="133" y="41"/>
                    <a:pt x="133" y="41"/>
                  </a:cubicBezTo>
                  <a:cubicBezTo>
                    <a:pt x="132" y="40"/>
                    <a:pt x="132" y="40"/>
                    <a:pt x="132" y="40"/>
                  </a:cubicBezTo>
                  <a:cubicBezTo>
                    <a:pt x="131" y="40"/>
                    <a:pt x="131" y="40"/>
                    <a:pt x="131" y="40"/>
                  </a:cubicBezTo>
                  <a:cubicBezTo>
                    <a:pt x="130" y="40"/>
                    <a:pt x="130" y="40"/>
                    <a:pt x="130" y="40"/>
                  </a:cubicBezTo>
                  <a:cubicBezTo>
                    <a:pt x="130" y="40"/>
                    <a:pt x="130" y="40"/>
                    <a:pt x="130" y="40"/>
                  </a:cubicBezTo>
                  <a:cubicBezTo>
                    <a:pt x="129" y="38"/>
                    <a:pt x="129" y="38"/>
                    <a:pt x="129" y="38"/>
                  </a:cubicBezTo>
                  <a:cubicBezTo>
                    <a:pt x="128" y="38"/>
                    <a:pt x="128" y="38"/>
                    <a:pt x="128" y="38"/>
                  </a:cubicBezTo>
                  <a:cubicBezTo>
                    <a:pt x="124" y="37"/>
                    <a:pt x="124" y="37"/>
                    <a:pt x="124" y="37"/>
                  </a:cubicBezTo>
                  <a:cubicBezTo>
                    <a:pt x="124" y="37"/>
                    <a:pt x="124" y="37"/>
                    <a:pt x="124" y="37"/>
                  </a:cubicBezTo>
                  <a:cubicBezTo>
                    <a:pt x="123" y="37"/>
                    <a:pt x="123" y="37"/>
                    <a:pt x="123" y="37"/>
                  </a:cubicBezTo>
                  <a:cubicBezTo>
                    <a:pt x="122" y="37"/>
                    <a:pt x="122" y="37"/>
                    <a:pt x="122" y="37"/>
                  </a:cubicBezTo>
                  <a:cubicBezTo>
                    <a:pt x="122" y="37"/>
                    <a:pt x="122" y="37"/>
                    <a:pt x="122" y="37"/>
                  </a:cubicBezTo>
                  <a:cubicBezTo>
                    <a:pt x="121" y="37"/>
                    <a:pt x="121" y="37"/>
                    <a:pt x="121" y="37"/>
                  </a:cubicBezTo>
                  <a:cubicBezTo>
                    <a:pt x="121" y="37"/>
                    <a:pt x="121" y="37"/>
                    <a:pt x="121" y="37"/>
                  </a:cubicBezTo>
                  <a:cubicBezTo>
                    <a:pt x="120" y="38"/>
                    <a:pt x="120" y="38"/>
                    <a:pt x="120" y="38"/>
                  </a:cubicBezTo>
                  <a:cubicBezTo>
                    <a:pt x="120" y="38"/>
                    <a:pt x="120" y="38"/>
                    <a:pt x="120" y="38"/>
                  </a:cubicBezTo>
                  <a:cubicBezTo>
                    <a:pt x="120" y="39"/>
                    <a:pt x="120" y="39"/>
                    <a:pt x="120" y="39"/>
                  </a:cubicBezTo>
                  <a:cubicBezTo>
                    <a:pt x="120" y="39"/>
                    <a:pt x="120" y="39"/>
                    <a:pt x="120" y="39"/>
                  </a:cubicBezTo>
                  <a:cubicBezTo>
                    <a:pt x="120" y="40"/>
                    <a:pt x="120" y="40"/>
                    <a:pt x="120" y="40"/>
                  </a:cubicBezTo>
                  <a:cubicBezTo>
                    <a:pt x="121" y="40"/>
                    <a:pt x="121" y="40"/>
                    <a:pt x="121" y="40"/>
                  </a:cubicBezTo>
                  <a:cubicBezTo>
                    <a:pt x="122" y="40"/>
                    <a:pt x="122" y="40"/>
                    <a:pt x="122" y="40"/>
                  </a:cubicBezTo>
                  <a:cubicBezTo>
                    <a:pt x="122" y="41"/>
                    <a:pt x="122" y="41"/>
                    <a:pt x="122" y="41"/>
                  </a:cubicBezTo>
                  <a:cubicBezTo>
                    <a:pt x="123" y="41"/>
                    <a:pt x="123" y="41"/>
                    <a:pt x="123" y="41"/>
                  </a:cubicBezTo>
                  <a:cubicBezTo>
                    <a:pt x="127" y="41"/>
                    <a:pt x="127" y="41"/>
                    <a:pt x="127" y="41"/>
                  </a:cubicBezTo>
                  <a:cubicBezTo>
                    <a:pt x="131" y="42"/>
                    <a:pt x="131" y="42"/>
                    <a:pt x="131" y="42"/>
                  </a:cubicBezTo>
                  <a:cubicBezTo>
                    <a:pt x="132" y="43"/>
                    <a:pt x="132" y="43"/>
                    <a:pt x="132" y="43"/>
                  </a:cubicBezTo>
                  <a:lnTo>
                    <a:pt x="133" y="42"/>
                  </a:lnTo>
                  <a:close/>
                  <a:moveTo>
                    <a:pt x="130" y="48"/>
                  </a:moveTo>
                  <a:cubicBezTo>
                    <a:pt x="129" y="49"/>
                    <a:pt x="129" y="49"/>
                    <a:pt x="129" y="49"/>
                  </a:cubicBezTo>
                  <a:cubicBezTo>
                    <a:pt x="129" y="49"/>
                    <a:pt x="129" y="49"/>
                    <a:pt x="129" y="49"/>
                  </a:cubicBezTo>
                  <a:cubicBezTo>
                    <a:pt x="129" y="50"/>
                    <a:pt x="129" y="50"/>
                    <a:pt x="129" y="50"/>
                  </a:cubicBezTo>
                  <a:cubicBezTo>
                    <a:pt x="130" y="51"/>
                    <a:pt x="130" y="51"/>
                    <a:pt x="130" y="51"/>
                  </a:cubicBezTo>
                  <a:cubicBezTo>
                    <a:pt x="130" y="51"/>
                    <a:pt x="130" y="51"/>
                    <a:pt x="130" y="51"/>
                  </a:cubicBezTo>
                  <a:cubicBezTo>
                    <a:pt x="131" y="50"/>
                    <a:pt x="131" y="50"/>
                    <a:pt x="131" y="50"/>
                  </a:cubicBezTo>
                  <a:cubicBezTo>
                    <a:pt x="131" y="50"/>
                    <a:pt x="131" y="50"/>
                    <a:pt x="131" y="50"/>
                  </a:cubicBezTo>
                  <a:cubicBezTo>
                    <a:pt x="131" y="50"/>
                    <a:pt x="131" y="50"/>
                    <a:pt x="131" y="50"/>
                  </a:cubicBezTo>
                  <a:cubicBezTo>
                    <a:pt x="133" y="50"/>
                    <a:pt x="133" y="50"/>
                    <a:pt x="133" y="50"/>
                  </a:cubicBezTo>
                  <a:cubicBezTo>
                    <a:pt x="133" y="50"/>
                    <a:pt x="133" y="50"/>
                    <a:pt x="133" y="50"/>
                  </a:cubicBezTo>
                  <a:cubicBezTo>
                    <a:pt x="134" y="50"/>
                    <a:pt x="134" y="50"/>
                    <a:pt x="134" y="50"/>
                  </a:cubicBezTo>
                  <a:cubicBezTo>
                    <a:pt x="134" y="50"/>
                    <a:pt x="134" y="50"/>
                    <a:pt x="134" y="50"/>
                  </a:cubicBezTo>
                  <a:cubicBezTo>
                    <a:pt x="134" y="49"/>
                    <a:pt x="134" y="49"/>
                    <a:pt x="134" y="49"/>
                  </a:cubicBezTo>
                  <a:cubicBezTo>
                    <a:pt x="134" y="49"/>
                    <a:pt x="134" y="49"/>
                    <a:pt x="134" y="49"/>
                  </a:cubicBezTo>
                  <a:cubicBezTo>
                    <a:pt x="134" y="49"/>
                    <a:pt x="134" y="49"/>
                    <a:pt x="134" y="49"/>
                  </a:cubicBezTo>
                  <a:cubicBezTo>
                    <a:pt x="133" y="48"/>
                    <a:pt x="133" y="48"/>
                    <a:pt x="133" y="48"/>
                  </a:cubicBezTo>
                  <a:cubicBezTo>
                    <a:pt x="132" y="48"/>
                    <a:pt x="132" y="48"/>
                    <a:pt x="132" y="48"/>
                  </a:cubicBezTo>
                  <a:cubicBezTo>
                    <a:pt x="131" y="48"/>
                    <a:pt x="131" y="48"/>
                    <a:pt x="131" y="48"/>
                  </a:cubicBezTo>
                  <a:cubicBezTo>
                    <a:pt x="130" y="48"/>
                    <a:pt x="130" y="48"/>
                    <a:pt x="130" y="48"/>
                  </a:cubicBez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0" name="Freeform 23">
              <a:extLst>
                <a:ext uri="{FF2B5EF4-FFF2-40B4-BE49-F238E27FC236}">
                  <a16:creationId xmlns:a16="http://schemas.microsoft.com/office/drawing/2014/main" id="{449F16D2-7F7F-495F-BB95-713AAE56B9FF}"/>
                </a:ext>
              </a:extLst>
            </p:cNvPr>
            <p:cNvSpPr>
              <a:spLocks noEditPoints="1"/>
            </p:cNvSpPr>
            <p:nvPr/>
          </p:nvSpPr>
          <p:spPr bwMode="auto">
            <a:xfrm>
              <a:off x="7615755" y="4757352"/>
              <a:ext cx="1803276" cy="1096558"/>
            </a:xfrm>
            <a:custGeom>
              <a:avLst/>
              <a:gdLst>
                <a:gd name="T0" fmla="*/ 130 w 865"/>
                <a:gd name="T1" fmla="*/ 45 h 526"/>
                <a:gd name="T2" fmla="*/ 42 w 865"/>
                <a:gd name="T3" fmla="*/ 78 h 526"/>
                <a:gd name="T4" fmla="*/ 157 w 865"/>
                <a:gd name="T5" fmla="*/ 446 h 526"/>
                <a:gd name="T6" fmla="*/ 191 w 865"/>
                <a:gd name="T7" fmla="*/ 36 h 526"/>
                <a:gd name="T8" fmla="*/ 23 w 865"/>
                <a:gd name="T9" fmla="*/ 461 h 526"/>
                <a:gd name="T10" fmla="*/ 38 w 865"/>
                <a:gd name="T11" fmla="*/ 482 h 526"/>
                <a:gd name="T12" fmla="*/ 2 w 865"/>
                <a:gd name="T13" fmla="*/ 490 h 526"/>
                <a:gd name="T14" fmla="*/ 222 w 865"/>
                <a:gd name="T15" fmla="*/ 515 h 526"/>
                <a:gd name="T16" fmla="*/ 226 w 865"/>
                <a:gd name="T17" fmla="*/ 91 h 526"/>
                <a:gd name="T18" fmla="*/ 193 w 865"/>
                <a:gd name="T19" fmla="*/ 503 h 526"/>
                <a:gd name="T20" fmla="*/ 266 w 865"/>
                <a:gd name="T21" fmla="*/ 76 h 526"/>
                <a:gd name="T22" fmla="*/ 172 w 865"/>
                <a:gd name="T23" fmla="*/ 255 h 526"/>
                <a:gd name="T24" fmla="*/ 553 w 865"/>
                <a:gd name="T25" fmla="*/ 368 h 526"/>
                <a:gd name="T26" fmla="*/ 813 w 865"/>
                <a:gd name="T27" fmla="*/ 334 h 526"/>
                <a:gd name="T28" fmla="*/ 802 w 865"/>
                <a:gd name="T29" fmla="*/ 309 h 526"/>
                <a:gd name="T30" fmla="*/ 802 w 865"/>
                <a:gd name="T31" fmla="*/ 282 h 526"/>
                <a:gd name="T32" fmla="*/ 806 w 865"/>
                <a:gd name="T33" fmla="*/ 267 h 526"/>
                <a:gd name="T34" fmla="*/ 802 w 865"/>
                <a:gd name="T35" fmla="*/ 257 h 526"/>
                <a:gd name="T36" fmla="*/ 511 w 865"/>
                <a:gd name="T37" fmla="*/ 435 h 526"/>
                <a:gd name="T38" fmla="*/ 496 w 865"/>
                <a:gd name="T39" fmla="*/ 461 h 526"/>
                <a:gd name="T40" fmla="*/ 519 w 865"/>
                <a:gd name="T41" fmla="*/ 114 h 526"/>
                <a:gd name="T42" fmla="*/ 538 w 865"/>
                <a:gd name="T43" fmla="*/ 114 h 526"/>
                <a:gd name="T44" fmla="*/ 827 w 865"/>
                <a:gd name="T45" fmla="*/ 372 h 526"/>
                <a:gd name="T46" fmla="*/ 829 w 865"/>
                <a:gd name="T47" fmla="*/ 360 h 526"/>
                <a:gd name="T48" fmla="*/ 806 w 865"/>
                <a:gd name="T49" fmla="*/ 337 h 526"/>
                <a:gd name="T50" fmla="*/ 792 w 865"/>
                <a:gd name="T51" fmla="*/ 330 h 526"/>
                <a:gd name="T52" fmla="*/ 815 w 865"/>
                <a:gd name="T53" fmla="*/ 379 h 526"/>
                <a:gd name="T54" fmla="*/ 687 w 865"/>
                <a:gd name="T55" fmla="*/ 269 h 526"/>
                <a:gd name="T56" fmla="*/ 823 w 865"/>
                <a:gd name="T57" fmla="*/ 404 h 526"/>
                <a:gd name="T58" fmla="*/ 664 w 865"/>
                <a:gd name="T59" fmla="*/ 261 h 526"/>
                <a:gd name="T60" fmla="*/ 662 w 865"/>
                <a:gd name="T61" fmla="*/ 274 h 526"/>
                <a:gd name="T62" fmla="*/ 654 w 865"/>
                <a:gd name="T63" fmla="*/ 288 h 526"/>
                <a:gd name="T64" fmla="*/ 836 w 865"/>
                <a:gd name="T65" fmla="*/ 389 h 526"/>
                <a:gd name="T66" fmla="*/ 846 w 865"/>
                <a:gd name="T67" fmla="*/ 322 h 526"/>
                <a:gd name="T68" fmla="*/ 848 w 865"/>
                <a:gd name="T69" fmla="*/ 301 h 526"/>
                <a:gd name="T70" fmla="*/ 848 w 865"/>
                <a:gd name="T71" fmla="*/ 278 h 526"/>
                <a:gd name="T72" fmla="*/ 829 w 865"/>
                <a:gd name="T73" fmla="*/ 250 h 526"/>
                <a:gd name="T74" fmla="*/ 802 w 865"/>
                <a:gd name="T75" fmla="*/ 280 h 526"/>
                <a:gd name="T76" fmla="*/ 813 w 865"/>
                <a:gd name="T77" fmla="*/ 307 h 526"/>
                <a:gd name="T78" fmla="*/ 832 w 865"/>
                <a:gd name="T79" fmla="*/ 334 h 526"/>
                <a:gd name="T80" fmla="*/ 859 w 865"/>
                <a:gd name="T81" fmla="*/ 347 h 526"/>
                <a:gd name="T82" fmla="*/ 840 w 865"/>
                <a:gd name="T83" fmla="*/ 351 h 526"/>
                <a:gd name="T84" fmla="*/ 850 w 865"/>
                <a:gd name="T85" fmla="*/ 364 h 526"/>
                <a:gd name="T86" fmla="*/ 819 w 865"/>
                <a:gd name="T87" fmla="*/ 341 h 526"/>
                <a:gd name="T88" fmla="*/ 381 w 865"/>
                <a:gd name="T89" fmla="*/ 475 h 526"/>
                <a:gd name="T90" fmla="*/ 354 w 865"/>
                <a:gd name="T91" fmla="*/ 374 h 526"/>
                <a:gd name="T92" fmla="*/ 287 w 865"/>
                <a:gd name="T93" fmla="*/ 80 h 526"/>
                <a:gd name="T94" fmla="*/ 283 w 865"/>
                <a:gd name="T95" fmla="*/ 70 h 526"/>
                <a:gd name="T96" fmla="*/ 505 w 865"/>
                <a:gd name="T97" fmla="*/ 505 h 526"/>
                <a:gd name="T98" fmla="*/ 563 w 865"/>
                <a:gd name="T99" fmla="*/ 410 h 526"/>
                <a:gd name="T100" fmla="*/ 530 w 865"/>
                <a:gd name="T101" fmla="*/ 440 h 526"/>
                <a:gd name="T102" fmla="*/ 511 w 865"/>
                <a:gd name="T103" fmla="*/ 475 h 526"/>
                <a:gd name="T104" fmla="*/ 532 w 865"/>
                <a:gd name="T105" fmla="*/ 484 h 526"/>
                <a:gd name="T106" fmla="*/ 563 w 865"/>
                <a:gd name="T107" fmla="*/ 437 h 526"/>
                <a:gd name="T108" fmla="*/ 482 w 865"/>
                <a:gd name="T109" fmla="*/ 70 h 526"/>
                <a:gd name="T110" fmla="*/ 385 w 865"/>
                <a:gd name="T111" fmla="*/ 13 h 526"/>
                <a:gd name="T112" fmla="*/ 323 w 865"/>
                <a:gd name="T113" fmla="*/ 15 h 526"/>
                <a:gd name="T114" fmla="*/ 222 w 865"/>
                <a:gd name="T115" fmla="*/ 17 h 526"/>
                <a:gd name="T116" fmla="*/ 212 w 865"/>
                <a:gd name="T117" fmla="*/ 61 h 526"/>
                <a:gd name="T118" fmla="*/ 279 w 865"/>
                <a:gd name="T119" fmla="*/ 57 h 526"/>
                <a:gd name="T120" fmla="*/ 400 w 865"/>
                <a:gd name="T121" fmla="*/ 57 h 526"/>
                <a:gd name="T122" fmla="*/ 566 w 865"/>
                <a:gd name="T123" fmla="*/ 412 h 526"/>
                <a:gd name="T124" fmla="*/ 394 w 865"/>
                <a:gd name="T125" fmla="*/ 169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65" h="526">
                  <a:moveTo>
                    <a:pt x="197" y="248"/>
                  </a:moveTo>
                  <a:lnTo>
                    <a:pt x="195" y="246"/>
                  </a:lnTo>
                  <a:lnTo>
                    <a:pt x="195" y="248"/>
                  </a:lnTo>
                  <a:lnTo>
                    <a:pt x="197" y="248"/>
                  </a:lnTo>
                  <a:close/>
                  <a:moveTo>
                    <a:pt x="142" y="498"/>
                  </a:moveTo>
                  <a:lnTo>
                    <a:pt x="142" y="496"/>
                  </a:lnTo>
                  <a:lnTo>
                    <a:pt x="140" y="494"/>
                  </a:lnTo>
                  <a:lnTo>
                    <a:pt x="138" y="494"/>
                  </a:lnTo>
                  <a:lnTo>
                    <a:pt x="138" y="494"/>
                  </a:lnTo>
                  <a:lnTo>
                    <a:pt x="136" y="494"/>
                  </a:lnTo>
                  <a:lnTo>
                    <a:pt x="136" y="496"/>
                  </a:lnTo>
                  <a:lnTo>
                    <a:pt x="134" y="496"/>
                  </a:lnTo>
                  <a:lnTo>
                    <a:pt x="134" y="500"/>
                  </a:lnTo>
                  <a:lnTo>
                    <a:pt x="134" y="500"/>
                  </a:lnTo>
                  <a:lnTo>
                    <a:pt x="134" y="503"/>
                  </a:lnTo>
                  <a:lnTo>
                    <a:pt x="138" y="503"/>
                  </a:lnTo>
                  <a:lnTo>
                    <a:pt x="140" y="503"/>
                  </a:lnTo>
                  <a:lnTo>
                    <a:pt x="142" y="500"/>
                  </a:lnTo>
                  <a:lnTo>
                    <a:pt x="142" y="498"/>
                  </a:lnTo>
                  <a:lnTo>
                    <a:pt x="142" y="498"/>
                  </a:lnTo>
                  <a:close/>
                  <a:moveTo>
                    <a:pt x="142" y="55"/>
                  </a:moveTo>
                  <a:lnTo>
                    <a:pt x="138" y="53"/>
                  </a:lnTo>
                  <a:lnTo>
                    <a:pt x="136" y="53"/>
                  </a:lnTo>
                  <a:lnTo>
                    <a:pt x="134" y="53"/>
                  </a:lnTo>
                  <a:lnTo>
                    <a:pt x="134" y="53"/>
                  </a:lnTo>
                  <a:lnTo>
                    <a:pt x="132" y="55"/>
                  </a:lnTo>
                  <a:lnTo>
                    <a:pt x="130" y="55"/>
                  </a:lnTo>
                  <a:lnTo>
                    <a:pt x="130" y="55"/>
                  </a:lnTo>
                  <a:lnTo>
                    <a:pt x="128" y="53"/>
                  </a:lnTo>
                  <a:lnTo>
                    <a:pt x="126" y="53"/>
                  </a:lnTo>
                  <a:lnTo>
                    <a:pt x="126" y="53"/>
                  </a:lnTo>
                  <a:lnTo>
                    <a:pt x="126" y="51"/>
                  </a:lnTo>
                  <a:lnTo>
                    <a:pt x="124" y="49"/>
                  </a:lnTo>
                  <a:lnTo>
                    <a:pt x="124" y="47"/>
                  </a:lnTo>
                  <a:lnTo>
                    <a:pt x="124" y="47"/>
                  </a:lnTo>
                  <a:lnTo>
                    <a:pt x="126" y="45"/>
                  </a:lnTo>
                  <a:lnTo>
                    <a:pt x="126" y="45"/>
                  </a:lnTo>
                  <a:lnTo>
                    <a:pt x="128" y="47"/>
                  </a:lnTo>
                  <a:lnTo>
                    <a:pt x="130" y="47"/>
                  </a:lnTo>
                  <a:lnTo>
                    <a:pt x="130" y="47"/>
                  </a:lnTo>
                  <a:lnTo>
                    <a:pt x="130" y="47"/>
                  </a:lnTo>
                  <a:lnTo>
                    <a:pt x="130" y="45"/>
                  </a:lnTo>
                  <a:lnTo>
                    <a:pt x="130" y="42"/>
                  </a:lnTo>
                  <a:lnTo>
                    <a:pt x="130" y="40"/>
                  </a:lnTo>
                  <a:lnTo>
                    <a:pt x="130" y="40"/>
                  </a:lnTo>
                  <a:lnTo>
                    <a:pt x="130" y="40"/>
                  </a:lnTo>
                  <a:lnTo>
                    <a:pt x="128" y="38"/>
                  </a:lnTo>
                  <a:lnTo>
                    <a:pt x="126" y="38"/>
                  </a:lnTo>
                  <a:lnTo>
                    <a:pt x="124" y="36"/>
                  </a:lnTo>
                  <a:lnTo>
                    <a:pt x="119" y="34"/>
                  </a:lnTo>
                  <a:lnTo>
                    <a:pt x="117" y="34"/>
                  </a:lnTo>
                  <a:lnTo>
                    <a:pt x="115" y="34"/>
                  </a:lnTo>
                  <a:lnTo>
                    <a:pt x="113" y="32"/>
                  </a:lnTo>
                  <a:lnTo>
                    <a:pt x="113" y="32"/>
                  </a:lnTo>
                  <a:lnTo>
                    <a:pt x="111" y="32"/>
                  </a:lnTo>
                  <a:lnTo>
                    <a:pt x="109" y="30"/>
                  </a:lnTo>
                  <a:lnTo>
                    <a:pt x="107" y="28"/>
                  </a:lnTo>
                  <a:lnTo>
                    <a:pt x="105" y="28"/>
                  </a:lnTo>
                  <a:lnTo>
                    <a:pt x="94" y="26"/>
                  </a:lnTo>
                  <a:lnTo>
                    <a:pt x="65" y="28"/>
                  </a:lnTo>
                  <a:lnTo>
                    <a:pt x="54" y="30"/>
                  </a:lnTo>
                  <a:lnTo>
                    <a:pt x="50" y="32"/>
                  </a:lnTo>
                  <a:lnTo>
                    <a:pt x="48" y="34"/>
                  </a:lnTo>
                  <a:lnTo>
                    <a:pt x="48" y="36"/>
                  </a:lnTo>
                  <a:lnTo>
                    <a:pt x="44" y="38"/>
                  </a:lnTo>
                  <a:lnTo>
                    <a:pt x="44" y="38"/>
                  </a:lnTo>
                  <a:lnTo>
                    <a:pt x="42" y="36"/>
                  </a:lnTo>
                  <a:lnTo>
                    <a:pt x="38" y="36"/>
                  </a:lnTo>
                  <a:lnTo>
                    <a:pt x="38" y="34"/>
                  </a:lnTo>
                  <a:lnTo>
                    <a:pt x="36" y="32"/>
                  </a:lnTo>
                  <a:lnTo>
                    <a:pt x="33" y="32"/>
                  </a:lnTo>
                  <a:lnTo>
                    <a:pt x="31" y="34"/>
                  </a:lnTo>
                  <a:lnTo>
                    <a:pt x="29" y="34"/>
                  </a:lnTo>
                  <a:lnTo>
                    <a:pt x="27" y="36"/>
                  </a:lnTo>
                  <a:lnTo>
                    <a:pt x="25" y="45"/>
                  </a:lnTo>
                  <a:lnTo>
                    <a:pt x="27" y="55"/>
                  </a:lnTo>
                  <a:lnTo>
                    <a:pt x="29" y="59"/>
                  </a:lnTo>
                  <a:lnTo>
                    <a:pt x="29" y="59"/>
                  </a:lnTo>
                  <a:lnTo>
                    <a:pt x="31" y="63"/>
                  </a:lnTo>
                  <a:lnTo>
                    <a:pt x="31" y="63"/>
                  </a:lnTo>
                  <a:lnTo>
                    <a:pt x="33" y="66"/>
                  </a:lnTo>
                  <a:lnTo>
                    <a:pt x="40" y="70"/>
                  </a:lnTo>
                  <a:lnTo>
                    <a:pt x="42" y="74"/>
                  </a:lnTo>
                  <a:lnTo>
                    <a:pt x="42" y="78"/>
                  </a:lnTo>
                  <a:lnTo>
                    <a:pt x="44" y="80"/>
                  </a:lnTo>
                  <a:lnTo>
                    <a:pt x="48" y="80"/>
                  </a:lnTo>
                  <a:lnTo>
                    <a:pt x="50" y="80"/>
                  </a:lnTo>
                  <a:lnTo>
                    <a:pt x="52" y="82"/>
                  </a:lnTo>
                  <a:lnTo>
                    <a:pt x="57" y="84"/>
                  </a:lnTo>
                  <a:lnTo>
                    <a:pt x="61" y="87"/>
                  </a:lnTo>
                  <a:lnTo>
                    <a:pt x="61" y="87"/>
                  </a:lnTo>
                  <a:lnTo>
                    <a:pt x="67" y="91"/>
                  </a:lnTo>
                  <a:lnTo>
                    <a:pt x="75" y="95"/>
                  </a:lnTo>
                  <a:lnTo>
                    <a:pt x="77" y="95"/>
                  </a:lnTo>
                  <a:lnTo>
                    <a:pt x="82" y="97"/>
                  </a:lnTo>
                  <a:lnTo>
                    <a:pt x="88" y="99"/>
                  </a:lnTo>
                  <a:lnTo>
                    <a:pt x="90" y="99"/>
                  </a:lnTo>
                  <a:lnTo>
                    <a:pt x="92" y="101"/>
                  </a:lnTo>
                  <a:lnTo>
                    <a:pt x="94" y="101"/>
                  </a:lnTo>
                  <a:lnTo>
                    <a:pt x="96" y="101"/>
                  </a:lnTo>
                  <a:lnTo>
                    <a:pt x="98" y="99"/>
                  </a:lnTo>
                  <a:lnTo>
                    <a:pt x="105" y="97"/>
                  </a:lnTo>
                  <a:lnTo>
                    <a:pt x="111" y="95"/>
                  </a:lnTo>
                  <a:lnTo>
                    <a:pt x="115" y="93"/>
                  </a:lnTo>
                  <a:lnTo>
                    <a:pt x="115" y="91"/>
                  </a:lnTo>
                  <a:lnTo>
                    <a:pt x="117" y="89"/>
                  </a:lnTo>
                  <a:lnTo>
                    <a:pt x="119" y="89"/>
                  </a:lnTo>
                  <a:lnTo>
                    <a:pt x="119" y="89"/>
                  </a:lnTo>
                  <a:lnTo>
                    <a:pt x="132" y="82"/>
                  </a:lnTo>
                  <a:lnTo>
                    <a:pt x="134" y="82"/>
                  </a:lnTo>
                  <a:lnTo>
                    <a:pt x="136" y="82"/>
                  </a:lnTo>
                  <a:lnTo>
                    <a:pt x="138" y="82"/>
                  </a:lnTo>
                  <a:lnTo>
                    <a:pt x="140" y="82"/>
                  </a:lnTo>
                  <a:lnTo>
                    <a:pt x="142" y="80"/>
                  </a:lnTo>
                  <a:lnTo>
                    <a:pt x="142" y="78"/>
                  </a:lnTo>
                  <a:lnTo>
                    <a:pt x="142" y="66"/>
                  </a:lnTo>
                  <a:lnTo>
                    <a:pt x="142" y="63"/>
                  </a:lnTo>
                  <a:lnTo>
                    <a:pt x="145" y="59"/>
                  </a:lnTo>
                  <a:lnTo>
                    <a:pt x="145" y="57"/>
                  </a:lnTo>
                  <a:lnTo>
                    <a:pt x="145" y="55"/>
                  </a:lnTo>
                  <a:lnTo>
                    <a:pt x="142" y="55"/>
                  </a:lnTo>
                  <a:close/>
                  <a:moveTo>
                    <a:pt x="165" y="448"/>
                  </a:moveTo>
                  <a:lnTo>
                    <a:pt x="163" y="448"/>
                  </a:lnTo>
                  <a:lnTo>
                    <a:pt x="161" y="448"/>
                  </a:lnTo>
                  <a:lnTo>
                    <a:pt x="159" y="446"/>
                  </a:lnTo>
                  <a:lnTo>
                    <a:pt x="157" y="446"/>
                  </a:lnTo>
                  <a:lnTo>
                    <a:pt x="155" y="446"/>
                  </a:lnTo>
                  <a:lnTo>
                    <a:pt x="155" y="448"/>
                  </a:lnTo>
                  <a:lnTo>
                    <a:pt x="155" y="448"/>
                  </a:lnTo>
                  <a:lnTo>
                    <a:pt x="155" y="452"/>
                  </a:lnTo>
                  <a:lnTo>
                    <a:pt x="155" y="454"/>
                  </a:lnTo>
                  <a:lnTo>
                    <a:pt x="155" y="454"/>
                  </a:lnTo>
                  <a:lnTo>
                    <a:pt x="155" y="454"/>
                  </a:lnTo>
                  <a:lnTo>
                    <a:pt x="155" y="454"/>
                  </a:lnTo>
                  <a:lnTo>
                    <a:pt x="153" y="456"/>
                  </a:lnTo>
                  <a:lnTo>
                    <a:pt x="153" y="456"/>
                  </a:lnTo>
                  <a:lnTo>
                    <a:pt x="153" y="456"/>
                  </a:lnTo>
                  <a:lnTo>
                    <a:pt x="153" y="458"/>
                  </a:lnTo>
                  <a:lnTo>
                    <a:pt x="153" y="461"/>
                  </a:lnTo>
                  <a:lnTo>
                    <a:pt x="155" y="461"/>
                  </a:lnTo>
                  <a:lnTo>
                    <a:pt x="157" y="458"/>
                  </a:lnTo>
                  <a:lnTo>
                    <a:pt x="157" y="458"/>
                  </a:lnTo>
                  <a:lnTo>
                    <a:pt x="159" y="456"/>
                  </a:lnTo>
                  <a:lnTo>
                    <a:pt x="159" y="456"/>
                  </a:lnTo>
                  <a:lnTo>
                    <a:pt x="159" y="456"/>
                  </a:lnTo>
                  <a:lnTo>
                    <a:pt x="161" y="456"/>
                  </a:lnTo>
                  <a:lnTo>
                    <a:pt x="163" y="454"/>
                  </a:lnTo>
                  <a:lnTo>
                    <a:pt x="165" y="454"/>
                  </a:lnTo>
                  <a:lnTo>
                    <a:pt x="165" y="452"/>
                  </a:lnTo>
                  <a:lnTo>
                    <a:pt x="165" y="450"/>
                  </a:lnTo>
                  <a:lnTo>
                    <a:pt x="165" y="448"/>
                  </a:lnTo>
                  <a:lnTo>
                    <a:pt x="165" y="448"/>
                  </a:lnTo>
                  <a:close/>
                  <a:moveTo>
                    <a:pt x="184" y="45"/>
                  </a:moveTo>
                  <a:lnTo>
                    <a:pt x="191" y="45"/>
                  </a:lnTo>
                  <a:lnTo>
                    <a:pt x="193" y="45"/>
                  </a:lnTo>
                  <a:lnTo>
                    <a:pt x="193" y="42"/>
                  </a:lnTo>
                  <a:lnTo>
                    <a:pt x="195" y="42"/>
                  </a:lnTo>
                  <a:lnTo>
                    <a:pt x="195" y="40"/>
                  </a:lnTo>
                  <a:lnTo>
                    <a:pt x="195" y="38"/>
                  </a:lnTo>
                  <a:lnTo>
                    <a:pt x="195" y="38"/>
                  </a:lnTo>
                  <a:lnTo>
                    <a:pt x="195" y="36"/>
                  </a:lnTo>
                  <a:lnTo>
                    <a:pt x="193" y="36"/>
                  </a:lnTo>
                  <a:lnTo>
                    <a:pt x="193" y="36"/>
                  </a:lnTo>
                  <a:lnTo>
                    <a:pt x="193" y="36"/>
                  </a:lnTo>
                  <a:lnTo>
                    <a:pt x="193" y="34"/>
                  </a:lnTo>
                  <a:lnTo>
                    <a:pt x="191" y="34"/>
                  </a:lnTo>
                  <a:lnTo>
                    <a:pt x="191" y="34"/>
                  </a:lnTo>
                  <a:lnTo>
                    <a:pt x="191" y="36"/>
                  </a:lnTo>
                  <a:lnTo>
                    <a:pt x="186" y="36"/>
                  </a:lnTo>
                  <a:lnTo>
                    <a:pt x="184" y="38"/>
                  </a:lnTo>
                  <a:lnTo>
                    <a:pt x="182" y="40"/>
                  </a:lnTo>
                  <a:lnTo>
                    <a:pt x="180" y="42"/>
                  </a:lnTo>
                  <a:lnTo>
                    <a:pt x="182" y="45"/>
                  </a:lnTo>
                  <a:lnTo>
                    <a:pt x="184" y="45"/>
                  </a:lnTo>
                  <a:close/>
                  <a:moveTo>
                    <a:pt x="105" y="465"/>
                  </a:moveTo>
                  <a:lnTo>
                    <a:pt x="105" y="465"/>
                  </a:lnTo>
                  <a:lnTo>
                    <a:pt x="103" y="463"/>
                  </a:lnTo>
                  <a:lnTo>
                    <a:pt x="103" y="461"/>
                  </a:lnTo>
                  <a:lnTo>
                    <a:pt x="101" y="461"/>
                  </a:lnTo>
                  <a:lnTo>
                    <a:pt x="96" y="461"/>
                  </a:lnTo>
                  <a:lnTo>
                    <a:pt x="94" y="461"/>
                  </a:lnTo>
                  <a:lnTo>
                    <a:pt x="92" y="461"/>
                  </a:lnTo>
                  <a:lnTo>
                    <a:pt x="92" y="458"/>
                  </a:lnTo>
                  <a:lnTo>
                    <a:pt x="92" y="458"/>
                  </a:lnTo>
                  <a:lnTo>
                    <a:pt x="86" y="456"/>
                  </a:lnTo>
                  <a:lnTo>
                    <a:pt x="86" y="456"/>
                  </a:lnTo>
                  <a:lnTo>
                    <a:pt x="86" y="454"/>
                  </a:lnTo>
                  <a:lnTo>
                    <a:pt x="86" y="454"/>
                  </a:lnTo>
                  <a:lnTo>
                    <a:pt x="86" y="452"/>
                  </a:lnTo>
                  <a:lnTo>
                    <a:pt x="86" y="450"/>
                  </a:lnTo>
                  <a:lnTo>
                    <a:pt x="84" y="452"/>
                  </a:lnTo>
                  <a:lnTo>
                    <a:pt x="84" y="452"/>
                  </a:lnTo>
                  <a:lnTo>
                    <a:pt x="73" y="454"/>
                  </a:lnTo>
                  <a:lnTo>
                    <a:pt x="71" y="454"/>
                  </a:lnTo>
                  <a:lnTo>
                    <a:pt x="69" y="456"/>
                  </a:lnTo>
                  <a:lnTo>
                    <a:pt x="63" y="458"/>
                  </a:lnTo>
                  <a:lnTo>
                    <a:pt x="59" y="463"/>
                  </a:lnTo>
                  <a:lnTo>
                    <a:pt x="57" y="465"/>
                  </a:lnTo>
                  <a:lnTo>
                    <a:pt x="54" y="463"/>
                  </a:lnTo>
                  <a:lnTo>
                    <a:pt x="52" y="463"/>
                  </a:lnTo>
                  <a:lnTo>
                    <a:pt x="50" y="463"/>
                  </a:lnTo>
                  <a:lnTo>
                    <a:pt x="48" y="463"/>
                  </a:lnTo>
                  <a:lnTo>
                    <a:pt x="46" y="465"/>
                  </a:lnTo>
                  <a:lnTo>
                    <a:pt x="44" y="465"/>
                  </a:lnTo>
                  <a:lnTo>
                    <a:pt x="29" y="463"/>
                  </a:lnTo>
                  <a:lnTo>
                    <a:pt x="29" y="463"/>
                  </a:lnTo>
                  <a:lnTo>
                    <a:pt x="29" y="463"/>
                  </a:lnTo>
                  <a:lnTo>
                    <a:pt x="27" y="463"/>
                  </a:lnTo>
                  <a:lnTo>
                    <a:pt x="25" y="461"/>
                  </a:lnTo>
                  <a:lnTo>
                    <a:pt x="23" y="461"/>
                  </a:lnTo>
                  <a:lnTo>
                    <a:pt x="23" y="461"/>
                  </a:lnTo>
                  <a:lnTo>
                    <a:pt x="21" y="461"/>
                  </a:lnTo>
                  <a:lnTo>
                    <a:pt x="21" y="463"/>
                  </a:lnTo>
                  <a:lnTo>
                    <a:pt x="19" y="467"/>
                  </a:lnTo>
                  <a:lnTo>
                    <a:pt x="17" y="467"/>
                  </a:lnTo>
                  <a:lnTo>
                    <a:pt x="17" y="469"/>
                  </a:lnTo>
                  <a:lnTo>
                    <a:pt x="17" y="469"/>
                  </a:lnTo>
                  <a:lnTo>
                    <a:pt x="15" y="469"/>
                  </a:lnTo>
                  <a:lnTo>
                    <a:pt x="15" y="469"/>
                  </a:lnTo>
                  <a:lnTo>
                    <a:pt x="15" y="471"/>
                  </a:lnTo>
                  <a:lnTo>
                    <a:pt x="15" y="473"/>
                  </a:lnTo>
                  <a:lnTo>
                    <a:pt x="13" y="475"/>
                  </a:lnTo>
                  <a:lnTo>
                    <a:pt x="13" y="475"/>
                  </a:lnTo>
                  <a:lnTo>
                    <a:pt x="10" y="475"/>
                  </a:lnTo>
                  <a:lnTo>
                    <a:pt x="8" y="477"/>
                  </a:lnTo>
                  <a:lnTo>
                    <a:pt x="8" y="479"/>
                  </a:lnTo>
                  <a:lnTo>
                    <a:pt x="8" y="479"/>
                  </a:lnTo>
                  <a:lnTo>
                    <a:pt x="8" y="486"/>
                  </a:lnTo>
                  <a:lnTo>
                    <a:pt x="8" y="488"/>
                  </a:lnTo>
                  <a:lnTo>
                    <a:pt x="6" y="488"/>
                  </a:lnTo>
                  <a:lnTo>
                    <a:pt x="6" y="490"/>
                  </a:lnTo>
                  <a:lnTo>
                    <a:pt x="4" y="492"/>
                  </a:lnTo>
                  <a:lnTo>
                    <a:pt x="4" y="494"/>
                  </a:lnTo>
                  <a:lnTo>
                    <a:pt x="6" y="494"/>
                  </a:lnTo>
                  <a:lnTo>
                    <a:pt x="8" y="494"/>
                  </a:lnTo>
                  <a:lnTo>
                    <a:pt x="17" y="488"/>
                  </a:lnTo>
                  <a:lnTo>
                    <a:pt x="17" y="486"/>
                  </a:lnTo>
                  <a:lnTo>
                    <a:pt x="17" y="486"/>
                  </a:lnTo>
                  <a:lnTo>
                    <a:pt x="19" y="486"/>
                  </a:lnTo>
                  <a:lnTo>
                    <a:pt x="19" y="486"/>
                  </a:lnTo>
                  <a:lnTo>
                    <a:pt x="19" y="484"/>
                  </a:lnTo>
                  <a:lnTo>
                    <a:pt x="19" y="484"/>
                  </a:lnTo>
                  <a:lnTo>
                    <a:pt x="19" y="484"/>
                  </a:lnTo>
                  <a:lnTo>
                    <a:pt x="21" y="484"/>
                  </a:lnTo>
                  <a:lnTo>
                    <a:pt x="23" y="484"/>
                  </a:lnTo>
                  <a:lnTo>
                    <a:pt x="23" y="484"/>
                  </a:lnTo>
                  <a:lnTo>
                    <a:pt x="25" y="482"/>
                  </a:lnTo>
                  <a:lnTo>
                    <a:pt x="31" y="482"/>
                  </a:lnTo>
                  <a:lnTo>
                    <a:pt x="33" y="482"/>
                  </a:lnTo>
                  <a:lnTo>
                    <a:pt x="33" y="482"/>
                  </a:lnTo>
                  <a:lnTo>
                    <a:pt x="36" y="482"/>
                  </a:lnTo>
                  <a:lnTo>
                    <a:pt x="38" y="482"/>
                  </a:lnTo>
                  <a:lnTo>
                    <a:pt x="40" y="484"/>
                  </a:lnTo>
                  <a:lnTo>
                    <a:pt x="42" y="484"/>
                  </a:lnTo>
                  <a:lnTo>
                    <a:pt x="44" y="486"/>
                  </a:lnTo>
                  <a:lnTo>
                    <a:pt x="52" y="484"/>
                  </a:lnTo>
                  <a:lnTo>
                    <a:pt x="54" y="484"/>
                  </a:lnTo>
                  <a:lnTo>
                    <a:pt x="59" y="486"/>
                  </a:lnTo>
                  <a:lnTo>
                    <a:pt x="61" y="486"/>
                  </a:lnTo>
                  <a:lnTo>
                    <a:pt x="65" y="486"/>
                  </a:lnTo>
                  <a:lnTo>
                    <a:pt x="67" y="486"/>
                  </a:lnTo>
                  <a:lnTo>
                    <a:pt x="69" y="488"/>
                  </a:lnTo>
                  <a:lnTo>
                    <a:pt x="69" y="490"/>
                  </a:lnTo>
                  <a:lnTo>
                    <a:pt x="71" y="488"/>
                  </a:lnTo>
                  <a:lnTo>
                    <a:pt x="71" y="486"/>
                  </a:lnTo>
                  <a:lnTo>
                    <a:pt x="73" y="486"/>
                  </a:lnTo>
                  <a:lnTo>
                    <a:pt x="73" y="484"/>
                  </a:lnTo>
                  <a:lnTo>
                    <a:pt x="73" y="484"/>
                  </a:lnTo>
                  <a:lnTo>
                    <a:pt x="73" y="484"/>
                  </a:lnTo>
                  <a:lnTo>
                    <a:pt x="73" y="482"/>
                  </a:lnTo>
                  <a:lnTo>
                    <a:pt x="80" y="475"/>
                  </a:lnTo>
                  <a:lnTo>
                    <a:pt x="80" y="475"/>
                  </a:lnTo>
                  <a:lnTo>
                    <a:pt x="82" y="475"/>
                  </a:lnTo>
                  <a:lnTo>
                    <a:pt x="82" y="473"/>
                  </a:lnTo>
                  <a:lnTo>
                    <a:pt x="84" y="471"/>
                  </a:lnTo>
                  <a:lnTo>
                    <a:pt x="86" y="471"/>
                  </a:lnTo>
                  <a:lnTo>
                    <a:pt x="92" y="469"/>
                  </a:lnTo>
                  <a:lnTo>
                    <a:pt x="94" y="469"/>
                  </a:lnTo>
                  <a:lnTo>
                    <a:pt x="96" y="469"/>
                  </a:lnTo>
                  <a:lnTo>
                    <a:pt x="101" y="469"/>
                  </a:lnTo>
                  <a:lnTo>
                    <a:pt x="101" y="469"/>
                  </a:lnTo>
                  <a:lnTo>
                    <a:pt x="103" y="469"/>
                  </a:lnTo>
                  <a:lnTo>
                    <a:pt x="103" y="471"/>
                  </a:lnTo>
                  <a:lnTo>
                    <a:pt x="105" y="469"/>
                  </a:lnTo>
                  <a:lnTo>
                    <a:pt x="105" y="469"/>
                  </a:lnTo>
                  <a:lnTo>
                    <a:pt x="105" y="469"/>
                  </a:lnTo>
                  <a:lnTo>
                    <a:pt x="105" y="467"/>
                  </a:lnTo>
                  <a:lnTo>
                    <a:pt x="105" y="465"/>
                  </a:lnTo>
                  <a:close/>
                  <a:moveTo>
                    <a:pt x="195" y="242"/>
                  </a:moveTo>
                  <a:lnTo>
                    <a:pt x="193" y="242"/>
                  </a:lnTo>
                  <a:lnTo>
                    <a:pt x="193" y="242"/>
                  </a:lnTo>
                  <a:lnTo>
                    <a:pt x="195" y="242"/>
                  </a:lnTo>
                  <a:close/>
                  <a:moveTo>
                    <a:pt x="2" y="492"/>
                  </a:moveTo>
                  <a:lnTo>
                    <a:pt x="2" y="490"/>
                  </a:lnTo>
                  <a:lnTo>
                    <a:pt x="0" y="490"/>
                  </a:lnTo>
                  <a:lnTo>
                    <a:pt x="0" y="490"/>
                  </a:lnTo>
                  <a:lnTo>
                    <a:pt x="0" y="490"/>
                  </a:lnTo>
                  <a:lnTo>
                    <a:pt x="0" y="492"/>
                  </a:lnTo>
                  <a:lnTo>
                    <a:pt x="0" y="492"/>
                  </a:lnTo>
                  <a:lnTo>
                    <a:pt x="0" y="494"/>
                  </a:lnTo>
                  <a:lnTo>
                    <a:pt x="0" y="496"/>
                  </a:lnTo>
                  <a:lnTo>
                    <a:pt x="0" y="496"/>
                  </a:lnTo>
                  <a:lnTo>
                    <a:pt x="0" y="498"/>
                  </a:lnTo>
                  <a:lnTo>
                    <a:pt x="2" y="494"/>
                  </a:lnTo>
                  <a:lnTo>
                    <a:pt x="2" y="492"/>
                  </a:lnTo>
                  <a:lnTo>
                    <a:pt x="2" y="492"/>
                  </a:lnTo>
                  <a:close/>
                  <a:moveTo>
                    <a:pt x="142" y="99"/>
                  </a:moveTo>
                  <a:lnTo>
                    <a:pt x="142" y="97"/>
                  </a:lnTo>
                  <a:lnTo>
                    <a:pt x="138" y="97"/>
                  </a:lnTo>
                  <a:lnTo>
                    <a:pt x="138" y="97"/>
                  </a:lnTo>
                  <a:lnTo>
                    <a:pt x="136" y="97"/>
                  </a:lnTo>
                  <a:lnTo>
                    <a:pt x="134" y="99"/>
                  </a:lnTo>
                  <a:lnTo>
                    <a:pt x="132" y="103"/>
                  </a:lnTo>
                  <a:lnTo>
                    <a:pt x="134" y="103"/>
                  </a:lnTo>
                  <a:lnTo>
                    <a:pt x="136" y="105"/>
                  </a:lnTo>
                  <a:lnTo>
                    <a:pt x="136" y="105"/>
                  </a:lnTo>
                  <a:lnTo>
                    <a:pt x="138" y="105"/>
                  </a:lnTo>
                  <a:lnTo>
                    <a:pt x="140" y="108"/>
                  </a:lnTo>
                  <a:lnTo>
                    <a:pt x="142" y="108"/>
                  </a:lnTo>
                  <a:lnTo>
                    <a:pt x="142" y="105"/>
                  </a:lnTo>
                  <a:lnTo>
                    <a:pt x="142" y="105"/>
                  </a:lnTo>
                  <a:lnTo>
                    <a:pt x="145" y="103"/>
                  </a:lnTo>
                  <a:lnTo>
                    <a:pt x="145" y="103"/>
                  </a:lnTo>
                  <a:lnTo>
                    <a:pt x="145" y="101"/>
                  </a:lnTo>
                  <a:lnTo>
                    <a:pt x="142" y="99"/>
                  </a:lnTo>
                  <a:close/>
                  <a:moveTo>
                    <a:pt x="237" y="515"/>
                  </a:moveTo>
                  <a:lnTo>
                    <a:pt x="235" y="513"/>
                  </a:lnTo>
                  <a:lnTo>
                    <a:pt x="235" y="511"/>
                  </a:lnTo>
                  <a:lnTo>
                    <a:pt x="232" y="511"/>
                  </a:lnTo>
                  <a:lnTo>
                    <a:pt x="230" y="513"/>
                  </a:lnTo>
                  <a:lnTo>
                    <a:pt x="228" y="513"/>
                  </a:lnTo>
                  <a:lnTo>
                    <a:pt x="226" y="513"/>
                  </a:lnTo>
                  <a:lnTo>
                    <a:pt x="224" y="513"/>
                  </a:lnTo>
                  <a:lnTo>
                    <a:pt x="224" y="513"/>
                  </a:lnTo>
                  <a:lnTo>
                    <a:pt x="224" y="515"/>
                  </a:lnTo>
                  <a:lnTo>
                    <a:pt x="222" y="515"/>
                  </a:lnTo>
                  <a:lnTo>
                    <a:pt x="222" y="517"/>
                  </a:lnTo>
                  <a:lnTo>
                    <a:pt x="222" y="517"/>
                  </a:lnTo>
                  <a:lnTo>
                    <a:pt x="224" y="519"/>
                  </a:lnTo>
                  <a:lnTo>
                    <a:pt x="224" y="519"/>
                  </a:lnTo>
                  <a:lnTo>
                    <a:pt x="226" y="519"/>
                  </a:lnTo>
                  <a:lnTo>
                    <a:pt x="228" y="519"/>
                  </a:lnTo>
                  <a:lnTo>
                    <a:pt x="232" y="519"/>
                  </a:lnTo>
                  <a:lnTo>
                    <a:pt x="235" y="519"/>
                  </a:lnTo>
                  <a:lnTo>
                    <a:pt x="235" y="519"/>
                  </a:lnTo>
                  <a:lnTo>
                    <a:pt x="237" y="519"/>
                  </a:lnTo>
                  <a:lnTo>
                    <a:pt x="237" y="517"/>
                  </a:lnTo>
                  <a:lnTo>
                    <a:pt x="237" y="517"/>
                  </a:lnTo>
                  <a:lnTo>
                    <a:pt x="237" y="515"/>
                  </a:lnTo>
                  <a:close/>
                  <a:moveTo>
                    <a:pt x="241" y="68"/>
                  </a:moveTo>
                  <a:lnTo>
                    <a:pt x="237" y="70"/>
                  </a:lnTo>
                  <a:lnTo>
                    <a:pt x="230" y="76"/>
                  </a:lnTo>
                  <a:lnTo>
                    <a:pt x="228" y="76"/>
                  </a:lnTo>
                  <a:lnTo>
                    <a:pt x="220" y="76"/>
                  </a:lnTo>
                  <a:lnTo>
                    <a:pt x="220" y="76"/>
                  </a:lnTo>
                  <a:lnTo>
                    <a:pt x="218" y="76"/>
                  </a:lnTo>
                  <a:lnTo>
                    <a:pt x="214" y="78"/>
                  </a:lnTo>
                  <a:lnTo>
                    <a:pt x="212" y="80"/>
                  </a:lnTo>
                  <a:lnTo>
                    <a:pt x="207" y="87"/>
                  </a:lnTo>
                  <a:lnTo>
                    <a:pt x="205" y="87"/>
                  </a:lnTo>
                  <a:lnTo>
                    <a:pt x="207" y="89"/>
                  </a:lnTo>
                  <a:lnTo>
                    <a:pt x="207" y="91"/>
                  </a:lnTo>
                  <a:lnTo>
                    <a:pt x="207" y="93"/>
                  </a:lnTo>
                  <a:lnTo>
                    <a:pt x="209" y="93"/>
                  </a:lnTo>
                  <a:lnTo>
                    <a:pt x="214" y="93"/>
                  </a:lnTo>
                  <a:lnTo>
                    <a:pt x="216" y="91"/>
                  </a:lnTo>
                  <a:lnTo>
                    <a:pt x="216" y="91"/>
                  </a:lnTo>
                  <a:lnTo>
                    <a:pt x="218" y="89"/>
                  </a:lnTo>
                  <a:lnTo>
                    <a:pt x="220" y="89"/>
                  </a:lnTo>
                  <a:lnTo>
                    <a:pt x="222" y="87"/>
                  </a:lnTo>
                  <a:lnTo>
                    <a:pt x="224" y="87"/>
                  </a:lnTo>
                  <a:lnTo>
                    <a:pt x="228" y="84"/>
                  </a:lnTo>
                  <a:lnTo>
                    <a:pt x="232" y="82"/>
                  </a:lnTo>
                  <a:lnTo>
                    <a:pt x="235" y="80"/>
                  </a:lnTo>
                  <a:lnTo>
                    <a:pt x="235" y="82"/>
                  </a:lnTo>
                  <a:lnTo>
                    <a:pt x="235" y="82"/>
                  </a:lnTo>
                  <a:lnTo>
                    <a:pt x="228" y="87"/>
                  </a:lnTo>
                  <a:lnTo>
                    <a:pt x="226" y="91"/>
                  </a:lnTo>
                  <a:lnTo>
                    <a:pt x="226" y="91"/>
                  </a:lnTo>
                  <a:lnTo>
                    <a:pt x="224" y="93"/>
                  </a:lnTo>
                  <a:lnTo>
                    <a:pt x="224" y="93"/>
                  </a:lnTo>
                  <a:lnTo>
                    <a:pt x="226" y="93"/>
                  </a:lnTo>
                  <a:lnTo>
                    <a:pt x="228" y="91"/>
                  </a:lnTo>
                  <a:lnTo>
                    <a:pt x="230" y="91"/>
                  </a:lnTo>
                  <a:lnTo>
                    <a:pt x="232" y="89"/>
                  </a:lnTo>
                  <a:lnTo>
                    <a:pt x="235" y="89"/>
                  </a:lnTo>
                  <a:lnTo>
                    <a:pt x="237" y="89"/>
                  </a:lnTo>
                  <a:lnTo>
                    <a:pt x="239" y="87"/>
                  </a:lnTo>
                  <a:lnTo>
                    <a:pt x="241" y="84"/>
                  </a:lnTo>
                  <a:lnTo>
                    <a:pt x="241" y="84"/>
                  </a:lnTo>
                  <a:lnTo>
                    <a:pt x="241" y="82"/>
                  </a:lnTo>
                  <a:lnTo>
                    <a:pt x="239" y="80"/>
                  </a:lnTo>
                  <a:lnTo>
                    <a:pt x="237" y="78"/>
                  </a:lnTo>
                  <a:lnTo>
                    <a:pt x="239" y="78"/>
                  </a:lnTo>
                  <a:lnTo>
                    <a:pt x="239" y="78"/>
                  </a:lnTo>
                  <a:lnTo>
                    <a:pt x="239" y="78"/>
                  </a:lnTo>
                  <a:lnTo>
                    <a:pt x="241" y="78"/>
                  </a:lnTo>
                  <a:lnTo>
                    <a:pt x="243" y="80"/>
                  </a:lnTo>
                  <a:lnTo>
                    <a:pt x="243" y="80"/>
                  </a:lnTo>
                  <a:lnTo>
                    <a:pt x="245" y="80"/>
                  </a:lnTo>
                  <a:lnTo>
                    <a:pt x="247" y="78"/>
                  </a:lnTo>
                  <a:lnTo>
                    <a:pt x="245" y="76"/>
                  </a:lnTo>
                  <a:lnTo>
                    <a:pt x="245" y="74"/>
                  </a:lnTo>
                  <a:lnTo>
                    <a:pt x="245" y="72"/>
                  </a:lnTo>
                  <a:lnTo>
                    <a:pt x="247" y="72"/>
                  </a:lnTo>
                  <a:lnTo>
                    <a:pt x="247" y="70"/>
                  </a:lnTo>
                  <a:lnTo>
                    <a:pt x="245" y="68"/>
                  </a:lnTo>
                  <a:lnTo>
                    <a:pt x="241" y="68"/>
                  </a:lnTo>
                  <a:close/>
                  <a:moveTo>
                    <a:pt x="226" y="509"/>
                  </a:moveTo>
                  <a:lnTo>
                    <a:pt x="226" y="507"/>
                  </a:lnTo>
                  <a:lnTo>
                    <a:pt x="222" y="505"/>
                  </a:lnTo>
                  <a:lnTo>
                    <a:pt x="220" y="507"/>
                  </a:lnTo>
                  <a:lnTo>
                    <a:pt x="216" y="507"/>
                  </a:lnTo>
                  <a:lnTo>
                    <a:pt x="209" y="505"/>
                  </a:lnTo>
                  <a:lnTo>
                    <a:pt x="201" y="503"/>
                  </a:lnTo>
                  <a:lnTo>
                    <a:pt x="199" y="503"/>
                  </a:lnTo>
                  <a:lnTo>
                    <a:pt x="195" y="503"/>
                  </a:lnTo>
                  <a:lnTo>
                    <a:pt x="195" y="503"/>
                  </a:lnTo>
                  <a:lnTo>
                    <a:pt x="193" y="503"/>
                  </a:lnTo>
                  <a:lnTo>
                    <a:pt x="193" y="503"/>
                  </a:lnTo>
                  <a:lnTo>
                    <a:pt x="193" y="505"/>
                  </a:lnTo>
                  <a:lnTo>
                    <a:pt x="193" y="505"/>
                  </a:lnTo>
                  <a:lnTo>
                    <a:pt x="195" y="505"/>
                  </a:lnTo>
                  <a:lnTo>
                    <a:pt x="195" y="507"/>
                  </a:lnTo>
                  <a:lnTo>
                    <a:pt x="195" y="509"/>
                  </a:lnTo>
                  <a:lnTo>
                    <a:pt x="195" y="509"/>
                  </a:lnTo>
                  <a:lnTo>
                    <a:pt x="199" y="511"/>
                  </a:lnTo>
                  <a:lnTo>
                    <a:pt x="199" y="513"/>
                  </a:lnTo>
                  <a:lnTo>
                    <a:pt x="201" y="513"/>
                  </a:lnTo>
                  <a:lnTo>
                    <a:pt x="207" y="513"/>
                  </a:lnTo>
                  <a:lnTo>
                    <a:pt x="209" y="513"/>
                  </a:lnTo>
                  <a:lnTo>
                    <a:pt x="209" y="513"/>
                  </a:lnTo>
                  <a:lnTo>
                    <a:pt x="214" y="517"/>
                  </a:lnTo>
                  <a:lnTo>
                    <a:pt x="216" y="517"/>
                  </a:lnTo>
                  <a:lnTo>
                    <a:pt x="218" y="517"/>
                  </a:lnTo>
                  <a:lnTo>
                    <a:pt x="218" y="517"/>
                  </a:lnTo>
                  <a:lnTo>
                    <a:pt x="220" y="515"/>
                  </a:lnTo>
                  <a:lnTo>
                    <a:pt x="220" y="513"/>
                  </a:lnTo>
                  <a:lnTo>
                    <a:pt x="226" y="509"/>
                  </a:lnTo>
                  <a:lnTo>
                    <a:pt x="226" y="509"/>
                  </a:lnTo>
                  <a:close/>
                  <a:moveTo>
                    <a:pt x="266" y="76"/>
                  </a:moveTo>
                  <a:lnTo>
                    <a:pt x="268" y="76"/>
                  </a:lnTo>
                  <a:lnTo>
                    <a:pt x="268" y="74"/>
                  </a:lnTo>
                  <a:lnTo>
                    <a:pt x="266" y="72"/>
                  </a:lnTo>
                  <a:lnTo>
                    <a:pt x="264" y="70"/>
                  </a:lnTo>
                  <a:lnTo>
                    <a:pt x="262" y="70"/>
                  </a:lnTo>
                  <a:lnTo>
                    <a:pt x="260" y="70"/>
                  </a:lnTo>
                  <a:lnTo>
                    <a:pt x="258" y="68"/>
                  </a:lnTo>
                  <a:lnTo>
                    <a:pt x="256" y="70"/>
                  </a:lnTo>
                  <a:lnTo>
                    <a:pt x="253" y="70"/>
                  </a:lnTo>
                  <a:lnTo>
                    <a:pt x="253" y="72"/>
                  </a:lnTo>
                  <a:lnTo>
                    <a:pt x="253" y="72"/>
                  </a:lnTo>
                  <a:lnTo>
                    <a:pt x="253" y="74"/>
                  </a:lnTo>
                  <a:lnTo>
                    <a:pt x="251" y="76"/>
                  </a:lnTo>
                  <a:lnTo>
                    <a:pt x="251" y="78"/>
                  </a:lnTo>
                  <a:lnTo>
                    <a:pt x="251" y="80"/>
                  </a:lnTo>
                  <a:lnTo>
                    <a:pt x="251" y="80"/>
                  </a:lnTo>
                  <a:lnTo>
                    <a:pt x="256" y="80"/>
                  </a:lnTo>
                  <a:lnTo>
                    <a:pt x="258" y="78"/>
                  </a:lnTo>
                  <a:lnTo>
                    <a:pt x="260" y="78"/>
                  </a:lnTo>
                  <a:lnTo>
                    <a:pt x="264" y="78"/>
                  </a:lnTo>
                  <a:lnTo>
                    <a:pt x="266" y="76"/>
                  </a:lnTo>
                  <a:close/>
                  <a:moveTo>
                    <a:pt x="180" y="53"/>
                  </a:moveTo>
                  <a:lnTo>
                    <a:pt x="180" y="53"/>
                  </a:lnTo>
                  <a:lnTo>
                    <a:pt x="180" y="51"/>
                  </a:lnTo>
                  <a:lnTo>
                    <a:pt x="178" y="49"/>
                  </a:lnTo>
                  <a:lnTo>
                    <a:pt x="176" y="47"/>
                  </a:lnTo>
                  <a:lnTo>
                    <a:pt x="174" y="45"/>
                  </a:lnTo>
                  <a:lnTo>
                    <a:pt x="170" y="45"/>
                  </a:lnTo>
                  <a:lnTo>
                    <a:pt x="170" y="45"/>
                  </a:lnTo>
                  <a:lnTo>
                    <a:pt x="170" y="45"/>
                  </a:lnTo>
                  <a:lnTo>
                    <a:pt x="170" y="45"/>
                  </a:lnTo>
                  <a:lnTo>
                    <a:pt x="170" y="45"/>
                  </a:lnTo>
                  <a:lnTo>
                    <a:pt x="170" y="45"/>
                  </a:lnTo>
                  <a:lnTo>
                    <a:pt x="168" y="47"/>
                  </a:lnTo>
                  <a:lnTo>
                    <a:pt x="168" y="47"/>
                  </a:lnTo>
                  <a:lnTo>
                    <a:pt x="165" y="49"/>
                  </a:lnTo>
                  <a:lnTo>
                    <a:pt x="165" y="49"/>
                  </a:lnTo>
                  <a:lnTo>
                    <a:pt x="165" y="49"/>
                  </a:lnTo>
                  <a:lnTo>
                    <a:pt x="168" y="51"/>
                  </a:lnTo>
                  <a:lnTo>
                    <a:pt x="170" y="51"/>
                  </a:lnTo>
                  <a:lnTo>
                    <a:pt x="174" y="53"/>
                  </a:lnTo>
                  <a:lnTo>
                    <a:pt x="178" y="55"/>
                  </a:lnTo>
                  <a:lnTo>
                    <a:pt x="178" y="55"/>
                  </a:lnTo>
                  <a:lnTo>
                    <a:pt x="180" y="53"/>
                  </a:lnTo>
                  <a:close/>
                  <a:moveTo>
                    <a:pt x="191" y="507"/>
                  </a:moveTo>
                  <a:lnTo>
                    <a:pt x="189" y="507"/>
                  </a:lnTo>
                  <a:lnTo>
                    <a:pt x="186" y="507"/>
                  </a:lnTo>
                  <a:lnTo>
                    <a:pt x="184" y="507"/>
                  </a:lnTo>
                  <a:lnTo>
                    <a:pt x="178" y="513"/>
                  </a:lnTo>
                  <a:lnTo>
                    <a:pt x="178" y="513"/>
                  </a:lnTo>
                  <a:lnTo>
                    <a:pt x="182" y="515"/>
                  </a:lnTo>
                  <a:lnTo>
                    <a:pt x="182" y="515"/>
                  </a:lnTo>
                  <a:lnTo>
                    <a:pt x="184" y="515"/>
                  </a:lnTo>
                  <a:lnTo>
                    <a:pt x="189" y="513"/>
                  </a:lnTo>
                  <a:lnTo>
                    <a:pt x="191" y="513"/>
                  </a:lnTo>
                  <a:lnTo>
                    <a:pt x="193" y="513"/>
                  </a:lnTo>
                  <a:lnTo>
                    <a:pt x="193" y="511"/>
                  </a:lnTo>
                  <a:lnTo>
                    <a:pt x="193" y="509"/>
                  </a:lnTo>
                  <a:lnTo>
                    <a:pt x="191" y="507"/>
                  </a:lnTo>
                  <a:close/>
                  <a:moveTo>
                    <a:pt x="172" y="255"/>
                  </a:moveTo>
                  <a:lnTo>
                    <a:pt x="172" y="255"/>
                  </a:lnTo>
                  <a:lnTo>
                    <a:pt x="172" y="257"/>
                  </a:lnTo>
                  <a:lnTo>
                    <a:pt x="172" y="255"/>
                  </a:lnTo>
                  <a:close/>
                  <a:moveTo>
                    <a:pt x="172" y="257"/>
                  </a:moveTo>
                  <a:lnTo>
                    <a:pt x="174" y="257"/>
                  </a:lnTo>
                  <a:lnTo>
                    <a:pt x="172" y="257"/>
                  </a:lnTo>
                  <a:lnTo>
                    <a:pt x="172" y="257"/>
                  </a:lnTo>
                  <a:close/>
                  <a:moveTo>
                    <a:pt x="484" y="444"/>
                  </a:moveTo>
                  <a:lnTo>
                    <a:pt x="482" y="446"/>
                  </a:lnTo>
                  <a:lnTo>
                    <a:pt x="482" y="448"/>
                  </a:lnTo>
                  <a:lnTo>
                    <a:pt x="482" y="450"/>
                  </a:lnTo>
                  <a:lnTo>
                    <a:pt x="484" y="450"/>
                  </a:lnTo>
                  <a:lnTo>
                    <a:pt x="488" y="450"/>
                  </a:lnTo>
                  <a:lnTo>
                    <a:pt x="492" y="450"/>
                  </a:lnTo>
                  <a:lnTo>
                    <a:pt x="492" y="450"/>
                  </a:lnTo>
                  <a:lnTo>
                    <a:pt x="492" y="450"/>
                  </a:lnTo>
                  <a:lnTo>
                    <a:pt x="494" y="450"/>
                  </a:lnTo>
                  <a:lnTo>
                    <a:pt x="494" y="450"/>
                  </a:lnTo>
                  <a:lnTo>
                    <a:pt x="494" y="450"/>
                  </a:lnTo>
                  <a:lnTo>
                    <a:pt x="496" y="450"/>
                  </a:lnTo>
                  <a:lnTo>
                    <a:pt x="496" y="450"/>
                  </a:lnTo>
                  <a:lnTo>
                    <a:pt x="496" y="450"/>
                  </a:lnTo>
                  <a:lnTo>
                    <a:pt x="496" y="450"/>
                  </a:lnTo>
                  <a:lnTo>
                    <a:pt x="494" y="448"/>
                  </a:lnTo>
                  <a:lnTo>
                    <a:pt x="494" y="448"/>
                  </a:lnTo>
                  <a:lnTo>
                    <a:pt x="496" y="448"/>
                  </a:lnTo>
                  <a:lnTo>
                    <a:pt x="494" y="446"/>
                  </a:lnTo>
                  <a:lnTo>
                    <a:pt x="492" y="448"/>
                  </a:lnTo>
                  <a:lnTo>
                    <a:pt x="490" y="448"/>
                  </a:lnTo>
                  <a:lnTo>
                    <a:pt x="490" y="446"/>
                  </a:lnTo>
                  <a:lnTo>
                    <a:pt x="488" y="446"/>
                  </a:lnTo>
                  <a:lnTo>
                    <a:pt x="488" y="446"/>
                  </a:lnTo>
                  <a:lnTo>
                    <a:pt x="484" y="444"/>
                  </a:lnTo>
                  <a:lnTo>
                    <a:pt x="484" y="444"/>
                  </a:lnTo>
                  <a:close/>
                  <a:moveTo>
                    <a:pt x="551" y="379"/>
                  </a:moveTo>
                  <a:lnTo>
                    <a:pt x="553" y="377"/>
                  </a:lnTo>
                  <a:lnTo>
                    <a:pt x="553" y="377"/>
                  </a:lnTo>
                  <a:lnTo>
                    <a:pt x="551" y="374"/>
                  </a:lnTo>
                  <a:lnTo>
                    <a:pt x="551" y="372"/>
                  </a:lnTo>
                  <a:lnTo>
                    <a:pt x="553" y="372"/>
                  </a:lnTo>
                  <a:lnTo>
                    <a:pt x="555" y="372"/>
                  </a:lnTo>
                  <a:lnTo>
                    <a:pt x="557" y="370"/>
                  </a:lnTo>
                  <a:lnTo>
                    <a:pt x="557" y="368"/>
                  </a:lnTo>
                  <a:lnTo>
                    <a:pt x="555" y="368"/>
                  </a:lnTo>
                  <a:lnTo>
                    <a:pt x="553" y="368"/>
                  </a:lnTo>
                  <a:lnTo>
                    <a:pt x="551" y="368"/>
                  </a:lnTo>
                  <a:lnTo>
                    <a:pt x="549" y="372"/>
                  </a:lnTo>
                  <a:lnTo>
                    <a:pt x="547" y="377"/>
                  </a:lnTo>
                  <a:lnTo>
                    <a:pt x="549" y="379"/>
                  </a:lnTo>
                  <a:lnTo>
                    <a:pt x="551" y="379"/>
                  </a:lnTo>
                  <a:close/>
                  <a:moveTo>
                    <a:pt x="568" y="187"/>
                  </a:moveTo>
                  <a:lnTo>
                    <a:pt x="568" y="185"/>
                  </a:lnTo>
                  <a:lnTo>
                    <a:pt x="568" y="183"/>
                  </a:lnTo>
                  <a:lnTo>
                    <a:pt x="568" y="181"/>
                  </a:lnTo>
                  <a:lnTo>
                    <a:pt x="566" y="179"/>
                  </a:lnTo>
                  <a:lnTo>
                    <a:pt x="566" y="181"/>
                  </a:lnTo>
                  <a:lnTo>
                    <a:pt x="566" y="183"/>
                  </a:lnTo>
                  <a:lnTo>
                    <a:pt x="566" y="185"/>
                  </a:lnTo>
                  <a:lnTo>
                    <a:pt x="568" y="187"/>
                  </a:lnTo>
                  <a:close/>
                  <a:moveTo>
                    <a:pt x="794" y="318"/>
                  </a:moveTo>
                  <a:lnTo>
                    <a:pt x="794" y="318"/>
                  </a:lnTo>
                  <a:lnTo>
                    <a:pt x="794" y="318"/>
                  </a:lnTo>
                  <a:lnTo>
                    <a:pt x="796" y="316"/>
                  </a:lnTo>
                  <a:lnTo>
                    <a:pt x="798" y="316"/>
                  </a:lnTo>
                  <a:lnTo>
                    <a:pt x="798" y="318"/>
                  </a:lnTo>
                  <a:lnTo>
                    <a:pt x="798" y="320"/>
                  </a:lnTo>
                  <a:lnTo>
                    <a:pt x="796" y="320"/>
                  </a:lnTo>
                  <a:lnTo>
                    <a:pt x="796" y="322"/>
                  </a:lnTo>
                  <a:lnTo>
                    <a:pt x="796" y="322"/>
                  </a:lnTo>
                  <a:lnTo>
                    <a:pt x="796" y="322"/>
                  </a:lnTo>
                  <a:lnTo>
                    <a:pt x="796" y="322"/>
                  </a:lnTo>
                  <a:lnTo>
                    <a:pt x="798" y="322"/>
                  </a:lnTo>
                  <a:lnTo>
                    <a:pt x="798" y="322"/>
                  </a:lnTo>
                  <a:lnTo>
                    <a:pt x="798" y="322"/>
                  </a:lnTo>
                  <a:lnTo>
                    <a:pt x="800" y="322"/>
                  </a:lnTo>
                  <a:lnTo>
                    <a:pt x="800" y="322"/>
                  </a:lnTo>
                  <a:lnTo>
                    <a:pt x="802" y="326"/>
                  </a:lnTo>
                  <a:lnTo>
                    <a:pt x="806" y="330"/>
                  </a:lnTo>
                  <a:lnTo>
                    <a:pt x="806" y="330"/>
                  </a:lnTo>
                  <a:lnTo>
                    <a:pt x="806" y="330"/>
                  </a:lnTo>
                  <a:lnTo>
                    <a:pt x="806" y="330"/>
                  </a:lnTo>
                  <a:lnTo>
                    <a:pt x="809" y="330"/>
                  </a:lnTo>
                  <a:lnTo>
                    <a:pt x="809" y="330"/>
                  </a:lnTo>
                  <a:lnTo>
                    <a:pt x="811" y="332"/>
                  </a:lnTo>
                  <a:lnTo>
                    <a:pt x="811" y="332"/>
                  </a:lnTo>
                  <a:lnTo>
                    <a:pt x="813" y="334"/>
                  </a:lnTo>
                  <a:lnTo>
                    <a:pt x="813" y="334"/>
                  </a:lnTo>
                  <a:lnTo>
                    <a:pt x="813" y="334"/>
                  </a:lnTo>
                  <a:lnTo>
                    <a:pt x="813" y="334"/>
                  </a:lnTo>
                  <a:lnTo>
                    <a:pt x="813" y="334"/>
                  </a:lnTo>
                  <a:lnTo>
                    <a:pt x="813" y="334"/>
                  </a:lnTo>
                  <a:lnTo>
                    <a:pt x="813" y="334"/>
                  </a:lnTo>
                  <a:lnTo>
                    <a:pt x="815" y="332"/>
                  </a:lnTo>
                  <a:lnTo>
                    <a:pt x="817" y="332"/>
                  </a:lnTo>
                  <a:lnTo>
                    <a:pt x="817" y="330"/>
                  </a:lnTo>
                  <a:lnTo>
                    <a:pt x="821" y="330"/>
                  </a:lnTo>
                  <a:lnTo>
                    <a:pt x="821" y="328"/>
                  </a:lnTo>
                  <a:lnTo>
                    <a:pt x="819" y="328"/>
                  </a:lnTo>
                  <a:lnTo>
                    <a:pt x="819" y="328"/>
                  </a:lnTo>
                  <a:lnTo>
                    <a:pt x="817" y="328"/>
                  </a:lnTo>
                  <a:lnTo>
                    <a:pt x="817" y="328"/>
                  </a:lnTo>
                  <a:lnTo>
                    <a:pt x="817" y="328"/>
                  </a:lnTo>
                  <a:lnTo>
                    <a:pt x="817" y="328"/>
                  </a:lnTo>
                  <a:lnTo>
                    <a:pt x="815" y="328"/>
                  </a:lnTo>
                  <a:lnTo>
                    <a:pt x="813" y="326"/>
                  </a:lnTo>
                  <a:lnTo>
                    <a:pt x="813" y="326"/>
                  </a:lnTo>
                  <a:lnTo>
                    <a:pt x="815" y="326"/>
                  </a:lnTo>
                  <a:lnTo>
                    <a:pt x="813" y="326"/>
                  </a:lnTo>
                  <a:lnTo>
                    <a:pt x="813" y="326"/>
                  </a:lnTo>
                  <a:lnTo>
                    <a:pt x="809" y="320"/>
                  </a:lnTo>
                  <a:lnTo>
                    <a:pt x="806" y="320"/>
                  </a:lnTo>
                  <a:lnTo>
                    <a:pt x="806" y="320"/>
                  </a:lnTo>
                  <a:lnTo>
                    <a:pt x="806" y="320"/>
                  </a:lnTo>
                  <a:lnTo>
                    <a:pt x="806" y="320"/>
                  </a:lnTo>
                  <a:lnTo>
                    <a:pt x="806" y="320"/>
                  </a:lnTo>
                  <a:lnTo>
                    <a:pt x="804" y="318"/>
                  </a:lnTo>
                  <a:lnTo>
                    <a:pt x="802" y="318"/>
                  </a:lnTo>
                  <a:lnTo>
                    <a:pt x="802" y="316"/>
                  </a:lnTo>
                  <a:lnTo>
                    <a:pt x="802" y="313"/>
                  </a:lnTo>
                  <a:lnTo>
                    <a:pt x="804" y="311"/>
                  </a:lnTo>
                  <a:lnTo>
                    <a:pt x="804" y="311"/>
                  </a:lnTo>
                  <a:lnTo>
                    <a:pt x="806" y="309"/>
                  </a:lnTo>
                  <a:lnTo>
                    <a:pt x="806" y="309"/>
                  </a:lnTo>
                  <a:lnTo>
                    <a:pt x="806" y="309"/>
                  </a:lnTo>
                  <a:lnTo>
                    <a:pt x="804" y="309"/>
                  </a:lnTo>
                  <a:lnTo>
                    <a:pt x="804" y="311"/>
                  </a:lnTo>
                  <a:lnTo>
                    <a:pt x="802" y="309"/>
                  </a:lnTo>
                  <a:lnTo>
                    <a:pt x="802" y="309"/>
                  </a:lnTo>
                  <a:lnTo>
                    <a:pt x="802" y="309"/>
                  </a:lnTo>
                  <a:lnTo>
                    <a:pt x="802" y="305"/>
                  </a:lnTo>
                  <a:lnTo>
                    <a:pt x="800" y="305"/>
                  </a:lnTo>
                  <a:lnTo>
                    <a:pt x="800" y="305"/>
                  </a:lnTo>
                  <a:lnTo>
                    <a:pt x="800" y="305"/>
                  </a:lnTo>
                  <a:lnTo>
                    <a:pt x="800" y="305"/>
                  </a:lnTo>
                  <a:lnTo>
                    <a:pt x="796" y="307"/>
                  </a:lnTo>
                  <a:lnTo>
                    <a:pt x="796" y="307"/>
                  </a:lnTo>
                  <a:lnTo>
                    <a:pt x="796" y="303"/>
                  </a:lnTo>
                  <a:lnTo>
                    <a:pt x="796" y="303"/>
                  </a:lnTo>
                  <a:lnTo>
                    <a:pt x="796" y="303"/>
                  </a:lnTo>
                  <a:lnTo>
                    <a:pt x="792" y="307"/>
                  </a:lnTo>
                  <a:lnTo>
                    <a:pt x="792" y="311"/>
                  </a:lnTo>
                  <a:lnTo>
                    <a:pt x="792" y="316"/>
                  </a:lnTo>
                  <a:lnTo>
                    <a:pt x="794" y="318"/>
                  </a:lnTo>
                  <a:close/>
                  <a:moveTo>
                    <a:pt x="559" y="164"/>
                  </a:moveTo>
                  <a:lnTo>
                    <a:pt x="559" y="164"/>
                  </a:lnTo>
                  <a:lnTo>
                    <a:pt x="561" y="164"/>
                  </a:lnTo>
                  <a:lnTo>
                    <a:pt x="561" y="160"/>
                  </a:lnTo>
                  <a:lnTo>
                    <a:pt x="559" y="158"/>
                  </a:lnTo>
                  <a:lnTo>
                    <a:pt x="557" y="156"/>
                  </a:lnTo>
                  <a:lnTo>
                    <a:pt x="557" y="154"/>
                  </a:lnTo>
                  <a:lnTo>
                    <a:pt x="555" y="154"/>
                  </a:lnTo>
                  <a:lnTo>
                    <a:pt x="555" y="154"/>
                  </a:lnTo>
                  <a:lnTo>
                    <a:pt x="555" y="156"/>
                  </a:lnTo>
                  <a:lnTo>
                    <a:pt x="555" y="156"/>
                  </a:lnTo>
                  <a:lnTo>
                    <a:pt x="559" y="164"/>
                  </a:lnTo>
                  <a:close/>
                  <a:moveTo>
                    <a:pt x="796" y="286"/>
                  </a:moveTo>
                  <a:lnTo>
                    <a:pt x="796" y="286"/>
                  </a:lnTo>
                  <a:lnTo>
                    <a:pt x="798" y="286"/>
                  </a:lnTo>
                  <a:lnTo>
                    <a:pt x="798" y="288"/>
                  </a:lnTo>
                  <a:lnTo>
                    <a:pt x="798" y="288"/>
                  </a:lnTo>
                  <a:lnTo>
                    <a:pt x="798" y="288"/>
                  </a:lnTo>
                  <a:lnTo>
                    <a:pt x="800" y="286"/>
                  </a:lnTo>
                  <a:lnTo>
                    <a:pt x="800" y="286"/>
                  </a:lnTo>
                  <a:lnTo>
                    <a:pt x="802" y="284"/>
                  </a:lnTo>
                  <a:lnTo>
                    <a:pt x="802" y="284"/>
                  </a:lnTo>
                  <a:lnTo>
                    <a:pt x="802" y="284"/>
                  </a:lnTo>
                  <a:lnTo>
                    <a:pt x="802" y="282"/>
                  </a:lnTo>
                  <a:lnTo>
                    <a:pt x="802" y="282"/>
                  </a:lnTo>
                  <a:lnTo>
                    <a:pt x="802" y="282"/>
                  </a:lnTo>
                  <a:lnTo>
                    <a:pt x="802" y="282"/>
                  </a:lnTo>
                  <a:lnTo>
                    <a:pt x="802" y="282"/>
                  </a:lnTo>
                  <a:lnTo>
                    <a:pt x="800" y="280"/>
                  </a:lnTo>
                  <a:lnTo>
                    <a:pt x="800" y="280"/>
                  </a:lnTo>
                  <a:lnTo>
                    <a:pt x="800" y="280"/>
                  </a:lnTo>
                  <a:lnTo>
                    <a:pt x="800" y="280"/>
                  </a:lnTo>
                  <a:lnTo>
                    <a:pt x="800" y="280"/>
                  </a:lnTo>
                  <a:lnTo>
                    <a:pt x="798" y="280"/>
                  </a:lnTo>
                  <a:lnTo>
                    <a:pt x="798" y="280"/>
                  </a:lnTo>
                  <a:lnTo>
                    <a:pt x="798" y="280"/>
                  </a:lnTo>
                  <a:lnTo>
                    <a:pt x="798" y="280"/>
                  </a:lnTo>
                  <a:lnTo>
                    <a:pt x="796" y="282"/>
                  </a:lnTo>
                  <a:lnTo>
                    <a:pt x="796" y="282"/>
                  </a:lnTo>
                  <a:lnTo>
                    <a:pt x="796" y="282"/>
                  </a:lnTo>
                  <a:lnTo>
                    <a:pt x="796" y="284"/>
                  </a:lnTo>
                  <a:lnTo>
                    <a:pt x="796" y="284"/>
                  </a:lnTo>
                  <a:lnTo>
                    <a:pt x="796" y="286"/>
                  </a:lnTo>
                  <a:close/>
                  <a:moveTo>
                    <a:pt x="827" y="246"/>
                  </a:moveTo>
                  <a:lnTo>
                    <a:pt x="829" y="246"/>
                  </a:lnTo>
                  <a:lnTo>
                    <a:pt x="832" y="246"/>
                  </a:lnTo>
                  <a:lnTo>
                    <a:pt x="832" y="242"/>
                  </a:lnTo>
                  <a:lnTo>
                    <a:pt x="834" y="242"/>
                  </a:lnTo>
                  <a:lnTo>
                    <a:pt x="834" y="242"/>
                  </a:lnTo>
                  <a:lnTo>
                    <a:pt x="834" y="242"/>
                  </a:lnTo>
                  <a:lnTo>
                    <a:pt x="834" y="240"/>
                  </a:lnTo>
                  <a:lnTo>
                    <a:pt x="832" y="240"/>
                  </a:lnTo>
                  <a:lnTo>
                    <a:pt x="829" y="240"/>
                  </a:lnTo>
                  <a:lnTo>
                    <a:pt x="829" y="242"/>
                  </a:lnTo>
                  <a:lnTo>
                    <a:pt x="829" y="242"/>
                  </a:lnTo>
                  <a:lnTo>
                    <a:pt x="829" y="242"/>
                  </a:lnTo>
                  <a:lnTo>
                    <a:pt x="829" y="242"/>
                  </a:lnTo>
                  <a:lnTo>
                    <a:pt x="827" y="242"/>
                  </a:lnTo>
                  <a:lnTo>
                    <a:pt x="827" y="244"/>
                  </a:lnTo>
                  <a:lnTo>
                    <a:pt x="827" y="244"/>
                  </a:lnTo>
                  <a:lnTo>
                    <a:pt x="827" y="244"/>
                  </a:lnTo>
                  <a:lnTo>
                    <a:pt x="825" y="244"/>
                  </a:lnTo>
                  <a:lnTo>
                    <a:pt x="827" y="246"/>
                  </a:lnTo>
                  <a:lnTo>
                    <a:pt x="827" y="246"/>
                  </a:lnTo>
                  <a:close/>
                  <a:moveTo>
                    <a:pt x="802" y="269"/>
                  </a:moveTo>
                  <a:lnTo>
                    <a:pt x="804" y="269"/>
                  </a:lnTo>
                  <a:lnTo>
                    <a:pt x="804" y="269"/>
                  </a:lnTo>
                  <a:lnTo>
                    <a:pt x="804" y="269"/>
                  </a:lnTo>
                  <a:lnTo>
                    <a:pt x="804" y="269"/>
                  </a:lnTo>
                  <a:lnTo>
                    <a:pt x="806" y="267"/>
                  </a:lnTo>
                  <a:lnTo>
                    <a:pt x="811" y="265"/>
                  </a:lnTo>
                  <a:lnTo>
                    <a:pt x="811" y="263"/>
                  </a:lnTo>
                  <a:lnTo>
                    <a:pt x="811" y="263"/>
                  </a:lnTo>
                  <a:lnTo>
                    <a:pt x="809" y="261"/>
                  </a:lnTo>
                  <a:lnTo>
                    <a:pt x="809" y="261"/>
                  </a:lnTo>
                  <a:lnTo>
                    <a:pt x="806" y="263"/>
                  </a:lnTo>
                  <a:lnTo>
                    <a:pt x="806" y="263"/>
                  </a:lnTo>
                  <a:lnTo>
                    <a:pt x="806" y="265"/>
                  </a:lnTo>
                  <a:lnTo>
                    <a:pt x="804" y="265"/>
                  </a:lnTo>
                  <a:lnTo>
                    <a:pt x="802" y="267"/>
                  </a:lnTo>
                  <a:lnTo>
                    <a:pt x="802" y="267"/>
                  </a:lnTo>
                  <a:lnTo>
                    <a:pt x="802" y="267"/>
                  </a:lnTo>
                  <a:lnTo>
                    <a:pt x="802" y="267"/>
                  </a:lnTo>
                  <a:lnTo>
                    <a:pt x="802" y="267"/>
                  </a:lnTo>
                  <a:lnTo>
                    <a:pt x="802" y="269"/>
                  </a:lnTo>
                  <a:close/>
                  <a:moveTo>
                    <a:pt x="853" y="280"/>
                  </a:moveTo>
                  <a:lnTo>
                    <a:pt x="855" y="280"/>
                  </a:lnTo>
                  <a:lnTo>
                    <a:pt x="855" y="280"/>
                  </a:lnTo>
                  <a:lnTo>
                    <a:pt x="855" y="280"/>
                  </a:lnTo>
                  <a:lnTo>
                    <a:pt x="855" y="280"/>
                  </a:lnTo>
                  <a:lnTo>
                    <a:pt x="855" y="280"/>
                  </a:lnTo>
                  <a:lnTo>
                    <a:pt x="855" y="278"/>
                  </a:lnTo>
                  <a:lnTo>
                    <a:pt x="855" y="278"/>
                  </a:lnTo>
                  <a:lnTo>
                    <a:pt x="853" y="278"/>
                  </a:lnTo>
                  <a:lnTo>
                    <a:pt x="853" y="278"/>
                  </a:lnTo>
                  <a:lnTo>
                    <a:pt x="853" y="280"/>
                  </a:lnTo>
                  <a:lnTo>
                    <a:pt x="853" y="280"/>
                  </a:lnTo>
                  <a:lnTo>
                    <a:pt x="853" y="280"/>
                  </a:lnTo>
                  <a:lnTo>
                    <a:pt x="853" y="280"/>
                  </a:lnTo>
                  <a:close/>
                  <a:moveTo>
                    <a:pt x="802" y="257"/>
                  </a:moveTo>
                  <a:lnTo>
                    <a:pt x="802" y="261"/>
                  </a:lnTo>
                  <a:lnTo>
                    <a:pt x="802" y="261"/>
                  </a:lnTo>
                  <a:lnTo>
                    <a:pt x="802" y="261"/>
                  </a:lnTo>
                  <a:lnTo>
                    <a:pt x="804" y="259"/>
                  </a:lnTo>
                  <a:lnTo>
                    <a:pt x="804" y="257"/>
                  </a:lnTo>
                  <a:lnTo>
                    <a:pt x="804" y="257"/>
                  </a:lnTo>
                  <a:lnTo>
                    <a:pt x="804" y="255"/>
                  </a:lnTo>
                  <a:lnTo>
                    <a:pt x="802" y="255"/>
                  </a:lnTo>
                  <a:lnTo>
                    <a:pt x="802" y="257"/>
                  </a:lnTo>
                  <a:lnTo>
                    <a:pt x="802" y="257"/>
                  </a:lnTo>
                  <a:lnTo>
                    <a:pt x="802" y="257"/>
                  </a:lnTo>
                  <a:lnTo>
                    <a:pt x="802" y="257"/>
                  </a:lnTo>
                  <a:close/>
                  <a:moveTo>
                    <a:pt x="519" y="431"/>
                  </a:moveTo>
                  <a:lnTo>
                    <a:pt x="519" y="431"/>
                  </a:lnTo>
                  <a:lnTo>
                    <a:pt x="517" y="431"/>
                  </a:lnTo>
                  <a:lnTo>
                    <a:pt x="519" y="433"/>
                  </a:lnTo>
                  <a:lnTo>
                    <a:pt x="524" y="433"/>
                  </a:lnTo>
                  <a:lnTo>
                    <a:pt x="524" y="431"/>
                  </a:lnTo>
                  <a:lnTo>
                    <a:pt x="526" y="431"/>
                  </a:lnTo>
                  <a:lnTo>
                    <a:pt x="526" y="429"/>
                  </a:lnTo>
                  <a:lnTo>
                    <a:pt x="526" y="429"/>
                  </a:lnTo>
                  <a:lnTo>
                    <a:pt x="526" y="429"/>
                  </a:lnTo>
                  <a:lnTo>
                    <a:pt x="526" y="429"/>
                  </a:lnTo>
                  <a:lnTo>
                    <a:pt x="524" y="429"/>
                  </a:lnTo>
                  <a:lnTo>
                    <a:pt x="524" y="429"/>
                  </a:lnTo>
                  <a:lnTo>
                    <a:pt x="524" y="427"/>
                  </a:lnTo>
                  <a:lnTo>
                    <a:pt x="522" y="427"/>
                  </a:lnTo>
                  <a:lnTo>
                    <a:pt x="522" y="427"/>
                  </a:lnTo>
                  <a:lnTo>
                    <a:pt x="519" y="429"/>
                  </a:lnTo>
                  <a:lnTo>
                    <a:pt x="519" y="431"/>
                  </a:lnTo>
                  <a:close/>
                  <a:moveTo>
                    <a:pt x="499" y="444"/>
                  </a:moveTo>
                  <a:lnTo>
                    <a:pt x="501" y="444"/>
                  </a:lnTo>
                  <a:lnTo>
                    <a:pt x="503" y="444"/>
                  </a:lnTo>
                  <a:lnTo>
                    <a:pt x="505" y="444"/>
                  </a:lnTo>
                  <a:lnTo>
                    <a:pt x="503" y="444"/>
                  </a:lnTo>
                  <a:lnTo>
                    <a:pt x="503" y="446"/>
                  </a:lnTo>
                  <a:lnTo>
                    <a:pt x="503" y="446"/>
                  </a:lnTo>
                  <a:lnTo>
                    <a:pt x="503" y="446"/>
                  </a:lnTo>
                  <a:lnTo>
                    <a:pt x="505" y="446"/>
                  </a:lnTo>
                  <a:lnTo>
                    <a:pt x="505" y="446"/>
                  </a:lnTo>
                  <a:lnTo>
                    <a:pt x="505" y="446"/>
                  </a:lnTo>
                  <a:lnTo>
                    <a:pt x="507" y="444"/>
                  </a:lnTo>
                  <a:lnTo>
                    <a:pt x="507" y="444"/>
                  </a:lnTo>
                  <a:lnTo>
                    <a:pt x="509" y="442"/>
                  </a:lnTo>
                  <a:lnTo>
                    <a:pt x="509" y="442"/>
                  </a:lnTo>
                  <a:lnTo>
                    <a:pt x="513" y="437"/>
                  </a:lnTo>
                  <a:lnTo>
                    <a:pt x="515" y="437"/>
                  </a:lnTo>
                  <a:lnTo>
                    <a:pt x="515" y="437"/>
                  </a:lnTo>
                  <a:lnTo>
                    <a:pt x="513" y="435"/>
                  </a:lnTo>
                  <a:lnTo>
                    <a:pt x="513" y="435"/>
                  </a:lnTo>
                  <a:lnTo>
                    <a:pt x="513" y="435"/>
                  </a:lnTo>
                  <a:lnTo>
                    <a:pt x="513" y="435"/>
                  </a:lnTo>
                  <a:lnTo>
                    <a:pt x="513" y="435"/>
                  </a:lnTo>
                  <a:lnTo>
                    <a:pt x="511" y="435"/>
                  </a:lnTo>
                  <a:lnTo>
                    <a:pt x="511" y="435"/>
                  </a:lnTo>
                  <a:lnTo>
                    <a:pt x="509" y="437"/>
                  </a:lnTo>
                  <a:lnTo>
                    <a:pt x="503" y="437"/>
                  </a:lnTo>
                  <a:lnTo>
                    <a:pt x="503" y="437"/>
                  </a:lnTo>
                  <a:lnTo>
                    <a:pt x="501" y="437"/>
                  </a:lnTo>
                  <a:lnTo>
                    <a:pt x="501" y="437"/>
                  </a:lnTo>
                  <a:lnTo>
                    <a:pt x="499" y="437"/>
                  </a:lnTo>
                  <a:lnTo>
                    <a:pt x="499" y="437"/>
                  </a:lnTo>
                  <a:lnTo>
                    <a:pt x="496" y="440"/>
                  </a:lnTo>
                  <a:lnTo>
                    <a:pt x="496" y="442"/>
                  </a:lnTo>
                  <a:lnTo>
                    <a:pt x="496" y="444"/>
                  </a:lnTo>
                  <a:lnTo>
                    <a:pt x="499" y="444"/>
                  </a:lnTo>
                  <a:close/>
                  <a:moveTo>
                    <a:pt x="543" y="389"/>
                  </a:moveTo>
                  <a:lnTo>
                    <a:pt x="545" y="389"/>
                  </a:lnTo>
                  <a:lnTo>
                    <a:pt x="545" y="387"/>
                  </a:lnTo>
                  <a:lnTo>
                    <a:pt x="545" y="385"/>
                  </a:lnTo>
                  <a:lnTo>
                    <a:pt x="545" y="385"/>
                  </a:lnTo>
                  <a:lnTo>
                    <a:pt x="545" y="385"/>
                  </a:lnTo>
                  <a:lnTo>
                    <a:pt x="543" y="385"/>
                  </a:lnTo>
                  <a:lnTo>
                    <a:pt x="543" y="387"/>
                  </a:lnTo>
                  <a:lnTo>
                    <a:pt x="540" y="389"/>
                  </a:lnTo>
                  <a:lnTo>
                    <a:pt x="540" y="389"/>
                  </a:lnTo>
                  <a:lnTo>
                    <a:pt x="540" y="389"/>
                  </a:lnTo>
                  <a:lnTo>
                    <a:pt x="543" y="389"/>
                  </a:lnTo>
                  <a:close/>
                  <a:moveTo>
                    <a:pt x="507" y="463"/>
                  </a:moveTo>
                  <a:lnTo>
                    <a:pt x="507" y="463"/>
                  </a:lnTo>
                  <a:lnTo>
                    <a:pt x="509" y="461"/>
                  </a:lnTo>
                  <a:lnTo>
                    <a:pt x="509" y="456"/>
                  </a:lnTo>
                  <a:lnTo>
                    <a:pt x="509" y="456"/>
                  </a:lnTo>
                  <a:lnTo>
                    <a:pt x="509" y="456"/>
                  </a:lnTo>
                  <a:lnTo>
                    <a:pt x="507" y="458"/>
                  </a:lnTo>
                  <a:lnTo>
                    <a:pt x="507" y="458"/>
                  </a:lnTo>
                  <a:lnTo>
                    <a:pt x="507" y="458"/>
                  </a:lnTo>
                  <a:lnTo>
                    <a:pt x="505" y="458"/>
                  </a:lnTo>
                  <a:lnTo>
                    <a:pt x="505" y="458"/>
                  </a:lnTo>
                  <a:lnTo>
                    <a:pt x="505" y="458"/>
                  </a:lnTo>
                  <a:lnTo>
                    <a:pt x="505" y="458"/>
                  </a:lnTo>
                  <a:lnTo>
                    <a:pt x="503" y="458"/>
                  </a:lnTo>
                  <a:lnTo>
                    <a:pt x="501" y="458"/>
                  </a:lnTo>
                  <a:lnTo>
                    <a:pt x="499" y="461"/>
                  </a:lnTo>
                  <a:lnTo>
                    <a:pt x="496" y="461"/>
                  </a:lnTo>
                  <a:lnTo>
                    <a:pt x="496" y="461"/>
                  </a:lnTo>
                  <a:lnTo>
                    <a:pt x="496" y="461"/>
                  </a:lnTo>
                  <a:lnTo>
                    <a:pt x="494" y="465"/>
                  </a:lnTo>
                  <a:lnTo>
                    <a:pt x="496" y="465"/>
                  </a:lnTo>
                  <a:lnTo>
                    <a:pt x="501" y="465"/>
                  </a:lnTo>
                  <a:lnTo>
                    <a:pt x="501" y="463"/>
                  </a:lnTo>
                  <a:lnTo>
                    <a:pt x="503" y="463"/>
                  </a:lnTo>
                  <a:lnTo>
                    <a:pt x="507" y="463"/>
                  </a:lnTo>
                  <a:close/>
                  <a:moveTo>
                    <a:pt x="279" y="408"/>
                  </a:moveTo>
                  <a:lnTo>
                    <a:pt x="279" y="406"/>
                  </a:lnTo>
                  <a:lnTo>
                    <a:pt x="276" y="406"/>
                  </a:lnTo>
                  <a:lnTo>
                    <a:pt x="276" y="406"/>
                  </a:lnTo>
                  <a:lnTo>
                    <a:pt x="274" y="406"/>
                  </a:lnTo>
                  <a:lnTo>
                    <a:pt x="274" y="404"/>
                  </a:lnTo>
                  <a:lnTo>
                    <a:pt x="272" y="404"/>
                  </a:lnTo>
                  <a:lnTo>
                    <a:pt x="270" y="404"/>
                  </a:lnTo>
                  <a:lnTo>
                    <a:pt x="268" y="406"/>
                  </a:lnTo>
                  <a:lnTo>
                    <a:pt x="266" y="408"/>
                  </a:lnTo>
                  <a:lnTo>
                    <a:pt x="264" y="410"/>
                  </a:lnTo>
                  <a:lnTo>
                    <a:pt x="264" y="412"/>
                  </a:lnTo>
                  <a:lnTo>
                    <a:pt x="266" y="412"/>
                  </a:lnTo>
                  <a:lnTo>
                    <a:pt x="270" y="414"/>
                  </a:lnTo>
                  <a:lnTo>
                    <a:pt x="272" y="419"/>
                  </a:lnTo>
                  <a:lnTo>
                    <a:pt x="274" y="419"/>
                  </a:lnTo>
                  <a:lnTo>
                    <a:pt x="279" y="414"/>
                  </a:lnTo>
                  <a:lnTo>
                    <a:pt x="279" y="414"/>
                  </a:lnTo>
                  <a:lnTo>
                    <a:pt x="276" y="412"/>
                  </a:lnTo>
                  <a:lnTo>
                    <a:pt x="276" y="412"/>
                  </a:lnTo>
                  <a:lnTo>
                    <a:pt x="279" y="410"/>
                  </a:lnTo>
                  <a:lnTo>
                    <a:pt x="279" y="410"/>
                  </a:lnTo>
                  <a:lnTo>
                    <a:pt x="281" y="410"/>
                  </a:lnTo>
                  <a:lnTo>
                    <a:pt x="281" y="408"/>
                  </a:lnTo>
                  <a:lnTo>
                    <a:pt x="279" y="408"/>
                  </a:lnTo>
                  <a:close/>
                  <a:moveTo>
                    <a:pt x="517" y="116"/>
                  </a:moveTo>
                  <a:lnTo>
                    <a:pt x="519" y="118"/>
                  </a:lnTo>
                  <a:lnTo>
                    <a:pt x="519" y="118"/>
                  </a:lnTo>
                  <a:lnTo>
                    <a:pt x="522" y="118"/>
                  </a:lnTo>
                  <a:lnTo>
                    <a:pt x="522" y="118"/>
                  </a:lnTo>
                  <a:lnTo>
                    <a:pt x="522" y="116"/>
                  </a:lnTo>
                  <a:lnTo>
                    <a:pt x="522" y="114"/>
                  </a:lnTo>
                  <a:lnTo>
                    <a:pt x="519" y="114"/>
                  </a:lnTo>
                  <a:lnTo>
                    <a:pt x="519" y="114"/>
                  </a:lnTo>
                  <a:lnTo>
                    <a:pt x="519" y="114"/>
                  </a:lnTo>
                  <a:lnTo>
                    <a:pt x="517" y="112"/>
                  </a:lnTo>
                  <a:lnTo>
                    <a:pt x="517" y="114"/>
                  </a:lnTo>
                  <a:lnTo>
                    <a:pt x="517" y="116"/>
                  </a:lnTo>
                  <a:close/>
                  <a:moveTo>
                    <a:pt x="199" y="24"/>
                  </a:moveTo>
                  <a:lnTo>
                    <a:pt x="207" y="24"/>
                  </a:lnTo>
                  <a:lnTo>
                    <a:pt x="207" y="24"/>
                  </a:lnTo>
                  <a:lnTo>
                    <a:pt x="209" y="21"/>
                  </a:lnTo>
                  <a:lnTo>
                    <a:pt x="209" y="21"/>
                  </a:lnTo>
                  <a:lnTo>
                    <a:pt x="212" y="19"/>
                  </a:lnTo>
                  <a:lnTo>
                    <a:pt x="212" y="19"/>
                  </a:lnTo>
                  <a:lnTo>
                    <a:pt x="212" y="17"/>
                  </a:lnTo>
                  <a:lnTo>
                    <a:pt x="214" y="15"/>
                  </a:lnTo>
                  <a:lnTo>
                    <a:pt x="214" y="15"/>
                  </a:lnTo>
                  <a:lnTo>
                    <a:pt x="214" y="15"/>
                  </a:lnTo>
                  <a:lnTo>
                    <a:pt x="214" y="13"/>
                  </a:lnTo>
                  <a:lnTo>
                    <a:pt x="212" y="13"/>
                  </a:lnTo>
                  <a:lnTo>
                    <a:pt x="209" y="13"/>
                  </a:lnTo>
                  <a:lnTo>
                    <a:pt x="207" y="13"/>
                  </a:lnTo>
                  <a:lnTo>
                    <a:pt x="207" y="15"/>
                  </a:lnTo>
                  <a:lnTo>
                    <a:pt x="207" y="15"/>
                  </a:lnTo>
                  <a:lnTo>
                    <a:pt x="207" y="17"/>
                  </a:lnTo>
                  <a:lnTo>
                    <a:pt x="205" y="17"/>
                  </a:lnTo>
                  <a:lnTo>
                    <a:pt x="205" y="17"/>
                  </a:lnTo>
                  <a:lnTo>
                    <a:pt x="205" y="17"/>
                  </a:lnTo>
                  <a:lnTo>
                    <a:pt x="205" y="17"/>
                  </a:lnTo>
                  <a:lnTo>
                    <a:pt x="203" y="17"/>
                  </a:lnTo>
                  <a:lnTo>
                    <a:pt x="203" y="19"/>
                  </a:lnTo>
                  <a:lnTo>
                    <a:pt x="203" y="19"/>
                  </a:lnTo>
                  <a:lnTo>
                    <a:pt x="201" y="19"/>
                  </a:lnTo>
                  <a:lnTo>
                    <a:pt x="201" y="19"/>
                  </a:lnTo>
                  <a:lnTo>
                    <a:pt x="199" y="21"/>
                  </a:lnTo>
                  <a:lnTo>
                    <a:pt x="199" y="21"/>
                  </a:lnTo>
                  <a:lnTo>
                    <a:pt x="199" y="24"/>
                  </a:lnTo>
                  <a:lnTo>
                    <a:pt x="199" y="24"/>
                  </a:lnTo>
                  <a:close/>
                  <a:moveTo>
                    <a:pt x="534" y="118"/>
                  </a:moveTo>
                  <a:lnTo>
                    <a:pt x="534" y="118"/>
                  </a:lnTo>
                  <a:lnTo>
                    <a:pt x="536" y="120"/>
                  </a:lnTo>
                  <a:lnTo>
                    <a:pt x="538" y="120"/>
                  </a:lnTo>
                  <a:lnTo>
                    <a:pt x="540" y="120"/>
                  </a:lnTo>
                  <a:lnTo>
                    <a:pt x="538" y="118"/>
                  </a:lnTo>
                  <a:lnTo>
                    <a:pt x="538" y="116"/>
                  </a:lnTo>
                  <a:lnTo>
                    <a:pt x="538" y="114"/>
                  </a:lnTo>
                  <a:lnTo>
                    <a:pt x="536" y="110"/>
                  </a:lnTo>
                  <a:lnTo>
                    <a:pt x="534" y="110"/>
                  </a:lnTo>
                  <a:lnTo>
                    <a:pt x="532" y="110"/>
                  </a:lnTo>
                  <a:lnTo>
                    <a:pt x="532" y="112"/>
                  </a:lnTo>
                  <a:lnTo>
                    <a:pt x="532" y="112"/>
                  </a:lnTo>
                  <a:lnTo>
                    <a:pt x="532" y="114"/>
                  </a:lnTo>
                  <a:lnTo>
                    <a:pt x="534" y="118"/>
                  </a:lnTo>
                  <a:close/>
                  <a:moveTo>
                    <a:pt x="524" y="122"/>
                  </a:moveTo>
                  <a:lnTo>
                    <a:pt x="524" y="124"/>
                  </a:lnTo>
                  <a:lnTo>
                    <a:pt x="526" y="124"/>
                  </a:lnTo>
                  <a:lnTo>
                    <a:pt x="526" y="127"/>
                  </a:lnTo>
                  <a:lnTo>
                    <a:pt x="530" y="127"/>
                  </a:lnTo>
                  <a:lnTo>
                    <a:pt x="534" y="129"/>
                  </a:lnTo>
                  <a:lnTo>
                    <a:pt x="534" y="129"/>
                  </a:lnTo>
                  <a:lnTo>
                    <a:pt x="534" y="129"/>
                  </a:lnTo>
                  <a:lnTo>
                    <a:pt x="532" y="127"/>
                  </a:lnTo>
                  <a:lnTo>
                    <a:pt x="528" y="122"/>
                  </a:lnTo>
                  <a:lnTo>
                    <a:pt x="526" y="122"/>
                  </a:lnTo>
                  <a:lnTo>
                    <a:pt x="526" y="120"/>
                  </a:lnTo>
                  <a:lnTo>
                    <a:pt x="526" y="120"/>
                  </a:lnTo>
                  <a:lnTo>
                    <a:pt x="524" y="120"/>
                  </a:lnTo>
                  <a:lnTo>
                    <a:pt x="524" y="120"/>
                  </a:lnTo>
                  <a:lnTo>
                    <a:pt x="524" y="120"/>
                  </a:lnTo>
                  <a:lnTo>
                    <a:pt x="524" y="122"/>
                  </a:lnTo>
                  <a:lnTo>
                    <a:pt x="524" y="122"/>
                  </a:lnTo>
                  <a:lnTo>
                    <a:pt x="524" y="122"/>
                  </a:lnTo>
                  <a:close/>
                  <a:moveTo>
                    <a:pt x="404" y="332"/>
                  </a:moveTo>
                  <a:lnTo>
                    <a:pt x="404" y="332"/>
                  </a:lnTo>
                  <a:lnTo>
                    <a:pt x="402" y="332"/>
                  </a:lnTo>
                  <a:lnTo>
                    <a:pt x="402" y="332"/>
                  </a:lnTo>
                  <a:lnTo>
                    <a:pt x="404" y="334"/>
                  </a:lnTo>
                  <a:lnTo>
                    <a:pt x="404" y="334"/>
                  </a:lnTo>
                  <a:lnTo>
                    <a:pt x="404" y="334"/>
                  </a:lnTo>
                  <a:lnTo>
                    <a:pt x="406" y="332"/>
                  </a:lnTo>
                  <a:lnTo>
                    <a:pt x="404" y="332"/>
                  </a:lnTo>
                  <a:close/>
                  <a:moveTo>
                    <a:pt x="829" y="374"/>
                  </a:moveTo>
                  <a:lnTo>
                    <a:pt x="827" y="374"/>
                  </a:lnTo>
                  <a:lnTo>
                    <a:pt x="827" y="374"/>
                  </a:lnTo>
                  <a:lnTo>
                    <a:pt x="827" y="372"/>
                  </a:lnTo>
                  <a:lnTo>
                    <a:pt x="827" y="372"/>
                  </a:lnTo>
                  <a:lnTo>
                    <a:pt x="827" y="372"/>
                  </a:lnTo>
                  <a:lnTo>
                    <a:pt x="827" y="372"/>
                  </a:lnTo>
                  <a:lnTo>
                    <a:pt x="827" y="370"/>
                  </a:lnTo>
                  <a:lnTo>
                    <a:pt x="827" y="370"/>
                  </a:lnTo>
                  <a:lnTo>
                    <a:pt x="827" y="370"/>
                  </a:lnTo>
                  <a:lnTo>
                    <a:pt x="827" y="368"/>
                  </a:lnTo>
                  <a:lnTo>
                    <a:pt x="827" y="368"/>
                  </a:lnTo>
                  <a:lnTo>
                    <a:pt x="827" y="366"/>
                  </a:lnTo>
                  <a:lnTo>
                    <a:pt x="827" y="366"/>
                  </a:lnTo>
                  <a:lnTo>
                    <a:pt x="825" y="368"/>
                  </a:lnTo>
                  <a:lnTo>
                    <a:pt x="825" y="368"/>
                  </a:lnTo>
                  <a:lnTo>
                    <a:pt x="825" y="370"/>
                  </a:lnTo>
                  <a:lnTo>
                    <a:pt x="825" y="370"/>
                  </a:lnTo>
                  <a:lnTo>
                    <a:pt x="825" y="370"/>
                  </a:lnTo>
                  <a:lnTo>
                    <a:pt x="825" y="370"/>
                  </a:lnTo>
                  <a:lnTo>
                    <a:pt x="825" y="370"/>
                  </a:lnTo>
                  <a:lnTo>
                    <a:pt x="825" y="372"/>
                  </a:lnTo>
                  <a:lnTo>
                    <a:pt x="825" y="372"/>
                  </a:lnTo>
                  <a:lnTo>
                    <a:pt x="825" y="372"/>
                  </a:lnTo>
                  <a:lnTo>
                    <a:pt x="825" y="374"/>
                  </a:lnTo>
                  <a:lnTo>
                    <a:pt x="823" y="374"/>
                  </a:lnTo>
                  <a:lnTo>
                    <a:pt x="825" y="377"/>
                  </a:lnTo>
                  <a:lnTo>
                    <a:pt x="825" y="377"/>
                  </a:lnTo>
                  <a:lnTo>
                    <a:pt x="825" y="374"/>
                  </a:lnTo>
                  <a:lnTo>
                    <a:pt x="825" y="374"/>
                  </a:lnTo>
                  <a:lnTo>
                    <a:pt x="827" y="374"/>
                  </a:lnTo>
                  <a:lnTo>
                    <a:pt x="827" y="377"/>
                  </a:lnTo>
                  <a:lnTo>
                    <a:pt x="827" y="377"/>
                  </a:lnTo>
                  <a:lnTo>
                    <a:pt x="827" y="377"/>
                  </a:lnTo>
                  <a:lnTo>
                    <a:pt x="827" y="377"/>
                  </a:lnTo>
                  <a:lnTo>
                    <a:pt x="827" y="379"/>
                  </a:lnTo>
                  <a:lnTo>
                    <a:pt x="827" y="377"/>
                  </a:lnTo>
                  <a:lnTo>
                    <a:pt x="829" y="377"/>
                  </a:lnTo>
                  <a:lnTo>
                    <a:pt x="829" y="374"/>
                  </a:lnTo>
                  <a:lnTo>
                    <a:pt x="829" y="374"/>
                  </a:lnTo>
                  <a:lnTo>
                    <a:pt x="829" y="374"/>
                  </a:lnTo>
                  <a:lnTo>
                    <a:pt x="829" y="374"/>
                  </a:lnTo>
                  <a:close/>
                  <a:moveTo>
                    <a:pt x="825" y="366"/>
                  </a:moveTo>
                  <a:lnTo>
                    <a:pt x="825" y="366"/>
                  </a:lnTo>
                  <a:lnTo>
                    <a:pt x="827" y="364"/>
                  </a:lnTo>
                  <a:lnTo>
                    <a:pt x="827" y="362"/>
                  </a:lnTo>
                  <a:lnTo>
                    <a:pt x="827" y="362"/>
                  </a:lnTo>
                  <a:lnTo>
                    <a:pt x="829" y="360"/>
                  </a:lnTo>
                  <a:lnTo>
                    <a:pt x="829" y="360"/>
                  </a:lnTo>
                  <a:lnTo>
                    <a:pt x="829" y="360"/>
                  </a:lnTo>
                  <a:lnTo>
                    <a:pt x="829" y="360"/>
                  </a:lnTo>
                  <a:lnTo>
                    <a:pt x="829" y="358"/>
                  </a:lnTo>
                  <a:lnTo>
                    <a:pt x="829" y="358"/>
                  </a:lnTo>
                  <a:lnTo>
                    <a:pt x="827" y="358"/>
                  </a:lnTo>
                  <a:lnTo>
                    <a:pt x="827" y="358"/>
                  </a:lnTo>
                  <a:lnTo>
                    <a:pt x="825" y="358"/>
                  </a:lnTo>
                  <a:lnTo>
                    <a:pt x="825" y="353"/>
                  </a:lnTo>
                  <a:lnTo>
                    <a:pt x="825" y="353"/>
                  </a:lnTo>
                  <a:lnTo>
                    <a:pt x="825" y="353"/>
                  </a:lnTo>
                  <a:lnTo>
                    <a:pt x="827" y="353"/>
                  </a:lnTo>
                  <a:lnTo>
                    <a:pt x="827" y="351"/>
                  </a:lnTo>
                  <a:lnTo>
                    <a:pt x="827" y="351"/>
                  </a:lnTo>
                  <a:lnTo>
                    <a:pt x="825" y="351"/>
                  </a:lnTo>
                  <a:lnTo>
                    <a:pt x="825" y="351"/>
                  </a:lnTo>
                  <a:lnTo>
                    <a:pt x="825" y="351"/>
                  </a:lnTo>
                  <a:lnTo>
                    <a:pt x="823" y="347"/>
                  </a:lnTo>
                  <a:lnTo>
                    <a:pt x="823" y="347"/>
                  </a:lnTo>
                  <a:lnTo>
                    <a:pt x="823" y="347"/>
                  </a:lnTo>
                  <a:lnTo>
                    <a:pt x="823" y="345"/>
                  </a:lnTo>
                  <a:lnTo>
                    <a:pt x="823" y="345"/>
                  </a:lnTo>
                  <a:lnTo>
                    <a:pt x="823" y="345"/>
                  </a:lnTo>
                  <a:lnTo>
                    <a:pt x="823" y="345"/>
                  </a:lnTo>
                  <a:lnTo>
                    <a:pt x="823" y="345"/>
                  </a:lnTo>
                  <a:lnTo>
                    <a:pt x="823" y="345"/>
                  </a:lnTo>
                  <a:lnTo>
                    <a:pt x="823" y="345"/>
                  </a:lnTo>
                  <a:lnTo>
                    <a:pt x="823" y="345"/>
                  </a:lnTo>
                  <a:lnTo>
                    <a:pt x="823" y="345"/>
                  </a:lnTo>
                  <a:lnTo>
                    <a:pt x="821" y="345"/>
                  </a:lnTo>
                  <a:lnTo>
                    <a:pt x="821" y="345"/>
                  </a:lnTo>
                  <a:lnTo>
                    <a:pt x="821" y="345"/>
                  </a:lnTo>
                  <a:lnTo>
                    <a:pt x="821" y="345"/>
                  </a:lnTo>
                  <a:lnTo>
                    <a:pt x="819" y="345"/>
                  </a:lnTo>
                  <a:lnTo>
                    <a:pt x="819" y="343"/>
                  </a:lnTo>
                  <a:lnTo>
                    <a:pt x="819" y="343"/>
                  </a:lnTo>
                  <a:lnTo>
                    <a:pt x="817" y="343"/>
                  </a:lnTo>
                  <a:lnTo>
                    <a:pt x="817" y="343"/>
                  </a:lnTo>
                  <a:lnTo>
                    <a:pt x="813" y="341"/>
                  </a:lnTo>
                  <a:lnTo>
                    <a:pt x="811" y="341"/>
                  </a:lnTo>
                  <a:lnTo>
                    <a:pt x="811" y="341"/>
                  </a:lnTo>
                  <a:lnTo>
                    <a:pt x="811" y="339"/>
                  </a:lnTo>
                  <a:lnTo>
                    <a:pt x="806" y="337"/>
                  </a:lnTo>
                  <a:lnTo>
                    <a:pt x="806" y="334"/>
                  </a:lnTo>
                  <a:lnTo>
                    <a:pt x="809" y="334"/>
                  </a:lnTo>
                  <a:lnTo>
                    <a:pt x="809" y="332"/>
                  </a:lnTo>
                  <a:lnTo>
                    <a:pt x="809" y="332"/>
                  </a:lnTo>
                  <a:lnTo>
                    <a:pt x="809" y="332"/>
                  </a:lnTo>
                  <a:lnTo>
                    <a:pt x="809" y="332"/>
                  </a:lnTo>
                  <a:lnTo>
                    <a:pt x="809" y="332"/>
                  </a:lnTo>
                  <a:lnTo>
                    <a:pt x="809" y="332"/>
                  </a:lnTo>
                  <a:lnTo>
                    <a:pt x="809" y="332"/>
                  </a:lnTo>
                  <a:lnTo>
                    <a:pt x="809" y="332"/>
                  </a:lnTo>
                  <a:lnTo>
                    <a:pt x="809" y="330"/>
                  </a:lnTo>
                  <a:lnTo>
                    <a:pt x="809" y="330"/>
                  </a:lnTo>
                  <a:lnTo>
                    <a:pt x="809" y="330"/>
                  </a:lnTo>
                  <a:lnTo>
                    <a:pt x="806" y="330"/>
                  </a:lnTo>
                  <a:lnTo>
                    <a:pt x="806" y="330"/>
                  </a:lnTo>
                  <a:lnTo>
                    <a:pt x="804" y="328"/>
                  </a:lnTo>
                  <a:lnTo>
                    <a:pt x="802" y="326"/>
                  </a:lnTo>
                  <a:lnTo>
                    <a:pt x="800" y="326"/>
                  </a:lnTo>
                  <a:lnTo>
                    <a:pt x="800" y="326"/>
                  </a:lnTo>
                  <a:lnTo>
                    <a:pt x="800" y="326"/>
                  </a:lnTo>
                  <a:lnTo>
                    <a:pt x="800" y="326"/>
                  </a:lnTo>
                  <a:lnTo>
                    <a:pt x="798" y="324"/>
                  </a:lnTo>
                  <a:lnTo>
                    <a:pt x="798" y="324"/>
                  </a:lnTo>
                  <a:lnTo>
                    <a:pt x="796" y="324"/>
                  </a:lnTo>
                  <a:lnTo>
                    <a:pt x="796" y="322"/>
                  </a:lnTo>
                  <a:lnTo>
                    <a:pt x="794" y="322"/>
                  </a:lnTo>
                  <a:lnTo>
                    <a:pt x="794" y="322"/>
                  </a:lnTo>
                  <a:lnTo>
                    <a:pt x="794" y="322"/>
                  </a:lnTo>
                  <a:lnTo>
                    <a:pt x="794" y="322"/>
                  </a:lnTo>
                  <a:lnTo>
                    <a:pt x="794" y="322"/>
                  </a:lnTo>
                  <a:lnTo>
                    <a:pt x="794" y="320"/>
                  </a:lnTo>
                  <a:lnTo>
                    <a:pt x="794" y="320"/>
                  </a:lnTo>
                  <a:lnTo>
                    <a:pt x="794" y="320"/>
                  </a:lnTo>
                  <a:lnTo>
                    <a:pt x="794" y="320"/>
                  </a:lnTo>
                  <a:lnTo>
                    <a:pt x="792" y="320"/>
                  </a:lnTo>
                  <a:lnTo>
                    <a:pt x="792" y="320"/>
                  </a:lnTo>
                  <a:lnTo>
                    <a:pt x="792" y="320"/>
                  </a:lnTo>
                  <a:lnTo>
                    <a:pt x="792" y="320"/>
                  </a:lnTo>
                  <a:lnTo>
                    <a:pt x="790" y="320"/>
                  </a:lnTo>
                  <a:lnTo>
                    <a:pt x="790" y="322"/>
                  </a:lnTo>
                  <a:lnTo>
                    <a:pt x="790" y="324"/>
                  </a:lnTo>
                  <a:lnTo>
                    <a:pt x="792" y="330"/>
                  </a:lnTo>
                  <a:lnTo>
                    <a:pt x="792" y="334"/>
                  </a:lnTo>
                  <a:lnTo>
                    <a:pt x="792" y="343"/>
                  </a:lnTo>
                  <a:lnTo>
                    <a:pt x="794" y="345"/>
                  </a:lnTo>
                  <a:lnTo>
                    <a:pt x="794" y="345"/>
                  </a:lnTo>
                  <a:lnTo>
                    <a:pt x="794" y="345"/>
                  </a:lnTo>
                  <a:lnTo>
                    <a:pt x="798" y="345"/>
                  </a:lnTo>
                  <a:lnTo>
                    <a:pt x="798" y="347"/>
                  </a:lnTo>
                  <a:lnTo>
                    <a:pt x="800" y="349"/>
                  </a:lnTo>
                  <a:lnTo>
                    <a:pt x="800" y="351"/>
                  </a:lnTo>
                  <a:lnTo>
                    <a:pt x="798" y="349"/>
                  </a:lnTo>
                  <a:lnTo>
                    <a:pt x="798" y="349"/>
                  </a:lnTo>
                  <a:lnTo>
                    <a:pt x="798" y="349"/>
                  </a:lnTo>
                  <a:lnTo>
                    <a:pt x="792" y="349"/>
                  </a:lnTo>
                  <a:lnTo>
                    <a:pt x="792" y="347"/>
                  </a:lnTo>
                  <a:lnTo>
                    <a:pt x="792" y="347"/>
                  </a:lnTo>
                  <a:lnTo>
                    <a:pt x="792" y="347"/>
                  </a:lnTo>
                  <a:lnTo>
                    <a:pt x="792" y="345"/>
                  </a:lnTo>
                  <a:lnTo>
                    <a:pt x="790" y="347"/>
                  </a:lnTo>
                  <a:lnTo>
                    <a:pt x="790" y="349"/>
                  </a:lnTo>
                  <a:lnTo>
                    <a:pt x="788" y="364"/>
                  </a:lnTo>
                  <a:lnTo>
                    <a:pt x="788" y="372"/>
                  </a:lnTo>
                  <a:lnTo>
                    <a:pt x="786" y="374"/>
                  </a:lnTo>
                  <a:lnTo>
                    <a:pt x="786" y="377"/>
                  </a:lnTo>
                  <a:lnTo>
                    <a:pt x="786" y="377"/>
                  </a:lnTo>
                  <a:lnTo>
                    <a:pt x="786" y="379"/>
                  </a:lnTo>
                  <a:lnTo>
                    <a:pt x="788" y="381"/>
                  </a:lnTo>
                  <a:lnTo>
                    <a:pt x="790" y="383"/>
                  </a:lnTo>
                  <a:lnTo>
                    <a:pt x="790" y="383"/>
                  </a:lnTo>
                  <a:lnTo>
                    <a:pt x="792" y="383"/>
                  </a:lnTo>
                  <a:lnTo>
                    <a:pt x="792" y="383"/>
                  </a:lnTo>
                  <a:lnTo>
                    <a:pt x="794" y="385"/>
                  </a:lnTo>
                  <a:lnTo>
                    <a:pt x="794" y="385"/>
                  </a:lnTo>
                  <a:lnTo>
                    <a:pt x="796" y="385"/>
                  </a:lnTo>
                  <a:lnTo>
                    <a:pt x="798" y="389"/>
                  </a:lnTo>
                  <a:lnTo>
                    <a:pt x="798" y="389"/>
                  </a:lnTo>
                  <a:lnTo>
                    <a:pt x="798" y="389"/>
                  </a:lnTo>
                  <a:lnTo>
                    <a:pt x="800" y="389"/>
                  </a:lnTo>
                  <a:lnTo>
                    <a:pt x="804" y="387"/>
                  </a:lnTo>
                  <a:lnTo>
                    <a:pt x="811" y="385"/>
                  </a:lnTo>
                  <a:lnTo>
                    <a:pt x="815" y="381"/>
                  </a:lnTo>
                  <a:lnTo>
                    <a:pt x="815" y="381"/>
                  </a:lnTo>
                  <a:lnTo>
                    <a:pt x="815" y="379"/>
                  </a:lnTo>
                  <a:lnTo>
                    <a:pt x="813" y="379"/>
                  </a:lnTo>
                  <a:lnTo>
                    <a:pt x="817" y="372"/>
                  </a:lnTo>
                  <a:lnTo>
                    <a:pt x="819" y="370"/>
                  </a:lnTo>
                  <a:lnTo>
                    <a:pt x="821" y="370"/>
                  </a:lnTo>
                  <a:lnTo>
                    <a:pt x="821" y="368"/>
                  </a:lnTo>
                  <a:lnTo>
                    <a:pt x="821" y="368"/>
                  </a:lnTo>
                  <a:lnTo>
                    <a:pt x="821" y="368"/>
                  </a:lnTo>
                  <a:lnTo>
                    <a:pt x="819" y="366"/>
                  </a:lnTo>
                  <a:lnTo>
                    <a:pt x="819" y="366"/>
                  </a:lnTo>
                  <a:lnTo>
                    <a:pt x="819" y="366"/>
                  </a:lnTo>
                  <a:lnTo>
                    <a:pt x="819" y="366"/>
                  </a:lnTo>
                  <a:lnTo>
                    <a:pt x="819" y="366"/>
                  </a:lnTo>
                  <a:lnTo>
                    <a:pt x="821" y="366"/>
                  </a:lnTo>
                  <a:lnTo>
                    <a:pt x="823" y="366"/>
                  </a:lnTo>
                  <a:lnTo>
                    <a:pt x="823" y="366"/>
                  </a:lnTo>
                  <a:lnTo>
                    <a:pt x="825" y="366"/>
                  </a:lnTo>
                  <a:lnTo>
                    <a:pt x="825" y="366"/>
                  </a:lnTo>
                  <a:close/>
                  <a:moveTo>
                    <a:pt x="827" y="393"/>
                  </a:moveTo>
                  <a:lnTo>
                    <a:pt x="827" y="393"/>
                  </a:lnTo>
                  <a:lnTo>
                    <a:pt x="827" y="393"/>
                  </a:lnTo>
                  <a:lnTo>
                    <a:pt x="827" y="391"/>
                  </a:lnTo>
                  <a:lnTo>
                    <a:pt x="825" y="391"/>
                  </a:lnTo>
                  <a:lnTo>
                    <a:pt x="825" y="391"/>
                  </a:lnTo>
                  <a:lnTo>
                    <a:pt x="825" y="391"/>
                  </a:lnTo>
                  <a:lnTo>
                    <a:pt x="825" y="391"/>
                  </a:lnTo>
                  <a:lnTo>
                    <a:pt x="825" y="393"/>
                  </a:lnTo>
                  <a:lnTo>
                    <a:pt x="827" y="393"/>
                  </a:lnTo>
                  <a:lnTo>
                    <a:pt x="827" y="393"/>
                  </a:lnTo>
                  <a:close/>
                  <a:moveTo>
                    <a:pt x="704" y="238"/>
                  </a:moveTo>
                  <a:lnTo>
                    <a:pt x="702" y="238"/>
                  </a:lnTo>
                  <a:lnTo>
                    <a:pt x="702" y="236"/>
                  </a:lnTo>
                  <a:lnTo>
                    <a:pt x="700" y="236"/>
                  </a:lnTo>
                  <a:lnTo>
                    <a:pt x="698" y="236"/>
                  </a:lnTo>
                  <a:lnTo>
                    <a:pt x="695" y="238"/>
                  </a:lnTo>
                  <a:lnTo>
                    <a:pt x="695" y="242"/>
                  </a:lnTo>
                  <a:lnTo>
                    <a:pt x="695" y="244"/>
                  </a:lnTo>
                  <a:lnTo>
                    <a:pt x="693" y="246"/>
                  </a:lnTo>
                  <a:lnTo>
                    <a:pt x="689" y="257"/>
                  </a:lnTo>
                  <a:lnTo>
                    <a:pt x="689" y="261"/>
                  </a:lnTo>
                  <a:lnTo>
                    <a:pt x="687" y="263"/>
                  </a:lnTo>
                  <a:lnTo>
                    <a:pt x="687" y="265"/>
                  </a:lnTo>
                  <a:lnTo>
                    <a:pt x="687" y="269"/>
                  </a:lnTo>
                  <a:lnTo>
                    <a:pt x="685" y="269"/>
                  </a:lnTo>
                  <a:lnTo>
                    <a:pt x="685" y="269"/>
                  </a:lnTo>
                  <a:lnTo>
                    <a:pt x="683" y="269"/>
                  </a:lnTo>
                  <a:lnTo>
                    <a:pt x="679" y="276"/>
                  </a:lnTo>
                  <a:lnTo>
                    <a:pt x="679" y="276"/>
                  </a:lnTo>
                  <a:lnTo>
                    <a:pt x="679" y="282"/>
                  </a:lnTo>
                  <a:lnTo>
                    <a:pt x="679" y="284"/>
                  </a:lnTo>
                  <a:lnTo>
                    <a:pt x="677" y="286"/>
                  </a:lnTo>
                  <a:lnTo>
                    <a:pt x="670" y="301"/>
                  </a:lnTo>
                  <a:lnTo>
                    <a:pt x="670" y="303"/>
                  </a:lnTo>
                  <a:lnTo>
                    <a:pt x="672" y="303"/>
                  </a:lnTo>
                  <a:lnTo>
                    <a:pt x="681" y="290"/>
                  </a:lnTo>
                  <a:lnTo>
                    <a:pt x="683" y="290"/>
                  </a:lnTo>
                  <a:lnTo>
                    <a:pt x="683" y="288"/>
                  </a:lnTo>
                  <a:lnTo>
                    <a:pt x="681" y="286"/>
                  </a:lnTo>
                  <a:lnTo>
                    <a:pt x="681" y="284"/>
                  </a:lnTo>
                  <a:lnTo>
                    <a:pt x="683" y="280"/>
                  </a:lnTo>
                  <a:lnTo>
                    <a:pt x="683" y="278"/>
                  </a:lnTo>
                  <a:lnTo>
                    <a:pt x="685" y="276"/>
                  </a:lnTo>
                  <a:lnTo>
                    <a:pt x="687" y="274"/>
                  </a:lnTo>
                  <a:lnTo>
                    <a:pt x="689" y="271"/>
                  </a:lnTo>
                  <a:lnTo>
                    <a:pt x="689" y="271"/>
                  </a:lnTo>
                  <a:lnTo>
                    <a:pt x="691" y="269"/>
                  </a:lnTo>
                  <a:lnTo>
                    <a:pt x="691" y="269"/>
                  </a:lnTo>
                  <a:lnTo>
                    <a:pt x="693" y="269"/>
                  </a:lnTo>
                  <a:lnTo>
                    <a:pt x="693" y="269"/>
                  </a:lnTo>
                  <a:lnTo>
                    <a:pt x="695" y="265"/>
                  </a:lnTo>
                  <a:lnTo>
                    <a:pt x="698" y="265"/>
                  </a:lnTo>
                  <a:lnTo>
                    <a:pt x="700" y="259"/>
                  </a:lnTo>
                  <a:lnTo>
                    <a:pt x="702" y="244"/>
                  </a:lnTo>
                  <a:lnTo>
                    <a:pt x="702" y="244"/>
                  </a:lnTo>
                  <a:lnTo>
                    <a:pt x="704" y="242"/>
                  </a:lnTo>
                  <a:lnTo>
                    <a:pt x="704" y="242"/>
                  </a:lnTo>
                  <a:lnTo>
                    <a:pt x="704" y="240"/>
                  </a:lnTo>
                  <a:lnTo>
                    <a:pt x="704" y="238"/>
                  </a:lnTo>
                  <a:close/>
                  <a:moveTo>
                    <a:pt x="827" y="404"/>
                  </a:moveTo>
                  <a:lnTo>
                    <a:pt x="827" y="404"/>
                  </a:lnTo>
                  <a:lnTo>
                    <a:pt x="825" y="404"/>
                  </a:lnTo>
                  <a:lnTo>
                    <a:pt x="825" y="404"/>
                  </a:lnTo>
                  <a:lnTo>
                    <a:pt x="825" y="404"/>
                  </a:lnTo>
                  <a:lnTo>
                    <a:pt x="825" y="404"/>
                  </a:lnTo>
                  <a:lnTo>
                    <a:pt x="823" y="404"/>
                  </a:lnTo>
                  <a:lnTo>
                    <a:pt x="823" y="406"/>
                  </a:lnTo>
                  <a:lnTo>
                    <a:pt x="823" y="406"/>
                  </a:lnTo>
                  <a:lnTo>
                    <a:pt x="823" y="406"/>
                  </a:lnTo>
                  <a:lnTo>
                    <a:pt x="825" y="406"/>
                  </a:lnTo>
                  <a:lnTo>
                    <a:pt x="825" y="406"/>
                  </a:lnTo>
                  <a:lnTo>
                    <a:pt x="825" y="406"/>
                  </a:lnTo>
                  <a:lnTo>
                    <a:pt x="827" y="406"/>
                  </a:lnTo>
                  <a:lnTo>
                    <a:pt x="827" y="408"/>
                  </a:lnTo>
                  <a:lnTo>
                    <a:pt x="827" y="406"/>
                  </a:lnTo>
                  <a:lnTo>
                    <a:pt x="829" y="406"/>
                  </a:lnTo>
                  <a:lnTo>
                    <a:pt x="829" y="404"/>
                  </a:lnTo>
                  <a:lnTo>
                    <a:pt x="827" y="404"/>
                  </a:lnTo>
                  <a:close/>
                  <a:moveTo>
                    <a:pt x="610" y="278"/>
                  </a:moveTo>
                  <a:lnTo>
                    <a:pt x="610" y="276"/>
                  </a:lnTo>
                  <a:lnTo>
                    <a:pt x="610" y="278"/>
                  </a:lnTo>
                  <a:lnTo>
                    <a:pt x="607" y="278"/>
                  </a:lnTo>
                  <a:lnTo>
                    <a:pt x="607" y="278"/>
                  </a:lnTo>
                  <a:lnTo>
                    <a:pt x="607" y="278"/>
                  </a:lnTo>
                  <a:lnTo>
                    <a:pt x="607" y="280"/>
                  </a:lnTo>
                  <a:lnTo>
                    <a:pt x="607" y="280"/>
                  </a:lnTo>
                  <a:lnTo>
                    <a:pt x="607" y="282"/>
                  </a:lnTo>
                  <a:lnTo>
                    <a:pt x="607" y="282"/>
                  </a:lnTo>
                  <a:lnTo>
                    <a:pt x="607" y="282"/>
                  </a:lnTo>
                  <a:lnTo>
                    <a:pt x="610" y="282"/>
                  </a:lnTo>
                  <a:lnTo>
                    <a:pt x="610" y="280"/>
                  </a:lnTo>
                  <a:lnTo>
                    <a:pt x="610" y="278"/>
                  </a:lnTo>
                  <a:lnTo>
                    <a:pt x="610" y="278"/>
                  </a:lnTo>
                  <a:lnTo>
                    <a:pt x="610" y="278"/>
                  </a:lnTo>
                  <a:close/>
                  <a:moveTo>
                    <a:pt x="666" y="269"/>
                  </a:moveTo>
                  <a:lnTo>
                    <a:pt x="666" y="267"/>
                  </a:lnTo>
                  <a:lnTo>
                    <a:pt x="666" y="267"/>
                  </a:lnTo>
                  <a:lnTo>
                    <a:pt x="668" y="263"/>
                  </a:lnTo>
                  <a:lnTo>
                    <a:pt x="668" y="261"/>
                  </a:lnTo>
                  <a:lnTo>
                    <a:pt x="668" y="261"/>
                  </a:lnTo>
                  <a:lnTo>
                    <a:pt x="666" y="261"/>
                  </a:lnTo>
                  <a:lnTo>
                    <a:pt x="666" y="261"/>
                  </a:lnTo>
                  <a:lnTo>
                    <a:pt x="666" y="261"/>
                  </a:lnTo>
                  <a:lnTo>
                    <a:pt x="666" y="261"/>
                  </a:lnTo>
                  <a:lnTo>
                    <a:pt x="666" y="261"/>
                  </a:lnTo>
                  <a:lnTo>
                    <a:pt x="666" y="259"/>
                  </a:lnTo>
                  <a:lnTo>
                    <a:pt x="666" y="259"/>
                  </a:lnTo>
                  <a:lnTo>
                    <a:pt x="664" y="261"/>
                  </a:lnTo>
                  <a:lnTo>
                    <a:pt x="662" y="263"/>
                  </a:lnTo>
                  <a:lnTo>
                    <a:pt x="662" y="265"/>
                  </a:lnTo>
                  <a:lnTo>
                    <a:pt x="662" y="269"/>
                  </a:lnTo>
                  <a:lnTo>
                    <a:pt x="664" y="271"/>
                  </a:lnTo>
                  <a:lnTo>
                    <a:pt x="664" y="274"/>
                  </a:lnTo>
                  <a:lnTo>
                    <a:pt x="664" y="274"/>
                  </a:lnTo>
                  <a:lnTo>
                    <a:pt x="666" y="274"/>
                  </a:lnTo>
                  <a:lnTo>
                    <a:pt x="666" y="271"/>
                  </a:lnTo>
                  <a:lnTo>
                    <a:pt x="666" y="271"/>
                  </a:lnTo>
                  <a:lnTo>
                    <a:pt x="666" y="271"/>
                  </a:lnTo>
                  <a:lnTo>
                    <a:pt x="666" y="274"/>
                  </a:lnTo>
                  <a:lnTo>
                    <a:pt x="666" y="274"/>
                  </a:lnTo>
                  <a:lnTo>
                    <a:pt x="668" y="274"/>
                  </a:lnTo>
                  <a:lnTo>
                    <a:pt x="668" y="274"/>
                  </a:lnTo>
                  <a:lnTo>
                    <a:pt x="668" y="271"/>
                  </a:lnTo>
                  <a:lnTo>
                    <a:pt x="668" y="271"/>
                  </a:lnTo>
                  <a:lnTo>
                    <a:pt x="666" y="269"/>
                  </a:lnTo>
                  <a:close/>
                  <a:moveTo>
                    <a:pt x="624" y="259"/>
                  </a:moveTo>
                  <a:lnTo>
                    <a:pt x="622" y="257"/>
                  </a:lnTo>
                  <a:lnTo>
                    <a:pt x="620" y="259"/>
                  </a:lnTo>
                  <a:lnTo>
                    <a:pt x="620" y="259"/>
                  </a:lnTo>
                  <a:lnTo>
                    <a:pt x="622" y="261"/>
                  </a:lnTo>
                  <a:lnTo>
                    <a:pt x="622" y="263"/>
                  </a:lnTo>
                  <a:lnTo>
                    <a:pt x="624" y="263"/>
                  </a:lnTo>
                  <a:lnTo>
                    <a:pt x="624" y="263"/>
                  </a:lnTo>
                  <a:lnTo>
                    <a:pt x="624" y="263"/>
                  </a:lnTo>
                  <a:lnTo>
                    <a:pt x="626" y="263"/>
                  </a:lnTo>
                  <a:lnTo>
                    <a:pt x="626" y="261"/>
                  </a:lnTo>
                  <a:lnTo>
                    <a:pt x="626" y="261"/>
                  </a:lnTo>
                  <a:lnTo>
                    <a:pt x="628" y="259"/>
                  </a:lnTo>
                  <a:lnTo>
                    <a:pt x="626" y="259"/>
                  </a:lnTo>
                  <a:lnTo>
                    <a:pt x="624" y="259"/>
                  </a:lnTo>
                  <a:close/>
                  <a:moveTo>
                    <a:pt x="668" y="284"/>
                  </a:moveTo>
                  <a:lnTo>
                    <a:pt x="666" y="282"/>
                  </a:lnTo>
                  <a:lnTo>
                    <a:pt x="666" y="280"/>
                  </a:lnTo>
                  <a:lnTo>
                    <a:pt x="664" y="278"/>
                  </a:lnTo>
                  <a:lnTo>
                    <a:pt x="664" y="276"/>
                  </a:lnTo>
                  <a:lnTo>
                    <a:pt x="664" y="276"/>
                  </a:lnTo>
                  <a:lnTo>
                    <a:pt x="664" y="278"/>
                  </a:lnTo>
                  <a:lnTo>
                    <a:pt x="664" y="278"/>
                  </a:lnTo>
                  <a:lnTo>
                    <a:pt x="664" y="278"/>
                  </a:lnTo>
                  <a:lnTo>
                    <a:pt x="662" y="274"/>
                  </a:lnTo>
                  <a:lnTo>
                    <a:pt x="662" y="271"/>
                  </a:lnTo>
                  <a:lnTo>
                    <a:pt x="662" y="271"/>
                  </a:lnTo>
                  <a:lnTo>
                    <a:pt x="660" y="271"/>
                  </a:lnTo>
                  <a:lnTo>
                    <a:pt x="660" y="271"/>
                  </a:lnTo>
                  <a:lnTo>
                    <a:pt x="658" y="271"/>
                  </a:lnTo>
                  <a:lnTo>
                    <a:pt x="658" y="271"/>
                  </a:lnTo>
                  <a:lnTo>
                    <a:pt x="658" y="269"/>
                  </a:lnTo>
                  <a:lnTo>
                    <a:pt x="658" y="269"/>
                  </a:lnTo>
                  <a:lnTo>
                    <a:pt x="658" y="269"/>
                  </a:lnTo>
                  <a:lnTo>
                    <a:pt x="658" y="267"/>
                  </a:lnTo>
                  <a:lnTo>
                    <a:pt x="658" y="265"/>
                  </a:lnTo>
                  <a:lnTo>
                    <a:pt x="656" y="265"/>
                  </a:lnTo>
                  <a:lnTo>
                    <a:pt x="656" y="267"/>
                  </a:lnTo>
                  <a:lnTo>
                    <a:pt x="654" y="267"/>
                  </a:lnTo>
                  <a:lnTo>
                    <a:pt x="654" y="267"/>
                  </a:lnTo>
                  <a:lnTo>
                    <a:pt x="649" y="265"/>
                  </a:lnTo>
                  <a:lnTo>
                    <a:pt x="649" y="267"/>
                  </a:lnTo>
                  <a:lnTo>
                    <a:pt x="651" y="267"/>
                  </a:lnTo>
                  <a:lnTo>
                    <a:pt x="651" y="269"/>
                  </a:lnTo>
                  <a:lnTo>
                    <a:pt x="651" y="269"/>
                  </a:lnTo>
                  <a:lnTo>
                    <a:pt x="651" y="269"/>
                  </a:lnTo>
                  <a:lnTo>
                    <a:pt x="651" y="271"/>
                  </a:lnTo>
                  <a:lnTo>
                    <a:pt x="651" y="274"/>
                  </a:lnTo>
                  <a:lnTo>
                    <a:pt x="654" y="274"/>
                  </a:lnTo>
                  <a:lnTo>
                    <a:pt x="654" y="274"/>
                  </a:lnTo>
                  <a:lnTo>
                    <a:pt x="654" y="274"/>
                  </a:lnTo>
                  <a:lnTo>
                    <a:pt x="654" y="274"/>
                  </a:lnTo>
                  <a:lnTo>
                    <a:pt x="654" y="274"/>
                  </a:lnTo>
                  <a:lnTo>
                    <a:pt x="654" y="276"/>
                  </a:lnTo>
                  <a:lnTo>
                    <a:pt x="654" y="276"/>
                  </a:lnTo>
                  <a:lnTo>
                    <a:pt x="654" y="276"/>
                  </a:lnTo>
                  <a:lnTo>
                    <a:pt x="654" y="276"/>
                  </a:lnTo>
                  <a:lnTo>
                    <a:pt x="656" y="276"/>
                  </a:lnTo>
                  <a:lnTo>
                    <a:pt x="656" y="276"/>
                  </a:lnTo>
                  <a:lnTo>
                    <a:pt x="656" y="280"/>
                  </a:lnTo>
                  <a:lnTo>
                    <a:pt x="656" y="280"/>
                  </a:lnTo>
                  <a:lnTo>
                    <a:pt x="656" y="280"/>
                  </a:lnTo>
                  <a:lnTo>
                    <a:pt x="656" y="282"/>
                  </a:lnTo>
                  <a:lnTo>
                    <a:pt x="656" y="288"/>
                  </a:lnTo>
                  <a:lnTo>
                    <a:pt x="656" y="288"/>
                  </a:lnTo>
                  <a:lnTo>
                    <a:pt x="656" y="288"/>
                  </a:lnTo>
                  <a:lnTo>
                    <a:pt x="654" y="288"/>
                  </a:lnTo>
                  <a:lnTo>
                    <a:pt x="654" y="288"/>
                  </a:lnTo>
                  <a:lnTo>
                    <a:pt x="654" y="290"/>
                  </a:lnTo>
                  <a:lnTo>
                    <a:pt x="654" y="290"/>
                  </a:lnTo>
                  <a:lnTo>
                    <a:pt x="654" y="290"/>
                  </a:lnTo>
                  <a:lnTo>
                    <a:pt x="656" y="290"/>
                  </a:lnTo>
                  <a:lnTo>
                    <a:pt x="656" y="292"/>
                  </a:lnTo>
                  <a:lnTo>
                    <a:pt x="656" y="295"/>
                  </a:lnTo>
                  <a:lnTo>
                    <a:pt x="656" y="295"/>
                  </a:lnTo>
                  <a:lnTo>
                    <a:pt x="656" y="295"/>
                  </a:lnTo>
                  <a:lnTo>
                    <a:pt x="656" y="297"/>
                  </a:lnTo>
                  <a:lnTo>
                    <a:pt x="658" y="297"/>
                  </a:lnTo>
                  <a:lnTo>
                    <a:pt x="658" y="297"/>
                  </a:lnTo>
                  <a:lnTo>
                    <a:pt x="658" y="297"/>
                  </a:lnTo>
                  <a:lnTo>
                    <a:pt x="660" y="295"/>
                  </a:lnTo>
                  <a:lnTo>
                    <a:pt x="660" y="295"/>
                  </a:lnTo>
                  <a:lnTo>
                    <a:pt x="660" y="295"/>
                  </a:lnTo>
                  <a:lnTo>
                    <a:pt x="660" y="295"/>
                  </a:lnTo>
                  <a:lnTo>
                    <a:pt x="660" y="297"/>
                  </a:lnTo>
                  <a:lnTo>
                    <a:pt x="662" y="299"/>
                  </a:lnTo>
                  <a:lnTo>
                    <a:pt x="664" y="299"/>
                  </a:lnTo>
                  <a:lnTo>
                    <a:pt x="664" y="297"/>
                  </a:lnTo>
                  <a:lnTo>
                    <a:pt x="666" y="295"/>
                  </a:lnTo>
                  <a:lnTo>
                    <a:pt x="666" y="292"/>
                  </a:lnTo>
                  <a:lnTo>
                    <a:pt x="668" y="290"/>
                  </a:lnTo>
                  <a:lnTo>
                    <a:pt x="668" y="286"/>
                  </a:lnTo>
                  <a:lnTo>
                    <a:pt x="668" y="284"/>
                  </a:lnTo>
                  <a:lnTo>
                    <a:pt x="668" y="284"/>
                  </a:lnTo>
                  <a:close/>
                  <a:moveTo>
                    <a:pt x="842" y="383"/>
                  </a:moveTo>
                  <a:lnTo>
                    <a:pt x="840" y="385"/>
                  </a:lnTo>
                  <a:lnTo>
                    <a:pt x="840" y="385"/>
                  </a:lnTo>
                  <a:lnTo>
                    <a:pt x="838" y="385"/>
                  </a:lnTo>
                  <a:lnTo>
                    <a:pt x="838" y="385"/>
                  </a:lnTo>
                  <a:lnTo>
                    <a:pt x="838" y="385"/>
                  </a:lnTo>
                  <a:lnTo>
                    <a:pt x="838" y="387"/>
                  </a:lnTo>
                  <a:lnTo>
                    <a:pt x="836" y="387"/>
                  </a:lnTo>
                  <a:lnTo>
                    <a:pt x="836" y="387"/>
                  </a:lnTo>
                  <a:lnTo>
                    <a:pt x="836" y="387"/>
                  </a:lnTo>
                  <a:lnTo>
                    <a:pt x="836" y="387"/>
                  </a:lnTo>
                  <a:lnTo>
                    <a:pt x="836" y="387"/>
                  </a:lnTo>
                  <a:lnTo>
                    <a:pt x="834" y="387"/>
                  </a:lnTo>
                  <a:lnTo>
                    <a:pt x="834" y="387"/>
                  </a:lnTo>
                  <a:lnTo>
                    <a:pt x="836" y="389"/>
                  </a:lnTo>
                  <a:lnTo>
                    <a:pt x="836" y="389"/>
                  </a:lnTo>
                  <a:lnTo>
                    <a:pt x="840" y="385"/>
                  </a:lnTo>
                  <a:lnTo>
                    <a:pt x="842" y="385"/>
                  </a:lnTo>
                  <a:lnTo>
                    <a:pt x="842" y="383"/>
                  </a:lnTo>
                  <a:lnTo>
                    <a:pt x="842" y="383"/>
                  </a:lnTo>
                  <a:lnTo>
                    <a:pt x="842" y="383"/>
                  </a:lnTo>
                  <a:close/>
                  <a:moveTo>
                    <a:pt x="850" y="343"/>
                  </a:moveTo>
                  <a:lnTo>
                    <a:pt x="848" y="339"/>
                  </a:lnTo>
                  <a:lnTo>
                    <a:pt x="848" y="339"/>
                  </a:lnTo>
                  <a:lnTo>
                    <a:pt x="848" y="339"/>
                  </a:lnTo>
                  <a:lnTo>
                    <a:pt x="848" y="341"/>
                  </a:lnTo>
                  <a:lnTo>
                    <a:pt x="846" y="343"/>
                  </a:lnTo>
                  <a:lnTo>
                    <a:pt x="848" y="345"/>
                  </a:lnTo>
                  <a:lnTo>
                    <a:pt x="848" y="345"/>
                  </a:lnTo>
                  <a:lnTo>
                    <a:pt x="850" y="343"/>
                  </a:lnTo>
                  <a:close/>
                  <a:moveTo>
                    <a:pt x="857" y="349"/>
                  </a:moveTo>
                  <a:lnTo>
                    <a:pt x="855" y="349"/>
                  </a:lnTo>
                  <a:lnTo>
                    <a:pt x="853" y="351"/>
                  </a:lnTo>
                  <a:lnTo>
                    <a:pt x="853" y="351"/>
                  </a:lnTo>
                  <a:lnTo>
                    <a:pt x="850" y="353"/>
                  </a:lnTo>
                  <a:lnTo>
                    <a:pt x="850" y="353"/>
                  </a:lnTo>
                  <a:lnTo>
                    <a:pt x="853" y="356"/>
                  </a:lnTo>
                  <a:lnTo>
                    <a:pt x="853" y="356"/>
                  </a:lnTo>
                  <a:lnTo>
                    <a:pt x="853" y="356"/>
                  </a:lnTo>
                  <a:lnTo>
                    <a:pt x="855" y="356"/>
                  </a:lnTo>
                  <a:lnTo>
                    <a:pt x="855" y="356"/>
                  </a:lnTo>
                  <a:lnTo>
                    <a:pt x="855" y="356"/>
                  </a:lnTo>
                  <a:lnTo>
                    <a:pt x="855" y="358"/>
                  </a:lnTo>
                  <a:lnTo>
                    <a:pt x="857" y="353"/>
                  </a:lnTo>
                  <a:lnTo>
                    <a:pt x="859" y="351"/>
                  </a:lnTo>
                  <a:lnTo>
                    <a:pt x="859" y="349"/>
                  </a:lnTo>
                  <a:lnTo>
                    <a:pt x="857" y="349"/>
                  </a:lnTo>
                  <a:lnTo>
                    <a:pt x="857" y="349"/>
                  </a:lnTo>
                  <a:close/>
                  <a:moveTo>
                    <a:pt x="850" y="322"/>
                  </a:moveTo>
                  <a:lnTo>
                    <a:pt x="850" y="320"/>
                  </a:lnTo>
                  <a:lnTo>
                    <a:pt x="853" y="320"/>
                  </a:lnTo>
                  <a:lnTo>
                    <a:pt x="853" y="320"/>
                  </a:lnTo>
                  <a:lnTo>
                    <a:pt x="853" y="318"/>
                  </a:lnTo>
                  <a:lnTo>
                    <a:pt x="853" y="318"/>
                  </a:lnTo>
                  <a:lnTo>
                    <a:pt x="853" y="318"/>
                  </a:lnTo>
                  <a:lnTo>
                    <a:pt x="850" y="320"/>
                  </a:lnTo>
                  <a:lnTo>
                    <a:pt x="846" y="322"/>
                  </a:lnTo>
                  <a:lnTo>
                    <a:pt x="846" y="320"/>
                  </a:lnTo>
                  <a:lnTo>
                    <a:pt x="846" y="320"/>
                  </a:lnTo>
                  <a:lnTo>
                    <a:pt x="846" y="318"/>
                  </a:lnTo>
                  <a:lnTo>
                    <a:pt x="846" y="318"/>
                  </a:lnTo>
                  <a:lnTo>
                    <a:pt x="846" y="318"/>
                  </a:lnTo>
                  <a:lnTo>
                    <a:pt x="848" y="318"/>
                  </a:lnTo>
                  <a:lnTo>
                    <a:pt x="848" y="320"/>
                  </a:lnTo>
                  <a:lnTo>
                    <a:pt x="848" y="320"/>
                  </a:lnTo>
                  <a:lnTo>
                    <a:pt x="848" y="320"/>
                  </a:lnTo>
                  <a:lnTo>
                    <a:pt x="850" y="318"/>
                  </a:lnTo>
                  <a:lnTo>
                    <a:pt x="853" y="316"/>
                  </a:lnTo>
                  <a:lnTo>
                    <a:pt x="853" y="313"/>
                  </a:lnTo>
                  <a:lnTo>
                    <a:pt x="853" y="311"/>
                  </a:lnTo>
                  <a:lnTo>
                    <a:pt x="853" y="311"/>
                  </a:lnTo>
                  <a:lnTo>
                    <a:pt x="848" y="305"/>
                  </a:lnTo>
                  <a:lnTo>
                    <a:pt x="848" y="305"/>
                  </a:lnTo>
                  <a:lnTo>
                    <a:pt x="848" y="305"/>
                  </a:lnTo>
                  <a:lnTo>
                    <a:pt x="844" y="303"/>
                  </a:lnTo>
                  <a:lnTo>
                    <a:pt x="842" y="301"/>
                  </a:lnTo>
                  <a:lnTo>
                    <a:pt x="842" y="299"/>
                  </a:lnTo>
                  <a:lnTo>
                    <a:pt x="842" y="299"/>
                  </a:lnTo>
                  <a:lnTo>
                    <a:pt x="842" y="299"/>
                  </a:lnTo>
                  <a:lnTo>
                    <a:pt x="840" y="299"/>
                  </a:lnTo>
                  <a:lnTo>
                    <a:pt x="838" y="299"/>
                  </a:lnTo>
                  <a:lnTo>
                    <a:pt x="838" y="299"/>
                  </a:lnTo>
                  <a:lnTo>
                    <a:pt x="838" y="297"/>
                  </a:lnTo>
                  <a:lnTo>
                    <a:pt x="840" y="297"/>
                  </a:lnTo>
                  <a:lnTo>
                    <a:pt x="840" y="297"/>
                  </a:lnTo>
                  <a:lnTo>
                    <a:pt x="842" y="297"/>
                  </a:lnTo>
                  <a:lnTo>
                    <a:pt x="842" y="297"/>
                  </a:lnTo>
                  <a:lnTo>
                    <a:pt x="842" y="297"/>
                  </a:lnTo>
                  <a:lnTo>
                    <a:pt x="842" y="297"/>
                  </a:lnTo>
                  <a:lnTo>
                    <a:pt x="844" y="299"/>
                  </a:lnTo>
                  <a:lnTo>
                    <a:pt x="844" y="299"/>
                  </a:lnTo>
                  <a:lnTo>
                    <a:pt x="844" y="299"/>
                  </a:lnTo>
                  <a:lnTo>
                    <a:pt x="844" y="299"/>
                  </a:lnTo>
                  <a:lnTo>
                    <a:pt x="844" y="299"/>
                  </a:lnTo>
                  <a:lnTo>
                    <a:pt x="844" y="299"/>
                  </a:lnTo>
                  <a:lnTo>
                    <a:pt x="846" y="299"/>
                  </a:lnTo>
                  <a:lnTo>
                    <a:pt x="848" y="301"/>
                  </a:lnTo>
                  <a:lnTo>
                    <a:pt x="848" y="301"/>
                  </a:lnTo>
                  <a:lnTo>
                    <a:pt x="848" y="301"/>
                  </a:lnTo>
                  <a:lnTo>
                    <a:pt x="850" y="301"/>
                  </a:lnTo>
                  <a:lnTo>
                    <a:pt x="848" y="299"/>
                  </a:lnTo>
                  <a:lnTo>
                    <a:pt x="848" y="299"/>
                  </a:lnTo>
                  <a:lnTo>
                    <a:pt x="848" y="299"/>
                  </a:lnTo>
                  <a:lnTo>
                    <a:pt x="850" y="299"/>
                  </a:lnTo>
                  <a:lnTo>
                    <a:pt x="848" y="297"/>
                  </a:lnTo>
                  <a:lnTo>
                    <a:pt x="846" y="297"/>
                  </a:lnTo>
                  <a:lnTo>
                    <a:pt x="846" y="295"/>
                  </a:lnTo>
                  <a:lnTo>
                    <a:pt x="846" y="295"/>
                  </a:lnTo>
                  <a:lnTo>
                    <a:pt x="846" y="292"/>
                  </a:lnTo>
                  <a:lnTo>
                    <a:pt x="848" y="295"/>
                  </a:lnTo>
                  <a:lnTo>
                    <a:pt x="848" y="295"/>
                  </a:lnTo>
                  <a:lnTo>
                    <a:pt x="848" y="295"/>
                  </a:lnTo>
                  <a:lnTo>
                    <a:pt x="848" y="295"/>
                  </a:lnTo>
                  <a:lnTo>
                    <a:pt x="850" y="295"/>
                  </a:lnTo>
                  <a:lnTo>
                    <a:pt x="850" y="295"/>
                  </a:lnTo>
                  <a:lnTo>
                    <a:pt x="853" y="292"/>
                  </a:lnTo>
                  <a:lnTo>
                    <a:pt x="853" y="292"/>
                  </a:lnTo>
                  <a:lnTo>
                    <a:pt x="853" y="292"/>
                  </a:lnTo>
                  <a:lnTo>
                    <a:pt x="853" y="292"/>
                  </a:lnTo>
                  <a:lnTo>
                    <a:pt x="853" y="292"/>
                  </a:lnTo>
                  <a:lnTo>
                    <a:pt x="850" y="292"/>
                  </a:lnTo>
                  <a:lnTo>
                    <a:pt x="850" y="292"/>
                  </a:lnTo>
                  <a:lnTo>
                    <a:pt x="850" y="290"/>
                  </a:lnTo>
                  <a:lnTo>
                    <a:pt x="850" y="288"/>
                  </a:lnTo>
                  <a:lnTo>
                    <a:pt x="848" y="288"/>
                  </a:lnTo>
                  <a:lnTo>
                    <a:pt x="848" y="288"/>
                  </a:lnTo>
                  <a:lnTo>
                    <a:pt x="848" y="288"/>
                  </a:lnTo>
                  <a:lnTo>
                    <a:pt x="846" y="288"/>
                  </a:lnTo>
                  <a:lnTo>
                    <a:pt x="848" y="286"/>
                  </a:lnTo>
                  <a:lnTo>
                    <a:pt x="848" y="284"/>
                  </a:lnTo>
                  <a:lnTo>
                    <a:pt x="850" y="284"/>
                  </a:lnTo>
                  <a:lnTo>
                    <a:pt x="850" y="282"/>
                  </a:lnTo>
                  <a:lnTo>
                    <a:pt x="850" y="282"/>
                  </a:lnTo>
                  <a:lnTo>
                    <a:pt x="850" y="280"/>
                  </a:lnTo>
                  <a:lnTo>
                    <a:pt x="850" y="280"/>
                  </a:lnTo>
                  <a:lnTo>
                    <a:pt x="850" y="280"/>
                  </a:lnTo>
                  <a:lnTo>
                    <a:pt x="850" y="280"/>
                  </a:lnTo>
                  <a:lnTo>
                    <a:pt x="848" y="280"/>
                  </a:lnTo>
                  <a:lnTo>
                    <a:pt x="848" y="280"/>
                  </a:lnTo>
                  <a:lnTo>
                    <a:pt x="848" y="280"/>
                  </a:lnTo>
                  <a:lnTo>
                    <a:pt x="848" y="278"/>
                  </a:lnTo>
                  <a:lnTo>
                    <a:pt x="848" y="276"/>
                  </a:lnTo>
                  <a:lnTo>
                    <a:pt x="850" y="274"/>
                  </a:lnTo>
                  <a:lnTo>
                    <a:pt x="853" y="271"/>
                  </a:lnTo>
                  <a:lnTo>
                    <a:pt x="850" y="269"/>
                  </a:lnTo>
                  <a:lnTo>
                    <a:pt x="848" y="267"/>
                  </a:lnTo>
                  <a:lnTo>
                    <a:pt x="846" y="267"/>
                  </a:lnTo>
                  <a:lnTo>
                    <a:pt x="846" y="267"/>
                  </a:lnTo>
                  <a:lnTo>
                    <a:pt x="846" y="265"/>
                  </a:lnTo>
                  <a:lnTo>
                    <a:pt x="844" y="265"/>
                  </a:lnTo>
                  <a:lnTo>
                    <a:pt x="844" y="265"/>
                  </a:lnTo>
                  <a:lnTo>
                    <a:pt x="842" y="265"/>
                  </a:lnTo>
                  <a:lnTo>
                    <a:pt x="840" y="265"/>
                  </a:lnTo>
                  <a:lnTo>
                    <a:pt x="840" y="263"/>
                  </a:lnTo>
                  <a:lnTo>
                    <a:pt x="842" y="263"/>
                  </a:lnTo>
                  <a:lnTo>
                    <a:pt x="844" y="263"/>
                  </a:lnTo>
                  <a:lnTo>
                    <a:pt x="844" y="263"/>
                  </a:lnTo>
                  <a:lnTo>
                    <a:pt x="844" y="263"/>
                  </a:lnTo>
                  <a:lnTo>
                    <a:pt x="844" y="263"/>
                  </a:lnTo>
                  <a:lnTo>
                    <a:pt x="844" y="263"/>
                  </a:lnTo>
                  <a:lnTo>
                    <a:pt x="844" y="261"/>
                  </a:lnTo>
                  <a:lnTo>
                    <a:pt x="844" y="261"/>
                  </a:lnTo>
                  <a:lnTo>
                    <a:pt x="844" y="261"/>
                  </a:lnTo>
                  <a:lnTo>
                    <a:pt x="846" y="259"/>
                  </a:lnTo>
                  <a:lnTo>
                    <a:pt x="846" y="259"/>
                  </a:lnTo>
                  <a:lnTo>
                    <a:pt x="846" y="259"/>
                  </a:lnTo>
                  <a:lnTo>
                    <a:pt x="842" y="257"/>
                  </a:lnTo>
                  <a:lnTo>
                    <a:pt x="842" y="257"/>
                  </a:lnTo>
                  <a:lnTo>
                    <a:pt x="842" y="255"/>
                  </a:lnTo>
                  <a:lnTo>
                    <a:pt x="840" y="253"/>
                  </a:lnTo>
                  <a:lnTo>
                    <a:pt x="840" y="250"/>
                  </a:lnTo>
                  <a:lnTo>
                    <a:pt x="840" y="250"/>
                  </a:lnTo>
                  <a:lnTo>
                    <a:pt x="840" y="250"/>
                  </a:lnTo>
                  <a:lnTo>
                    <a:pt x="836" y="248"/>
                  </a:lnTo>
                  <a:lnTo>
                    <a:pt x="834" y="248"/>
                  </a:lnTo>
                  <a:lnTo>
                    <a:pt x="832" y="250"/>
                  </a:lnTo>
                  <a:lnTo>
                    <a:pt x="829" y="250"/>
                  </a:lnTo>
                  <a:lnTo>
                    <a:pt x="829" y="250"/>
                  </a:lnTo>
                  <a:lnTo>
                    <a:pt x="829" y="250"/>
                  </a:lnTo>
                  <a:lnTo>
                    <a:pt x="829" y="250"/>
                  </a:lnTo>
                  <a:lnTo>
                    <a:pt x="829" y="250"/>
                  </a:lnTo>
                  <a:lnTo>
                    <a:pt x="829" y="250"/>
                  </a:lnTo>
                  <a:lnTo>
                    <a:pt x="829" y="250"/>
                  </a:lnTo>
                  <a:lnTo>
                    <a:pt x="827" y="250"/>
                  </a:lnTo>
                  <a:lnTo>
                    <a:pt x="827" y="250"/>
                  </a:lnTo>
                  <a:lnTo>
                    <a:pt x="827" y="250"/>
                  </a:lnTo>
                  <a:lnTo>
                    <a:pt x="827" y="250"/>
                  </a:lnTo>
                  <a:lnTo>
                    <a:pt x="827" y="250"/>
                  </a:lnTo>
                  <a:lnTo>
                    <a:pt x="827" y="255"/>
                  </a:lnTo>
                  <a:lnTo>
                    <a:pt x="827" y="257"/>
                  </a:lnTo>
                  <a:lnTo>
                    <a:pt x="827" y="257"/>
                  </a:lnTo>
                  <a:lnTo>
                    <a:pt x="827" y="257"/>
                  </a:lnTo>
                  <a:lnTo>
                    <a:pt x="827" y="259"/>
                  </a:lnTo>
                  <a:lnTo>
                    <a:pt x="827" y="261"/>
                  </a:lnTo>
                  <a:lnTo>
                    <a:pt x="827" y="261"/>
                  </a:lnTo>
                  <a:lnTo>
                    <a:pt x="827" y="261"/>
                  </a:lnTo>
                  <a:lnTo>
                    <a:pt x="827" y="261"/>
                  </a:lnTo>
                  <a:lnTo>
                    <a:pt x="827" y="261"/>
                  </a:lnTo>
                  <a:lnTo>
                    <a:pt x="827" y="261"/>
                  </a:lnTo>
                  <a:lnTo>
                    <a:pt x="825" y="261"/>
                  </a:lnTo>
                  <a:lnTo>
                    <a:pt x="825" y="261"/>
                  </a:lnTo>
                  <a:lnTo>
                    <a:pt x="823" y="261"/>
                  </a:lnTo>
                  <a:lnTo>
                    <a:pt x="823" y="259"/>
                  </a:lnTo>
                  <a:lnTo>
                    <a:pt x="823" y="259"/>
                  </a:lnTo>
                  <a:lnTo>
                    <a:pt x="823" y="259"/>
                  </a:lnTo>
                  <a:lnTo>
                    <a:pt x="819" y="267"/>
                  </a:lnTo>
                  <a:lnTo>
                    <a:pt x="819" y="267"/>
                  </a:lnTo>
                  <a:lnTo>
                    <a:pt x="819" y="269"/>
                  </a:lnTo>
                  <a:lnTo>
                    <a:pt x="817" y="271"/>
                  </a:lnTo>
                  <a:lnTo>
                    <a:pt x="817" y="271"/>
                  </a:lnTo>
                  <a:lnTo>
                    <a:pt x="815" y="271"/>
                  </a:lnTo>
                  <a:lnTo>
                    <a:pt x="815" y="274"/>
                  </a:lnTo>
                  <a:lnTo>
                    <a:pt x="815" y="276"/>
                  </a:lnTo>
                  <a:lnTo>
                    <a:pt x="813" y="276"/>
                  </a:lnTo>
                  <a:lnTo>
                    <a:pt x="811" y="276"/>
                  </a:lnTo>
                  <a:lnTo>
                    <a:pt x="811" y="276"/>
                  </a:lnTo>
                  <a:lnTo>
                    <a:pt x="809" y="276"/>
                  </a:lnTo>
                  <a:lnTo>
                    <a:pt x="809" y="274"/>
                  </a:lnTo>
                  <a:lnTo>
                    <a:pt x="806" y="274"/>
                  </a:lnTo>
                  <a:lnTo>
                    <a:pt x="804" y="274"/>
                  </a:lnTo>
                  <a:lnTo>
                    <a:pt x="802" y="274"/>
                  </a:lnTo>
                  <a:lnTo>
                    <a:pt x="800" y="274"/>
                  </a:lnTo>
                  <a:lnTo>
                    <a:pt x="800" y="276"/>
                  </a:lnTo>
                  <a:lnTo>
                    <a:pt x="800" y="278"/>
                  </a:lnTo>
                  <a:lnTo>
                    <a:pt x="802" y="280"/>
                  </a:lnTo>
                  <a:lnTo>
                    <a:pt x="802" y="280"/>
                  </a:lnTo>
                  <a:lnTo>
                    <a:pt x="802" y="280"/>
                  </a:lnTo>
                  <a:lnTo>
                    <a:pt x="802" y="280"/>
                  </a:lnTo>
                  <a:lnTo>
                    <a:pt x="804" y="280"/>
                  </a:lnTo>
                  <a:lnTo>
                    <a:pt x="804" y="282"/>
                  </a:lnTo>
                  <a:lnTo>
                    <a:pt x="806" y="282"/>
                  </a:lnTo>
                  <a:lnTo>
                    <a:pt x="809" y="282"/>
                  </a:lnTo>
                  <a:lnTo>
                    <a:pt x="811" y="282"/>
                  </a:lnTo>
                  <a:lnTo>
                    <a:pt x="811" y="282"/>
                  </a:lnTo>
                  <a:lnTo>
                    <a:pt x="811" y="284"/>
                  </a:lnTo>
                  <a:lnTo>
                    <a:pt x="811" y="284"/>
                  </a:lnTo>
                  <a:lnTo>
                    <a:pt x="811" y="284"/>
                  </a:lnTo>
                  <a:lnTo>
                    <a:pt x="813" y="284"/>
                  </a:lnTo>
                  <a:lnTo>
                    <a:pt x="813" y="284"/>
                  </a:lnTo>
                  <a:lnTo>
                    <a:pt x="815" y="282"/>
                  </a:lnTo>
                  <a:lnTo>
                    <a:pt x="817" y="284"/>
                  </a:lnTo>
                  <a:lnTo>
                    <a:pt x="815" y="284"/>
                  </a:lnTo>
                  <a:lnTo>
                    <a:pt x="813" y="286"/>
                  </a:lnTo>
                  <a:lnTo>
                    <a:pt x="813" y="288"/>
                  </a:lnTo>
                  <a:lnTo>
                    <a:pt x="815" y="288"/>
                  </a:lnTo>
                  <a:lnTo>
                    <a:pt x="811" y="290"/>
                  </a:lnTo>
                  <a:lnTo>
                    <a:pt x="811" y="292"/>
                  </a:lnTo>
                  <a:lnTo>
                    <a:pt x="811" y="295"/>
                  </a:lnTo>
                  <a:lnTo>
                    <a:pt x="809" y="295"/>
                  </a:lnTo>
                  <a:lnTo>
                    <a:pt x="809" y="295"/>
                  </a:lnTo>
                  <a:lnTo>
                    <a:pt x="806" y="297"/>
                  </a:lnTo>
                  <a:lnTo>
                    <a:pt x="811" y="299"/>
                  </a:lnTo>
                  <a:lnTo>
                    <a:pt x="811" y="301"/>
                  </a:lnTo>
                  <a:lnTo>
                    <a:pt x="811" y="301"/>
                  </a:lnTo>
                  <a:lnTo>
                    <a:pt x="809" y="303"/>
                  </a:lnTo>
                  <a:lnTo>
                    <a:pt x="809" y="305"/>
                  </a:lnTo>
                  <a:lnTo>
                    <a:pt x="809" y="305"/>
                  </a:lnTo>
                  <a:lnTo>
                    <a:pt x="809" y="305"/>
                  </a:lnTo>
                  <a:lnTo>
                    <a:pt x="809" y="305"/>
                  </a:lnTo>
                  <a:lnTo>
                    <a:pt x="811" y="305"/>
                  </a:lnTo>
                  <a:lnTo>
                    <a:pt x="811" y="305"/>
                  </a:lnTo>
                  <a:lnTo>
                    <a:pt x="811" y="305"/>
                  </a:lnTo>
                  <a:lnTo>
                    <a:pt x="813" y="305"/>
                  </a:lnTo>
                  <a:lnTo>
                    <a:pt x="815" y="305"/>
                  </a:lnTo>
                  <a:lnTo>
                    <a:pt x="815" y="307"/>
                  </a:lnTo>
                  <a:lnTo>
                    <a:pt x="813" y="307"/>
                  </a:lnTo>
                  <a:lnTo>
                    <a:pt x="813" y="307"/>
                  </a:lnTo>
                  <a:lnTo>
                    <a:pt x="811" y="307"/>
                  </a:lnTo>
                  <a:lnTo>
                    <a:pt x="811" y="307"/>
                  </a:lnTo>
                  <a:lnTo>
                    <a:pt x="809" y="309"/>
                  </a:lnTo>
                  <a:lnTo>
                    <a:pt x="806" y="311"/>
                  </a:lnTo>
                  <a:lnTo>
                    <a:pt x="806" y="316"/>
                  </a:lnTo>
                  <a:lnTo>
                    <a:pt x="809" y="318"/>
                  </a:lnTo>
                  <a:lnTo>
                    <a:pt x="811" y="322"/>
                  </a:lnTo>
                  <a:lnTo>
                    <a:pt x="811" y="322"/>
                  </a:lnTo>
                  <a:lnTo>
                    <a:pt x="811" y="324"/>
                  </a:lnTo>
                  <a:lnTo>
                    <a:pt x="811" y="324"/>
                  </a:lnTo>
                  <a:lnTo>
                    <a:pt x="811" y="324"/>
                  </a:lnTo>
                  <a:lnTo>
                    <a:pt x="811" y="324"/>
                  </a:lnTo>
                  <a:lnTo>
                    <a:pt x="813" y="324"/>
                  </a:lnTo>
                  <a:lnTo>
                    <a:pt x="813" y="324"/>
                  </a:lnTo>
                  <a:lnTo>
                    <a:pt x="813" y="324"/>
                  </a:lnTo>
                  <a:lnTo>
                    <a:pt x="813" y="324"/>
                  </a:lnTo>
                  <a:lnTo>
                    <a:pt x="813" y="324"/>
                  </a:lnTo>
                  <a:lnTo>
                    <a:pt x="813" y="324"/>
                  </a:lnTo>
                  <a:lnTo>
                    <a:pt x="813" y="324"/>
                  </a:lnTo>
                  <a:lnTo>
                    <a:pt x="813" y="324"/>
                  </a:lnTo>
                  <a:lnTo>
                    <a:pt x="813" y="324"/>
                  </a:lnTo>
                  <a:lnTo>
                    <a:pt x="813" y="324"/>
                  </a:lnTo>
                  <a:lnTo>
                    <a:pt x="815" y="324"/>
                  </a:lnTo>
                  <a:lnTo>
                    <a:pt x="815" y="324"/>
                  </a:lnTo>
                  <a:lnTo>
                    <a:pt x="815" y="324"/>
                  </a:lnTo>
                  <a:lnTo>
                    <a:pt x="815" y="326"/>
                  </a:lnTo>
                  <a:lnTo>
                    <a:pt x="815" y="326"/>
                  </a:lnTo>
                  <a:lnTo>
                    <a:pt x="815" y="326"/>
                  </a:lnTo>
                  <a:lnTo>
                    <a:pt x="815" y="326"/>
                  </a:lnTo>
                  <a:lnTo>
                    <a:pt x="815" y="326"/>
                  </a:lnTo>
                  <a:lnTo>
                    <a:pt x="817" y="326"/>
                  </a:lnTo>
                  <a:lnTo>
                    <a:pt x="819" y="326"/>
                  </a:lnTo>
                  <a:lnTo>
                    <a:pt x="821" y="328"/>
                  </a:lnTo>
                  <a:lnTo>
                    <a:pt x="823" y="328"/>
                  </a:lnTo>
                  <a:lnTo>
                    <a:pt x="823" y="330"/>
                  </a:lnTo>
                  <a:lnTo>
                    <a:pt x="823" y="330"/>
                  </a:lnTo>
                  <a:lnTo>
                    <a:pt x="827" y="332"/>
                  </a:lnTo>
                  <a:lnTo>
                    <a:pt x="827" y="332"/>
                  </a:lnTo>
                  <a:lnTo>
                    <a:pt x="829" y="332"/>
                  </a:lnTo>
                  <a:lnTo>
                    <a:pt x="829" y="332"/>
                  </a:lnTo>
                  <a:lnTo>
                    <a:pt x="832" y="334"/>
                  </a:lnTo>
                  <a:lnTo>
                    <a:pt x="832" y="334"/>
                  </a:lnTo>
                  <a:lnTo>
                    <a:pt x="832" y="334"/>
                  </a:lnTo>
                  <a:lnTo>
                    <a:pt x="832" y="337"/>
                  </a:lnTo>
                  <a:lnTo>
                    <a:pt x="832" y="337"/>
                  </a:lnTo>
                  <a:lnTo>
                    <a:pt x="832" y="337"/>
                  </a:lnTo>
                  <a:lnTo>
                    <a:pt x="834" y="337"/>
                  </a:lnTo>
                  <a:lnTo>
                    <a:pt x="834" y="337"/>
                  </a:lnTo>
                  <a:lnTo>
                    <a:pt x="836" y="337"/>
                  </a:lnTo>
                  <a:lnTo>
                    <a:pt x="838" y="339"/>
                  </a:lnTo>
                  <a:lnTo>
                    <a:pt x="838" y="339"/>
                  </a:lnTo>
                  <a:lnTo>
                    <a:pt x="838" y="339"/>
                  </a:lnTo>
                  <a:lnTo>
                    <a:pt x="840" y="337"/>
                  </a:lnTo>
                  <a:lnTo>
                    <a:pt x="846" y="334"/>
                  </a:lnTo>
                  <a:lnTo>
                    <a:pt x="848" y="332"/>
                  </a:lnTo>
                  <a:lnTo>
                    <a:pt x="848" y="330"/>
                  </a:lnTo>
                  <a:lnTo>
                    <a:pt x="850" y="326"/>
                  </a:lnTo>
                  <a:lnTo>
                    <a:pt x="850" y="324"/>
                  </a:lnTo>
                  <a:lnTo>
                    <a:pt x="850" y="324"/>
                  </a:lnTo>
                  <a:lnTo>
                    <a:pt x="850" y="322"/>
                  </a:lnTo>
                  <a:lnTo>
                    <a:pt x="850" y="322"/>
                  </a:lnTo>
                  <a:close/>
                  <a:moveTo>
                    <a:pt x="863" y="332"/>
                  </a:moveTo>
                  <a:lnTo>
                    <a:pt x="863" y="330"/>
                  </a:lnTo>
                  <a:lnTo>
                    <a:pt x="863" y="330"/>
                  </a:lnTo>
                  <a:lnTo>
                    <a:pt x="863" y="330"/>
                  </a:lnTo>
                  <a:lnTo>
                    <a:pt x="863" y="330"/>
                  </a:lnTo>
                  <a:lnTo>
                    <a:pt x="861" y="330"/>
                  </a:lnTo>
                  <a:lnTo>
                    <a:pt x="861" y="330"/>
                  </a:lnTo>
                  <a:lnTo>
                    <a:pt x="861" y="330"/>
                  </a:lnTo>
                  <a:lnTo>
                    <a:pt x="859" y="330"/>
                  </a:lnTo>
                  <a:lnTo>
                    <a:pt x="859" y="330"/>
                  </a:lnTo>
                  <a:lnTo>
                    <a:pt x="859" y="332"/>
                  </a:lnTo>
                  <a:lnTo>
                    <a:pt x="859" y="337"/>
                  </a:lnTo>
                  <a:lnTo>
                    <a:pt x="857" y="337"/>
                  </a:lnTo>
                  <a:lnTo>
                    <a:pt x="855" y="339"/>
                  </a:lnTo>
                  <a:lnTo>
                    <a:pt x="855" y="341"/>
                  </a:lnTo>
                  <a:lnTo>
                    <a:pt x="857" y="343"/>
                  </a:lnTo>
                  <a:lnTo>
                    <a:pt x="857" y="345"/>
                  </a:lnTo>
                  <a:lnTo>
                    <a:pt x="855" y="345"/>
                  </a:lnTo>
                  <a:lnTo>
                    <a:pt x="855" y="345"/>
                  </a:lnTo>
                  <a:lnTo>
                    <a:pt x="857" y="347"/>
                  </a:lnTo>
                  <a:lnTo>
                    <a:pt x="857" y="347"/>
                  </a:lnTo>
                  <a:lnTo>
                    <a:pt x="857" y="347"/>
                  </a:lnTo>
                  <a:lnTo>
                    <a:pt x="859" y="347"/>
                  </a:lnTo>
                  <a:lnTo>
                    <a:pt x="859" y="347"/>
                  </a:lnTo>
                  <a:lnTo>
                    <a:pt x="859" y="347"/>
                  </a:lnTo>
                  <a:lnTo>
                    <a:pt x="859" y="347"/>
                  </a:lnTo>
                  <a:lnTo>
                    <a:pt x="861" y="341"/>
                  </a:lnTo>
                  <a:lnTo>
                    <a:pt x="863" y="337"/>
                  </a:lnTo>
                  <a:lnTo>
                    <a:pt x="863" y="334"/>
                  </a:lnTo>
                  <a:lnTo>
                    <a:pt x="865" y="332"/>
                  </a:lnTo>
                  <a:lnTo>
                    <a:pt x="863" y="332"/>
                  </a:lnTo>
                  <a:close/>
                  <a:moveTo>
                    <a:pt x="840" y="351"/>
                  </a:moveTo>
                  <a:lnTo>
                    <a:pt x="840" y="351"/>
                  </a:lnTo>
                  <a:lnTo>
                    <a:pt x="840" y="351"/>
                  </a:lnTo>
                  <a:lnTo>
                    <a:pt x="842" y="353"/>
                  </a:lnTo>
                  <a:lnTo>
                    <a:pt x="842" y="356"/>
                  </a:lnTo>
                  <a:lnTo>
                    <a:pt x="842" y="356"/>
                  </a:lnTo>
                  <a:lnTo>
                    <a:pt x="844" y="356"/>
                  </a:lnTo>
                  <a:lnTo>
                    <a:pt x="844" y="356"/>
                  </a:lnTo>
                  <a:lnTo>
                    <a:pt x="846" y="356"/>
                  </a:lnTo>
                  <a:lnTo>
                    <a:pt x="846" y="356"/>
                  </a:lnTo>
                  <a:lnTo>
                    <a:pt x="846" y="356"/>
                  </a:lnTo>
                  <a:lnTo>
                    <a:pt x="848" y="356"/>
                  </a:lnTo>
                  <a:lnTo>
                    <a:pt x="848" y="356"/>
                  </a:lnTo>
                  <a:lnTo>
                    <a:pt x="850" y="353"/>
                  </a:lnTo>
                  <a:lnTo>
                    <a:pt x="850" y="353"/>
                  </a:lnTo>
                  <a:lnTo>
                    <a:pt x="850" y="353"/>
                  </a:lnTo>
                  <a:lnTo>
                    <a:pt x="850" y="353"/>
                  </a:lnTo>
                  <a:lnTo>
                    <a:pt x="848" y="351"/>
                  </a:lnTo>
                  <a:lnTo>
                    <a:pt x="848" y="351"/>
                  </a:lnTo>
                  <a:lnTo>
                    <a:pt x="848" y="349"/>
                  </a:lnTo>
                  <a:lnTo>
                    <a:pt x="848" y="349"/>
                  </a:lnTo>
                  <a:lnTo>
                    <a:pt x="846" y="347"/>
                  </a:lnTo>
                  <a:lnTo>
                    <a:pt x="844" y="347"/>
                  </a:lnTo>
                  <a:lnTo>
                    <a:pt x="844" y="347"/>
                  </a:lnTo>
                  <a:lnTo>
                    <a:pt x="842" y="347"/>
                  </a:lnTo>
                  <a:lnTo>
                    <a:pt x="842" y="347"/>
                  </a:lnTo>
                  <a:lnTo>
                    <a:pt x="842" y="347"/>
                  </a:lnTo>
                  <a:lnTo>
                    <a:pt x="840" y="347"/>
                  </a:lnTo>
                  <a:lnTo>
                    <a:pt x="840" y="349"/>
                  </a:lnTo>
                  <a:lnTo>
                    <a:pt x="840" y="349"/>
                  </a:lnTo>
                  <a:lnTo>
                    <a:pt x="840" y="349"/>
                  </a:lnTo>
                  <a:lnTo>
                    <a:pt x="840" y="349"/>
                  </a:lnTo>
                  <a:lnTo>
                    <a:pt x="840" y="349"/>
                  </a:lnTo>
                  <a:lnTo>
                    <a:pt x="840" y="351"/>
                  </a:lnTo>
                  <a:close/>
                  <a:moveTo>
                    <a:pt x="591" y="238"/>
                  </a:moveTo>
                  <a:lnTo>
                    <a:pt x="591" y="238"/>
                  </a:lnTo>
                  <a:lnTo>
                    <a:pt x="589" y="240"/>
                  </a:lnTo>
                  <a:lnTo>
                    <a:pt x="589" y="242"/>
                  </a:lnTo>
                  <a:lnTo>
                    <a:pt x="589" y="244"/>
                  </a:lnTo>
                  <a:lnTo>
                    <a:pt x="589" y="246"/>
                  </a:lnTo>
                  <a:lnTo>
                    <a:pt x="589" y="246"/>
                  </a:lnTo>
                  <a:lnTo>
                    <a:pt x="591" y="244"/>
                  </a:lnTo>
                  <a:lnTo>
                    <a:pt x="591" y="244"/>
                  </a:lnTo>
                  <a:lnTo>
                    <a:pt x="591" y="244"/>
                  </a:lnTo>
                  <a:lnTo>
                    <a:pt x="591" y="244"/>
                  </a:lnTo>
                  <a:lnTo>
                    <a:pt x="593" y="240"/>
                  </a:lnTo>
                  <a:lnTo>
                    <a:pt x="593" y="238"/>
                  </a:lnTo>
                  <a:lnTo>
                    <a:pt x="591" y="238"/>
                  </a:lnTo>
                  <a:close/>
                  <a:moveTo>
                    <a:pt x="848" y="360"/>
                  </a:moveTo>
                  <a:lnTo>
                    <a:pt x="848" y="360"/>
                  </a:lnTo>
                  <a:lnTo>
                    <a:pt x="848" y="360"/>
                  </a:lnTo>
                  <a:lnTo>
                    <a:pt x="846" y="360"/>
                  </a:lnTo>
                  <a:lnTo>
                    <a:pt x="846" y="360"/>
                  </a:lnTo>
                  <a:lnTo>
                    <a:pt x="846" y="360"/>
                  </a:lnTo>
                  <a:lnTo>
                    <a:pt x="846" y="360"/>
                  </a:lnTo>
                  <a:lnTo>
                    <a:pt x="846" y="360"/>
                  </a:lnTo>
                  <a:lnTo>
                    <a:pt x="844" y="360"/>
                  </a:lnTo>
                  <a:lnTo>
                    <a:pt x="844" y="360"/>
                  </a:lnTo>
                  <a:lnTo>
                    <a:pt x="844" y="362"/>
                  </a:lnTo>
                  <a:lnTo>
                    <a:pt x="842" y="364"/>
                  </a:lnTo>
                  <a:lnTo>
                    <a:pt x="840" y="370"/>
                  </a:lnTo>
                  <a:lnTo>
                    <a:pt x="840" y="370"/>
                  </a:lnTo>
                  <a:lnTo>
                    <a:pt x="840" y="372"/>
                  </a:lnTo>
                  <a:lnTo>
                    <a:pt x="840" y="372"/>
                  </a:lnTo>
                  <a:lnTo>
                    <a:pt x="838" y="374"/>
                  </a:lnTo>
                  <a:lnTo>
                    <a:pt x="842" y="377"/>
                  </a:lnTo>
                  <a:lnTo>
                    <a:pt x="842" y="377"/>
                  </a:lnTo>
                  <a:lnTo>
                    <a:pt x="842" y="377"/>
                  </a:lnTo>
                  <a:lnTo>
                    <a:pt x="844" y="377"/>
                  </a:lnTo>
                  <a:lnTo>
                    <a:pt x="844" y="374"/>
                  </a:lnTo>
                  <a:lnTo>
                    <a:pt x="844" y="374"/>
                  </a:lnTo>
                  <a:lnTo>
                    <a:pt x="846" y="370"/>
                  </a:lnTo>
                  <a:lnTo>
                    <a:pt x="848" y="368"/>
                  </a:lnTo>
                  <a:lnTo>
                    <a:pt x="848" y="368"/>
                  </a:lnTo>
                  <a:lnTo>
                    <a:pt x="848" y="366"/>
                  </a:lnTo>
                  <a:lnTo>
                    <a:pt x="850" y="364"/>
                  </a:lnTo>
                  <a:lnTo>
                    <a:pt x="850" y="362"/>
                  </a:lnTo>
                  <a:lnTo>
                    <a:pt x="848" y="360"/>
                  </a:lnTo>
                  <a:close/>
                  <a:moveTo>
                    <a:pt x="836" y="347"/>
                  </a:moveTo>
                  <a:lnTo>
                    <a:pt x="838" y="345"/>
                  </a:lnTo>
                  <a:lnTo>
                    <a:pt x="838" y="343"/>
                  </a:lnTo>
                  <a:lnTo>
                    <a:pt x="838" y="341"/>
                  </a:lnTo>
                  <a:lnTo>
                    <a:pt x="836" y="341"/>
                  </a:lnTo>
                  <a:lnTo>
                    <a:pt x="836" y="341"/>
                  </a:lnTo>
                  <a:lnTo>
                    <a:pt x="836" y="341"/>
                  </a:lnTo>
                  <a:lnTo>
                    <a:pt x="836" y="341"/>
                  </a:lnTo>
                  <a:lnTo>
                    <a:pt x="834" y="339"/>
                  </a:lnTo>
                  <a:lnTo>
                    <a:pt x="834" y="339"/>
                  </a:lnTo>
                  <a:lnTo>
                    <a:pt x="834" y="339"/>
                  </a:lnTo>
                  <a:lnTo>
                    <a:pt x="832" y="339"/>
                  </a:lnTo>
                  <a:lnTo>
                    <a:pt x="829" y="337"/>
                  </a:lnTo>
                  <a:lnTo>
                    <a:pt x="827" y="334"/>
                  </a:lnTo>
                  <a:lnTo>
                    <a:pt x="827" y="332"/>
                  </a:lnTo>
                  <a:lnTo>
                    <a:pt x="823" y="332"/>
                  </a:lnTo>
                  <a:lnTo>
                    <a:pt x="823" y="330"/>
                  </a:lnTo>
                  <a:lnTo>
                    <a:pt x="823" y="330"/>
                  </a:lnTo>
                  <a:lnTo>
                    <a:pt x="823" y="330"/>
                  </a:lnTo>
                  <a:lnTo>
                    <a:pt x="821" y="330"/>
                  </a:lnTo>
                  <a:lnTo>
                    <a:pt x="821" y="330"/>
                  </a:lnTo>
                  <a:lnTo>
                    <a:pt x="819" y="330"/>
                  </a:lnTo>
                  <a:lnTo>
                    <a:pt x="819" y="330"/>
                  </a:lnTo>
                  <a:lnTo>
                    <a:pt x="819" y="332"/>
                  </a:lnTo>
                  <a:lnTo>
                    <a:pt x="817" y="332"/>
                  </a:lnTo>
                  <a:lnTo>
                    <a:pt x="817" y="334"/>
                  </a:lnTo>
                  <a:lnTo>
                    <a:pt x="815" y="334"/>
                  </a:lnTo>
                  <a:lnTo>
                    <a:pt x="815" y="334"/>
                  </a:lnTo>
                  <a:lnTo>
                    <a:pt x="815" y="337"/>
                  </a:lnTo>
                  <a:lnTo>
                    <a:pt x="813" y="337"/>
                  </a:lnTo>
                  <a:lnTo>
                    <a:pt x="813" y="337"/>
                  </a:lnTo>
                  <a:lnTo>
                    <a:pt x="813" y="339"/>
                  </a:lnTo>
                  <a:lnTo>
                    <a:pt x="813" y="339"/>
                  </a:lnTo>
                  <a:lnTo>
                    <a:pt x="813" y="339"/>
                  </a:lnTo>
                  <a:lnTo>
                    <a:pt x="813" y="339"/>
                  </a:lnTo>
                  <a:lnTo>
                    <a:pt x="815" y="339"/>
                  </a:lnTo>
                  <a:lnTo>
                    <a:pt x="815" y="339"/>
                  </a:lnTo>
                  <a:lnTo>
                    <a:pt x="815" y="339"/>
                  </a:lnTo>
                  <a:lnTo>
                    <a:pt x="819" y="341"/>
                  </a:lnTo>
                  <a:lnTo>
                    <a:pt x="819" y="341"/>
                  </a:lnTo>
                  <a:lnTo>
                    <a:pt x="821" y="343"/>
                  </a:lnTo>
                  <a:lnTo>
                    <a:pt x="821" y="343"/>
                  </a:lnTo>
                  <a:lnTo>
                    <a:pt x="821" y="343"/>
                  </a:lnTo>
                  <a:lnTo>
                    <a:pt x="821" y="343"/>
                  </a:lnTo>
                  <a:lnTo>
                    <a:pt x="823" y="343"/>
                  </a:lnTo>
                  <a:lnTo>
                    <a:pt x="823" y="343"/>
                  </a:lnTo>
                  <a:lnTo>
                    <a:pt x="823" y="343"/>
                  </a:lnTo>
                  <a:lnTo>
                    <a:pt x="825" y="347"/>
                  </a:lnTo>
                  <a:lnTo>
                    <a:pt x="827" y="347"/>
                  </a:lnTo>
                  <a:lnTo>
                    <a:pt x="827" y="347"/>
                  </a:lnTo>
                  <a:lnTo>
                    <a:pt x="827" y="349"/>
                  </a:lnTo>
                  <a:lnTo>
                    <a:pt x="827" y="351"/>
                  </a:lnTo>
                  <a:lnTo>
                    <a:pt x="827" y="351"/>
                  </a:lnTo>
                  <a:lnTo>
                    <a:pt x="827" y="351"/>
                  </a:lnTo>
                  <a:lnTo>
                    <a:pt x="827" y="351"/>
                  </a:lnTo>
                  <a:lnTo>
                    <a:pt x="829" y="351"/>
                  </a:lnTo>
                  <a:lnTo>
                    <a:pt x="829" y="351"/>
                  </a:lnTo>
                  <a:lnTo>
                    <a:pt x="829" y="351"/>
                  </a:lnTo>
                  <a:lnTo>
                    <a:pt x="832" y="353"/>
                  </a:lnTo>
                  <a:lnTo>
                    <a:pt x="832" y="353"/>
                  </a:lnTo>
                  <a:lnTo>
                    <a:pt x="832" y="353"/>
                  </a:lnTo>
                  <a:lnTo>
                    <a:pt x="832" y="353"/>
                  </a:lnTo>
                  <a:lnTo>
                    <a:pt x="834" y="351"/>
                  </a:lnTo>
                  <a:lnTo>
                    <a:pt x="834" y="349"/>
                  </a:lnTo>
                  <a:lnTo>
                    <a:pt x="832" y="347"/>
                  </a:lnTo>
                  <a:lnTo>
                    <a:pt x="836" y="347"/>
                  </a:lnTo>
                  <a:close/>
                  <a:moveTo>
                    <a:pt x="390" y="488"/>
                  </a:moveTo>
                  <a:lnTo>
                    <a:pt x="390" y="486"/>
                  </a:lnTo>
                  <a:lnTo>
                    <a:pt x="390" y="486"/>
                  </a:lnTo>
                  <a:lnTo>
                    <a:pt x="390" y="484"/>
                  </a:lnTo>
                  <a:lnTo>
                    <a:pt x="390" y="482"/>
                  </a:lnTo>
                  <a:lnTo>
                    <a:pt x="388" y="482"/>
                  </a:lnTo>
                  <a:lnTo>
                    <a:pt x="388" y="482"/>
                  </a:lnTo>
                  <a:lnTo>
                    <a:pt x="388" y="477"/>
                  </a:lnTo>
                  <a:lnTo>
                    <a:pt x="388" y="477"/>
                  </a:lnTo>
                  <a:lnTo>
                    <a:pt x="388" y="477"/>
                  </a:lnTo>
                  <a:lnTo>
                    <a:pt x="388" y="475"/>
                  </a:lnTo>
                  <a:lnTo>
                    <a:pt x="385" y="475"/>
                  </a:lnTo>
                  <a:lnTo>
                    <a:pt x="385" y="475"/>
                  </a:lnTo>
                  <a:lnTo>
                    <a:pt x="381" y="475"/>
                  </a:lnTo>
                  <a:lnTo>
                    <a:pt x="381" y="475"/>
                  </a:lnTo>
                  <a:lnTo>
                    <a:pt x="381" y="475"/>
                  </a:lnTo>
                  <a:lnTo>
                    <a:pt x="377" y="473"/>
                  </a:lnTo>
                  <a:lnTo>
                    <a:pt x="377" y="473"/>
                  </a:lnTo>
                  <a:lnTo>
                    <a:pt x="369" y="473"/>
                  </a:lnTo>
                  <a:lnTo>
                    <a:pt x="364" y="475"/>
                  </a:lnTo>
                  <a:lnTo>
                    <a:pt x="364" y="477"/>
                  </a:lnTo>
                  <a:lnTo>
                    <a:pt x="364" y="484"/>
                  </a:lnTo>
                  <a:lnTo>
                    <a:pt x="364" y="486"/>
                  </a:lnTo>
                  <a:lnTo>
                    <a:pt x="373" y="496"/>
                  </a:lnTo>
                  <a:lnTo>
                    <a:pt x="375" y="496"/>
                  </a:lnTo>
                  <a:lnTo>
                    <a:pt x="381" y="498"/>
                  </a:lnTo>
                  <a:lnTo>
                    <a:pt x="381" y="498"/>
                  </a:lnTo>
                  <a:lnTo>
                    <a:pt x="383" y="496"/>
                  </a:lnTo>
                  <a:lnTo>
                    <a:pt x="385" y="492"/>
                  </a:lnTo>
                  <a:lnTo>
                    <a:pt x="390" y="488"/>
                  </a:lnTo>
                  <a:close/>
                  <a:moveTo>
                    <a:pt x="591" y="398"/>
                  </a:moveTo>
                  <a:lnTo>
                    <a:pt x="587" y="402"/>
                  </a:lnTo>
                  <a:lnTo>
                    <a:pt x="584" y="402"/>
                  </a:lnTo>
                  <a:lnTo>
                    <a:pt x="584" y="402"/>
                  </a:lnTo>
                  <a:lnTo>
                    <a:pt x="582" y="404"/>
                  </a:lnTo>
                  <a:lnTo>
                    <a:pt x="584" y="406"/>
                  </a:lnTo>
                  <a:lnTo>
                    <a:pt x="587" y="404"/>
                  </a:lnTo>
                  <a:lnTo>
                    <a:pt x="587" y="404"/>
                  </a:lnTo>
                  <a:lnTo>
                    <a:pt x="591" y="398"/>
                  </a:lnTo>
                  <a:lnTo>
                    <a:pt x="593" y="398"/>
                  </a:lnTo>
                  <a:lnTo>
                    <a:pt x="593" y="398"/>
                  </a:lnTo>
                  <a:lnTo>
                    <a:pt x="591" y="398"/>
                  </a:lnTo>
                  <a:lnTo>
                    <a:pt x="591" y="398"/>
                  </a:lnTo>
                  <a:close/>
                  <a:moveTo>
                    <a:pt x="381" y="164"/>
                  </a:moveTo>
                  <a:lnTo>
                    <a:pt x="381" y="164"/>
                  </a:lnTo>
                  <a:lnTo>
                    <a:pt x="381" y="164"/>
                  </a:lnTo>
                  <a:lnTo>
                    <a:pt x="381" y="166"/>
                  </a:lnTo>
                  <a:lnTo>
                    <a:pt x="381" y="164"/>
                  </a:lnTo>
                  <a:close/>
                  <a:moveTo>
                    <a:pt x="358" y="374"/>
                  </a:moveTo>
                  <a:lnTo>
                    <a:pt x="358" y="372"/>
                  </a:lnTo>
                  <a:lnTo>
                    <a:pt x="358" y="372"/>
                  </a:lnTo>
                  <a:lnTo>
                    <a:pt x="358" y="372"/>
                  </a:lnTo>
                  <a:lnTo>
                    <a:pt x="358" y="372"/>
                  </a:lnTo>
                  <a:lnTo>
                    <a:pt x="356" y="372"/>
                  </a:lnTo>
                  <a:lnTo>
                    <a:pt x="356" y="372"/>
                  </a:lnTo>
                  <a:lnTo>
                    <a:pt x="354" y="372"/>
                  </a:lnTo>
                  <a:lnTo>
                    <a:pt x="354" y="374"/>
                  </a:lnTo>
                  <a:lnTo>
                    <a:pt x="354" y="374"/>
                  </a:lnTo>
                  <a:lnTo>
                    <a:pt x="354" y="374"/>
                  </a:lnTo>
                  <a:lnTo>
                    <a:pt x="354" y="374"/>
                  </a:lnTo>
                  <a:lnTo>
                    <a:pt x="354" y="374"/>
                  </a:lnTo>
                  <a:lnTo>
                    <a:pt x="354" y="374"/>
                  </a:lnTo>
                  <a:lnTo>
                    <a:pt x="356" y="377"/>
                  </a:lnTo>
                  <a:lnTo>
                    <a:pt x="356" y="377"/>
                  </a:lnTo>
                  <a:lnTo>
                    <a:pt x="356" y="377"/>
                  </a:lnTo>
                  <a:lnTo>
                    <a:pt x="358" y="374"/>
                  </a:lnTo>
                  <a:close/>
                  <a:moveTo>
                    <a:pt x="373" y="452"/>
                  </a:moveTo>
                  <a:lnTo>
                    <a:pt x="375" y="452"/>
                  </a:lnTo>
                  <a:lnTo>
                    <a:pt x="375" y="452"/>
                  </a:lnTo>
                  <a:lnTo>
                    <a:pt x="377" y="450"/>
                  </a:lnTo>
                  <a:lnTo>
                    <a:pt x="375" y="450"/>
                  </a:lnTo>
                  <a:lnTo>
                    <a:pt x="375" y="450"/>
                  </a:lnTo>
                  <a:lnTo>
                    <a:pt x="373" y="450"/>
                  </a:lnTo>
                  <a:lnTo>
                    <a:pt x="373" y="450"/>
                  </a:lnTo>
                  <a:lnTo>
                    <a:pt x="371" y="448"/>
                  </a:lnTo>
                  <a:lnTo>
                    <a:pt x="371" y="448"/>
                  </a:lnTo>
                  <a:lnTo>
                    <a:pt x="371" y="450"/>
                  </a:lnTo>
                  <a:lnTo>
                    <a:pt x="371" y="450"/>
                  </a:lnTo>
                  <a:lnTo>
                    <a:pt x="373" y="452"/>
                  </a:lnTo>
                  <a:lnTo>
                    <a:pt x="373" y="452"/>
                  </a:lnTo>
                  <a:close/>
                  <a:moveTo>
                    <a:pt x="360" y="482"/>
                  </a:moveTo>
                  <a:lnTo>
                    <a:pt x="360" y="482"/>
                  </a:lnTo>
                  <a:lnTo>
                    <a:pt x="358" y="479"/>
                  </a:lnTo>
                  <a:lnTo>
                    <a:pt x="356" y="479"/>
                  </a:lnTo>
                  <a:lnTo>
                    <a:pt x="356" y="479"/>
                  </a:lnTo>
                  <a:lnTo>
                    <a:pt x="356" y="479"/>
                  </a:lnTo>
                  <a:lnTo>
                    <a:pt x="358" y="479"/>
                  </a:lnTo>
                  <a:lnTo>
                    <a:pt x="358" y="482"/>
                  </a:lnTo>
                  <a:lnTo>
                    <a:pt x="356" y="482"/>
                  </a:lnTo>
                  <a:lnTo>
                    <a:pt x="358" y="488"/>
                  </a:lnTo>
                  <a:lnTo>
                    <a:pt x="358" y="488"/>
                  </a:lnTo>
                  <a:lnTo>
                    <a:pt x="360" y="488"/>
                  </a:lnTo>
                  <a:lnTo>
                    <a:pt x="360" y="486"/>
                  </a:lnTo>
                  <a:lnTo>
                    <a:pt x="362" y="486"/>
                  </a:lnTo>
                  <a:lnTo>
                    <a:pt x="362" y="484"/>
                  </a:lnTo>
                  <a:lnTo>
                    <a:pt x="360" y="482"/>
                  </a:lnTo>
                  <a:close/>
                  <a:moveTo>
                    <a:pt x="289" y="82"/>
                  </a:moveTo>
                  <a:lnTo>
                    <a:pt x="289" y="82"/>
                  </a:lnTo>
                  <a:lnTo>
                    <a:pt x="289" y="80"/>
                  </a:lnTo>
                  <a:lnTo>
                    <a:pt x="287" y="80"/>
                  </a:lnTo>
                  <a:lnTo>
                    <a:pt x="287" y="80"/>
                  </a:lnTo>
                  <a:lnTo>
                    <a:pt x="285" y="82"/>
                  </a:lnTo>
                  <a:lnTo>
                    <a:pt x="285" y="84"/>
                  </a:lnTo>
                  <a:lnTo>
                    <a:pt x="287" y="87"/>
                  </a:lnTo>
                  <a:lnTo>
                    <a:pt x="287" y="87"/>
                  </a:lnTo>
                  <a:lnTo>
                    <a:pt x="289" y="87"/>
                  </a:lnTo>
                  <a:lnTo>
                    <a:pt x="291" y="84"/>
                  </a:lnTo>
                  <a:lnTo>
                    <a:pt x="291" y="84"/>
                  </a:lnTo>
                  <a:lnTo>
                    <a:pt x="289" y="82"/>
                  </a:lnTo>
                  <a:close/>
                  <a:moveTo>
                    <a:pt x="320" y="393"/>
                  </a:moveTo>
                  <a:lnTo>
                    <a:pt x="320" y="395"/>
                  </a:lnTo>
                  <a:lnTo>
                    <a:pt x="320" y="395"/>
                  </a:lnTo>
                  <a:lnTo>
                    <a:pt x="320" y="395"/>
                  </a:lnTo>
                  <a:lnTo>
                    <a:pt x="320" y="398"/>
                  </a:lnTo>
                  <a:lnTo>
                    <a:pt x="320" y="398"/>
                  </a:lnTo>
                  <a:lnTo>
                    <a:pt x="323" y="398"/>
                  </a:lnTo>
                  <a:lnTo>
                    <a:pt x="323" y="398"/>
                  </a:lnTo>
                  <a:lnTo>
                    <a:pt x="323" y="395"/>
                  </a:lnTo>
                  <a:lnTo>
                    <a:pt x="323" y="393"/>
                  </a:lnTo>
                  <a:lnTo>
                    <a:pt x="320" y="393"/>
                  </a:lnTo>
                  <a:close/>
                  <a:moveTo>
                    <a:pt x="308" y="511"/>
                  </a:moveTo>
                  <a:lnTo>
                    <a:pt x="308" y="511"/>
                  </a:lnTo>
                  <a:lnTo>
                    <a:pt x="297" y="509"/>
                  </a:lnTo>
                  <a:lnTo>
                    <a:pt x="295" y="511"/>
                  </a:lnTo>
                  <a:lnTo>
                    <a:pt x="293" y="511"/>
                  </a:lnTo>
                  <a:lnTo>
                    <a:pt x="295" y="513"/>
                  </a:lnTo>
                  <a:lnTo>
                    <a:pt x="297" y="515"/>
                  </a:lnTo>
                  <a:lnTo>
                    <a:pt x="302" y="517"/>
                  </a:lnTo>
                  <a:lnTo>
                    <a:pt x="302" y="517"/>
                  </a:lnTo>
                  <a:lnTo>
                    <a:pt x="304" y="515"/>
                  </a:lnTo>
                  <a:lnTo>
                    <a:pt x="304" y="515"/>
                  </a:lnTo>
                  <a:lnTo>
                    <a:pt x="306" y="515"/>
                  </a:lnTo>
                  <a:lnTo>
                    <a:pt x="306" y="517"/>
                  </a:lnTo>
                  <a:lnTo>
                    <a:pt x="308" y="517"/>
                  </a:lnTo>
                  <a:lnTo>
                    <a:pt x="310" y="517"/>
                  </a:lnTo>
                  <a:lnTo>
                    <a:pt x="310" y="517"/>
                  </a:lnTo>
                  <a:lnTo>
                    <a:pt x="312" y="517"/>
                  </a:lnTo>
                  <a:lnTo>
                    <a:pt x="312" y="515"/>
                  </a:lnTo>
                  <a:lnTo>
                    <a:pt x="312" y="513"/>
                  </a:lnTo>
                  <a:lnTo>
                    <a:pt x="312" y="513"/>
                  </a:lnTo>
                  <a:lnTo>
                    <a:pt x="308" y="511"/>
                  </a:lnTo>
                  <a:close/>
                  <a:moveTo>
                    <a:pt x="283" y="70"/>
                  </a:moveTo>
                  <a:lnTo>
                    <a:pt x="281" y="68"/>
                  </a:lnTo>
                  <a:lnTo>
                    <a:pt x="281" y="68"/>
                  </a:lnTo>
                  <a:lnTo>
                    <a:pt x="279" y="70"/>
                  </a:lnTo>
                  <a:lnTo>
                    <a:pt x="279" y="72"/>
                  </a:lnTo>
                  <a:lnTo>
                    <a:pt x="276" y="70"/>
                  </a:lnTo>
                  <a:lnTo>
                    <a:pt x="274" y="70"/>
                  </a:lnTo>
                  <a:lnTo>
                    <a:pt x="272" y="70"/>
                  </a:lnTo>
                  <a:lnTo>
                    <a:pt x="272" y="68"/>
                  </a:lnTo>
                  <a:lnTo>
                    <a:pt x="270" y="68"/>
                  </a:lnTo>
                  <a:lnTo>
                    <a:pt x="270" y="68"/>
                  </a:lnTo>
                  <a:lnTo>
                    <a:pt x="268" y="68"/>
                  </a:lnTo>
                  <a:lnTo>
                    <a:pt x="268" y="68"/>
                  </a:lnTo>
                  <a:lnTo>
                    <a:pt x="268" y="70"/>
                  </a:lnTo>
                  <a:lnTo>
                    <a:pt x="270" y="72"/>
                  </a:lnTo>
                  <a:lnTo>
                    <a:pt x="270" y="74"/>
                  </a:lnTo>
                  <a:lnTo>
                    <a:pt x="272" y="76"/>
                  </a:lnTo>
                  <a:lnTo>
                    <a:pt x="272" y="76"/>
                  </a:lnTo>
                  <a:lnTo>
                    <a:pt x="272" y="76"/>
                  </a:lnTo>
                  <a:lnTo>
                    <a:pt x="272" y="78"/>
                  </a:lnTo>
                  <a:lnTo>
                    <a:pt x="274" y="78"/>
                  </a:lnTo>
                  <a:lnTo>
                    <a:pt x="274" y="78"/>
                  </a:lnTo>
                  <a:lnTo>
                    <a:pt x="274" y="78"/>
                  </a:lnTo>
                  <a:lnTo>
                    <a:pt x="276" y="78"/>
                  </a:lnTo>
                  <a:lnTo>
                    <a:pt x="276" y="78"/>
                  </a:lnTo>
                  <a:lnTo>
                    <a:pt x="276" y="76"/>
                  </a:lnTo>
                  <a:lnTo>
                    <a:pt x="276" y="76"/>
                  </a:lnTo>
                  <a:lnTo>
                    <a:pt x="276" y="74"/>
                  </a:lnTo>
                  <a:lnTo>
                    <a:pt x="279" y="76"/>
                  </a:lnTo>
                  <a:lnTo>
                    <a:pt x="281" y="78"/>
                  </a:lnTo>
                  <a:lnTo>
                    <a:pt x="283" y="78"/>
                  </a:lnTo>
                  <a:lnTo>
                    <a:pt x="283" y="72"/>
                  </a:lnTo>
                  <a:lnTo>
                    <a:pt x="283" y="70"/>
                  </a:lnTo>
                  <a:close/>
                  <a:moveTo>
                    <a:pt x="511" y="505"/>
                  </a:moveTo>
                  <a:lnTo>
                    <a:pt x="509" y="505"/>
                  </a:lnTo>
                  <a:lnTo>
                    <a:pt x="507" y="505"/>
                  </a:lnTo>
                  <a:lnTo>
                    <a:pt x="507" y="505"/>
                  </a:lnTo>
                  <a:lnTo>
                    <a:pt x="507" y="507"/>
                  </a:lnTo>
                  <a:lnTo>
                    <a:pt x="505" y="507"/>
                  </a:lnTo>
                  <a:lnTo>
                    <a:pt x="505" y="507"/>
                  </a:lnTo>
                  <a:lnTo>
                    <a:pt x="505" y="507"/>
                  </a:lnTo>
                  <a:lnTo>
                    <a:pt x="505" y="505"/>
                  </a:lnTo>
                  <a:lnTo>
                    <a:pt x="505" y="505"/>
                  </a:lnTo>
                  <a:lnTo>
                    <a:pt x="503" y="500"/>
                  </a:lnTo>
                  <a:lnTo>
                    <a:pt x="501" y="500"/>
                  </a:lnTo>
                  <a:lnTo>
                    <a:pt x="499" y="503"/>
                  </a:lnTo>
                  <a:lnTo>
                    <a:pt x="494" y="507"/>
                  </a:lnTo>
                  <a:lnTo>
                    <a:pt x="492" y="507"/>
                  </a:lnTo>
                  <a:lnTo>
                    <a:pt x="492" y="505"/>
                  </a:lnTo>
                  <a:lnTo>
                    <a:pt x="490" y="505"/>
                  </a:lnTo>
                  <a:lnTo>
                    <a:pt x="490" y="507"/>
                  </a:lnTo>
                  <a:lnTo>
                    <a:pt x="490" y="507"/>
                  </a:lnTo>
                  <a:lnTo>
                    <a:pt x="490" y="509"/>
                  </a:lnTo>
                  <a:lnTo>
                    <a:pt x="490" y="511"/>
                  </a:lnTo>
                  <a:lnTo>
                    <a:pt x="490" y="511"/>
                  </a:lnTo>
                  <a:lnTo>
                    <a:pt x="490" y="513"/>
                  </a:lnTo>
                  <a:lnTo>
                    <a:pt x="488" y="513"/>
                  </a:lnTo>
                  <a:lnTo>
                    <a:pt x="486" y="515"/>
                  </a:lnTo>
                  <a:lnTo>
                    <a:pt x="486" y="515"/>
                  </a:lnTo>
                  <a:lnTo>
                    <a:pt x="484" y="515"/>
                  </a:lnTo>
                  <a:lnTo>
                    <a:pt x="482" y="517"/>
                  </a:lnTo>
                  <a:lnTo>
                    <a:pt x="482" y="517"/>
                  </a:lnTo>
                  <a:lnTo>
                    <a:pt x="480" y="519"/>
                  </a:lnTo>
                  <a:lnTo>
                    <a:pt x="475" y="524"/>
                  </a:lnTo>
                  <a:lnTo>
                    <a:pt x="475" y="526"/>
                  </a:lnTo>
                  <a:lnTo>
                    <a:pt x="480" y="526"/>
                  </a:lnTo>
                  <a:lnTo>
                    <a:pt x="480" y="526"/>
                  </a:lnTo>
                  <a:lnTo>
                    <a:pt x="482" y="524"/>
                  </a:lnTo>
                  <a:lnTo>
                    <a:pt x="486" y="521"/>
                  </a:lnTo>
                  <a:lnTo>
                    <a:pt x="488" y="521"/>
                  </a:lnTo>
                  <a:lnTo>
                    <a:pt x="488" y="519"/>
                  </a:lnTo>
                  <a:lnTo>
                    <a:pt x="488" y="517"/>
                  </a:lnTo>
                  <a:lnTo>
                    <a:pt x="488" y="517"/>
                  </a:lnTo>
                  <a:lnTo>
                    <a:pt x="492" y="515"/>
                  </a:lnTo>
                  <a:lnTo>
                    <a:pt x="496" y="515"/>
                  </a:lnTo>
                  <a:lnTo>
                    <a:pt x="496" y="515"/>
                  </a:lnTo>
                  <a:lnTo>
                    <a:pt x="503" y="513"/>
                  </a:lnTo>
                  <a:lnTo>
                    <a:pt x="507" y="509"/>
                  </a:lnTo>
                  <a:lnTo>
                    <a:pt x="509" y="509"/>
                  </a:lnTo>
                  <a:lnTo>
                    <a:pt x="513" y="507"/>
                  </a:lnTo>
                  <a:lnTo>
                    <a:pt x="515" y="505"/>
                  </a:lnTo>
                  <a:lnTo>
                    <a:pt x="513" y="505"/>
                  </a:lnTo>
                  <a:lnTo>
                    <a:pt x="511" y="505"/>
                  </a:lnTo>
                  <a:close/>
                  <a:moveTo>
                    <a:pt x="566" y="412"/>
                  </a:moveTo>
                  <a:lnTo>
                    <a:pt x="563" y="410"/>
                  </a:lnTo>
                  <a:lnTo>
                    <a:pt x="563" y="410"/>
                  </a:lnTo>
                  <a:lnTo>
                    <a:pt x="563" y="412"/>
                  </a:lnTo>
                  <a:lnTo>
                    <a:pt x="561" y="412"/>
                  </a:lnTo>
                  <a:lnTo>
                    <a:pt x="561" y="414"/>
                  </a:lnTo>
                  <a:lnTo>
                    <a:pt x="559" y="414"/>
                  </a:lnTo>
                  <a:lnTo>
                    <a:pt x="559" y="414"/>
                  </a:lnTo>
                  <a:lnTo>
                    <a:pt x="559" y="410"/>
                  </a:lnTo>
                  <a:lnTo>
                    <a:pt x="559" y="408"/>
                  </a:lnTo>
                  <a:lnTo>
                    <a:pt x="557" y="408"/>
                  </a:lnTo>
                  <a:lnTo>
                    <a:pt x="555" y="408"/>
                  </a:lnTo>
                  <a:lnTo>
                    <a:pt x="553" y="410"/>
                  </a:lnTo>
                  <a:lnTo>
                    <a:pt x="551" y="410"/>
                  </a:lnTo>
                  <a:lnTo>
                    <a:pt x="549" y="412"/>
                  </a:lnTo>
                  <a:lnTo>
                    <a:pt x="547" y="414"/>
                  </a:lnTo>
                  <a:lnTo>
                    <a:pt x="547" y="416"/>
                  </a:lnTo>
                  <a:lnTo>
                    <a:pt x="549" y="419"/>
                  </a:lnTo>
                  <a:lnTo>
                    <a:pt x="549" y="419"/>
                  </a:lnTo>
                  <a:lnTo>
                    <a:pt x="547" y="419"/>
                  </a:lnTo>
                  <a:lnTo>
                    <a:pt x="545" y="419"/>
                  </a:lnTo>
                  <a:lnTo>
                    <a:pt x="545" y="421"/>
                  </a:lnTo>
                  <a:lnTo>
                    <a:pt x="543" y="421"/>
                  </a:lnTo>
                  <a:lnTo>
                    <a:pt x="543" y="421"/>
                  </a:lnTo>
                  <a:lnTo>
                    <a:pt x="543" y="423"/>
                  </a:lnTo>
                  <a:lnTo>
                    <a:pt x="540" y="425"/>
                  </a:lnTo>
                  <a:lnTo>
                    <a:pt x="540" y="425"/>
                  </a:lnTo>
                  <a:lnTo>
                    <a:pt x="540" y="427"/>
                  </a:lnTo>
                  <a:lnTo>
                    <a:pt x="540" y="429"/>
                  </a:lnTo>
                  <a:lnTo>
                    <a:pt x="540" y="429"/>
                  </a:lnTo>
                  <a:lnTo>
                    <a:pt x="540" y="429"/>
                  </a:lnTo>
                  <a:lnTo>
                    <a:pt x="534" y="431"/>
                  </a:lnTo>
                  <a:lnTo>
                    <a:pt x="534" y="431"/>
                  </a:lnTo>
                  <a:lnTo>
                    <a:pt x="534" y="431"/>
                  </a:lnTo>
                  <a:lnTo>
                    <a:pt x="534" y="433"/>
                  </a:lnTo>
                  <a:lnTo>
                    <a:pt x="534" y="433"/>
                  </a:lnTo>
                  <a:lnTo>
                    <a:pt x="534" y="433"/>
                  </a:lnTo>
                  <a:lnTo>
                    <a:pt x="534" y="435"/>
                  </a:lnTo>
                  <a:lnTo>
                    <a:pt x="534" y="435"/>
                  </a:lnTo>
                  <a:lnTo>
                    <a:pt x="532" y="435"/>
                  </a:lnTo>
                  <a:lnTo>
                    <a:pt x="532" y="437"/>
                  </a:lnTo>
                  <a:lnTo>
                    <a:pt x="530" y="440"/>
                  </a:lnTo>
                  <a:lnTo>
                    <a:pt x="530" y="440"/>
                  </a:lnTo>
                  <a:lnTo>
                    <a:pt x="530" y="440"/>
                  </a:lnTo>
                  <a:lnTo>
                    <a:pt x="530" y="437"/>
                  </a:lnTo>
                  <a:lnTo>
                    <a:pt x="528" y="437"/>
                  </a:lnTo>
                  <a:lnTo>
                    <a:pt x="528" y="437"/>
                  </a:lnTo>
                  <a:lnTo>
                    <a:pt x="522" y="442"/>
                  </a:lnTo>
                  <a:lnTo>
                    <a:pt x="519" y="444"/>
                  </a:lnTo>
                  <a:lnTo>
                    <a:pt x="519" y="446"/>
                  </a:lnTo>
                  <a:lnTo>
                    <a:pt x="519" y="448"/>
                  </a:lnTo>
                  <a:lnTo>
                    <a:pt x="519" y="450"/>
                  </a:lnTo>
                  <a:lnTo>
                    <a:pt x="517" y="452"/>
                  </a:lnTo>
                  <a:lnTo>
                    <a:pt x="515" y="454"/>
                  </a:lnTo>
                  <a:lnTo>
                    <a:pt x="515" y="458"/>
                  </a:lnTo>
                  <a:lnTo>
                    <a:pt x="515" y="458"/>
                  </a:lnTo>
                  <a:lnTo>
                    <a:pt x="515" y="458"/>
                  </a:lnTo>
                  <a:lnTo>
                    <a:pt x="515" y="458"/>
                  </a:lnTo>
                  <a:lnTo>
                    <a:pt x="515" y="463"/>
                  </a:lnTo>
                  <a:lnTo>
                    <a:pt x="517" y="465"/>
                  </a:lnTo>
                  <a:lnTo>
                    <a:pt x="519" y="465"/>
                  </a:lnTo>
                  <a:lnTo>
                    <a:pt x="522" y="465"/>
                  </a:lnTo>
                  <a:lnTo>
                    <a:pt x="517" y="465"/>
                  </a:lnTo>
                  <a:lnTo>
                    <a:pt x="517" y="465"/>
                  </a:lnTo>
                  <a:lnTo>
                    <a:pt x="513" y="463"/>
                  </a:lnTo>
                  <a:lnTo>
                    <a:pt x="511" y="463"/>
                  </a:lnTo>
                  <a:lnTo>
                    <a:pt x="509" y="463"/>
                  </a:lnTo>
                  <a:lnTo>
                    <a:pt x="509" y="465"/>
                  </a:lnTo>
                  <a:lnTo>
                    <a:pt x="509" y="467"/>
                  </a:lnTo>
                  <a:lnTo>
                    <a:pt x="509" y="467"/>
                  </a:lnTo>
                  <a:lnTo>
                    <a:pt x="509" y="467"/>
                  </a:lnTo>
                  <a:lnTo>
                    <a:pt x="509" y="467"/>
                  </a:lnTo>
                  <a:lnTo>
                    <a:pt x="509" y="467"/>
                  </a:lnTo>
                  <a:lnTo>
                    <a:pt x="511" y="469"/>
                  </a:lnTo>
                  <a:lnTo>
                    <a:pt x="511" y="469"/>
                  </a:lnTo>
                  <a:lnTo>
                    <a:pt x="511" y="469"/>
                  </a:lnTo>
                  <a:lnTo>
                    <a:pt x="511" y="469"/>
                  </a:lnTo>
                  <a:lnTo>
                    <a:pt x="511" y="471"/>
                  </a:lnTo>
                  <a:lnTo>
                    <a:pt x="513" y="471"/>
                  </a:lnTo>
                  <a:lnTo>
                    <a:pt x="511" y="471"/>
                  </a:lnTo>
                  <a:lnTo>
                    <a:pt x="511" y="471"/>
                  </a:lnTo>
                  <a:lnTo>
                    <a:pt x="511" y="473"/>
                  </a:lnTo>
                  <a:lnTo>
                    <a:pt x="511" y="473"/>
                  </a:lnTo>
                  <a:lnTo>
                    <a:pt x="513" y="473"/>
                  </a:lnTo>
                  <a:lnTo>
                    <a:pt x="513" y="475"/>
                  </a:lnTo>
                  <a:lnTo>
                    <a:pt x="511" y="475"/>
                  </a:lnTo>
                  <a:lnTo>
                    <a:pt x="511" y="475"/>
                  </a:lnTo>
                  <a:lnTo>
                    <a:pt x="509" y="475"/>
                  </a:lnTo>
                  <a:lnTo>
                    <a:pt x="509" y="475"/>
                  </a:lnTo>
                  <a:lnTo>
                    <a:pt x="507" y="477"/>
                  </a:lnTo>
                  <a:lnTo>
                    <a:pt x="507" y="477"/>
                  </a:lnTo>
                  <a:lnTo>
                    <a:pt x="505" y="479"/>
                  </a:lnTo>
                  <a:lnTo>
                    <a:pt x="507" y="482"/>
                  </a:lnTo>
                  <a:lnTo>
                    <a:pt x="507" y="482"/>
                  </a:lnTo>
                  <a:lnTo>
                    <a:pt x="509" y="484"/>
                  </a:lnTo>
                  <a:lnTo>
                    <a:pt x="509" y="484"/>
                  </a:lnTo>
                  <a:lnTo>
                    <a:pt x="509" y="486"/>
                  </a:lnTo>
                  <a:lnTo>
                    <a:pt x="507" y="490"/>
                  </a:lnTo>
                  <a:lnTo>
                    <a:pt x="507" y="492"/>
                  </a:lnTo>
                  <a:lnTo>
                    <a:pt x="509" y="492"/>
                  </a:lnTo>
                  <a:lnTo>
                    <a:pt x="515" y="494"/>
                  </a:lnTo>
                  <a:lnTo>
                    <a:pt x="519" y="492"/>
                  </a:lnTo>
                  <a:lnTo>
                    <a:pt x="522" y="492"/>
                  </a:lnTo>
                  <a:lnTo>
                    <a:pt x="522" y="490"/>
                  </a:lnTo>
                  <a:lnTo>
                    <a:pt x="522" y="488"/>
                  </a:lnTo>
                  <a:lnTo>
                    <a:pt x="524" y="488"/>
                  </a:lnTo>
                  <a:lnTo>
                    <a:pt x="524" y="486"/>
                  </a:lnTo>
                  <a:lnTo>
                    <a:pt x="524" y="486"/>
                  </a:lnTo>
                  <a:lnTo>
                    <a:pt x="526" y="488"/>
                  </a:lnTo>
                  <a:lnTo>
                    <a:pt x="526" y="488"/>
                  </a:lnTo>
                  <a:lnTo>
                    <a:pt x="526" y="488"/>
                  </a:lnTo>
                  <a:lnTo>
                    <a:pt x="526" y="490"/>
                  </a:lnTo>
                  <a:lnTo>
                    <a:pt x="526" y="494"/>
                  </a:lnTo>
                  <a:lnTo>
                    <a:pt x="526" y="494"/>
                  </a:lnTo>
                  <a:lnTo>
                    <a:pt x="528" y="494"/>
                  </a:lnTo>
                  <a:lnTo>
                    <a:pt x="530" y="492"/>
                  </a:lnTo>
                  <a:lnTo>
                    <a:pt x="530" y="492"/>
                  </a:lnTo>
                  <a:lnTo>
                    <a:pt x="530" y="490"/>
                  </a:lnTo>
                  <a:lnTo>
                    <a:pt x="530" y="490"/>
                  </a:lnTo>
                  <a:lnTo>
                    <a:pt x="530" y="490"/>
                  </a:lnTo>
                  <a:lnTo>
                    <a:pt x="530" y="488"/>
                  </a:lnTo>
                  <a:lnTo>
                    <a:pt x="532" y="488"/>
                  </a:lnTo>
                  <a:lnTo>
                    <a:pt x="532" y="488"/>
                  </a:lnTo>
                  <a:lnTo>
                    <a:pt x="530" y="488"/>
                  </a:lnTo>
                  <a:lnTo>
                    <a:pt x="530" y="488"/>
                  </a:lnTo>
                  <a:lnTo>
                    <a:pt x="530" y="486"/>
                  </a:lnTo>
                  <a:lnTo>
                    <a:pt x="532" y="484"/>
                  </a:lnTo>
                  <a:lnTo>
                    <a:pt x="532" y="484"/>
                  </a:lnTo>
                  <a:lnTo>
                    <a:pt x="534" y="482"/>
                  </a:lnTo>
                  <a:lnTo>
                    <a:pt x="534" y="482"/>
                  </a:lnTo>
                  <a:lnTo>
                    <a:pt x="534" y="479"/>
                  </a:lnTo>
                  <a:lnTo>
                    <a:pt x="534" y="477"/>
                  </a:lnTo>
                  <a:lnTo>
                    <a:pt x="538" y="475"/>
                  </a:lnTo>
                  <a:lnTo>
                    <a:pt x="538" y="475"/>
                  </a:lnTo>
                  <a:lnTo>
                    <a:pt x="540" y="473"/>
                  </a:lnTo>
                  <a:lnTo>
                    <a:pt x="540" y="473"/>
                  </a:lnTo>
                  <a:lnTo>
                    <a:pt x="543" y="471"/>
                  </a:lnTo>
                  <a:lnTo>
                    <a:pt x="543" y="471"/>
                  </a:lnTo>
                  <a:lnTo>
                    <a:pt x="543" y="471"/>
                  </a:lnTo>
                  <a:lnTo>
                    <a:pt x="545" y="471"/>
                  </a:lnTo>
                  <a:lnTo>
                    <a:pt x="545" y="469"/>
                  </a:lnTo>
                  <a:lnTo>
                    <a:pt x="545" y="469"/>
                  </a:lnTo>
                  <a:lnTo>
                    <a:pt x="545" y="467"/>
                  </a:lnTo>
                  <a:lnTo>
                    <a:pt x="547" y="465"/>
                  </a:lnTo>
                  <a:lnTo>
                    <a:pt x="549" y="465"/>
                  </a:lnTo>
                  <a:lnTo>
                    <a:pt x="551" y="465"/>
                  </a:lnTo>
                  <a:lnTo>
                    <a:pt x="551" y="465"/>
                  </a:lnTo>
                  <a:lnTo>
                    <a:pt x="553" y="463"/>
                  </a:lnTo>
                  <a:lnTo>
                    <a:pt x="553" y="458"/>
                  </a:lnTo>
                  <a:lnTo>
                    <a:pt x="555" y="458"/>
                  </a:lnTo>
                  <a:lnTo>
                    <a:pt x="555" y="458"/>
                  </a:lnTo>
                  <a:lnTo>
                    <a:pt x="557" y="456"/>
                  </a:lnTo>
                  <a:lnTo>
                    <a:pt x="557" y="454"/>
                  </a:lnTo>
                  <a:lnTo>
                    <a:pt x="559" y="450"/>
                  </a:lnTo>
                  <a:lnTo>
                    <a:pt x="559" y="448"/>
                  </a:lnTo>
                  <a:lnTo>
                    <a:pt x="561" y="446"/>
                  </a:lnTo>
                  <a:lnTo>
                    <a:pt x="559" y="444"/>
                  </a:lnTo>
                  <a:lnTo>
                    <a:pt x="561" y="444"/>
                  </a:lnTo>
                  <a:lnTo>
                    <a:pt x="561" y="444"/>
                  </a:lnTo>
                  <a:lnTo>
                    <a:pt x="561" y="442"/>
                  </a:lnTo>
                  <a:lnTo>
                    <a:pt x="561" y="442"/>
                  </a:lnTo>
                  <a:lnTo>
                    <a:pt x="563" y="437"/>
                  </a:lnTo>
                  <a:lnTo>
                    <a:pt x="563" y="437"/>
                  </a:lnTo>
                  <a:lnTo>
                    <a:pt x="563" y="437"/>
                  </a:lnTo>
                  <a:lnTo>
                    <a:pt x="563" y="437"/>
                  </a:lnTo>
                  <a:lnTo>
                    <a:pt x="563" y="437"/>
                  </a:lnTo>
                  <a:lnTo>
                    <a:pt x="563" y="437"/>
                  </a:lnTo>
                  <a:lnTo>
                    <a:pt x="563" y="437"/>
                  </a:lnTo>
                  <a:lnTo>
                    <a:pt x="563" y="437"/>
                  </a:lnTo>
                  <a:lnTo>
                    <a:pt x="563" y="437"/>
                  </a:lnTo>
                  <a:lnTo>
                    <a:pt x="561" y="435"/>
                  </a:lnTo>
                  <a:lnTo>
                    <a:pt x="561" y="435"/>
                  </a:lnTo>
                  <a:lnTo>
                    <a:pt x="561" y="435"/>
                  </a:lnTo>
                  <a:lnTo>
                    <a:pt x="559" y="433"/>
                  </a:lnTo>
                  <a:lnTo>
                    <a:pt x="561" y="433"/>
                  </a:lnTo>
                  <a:lnTo>
                    <a:pt x="561" y="431"/>
                  </a:lnTo>
                  <a:lnTo>
                    <a:pt x="561" y="431"/>
                  </a:lnTo>
                  <a:lnTo>
                    <a:pt x="559" y="427"/>
                  </a:lnTo>
                  <a:lnTo>
                    <a:pt x="559" y="427"/>
                  </a:lnTo>
                  <a:lnTo>
                    <a:pt x="559" y="427"/>
                  </a:lnTo>
                  <a:lnTo>
                    <a:pt x="559" y="425"/>
                  </a:lnTo>
                  <a:lnTo>
                    <a:pt x="557" y="423"/>
                  </a:lnTo>
                  <a:lnTo>
                    <a:pt x="559" y="421"/>
                  </a:lnTo>
                  <a:lnTo>
                    <a:pt x="559" y="421"/>
                  </a:lnTo>
                  <a:lnTo>
                    <a:pt x="559" y="419"/>
                  </a:lnTo>
                  <a:lnTo>
                    <a:pt x="561" y="419"/>
                  </a:lnTo>
                  <a:lnTo>
                    <a:pt x="561" y="419"/>
                  </a:lnTo>
                  <a:lnTo>
                    <a:pt x="563" y="419"/>
                  </a:lnTo>
                  <a:lnTo>
                    <a:pt x="563" y="419"/>
                  </a:lnTo>
                  <a:lnTo>
                    <a:pt x="566" y="419"/>
                  </a:lnTo>
                  <a:lnTo>
                    <a:pt x="568" y="416"/>
                  </a:lnTo>
                  <a:lnTo>
                    <a:pt x="568" y="416"/>
                  </a:lnTo>
                  <a:lnTo>
                    <a:pt x="568" y="416"/>
                  </a:lnTo>
                  <a:lnTo>
                    <a:pt x="566" y="412"/>
                  </a:lnTo>
                  <a:close/>
                  <a:moveTo>
                    <a:pt x="478" y="101"/>
                  </a:moveTo>
                  <a:lnTo>
                    <a:pt x="480" y="101"/>
                  </a:lnTo>
                  <a:lnTo>
                    <a:pt x="482" y="101"/>
                  </a:lnTo>
                  <a:lnTo>
                    <a:pt x="482" y="101"/>
                  </a:lnTo>
                  <a:lnTo>
                    <a:pt x="482" y="99"/>
                  </a:lnTo>
                  <a:lnTo>
                    <a:pt x="482" y="97"/>
                  </a:lnTo>
                  <a:lnTo>
                    <a:pt x="482" y="87"/>
                  </a:lnTo>
                  <a:lnTo>
                    <a:pt x="482" y="84"/>
                  </a:lnTo>
                  <a:lnTo>
                    <a:pt x="484" y="82"/>
                  </a:lnTo>
                  <a:lnTo>
                    <a:pt x="484" y="82"/>
                  </a:lnTo>
                  <a:lnTo>
                    <a:pt x="484" y="82"/>
                  </a:lnTo>
                  <a:lnTo>
                    <a:pt x="486" y="80"/>
                  </a:lnTo>
                  <a:lnTo>
                    <a:pt x="486" y="78"/>
                  </a:lnTo>
                  <a:lnTo>
                    <a:pt x="486" y="76"/>
                  </a:lnTo>
                  <a:lnTo>
                    <a:pt x="486" y="76"/>
                  </a:lnTo>
                  <a:lnTo>
                    <a:pt x="486" y="74"/>
                  </a:lnTo>
                  <a:lnTo>
                    <a:pt x="484" y="74"/>
                  </a:lnTo>
                  <a:lnTo>
                    <a:pt x="482" y="70"/>
                  </a:lnTo>
                  <a:lnTo>
                    <a:pt x="480" y="68"/>
                  </a:lnTo>
                  <a:lnTo>
                    <a:pt x="480" y="66"/>
                  </a:lnTo>
                  <a:lnTo>
                    <a:pt x="480" y="63"/>
                  </a:lnTo>
                  <a:lnTo>
                    <a:pt x="482" y="63"/>
                  </a:lnTo>
                  <a:lnTo>
                    <a:pt x="480" y="61"/>
                  </a:lnTo>
                  <a:lnTo>
                    <a:pt x="478" y="59"/>
                  </a:lnTo>
                  <a:lnTo>
                    <a:pt x="475" y="59"/>
                  </a:lnTo>
                  <a:lnTo>
                    <a:pt x="471" y="59"/>
                  </a:lnTo>
                  <a:lnTo>
                    <a:pt x="467" y="59"/>
                  </a:lnTo>
                  <a:lnTo>
                    <a:pt x="465" y="59"/>
                  </a:lnTo>
                  <a:lnTo>
                    <a:pt x="465" y="57"/>
                  </a:lnTo>
                  <a:lnTo>
                    <a:pt x="465" y="57"/>
                  </a:lnTo>
                  <a:lnTo>
                    <a:pt x="463" y="53"/>
                  </a:lnTo>
                  <a:lnTo>
                    <a:pt x="463" y="53"/>
                  </a:lnTo>
                  <a:lnTo>
                    <a:pt x="463" y="45"/>
                  </a:lnTo>
                  <a:lnTo>
                    <a:pt x="461" y="40"/>
                  </a:lnTo>
                  <a:lnTo>
                    <a:pt x="461" y="38"/>
                  </a:lnTo>
                  <a:lnTo>
                    <a:pt x="459" y="36"/>
                  </a:lnTo>
                  <a:lnTo>
                    <a:pt x="459" y="34"/>
                  </a:lnTo>
                  <a:lnTo>
                    <a:pt x="459" y="32"/>
                  </a:lnTo>
                  <a:lnTo>
                    <a:pt x="457" y="32"/>
                  </a:lnTo>
                  <a:lnTo>
                    <a:pt x="450" y="30"/>
                  </a:lnTo>
                  <a:lnTo>
                    <a:pt x="448" y="28"/>
                  </a:lnTo>
                  <a:lnTo>
                    <a:pt x="440" y="19"/>
                  </a:lnTo>
                  <a:lnTo>
                    <a:pt x="436" y="19"/>
                  </a:lnTo>
                  <a:lnTo>
                    <a:pt x="431" y="19"/>
                  </a:lnTo>
                  <a:lnTo>
                    <a:pt x="423" y="19"/>
                  </a:lnTo>
                  <a:lnTo>
                    <a:pt x="408" y="19"/>
                  </a:lnTo>
                  <a:lnTo>
                    <a:pt x="400" y="17"/>
                  </a:lnTo>
                  <a:lnTo>
                    <a:pt x="398" y="17"/>
                  </a:lnTo>
                  <a:lnTo>
                    <a:pt x="396" y="15"/>
                  </a:lnTo>
                  <a:lnTo>
                    <a:pt x="394" y="15"/>
                  </a:lnTo>
                  <a:lnTo>
                    <a:pt x="394" y="13"/>
                  </a:lnTo>
                  <a:lnTo>
                    <a:pt x="392" y="15"/>
                  </a:lnTo>
                  <a:lnTo>
                    <a:pt x="392" y="13"/>
                  </a:lnTo>
                  <a:lnTo>
                    <a:pt x="392" y="13"/>
                  </a:lnTo>
                  <a:lnTo>
                    <a:pt x="390" y="11"/>
                  </a:lnTo>
                  <a:lnTo>
                    <a:pt x="390" y="11"/>
                  </a:lnTo>
                  <a:lnTo>
                    <a:pt x="390" y="11"/>
                  </a:lnTo>
                  <a:lnTo>
                    <a:pt x="388" y="13"/>
                  </a:lnTo>
                  <a:lnTo>
                    <a:pt x="388" y="13"/>
                  </a:lnTo>
                  <a:lnTo>
                    <a:pt x="385" y="13"/>
                  </a:lnTo>
                  <a:lnTo>
                    <a:pt x="383" y="11"/>
                  </a:lnTo>
                  <a:lnTo>
                    <a:pt x="381" y="9"/>
                  </a:lnTo>
                  <a:lnTo>
                    <a:pt x="381" y="9"/>
                  </a:lnTo>
                  <a:lnTo>
                    <a:pt x="379" y="9"/>
                  </a:lnTo>
                  <a:lnTo>
                    <a:pt x="367" y="3"/>
                  </a:lnTo>
                  <a:lnTo>
                    <a:pt x="360" y="3"/>
                  </a:lnTo>
                  <a:lnTo>
                    <a:pt x="360" y="0"/>
                  </a:lnTo>
                  <a:lnTo>
                    <a:pt x="360" y="0"/>
                  </a:lnTo>
                  <a:lnTo>
                    <a:pt x="360" y="0"/>
                  </a:lnTo>
                  <a:lnTo>
                    <a:pt x="360" y="0"/>
                  </a:lnTo>
                  <a:lnTo>
                    <a:pt x="358" y="0"/>
                  </a:lnTo>
                  <a:lnTo>
                    <a:pt x="358" y="0"/>
                  </a:lnTo>
                  <a:lnTo>
                    <a:pt x="350" y="0"/>
                  </a:lnTo>
                  <a:lnTo>
                    <a:pt x="346" y="0"/>
                  </a:lnTo>
                  <a:lnTo>
                    <a:pt x="344" y="3"/>
                  </a:lnTo>
                  <a:lnTo>
                    <a:pt x="344" y="5"/>
                  </a:lnTo>
                  <a:lnTo>
                    <a:pt x="344" y="5"/>
                  </a:lnTo>
                  <a:lnTo>
                    <a:pt x="344" y="7"/>
                  </a:lnTo>
                  <a:lnTo>
                    <a:pt x="339" y="9"/>
                  </a:lnTo>
                  <a:lnTo>
                    <a:pt x="335" y="11"/>
                  </a:lnTo>
                  <a:lnTo>
                    <a:pt x="331" y="11"/>
                  </a:lnTo>
                  <a:lnTo>
                    <a:pt x="331" y="13"/>
                  </a:lnTo>
                  <a:lnTo>
                    <a:pt x="329" y="13"/>
                  </a:lnTo>
                  <a:lnTo>
                    <a:pt x="329" y="15"/>
                  </a:lnTo>
                  <a:lnTo>
                    <a:pt x="329" y="15"/>
                  </a:lnTo>
                  <a:lnTo>
                    <a:pt x="327" y="13"/>
                  </a:lnTo>
                  <a:lnTo>
                    <a:pt x="327" y="13"/>
                  </a:lnTo>
                  <a:lnTo>
                    <a:pt x="327" y="13"/>
                  </a:lnTo>
                  <a:lnTo>
                    <a:pt x="327" y="13"/>
                  </a:lnTo>
                  <a:lnTo>
                    <a:pt x="325" y="13"/>
                  </a:lnTo>
                  <a:lnTo>
                    <a:pt x="325" y="13"/>
                  </a:lnTo>
                  <a:lnTo>
                    <a:pt x="325" y="15"/>
                  </a:lnTo>
                  <a:lnTo>
                    <a:pt x="327" y="15"/>
                  </a:lnTo>
                  <a:lnTo>
                    <a:pt x="327" y="15"/>
                  </a:lnTo>
                  <a:lnTo>
                    <a:pt x="327" y="15"/>
                  </a:lnTo>
                  <a:lnTo>
                    <a:pt x="327" y="17"/>
                  </a:lnTo>
                  <a:lnTo>
                    <a:pt x="325" y="17"/>
                  </a:lnTo>
                  <a:lnTo>
                    <a:pt x="325" y="17"/>
                  </a:lnTo>
                  <a:lnTo>
                    <a:pt x="325" y="15"/>
                  </a:lnTo>
                  <a:lnTo>
                    <a:pt x="325" y="15"/>
                  </a:lnTo>
                  <a:lnTo>
                    <a:pt x="325" y="15"/>
                  </a:lnTo>
                  <a:lnTo>
                    <a:pt x="323" y="15"/>
                  </a:lnTo>
                  <a:lnTo>
                    <a:pt x="320" y="17"/>
                  </a:lnTo>
                  <a:lnTo>
                    <a:pt x="320" y="17"/>
                  </a:lnTo>
                  <a:lnTo>
                    <a:pt x="318" y="15"/>
                  </a:lnTo>
                  <a:lnTo>
                    <a:pt x="316" y="11"/>
                  </a:lnTo>
                  <a:lnTo>
                    <a:pt x="314" y="11"/>
                  </a:lnTo>
                  <a:lnTo>
                    <a:pt x="316" y="7"/>
                  </a:lnTo>
                  <a:lnTo>
                    <a:pt x="314" y="5"/>
                  </a:lnTo>
                  <a:lnTo>
                    <a:pt x="314" y="3"/>
                  </a:lnTo>
                  <a:lnTo>
                    <a:pt x="310" y="3"/>
                  </a:lnTo>
                  <a:lnTo>
                    <a:pt x="304" y="7"/>
                  </a:lnTo>
                  <a:lnTo>
                    <a:pt x="300" y="7"/>
                  </a:lnTo>
                  <a:lnTo>
                    <a:pt x="295" y="7"/>
                  </a:lnTo>
                  <a:lnTo>
                    <a:pt x="293" y="7"/>
                  </a:lnTo>
                  <a:lnTo>
                    <a:pt x="289" y="7"/>
                  </a:lnTo>
                  <a:lnTo>
                    <a:pt x="270" y="7"/>
                  </a:lnTo>
                  <a:lnTo>
                    <a:pt x="268" y="7"/>
                  </a:lnTo>
                  <a:lnTo>
                    <a:pt x="266" y="5"/>
                  </a:lnTo>
                  <a:lnTo>
                    <a:pt x="264" y="5"/>
                  </a:lnTo>
                  <a:lnTo>
                    <a:pt x="262" y="5"/>
                  </a:lnTo>
                  <a:lnTo>
                    <a:pt x="258" y="7"/>
                  </a:lnTo>
                  <a:lnTo>
                    <a:pt x="253" y="7"/>
                  </a:lnTo>
                  <a:lnTo>
                    <a:pt x="251" y="7"/>
                  </a:lnTo>
                  <a:lnTo>
                    <a:pt x="235" y="7"/>
                  </a:lnTo>
                  <a:lnTo>
                    <a:pt x="232" y="7"/>
                  </a:lnTo>
                  <a:lnTo>
                    <a:pt x="230" y="7"/>
                  </a:lnTo>
                  <a:lnTo>
                    <a:pt x="230" y="7"/>
                  </a:lnTo>
                  <a:lnTo>
                    <a:pt x="230" y="9"/>
                  </a:lnTo>
                  <a:lnTo>
                    <a:pt x="230" y="9"/>
                  </a:lnTo>
                  <a:lnTo>
                    <a:pt x="228" y="11"/>
                  </a:lnTo>
                  <a:lnTo>
                    <a:pt x="228" y="11"/>
                  </a:lnTo>
                  <a:lnTo>
                    <a:pt x="228" y="11"/>
                  </a:lnTo>
                  <a:lnTo>
                    <a:pt x="228" y="11"/>
                  </a:lnTo>
                  <a:lnTo>
                    <a:pt x="228" y="11"/>
                  </a:lnTo>
                  <a:lnTo>
                    <a:pt x="228" y="11"/>
                  </a:lnTo>
                  <a:lnTo>
                    <a:pt x="228" y="13"/>
                  </a:lnTo>
                  <a:lnTo>
                    <a:pt x="228" y="13"/>
                  </a:lnTo>
                  <a:lnTo>
                    <a:pt x="226" y="15"/>
                  </a:lnTo>
                  <a:lnTo>
                    <a:pt x="224" y="15"/>
                  </a:lnTo>
                  <a:lnTo>
                    <a:pt x="222" y="17"/>
                  </a:lnTo>
                  <a:lnTo>
                    <a:pt x="222" y="17"/>
                  </a:lnTo>
                  <a:lnTo>
                    <a:pt x="222" y="17"/>
                  </a:lnTo>
                  <a:lnTo>
                    <a:pt x="222" y="17"/>
                  </a:lnTo>
                  <a:lnTo>
                    <a:pt x="224" y="17"/>
                  </a:lnTo>
                  <a:lnTo>
                    <a:pt x="226" y="19"/>
                  </a:lnTo>
                  <a:lnTo>
                    <a:pt x="226" y="19"/>
                  </a:lnTo>
                  <a:lnTo>
                    <a:pt x="224" y="21"/>
                  </a:lnTo>
                  <a:lnTo>
                    <a:pt x="222" y="24"/>
                  </a:lnTo>
                  <a:lnTo>
                    <a:pt x="224" y="24"/>
                  </a:lnTo>
                  <a:lnTo>
                    <a:pt x="224" y="28"/>
                  </a:lnTo>
                  <a:lnTo>
                    <a:pt x="222" y="28"/>
                  </a:lnTo>
                  <a:lnTo>
                    <a:pt x="220" y="28"/>
                  </a:lnTo>
                  <a:lnTo>
                    <a:pt x="218" y="26"/>
                  </a:lnTo>
                  <a:lnTo>
                    <a:pt x="218" y="28"/>
                  </a:lnTo>
                  <a:lnTo>
                    <a:pt x="216" y="28"/>
                  </a:lnTo>
                  <a:lnTo>
                    <a:pt x="214" y="28"/>
                  </a:lnTo>
                  <a:lnTo>
                    <a:pt x="212" y="30"/>
                  </a:lnTo>
                  <a:lnTo>
                    <a:pt x="209" y="30"/>
                  </a:lnTo>
                  <a:lnTo>
                    <a:pt x="209" y="32"/>
                  </a:lnTo>
                  <a:lnTo>
                    <a:pt x="207" y="34"/>
                  </a:lnTo>
                  <a:lnTo>
                    <a:pt x="205" y="34"/>
                  </a:lnTo>
                  <a:lnTo>
                    <a:pt x="205" y="34"/>
                  </a:lnTo>
                  <a:lnTo>
                    <a:pt x="203" y="34"/>
                  </a:lnTo>
                  <a:lnTo>
                    <a:pt x="201" y="36"/>
                  </a:lnTo>
                  <a:lnTo>
                    <a:pt x="199" y="36"/>
                  </a:lnTo>
                  <a:lnTo>
                    <a:pt x="199" y="36"/>
                  </a:lnTo>
                  <a:lnTo>
                    <a:pt x="201" y="38"/>
                  </a:lnTo>
                  <a:lnTo>
                    <a:pt x="203" y="40"/>
                  </a:lnTo>
                  <a:lnTo>
                    <a:pt x="203" y="45"/>
                  </a:lnTo>
                  <a:lnTo>
                    <a:pt x="207" y="49"/>
                  </a:lnTo>
                  <a:lnTo>
                    <a:pt x="207" y="51"/>
                  </a:lnTo>
                  <a:lnTo>
                    <a:pt x="207" y="51"/>
                  </a:lnTo>
                  <a:lnTo>
                    <a:pt x="207" y="53"/>
                  </a:lnTo>
                  <a:lnTo>
                    <a:pt x="207" y="57"/>
                  </a:lnTo>
                  <a:lnTo>
                    <a:pt x="205" y="66"/>
                  </a:lnTo>
                  <a:lnTo>
                    <a:pt x="205" y="70"/>
                  </a:lnTo>
                  <a:lnTo>
                    <a:pt x="207" y="72"/>
                  </a:lnTo>
                  <a:lnTo>
                    <a:pt x="207" y="72"/>
                  </a:lnTo>
                  <a:lnTo>
                    <a:pt x="209" y="70"/>
                  </a:lnTo>
                  <a:lnTo>
                    <a:pt x="209" y="70"/>
                  </a:lnTo>
                  <a:lnTo>
                    <a:pt x="209" y="68"/>
                  </a:lnTo>
                  <a:lnTo>
                    <a:pt x="207" y="68"/>
                  </a:lnTo>
                  <a:lnTo>
                    <a:pt x="209" y="66"/>
                  </a:lnTo>
                  <a:lnTo>
                    <a:pt x="209" y="61"/>
                  </a:lnTo>
                  <a:lnTo>
                    <a:pt x="212" y="61"/>
                  </a:lnTo>
                  <a:lnTo>
                    <a:pt x="212" y="59"/>
                  </a:lnTo>
                  <a:lnTo>
                    <a:pt x="214" y="57"/>
                  </a:lnTo>
                  <a:lnTo>
                    <a:pt x="214" y="55"/>
                  </a:lnTo>
                  <a:lnTo>
                    <a:pt x="214" y="55"/>
                  </a:lnTo>
                  <a:lnTo>
                    <a:pt x="216" y="55"/>
                  </a:lnTo>
                  <a:lnTo>
                    <a:pt x="216" y="55"/>
                  </a:lnTo>
                  <a:lnTo>
                    <a:pt x="218" y="55"/>
                  </a:lnTo>
                  <a:lnTo>
                    <a:pt x="218" y="51"/>
                  </a:lnTo>
                  <a:lnTo>
                    <a:pt x="220" y="49"/>
                  </a:lnTo>
                  <a:lnTo>
                    <a:pt x="220" y="49"/>
                  </a:lnTo>
                  <a:lnTo>
                    <a:pt x="220" y="38"/>
                  </a:lnTo>
                  <a:lnTo>
                    <a:pt x="222" y="36"/>
                  </a:lnTo>
                  <a:lnTo>
                    <a:pt x="222" y="32"/>
                  </a:lnTo>
                  <a:lnTo>
                    <a:pt x="224" y="30"/>
                  </a:lnTo>
                  <a:lnTo>
                    <a:pt x="226" y="28"/>
                  </a:lnTo>
                  <a:lnTo>
                    <a:pt x="230" y="28"/>
                  </a:lnTo>
                  <a:lnTo>
                    <a:pt x="232" y="28"/>
                  </a:lnTo>
                  <a:lnTo>
                    <a:pt x="232" y="30"/>
                  </a:lnTo>
                  <a:lnTo>
                    <a:pt x="232" y="32"/>
                  </a:lnTo>
                  <a:lnTo>
                    <a:pt x="232" y="34"/>
                  </a:lnTo>
                  <a:lnTo>
                    <a:pt x="230" y="36"/>
                  </a:lnTo>
                  <a:lnTo>
                    <a:pt x="230" y="38"/>
                  </a:lnTo>
                  <a:lnTo>
                    <a:pt x="230" y="38"/>
                  </a:lnTo>
                  <a:lnTo>
                    <a:pt x="232" y="38"/>
                  </a:lnTo>
                  <a:lnTo>
                    <a:pt x="235" y="40"/>
                  </a:lnTo>
                  <a:lnTo>
                    <a:pt x="237" y="40"/>
                  </a:lnTo>
                  <a:lnTo>
                    <a:pt x="241" y="40"/>
                  </a:lnTo>
                  <a:lnTo>
                    <a:pt x="241" y="40"/>
                  </a:lnTo>
                  <a:lnTo>
                    <a:pt x="251" y="59"/>
                  </a:lnTo>
                  <a:lnTo>
                    <a:pt x="253" y="61"/>
                  </a:lnTo>
                  <a:lnTo>
                    <a:pt x="258" y="61"/>
                  </a:lnTo>
                  <a:lnTo>
                    <a:pt x="258" y="63"/>
                  </a:lnTo>
                  <a:lnTo>
                    <a:pt x="260" y="63"/>
                  </a:lnTo>
                  <a:lnTo>
                    <a:pt x="262" y="63"/>
                  </a:lnTo>
                  <a:lnTo>
                    <a:pt x="266" y="61"/>
                  </a:lnTo>
                  <a:lnTo>
                    <a:pt x="270" y="61"/>
                  </a:lnTo>
                  <a:lnTo>
                    <a:pt x="274" y="61"/>
                  </a:lnTo>
                  <a:lnTo>
                    <a:pt x="279" y="61"/>
                  </a:lnTo>
                  <a:lnTo>
                    <a:pt x="281" y="59"/>
                  </a:lnTo>
                  <a:lnTo>
                    <a:pt x="279" y="59"/>
                  </a:lnTo>
                  <a:lnTo>
                    <a:pt x="279" y="59"/>
                  </a:lnTo>
                  <a:lnTo>
                    <a:pt x="279" y="57"/>
                  </a:lnTo>
                  <a:lnTo>
                    <a:pt x="279" y="57"/>
                  </a:lnTo>
                  <a:lnTo>
                    <a:pt x="279" y="55"/>
                  </a:lnTo>
                  <a:lnTo>
                    <a:pt x="279" y="55"/>
                  </a:lnTo>
                  <a:lnTo>
                    <a:pt x="279" y="55"/>
                  </a:lnTo>
                  <a:lnTo>
                    <a:pt x="279" y="55"/>
                  </a:lnTo>
                  <a:lnTo>
                    <a:pt x="281" y="53"/>
                  </a:lnTo>
                  <a:lnTo>
                    <a:pt x="287" y="47"/>
                  </a:lnTo>
                  <a:lnTo>
                    <a:pt x="289" y="47"/>
                  </a:lnTo>
                  <a:lnTo>
                    <a:pt x="289" y="45"/>
                  </a:lnTo>
                  <a:lnTo>
                    <a:pt x="295" y="42"/>
                  </a:lnTo>
                  <a:lnTo>
                    <a:pt x="297" y="40"/>
                  </a:lnTo>
                  <a:lnTo>
                    <a:pt x="297" y="40"/>
                  </a:lnTo>
                  <a:lnTo>
                    <a:pt x="297" y="40"/>
                  </a:lnTo>
                  <a:lnTo>
                    <a:pt x="297" y="40"/>
                  </a:lnTo>
                  <a:lnTo>
                    <a:pt x="300" y="40"/>
                  </a:lnTo>
                  <a:lnTo>
                    <a:pt x="302" y="40"/>
                  </a:lnTo>
                  <a:lnTo>
                    <a:pt x="304" y="40"/>
                  </a:lnTo>
                  <a:lnTo>
                    <a:pt x="306" y="42"/>
                  </a:lnTo>
                  <a:lnTo>
                    <a:pt x="308" y="45"/>
                  </a:lnTo>
                  <a:lnTo>
                    <a:pt x="304" y="49"/>
                  </a:lnTo>
                  <a:lnTo>
                    <a:pt x="304" y="51"/>
                  </a:lnTo>
                  <a:lnTo>
                    <a:pt x="304" y="51"/>
                  </a:lnTo>
                  <a:lnTo>
                    <a:pt x="306" y="53"/>
                  </a:lnTo>
                  <a:lnTo>
                    <a:pt x="308" y="53"/>
                  </a:lnTo>
                  <a:lnTo>
                    <a:pt x="314" y="53"/>
                  </a:lnTo>
                  <a:lnTo>
                    <a:pt x="316" y="53"/>
                  </a:lnTo>
                  <a:lnTo>
                    <a:pt x="320" y="53"/>
                  </a:lnTo>
                  <a:lnTo>
                    <a:pt x="327" y="57"/>
                  </a:lnTo>
                  <a:lnTo>
                    <a:pt x="331" y="59"/>
                  </a:lnTo>
                  <a:lnTo>
                    <a:pt x="344" y="59"/>
                  </a:lnTo>
                  <a:lnTo>
                    <a:pt x="346" y="59"/>
                  </a:lnTo>
                  <a:lnTo>
                    <a:pt x="354" y="63"/>
                  </a:lnTo>
                  <a:lnTo>
                    <a:pt x="358" y="63"/>
                  </a:lnTo>
                  <a:lnTo>
                    <a:pt x="362" y="61"/>
                  </a:lnTo>
                  <a:lnTo>
                    <a:pt x="360" y="59"/>
                  </a:lnTo>
                  <a:lnTo>
                    <a:pt x="356" y="53"/>
                  </a:lnTo>
                  <a:lnTo>
                    <a:pt x="356" y="49"/>
                  </a:lnTo>
                  <a:lnTo>
                    <a:pt x="360" y="49"/>
                  </a:lnTo>
                  <a:lnTo>
                    <a:pt x="392" y="51"/>
                  </a:lnTo>
                  <a:lnTo>
                    <a:pt x="396" y="53"/>
                  </a:lnTo>
                  <a:lnTo>
                    <a:pt x="400" y="57"/>
                  </a:lnTo>
                  <a:lnTo>
                    <a:pt x="400" y="57"/>
                  </a:lnTo>
                  <a:lnTo>
                    <a:pt x="400" y="59"/>
                  </a:lnTo>
                  <a:lnTo>
                    <a:pt x="400" y="61"/>
                  </a:lnTo>
                  <a:lnTo>
                    <a:pt x="400" y="61"/>
                  </a:lnTo>
                  <a:lnTo>
                    <a:pt x="400" y="63"/>
                  </a:lnTo>
                  <a:lnTo>
                    <a:pt x="402" y="63"/>
                  </a:lnTo>
                  <a:lnTo>
                    <a:pt x="402" y="66"/>
                  </a:lnTo>
                  <a:lnTo>
                    <a:pt x="406" y="68"/>
                  </a:lnTo>
                  <a:lnTo>
                    <a:pt x="411" y="68"/>
                  </a:lnTo>
                  <a:lnTo>
                    <a:pt x="413" y="68"/>
                  </a:lnTo>
                  <a:lnTo>
                    <a:pt x="413" y="70"/>
                  </a:lnTo>
                  <a:lnTo>
                    <a:pt x="415" y="70"/>
                  </a:lnTo>
                  <a:lnTo>
                    <a:pt x="431" y="76"/>
                  </a:lnTo>
                  <a:lnTo>
                    <a:pt x="436" y="80"/>
                  </a:lnTo>
                  <a:lnTo>
                    <a:pt x="438" y="80"/>
                  </a:lnTo>
                  <a:lnTo>
                    <a:pt x="440" y="80"/>
                  </a:lnTo>
                  <a:lnTo>
                    <a:pt x="442" y="80"/>
                  </a:lnTo>
                  <a:lnTo>
                    <a:pt x="444" y="80"/>
                  </a:lnTo>
                  <a:lnTo>
                    <a:pt x="446" y="82"/>
                  </a:lnTo>
                  <a:lnTo>
                    <a:pt x="446" y="84"/>
                  </a:lnTo>
                  <a:lnTo>
                    <a:pt x="448" y="87"/>
                  </a:lnTo>
                  <a:lnTo>
                    <a:pt x="450" y="87"/>
                  </a:lnTo>
                  <a:lnTo>
                    <a:pt x="452" y="87"/>
                  </a:lnTo>
                  <a:lnTo>
                    <a:pt x="455" y="87"/>
                  </a:lnTo>
                  <a:lnTo>
                    <a:pt x="455" y="89"/>
                  </a:lnTo>
                  <a:lnTo>
                    <a:pt x="457" y="89"/>
                  </a:lnTo>
                  <a:lnTo>
                    <a:pt x="461" y="93"/>
                  </a:lnTo>
                  <a:lnTo>
                    <a:pt x="461" y="95"/>
                  </a:lnTo>
                  <a:lnTo>
                    <a:pt x="463" y="95"/>
                  </a:lnTo>
                  <a:lnTo>
                    <a:pt x="471" y="99"/>
                  </a:lnTo>
                  <a:lnTo>
                    <a:pt x="473" y="99"/>
                  </a:lnTo>
                  <a:lnTo>
                    <a:pt x="475" y="99"/>
                  </a:lnTo>
                  <a:lnTo>
                    <a:pt x="478" y="101"/>
                  </a:lnTo>
                  <a:close/>
                  <a:moveTo>
                    <a:pt x="589" y="414"/>
                  </a:moveTo>
                  <a:lnTo>
                    <a:pt x="587" y="412"/>
                  </a:lnTo>
                  <a:lnTo>
                    <a:pt x="587" y="412"/>
                  </a:lnTo>
                  <a:lnTo>
                    <a:pt x="587" y="410"/>
                  </a:lnTo>
                  <a:lnTo>
                    <a:pt x="584" y="408"/>
                  </a:lnTo>
                  <a:lnTo>
                    <a:pt x="584" y="408"/>
                  </a:lnTo>
                  <a:lnTo>
                    <a:pt x="582" y="408"/>
                  </a:lnTo>
                  <a:lnTo>
                    <a:pt x="580" y="408"/>
                  </a:lnTo>
                  <a:lnTo>
                    <a:pt x="570" y="408"/>
                  </a:lnTo>
                  <a:lnTo>
                    <a:pt x="566" y="412"/>
                  </a:lnTo>
                  <a:lnTo>
                    <a:pt x="568" y="412"/>
                  </a:lnTo>
                  <a:lnTo>
                    <a:pt x="570" y="414"/>
                  </a:lnTo>
                  <a:lnTo>
                    <a:pt x="576" y="412"/>
                  </a:lnTo>
                  <a:lnTo>
                    <a:pt x="580" y="414"/>
                  </a:lnTo>
                  <a:lnTo>
                    <a:pt x="582" y="414"/>
                  </a:lnTo>
                  <a:lnTo>
                    <a:pt x="584" y="419"/>
                  </a:lnTo>
                  <a:lnTo>
                    <a:pt x="584" y="419"/>
                  </a:lnTo>
                  <a:lnTo>
                    <a:pt x="587" y="421"/>
                  </a:lnTo>
                  <a:lnTo>
                    <a:pt x="589" y="423"/>
                  </a:lnTo>
                  <a:lnTo>
                    <a:pt x="591" y="421"/>
                  </a:lnTo>
                  <a:lnTo>
                    <a:pt x="591" y="419"/>
                  </a:lnTo>
                  <a:lnTo>
                    <a:pt x="591" y="416"/>
                  </a:lnTo>
                  <a:lnTo>
                    <a:pt x="589" y="414"/>
                  </a:lnTo>
                  <a:close/>
                  <a:moveTo>
                    <a:pt x="396" y="503"/>
                  </a:moveTo>
                  <a:lnTo>
                    <a:pt x="394" y="503"/>
                  </a:lnTo>
                  <a:lnTo>
                    <a:pt x="388" y="507"/>
                  </a:lnTo>
                  <a:lnTo>
                    <a:pt x="385" y="511"/>
                  </a:lnTo>
                  <a:lnTo>
                    <a:pt x="385" y="513"/>
                  </a:lnTo>
                  <a:lnTo>
                    <a:pt x="385" y="513"/>
                  </a:lnTo>
                  <a:lnTo>
                    <a:pt x="385" y="513"/>
                  </a:lnTo>
                  <a:lnTo>
                    <a:pt x="385" y="513"/>
                  </a:lnTo>
                  <a:lnTo>
                    <a:pt x="385" y="513"/>
                  </a:lnTo>
                  <a:lnTo>
                    <a:pt x="388" y="513"/>
                  </a:lnTo>
                  <a:lnTo>
                    <a:pt x="388" y="511"/>
                  </a:lnTo>
                  <a:lnTo>
                    <a:pt x="392" y="507"/>
                  </a:lnTo>
                  <a:lnTo>
                    <a:pt x="394" y="507"/>
                  </a:lnTo>
                  <a:lnTo>
                    <a:pt x="394" y="505"/>
                  </a:lnTo>
                  <a:lnTo>
                    <a:pt x="394" y="505"/>
                  </a:lnTo>
                  <a:lnTo>
                    <a:pt x="396" y="505"/>
                  </a:lnTo>
                  <a:lnTo>
                    <a:pt x="396" y="505"/>
                  </a:lnTo>
                  <a:lnTo>
                    <a:pt x="396" y="503"/>
                  </a:lnTo>
                  <a:lnTo>
                    <a:pt x="396" y="503"/>
                  </a:lnTo>
                  <a:lnTo>
                    <a:pt x="396" y="503"/>
                  </a:lnTo>
                  <a:close/>
                  <a:moveTo>
                    <a:pt x="396" y="162"/>
                  </a:moveTo>
                  <a:lnTo>
                    <a:pt x="396" y="164"/>
                  </a:lnTo>
                  <a:lnTo>
                    <a:pt x="396" y="164"/>
                  </a:lnTo>
                  <a:lnTo>
                    <a:pt x="392" y="166"/>
                  </a:lnTo>
                  <a:lnTo>
                    <a:pt x="390" y="166"/>
                  </a:lnTo>
                  <a:lnTo>
                    <a:pt x="392" y="166"/>
                  </a:lnTo>
                  <a:lnTo>
                    <a:pt x="392" y="166"/>
                  </a:lnTo>
                  <a:lnTo>
                    <a:pt x="394" y="166"/>
                  </a:lnTo>
                  <a:lnTo>
                    <a:pt x="394" y="169"/>
                  </a:lnTo>
                  <a:lnTo>
                    <a:pt x="396" y="169"/>
                  </a:lnTo>
                  <a:lnTo>
                    <a:pt x="396" y="169"/>
                  </a:lnTo>
                  <a:lnTo>
                    <a:pt x="398" y="166"/>
                  </a:lnTo>
                  <a:lnTo>
                    <a:pt x="398" y="162"/>
                  </a:lnTo>
                  <a:lnTo>
                    <a:pt x="398" y="162"/>
                  </a:lnTo>
                  <a:lnTo>
                    <a:pt x="396" y="162"/>
                  </a:lnTo>
                  <a:close/>
                  <a:moveTo>
                    <a:pt x="404" y="465"/>
                  </a:moveTo>
                  <a:lnTo>
                    <a:pt x="402" y="465"/>
                  </a:lnTo>
                  <a:lnTo>
                    <a:pt x="402" y="465"/>
                  </a:lnTo>
                  <a:lnTo>
                    <a:pt x="402" y="465"/>
                  </a:lnTo>
                  <a:lnTo>
                    <a:pt x="400" y="465"/>
                  </a:lnTo>
                  <a:lnTo>
                    <a:pt x="402" y="467"/>
                  </a:lnTo>
                  <a:lnTo>
                    <a:pt x="402" y="467"/>
                  </a:lnTo>
                  <a:lnTo>
                    <a:pt x="402" y="467"/>
                  </a:lnTo>
                  <a:lnTo>
                    <a:pt x="402" y="469"/>
                  </a:lnTo>
                  <a:lnTo>
                    <a:pt x="402" y="469"/>
                  </a:lnTo>
                  <a:lnTo>
                    <a:pt x="404" y="469"/>
                  </a:lnTo>
                  <a:lnTo>
                    <a:pt x="404" y="469"/>
                  </a:lnTo>
                  <a:lnTo>
                    <a:pt x="404" y="467"/>
                  </a:lnTo>
                  <a:lnTo>
                    <a:pt x="404" y="465"/>
                  </a:lnTo>
                  <a:close/>
                  <a:moveTo>
                    <a:pt x="408" y="471"/>
                  </a:moveTo>
                  <a:lnTo>
                    <a:pt x="408" y="471"/>
                  </a:lnTo>
                  <a:lnTo>
                    <a:pt x="408" y="471"/>
                  </a:lnTo>
                  <a:lnTo>
                    <a:pt x="406" y="471"/>
                  </a:lnTo>
                  <a:lnTo>
                    <a:pt x="406" y="471"/>
                  </a:lnTo>
                  <a:lnTo>
                    <a:pt x="406" y="471"/>
                  </a:lnTo>
                  <a:lnTo>
                    <a:pt x="406" y="471"/>
                  </a:lnTo>
                  <a:lnTo>
                    <a:pt x="406" y="471"/>
                  </a:lnTo>
                  <a:lnTo>
                    <a:pt x="406" y="471"/>
                  </a:lnTo>
                  <a:lnTo>
                    <a:pt x="408" y="471"/>
                  </a:lnTo>
                  <a:lnTo>
                    <a:pt x="408" y="473"/>
                  </a:lnTo>
                  <a:lnTo>
                    <a:pt x="411" y="473"/>
                  </a:lnTo>
                  <a:lnTo>
                    <a:pt x="411" y="471"/>
                  </a:lnTo>
                  <a:lnTo>
                    <a:pt x="411" y="471"/>
                  </a:lnTo>
                  <a:lnTo>
                    <a:pt x="408" y="471"/>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1" name="Freeform 24">
              <a:extLst>
                <a:ext uri="{FF2B5EF4-FFF2-40B4-BE49-F238E27FC236}">
                  <a16:creationId xmlns:a16="http://schemas.microsoft.com/office/drawing/2014/main" id="{11051135-4E2B-47A4-AD91-1F09AEC67A06}"/>
                </a:ext>
              </a:extLst>
            </p:cNvPr>
            <p:cNvSpPr>
              <a:spLocks noEditPoints="1"/>
            </p:cNvSpPr>
            <p:nvPr/>
          </p:nvSpPr>
          <p:spPr bwMode="auto">
            <a:xfrm>
              <a:off x="3267047" y="4947061"/>
              <a:ext cx="452383" cy="477398"/>
            </a:xfrm>
            <a:custGeom>
              <a:avLst/>
              <a:gdLst>
                <a:gd name="T0" fmla="*/ 215 w 217"/>
                <a:gd name="T1" fmla="*/ 82 h 229"/>
                <a:gd name="T2" fmla="*/ 215 w 217"/>
                <a:gd name="T3" fmla="*/ 67 h 229"/>
                <a:gd name="T4" fmla="*/ 209 w 217"/>
                <a:gd name="T5" fmla="*/ 54 h 229"/>
                <a:gd name="T6" fmla="*/ 203 w 217"/>
                <a:gd name="T7" fmla="*/ 38 h 229"/>
                <a:gd name="T8" fmla="*/ 192 w 217"/>
                <a:gd name="T9" fmla="*/ 31 h 229"/>
                <a:gd name="T10" fmla="*/ 188 w 217"/>
                <a:gd name="T11" fmla="*/ 27 h 229"/>
                <a:gd name="T12" fmla="*/ 186 w 217"/>
                <a:gd name="T13" fmla="*/ 19 h 229"/>
                <a:gd name="T14" fmla="*/ 180 w 217"/>
                <a:gd name="T15" fmla="*/ 14 h 229"/>
                <a:gd name="T16" fmla="*/ 169 w 217"/>
                <a:gd name="T17" fmla="*/ 4 h 229"/>
                <a:gd name="T18" fmla="*/ 161 w 217"/>
                <a:gd name="T19" fmla="*/ 0 h 229"/>
                <a:gd name="T20" fmla="*/ 159 w 217"/>
                <a:gd name="T21" fmla="*/ 6 h 229"/>
                <a:gd name="T22" fmla="*/ 157 w 217"/>
                <a:gd name="T23" fmla="*/ 12 h 229"/>
                <a:gd name="T24" fmla="*/ 146 w 217"/>
                <a:gd name="T25" fmla="*/ 17 h 229"/>
                <a:gd name="T26" fmla="*/ 142 w 217"/>
                <a:gd name="T27" fmla="*/ 23 h 229"/>
                <a:gd name="T28" fmla="*/ 140 w 217"/>
                <a:gd name="T29" fmla="*/ 31 h 229"/>
                <a:gd name="T30" fmla="*/ 132 w 217"/>
                <a:gd name="T31" fmla="*/ 40 h 229"/>
                <a:gd name="T32" fmla="*/ 88 w 217"/>
                <a:gd name="T33" fmla="*/ 54 h 229"/>
                <a:gd name="T34" fmla="*/ 65 w 217"/>
                <a:gd name="T35" fmla="*/ 73 h 229"/>
                <a:gd name="T36" fmla="*/ 62 w 217"/>
                <a:gd name="T37" fmla="*/ 86 h 229"/>
                <a:gd name="T38" fmla="*/ 65 w 217"/>
                <a:gd name="T39" fmla="*/ 94 h 229"/>
                <a:gd name="T40" fmla="*/ 69 w 217"/>
                <a:gd name="T41" fmla="*/ 101 h 229"/>
                <a:gd name="T42" fmla="*/ 60 w 217"/>
                <a:gd name="T43" fmla="*/ 107 h 229"/>
                <a:gd name="T44" fmla="*/ 27 w 217"/>
                <a:gd name="T45" fmla="*/ 111 h 229"/>
                <a:gd name="T46" fmla="*/ 23 w 217"/>
                <a:gd name="T47" fmla="*/ 105 h 229"/>
                <a:gd name="T48" fmla="*/ 6 w 217"/>
                <a:gd name="T49" fmla="*/ 107 h 229"/>
                <a:gd name="T50" fmla="*/ 6 w 217"/>
                <a:gd name="T51" fmla="*/ 113 h 229"/>
                <a:gd name="T52" fmla="*/ 10 w 217"/>
                <a:gd name="T53" fmla="*/ 120 h 229"/>
                <a:gd name="T54" fmla="*/ 27 w 217"/>
                <a:gd name="T55" fmla="*/ 128 h 229"/>
                <a:gd name="T56" fmla="*/ 27 w 217"/>
                <a:gd name="T57" fmla="*/ 138 h 229"/>
                <a:gd name="T58" fmla="*/ 35 w 217"/>
                <a:gd name="T59" fmla="*/ 147 h 229"/>
                <a:gd name="T60" fmla="*/ 54 w 217"/>
                <a:gd name="T61" fmla="*/ 166 h 229"/>
                <a:gd name="T62" fmla="*/ 67 w 217"/>
                <a:gd name="T63" fmla="*/ 174 h 229"/>
                <a:gd name="T64" fmla="*/ 81 w 217"/>
                <a:gd name="T65" fmla="*/ 193 h 229"/>
                <a:gd name="T66" fmla="*/ 104 w 217"/>
                <a:gd name="T67" fmla="*/ 206 h 229"/>
                <a:gd name="T68" fmla="*/ 88 w 217"/>
                <a:gd name="T69" fmla="*/ 168 h 229"/>
                <a:gd name="T70" fmla="*/ 96 w 217"/>
                <a:gd name="T71" fmla="*/ 164 h 229"/>
                <a:gd name="T72" fmla="*/ 121 w 217"/>
                <a:gd name="T73" fmla="*/ 180 h 229"/>
                <a:gd name="T74" fmla="*/ 150 w 217"/>
                <a:gd name="T75" fmla="*/ 189 h 229"/>
                <a:gd name="T76" fmla="*/ 150 w 217"/>
                <a:gd name="T77" fmla="*/ 183 h 229"/>
                <a:gd name="T78" fmla="*/ 153 w 217"/>
                <a:gd name="T79" fmla="*/ 172 h 229"/>
                <a:gd name="T80" fmla="*/ 155 w 217"/>
                <a:gd name="T81" fmla="*/ 162 h 229"/>
                <a:gd name="T82" fmla="*/ 178 w 217"/>
                <a:gd name="T83" fmla="*/ 180 h 229"/>
                <a:gd name="T84" fmla="*/ 186 w 217"/>
                <a:gd name="T85" fmla="*/ 185 h 229"/>
                <a:gd name="T86" fmla="*/ 201 w 217"/>
                <a:gd name="T87" fmla="*/ 201 h 229"/>
                <a:gd name="T88" fmla="*/ 209 w 217"/>
                <a:gd name="T89" fmla="*/ 174 h 229"/>
                <a:gd name="T90" fmla="*/ 213 w 217"/>
                <a:gd name="T91" fmla="*/ 130 h 229"/>
                <a:gd name="T92" fmla="*/ 159 w 217"/>
                <a:gd name="T93" fmla="*/ 193 h 229"/>
                <a:gd name="T94" fmla="*/ 153 w 217"/>
                <a:gd name="T95" fmla="*/ 195 h 229"/>
                <a:gd name="T96" fmla="*/ 161 w 217"/>
                <a:gd name="T97" fmla="*/ 195 h 229"/>
                <a:gd name="T98" fmla="*/ 165 w 217"/>
                <a:gd name="T99" fmla="*/ 222 h 229"/>
                <a:gd name="T100" fmla="*/ 167 w 217"/>
                <a:gd name="T101" fmla="*/ 218 h 229"/>
                <a:gd name="T102" fmla="*/ 111 w 217"/>
                <a:gd name="T103" fmla="*/ 189 h 229"/>
                <a:gd name="T104" fmla="*/ 115 w 217"/>
                <a:gd name="T105" fmla="*/ 189 h 229"/>
                <a:gd name="T106" fmla="*/ 150 w 217"/>
                <a:gd name="T107" fmla="*/ 180 h 229"/>
                <a:gd name="T108" fmla="*/ 153 w 217"/>
                <a:gd name="T109" fmla="*/ 183 h 229"/>
                <a:gd name="T110" fmla="*/ 178 w 217"/>
                <a:gd name="T111" fmla="*/ 199 h 229"/>
                <a:gd name="T112" fmla="*/ 182 w 217"/>
                <a:gd name="T113" fmla="*/ 201 h 229"/>
                <a:gd name="T114" fmla="*/ 173 w 217"/>
                <a:gd name="T115" fmla="*/ 225 h 229"/>
                <a:gd name="T116" fmla="*/ 173 w 217"/>
                <a:gd name="T117" fmla="*/ 229 h 229"/>
                <a:gd name="T118" fmla="*/ 176 w 217"/>
                <a:gd name="T119" fmla="*/ 206 h 229"/>
                <a:gd name="T120" fmla="*/ 178 w 217"/>
                <a:gd name="T121" fmla="*/ 2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7" h="229">
                  <a:moveTo>
                    <a:pt x="217" y="109"/>
                  </a:moveTo>
                  <a:lnTo>
                    <a:pt x="213" y="103"/>
                  </a:lnTo>
                  <a:lnTo>
                    <a:pt x="213" y="101"/>
                  </a:lnTo>
                  <a:lnTo>
                    <a:pt x="213" y="96"/>
                  </a:lnTo>
                  <a:lnTo>
                    <a:pt x="215" y="90"/>
                  </a:lnTo>
                  <a:lnTo>
                    <a:pt x="215" y="88"/>
                  </a:lnTo>
                  <a:lnTo>
                    <a:pt x="217" y="86"/>
                  </a:lnTo>
                  <a:lnTo>
                    <a:pt x="215" y="82"/>
                  </a:lnTo>
                  <a:lnTo>
                    <a:pt x="215" y="80"/>
                  </a:lnTo>
                  <a:lnTo>
                    <a:pt x="215" y="80"/>
                  </a:lnTo>
                  <a:lnTo>
                    <a:pt x="215" y="78"/>
                  </a:lnTo>
                  <a:lnTo>
                    <a:pt x="217" y="75"/>
                  </a:lnTo>
                  <a:lnTo>
                    <a:pt x="215" y="71"/>
                  </a:lnTo>
                  <a:lnTo>
                    <a:pt x="217" y="67"/>
                  </a:lnTo>
                  <a:lnTo>
                    <a:pt x="215" y="67"/>
                  </a:lnTo>
                  <a:lnTo>
                    <a:pt x="215" y="67"/>
                  </a:lnTo>
                  <a:lnTo>
                    <a:pt x="215" y="67"/>
                  </a:lnTo>
                  <a:lnTo>
                    <a:pt x="215" y="67"/>
                  </a:lnTo>
                  <a:lnTo>
                    <a:pt x="213" y="63"/>
                  </a:lnTo>
                  <a:lnTo>
                    <a:pt x="213" y="63"/>
                  </a:lnTo>
                  <a:lnTo>
                    <a:pt x="211" y="61"/>
                  </a:lnTo>
                  <a:lnTo>
                    <a:pt x="211" y="59"/>
                  </a:lnTo>
                  <a:lnTo>
                    <a:pt x="211" y="57"/>
                  </a:lnTo>
                  <a:lnTo>
                    <a:pt x="209" y="54"/>
                  </a:lnTo>
                  <a:lnTo>
                    <a:pt x="209" y="52"/>
                  </a:lnTo>
                  <a:lnTo>
                    <a:pt x="209" y="50"/>
                  </a:lnTo>
                  <a:lnTo>
                    <a:pt x="207" y="46"/>
                  </a:lnTo>
                  <a:lnTo>
                    <a:pt x="209" y="38"/>
                  </a:lnTo>
                  <a:lnTo>
                    <a:pt x="209" y="38"/>
                  </a:lnTo>
                  <a:lnTo>
                    <a:pt x="205" y="36"/>
                  </a:lnTo>
                  <a:lnTo>
                    <a:pt x="203" y="38"/>
                  </a:lnTo>
                  <a:lnTo>
                    <a:pt x="203" y="38"/>
                  </a:lnTo>
                  <a:lnTo>
                    <a:pt x="199" y="38"/>
                  </a:lnTo>
                  <a:lnTo>
                    <a:pt x="197" y="38"/>
                  </a:lnTo>
                  <a:lnTo>
                    <a:pt x="197" y="36"/>
                  </a:lnTo>
                  <a:lnTo>
                    <a:pt x="197" y="33"/>
                  </a:lnTo>
                  <a:lnTo>
                    <a:pt x="194" y="33"/>
                  </a:lnTo>
                  <a:lnTo>
                    <a:pt x="192" y="33"/>
                  </a:lnTo>
                  <a:lnTo>
                    <a:pt x="192" y="33"/>
                  </a:lnTo>
                  <a:lnTo>
                    <a:pt x="192" y="31"/>
                  </a:lnTo>
                  <a:lnTo>
                    <a:pt x="192" y="31"/>
                  </a:lnTo>
                  <a:lnTo>
                    <a:pt x="192" y="31"/>
                  </a:lnTo>
                  <a:lnTo>
                    <a:pt x="192" y="29"/>
                  </a:lnTo>
                  <a:lnTo>
                    <a:pt x="190" y="29"/>
                  </a:lnTo>
                  <a:lnTo>
                    <a:pt x="190" y="29"/>
                  </a:lnTo>
                  <a:lnTo>
                    <a:pt x="188" y="29"/>
                  </a:lnTo>
                  <a:lnTo>
                    <a:pt x="188" y="29"/>
                  </a:lnTo>
                  <a:lnTo>
                    <a:pt x="188" y="27"/>
                  </a:lnTo>
                  <a:lnTo>
                    <a:pt x="188" y="27"/>
                  </a:lnTo>
                  <a:lnTo>
                    <a:pt x="188" y="25"/>
                  </a:lnTo>
                  <a:lnTo>
                    <a:pt x="188" y="25"/>
                  </a:lnTo>
                  <a:lnTo>
                    <a:pt x="188" y="23"/>
                  </a:lnTo>
                  <a:lnTo>
                    <a:pt x="188" y="23"/>
                  </a:lnTo>
                  <a:lnTo>
                    <a:pt x="188" y="23"/>
                  </a:lnTo>
                  <a:lnTo>
                    <a:pt x="186" y="21"/>
                  </a:lnTo>
                  <a:lnTo>
                    <a:pt x="186" y="19"/>
                  </a:lnTo>
                  <a:lnTo>
                    <a:pt x="186" y="19"/>
                  </a:lnTo>
                  <a:lnTo>
                    <a:pt x="184" y="17"/>
                  </a:lnTo>
                  <a:lnTo>
                    <a:pt x="184" y="17"/>
                  </a:lnTo>
                  <a:lnTo>
                    <a:pt x="182" y="14"/>
                  </a:lnTo>
                  <a:lnTo>
                    <a:pt x="182" y="14"/>
                  </a:lnTo>
                  <a:lnTo>
                    <a:pt x="180" y="14"/>
                  </a:lnTo>
                  <a:lnTo>
                    <a:pt x="180" y="14"/>
                  </a:lnTo>
                  <a:lnTo>
                    <a:pt x="180" y="14"/>
                  </a:lnTo>
                  <a:lnTo>
                    <a:pt x="180" y="12"/>
                  </a:lnTo>
                  <a:lnTo>
                    <a:pt x="180" y="10"/>
                  </a:lnTo>
                  <a:lnTo>
                    <a:pt x="180" y="10"/>
                  </a:lnTo>
                  <a:lnTo>
                    <a:pt x="176" y="10"/>
                  </a:lnTo>
                  <a:lnTo>
                    <a:pt x="173" y="8"/>
                  </a:lnTo>
                  <a:lnTo>
                    <a:pt x="171" y="8"/>
                  </a:lnTo>
                  <a:lnTo>
                    <a:pt x="169" y="6"/>
                  </a:lnTo>
                  <a:lnTo>
                    <a:pt x="169" y="4"/>
                  </a:lnTo>
                  <a:lnTo>
                    <a:pt x="167" y="4"/>
                  </a:lnTo>
                  <a:lnTo>
                    <a:pt x="167" y="4"/>
                  </a:lnTo>
                  <a:lnTo>
                    <a:pt x="165" y="4"/>
                  </a:lnTo>
                  <a:lnTo>
                    <a:pt x="165" y="4"/>
                  </a:lnTo>
                  <a:lnTo>
                    <a:pt x="163" y="4"/>
                  </a:lnTo>
                  <a:lnTo>
                    <a:pt x="163" y="4"/>
                  </a:lnTo>
                  <a:lnTo>
                    <a:pt x="163" y="2"/>
                  </a:lnTo>
                  <a:lnTo>
                    <a:pt x="161" y="0"/>
                  </a:lnTo>
                  <a:lnTo>
                    <a:pt x="161" y="0"/>
                  </a:lnTo>
                  <a:lnTo>
                    <a:pt x="161" y="0"/>
                  </a:lnTo>
                  <a:lnTo>
                    <a:pt x="161" y="2"/>
                  </a:lnTo>
                  <a:lnTo>
                    <a:pt x="159" y="2"/>
                  </a:lnTo>
                  <a:lnTo>
                    <a:pt x="159" y="4"/>
                  </a:lnTo>
                  <a:lnTo>
                    <a:pt x="159" y="4"/>
                  </a:lnTo>
                  <a:lnTo>
                    <a:pt x="159" y="4"/>
                  </a:lnTo>
                  <a:lnTo>
                    <a:pt x="159" y="6"/>
                  </a:lnTo>
                  <a:lnTo>
                    <a:pt x="159" y="6"/>
                  </a:lnTo>
                  <a:lnTo>
                    <a:pt x="159" y="6"/>
                  </a:lnTo>
                  <a:lnTo>
                    <a:pt x="159" y="6"/>
                  </a:lnTo>
                  <a:lnTo>
                    <a:pt x="159" y="6"/>
                  </a:lnTo>
                  <a:lnTo>
                    <a:pt x="159" y="8"/>
                  </a:lnTo>
                  <a:lnTo>
                    <a:pt x="159" y="8"/>
                  </a:lnTo>
                  <a:lnTo>
                    <a:pt x="157" y="12"/>
                  </a:lnTo>
                  <a:lnTo>
                    <a:pt x="157" y="12"/>
                  </a:lnTo>
                  <a:lnTo>
                    <a:pt x="155" y="14"/>
                  </a:lnTo>
                  <a:lnTo>
                    <a:pt x="155" y="14"/>
                  </a:lnTo>
                  <a:lnTo>
                    <a:pt x="153" y="14"/>
                  </a:lnTo>
                  <a:lnTo>
                    <a:pt x="153" y="14"/>
                  </a:lnTo>
                  <a:lnTo>
                    <a:pt x="150" y="14"/>
                  </a:lnTo>
                  <a:lnTo>
                    <a:pt x="148" y="14"/>
                  </a:lnTo>
                  <a:lnTo>
                    <a:pt x="148" y="14"/>
                  </a:lnTo>
                  <a:lnTo>
                    <a:pt x="146" y="17"/>
                  </a:lnTo>
                  <a:lnTo>
                    <a:pt x="146" y="17"/>
                  </a:lnTo>
                  <a:lnTo>
                    <a:pt x="144" y="19"/>
                  </a:lnTo>
                  <a:lnTo>
                    <a:pt x="144" y="19"/>
                  </a:lnTo>
                  <a:lnTo>
                    <a:pt x="144" y="19"/>
                  </a:lnTo>
                  <a:lnTo>
                    <a:pt x="144" y="21"/>
                  </a:lnTo>
                  <a:lnTo>
                    <a:pt x="144" y="23"/>
                  </a:lnTo>
                  <a:lnTo>
                    <a:pt x="144" y="23"/>
                  </a:lnTo>
                  <a:lnTo>
                    <a:pt x="142" y="23"/>
                  </a:lnTo>
                  <a:lnTo>
                    <a:pt x="142" y="25"/>
                  </a:lnTo>
                  <a:lnTo>
                    <a:pt x="142" y="27"/>
                  </a:lnTo>
                  <a:lnTo>
                    <a:pt x="142" y="27"/>
                  </a:lnTo>
                  <a:lnTo>
                    <a:pt x="142" y="27"/>
                  </a:lnTo>
                  <a:lnTo>
                    <a:pt x="142" y="27"/>
                  </a:lnTo>
                  <a:lnTo>
                    <a:pt x="142" y="29"/>
                  </a:lnTo>
                  <a:lnTo>
                    <a:pt x="142" y="29"/>
                  </a:lnTo>
                  <a:lnTo>
                    <a:pt x="140" y="31"/>
                  </a:lnTo>
                  <a:lnTo>
                    <a:pt x="138" y="31"/>
                  </a:lnTo>
                  <a:lnTo>
                    <a:pt x="138" y="33"/>
                  </a:lnTo>
                  <a:lnTo>
                    <a:pt x="136" y="33"/>
                  </a:lnTo>
                  <a:lnTo>
                    <a:pt x="136" y="36"/>
                  </a:lnTo>
                  <a:lnTo>
                    <a:pt x="136" y="36"/>
                  </a:lnTo>
                  <a:lnTo>
                    <a:pt x="134" y="38"/>
                  </a:lnTo>
                  <a:lnTo>
                    <a:pt x="134" y="38"/>
                  </a:lnTo>
                  <a:lnTo>
                    <a:pt x="132" y="40"/>
                  </a:lnTo>
                  <a:lnTo>
                    <a:pt x="129" y="42"/>
                  </a:lnTo>
                  <a:lnTo>
                    <a:pt x="123" y="42"/>
                  </a:lnTo>
                  <a:lnTo>
                    <a:pt x="121" y="44"/>
                  </a:lnTo>
                  <a:lnTo>
                    <a:pt x="117" y="44"/>
                  </a:lnTo>
                  <a:lnTo>
                    <a:pt x="100" y="52"/>
                  </a:lnTo>
                  <a:lnTo>
                    <a:pt x="94" y="52"/>
                  </a:lnTo>
                  <a:lnTo>
                    <a:pt x="90" y="52"/>
                  </a:lnTo>
                  <a:lnTo>
                    <a:pt x="88" y="54"/>
                  </a:lnTo>
                  <a:lnTo>
                    <a:pt x="81" y="57"/>
                  </a:lnTo>
                  <a:lnTo>
                    <a:pt x="79" y="59"/>
                  </a:lnTo>
                  <a:lnTo>
                    <a:pt x="75" y="61"/>
                  </a:lnTo>
                  <a:lnTo>
                    <a:pt x="75" y="63"/>
                  </a:lnTo>
                  <a:lnTo>
                    <a:pt x="67" y="65"/>
                  </a:lnTo>
                  <a:lnTo>
                    <a:pt x="65" y="67"/>
                  </a:lnTo>
                  <a:lnTo>
                    <a:pt x="65" y="71"/>
                  </a:lnTo>
                  <a:lnTo>
                    <a:pt x="65" y="73"/>
                  </a:lnTo>
                  <a:lnTo>
                    <a:pt x="67" y="80"/>
                  </a:lnTo>
                  <a:lnTo>
                    <a:pt x="67" y="82"/>
                  </a:lnTo>
                  <a:lnTo>
                    <a:pt x="67" y="84"/>
                  </a:lnTo>
                  <a:lnTo>
                    <a:pt x="65" y="84"/>
                  </a:lnTo>
                  <a:lnTo>
                    <a:pt x="65" y="86"/>
                  </a:lnTo>
                  <a:lnTo>
                    <a:pt x="65" y="86"/>
                  </a:lnTo>
                  <a:lnTo>
                    <a:pt x="62" y="86"/>
                  </a:lnTo>
                  <a:lnTo>
                    <a:pt x="62" y="86"/>
                  </a:lnTo>
                  <a:lnTo>
                    <a:pt x="62" y="88"/>
                  </a:lnTo>
                  <a:lnTo>
                    <a:pt x="62" y="90"/>
                  </a:lnTo>
                  <a:lnTo>
                    <a:pt x="62" y="90"/>
                  </a:lnTo>
                  <a:lnTo>
                    <a:pt x="62" y="90"/>
                  </a:lnTo>
                  <a:lnTo>
                    <a:pt x="62" y="90"/>
                  </a:lnTo>
                  <a:lnTo>
                    <a:pt x="65" y="92"/>
                  </a:lnTo>
                  <a:lnTo>
                    <a:pt x="65" y="92"/>
                  </a:lnTo>
                  <a:lnTo>
                    <a:pt x="65" y="94"/>
                  </a:lnTo>
                  <a:lnTo>
                    <a:pt x="65" y="96"/>
                  </a:lnTo>
                  <a:lnTo>
                    <a:pt x="65" y="96"/>
                  </a:lnTo>
                  <a:lnTo>
                    <a:pt x="67" y="99"/>
                  </a:lnTo>
                  <a:lnTo>
                    <a:pt x="67" y="99"/>
                  </a:lnTo>
                  <a:lnTo>
                    <a:pt x="69" y="99"/>
                  </a:lnTo>
                  <a:lnTo>
                    <a:pt x="69" y="101"/>
                  </a:lnTo>
                  <a:lnTo>
                    <a:pt x="69" y="101"/>
                  </a:lnTo>
                  <a:lnTo>
                    <a:pt x="69" y="101"/>
                  </a:lnTo>
                  <a:lnTo>
                    <a:pt x="69" y="103"/>
                  </a:lnTo>
                  <a:lnTo>
                    <a:pt x="69" y="103"/>
                  </a:lnTo>
                  <a:lnTo>
                    <a:pt x="67" y="105"/>
                  </a:lnTo>
                  <a:lnTo>
                    <a:pt x="65" y="107"/>
                  </a:lnTo>
                  <a:lnTo>
                    <a:pt x="65" y="107"/>
                  </a:lnTo>
                  <a:lnTo>
                    <a:pt x="65" y="109"/>
                  </a:lnTo>
                  <a:lnTo>
                    <a:pt x="62" y="109"/>
                  </a:lnTo>
                  <a:lnTo>
                    <a:pt x="60" y="107"/>
                  </a:lnTo>
                  <a:lnTo>
                    <a:pt x="56" y="107"/>
                  </a:lnTo>
                  <a:lnTo>
                    <a:pt x="52" y="111"/>
                  </a:lnTo>
                  <a:lnTo>
                    <a:pt x="44" y="113"/>
                  </a:lnTo>
                  <a:lnTo>
                    <a:pt x="42" y="113"/>
                  </a:lnTo>
                  <a:lnTo>
                    <a:pt x="39" y="113"/>
                  </a:lnTo>
                  <a:lnTo>
                    <a:pt x="35" y="113"/>
                  </a:lnTo>
                  <a:lnTo>
                    <a:pt x="31" y="111"/>
                  </a:lnTo>
                  <a:lnTo>
                    <a:pt x="27" y="111"/>
                  </a:lnTo>
                  <a:lnTo>
                    <a:pt x="25" y="111"/>
                  </a:lnTo>
                  <a:lnTo>
                    <a:pt x="25" y="111"/>
                  </a:lnTo>
                  <a:lnTo>
                    <a:pt x="25" y="109"/>
                  </a:lnTo>
                  <a:lnTo>
                    <a:pt x="23" y="109"/>
                  </a:lnTo>
                  <a:lnTo>
                    <a:pt x="23" y="107"/>
                  </a:lnTo>
                  <a:lnTo>
                    <a:pt x="23" y="107"/>
                  </a:lnTo>
                  <a:lnTo>
                    <a:pt x="23" y="107"/>
                  </a:lnTo>
                  <a:lnTo>
                    <a:pt x="23" y="105"/>
                  </a:lnTo>
                  <a:lnTo>
                    <a:pt x="23" y="105"/>
                  </a:lnTo>
                  <a:lnTo>
                    <a:pt x="23" y="103"/>
                  </a:lnTo>
                  <a:lnTo>
                    <a:pt x="21" y="103"/>
                  </a:lnTo>
                  <a:lnTo>
                    <a:pt x="21" y="103"/>
                  </a:lnTo>
                  <a:lnTo>
                    <a:pt x="14" y="99"/>
                  </a:lnTo>
                  <a:lnTo>
                    <a:pt x="12" y="103"/>
                  </a:lnTo>
                  <a:lnTo>
                    <a:pt x="8" y="105"/>
                  </a:lnTo>
                  <a:lnTo>
                    <a:pt x="6" y="107"/>
                  </a:lnTo>
                  <a:lnTo>
                    <a:pt x="4" y="109"/>
                  </a:lnTo>
                  <a:lnTo>
                    <a:pt x="2" y="109"/>
                  </a:lnTo>
                  <a:lnTo>
                    <a:pt x="0" y="109"/>
                  </a:lnTo>
                  <a:lnTo>
                    <a:pt x="0" y="109"/>
                  </a:lnTo>
                  <a:lnTo>
                    <a:pt x="2" y="111"/>
                  </a:lnTo>
                  <a:lnTo>
                    <a:pt x="2" y="111"/>
                  </a:lnTo>
                  <a:lnTo>
                    <a:pt x="4" y="115"/>
                  </a:lnTo>
                  <a:lnTo>
                    <a:pt x="6" y="113"/>
                  </a:lnTo>
                  <a:lnTo>
                    <a:pt x="6" y="113"/>
                  </a:lnTo>
                  <a:lnTo>
                    <a:pt x="8" y="113"/>
                  </a:lnTo>
                  <a:lnTo>
                    <a:pt x="10" y="113"/>
                  </a:lnTo>
                  <a:lnTo>
                    <a:pt x="10" y="115"/>
                  </a:lnTo>
                  <a:lnTo>
                    <a:pt x="12" y="115"/>
                  </a:lnTo>
                  <a:lnTo>
                    <a:pt x="12" y="115"/>
                  </a:lnTo>
                  <a:lnTo>
                    <a:pt x="12" y="115"/>
                  </a:lnTo>
                  <a:lnTo>
                    <a:pt x="10" y="120"/>
                  </a:lnTo>
                  <a:lnTo>
                    <a:pt x="12" y="120"/>
                  </a:lnTo>
                  <a:lnTo>
                    <a:pt x="12" y="120"/>
                  </a:lnTo>
                  <a:lnTo>
                    <a:pt x="12" y="120"/>
                  </a:lnTo>
                  <a:lnTo>
                    <a:pt x="16" y="120"/>
                  </a:lnTo>
                  <a:lnTo>
                    <a:pt x="16" y="122"/>
                  </a:lnTo>
                  <a:lnTo>
                    <a:pt x="18" y="122"/>
                  </a:lnTo>
                  <a:lnTo>
                    <a:pt x="21" y="124"/>
                  </a:lnTo>
                  <a:lnTo>
                    <a:pt x="27" y="128"/>
                  </a:lnTo>
                  <a:lnTo>
                    <a:pt x="29" y="130"/>
                  </a:lnTo>
                  <a:lnTo>
                    <a:pt x="29" y="130"/>
                  </a:lnTo>
                  <a:lnTo>
                    <a:pt x="29" y="130"/>
                  </a:lnTo>
                  <a:lnTo>
                    <a:pt x="29" y="132"/>
                  </a:lnTo>
                  <a:lnTo>
                    <a:pt x="29" y="134"/>
                  </a:lnTo>
                  <a:lnTo>
                    <a:pt x="27" y="136"/>
                  </a:lnTo>
                  <a:lnTo>
                    <a:pt x="27" y="136"/>
                  </a:lnTo>
                  <a:lnTo>
                    <a:pt x="27" y="138"/>
                  </a:lnTo>
                  <a:lnTo>
                    <a:pt x="29" y="138"/>
                  </a:lnTo>
                  <a:lnTo>
                    <a:pt x="31" y="138"/>
                  </a:lnTo>
                  <a:lnTo>
                    <a:pt x="33" y="138"/>
                  </a:lnTo>
                  <a:lnTo>
                    <a:pt x="35" y="141"/>
                  </a:lnTo>
                  <a:lnTo>
                    <a:pt x="35" y="141"/>
                  </a:lnTo>
                  <a:lnTo>
                    <a:pt x="37" y="143"/>
                  </a:lnTo>
                  <a:lnTo>
                    <a:pt x="37" y="145"/>
                  </a:lnTo>
                  <a:lnTo>
                    <a:pt x="35" y="147"/>
                  </a:lnTo>
                  <a:lnTo>
                    <a:pt x="37" y="147"/>
                  </a:lnTo>
                  <a:lnTo>
                    <a:pt x="42" y="151"/>
                  </a:lnTo>
                  <a:lnTo>
                    <a:pt x="48" y="159"/>
                  </a:lnTo>
                  <a:lnTo>
                    <a:pt x="50" y="162"/>
                  </a:lnTo>
                  <a:lnTo>
                    <a:pt x="50" y="164"/>
                  </a:lnTo>
                  <a:lnTo>
                    <a:pt x="54" y="164"/>
                  </a:lnTo>
                  <a:lnTo>
                    <a:pt x="54" y="164"/>
                  </a:lnTo>
                  <a:lnTo>
                    <a:pt x="54" y="166"/>
                  </a:lnTo>
                  <a:lnTo>
                    <a:pt x="56" y="166"/>
                  </a:lnTo>
                  <a:lnTo>
                    <a:pt x="56" y="168"/>
                  </a:lnTo>
                  <a:lnTo>
                    <a:pt x="58" y="168"/>
                  </a:lnTo>
                  <a:lnTo>
                    <a:pt x="58" y="168"/>
                  </a:lnTo>
                  <a:lnTo>
                    <a:pt x="58" y="168"/>
                  </a:lnTo>
                  <a:lnTo>
                    <a:pt x="60" y="168"/>
                  </a:lnTo>
                  <a:lnTo>
                    <a:pt x="65" y="174"/>
                  </a:lnTo>
                  <a:lnTo>
                    <a:pt x="67" y="174"/>
                  </a:lnTo>
                  <a:lnTo>
                    <a:pt x="65" y="176"/>
                  </a:lnTo>
                  <a:lnTo>
                    <a:pt x="65" y="178"/>
                  </a:lnTo>
                  <a:lnTo>
                    <a:pt x="71" y="183"/>
                  </a:lnTo>
                  <a:lnTo>
                    <a:pt x="73" y="183"/>
                  </a:lnTo>
                  <a:lnTo>
                    <a:pt x="79" y="189"/>
                  </a:lnTo>
                  <a:lnTo>
                    <a:pt x="79" y="191"/>
                  </a:lnTo>
                  <a:lnTo>
                    <a:pt x="81" y="191"/>
                  </a:lnTo>
                  <a:lnTo>
                    <a:pt x="81" y="193"/>
                  </a:lnTo>
                  <a:lnTo>
                    <a:pt x="83" y="193"/>
                  </a:lnTo>
                  <a:lnTo>
                    <a:pt x="88" y="197"/>
                  </a:lnTo>
                  <a:lnTo>
                    <a:pt x="90" y="199"/>
                  </a:lnTo>
                  <a:lnTo>
                    <a:pt x="90" y="201"/>
                  </a:lnTo>
                  <a:lnTo>
                    <a:pt x="90" y="206"/>
                  </a:lnTo>
                  <a:lnTo>
                    <a:pt x="90" y="206"/>
                  </a:lnTo>
                  <a:lnTo>
                    <a:pt x="102" y="206"/>
                  </a:lnTo>
                  <a:lnTo>
                    <a:pt x="104" y="206"/>
                  </a:lnTo>
                  <a:lnTo>
                    <a:pt x="104" y="206"/>
                  </a:lnTo>
                  <a:lnTo>
                    <a:pt x="104" y="204"/>
                  </a:lnTo>
                  <a:lnTo>
                    <a:pt x="102" y="201"/>
                  </a:lnTo>
                  <a:lnTo>
                    <a:pt x="102" y="197"/>
                  </a:lnTo>
                  <a:lnTo>
                    <a:pt x="102" y="195"/>
                  </a:lnTo>
                  <a:lnTo>
                    <a:pt x="88" y="170"/>
                  </a:lnTo>
                  <a:lnTo>
                    <a:pt x="88" y="168"/>
                  </a:lnTo>
                  <a:lnTo>
                    <a:pt x="88" y="168"/>
                  </a:lnTo>
                  <a:lnTo>
                    <a:pt x="90" y="166"/>
                  </a:lnTo>
                  <a:lnTo>
                    <a:pt x="90" y="166"/>
                  </a:lnTo>
                  <a:lnTo>
                    <a:pt x="92" y="166"/>
                  </a:lnTo>
                  <a:lnTo>
                    <a:pt x="94" y="166"/>
                  </a:lnTo>
                  <a:lnTo>
                    <a:pt x="94" y="164"/>
                  </a:lnTo>
                  <a:lnTo>
                    <a:pt x="94" y="164"/>
                  </a:lnTo>
                  <a:lnTo>
                    <a:pt x="94" y="164"/>
                  </a:lnTo>
                  <a:lnTo>
                    <a:pt x="96" y="164"/>
                  </a:lnTo>
                  <a:lnTo>
                    <a:pt x="98" y="166"/>
                  </a:lnTo>
                  <a:lnTo>
                    <a:pt x="102" y="166"/>
                  </a:lnTo>
                  <a:lnTo>
                    <a:pt x="102" y="166"/>
                  </a:lnTo>
                  <a:lnTo>
                    <a:pt x="104" y="168"/>
                  </a:lnTo>
                  <a:lnTo>
                    <a:pt x="109" y="174"/>
                  </a:lnTo>
                  <a:lnTo>
                    <a:pt x="111" y="176"/>
                  </a:lnTo>
                  <a:lnTo>
                    <a:pt x="117" y="176"/>
                  </a:lnTo>
                  <a:lnTo>
                    <a:pt x="121" y="180"/>
                  </a:lnTo>
                  <a:lnTo>
                    <a:pt x="138" y="189"/>
                  </a:lnTo>
                  <a:lnTo>
                    <a:pt x="142" y="191"/>
                  </a:lnTo>
                  <a:lnTo>
                    <a:pt x="144" y="193"/>
                  </a:lnTo>
                  <a:lnTo>
                    <a:pt x="146" y="193"/>
                  </a:lnTo>
                  <a:lnTo>
                    <a:pt x="148" y="191"/>
                  </a:lnTo>
                  <a:lnTo>
                    <a:pt x="150" y="191"/>
                  </a:lnTo>
                  <a:lnTo>
                    <a:pt x="153" y="189"/>
                  </a:lnTo>
                  <a:lnTo>
                    <a:pt x="150" y="189"/>
                  </a:lnTo>
                  <a:lnTo>
                    <a:pt x="148" y="189"/>
                  </a:lnTo>
                  <a:lnTo>
                    <a:pt x="146" y="189"/>
                  </a:lnTo>
                  <a:lnTo>
                    <a:pt x="146" y="187"/>
                  </a:lnTo>
                  <a:lnTo>
                    <a:pt x="148" y="185"/>
                  </a:lnTo>
                  <a:lnTo>
                    <a:pt x="150" y="185"/>
                  </a:lnTo>
                  <a:lnTo>
                    <a:pt x="153" y="185"/>
                  </a:lnTo>
                  <a:lnTo>
                    <a:pt x="150" y="183"/>
                  </a:lnTo>
                  <a:lnTo>
                    <a:pt x="150" y="183"/>
                  </a:lnTo>
                  <a:lnTo>
                    <a:pt x="150" y="183"/>
                  </a:lnTo>
                  <a:lnTo>
                    <a:pt x="150" y="180"/>
                  </a:lnTo>
                  <a:lnTo>
                    <a:pt x="150" y="178"/>
                  </a:lnTo>
                  <a:lnTo>
                    <a:pt x="148" y="176"/>
                  </a:lnTo>
                  <a:lnTo>
                    <a:pt x="148" y="174"/>
                  </a:lnTo>
                  <a:lnTo>
                    <a:pt x="148" y="172"/>
                  </a:lnTo>
                  <a:lnTo>
                    <a:pt x="150" y="172"/>
                  </a:lnTo>
                  <a:lnTo>
                    <a:pt x="153" y="172"/>
                  </a:lnTo>
                  <a:lnTo>
                    <a:pt x="153" y="172"/>
                  </a:lnTo>
                  <a:lnTo>
                    <a:pt x="153" y="172"/>
                  </a:lnTo>
                  <a:lnTo>
                    <a:pt x="155" y="172"/>
                  </a:lnTo>
                  <a:lnTo>
                    <a:pt x="155" y="170"/>
                  </a:lnTo>
                  <a:lnTo>
                    <a:pt x="155" y="168"/>
                  </a:lnTo>
                  <a:lnTo>
                    <a:pt x="155" y="166"/>
                  </a:lnTo>
                  <a:lnTo>
                    <a:pt x="155" y="164"/>
                  </a:lnTo>
                  <a:lnTo>
                    <a:pt x="155" y="162"/>
                  </a:lnTo>
                  <a:lnTo>
                    <a:pt x="157" y="159"/>
                  </a:lnTo>
                  <a:lnTo>
                    <a:pt x="161" y="162"/>
                  </a:lnTo>
                  <a:lnTo>
                    <a:pt x="167" y="170"/>
                  </a:lnTo>
                  <a:lnTo>
                    <a:pt x="169" y="172"/>
                  </a:lnTo>
                  <a:lnTo>
                    <a:pt x="173" y="176"/>
                  </a:lnTo>
                  <a:lnTo>
                    <a:pt x="178" y="180"/>
                  </a:lnTo>
                  <a:lnTo>
                    <a:pt x="178" y="180"/>
                  </a:lnTo>
                  <a:lnTo>
                    <a:pt x="178" y="180"/>
                  </a:lnTo>
                  <a:lnTo>
                    <a:pt x="180" y="180"/>
                  </a:lnTo>
                  <a:lnTo>
                    <a:pt x="180" y="183"/>
                  </a:lnTo>
                  <a:lnTo>
                    <a:pt x="182" y="183"/>
                  </a:lnTo>
                  <a:lnTo>
                    <a:pt x="182" y="183"/>
                  </a:lnTo>
                  <a:lnTo>
                    <a:pt x="182" y="180"/>
                  </a:lnTo>
                  <a:lnTo>
                    <a:pt x="182" y="180"/>
                  </a:lnTo>
                  <a:lnTo>
                    <a:pt x="184" y="183"/>
                  </a:lnTo>
                  <a:lnTo>
                    <a:pt x="186" y="185"/>
                  </a:lnTo>
                  <a:lnTo>
                    <a:pt x="186" y="193"/>
                  </a:lnTo>
                  <a:lnTo>
                    <a:pt x="188" y="195"/>
                  </a:lnTo>
                  <a:lnTo>
                    <a:pt x="197" y="195"/>
                  </a:lnTo>
                  <a:lnTo>
                    <a:pt x="199" y="197"/>
                  </a:lnTo>
                  <a:lnTo>
                    <a:pt x="199" y="197"/>
                  </a:lnTo>
                  <a:lnTo>
                    <a:pt x="199" y="201"/>
                  </a:lnTo>
                  <a:lnTo>
                    <a:pt x="201" y="204"/>
                  </a:lnTo>
                  <a:lnTo>
                    <a:pt x="201" y="201"/>
                  </a:lnTo>
                  <a:lnTo>
                    <a:pt x="203" y="199"/>
                  </a:lnTo>
                  <a:lnTo>
                    <a:pt x="205" y="195"/>
                  </a:lnTo>
                  <a:lnTo>
                    <a:pt x="207" y="193"/>
                  </a:lnTo>
                  <a:lnTo>
                    <a:pt x="207" y="185"/>
                  </a:lnTo>
                  <a:lnTo>
                    <a:pt x="207" y="185"/>
                  </a:lnTo>
                  <a:lnTo>
                    <a:pt x="209" y="180"/>
                  </a:lnTo>
                  <a:lnTo>
                    <a:pt x="209" y="178"/>
                  </a:lnTo>
                  <a:lnTo>
                    <a:pt x="209" y="174"/>
                  </a:lnTo>
                  <a:lnTo>
                    <a:pt x="209" y="168"/>
                  </a:lnTo>
                  <a:lnTo>
                    <a:pt x="211" y="164"/>
                  </a:lnTo>
                  <a:lnTo>
                    <a:pt x="211" y="162"/>
                  </a:lnTo>
                  <a:lnTo>
                    <a:pt x="209" y="153"/>
                  </a:lnTo>
                  <a:lnTo>
                    <a:pt x="211" y="149"/>
                  </a:lnTo>
                  <a:lnTo>
                    <a:pt x="213" y="143"/>
                  </a:lnTo>
                  <a:lnTo>
                    <a:pt x="213" y="138"/>
                  </a:lnTo>
                  <a:lnTo>
                    <a:pt x="213" y="130"/>
                  </a:lnTo>
                  <a:lnTo>
                    <a:pt x="213" y="122"/>
                  </a:lnTo>
                  <a:lnTo>
                    <a:pt x="213" y="120"/>
                  </a:lnTo>
                  <a:lnTo>
                    <a:pt x="215" y="115"/>
                  </a:lnTo>
                  <a:lnTo>
                    <a:pt x="217" y="113"/>
                  </a:lnTo>
                  <a:lnTo>
                    <a:pt x="217" y="109"/>
                  </a:lnTo>
                  <a:close/>
                  <a:moveTo>
                    <a:pt x="159" y="193"/>
                  </a:moveTo>
                  <a:lnTo>
                    <a:pt x="159" y="193"/>
                  </a:lnTo>
                  <a:lnTo>
                    <a:pt x="159" y="193"/>
                  </a:lnTo>
                  <a:lnTo>
                    <a:pt x="157" y="193"/>
                  </a:lnTo>
                  <a:lnTo>
                    <a:pt x="157" y="195"/>
                  </a:lnTo>
                  <a:lnTo>
                    <a:pt x="157" y="195"/>
                  </a:lnTo>
                  <a:lnTo>
                    <a:pt x="155" y="195"/>
                  </a:lnTo>
                  <a:lnTo>
                    <a:pt x="155" y="195"/>
                  </a:lnTo>
                  <a:lnTo>
                    <a:pt x="155" y="195"/>
                  </a:lnTo>
                  <a:lnTo>
                    <a:pt x="153" y="195"/>
                  </a:lnTo>
                  <a:lnTo>
                    <a:pt x="153" y="195"/>
                  </a:lnTo>
                  <a:lnTo>
                    <a:pt x="153" y="197"/>
                  </a:lnTo>
                  <a:lnTo>
                    <a:pt x="153" y="197"/>
                  </a:lnTo>
                  <a:lnTo>
                    <a:pt x="155" y="197"/>
                  </a:lnTo>
                  <a:lnTo>
                    <a:pt x="157" y="197"/>
                  </a:lnTo>
                  <a:lnTo>
                    <a:pt x="157" y="197"/>
                  </a:lnTo>
                  <a:lnTo>
                    <a:pt x="159" y="195"/>
                  </a:lnTo>
                  <a:lnTo>
                    <a:pt x="159" y="195"/>
                  </a:lnTo>
                  <a:lnTo>
                    <a:pt x="161" y="195"/>
                  </a:lnTo>
                  <a:lnTo>
                    <a:pt x="159" y="195"/>
                  </a:lnTo>
                  <a:lnTo>
                    <a:pt x="159" y="193"/>
                  </a:lnTo>
                  <a:close/>
                  <a:moveTo>
                    <a:pt x="167" y="218"/>
                  </a:moveTo>
                  <a:lnTo>
                    <a:pt x="169" y="218"/>
                  </a:lnTo>
                  <a:lnTo>
                    <a:pt x="167" y="218"/>
                  </a:lnTo>
                  <a:lnTo>
                    <a:pt x="167" y="218"/>
                  </a:lnTo>
                  <a:lnTo>
                    <a:pt x="167" y="220"/>
                  </a:lnTo>
                  <a:lnTo>
                    <a:pt x="165" y="222"/>
                  </a:lnTo>
                  <a:lnTo>
                    <a:pt x="165" y="222"/>
                  </a:lnTo>
                  <a:lnTo>
                    <a:pt x="165" y="222"/>
                  </a:lnTo>
                  <a:lnTo>
                    <a:pt x="165" y="222"/>
                  </a:lnTo>
                  <a:lnTo>
                    <a:pt x="167" y="222"/>
                  </a:lnTo>
                  <a:lnTo>
                    <a:pt x="169" y="220"/>
                  </a:lnTo>
                  <a:lnTo>
                    <a:pt x="169" y="220"/>
                  </a:lnTo>
                  <a:lnTo>
                    <a:pt x="169" y="220"/>
                  </a:lnTo>
                  <a:lnTo>
                    <a:pt x="167" y="218"/>
                  </a:lnTo>
                  <a:lnTo>
                    <a:pt x="167" y="218"/>
                  </a:lnTo>
                  <a:close/>
                  <a:moveTo>
                    <a:pt x="115" y="189"/>
                  </a:moveTo>
                  <a:lnTo>
                    <a:pt x="115" y="189"/>
                  </a:lnTo>
                  <a:lnTo>
                    <a:pt x="113" y="189"/>
                  </a:lnTo>
                  <a:lnTo>
                    <a:pt x="111" y="189"/>
                  </a:lnTo>
                  <a:lnTo>
                    <a:pt x="111" y="189"/>
                  </a:lnTo>
                  <a:lnTo>
                    <a:pt x="111" y="189"/>
                  </a:lnTo>
                  <a:lnTo>
                    <a:pt x="111" y="189"/>
                  </a:lnTo>
                  <a:lnTo>
                    <a:pt x="111" y="191"/>
                  </a:lnTo>
                  <a:lnTo>
                    <a:pt x="111" y="193"/>
                  </a:lnTo>
                  <a:lnTo>
                    <a:pt x="115" y="195"/>
                  </a:lnTo>
                  <a:lnTo>
                    <a:pt x="117" y="195"/>
                  </a:lnTo>
                  <a:lnTo>
                    <a:pt x="117" y="195"/>
                  </a:lnTo>
                  <a:lnTo>
                    <a:pt x="117" y="191"/>
                  </a:lnTo>
                  <a:lnTo>
                    <a:pt x="117" y="191"/>
                  </a:lnTo>
                  <a:lnTo>
                    <a:pt x="115" y="189"/>
                  </a:lnTo>
                  <a:close/>
                  <a:moveTo>
                    <a:pt x="153" y="183"/>
                  </a:moveTo>
                  <a:lnTo>
                    <a:pt x="153" y="180"/>
                  </a:lnTo>
                  <a:lnTo>
                    <a:pt x="155" y="180"/>
                  </a:lnTo>
                  <a:lnTo>
                    <a:pt x="153" y="180"/>
                  </a:lnTo>
                  <a:lnTo>
                    <a:pt x="153" y="180"/>
                  </a:lnTo>
                  <a:lnTo>
                    <a:pt x="153" y="180"/>
                  </a:lnTo>
                  <a:lnTo>
                    <a:pt x="153" y="180"/>
                  </a:lnTo>
                  <a:lnTo>
                    <a:pt x="150" y="180"/>
                  </a:lnTo>
                  <a:lnTo>
                    <a:pt x="150" y="180"/>
                  </a:lnTo>
                  <a:lnTo>
                    <a:pt x="150" y="183"/>
                  </a:lnTo>
                  <a:lnTo>
                    <a:pt x="150" y="183"/>
                  </a:lnTo>
                  <a:lnTo>
                    <a:pt x="150" y="183"/>
                  </a:lnTo>
                  <a:lnTo>
                    <a:pt x="153" y="183"/>
                  </a:lnTo>
                  <a:lnTo>
                    <a:pt x="153" y="183"/>
                  </a:lnTo>
                  <a:lnTo>
                    <a:pt x="153" y="183"/>
                  </a:lnTo>
                  <a:lnTo>
                    <a:pt x="153" y="183"/>
                  </a:lnTo>
                  <a:close/>
                  <a:moveTo>
                    <a:pt x="182" y="199"/>
                  </a:moveTo>
                  <a:lnTo>
                    <a:pt x="182" y="199"/>
                  </a:lnTo>
                  <a:lnTo>
                    <a:pt x="180" y="197"/>
                  </a:lnTo>
                  <a:lnTo>
                    <a:pt x="180" y="197"/>
                  </a:lnTo>
                  <a:lnTo>
                    <a:pt x="180" y="199"/>
                  </a:lnTo>
                  <a:lnTo>
                    <a:pt x="180" y="199"/>
                  </a:lnTo>
                  <a:lnTo>
                    <a:pt x="178" y="199"/>
                  </a:lnTo>
                  <a:lnTo>
                    <a:pt x="178" y="199"/>
                  </a:lnTo>
                  <a:lnTo>
                    <a:pt x="178" y="199"/>
                  </a:lnTo>
                  <a:lnTo>
                    <a:pt x="178" y="201"/>
                  </a:lnTo>
                  <a:lnTo>
                    <a:pt x="178" y="201"/>
                  </a:lnTo>
                  <a:lnTo>
                    <a:pt x="178" y="204"/>
                  </a:lnTo>
                  <a:lnTo>
                    <a:pt x="180" y="201"/>
                  </a:lnTo>
                  <a:lnTo>
                    <a:pt x="180" y="201"/>
                  </a:lnTo>
                  <a:lnTo>
                    <a:pt x="182" y="201"/>
                  </a:lnTo>
                  <a:lnTo>
                    <a:pt x="182" y="201"/>
                  </a:lnTo>
                  <a:lnTo>
                    <a:pt x="182" y="201"/>
                  </a:lnTo>
                  <a:lnTo>
                    <a:pt x="182" y="199"/>
                  </a:lnTo>
                  <a:lnTo>
                    <a:pt x="182" y="199"/>
                  </a:lnTo>
                  <a:lnTo>
                    <a:pt x="182" y="199"/>
                  </a:lnTo>
                  <a:lnTo>
                    <a:pt x="182" y="199"/>
                  </a:lnTo>
                  <a:close/>
                  <a:moveTo>
                    <a:pt x="173" y="225"/>
                  </a:moveTo>
                  <a:lnTo>
                    <a:pt x="173" y="225"/>
                  </a:lnTo>
                  <a:lnTo>
                    <a:pt x="173" y="225"/>
                  </a:lnTo>
                  <a:lnTo>
                    <a:pt x="173" y="225"/>
                  </a:lnTo>
                  <a:lnTo>
                    <a:pt x="171" y="227"/>
                  </a:lnTo>
                  <a:lnTo>
                    <a:pt x="171" y="225"/>
                  </a:lnTo>
                  <a:lnTo>
                    <a:pt x="171" y="227"/>
                  </a:lnTo>
                  <a:lnTo>
                    <a:pt x="169" y="227"/>
                  </a:lnTo>
                  <a:lnTo>
                    <a:pt x="171" y="227"/>
                  </a:lnTo>
                  <a:lnTo>
                    <a:pt x="171" y="229"/>
                  </a:lnTo>
                  <a:lnTo>
                    <a:pt x="173" y="229"/>
                  </a:lnTo>
                  <a:lnTo>
                    <a:pt x="173" y="227"/>
                  </a:lnTo>
                  <a:lnTo>
                    <a:pt x="176" y="227"/>
                  </a:lnTo>
                  <a:lnTo>
                    <a:pt x="173" y="225"/>
                  </a:lnTo>
                  <a:lnTo>
                    <a:pt x="173" y="225"/>
                  </a:lnTo>
                  <a:close/>
                  <a:moveTo>
                    <a:pt x="180" y="206"/>
                  </a:moveTo>
                  <a:lnTo>
                    <a:pt x="180" y="206"/>
                  </a:lnTo>
                  <a:lnTo>
                    <a:pt x="178" y="206"/>
                  </a:lnTo>
                  <a:lnTo>
                    <a:pt x="176" y="206"/>
                  </a:lnTo>
                  <a:lnTo>
                    <a:pt x="176" y="206"/>
                  </a:lnTo>
                  <a:lnTo>
                    <a:pt x="176" y="206"/>
                  </a:lnTo>
                  <a:lnTo>
                    <a:pt x="176" y="208"/>
                  </a:lnTo>
                  <a:lnTo>
                    <a:pt x="173" y="208"/>
                  </a:lnTo>
                  <a:lnTo>
                    <a:pt x="176" y="208"/>
                  </a:lnTo>
                  <a:lnTo>
                    <a:pt x="176" y="208"/>
                  </a:lnTo>
                  <a:lnTo>
                    <a:pt x="176" y="210"/>
                  </a:lnTo>
                  <a:lnTo>
                    <a:pt x="178" y="210"/>
                  </a:lnTo>
                  <a:lnTo>
                    <a:pt x="178" y="210"/>
                  </a:lnTo>
                  <a:lnTo>
                    <a:pt x="180" y="208"/>
                  </a:lnTo>
                  <a:lnTo>
                    <a:pt x="180" y="208"/>
                  </a:lnTo>
                  <a:lnTo>
                    <a:pt x="180" y="206"/>
                  </a:lnTo>
                  <a:lnTo>
                    <a:pt x="180" y="206"/>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2" name="Freeform 25">
              <a:extLst>
                <a:ext uri="{FF2B5EF4-FFF2-40B4-BE49-F238E27FC236}">
                  <a16:creationId xmlns:a16="http://schemas.microsoft.com/office/drawing/2014/main" id="{8E970689-AD46-4BA1-9924-9625B033C3F9}"/>
                </a:ext>
              </a:extLst>
            </p:cNvPr>
            <p:cNvSpPr>
              <a:spLocks/>
            </p:cNvSpPr>
            <p:nvPr/>
          </p:nvSpPr>
          <p:spPr bwMode="auto">
            <a:xfrm>
              <a:off x="2777140" y="4359173"/>
              <a:ext cx="673362" cy="398179"/>
            </a:xfrm>
            <a:custGeom>
              <a:avLst/>
              <a:gdLst>
                <a:gd name="T0" fmla="*/ 314 w 323"/>
                <a:gd name="T1" fmla="*/ 59 h 191"/>
                <a:gd name="T2" fmla="*/ 310 w 323"/>
                <a:gd name="T3" fmla="*/ 42 h 191"/>
                <a:gd name="T4" fmla="*/ 295 w 323"/>
                <a:gd name="T5" fmla="*/ 30 h 191"/>
                <a:gd name="T6" fmla="*/ 277 w 323"/>
                <a:gd name="T7" fmla="*/ 25 h 191"/>
                <a:gd name="T8" fmla="*/ 258 w 323"/>
                <a:gd name="T9" fmla="*/ 25 h 191"/>
                <a:gd name="T10" fmla="*/ 251 w 323"/>
                <a:gd name="T11" fmla="*/ 23 h 191"/>
                <a:gd name="T12" fmla="*/ 239 w 323"/>
                <a:gd name="T13" fmla="*/ 17 h 191"/>
                <a:gd name="T14" fmla="*/ 235 w 323"/>
                <a:gd name="T15" fmla="*/ 13 h 191"/>
                <a:gd name="T16" fmla="*/ 230 w 323"/>
                <a:gd name="T17" fmla="*/ 11 h 191"/>
                <a:gd name="T18" fmla="*/ 224 w 323"/>
                <a:gd name="T19" fmla="*/ 4 h 191"/>
                <a:gd name="T20" fmla="*/ 220 w 323"/>
                <a:gd name="T21" fmla="*/ 0 h 191"/>
                <a:gd name="T22" fmla="*/ 170 w 323"/>
                <a:gd name="T23" fmla="*/ 0 h 191"/>
                <a:gd name="T24" fmla="*/ 151 w 323"/>
                <a:gd name="T25" fmla="*/ 13 h 191"/>
                <a:gd name="T26" fmla="*/ 145 w 323"/>
                <a:gd name="T27" fmla="*/ 21 h 191"/>
                <a:gd name="T28" fmla="*/ 136 w 323"/>
                <a:gd name="T29" fmla="*/ 32 h 191"/>
                <a:gd name="T30" fmla="*/ 122 w 323"/>
                <a:gd name="T31" fmla="*/ 25 h 191"/>
                <a:gd name="T32" fmla="*/ 115 w 323"/>
                <a:gd name="T33" fmla="*/ 23 h 191"/>
                <a:gd name="T34" fmla="*/ 109 w 323"/>
                <a:gd name="T35" fmla="*/ 13 h 191"/>
                <a:gd name="T36" fmla="*/ 98 w 323"/>
                <a:gd name="T37" fmla="*/ 11 h 191"/>
                <a:gd name="T38" fmla="*/ 82 w 323"/>
                <a:gd name="T39" fmla="*/ 13 h 191"/>
                <a:gd name="T40" fmla="*/ 75 w 323"/>
                <a:gd name="T41" fmla="*/ 19 h 191"/>
                <a:gd name="T42" fmla="*/ 61 w 323"/>
                <a:gd name="T43" fmla="*/ 28 h 191"/>
                <a:gd name="T44" fmla="*/ 65 w 323"/>
                <a:gd name="T45" fmla="*/ 38 h 191"/>
                <a:gd name="T46" fmla="*/ 69 w 323"/>
                <a:gd name="T47" fmla="*/ 38 h 191"/>
                <a:gd name="T48" fmla="*/ 57 w 323"/>
                <a:gd name="T49" fmla="*/ 49 h 191"/>
                <a:gd name="T50" fmla="*/ 52 w 323"/>
                <a:gd name="T51" fmla="*/ 55 h 191"/>
                <a:gd name="T52" fmla="*/ 54 w 323"/>
                <a:gd name="T53" fmla="*/ 67 h 191"/>
                <a:gd name="T54" fmla="*/ 38 w 323"/>
                <a:gd name="T55" fmla="*/ 84 h 191"/>
                <a:gd name="T56" fmla="*/ 27 w 323"/>
                <a:gd name="T57" fmla="*/ 89 h 191"/>
                <a:gd name="T58" fmla="*/ 0 w 323"/>
                <a:gd name="T59" fmla="*/ 91 h 191"/>
                <a:gd name="T60" fmla="*/ 8 w 323"/>
                <a:gd name="T61" fmla="*/ 120 h 191"/>
                <a:gd name="T62" fmla="*/ 29 w 323"/>
                <a:gd name="T63" fmla="*/ 139 h 191"/>
                <a:gd name="T64" fmla="*/ 36 w 323"/>
                <a:gd name="T65" fmla="*/ 145 h 191"/>
                <a:gd name="T66" fmla="*/ 42 w 323"/>
                <a:gd name="T67" fmla="*/ 160 h 191"/>
                <a:gd name="T68" fmla="*/ 50 w 323"/>
                <a:gd name="T69" fmla="*/ 168 h 191"/>
                <a:gd name="T70" fmla="*/ 69 w 323"/>
                <a:gd name="T71" fmla="*/ 183 h 191"/>
                <a:gd name="T72" fmla="*/ 78 w 323"/>
                <a:gd name="T73" fmla="*/ 187 h 191"/>
                <a:gd name="T74" fmla="*/ 88 w 323"/>
                <a:gd name="T75" fmla="*/ 191 h 191"/>
                <a:gd name="T76" fmla="*/ 105 w 323"/>
                <a:gd name="T77" fmla="*/ 181 h 191"/>
                <a:gd name="T78" fmla="*/ 126 w 323"/>
                <a:gd name="T79" fmla="*/ 185 h 191"/>
                <a:gd name="T80" fmla="*/ 140 w 323"/>
                <a:gd name="T81" fmla="*/ 185 h 191"/>
                <a:gd name="T82" fmla="*/ 149 w 323"/>
                <a:gd name="T83" fmla="*/ 177 h 191"/>
                <a:gd name="T84" fmla="*/ 155 w 323"/>
                <a:gd name="T85" fmla="*/ 175 h 191"/>
                <a:gd name="T86" fmla="*/ 163 w 323"/>
                <a:gd name="T87" fmla="*/ 158 h 191"/>
                <a:gd name="T88" fmla="*/ 165 w 323"/>
                <a:gd name="T89" fmla="*/ 152 h 191"/>
                <a:gd name="T90" fmla="*/ 180 w 323"/>
                <a:gd name="T91" fmla="*/ 154 h 191"/>
                <a:gd name="T92" fmla="*/ 197 w 323"/>
                <a:gd name="T93" fmla="*/ 152 h 191"/>
                <a:gd name="T94" fmla="*/ 195 w 323"/>
                <a:gd name="T95" fmla="*/ 145 h 191"/>
                <a:gd name="T96" fmla="*/ 199 w 323"/>
                <a:gd name="T97" fmla="*/ 135 h 191"/>
                <a:gd name="T98" fmla="*/ 205 w 323"/>
                <a:gd name="T99" fmla="*/ 145 h 191"/>
                <a:gd name="T100" fmla="*/ 222 w 323"/>
                <a:gd name="T101" fmla="*/ 154 h 191"/>
                <a:gd name="T102" fmla="*/ 222 w 323"/>
                <a:gd name="T103" fmla="*/ 152 h 191"/>
                <a:gd name="T104" fmla="*/ 222 w 323"/>
                <a:gd name="T105" fmla="*/ 139 h 191"/>
                <a:gd name="T106" fmla="*/ 230 w 323"/>
                <a:gd name="T107" fmla="*/ 137 h 191"/>
                <a:gd name="T108" fmla="*/ 226 w 323"/>
                <a:gd name="T109" fmla="*/ 128 h 191"/>
                <a:gd name="T110" fmla="*/ 268 w 323"/>
                <a:gd name="T111" fmla="*/ 97 h 191"/>
                <a:gd name="T112" fmla="*/ 306 w 323"/>
                <a:gd name="T113" fmla="*/ 97 h 191"/>
                <a:gd name="T114" fmla="*/ 312 w 323"/>
                <a:gd name="T115" fmla="*/ 89 h 191"/>
                <a:gd name="T116" fmla="*/ 323 w 323"/>
                <a:gd name="T117" fmla="*/ 9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3" h="191">
                  <a:moveTo>
                    <a:pt x="323" y="93"/>
                  </a:moveTo>
                  <a:lnTo>
                    <a:pt x="321" y="89"/>
                  </a:lnTo>
                  <a:lnTo>
                    <a:pt x="316" y="82"/>
                  </a:lnTo>
                  <a:lnTo>
                    <a:pt x="316" y="78"/>
                  </a:lnTo>
                  <a:lnTo>
                    <a:pt x="314" y="74"/>
                  </a:lnTo>
                  <a:lnTo>
                    <a:pt x="314" y="59"/>
                  </a:lnTo>
                  <a:lnTo>
                    <a:pt x="314" y="53"/>
                  </a:lnTo>
                  <a:lnTo>
                    <a:pt x="314" y="53"/>
                  </a:lnTo>
                  <a:lnTo>
                    <a:pt x="312" y="49"/>
                  </a:lnTo>
                  <a:lnTo>
                    <a:pt x="310" y="49"/>
                  </a:lnTo>
                  <a:lnTo>
                    <a:pt x="310" y="44"/>
                  </a:lnTo>
                  <a:lnTo>
                    <a:pt x="310" y="42"/>
                  </a:lnTo>
                  <a:lnTo>
                    <a:pt x="310" y="36"/>
                  </a:lnTo>
                  <a:lnTo>
                    <a:pt x="308" y="28"/>
                  </a:lnTo>
                  <a:lnTo>
                    <a:pt x="308" y="25"/>
                  </a:lnTo>
                  <a:lnTo>
                    <a:pt x="302" y="28"/>
                  </a:lnTo>
                  <a:lnTo>
                    <a:pt x="297" y="28"/>
                  </a:lnTo>
                  <a:lnTo>
                    <a:pt x="295" y="30"/>
                  </a:lnTo>
                  <a:lnTo>
                    <a:pt x="291" y="30"/>
                  </a:lnTo>
                  <a:lnTo>
                    <a:pt x="289" y="30"/>
                  </a:lnTo>
                  <a:lnTo>
                    <a:pt x="285" y="25"/>
                  </a:lnTo>
                  <a:lnTo>
                    <a:pt x="283" y="25"/>
                  </a:lnTo>
                  <a:lnTo>
                    <a:pt x="277" y="25"/>
                  </a:lnTo>
                  <a:lnTo>
                    <a:pt x="277" y="25"/>
                  </a:lnTo>
                  <a:lnTo>
                    <a:pt x="274" y="23"/>
                  </a:lnTo>
                  <a:lnTo>
                    <a:pt x="268" y="21"/>
                  </a:lnTo>
                  <a:lnTo>
                    <a:pt x="266" y="21"/>
                  </a:lnTo>
                  <a:lnTo>
                    <a:pt x="262" y="23"/>
                  </a:lnTo>
                  <a:lnTo>
                    <a:pt x="260" y="23"/>
                  </a:lnTo>
                  <a:lnTo>
                    <a:pt x="258" y="25"/>
                  </a:lnTo>
                  <a:lnTo>
                    <a:pt x="258" y="28"/>
                  </a:lnTo>
                  <a:lnTo>
                    <a:pt x="256" y="30"/>
                  </a:lnTo>
                  <a:lnTo>
                    <a:pt x="256" y="30"/>
                  </a:lnTo>
                  <a:lnTo>
                    <a:pt x="253" y="25"/>
                  </a:lnTo>
                  <a:lnTo>
                    <a:pt x="253" y="23"/>
                  </a:lnTo>
                  <a:lnTo>
                    <a:pt x="251" y="23"/>
                  </a:lnTo>
                  <a:lnTo>
                    <a:pt x="249" y="23"/>
                  </a:lnTo>
                  <a:lnTo>
                    <a:pt x="247" y="23"/>
                  </a:lnTo>
                  <a:lnTo>
                    <a:pt x="245" y="21"/>
                  </a:lnTo>
                  <a:lnTo>
                    <a:pt x="243" y="19"/>
                  </a:lnTo>
                  <a:lnTo>
                    <a:pt x="243" y="19"/>
                  </a:lnTo>
                  <a:lnTo>
                    <a:pt x="239" y="17"/>
                  </a:lnTo>
                  <a:lnTo>
                    <a:pt x="239" y="17"/>
                  </a:lnTo>
                  <a:lnTo>
                    <a:pt x="239" y="17"/>
                  </a:lnTo>
                  <a:lnTo>
                    <a:pt x="237" y="15"/>
                  </a:lnTo>
                  <a:lnTo>
                    <a:pt x="235" y="15"/>
                  </a:lnTo>
                  <a:lnTo>
                    <a:pt x="235" y="15"/>
                  </a:lnTo>
                  <a:lnTo>
                    <a:pt x="235" y="13"/>
                  </a:lnTo>
                  <a:lnTo>
                    <a:pt x="233" y="13"/>
                  </a:lnTo>
                  <a:lnTo>
                    <a:pt x="233" y="13"/>
                  </a:lnTo>
                  <a:lnTo>
                    <a:pt x="233" y="13"/>
                  </a:lnTo>
                  <a:lnTo>
                    <a:pt x="233" y="11"/>
                  </a:lnTo>
                  <a:lnTo>
                    <a:pt x="233" y="11"/>
                  </a:lnTo>
                  <a:lnTo>
                    <a:pt x="230" y="11"/>
                  </a:lnTo>
                  <a:lnTo>
                    <a:pt x="230" y="11"/>
                  </a:lnTo>
                  <a:lnTo>
                    <a:pt x="230" y="11"/>
                  </a:lnTo>
                  <a:lnTo>
                    <a:pt x="228" y="7"/>
                  </a:lnTo>
                  <a:lnTo>
                    <a:pt x="228" y="7"/>
                  </a:lnTo>
                  <a:lnTo>
                    <a:pt x="226" y="4"/>
                  </a:lnTo>
                  <a:lnTo>
                    <a:pt x="224" y="4"/>
                  </a:lnTo>
                  <a:lnTo>
                    <a:pt x="220" y="7"/>
                  </a:lnTo>
                  <a:lnTo>
                    <a:pt x="220" y="4"/>
                  </a:lnTo>
                  <a:lnTo>
                    <a:pt x="222" y="2"/>
                  </a:lnTo>
                  <a:lnTo>
                    <a:pt x="222" y="2"/>
                  </a:lnTo>
                  <a:lnTo>
                    <a:pt x="222" y="0"/>
                  </a:lnTo>
                  <a:lnTo>
                    <a:pt x="220" y="0"/>
                  </a:lnTo>
                  <a:lnTo>
                    <a:pt x="220" y="0"/>
                  </a:lnTo>
                  <a:lnTo>
                    <a:pt x="220" y="0"/>
                  </a:lnTo>
                  <a:lnTo>
                    <a:pt x="218" y="0"/>
                  </a:lnTo>
                  <a:lnTo>
                    <a:pt x="186" y="2"/>
                  </a:lnTo>
                  <a:lnTo>
                    <a:pt x="174" y="0"/>
                  </a:lnTo>
                  <a:lnTo>
                    <a:pt x="170" y="0"/>
                  </a:lnTo>
                  <a:lnTo>
                    <a:pt x="159" y="4"/>
                  </a:lnTo>
                  <a:lnTo>
                    <a:pt x="157" y="4"/>
                  </a:lnTo>
                  <a:lnTo>
                    <a:pt x="157" y="4"/>
                  </a:lnTo>
                  <a:lnTo>
                    <a:pt x="155" y="7"/>
                  </a:lnTo>
                  <a:lnTo>
                    <a:pt x="153" y="11"/>
                  </a:lnTo>
                  <a:lnTo>
                    <a:pt x="151" y="13"/>
                  </a:lnTo>
                  <a:lnTo>
                    <a:pt x="149" y="13"/>
                  </a:lnTo>
                  <a:lnTo>
                    <a:pt x="149" y="15"/>
                  </a:lnTo>
                  <a:lnTo>
                    <a:pt x="147" y="15"/>
                  </a:lnTo>
                  <a:lnTo>
                    <a:pt x="147" y="17"/>
                  </a:lnTo>
                  <a:lnTo>
                    <a:pt x="145" y="19"/>
                  </a:lnTo>
                  <a:lnTo>
                    <a:pt x="145" y="21"/>
                  </a:lnTo>
                  <a:lnTo>
                    <a:pt x="145" y="21"/>
                  </a:lnTo>
                  <a:lnTo>
                    <a:pt x="142" y="21"/>
                  </a:lnTo>
                  <a:lnTo>
                    <a:pt x="140" y="23"/>
                  </a:lnTo>
                  <a:lnTo>
                    <a:pt x="140" y="25"/>
                  </a:lnTo>
                  <a:lnTo>
                    <a:pt x="138" y="30"/>
                  </a:lnTo>
                  <a:lnTo>
                    <a:pt x="136" y="32"/>
                  </a:lnTo>
                  <a:lnTo>
                    <a:pt x="134" y="32"/>
                  </a:lnTo>
                  <a:lnTo>
                    <a:pt x="126" y="30"/>
                  </a:lnTo>
                  <a:lnTo>
                    <a:pt x="124" y="30"/>
                  </a:lnTo>
                  <a:lnTo>
                    <a:pt x="124" y="28"/>
                  </a:lnTo>
                  <a:lnTo>
                    <a:pt x="122" y="28"/>
                  </a:lnTo>
                  <a:lnTo>
                    <a:pt x="122" y="25"/>
                  </a:lnTo>
                  <a:lnTo>
                    <a:pt x="119" y="25"/>
                  </a:lnTo>
                  <a:lnTo>
                    <a:pt x="119" y="25"/>
                  </a:lnTo>
                  <a:lnTo>
                    <a:pt x="117" y="23"/>
                  </a:lnTo>
                  <a:lnTo>
                    <a:pt x="117" y="23"/>
                  </a:lnTo>
                  <a:lnTo>
                    <a:pt x="115" y="23"/>
                  </a:lnTo>
                  <a:lnTo>
                    <a:pt x="115" y="23"/>
                  </a:lnTo>
                  <a:lnTo>
                    <a:pt x="115" y="21"/>
                  </a:lnTo>
                  <a:lnTo>
                    <a:pt x="115" y="21"/>
                  </a:lnTo>
                  <a:lnTo>
                    <a:pt x="109" y="17"/>
                  </a:lnTo>
                  <a:lnTo>
                    <a:pt x="109" y="15"/>
                  </a:lnTo>
                  <a:lnTo>
                    <a:pt x="109" y="13"/>
                  </a:lnTo>
                  <a:lnTo>
                    <a:pt x="109" y="13"/>
                  </a:lnTo>
                  <a:lnTo>
                    <a:pt x="107" y="11"/>
                  </a:lnTo>
                  <a:lnTo>
                    <a:pt x="107" y="11"/>
                  </a:lnTo>
                  <a:lnTo>
                    <a:pt x="103" y="11"/>
                  </a:lnTo>
                  <a:lnTo>
                    <a:pt x="101" y="11"/>
                  </a:lnTo>
                  <a:lnTo>
                    <a:pt x="101" y="11"/>
                  </a:lnTo>
                  <a:lnTo>
                    <a:pt x="98" y="11"/>
                  </a:lnTo>
                  <a:lnTo>
                    <a:pt x="96" y="11"/>
                  </a:lnTo>
                  <a:lnTo>
                    <a:pt x="94" y="11"/>
                  </a:lnTo>
                  <a:lnTo>
                    <a:pt x="90" y="13"/>
                  </a:lnTo>
                  <a:lnTo>
                    <a:pt x="84" y="13"/>
                  </a:lnTo>
                  <a:lnTo>
                    <a:pt x="84" y="13"/>
                  </a:lnTo>
                  <a:lnTo>
                    <a:pt x="82" y="13"/>
                  </a:lnTo>
                  <a:lnTo>
                    <a:pt x="82" y="13"/>
                  </a:lnTo>
                  <a:lnTo>
                    <a:pt x="82" y="13"/>
                  </a:lnTo>
                  <a:lnTo>
                    <a:pt x="80" y="15"/>
                  </a:lnTo>
                  <a:lnTo>
                    <a:pt x="78" y="17"/>
                  </a:lnTo>
                  <a:lnTo>
                    <a:pt x="75" y="17"/>
                  </a:lnTo>
                  <a:lnTo>
                    <a:pt x="75" y="19"/>
                  </a:lnTo>
                  <a:lnTo>
                    <a:pt x="75" y="19"/>
                  </a:lnTo>
                  <a:lnTo>
                    <a:pt x="75" y="21"/>
                  </a:lnTo>
                  <a:lnTo>
                    <a:pt x="73" y="21"/>
                  </a:lnTo>
                  <a:lnTo>
                    <a:pt x="73" y="23"/>
                  </a:lnTo>
                  <a:lnTo>
                    <a:pt x="71" y="23"/>
                  </a:lnTo>
                  <a:lnTo>
                    <a:pt x="61" y="28"/>
                  </a:lnTo>
                  <a:lnTo>
                    <a:pt x="63" y="30"/>
                  </a:lnTo>
                  <a:lnTo>
                    <a:pt x="63" y="32"/>
                  </a:lnTo>
                  <a:lnTo>
                    <a:pt x="63" y="34"/>
                  </a:lnTo>
                  <a:lnTo>
                    <a:pt x="63" y="36"/>
                  </a:lnTo>
                  <a:lnTo>
                    <a:pt x="65" y="36"/>
                  </a:lnTo>
                  <a:lnTo>
                    <a:pt x="65" y="38"/>
                  </a:lnTo>
                  <a:lnTo>
                    <a:pt x="67" y="38"/>
                  </a:lnTo>
                  <a:lnTo>
                    <a:pt x="67" y="38"/>
                  </a:lnTo>
                  <a:lnTo>
                    <a:pt x="67" y="38"/>
                  </a:lnTo>
                  <a:lnTo>
                    <a:pt x="69" y="38"/>
                  </a:lnTo>
                  <a:lnTo>
                    <a:pt x="69" y="38"/>
                  </a:lnTo>
                  <a:lnTo>
                    <a:pt x="69" y="38"/>
                  </a:lnTo>
                  <a:lnTo>
                    <a:pt x="67" y="40"/>
                  </a:lnTo>
                  <a:lnTo>
                    <a:pt x="67" y="42"/>
                  </a:lnTo>
                  <a:lnTo>
                    <a:pt x="65" y="46"/>
                  </a:lnTo>
                  <a:lnTo>
                    <a:pt x="63" y="46"/>
                  </a:lnTo>
                  <a:lnTo>
                    <a:pt x="59" y="49"/>
                  </a:lnTo>
                  <a:lnTo>
                    <a:pt x="57" y="49"/>
                  </a:lnTo>
                  <a:lnTo>
                    <a:pt x="54" y="49"/>
                  </a:lnTo>
                  <a:lnTo>
                    <a:pt x="54" y="49"/>
                  </a:lnTo>
                  <a:lnTo>
                    <a:pt x="54" y="51"/>
                  </a:lnTo>
                  <a:lnTo>
                    <a:pt x="52" y="51"/>
                  </a:lnTo>
                  <a:lnTo>
                    <a:pt x="52" y="53"/>
                  </a:lnTo>
                  <a:lnTo>
                    <a:pt x="52" y="55"/>
                  </a:lnTo>
                  <a:lnTo>
                    <a:pt x="54" y="61"/>
                  </a:lnTo>
                  <a:lnTo>
                    <a:pt x="54" y="61"/>
                  </a:lnTo>
                  <a:lnTo>
                    <a:pt x="52" y="65"/>
                  </a:lnTo>
                  <a:lnTo>
                    <a:pt x="52" y="65"/>
                  </a:lnTo>
                  <a:lnTo>
                    <a:pt x="52" y="65"/>
                  </a:lnTo>
                  <a:lnTo>
                    <a:pt x="54" y="67"/>
                  </a:lnTo>
                  <a:lnTo>
                    <a:pt x="54" y="67"/>
                  </a:lnTo>
                  <a:lnTo>
                    <a:pt x="52" y="70"/>
                  </a:lnTo>
                  <a:lnTo>
                    <a:pt x="52" y="72"/>
                  </a:lnTo>
                  <a:lnTo>
                    <a:pt x="50" y="74"/>
                  </a:lnTo>
                  <a:lnTo>
                    <a:pt x="42" y="80"/>
                  </a:lnTo>
                  <a:lnTo>
                    <a:pt x="38" y="84"/>
                  </a:lnTo>
                  <a:lnTo>
                    <a:pt x="36" y="86"/>
                  </a:lnTo>
                  <a:lnTo>
                    <a:pt x="34" y="89"/>
                  </a:lnTo>
                  <a:lnTo>
                    <a:pt x="34" y="91"/>
                  </a:lnTo>
                  <a:lnTo>
                    <a:pt x="31" y="91"/>
                  </a:lnTo>
                  <a:lnTo>
                    <a:pt x="27" y="91"/>
                  </a:lnTo>
                  <a:lnTo>
                    <a:pt x="27" y="89"/>
                  </a:lnTo>
                  <a:lnTo>
                    <a:pt x="10" y="93"/>
                  </a:lnTo>
                  <a:lnTo>
                    <a:pt x="8" y="93"/>
                  </a:lnTo>
                  <a:lnTo>
                    <a:pt x="6" y="91"/>
                  </a:lnTo>
                  <a:lnTo>
                    <a:pt x="4" y="91"/>
                  </a:lnTo>
                  <a:lnTo>
                    <a:pt x="4" y="91"/>
                  </a:lnTo>
                  <a:lnTo>
                    <a:pt x="0" y="91"/>
                  </a:lnTo>
                  <a:lnTo>
                    <a:pt x="0" y="99"/>
                  </a:lnTo>
                  <a:lnTo>
                    <a:pt x="2" y="105"/>
                  </a:lnTo>
                  <a:lnTo>
                    <a:pt x="2" y="110"/>
                  </a:lnTo>
                  <a:lnTo>
                    <a:pt x="4" y="116"/>
                  </a:lnTo>
                  <a:lnTo>
                    <a:pt x="6" y="118"/>
                  </a:lnTo>
                  <a:lnTo>
                    <a:pt x="8" y="120"/>
                  </a:lnTo>
                  <a:lnTo>
                    <a:pt x="10" y="122"/>
                  </a:lnTo>
                  <a:lnTo>
                    <a:pt x="13" y="122"/>
                  </a:lnTo>
                  <a:lnTo>
                    <a:pt x="13" y="124"/>
                  </a:lnTo>
                  <a:lnTo>
                    <a:pt x="17" y="135"/>
                  </a:lnTo>
                  <a:lnTo>
                    <a:pt x="21" y="145"/>
                  </a:lnTo>
                  <a:lnTo>
                    <a:pt x="29" y="139"/>
                  </a:lnTo>
                  <a:lnTo>
                    <a:pt x="29" y="139"/>
                  </a:lnTo>
                  <a:lnTo>
                    <a:pt x="31" y="141"/>
                  </a:lnTo>
                  <a:lnTo>
                    <a:pt x="31" y="141"/>
                  </a:lnTo>
                  <a:lnTo>
                    <a:pt x="31" y="141"/>
                  </a:lnTo>
                  <a:lnTo>
                    <a:pt x="36" y="143"/>
                  </a:lnTo>
                  <a:lnTo>
                    <a:pt x="36" y="145"/>
                  </a:lnTo>
                  <a:lnTo>
                    <a:pt x="38" y="145"/>
                  </a:lnTo>
                  <a:lnTo>
                    <a:pt x="38" y="145"/>
                  </a:lnTo>
                  <a:lnTo>
                    <a:pt x="38" y="147"/>
                  </a:lnTo>
                  <a:lnTo>
                    <a:pt x="38" y="147"/>
                  </a:lnTo>
                  <a:lnTo>
                    <a:pt x="40" y="149"/>
                  </a:lnTo>
                  <a:lnTo>
                    <a:pt x="42" y="160"/>
                  </a:lnTo>
                  <a:lnTo>
                    <a:pt x="44" y="162"/>
                  </a:lnTo>
                  <a:lnTo>
                    <a:pt x="44" y="162"/>
                  </a:lnTo>
                  <a:lnTo>
                    <a:pt x="48" y="164"/>
                  </a:lnTo>
                  <a:lnTo>
                    <a:pt x="48" y="164"/>
                  </a:lnTo>
                  <a:lnTo>
                    <a:pt x="50" y="166"/>
                  </a:lnTo>
                  <a:lnTo>
                    <a:pt x="50" y="168"/>
                  </a:lnTo>
                  <a:lnTo>
                    <a:pt x="52" y="170"/>
                  </a:lnTo>
                  <a:lnTo>
                    <a:pt x="54" y="175"/>
                  </a:lnTo>
                  <a:lnTo>
                    <a:pt x="59" y="177"/>
                  </a:lnTo>
                  <a:lnTo>
                    <a:pt x="63" y="179"/>
                  </a:lnTo>
                  <a:lnTo>
                    <a:pt x="67" y="183"/>
                  </a:lnTo>
                  <a:lnTo>
                    <a:pt x="69" y="183"/>
                  </a:lnTo>
                  <a:lnTo>
                    <a:pt x="71" y="183"/>
                  </a:lnTo>
                  <a:lnTo>
                    <a:pt x="71" y="185"/>
                  </a:lnTo>
                  <a:lnTo>
                    <a:pt x="73" y="187"/>
                  </a:lnTo>
                  <a:lnTo>
                    <a:pt x="75" y="187"/>
                  </a:lnTo>
                  <a:lnTo>
                    <a:pt x="75" y="187"/>
                  </a:lnTo>
                  <a:lnTo>
                    <a:pt x="78" y="187"/>
                  </a:lnTo>
                  <a:lnTo>
                    <a:pt x="78" y="187"/>
                  </a:lnTo>
                  <a:lnTo>
                    <a:pt x="80" y="187"/>
                  </a:lnTo>
                  <a:lnTo>
                    <a:pt x="84" y="187"/>
                  </a:lnTo>
                  <a:lnTo>
                    <a:pt x="86" y="189"/>
                  </a:lnTo>
                  <a:lnTo>
                    <a:pt x="86" y="189"/>
                  </a:lnTo>
                  <a:lnTo>
                    <a:pt x="88" y="191"/>
                  </a:lnTo>
                  <a:lnTo>
                    <a:pt x="90" y="191"/>
                  </a:lnTo>
                  <a:lnTo>
                    <a:pt x="94" y="187"/>
                  </a:lnTo>
                  <a:lnTo>
                    <a:pt x="94" y="187"/>
                  </a:lnTo>
                  <a:lnTo>
                    <a:pt x="98" y="185"/>
                  </a:lnTo>
                  <a:lnTo>
                    <a:pt x="101" y="185"/>
                  </a:lnTo>
                  <a:lnTo>
                    <a:pt x="105" y="181"/>
                  </a:lnTo>
                  <a:lnTo>
                    <a:pt x="109" y="177"/>
                  </a:lnTo>
                  <a:lnTo>
                    <a:pt x="111" y="181"/>
                  </a:lnTo>
                  <a:lnTo>
                    <a:pt x="117" y="181"/>
                  </a:lnTo>
                  <a:lnTo>
                    <a:pt x="122" y="185"/>
                  </a:lnTo>
                  <a:lnTo>
                    <a:pt x="124" y="185"/>
                  </a:lnTo>
                  <a:lnTo>
                    <a:pt x="126" y="185"/>
                  </a:lnTo>
                  <a:lnTo>
                    <a:pt x="128" y="185"/>
                  </a:lnTo>
                  <a:lnTo>
                    <a:pt x="130" y="185"/>
                  </a:lnTo>
                  <a:lnTo>
                    <a:pt x="130" y="185"/>
                  </a:lnTo>
                  <a:lnTo>
                    <a:pt x="132" y="185"/>
                  </a:lnTo>
                  <a:lnTo>
                    <a:pt x="138" y="185"/>
                  </a:lnTo>
                  <a:lnTo>
                    <a:pt x="140" y="185"/>
                  </a:lnTo>
                  <a:lnTo>
                    <a:pt x="140" y="183"/>
                  </a:lnTo>
                  <a:lnTo>
                    <a:pt x="140" y="181"/>
                  </a:lnTo>
                  <a:lnTo>
                    <a:pt x="142" y="181"/>
                  </a:lnTo>
                  <a:lnTo>
                    <a:pt x="142" y="179"/>
                  </a:lnTo>
                  <a:lnTo>
                    <a:pt x="147" y="177"/>
                  </a:lnTo>
                  <a:lnTo>
                    <a:pt x="149" y="177"/>
                  </a:lnTo>
                  <a:lnTo>
                    <a:pt x="151" y="175"/>
                  </a:lnTo>
                  <a:lnTo>
                    <a:pt x="151" y="175"/>
                  </a:lnTo>
                  <a:lnTo>
                    <a:pt x="153" y="175"/>
                  </a:lnTo>
                  <a:lnTo>
                    <a:pt x="153" y="175"/>
                  </a:lnTo>
                  <a:lnTo>
                    <a:pt x="153" y="175"/>
                  </a:lnTo>
                  <a:lnTo>
                    <a:pt x="155" y="175"/>
                  </a:lnTo>
                  <a:lnTo>
                    <a:pt x="157" y="173"/>
                  </a:lnTo>
                  <a:lnTo>
                    <a:pt x="157" y="170"/>
                  </a:lnTo>
                  <a:lnTo>
                    <a:pt x="165" y="160"/>
                  </a:lnTo>
                  <a:lnTo>
                    <a:pt x="165" y="160"/>
                  </a:lnTo>
                  <a:lnTo>
                    <a:pt x="165" y="158"/>
                  </a:lnTo>
                  <a:lnTo>
                    <a:pt x="163" y="158"/>
                  </a:lnTo>
                  <a:lnTo>
                    <a:pt x="163" y="158"/>
                  </a:lnTo>
                  <a:lnTo>
                    <a:pt x="163" y="156"/>
                  </a:lnTo>
                  <a:lnTo>
                    <a:pt x="163" y="156"/>
                  </a:lnTo>
                  <a:lnTo>
                    <a:pt x="163" y="154"/>
                  </a:lnTo>
                  <a:lnTo>
                    <a:pt x="163" y="152"/>
                  </a:lnTo>
                  <a:lnTo>
                    <a:pt x="165" y="152"/>
                  </a:lnTo>
                  <a:lnTo>
                    <a:pt x="165" y="152"/>
                  </a:lnTo>
                  <a:lnTo>
                    <a:pt x="168" y="152"/>
                  </a:lnTo>
                  <a:lnTo>
                    <a:pt x="170" y="152"/>
                  </a:lnTo>
                  <a:lnTo>
                    <a:pt x="174" y="152"/>
                  </a:lnTo>
                  <a:lnTo>
                    <a:pt x="176" y="154"/>
                  </a:lnTo>
                  <a:lnTo>
                    <a:pt x="180" y="154"/>
                  </a:lnTo>
                  <a:lnTo>
                    <a:pt x="182" y="152"/>
                  </a:lnTo>
                  <a:lnTo>
                    <a:pt x="186" y="154"/>
                  </a:lnTo>
                  <a:lnTo>
                    <a:pt x="189" y="156"/>
                  </a:lnTo>
                  <a:lnTo>
                    <a:pt x="191" y="154"/>
                  </a:lnTo>
                  <a:lnTo>
                    <a:pt x="195" y="154"/>
                  </a:lnTo>
                  <a:lnTo>
                    <a:pt x="197" y="152"/>
                  </a:lnTo>
                  <a:lnTo>
                    <a:pt x="197" y="152"/>
                  </a:lnTo>
                  <a:lnTo>
                    <a:pt x="197" y="149"/>
                  </a:lnTo>
                  <a:lnTo>
                    <a:pt x="197" y="149"/>
                  </a:lnTo>
                  <a:lnTo>
                    <a:pt x="197" y="147"/>
                  </a:lnTo>
                  <a:lnTo>
                    <a:pt x="195" y="147"/>
                  </a:lnTo>
                  <a:lnTo>
                    <a:pt x="195" y="145"/>
                  </a:lnTo>
                  <a:lnTo>
                    <a:pt x="193" y="145"/>
                  </a:lnTo>
                  <a:lnTo>
                    <a:pt x="193" y="143"/>
                  </a:lnTo>
                  <a:lnTo>
                    <a:pt x="195" y="141"/>
                  </a:lnTo>
                  <a:lnTo>
                    <a:pt x="197" y="139"/>
                  </a:lnTo>
                  <a:lnTo>
                    <a:pt x="199" y="135"/>
                  </a:lnTo>
                  <a:lnTo>
                    <a:pt x="199" y="135"/>
                  </a:lnTo>
                  <a:lnTo>
                    <a:pt x="201" y="135"/>
                  </a:lnTo>
                  <a:lnTo>
                    <a:pt x="201" y="135"/>
                  </a:lnTo>
                  <a:lnTo>
                    <a:pt x="203" y="137"/>
                  </a:lnTo>
                  <a:lnTo>
                    <a:pt x="205" y="141"/>
                  </a:lnTo>
                  <a:lnTo>
                    <a:pt x="205" y="143"/>
                  </a:lnTo>
                  <a:lnTo>
                    <a:pt x="205" y="145"/>
                  </a:lnTo>
                  <a:lnTo>
                    <a:pt x="218" y="154"/>
                  </a:lnTo>
                  <a:lnTo>
                    <a:pt x="220" y="156"/>
                  </a:lnTo>
                  <a:lnTo>
                    <a:pt x="220" y="156"/>
                  </a:lnTo>
                  <a:lnTo>
                    <a:pt x="220" y="156"/>
                  </a:lnTo>
                  <a:lnTo>
                    <a:pt x="222" y="156"/>
                  </a:lnTo>
                  <a:lnTo>
                    <a:pt x="222" y="154"/>
                  </a:lnTo>
                  <a:lnTo>
                    <a:pt x="222" y="154"/>
                  </a:lnTo>
                  <a:lnTo>
                    <a:pt x="222" y="154"/>
                  </a:lnTo>
                  <a:lnTo>
                    <a:pt x="220" y="152"/>
                  </a:lnTo>
                  <a:lnTo>
                    <a:pt x="222" y="152"/>
                  </a:lnTo>
                  <a:lnTo>
                    <a:pt x="222" y="152"/>
                  </a:lnTo>
                  <a:lnTo>
                    <a:pt x="222" y="152"/>
                  </a:lnTo>
                  <a:lnTo>
                    <a:pt x="222" y="147"/>
                  </a:lnTo>
                  <a:lnTo>
                    <a:pt x="220" y="143"/>
                  </a:lnTo>
                  <a:lnTo>
                    <a:pt x="220" y="143"/>
                  </a:lnTo>
                  <a:lnTo>
                    <a:pt x="220" y="141"/>
                  </a:lnTo>
                  <a:lnTo>
                    <a:pt x="220" y="141"/>
                  </a:lnTo>
                  <a:lnTo>
                    <a:pt x="222" y="139"/>
                  </a:lnTo>
                  <a:lnTo>
                    <a:pt x="222" y="139"/>
                  </a:lnTo>
                  <a:lnTo>
                    <a:pt x="226" y="139"/>
                  </a:lnTo>
                  <a:lnTo>
                    <a:pt x="226" y="139"/>
                  </a:lnTo>
                  <a:lnTo>
                    <a:pt x="228" y="139"/>
                  </a:lnTo>
                  <a:lnTo>
                    <a:pt x="228" y="137"/>
                  </a:lnTo>
                  <a:lnTo>
                    <a:pt x="230" y="137"/>
                  </a:lnTo>
                  <a:lnTo>
                    <a:pt x="230" y="137"/>
                  </a:lnTo>
                  <a:lnTo>
                    <a:pt x="228" y="135"/>
                  </a:lnTo>
                  <a:lnTo>
                    <a:pt x="228" y="135"/>
                  </a:lnTo>
                  <a:lnTo>
                    <a:pt x="228" y="135"/>
                  </a:lnTo>
                  <a:lnTo>
                    <a:pt x="226" y="133"/>
                  </a:lnTo>
                  <a:lnTo>
                    <a:pt x="226" y="128"/>
                  </a:lnTo>
                  <a:lnTo>
                    <a:pt x="228" y="118"/>
                  </a:lnTo>
                  <a:lnTo>
                    <a:pt x="226" y="116"/>
                  </a:lnTo>
                  <a:lnTo>
                    <a:pt x="228" y="114"/>
                  </a:lnTo>
                  <a:lnTo>
                    <a:pt x="262" y="99"/>
                  </a:lnTo>
                  <a:lnTo>
                    <a:pt x="264" y="97"/>
                  </a:lnTo>
                  <a:lnTo>
                    <a:pt x="268" y="97"/>
                  </a:lnTo>
                  <a:lnTo>
                    <a:pt x="283" y="101"/>
                  </a:lnTo>
                  <a:lnTo>
                    <a:pt x="289" y="101"/>
                  </a:lnTo>
                  <a:lnTo>
                    <a:pt x="293" y="101"/>
                  </a:lnTo>
                  <a:lnTo>
                    <a:pt x="302" y="99"/>
                  </a:lnTo>
                  <a:lnTo>
                    <a:pt x="304" y="97"/>
                  </a:lnTo>
                  <a:lnTo>
                    <a:pt x="306" y="97"/>
                  </a:lnTo>
                  <a:lnTo>
                    <a:pt x="308" y="91"/>
                  </a:lnTo>
                  <a:lnTo>
                    <a:pt x="308" y="89"/>
                  </a:lnTo>
                  <a:lnTo>
                    <a:pt x="308" y="89"/>
                  </a:lnTo>
                  <a:lnTo>
                    <a:pt x="310" y="89"/>
                  </a:lnTo>
                  <a:lnTo>
                    <a:pt x="310" y="89"/>
                  </a:lnTo>
                  <a:lnTo>
                    <a:pt x="312" y="89"/>
                  </a:lnTo>
                  <a:lnTo>
                    <a:pt x="314" y="91"/>
                  </a:lnTo>
                  <a:lnTo>
                    <a:pt x="318" y="93"/>
                  </a:lnTo>
                  <a:lnTo>
                    <a:pt x="318" y="93"/>
                  </a:lnTo>
                  <a:lnTo>
                    <a:pt x="321" y="93"/>
                  </a:lnTo>
                  <a:lnTo>
                    <a:pt x="321" y="93"/>
                  </a:lnTo>
                  <a:lnTo>
                    <a:pt x="323" y="93"/>
                  </a:lnTo>
                  <a:lnTo>
                    <a:pt x="323" y="93"/>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3" name="Freeform 26">
              <a:extLst>
                <a:ext uri="{FF2B5EF4-FFF2-40B4-BE49-F238E27FC236}">
                  <a16:creationId xmlns:a16="http://schemas.microsoft.com/office/drawing/2014/main" id="{36FA8DBE-305F-4176-9822-EE06DAFB5993}"/>
                </a:ext>
              </a:extLst>
            </p:cNvPr>
            <p:cNvSpPr>
              <a:spLocks/>
            </p:cNvSpPr>
            <p:nvPr/>
          </p:nvSpPr>
          <p:spPr bwMode="auto">
            <a:xfrm>
              <a:off x="3873698" y="5401528"/>
              <a:ext cx="56288" cy="62541"/>
            </a:xfrm>
            <a:custGeom>
              <a:avLst/>
              <a:gdLst>
                <a:gd name="T0" fmla="*/ 27 w 27"/>
                <a:gd name="T1" fmla="*/ 2 h 30"/>
                <a:gd name="T2" fmla="*/ 27 w 27"/>
                <a:gd name="T3" fmla="*/ 2 h 30"/>
                <a:gd name="T4" fmla="*/ 27 w 27"/>
                <a:gd name="T5" fmla="*/ 2 h 30"/>
                <a:gd name="T6" fmla="*/ 14 w 27"/>
                <a:gd name="T7" fmla="*/ 4 h 30"/>
                <a:gd name="T8" fmla="*/ 10 w 27"/>
                <a:gd name="T9" fmla="*/ 4 h 30"/>
                <a:gd name="T10" fmla="*/ 6 w 27"/>
                <a:gd name="T11" fmla="*/ 2 h 30"/>
                <a:gd name="T12" fmla="*/ 4 w 27"/>
                <a:gd name="T13" fmla="*/ 2 h 30"/>
                <a:gd name="T14" fmla="*/ 4 w 27"/>
                <a:gd name="T15" fmla="*/ 0 h 30"/>
                <a:gd name="T16" fmla="*/ 4 w 27"/>
                <a:gd name="T17" fmla="*/ 0 h 30"/>
                <a:gd name="T18" fmla="*/ 4 w 27"/>
                <a:gd name="T19" fmla="*/ 0 h 30"/>
                <a:gd name="T20" fmla="*/ 0 w 27"/>
                <a:gd name="T21" fmla="*/ 2 h 30"/>
                <a:gd name="T22" fmla="*/ 0 w 27"/>
                <a:gd name="T23" fmla="*/ 4 h 30"/>
                <a:gd name="T24" fmla="*/ 0 w 27"/>
                <a:gd name="T25" fmla="*/ 15 h 30"/>
                <a:gd name="T26" fmla="*/ 4 w 27"/>
                <a:gd name="T27" fmla="*/ 17 h 30"/>
                <a:gd name="T28" fmla="*/ 4 w 27"/>
                <a:gd name="T29" fmla="*/ 21 h 30"/>
                <a:gd name="T30" fmla="*/ 6 w 27"/>
                <a:gd name="T31" fmla="*/ 23 h 30"/>
                <a:gd name="T32" fmla="*/ 6 w 27"/>
                <a:gd name="T33" fmla="*/ 23 h 30"/>
                <a:gd name="T34" fmla="*/ 8 w 27"/>
                <a:gd name="T35" fmla="*/ 23 h 30"/>
                <a:gd name="T36" fmla="*/ 8 w 27"/>
                <a:gd name="T37" fmla="*/ 23 h 30"/>
                <a:gd name="T38" fmla="*/ 8 w 27"/>
                <a:gd name="T39" fmla="*/ 25 h 30"/>
                <a:gd name="T40" fmla="*/ 8 w 27"/>
                <a:gd name="T41" fmla="*/ 25 h 30"/>
                <a:gd name="T42" fmla="*/ 10 w 27"/>
                <a:gd name="T43" fmla="*/ 25 h 30"/>
                <a:gd name="T44" fmla="*/ 12 w 27"/>
                <a:gd name="T45" fmla="*/ 28 h 30"/>
                <a:gd name="T46" fmla="*/ 12 w 27"/>
                <a:gd name="T47" fmla="*/ 28 h 30"/>
                <a:gd name="T48" fmla="*/ 12 w 27"/>
                <a:gd name="T49" fmla="*/ 28 h 30"/>
                <a:gd name="T50" fmla="*/ 14 w 27"/>
                <a:gd name="T51" fmla="*/ 25 h 30"/>
                <a:gd name="T52" fmla="*/ 19 w 27"/>
                <a:gd name="T53" fmla="*/ 28 h 30"/>
                <a:gd name="T54" fmla="*/ 21 w 27"/>
                <a:gd name="T55" fmla="*/ 30 h 30"/>
                <a:gd name="T56" fmla="*/ 23 w 27"/>
                <a:gd name="T57" fmla="*/ 30 h 30"/>
                <a:gd name="T58" fmla="*/ 25 w 27"/>
                <a:gd name="T59" fmla="*/ 28 h 30"/>
                <a:gd name="T60" fmla="*/ 27 w 27"/>
                <a:gd name="T61" fmla="*/ 21 h 30"/>
                <a:gd name="T62" fmla="*/ 27 w 27"/>
                <a:gd name="T63" fmla="*/ 19 h 30"/>
                <a:gd name="T64" fmla="*/ 27 w 27"/>
                <a:gd name="T65" fmla="*/ 17 h 30"/>
                <a:gd name="T66" fmla="*/ 27 w 27"/>
                <a:gd name="T67" fmla="*/ 17 h 30"/>
                <a:gd name="T68" fmla="*/ 27 w 27"/>
                <a:gd name="T69" fmla="*/ 13 h 30"/>
                <a:gd name="T70" fmla="*/ 27 w 27"/>
                <a:gd name="T71" fmla="*/ 9 h 30"/>
                <a:gd name="T72" fmla="*/ 27 w 27"/>
                <a:gd name="T73"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30">
                  <a:moveTo>
                    <a:pt x="27" y="2"/>
                  </a:moveTo>
                  <a:lnTo>
                    <a:pt x="27" y="2"/>
                  </a:lnTo>
                  <a:lnTo>
                    <a:pt x="27" y="2"/>
                  </a:lnTo>
                  <a:lnTo>
                    <a:pt x="14" y="4"/>
                  </a:lnTo>
                  <a:lnTo>
                    <a:pt x="10" y="4"/>
                  </a:lnTo>
                  <a:lnTo>
                    <a:pt x="6" y="2"/>
                  </a:lnTo>
                  <a:lnTo>
                    <a:pt x="4" y="2"/>
                  </a:lnTo>
                  <a:lnTo>
                    <a:pt x="4" y="0"/>
                  </a:lnTo>
                  <a:lnTo>
                    <a:pt x="4" y="0"/>
                  </a:lnTo>
                  <a:lnTo>
                    <a:pt x="4" y="0"/>
                  </a:lnTo>
                  <a:lnTo>
                    <a:pt x="0" y="2"/>
                  </a:lnTo>
                  <a:lnTo>
                    <a:pt x="0" y="4"/>
                  </a:lnTo>
                  <a:lnTo>
                    <a:pt x="0" y="15"/>
                  </a:lnTo>
                  <a:lnTo>
                    <a:pt x="4" y="17"/>
                  </a:lnTo>
                  <a:lnTo>
                    <a:pt x="4" y="21"/>
                  </a:lnTo>
                  <a:lnTo>
                    <a:pt x="6" y="23"/>
                  </a:lnTo>
                  <a:lnTo>
                    <a:pt x="6" y="23"/>
                  </a:lnTo>
                  <a:lnTo>
                    <a:pt x="8" y="23"/>
                  </a:lnTo>
                  <a:lnTo>
                    <a:pt x="8" y="23"/>
                  </a:lnTo>
                  <a:lnTo>
                    <a:pt x="8" y="25"/>
                  </a:lnTo>
                  <a:lnTo>
                    <a:pt x="8" y="25"/>
                  </a:lnTo>
                  <a:lnTo>
                    <a:pt x="10" y="25"/>
                  </a:lnTo>
                  <a:lnTo>
                    <a:pt x="12" y="28"/>
                  </a:lnTo>
                  <a:lnTo>
                    <a:pt x="12" y="28"/>
                  </a:lnTo>
                  <a:lnTo>
                    <a:pt x="12" y="28"/>
                  </a:lnTo>
                  <a:lnTo>
                    <a:pt x="14" y="25"/>
                  </a:lnTo>
                  <a:lnTo>
                    <a:pt x="19" y="28"/>
                  </a:lnTo>
                  <a:lnTo>
                    <a:pt x="21" y="30"/>
                  </a:lnTo>
                  <a:lnTo>
                    <a:pt x="23" y="30"/>
                  </a:lnTo>
                  <a:lnTo>
                    <a:pt x="25" y="28"/>
                  </a:lnTo>
                  <a:lnTo>
                    <a:pt x="27" y="21"/>
                  </a:lnTo>
                  <a:lnTo>
                    <a:pt x="27" y="19"/>
                  </a:lnTo>
                  <a:lnTo>
                    <a:pt x="27" y="17"/>
                  </a:lnTo>
                  <a:lnTo>
                    <a:pt x="27" y="17"/>
                  </a:lnTo>
                  <a:lnTo>
                    <a:pt x="27" y="13"/>
                  </a:lnTo>
                  <a:lnTo>
                    <a:pt x="27" y="9"/>
                  </a:lnTo>
                  <a:lnTo>
                    <a:pt x="27" y="2"/>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4" name="Freeform 27">
              <a:extLst>
                <a:ext uri="{FF2B5EF4-FFF2-40B4-BE49-F238E27FC236}">
                  <a16:creationId xmlns:a16="http://schemas.microsoft.com/office/drawing/2014/main" id="{8A9CEF0E-452C-4FCC-936E-7AE3C204F211}"/>
                </a:ext>
              </a:extLst>
            </p:cNvPr>
            <p:cNvSpPr>
              <a:spLocks/>
            </p:cNvSpPr>
            <p:nvPr/>
          </p:nvSpPr>
          <p:spPr bwMode="auto">
            <a:xfrm>
              <a:off x="6715160" y="4008942"/>
              <a:ext cx="464891" cy="145930"/>
            </a:xfrm>
            <a:custGeom>
              <a:avLst/>
              <a:gdLst>
                <a:gd name="T0" fmla="*/ 216 w 223"/>
                <a:gd name="T1" fmla="*/ 40 h 70"/>
                <a:gd name="T2" fmla="*/ 199 w 223"/>
                <a:gd name="T3" fmla="*/ 30 h 70"/>
                <a:gd name="T4" fmla="*/ 195 w 223"/>
                <a:gd name="T5" fmla="*/ 21 h 70"/>
                <a:gd name="T6" fmla="*/ 189 w 223"/>
                <a:gd name="T7" fmla="*/ 17 h 70"/>
                <a:gd name="T8" fmla="*/ 185 w 223"/>
                <a:gd name="T9" fmla="*/ 11 h 70"/>
                <a:gd name="T10" fmla="*/ 172 w 223"/>
                <a:gd name="T11" fmla="*/ 6 h 70"/>
                <a:gd name="T12" fmla="*/ 170 w 223"/>
                <a:gd name="T13" fmla="*/ 11 h 70"/>
                <a:gd name="T14" fmla="*/ 166 w 223"/>
                <a:gd name="T15" fmla="*/ 17 h 70"/>
                <a:gd name="T16" fmla="*/ 158 w 223"/>
                <a:gd name="T17" fmla="*/ 17 h 70"/>
                <a:gd name="T18" fmla="*/ 151 w 223"/>
                <a:gd name="T19" fmla="*/ 15 h 70"/>
                <a:gd name="T20" fmla="*/ 147 w 223"/>
                <a:gd name="T21" fmla="*/ 13 h 70"/>
                <a:gd name="T22" fmla="*/ 141 w 223"/>
                <a:gd name="T23" fmla="*/ 6 h 70"/>
                <a:gd name="T24" fmla="*/ 126 w 223"/>
                <a:gd name="T25" fmla="*/ 4 h 70"/>
                <a:gd name="T26" fmla="*/ 116 w 223"/>
                <a:gd name="T27" fmla="*/ 2 h 70"/>
                <a:gd name="T28" fmla="*/ 109 w 223"/>
                <a:gd name="T29" fmla="*/ 2 h 70"/>
                <a:gd name="T30" fmla="*/ 107 w 223"/>
                <a:gd name="T31" fmla="*/ 2 h 70"/>
                <a:gd name="T32" fmla="*/ 101 w 223"/>
                <a:gd name="T33" fmla="*/ 2 h 70"/>
                <a:gd name="T34" fmla="*/ 95 w 223"/>
                <a:gd name="T35" fmla="*/ 4 h 70"/>
                <a:gd name="T36" fmla="*/ 70 w 223"/>
                <a:gd name="T37" fmla="*/ 6 h 70"/>
                <a:gd name="T38" fmla="*/ 55 w 223"/>
                <a:gd name="T39" fmla="*/ 11 h 70"/>
                <a:gd name="T40" fmla="*/ 38 w 223"/>
                <a:gd name="T41" fmla="*/ 17 h 70"/>
                <a:gd name="T42" fmla="*/ 32 w 223"/>
                <a:gd name="T43" fmla="*/ 17 h 70"/>
                <a:gd name="T44" fmla="*/ 21 w 223"/>
                <a:gd name="T45" fmla="*/ 17 h 70"/>
                <a:gd name="T46" fmla="*/ 13 w 223"/>
                <a:gd name="T47" fmla="*/ 21 h 70"/>
                <a:gd name="T48" fmla="*/ 9 w 223"/>
                <a:gd name="T49" fmla="*/ 28 h 70"/>
                <a:gd name="T50" fmla="*/ 0 w 223"/>
                <a:gd name="T51" fmla="*/ 34 h 70"/>
                <a:gd name="T52" fmla="*/ 11 w 223"/>
                <a:gd name="T53" fmla="*/ 42 h 70"/>
                <a:gd name="T54" fmla="*/ 15 w 223"/>
                <a:gd name="T55" fmla="*/ 44 h 70"/>
                <a:gd name="T56" fmla="*/ 17 w 223"/>
                <a:gd name="T57" fmla="*/ 42 h 70"/>
                <a:gd name="T58" fmla="*/ 19 w 223"/>
                <a:gd name="T59" fmla="*/ 51 h 70"/>
                <a:gd name="T60" fmla="*/ 19 w 223"/>
                <a:gd name="T61" fmla="*/ 55 h 70"/>
                <a:gd name="T62" fmla="*/ 26 w 223"/>
                <a:gd name="T63" fmla="*/ 53 h 70"/>
                <a:gd name="T64" fmla="*/ 32 w 223"/>
                <a:gd name="T65" fmla="*/ 53 h 70"/>
                <a:gd name="T66" fmla="*/ 34 w 223"/>
                <a:gd name="T67" fmla="*/ 49 h 70"/>
                <a:gd name="T68" fmla="*/ 38 w 223"/>
                <a:gd name="T69" fmla="*/ 46 h 70"/>
                <a:gd name="T70" fmla="*/ 42 w 223"/>
                <a:gd name="T71" fmla="*/ 46 h 70"/>
                <a:gd name="T72" fmla="*/ 44 w 223"/>
                <a:gd name="T73" fmla="*/ 49 h 70"/>
                <a:gd name="T74" fmla="*/ 51 w 223"/>
                <a:gd name="T75" fmla="*/ 49 h 70"/>
                <a:gd name="T76" fmla="*/ 61 w 223"/>
                <a:gd name="T77" fmla="*/ 57 h 70"/>
                <a:gd name="T78" fmla="*/ 80 w 223"/>
                <a:gd name="T79" fmla="*/ 55 h 70"/>
                <a:gd name="T80" fmla="*/ 91 w 223"/>
                <a:gd name="T81" fmla="*/ 53 h 70"/>
                <a:gd name="T82" fmla="*/ 99 w 223"/>
                <a:gd name="T83" fmla="*/ 53 h 70"/>
                <a:gd name="T84" fmla="*/ 107 w 223"/>
                <a:gd name="T85" fmla="*/ 53 h 70"/>
                <a:gd name="T86" fmla="*/ 135 w 223"/>
                <a:gd name="T87" fmla="*/ 51 h 70"/>
                <a:gd name="T88" fmla="*/ 141 w 223"/>
                <a:gd name="T89" fmla="*/ 53 h 70"/>
                <a:gd name="T90" fmla="*/ 143 w 223"/>
                <a:gd name="T91" fmla="*/ 49 h 70"/>
                <a:gd name="T92" fmla="*/ 160 w 223"/>
                <a:gd name="T93" fmla="*/ 51 h 70"/>
                <a:gd name="T94" fmla="*/ 181 w 223"/>
                <a:gd name="T95" fmla="*/ 49 h 70"/>
                <a:gd name="T96" fmla="*/ 191 w 223"/>
                <a:gd name="T97" fmla="*/ 59 h 70"/>
                <a:gd name="T98" fmla="*/ 193 w 223"/>
                <a:gd name="T99" fmla="*/ 61 h 70"/>
                <a:gd name="T100" fmla="*/ 197 w 223"/>
                <a:gd name="T101" fmla="*/ 67 h 70"/>
                <a:gd name="T102" fmla="*/ 202 w 223"/>
                <a:gd name="T103" fmla="*/ 70 h 70"/>
                <a:gd name="T104" fmla="*/ 218 w 223"/>
                <a:gd name="T105" fmla="*/ 67 h 70"/>
                <a:gd name="T106" fmla="*/ 223 w 223"/>
                <a:gd name="T107"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70">
                  <a:moveTo>
                    <a:pt x="223" y="51"/>
                  </a:moveTo>
                  <a:lnTo>
                    <a:pt x="220" y="44"/>
                  </a:lnTo>
                  <a:lnTo>
                    <a:pt x="218" y="42"/>
                  </a:lnTo>
                  <a:lnTo>
                    <a:pt x="216" y="40"/>
                  </a:lnTo>
                  <a:lnTo>
                    <a:pt x="206" y="36"/>
                  </a:lnTo>
                  <a:lnTo>
                    <a:pt x="204" y="32"/>
                  </a:lnTo>
                  <a:lnTo>
                    <a:pt x="199" y="30"/>
                  </a:lnTo>
                  <a:lnTo>
                    <a:pt x="199" y="30"/>
                  </a:lnTo>
                  <a:lnTo>
                    <a:pt x="197" y="30"/>
                  </a:lnTo>
                  <a:lnTo>
                    <a:pt x="195" y="23"/>
                  </a:lnTo>
                  <a:lnTo>
                    <a:pt x="195" y="21"/>
                  </a:lnTo>
                  <a:lnTo>
                    <a:pt x="195" y="21"/>
                  </a:lnTo>
                  <a:lnTo>
                    <a:pt x="195" y="19"/>
                  </a:lnTo>
                  <a:lnTo>
                    <a:pt x="193" y="19"/>
                  </a:lnTo>
                  <a:lnTo>
                    <a:pt x="189" y="17"/>
                  </a:lnTo>
                  <a:lnTo>
                    <a:pt x="189" y="17"/>
                  </a:lnTo>
                  <a:lnTo>
                    <a:pt x="187" y="15"/>
                  </a:lnTo>
                  <a:lnTo>
                    <a:pt x="185" y="11"/>
                  </a:lnTo>
                  <a:lnTo>
                    <a:pt x="185" y="11"/>
                  </a:lnTo>
                  <a:lnTo>
                    <a:pt x="185" y="11"/>
                  </a:lnTo>
                  <a:lnTo>
                    <a:pt x="181" y="11"/>
                  </a:lnTo>
                  <a:lnTo>
                    <a:pt x="174" y="6"/>
                  </a:lnTo>
                  <a:lnTo>
                    <a:pt x="174" y="6"/>
                  </a:lnTo>
                  <a:lnTo>
                    <a:pt x="172" y="6"/>
                  </a:lnTo>
                  <a:lnTo>
                    <a:pt x="170" y="9"/>
                  </a:lnTo>
                  <a:lnTo>
                    <a:pt x="170" y="9"/>
                  </a:lnTo>
                  <a:lnTo>
                    <a:pt x="170" y="11"/>
                  </a:lnTo>
                  <a:lnTo>
                    <a:pt x="170" y="11"/>
                  </a:lnTo>
                  <a:lnTo>
                    <a:pt x="170" y="13"/>
                  </a:lnTo>
                  <a:lnTo>
                    <a:pt x="168" y="13"/>
                  </a:lnTo>
                  <a:lnTo>
                    <a:pt x="168" y="17"/>
                  </a:lnTo>
                  <a:lnTo>
                    <a:pt x="166" y="17"/>
                  </a:lnTo>
                  <a:lnTo>
                    <a:pt x="164" y="17"/>
                  </a:lnTo>
                  <a:lnTo>
                    <a:pt x="160" y="21"/>
                  </a:lnTo>
                  <a:lnTo>
                    <a:pt x="160" y="19"/>
                  </a:lnTo>
                  <a:lnTo>
                    <a:pt x="158" y="17"/>
                  </a:lnTo>
                  <a:lnTo>
                    <a:pt x="153" y="17"/>
                  </a:lnTo>
                  <a:lnTo>
                    <a:pt x="153" y="15"/>
                  </a:lnTo>
                  <a:lnTo>
                    <a:pt x="153" y="15"/>
                  </a:lnTo>
                  <a:lnTo>
                    <a:pt x="151" y="15"/>
                  </a:lnTo>
                  <a:lnTo>
                    <a:pt x="151" y="15"/>
                  </a:lnTo>
                  <a:lnTo>
                    <a:pt x="151" y="15"/>
                  </a:lnTo>
                  <a:lnTo>
                    <a:pt x="151" y="13"/>
                  </a:lnTo>
                  <a:lnTo>
                    <a:pt x="147" y="13"/>
                  </a:lnTo>
                  <a:lnTo>
                    <a:pt x="145" y="11"/>
                  </a:lnTo>
                  <a:lnTo>
                    <a:pt x="143" y="11"/>
                  </a:lnTo>
                  <a:lnTo>
                    <a:pt x="143" y="9"/>
                  </a:lnTo>
                  <a:lnTo>
                    <a:pt x="141" y="6"/>
                  </a:lnTo>
                  <a:lnTo>
                    <a:pt x="139" y="6"/>
                  </a:lnTo>
                  <a:lnTo>
                    <a:pt x="135" y="6"/>
                  </a:lnTo>
                  <a:lnTo>
                    <a:pt x="130" y="4"/>
                  </a:lnTo>
                  <a:lnTo>
                    <a:pt x="126" y="4"/>
                  </a:lnTo>
                  <a:lnTo>
                    <a:pt x="124" y="2"/>
                  </a:lnTo>
                  <a:lnTo>
                    <a:pt x="122" y="2"/>
                  </a:lnTo>
                  <a:lnTo>
                    <a:pt x="118" y="2"/>
                  </a:lnTo>
                  <a:lnTo>
                    <a:pt x="116" y="2"/>
                  </a:lnTo>
                  <a:lnTo>
                    <a:pt x="111" y="2"/>
                  </a:lnTo>
                  <a:lnTo>
                    <a:pt x="109" y="2"/>
                  </a:lnTo>
                  <a:lnTo>
                    <a:pt x="109" y="2"/>
                  </a:lnTo>
                  <a:lnTo>
                    <a:pt x="109" y="2"/>
                  </a:lnTo>
                  <a:lnTo>
                    <a:pt x="109" y="2"/>
                  </a:lnTo>
                  <a:lnTo>
                    <a:pt x="107" y="2"/>
                  </a:lnTo>
                  <a:lnTo>
                    <a:pt x="107" y="2"/>
                  </a:lnTo>
                  <a:lnTo>
                    <a:pt x="107" y="2"/>
                  </a:lnTo>
                  <a:lnTo>
                    <a:pt x="105" y="2"/>
                  </a:lnTo>
                  <a:lnTo>
                    <a:pt x="103" y="2"/>
                  </a:lnTo>
                  <a:lnTo>
                    <a:pt x="103" y="2"/>
                  </a:lnTo>
                  <a:lnTo>
                    <a:pt x="101" y="2"/>
                  </a:lnTo>
                  <a:lnTo>
                    <a:pt x="99" y="0"/>
                  </a:lnTo>
                  <a:lnTo>
                    <a:pt x="99" y="0"/>
                  </a:lnTo>
                  <a:lnTo>
                    <a:pt x="99" y="2"/>
                  </a:lnTo>
                  <a:lnTo>
                    <a:pt x="95" y="4"/>
                  </a:lnTo>
                  <a:lnTo>
                    <a:pt x="84" y="9"/>
                  </a:lnTo>
                  <a:lnTo>
                    <a:pt x="80" y="9"/>
                  </a:lnTo>
                  <a:lnTo>
                    <a:pt x="70" y="6"/>
                  </a:lnTo>
                  <a:lnTo>
                    <a:pt x="70" y="6"/>
                  </a:lnTo>
                  <a:lnTo>
                    <a:pt x="67" y="6"/>
                  </a:lnTo>
                  <a:lnTo>
                    <a:pt x="67" y="6"/>
                  </a:lnTo>
                  <a:lnTo>
                    <a:pt x="65" y="6"/>
                  </a:lnTo>
                  <a:lnTo>
                    <a:pt x="55" y="11"/>
                  </a:lnTo>
                  <a:lnTo>
                    <a:pt x="49" y="13"/>
                  </a:lnTo>
                  <a:lnTo>
                    <a:pt x="47" y="15"/>
                  </a:lnTo>
                  <a:lnTo>
                    <a:pt x="44" y="15"/>
                  </a:lnTo>
                  <a:lnTo>
                    <a:pt x="38" y="17"/>
                  </a:lnTo>
                  <a:lnTo>
                    <a:pt x="34" y="17"/>
                  </a:lnTo>
                  <a:lnTo>
                    <a:pt x="32" y="19"/>
                  </a:lnTo>
                  <a:lnTo>
                    <a:pt x="32" y="19"/>
                  </a:lnTo>
                  <a:lnTo>
                    <a:pt x="32" y="17"/>
                  </a:lnTo>
                  <a:lnTo>
                    <a:pt x="30" y="17"/>
                  </a:lnTo>
                  <a:lnTo>
                    <a:pt x="26" y="17"/>
                  </a:lnTo>
                  <a:lnTo>
                    <a:pt x="24" y="17"/>
                  </a:lnTo>
                  <a:lnTo>
                    <a:pt x="21" y="17"/>
                  </a:lnTo>
                  <a:lnTo>
                    <a:pt x="19" y="17"/>
                  </a:lnTo>
                  <a:lnTo>
                    <a:pt x="19" y="17"/>
                  </a:lnTo>
                  <a:lnTo>
                    <a:pt x="15" y="19"/>
                  </a:lnTo>
                  <a:lnTo>
                    <a:pt x="13" y="21"/>
                  </a:lnTo>
                  <a:lnTo>
                    <a:pt x="13" y="21"/>
                  </a:lnTo>
                  <a:lnTo>
                    <a:pt x="11" y="23"/>
                  </a:lnTo>
                  <a:lnTo>
                    <a:pt x="11" y="25"/>
                  </a:lnTo>
                  <a:lnTo>
                    <a:pt x="9" y="28"/>
                  </a:lnTo>
                  <a:lnTo>
                    <a:pt x="9" y="30"/>
                  </a:lnTo>
                  <a:lnTo>
                    <a:pt x="7" y="30"/>
                  </a:lnTo>
                  <a:lnTo>
                    <a:pt x="7" y="32"/>
                  </a:lnTo>
                  <a:lnTo>
                    <a:pt x="0" y="34"/>
                  </a:lnTo>
                  <a:lnTo>
                    <a:pt x="7" y="38"/>
                  </a:lnTo>
                  <a:lnTo>
                    <a:pt x="7" y="40"/>
                  </a:lnTo>
                  <a:lnTo>
                    <a:pt x="9" y="42"/>
                  </a:lnTo>
                  <a:lnTo>
                    <a:pt x="11" y="42"/>
                  </a:lnTo>
                  <a:lnTo>
                    <a:pt x="13" y="42"/>
                  </a:lnTo>
                  <a:lnTo>
                    <a:pt x="15" y="44"/>
                  </a:lnTo>
                  <a:lnTo>
                    <a:pt x="15" y="44"/>
                  </a:lnTo>
                  <a:lnTo>
                    <a:pt x="15" y="44"/>
                  </a:lnTo>
                  <a:lnTo>
                    <a:pt x="15" y="44"/>
                  </a:lnTo>
                  <a:lnTo>
                    <a:pt x="17" y="42"/>
                  </a:lnTo>
                  <a:lnTo>
                    <a:pt x="17" y="42"/>
                  </a:lnTo>
                  <a:lnTo>
                    <a:pt x="17" y="42"/>
                  </a:lnTo>
                  <a:lnTo>
                    <a:pt x="17" y="44"/>
                  </a:lnTo>
                  <a:lnTo>
                    <a:pt x="17" y="44"/>
                  </a:lnTo>
                  <a:lnTo>
                    <a:pt x="19" y="46"/>
                  </a:lnTo>
                  <a:lnTo>
                    <a:pt x="19" y="51"/>
                  </a:lnTo>
                  <a:lnTo>
                    <a:pt x="19" y="53"/>
                  </a:lnTo>
                  <a:lnTo>
                    <a:pt x="17" y="55"/>
                  </a:lnTo>
                  <a:lnTo>
                    <a:pt x="17" y="55"/>
                  </a:lnTo>
                  <a:lnTo>
                    <a:pt x="19" y="55"/>
                  </a:lnTo>
                  <a:lnTo>
                    <a:pt x="19" y="53"/>
                  </a:lnTo>
                  <a:lnTo>
                    <a:pt x="24" y="53"/>
                  </a:lnTo>
                  <a:lnTo>
                    <a:pt x="26" y="53"/>
                  </a:lnTo>
                  <a:lnTo>
                    <a:pt x="26" y="53"/>
                  </a:lnTo>
                  <a:lnTo>
                    <a:pt x="28" y="53"/>
                  </a:lnTo>
                  <a:lnTo>
                    <a:pt x="30" y="53"/>
                  </a:lnTo>
                  <a:lnTo>
                    <a:pt x="30" y="53"/>
                  </a:lnTo>
                  <a:lnTo>
                    <a:pt x="32" y="53"/>
                  </a:lnTo>
                  <a:lnTo>
                    <a:pt x="34" y="53"/>
                  </a:lnTo>
                  <a:lnTo>
                    <a:pt x="34" y="53"/>
                  </a:lnTo>
                  <a:lnTo>
                    <a:pt x="34" y="51"/>
                  </a:lnTo>
                  <a:lnTo>
                    <a:pt x="34" y="49"/>
                  </a:lnTo>
                  <a:lnTo>
                    <a:pt x="36" y="49"/>
                  </a:lnTo>
                  <a:lnTo>
                    <a:pt x="36" y="46"/>
                  </a:lnTo>
                  <a:lnTo>
                    <a:pt x="36" y="46"/>
                  </a:lnTo>
                  <a:lnTo>
                    <a:pt x="38" y="46"/>
                  </a:lnTo>
                  <a:lnTo>
                    <a:pt x="38" y="49"/>
                  </a:lnTo>
                  <a:lnTo>
                    <a:pt x="40" y="49"/>
                  </a:lnTo>
                  <a:lnTo>
                    <a:pt x="42" y="46"/>
                  </a:lnTo>
                  <a:lnTo>
                    <a:pt x="42" y="46"/>
                  </a:lnTo>
                  <a:lnTo>
                    <a:pt x="42" y="46"/>
                  </a:lnTo>
                  <a:lnTo>
                    <a:pt x="44" y="46"/>
                  </a:lnTo>
                  <a:lnTo>
                    <a:pt x="44" y="49"/>
                  </a:lnTo>
                  <a:lnTo>
                    <a:pt x="44" y="49"/>
                  </a:lnTo>
                  <a:lnTo>
                    <a:pt x="47" y="49"/>
                  </a:lnTo>
                  <a:lnTo>
                    <a:pt x="47" y="49"/>
                  </a:lnTo>
                  <a:lnTo>
                    <a:pt x="51" y="49"/>
                  </a:lnTo>
                  <a:lnTo>
                    <a:pt x="51" y="49"/>
                  </a:lnTo>
                  <a:lnTo>
                    <a:pt x="53" y="49"/>
                  </a:lnTo>
                  <a:lnTo>
                    <a:pt x="55" y="51"/>
                  </a:lnTo>
                  <a:lnTo>
                    <a:pt x="59" y="57"/>
                  </a:lnTo>
                  <a:lnTo>
                    <a:pt x="61" y="57"/>
                  </a:lnTo>
                  <a:lnTo>
                    <a:pt x="61" y="57"/>
                  </a:lnTo>
                  <a:lnTo>
                    <a:pt x="65" y="57"/>
                  </a:lnTo>
                  <a:lnTo>
                    <a:pt x="70" y="57"/>
                  </a:lnTo>
                  <a:lnTo>
                    <a:pt x="80" y="55"/>
                  </a:lnTo>
                  <a:lnTo>
                    <a:pt x="80" y="55"/>
                  </a:lnTo>
                  <a:lnTo>
                    <a:pt x="82" y="53"/>
                  </a:lnTo>
                  <a:lnTo>
                    <a:pt x="84" y="53"/>
                  </a:lnTo>
                  <a:lnTo>
                    <a:pt x="91" y="53"/>
                  </a:lnTo>
                  <a:lnTo>
                    <a:pt x="95" y="53"/>
                  </a:lnTo>
                  <a:lnTo>
                    <a:pt x="97" y="53"/>
                  </a:lnTo>
                  <a:lnTo>
                    <a:pt x="97" y="53"/>
                  </a:lnTo>
                  <a:lnTo>
                    <a:pt x="99" y="53"/>
                  </a:lnTo>
                  <a:lnTo>
                    <a:pt x="99" y="53"/>
                  </a:lnTo>
                  <a:lnTo>
                    <a:pt x="101" y="53"/>
                  </a:lnTo>
                  <a:lnTo>
                    <a:pt x="107" y="53"/>
                  </a:lnTo>
                  <a:lnTo>
                    <a:pt x="107" y="53"/>
                  </a:lnTo>
                  <a:lnTo>
                    <a:pt x="109" y="51"/>
                  </a:lnTo>
                  <a:lnTo>
                    <a:pt x="111" y="51"/>
                  </a:lnTo>
                  <a:lnTo>
                    <a:pt x="135" y="51"/>
                  </a:lnTo>
                  <a:lnTo>
                    <a:pt x="135" y="51"/>
                  </a:lnTo>
                  <a:lnTo>
                    <a:pt x="137" y="51"/>
                  </a:lnTo>
                  <a:lnTo>
                    <a:pt x="139" y="53"/>
                  </a:lnTo>
                  <a:lnTo>
                    <a:pt x="139" y="53"/>
                  </a:lnTo>
                  <a:lnTo>
                    <a:pt x="141" y="53"/>
                  </a:lnTo>
                  <a:lnTo>
                    <a:pt x="143" y="53"/>
                  </a:lnTo>
                  <a:lnTo>
                    <a:pt x="143" y="51"/>
                  </a:lnTo>
                  <a:lnTo>
                    <a:pt x="141" y="49"/>
                  </a:lnTo>
                  <a:lnTo>
                    <a:pt x="143" y="49"/>
                  </a:lnTo>
                  <a:lnTo>
                    <a:pt x="145" y="51"/>
                  </a:lnTo>
                  <a:lnTo>
                    <a:pt x="145" y="53"/>
                  </a:lnTo>
                  <a:lnTo>
                    <a:pt x="149" y="53"/>
                  </a:lnTo>
                  <a:lnTo>
                    <a:pt x="160" y="51"/>
                  </a:lnTo>
                  <a:lnTo>
                    <a:pt x="172" y="53"/>
                  </a:lnTo>
                  <a:lnTo>
                    <a:pt x="179" y="51"/>
                  </a:lnTo>
                  <a:lnTo>
                    <a:pt x="181" y="51"/>
                  </a:lnTo>
                  <a:lnTo>
                    <a:pt x="181" y="49"/>
                  </a:lnTo>
                  <a:lnTo>
                    <a:pt x="183" y="49"/>
                  </a:lnTo>
                  <a:lnTo>
                    <a:pt x="183" y="51"/>
                  </a:lnTo>
                  <a:lnTo>
                    <a:pt x="187" y="55"/>
                  </a:lnTo>
                  <a:lnTo>
                    <a:pt x="191" y="59"/>
                  </a:lnTo>
                  <a:lnTo>
                    <a:pt x="191" y="61"/>
                  </a:lnTo>
                  <a:lnTo>
                    <a:pt x="191" y="61"/>
                  </a:lnTo>
                  <a:lnTo>
                    <a:pt x="193" y="61"/>
                  </a:lnTo>
                  <a:lnTo>
                    <a:pt x="193" y="61"/>
                  </a:lnTo>
                  <a:lnTo>
                    <a:pt x="195" y="65"/>
                  </a:lnTo>
                  <a:lnTo>
                    <a:pt x="195" y="65"/>
                  </a:lnTo>
                  <a:lnTo>
                    <a:pt x="195" y="65"/>
                  </a:lnTo>
                  <a:lnTo>
                    <a:pt x="197" y="67"/>
                  </a:lnTo>
                  <a:lnTo>
                    <a:pt x="197" y="67"/>
                  </a:lnTo>
                  <a:lnTo>
                    <a:pt x="197" y="67"/>
                  </a:lnTo>
                  <a:lnTo>
                    <a:pt x="199" y="67"/>
                  </a:lnTo>
                  <a:lnTo>
                    <a:pt x="202" y="70"/>
                  </a:lnTo>
                  <a:lnTo>
                    <a:pt x="212" y="70"/>
                  </a:lnTo>
                  <a:lnTo>
                    <a:pt x="214" y="70"/>
                  </a:lnTo>
                  <a:lnTo>
                    <a:pt x="216" y="67"/>
                  </a:lnTo>
                  <a:lnTo>
                    <a:pt x="218" y="67"/>
                  </a:lnTo>
                  <a:lnTo>
                    <a:pt x="218" y="67"/>
                  </a:lnTo>
                  <a:lnTo>
                    <a:pt x="218" y="65"/>
                  </a:lnTo>
                  <a:lnTo>
                    <a:pt x="220" y="61"/>
                  </a:lnTo>
                  <a:lnTo>
                    <a:pt x="223" y="57"/>
                  </a:lnTo>
                  <a:lnTo>
                    <a:pt x="223" y="55"/>
                  </a:lnTo>
                  <a:lnTo>
                    <a:pt x="223" y="51"/>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5" name="Freeform 28">
              <a:extLst>
                <a:ext uri="{FF2B5EF4-FFF2-40B4-BE49-F238E27FC236}">
                  <a16:creationId xmlns:a16="http://schemas.microsoft.com/office/drawing/2014/main" id="{48B3A987-A846-43BC-A913-F7CCBFB84DDF}"/>
                </a:ext>
              </a:extLst>
            </p:cNvPr>
            <p:cNvSpPr>
              <a:spLocks noEditPoints="1"/>
            </p:cNvSpPr>
            <p:nvPr/>
          </p:nvSpPr>
          <p:spPr bwMode="auto">
            <a:xfrm>
              <a:off x="6279454" y="5795538"/>
              <a:ext cx="1227896" cy="583719"/>
            </a:xfrm>
            <a:custGeom>
              <a:avLst/>
              <a:gdLst>
                <a:gd name="T0" fmla="*/ 59 w 589"/>
                <a:gd name="T1" fmla="*/ 59 h 280"/>
                <a:gd name="T2" fmla="*/ 82 w 589"/>
                <a:gd name="T3" fmla="*/ 72 h 280"/>
                <a:gd name="T4" fmla="*/ 266 w 589"/>
                <a:gd name="T5" fmla="*/ 23 h 280"/>
                <a:gd name="T6" fmla="*/ 526 w 589"/>
                <a:gd name="T7" fmla="*/ 36 h 280"/>
                <a:gd name="T8" fmla="*/ 584 w 589"/>
                <a:gd name="T9" fmla="*/ 15 h 280"/>
                <a:gd name="T10" fmla="*/ 530 w 589"/>
                <a:gd name="T11" fmla="*/ 7 h 280"/>
                <a:gd name="T12" fmla="*/ 517 w 589"/>
                <a:gd name="T13" fmla="*/ 26 h 280"/>
                <a:gd name="T14" fmla="*/ 388 w 589"/>
                <a:gd name="T15" fmla="*/ 42 h 280"/>
                <a:gd name="T16" fmla="*/ 490 w 589"/>
                <a:gd name="T17" fmla="*/ 47 h 280"/>
                <a:gd name="T18" fmla="*/ 492 w 589"/>
                <a:gd name="T19" fmla="*/ 26 h 280"/>
                <a:gd name="T20" fmla="*/ 415 w 589"/>
                <a:gd name="T21" fmla="*/ 30 h 280"/>
                <a:gd name="T22" fmla="*/ 413 w 589"/>
                <a:gd name="T23" fmla="*/ 38 h 280"/>
                <a:gd name="T24" fmla="*/ 434 w 589"/>
                <a:gd name="T25" fmla="*/ 49 h 280"/>
                <a:gd name="T26" fmla="*/ 461 w 589"/>
                <a:gd name="T27" fmla="*/ 21 h 280"/>
                <a:gd name="T28" fmla="*/ 450 w 589"/>
                <a:gd name="T29" fmla="*/ 17 h 280"/>
                <a:gd name="T30" fmla="*/ 440 w 589"/>
                <a:gd name="T31" fmla="*/ 30 h 280"/>
                <a:gd name="T32" fmla="*/ 419 w 589"/>
                <a:gd name="T33" fmla="*/ 26 h 280"/>
                <a:gd name="T34" fmla="*/ 75 w 589"/>
                <a:gd name="T35" fmla="*/ 59 h 280"/>
                <a:gd name="T36" fmla="*/ 67 w 589"/>
                <a:gd name="T37" fmla="*/ 63 h 280"/>
                <a:gd name="T38" fmla="*/ 364 w 589"/>
                <a:gd name="T39" fmla="*/ 38 h 280"/>
                <a:gd name="T40" fmla="*/ 381 w 589"/>
                <a:gd name="T41" fmla="*/ 7 h 280"/>
                <a:gd name="T42" fmla="*/ 379 w 589"/>
                <a:gd name="T43" fmla="*/ 13 h 280"/>
                <a:gd name="T44" fmla="*/ 337 w 589"/>
                <a:gd name="T45" fmla="*/ 44 h 280"/>
                <a:gd name="T46" fmla="*/ 289 w 589"/>
                <a:gd name="T47" fmla="*/ 36 h 280"/>
                <a:gd name="T48" fmla="*/ 253 w 589"/>
                <a:gd name="T49" fmla="*/ 47 h 280"/>
                <a:gd name="T50" fmla="*/ 218 w 589"/>
                <a:gd name="T51" fmla="*/ 38 h 280"/>
                <a:gd name="T52" fmla="*/ 163 w 589"/>
                <a:gd name="T53" fmla="*/ 21 h 280"/>
                <a:gd name="T54" fmla="*/ 119 w 589"/>
                <a:gd name="T55" fmla="*/ 26 h 280"/>
                <a:gd name="T56" fmla="*/ 103 w 589"/>
                <a:gd name="T57" fmla="*/ 34 h 280"/>
                <a:gd name="T58" fmla="*/ 90 w 589"/>
                <a:gd name="T59" fmla="*/ 72 h 280"/>
                <a:gd name="T60" fmla="*/ 138 w 589"/>
                <a:gd name="T61" fmla="*/ 70 h 280"/>
                <a:gd name="T62" fmla="*/ 176 w 589"/>
                <a:gd name="T63" fmla="*/ 72 h 280"/>
                <a:gd name="T64" fmla="*/ 235 w 589"/>
                <a:gd name="T65" fmla="*/ 70 h 280"/>
                <a:gd name="T66" fmla="*/ 300 w 589"/>
                <a:gd name="T67" fmla="*/ 63 h 280"/>
                <a:gd name="T68" fmla="*/ 369 w 589"/>
                <a:gd name="T69" fmla="*/ 47 h 280"/>
                <a:gd name="T70" fmla="*/ 404 w 589"/>
                <a:gd name="T71" fmla="*/ 240 h 280"/>
                <a:gd name="T72" fmla="*/ 367 w 589"/>
                <a:gd name="T73" fmla="*/ 269 h 280"/>
                <a:gd name="T74" fmla="*/ 423 w 589"/>
                <a:gd name="T75" fmla="*/ 244 h 280"/>
                <a:gd name="T76" fmla="*/ 580 w 589"/>
                <a:gd name="T77" fmla="*/ 89 h 280"/>
                <a:gd name="T78" fmla="*/ 543 w 589"/>
                <a:gd name="T79" fmla="*/ 97 h 280"/>
                <a:gd name="T80" fmla="*/ 509 w 589"/>
                <a:gd name="T81" fmla="*/ 131 h 280"/>
                <a:gd name="T82" fmla="*/ 486 w 589"/>
                <a:gd name="T83" fmla="*/ 131 h 280"/>
                <a:gd name="T84" fmla="*/ 448 w 589"/>
                <a:gd name="T85" fmla="*/ 150 h 280"/>
                <a:gd name="T86" fmla="*/ 452 w 589"/>
                <a:gd name="T87" fmla="*/ 189 h 280"/>
                <a:gd name="T88" fmla="*/ 438 w 589"/>
                <a:gd name="T89" fmla="*/ 217 h 280"/>
                <a:gd name="T90" fmla="*/ 494 w 589"/>
                <a:gd name="T91" fmla="*/ 202 h 280"/>
                <a:gd name="T92" fmla="*/ 578 w 589"/>
                <a:gd name="T93" fmla="*/ 137 h 280"/>
                <a:gd name="T94" fmla="*/ 582 w 589"/>
                <a:gd name="T95" fmla="*/ 108 h 280"/>
                <a:gd name="T96" fmla="*/ 413 w 589"/>
                <a:gd name="T97" fmla="*/ 215 h 280"/>
                <a:gd name="T98" fmla="*/ 44 w 589"/>
                <a:gd name="T99" fmla="*/ 63 h 280"/>
                <a:gd name="T100" fmla="*/ 61 w 589"/>
                <a:gd name="T101" fmla="*/ 51 h 280"/>
                <a:gd name="T102" fmla="*/ 46 w 589"/>
                <a:gd name="T103" fmla="*/ 40 h 280"/>
                <a:gd name="T104" fmla="*/ 31 w 589"/>
                <a:gd name="T105" fmla="*/ 34 h 280"/>
                <a:gd name="T106" fmla="*/ 31 w 589"/>
                <a:gd name="T107" fmla="*/ 32 h 280"/>
                <a:gd name="T108" fmla="*/ 126 w 589"/>
                <a:gd name="T109" fmla="*/ 145 h 280"/>
                <a:gd name="T110" fmla="*/ 59 w 589"/>
                <a:gd name="T111" fmla="*/ 124 h 280"/>
                <a:gd name="T112" fmla="*/ 2 w 589"/>
                <a:gd name="T113" fmla="*/ 143 h 280"/>
                <a:gd name="T114" fmla="*/ 52 w 589"/>
                <a:gd name="T115" fmla="*/ 160 h 280"/>
                <a:gd name="T116" fmla="*/ 92 w 589"/>
                <a:gd name="T117" fmla="*/ 179 h 280"/>
                <a:gd name="T118" fmla="*/ 142 w 589"/>
                <a:gd name="T119" fmla="*/ 213 h 280"/>
                <a:gd name="T120" fmla="*/ 130 w 589"/>
                <a:gd name="T121" fmla="*/ 78 h 280"/>
                <a:gd name="T122" fmla="*/ 264 w 589"/>
                <a:gd name="T123" fmla="*/ 242 h 280"/>
                <a:gd name="T124" fmla="*/ 247 w 589"/>
                <a:gd name="T125" fmla="*/ 24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9" h="280">
                  <a:moveTo>
                    <a:pt x="86" y="32"/>
                  </a:moveTo>
                  <a:lnTo>
                    <a:pt x="88" y="32"/>
                  </a:lnTo>
                  <a:lnTo>
                    <a:pt x="88" y="32"/>
                  </a:lnTo>
                  <a:lnTo>
                    <a:pt x="88" y="32"/>
                  </a:lnTo>
                  <a:lnTo>
                    <a:pt x="88" y="30"/>
                  </a:lnTo>
                  <a:lnTo>
                    <a:pt x="88" y="30"/>
                  </a:lnTo>
                  <a:lnTo>
                    <a:pt x="88" y="30"/>
                  </a:lnTo>
                  <a:lnTo>
                    <a:pt x="88" y="30"/>
                  </a:lnTo>
                  <a:lnTo>
                    <a:pt x="86" y="30"/>
                  </a:lnTo>
                  <a:lnTo>
                    <a:pt x="86" y="30"/>
                  </a:lnTo>
                  <a:lnTo>
                    <a:pt x="86" y="30"/>
                  </a:lnTo>
                  <a:lnTo>
                    <a:pt x="86" y="30"/>
                  </a:lnTo>
                  <a:lnTo>
                    <a:pt x="86" y="30"/>
                  </a:lnTo>
                  <a:lnTo>
                    <a:pt x="86" y="32"/>
                  </a:lnTo>
                  <a:lnTo>
                    <a:pt x="86" y="32"/>
                  </a:lnTo>
                  <a:close/>
                  <a:moveTo>
                    <a:pt x="61" y="55"/>
                  </a:moveTo>
                  <a:lnTo>
                    <a:pt x="61" y="55"/>
                  </a:lnTo>
                  <a:lnTo>
                    <a:pt x="59" y="57"/>
                  </a:lnTo>
                  <a:lnTo>
                    <a:pt x="59" y="57"/>
                  </a:lnTo>
                  <a:lnTo>
                    <a:pt x="59" y="57"/>
                  </a:lnTo>
                  <a:lnTo>
                    <a:pt x="59" y="59"/>
                  </a:lnTo>
                  <a:lnTo>
                    <a:pt x="59" y="59"/>
                  </a:lnTo>
                  <a:lnTo>
                    <a:pt x="59" y="59"/>
                  </a:lnTo>
                  <a:lnTo>
                    <a:pt x="59" y="59"/>
                  </a:lnTo>
                  <a:lnTo>
                    <a:pt x="59" y="59"/>
                  </a:lnTo>
                  <a:lnTo>
                    <a:pt x="59" y="59"/>
                  </a:lnTo>
                  <a:lnTo>
                    <a:pt x="61" y="59"/>
                  </a:lnTo>
                  <a:lnTo>
                    <a:pt x="59" y="59"/>
                  </a:lnTo>
                  <a:lnTo>
                    <a:pt x="61" y="57"/>
                  </a:lnTo>
                  <a:lnTo>
                    <a:pt x="61" y="57"/>
                  </a:lnTo>
                  <a:lnTo>
                    <a:pt x="61" y="57"/>
                  </a:lnTo>
                  <a:lnTo>
                    <a:pt x="61" y="57"/>
                  </a:lnTo>
                  <a:lnTo>
                    <a:pt x="63" y="57"/>
                  </a:lnTo>
                  <a:lnTo>
                    <a:pt x="63" y="57"/>
                  </a:lnTo>
                  <a:lnTo>
                    <a:pt x="63" y="57"/>
                  </a:lnTo>
                  <a:lnTo>
                    <a:pt x="65" y="55"/>
                  </a:lnTo>
                  <a:lnTo>
                    <a:pt x="63" y="55"/>
                  </a:lnTo>
                  <a:lnTo>
                    <a:pt x="61" y="55"/>
                  </a:lnTo>
                  <a:lnTo>
                    <a:pt x="61" y="55"/>
                  </a:lnTo>
                  <a:close/>
                  <a:moveTo>
                    <a:pt x="82" y="70"/>
                  </a:moveTo>
                  <a:lnTo>
                    <a:pt x="82" y="70"/>
                  </a:lnTo>
                  <a:lnTo>
                    <a:pt x="80" y="70"/>
                  </a:lnTo>
                  <a:lnTo>
                    <a:pt x="80" y="70"/>
                  </a:lnTo>
                  <a:lnTo>
                    <a:pt x="80" y="72"/>
                  </a:lnTo>
                  <a:lnTo>
                    <a:pt x="80" y="72"/>
                  </a:lnTo>
                  <a:lnTo>
                    <a:pt x="80" y="72"/>
                  </a:lnTo>
                  <a:lnTo>
                    <a:pt x="82" y="72"/>
                  </a:lnTo>
                  <a:lnTo>
                    <a:pt x="82" y="74"/>
                  </a:lnTo>
                  <a:lnTo>
                    <a:pt x="82" y="72"/>
                  </a:lnTo>
                  <a:lnTo>
                    <a:pt x="82" y="72"/>
                  </a:lnTo>
                  <a:lnTo>
                    <a:pt x="82" y="70"/>
                  </a:lnTo>
                  <a:lnTo>
                    <a:pt x="82" y="70"/>
                  </a:lnTo>
                  <a:lnTo>
                    <a:pt x="82" y="70"/>
                  </a:lnTo>
                  <a:lnTo>
                    <a:pt x="82" y="70"/>
                  </a:lnTo>
                  <a:close/>
                  <a:moveTo>
                    <a:pt x="75" y="42"/>
                  </a:moveTo>
                  <a:lnTo>
                    <a:pt x="75" y="42"/>
                  </a:lnTo>
                  <a:lnTo>
                    <a:pt x="75" y="42"/>
                  </a:lnTo>
                  <a:lnTo>
                    <a:pt x="75" y="42"/>
                  </a:lnTo>
                  <a:lnTo>
                    <a:pt x="75" y="40"/>
                  </a:lnTo>
                  <a:lnTo>
                    <a:pt x="73" y="42"/>
                  </a:lnTo>
                  <a:lnTo>
                    <a:pt x="73" y="42"/>
                  </a:lnTo>
                  <a:lnTo>
                    <a:pt x="75" y="42"/>
                  </a:lnTo>
                  <a:close/>
                  <a:moveTo>
                    <a:pt x="325" y="42"/>
                  </a:moveTo>
                  <a:lnTo>
                    <a:pt x="329" y="40"/>
                  </a:lnTo>
                  <a:lnTo>
                    <a:pt x="329" y="38"/>
                  </a:lnTo>
                  <a:lnTo>
                    <a:pt x="329" y="36"/>
                  </a:lnTo>
                  <a:lnTo>
                    <a:pt x="327" y="36"/>
                  </a:lnTo>
                  <a:lnTo>
                    <a:pt x="323" y="36"/>
                  </a:lnTo>
                  <a:lnTo>
                    <a:pt x="323" y="38"/>
                  </a:lnTo>
                  <a:lnTo>
                    <a:pt x="323" y="40"/>
                  </a:lnTo>
                  <a:lnTo>
                    <a:pt x="325" y="42"/>
                  </a:lnTo>
                  <a:close/>
                  <a:moveTo>
                    <a:pt x="262" y="28"/>
                  </a:moveTo>
                  <a:lnTo>
                    <a:pt x="264" y="28"/>
                  </a:lnTo>
                  <a:lnTo>
                    <a:pt x="266" y="26"/>
                  </a:lnTo>
                  <a:lnTo>
                    <a:pt x="266" y="23"/>
                  </a:lnTo>
                  <a:lnTo>
                    <a:pt x="264" y="23"/>
                  </a:lnTo>
                  <a:lnTo>
                    <a:pt x="262" y="21"/>
                  </a:lnTo>
                  <a:lnTo>
                    <a:pt x="262" y="21"/>
                  </a:lnTo>
                  <a:lnTo>
                    <a:pt x="260" y="23"/>
                  </a:lnTo>
                  <a:lnTo>
                    <a:pt x="260" y="23"/>
                  </a:lnTo>
                  <a:lnTo>
                    <a:pt x="260" y="23"/>
                  </a:lnTo>
                  <a:lnTo>
                    <a:pt x="260" y="28"/>
                  </a:lnTo>
                  <a:lnTo>
                    <a:pt x="262" y="28"/>
                  </a:lnTo>
                  <a:close/>
                  <a:moveTo>
                    <a:pt x="511" y="36"/>
                  </a:moveTo>
                  <a:lnTo>
                    <a:pt x="511" y="38"/>
                  </a:lnTo>
                  <a:lnTo>
                    <a:pt x="511" y="38"/>
                  </a:lnTo>
                  <a:lnTo>
                    <a:pt x="513" y="38"/>
                  </a:lnTo>
                  <a:lnTo>
                    <a:pt x="513" y="38"/>
                  </a:lnTo>
                  <a:lnTo>
                    <a:pt x="515" y="38"/>
                  </a:lnTo>
                  <a:lnTo>
                    <a:pt x="515" y="36"/>
                  </a:lnTo>
                  <a:lnTo>
                    <a:pt x="517" y="38"/>
                  </a:lnTo>
                  <a:lnTo>
                    <a:pt x="517" y="38"/>
                  </a:lnTo>
                  <a:lnTo>
                    <a:pt x="519" y="38"/>
                  </a:lnTo>
                  <a:lnTo>
                    <a:pt x="519" y="38"/>
                  </a:lnTo>
                  <a:lnTo>
                    <a:pt x="519" y="38"/>
                  </a:lnTo>
                  <a:lnTo>
                    <a:pt x="522" y="38"/>
                  </a:lnTo>
                  <a:lnTo>
                    <a:pt x="522" y="36"/>
                  </a:lnTo>
                  <a:lnTo>
                    <a:pt x="522" y="36"/>
                  </a:lnTo>
                  <a:lnTo>
                    <a:pt x="524" y="36"/>
                  </a:lnTo>
                  <a:lnTo>
                    <a:pt x="526" y="36"/>
                  </a:lnTo>
                  <a:lnTo>
                    <a:pt x="526" y="36"/>
                  </a:lnTo>
                  <a:lnTo>
                    <a:pt x="528" y="36"/>
                  </a:lnTo>
                  <a:lnTo>
                    <a:pt x="528" y="36"/>
                  </a:lnTo>
                  <a:lnTo>
                    <a:pt x="530" y="36"/>
                  </a:lnTo>
                  <a:lnTo>
                    <a:pt x="530" y="36"/>
                  </a:lnTo>
                  <a:lnTo>
                    <a:pt x="530" y="36"/>
                  </a:lnTo>
                  <a:lnTo>
                    <a:pt x="530" y="36"/>
                  </a:lnTo>
                  <a:lnTo>
                    <a:pt x="532" y="36"/>
                  </a:lnTo>
                  <a:lnTo>
                    <a:pt x="534" y="36"/>
                  </a:lnTo>
                  <a:lnTo>
                    <a:pt x="536" y="34"/>
                  </a:lnTo>
                  <a:lnTo>
                    <a:pt x="538" y="34"/>
                  </a:lnTo>
                  <a:lnTo>
                    <a:pt x="540" y="34"/>
                  </a:lnTo>
                  <a:lnTo>
                    <a:pt x="540" y="34"/>
                  </a:lnTo>
                  <a:lnTo>
                    <a:pt x="540" y="32"/>
                  </a:lnTo>
                  <a:lnTo>
                    <a:pt x="547" y="34"/>
                  </a:lnTo>
                  <a:lnTo>
                    <a:pt x="551" y="34"/>
                  </a:lnTo>
                  <a:lnTo>
                    <a:pt x="566" y="30"/>
                  </a:lnTo>
                  <a:lnTo>
                    <a:pt x="574" y="30"/>
                  </a:lnTo>
                  <a:lnTo>
                    <a:pt x="580" y="30"/>
                  </a:lnTo>
                  <a:lnTo>
                    <a:pt x="582" y="28"/>
                  </a:lnTo>
                  <a:lnTo>
                    <a:pt x="584" y="28"/>
                  </a:lnTo>
                  <a:lnTo>
                    <a:pt x="584" y="28"/>
                  </a:lnTo>
                  <a:lnTo>
                    <a:pt x="584" y="26"/>
                  </a:lnTo>
                  <a:lnTo>
                    <a:pt x="587" y="17"/>
                  </a:lnTo>
                  <a:lnTo>
                    <a:pt x="584" y="15"/>
                  </a:lnTo>
                  <a:lnTo>
                    <a:pt x="584" y="15"/>
                  </a:lnTo>
                  <a:lnTo>
                    <a:pt x="582" y="11"/>
                  </a:lnTo>
                  <a:lnTo>
                    <a:pt x="580" y="11"/>
                  </a:lnTo>
                  <a:lnTo>
                    <a:pt x="580" y="9"/>
                  </a:lnTo>
                  <a:lnTo>
                    <a:pt x="580" y="9"/>
                  </a:lnTo>
                  <a:lnTo>
                    <a:pt x="576" y="9"/>
                  </a:lnTo>
                  <a:lnTo>
                    <a:pt x="572" y="11"/>
                  </a:lnTo>
                  <a:lnTo>
                    <a:pt x="572" y="11"/>
                  </a:lnTo>
                  <a:lnTo>
                    <a:pt x="570" y="9"/>
                  </a:lnTo>
                  <a:lnTo>
                    <a:pt x="570" y="9"/>
                  </a:lnTo>
                  <a:lnTo>
                    <a:pt x="570" y="9"/>
                  </a:lnTo>
                  <a:lnTo>
                    <a:pt x="568" y="9"/>
                  </a:lnTo>
                  <a:lnTo>
                    <a:pt x="568" y="9"/>
                  </a:lnTo>
                  <a:lnTo>
                    <a:pt x="568" y="9"/>
                  </a:lnTo>
                  <a:lnTo>
                    <a:pt x="568" y="9"/>
                  </a:lnTo>
                  <a:lnTo>
                    <a:pt x="563" y="11"/>
                  </a:lnTo>
                  <a:lnTo>
                    <a:pt x="551" y="9"/>
                  </a:lnTo>
                  <a:lnTo>
                    <a:pt x="543" y="11"/>
                  </a:lnTo>
                  <a:lnTo>
                    <a:pt x="540" y="11"/>
                  </a:lnTo>
                  <a:lnTo>
                    <a:pt x="538" y="11"/>
                  </a:lnTo>
                  <a:lnTo>
                    <a:pt x="534" y="15"/>
                  </a:lnTo>
                  <a:lnTo>
                    <a:pt x="534" y="13"/>
                  </a:lnTo>
                  <a:lnTo>
                    <a:pt x="534" y="9"/>
                  </a:lnTo>
                  <a:lnTo>
                    <a:pt x="532" y="7"/>
                  </a:lnTo>
                  <a:lnTo>
                    <a:pt x="530" y="7"/>
                  </a:lnTo>
                  <a:lnTo>
                    <a:pt x="526" y="9"/>
                  </a:lnTo>
                  <a:lnTo>
                    <a:pt x="524" y="7"/>
                  </a:lnTo>
                  <a:lnTo>
                    <a:pt x="522" y="9"/>
                  </a:lnTo>
                  <a:lnTo>
                    <a:pt x="522" y="9"/>
                  </a:lnTo>
                  <a:lnTo>
                    <a:pt x="519" y="11"/>
                  </a:lnTo>
                  <a:lnTo>
                    <a:pt x="519" y="11"/>
                  </a:lnTo>
                  <a:lnTo>
                    <a:pt x="519" y="13"/>
                  </a:lnTo>
                  <a:lnTo>
                    <a:pt x="517" y="13"/>
                  </a:lnTo>
                  <a:lnTo>
                    <a:pt x="517" y="15"/>
                  </a:lnTo>
                  <a:lnTo>
                    <a:pt x="515" y="15"/>
                  </a:lnTo>
                  <a:lnTo>
                    <a:pt x="515" y="19"/>
                  </a:lnTo>
                  <a:lnTo>
                    <a:pt x="517" y="19"/>
                  </a:lnTo>
                  <a:lnTo>
                    <a:pt x="524" y="17"/>
                  </a:lnTo>
                  <a:lnTo>
                    <a:pt x="526" y="15"/>
                  </a:lnTo>
                  <a:lnTo>
                    <a:pt x="528" y="15"/>
                  </a:lnTo>
                  <a:lnTo>
                    <a:pt x="530" y="15"/>
                  </a:lnTo>
                  <a:lnTo>
                    <a:pt x="530" y="17"/>
                  </a:lnTo>
                  <a:lnTo>
                    <a:pt x="530" y="17"/>
                  </a:lnTo>
                  <a:lnTo>
                    <a:pt x="528" y="17"/>
                  </a:lnTo>
                  <a:lnTo>
                    <a:pt x="528" y="19"/>
                  </a:lnTo>
                  <a:lnTo>
                    <a:pt x="526" y="19"/>
                  </a:lnTo>
                  <a:lnTo>
                    <a:pt x="526" y="19"/>
                  </a:lnTo>
                  <a:lnTo>
                    <a:pt x="524" y="19"/>
                  </a:lnTo>
                  <a:lnTo>
                    <a:pt x="517" y="23"/>
                  </a:lnTo>
                  <a:lnTo>
                    <a:pt x="517" y="26"/>
                  </a:lnTo>
                  <a:lnTo>
                    <a:pt x="515" y="28"/>
                  </a:lnTo>
                  <a:lnTo>
                    <a:pt x="513" y="30"/>
                  </a:lnTo>
                  <a:lnTo>
                    <a:pt x="511" y="32"/>
                  </a:lnTo>
                  <a:lnTo>
                    <a:pt x="509" y="34"/>
                  </a:lnTo>
                  <a:lnTo>
                    <a:pt x="511" y="36"/>
                  </a:lnTo>
                  <a:lnTo>
                    <a:pt x="511" y="36"/>
                  </a:lnTo>
                  <a:close/>
                  <a:moveTo>
                    <a:pt x="398" y="36"/>
                  </a:moveTo>
                  <a:lnTo>
                    <a:pt x="396" y="36"/>
                  </a:lnTo>
                  <a:lnTo>
                    <a:pt x="394" y="36"/>
                  </a:lnTo>
                  <a:lnTo>
                    <a:pt x="394" y="36"/>
                  </a:lnTo>
                  <a:lnTo>
                    <a:pt x="392" y="36"/>
                  </a:lnTo>
                  <a:lnTo>
                    <a:pt x="392" y="36"/>
                  </a:lnTo>
                  <a:lnTo>
                    <a:pt x="388" y="38"/>
                  </a:lnTo>
                  <a:lnTo>
                    <a:pt x="388" y="38"/>
                  </a:lnTo>
                  <a:lnTo>
                    <a:pt x="385" y="38"/>
                  </a:lnTo>
                  <a:lnTo>
                    <a:pt x="385" y="38"/>
                  </a:lnTo>
                  <a:lnTo>
                    <a:pt x="383" y="38"/>
                  </a:lnTo>
                  <a:lnTo>
                    <a:pt x="375" y="44"/>
                  </a:lnTo>
                  <a:lnTo>
                    <a:pt x="373" y="51"/>
                  </a:lnTo>
                  <a:lnTo>
                    <a:pt x="375" y="53"/>
                  </a:lnTo>
                  <a:lnTo>
                    <a:pt x="375" y="53"/>
                  </a:lnTo>
                  <a:lnTo>
                    <a:pt x="377" y="53"/>
                  </a:lnTo>
                  <a:lnTo>
                    <a:pt x="379" y="51"/>
                  </a:lnTo>
                  <a:lnTo>
                    <a:pt x="385" y="42"/>
                  </a:lnTo>
                  <a:lnTo>
                    <a:pt x="388" y="42"/>
                  </a:lnTo>
                  <a:lnTo>
                    <a:pt x="396" y="40"/>
                  </a:lnTo>
                  <a:lnTo>
                    <a:pt x="400" y="40"/>
                  </a:lnTo>
                  <a:lnTo>
                    <a:pt x="400" y="38"/>
                  </a:lnTo>
                  <a:lnTo>
                    <a:pt x="400" y="36"/>
                  </a:lnTo>
                  <a:lnTo>
                    <a:pt x="400" y="36"/>
                  </a:lnTo>
                  <a:lnTo>
                    <a:pt x="398" y="36"/>
                  </a:lnTo>
                  <a:lnTo>
                    <a:pt x="398" y="36"/>
                  </a:lnTo>
                  <a:close/>
                  <a:moveTo>
                    <a:pt x="471" y="36"/>
                  </a:moveTo>
                  <a:lnTo>
                    <a:pt x="469" y="36"/>
                  </a:lnTo>
                  <a:lnTo>
                    <a:pt x="469" y="38"/>
                  </a:lnTo>
                  <a:lnTo>
                    <a:pt x="471" y="38"/>
                  </a:lnTo>
                  <a:lnTo>
                    <a:pt x="471" y="38"/>
                  </a:lnTo>
                  <a:lnTo>
                    <a:pt x="473" y="38"/>
                  </a:lnTo>
                  <a:lnTo>
                    <a:pt x="475" y="36"/>
                  </a:lnTo>
                  <a:lnTo>
                    <a:pt x="478" y="36"/>
                  </a:lnTo>
                  <a:lnTo>
                    <a:pt x="480" y="36"/>
                  </a:lnTo>
                  <a:lnTo>
                    <a:pt x="482" y="36"/>
                  </a:lnTo>
                  <a:lnTo>
                    <a:pt x="482" y="38"/>
                  </a:lnTo>
                  <a:lnTo>
                    <a:pt x="484" y="40"/>
                  </a:lnTo>
                  <a:lnTo>
                    <a:pt x="484" y="42"/>
                  </a:lnTo>
                  <a:lnTo>
                    <a:pt x="484" y="47"/>
                  </a:lnTo>
                  <a:lnTo>
                    <a:pt x="484" y="47"/>
                  </a:lnTo>
                  <a:lnTo>
                    <a:pt x="486" y="47"/>
                  </a:lnTo>
                  <a:lnTo>
                    <a:pt x="488" y="47"/>
                  </a:lnTo>
                  <a:lnTo>
                    <a:pt x="490" y="47"/>
                  </a:lnTo>
                  <a:lnTo>
                    <a:pt x="492" y="47"/>
                  </a:lnTo>
                  <a:lnTo>
                    <a:pt x="494" y="44"/>
                  </a:lnTo>
                  <a:lnTo>
                    <a:pt x="494" y="42"/>
                  </a:lnTo>
                  <a:lnTo>
                    <a:pt x="496" y="40"/>
                  </a:lnTo>
                  <a:lnTo>
                    <a:pt x="496" y="38"/>
                  </a:lnTo>
                  <a:lnTo>
                    <a:pt x="499" y="34"/>
                  </a:lnTo>
                  <a:lnTo>
                    <a:pt x="499" y="32"/>
                  </a:lnTo>
                  <a:lnTo>
                    <a:pt x="501" y="32"/>
                  </a:lnTo>
                  <a:lnTo>
                    <a:pt x="501" y="30"/>
                  </a:lnTo>
                  <a:lnTo>
                    <a:pt x="505" y="28"/>
                  </a:lnTo>
                  <a:lnTo>
                    <a:pt x="507" y="26"/>
                  </a:lnTo>
                  <a:lnTo>
                    <a:pt x="507" y="23"/>
                  </a:lnTo>
                  <a:lnTo>
                    <a:pt x="505" y="21"/>
                  </a:lnTo>
                  <a:lnTo>
                    <a:pt x="507" y="19"/>
                  </a:lnTo>
                  <a:lnTo>
                    <a:pt x="507" y="15"/>
                  </a:lnTo>
                  <a:lnTo>
                    <a:pt x="507" y="13"/>
                  </a:lnTo>
                  <a:lnTo>
                    <a:pt x="505" y="13"/>
                  </a:lnTo>
                  <a:lnTo>
                    <a:pt x="503" y="11"/>
                  </a:lnTo>
                  <a:lnTo>
                    <a:pt x="503" y="13"/>
                  </a:lnTo>
                  <a:lnTo>
                    <a:pt x="503" y="13"/>
                  </a:lnTo>
                  <a:lnTo>
                    <a:pt x="501" y="13"/>
                  </a:lnTo>
                  <a:lnTo>
                    <a:pt x="501" y="15"/>
                  </a:lnTo>
                  <a:lnTo>
                    <a:pt x="496" y="19"/>
                  </a:lnTo>
                  <a:lnTo>
                    <a:pt x="496" y="21"/>
                  </a:lnTo>
                  <a:lnTo>
                    <a:pt x="492" y="26"/>
                  </a:lnTo>
                  <a:lnTo>
                    <a:pt x="490" y="28"/>
                  </a:lnTo>
                  <a:lnTo>
                    <a:pt x="488" y="30"/>
                  </a:lnTo>
                  <a:lnTo>
                    <a:pt x="488" y="32"/>
                  </a:lnTo>
                  <a:lnTo>
                    <a:pt x="488" y="32"/>
                  </a:lnTo>
                  <a:lnTo>
                    <a:pt x="488" y="30"/>
                  </a:lnTo>
                  <a:lnTo>
                    <a:pt x="486" y="28"/>
                  </a:lnTo>
                  <a:lnTo>
                    <a:pt x="486" y="28"/>
                  </a:lnTo>
                  <a:lnTo>
                    <a:pt x="486" y="28"/>
                  </a:lnTo>
                  <a:lnTo>
                    <a:pt x="486" y="26"/>
                  </a:lnTo>
                  <a:lnTo>
                    <a:pt x="484" y="26"/>
                  </a:lnTo>
                  <a:lnTo>
                    <a:pt x="484" y="23"/>
                  </a:lnTo>
                  <a:lnTo>
                    <a:pt x="482" y="23"/>
                  </a:lnTo>
                  <a:lnTo>
                    <a:pt x="480" y="23"/>
                  </a:lnTo>
                  <a:lnTo>
                    <a:pt x="478" y="28"/>
                  </a:lnTo>
                  <a:lnTo>
                    <a:pt x="475" y="30"/>
                  </a:lnTo>
                  <a:lnTo>
                    <a:pt x="471" y="36"/>
                  </a:lnTo>
                  <a:lnTo>
                    <a:pt x="471" y="36"/>
                  </a:lnTo>
                  <a:close/>
                  <a:moveTo>
                    <a:pt x="385" y="32"/>
                  </a:moveTo>
                  <a:lnTo>
                    <a:pt x="388" y="34"/>
                  </a:lnTo>
                  <a:lnTo>
                    <a:pt x="392" y="34"/>
                  </a:lnTo>
                  <a:lnTo>
                    <a:pt x="400" y="32"/>
                  </a:lnTo>
                  <a:lnTo>
                    <a:pt x="406" y="34"/>
                  </a:lnTo>
                  <a:lnTo>
                    <a:pt x="411" y="34"/>
                  </a:lnTo>
                  <a:lnTo>
                    <a:pt x="415" y="32"/>
                  </a:lnTo>
                  <a:lnTo>
                    <a:pt x="415" y="30"/>
                  </a:lnTo>
                  <a:lnTo>
                    <a:pt x="415" y="23"/>
                  </a:lnTo>
                  <a:lnTo>
                    <a:pt x="417" y="23"/>
                  </a:lnTo>
                  <a:lnTo>
                    <a:pt x="417" y="21"/>
                  </a:lnTo>
                  <a:lnTo>
                    <a:pt x="417" y="21"/>
                  </a:lnTo>
                  <a:lnTo>
                    <a:pt x="417" y="19"/>
                  </a:lnTo>
                  <a:lnTo>
                    <a:pt x="417" y="19"/>
                  </a:lnTo>
                  <a:lnTo>
                    <a:pt x="415" y="19"/>
                  </a:lnTo>
                  <a:lnTo>
                    <a:pt x="415" y="19"/>
                  </a:lnTo>
                  <a:lnTo>
                    <a:pt x="413" y="19"/>
                  </a:lnTo>
                  <a:lnTo>
                    <a:pt x="411" y="17"/>
                  </a:lnTo>
                  <a:lnTo>
                    <a:pt x="408" y="17"/>
                  </a:lnTo>
                  <a:lnTo>
                    <a:pt x="406" y="17"/>
                  </a:lnTo>
                  <a:lnTo>
                    <a:pt x="402" y="17"/>
                  </a:lnTo>
                  <a:lnTo>
                    <a:pt x="402" y="17"/>
                  </a:lnTo>
                  <a:lnTo>
                    <a:pt x="398" y="17"/>
                  </a:lnTo>
                  <a:lnTo>
                    <a:pt x="398" y="19"/>
                  </a:lnTo>
                  <a:lnTo>
                    <a:pt x="396" y="19"/>
                  </a:lnTo>
                  <a:lnTo>
                    <a:pt x="388" y="26"/>
                  </a:lnTo>
                  <a:lnTo>
                    <a:pt x="385" y="28"/>
                  </a:lnTo>
                  <a:lnTo>
                    <a:pt x="385" y="32"/>
                  </a:lnTo>
                  <a:close/>
                  <a:moveTo>
                    <a:pt x="427" y="30"/>
                  </a:moveTo>
                  <a:lnTo>
                    <a:pt x="421" y="32"/>
                  </a:lnTo>
                  <a:lnTo>
                    <a:pt x="419" y="34"/>
                  </a:lnTo>
                  <a:lnTo>
                    <a:pt x="417" y="34"/>
                  </a:lnTo>
                  <a:lnTo>
                    <a:pt x="413" y="38"/>
                  </a:lnTo>
                  <a:lnTo>
                    <a:pt x="408" y="42"/>
                  </a:lnTo>
                  <a:lnTo>
                    <a:pt x="404" y="44"/>
                  </a:lnTo>
                  <a:lnTo>
                    <a:pt x="406" y="47"/>
                  </a:lnTo>
                  <a:lnTo>
                    <a:pt x="406" y="47"/>
                  </a:lnTo>
                  <a:lnTo>
                    <a:pt x="408" y="47"/>
                  </a:lnTo>
                  <a:lnTo>
                    <a:pt x="408" y="47"/>
                  </a:lnTo>
                  <a:lnTo>
                    <a:pt x="408" y="47"/>
                  </a:lnTo>
                  <a:lnTo>
                    <a:pt x="408" y="47"/>
                  </a:lnTo>
                  <a:lnTo>
                    <a:pt x="411" y="47"/>
                  </a:lnTo>
                  <a:lnTo>
                    <a:pt x="411" y="47"/>
                  </a:lnTo>
                  <a:lnTo>
                    <a:pt x="411" y="47"/>
                  </a:lnTo>
                  <a:lnTo>
                    <a:pt x="413" y="47"/>
                  </a:lnTo>
                  <a:lnTo>
                    <a:pt x="413" y="47"/>
                  </a:lnTo>
                  <a:lnTo>
                    <a:pt x="415" y="44"/>
                  </a:lnTo>
                  <a:lnTo>
                    <a:pt x="417" y="47"/>
                  </a:lnTo>
                  <a:lnTo>
                    <a:pt x="421" y="49"/>
                  </a:lnTo>
                  <a:lnTo>
                    <a:pt x="421" y="51"/>
                  </a:lnTo>
                  <a:lnTo>
                    <a:pt x="423" y="51"/>
                  </a:lnTo>
                  <a:lnTo>
                    <a:pt x="423" y="51"/>
                  </a:lnTo>
                  <a:lnTo>
                    <a:pt x="425" y="51"/>
                  </a:lnTo>
                  <a:lnTo>
                    <a:pt x="425" y="49"/>
                  </a:lnTo>
                  <a:lnTo>
                    <a:pt x="427" y="49"/>
                  </a:lnTo>
                  <a:lnTo>
                    <a:pt x="432" y="44"/>
                  </a:lnTo>
                  <a:lnTo>
                    <a:pt x="432" y="44"/>
                  </a:lnTo>
                  <a:lnTo>
                    <a:pt x="434" y="49"/>
                  </a:lnTo>
                  <a:lnTo>
                    <a:pt x="436" y="49"/>
                  </a:lnTo>
                  <a:lnTo>
                    <a:pt x="438" y="49"/>
                  </a:lnTo>
                  <a:lnTo>
                    <a:pt x="440" y="49"/>
                  </a:lnTo>
                  <a:lnTo>
                    <a:pt x="440" y="47"/>
                  </a:lnTo>
                  <a:lnTo>
                    <a:pt x="442" y="44"/>
                  </a:lnTo>
                  <a:lnTo>
                    <a:pt x="438" y="42"/>
                  </a:lnTo>
                  <a:lnTo>
                    <a:pt x="438" y="40"/>
                  </a:lnTo>
                  <a:lnTo>
                    <a:pt x="438" y="40"/>
                  </a:lnTo>
                  <a:lnTo>
                    <a:pt x="440" y="38"/>
                  </a:lnTo>
                  <a:lnTo>
                    <a:pt x="440" y="38"/>
                  </a:lnTo>
                  <a:lnTo>
                    <a:pt x="440" y="38"/>
                  </a:lnTo>
                  <a:lnTo>
                    <a:pt x="442" y="36"/>
                  </a:lnTo>
                  <a:lnTo>
                    <a:pt x="442" y="36"/>
                  </a:lnTo>
                  <a:lnTo>
                    <a:pt x="444" y="34"/>
                  </a:lnTo>
                  <a:lnTo>
                    <a:pt x="446" y="34"/>
                  </a:lnTo>
                  <a:lnTo>
                    <a:pt x="446" y="34"/>
                  </a:lnTo>
                  <a:lnTo>
                    <a:pt x="446" y="36"/>
                  </a:lnTo>
                  <a:lnTo>
                    <a:pt x="448" y="36"/>
                  </a:lnTo>
                  <a:lnTo>
                    <a:pt x="448" y="36"/>
                  </a:lnTo>
                  <a:lnTo>
                    <a:pt x="452" y="32"/>
                  </a:lnTo>
                  <a:lnTo>
                    <a:pt x="455" y="28"/>
                  </a:lnTo>
                  <a:lnTo>
                    <a:pt x="457" y="26"/>
                  </a:lnTo>
                  <a:lnTo>
                    <a:pt x="457" y="23"/>
                  </a:lnTo>
                  <a:lnTo>
                    <a:pt x="459" y="23"/>
                  </a:lnTo>
                  <a:lnTo>
                    <a:pt x="461" y="21"/>
                  </a:lnTo>
                  <a:lnTo>
                    <a:pt x="467" y="21"/>
                  </a:lnTo>
                  <a:lnTo>
                    <a:pt x="471" y="21"/>
                  </a:lnTo>
                  <a:lnTo>
                    <a:pt x="471" y="21"/>
                  </a:lnTo>
                  <a:lnTo>
                    <a:pt x="471" y="19"/>
                  </a:lnTo>
                  <a:lnTo>
                    <a:pt x="473" y="17"/>
                  </a:lnTo>
                  <a:lnTo>
                    <a:pt x="473" y="17"/>
                  </a:lnTo>
                  <a:lnTo>
                    <a:pt x="471" y="17"/>
                  </a:lnTo>
                  <a:lnTo>
                    <a:pt x="467" y="15"/>
                  </a:lnTo>
                  <a:lnTo>
                    <a:pt x="465" y="15"/>
                  </a:lnTo>
                  <a:lnTo>
                    <a:pt x="463" y="15"/>
                  </a:lnTo>
                  <a:lnTo>
                    <a:pt x="463" y="15"/>
                  </a:lnTo>
                  <a:lnTo>
                    <a:pt x="461" y="13"/>
                  </a:lnTo>
                  <a:lnTo>
                    <a:pt x="461" y="13"/>
                  </a:lnTo>
                  <a:lnTo>
                    <a:pt x="461" y="13"/>
                  </a:lnTo>
                  <a:lnTo>
                    <a:pt x="461" y="13"/>
                  </a:lnTo>
                  <a:lnTo>
                    <a:pt x="461" y="11"/>
                  </a:lnTo>
                  <a:lnTo>
                    <a:pt x="459" y="11"/>
                  </a:lnTo>
                  <a:lnTo>
                    <a:pt x="459" y="11"/>
                  </a:lnTo>
                  <a:lnTo>
                    <a:pt x="459" y="13"/>
                  </a:lnTo>
                  <a:lnTo>
                    <a:pt x="459" y="13"/>
                  </a:lnTo>
                  <a:lnTo>
                    <a:pt x="457" y="13"/>
                  </a:lnTo>
                  <a:lnTo>
                    <a:pt x="455" y="15"/>
                  </a:lnTo>
                  <a:lnTo>
                    <a:pt x="452" y="15"/>
                  </a:lnTo>
                  <a:lnTo>
                    <a:pt x="450" y="17"/>
                  </a:lnTo>
                  <a:lnTo>
                    <a:pt x="450" y="17"/>
                  </a:lnTo>
                  <a:lnTo>
                    <a:pt x="450" y="17"/>
                  </a:lnTo>
                  <a:lnTo>
                    <a:pt x="450" y="19"/>
                  </a:lnTo>
                  <a:lnTo>
                    <a:pt x="448" y="19"/>
                  </a:lnTo>
                  <a:lnTo>
                    <a:pt x="446" y="17"/>
                  </a:lnTo>
                  <a:lnTo>
                    <a:pt x="446" y="17"/>
                  </a:lnTo>
                  <a:lnTo>
                    <a:pt x="446" y="17"/>
                  </a:lnTo>
                  <a:lnTo>
                    <a:pt x="446" y="17"/>
                  </a:lnTo>
                  <a:lnTo>
                    <a:pt x="446" y="15"/>
                  </a:lnTo>
                  <a:lnTo>
                    <a:pt x="446" y="15"/>
                  </a:lnTo>
                  <a:lnTo>
                    <a:pt x="444" y="15"/>
                  </a:lnTo>
                  <a:lnTo>
                    <a:pt x="444" y="17"/>
                  </a:lnTo>
                  <a:lnTo>
                    <a:pt x="444" y="17"/>
                  </a:lnTo>
                  <a:lnTo>
                    <a:pt x="442" y="17"/>
                  </a:lnTo>
                  <a:lnTo>
                    <a:pt x="444" y="19"/>
                  </a:lnTo>
                  <a:lnTo>
                    <a:pt x="444" y="19"/>
                  </a:lnTo>
                  <a:lnTo>
                    <a:pt x="444" y="21"/>
                  </a:lnTo>
                  <a:lnTo>
                    <a:pt x="444" y="23"/>
                  </a:lnTo>
                  <a:lnTo>
                    <a:pt x="444" y="23"/>
                  </a:lnTo>
                  <a:lnTo>
                    <a:pt x="442" y="23"/>
                  </a:lnTo>
                  <a:lnTo>
                    <a:pt x="440" y="23"/>
                  </a:lnTo>
                  <a:lnTo>
                    <a:pt x="438" y="23"/>
                  </a:lnTo>
                  <a:lnTo>
                    <a:pt x="440" y="26"/>
                  </a:lnTo>
                  <a:lnTo>
                    <a:pt x="440" y="26"/>
                  </a:lnTo>
                  <a:lnTo>
                    <a:pt x="442" y="28"/>
                  </a:lnTo>
                  <a:lnTo>
                    <a:pt x="440" y="30"/>
                  </a:lnTo>
                  <a:lnTo>
                    <a:pt x="440" y="30"/>
                  </a:lnTo>
                  <a:lnTo>
                    <a:pt x="438" y="30"/>
                  </a:lnTo>
                  <a:lnTo>
                    <a:pt x="436" y="30"/>
                  </a:lnTo>
                  <a:lnTo>
                    <a:pt x="434" y="30"/>
                  </a:lnTo>
                  <a:lnTo>
                    <a:pt x="434" y="28"/>
                  </a:lnTo>
                  <a:lnTo>
                    <a:pt x="434" y="28"/>
                  </a:lnTo>
                  <a:lnTo>
                    <a:pt x="434" y="26"/>
                  </a:lnTo>
                  <a:lnTo>
                    <a:pt x="436" y="21"/>
                  </a:lnTo>
                  <a:lnTo>
                    <a:pt x="438" y="21"/>
                  </a:lnTo>
                  <a:lnTo>
                    <a:pt x="438" y="21"/>
                  </a:lnTo>
                  <a:lnTo>
                    <a:pt x="438" y="19"/>
                  </a:lnTo>
                  <a:lnTo>
                    <a:pt x="438" y="17"/>
                  </a:lnTo>
                  <a:lnTo>
                    <a:pt x="436" y="17"/>
                  </a:lnTo>
                  <a:lnTo>
                    <a:pt x="432" y="17"/>
                  </a:lnTo>
                  <a:lnTo>
                    <a:pt x="432" y="17"/>
                  </a:lnTo>
                  <a:lnTo>
                    <a:pt x="429" y="19"/>
                  </a:lnTo>
                  <a:lnTo>
                    <a:pt x="427" y="19"/>
                  </a:lnTo>
                  <a:lnTo>
                    <a:pt x="427" y="21"/>
                  </a:lnTo>
                  <a:lnTo>
                    <a:pt x="425" y="21"/>
                  </a:lnTo>
                  <a:lnTo>
                    <a:pt x="425" y="19"/>
                  </a:lnTo>
                  <a:lnTo>
                    <a:pt x="423" y="19"/>
                  </a:lnTo>
                  <a:lnTo>
                    <a:pt x="421" y="21"/>
                  </a:lnTo>
                  <a:lnTo>
                    <a:pt x="419" y="21"/>
                  </a:lnTo>
                  <a:lnTo>
                    <a:pt x="419" y="23"/>
                  </a:lnTo>
                  <a:lnTo>
                    <a:pt x="419" y="26"/>
                  </a:lnTo>
                  <a:lnTo>
                    <a:pt x="425" y="26"/>
                  </a:lnTo>
                  <a:lnTo>
                    <a:pt x="429" y="26"/>
                  </a:lnTo>
                  <a:lnTo>
                    <a:pt x="429" y="26"/>
                  </a:lnTo>
                  <a:lnTo>
                    <a:pt x="429" y="28"/>
                  </a:lnTo>
                  <a:lnTo>
                    <a:pt x="429" y="28"/>
                  </a:lnTo>
                  <a:lnTo>
                    <a:pt x="427" y="30"/>
                  </a:lnTo>
                  <a:close/>
                  <a:moveTo>
                    <a:pt x="65" y="68"/>
                  </a:moveTo>
                  <a:lnTo>
                    <a:pt x="65" y="70"/>
                  </a:lnTo>
                  <a:lnTo>
                    <a:pt x="67" y="68"/>
                  </a:lnTo>
                  <a:lnTo>
                    <a:pt x="67" y="68"/>
                  </a:lnTo>
                  <a:lnTo>
                    <a:pt x="69" y="68"/>
                  </a:lnTo>
                  <a:lnTo>
                    <a:pt x="69" y="68"/>
                  </a:lnTo>
                  <a:lnTo>
                    <a:pt x="69" y="70"/>
                  </a:lnTo>
                  <a:lnTo>
                    <a:pt x="71" y="70"/>
                  </a:lnTo>
                  <a:lnTo>
                    <a:pt x="71" y="70"/>
                  </a:lnTo>
                  <a:lnTo>
                    <a:pt x="73" y="72"/>
                  </a:lnTo>
                  <a:lnTo>
                    <a:pt x="73" y="70"/>
                  </a:lnTo>
                  <a:lnTo>
                    <a:pt x="75" y="68"/>
                  </a:lnTo>
                  <a:lnTo>
                    <a:pt x="75" y="68"/>
                  </a:lnTo>
                  <a:lnTo>
                    <a:pt x="75" y="65"/>
                  </a:lnTo>
                  <a:lnTo>
                    <a:pt x="73" y="63"/>
                  </a:lnTo>
                  <a:lnTo>
                    <a:pt x="73" y="61"/>
                  </a:lnTo>
                  <a:lnTo>
                    <a:pt x="73" y="61"/>
                  </a:lnTo>
                  <a:lnTo>
                    <a:pt x="75" y="59"/>
                  </a:lnTo>
                  <a:lnTo>
                    <a:pt x="75" y="59"/>
                  </a:lnTo>
                  <a:lnTo>
                    <a:pt x="77" y="59"/>
                  </a:lnTo>
                  <a:lnTo>
                    <a:pt x="77" y="59"/>
                  </a:lnTo>
                  <a:lnTo>
                    <a:pt x="77" y="57"/>
                  </a:lnTo>
                  <a:lnTo>
                    <a:pt x="82" y="55"/>
                  </a:lnTo>
                  <a:lnTo>
                    <a:pt x="82" y="53"/>
                  </a:lnTo>
                  <a:lnTo>
                    <a:pt x="80" y="53"/>
                  </a:lnTo>
                  <a:lnTo>
                    <a:pt x="75" y="53"/>
                  </a:lnTo>
                  <a:lnTo>
                    <a:pt x="75" y="53"/>
                  </a:lnTo>
                  <a:lnTo>
                    <a:pt x="75" y="55"/>
                  </a:lnTo>
                  <a:lnTo>
                    <a:pt x="73" y="57"/>
                  </a:lnTo>
                  <a:lnTo>
                    <a:pt x="71" y="57"/>
                  </a:lnTo>
                  <a:lnTo>
                    <a:pt x="71" y="57"/>
                  </a:lnTo>
                  <a:lnTo>
                    <a:pt x="69" y="57"/>
                  </a:lnTo>
                  <a:lnTo>
                    <a:pt x="69" y="55"/>
                  </a:lnTo>
                  <a:lnTo>
                    <a:pt x="69" y="53"/>
                  </a:lnTo>
                  <a:lnTo>
                    <a:pt x="69" y="53"/>
                  </a:lnTo>
                  <a:lnTo>
                    <a:pt x="67" y="51"/>
                  </a:lnTo>
                  <a:lnTo>
                    <a:pt x="65" y="53"/>
                  </a:lnTo>
                  <a:lnTo>
                    <a:pt x="67" y="57"/>
                  </a:lnTo>
                  <a:lnTo>
                    <a:pt x="67" y="59"/>
                  </a:lnTo>
                  <a:lnTo>
                    <a:pt x="69" y="59"/>
                  </a:lnTo>
                  <a:lnTo>
                    <a:pt x="69" y="61"/>
                  </a:lnTo>
                  <a:lnTo>
                    <a:pt x="67" y="61"/>
                  </a:lnTo>
                  <a:lnTo>
                    <a:pt x="65" y="63"/>
                  </a:lnTo>
                  <a:lnTo>
                    <a:pt x="67" y="63"/>
                  </a:lnTo>
                  <a:lnTo>
                    <a:pt x="67" y="63"/>
                  </a:lnTo>
                  <a:lnTo>
                    <a:pt x="65" y="63"/>
                  </a:lnTo>
                  <a:lnTo>
                    <a:pt x="65" y="65"/>
                  </a:lnTo>
                  <a:lnTo>
                    <a:pt x="63" y="68"/>
                  </a:lnTo>
                  <a:lnTo>
                    <a:pt x="65" y="68"/>
                  </a:lnTo>
                  <a:close/>
                  <a:moveTo>
                    <a:pt x="373" y="278"/>
                  </a:moveTo>
                  <a:lnTo>
                    <a:pt x="373" y="278"/>
                  </a:lnTo>
                  <a:lnTo>
                    <a:pt x="371" y="278"/>
                  </a:lnTo>
                  <a:lnTo>
                    <a:pt x="371" y="276"/>
                  </a:lnTo>
                  <a:lnTo>
                    <a:pt x="369" y="278"/>
                  </a:lnTo>
                  <a:lnTo>
                    <a:pt x="369" y="278"/>
                  </a:lnTo>
                  <a:lnTo>
                    <a:pt x="369" y="278"/>
                  </a:lnTo>
                  <a:lnTo>
                    <a:pt x="369" y="278"/>
                  </a:lnTo>
                  <a:lnTo>
                    <a:pt x="369" y="278"/>
                  </a:lnTo>
                  <a:lnTo>
                    <a:pt x="371" y="280"/>
                  </a:lnTo>
                  <a:lnTo>
                    <a:pt x="371" y="280"/>
                  </a:lnTo>
                  <a:lnTo>
                    <a:pt x="373" y="280"/>
                  </a:lnTo>
                  <a:lnTo>
                    <a:pt x="373" y="280"/>
                  </a:lnTo>
                  <a:lnTo>
                    <a:pt x="373" y="280"/>
                  </a:lnTo>
                  <a:lnTo>
                    <a:pt x="373" y="278"/>
                  </a:lnTo>
                  <a:close/>
                  <a:moveTo>
                    <a:pt x="369" y="47"/>
                  </a:moveTo>
                  <a:lnTo>
                    <a:pt x="367" y="40"/>
                  </a:lnTo>
                  <a:lnTo>
                    <a:pt x="364" y="40"/>
                  </a:lnTo>
                  <a:lnTo>
                    <a:pt x="364" y="38"/>
                  </a:lnTo>
                  <a:lnTo>
                    <a:pt x="364" y="38"/>
                  </a:lnTo>
                  <a:lnTo>
                    <a:pt x="364" y="36"/>
                  </a:lnTo>
                  <a:lnTo>
                    <a:pt x="367" y="36"/>
                  </a:lnTo>
                  <a:lnTo>
                    <a:pt x="367" y="36"/>
                  </a:lnTo>
                  <a:lnTo>
                    <a:pt x="367" y="36"/>
                  </a:lnTo>
                  <a:lnTo>
                    <a:pt x="369" y="36"/>
                  </a:lnTo>
                  <a:lnTo>
                    <a:pt x="371" y="38"/>
                  </a:lnTo>
                  <a:lnTo>
                    <a:pt x="373" y="38"/>
                  </a:lnTo>
                  <a:lnTo>
                    <a:pt x="375" y="38"/>
                  </a:lnTo>
                  <a:lnTo>
                    <a:pt x="375" y="36"/>
                  </a:lnTo>
                  <a:lnTo>
                    <a:pt x="375" y="36"/>
                  </a:lnTo>
                  <a:lnTo>
                    <a:pt x="375" y="32"/>
                  </a:lnTo>
                  <a:lnTo>
                    <a:pt x="375" y="30"/>
                  </a:lnTo>
                  <a:lnTo>
                    <a:pt x="377" y="28"/>
                  </a:lnTo>
                  <a:lnTo>
                    <a:pt x="379" y="28"/>
                  </a:lnTo>
                  <a:lnTo>
                    <a:pt x="383" y="28"/>
                  </a:lnTo>
                  <a:lnTo>
                    <a:pt x="385" y="26"/>
                  </a:lnTo>
                  <a:lnTo>
                    <a:pt x="385" y="26"/>
                  </a:lnTo>
                  <a:lnTo>
                    <a:pt x="388" y="23"/>
                  </a:lnTo>
                  <a:lnTo>
                    <a:pt x="385" y="21"/>
                  </a:lnTo>
                  <a:lnTo>
                    <a:pt x="385" y="21"/>
                  </a:lnTo>
                  <a:lnTo>
                    <a:pt x="385" y="19"/>
                  </a:lnTo>
                  <a:lnTo>
                    <a:pt x="381" y="13"/>
                  </a:lnTo>
                  <a:lnTo>
                    <a:pt x="381" y="11"/>
                  </a:lnTo>
                  <a:lnTo>
                    <a:pt x="381" y="9"/>
                  </a:lnTo>
                  <a:lnTo>
                    <a:pt x="381" y="7"/>
                  </a:lnTo>
                  <a:lnTo>
                    <a:pt x="377" y="5"/>
                  </a:lnTo>
                  <a:lnTo>
                    <a:pt x="377" y="5"/>
                  </a:lnTo>
                  <a:lnTo>
                    <a:pt x="375" y="5"/>
                  </a:lnTo>
                  <a:lnTo>
                    <a:pt x="375" y="2"/>
                  </a:lnTo>
                  <a:lnTo>
                    <a:pt x="373" y="2"/>
                  </a:lnTo>
                  <a:lnTo>
                    <a:pt x="373" y="0"/>
                  </a:lnTo>
                  <a:lnTo>
                    <a:pt x="371" y="0"/>
                  </a:lnTo>
                  <a:lnTo>
                    <a:pt x="371" y="2"/>
                  </a:lnTo>
                  <a:lnTo>
                    <a:pt x="369" y="2"/>
                  </a:lnTo>
                  <a:lnTo>
                    <a:pt x="364" y="5"/>
                  </a:lnTo>
                  <a:lnTo>
                    <a:pt x="364" y="7"/>
                  </a:lnTo>
                  <a:lnTo>
                    <a:pt x="362" y="9"/>
                  </a:lnTo>
                  <a:lnTo>
                    <a:pt x="362" y="11"/>
                  </a:lnTo>
                  <a:lnTo>
                    <a:pt x="360" y="15"/>
                  </a:lnTo>
                  <a:lnTo>
                    <a:pt x="360" y="15"/>
                  </a:lnTo>
                  <a:lnTo>
                    <a:pt x="360" y="17"/>
                  </a:lnTo>
                  <a:lnTo>
                    <a:pt x="360" y="17"/>
                  </a:lnTo>
                  <a:lnTo>
                    <a:pt x="364" y="17"/>
                  </a:lnTo>
                  <a:lnTo>
                    <a:pt x="364" y="17"/>
                  </a:lnTo>
                  <a:lnTo>
                    <a:pt x="367" y="15"/>
                  </a:lnTo>
                  <a:lnTo>
                    <a:pt x="369" y="13"/>
                  </a:lnTo>
                  <a:lnTo>
                    <a:pt x="371" y="13"/>
                  </a:lnTo>
                  <a:lnTo>
                    <a:pt x="373" y="13"/>
                  </a:lnTo>
                  <a:lnTo>
                    <a:pt x="377" y="13"/>
                  </a:lnTo>
                  <a:lnTo>
                    <a:pt x="379" y="13"/>
                  </a:lnTo>
                  <a:lnTo>
                    <a:pt x="379" y="13"/>
                  </a:lnTo>
                  <a:lnTo>
                    <a:pt x="379" y="15"/>
                  </a:lnTo>
                  <a:lnTo>
                    <a:pt x="373" y="21"/>
                  </a:lnTo>
                  <a:lnTo>
                    <a:pt x="367" y="23"/>
                  </a:lnTo>
                  <a:lnTo>
                    <a:pt x="364" y="26"/>
                  </a:lnTo>
                  <a:lnTo>
                    <a:pt x="362" y="28"/>
                  </a:lnTo>
                  <a:lnTo>
                    <a:pt x="360" y="30"/>
                  </a:lnTo>
                  <a:lnTo>
                    <a:pt x="358" y="30"/>
                  </a:lnTo>
                  <a:lnTo>
                    <a:pt x="358" y="30"/>
                  </a:lnTo>
                  <a:lnTo>
                    <a:pt x="356" y="30"/>
                  </a:lnTo>
                  <a:lnTo>
                    <a:pt x="354" y="32"/>
                  </a:lnTo>
                  <a:lnTo>
                    <a:pt x="352" y="30"/>
                  </a:lnTo>
                  <a:lnTo>
                    <a:pt x="352" y="32"/>
                  </a:lnTo>
                  <a:lnTo>
                    <a:pt x="348" y="32"/>
                  </a:lnTo>
                  <a:lnTo>
                    <a:pt x="346" y="32"/>
                  </a:lnTo>
                  <a:lnTo>
                    <a:pt x="344" y="36"/>
                  </a:lnTo>
                  <a:lnTo>
                    <a:pt x="341" y="38"/>
                  </a:lnTo>
                  <a:lnTo>
                    <a:pt x="335" y="40"/>
                  </a:lnTo>
                  <a:lnTo>
                    <a:pt x="335" y="40"/>
                  </a:lnTo>
                  <a:lnTo>
                    <a:pt x="335" y="42"/>
                  </a:lnTo>
                  <a:lnTo>
                    <a:pt x="335" y="42"/>
                  </a:lnTo>
                  <a:lnTo>
                    <a:pt x="335" y="42"/>
                  </a:lnTo>
                  <a:lnTo>
                    <a:pt x="335" y="44"/>
                  </a:lnTo>
                  <a:lnTo>
                    <a:pt x="335" y="44"/>
                  </a:lnTo>
                  <a:lnTo>
                    <a:pt x="337" y="44"/>
                  </a:lnTo>
                  <a:lnTo>
                    <a:pt x="337" y="44"/>
                  </a:lnTo>
                  <a:lnTo>
                    <a:pt x="337" y="47"/>
                  </a:lnTo>
                  <a:lnTo>
                    <a:pt x="337" y="49"/>
                  </a:lnTo>
                  <a:lnTo>
                    <a:pt x="335" y="51"/>
                  </a:lnTo>
                  <a:lnTo>
                    <a:pt x="333" y="53"/>
                  </a:lnTo>
                  <a:lnTo>
                    <a:pt x="316" y="55"/>
                  </a:lnTo>
                  <a:lnTo>
                    <a:pt x="314" y="55"/>
                  </a:lnTo>
                  <a:lnTo>
                    <a:pt x="312" y="53"/>
                  </a:lnTo>
                  <a:lnTo>
                    <a:pt x="304" y="47"/>
                  </a:lnTo>
                  <a:lnTo>
                    <a:pt x="302" y="44"/>
                  </a:lnTo>
                  <a:lnTo>
                    <a:pt x="300" y="44"/>
                  </a:lnTo>
                  <a:lnTo>
                    <a:pt x="297" y="44"/>
                  </a:lnTo>
                  <a:lnTo>
                    <a:pt x="297" y="44"/>
                  </a:lnTo>
                  <a:lnTo>
                    <a:pt x="295" y="44"/>
                  </a:lnTo>
                  <a:lnTo>
                    <a:pt x="293" y="44"/>
                  </a:lnTo>
                  <a:lnTo>
                    <a:pt x="293" y="44"/>
                  </a:lnTo>
                  <a:lnTo>
                    <a:pt x="291" y="42"/>
                  </a:lnTo>
                  <a:lnTo>
                    <a:pt x="291" y="40"/>
                  </a:lnTo>
                  <a:lnTo>
                    <a:pt x="291" y="38"/>
                  </a:lnTo>
                  <a:lnTo>
                    <a:pt x="293" y="38"/>
                  </a:lnTo>
                  <a:lnTo>
                    <a:pt x="293" y="36"/>
                  </a:lnTo>
                  <a:lnTo>
                    <a:pt x="293" y="36"/>
                  </a:lnTo>
                  <a:lnTo>
                    <a:pt x="291" y="36"/>
                  </a:lnTo>
                  <a:lnTo>
                    <a:pt x="291" y="36"/>
                  </a:lnTo>
                  <a:lnTo>
                    <a:pt x="289" y="36"/>
                  </a:lnTo>
                  <a:lnTo>
                    <a:pt x="289" y="36"/>
                  </a:lnTo>
                  <a:lnTo>
                    <a:pt x="289" y="36"/>
                  </a:lnTo>
                  <a:lnTo>
                    <a:pt x="285" y="38"/>
                  </a:lnTo>
                  <a:lnTo>
                    <a:pt x="285" y="38"/>
                  </a:lnTo>
                  <a:lnTo>
                    <a:pt x="285" y="38"/>
                  </a:lnTo>
                  <a:lnTo>
                    <a:pt x="283" y="40"/>
                  </a:lnTo>
                  <a:lnTo>
                    <a:pt x="279" y="42"/>
                  </a:lnTo>
                  <a:lnTo>
                    <a:pt x="276" y="42"/>
                  </a:lnTo>
                  <a:lnTo>
                    <a:pt x="276" y="40"/>
                  </a:lnTo>
                  <a:lnTo>
                    <a:pt x="274" y="40"/>
                  </a:lnTo>
                  <a:lnTo>
                    <a:pt x="272" y="42"/>
                  </a:lnTo>
                  <a:lnTo>
                    <a:pt x="272" y="42"/>
                  </a:lnTo>
                  <a:lnTo>
                    <a:pt x="270" y="42"/>
                  </a:lnTo>
                  <a:lnTo>
                    <a:pt x="270" y="42"/>
                  </a:lnTo>
                  <a:lnTo>
                    <a:pt x="270" y="40"/>
                  </a:lnTo>
                  <a:lnTo>
                    <a:pt x="268" y="40"/>
                  </a:lnTo>
                  <a:lnTo>
                    <a:pt x="266" y="40"/>
                  </a:lnTo>
                  <a:lnTo>
                    <a:pt x="262" y="42"/>
                  </a:lnTo>
                  <a:lnTo>
                    <a:pt x="260" y="42"/>
                  </a:lnTo>
                  <a:lnTo>
                    <a:pt x="256" y="40"/>
                  </a:lnTo>
                  <a:lnTo>
                    <a:pt x="253" y="38"/>
                  </a:lnTo>
                  <a:lnTo>
                    <a:pt x="253" y="40"/>
                  </a:lnTo>
                  <a:lnTo>
                    <a:pt x="251" y="42"/>
                  </a:lnTo>
                  <a:lnTo>
                    <a:pt x="251" y="44"/>
                  </a:lnTo>
                  <a:lnTo>
                    <a:pt x="253" y="47"/>
                  </a:lnTo>
                  <a:lnTo>
                    <a:pt x="249" y="47"/>
                  </a:lnTo>
                  <a:lnTo>
                    <a:pt x="249" y="47"/>
                  </a:lnTo>
                  <a:lnTo>
                    <a:pt x="249" y="47"/>
                  </a:lnTo>
                  <a:lnTo>
                    <a:pt x="249" y="49"/>
                  </a:lnTo>
                  <a:lnTo>
                    <a:pt x="249" y="49"/>
                  </a:lnTo>
                  <a:lnTo>
                    <a:pt x="245" y="51"/>
                  </a:lnTo>
                  <a:lnTo>
                    <a:pt x="245" y="51"/>
                  </a:lnTo>
                  <a:lnTo>
                    <a:pt x="243" y="51"/>
                  </a:lnTo>
                  <a:lnTo>
                    <a:pt x="243" y="51"/>
                  </a:lnTo>
                  <a:lnTo>
                    <a:pt x="243" y="51"/>
                  </a:lnTo>
                  <a:lnTo>
                    <a:pt x="243" y="51"/>
                  </a:lnTo>
                  <a:lnTo>
                    <a:pt x="241" y="49"/>
                  </a:lnTo>
                  <a:lnTo>
                    <a:pt x="239" y="49"/>
                  </a:lnTo>
                  <a:lnTo>
                    <a:pt x="239" y="49"/>
                  </a:lnTo>
                  <a:lnTo>
                    <a:pt x="237" y="49"/>
                  </a:lnTo>
                  <a:lnTo>
                    <a:pt x="235" y="49"/>
                  </a:lnTo>
                  <a:lnTo>
                    <a:pt x="235" y="51"/>
                  </a:lnTo>
                  <a:lnTo>
                    <a:pt x="230" y="49"/>
                  </a:lnTo>
                  <a:lnTo>
                    <a:pt x="226" y="44"/>
                  </a:lnTo>
                  <a:lnTo>
                    <a:pt x="224" y="44"/>
                  </a:lnTo>
                  <a:lnTo>
                    <a:pt x="222" y="40"/>
                  </a:lnTo>
                  <a:lnTo>
                    <a:pt x="222" y="38"/>
                  </a:lnTo>
                  <a:lnTo>
                    <a:pt x="220" y="38"/>
                  </a:lnTo>
                  <a:lnTo>
                    <a:pt x="220" y="38"/>
                  </a:lnTo>
                  <a:lnTo>
                    <a:pt x="218" y="38"/>
                  </a:lnTo>
                  <a:lnTo>
                    <a:pt x="218" y="38"/>
                  </a:lnTo>
                  <a:lnTo>
                    <a:pt x="216" y="38"/>
                  </a:lnTo>
                  <a:lnTo>
                    <a:pt x="216" y="36"/>
                  </a:lnTo>
                  <a:lnTo>
                    <a:pt x="216" y="36"/>
                  </a:lnTo>
                  <a:lnTo>
                    <a:pt x="214" y="36"/>
                  </a:lnTo>
                  <a:lnTo>
                    <a:pt x="212" y="36"/>
                  </a:lnTo>
                  <a:lnTo>
                    <a:pt x="212" y="36"/>
                  </a:lnTo>
                  <a:lnTo>
                    <a:pt x="209" y="36"/>
                  </a:lnTo>
                  <a:lnTo>
                    <a:pt x="209" y="36"/>
                  </a:lnTo>
                  <a:lnTo>
                    <a:pt x="207" y="36"/>
                  </a:lnTo>
                  <a:lnTo>
                    <a:pt x="205" y="34"/>
                  </a:lnTo>
                  <a:lnTo>
                    <a:pt x="201" y="34"/>
                  </a:lnTo>
                  <a:lnTo>
                    <a:pt x="199" y="32"/>
                  </a:lnTo>
                  <a:lnTo>
                    <a:pt x="197" y="30"/>
                  </a:lnTo>
                  <a:lnTo>
                    <a:pt x="195" y="28"/>
                  </a:lnTo>
                  <a:lnTo>
                    <a:pt x="193" y="28"/>
                  </a:lnTo>
                  <a:lnTo>
                    <a:pt x="191" y="28"/>
                  </a:lnTo>
                  <a:lnTo>
                    <a:pt x="186" y="28"/>
                  </a:lnTo>
                  <a:lnTo>
                    <a:pt x="182" y="28"/>
                  </a:lnTo>
                  <a:lnTo>
                    <a:pt x="180" y="26"/>
                  </a:lnTo>
                  <a:lnTo>
                    <a:pt x="180" y="26"/>
                  </a:lnTo>
                  <a:lnTo>
                    <a:pt x="178" y="26"/>
                  </a:lnTo>
                  <a:lnTo>
                    <a:pt x="172" y="26"/>
                  </a:lnTo>
                  <a:lnTo>
                    <a:pt x="170" y="26"/>
                  </a:lnTo>
                  <a:lnTo>
                    <a:pt x="163" y="21"/>
                  </a:lnTo>
                  <a:lnTo>
                    <a:pt x="163" y="21"/>
                  </a:lnTo>
                  <a:lnTo>
                    <a:pt x="163" y="19"/>
                  </a:lnTo>
                  <a:lnTo>
                    <a:pt x="161" y="19"/>
                  </a:lnTo>
                  <a:lnTo>
                    <a:pt x="157" y="17"/>
                  </a:lnTo>
                  <a:lnTo>
                    <a:pt x="157" y="19"/>
                  </a:lnTo>
                  <a:lnTo>
                    <a:pt x="157" y="19"/>
                  </a:lnTo>
                  <a:lnTo>
                    <a:pt x="157" y="21"/>
                  </a:lnTo>
                  <a:lnTo>
                    <a:pt x="155" y="21"/>
                  </a:lnTo>
                  <a:lnTo>
                    <a:pt x="155" y="21"/>
                  </a:lnTo>
                  <a:lnTo>
                    <a:pt x="153" y="21"/>
                  </a:lnTo>
                  <a:lnTo>
                    <a:pt x="153" y="19"/>
                  </a:lnTo>
                  <a:lnTo>
                    <a:pt x="151" y="19"/>
                  </a:lnTo>
                  <a:lnTo>
                    <a:pt x="147" y="21"/>
                  </a:lnTo>
                  <a:lnTo>
                    <a:pt x="145" y="21"/>
                  </a:lnTo>
                  <a:lnTo>
                    <a:pt x="142" y="19"/>
                  </a:lnTo>
                  <a:lnTo>
                    <a:pt x="142" y="17"/>
                  </a:lnTo>
                  <a:lnTo>
                    <a:pt x="142" y="17"/>
                  </a:lnTo>
                  <a:lnTo>
                    <a:pt x="140" y="17"/>
                  </a:lnTo>
                  <a:lnTo>
                    <a:pt x="140" y="17"/>
                  </a:lnTo>
                  <a:lnTo>
                    <a:pt x="138" y="19"/>
                  </a:lnTo>
                  <a:lnTo>
                    <a:pt x="136" y="21"/>
                  </a:lnTo>
                  <a:lnTo>
                    <a:pt x="128" y="19"/>
                  </a:lnTo>
                  <a:lnTo>
                    <a:pt x="121" y="23"/>
                  </a:lnTo>
                  <a:lnTo>
                    <a:pt x="119" y="23"/>
                  </a:lnTo>
                  <a:lnTo>
                    <a:pt x="119" y="26"/>
                  </a:lnTo>
                  <a:lnTo>
                    <a:pt x="115" y="28"/>
                  </a:lnTo>
                  <a:lnTo>
                    <a:pt x="115" y="30"/>
                  </a:lnTo>
                  <a:lnTo>
                    <a:pt x="115" y="30"/>
                  </a:lnTo>
                  <a:lnTo>
                    <a:pt x="113" y="30"/>
                  </a:lnTo>
                  <a:lnTo>
                    <a:pt x="113" y="28"/>
                  </a:lnTo>
                  <a:lnTo>
                    <a:pt x="113" y="28"/>
                  </a:lnTo>
                  <a:lnTo>
                    <a:pt x="111" y="30"/>
                  </a:lnTo>
                  <a:lnTo>
                    <a:pt x="111" y="30"/>
                  </a:lnTo>
                  <a:lnTo>
                    <a:pt x="111" y="32"/>
                  </a:lnTo>
                  <a:lnTo>
                    <a:pt x="109" y="32"/>
                  </a:lnTo>
                  <a:lnTo>
                    <a:pt x="109" y="32"/>
                  </a:lnTo>
                  <a:lnTo>
                    <a:pt x="109" y="32"/>
                  </a:lnTo>
                  <a:lnTo>
                    <a:pt x="109" y="32"/>
                  </a:lnTo>
                  <a:lnTo>
                    <a:pt x="107" y="32"/>
                  </a:lnTo>
                  <a:lnTo>
                    <a:pt x="107" y="32"/>
                  </a:lnTo>
                  <a:lnTo>
                    <a:pt x="107" y="32"/>
                  </a:lnTo>
                  <a:lnTo>
                    <a:pt x="107" y="32"/>
                  </a:lnTo>
                  <a:lnTo>
                    <a:pt x="105" y="32"/>
                  </a:lnTo>
                  <a:lnTo>
                    <a:pt x="105" y="32"/>
                  </a:lnTo>
                  <a:lnTo>
                    <a:pt x="105" y="32"/>
                  </a:lnTo>
                  <a:lnTo>
                    <a:pt x="103" y="32"/>
                  </a:lnTo>
                  <a:lnTo>
                    <a:pt x="103" y="32"/>
                  </a:lnTo>
                  <a:lnTo>
                    <a:pt x="103" y="32"/>
                  </a:lnTo>
                  <a:lnTo>
                    <a:pt x="103" y="34"/>
                  </a:lnTo>
                  <a:lnTo>
                    <a:pt x="103" y="34"/>
                  </a:lnTo>
                  <a:lnTo>
                    <a:pt x="101" y="36"/>
                  </a:lnTo>
                  <a:lnTo>
                    <a:pt x="101" y="36"/>
                  </a:lnTo>
                  <a:lnTo>
                    <a:pt x="98" y="36"/>
                  </a:lnTo>
                  <a:lnTo>
                    <a:pt x="98" y="36"/>
                  </a:lnTo>
                  <a:lnTo>
                    <a:pt x="98" y="36"/>
                  </a:lnTo>
                  <a:lnTo>
                    <a:pt x="98" y="36"/>
                  </a:lnTo>
                  <a:lnTo>
                    <a:pt x="94" y="38"/>
                  </a:lnTo>
                  <a:lnTo>
                    <a:pt x="94" y="38"/>
                  </a:lnTo>
                  <a:lnTo>
                    <a:pt x="94" y="38"/>
                  </a:lnTo>
                  <a:lnTo>
                    <a:pt x="92" y="36"/>
                  </a:lnTo>
                  <a:lnTo>
                    <a:pt x="88" y="34"/>
                  </a:lnTo>
                  <a:lnTo>
                    <a:pt x="88" y="38"/>
                  </a:lnTo>
                  <a:lnTo>
                    <a:pt x="90" y="40"/>
                  </a:lnTo>
                  <a:lnTo>
                    <a:pt x="88" y="42"/>
                  </a:lnTo>
                  <a:lnTo>
                    <a:pt x="84" y="47"/>
                  </a:lnTo>
                  <a:lnTo>
                    <a:pt x="84" y="49"/>
                  </a:lnTo>
                  <a:lnTo>
                    <a:pt x="82" y="51"/>
                  </a:lnTo>
                  <a:lnTo>
                    <a:pt x="82" y="65"/>
                  </a:lnTo>
                  <a:lnTo>
                    <a:pt x="84" y="68"/>
                  </a:lnTo>
                  <a:lnTo>
                    <a:pt x="84" y="70"/>
                  </a:lnTo>
                  <a:lnTo>
                    <a:pt x="86" y="70"/>
                  </a:lnTo>
                  <a:lnTo>
                    <a:pt x="88" y="72"/>
                  </a:lnTo>
                  <a:lnTo>
                    <a:pt x="88" y="72"/>
                  </a:lnTo>
                  <a:lnTo>
                    <a:pt x="90" y="72"/>
                  </a:lnTo>
                  <a:lnTo>
                    <a:pt x="90" y="72"/>
                  </a:lnTo>
                  <a:lnTo>
                    <a:pt x="92" y="76"/>
                  </a:lnTo>
                  <a:lnTo>
                    <a:pt x="92" y="78"/>
                  </a:lnTo>
                  <a:lnTo>
                    <a:pt x="94" y="78"/>
                  </a:lnTo>
                  <a:lnTo>
                    <a:pt x="94" y="76"/>
                  </a:lnTo>
                  <a:lnTo>
                    <a:pt x="96" y="76"/>
                  </a:lnTo>
                  <a:lnTo>
                    <a:pt x="96" y="76"/>
                  </a:lnTo>
                  <a:lnTo>
                    <a:pt x="94" y="74"/>
                  </a:lnTo>
                  <a:lnTo>
                    <a:pt x="94" y="74"/>
                  </a:lnTo>
                  <a:lnTo>
                    <a:pt x="94" y="74"/>
                  </a:lnTo>
                  <a:lnTo>
                    <a:pt x="96" y="74"/>
                  </a:lnTo>
                  <a:lnTo>
                    <a:pt x="96" y="74"/>
                  </a:lnTo>
                  <a:lnTo>
                    <a:pt x="98" y="72"/>
                  </a:lnTo>
                  <a:lnTo>
                    <a:pt x="107" y="70"/>
                  </a:lnTo>
                  <a:lnTo>
                    <a:pt x="109" y="70"/>
                  </a:lnTo>
                  <a:lnTo>
                    <a:pt x="113" y="68"/>
                  </a:lnTo>
                  <a:lnTo>
                    <a:pt x="115" y="68"/>
                  </a:lnTo>
                  <a:lnTo>
                    <a:pt x="117" y="68"/>
                  </a:lnTo>
                  <a:lnTo>
                    <a:pt x="117" y="68"/>
                  </a:lnTo>
                  <a:lnTo>
                    <a:pt x="121" y="72"/>
                  </a:lnTo>
                  <a:lnTo>
                    <a:pt x="124" y="72"/>
                  </a:lnTo>
                  <a:lnTo>
                    <a:pt x="128" y="74"/>
                  </a:lnTo>
                  <a:lnTo>
                    <a:pt x="132" y="74"/>
                  </a:lnTo>
                  <a:lnTo>
                    <a:pt x="136" y="70"/>
                  </a:lnTo>
                  <a:lnTo>
                    <a:pt x="138" y="72"/>
                  </a:lnTo>
                  <a:lnTo>
                    <a:pt x="138" y="70"/>
                  </a:lnTo>
                  <a:lnTo>
                    <a:pt x="140" y="70"/>
                  </a:lnTo>
                  <a:lnTo>
                    <a:pt x="140" y="70"/>
                  </a:lnTo>
                  <a:lnTo>
                    <a:pt x="142" y="70"/>
                  </a:lnTo>
                  <a:lnTo>
                    <a:pt x="145" y="72"/>
                  </a:lnTo>
                  <a:lnTo>
                    <a:pt x="147" y="72"/>
                  </a:lnTo>
                  <a:lnTo>
                    <a:pt x="151" y="70"/>
                  </a:lnTo>
                  <a:lnTo>
                    <a:pt x="153" y="70"/>
                  </a:lnTo>
                  <a:lnTo>
                    <a:pt x="155" y="70"/>
                  </a:lnTo>
                  <a:lnTo>
                    <a:pt x="157" y="70"/>
                  </a:lnTo>
                  <a:lnTo>
                    <a:pt x="157" y="70"/>
                  </a:lnTo>
                  <a:lnTo>
                    <a:pt x="157" y="72"/>
                  </a:lnTo>
                  <a:lnTo>
                    <a:pt x="159" y="72"/>
                  </a:lnTo>
                  <a:lnTo>
                    <a:pt x="159" y="74"/>
                  </a:lnTo>
                  <a:lnTo>
                    <a:pt x="161" y="74"/>
                  </a:lnTo>
                  <a:lnTo>
                    <a:pt x="163" y="76"/>
                  </a:lnTo>
                  <a:lnTo>
                    <a:pt x="163" y="74"/>
                  </a:lnTo>
                  <a:lnTo>
                    <a:pt x="165" y="74"/>
                  </a:lnTo>
                  <a:lnTo>
                    <a:pt x="168" y="76"/>
                  </a:lnTo>
                  <a:lnTo>
                    <a:pt x="168" y="76"/>
                  </a:lnTo>
                  <a:lnTo>
                    <a:pt x="170" y="78"/>
                  </a:lnTo>
                  <a:lnTo>
                    <a:pt x="172" y="78"/>
                  </a:lnTo>
                  <a:lnTo>
                    <a:pt x="174" y="76"/>
                  </a:lnTo>
                  <a:lnTo>
                    <a:pt x="174" y="76"/>
                  </a:lnTo>
                  <a:lnTo>
                    <a:pt x="174" y="74"/>
                  </a:lnTo>
                  <a:lnTo>
                    <a:pt x="176" y="72"/>
                  </a:lnTo>
                  <a:lnTo>
                    <a:pt x="178" y="72"/>
                  </a:lnTo>
                  <a:lnTo>
                    <a:pt x="180" y="72"/>
                  </a:lnTo>
                  <a:lnTo>
                    <a:pt x="180" y="74"/>
                  </a:lnTo>
                  <a:lnTo>
                    <a:pt x="182" y="76"/>
                  </a:lnTo>
                  <a:lnTo>
                    <a:pt x="182" y="78"/>
                  </a:lnTo>
                  <a:lnTo>
                    <a:pt x="186" y="82"/>
                  </a:lnTo>
                  <a:lnTo>
                    <a:pt x="189" y="82"/>
                  </a:lnTo>
                  <a:lnTo>
                    <a:pt x="189" y="82"/>
                  </a:lnTo>
                  <a:lnTo>
                    <a:pt x="191" y="82"/>
                  </a:lnTo>
                  <a:lnTo>
                    <a:pt x="193" y="82"/>
                  </a:lnTo>
                  <a:lnTo>
                    <a:pt x="195" y="84"/>
                  </a:lnTo>
                  <a:lnTo>
                    <a:pt x="199" y="84"/>
                  </a:lnTo>
                  <a:lnTo>
                    <a:pt x="201" y="84"/>
                  </a:lnTo>
                  <a:lnTo>
                    <a:pt x="207" y="80"/>
                  </a:lnTo>
                  <a:lnTo>
                    <a:pt x="212" y="80"/>
                  </a:lnTo>
                  <a:lnTo>
                    <a:pt x="216" y="80"/>
                  </a:lnTo>
                  <a:lnTo>
                    <a:pt x="224" y="82"/>
                  </a:lnTo>
                  <a:lnTo>
                    <a:pt x="228" y="82"/>
                  </a:lnTo>
                  <a:lnTo>
                    <a:pt x="230" y="78"/>
                  </a:lnTo>
                  <a:lnTo>
                    <a:pt x="230" y="76"/>
                  </a:lnTo>
                  <a:lnTo>
                    <a:pt x="230" y="74"/>
                  </a:lnTo>
                  <a:lnTo>
                    <a:pt x="230" y="72"/>
                  </a:lnTo>
                  <a:lnTo>
                    <a:pt x="230" y="70"/>
                  </a:lnTo>
                  <a:lnTo>
                    <a:pt x="233" y="70"/>
                  </a:lnTo>
                  <a:lnTo>
                    <a:pt x="235" y="70"/>
                  </a:lnTo>
                  <a:lnTo>
                    <a:pt x="239" y="72"/>
                  </a:lnTo>
                  <a:lnTo>
                    <a:pt x="243" y="72"/>
                  </a:lnTo>
                  <a:lnTo>
                    <a:pt x="247" y="72"/>
                  </a:lnTo>
                  <a:lnTo>
                    <a:pt x="249" y="72"/>
                  </a:lnTo>
                  <a:lnTo>
                    <a:pt x="253" y="74"/>
                  </a:lnTo>
                  <a:lnTo>
                    <a:pt x="256" y="76"/>
                  </a:lnTo>
                  <a:lnTo>
                    <a:pt x="256" y="80"/>
                  </a:lnTo>
                  <a:lnTo>
                    <a:pt x="256" y="80"/>
                  </a:lnTo>
                  <a:lnTo>
                    <a:pt x="258" y="80"/>
                  </a:lnTo>
                  <a:lnTo>
                    <a:pt x="260" y="76"/>
                  </a:lnTo>
                  <a:lnTo>
                    <a:pt x="260" y="76"/>
                  </a:lnTo>
                  <a:lnTo>
                    <a:pt x="262" y="76"/>
                  </a:lnTo>
                  <a:lnTo>
                    <a:pt x="262" y="78"/>
                  </a:lnTo>
                  <a:lnTo>
                    <a:pt x="264" y="78"/>
                  </a:lnTo>
                  <a:lnTo>
                    <a:pt x="266" y="78"/>
                  </a:lnTo>
                  <a:lnTo>
                    <a:pt x="266" y="78"/>
                  </a:lnTo>
                  <a:lnTo>
                    <a:pt x="268" y="78"/>
                  </a:lnTo>
                  <a:lnTo>
                    <a:pt x="268" y="78"/>
                  </a:lnTo>
                  <a:lnTo>
                    <a:pt x="270" y="78"/>
                  </a:lnTo>
                  <a:lnTo>
                    <a:pt x="274" y="76"/>
                  </a:lnTo>
                  <a:lnTo>
                    <a:pt x="279" y="74"/>
                  </a:lnTo>
                  <a:lnTo>
                    <a:pt x="289" y="72"/>
                  </a:lnTo>
                  <a:lnTo>
                    <a:pt x="293" y="70"/>
                  </a:lnTo>
                  <a:lnTo>
                    <a:pt x="297" y="65"/>
                  </a:lnTo>
                  <a:lnTo>
                    <a:pt x="300" y="63"/>
                  </a:lnTo>
                  <a:lnTo>
                    <a:pt x="306" y="63"/>
                  </a:lnTo>
                  <a:lnTo>
                    <a:pt x="310" y="65"/>
                  </a:lnTo>
                  <a:lnTo>
                    <a:pt x="314" y="65"/>
                  </a:lnTo>
                  <a:lnTo>
                    <a:pt x="314" y="65"/>
                  </a:lnTo>
                  <a:lnTo>
                    <a:pt x="316" y="65"/>
                  </a:lnTo>
                  <a:lnTo>
                    <a:pt x="318" y="65"/>
                  </a:lnTo>
                  <a:lnTo>
                    <a:pt x="329" y="65"/>
                  </a:lnTo>
                  <a:lnTo>
                    <a:pt x="331" y="63"/>
                  </a:lnTo>
                  <a:lnTo>
                    <a:pt x="337" y="61"/>
                  </a:lnTo>
                  <a:lnTo>
                    <a:pt x="339" y="61"/>
                  </a:lnTo>
                  <a:lnTo>
                    <a:pt x="341" y="59"/>
                  </a:lnTo>
                  <a:lnTo>
                    <a:pt x="344" y="59"/>
                  </a:lnTo>
                  <a:lnTo>
                    <a:pt x="350" y="57"/>
                  </a:lnTo>
                  <a:lnTo>
                    <a:pt x="350" y="57"/>
                  </a:lnTo>
                  <a:lnTo>
                    <a:pt x="352" y="55"/>
                  </a:lnTo>
                  <a:lnTo>
                    <a:pt x="354" y="55"/>
                  </a:lnTo>
                  <a:lnTo>
                    <a:pt x="354" y="55"/>
                  </a:lnTo>
                  <a:lnTo>
                    <a:pt x="358" y="55"/>
                  </a:lnTo>
                  <a:lnTo>
                    <a:pt x="358" y="55"/>
                  </a:lnTo>
                  <a:lnTo>
                    <a:pt x="360" y="53"/>
                  </a:lnTo>
                  <a:lnTo>
                    <a:pt x="360" y="53"/>
                  </a:lnTo>
                  <a:lnTo>
                    <a:pt x="364" y="53"/>
                  </a:lnTo>
                  <a:lnTo>
                    <a:pt x="367" y="53"/>
                  </a:lnTo>
                  <a:lnTo>
                    <a:pt x="369" y="51"/>
                  </a:lnTo>
                  <a:lnTo>
                    <a:pt x="369" y="47"/>
                  </a:lnTo>
                  <a:close/>
                  <a:moveTo>
                    <a:pt x="421" y="242"/>
                  </a:moveTo>
                  <a:lnTo>
                    <a:pt x="419" y="242"/>
                  </a:lnTo>
                  <a:lnTo>
                    <a:pt x="419" y="242"/>
                  </a:lnTo>
                  <a:lnTo>
                    <a:pt x="417" y="242"/>
                  </a:lnTo>
                  <a:lnTo>
                    <a:pt x="417" y="240"/>
                  </a:lnTo>
                  <a:lnTo>
                    <a:pt x="419" y="240"/>
                  </a:lnTo>
                  <a:lnTo>
                    <a:pt x="419" y="240"/>
                  </a:lnTo>
                  <a:lnTo>
                    <a:pt x="419" y="238"/>
                  </a:lnTo>
                  <a:lnTo>
                    <a:pt x="419" y="238"/>
                  </a:lnTo>
                  <a:lnTo>
                    <a:pt x="419" y="238"/>
                  </a:lnTo>
                  <a:lnTo>
                    <a:pt x="421" y="236"/>
                  </a:lnTo>
                  <a:lnTo>
                    <a:pt x="421" y="234"/>
                  </a:lnTo>
                  <a:lnTo>
                    <a:pt x="419" y="231"/>
                  </a:lnTo>
                  <a:lnTo>
                    <a:pt x="421" y="229"/>
                  </a:lnTo>
                  <a:lnTo>
                    <a:pt x="421" y="229"/>
                  </a:lnTo>
                  <a:lnTo>
                    <a:pt x="421" y="227"/>
                  </a:lnTo>
                  <a:lnTo>
                    <a:pt x="421" y="227"/>
                  </a:lnTo>
                  <a:lnTo>
                    <a:pt x="419" y="227"/>
                  </a:lnTo>
                  <a:lnTo>
                    <a:pt x="417" y="231"/>
                  </a:lnTo>
                  <a:lnTo>
                    <a:pt x="415" y="231"/>
                  </a:lnTo>
                  <a:lnTo>
                    <a:pt x="411" y="234"/>
                  </a:lnTo>
                  <a:lnTo>
                    <a:pt x="406" y="236"/>
                  </a:lnTo>
                  <a:lnTo>
                    <a:pt x="404" y="238"/>
                  </a:lnTo>
                  <a:lnTo>
                    <a:pt x="404" y="238"/>
                  </a:lnTo>
                  <a:lnTo>
                    <a:pt x="404" y="240"/>
                  </a:lnTo>
                  <a:lnTo>
                    <a:pt x="404" y="240"/>
                  </a:lnTo>
                  <a:lnTo>
                    <a:pt x="402" y="240"/>
                  </a:lnTo>
                  <a:lnTo>
                    <a:pt x="402" y="240"/>
                  </a:lnTo>
                  <a:lnTo>
                    <a:pt x="402" y="242"/>
                  </a:lnTo>
                  <a:lnTo>
                    <a:pt x="400" y="244"/>
                  </a:lnTo>
                  <a:lnTo>
                    <a:pt x="400" y="244"/>
                  </a:lnTo>
                  <a:lnTo>
                    <a:pt x="400" y="246"/>
                  </a:lnTo>
                  <a:lnTo>
                    <a:pt x="396" y="246"/>
                  </a:lnTo>
                  <a:lnTo>
                    <a:pt x="394" y="248"/>
                  </a:lnTo>
                  <a:lnTo>
                    <a:pt x="388" y="252"/>
                  </a:lnTo>
                  <a:lnTo>
                    <a:pt x="385" y="255"/>
                  </a:lnTo>
                  <a:lnTo>
                    <a:pt x="385" y="255"/>
                  </a:lnTo>
                  <a:lnTo>
                    <a:pt x="383" y="255"/>
                  </a:lnTo>
                  <a:lnTo>
                    <a:pt x="383" y="255"/>
                  </a:lnTo>
                  <a:lnTo>
                    <a:pt x="381" y="255"/>
                  </a:lnTo>
                  <a:lnTo>
                    <a:pt x="381" y="255"/>
                  </a:lnTo>
                  <a:lnTo>
                    <a:pt x="381" y="255"/>
                  </a:lnTo>
                  <a:lnTo>
                    <a:pt x="379" y="255"/>
                  </a:lnTo>
                  <a:lnTo>
                    <a:pt x="377" y="255"/>
                  </a:lnTo>
                  <a:lnTo>
                    <a:pt x="371" y="257"/>
                  </a:lnTo>
                  <a:lnTo>
                    <a:pt x="369" y="259"/>
                  </a:lnTo>
                  <a:lnTo>
                    <a:pt x="367" y="259"/>
                  </a:lnTo>
                  <a:lnTo>
                    <a:pt x="367" y="261"/>
                  </a:lnTo>
                  <a:lnTo>
                    <a:pt x="367" y="261"/>
                  </a:lnTo>
                  <a:lnTo>
                    <a:pt x="367" y="269"/>
                  </a:lnTo>
                  <a:lnTo>
                    <a:pt x="369" y="273"/>
                  </a:lnTo>
                  <a:lnTo>
                    <a:pt x="373" y="273"/>
                  </a:lnTo>
                  <a:lnTo>
                    <a:pt x="381" y="271"/>
                  </a:lnTo>
                  <a:lnTo>
                    <a:pt x="381" y="271"/>
                  </a:lnTo>
                  <a:lnTo>
                    <a:pt x="379" y="269"/>
                  </a:lnTo>
                  <a:lnTo>
                    <a:pt x="381" y="269"/>
                  </a:lnTo>
                  <a:lnTo>
                    <a:pt x="383" y="267"/>
                  </a:lnTo>
                  <a:lnTo>
                    <a:pt x="398" y="263"/>
                  </a:lnTo>
                  <a:lnTo>
                    <a:pt x="400" y="263"/>
                  </a:lnTo>
                  <a:lnTo>
                    <a:pt x="404" y="263"/>
                  </a:lnTo>
                  <a:lnTo>
                    <a:pt x="406" y="261"/>
                  </a:lnTo>
                  <a:lnTo>
                    <a:pt x="406" y="259"/>
                  </a:lnTo>
                  <a:lnTo>
                    <a:pt x="406" y="259"/>
                  </a:lnTo>
                  <a:lnTo>
                    <a:pt x="406" y="257"/>
                  </a:lnTo>
                  <a:lnTo>
                    <a:pt x="406" y="255"/>
                  </a:lnTo>
                  <a:lnTo>
                    <a:pt x="408" y="255"/>
                  </a:lnTo>
                  <a:lnTo>
                    <a:pt x="408" y="255"/>
                  </a:lnTo>
                  <a:lnTo>
                    <a:pt x="411" y="255"/>
                  </a:lnTo>
                  <a:lnTo>
                    <a:pt x="415" y="250"/>
                  </a:lnTo>
                  <a:lnTo>
                    <a:pt x="417" y="250"/>
                  </a:lnTo>
                  <a:lnTo>
                    <a:pt x="419" y="250"/>
                  </a:lnTo>
                  <a:lnTo>
                    <a:pt x="421" y="250"/>
                  </a:lnTo>
                  <a:lnTo>
                    <a:pt x="423" y="250"/>
                  </a:lnTo>
                  <a:lnTo>
                    <a:pt x="423" y="248"/>
                  </a:lnTo>
                  <a:lnTo>
                    <a:pt x="423" y="244"/>
                  </a:lnTo>
                  <a:lnTo>
                    <a:pt x="423" y="242"/>
                  </a:lnTo>
                  <a:lnTo>
                    <a:pt x="421" y="242"/>
                  </a:lnTo>
                  <a:close/>
                  <a:moveTo>
                    <a:pt x="354" y="263"/>
                  </a:moveTo>
                  <a:lnTo>
                    <a:pt x="352" y="263"/>
                  </a:lnTo>
                  <a:lnTo>
                    <a:pt x="352" y="261"/>
                  </a:lnTo>
                  <a:lnTo>
                    <a:pt x="352" y="261"/>
                  </a:lnTo>
                  <a:lnTo>
                    <a:pt x="350" y="261"/>
                  </a:lnTo>
                  <a:lnTo>
                    <a:pt x="350" y="263"/>
                  </a:lnTo>
                  <a:lnTo>
                    <a:pt x="352" y="263"/>
                  </a:lnTo>
                  <a:lnTo>
                    <a:pt x="354" y="265"/>
                  </a:lnTo>
                  <a:lnTo>
                    <a:pt x="354" y="263"/>
                  </a:lnTo>
                  <a:lnTo>
                    <a:pt x="354" y="265"/>
                  </a:lnTo>
                  <a:lnTo>
                    <a:pt x="354" y="263"/>
                  </a:lnTo>
                  <a:lnTo>
                    <a:pt x="354" y="263"/>
                  </a:lnTo>
                  <a:lnTo>
                    <a:pt x="354" y="263"/>
                  </a:lnTo>
                  <a:close/>
                  <a:moveTo>
                    <a:pt x="589" y="95"/>
                  </a:moveTo>
                  <a:lnTo>
                    <a:pt x="587" y="93"/>
                  </a:lnTo>
                  <a:lnTo>
                    <a:pt x="587" y="93"/>
                  </a:lnTo>
                  <a:lnTo>
                    <a:pt x="584" y="91"/>
                  </a:lnTo>
                  <a:lnTo>
                    <a:pt x="582" y="91"/>
                  </a:lnTo>
                  <a:lnTo>
                    <a:pt x="582" y="89"/>
                  </a:lnTo>
                  <a:lnTo>
                    <a:pt x="580" y="89"/>
                  </a:lnTo>
                  <a:lnTo>
                    <a:pt x="580" y="89"/>
                  </a:lnTo>
                  <a:lnTo>
                    <a:pt x="580" y="89"/>
                  </a:lnTo>
                  <a:lnTo>
                    <a:pt x="580" y="89"/>
                  </a:lnTo>
                  <a:lnTo>
                    <a:pt x="578" y="91"/>
                  </a:lnTo>
                  <a:lnTo>
                    <a:pt x="578" y="93"/>
                  </a:lnTo>
                  <a:lnTo>
                    <a:pt x="578" y="93"/>
                  </a:lnTo>
                  <a:lnTo>
                    <a:pt x="574" y="95"/>
                  </a:lnTo>
                  <a:lnTo>
                    <a:pt x="570" y="97"/>
                  </a:lnTo>
                  <a:lnTo>
                    <a:pt x="570" y="97"/>
                  </a:lnTo>
                  <a:lnTo>
                    <a:pt x="568" y="97"/>
                  </a:lnTo>
                  <a:lnTo>
                    <a:pt x="566" y="97"/>
                  </a:lnTo>
                  <a:lnTo>
                    <a:pt x="566" y="95"/>
                  </a:lnTo>
                  <a:lnTo>
                    <a:pt x="563" y="95"/>
                  </a:lnTo>
                  <a:lnTo>
                    <a:pt x="563" y="93"/>
                  </a:lnTo>
                  <a:lnTo>
                    <a:pt x="563" y="91"/>
                  </a:lnTo>
                  <a:lnTo>
                    <a:pt x="566" y="89"/>
                  </a:lnTo>
                  <a:lnTo>
                    <a:pt x="566" y="87"/>
                  </a:lnTo>
                  <a:lnTo>
                    <a:pt x="566" y="87"/>
                  </a:lnTo>
                  <a:lnTo>
                    <a:pt x="563" y="87"/>
                  </a:lnTo>
                  <a:lnTo>
                    <a:pt x="559" y="89"/>
                  </a:lnTo>
                  <a:lnTo>
                    <a:pt x="557" y="91"/>
                  </a:lnTo>
                  <a:lnTo>
                    <a:pt x="555" y="91"/>
                  </a:lnTo>
                  <a:lnTo>
                    <a:pt x="553" y="91"/>
                  </a:lnTo>
                  <a:lnTo>
                    <a:pt x="551" y="93"/>
                  </a:lnTo>
                  <a:lnTo>
                    <a:pt x="549" y="95"/>
                  </a:lnTo>
                  <a:lnTo>
                    <a:pt x="543" y="97"/>
                  </a:lnTo>
                  <a:lnTo>
                    <a:pt x="543" y="97"/>
                  </a:lnTo>
                  <a:lnTo>
                    <a:pt x="543" y="97"/>
                  </a:lnTo>
                  <a:lnTo>
                    <a:pt x="543" y="99"/>
                  </a:lnTo>
                  <a:lnTo>
                    <a:pt x="543" y="99"/>
                  </a:lnTo>
                  <a:lnTo>
                    <a:pt x="540" y="101"/>
                  </a:lnTo>
                  <a:lnTo>
                    <a:pt x="534" y="105"/>
                  </a:lnTo>
                  <a:lnTo>
                    <a:pt x="532" y="105"/>
                  </a:lnTo>
                  <a:lnTo>
                    <a:pt x="528" y="108"/>
                  </a:lnTo>
                  <a:lnTo>
                    <a:pt x="522" y="108"/>
                  </a:lnTo>
                  <a:lnTo>
                    <a:pt x="522" y="108"/>
                  </a:lnTo>
                  <a:lnTo>
                    <a:pt x="522" y="110"/>
                  </a:lnTo>
                  <a:lnTo>
                    <a:pt x="519" y="114"/>
                  </a:lnTo>
                  <a:lnTo>
                    <a:pt x="519" y="118"/>
                  </a:lnTo>
                  <a:lnTo>
                    <a:pt x="519" y="118"/>
                  </a:lnTo>
                  <a:lnTo>
                    <a:pt x="517" y="118"/>
                  </a:lnTo>
                  <a:lnTo>
                    <a:pt x="517" y="118"/>
                  </a:lnTo>
                  <a:lnTo>
                    <a:pt x="515" y="122"/>
                  </a:lnTo>
                  <a:lnTo>
                    <a:pt x="513" y="124"/>
                  </a:lnTo>
                  <a:lnTo>
                    <a:pt x="513" y="124"/>
                  </a:lnTo>
                  <a:lnTo>
                    <a:pt x="511" y="124"/>
                  </a:lnTo>
                  <a:lnTo>
                    <a:pt x="511" y="124"/>
                  </a:lnTo>
                  <a:lnTo>
                    <a:pt x="511" y="124"/>
                  </a:lnTo>
                  <a:lnTo>
                    <a:pt x="511" y="129"/>
                  </a:lnTo>
                  <a:lnTo>
                    <a:pt x="511" y="129"/>
                  </a:lnTo>
                  <a:lnTo>
                    <a:pt x="509" y="131"/>
                  </a:lnTo>
                  <a:lnTo>
                    <a:pt x="509" y="131"/>
                  </a:lnTo>
                  <a:lnTo>
                    <a:pt x="509" y="131"/>
                  </a:lnTo>
                  <a:lnTo>
                    <a:pt x="509" y="133"/>
                  </a:lnTo>
                  <a:lnTo>
                    <a:pt x="509" y="135"/>
                  </a:lnTo>
                  <a:lnTo>
                    <a:pt x="509" y="135"/>
                  </a:lnTo>
                  <a:lnTo>
                    <a:pt x="507" y="137"/>
                  </a:lnTo>
                  <a:lnTo>
                    <a:pt x="505" y="137"/>
                  </a:lnTo>
                  <a:lnTo>
                    <a:pt x="505" y="137"/>
                  </a:lnTo>
                  <a:lnTo>
                    <a:pt x="503" y="137"/>
                  </a:lnTo>
                  <a:lnTo>
                    <a:pt x="503" y="137"/>
                  </a:lnTo>
                  <a:lnTo>
                    <a:pt x="503" y="137"/>
                  </a:lnTo>
                  <a:lnTo>
                    <a:pt x="503" y="137"/>
                  </a:lnTo>
                  <a:lnTo>
                    <a:pt x="503" y="135"/>
                  </a:lnTo>
                  <a:lnTo>
                    <a:pt x="503" y="133"/>
                  </a:lnTo>
                  <a:lnTo>
                    <a:pt x="503" y="133"/>
                  </a:lnTo>
                  <a:lnTo>
                    <a:pt x="503" y="131"/>
                  </a:lnTo>
                  <a:lnTo>
                    <a:pt x="501" y="131"/>
                  </a:lnTo>
                  <a:lnTo>
                    <a:pt x="501" y="129"/>
                  </a:lnTo>
                  <a:lnTo>
                    <a:pt x="499" y="126"/>
                  </a:lnTo>
                  <a:lnTo>
                    <a:pt x="499" y="126"/>
                  </a:lnTo>
                  <a:lnTo>
                    <a:pt x="496" y="124"/>
                  </a:lnTo>
                  <a:lnTo>
                    <a:pt x="496" y="124"/>
                  </a:lnTo>
                  <a:lnTo>
                    <a:pt x="494" y="126"/>
                  </a:lnTo>
                  <a:lnTo>
                    <a:pt x="492" y="126"/>
                  </a:lnTo>
                  <a:lnTo>
                    <a:pt x="490" y="131"/>
                  </a:lnTo>
                  <a:lnTo>
                    <a:pt x="490" y="131"/>
                  </a:lnTo>
                  <a:lnTo>
                    <a:pt x="486" y="131"/>
                  </a:lnTo>
                  <a:lnTo>
                    <a:pt x="484" y="129"/>
                  </a:lnTo>
                  <a:lnTo>
                    <a:pt x="482" y="122"/>
                  </a:lnTo>
                  <a:lnTo>
                    <a:pt x="480" y="122"/>
                  </a:lnTo>
                  <a:lnTo>
                    <a:pt x="478" y="122"/>
                  </a:lnTo>
                  <a:lnTo>
                    <a:pt x="475" y="124"/>
                  </a:lnTo>
                  <a:lnTo>
                    <a:pt x="473" y="126"/>
                  </a:lnTo>
                  <a:lnTo>
                    <a:pt x="469" y="131"/>
                  </a:lnTo>
                  <a:lnTo>
                    <a:pt x="469" y="131"/>
                  </a:lnTo>
                  <a:lnTo>
                    <a:pt x="469" y="131"/>
                  </a:lnTo>
                  <a:lnTo>
                    <a:pt x="465" y="137"/>
                  </a:lnTo>
                  <a:lnTo>
                    <a:pt x="465" y="137"/>
                  </a:lnTo>
                  <a:lnTo>
                    <a:pt x="463" y="137"/>
                  </a:lnTo>
                  <a:lnTo>
                    <a:pt x="463" y="137"/>
                  </a:lnTo>
                  <a:lnTo>
                    <a:pt x="463" y="137"/>
                  </a:lnTo>
                  <a:lnTo>
                    <a:pt x="461" y="137"/>
                  </a:lnTo>
                  <a:lnTo>
                    <a:pt x="461" y="139"/>
                  </a:lnTo>
                  <a:lnTo>
                    <a:pt x="461" y="139"/>
                  </a:lnTo>
                  <a:lnTo>
                    <a:pt x="459" y="139"/>
                  </a:lnTo>
                  <a:lnTo>
                    <a:pt x="459" y="139"/>
                  </a:lnTo>
                  <a:lnTo>
                    <a:pt x="459" y="139"/>
                  </a:lnTo>
                  <a:lnTo>
                    <a:pt x="455" y="143"/>
                  </a:lnTo>
                  <a:lnTo>
                    <a:pt x="455" y="145"/>
                  </a:lnTo>
                  <a:lnTo>
                    <a:pt x="450" y="145"/>
                  </a:lnTo>
                  <a:lnTo>
                    <a:pt x="448" y="147"/>
                  </a:lnTo>
                  <a:lnTo>
                    <a:pt x="448" y="150"/>
                  </a:lnTo>
                  <a:lnTo>
                    <a:pt x="446" y="152"/>
                  </a:lnTo>
                  <a:lnTo>
                    <a:pt x="446" y="160"/>
                  </a:lnTo>
                  <a:lnTo>
                    <a:pt x="446" y="162"/>
                  </a:lnTo>
                  <a:lnTo>
                    <a:pt x="446" y="162"/>
                  </a:lnTo>
                  <a:lnTo>
                    <a:pt x="446" y="162"/>
                  </a:lnTo>
                  <a:lnTo>
                    <a:pt x="444" y="164"/>
                  </a:lnTo>
                  <a:lnTo>
                    <a:pt x="444" y="164"/>
                  </a:lnTo>
                  <a:lnTo>
                    <a:pt x="444" y="166"/>
                  </a:lnTo>
                  <a:lnTo>
                    <a:pt x="446" y="168"/>
                  </a:lnTo>
                  <a:lnTo>
                    <a:pt x="446" y="168"/>
                  </a:lnTo>
                  <a:lnTo>
                    <a:pt x="446" y="171"/>
                  </a:lnTo>
                  <a:lnTo>
                    <a:pt x="446" y="173"/>
                  </a:lnTo>
                  <a:lnTo>
                    <a:pt x="446" y="175"/>
                  </a:lnTo>
                  <a:lnTo>
                    <a:pt x="444" y="177"/>
                  </a:lnTo>
                  <a:lnTo>
                    <a:pt x="440" y="179"/>
                  </a:lnTo>
                  <a:lnTo>
                    <a:pt x="440" y="179"/>
                  </a:lnTo>
                  <a:lnTo>
                    <a:pt x="438" y="185"/>
                  </a:lnTo>
                  <a:lnTo>
                    <a:pt x="438" y="187"/>
                  </a:lnTo>
                  <a:lnTo>
                    <a:pt x="440" y="189"/>
                  </a:lnTo>
                  <a:lnTo>
                    <a:pt x="442" y="189"/>
                  </a:lnTo>
                  <a:lnTo>
                    <a:pt x="444" y="187"/>
                  </a:lnTo>
                  <a:lnTo>
                    <a:pt x="446" y="187"/>
                  </a:lnTo>
                  <a:lnTo>
                    <a:pt x="448" y="187"/>
                  </a:lnTo>
                  <a:lnTo>
                    <a:pt x="450" y="187"/>
                  </a:lnTo>
                  <a:lnTo>
                    <a:pt x="452" y="189"/>
                  </a:lnTo>
                  <a:lnTo>
                    <a:pt x="455" y="189"/>
                  </a:lnTo>
                  <a:lnTo>
                    <a:pt x="457" y="192"/>
                  </a:lnTo>
                  <a:lnTo>
                    <a:pt x="455" y="194"/>
                  </a:lnTo>
                  <a:lnTo>
                    <a:pt x="446" y="198"/>
                  </a:lnTo>
                  <a:lnTo>
                    <a:pt x="446" y="200"/>
                  </a:lnTo>
                  <a:lnTo>
                    <a:pt x="442" y="200"/>
                  </a:lnTo>
                  <a:lnTo>
                    <a:pt x="442" y="200"/>
                  </a:lnTo>
                  <a:lnTo>
                    <a:pt x="440" y="200"/>
                  </a:lnTo>
                  <a:lnTo>
                    <a:pt x="436" y="202"/>
                  </a:lnTo>
                  <a:lnTo>
                    <a:pt x="432" y="206"/>
                  </a:lnTo>
                  <a:lnTo>
                    <a:pt x="432" y="206"/>
                  </a:lnTo>
                  <a:lnTo>
                    <a:pt x="429" y="208"/>
                  </a:lnTo>
                  <a:lnTo>
                    <a:pt x="432" y="213"/>
                  </a:lnTo>
                  <a:lnTo>
                    <a:pt x="429" y="215"/>
                  </a:lnTo>
                  <a:lnTo>
                    <a:pt x="429" y="217"/>
                  </a:lnTo>
                  <a:lnTo>
                    <a:pt x="429" y="219"/>
                  </a:lnTo>
                  <a:lnTo>
                    <a:pt x="427" y="219"/>
                  </a:lnTo>
                  <a:lnTo>
                    <a:pt x="429" y="219"/>
                  </a:lnTo>
                  <a:lnTo>
                    <a:pt x="429" y="219"/>
                  </a:lnTo>
                  <a:lnTo>
                    <a:pt x="429" y="219"/>
                  </a:lnTo>
                  <a:lnTo>
                    <a:pt x="432" y="219"/>
                  </a:lnTo>
                  <a:lnTo>
                    <a:pt x="432" y="217"/>
                  </a:lnTo>
                  <a:lnTo>
                    <a:pt x="434" y="217"/>
                  </a:lnTo>
                  <a:lnTo>
                    <a:pt x="436" y="217"/>
                  </a:lnTo>
                  <a:lnTo>
                    <a:pt x="438" y="217"/>
                  </a:lnTo>
                  <a:lnTo>
                    <a:pt x="440" y="219"/>
                  </a:lnTo>
                  <a:lnTo>
                    <a:pt x="442" y="221"/>
                  </a:lnTo>
                  <a:lnTo>
                    <a:pt x="444" y="219"/>
                  </a:lnTo>
                  <a:lnTo>
                    <a:pt x="446" y="219"/>
                  </a:lnTo>
                  <a:lnTo>
                    <a:pt x="448" y="219"/>
                  </a:lnTo>
                  <a:lnTo>
                    <a:pt x="450" y="221"/>
                  </a:lnTo>
                  <a:lnTo>
                    <a:pt x="452" y="221"/>
                  </a:lnTo>
                  <a:lnTo>
                    <a:pt x="455" y="219"/>
                  </a:lnTo>
                  <a:lnTo>
                    <a:pt x="457" y="219"/>
                  </a:lnTo>
                  <a:lnTo>
                    <a:pt x="459" y="221"/>
                  </a:lnTo>
                  <a:lnTo>
                    <a:pt x="459" y="221"/>
                  </a:lnTo>
                  <a:lnTo>
                    <a:pt x="461" y="219"/>
                  </a:lnTo>
                  <a:lnTo>
                    <a:pt x="471" y="213"/>
                  </a:lnTo>
                  <a:lnTo>
                    <a:pt x="480" y="213"/>
                  </a:lnTo>
                  <a:lnTo>
                    <a:pt x="482" y="210"/>
                  </a:lnTo>
                  <a:lnTo>
                    <a:pt x="482" y="210"/>
                  </a:lnTo>
                  <a:lnTo>
                    <a:pt x="482" y="208"/>
                  </a:lnTo>
                  <a:lnTo>
                    <a:pt x="484" y="208"/>
                  </a:lnTo>
                  <a:lnTo>
                    <a:pt x="486" y="208"/>
                  </a:lnTo>
                  <a:lnTo>
                    <a:pt x="486" y="206"/>
                  </a:lnTo>
                  <a:lnTo>
                    <a:pt x="488" y="202"/>
                  </a:lnTo>
                  <a:lnTo>
                    <a:pt x="490" y="202"/>
                  </a:lnTo>
                  <a:lnTo>
                    <a:pt x="490" y="202"/>
                  </a:lnTo>
                  <a:lnTo>
                    <a:pt x="492" y="202"/>
                  </a:lnTo>
                  <a:lnTo>
                    <a:pt x="494" y="202"/>
                  </a:lnTo>
                  <a:lnTo>
                    <a:pt x="496" y="202"/>
                  </a:lnTo>
                  <a:lnTo>
                    <a:pt x="505" y="200"/>
                  </a:lnTo>
                  <a:lnTo>
                    <a:pt x="513" y="202"/>
                  </a:lnTo>
                  <a:lnTo>
                    <a:pt x="517" y="200"/>
                  </a:lnTo>
                  <a:lnTo>
                    <a:pt x="522" y="200"/>
                  </a:lnTo>
                  <a:lnTo>
                    <a:pt x="526" y="196"/>
                  </a:lnTo>
                  <a:lnTo>
                    <a:pt x="526" y="194"/>
                  </a:lnTo>
                  <a:lnTo>
                    <a:pt x="528" y="194"/>
                  </a:lnTo>
                  <a:lnTo>
                    <a:pt x="530" y="189"/>
                  </a:lnTo>
                  <a:lnTo>
                    <a:pt x="532" y="187"/>
                  </a:lnTo>
                  <a:lnTo>
                    <a:pt x="536" y="183"/>
                  </a:lnTo>
                  <a:lnTo>
                    <a:pt x="538" y="181"/>
                  </a:lnTo>
                  <a:lnTo>
                    <a:pt x="543" y="179"/>
                  </a:lnTo>
                  <a:lnTo>
                    <a:pt x="547" y="175"/>
                  </a:lnTo>
                  <a:lnTo>
                    <a:pt x="549" y="175"/>
                  </a:lnTo>
                  <a:lnTo>
                    <a:pt x="549" y="171"/>
                  </a:lnTo>
                  <a:lnTo>
                    <a:pt x="557" y="160"/>
                  </a:lnTo>
                  <a:lnTo>
                    <a:pt x="561" y="158"/>
                  </a:lnTo>
                  <a:lnTo>
                    <a:pt x="570" y="154"/>
                  </a:lnTo>
                  <a:lnTo>
                    <a:pt x="570" y="152"/>
                  </a:lnTo>
                  <a:lnTo>
                    <a:pt x="572" y="145"/>
                  </a:lnTo>
                  <a:lnTo>
                    <a:pt x="572" y="141"/>
                  </a:lnTo>
                  <a:lnTo>
                    <a:pt x="576" y="139"/>
                  </a:lnTo>
                  <a:lnTo>
                    <a:pt x="578" y="137"/>
                  </a:lnTo>
                  <a:lnTo>
                    <a:pt x="578" y="137"/>
                  </a:lnTo>
                  <a:lnTo>
                    <a:pt x="578" y="137"/>
                  </a:lnTo>
                  <a:lnTo>
                    <a:pt x="578" y="131"/>
                  </a:lnTo>
                  <a:lnTo>
                    <a:pt x="576" y="129"/>
                  </a:lnTo>
                  <a:lnTo>
                    <a:pt x="574" y="124"/>
                  </a:lnTo>
                  <a:lnTo>
                    <a:pt x="574" y="124"/>
                  </a:lnTo>
                  <a:lnTo>
                    <a:pt x="574" y="122"/>
                  </a:lnTo>
                  <a:lnTo>
                    <a:pt x="574" y="122"/>
                  </a:lnTo>
                  <a:lnTo>
                    <a:pt x="574" y="122"/>
                  </a:lnTo>
                  <a:lnTo>
                    <a:pt x="572" y="120"/>
                  </a:lnTo>
                  <a:lnTo>
                    <a:pt x="570" y="118"/>
                  </a:lnTo>
                  <a:lnTo>
                    <a:pt x="570" y="118"/>
                  </a:lnTo>
                  <a:lnTo>
                    <a:pt x="570" y="116"/>
                  </a:lnTo>
                  <a:lnTo>
                    <a:pt x="568" y="112"/>
                  </a:lnTo>
                  <a:lnTo>
                    <a:pt x="568" y="110"/>
                  </a:lnTo>
                  <a:lnTo>
                    <a:pt x="570" y="108"/>
                  </a:lnTo>
                  <a:lnTo>
                    <a:pt x="574" y="108"/>
                  </a:lnTo>
                  <a:lnTo>
                    <a:pt x="576" y="108"/>
                  </a:lnTo>
                  <a:lnTo>
                    <a:pt x="576" y="108"/>
                  </a:lnTo>
                  <a:lnTo>
                    <a:pt x="576" y="108"/>
                  </a:lnTo>
                  <a:lnTo>
                    <a:pt x="578" y="110"/>
                  </a:lnTo>
                  <a:lnTo>
                    <a:pt x="578" y="110"/>
                  </a:lnTo>
                  <a:lnTo>
                    <a:pt x="580" y="110"/>
                  </a:lnTo>
                  <a:lnTo>
                    <a:pt x="580" y="110"/>
                  </a:lnTo>
                  <a:lnTo>
                    <a:pt x="580" y="108"/>
                  </a:lnTo>
                  <a:lnTo>
                    <a:pt x="582" y="108"/>
                  </a:lnTo>
                  <a:lnTo>
                    <a:pt x="584" y="108"/>
                  </a:lnTo>
                  <a:lnTo>
                    <a:pt x="587" y="108"/>
                  </a:lnTo>
                  <a:lnTo>
                    <a:pt x="587" y="108"/>
                  </a:lnTo>
                  <a:lnTo>
                    <a:pt x="587" y="105"/>
                  </a:lnTo>
                  <a:lnTo>
                    <a:pt x="587" y="105"/>
                  </a:lnTo>
                  <a:lnTo>
                    <a:pt x="587" y="105"/>
                  </a:lnTo>
                  <a:lnTo>
                    <a:pt x="587" y="103"/>
                  </a:lnTo>
                  <a:lnTo>
                    <a:pt x="587" y="103"/>
                  </a:lnTo>
                  <a:lnTo>
                    <a:pt x="589" y="97"/>
                  </a:lnTo>
                  <a:lnTo>
                    <a:pt x="589" y="95"/>
                  </a:lnTo>
                  <a:close/>
                  <a:moveTo>
                    <a:pt x="432" y="202"/>
                  </a:moveTo>
                  <a:lnTo>
                    <a:pt x="432" y="202"/>
                  </a:lnTo>
                  <a:lnTo>
                    <a:pt x="429" y="200"/>
                  </a:lnTo>
                  <a:lnTo>
                    <a:pt x="427" y="200"/>
                  </a:lnTo>
                  <a:lnTo>
                    <a:pt x="427" y="198"/>
                  </a:lnTo>
                  <a:lnTo>
                    <a:pt x="425" y="198"/>
                  </a:lnTo>
                  <a:lnTo>
                    <a:pt x="423" y="200"/>
                  </a:lnTo>
                  <a:lnTo>
                    <a:pt x="421" y="200"/>
                  </a:lnTo>
                  <a:lnTo>
                    <a:pt x="421" y="202"/>
                  </a:lnTo>
                  <a:lnTo>
                    <a:pt x="419" y="206"/>
                  </a:lnTo>
                  <a:lnTo>
                    <a:pt x="417" y="208"/>
                  </a:lnTo>
                  <a:lnTo>
                    <a:pt x="415" y="208"/>
                  </a:lnTo>
                  <a:lnTo>
                    <a:pt x="415" y="210"/>
                  </a:lnTo>
                  <a:lnTo>
                    <a:pt x="413" y="213"/>
                  </a:lnTo>
                  <a:lnTo>
                    <a:pt x="413" y="215"/>
                  </a:lnTo>
                  <a:lnTo>
                    <a:pt x="415" y="217"/>
                  </a:lnTo>
                  <a:lnTo>
                    <a:pt x="415" y="217"/>
                  </a:lnTo>
                  <a:lnTo>
                    <a:pt x="417" y="217"/>
                  </a:lnTo>
                  <a:lnTo>
                    <a:pt x="419" y="215"/>
                  </a:lnTo>
                  <a:lnTo>
                    <a:pt x="419" y="215"/>
                  </a:lnTo>
                  <a:lnTo>
                    <a:pt x="419" y="215"/>
                  </a:lnTo>
                  <a:lnTo>
                    <a:pt x="421" y="217"/>
                  </a:lnTo>
                  <a:lnTo>
                    <a:pt x="421" y="217"/>
                  </a:lnTo>
                  <a:lnTo>
                    <a:pt x="421" y="217"/>
                  </a:lnTo>
                  <a:lnTo>
                    <a:pt x="423" y="217"/>
                  </a:lnTo>
                  <a:lnTo>
                    <a:pt x="423" y="217"/>
                  </a:lnTo>
                  <a:lnTo>
                    <a:pt x="423" y="215"/>
                  </a:lnTo>
                  <a:lnTo>
                    <a:pt x="423" y="213"/>
                  </a:lnTo>
                  <a:lnTo>
                    <a:pt x="423" y="210"/>
                  </a:lnTo>
                  <a:lnTo>
                    <a:pt x="421" y="206"/>
                  </a:lnTo>
                  <a:lnTo>
                    <a:pt x="423" y="206"/>
                  </a:lnTo>
                  <a:lnTo>
                    <a:pt x="423" y="208"/>
                  </a:lnTo>
                  <a:lnTo>
                    <a:pt x="425" y="208"/>
                  </a:lnTo>
                  <a:lnTo>
                    <a:pt x="425" y="208"/>
                  </a:lnTo>
                  <a:lnTo>
                    <a:pt x="427" y="206"/>
                  </a:lnTo>
                  <a:lnTo>
                    <a:pt x="427" y="206"/>
                  </a:lnTo>
                  <a:lnTo>
                    <a:pt x="432" y="204"/>
                  </a:lnTo>
                  <a:lnTo>
                    <a:pt x="432" y="202"/>
                  </a:lnTo>
                  <a:close/>
                  <a:moveTo>
                    <a:pt x="42" y="65"/>
                  </a:moveTo>
                  <a:lnTo>
                    <a:pt x="44" y="63"/>
                  </a:lnTo>
                  <a:lnTo>
                    <a:pt x="48" y="65"/>
                  </a:lnTo>
                  <a:lnTo>
                    <a:pt x="50" y="65"/>
                  </a:lnTo>
                  <a:lnTo>
                    <a:pt x="50" y="63"/>
                  </a:lnTo>
                  <a:lnTo>
                    <a:pt x="48" y="61"/>
                  </a:lnTo>
                  <a:lnTo>
                    <a:pt x="48" y="59"/>
                  </a:lnTo>
                  <a:lnTo>
                    <a:pt x="48" y="59"/>
                  </a:lnTo>
                  <a:lnTo>
                    <a:pt x="48" y="57"/>
                  </a:lnTo>
                  <a:lnTo>
                    <a:pt x="50" y="55"/>
                  </a:lnTo>
                  <a:lnTo>
                    <a:pt x="50" y="57"/>
                  </a:lnTo>
                  <a:lnTo>
                    <a:pt x="50" y="57"/>
                  </a:lnTo>
                  <a:lnTo>
                    <a:pt x="52" y="55"/>
                  </a:lnTo>
                  <a:lnTo>
                    <a:pt x="52" y="53"/>
                  </a:lnTo>
                  <a:lnTo>
                    <a:pt x="52" y="53"/>
                  </a:lnTo>
                  <a:lnTo>
                    <a:pt x="52" y="53"/>
                  </a:lnTo>
                  <a:lnTo>
                    <a:pt x="50" y="53"/>
                  </a:lnTo>
                  <a:lnTo>
                    <a:pt x="50" y="53"/>
                  </a:lnTo>
                  <a:lnTo>
                    <a:pt x="50" y="51"/>
                  </a:lnTo>
                  <a:lnTo>
                    <a:pt x="50" y="51"/>
                  </a:lnTo>
                  <a:lnTo>
                    <a:pt x="52" y="51"/>
                  </a:lnTo>
                  <a:lnTo>
                    <a:pt x="52" y="49"/>
                  </a:lnTo>
                  <a:lnTo>
                    <a:pt x="54" y="49"/>
                  </a:lnTo>
                  <a:lnTo>
                    <a:pt x="54" y="49"/>
                  </a:lnTo>
                  <a:lnTo>
                    <a:pt x="57" y="51"/>
                  </a:lnTo>
                  <a:lnTo>
                    <a:pt x="57" y="51"/>
                  </a:lnTo>
                  <a:lnTo>
                    <a:pt x="61" y="51"/>
                  </a:lnTo>
                  <a:lnTo>
                    <a:pt x="61" y="51"/>
                  </a:lnTo>
                  <a:lnTo>
                    <a:pt x="61" y="49"/>
                  </a:lnTo>
                  <a:lnTo>
                    <a:pt x="61" y="49"/>
                  </a:lnTo>
                  <a:lnTo>
                    <a:pt x="63" y="49"/>
                  </a:lnTo>
                  <a:lnTo>
                    <a:pt x="61" y="47"/>
                  </a:lnTo>
                  <a:lnTo>
                    <a:pt x="61" y="47"/>
                  </a:lnTo>
                  <a:lnTo>
                    <a:pt x="59" y="44"/>
                  </a:lnTo>
                  <a:lnTo>
                    <a:pt x="59" y="44"/>
                  </a:lnTo>
                  <a:lnTo>
                    <a:pt x="61" y="44"/>
                  </a:lnTo>
                  <a:lnTo>
                    <a:pt x="61" y="42"/>
                  </a:lnTo>
                  <a:lnTo>
                    <a:pt x="61" y="42"/>
                  </a:lnTo>
                  <a:lnTo>
                    <a:pt x="61" y="42"/>
                  </a:lnTo>
                  <a:lnTo>
                    <a:pt x="59" y="40"/>
                  </a:lnTo>
                  <a:lnTo>
                    <a:pt x="59" y="40"/>
                  </a:lnTo>
                  <a:lnTo>
                    <a:pt x="59" y="40"/>
                  </a:lnTo>
                  <a:lnTo>
                    <a:pt x="57" y="40"/>
                  </a:lnTo>
                  <a:lnTo>
                    <a:pt x="52" y="40"/>
                  </a:lnTo>
                  <a:lnTo>
                    <a:pt x="50" y="40"/>
                  </a:lnTo>
                  <a:lnTo>
                    <a:pt x="50" y="38"/>
                  </a:lnTo>
                  <a:lnTo>
                    <a:pt x="50" y="36"/>
                  </a:lnTo>
                  <a:lnTo>
                    <a:pt x="50" y="36"/>
                  </a:lnTo>
                  <a:lnTo>
                    <a:pt x="46" y="36"/>
                  </a:lnTo>
                  <a:lnTo>
                    <a:pt x="46" y="36"/>
                  </a:lnTo>
                  <a:lnTo>
                    <a:pt x="46" y="40"/>
                  </a:lnTo>
                  <a:lnTo>
                    <a:pt x="46" y="40"/>
                  </a:lnTo>
                  <a:lnTo>
                    <a:pt x="46" y="42"/>
                  </a:lnTo>
                  <a:lnTo>
                    <a:pt x="46" y="44"/>
                  </a:lnTo>
                  <a:lnTo>
                    <a:pt x="46" y="44"/>
                  </a:lnTo>
                  <a:lnTo>
                    <a:pt x="46" y="44"/>
                  </a:lnTo>
                  <a:lnTo>
                    <a:pt x="46" y="47"/>
                  </a:lnTo>
                  <a:lnTo>
                    <a:pt x="46" y="47"/>
                  </a:lnTo>
                  <a:lnTo>
                    <a:pt x="46" y="47"/>
                  </a:lnTo>
                  <a:lnTo>
                    <a:pt x="44" y="47"/>
                  </a:lnTo>
                  <a:lnTo>
                    <a:pt x="44" y="47"/>
                  </a:lnTo>
                  <a:lnTo>
                    <a:pt x="42" y="49"/>
                  </a:lnTo>
                  <a:lnTo>
                    <a:pt x="42" y="49"/>
                  </a:lnTo>
                  <a:lnTo>
                    <a:pt x="42" y="51"/>
                  </a:lnTo>
                  <a:lnTo>
                    <a:pt x="42" y="55"/>
                  </a:lnTo>
                  <a:lnTo>
                    <a:pt x="42" y="55"/>
                  </a:lnTo>
                  <a:lnTo>
                    <a:pt x="44" y="55"/>
                  </a:lnTo>
                  <a:lnTo>
                    <a:pt x="44" y="55"/>
                  </a:lnTo>
                  <a:lnTo>
                    <a:pt x="44" y="55"/>
                  </a:lnTo>
                  <a:lnTo>
                    <a:pt x="44" y="57"/>
                  </a:lnTo>
                  <a:lnTo>
                    <a:pt x="44" y="59"/>
                  </a:lnTo>
                  <a:lnTo>
                    <a:pt x="42" y="61"/>
                  </a:lnTo>
                  <a:lnTo>
                    <a:pt x="42" y="63"/>
                  </a:lnTo>
                  <a:lnTo>
                    <a:pt x="42" y="63"/>
                  </a:lnTo>
                  <a:lnTo>
                    <a:pt x="42" y="63"/>
                  </a:lnTo>
                  <a:lnTo>
                    <a:pt x="42" y="65"/>
                  </a:lnTo>
                  <a:close/>
                  <a:moveTo>
                    <a:pt x="31" y="34"/>
                  </a:moveTo>
                  <a:lnTo>
                    <a:pt x="31" y="34"/>
                  </a:lnTo>
                  <a:lnTo>
                    <a:pt x="31" y="36"/>
                  </a:lnTo>
                  <a:lnTo>
                    <a:pt x="34" y="36"/>
                  </a:lnTo>
                  <a:lnTo>
                    <a:pt x="31" y="38"/>
                  </a:lnTo>
                  <a:lnTo>
                    <a:pt x="34" y="38"/>
                  </a:lnTo>
                  <a:lnTo>
                    <a:pt x="34" y="38"/>
                  </a:lnTo>
                  <a:lnTo>
                    <a:pt x="34" y="38"/>
                  </a:lnTo>
                  <a:lnTo>
                    <a:pt x="36" y="38"/>
                  </a:lnTo>
                  <a:lnTo>
                    <a:pt x="36" y="38"/>
                  </a:lnTo>
                  <a:lnTo>
                    <a:pt x="36" y="38"/>
                  </a:lnTo>
                  <a:lnTo>
                    <a:pt x="36" y="36"/>
                  </a:lnTo>
                  <a:lnTo>
                    <a:pt x="36" y="36"/>
                  </a:lnTo>
                  <a:lnTo>
                    <a:pt x="38" y="38"/>
                  </a:lnTo>
                  <a:lnTo>
                    <a:pt x="38" y="38"/>
                  </a:lnTo>
                  <a:lnTo>
                    <a:pt x="38" y="36"/>
                  </a:lnTo>
                  <a:lnTo>
                    <a:pt x="38" y="36"/>
                  </a:lnTo>
                  <a:lnTo>
                    <a:pt x="38" y="34"/>
                  </a:lnTo>
                  <a:lnTo>
                    <a:pt x="38" y="34"/>
                  </a:lnTo>
                  <a:lnTo>
                    <a:pt x="38" y="34"/>
                  </a:lnTo>
                  <a:lnTo>
                    <a:pt x="38" y="34"/>
                  </a:lnTo>
                  <a:lnTo>
                    <a:pt x="36" y="34"/>
                  </a:lnTo>
                  <a:lnTo>
                    <a:pt x="34" y="34"/>
                  </a:lnTo>
                  <a:lnTo>
                    <a:pt x="34" y="32"/>
                  </a:lnTo>
                  <a:lnTo>
                    <a:pt x="31" y="32"/>
                  </a:lnTo>
                  <a:lnTo>
                    <a:pt x="31" y="32"/>
                  </a:lnTo>
                  <a:lnTo>
                    <a:pt x="31" y="34"/>
                  </a:lnTo>
                  <a:lnTo>
                    <a:pt x="31" y="34"/>
                  </a:lnTo>
                  <a:close/>
                  <a:moveTo>
                    <a:pt x="178" y="183"/>
                  </a:moveTo>
                  <a:lnTo>
                    <a:pt x="176" y="181"/>
                  </a:lnTo>
                  <a:lnTo>
                    <a:pt x="174" y="179"/>
                  </a:lnTo>
                  <a:lnTo>
                    <a:pt x="168" y="177"/>
                  </a:lnTo>
                  <a:lnTo>
                    <a:pt x="163" y="175"/>
                  </a:lnTo>
                  <a:lnTo>
                    <a:pt x="161" y="171"/>
                  </a:lnTo>
                  <a:lnTo>
                    <a:pt x="159" y="162"/>
                  </a:lnTo>
                  <a:lnTo>
                    <a:pt x="155" y="160"/>
                  </a:lnTo>
                  <a:lnTo>
                    <a:pt x="149" y="156"/>
                  </a:lnTo>
                  <a:lnTo>
                    <a:pt x="149" y="154"/>
                  </a:lnTo>
                  <a:lnTo>
                    <a:pt x="147" y="152"/>
                  </a:lnTo>
                  <a:lnTo>
                    <a:pt x="147" y="152"/>
                  </a:lnTo>
                  <a:lnTo>
                    <a:pt x="145" y="150"/>
                  </a:lnTo>
                  <a:lnTo>
                    <a:pt x="142" y="150"/>
                  </a:lnTo>
                  <a:lnTo>
                    <a:pt x="138" y="150"/>
                  </a:lnTo>
                  <a:lnTo>
                    <a:pt x="136" y="152"/>
                  </a:lnTo>
                  <a:lnTo>
                    <a:pt x="134" y="152"/>
                  </a:lnTo>
                  <a:lnTo>
                    <a:pt x="134" y="154"/>
                  </a:lnTo>
                  <a:lnTo>
                    <a:pt x="132" y="154"/>
                  </a:lnTo>
                  <a:lnTo>
                    <a:pt x="126" y="152"/>
                  </a:lnTo>
                  <a:lnTo>
                    <a:pt x="126" y="150"/>
                  </a:lnTo>
                  <a:lnTo>
                    <a:pt x="126" y="147"/>
                  </a:lnTo>
                  <a:lnTo>
                    <a:pt x="126" y="145"/>
                  </a:lnTo>
                  <a:lnTo>
                    <a:pt x="124" y="141"/>
                  </a:lnTo>
                  <a:lnTo>
                    <a:pt x="124" y="139"/>
                  </a:lnTo>
                  <a:lnTo>
                    <a:pt x="124" y="137"/>
                  </a:lnTo>
                  <a:lnTo>
                    <a:pt x="121" y="135"/>
                  </a:lnTo>
                  <a:lnTo>
                    <a:pt x="117" y="135"/>
                  </a:lnTo>
                  <a:lnTo>
                    <a:pt x="117" y="135"/>
                  </a:lnTo>
                  <a:lnTo>
                    <a:pt x="115" y="135"/>
                  </a:lnTo>
                  <a:lnTo>
                    <a:pt x="113" y="135"/>
                  </a:lnTo>
                  <a:lnTo>
                    <a:pt x="111" y="135"/>
                  </a:lnTo>
                  <a:lnTo>
                    <a:pt x="109" y="133"/>
                  </a:lnTo>
                  <a:lnTo>
                    <a:pt x="107" y="131"/>
                  </a:lnTo>
                  <a:lnTo>
                    <a:pt x="103" y="124"/>
                  </a:lnTo>
                  <a:lnTo>
                    <a:pt x="98" y="120"/>
                  </a:lnTo>
                  <a:lnTo>
                    <a:pt x="98" y="120"/>
                  </a:lnTo>
                  <a:lnTo>
                    <a:pt x="96" y="118"/>
                  </a:lnTo>
                  <a:lnTo>
                    <a:pt x="96" y="118"/>
                  </a:lnTo>
                  <a:lnTo>
                    <a:pt x="84" y="126"/>
                  </a:lnTo>
                  <a:lnTo>
                    <a:pt x="82" y="126"/>
                  </a:lnTo>
                  <a:lnTo>
                    <a:pt x="71" y="124"/>
                  </a:lnTo>
                  <a:lnTo>
                    <a:pt x="69" y="124"/>
                  </a:lnTo>
                  <a:lnTo>
                    <a:pt x="69" y="122"/>
                  </a:lnTo>
                  <a:lnTo>
                    <a:pt x="67" y="122"/>
                  </a:lnTo>
                  <a:lnTo>
                    <a:pt x="67" y="122"/>
                  </a:lnTo>
                  <a:lnTo>
                    <a:pt x="61" y="124"/>
                  </a:lnTo>
                  <a:lnTo>
                    <a:pt x="59" y="124"/>
                  </a:lnTo>
                  <a:lnTo>
                    <a:pt x="57" y="124"/>
                  </a:lnTo>
                  <a:lnTo>
                    <a:pt x="54" y="124"/>
                  </a:lnTo>
                  <a:lnTo>
                    <a:pt x="52" y="124"/>
                  </a:lnTo>
                  <a:lnTo>
                    <a:pt x="50" y="124"/>
                  </a:lnTo>
                  <a:lnTo>
                    <a:pt x="46" y="124"/>
                  </a:lnTo>
                  <a:lnTo>
                    <a:pt x="44" y="126"/>
                  </a:lnTo>
                  <a:lnTo>
                    <a:pt x="42" y="126"/>
                  </a:lnTo>
                  <a:lnTo>
                    <a:pt x="36" y="124"/>
                  </a:lnTo>
                  <a:lnTo>
                    <a:pt x="31" y="124"/>
                  </a:lnTo>
                  <a:lnTo>
                    <a:pt x="31" y="124"/>
                  </a:lnTo>
                  <a:lnTo>
                    <a:pt x="29" y="126"/>
                  </a:lnTo>
                  <a:lnTo>
                    <a:pt x="29" y="126"/>
                  </a:lnTo>
                  <a:lnTo>
                    <a:pt x="25" y="126"/>
                  </a:lnTo>
                  <a:lnTo>
                    <a:pt x="23" y="126"/>
                  </a:lnTo>
                  <a:lnTo>
                    <a:pt x="21" y="126"/>
                  </a:lnTo>
                  <a:lnTo>
                    <a:pt x="19" y="129"/>
                  </a:lnTo>
                  <a:lnTo>
                    <a:pt x="17" y="129"/>
                  </a:lnTo>
                  <a:lnTo>
                    <a:pt x="15" y="129"/>
                  </a:lnTo>
                  <a:lnTo>
                    <a:pt x="10" y="131"/>
                  </a:lnTo>
                  <a:lnTo>
                    <a:pt x="8" y="131"/>
                  </a:lnTo>
                  <a:lnTo>
                    <a:pt x="4" y="135"/>
                  </a:lnTo>
                  <a:lnTo>
                    <a:pt x="2" y="137"/>
                  </a:lnTo>
                  <a:lnTo>
                    <a:pt x="2" y="139"/>
                  </a:lnTo>
                  <a:lnTo>
                    <a:pt x="0" y="143"/>
                  </a:lnTo>
                  <a:lnTo>
                    <a:pt x="2" y="143"/>
                  </a:lnTo>
                  <a:lnTo>
                    <a:pt x="2" y="145"/>
                  </a:lnTo>
                  <a:lnTo>
                    <a:pt x="4" y="147"/>
                  </a:lnTo>
                  <a:lnTo>
                    <a:pt x="6" y="147"/>
                  </a:lnTo>
                  <a:lnTo>
                    <a:pt x="6" y="150"/>
                  </a:lnTo>
                  <a:lnTo>
                    <a:pt x="8" y="152"/>
                  </a:lnTo>
                  <a:lnTo>
                    <a:pt x="10" y="154"/>
                  </a:lnTo>
                  <a:lnTo>
                    <a:pt x="15" y="158"/>
                  </a:lnTo>
                  <a:lnTo>
                    <a:pt x="17" y="158"/>
                  </a:lnTo>
                  <a:lnTo>
                    <a:pt x="19" y="158"/>
                  </a:lnTo>
                  <a:lnTo>
                    <a:pt x="23" y="160"/>
                  </a:lnTo>
                  <a:lnTo>
                    <a:pt x="27" y="160"/>
                  </a:lnTo>
                  <a:lnTo>
                    <a:pt x="31" y="160"/>
                  </a:lnTo>
                  <a:lnTo>
                    <a:pt x="34" y="160"/>
                  </a:lnTo>
                  <a:lnTo>
                    <a:pt x="36" y="162"/>
                  </a:lnTo>
                  <a:lnTo>
                    <a:pt x="38" y="162"/>
                  </a:lnTo>
                  <a:lnTo>
                    <a:pt x="38" y="162"/>
                  </a:lnTo>
                  <a:lnTo>
                    <a:pt x="38" y="162"/>
                  </a:lnTo>
                  <a:lnTo>
                    <a:pt x="40" y="162"/>
                  </a:lnTo>
                  <a:lnTo>
                    <a:pt x="44" y="164"/>
                  </a:lnTo>
                  <a:lnTo>
                    <a:pt x="44" y="164"/>
                  </a:lnTo>
                  <a:lnTo>
                    <a:pt x="46" y="164"/>
                  </a:lnTo>
                  <a:lnTo>
                    <a:pt x="46" y="162"/>
                  </a:lnTo>
                  <a:lnTo>
                    <a:pt x="48" y="162"/>
                  </a:lnTo>
                  <a:lnTo>
                    <a:pt x="50" y="162"/>
                  </a:lnTo>
                  <a:lnTo>
                    <a:pt x="52" y="160"/>
                  </a:lnTo>
                  <a:lnTo>
                    <a:pt x="54" y="162"/>
                  </a:lnTo>
                  <a:lnTo>
                    <a:pt x="57" y="162"/>
                  </a:lnTo>
                  <a:lnTo>
                    <a:pt x="63" y="162"/>
                  </a:lnTo>
                  <a:lnTo>
                    <a:pt x="65" y="164"/>
                  </a:lnTo>
                  <a:lnTo>
                    <a:pt x="65" y="164"/>
                  </a:lnTo>
                  <a:lnTo>
                    <a:pt x="65" y="162"/>
                  </a:lnTo>
                  <a:lnTo>
                    <a:pt x="65" y="162"/>
                  </a:lnTo>
                  <a:lnTo>
                    <a:pt x="67" y="162"/>
                  </a:lnTo>
                  <a:lnTo>
                    <a:pt x="67" y="164"/>
                  </a:lnTo>
                  <a:lnTo>
                    <a:pt x="67" y="164"/>
                  </a:lnTo>
                  <a:lnTo>
                    <a:pt x="67" y="164"/>
                  </a:lnTo>
                  <a:lnTo>
                    <a:pt x="71" y="166"/>
                  </a:lnTo>
                  <a:lnTo>
                    <a:pt x="71" y="166"/>
                  </a:lnTo>
                  <a:lnTo>
                    <a:pt x="71" y="171"/>
                  </a:lnTo>
                  <a:lnTo>
                    <a:pt x="73" y="171"/>
                  </a:lnTo>
                  <a:lnTo>
                    <a:pt x="77" y="175"/>
                  </a:lnTo>
                  <a:lnTo>
                    <a:pt x="82" y="177"/>
                  </a:lnTo>
                  <a:lnTo>
                    <a:pt x="84" y="177"/>
                  </a:lnTo>
                  <a:lnTo>
                    <a:pt x="86" y="177"/>
                  </a:lnTo>
                  <a:lnTo>
                    <a:pt x="88" y="177"/>
                  </a:lnTo>
                  <a:lnTo>
                    <a:pt x="90" y="179"/>
                  </a:lnTo>
                  <a:lnTo>
                    <a:pt x="90" y="179"/>
                  </a:lnTo>
                  <a:lnTo>
                    <a:pt x="90" y="181"/>
                  </a:lnTo>
                  <a:lnTo>
                    <a:pt x="92" y="181"/>
                  </a:lnTo>
                  <a:lnTo>
                    <a:pt x="92" y="179"/>
                  </a:lnTo>
                  <a:lnTo>
                    <a:pt x="92" y="181"/>
                  </a:lnTo>
                  <a:lnTo>
                    <a:pt x="94" y="181"/>
                  </a:lnTo>
                  <a:lnTo>
                    <a:pt x="94" y="183"/>
                  </a:lnTo>
                  <a:lnTo>
                    <a:pt x="96" y="183"/>
                  </a:lnTo>
                  <a:lnTo>
                    <a:pt x="96" y="183"/>
                  </a:lnTo>
                  <a:lnTo>
                    <a:pt x="98" y="183"/>
                  </a:lnTo>
                  <a:lnTo>
                    <a:pt x="98" y="185"/>
                  </a:lnTo>
                  <a:lnTo>
                    <a:pt x="103" y="189"/>
                  </a:lnTo>
                  <a:lnTo>
                    <a:pt x="103" y="192"/>
                  </a:lnTo>
                  <a:lnTo>
                    <a:pt x="105" y="196"/>
                  </a:lnTo>
                  <a:lnTo>
                    <a:pt x="105" y="196"/>
                  </a:lnTo>
                  <a:lnTo>
                    <a:pt x="105" y="196"/>
                  </a:lnTo>
                  <a:lnTo>
                    <a:pt x="107" y="196"/>
                  </a:lnTo>
                  <a:lnTo>
                    <a:pt x="109" y="200"/>
                  </a:lnTo>
                  <a:lnTo>
                    <a:pt x="109" y="202"/>
                  </a:lnTo>
                  <a:lnTo>
                    <a:pt x="113" y="202"/>
                  </a:lnTo>
                  <a:lnTo>
                    <a:pt x="113" y="204"/>
                  </a:lnTo>
                  <a:lnTo>
                    <a:pt x="115" y="206"/>
                  </a:lnTo>
                  <a:lnTo>
                    <a:pt x="115" y="206"/>
                  </a:lnTo>
                  <a:lnTo>
                    <a:pt x="121" y="208"/>
                  </a:lnTo>
                  <a:lnTo>
                    <a:pt x="124" y="208"/>
                  </a:lnTo>
                  <a:lnTo>
                    <a:pt x="124" y="208"/>
                  </a:lnTo>
                  <a:lnTo>
                    <a:pt x="138" y="210"/>
                  </a:lnTo>
                  <a:lnTo>
                    <a:pt x="140" y="210"/>
                  </a:lnTo>
                  <a:lnTo>
                    <a:pt x="142" y="213"/>
                  </a:lnTo>
                  <a:lnTo>
                    <a:pt x="142" y="215"/>
                  </a:lnTo>
                  <a:lnTo>
                    <a:pt x="145" y="215"/>
                  </a:lnTo>
                  <a:lnTo>
                    <a:pt x="147" y="215"/>
                  </a:lnTo>
                  <a:lnTo>
                    <a:pt x="147" y="213"/>
                  </a:lnTo>
                  <a:lnTo>
                    <a:pt x="147" y="210"/>
                  </a:lnTo>
                  <a:lnTo>
                    <a:pt x="149" y="210"/>
                  </a:lnTo>
                  <a:lnTo>
                    <a:pt x="153" y="206"/>
                  </a:lnTo>
                  <a:lnTo>
                    <a:pt x="155" y="206"/>
                  </a:lnTo>
                  <a:lnTo>
                    <a:pt x="161" y="208"/>
                  </a:lnTo>
                  <a:lnTo>
                    <a:pt x="161" y="206"/>
                  </a:lnTo>
                  <a:lnTo>
                    <a:pt x="161" y="206"/>
                  </a:lnTo>
                  <a:lnTo>
                    <a:pt x="168" y="204"/>
                  </a:lnTo>
                  <a:lnTo>
                    <a:pt x="170" y="204"/>
                  </a:lnTo>
                  <a:lnTo>
                    <a:pt x="172" y="202"/>
                  </a:lnTo>
                  <a:lnTo>
                    <a:pt x="176" y="198"/>
                  </a:lnTo>
                  <a:lnTo>
                    <a:pt x="178" y="194"/>
                  </a:lnTo>
                  <a:lnTo>
                    <a:pt x="178" y="194"/>
                  </a:lnTo>
                  <a:lnTo>
                    <a:pt x="180" y="189"/>
                  </a:lnTo>
                  <a:lnTo>
                    <a:pt x="180" y="187"/>
                  </a:lnTo>
                  <a:lnTo>
                    <a:pt x="178" y="183"/>
                  </a:lnTo>
                  <a:close/>
                  <a:moveTo>
                    <a:pt x="126" y="80"/>
                  </a:moveTo>
                  <a:lnTo>
                    <a:pt x="128" y="80"/>
                  </a:lnTo>
                  <a:lnTo>
                    <a:pt x="128" y="80"/>
                  </a:lnTo>
                  <a:lnTo>
                    <a:pt x="130" y="80"/>
                  </a:lnTo>
                  <a:lnTo>
                    <a:pt x="130" y="78"/>
                  </a:lnTo>
                  <a:lnTo>
                    <a:pt x="130" y="76"/>
                  </a:lnTo>
                  <a:lnTo>
                    <a:pt x="130" y="76"/>
                  </a:lnTo>
                  <a:lnTo>
                    <a:pt x="128" y="76"/>
                  </a:lnTo>
                  <a:lnTo>
                    <a:pt x="128" y="76"/>
                  </a:lnTo>
                  <a:lnTo>
                    <a:pt x="126" y="78"/>
                  </a:lnTo>
                  <a:lnTo>
                    <a:pt x="126" y="78"/>
                  </a:lnTo>
                  <a:lnTo>
                    <a:pt x="126" y="78"/>
                  </a:lnTo>
                  <a:lnTo>
                    <a:pt x="126" y="78"/>
                  </a:lnTo>
                  <a:lnTo>
                    <a:pt x="126" y="78"/>
                  </a:lnTo>
                  <a:lnTo>
                    <a:pt x="126" y="80"/>
                  </a:lnTo>
                  <a:lnTo>
                    <a:pt x="126" y="80"/>
                  </a:lnTo>
                  <a:close/>
                  <a:moveTo>
                    <a:pt x="287" y="227"/>
                  </a:moveTo>
                  <a:lnTo>
                    <a:pt x="285" y="227"/>
                  </a:lnTo>
                  <a:lnTo>
                    <a:pt x="285" y="225"/>
                  </a:lnTo>
                  <a:lnTo>
                    <a:pt x="283" y="225"/>
                  </a:lnTo>
                  <a:lnTo>
                    <a:pt x="281" y="225"/>
                  </a:lnTo>
                  <a:lnTo>
                    <a:pt x="279" y="225"/>
                  </a:lnTo>
                  <a:lnTo>
                    <a:pt x="276" y="227"/>
                  </a:lnTo>
                  <a:lnTo>
                    <a:pt x="272" y="231"/>
                  </a:lnTo>
                  <a:lnTo>
                    <a:pt x="262" y="238"/>
                  </a:lnTo>
                  <a:lnTo>
                    <a:pt x="260" y="240"/>
                  </a:lnTo>
                  <a:lnTo>
                    <a:pt x="260" y="240"/>
                  </a:lnTo>
                  <a:lnTo>
                    <a:pt x="262" y="240"/>
                  </a:lnTo>
                  <a:lnTo>
                    <a:pt x="262" y="240"/>
                  </a:lnTo>
                  <a:lnTo>
                    <a:pt x="264" y="242"/>
                  </a:lnTo>
                  <a:lnTo>
                    <a:pt x="266" y="242"/>
                  </a:lnTo>
                  <a:lnTo>
                    <a:pt x="270" y="242"/>
                  </a:lnTo>
                  <a:lnTo>
                    <a:pt x="276" y="242"/>
                  </a:lnTo>
                  <a:lnTo>
                    <a:pt x="279" y="242"/>
                  </a:lnTo>
                  <a:lnTo>
                    <a:pt x="279" y="242"/>
                  </a:lnTo>
                  <a:lnTo>
                    <a:pt x="279" y="242"/>
                  </a:lnTo>
                  <a:lnTo>
                    <a:pt x="279" y="240"/>
                  </a:lnTo>
                  <a:lnTo>
                    <a:pt x="281" y="240"/>
                  </a:lnTo>
                  <a:lnTo>
                    <a:pt x="281" y="240"/>
                  </a:lnTo>
                  <a:lnTo>
                    <a:pt x="281" y="240"/>
                  </a:lnTo>
                  <a:lnTo>
                    <a:pt x="283" y="240"/>
                  </a:lnTo>
                  <a:lnTo>
                    <a:pt x="283" y="240"/>
                  </a:lnTo>
                  <a:lnTo>
                    <a:pt x="285" y="238"/>
                  </a:lnTo>
                  <a:lnTo>
                    <a:pt x="289" y="236"/>
                  </a:lnTo>
                  <a:lnTo>
                    <a:pt x="289" y="234"/>
                  </a:lnTo>
                  <a:lnTo>
                    <a:pt x="289" y="229"/>
                  </a:lnTo>
                  <a:lnTo>
                    <a:pt x="289" y="227"/>
                  </a:lnTo>
                  <a:lnTo>
                    <a:pt x="287" y="227"/>
                  </a:lnTo>
                  <a:close/>
                  <a:moveTo>
                    <a:pt x="253" y="242"/>
                  </a:moveTo>
                  <a:lnTo>
                    <a:pt x="251" y="242"/>
                  </a:lnTo>
                  <a:lnTo>
                    <a:pt x="249" y="242"/>
                  </a:lnTo>
                  <a:lnTo>
                    <a:pt x="247" y="244"/>
                  </a:lnTo>
                  <a:lnTo>
                    <a:pt x="245" y="244"/>
                  </a:lnTo>
                  <a:lnTo>
                    <a:pt x="245" y="246"/>
                  </a:lnTo>
                  <a:lnTo>
                    <a:pt x="247" y="246"/>
                  </a:lnTo>
                  <a:lnTo>
                    <a:pt x="249" y="246"/>
                  </a:lnTo>
                  <a:lnTo>
                    <a:pt x="251" y="246"/>
                  </a:lnTo>
                  <a:lnTo>
                    <a:pt x="253" y="244"/>
                  </a:lnTo>
                  <a:lnTo>
                    <a:pt x="256" y="244"/>
                  </a:lnTo>
                  <a:lnTo>
                    <a:pt x="256" y="242"/>
                  </a:lnTo>
                  <a:lnTo>
                    <a:pt x="253" y="242"/>
                  </a:lnTo>
                  <a:lnTo>
                    <a:pt x="253" y="242"/>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6" name="Freeform 29">
              <a:extLst>
                <a:ext uri="{FF2B5EF4-FFF2-40B4-BE49-F238E27FC236}">
                  <a16:creationId xmlns:a16="http://schemas.microsoft.com/office/drawing/2014/main" id="{2990F42E-B360-4330-8BA7-29C3526A47DC}"/>
                </a:ext>
              </a:extLst>
            </p:cNvPr>
            <p:cNvSpPr>
              <a:spLocks noEditPoints="1"/>
            </p:cNvSpPr>
            <p:nvPr/>
          </p:nvSpPr>
          <p:spPr bwMode="auto">
            <a:xfrm>
              <a:off x="5266285" y="3706658"/>
              <a:ext cx="1029847" cy="969390"/>
            </a:xfrm>
            <a:custGeom>
              <a:avLst/>
              <a:gdLst>
                <a:gd name="T0" fmla="*/ 216 w 236"/>
                <a:gd name="T1" fmla="*/ 13 h 221"/>
                <a:gd name="T2" fmla="*/ 235 w 236"/>
                <a:gd name="T3" fmla="*/ 70 h 221"/>
                <a:gd name="T4" fmla="*/ 227 w 236"/>
                <a:gd name="T5" fmla="*/ 65 h 221"/>
                <a:gd name="T6" fmla="*/ 216 w 236"/>
                <a:gd name="T7" fmla="*/ 54 h 221"/>
                <a:gd name="T8" fmla="*/ 208 w 236"/>
                <a:gd name="T9" fmla="*/ 50 h 221"/>
                <a:gd name="T10" fmla="*/ 192 w 236"/>
                <a:gd name="T11" fmla="*/ 37 h 221"/>
                <a:gd name="T12" fmla="*/ 185 w 236"/>
                <a:gd name="T13" fmla="*/ 31 h 221"/>
                <a:gd name="T14" fmla="*/ 182 w 236"/>
                <a:gd name="T15" fmla="*/ 25 h 221"/>
                <a:gd name="T16" fmla="*/ 186 w 236"/>
                <a:gd name="T17" fmla="*/ 22 h 221"/>
                <a:gd name="T18" fmla="*/ 192 w 236"/>
                <a:gd name="T19" fmla="*/ 9 h 221"/>
                <a:gd name="T20" fmla="*/ 171 w 236"/>
                <a:gd name="T21" fmla="*/ 4 h 221"/>
                <a:gd name="T22" fmla="*/ 125 w 236"/>
                <a:gd name="T23" fmla="*/ 6 h 221"/>
                <a:gd name="T24" fmla="*/ 102 w 236"/>
                <a:gd name="T25" fmla="*/ 45 h 221"/>
                <a:gd name="T26" fmla="*/ 49 w 236"/>
                <a:gd name="T27" fmla="*/ 63 h 221"/>
                <a:gd name="T28" fmla="*/ 19 w 236"/>
                <a:gd name="T29" fmla="*/ 51 h 221"/>
                <a:gd name="T30" fmla="*/ 16 w 236"/>
                <a:gd name="T31" fmla="*/ 63 h 221"/>
                <a:gd name="T32" fmla="*/ 4 w 236"/>
                <a:gd name="T33" fmla="*/ 74 h 221"/>
                <a:gd name="T34" fmla="*/ 7 w 236"/>
                <a:gd name="T35" fmla="*/ 79 h 221"/>
                <a:gd name="T36" fmla="*/ 1 w 236"/>
                <a:gd name="T37" fmla="*/ 90 h 221"/>
                <a:gd name="T38" fmla="*/ 18 w 236"/>
                <a:gd name="T39" fmla="*/ 86 h 221"/>
                <a:gd name="T40" fmla="*/ 48 w 236"/>
                <a:gd name="T41" fmla="*/ 84 h 221"/>
                <a:gd name="T42" fmla="*/ 56 w 236"/>
                <a:gd name="T43" fmla="*/ 84 h 221"/>
                <a:gd name="T44" fmla="*/ 58 w 236"/>
                <a:gd name="T45" fmla="*/ 92 h 221"/>
                <a:gd name="T46" fmla="*/ 54 w 236"/>
                <a:gd name="T47" fmla="*/ 107 h 221"/>
                <a:gd name="T48" fmla="*/ 54 w 236"/>
                <a:gd name="T49" fmla="*/ 121 h 221"/>
                <a:gd name="T50" fmla="*/ 60 w 236"/>
                <a:gd name="T51" fmla="*/ 119 h 221"/>
                <a:gd name="T52" fmla="*/ 70 w 236"/>
                <a:gd name="T53" fmla="*/ 117 h 221"/>
                <a:gd name="T54" fmla="*/ 70 w 236"/>
                <a:gd name="T55" fmla="*/ 138 h 221"/>
                <a:gd name="T56" fmla="*/ 79 w 236"/>
                <a:gd name="T57" fmla="*/ 158 h 221"/>
                <a:gd name="T58" fmla="*/ 88 w 236"/>
                <a:gd name="T59" fmla="*/ 164 h 221"/>
                <a:gd name="T60" fmla="*/ 88 w 236"/>
                <a:gd name="T61" fmla="*/ 178 h 221"/>
                <a:gd name="T62" fmla="*/ 84 w 236"/>
                <a:gd name="T63" fmla="*/ 186 h 221"/>
                <a:gd name="T64" fmla="*/ 89 w 236"/>
                <a:gd name="T65" fmla="*/ 206 h 221"/>
                <a:gd name="T66" fmla="*/ 94 w 236"/>
                <a:gd name="T67" fmla="*/ 220 h 221"/>
                <a:gd name="T68" fmla="*/ 107 w 236"/>
                <a:gd name="T69" fmla="*/ 218 h 221"/>
                <a:gd name="T70" fmla="*/ 124 w 236"/>
                <a:gd name="T71" fmla="*/ 213 h 221"/>
                <a:gd name="T72" fmla="*/ 115 w 236"/>
                <a:gd name="T73" fmla="*/ 210 h 221"/>
                <a:gd name="T74" fmla="*/ 118 w 236"/>
                <a:gd name="T75" fmla="*/ 194 h 221"/>
                <a:gd name="T76" fmla="*/ 111 w 236"/>
                <a:gd name="T77" fmla="*/ 196 h 221"/>
                <a:gd name="T78" fmla="*/ 125 w 236"/>
                <a:gd name="T79" fmla="*/ 185 h 221"/>
                <a:gd name="T80" fmla="*/ 136 w 236"/>
                <a:gd name="T81" fmla="*/ 171 h 221"/>
                <a:gd name="T82" fmla="*/ 132 w 236"/>
                <a:gd name="T83" fmla="*/ 166 h 221"/>
                <a:gd name="T84" fmla="*/ 138 w 236"/>
                <a:gd name="T85" fmla="*/ 169 h 221"/>
                <a:gd name="T86" fmla="*/ 148 w 236"/>
                <a:gd name="T87" fmla="*/ 165 h 221"/>
                <a:gd name="T88" fmla="*/ 160 w 236"/>
                <a:gd name="T89" fmla="*/ 156 h 221"/>
                <a:gd name="T90" fmla="*/ 169 w 236"/>
                <a:gd name="T91" fmla="*/ 152 h 221"/>
                <a:gd name="T92" fmla="*/ 169 w 236"/>
                <a:gd name="T93" fmla="*/ 147 h 221"/>
                <a:gd name="T94" fmla="*/ 171 w 236"/>
                <a:gd name="T95" fmla="*/ 143 h 221"/>
                <a:gd name="T96" fmla="*/ 170 w 236"/>
                <a:gd name="T97" fmla="*/ 137 h 221"/>
                <a:gd name="T98" fmla="*/ 166 w 236"/>
                <a:gd name="T99" fmla="*/ 137 h 221"/>
                <a:gd name="T100" fmla="*/ 165 w 236"/>
                <a:gd name="T101" fmla="*/ 126 h 221"/>
                <a:gd name="T102" fmla="*/ 169 w 236"/>
                <a:gd name="T103" fmla="*/ 115 h 221"/>
                <a:gd name="T104" fmla="*/ 166 w 236"/>
                <a:gd name="T105" fmla="*/ 111 h 221"/>
                <a:gd name="T106" fmla="*/ 169 w 236"/>
                <a:gd name="T107" fmla="*/ 105 h 221"/>
                <a:gd name="T108" fmla="*/ 173 w 236"/>
                <a:gd name="T109" fmla="*/ 95 h 221"/>
                <a:gd name="T110" fmla="*/ 182 w 236"/>
                <a:gd name="T111" fmla="*/ 79 h 221"/>
                <a:gd name="T112" fmla="*/ 189 w 236"/>
                <a:gd name="T113" fmla="*/ 80 h 221"/>
                <a:gd name="T114" fmla="*/ 190 w 236"/>
                <a:gd name="T115" fmla="*/ 75 h 221"/>
                <a:gd name="T116" fmla="*/ 187 w 236"/>
                <a:gd name="T117" fmla="*/ 66 h 221"/>
                <a:gd name="T118" fmla="*/ 207 w 236"/>
                <a:gd name="T119" fmla="*/ 79 h 221"/>
                <a:gd name="T120" fmla="*/ 216 w 236"/>
                <a:gd name="T121" fmla="*/ 79 h 221"/>
                <a:gd name="T122" fmla="*/ 228 w 236"/>
                <a:gd name="T123" fmla="*/ 77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6" h="221">
                  <a:moveTo>
                    <a:pt x="216" y="14"/>
                  </a:moveTo>
                  <a:cubicBezTo>
                    <a:pt x="216" y="15"/>
                    <a:pt x="216" y="15"/>
                    <a:pt x="216" y="15"/>
                  </a:cubicBezTo>
                  <a:cubicBezTo>
                    <a:pt x="217" y="16"/>
                    <a:pt x="217" y="16"/>
                    <a:pt x="217" y="16"/>
                  </a:cubicBezTo>
                  <a:cubicBezTo>
                    <a:pt x="218" y="17"/>
                    <a:pt x="218" y="17"/>
                    <a:pt x="218" y="17"/>
                  </a:cubicBezTo>
                  <a:cubicBezTo>
                    <a:pt x="219" y="17"/>
                    <a:pt x="219" y="17"/>
                    <a:pt x="219" y="17"/>
                  </a:cubicBezTo>
                  <a:cubicBezTo>
                    <a:pt x="220" y="18"/>
                    <a:pt x="220" y="18"/>
                    <a:pt x="220" y="18"/>
                  </a:cubicBezTo>
                  <a:cubicBezTo>
                    <a:pt x="220" y="17"/>
                    <a:pt x="220" y="17"/>
                    <a:pt x="220" y="17"/>
                  </a:cubicBezTo>
                  <a:cubicBezTo>
                    <a:pt x="219" y="17"/>
                    <a:pt x="219" y="17"/>
                    <a:pt x="219" y="17"/>
                  </a:cubicBezTo>
                  <a:cubicBezTo>
                    <a:pt x="218" y="16"/>
                    <a:pt x="218" y="16"/>
                    <a:pt x="218" y="16"/>
                  </a:cubicBezTo>
                  <a:cubicBezTo>
                    <a:pt x="217" y="15"/>
                    <a:pt x="217" y="15"/>
                    <a:pt x="217" y="15"/>
                  </a:cubicBezTo>
                  <a:cubicBezTo>
                    <a:pt x="217" y="13"/>
                    <a:pt x="217" y="13"/>
                    <a:pt x="217" y="13"/>
                  </a:cubicBezTo>
                  <a:cubicBezTo>
                    <a:pt x="216" y="13"/>
                    <a:pt x="216" y="13"/>
                    <a:pt x="216" y="13"/>
                  </a:cubicBezTo>
                  <a:cubicBezTo>
                    <a:pt x="216" y="13"/>
                    <a:pt x="216" y="13"/>
                    <a:pt x="216" y="13"/>
                  </a:cubicBezTo>
                  <a:cubicBezTo>
                    <a:pt x="216" y="13"/>
                    <a:pt x="216" y="13"/>
                    <a:pt x="216" y="13"/>
                  </a:cubicBezTo>
                  <a:cubicBezTo>
                    <a:pt x="217" y="13"/>
                    <a:pt x="217" y="13"/>
                    <a:pt x="217" y="13"/>
                  </a:cubicBezTo>
                  <a:cubicBezTo>
                    <a:pt x="218" y="14"/>
                    <a:pt x="218" y="14"/>
                    <a:pt x="218" y="14"/>
                  </a:cubicBezTo>
                  <a:cubicBezTo>
                    <a:pt x="219" y="14"/>
                    <a:pt x="219" y="14"/>
                    <a:pt x="219" y="14"/>
                  </a:cubicBezTo>
                  <a:cubicBezTo>
                    <a:pt x="219" y="14"/>
                    <a:pt x="219" y="14"/>
                    <a:pt x="219" y="14"/>
                  </a:cubicBezTo>
                  <a:cubicBezTo>
                    <a:pt x="218" y="13"/>
                    <a:pt x="218" y="13"/>
                    <a:pt x="218" y="13"/>
                  </a:cubicBezTo>
                  <a:cubicBezTo>
                    <a:pt x="217" y="12"/>
                    <a:pt x="217" y="12"/>
                    <a:pt x="217" y="12"/>
                  </a:cubicBezTo>
                  <a:cubicBezTo>
                    <a:pt x="216" y="12"/>
                    <a:pt x="216" y="12"/>
                    <a:pt x="216" y="12"/>
                  </a:cubicBezTo>
                  <a:cubicBezTo>
                    <a:pt x="215" y="12"/>
                    <a:pt x="215" y="12"/>
                    <a:pt x="215" y="12"/>
                  </a:cubicBezTo>
                  <a:cubicBezTo>
                    <a:pt x="215" y="13"/>
                    <a:pt x="215" y="13"/>
                    <a:pt x="215" y="13"/>
                  </a:cubicBezTo>
                  <a:lnTo>
                    <a:pt x="216" y="14"/>
                  </a:lnTo>
                  <a:close/>
                  <a:moveTo>
                    <a:pt x="236" y="71"/>
                  </a:moveTo>
                  <a:cubicBezTo>
                    <a:pt x="235" y="71"/>
                    <a:pt x="235" y="71"/>
                    <a:pt x="235" y="71"/>
                  </a:cubicBezTo>
                  <a:cubicBezTo>
                    <a:pt x="235" y="71"/>
                    <a:pt x="235" y="71"/>
                    <a:pt x="235" y="71"/>
                  </a:cubicBezTo>
                  <a:cubicBezTo>
                    <a:pt x="235" y="70"/>
                    <a:pt x="235" y="70"/>
                    <a:pt x="235" y="70"/>
                  </a:cubicBezTo>
                  <a:cubicBezTo>
                    <a:pt x="235" y="70"/>
                    <a:pt x="235" y="70"/>
                    <a:pt x="235" y="70"/>
                  </a:cubicBezTo>
                  <a:cubicBezTo>
                    <a:pt x="235" y="69"/>
                    <a:pt x="235" y="69"/>
                    <a:pt x="235" y="69"/>
                  </a:cubicBezTo>
                  <a:cubicBezTo>
                    <a:pt x="235" y="69"/>
                    <a:pt x="235" y="69"/>
                    <a:pt x="235" y="69"/>
                  </a:cubicBezTo>
                  <a:cubicBezTo>
                    <a:pt x="235" y="68"/>
                    <a:pt x="235" y="68"/>
                    <a:pt x="235" y="68"/>
                  </a:cubicBezTo>
                  <a:cubicBezTo>
                    <a:pt x="235" y="68"/>
                    <a:pt x="235" y="68"/>
                    <a:pt x="235" y="68"/>
                  </a:cubicBezTo>
                  <a:cubicBezTo>
                    <a:pt x="232" y="67"/>
                    <a:pt x="232" y="67"/>
                    <a:pt x="232" y="67"/>
                  </a:cubicBezTo>
                  <a:cubicBezTo>
                    <a:pt x="231" y="67"/>
                    <a:pt x="231" y="67"/>
                    <a:pt x="231" y="67"/>
                  </a:cubicBezTo>
                  <a:cubicBezTo>
                    <a:pt x="231" y="67"/>
                    <a:pt x="231" y="67"/>
                    <a:pt x="231" y="67"/>
                  </a:cubicBezTo>
                  <a:cubicBezTo>
                    <a:pt x="230" y="68"/>
                    <a:pt x="230" y="68"/>
                    <a:pt x="230" y="68"/>
                  </a:cubicBezTo>
                  <a:cubicBezTo>
                    <a:pt x="230" y="68"/>
                    <a:pt x="230" y="68"/>
                    <a:pt x="230" y="68"/>
                  </a:cubicBezTo>
                  <a:cubicBezTo>
                    <a:pt x="230" y="68"/>
                    <a:pt x="230" y="68"/>
                    <a:pt x="230" y="68"/>
                  </a:cubicBezTo>
                  <a:cubicBezTo>
                    <a:pt x="229" y="68"/>
                    <a:pt x="229" y="68"/>
                    <a:pt x="229" y="68"/>
                  </a:cubicBezTo>
                  <a:cubicBezTo>
                    <a:pt x="229" y="68"/>
                    <a:pt x="229" y="68"/>
                    <a:pt x="229" y="68"/>
                  </a:cubicBezTo>
                  <a:cubicBezTo>
                    <a:pt x="227" y="65"/>
                    <a:pt x="227" y="65"/>
                    <a:pt x="227" y="65"/>
                  </a:cubicBezTo>
                  <a:cubicBezTo>
                    <a:pt x="227" y="64"/>
                    <a:pt x="227" y="64"/>
                    <a:pt x="227" y="64"/>
                  </a:cubicBezTo>
                  <a:cubicBezTo>
                    <a:pt x="226" y="64"/>
                    <a:pt x="226" y="64"/>
                    <a:pt x="226" y="64"/>
                  </a:cubicBezTo>
                  <a:cubicBezTo>
                    <a:pt x="225" y="63"/>
                    <a:pt x="225" y="63"/>
                    <a:pt x="225" y="63"/>
                  </a:cubicBezTo>
                  <a:cubicBezTo>
                    <a:pt x="225" y="63"/>
                    <a:pt x="225" y="63"/>
                    <a:pt x="225" y="63"/>
                  </a:cubicBezTo>
                  <a:cubicBezTo>
                    <a:pt x="225" y="63"/>
                    <a:pt x="225" y="63"/>
                    <a:pt x="225" y="63"/>
                  </a:cubicBezTo>
                  <a:cubicBezTo>
                    <a:pt x="225" y="63"/>
                    <a:pt x="225" y="63"/>
                    <a:pt x="225" y="63"/>
                  </a:cubicBezTo>
                  <a:cubicBezTo>
                    <a:pt x="225" y="62"/>
                    <a:pt x="225" y="62"/>
                    <a:pt x="225" y="62"/>
                  </a:cubicBezTo>
                  <a:cubicBezTo>
                    <a:pt x="225" y="62"/>
                    <a:pt x="225" y="62"/>
                    <a:pt x="225" y="62"/>
                  </a:cubicBezTo>
                  <a:cubicBezTo>
                    <a:pt x="224" y="60"/>
                    <a:pt x="224" y="60"/>
                    <a:pt x="224" y="60"/>
                  </a:cubicBezTo>
                  <a:cubicBezTo>
                    <a:pt x="223" y="59"/>
                    <a:pt x="223" y="59"/>
                    <a:pt x="223" y="59"/>
                  </a:cubicBezTo>
                  <a:cubicBezTo>
                    <a:pt x="222" y="59"/>
                    <a:pt x="222" y="59"/>
                    <a:pt x="222" y="59"/>
                  </a:cubicBezTo>
                  <a:cubicBezTo>
                    <a:pt x="221" y="58"/>
                    <a:pt x="221" y="58"/>
                    <a:pt x="221" y="58"/>
                  </a:cubicBezTo>
                  <a:cubicBezTo>
                    <a:pt x="218" y="55"/>
                    <a:pt x="218" y="55"/>
                    <a:pt x="218" y="55"/>
                  </a:cubicBezTo>
                  <a:cubicBezTo>
                    <a:pt x="216" y="54"/>
                    <a:pt x="216" y="54"/>
                    <a:pt x="216" y="54"/>
                  </a:cubicBezTo>
                  <a:cubicBezTo>
                    <a:pt x="214" y="54"/>
                    <a:pt x="214" y="54"/>
                    <a:pt x="214" y="54"/>
                  </a:cubicBezTo>
                  <a:cubicBezTo>
                    <a:pt x="214" y="54"/>
                    <a:pt x="214" y="54"/>
                    <a:pt x="214" y="54"/>
                  </a:cubicBezTo>
                  <a:cubicBezTo>
                    <a:pt x="212" y="53"/>
                    <a:pt x="212" y="53"/>
                    <a:pt x="212" y="53"/>
                  </a:cubicBezTo>
                  <a:cubicBezTo>
                    <a:pt x="212" y="53"/>
                    <a:pt x="212" y="53"/>
                    <a:pt x="212" y="53"/>
                  </a:cubicBezTo>
                  <a:cubicBezTo>
                    <a:pt x="211" y="53"/>
                    <a:pt x="211" y="53"/>
                    <a:pt x="211" y="53"/>
                  </a:cubicBezTo>
                  <a:cubicBezTo>
                    <a:pt x="211" y="53"/>
                    <a:pt x="211" y="53"/>
                    <a:pt x="211" y="53"/>
                  </a:cubicBezTo>
                  <a:cubicBezTo>
                    <a:pt x="211" y="53"/>
                    <a:pt x="211" y="53"/>
                    <a:pt x="211" y="53"/>
                  </a:cubicBezTo>
                  <a:cubicBezTo>
                    <a:pt x="210" y="51"/>
                    <a:pt x="210" y="51"/>
                    <a:pt x="210" y="51"/>
                  </a:cubicBezTo>
                  <a:cubicBezTo>
                    <a:pt x="210" y="51"/>
                    <a:pt x="210" y="51"/>
                    <a:pt x="210" y="51"/>
                  </a:cubicBezTo>
                  <a:cubicBezTo>
                    <a:pt x="210" y="51"/>
                    <a:pt x="210" y="51"/>
                    <a:pt x="210" y="51"/>
                  </a:cubicBezTo>
                  <a:cubicBezTo>
                    <a:pt x="209" y="51"/>
                    <a:pt x="209" y="51"/>
                    <a:pt x="209" y="51"/>
                  </a:cubicBezTo>
                  <a:cubicBezTo>
                    <a:pt x="208" y="51"/>
                    <a:pt x="208" y="51"/>
                    <a:pt x="208" y="51"/>
                  </a:cubicBezTo>
                  <a:cubicBezTo>
                    <a:pt x="208" y="50"/>
                    <a:pt x="208" y="50"/>
                    <a:pt x="208" y="50"/>
                  </a:cubicBezTo>
                  <a:cubicBezTo>
                    <a:pt x="208" y="50"/>
                    <a:pt x="208" y="50"/>
                    <a:pt x="208" y="50"/>
                  </a:cubicBezTo>
                  <a:cubicBezTo>
                    <a:pt x="209" y="49"/>
                    <a:pt x="209" y="49"/>
                    <a:pt x="209" y="49"/>
                  </a:cubicBezTo>
                  <a:cubicBezTo>
                    <a:pt x="209" y="49"/>
                    <a:pt x="209" y="49"/>
                    <a:pt x="209" y="49"/>
                  </a:cubicBezTo>
                  <a:cubicBezTo>
                    <a:pt x="209" y="49"/>
                    <a:pt x="209" y="49"/>
                    <a:pt x="209" y="49"/>
                  </a:cubicBezTo>
                  <a:cubicBezTo>
                    <a:pt x="208" y="48"/>
                    <a:pt x="208" y="48"/>
                    <a:pt x="208" y="48"/>
                  </a:cubicBezTo>
                  <a:cubicBezTo>
                    <a:pt x="207" y="47"/>
                    <a:pt x="207" y="47"/>
                    <a:pt x="207" y="47"/>
                  </a:cubicBezTo>
                  <a:cubicBezTo>
                    <a:pt x="206" y="47"/>
                    <a:pt x="206" y="47"/>
                    <a:pt x="206" y="47"/>
                  </a:cubicBezTo>
                  <a:cubicBezTo>
                    <a:pt x="204" y="46"/>
                    <a:pt x="204" y="46"/>
                    <a:pt x="204" y="46"/>
                  </a:cubicBezTo>
                  <a:cubicBezTo>
                    <a:pt x="202" y="45"/>
                    <a:pt x="202" y="45"/>
                    <a:pt x="202" y="45"/>
                  </a:cubicBezTo>
                  <a:cubicBezTo>
                    <a:pt x="198" y="42"/>
                    <a:pt x="198" y="42"/>
                    <a:pt x="198" y="42"/>
                  </a:cubicBezTo>
                  <a:cubicBezTo>
                    <a:pt x="196" y="41"/>
                    <a:pt x="196" y="41"/>
                    <a:pt x="196" y="41"/>
                  </a:cubicBezTo>
                  <a:cubicBezTo>
                    <a:pt x="193" y="38"/>
                    <a:pt x="193" y="38"/>
                    <a:pt x="193" y="38"/>
                  </a:cubicBezTo>
                  <a:cubicBezTo>
                    <a:pt x="192" y="37"/>
                    <a:pt x="192" y="37"/>
                    <a:pt x="192" y="37"/>
                  </a:cubicBezTo>
                  <a:cubicBezTo>
                    <a:pt x="192" y="37"/>
                    <a:pt x="192" y="37"/>
                    <a:pt x="192" y="37"/>
                  </a:cubicBezTo>
                  <a:cubicBezTo>
                    <a:pt x="192" y="37"/>
                    <a:pt x="192" y="37"/>
                    <a:pt x="192" y="37"/>
                  </a:cubicBezTo>
                  <a:cubicBezTo>
                    <a:pt x="192" y="36"/>
                    <a:pt x="192" y="36"/>
                    <a:pt x="192" y="36"/>
                  </a:cubicBezTo>
                  <a:cubicBezTo>
                    <a:pt x="192" y="36"/>
                    <a:pt x="192" y="36"/>
                    <a:pt x="192" y="36"/>
                  </a:cubicBezTo>
                  <a:cubicBezTo>
                    <a:pt x="192" y="35"/>
                    <a:pt x="192" y="35"/>
                    <a:pt x="192" y="35"/>
                  </a:cubicBezTo>
                  <a:cubicBezTo>
                    <a:pt x="191" y="36"/>
                    <a:pt x="191" y="36"/>
                    <a:pt x="191" y="36"/>
                  </a:cubicBezTo>
                  <a:cubicBezTo>
                    <a:pt x="190" y="35"/>
                    <a:pt x="190" y="35"/>
                    <a:pt x="190" y="35"/>
                  </a:cubicBezTo>
                  <a:cubicBezTo>
                    <a:pt x="189" y="35"/>
                    <a:pt x="189" y="35"/>
                    <a:pt x="189" y="35"/>
                  </a:cubicBezTo>
                  <a:cubicBezTo>
                    <a:pt x="189" y="34"/>
                    <a:pt x="189" y="34"/>
                    <a:pt x="189" y="34"/>
                  </a:cubicBezTo>
                  <a:cubicBezTo>
                    <a:pt x="188" y="34"/>
                    <a:pt x="188" y="34"/>
                    <a:pt x="188" y="34"/>
                  </a:cubicBezTo>
                  <a:cubicBezTo>
                    <a:pt x="187" y="34"/>
                    <a:pt x="187" y="34"/>
                    <a:pt x="187" y="34"/>
                  </a:cubicBezTo>
                  <a:cubicBezTo>
                    <a:pt x="186" y="33"/>
                    <a:pt x="186" y="33"/>
                    <a:pt x="186" y="33"/>
                  </a:cubicBezTo>
                  <a:cubicBezTo>
                    <a:pt x="186" y="32"/>
                    <a:pt x="186" y="32"/>
                    <a:pt x="186" y="32"/>
                  </a:cubicBezTo>
                  <a:cubicBezTo>
                    <a:pt x="185" y="32"/>
                    <a:pt x="185" y="32"/>
                    <a:pt x="185" y="32"/>
                  </a:cubicBezTo>
                  <a:cubicBezTo>
                    <a:pt x="185" y="31"/>
                    <a:pt x="185" y="31"/>
                    <a:pt x="185" y="31"/>
                  </a:cubicBezTo>
                  <a:cubicBezTo>
                    <a:pt x="185" y="31"/>
                    <a:pt x="185" y="31"/>
                    <a:pt x="185" y="31"/>
                  </a:cubicBezTo>
                  <a:cubicBezTo>
                    <a:pt x="185" y="31"/>
                    <a:pt x="185" y="31"/>
                    <a:pt x="185" y="31"/>
                  </a:cubicBezTo>
                  <a:cubicBezTo>
                    <a:pt x="184" y="31"/>
                    <a:pt x="184" y="31"/>
                    <a:pt x="184" y="31"/>
                  </a:cubicBezTo>
                  <a:cubicBezTo>
                    <a:pt x="184" y="31"/>
                    <a:pt x="184" y="31"/>
                    <a:pt x="184" y="31"/>
                  </a:cubicBezTo>
                  <a:cubicBezTo>
                    <a:pt x="184" y="30"/>
                    <a:pt x="184" y="30"/>
                    <a:pt x="184" y="30"/>
                  </a:cubicBezTo>
                  <a:cubicBezTo>
                    <a:pt x="184" y="30"/>
                    <a:pt x="184" y="30"/>
                    <a:pt x="184" y="30"/>
                  </a:cubicBezTo>
                  <a:cubicBezTo>
                    <a:pt x="184" y="30"/>
                    <a:pt x="184" y="30"/>
                    <a:pt x="184" y="30"/>
                  </a:cubicBezTo>
                  <a:cubicBezTo>
                    <a:pt x="184" y="29"/>
                    <a:pt x="184" y="29"/>
                    <a:pt x="184" y="29"/>
                  </a:cubicBezTo>
                  <a:cubicBezTo>
                    <a:pt x="185" y="28"/>
                    <a:pt x="185" y="28"/>
                    <a:pt x="185" y="28"/>
                  </a:cubicBezTo>
                  <a:cubicBezTo>
                    <a:pt x="184" y="26"/>
                    <a:pt x="184" y="26"/>
                    <a:pt x="184" y="26"/>
                  </a:cubicBezTo>
                  <a:cubicBezTo>
                    <a:pt x="184" y="26"/>
                    <a:pt x="184" y="26"/>
                    <a:pt x="184" y="26"/>
                  </a:cubicBezTo>
                  <a:cubicBezTo>
                    <a:pt x="184" y="27"/>
                    <a:pt x="184" y="27"/>
                    <a:pt x="184" y="27"/>
                  </a:cubicBezTo>
                  <a:cubicBezTo>
                    <a:pt x="183" y="26"/>
                    <a:pt x="183" y="26"/>
                    <a:pt x="183" y="26"/>
                  </a:cubicBezTo>
                  <a:cubicBezTo>
                    <a:pt x="183" y="26"/>
                    <a:pt x="183" y="26"/>
                    <a:pt x="183" y="26"/>
                  </a:cubicBezTo>
                  <a:cubicBezTo>
                    <a:pt x="182" y="25"/>
                    <a:pt x="182" y="25"/>
                    <a:pt x="182" y="25"/>
                  </a:cubicBezTo>
                  <a:cubicBezTo>
                    <a:pt x="181" y="25"/>
                    <a:pt x="181" y="25"/>
                    <a:pt x="181" y="25"/>
                  </a:cubicBezTo>
                  <a:cubicBezTo>
                    <a:pt x="180" y="25"/>
                    <a:pt x="180" y="25"/>
                    <a:pt x="180" y="25"/>
                  </a:cubicBezTo>
                  <a:cubicBezTo>
                    <a:pt x="179" y="24"/>
                    <a:pt x="179" y="24"/>
                    <a:pt x="179" y="24"/>
                  </a:cubicBezTo>
                  <a:cubicBezTo>
                    <a:pt x="178" y="24"/>
                    <a:pt x="178" y="24"/>
                    <a:pt x="178" y="24"/>
                  </a:cubicBezTo>
                  <a:cubicBezTo>
                    <a:pt x="179" y="24"/>
                    <a:pt x="179" y="24"/>
                    <a:pt x="179" y="24"/>
                  </a:cubicBezTo>
                  <a:cubicBezTo>
                    <a:pt x="181" y="24"/>
                    <a:pt x="181" y="24"/>
                    <a:pt x="181" y="24"/>
                  </a:cubicBezTo>
                  <a:cubicBezTo>
                    <a:pt x="182" y="24"/>
                    <a:pt x="182" y="24"/>
                    <a:pt x="182" y="24"/>
                  </a:cubicBezTo>
                  <a:cubicBezTo>
                    <a:pt x="184" y="24"/>
                    <a:pt x="184" y="24"/>
                    <a:pt x="184" y="24"/>
                  </a:cubicBezTo>
                  <a:cubicBezTo>
                    <a:pt x="186" y="24"/>
                    <a:pt x="186" y="24"/>
                    <a:pt x="186" y="24"/>
                  </a:cubicBezTo>
                  <a:cubicBezTo>
                    <a:pt x="185" y="23"/>
                    <a:pt x="185" y="23"/>
                    <a:pt x="185" y="23"/>
                  </a:cubicBezTo>
                  <a:cubicBezTo>
                    <a:pt x="183" y="22"/>
                    <a:pt x="183" y="22"/>
                    <a:pt x="183" y="22"/>
                  </a:cubicBezTo>
                  <a:cubicBezTo>
                    <a:pt x="182" y="21"/>
                    <a:pt x="182" y="21"/>
                    <a:pt x="182" y="21"/>
                  </a:cubicBezTo>
                  <a:cubicBezTo>
                    <a:pt x="185" y="22"/>
                    <a:pt x="185" y="22"/>
                    <a:pt x="185" y="22"/>
                  </a:cubicBezTo>
                  <a:cubicBezTo>
                    <a:pt x="186" y="22"/>
                    <a:pt x="186" y="22"/>
                    <a:pt x="186" y="22"/>
                  </a:cubicBezTo>
                  <a:cubicBezTo>
                    <a:pt x="186" y="21"/>
                    <a:pt x="186" y="21"/>
                    <a:pt x="186" y="21"/>
                  </a:cubicBezTo>
                  <a:cubicBezTo>
                    <a:pt x="187" y="20"/>
                    <a:pt x="187" y="20"/>
                    <a:pt x="187" y="20"/>
                  </a:cubicBezTo>
                  <a:cubicBezTo>
                    <a:pt x="187" y="19"/>
                    <a:pt x="187" y="19"/>
                    <a:pt x="187" y="19"/>
                  </a:cubicBezTo>
                  <a:cubicBezTo>
                    <a:pt x="188" y="19"/>
                    <a:pt x="188" y="19"/>
                    <a:pt x="188" y="19"/>
                  </a:cubicBezTo>
                  <a:cubicBezTo>
                    <a:pt x="188" y="18"/>
                    <a:pt x="188" y="18"/>
                    <a:pt x="188" y="18"/>
                  </a:cubicBezTo>
                  <a:cubicBezTo>
                    <a:pt x="189" y="17"/>
                    <a:pt x="189" y="17"/>
                    <a:pt x="189" y="17"/>
                  </a:cubicBezTo>
                  <a:cubicBezTo>
                    <a:pt x="192" y="17"/>
                    <a:pt x="192" y="17"/>
                    <a:pt x="192" y="17"/>
                  </a:cubicBezTo>
                  <a:cubicBezTo>
                    <a:pt x="193" y="16"/>
                    <a:pt x="193" y="16"/>
                    <a:pt x="193" y="16"/>
                  </a:cubicBezTo>
                  <a:cubicBezTo>
                    <a:pt x="194" y="14"/>
                    <a:pt x="194" y="14"/>
                    <a:pt x="194" y="14"/>
                  </a:cubicBezTo>
                  <a:cubicBezTo>
                    <a:pt x="195" y="13"/>
                    <a:pt x="195" y="13"/>
                    <a:pt x="195" y="13"/>
                  </a:cubicBezTo>
                  <a:cubicBezTo>
                    <a:pt x="194" y="12"/>
                    <a:pt x="194" y="12"/>
                    <a:pt x="194" y="12"/>
                  </a:cubicBezTo>
                  <a:cubicBezTo>
                    <a:pt x="194" y="11"/>
                    <a:pt x="194" y="11"/>
                    <a:pt x="194" y="11"/>
                  </a:cubicBezTo>
                  <a:cubicBezTo>
                    <a:pt x="193" y="9"/>
                    <a:pt x="193" y="9"/>
                    <a:pt x="193" y="9"/>
                  </a:cubicBezTo>
                  <a:cubicBezTo>
                    <a:pt x="192" y="9"/>
                    <a:pt x="192" y="9"/>
                    <a:pt x="192" y="9"/>
                  </a:cubicBezTo>
                  <a:cubicBezTo>
                    <a:pt x="192" y="10"/>
                    <a:pt x="192" y="10"/>
                    <a:pt x="192" y="10"/>
                  </a:cubicBezTo>
                  <a:cubicBezTo>
                    <a:pt x="191" y="9"/>
                    <a:pt x="191" y="9"/>
                    <a:pt x="191" y="9"/>
                  </a:cubicBezTo>
                  <a:cubicBezTo>
                    <a:pt x="190" y="7"/>
                    <a:pt x="190" y="7"/>
                    <a:pt x="190" y="7"/>
                  </a:cubicBezTo>
                  <a:cubicBezTo>
                    <a:pt x="190" y="6"/>
                    <a:pt x="190" y="6"/>
                    <a:pt x="190" y="6"/>
                  </a:cubicBezTo>
                  <a:cubicBezTo>
                    <a:pt x="190" y="6"/>
                    <a:pt x="190" y="6"/>
                    <a:pt x="190" y="6"/>
                  </a:cubicBezTo>
                  <a:cubicBezTo>
                    <a:pt x="189" y="7"/>
                    <a:pt x="189" y="7"/>
                    <a:pt x="189" y="7"/>
                  </a:cubicBezTo>
                  <a:cubicBezTo>
                    <a:pt x="187" y="9"/>
                    <a:pt x="187" y="9"/>
                    <a:pt x="187" y="9"/>
                  </a:cubicBezTo>
                  <a:cubicBezTo>
                    <a:pt x="185" y="9"/>
                    <a:pt x="185" y="9"/>
                    <a:pt x="185" y="9"/>
                  </a:cubicBezTo>
                  <a:cubicBezTo>
                    <a:pt x="183" y="10"/>
                    <a:pt x="183" y="10"/>
                    <a:pt x="183" y="10"/>
                  </a:cubicBezTo>
                  <a:cubicBezTo>
                    <a:pt x="182" y="12"/>
                    <a:pt x="182" y="12"/>
                    <a:pt x="182" y="12"/>
                  </a:cubicBezTo>
                  <a:cubicBezTo>
                    <a:pt x="178" y="11"/>
                    <a:pt x="178" y="11"/>
                    <a:pt x="178" y="11"/>
                  </a:cubicBezTo>
                  <a:cubicBezTo>
                    <a:pt x="178" y="11"/>
                    <a:pt x="177" y="9"/>
                    <a:pt x="176" y="8"/>
                  </a:cubicBezTo>
                  <a:cubicBezTo>
                    <a:pt x="176" y="6"/>
                    <a:pt x="172" y="4"/>
                    <a:pt x="172" y="4"/>
                  </a:cubicBezTo>
                  <a:cubicBezTo>
                    <a:pt x="171" y="4"/>
                    <a:pt x="171" y="4"/>
                    <a:pt x="171" y="4"/>
                  </a:cubicBezTo>
                  <a:cubicBezTo>
                    <a:pt x="171" y="4"/>
                    <a:pt x="169" y="4"/>
                    <a:pt x="167" y="3"/>
                  </a:cubicBezTo>
                  <a:cubicBezTo>
                    <a:pt x="166" y="2"/>
                    <a:pt x="163" y="0"/>
                    <a:pt x="163" y="0"/>
                  </a:cubicBezTo>
                  <a:cubicBezTo>
                    <a:pt x="158" y="0"/>
                    <a:pt x="158" y="0"/>
                    <a:pt x="158" y="0"/>
                  </a:cubicBezTo>
                  <a:cubicBezTo>
                    <a:pt x="155" y="1"/>
                    <a:pt x="155" y="1"/>
                    <a:pt x="155" y="1"/>
                  </a:cubicBezTo>
                  <a:cubicBezTo>
                    <a:pt x="152" y="0"/>
                    <a:pt x="152" y="0"/>
                    <a:pt x="152" y="0"/>
                  </a:cubicBezTo>
                  <a:cubicBezTo>
                    <a:pt x="149" y="0"/>
                    <a:pt x="149" y="0"/>
                    <a:pt x="149" y="0"/>
                  </a:cubicBezTo>
                  <a:cubicBezTo>
                    <a:pt x="146" y="3"/>
                    <a:pt x="146" y="3"/>
                    <a:pt x="146" y="3"/>
                  </a:cubicBezTo>
                  <a:cubicBezTo>
                    <a:pt x="146" y="3"/>
                    <a:pt x="142" y="4"/>
                    <a:pt x="141" y="5"/>
                  </a:cubicBezTo>
                  <a:cubicBezTo>
                    <a:pt x="139" y="6"/>
                    <a:pt x="138" y="8"/>
                    <a:pt x="138" y="9"/>
                  </a:cubicBezTo>
                  <a:cubicBezTo>
                    <a:pt x="138" y="10"/>
                    <a:pt x="135" y="9"/>
                    <a:pt x="135" y="9"/>
                  </a:cubicBezTo>
                  <a:cubicBezTo>
                    <a:pt x="133" y="3"/>
                    <a:pt x="133" y="3"/>
                    <a:pt x="133" y="3"/>
                  </a:cubicBezTo>
                  <a:cubicBezTo>
                    <a:pt x="133" y="3"/>
                    <a:pt x="131" y="5"/>
                    <a:pt x="130" y="5"/>
                  </a:cubicBezTo>
                  <a:cubicBezTo>
                    <a:pt x="129" y="6"/>
                    <a:pt x="127" y="8"/>
                    <a:pt x="127" y="8"/>
                  </a:cubicBezTo>
                  <a:cubicBezTo>
                    <a:pt x="125" y="6"/>
                    <a:pt x="125" y="6"/>
                    <a:pt x="125" y="6"/>
                  </a:cubicBezTo>
                  <a:cubicBezTo>
                    <a:pt x="123" y="7"/>
                    <a:pt x="123" y="7"/>
                    <a:pt x="123" y="7"/>
                  </a:cubicBezTo>
                  <a:cubicBezTo>
                    <a:pt x="123" y="10"/>
                    <a:pt x="123" y="10"/>
                    <a:pt x="123" y="10"/>
                  </a:cubicBezTo>
                  <a:cubicBezTo>
                    <a:pt x="121" y="14"/>
                    <a:pt x="121" y="14"/>
                    <a:pt x="121" y="14"/>
                  </a:cubicBezTo>
                  <a:cubicBezTo>
                    <a:pt x="121" y="14"/>
                    <a:pt x="119" y="14"/>
                    <a:pt x="118" y="14"/>
                  </a:cubicBezTo>
                  <a:cubicBezTo>
                    <a:pt x="117" y="14"/>
                    <a:pt x="115" y="15"/>
                    <a:pt x="114" y="16"/>
                  </a:cubicBezTo>
                  <a:cubicBezTo>
                    <a:pt x="112" y="17"/>
                    <a:pt x="116" y="19"/>
                    <a:pt x="116" y="19"/>
                  </a:cubicBezTo>
                  <a:cubicBezTo>
                    <a:pt x="116" y="19"/>
                    <a:pt x="115" y="21"/>
                    <a:pt x="114" y="21"/>
                  </a:cubicBezTo>
                  <a:cubicBezTo>
                    <a:pt x="114" y="22"/>
                    <a:pt x="110" y="22"/>
                    <a:pt x="110" y="22"/>
                  </a:cubicBezTo>
                  <a:cubicBezTo>
                    <a:pt x="110" y="22"/>
                    <a:pt x="110" y="24"/>
                    <a:pt x="110" y="26"/>
                  </a:cubicBezTo>
                  <a:cubicBezTo>
                    <a:pt x="110" y="27"/>
                    <a:pt x="108" y="29"/>
                    <a:pt x="108" y="30"/>
                  </a:cubicBezTo>
                  <a:cubicBezTo>
                    <a:pt x="108" y="31"/>
                    <a:pt x="108" y="35"/>
                    <a:pt x="108" y="35"/>
                  </a:cubicBezTo>
                  <a:cubicBezTo>
                    <a:pt x="106" y="42"/>
                    <a:pt x="106" y="42"/>
                    <a:pt x="106" y="42"/>
                  </a:cubicBezTo>
                  <a:cubicBezTo>
                    <a:pt x="103" y="43"/>
                    <a:pt x="103" y="43"/>
                    <a:pt x="103" y="43"/>
                  </a:cubicBezTo>
                  <a:cubicBezTo>
                    <a:pt x="102" y="45"/>
                    <a:pt x="102" y="45"/>
                    <a:pt x="102" y="45"/>
                  </a:cubicBezTo>
                  <a:cubicBezTo>
                    <a:pt x="102" y="47"/>
                    <a:pt x="102" y="47"/>
                    <a:pt x="102" y="47"/>
                  </a:cubicBezTo>
                  <a:cubicBezTo>
                    <a:pt x="102" y="47"/>
                    <a:pt x="97" y="51"/>
                    <a:pt x="95" y="51"/>
                  </a:cubicBezTo>
                  <a:cubicBezTo>
                    <a:pt x="93" y="52"/>
                    <a:pt x="93" y="54"/>
                    <a:pt x="93" y="54"/>
                  </a:cubicBezTo>
                  <a:cubicBezTo>
                    <a:pt x="90" y="56"/>
                    <a:pt x="90" y="56"/>
                    <a:pt x="90" y="56"/>
                  </a:cubicBezTo>
                  <a:cubicBezTo>
                    <a:pt x="86" y="60"/>
                    <a:pt x="86" y="60"/>
                    <a:pt x="86" y="60"/>
                  </a:cubicBezTo>
                  <a:cubicBezTo>
                    <a:pt x="84" y="60"/>
                    <a:pt x="84" y="60"/>
                    <a:pt x="84" y="60"/>
                  </a:cubicBezTo>
                  <a:cubicBezTo>
                    <a:pt x="84" y="60"/>
                    <a:pt x="77" y="61"/>
                    <a:pt x="75" y="62"/>
                  </a:cubicBezTo>
                  <a:cubicBezTo>
                    <a:pt x="73" y="63"/>
                    <a:pt x="73" y="66"/>
                    <a:pt x="73" y="67"/>
                  </a:cubicBezTo>
                  <a:cubicBezTo>
                    <a:pt x="73" y="68"/>
                    <a:pt x="71" y="69"/>
                    <a:pt x="69" y="70"/>
                  </a:cubicBezTo>
                  <a:cubicBezTo>
                    <a:pt x="67" y="71"/>
                    <a:pt x="63" y="70"/>
                    <a:pt x="63" y="70"/>
                  </a:cubicBezTo>
                  <a:cubicBezTo>
                    <a:pt x="62" y="67"/>
                    <a:pt x="62" y="67"/>
                    <a:pt x="62" y="67"/>
                  </a:cubicBezTo>
                  <a:cubicBezTo>
                    <a:pt x="55" y="67"/>
                    <a:pt x="55" y="67"/>
                    <a:pt x="55" y="67"/>
                  </a:cubicBezTo>
                  <a:cubicBezTo>
                    <a:pt x="53" y="63"/>
                    <a:pt x="53" y="63"/>
                    <a:pt x="53" y="63"/>
                  </a:cubicBezTo>
                  <a:cubicBezTo>
                    <a:pt x="49" y="63"/>
                    <a:pt x="49" y="63"/>
                    <a:pt x="49" y="63"/>
                  </a:cubicBezTo>
                  <a:cubicBezTo>
                    <a:pt x="47" y="65"/>
                    <a:pt x="47" y="65"/>
                    <a:pt x="47" y="65"/>
                  </a:cubicBezTo>
                  <a:cubicBezTo>
                    <a:pt x="42" y="60"/>
                    <a:pt x="42" y="60"/>
                    <a:pt x="42" y="60"/>
                  </a:cubicBezTo>
                  <a:cubicBezTo>
                    <a:pt x="42" y="58"/>
                    <a:pt x="42" y="58"/>
                    <a:pt x="42" y="58"/>
                  </a:cubicBezTo>
                  <a:cubicBezTo>
                    <a:pt x="40" y="56"/>
                    <a:pt x="40" y="56"/>
                    <a:pt x="40" y="56"/>
                  </a:cubicBezTo>
                  <a:cubicBezTo>
                    <a:pt x="37" y="56"/>
                    <a:pt x="37" y="56"/>
                    <a:pt x="37" y="56"/>
                  </a:cubicBezTo>
                  <a:cubicBezTo>
                    <a:pt x="35" y="51"/>
                    <a:pt x="35" y="51"/>
                    <a:pt x="35" y="51"/>
                  </a:cubicBezTo>
                  <a:cubicBezTo>
                    <a:pt x="35" y="51"/>
                    <a:pt x="35" y="51"/>
                    <a:pt x="35" y="51"/>
                  </a:cubicBezTo>
                  <a:cubicBezTo>
                    <a:pt x="34" y="51"/>
                    <a:pt x="34" y="51"/>
                    <a:pt x="34" y="51"/>
                  </a:cubicBezTo>
                  <a:cubicBezTo>
                    <a:pt x="33" y="51"/>
                    <a:pt x="33" y="51"/>
                    <a:pt x="33" y="51"/>
                  </a:cubicBezTo>
                  <a:cubicBezTo>
                    <a:pt x="29" y="49"/>
                    <a:pt x="29" y="49"/>
                    <a:pt x="29" y="49"/>
                  </a:cubicBezTo>
                  <a:cubicBezTo>
                    <a:pt x="28" y="48"/>
                    <a:pt x="28" y="48"/>
                    <a:pt x="28" y="48"/>
                  </a:cubicBezTo>
                  <a:cubicBezTo>
                    <a:pt x="27" y="48"/>
                    <a:pt x="27" y="48"/>
                    <a:pt x="27" y="48"/>
                  </a:cubicBezTo>
                  <a:cubicBezTo>
                    <a:pt x="26" y="48"/>
                    <a:pt x="26" y="48"/>
                    <a:pt x="26" y="48"/>
                  </a:cubicBezTo>
                  <a:cubicBezTo>
                    <a:pt x="19" y="51"/>
                    <a:pt x="19" y="51"/>
                    <a:pt x="19" y="51"/>
                  </a:cubicBezTo>
                  <a:cubicBezTo>
                    <a:pt x="19" y="52"/>
                    <a:pt x="19" y="52"/>
                    <a:pt x="19" y="52"/>
                  </a:cubicBezTo>
                  <a:cubicBezTo>
                    <a:pt x="19" y="55"/>
                    <a:pt x="19" y="55"/>
                    <a:pt x="19" y="55"/>
                  </a:cubicBezTo>
                  <a:cubicBezTo>
                    <a:pt x="19" y="56"/>
                    <a:pt x="19" y="56"/>
                    <a:pt x="19" y="56"/>
                  </a:cubicBezTo>
                  <a:cubicBezTo>
                    <a:pt x="19" y="57"/>
                    <a:pt x="19" y="57"/>
                    <a:pt x="19" y="57"/>
                  </a:cubicBezTo>
                  <a:cubicBezTo>
                    <a:pt x="19" y="57"/>
                    <a:pt x="19" y="57"/>
                    <a:pt x="19" y="57"/>
                  </a:cubicBezTo>
                  <a:cubicBezTo>
                    <a:pt x="19" y="58"/>
                    <a:pt x="19" y="58"/>
                    <a:pt x="19" y="58"/>
                  </a:cubicBezTo>
                  <a:cubicBezTo>
                    <a:pt x="19" y="59"/>
                    <a:pt x="19" y="59"/>
                    <a:pt x="19" y="59"/>
                  </a:cubicBezTo>
                  <a:cubicBezTo>
                    <a:pt x="19" y="60"/>
                    <a:pt x="19" y="60"/>
                    <a:pt x="19" y="60"/>
                  </a:cubicBezTo>
                  <a:cubicBezTo>
                    <a:pt x="19" y="61"/>
                    <a:pt x="19" y="61"/>
                    <a:pt x="19" y="61"/>
                  </a:cubicBezTo>
                  <a:cubicBezTo>
                    <a:pt x="19" y="61"/>
                    <a:pt x="19" y="61"/>
                    <a:pt x="19" y="61"/>
                  </a:cubicBezTo>
                  <a:cubicBezTo>
                    <a:pt x="18" y="61"/>
                    <a:pt x="18" y="61"/>
                    <a:pt x="18" y="61"/>
                  </a:cubicBezTo>
                  <a:cubicBezTo>
                    <a:pt x="18" y="62"/>
                    <a:pt x="18" y="62"/>
                    <a:pt x="18" y="62"/>
                  </a:cubicBezTo>
                  <a:cubicBezTo>
                    <a:pt x="17" y="63"/>
                    <a:pt x="17" y="63"/>
                    <a:pt x="17" y="63"/>
                  </a:cubicBezTo>
                  <a:cubicBezTo>
                    <a:pt x="16" y="63"/>
                    <a:pt x="16" y="63"/>
                    <a:pt x="16" y="63"/>
                  </a:cubicBezTo>
                  <a:cubicBezTo>
                    <a:pt x="15" y="63"/>
                    <a:pt x="15" y="63"/>
                    <a:pt x="15" y="63"/>
                  </a:cubicBezTo>
                  <a:cubicBezTo>
                    <a:pt x="11" y="67"/>
                    <a:pt x="11" y="67"/>
                    <a:pt x="11" y="67"/>
                  </a:cubicBezTo>
                  <a:cubicBezTo>
                    <a:pt x="10" y="67"/>
                    <a:pt x="10" y="67"/>
                    <a:pt x="10" y="67"/>
                  </a:cubicBezTo>
                  <a:cubicBezTo>
                    <a:pt x="10" y="68"/>
                    <a:pt x="10" y="68"/>
                    <a:pt x="10" y="68"/>
                  </a:cubicBezTo>
                  <a:cubicBezTo>
                    <a:pt x="9" y="68"/>
                    <a:pt x="9" y="68"/>
                    <a:pt x="9" y="68"/>
                  </a:cubicBezTo>
                  <a:cubicBezTo>
                    <a:pt x="8" y="69"/>
                    <a:pt x="8" y="69"/>
                    <a:pt x="8" y="69"/>
                  </a:cubicBezTo>
                  <a:cubicBezTo>
                    <a:pt x="6" y="70"/>
                    <a:pt x="6" y="70"/>
                    <a:pt x="6" y="70"/>
                  </a:cubicBezTo>
                  <a:cubicBezTo>
                    <a:pt x="5" y="70"/>
                    <a:pt x="5" y="70"/>
                    <a:pt x="5" y="70"/>
                  </a:cubicBezTo>
                  <a:cubicBezTo>
                    <a:pt x="4" y="71"/>
                    <a:pt x="4" y="71"/>
                    <a:pt x="4" y="71"/>
                  </a:cubicBezTo>
                  <a:cubicBezTo>
                    <a:pt x="4" y="72"/>
                    <a:pt x="4" y="72"/>
                    <a:pt x="4" y="72"/>
                  </a:cubicBezTo>
                  <a:cubicBezTo>
                    <a:pt x="4" y="72"/>
                    <a:pt x="4" y="72"/>
                    <a:pt x="4" y="72"/>
                  </a:cubicBezTo>
                  <a:cubicBezTo>
                    <a:pt x="4" y="73"/>
                    <a:pt x="4" y="73"/>
                    <a:pt x="4" y="73"/>
                  </a:cubicBezTo>
                  <a:cubicBezTo>
                    <a:pt x="4" y="73"/>
                    <a:pt x="4" y="73"/>
                    <a:pt x="4" y="73"/>
                  </a:cubicBezTo>
                  <a:cubicBezTo>
                    <a:pt x="4" y="74"/>
                    <a:pt x="4" y="74"/>
                    <a:pt x="4" y="74"/>
                  </a:cubicBezTo>
                  <a:cubicBezTo>
                    <a:pt x="4" y="75"/>
                    <a:pt x="4" y="75"/>
                    <a:pt x="4" y="75"/>
                  </a:cubicBezTo>
                  <a:cubicBezTo>
                    <a:pt x="4" y="75"/>
                    <a:pt x="4" y="75"/>
                    <a:pt x="4" y="75"/>
                  </a:cubicBezTo>
                  <a:cubicBezTo>
                    <a:pt x="4" y="75"/>
                    <a:pt x="4" y="75"/>
                    <a:pt x="4" y="75"/>
                  </a:cubicBezTo>
                  <a:cubicBezTo>
                    <a:pt x="4" y="75"/>
                    <a:pt x="4" y="75"/>
                    <a:pt x="4" y="75"/>
                  </a:cubicBezTo>
                  <a:cubicBezTo>
                    <a:pt x="5" y="75"/>
                    <a:pt x="5" y="75"/>
                    <a:pt x="5" y="75"/>
                  </a:cubicBezTo>
                  <a:cubicBezTo>
                    <a:pt x="6" y="75"/>
                    <a:pt x="6" y="75"/>
                    <a:pt x="6" y="75"/>
                  </a:cubicBezTo>
                  <a:cubicBezTo>
                    <a:pt x="6" y="75"/>
                    <a:pt x="6" y="75"/>
                    <a:pt x="6" y="75"/>
                  </a:cubicBezTo>
                  <a:cubicBezTo>
                    <a:pt x="7" y="75"/>
                    <a:pt x="7" y="75"/>
                    <a:pt x="7" y="75"/>
                  </a:cubicBezTo>
                  <a:cubicBezTo>
                    <a:pt x="7" y="75"/>
                    <a:pt x="7" y="75"/>
                    <a:pt x="7" y="75"/>
                  </a:cubicBezTo>
                  <a:cubicBezTo>
                    <a:pt x="7" y="75"/>
                    <a:pt x="7" y="75"/>
                    <a:pt x="7" y="75"/>
                  </a:cubicBezTo>
                  <a:cubicBezTo>
                    <a:pt x="8" y="76"/>
                    <a:pt x="8" y="76"/>
                    <a:pt x="8" y="76"/>
                  </a:cubicBezTo>
                  <a:cubicBezTo>
                    <a:pt x="8" y="77"/>
                    <a:pt x="8" y="77"/>
                    <a:pt x="8" y="77"/>
                  </a:cubicBezTo>
                  <a:cubicBezTo>
                    <a:pt x="8" y="78"/>
                    <a:pt x="8" y="78"/>
                    <a:pt x="8" y="78"/>
                  </a:cubicBezTo>
                  <a:cubicBezTo>
                    <a:pt x="7" y="79"/>
                    <a:pt x="7" y="79"/>
                    <a:pt x="7" y="79"/>
                  </a:cubicBezTo>
                  <a:cubicBezTo>
                    <a:pt x="7" y="79"/>
                    <a:pt x="7" y="79"/>
                    <a:pt x="7" y="79"/>
                  </a:cubicBezTo>
                  <a:cubicBezTo>
                    <a:pt x="7" y="80"/>
                    <a:pt x="7" y="80"/>
                    <a:pt x="7" y="80"/>
                  </a:cubicBezTo>
                  <a:cubicBezTo>
                    <a:pt x="7" y="81"/>
                    <a:pt x="7" y="81"/>
                    <a:pt x="7" y="81"/>
                  </a:cubicBezTo>
                  <a:cubicBezTo>
                    <a:pt x="6" y="82"/>
                    <a:pt x="6" y="82"/>
                    <a:pt x="6" y="82"/>
                  </a:cubicBezTo>
                  <a:cubicBezTo>
                    <a:pt x="6" y="83"/>
                    <a:pt x="6" y="83"/>
                    <a:pt x="6" y="83"/>
                  </a:cubicBezTo>
                  <a:cubicBezTo>
                    <a:pt x="4" y="85"/>
                    <a:pt x="4" y="85"/>
                    <a:pt x="4" y="85"/>
                  </a:cubicBezTo>
                  <a:cubicBezTo>
                    <a:pt x="3" y="86"/>
                    <a:pt x="3" y="86"/>
                    <a:pt x="3" y="86"/>
                  </a:cubicBezTo>
                  <a:cubicBezTo>
                    <a:pt x="3" y="87"/>
                    <a:pt x="3" y="87"/>
                    <a:pt x="3" y="87"/>
                  </a:cubicBezTo>
                  <a:cubicBezTo>
                    <a:pt x="2" y="87"/>
                    <a:pt x="2" y="87"/>
                    <a:pt x="2" y="87"/>
                  </a:cubicBezTo>
                  <a:cubicBezTo>
                    <a:pt x="1" y="88"/>
                    <a:pt x="1" y="88"/>
                    <a:pt x="1" y="88"/>
                  </a:cubicBezTo>
                  <a:cubicBezTo>
                    <a:pt x="1" y="88"/>
                    <a:pt x="1" y="88"/>
                    <a:pt x="1" y="88"/>
                  </a:cubicBezTo>
                  <a:cubicBezTo>
                    <a:pt x="1" y="89"/>
                    <a:pt x="1" y="89"/>
                    <a:pt x="1" y="89"/>
                  </a:cubicBezTo>
                  <a:cubicBezTo>
                    <a:pt x="0" y="90"/>
                    <a:pt x="0" y="90"/>
                    <a:pt x="0" y="90"/>
                  </a:cubicBezTo>
                  <a:cubicBezTo>
                    <a:pt x="1" y="90"/>
                    <a:pt x="1" y="90"/>
                    <a:pt x="1" y="90"/>
                  </a:cubicBezTo>
                  <a:cubicBezTo>
                    <a:pt x="4" y="90"/>
                    <a:pt x="4" y="90"/>
                    <a:pt x="4" y="90"/>
                  </a:cubicBezTo>
                  <a:cubicBezTo>
                    <a:pt x="4" y="89"/>
                    <a:pt x="4" y="89"/>
                    <a:pt x="4" y="89"/>
                  </a:cubicBezTo>
                  <a:cubicBezTo>
                    <a:pt x="6" y="89"/>
                    <a:pt x="6" y="89"/>
                    <a:pt x="6" y="89"/>
                  </a:cubicBezTo>
                  <a:cubicBezTo>
                    <a:pt x="7" y="89"/>
                    <a:pt x="7" y="89"/>
                    <a:pt x="7" y="89"/>
                  </a:cubicBezTo>
                  <a:cubicBezTo>
                    <a:pt x="9" y="88"/>
                    <a:pt x="9" y="88"/>
                    <a:pt x="9" y="88"/>
                  </a:cubicBezTo>
                  <a:cubicBezTo>
                    <a:pt x="9" y="88"/>
                    <a:pt x="9" y="88"/>
                    <a:pt x="9" y="88"/>
                  </a:cubicBezTo>
                  <a:cubicBezTo>
                    <a:pt x="10" y="88"/>
                    <a:pt x="10" y="88"/>
                    <a:pt x="10" y="88"/>
                  </a:cubicBezTo>
                  <a:cubicBezTo>
                    <a:pt x="10" y="87"/>
                    <a:pt x="10" y="87"/>
                    <a:pt x="10" y="87"/>
                  </a:cubicBezTo>
                  <a:cubicBezTo>
                    <a:pt x="11" y="87"/>
                    <a:pt x="11" y="87"/>
                    <a:pt x="11" y="87"/>
                  </a:cubicBezTo>
                  <a:cubicBezTo>
                    <a:pt x="12" y="86"/>
                    <a:pt x="12" y="86"/>
                    <a:pt x="12" y="86"/>
                  </a:cubicBezTo>
                  <a:cubicBezTo>
                    <a:pt x="12" y="86"/>
                    <a:pt x="12" y="86"/>
                    <a:pt x="12" y="86"/>
                  </a:cubicBezTo>
                  <a:cubicBezTo>
                    <a:pt x="14" y="86"/>
                    <a:pt x="14" y="86"/>
                    <a:pt x="14" y="86"/>
                  </a:cubicBezTo>
                  <a:cubicBezTo>
                    <a:pt x="16" y="86"/>
                    <a:pt x="16" y="86"/>
                    <a:pt x="16" y="86"/>
                  </a:cubicBezTo>
                  <a:cubicBezTo>
                    <a:pt x="18" y="86"/>
                    <a:pt x="18" y="86"/>
                    <a:pt x="18" y="86"/>
                  </a:cubicBezTo>
                  <a:cubicBezTo>
                    <a:pt x="19" y="86"/>
                    <a:pt x="19" y="86"/>
                    <a:pt x="19" y="86"/>
                  </a:cubicBezTo>
                  <a:cubicBezTo>
                    <a:pt x="20" y="87"/>
                    <a:pt x="20" y="87"/>
                    <a:pt x="20" y="87"/>
                  </a:cubicBezTo>
                  <a:cubicBezTo>
                    <a:pt x="21" y="88"/>
                    <a:pt x="21" y="88"/>
                    <a:pt x="21" y="88"/>
                  </a:cubicBezTo>
                  <a:cubicBezTo>
                    <a:pt x="21" y="88"/>
                    <a:pt x="21" y="88"/>
                    <a:pt x="21" y="88"/>
                  </a:cubicBezTo>
                  <a:cubicBezTo>
                    <a:pt x="22" y="88"/>
                    <a:pt x="22" y="88"/>
                    <a:pt x="22" y="88"/>
                  </a:cubicBezTo>
                  <a:cubicBezTo>
                    <a:pt x="25" y="89"/>
                    <a:pt x="25" y="89"/>
                    <a:pt x="25" y="89"/>
                  </a:cubicBezTo>
                  <a:cubicBezTo>
                    <a:pt x="26" y="89"/>
                    <a:pt x="26" y="89"/>
                    <a:pt x="26" y="89"/>
                  </a:cubicBezTo>
                  <a:cubicBezTo>
                    <a:pt x="27" y="89"/>
                    <a:pt x="27" y="89"/>
                    <a:pt x="27" y="89"/>
                  </a:cubicBezTo>
                  <a:cubicBezTo>
                    <a:pt x="40" y="88"/>
                    <a:pt x="40" y="88"/>
                    <a:pt x="40" y="88"/>
                  </a:cubicBezTo>
                  <a:cubicBezTo>
                    <a:pt x="41" y="87"/>
                    <a:pt x="41" y="87"/>
                    <a:pt x="41" y="87"/>
                  </a:cubicBezTo>
                  <a:cubicBezTo>
                    <a:pt x="42" y="86"/>
                    <a:pt x="42" y="86"/>
                    <a:pt x="42" y="86"/>
                  </a:cubicBezTo>
                  <a:cubicBezTo>
                    <a:pt x="43" y="85"/>
                    <a:pt x="43" y="85"/>
                    <a:pt x="43" y="85"/>
                  </a:cubicBezTo>
                  <a:cubicBezTo>
                    <a:pt x="45" y="84"/>
                    <a:pt x="45" y="84"/>
                    <a:pt x="45" y="84"/>
                  </a:cubicBezTo>
                  <a:cubicBezTo>
                    <a:pt x="48" y="84"/>
                    <a:pt x="48" y="84"/>
                    <a:pt x="48" y="84"/>
                  </a:cubicBezTo>
                  <a:cubicBezTo>
                    <a:pt x="49" y="84"/>
                    <a:pt x="49" y="84"/>
                    <a:pt x="49" y="84"/>
                  </a:cubicBezTo>
                  <a:cubicBezTo>
                    <a:pt x="49" y="84"/>
                    <a:pt x="49" y="84"/>
                    <a:pt x="49" y="84"/>
                  </a:cubicBezTo>
                  <a:cubicBezTo>
                    <a:pt x="49" y="83"/>
                    <a:pt x="49" y="83"/>
                    <a:pt x="49" y="83"/>
                  </a:cubicBezTo>
                  <a:cubicBezTo>
                    <a:pt x="50" y="83"/>
                    <a:pt x="50" y="83"/>
                    <a:pt x="50" y="83"/>
                  </a:cubicBezTo>
                  <a:cubicBezTo>
                    <a:pt x="50" y="82"/>
                    <a:pt x="50" y="82"/>
                    <a:pt x="50" y="82"/>
                  </a:cubicBezTo>
                  <a:cubicBezTo>
                    <a:pt x="50" y="82"/>
                    <a:pt x="50" y="82"/>
                    <a:pt x="50" y="82"/>
                  </a:cubicBezTo>
                  <a:cubicBezTo>
                    <a:pt x="53" y="82"/>
                    <a:pt x="53" y="82"/>
                    <a:pt x="53" y="82"/>
                  </a:cubicBezTo>
                  <a:cubicBezTo>
                    <a:pt x="53" y="82"/>
                    <a:pt x="53" y="82"/>
                    <a:pt x="53" y="82"/>
                  </a:cubicBezTo>
                  <a:cubicBezTo>
                    <a:pt x="54" y="82"/>
                    <a:pt x="54" y="82"/>
                    <a:pt x="54" y="82"/>
                  </a:cubicBezTo>
                  <a:cubicBezTo>
                    <a:pt x="54" y="83"/>
                    <a:pt x="54" y="83"/>
                    <a:pt x="54" y="83"/>
                  </a:cubicBezTo>
                  <a:cubicBezTo>
                    <a:pt x="55" y="84"/>
                    <a:pt x="55" y="84"/>
                    <a:pt x="55" y="84"/>
                  </a:cubicBezTo>
                  <a:cubicBezTo>
                    <a:pt x="55" y="84"/>
                    <a:pt x="55" y="84"/>
                    <a:pt x="55" y="84"/>
                  </a:cubicBezTo>
                  <a:cubicBezTo>
                    <a:pt x="55" y="84"/>
                    <a:pt x="55" y="84"/>
                    <a:pt x="55" y="84"/>
                  </a:cubicBezTo>
                  <a:cubicBezTo>
                    <a:pt x="56" y="84"/>
                    <a:pt x="56" y="84"/>
                    <a:pt x="56" y="84"/>
                  </a:cubicBezTo>
                  <a:cubicBezTo>
                    <a:pt x="56" y="84"/>
                    <a:pt x="56" y="84"/>
                    <a:pt x="56" y="84"/>
                  </a:cubicBezTo>
                  <a:cubicBezTo>
                    <a:pt x="56" y="85"/>
                    <a:pt x="56" y="85"/>
                    <a:pt x="56" y="85"/>
                  </a:cubicBezTo>
                  <a:cubicBezTo>
                    <a:pt x="57" y="85"/>
                    <a:pt x="57" y="85"/>
                    <a:pt x="57" y="85"/>
                  </a:cubicBezTo>
                  <a:cubicBezTo>
                    <a:pt x="57" y="86"/>
                    <a:pt x="57" y="86"/>
                    <a:pt x="57" y="86"/>
                  </a:cubicBezTo>
                  <a:cubicBezTo>
                    <a:pt x="57" y="86"/>
                    <a:pt x="57" y="86"/>
                    <a:pt x="57" y="86"/>
                  </a:cubicBezTo>
                  <a:cubicBezTo>
                    <a:pt x="57" y="86"/>
                    <a:pt x="57" y="86"/>
                    <a:pt x="57" y="86"/>
                  </a:cubicBezTo>
                  <a:cubicBezTo>
                    <a:pt x="58" y="87"/>
                    <a:pt x="58" y="87"/>
                    <a:pt x="58" y="87"/>
                  </a:cubicBezTo>
                  <a:cubicBezTo>
                    <a:pt x="58" y="89"/>
                    <a:pt x="58" y="89"/>
                    <a:pt x="58" y="89"/>
                  </a:cubicBezTo>
                  <a:cubicBezTo>
                    <a:pt x="58" y="89"/>
                    <a:pt x="58" y="89"/>
                    <a:pt x="58" y="89"/>
                  </a:cubicBezTo>
                  <a:cubicBezTo>
                    <a:pt x="58" y="90"/>
                    <a:pt x="58" y="90"/>
                    <a:pt x="58" y="90"/>
                  </a:cubicBezTo>
                  <a:cubicBezTo>
                    <a:pt x="59" y="90"/>
                    <a:pt x="59" y="90"/>
                    <a:pt x="59" y="90"/>
                  </a:cubicBezTo>
                  <a:cubicBezTo>
                    <a:pt x="59" y="91"/>
                    <a:pt x="59" y="91"/>
                    <a:pt x="59" y="91"/>
                  </a:cubicBezTo>
                  <a:cubicBezTo>
                    <a:pt x="59" y="91"/>
                    <a:pt x="59" y="91"/>
                    <a:pt x="59" y="91"/>
                  </a:cubicBezTo>
                  <a:cubicBezTo>
                    <a:pt x="58" y="92"/>
                    <a:pt x="58" y="92"/>
                    <a:pt x="58" y="92"/>
                  </a:cubicBezTo>
                  <a:cubicBezTo>
                    <a:pt x="58" y="93"/>
                    <a:pt x="58" y="93"/>
                    <a:pt x="58" y="93"/>
                  </a:cubicBezTo>
                  <a:cubicBezTo>
                    <a:pt x="57" y="93"/>
                    <a:pt x="57" y="93"/>
                    <a:pt x="57" y="93"/>
                  </a:cubicBezTo>
                  <a:cubicBezTo>
                    <a:pt x="56" y="94"/>
                    <a:pt x="56" y="94"/>
                    <a:pt x="56" y="94"/>
                  </a:cubicBezTo>
                  <a:cubicBezTo>
                    <a:pt x="54" y="99"/>
                    <a:pt x="54" y="99"/>
                    <a:pt x="54" y="99"/>
                  </a:cubicBezTo>
                  <a:cubicBezTo>
                    <a:pt x="53" y="101"/>
                    <a:pt x="53" y="101"/>
                    <a:pt x="53" y="101"/>
                  </a:cubicBezTo>
                  <a:cubicBezTo>
                    <a:pt x="53" y="101"/>
                    <a:pt x="53" y="101"/>
                    <a:pt x="53" y="101"/>
                  </a:cubicBezTo>
                  <a:cubicBezTo>
                    <a:pt x="53" y="103"/>
                    <a:pt x="53" y="103"/>
                    <a:pt x="53" y="103"/>
                  </a:cubicBezTo>
                  <a:cubicBezTo>
                    <a:pt x="53" y="103"/>
                    <a:pt x="53" y="103"/>
                    <a:pt x="53" y="103"/>
                  </a:cubicBezTo>
                  <a:cubicBezTo>
                    <a:pt x="53" y="104"/>
                    <a:pt x="53" y="104"/>
                    <a:pt x="53" y="104"/>
                  </a:cubicBezTo>
                  <a:cubicBezTo>
                    <a:pt x="54" y="105"/>
                    <a:pt x="54" y="105"/>
                    <a:pt x="54" y="105"/>
                  </a:cubicBezTo>
                  <a:cubicBezTo>
                    <a:pt x="54" y="105"/>
                    <a:pt x="54" y="105"/>
                    <a:pt x="54" y="105"/>
                  </a:cubicBezTo>
                  <a:cubicBezTo>
                    <a:pt x="54" y="106"/>
                    <a:pt x="54" y="106"/>
                    <a:pt x="54" y="106"/>
                  </a:cubicBezTo>
                  <a:cubicBezTo>
                    <a:pt x="54" y="107"/>
                    <a:pt x="54" y="107"/>
                    <a:pt x="54" y="107"/>
                  </a:cubicBezTo>
                  <a:cubicBezTo>
                    <a:pt x="54" y="107"/>
                    <a:pt x="54" y="107"/>
                    <a:pt x="54" y="107"/>
                  </a:cubicBezTo>
                  <a:cubicBezTo>
                    <a:pt x="54" y="108"/>
                    <a:pt x="54" y="108"/>
                    <a:pt x="54" y="108"/>
                  </a:cubicBezTo>
                  <a:cubicBezTo>
                    <a:pt x="55" y="109"/>
                    <a:pt x="55" y="109"/>
                    <a:pt x="55" y="109"/>
                  </a:cubicBezTo>
                  <a:cubicBezTo>
                    <a:pt x="56" y="110"/>
                    <a:pt x="56" y="110"/>
                    <a:pt x="56" y="110"/>
                  </a:cubicBezTo>
                  <a:cubicBezTo>
                    <a:pt x="56" y="111"/>
                    <a:pt x="56" y="111"/>
                    <a:pt x="56" y="111"/>
                  </a:cubicBezTo>
                  <a:cubicBezTo>
                    <a:pt x="56" y="112"/>
                    <a:pt x="56" y="112"/>
                    <a:pt x="56" y="112"/>
                  </a:cubicBezTo>
                  <a:cubicBezTo>
                    <a:pt x="56" y="112"/>
                    <a:pt x="56" y="112"/>
                    <a:pt x="56" y="112"/>
                  </a:cubicBezTo>
                  <a:cubicBezTo>
                    <a:pt x="56" y="113"/>
                    <a:pt x="56" y="113"/>
                    <a:pt x="56" y="113"/>
                  </a:cubicBezTo>
                  <a:cubicBezTo>
                    <a:pt x="54" y="116"/>
                    <a:pt x="54" y="116"/>
                    <a:pt x="54" y="116"/>
                  </a:cubicBezTo>
                  <a:cubicBezTo>
                    <a:pt x="54" y="118"/>
                    <a:pt x="54" y="118"/>
                    <a:pt x="54" y="118"/>
                  </a:cubicBezTo>
                  <a:cubicBezTo>
                    <a:pt x="54" y="119"/>
                    <a:pt x="54" y="119"/>
                    <a:pt x="54" y="119"/>
                  </a:cubicBezTo>
                  <a:cubicBezTo>
                    <a:pt x="54" y="120"/>
                    <a:pt x="54" y="120"/>
                    <a:pt x="54" y="120"/>
                  </a:cubicBezTo>
                  <a:cubicBezTo>
                    <a:pt x="54" y="120"/>
                    <a:pt x="54" y="120"/>
                    <a:pt x="54" y="120"/>
                  </a:cubicBezTo>
                  <a:cubicBezTo>
                    <a:pt x="54" y="120"/>
                    <a:pt x="54" y="120"/>
                    <a:pt x="54" y="120"/>
                  </a:cubicBezTo>
                  <a:cubicBezTo>
                    <a:pt x="54" y="121"/>
                    <a:pt x="54" y="121"/>
                    <a:pt x="54" y="121"/>
                  </a:cubicBezTo>
                  <a:cubicBezTo>
                    <a:pt x="54" y="121"/>
                    <a:pt x="54" y="121"/>
                    <a:pt x="54" y="121"/>
                  </a:cubicBezTo>
                  <a:cubicBezTo>
                    <a:pt x="54" y="122"/>
                    <a:pt x="54" y="122"/>
                    <a:pt x="54" y="122"/>
                  </a:cubicBezTo>
                  <a:cubicBezTo>
                    <a:pt x="54" y="122"/>
                    <a:pt x="54" y="122"/>
                    <a:pt x="54" y="122"/>
                  </a:cubicBezTo>
                  <a:cubicBezTo>
                    <a:pt x="54" y="123"/>
                    <a:pt x="54" y="123"/>
                    <a:pt x="54" y="123"/>
                  </a:cubicBezTo>
                  <a:cubicBezTo>
                    <a:pt x="54" y="123"/>
                    <a:pt x="54" y="123"/>
                    <a:pt x="54" y="123"/>
                  </a:cubicBezTo>
                  <a:cubicBezTo>
                    <a:pt x="55" y="123"/>
                    <a:pt x="55" y="123"/>
                    <a:pt x="55" y="123"/>
                  </a:cubicBezTo>
                  <a:cubicBezTo>
                    <a:pt x="55" y="123"/>
                    <a:pt x="55" y="123"/>
                    <a:pt x="55" y="123"/>
                  </a:cubicBezTo>
                  <a:cubicBezTo>
                    <a:pt x="57" y="122"/>
                    <a:pt x="57" y="122"/>
                    <a:pt x="57" y="122"/>
                  </a:cubicBezTo>
                  <a:cubicBezTo>
                    <a:pt x="57" y="121"/>
                    <a:pt x="57" y="121"/>
                    <a:pt x="57" y="121"/>
                  </a:cubicBezTo>
                  <a:cubicBezTo>
                    <a:pt x="59" y="121"/>
                    <a:pt x="59" y="121"/>
                    <a:pt x="59" y="121"/>
                  </a:cubicBezTo>
                  <a:cubicBezTo>
                    <a:pt x="59" y="121"/>
                    <a:pt x="59" y="121"/>
                    <a:pt x="59" y="121"/>
                  </a:cubicBezTo>
                  <a:cubicBezTo>
                    <a:pt x="59" y="120"/>
                    <a:pt x="59" y="120"/>
                    <a:pt x="59" y="120"/>
                  </a:cubicBezTo>
                  <a:cubicBezTo>
                    <a:pt x="60" y="120"/>
                    <a:pt x="60" y="120"/>
                    <a:pt x="60" y="120"/>
                  </a:cubicBezTo>
                  <a:cubicBezTo>
                    <a:pt x="60" y="119"/>
                    <a:pt x="60" y="119"/>
                    <a:pt x="60" y="119"/>
                  </a:cubicBezTo>
                  <a:cubicBezTo>
                    <a:pt x="64" y="115"/>
                    <a:pt x="64" y="115"/>
                    <a:pt x="64" y="115"/>
                  </a:cubicBezTo>
                  <a:cubicBezTo>
                    <a:pt x="65" y="114"/>
                    <a:pt x="65" y="114"/>
                    <a:pt x="65" y="114"/>
                  </a:cubicBezTo>
                  <a:cubicBezTo>
                    <a:pt x="65" y="114"/>
                    <a:pt x="65" y="114"/>
                    <a:pt x="65" y="114"/>
                  </a:cubicBezTo>
                  <a:cubicBezTo>
                    <a:pt x="66" y="114"/>
                    <a:pt x="66" y="114"/>
                    <a:pt x="66" y="114"/>
                  </a:cubicBezTo>
                  <a:cubicBezTo>
                    <a:pt x="67" y="114"/>
                    <a:pt x="67" y="114"/>
                    <a:pt x="67" y="114"/>
                  </a:cubicBezTo>
                  <a:cubicBezTo>
                    <a:pt x="67" y="114"/>
                    <a:pt x="67" y="114"/>
                    <a:pt x="67" y="114"/>
                  </a:cubicBezTo>
                  <a:cubicBezTo>
                    <a:pt x="69" y="114"/>
                    <a:pt x="69" y="114"/>
                    <a:pt x="69" y="114"/>
                  </a:cubicBezTo>
                  <a:cubicBezTo>
                    <a:pt x="70" y="115"/>
                    <a:pt x="70" y="115"/>
                    <a:pt x="70" y="115"/>
                  </a:cubicBezTo>
                  <a:cubicBezTo>
                    <a:pt x="71" y="115"/>
                    <a:pt x="71" y="115"/>
                    <a:pt x="71" y="115"/>
                  </a:cubicBezTo>
                  <a:cubicBezTo>
                    <a:pt x="71" y="115"/>
                    <a:pt x="71" y="115"/>
                    <a:pt x="71" y="115"/>
                  </a:cubicBezTo>
                  <a:cubicBezTo>
                    <a:pt x="71" y="115"/>
                    <a:pt x="71" y="115"/>
                    <a:pt x="71" y="115"/>
                  </a:cubicBezTo>
                  <a:cubicBezTo>
                    <a:pt x="71" y="115"/>
                    <a:pt x="71" y="115"/>
                    <a:pt x="71" y="115"/>
                  </a:cubicBezTo>
                  <a:cubicBezTo>
                    <a:pt x="70" y="116"/>
                    <a:pt x="70" y="116"/>
                    <a:pt x="70" y="116"/>
                  </a:cubicBezTo>
                  <a:cubicBezTo>
                    <a:pt x="70" y="117"/>
                    <a:pt x="70" y="117"/>
                    <a:pt x="70" y="117"/>
                  </a:cubicBezTo>
                  <a:cubicBezTo>
                    <a:pt x="70" y="120"/>
                    <a:pt x="70" y="120"/>
                    <a:pt x="70" y="120"/>
                  </a:cubicBezTo>
                  <a:cubicBezTo>
                    <a:pt x="70" y="120"/>
                    <a:pt x="70" y="120"/>
                    <a:pt x="70" y="120"/>
                  </a:cubicBezTo>
                  <a:cubicBezTo>
                    <a:pt x="69" y="121"/>
                    <a:pt x="69" y="121"/>
                    <a:pt x="69" y="121"/>
                  </a:cubicBezTo>
                  <a:cubicBezTo>
                    <a:pt x="68" y="123"/>
                    <a:pt x="68" y="123"/>
                    <a:pt x="68" y="123"/>
                  </a:cubicBezTo>
                  <a:cubicBezTo>
                    <a:pt x="68" y="124"/>
                    <a:pt x="68" y="124"/>
                    <a:pt x="68" y="124"/>
                  </a:cubicBezTo>
                  <a:cubicBezTo>
                    <a:pt x="68" y="125"/>
                    <a:pt x="68" y="125"/>
                    <a:pt x="68" y="125"/>
                  </a:cubicBezTo>
                  <a:cubicBezTo>
                    <a:pt x="67" y="128"/>
                    <a:pt x="67" y="128"/>
                    <a:pt x="67" y="128"/>
                  </a:cubicBezTo>
                  <a:cubicBezTo>
                    <a:pt x="67" y="129"/>
                    <a:pt x="67" y="129"/>
                    <a:pt x="67" y="129"/>
                  </a:cubicBezTo>
                  <a:cubicBezTo>
                    <a:pt x="68" y="131"/>
                    <a:pt x="68" y="131"/>
                    <a:pt x="68" y="131"/>
                  </a:cubicBezTo>
                  <a:cubicBezTo>
                    <a:pt x="68" y="132"/>
                    <a:pt x="68" y="132"/>
                    <a:pt x="68" y="132"/>
                  </a:cubicBezTo>
                  <a:cubicBezTo>
                    <a:pt x="68" y="134"/>
                    <a:pt x="68" y="134"/>
                    <a:pt x="68" y="134"/>
                  </a:cubicBezTo>
                  <a:cubicBezTo>
                    <a:pt x="69" y="135"/>
                    <a:pt x="69" y="135"/>
                    <a:pt x="69" y="135"/>
                  </a:cubicBezTo>
                  <a:cubicBezTo>
                    <a:pt x="69" y="136"/>
                    <a:pt x="69" y="136"/>
                    <a:pt x="69" y="136"/>
                  </a:cubicBezTo>
                  <a:cubicBezTo>
                    <a:pt x="70" y="138"/>
                    <a:pt x="70" y="138"/>
                    <a:pt x="70" y="138"/>
                  </a:cubicBezTo>
                  <a:cubicBezTo>
                    <a:pt x="72" y="141"/>
                    <a:pt x="72" y="141"/>
                    <a:pt x="72" y="141"/>
                  </a:cubicBezTo>
                  <a:cubicBezTo>
                    <a:pt x="73" y="142"/>
                    <a:pt x="73" y="142"/>
                    <a:pt x="73" y="142"/>
                  </a:cubicBezTo>
                  <a:cubicBezTo>
                    <a:pt x="73" y="143"/>
                    <a:pt x="73" y="143"/>
                    <a:pt x="73" y="143"/>
                  </a:cubicBezTo>
                  <a:cubicBezTo>
                    <a:pt x="73" y="145"/>
                    <a:pt x="73" y="145"/>
                    <a:pt x="73" y="145"/>
                  </a:cubicBezTo>
                  <a:cubicBezTo>
                    <a:pt x="74" y="150"/>
                    <a:pt x="74" y="150"/>
                    <a:pt x="74" y="150"/>
                  </a:cubicBezTo>
                  <a:cubicBezTo>
                    <a:pt x="74" y="150"/>
                    <a:pt x="74" y="150"/>
                    <a:pt x="74" y="150"/>
                  </a:cubicBezTo>
                  <a:cubicBezTo>
                    <a:pt x="75" y="152"/>
                    <a:pt x="75" y="152"/>
                    <a:pt x="75" y="152"/>
                  </a:cubicBezTo>
                  <a:cubicBezTo>
                    <a:pt x="76" y="153"/>
                    <a:pt x="76" y="153"/>
                    <a:pt x="76" y="153"/>
                  </a:cubicBezTo>
                  <a:cubicBezTo>
                    <a:pt x="76" y="154"/>
                    <a:pt x="76" y="154"/>
                    <a:pt x="76" y="154"/>
                  </a:cubicBezTo>
                  <a:cubicBezTo>
                    <a:pt x="76" y="154"/>
                    <a:pt x="76" y="154"/>
                    <a:pt x="76" y="154"/>
                  </a:cubicBezTo>
                  <a:cubicBezTo>
                    <a:pt x="76" y="155"/>
                    <a:pt x="76" y="155"/>
                    <a:pt x="76" y="155"/>
                  </a:cubicBezTo>
                  <a:cubicBezTo>
                    <a:pt x="76" y="155"/>
                    <a:pt x="76" y="155"/>
                    <a:pt x="76" y="155"/>
                  </a:cubicBezTo>
                  <a:cubicBezTo>
                    <a:pt x="78" y="157"/>
                    <a:pt x="78" y="157"/>
                    <a:pt x="78" y="157"/>
                  </a:cubicBezTo>
                  <a:cubicBezTo>
                    <a:pt x="79" y="158"/>
                    <a:pt x="79" y="158"/>
                    <a:pt x="79" y="158"/>
                  </a:cubicBezTo>
                  <a:cubicBezTo>
                    <a:pt x="79" y="158"/>
                    <a:pt x="79" y="158"/>
                    <a:pt x="79" y="158"/>
                  </a:cubicBezTo>
                  <a:cubicBezTo>
                    <a:pt x="81" y="158"/>
                    <a:pt x="81" y="158"/>
                    <a:pt x="81" y="158"/>
                  </a:cubicBezTo>
                  <a:cubicBezTo>
                    <a:pt x="82" y="159"/>
                    <a:pt x="82" y="159"/>
                    <a:pt x="82" y="159"/>
                  </a:cubicBezTo>
                  <a:cubicBezTo>
                    <a:pt x="83" y="159"/>
                    <a:pt x="83" y="159"/>
                    <a:pt x="83" y="159"/>
                  </a:cubicBezTo>
                  <a:cubicBezTo>
                    <a:pt x="83" y="159"/>
                    <a:pt x="83" y="159"/>
                    <a:pt x="83" y="159"/>
                  </a:cubicBezTo>
                  <a:cubicBezTo>
                    <a:pt x="83" y="159"/>
                    <a:pt x="83" y="159"/>
                    <a:pt x="83" y="159"/>
                  </a:cubicBezTo>
                  <a:cubicBezTo>
                    <a:pt x="84" y="159"/>
                    <a:pt x="84" y="159"/>
                    <a:pt x="84" y="159"/>
                  </a:cubicBezTo>
                  <a:cubicBezTo>
                    <a:pt x="85" y="160"/>
                    <a:pt x="85" y="160"/>
                    <a:pt x="85" y="160"/>
                  </a:cubicBezTo>
                  <a:cubicBezTo>
                    <a:pt x="85" y="161"/>
                    <a:pt x="85" y="161"/>
                    <a:pt x="85" y="161"/>
                  </a:cubicBezTo>
                  <a:cubicBezTo>
                    <a:pt x="86" y="161"/>
                    <a:pt x="86" y="161"/>
                    <a:pt x="86" y="161"/>
                  </a:cubicBezTo>
                  <a:cubicBezTo>
                    <a:pt x="86" y="162"/>
                    <a:pt x="86" y="162"/>
                    <a:pt x="86" y="162"/>
                  </a:cubicBezTo>
                  <a:cubicBezTo>
                    <a:pt x="86" y="162"/>
                    <a:pt x="86" y="162"/>
                    <a:pt x="86" y="162"/>
                  </a:cubicBezTo>
                  <a:cubicBezTo>
                    <a:pt x="87" y="163"/>
                    <a:pt x="87" y="163"/>
                    <a:pt x="87" y="163"/>
                  </a:cubicBezTo>
                  <a:cubicBezTo>
                    <a:pt x="88" y="164"/>
                    <a:pt x="88" y="164"/>
                    <a:pt x="88" y="164"/>
                  </a:cubicBezTo>
                  <a:cubicBezTo>
                    <a:pt x="88" y="164"/>
                    <a:pt x="88" y="164"/>
                    <a:pt x="88" y="164"/>
                  </a:cubicBezTo>
                  <a:cubicBezTo>
                    <a:pt x="88" y="165"/>
                    <a:pt x="88" y="165"/>
                    <a:pt x="88" y="165"/>
                  </a:cubicBezTo>
                  <a:cubicBezTo>
                    <a:pt x="89" y="165"/>
                    <a:pt x="89" y="165"/>
                    <a:pt x="89" y="165"/>
                  </a:cubicBezTo>
                  <a:cubicBezTo>
                    <a:pt x="89" y="165"/>
                    <a:pt x="89" y="165"/>
                    <a:pt x="89" y="165"/>
                  </a:cubicBezTo>
                  <a:cubicBezTo>
                    <a:pt x="89" y="165"/>
                    <a:pt x="89" y="165"/>
                    <a:pt x="89" y="165"/>
                  </a:cubicBezTo>
                  <a:cubicBezTo>
                    <a:pt x="90" y="164"/>
                    <a:pt x="90" y="164"/>
                    <a:pt x="90" y="164"/>
                  </a:cubicBezTo>
                  <a:cubicBezTo>
                    <a:pt x="90" y="164"/>
                    <a:pt x="90" y="164"/>
                    <a:pt x="90" y="164"/>
                  </a:cubicBezTo>
                  <a:cubicBezTo>
                    <a:pt x="91" y="164"/>
                    <a:pt x="91" y="164"/>
                    <a:pt x="91" y="164"/>
                  </a:cubicBezTo>
                  <a:cubicBezTo>
                    <a:pt x="92" y="169"/>
                    <a:pt x="92" y="169"/>
                    <a:pt x="92" y="169"/>
                  </a:cubicBezTo>
                  <a:cubicBezTo>
                    <a:pt x="92" y="170"/>
                    <a:pt x="92" y="170"/>
                    <a:pt x="92" y="170"/>
                  </a:cubicBezTo>
                  <a:cubicBezTo>
                    <a:pt x="91" y="172"/>
                    <a:pt x="91" y="172"/>
                    <a:pt x="91" y="172"/>
                  </a:cubicBezTo>
                  <a:cubicBezTo>
                    <a:pt x="91" y="173"/>
                    <a:pt x="91" y="173"/>
                    <a:pt x="91" y="173"/>
                  </a:cubicBezTo>
                  <a:cubicBezTo>
                    <a:pt x="89" y="177"/>
                    <a:pt x="89" y="177"/>
                    <a:pt x="89" y="177"/>
                  </a:cubicBezTo>
                  <a:cubicBezTo>
                    <a:pt x="88" y="178"/>
                    <a:pt x="88" y="178"/>
                    <a:pt x="88" y="178"/>
                  </a:cubicBezTo>
                  <a:cubicBezTo>
                    <a:pt x="88" y="179"/>
                    <a:pt x="88" y="179"/>
                    <a:pt x="88" y="179"/>
                  </a:cubicBezTo>
                  <a:cubicBezTo>
                    <a:pt x="87" y="179"/>
                    <a:pt x="87" y="179"/>
                    <a:pt x="87" y="179"/>
                  </a:cubicBezTo>
                  <a:cubicBezTo>
                    <a:pt x="86" y="179"/>
                    <a:pt x="86" y="179"/>
                    <a:pt x="86" y="179"/>
                  </a:cubicBezTo>
                  <a:cubicBezTo>
                    <a:pt x="86" y="179"/>
                    <a:pt x="86" y="179"/>
                    <a:pt x="86" y="179"/>
                  </a:cubicBezTo>
                  <a:cubicBezTo>
                    <a:pt x="84" y="179"/>
                    <a:pt x="84" y="179"/>
                    <a:pt x="84" y="179"/>
                  </a:cubicBezTo>
                  <a:cubicBezTo>
                    <a:pt x="84" y="180"/>
                    <a:pt x="84" y="180"/>
                    <a:pt x="84" y="180"/>
                  </a:cubicBezTo>
                  <a:cubicBezTo>
                    <a:pt x="83" y="180"/>
                    <a:pt x="83" y="180"/>
                    <a:pt x="83" y="180"/>
                  </a:cubicBezTo>
                  <a:cubicBezTo>
                    <a:pt x="82" y="181"/>
                    <a:pt x="82" y="181"/>
                    <a:pt x="82" y="181"/>
                  </a:cubicBezTo>
                  <a:cubicBezTo>
                    <a:pt x="81" y="183"/>
                    <a:pt x="81" y="183"/>
                    <a:pt x="81" y="183"/>
                  </a:cubicBezTo>
                  <a:cubicBezTo>
                    <a:pt x="83" y="183"/>
                    <a:pt x="83" y="183"/>
                    <a:pt x="83" y="183"/>
                  </a:cubicBezTo>
                  <a:cubicBezTo>
                    <a:pt x="83" y="184"/>
                    <a:pt x="83" y="184"/>
                    <a:pt x="83" y="184"/>
                  </a:cubicBezTo>
                  <a:cubicBezTo>
                    <a:pt x="84" y="184"/>
                    <a:pt x="84" y="184"/>
                    <a:pt x="84" y="184"/>
                  </a:cubicBezTo>
                  <a:cubicBezTo>
                    <a:pt x="84" y="184"/>
                    <a:pt x="84" y="184"/>
                    <a:pt x="84" y="184"/>
                  </a:cubicBezTo>
                  <a:cubicBezTo>
                    <a:pt x="84" y="186"/>
                    <a:pt x="84" y="186"/>
                    <a:pt x="84" y="186"/>
                  </a:cubicBezTo>
                  <a:cubicBezTo>
                    <a:pt x="85" y="187"/>
                    <a:pt x="85" y="187"/>
                    <a:pt x="85" y="187"/>
                  </a:cubicBezTo>
                  <a:cubicBezTo>
                    <a:pt x="85" y="187"/>
                    <a:pt x="85" y="187"/>
                    <a:pt x="85" y="187"/>
                  </a:cubicBezTo>
                  <a:cubicBezTo>
                    <a:pt x="86" y="188"/>
                    <a:pt x="86" y="188"/>
                    <a:pt x="86" y="188"/>
                  </a:cubicBezTo>
                  <a:cubicBezTo>
                    <a:pt x="86" y="188"/>
                    <a:pt x="86" y="188"/>
                    <a:pt x="86" y="188"/>
                  </a:cubicBezTo>
                  <a:cubicBezTo>
                    <a:pt x="86" y="189"/>
                    <a:pt x="86" y="189"/>
                    <a:pt x="86" y="189"/>
                  </a:cubicBezTo>
                  <a:cubicBezTo>
                    <a:pt x="87" y="191"/>
                    <a:pt x="87" y="191"/>
                    <a:pt x="87" y="191"/>
                  </a:cubicBezTo>
                  <a:cubicBezTo>
                    <a:pt x="88" y="195"/>
                    <a:pt x="88" y="195"/>
                    <a:pt x="88" y="195"/>
                  </a:cubicBezTo>
                  <a:cubicBezTo>
                    <a:pt x="89" y="201"/>
                    <a:pt x="89" y="201"/>
                    <a:pt x="89" y="201"/>
                  </a:cubicBezTo>
                  <a:cubicBezTo>
                    <a:pt x="88" y="201"/>
                    <a:pt x="88" y="201"/>
                    <a:pt x="88" y="201"/>
                  </a:cubicBezTo>
                  <a:cubicBezTo>
                    <a:pt x="88" y="202"/>
                    <a:pt x="88" y="202"/>
                    <a:pt x="88" y="202"/>
                  </a:cubicBezTo>
                  <a:cubicBezTo>
                    <a:pt x="88" y="203"/>
                    <a:pt x="88" y="203"/>
                    <a:pt x="88" y="203"/>
                  </a:cubicBezTo>
                  <a:cubicBezTo>
                    <a:pt x="88" y="204"/>
                    <a:pt x="88" y="204"/>
                    <a:pt x="88" y="204"/>
                  </a:cubicBezTo>
                  <a:cubicBezTo>
                    <a:pt x="89" y="205"/>
                    <a:pt x="89" y="205"/>
                    <a:pt x="89" y="205"/>
                  </a:cubicBezTo>
                  <a:cubicBezTo>
                    <a:pt x="89" y="206"/>
                    <a:pt x="89" y="206"/>
                    <a:pt x="89" y="206"/>
                  </a:cubicBezTo>
                  <a:cubicBezTo>
                    <a:pt x="90" y="206"/>
                    <a:pt x="90" y="206"/>
                    <a:pt x="90" y="206"/>
                  </a:cubicBezTo>
                  <a:cubicBezTo>
                    <a:pt x="92" y="206"/>
                    <a:pt x="92" y="206"/>
                    <a:pt x="92" y="206"/>
                  </a:cubicBezTo>
                  <a:cubicBezTo>
                    <a:pt x="92" y="206"/>
                    <a:pt x="92" y="206"/>
                    <a:pt x="92" y="206"/>
                  </a:cubicBezTo>
                  <a:cubicBezTo>
                    <a:pt x="92" y="207"/>
                    <a:pt x="92" y="207"/>
                    <a:pt x="92" y="207"/>
                  </a:cubicBezTo>
                  <a:cubicBezTo>
                    <a:pt x="92" y="209"/>
                    <a:pt x="92" y="209"/>
                    <a:pt x="92" y="209"/>
                  </a:cubicBezTo>
                  <a:cubicBezTo>
                    <a:pt x="92" y="212"/>
                    <a:pt x="92" y="212"/>
                    <a:pt x="92" y="212"/>
                  </a:cubicBezTo>
                  <a:cubicBezTo>
                    <a:pt x="92" y="213"/>
                    <a:pt x="92" y="213"/>
                    <a:pt x="92" y="213"/>
                  </a:cubicBezTo>
                  <a:cubicBezTo>
                    <a:pt x="93" y="216"/>
                    <a:pt x="93" y="216"/>
                    <a:pt x="93" y="216"/>
                  </a:cubicBezTo>
                  <a:cubicBezTo>
                    <a:pt x="93" y="219"/>
                    <a:pt x="93" y="219"/>
                    <a:pt x="93" y="219"/>
                  </a:cubicBezTo>
                  <a:cubicBezTo>
                    <a:pt x="93" y="219"/>
                    <a:pt x="93" y="219"/>
                    <a:pt x="93" y="219"/>
                  </a:cubicBezTo>
                  <a:cubicBezTo>
                    <a:pt x="93" y="219"/>
                    <a:pt x="93" y="219"/>
                    <a:pt x="93" y="219"/>
                  </a:cubicBezTo>
                  <a:cubicBezTo>
                    <a:pt x="94" y="220"/>
                    <a:pt x="94" y="220"/>
                    <a:pt x="94" y="220"/>
                  </a:cubicBezTo>
                  <a:cubicBezTo>
                    <a:pt x="94" y="220"/>
                    <a:pt x="94" y="220"/>
                    <a:pt x="94" y="220"/>
                  </a:cubicBezTo>
                  <a:cubicBezTo>
                    <a:pt x="94" y="220"/>
                    <a:pt x="94" y="220"/>
                    <a:pt x="94" y="220"/>
                  </a:cubicBezTo>
                  <a:cubicBezTo>
                    <a:pt x="95" y="220"/>
                    <a:pt x="95" y="220"/>
                    <a:pt x="95" y="220"/>
                  </a:cubicBezTo>
                  <a:cubicBezTo>
                    <a:pt x="96" y="220"/>
                    <a:pt x="96" y="220"/>
                    <a:pt x="96" y="220"/>
                  </a:cubicBezTo>
                  <a:cubicBezTo>
                    <a:pt x="96" y="219"/>
                    <a:pt x="96" y="219"/>
                    <a:pt x="96" y="219"/>
                  </a:cubicBezTo>
                  <a:cubicBezTo>
                    <a:pt x="96" y="219"/>
                    <a:pt x="96" y="219"/>
                    <a:pt x="96" y="219"/>
                  </a:cubicBezTo>
                  <a:cubicBezTo>
                    <a:pt x="97" y="219"/>
                    <a:pt x="97" y="219"/>
                    <a:pt x="97" y="219"/>
                  </a:cubicBezTo>
                  <a:cubicBezTo>
                    <a:pt x="98" y="218"/>
                    <a:pt x="98" y="218"/>
                    <a:pt x="98" y="218"/>
                  </a:cubicBezTo>
                  <a:cubicBezTo>
                    <a:pt x="98" y="218"/>
                    <a:pt x="98" y="218"/>
                    <a:pt x="98" y="218"/>
                  </a:cubicBezTo>
                  <a:cubicBezTo>
                    <a:pt x="99" y="217"/>
                    <a:pt x="99" y="217"/>
                    <a:pt x="99" y="217"/>
                  </a:cubicBezTo>
                  <a:cubicBezTo>
                    <a:pt x="99" y="217"/>
                    <a:pt x="99" y="217"/>
                    <a:pt x="99" y="217"/>
                  </a:cubicBezTo>
                  <a:cubicBezTo>
                    <a:pt x="100" y="217"/>
                    <a:pt x="100" y="217"/>
                    <a:pt x="100" y="217"/>
                  </a:cubicBezTo>
                  <a:cubicBezTo>
                    <a:pt x="101" y="217"/>
                    <a:pt x="101" y="217"/>
                    <a:pt x="101" y="217"/>
                  </a:cubicBezTo>
                  <a:cubicBezTo>
                    <a:pt x="102" y="218"/>
                    <a:pt x="102" y="218"/>
                    <a:pt x="102" y="218"/>
                  </a:cubicBezTo>
                  <a:cubicBezTo>
                    <a:pt x="106" y="218"/>
                    <a:pt x="106" y="218"/>
                    <a:pt x="106" y="218"/>
                  </a:cubicBezTo>
                  <a:cubicBezTo>
                    <a:pt x="107" y="218"/>
                    <a:pt x="107" y="218"/>
                    <a:pt x="107" y="218"/>
                  </a:cubicBezTo>
                  <a:cubicBezTo>
                    <a:pt x="118" y="219"/>
                    <a:pt x="118" y="219"/>
                    <a:pt x="118" y="219"/>
                  </a:cubicBezTo>
                  <a:cubicBezTo>
                    <a:pt x="121" y="219"/>
                    <a:pt x="121" y="219"/>
                    <a:pt x="121" y="219"/>
                  </a:cubicBezTo>
                  <a:cubicBezTo>
                    <a:pt x="126" y="221"/>
                    <a:pt x="126" y="221"/>
                    <a:pt x="126" y="221"/>
                  </a:cubicBezTo>
                  <a:cubicBezTo>
                    <a:pt x="126" y="221"/>
                    <a:pt x="126" y="221"/>
                    <a:pt x="126" y="221"/>
                  </a:cubicBezTo>
                  <a:cubicBezTo>
                    <a:pt x="126" y="221"/>
                    <a:pt x="126" y="221"/>
                    <a:pt x="126" y="221"/>
                  </a:cubicBezTo>
                  <a:cubicBezTo>
                    <a:pt x="127" y="215"/>
                    <a:pt x="127" y="215"/>
                    <a:pt x="127" y="215"/>
                  </a:cubicBezTo>
                  <a:cubicBezTo>
                    <a:pt x="127" y="213"/>
                    <a:pt x="127" y="213"/>
                    <a:pt x="127" y="213"/>
                  </a:cubicBezTo>
                  <a:cubicBezTo>
                    <a:pt x="127" y="213"/>
                    <a:pt x="127" y="213"/>
                    <a:pt x="127" y="213"/>
                  </a:cubicBezTo>
                  <a:cubicBezTo>
                    <a:pt x="126" y="213"/>
                    <a:pt x="126" y="213"/>
                    <a:pt x="126" y="213"/>
                  </a:cubicBezTo>
                  <a:cubicBezTo>
                    <a:pt x="126" y="214"/>
                    <a:pt x="126" y="214"/>
                    <a:pt x="126" y="214"/>
                  </a:cubicBezTo>
                  <a:cubicBezTo>
                    <a:pt x="125" y="214"/>
                    <a:pt x="125" y="214"/>
                    <a:pt x="125" y="214"/>
                  </a:cubicBezTo>
                  <a:cubicBezTo>
                    <a:pt x="125" y="214"/>
                    <a:pt x="125" y="214"/>
                    <a:pt x="125" y="214"/>
                  </a:cubicBezTo>
                  <a:cubicBezTo>
                    <a:pt x="124" y="214"/>
                    <a:pt x="124" y="214"/>
                    <a:pt x="124" y="214"/>
                  </a:cubicBezTo>
                  <a:cubicBezTo>
                    <a:pt x="124" y="213"/>
                    <a:pt x="124" y="213"/>
                    <a:pt x="124" y="213"/>
                  </a:cubicBezTo>
                  <a:cubicBezTo>
                    <a:pt x="124" y="212"/>
                    <a:pt x="124" y="212"/>
                    <a:pt x="124" y="212"/>
                  </a:cubicBezTo>
                  <a:cubicBezTo>
                    <a:pt x="123" y="212"/>
                    <a:pt x="123" y="212"/>
                    <a:pt x="123" y="212"/>
                  </a:cubicBezTo>
                  <a:cubicBezTo>
                    <a:pt x="123" y="212"/>
                    <a:pt x="123" y="212"/>
                    <a:pt x="123" y="212"/>
                  </a:cubicBezTo>
                  <a:cubicBezTo>
                    <a:pt x="120" y="214"/>
                    <a:pt x="120" y="214"/>
                    <a:pt x="120" y="214"/>
                  </a:cubicBezTo>
                  <a:cubicBezTo>
                    <a:pt x="119" y="214"/>
                    <a:pt x="119" y="214"/>
                    <a:pt x="119" y="214"/>
                  </a:cubicBezTo>
                  <a:cubicBezTo>
                    <a:pt x="118" y="213"/>
                    <a:pt x="118" y="213"/>
                    <a:pt x="118" y="213"/>
                  </a:cubicBezTo>
                  <a:cubicBezTo>
                    <a:pt x="117" y="212"/>
                    <a:pt x="117" y="212"/>
                    <a:pt x="117" y="212"/>
                  </a:cubicBezTo>
                  <a:cubicBezTo>
                    <a:pt x="117" y="211"/>
                    <a:pt x="117" y="211"/>
                    <a:pt x="117" y="211"/>
                  </a:cubicBezTo>
                  <a:cubicBezTo>
                    <a:pt x="115" y="211"/>
                    <a:pt x="115" y="211"/>
                    <a:pt x="115" y="211"/>
                  </a:cubicBezTo>
                  <a:cubicBezTo>
                    <a:pt x="113" y="212"/>
                    <a:pt x="113" y="212"/>
                    <a:pt x="113" y="212"/>
                  </a:cubicBezTo>
                  <a:cubicBezTo>
                    <a:pt x="113" y="212"/>
                    <a:pt x="113" y="212"/>
                    <a:pt x="113" y="212"/>
                  </a:cubicBezTo>
                  <a:cubicBezTo>
                    <a:pt x="113" y="212"/>
                    <a:pt x="113" y="212"/>
                    <a:pt x="113" y="212"/>
                  </a:cubicBezTo>
                  <a:cubicBezTo>
                    <a:pt x="114" y="211"/>
                    <a:pt x="114" y="211"/>
                    <a:pt x="114" y="211"/>
                  </a:cubicBezTo>
                  <a:cubicBezTo>
                    <a:pt x="115" y="210"/>
                    <a:pt x="115" y="210"/>
                    <a:pt x="115" y="210"/>
                  </a:cubicBezTo>
                  <a:cubicBezTo>
                    <a:pt x="116" y="209"/>
                    <a:pt x="116" y="209"/>
                    <a:pt x="116" y="209"/>
                  </a:cubicBezTo>
                  <a:cubicBezTo>
                    <a:pt x="119" y="208"/>
                    <a:pt x="119" y="208"/>
                    <a:pt x="119" y="208"/>
                  </a:cubicBezTo>
                  <a:cubicBezTo>
                    <a:pt x="120" y="208"/>
                    <a:pt x="120" y="208"/>
                    <a:pt x="120" y="208"/>
                  </a:cubicBezTo>
                  <a:cubicBezTo>
                    <a:pt x="121" y="207"/>
                    <a:pt x="121" y="207"/>
                    <a:pt x="121" y="207"/>
                  </a:cubicBezTo>
                  <a:cubicBezTo>
                    <a:pt x="121" y="206"/>
                    <a:pt x="121" y="206"/>
                    <a:pt x="121" y="206"/>
                  </a:cubicBezTo>
                  <a:cubicBezTo>
                    <a:pt x="120" y="203"/>
                    <a:pt x="120" y="203"/>
                    <a:pt x="120" y="203"/>
                  </a:cubicBezTo>
                  <a:cubicBezTo>
                    <a:pt x="121" y="201"/>
                    <a:pt x="121" y="201"/>
                    <a:pt x="121" y="201"/>
                  </a:cubicBezTo>
                  <a:cubicBezTo>
                    <a:pt x="120" y="200"/>
                    <a:pt x="120" y="200"/>
                    <a:pt x="120" y="200"/>
                  </a:cubicBezTo>
                  <a:cubicBezTo>
                    <a:pt x="119" y="198"/>
                    <a:pt x="119" y="198"/>
                    <a:pt x="119" y="198"/>
                  </a:cubicBezTo>
                  <a:cubicBezTo>
                    <a:pt x="120" y="197"/>
                    <a:pt x="120" y="197"/>
                    <a:pt x="120" y="197"/>
                  </a:cubicBezTo>
                  <a:cubicBezTo>
                    <a:pt x="120" y="196"/>
                    <a:pt x="120" y="196"/>
                    <a:pt x="120" y="196"/>
                  </a:cubicBezTo>
                  <a:cubicBezTo>
                    <a:pt x="120" y="195"/>
                    <a:pt x="120" y="195"/>
                    <a:pt x="120" y="195"/>
                  </a:cubicBezTo>
                  <a:cubicBezTo>
                    <a:pt x="119" y="194"/>
                    <a:pt x="119" y="194"/>
                    <a:pt x="119" y="194"/>
                  </a:cubicBezTo>
                  <a:cubicBezTo>
                    <a:pt x="118" y="194"/>
                    <a:pt x="118" y="194"/>
                    <a:pt x="118" y="194"/>
                  </a:cubicBezTo>
                  <a:cubicBezTo>
                    <a:pt x="117" y="194"/>
                    <a:pt x="117" y="194"/>
                    <a:pt x="117" y="194"/>
                  </a:cubicBezTo>
                  <a:cubicBezTo>
                    <a:pt x="117" y="194"/>
                    <a:pt x="117" y="194"/>
                    <a:pt x="117" y="194"/>
                  </a:cubicBezTo>
                  <a:cubicBezTo>
                    <a:pt x="117" y="195"/>
                    <a:pt x="117" y="195"/>
                    <a:pt x="117" y="195"/>
                  </a:cubicBezTo>
                  <a:cubicBezTo>
                    <a:pt x="117" y="195"/>
                    <a:pt x="117" y="195"/>
                    <a:pt x="117" y="195"/>
                  </a:cubicBezTo>
                  <a:cubicBezTo>
                    <a:pt x="117" y="195"/>
                    <a:pt x="117" y="195"/>
                    <a:pt x="117" y="195"/>
                  </a:cubicBezTo>
                  <a:cubicBezTo>
                    <a:pt x="116" y="195"/>
                    <a:pt x="116" y="195"/>
                    <a:pt x="116" y="195"/>
                  </a:cubicBezTo>
                  <a:cubicBezTo>
                    <a:pt x="116" y="195"/>
                    <a:pt x="116" y="195"/>
                    <a:pt x="116" y="195"/>
                  </a:cubicBezTo>
                  <a:cubicBezTo>
                    <a:pt x="115" y="195"/>
                    <a:pt x="115" y="195"/>
                    <a:pt x="115" y="195"/>
                  </a:cubicBezTo>
                  <a:cubicBezTo>
                    <a:pt x="115" y="195"/>
                    <a:pt x="115" y="195"/>
                    <a:pt x="115" y="195"/>
                  </a:cubicBezTo>
                  <a:cubicBezTo>
                    <a:pt x="114" y="195"/>
                    <a:pt x="114" y="195"/>
                    <a:pt x="114" y="195"/>
                  </a:cubicBezTo>
                  <a:cubicBezTo>
                    <a:pt x="114" y="196"/>
                    <a:pt x="114" y="196"/>
                    <a:pt x="114" y="196"/>
                  </a:cubicBezTo>
                  <a:cubicBezTo>
                    <a:pt x="113" y="196"/>
                    <a:pt x="113" y="196"/>
                    <a:pt x="113" y="196"/>
                  </a:cubicBezTo>
                  <a:cubicBezTo>
                    <a:pt x="112" y="196"/>
                    <a:pt x="112" y="196"/>
                    <a:pt x="112" y="196"/>
                  </a:cubicBezTo>
                  <a:cubicBezTo>
                    <a:pt x="111" y="196"/>
                    <a:pt x="111" y="196"/>
                    <a:pt x="111" y="196"/>
                  </a:cubicBezTo>
                  <a:cubicBezTo>
                    <a:pt x="110" y="195"/>
                    <a:pt x="110" y="195"/>
                    <a:pt x="110" y="195"/>
                  </a:cubicBezTo>
                  <a:cubicBezTo>
                    <a:pt x="111" y="195"/>
                    <a:pt x="111" y="195"/>
                    <a:pt x="111" y="195"/>
                  </a:cubicBezTo>
                  <a:cubicBezTo>
                    <a:pt x="112" y="194"/>
                    <a:pt x="112" y="194"/>
                    <a:pt x="112" y="194"/>
                  </a:cubicBezTo>
                  <a:cubicBezTo>
                    <a:pt x="112" y="194"/>
                    <a:pt x="112" y="194"/>
                    <a:pt x="112" y="194"/>
                  </a:cubicBezTo>
                  <a:cubicBezTo>
                    <a:pt x="115" y="192"/>
                    <a:pt x="115" y="192"/>
                    <a:pt x="115" y="192"/>
                  </a:cubicBezTo>
                  <a:cubicBezTo>
                    <a:pt x="116" y="191"/>
                    <a:pt x="116" y="191"/>
                    <a:pt x="116" y="191"/>
                  </a:cubicBezTo>
                  <a:cubicBezTo>
                    <a:pt x="118" y="191"/>
                    <a:pt x="118" y="191"/>
                    <a:pt x="118" y="191"/>
                  </a:cubicBezTo>
                  <a:cubicBezTo>
                    <a:pt x="119" y="190"/>
                    <a:pt x="119" y="190"/>
                    <a:pt x="119" y="190"/>
                  </a:cubicBezTo>
                  <a:cubicBezTo>
                    <a:pt x="123" y="188"/>
                    <a:pt x="123" y="188"/>
                    <a:pt x="123" y="188"/>
                  </a:cubicBezTo>
                  <a:cubicBezTo>
                    <a:pt x="124" y="188"/>
                    <a:pt x="124" y="188"/>
                    <a:pt x="124" y="188"/>
                  </a:cubicBezTo>
                  <a:cubicBezTo>
                    <a:pt x="125" y="187"/>
                    <a:pt x="125" y="187"/>
                    <a:pt x="125" y="187"/>
                  </a:cubicBezTo>
                  <a:cubicBezTo>
                    <a:pt x="126" y="186"/>
                    <a:pt x="126" y="186"/>
                    <a:pt x="126" y="186"/>
                  </a:cubicBezTo>
                  <a:cubicBezTo>
                    <a:pt x="125" y="185"/>
                    <a:pt x="125" y="185"/>
                    <a:pt x="125" y="185"/>
                  </a:cubicBezTo>
                  <a:cubicBezTo>
                    <a:pt x="125" y="185"/>
                    <a:pt x="125" y="185"/>
                    <a:pt x="125" y="185"/>
                  </a:cubicBezTo>
                  <a:cubicBezTo>
                    <a:pt x="125" y="184"/>
                    <a:pt x="125" y="184"/>
                    <a:pt x="125" y="184"/>
                  </a:cubicBezTo>
                  <a:cubicBezTo>
                    <a:pt x="124" y="184"/>
                    <a:pt x="124" y="184"/>
                    <a:pt x="124" y="184"/>
                  </a:cubicBezTo>
                  <a:cubicBezTo>
                    <a:pt x="124" y="182"/>
                    <a:pt x="124" y="182"/>
                    <a:pt x="124" y="182"/>
                  </a:cubicBezTo>
                  <a:cubicBezTo>
                    <a:pt x="126" y="180"/>
                    <a:pt x="126" y="180"/>
                    <a:pt x="126" y="180"/>
                  </a:cubicBezTo>
                  <a:cubicBezTo>
                    <a:pt x="128" y="179"/>
                    <a:pt x="128" y="179"/>
                    <a:pt x="128" y="179"/>
                  </a:cubicBezTo>
                  <a:cubicBezTo>
                    <a:pt x="132" y="177"/>
                    <a:pt x="132" y="177"/>
                    <a:pt x="132" y="177"/>
                  </a:cubicBezTo>
                  <a:cubicBezTo>
                    <a:pt x="133" y="177"/>
                    <a:pt x="133" y="177"/>
                    <a:pt x="133" y="177"/>
                  </a:cubicBezTo>
                  <a:cubicBezTo>
                    <a:pt x="134" y="176"/>
                    <a:pt x="134" y="176"/>
                    <a:pt x="134" y="176"/>
                  </a:cubicBezTo>
                  <a:cubicBezTo>
                    <a:pt x="135" y="175"/>
                    <a:pt x="135" y="175"/>
                    <a:pt x="135" y="175"/>
                  </a:cubicBezTo>
                  <a:cubicBezTo>
                    <a:pt x="134" y="173"/>
                    <a:pt x="134" y="173"/>
                    <a:pt x="134" y="173"/>
                  </a:cubicBezTo>
                  <a:cubicBezTo>
                    <a:pt x="135" y="173"/>
                    <a:pt x="135" y="173"/>
                    <a:pt x="135" y="173"/>
                  </a:cubicBezTo>
                  <a:cubicBezTo>
                    <a:pt x="135" y="172"/>
                    <a:pt x="135" y="172"/>
                    <a:pt x="135" y="172"/>
                  </a:cubicBezTo>
                  <a:cubicBezTo>
                    <a:pt x="136" y="171"/>
                    <a:pt x="136" y="171"/>
                    <a:pt x="136" y="171"/>
                  </a:cubicBezTo>
                  <a:cubicBezTo>
                    <a:pt x="136" y="171"/>
                    <a:pt x="136" y="171"/>
                    <a:pt x="136" y="171"/>
                  </a:cubicBezTo>
                  <a:cubicBezTo>
                    <a:pt x="136" y="171"/>
                    <a:pt x="136" y="171"/>
                    <a:pt x="136" y="171"/>
                  </a:cubicBezTo>
                  <a:cubicBezTo>
                    <a:pt x="136" y="171"/>
                    <a:pt x="136" y="171"/>
                    <a:pt x="136" y="171"/>
                  </a:cubicBezTo>
                  <a:cubicBezTo>
                    <a:pt x="135" y="171"/>
                    <a:pt x="135" y="171"/>
                    <a:pt x="135" y="171"/>
                  </a:cubicBezTo>
                  <a:cubicBezTo>
                    <a:pt x="135" y="171"/>
                    <a:pt x="135" y="171"/>
                    <a:pt x="135" y="171"/>
                  </a:cubicBezTo>
                  <a:cubicBezTo>
                    <a:pt x="135" y="171"/>
                    <a:pt x="135" y="171"/>
                    <a:pt x="135" y="171"/>
                  </a:cubicBezTo>
                  <a:cubicBezTo>
                    <a:pt x="133" y="170"/>
                    <a:pt x="133" y="170"/>
                    <a:pt x="133" y="170"/>
                  </a:cubicBezTo>
                  <a:cubicBezTo>
                    <a:pt x="133" y="170"/>
                    <a:pt x="133" y="170"/>
                    <a:pt x="133" y="170"/>
                  </a:cubicBezTo>
                  <a:cubicBezTo>
                    <a:pt x="134" y="169"/>
                    <a:pt x="134" y="169"/>
                    <a:pt x="134" y="169"/>
                  </a:cubicBezTo>
                  <a:cubicBezTo>
                    <a:pt x="134" y="169"/>
                    <a:pt x="134" y="169"/>
                    <a:pt x="134" y="169"/>
                  </a:cubicBezTo>
                  <a:cubicBezTo>
                    <a:pt x="134" y="168"/>
                    <a:pt x="134" y="168"/>
                    <a:pt x="134" y="168"/>
                  </a:cubicBezTo>
                  <a:cubicBezTo>
                    <a:pt x="134" y="168"/>
                    <a:pt x="134" y="168"/>
                    <a:pt x="134" y="168"/>
                  </a:cubicBezTo>
                  <a:cubicBezTo>
                    <a:pt x="134" y="168"/>
                    <a:pt x="134" y="168"/>
                    <a:pt x="134" y="168"/>
                  </a:cubicBezTo>
                  <a:cubicBezTo>
                    <a:pt x="132" y="166"/>
                    <a:pt x="132" y="166"/>
                    <a:pt x="132" y="166"/>
                  </a:cubicBezTo>
                  <a:cubicBezTo>
                    <a:pt x="132" y="166"/>
                    <a:pt x="132" y="166"/>
                    <a:pt x="132" y="166"/>
                  </a:cubicBezTo>
                  <a:cubicBezTo>
                    <a:pt x="133" y="163"/>
                    <a:pt x="133" y="163"/>
                    <a:pt x="133" y="163"/>
                  </a:cubicBezTo>
                  <a:cubicBezTo>
                    <a:pt x="133" y="162"/>
                    <a:pt x="133" y="162"/>
                    <a:pt x="133" y="162"/>
                  </a:cubicBezTo>
                  <a:cubicBezTo>
                    <a:pt x="134" y="161"/>
                    <a:pt x="134" y="161"/>
                    <a:pt x="134" y="161"/>
                  </a:cubicBezTo>
                  <a:cubicBezTo>
                    <a:pt x="134" y="161"/>
                    <a:pt x="134" y="161"/>
                    <a:pt x="134" y="161"/>
                  </a:cubicBezTo>
                  <a:cubicBezTo>
                    <a:pt x="134" y="164"/>
                    <a:pt x="134" y="164"/>
                    <a:pt x="134" y="164"/>
                  </a:cubicBezTo>
                  <a:cubicBezTo>
                    <a:pt x="134" y="165"/>
                    <a:pt x="134" y="165"/>
                    <a:pt x="134" y="165"/>
                  </a:cubicBezTo>
                  <a:cubicBezTo>
                    <a:pt x="136" y="167"/>
                    <a:pt x="136" y="167"/>
                    <a:pt x="136" y="167"/>
                  </a:cubicBezTo>
                  <a:cubicBezTo>
                    <a:pt x="136" y="168"/>
                    <a:pt x="136" y="168"/>
                    <a:pt x="136" y="168"/>
                  </a:cubicBezTo>
                  <a:cubicBezTo>
                    <a:pt x="136" y="169"/>
                    <a:pt x="136" y="169"/>
                    <a:pt x="136" y="169"/>
                  </a:cubicBezTo>
                  <a:cubicBezTo>
                    <a:pt x="136" y="170"/>
                    <a:pt x="136" y="170"/>
                    <a:pt x="136" y="170"/>
                  </a:cubicBezTo>
                  <a:cubicBezTo>
                    <a:pt x="136" y="169"/>
                    <a:pt x="136" y="169"/>
                    <a:pt x="136" y="169"/>
                  </a:cubicBezTo>
                  <a:cubicBezTo>
                    <a:pt x="137" y="169"/>
                    <a:pt x="137" y="169"/>
                    <a:pt x="137" y="169"/>
                  </a:cubicBezTo>
                  <a:cubicBezTo>
                    <a:pt x="137" y="169"/>
                    <a:pt x="137" y="169"/>
                    <a:pt x="137" y="169"/>
                  </a:cubicBezTo>
                  <a:cubicBezTo>
                    <a:pt x="138" y="169"/>
                    <a:pt x="138" y="169"/>
                    <a:pt x="138" y="169"/>
                  </a:cubicBezTo>
                  <a:cubicBezTo>
                    <a:pt x="137" y="169"/>
                    <a:pt x="137" y="169"/>
                    <a:pt x="137" y="169"/>
                  </a:cubicBezTo>
                  <a:cubicBezTo>
                    <a:pt x="137" y="170"/>
                    <a:pt x="137" y="170"/>
                    <a:pt x="137" y="170"/>
                  </a:cubicBezTo>
                  <a:cubicBezTo>
                    <a:pt x="137" y="171"/>
                    <a:pt x="137" y="171"/>
                    <a:pt x="137" y="171"/>
                  </a:cubicBezTo>
                  <a:cubicBezTo>
                    <a:pt x="137" y="172"/>
                    <a:pt x="137" y="172"/>
                    <a:pt x="137" y="172"/>
                  </a:cubicBezTo>
                  <a:cubicBezTo>
                    <a:pt x="137" y="172"/>
                    <a:pt x="137" y="172"/>
                    <a:pt x="137" y="172"/>
                  </a:cubicBezTo>
                  <a:cubicBezTo>
                    <a:pt x="138" y="172"/>
                    <a:pt x="138" y="172"/>
                    <a:pt x="138" y="172"/>
                  </a:cubicBezTo>
                  <a:cubicBezTo>
                    <a:pt x="143" y="171"/>
                    <a:pt x="143" y="171"/>
                    <a:pt x="143" y="171"/>
                  </a:cubicBezTo>
                  <a:cubicBezTo>
                    <a:pt x="144" y="170"/>
                    <a:pt x="144" y="170"/>
                    <a:pt x="144" y="170"/>
                  </a:cubicBezTo>
                  <a:cubicBezTo>
                    <a:pt x="145" y="170"/>
                    <a:pt x="145" y="170"/>
                    <a:pt x="145" y="170"/>
                  </a:cubicBezTo>
                  <a:cubicBezTo>
                    <a:pt x="146" y="169"/>
                    <a:pt x="146" y="169"/>
                    <a:pt x="146" y="169"/>
                  </a:cubicBezTo>
                  <a:cubicBezTo>
                    <a:pt x="146" y="168"/>
                    <a:pt x="146" y="168"/>
                    <a:pt x="146" y="168"/>
                  </a:cubicBezTo>
                  <a:cubicBezTo>
                    <a:pt x="147" y="167"/>
                    <a:pt x="147" y="167"/>
                    <a:pt x="147" y="167"/>
                  </a:cubicBezTo>
                  <a:cubicBezTo>
                    <a:pt x="147" y="166"/>
                    <a:pt x="147" y="166"/>
                    <a:pt x="147" y="166"/>
                  </a:cubicBezTo>
                  <a:cubicBezTo>
                    <a:pt x="148" y="165"/>
                    <a:pt x="148" y="165"/>
                    <a:pt x="148" y="165"/>
                  </a:cubicBezTo>
                  <a:cubicBezTo>
                    <a:pt x="153" y="159"/>
                    <a:pt x="153" y="159"/>
                    <a:pt x="153" y="159"/>
                  </a:cubicBezTo>
                  <a:cubicBezTo>
                    <a:pt x="154" y="158"/>
                    <a:pt x="154" y="158"/>
                    <a:pt x="154" y="158"/>
                  </a:cubicBezTo>
                  <a:cubicBezTo>
                    <a:pt x="156" y="157"/>
                    <a:pt x="156" y="157"/>
                    <a:pt x="156" y="157"/>
                  </a:cubicBezTo>
                  <a:cubicBezTo>
                    <a:pt x="156" y="156"/>
                    <a:pt x="156" y="156"/>
                    <a:pt x="156" y="156"/>
                  </a:cubicBezTo>
                  <a:cubicBezTo>
                    <a:pt x="157" y="155"/>
                    <a:pt x="157" y="155"/>
                    <a:pt x="157" y="155"/>
                  </a:cubicBezTo>
                  <a:cubicBezTo>
                    <a:pt x="157" y="154"/>
                    <a:pt x="157" y="154"/>
                    <a:pt x="157" y="154"/>
                  </a:cubicBezTo>
                  <a:cubicBezTo>
                    <a:pt x="157" y="152"/>
                    <a:pt x="157" y="152"/>
                    <a:pt x="157" y="152"/>
                  </a:cubicBezTo>
                  <a:cubicBezTo>
                    <a:pt x="158" y="152"/>
                    <a:pt x="158" y="152"/>
                    <a:pt x="158" y="152"/>
                  </a:cubicBezTo>
                  <a:cubicBezTo>
                    <a:pt x="159" y="152"/>
                    <a:pt x="159" y="152"/>
                    <a:pt x="159" y="152"/>
                  </a:cubicBezTo>
                  <a:cubicBezTo>
                    <a:pt x="160" y="153"/>
                    <a:pt x="160" y="153"/>
                    <a:pt x="160" y="153"/>
                  </a:cubicBezTo>
                  <a:cubicBezTo>
                    <a:pt x="160" y="153"/>
                    <a:pt x="160" y="153"/>
                    <a:pt x="160" y="153"/>
                  </a:cubicBezTo>
                  <a:cubicBezTo>
                    <a:pt x="160" y="155"/>
                    <a:pt x="160" y="155"/>
                    <a:pt x="160" y="155"/>
                  </a:cubicBezTo>
                  <a:cubicBezTo>
                    <a:pt x="160" y="155"/>
                    <a:pt x="160" y="155"/>
                    <a:pt x="160" y="155"/>
                  </a:cubicBezTo>
                  <a:cubicBezTo>
                    <a:pt x="160" y="156"/>
                    <a:pt x="160" y="156"/>
                    <a:pt x="160" y="156"/>
                  </a:cubicBezTo>
                  <a:cubicBezTo>
                    <a:pt x="161" y="155"/>
                    <a:pt x="161" y="155"/>
                    <a:pt x="161" y="155"/>
                  </a:cubicBezTo>
                  <a:cubicBezTo>
                    <a:pt x="162" y="155"/>
                    <a:pt x="162" y="155"/>
                    <a:pt x="162" y="155"/>
                  </a:cubicBezTo>
                  <a:cubicBezTo>
                    <a:pt x="162" y="154"/>
                    <a:pt x="162" y="154"/>
                    <a:pt x="162" y="154"/>
                  </a:cubicBezTo>
                  <a:cubicBezTo>
                    <a:pt x="162" y="153"/>
                    <a:pt x="162" y="153"/>
                    <a:pt x="162" y="153"/>
                  </a:cubicBezTo>
                  <a:cubicBezTo>
                    <a:pt x="163" y="153"/>
                    <a:pt x="163" y="153"/>
                    <a:pt x="163" y="153"/>
                  </a:cubicBezTo>
                  <a:cubicBezTo>
                    <a:pt x="164" y="154"/>
                    <a:pt x="164" y="154"/>
                    <a:pt x="164" y="154"/>
                  </a:cubicBezTo>
                  <a:cubicBezTo>
                    <a:pt x="164" y="155"/>
                    <a:pt x="164" y="155"/>
                    <a:pt x="164" y="155"/>
                  </a:cubicBezTo>
                  <a:cubicBezTo>
                    <a:pt x="165" y="155"/>
                    <a:pt x="165" y="155"/>
                    <a:pt x="165" y="155"/>
                  </a:cubicBezTo>
                  <a:cubicBezTo>
                    <a:pt x="165" y="154"/>
                    <a:pt x="165" y="154"/>
                    <a:pt x="165" y="154"/>
                  </a:cubicBezTo>
                  <a:cubicBezTo>
                    <a:pt x="165" y="153"/>
                    <a:pt x="165" y="153"/>
                    <a:pt x="165" y="153"/>
                  </a:cubicBezTo>
                  <a:cubicBezTo>
                    <a:pt x="166" y="152"/>
                    <a:pt x="166" y="152"/>
                    <a:pt x="166" y="152"/>
                  </a:cubicBezTo>
                  <a:cubicBezTo>
                    <a:pt x="167" y="152"/>
                    <a:pt x="167" y="152"/>
                    <a:pt x="167" y="152"/>
                  </a:cubicBezTo>
                  <a:cubicBezTo>
                    <a:pt x="167" y="151"/>
                    <a:pt x="167" y="151"/>
                    <a:pt x="167" y="151"/>
                  </a:cubicBezTo>
                  <a:cubicBezTo>
                    <a:pt x="169" y="152"/>
                    <a:pt x="169" y="152"/>
                    <a:pt x="169" y="152"/>
                  </a:cubicBezTo>
                  <a:cubicBezTo>
                    <a:pt x="170" y="151"/>
                    <a:pt x="170" y="151"/>
                    <a:pt x="170" y="151"/>
                  </a:cubicBezTo>
                  <a:cubicBezTo>
                    <a:pt x="170" y="151"/>
                    <a:pt x="170" y="151"/>
                    <a:pt x="170" y="151"/>
                  </a:cubicBezTo>
                  <a:cubicBezTo>
                    <a:pt x="171" y="151"/>
                    <a:pt x="171" y="151"/>
                    <a:pt x="171" y="151"/>
                  </a:cubicBezTo>
                  <a:cubicBezTo>
                    <a:pt x="171" y="151"/>
                    <a:pt x="171" y="151"/>
                    <a:pt x="171" y="151"/>
                  </a:cubicBezTo>
                  <a:cubicBezTo>
                    <a:pt x="171" y="151"/>
                    <a:pt x="171" y="151"/>
                    <a:pt x="171" y="151"/>
                  </a:cubicBezTo>
                  <a:cubicBezTo>
                    <a:pt x="173" y="150"/>
                    <a:pt x="173" y="150"/>
                    <a:pt x="173" y="150"/>
                  </a:cubicBezTo>
                  <a:cubicBezTo>
                    <a:pt x="173" y="150"/>
                    <a:pt x="173" y="150"/>
                    <a:pt x="173" y="150"/>
                  </a:cubicBezTo>
                  <a:cubicBezTo>
                    <a:pt x="173" y="150"/>
                    <a:pt x="173" y="150"/>
                    <a:pt x="173" y="150"/>
                  </a:cubicBezTo>
                  <a:cubicBezTo>
                    <a:pt x="173" y="149"/>
                    <a:pt x="173" y="149"/>
                    <a:pt x="173" y="149"/>
                  </a:cubicBezTo>
                  <a:cubicBezTo>
                    <a:pt x="173" y="149"/>
                    <a:pt x="173" y="149"/>
                    <a:pt x="173" y="149"/>
                  </a:cubicBezTo>
                  <a:cubicBezTo>
                    <a:pt x="173" y="148"/>
                    <a:pt x="173" y="148"/>
                    <a:pt x="173" y="148"/>
                  </a:cubicBezTo>
                  <a:cubicBezTo>
                    <a:pt x="172" y="148"/>
                    <a:pt x="172" y="148"/>
                    <a:pt x="172" y="148"/>
                  </a:cubicBezTo>
                  <a:cubicBezTo>
                    <a:pt x="171" y="148"/>
                    <a:pt x="171" y="148"/>
                    <a:pt x="171" y="148"/>
                  </a:cubicBezTo>
                  <a:cubicBezTo>
                    <a:pt x="169" y="147"/>
                    <a:pt x="169" y="147"/>
                    <a:pt x="169" y="147"/>
                  </a:cubicBezTo>
                  <a:cubicBezTo>
                    <a:pt x="168" y="147"/>
                    <a:pt x="168" y="147"/>
                    <a:pt x="168" y="147"/>
                  </a:cubicBezTo>
                  <a:cubicBezTo>
                    <a:pt x="167" y="147"/>
                    <a:pt x="167" y="147"/>
                    <a:pt x="167" y="147"/>
                  </a:cubicBezTo>
                  <a:cubicBezTo>
                    <a:pt x="167" y="147"/>
                    <a:pt x="167" y="147"/>
                    <a:pt x="167" y="147"/>
                  </a:cubicBezTo>
                  <a:cubicBezTo>
                    <a:pt x="167" y="146"/>
                    <a:pt x="167" y="146"/>
                    <a:pt x="167" y="146"/>
                  </a:cubicBezTo>
                  <a:cubicBezTo>
                    <a:pt x="168" y="146"/>
                    <a:pt x="168" y="146"/>
                    <a:pt x="168" y="146"/>
                  </a:cubicBezTo>
                  <a:cubicBezTo>
                    <a:pt x="169" y="146"/>
                    <a:pt x="169" y="146"/>
                    <a:pt x="169" y="146"/>
                  </a:cubicBezTo>
                  <a:cubicBezTo>
                    <a:pt x="169" y="146"/>
                    <a:pt x="169" y="146"/>
                    <a:pt x="169" y="146"/>
                  </a:cubicBezTo>
                  <a:cubicBezTo>
                    <a:pt x="170" y="146"/>
                    <a:pt x="170" y="146"/>
                    <a:pt x="170" y="146"/>
                  </a:cubicBezTo>
                  <a:cubicBezTo>
                    <a:pt x="169" y="145"/>
                    <a:pt x="169" y="145"/>
                    <a:pt x="169" y="145"/>
                  </a:cubicBezTo>
                  <a:cubicBezTo>
                    <a:pt x="170" y="145"/>
                    <a:pt x="170" y="145"/>
                    <a:pt x="170" y="145"/>
                  </a:cubicBezTo>
                  <a:cubicBezTo>
                    <a:pt x="170" y="145"/>
                    <a:pt x="170" y="145"/>
                    <a:pt x="170" y="145"/>
                  </a:cubicBezTo>
                  <a:cubicBezTo>
                    <a:pt x="171" y="144"/>
                    <a:pt x="171" y="144"/>
                    <a:pt x="171" y="144"/>
                  </a:cubicBezTo>
                  <a:cubicBezTo>
                    <a:pt x="171" y="143"/>
                    <a:pt x="171" y="143"/>
                    <a:pt x="171" y="143"/>
                  </a:cubicBezTo>
                  <a:cubicBezTo>
                    <a:pt x="171" y="143"/>
                    <a:pt x="171" y="143"/>
                    <a:pt x="171" y="143"/>
                  </a:cubicBezTo>
                  <a:cubicBezTo>
                    <a:pt x="170" y="143"/>
                    <a:pt x="170" y="143"/>
                    <a:pt x="170" y="143"/>
                  </a:cubicBezTo>
                  <a:cubicBezTo>
                    <a:pt x="169" y="143"/>
                    <a:pt x="169" y="143"/>
                    <a:pt x="169" y="143"/>
                  </a:cubicBezTo>
                  <a:cubicBezTo>
                    <a:pt x="169" y="142"/>
                    <a:pt x="169" y="142"/>
                    <a:pt x="169" y="142"/>
                  </a:cubicBezTo>
                  <a:cubicBezTo>
                    <a:pt x="169" y="142"/>
                    <a:pt x="169" y="142"/>
                    <a:pt x="169" y="142"/>
                  </a:cubicBezTo>
                  <a:cubicBezTo>
                    <a:pt x="170" y="142"/>
                    <a:pt x="170" y="142"/>
                    <a:pt x="170" y="142"/>
                  </a:cubicBezTo>
                  <a:cubicBezTo>
                    <a:pt x="171" y="142"/>
                    <a:pt x="171" y="142"/>
                    <a:pt x="171" y="142"/>
                  </a:cubicBezTo>
                  <a:cubicBezTo>
                    <a:pt x="171" y="142"/>
                    <a:pt x="171" y="142"/>
                    <a:pt x="171" y="142"/>
                  </a:cubicBezTo>
                  <a:cubicBezTo>
                    <a:pt x="171" y="142"/>
                    <a:pt x="171" y="142"/>
                    <a:pt x="171" y="142"/>
                  </a:cubicBezTo>
                  <a:cubicBezTo>
                    <a:pt x="172" y="141"/>
                    <a:pt x="172" y="141"/>
                    <a:pt x="172" y="141"/>
                  </a:cubicBezTo>
                  <a:cubicBezTo>
                    <a:pt x="172" y="140"/>
                    <a:pt x="172" y="140"/>
                    <a:pt x="172" y="140"/>
                  </a:cubicBezTo>
                  <a:cubicBezTo>
                    <a:pt x="172" y="139"/>
                    <a:pt x="172" y="139"/>
                    <a:pt x="172" y="139"/>
                  </a:cubicBezTo>
                  <a:cubicBezTo>
                    <a:pt x="172" y="138"/>
                    <a:pt x="172" y="138"/>
                    <a:pt x="172" y="138"/>
                  </a:cubicBezTo>
                  <a:cubicBezTo>
                    <a:pt x="170" y="138"/>
                    <a:pt x="170" y="138"/>
                    <a:pt x="170" y="138"/>
                  </a:cubicBezTo>
                  <a:cubicBezTo>
                    <a:pt x="170" y="137"/>
                    <a:pt x="170" y="137"/>
                    <a:pt x="170" y="137"/>
                  </a:cubicBezTo>
                  <a:cubicBezTo>
                    <a:pt x="171" y="137"/>
                    <a:pt x="171" y="137"/>
                    <a:pt x="171" y="137"/>
                  </a:cubicBezTo>
                  <a:cubicBezTo>
                    <a:pt x="172" y="137"/>
                    <a:pt x="172" y="137"/>
                    <a:pt x="172" y="137"/>
                  </a:cubicBezTo>
                  <a:cubicBezTo>
                    <a:pt x="173" y="136"/>
                    <a:pt x="173" y="136"/>
                    <a:pt x="173" y="136"/>
                  </a:cubicBezTo>
                  <a:cubicBezTo>
                    <a:pt x="173" y="136"/>
                    <a:pt x="173" y="136"/>
                    <a:pt x="173" y="136"/>
                  </a:cubicBezTo>
                  <a:cubicBezTo>
                    <a:pt x="174" y="135"/>
                    <a:pt x="174" y="135"/>
                    <a:pt x="174" y="135"/>
                  </a:cubicBezTo>
                  <a:cubicBezTo>
                    <a:pt x="174" y="135"/>
                    <a:pt x="174" y="135"/>
                    <a:pt x="174" y="135"/>
                  </a:cubicBezTo>
                  <a:cubicBezTo>
                    <a:pt x="173" y="134"/>
                    <a:pt x="173" y="134"/>
                    <a:pt x="173" y="134"/>
                  </a:cubicBezTo>
                  <a:cubicBezTo>
                    <a:pt x="173" y="134"/>
                    <a:pt x="173" y="134"/>
                    <a:pt x="173" y="134"/>
                  </a:cubicBezTo>
                  <a:cubicBezTo>
                    <a:pt x="172" y="134"/>
                    <a:pt x="172" y="134"/>
                    <a:pt x="172" y="134"/>
                  </a:cubicBezTo>
                  <a:cubicBezTo>
                    <a:pt x="167" y="138"/>
                    <a:pt x="167" y="138"/>
                    <a:pt x="167" y="138"/>
                  </a:cubicBezTo>
                  <a:cubicBezTo>
                    <a:pt x="165" y="139"/>
                    <a:pt x="165" y="139"/>
                    <a:pt x="165" y="139"/>
                  </a:cubicBezTo>
                  <a:cubicBezTo>
                    <a:pt x="165" y="138"/>
                    <a:pt x="165" y="138"/>
                    <a:pt x="165" y="138"/>
                  </a:cubicBezTo>
                  <a:cubicBezTo>
                    <a:pt x="165" y="138"/>
                    <a:pt x="165" y="138"/>
                    <a:pt x="165" y="138"/>
                  </a:cubicBezTo>
                  <a:cubicBezTo>
                    <a:pt x="166" y="137"/>
                    <a:pt x="166" y="137"/>
                    <a:pt x="166" y="137"/>
                  </a:cubicBezTo>
                  <a:cubicBezTo>
                    <a:pt x="166" y="136"/>
                    <a:pt x="166" y="136"/>
                    <a:pt x="166" y="136"/>
                  </a:cubicBezTo>
                  <a:cubicBezTo>
                    <a:pt x="166" y="135"/>
                    <a:pt x="166" y="135"/>
                    <a:pt x="166" y="135"/>
                  </a:cubicBezTo>
                  <a:cubicBezTo>
                    <a:pt x="166" y="134"/>
                    <a:pt x="166" y="134"/>
                    <a:pt x="166" y="134"/>
                  </a:cubicBezTo>
                  <a:cubicBezTo>
                    <a:pt x="166" y="134"/>
                    <a:pt x="166" y="134"/>
                    <a:pt x="166" y="134"/>
                  </a:cubicBezTo>
                  <a:cubicBezTo>
                    <a:pt x="167" y="133"/>
                    <a:pt x="167" y="133"/>
                    <a:pt x="167" y="133"/>
                  </a:cubicBezTo>
                  <a:cubicBezTo>
                    <a:pt x="167" y="132"/>
                    <a:pt x="167" y="132"/>
                    <a:pt x="167" y="132"/>
                  </a:cubicBezTo>
                  <a:cubicBezTo>
                    <a:pt x="168" y="131"/>
                    <a:pt x="168" y="131"/>
                    <a:pt x="168" y="131"/>
                  </a:cubicBezTo>
                  <a:cubicBezTo>
                    <a:pt x="167" y="130"/>
                    <a:pt x="167" y="130"/>
                    <a:pt x="167" y="130"/>
                  </a:cubicBezTo>
                  <a:cubicBezTo>
                    <a:pt x="167" y="130"/>
                    <a:pt x="167" y="130"/>
                    <a:pt x="167" y="130"/>
                  </a:cubicBezTo>
                  <a:cubicBezTo>
                    <a:pt x="166" y="130"/>
                    <a:pt x="166" y="130"/>
                    <a:pt x="166" y="130"/>
                  </a:cubicBezTo>
                  <a:cubicBezTo>
                    <a:pt x="166" y="129"/>
                    <a:pt x="166" y="129"/>
                    <a:pt x="166" y="129"/>
                  </a:cubicBezTo>
                  <a:cubicBezTo>
                    <a:pt x="165" y="128"/>
                    <a:pt x="165" y="128"/>
                    <a:pt x="165" y="128"/>
                  </a:cubicBezTo>
                  <a:cubicBezTo>
                    <a:pt x="165" y="127"/>
                    <a:pt x="165" y="127"/>
                    <a:pt x="165" y="127"/>
                  </a:cubicBezTo>
                  <a:cubicBezTo>
                    <a:pt x="165" y="126"/>
                    <a:pt x="165" y="126"/>
                    <a:pt x="165" y="126"/>
                  </a:cubicBezTo>
                  <a:cubicBezTo>
                    <a:pt x="166" y="125"/>
                    <a:pt x="166" y="125"/>
                    <a:pt x="166" y="125"/>
                  </a:cubicBezTo>
                  <a:cubicBezTo>
                    <a:pt x="166" y="124"/>
                    <a:pt x="166" y="124"/>
                    <a:pt x="166" y="124"/>
                  </a:cubicBezTo>
                  <a:cubicBezTo>
                    <a:pt x="166" y="122"/>
                    <a:pt x="166" y="122"/>
                    <a:pt x="166" y="122"/>
                  </a:cubicBezTo>
                  <a:cubicBezTo>
                    <a:pt x="166" y="121"/>
                    <a:pt x="166" y="121"/>
                    <a:pt x="166" y="121"/>
                  </a:cubicBezTo>
                  <a:cubicBezTo>
                    <a:pt x="167" y="119"/>
                    <a:pt x="167" y="119"/>
                    <a:pt x="167" y="119"/>
                  </a:cubicBezTo>
                  <a:cubicBezTo>
                    <a:pt x="167" y="119"/>
                    <a:pt x="167" y="119"/>
                    <a:pt x="167" y="119"/>
                  </a:cubicBezTo>
                  <a:cubicBezTo>
                    <a:pt x="167" y="119"/>
                    <a:pt x="167" y="119"/>
                    <a:pt x="167" y="119"/>
                  </a:cubicBezTo>
                  <a:cubicBezTo>
                    <a:pt x="168" y="118"/>
                    <a:pt x="168" y="118"/>
                    <a:pt x="168" y="118"/>
                  </a:cubicBezTo>
                  <a:cubicBezTo>
                    <a:pt x="168" y="118"/>
                    <a:pt x="168" y="118"/>
                    <a:pt x="168" y="118"/>
                  </a:cubicBezTo>
                  <a:cubicBezTo>
                    <a:pt x="169" y="117"/>
                    <a:pt x="169" y="117"/>
                    <a:pt x="169" y="117"/>
                  </a:cubicBezTo>
                  <a:cubicBezTo>
                    <a:pt x="169" y="117"/>
                    <a:pt x="169" y="117"/>
                    <a:pt x="169" y="117"/>
                  </a:cubicBezTo>
                  <a:cubicBezTo>
                    <a:pt x="169" y="117"/>
                    <a:pt x="169" y="117"/>
                    <a:pt x="169" y="117"/>
                  </a:cubicBezTo>
                  <a:cubicBezTo>
                    <a:pt x="169" y="116"/>
                    <a:pt x="169" y="116"/>
                    <a:pt x="169" y="116"/>
                  </a:cubicBezTo>
                  <a:cubicBezTo>
                    <a:pt x="169" y="115"/>
                    <a:pt x="169" y="115"/>
                    <a:pt x="169" y="115"/>
                  </a:cubicBezTo>
                  <a:cubicBezTo>
                    <a:pt x="168" y="115"/>
                    <a:pt x="168" y="115"/>
                    <a:pt x="168" y="115"/>
                  </a:cubicBezTo>
                  <a:cubicBezTo>
                    <a:pt x="168" y="114"/>
                    <a:pt x="168" y="114"/>
                    <a:pt x="168" y="114"/>
                  </a:cubicBezTo>
                  <a:cubicBezTo>
                    <a:pt x="168" y="114"/>
                    <a:pt x="168" y="114"/>
                    <a:pt x="168" y="114"/>
                  </a:cubicBezTo>
                  <a:cubicBezTo>
                    <a:pt x="167" y="114"/>
                    <a:pt x="167" y="114"/>
                    <a:pt x="167" y="114"/>
                  </a:cubicBezTo>
                  <a:cubicBezTo>
                    <a:pt x="168" y="113"/>
                    <a:pt x="168" y="113"/>
                    <a:pt x="168" y="113"/>
                  </a:cubicBezTo>
                  <a:cubicBezTo>
                    <a:pt x="167" y="113"/>
                    <a:pt x="167" y="113"/>
                    <a:pt x="167" y="113"/>
                  </a:cubicBezTo>
                  <a:cubicBezTo>
                    <a:pt x="167" y="113"/>
                    <a:pt x="167" y="113"/>
                    <a:pt x="167" y="113"/>
                  </a:cubicBezTo>
                  <a:cubicBezTo>
                    <a:pt x="167" y="113"/>
                    <a:pt x="167" y="113"/>
                    <a:pt x="167" y="113"/>
                  </a:cubicBezTo>
                  <a:cubicBezTo>
                    <a:pt x="166" y="112"/>
                    <a:pt x="166" y="112"/>
                    <a:pt x="166" y="112"/>
                  </a:cubicBezTo>
                  <a:cubicBezTo>
                    <a:pt x="166" y="112"/>
                    <a:pt x="166" y="112"/>
                    <a:pt x="166" y="112"/>
                  </a:cubicBezTo>
                  <a:cubicBezTo>
                    <a:pt x="167" y="112"/>
                    <a:pt x="167" y="112"/>
                    <a:pt x="167" y="112"/>
                  </a:cubicBezTo>
                  <a:cubicBezTo>
                    <a:pt x="167" y="111"/>
                    <a:pt x="167" y="111"/>
                    <a:pt x="167" y="111"/>
                  </a:cubicBezTo>
                  <a:cubicBezTo>
                    <a:pt x="166" y="111"/>
                    <a:pt x="166" y="111"/>
                    <a:pt x="166" y="111"/>
                  </a:cubicBezTo>
                  <a:cubicBezTo>
                    <a:pt x="166" y="111"/>
                    <a:pt x="166" y="111"/>
                    <a:pt x="166" y="111"/>
                  </a:cubicBezTo>
                  <a:cubicBezTo>
                    <a:pt x="166" y="110"/>
                    <a:pt x="166" y="110"/>
                    <a:pt x="166" y="110"/>
                  </a:cubicBezTo>
                  <a:cubicBezTo>
                    <a:pt x="167" y="110"/>
                    <a:pt x="167" y="110"/>
                    <a:pt x="167" y="110"/>
                  </a:cubicBezTo>
                  <a:cubicBezTo>
                    <a:pt x="167" y="110"/>
                    <a:pt x="167" y="110"/>
                    <a:pt x="167" y="110"/>
                  </a:cubicBezTo>
                  <a:cubicBezTo>
                    <a:pt x="168" y="109"/>
                    <a:pt x="168" y="109"/>
                    <a:pt x="168" y="109"/>
                  </a:cubicBezTo>
                  <a:cubicBezTo>
                    <a:pt x="168" y="109"/>
                    <a:pt x="168" y="109"/>
                    <a:pt x="168" y="109"/>
                  </a:cubicBezTo>
                  <a:cubicBezTo>
                    <a:pt x="168" y="109"/>
                    <a:pt x="168" y="109"/>
                    <a:pt x="168" y="109"/>
                  </a:cubicBezTo>
                  <a:cubicBezTo>
                    <a:pt x="168" y="109"/>
                    <a:pt x="168" y="109"/>
                    <a:pt x="168" y="109"/>
                  </a:cubicBezTo>
                  <a:cubicBezTo>
                    <a:pt x="167" y="109"/>
                    <a:pt x="167" y="109"/>
                    <a:pt x="167" y="109"/>
                  </a:cubicBezTo>
                  <a:cubicBezTo>
                    <a:pt x="167" y="108"/>
                    <a:pt x="167" y="108"/>
                    <a:pt x="167" y="108"/>
                  </a:cubicBezTo>
                  <a:cubicBezTo>
                    <a:pt x="167" y="108"/>
                    <a:pt x="167" y="108"/>
                    <a:pt x="167" y="108"/>
                  </a:cubicBezTo>
                  <a:cubicBezTo>
                    <a:pt x="167" y="107"/>
                    <a:pt x="167" y="107"/>
                    <a:pt x="167" y="107"/>
                  </a:cubicBezTo>
                  <a:cubicBezTo>
                    <a:pt x="167" y="107"/>
                    <a:pt x="167" y="107"/>
                    <a:pt x="167" y="107"/>
                  </a:cubicBezTo>
                  <a:cubicBezTo>
                    <a:pt x="168" y="106"/>
                    <a:pt x="168" y="106"/>
                    <a:pt x="168" y="106"/>
                  </a:cubicBezTo>
                  <a:cubicBezTo>
                    <a:pt x="169" y="105"/>
                    <a:pt x="169" y="105"/>
                    <a:pt x="169" y="105"/>
                  </a:cubicBezTo>
                  <a:cubicBezTo>
                    <a:pt x="169" y="104"/>
                    <a:pt x="169" y="104"/>
                    <a:pt x="169" y="104"/>
                  </a:cubicBezTo>
                  <a:cubicBezTo>
                    <a:pt x="169" y="104"/>
                    <a:pt x="169" y="104"/>
                    <a:pt x="169" y="104"/>
                  </a:cubicBezTo>
                  <a:cubicBezTo>
                    <a:pt x="169" y="103"/>
                    <a:pt x="169" y="103"/>
                    <a:pt x="169" y="103"/>
                  </a:cubicBezTo>
                  <a:cubicBezTo>
                    <a:pt x="168" y="103"/>
                    <a:pt x="168" y="103"/>
                    <a:pt x="168" y="103"/>
                  </a:cubicBezTo>
                  <a:cubicBezTo>
                    <a:pt x="168" y="103"/>
                    <a:pt x="168" y="103"/>
                    <a:pt x="168" y="103"/>
                  </a:cubicBezTo>
                  <a:cubicBezTo>
                    <a:pt x="168" y="102"/>
                    <a:pt x="168" y="102"/>
                    <a:pt x="168" y="102"/>
                  </a:cubicBezTo>
                  <a:cubicBezTo>
                    <a:pt x="170" y="100"/>
                    <a:pt x="170" y="100"/>
                    <a:pt x="170" y="100"/>
                  </a:cubicBezTo>
                  <a:cubicBezTo>
                    <a:pt x="171" y="98"/>
                    <a:pt x="171" y="98"/>
                    <a:pt x="171" y="98"/>
                  </a:cubicBezTo>
                  <a:cubicBezTo>
                    <a:pt x="171" y="97"/>
                    <a:pt x="171" y="97"/>
                    <a:pt x="171" y="97"/>
                  </a:cubicBezTo>
                  <a:cubicBezTo>
                    <a:pt x="172" y="97"/>
                    <a:pt x="172" y="97"/>
                    <a:pt x="172" y="97"/>
                  </a:cubicBezTo>
                  <a:cubicBezTo>
                    <a:pt x="172" y="97"/>
                    <a:pt x="172" y="97"/>
                    <a:pt x="172" y="97"/>
                  </a:cubicBezTo>
                  <a:cubicBezTo>
                    <a:pt x="173" y="96"/>
                    <a:pt x="173" y="96"/>
                    <a:pt x="173" y="96"/>
                  </a:cubicBezTo>
                  <a:cubicBezTo>
                    <a:pt x="173" y="96"/>
                    <a:pt x="173" y="96"/>
                    <a:pt x="173" y="96"/>
                  </a:cubicBezTo>
                  <a:cubicBezTo>
                    <a:pt x="173" y="95"/>
                    <a:pt x="173" y="95"/>
                    <a:pt x="173" y="95"/>
                  </a:cubicBezTo>
                  <a:cubicBezTo>
                    <a:pt x="173" y="94"/>
                    <a:pt x="173" y="94"/>
                    <a:pt x="173" y="94"/>
                  </a:cubicBezTo>
                  <a:cubicBezTo>
                    <a:pt x="173" y="94"/>
                    <a:pt x="173" y="94"/>
                    <a:pt x="173" y="94"/>
                  </a:cubicBezTo>
                  <a:cubicBezTo>
                    <a:pt x="173" y="93"/>
                    <a:pt x="173" y="93"/>
                    <a:pt x="173" y="93"/>
                  </a:cubicBezTo>
                  <a:cubicBezTo>
                    <a:pt x="176" y="90"/>
                    <a:pt x="176" y="90"/>
                    <a:pt x="176" y="90"/>
                  </a:cubicBezTo>
                  <a:cubicBezTo>
                    <a:pt x="176" y="90"/>
                    <a:pt x="176" y="90"/>
                    <a:pt x="176" y="90"/>
                  </a:cubicBezTo>
                  <a:cubicBezTo>
                    <a:pt x="176" y="89"/>
                    <a:pt x="176" y="89"/>
                    <a:pt x="176" y="89"/>
                  </a:cubicBezTo>
                  <a:cubicBezTo>
                    <a:pt x="176" y="88"/>
                    <a:pt x="176" y="88"/>
                    <a:pt x="176" y="88"/>
                  </a:cubicBezTo>
                  <a:cubicBezTo>
                    <a:pt x="176" y="88"/>
                    <a:pt x="176" y="88"/>
                    <a:pt x="176" y="88"/>
                  </a:cubicBezTo>
                  <a:cubicBezTo>
                    <a:pt x="178" y="87"/>
                    <a:pt x="178" y="87"/>
                    <a:pt x="178" y="87"/>
                  </a:cubicBezTo>
                  <a:cubicBezTo>
                    <a:pt x="178" y="86"/>
                    <a:pt x="178" y="86"/>
                    <a:pt x="178" y="86"/>
                  </a:cubicBezTo>
                  <a:cubicBezTo>
                    <a:pt x="178" y="83"/>
                    <a:pt x="178" y="83"/>
                    <a:pt x="178" y="83"/>
                  </a:cubicBezTo>
                  <a:cubicBezTo>
                    <a:pt x="179" y="82"/>
                    <a:pt x="179" y="82"/>
                    <a:pt x="179" y="82"/>
                  </a:cubicBezTo>
                  <a:cubicBezTo>
                    <a:pt x="181" y="80"/>
                    <a:pt x="181" y="80"/>
                    <a:pt x="181" y="80"/>
                  </a:cubicBezTo>
                  <a:cubicBezTo>
                    <a:pt x="182" y="79"/>
                    <a:pt x="182" y="79"/>
                    <a:pt x="182" y="79"/>
                  </a:cubicBezTo>
                  <a:cubicBezTo>
                    <a:pt x="182" y="79"/>
                    <a:pt x="182" y="79"/>
                    <a:pt x="182" y="79"/>
                  </a:cubicBezTo>
                  <a:cubicBezTo>
                    <a:pt x="183" y="78"/>
                    <a:pt x="183" y="78"/>
                    <a:pt x="183" y="78"/>
                  </a:cubicBezTo>
                  <a:cubicBezTo>
                    <a:pt x="185" y="78"/>
                    <a:pt x="185" y="78"/>
                    <a:pt x="185" y="78"/>
                  </a:cubicBezTo>
                  <a:cubicBezTo>
                    <a:pt x="185" y="78"/>
                    <a:pt x="185" y="78"/>
                    <a:pt x="185" y="78"/>
                  </a:cubicBezTo>
                  <a:cubicBezTo>
                    <a:pt x="185" y="78"/>
                    <a:pt x="185" y="78"/>
                    <a:pt x="185" y="78"/>
                  </a:cubicBezTo>
                  <a:cubicBezTo>
                    <a:pt x="186" y="78"/>
                    <a:pt x="186" y="78"/>
                    <a:pt x="186" y="78"/>
                  </a:cubicBezTo>
                  <a:cubicBezTo>
                    <a:pt x="186" y="78"/>
                    <a:pt x="186" y="78"/>
                    <a:pt x="186" y="78"/>
                  </a:cubicBezTo>
                  <a:cubicBezTo>
                    <a:pt x="187" y="78"/>
                    <a:pt x="187" y="78"/>
                    <a:pt x="187" y="78"/>
                  </a:cubicBezTo>
                  <a:cubicBezTo>
                    <a:pt x="187" y="78"/>
                    <a:pt x="187" y="78"/>
                    <a:pt x="187" y="78"/>
                  </a:cubicBezTo>
                  <a:cubicBezTo>
                    <a:pt x="188" y="78"/>
                    <a:pt x="188" y="78"/>
                    <a:pt x="188" y="78"/>
                  </a:cubicBezTo>
                  <a:cubicBezTo>
                    <a:pt x="188" y="78"/>
                    <a:pt x="188" y="78"/>
                    <a:pt x="188" y="78"/>
                  </a:cubicBezTo>
                  <a:cubicBezTo>
                    <a:pt x="188" y="79"/>
                    <a:pt x="188" y="79"/>
                    <a:pt x="188" y="79"/>
                  </a:cubicBezTo>
                  <a:cubicBezTo>
                    <a:pt x="189" y="80"/>
                    <a:pt x="189" y="80"/>
                    <a:pt x="189" y="80"/>
                  </a:cubicBezTo>
                  <a:cubicBezTo>
                    <a:pt x="189" y="80"/>
                    <a:pt x="189" y="80"/>
                    <a:pt x="189" y="80"/>
                  </a:cubicBezTo>
                  <a:cubicBezTo>
                    <a:pt x="190" y="80"/>
                    <a:pt x="190" y="80"/>
                    <a:pt x="190" y="80"/>
                  </a:cubicBezTo>
                  <a:cubicBezTo>
                    <a:pt x="190" y="80"/>
                    <a:pt x="190" y="80"/>
                    <a:pt x="190" y="80"/>
                  </a:cubicBezTo>
                  <a:cubicBezTo>
                    <a:pt x="191" y="80"/>
                    <a:pt x="191" y="80"/>
                    <a:pt x="191" y="80"/>
                  </a:cubicBezTo>
                  <a:cubicBezTo>
                    <a:pt x="192" y="80"/>
                    <a:pt x="192" y="80"/>
                    <a:pt x="192" y="80"/>
                  </a:cubicBezTo>
                  <a:cubicBezTo>
                    <a:pt x="192" y="79"/>
                    <a:pt x="192" y="79"/>
                    <a:pt x="192" y="79"/>
                  </a:cubicBezTo>
                  <a:cubicBezTo>
                    <a:pt x="192" y="78"/>
                    <a:pt x="192" y="78"/>
                    <a:pt x="192" y="78"/>
                  </a:cubicBezTo>
                  <a:cubicBezTo>
                    <a:pt x="192" y="77"/>
                    <a:pt x="192" y="77"/>
                    <a:pt x="192" y="77"/>
                  </a:cubicBezTo>
                  <a:cubicBezTo>
                    <a:pt x="191" y="76"/>
                    <a:pt x="191" y="76"/>
                    <a:pt x="191" y="76"/>
                  </a:cubicBezTo>
                  <a:cubicBezTo>
                    <a:pt x="191" y="76"/>
                    <a:pt x="191" y="76"/>
                    <a:pt x="191" y="76"/>
                  </a:cubicBezTo>
                  <a:cubicBezTo>
                    <a:pt x="191" y="76"/>
                    <a:pt x="191" y="76"/>
                    <a:pt x="191" y="76"/>
                  </a:cubicBezTo>
                  <a:cubicBezTo>
                    <a:pt x="190" y="75"/>
                    <a:pt x="190" y="75"/>
                    <a:pt x="190" y="75"/>
                  </a:cubicBezTo>
                  <a:cubicBezTo>
                    <a:pt x="190" y="75"/>
                    <a:pt x="190" y="75"/>
                    <a:pt x="190" y="75"/>
                  </a:cubicBezTo>
                  <a:cubicBezTo>
                    <a:pt x="190" y="75"/>
                    <a:pt x="190" y="75"/>
                    <a:pt x="190" y="75"/>
                  </a:cubicBezTo>
                  <a:cubicBezTo>
                    <a:pt x="190" y="75"/>
                    <a:pt x="190" y="75"/>
                    <a:pt x="190" y="75"/>
                  </a:cubicBezTo>
                  <a:cubicBezTo>
                    <a:pt x="189" y="74"/>
                    <a:pt x="189" y="74"/>
                    <a:pt x="189" y="74"/>
                  </a:cubicBezTo>
                  <a:cubicBezTo>
                    <a:pt x="189" y="72"/>
                    <a:pt x="189" y="72"/>
                    <a:pt x="189" y="72"/>
                  </a:cubicBezTo>
                  <a:cubicBezTo>
                    <a:pt x="189" y="71"/>
                    <a:pt x="189" y="71"/>
                    <a:pt x="189" y="71"/>
                  </a:cubicBezTo>
                  <a:cubicBezTo>
                    <a:pt x="187" y="69"/>
                    <a:pt x="187" y="69"/>
                    <a:pt x="187" y="69"/>
                  </a:cubicBezTo>
                  <a:cubicBezTo>
                    <a:pt x="187" y="69"/>
                    <a:pt x="187" y="69"/>
                    <a:pt x="187" y="69"/>
                  </a:cubicBezTo>
                  <a:cubicBezTo>
                    <a:pt x="186" y="67"/>
                    <a:pt x="186" y="67"/>
                    <a:pt x="186" y="67"/>
                  </a:cubicBezTo>
                  <a:cubicBezTo>
                    <a:pt x="185" y="66"/>
                    <a:pt x="185" y="66"/>
                    <a:pt x="185" y="66"/>
                  </a:cubicBezTo>
                  <a:cubicBezTo>
                    <a:pt x="185" y="66"/>
                    <a:pt x="185" y="66"/>
                    <a:pt x="185" y="66"/>
                  </a:cubicBezTo>
                  <a:cubicBezTo>
                    <a:pt x="185" y="66"/>
                    <a:pt x="185" y="66"/>
                    <a:pt x="185" y="66"/>
                  </a:cubicBezTo>
                  <a:cubicBezTo>
                    <a:pt x="186" y="65"/>
                    <a:pt x="186" y="65"/>
                    <a:pt x="186" y="65"/>
                  </a:cubicBezTo>
                  <a:cubicBezTo>
                    <a:pt x="186" y="65"/>
                    <a:pt x="186" y="65"/>
                    <a:pt x="186" y="65"/>
                  </a:cubicBezTo>
                  <a:cubicBezTo>
                    <a:pt x="187" y="65"/>
                    <a:pt x="187" y="65"/>
                    <a:pt x="187" y="65"/>
                  </a:cubicBezTo>
                  <a:cubicBezTo>
                    <a:pt x="187" y="65"/>
                    <a:pt x="187" y="65"/>
                    <a:pt x="187" y="65"/>
                  </a:cubicBezTo>
                  <a:cubicBezTo>
                    <a:pt x="187" y="66"/>
                    <a:pt x="187" y="66"/>
                    <a:pt x="187" y="66"/>
                  </a:cubicBezTo>
                  <a:cubicBezTo>
                    <a:pt x="189" y="67"/>
                    <a:pt x="189" y="67"/>
                    <a:pt x="189" y="67"/>
                  </a:cubicBezTo>
                  <a:cubicBezTo>
                    <a:pt x="190" y="67"/>
                    <a:pt x="190" y="67"/>
                    <a:pt x="190" y="67"/>
                  </a:cubicBezTo>
                  <a:cubicBezTo>
                    <a:pt x="190" y="68"/>
                    <a:pt x="190" y="68"/>
                    <a:pt x="190" y="68"/>
                  </a:cubicBezTo>
                  <a:cubicBezTo>
                    <a:pt x="191" y="71"/>
                    <a:pt x="191" y="71"/>
                    <a:pt x="191" y="71"/>
                  </a:cubicBezTo>
                  <a:cubicBezTo>
                    <a:pt x="192" y="73"/>
                    <a:pt x="192" y="73"/>
                    <a:pt x="192" y="73"/>
                  </a:cubicBezTo>
                  <a:cubicBezTo>
                    <a:pt x="193" y="74"/>
                    <a:pt x="193" y="74"/>
                    <a:pt x="193" y="74"/>
                  </a:cubicBezTo>
                  <a:cubicBezTo>
                    <a:pt x="195" y="75"/>
                    <a:pt x="195" y="75"/>
                    <a:pt x="195" y="75"/>
                  </a:cubicBezTo>
                  <a:cubicBezTo>
                    <a:pt x="196" y="75"/>
                    <a:pt x="196" y="75"/>
                    <a:pt x="196" y="75"/>
                  </a:cubicBezTo>
                  <a:cubicBezTo>
                    <a:pt x="199" y="76"/>
                    <a:pt x="199" y="76"/>
                    <a:pt x="199" y="76"/>
                  </a:cubicBezTo>
                  <a:cubicBezTo>
                    <a:pt x="204" y="77"/>
                    <a:pt x="204" y="77"/>
                    <a:pt x="204" y="77"/>
                  </a:cubicBezTo>
                  <a:cubicBezTo>
                    <a:pt x="205" y="77"/>
                    <a:pt x="205" y="77"/>
                    <a:pt x="205" y="77"/>
                  </a:cubicBezTo>
                  <a:cubicBezTo>
                    <a:pt x="206" y="78"/>
                    <a:pt x="206" y="78"/>
                    <a:pt x="206" y="78"/>
                  </a:cubicBezTo>
                  <a:cubicBezTo>
                    <a:pt x="206" y="79"/>
                    <a:pt x="206" y="79"/>
                    <a:pt x="206" y="79"/>
                  </a:cubicBezTo>
                  <a:cubicBezTo>
                    <a:pt x="207" y="79"/>
                    <a:pt x="207" y="79"/>
                    <a:pt x="207" y="79"/>
                  </a:cubicBezTo>
                  <a:cubicBezTo>
                    <a:pt x="207" y="79"/>
                    <a:pt x="207" y="79"/>
                    <a:pt x="207" y="79"/>
                  </a:cubicBezTo>
                  <a:cubicBezTo>
                    <a:pt x="208" y="79"/>
                    <a:pt x="208" y="79"/>
                    <a:pt x="208" y="79"/>
                  </a:cubicBezTo>
                  <a:cubicBezTo>
                    <a:pt x="208" y="79"/>
                    <a:pt x="208" y="79"/>
                    <a:pt x="208" y="79"/>
                  </a:cubicBezTo>
                  <a:cubicBezTo>
                    <a:pt x="209" y="79"/>
                    <a:pt x="209" y="79"/>
                    <a:pt x="209" y="79"/>
                  </a:cubicBezTo>
                  <a:cubicBezTo>
                    <a:pt x="209" y="78"/>
                    <a:pt x="209" y="78"/>
                    <a:pt x="209" y="78"/>
                  </a:cubicBezTo>
                  <a:cubicBezTo>
                    <a:pt x="209" y="78"/>
                    <a:pt x="209" y="78"/>
                    <a:pt x="209" y="78"/>
                  </a:cubicBezTo>
                  <a:cubicBezTo>
                    <a:pt x="211" y="78"/>
                    <a:pt x="211" y="78"/>
                    <a:pt x="211" y="78"/>
                  </a:cubicBezTo>
                  <a:cubicBezTo>
                    <a:pt x="213" y="79"/>
                    <a:pt x="213" y="79"/>
                    <a:pt x="213" y="79"/>
                  </a:cubicBezTo>
                  <a:cubicBezTo>
                    <a:pt x="214" y="79"/>
                    <a:pt x="214" y="79"/>
                    <a:pt x="214" y="79"/>
                  </a:cubicBezTo>
                  <a:cubicBezTo>
                    <a:pt x="215" y="79"/>
                    <a:pt x="215" y="79"/>
                    <a:pt x="215" y="79"/>
                  </a:cubicBezTo>
                  <a:cubicBezTo>
                    <a:pt x="215" y="79"/>
                    <a:pt x="215" y="79"/>
                    <a:pt x="215" y="79"/>
                  </a:cubicBezTo>
                  <a:cubicBezTo>
                    <a:pt x="216" y="79"/>
                    <a:pt x="216" y="79"/>
                    <a:pt x="216" y="79"/>
                  </a:cubicBezTo>
                  <a:cubicBezTo>
                    <a:pt x="216" y="79"/>
                    <a:pt x="216" y="79"/>
                    <a:pt x="216" y="79"/>
                  </a:cubicBezTo>
                  <a:cubicBezTo>
                    <a:pt x="216" y="79"/>
                    <a:pt x="216" y="79"/>
                    <a:pt x="216" y="79"/>
                  </a:cubicBezTo>
                  <a:cubicBezTo>
                    <a:pt x="219" y="78"/>
                    <a:pt x="219" y="78"/>
                    <a:pt x="219" y="78"/>
                  </a:cubicBezTo>
                  <a:cubicBezTo>
                    <a:pt x="220" y="77"/>
                    <a:pt x="220" y="77"/>
                    <a:pt x="220" y="77"/>
                  </a:cubicBezTo>
                  <a:cubicBezTo>
                    <a:pt x="221" y="77"/>
                    <a:pt x="221" y="77"/>
                    <a:pt x="221" y="77"/>
                  </a:cubicBezTo>
                  <a:cubicBezTo>
                    <a:pt x="222" y="78"/>
                    <a:pt x="222" y="78"/>
                    <a:pt x="222" y="78"/>
                  </a:cubicBezTo>
                  <a:cubicBezTo>
                    <a:pt x="222" y="78"/>
                    <a:pt x="222" y="78"/>
                    <a:pt x="222" y="78"/>
                  </a:cubicBezTo>
                  <a:cubicBezTo>
                    <a:pt x="224" y="79"/>
                    <a:pt x="224" y="79"/>
                    <a:pt x="224" y="79"/>
                  </a:cubicBezTo>
                  <a:cubicBezTo>
                    <a:pt x="225" y="79"/>
                    <a:pt x="225" y="79"/>
                    <a:pt x="225" y="79"/>
                  </a:cubicBezTo>
                  <a:cubicBezTo>
                    <a:pt x="225" y="79"/>
                    <a:pt x="225" y="79"/>
                    <a:pt x="225" y="79"/>
                  </a:cubicBezTo>
                  <a:cubicBezTo>
                    <a:pt x="226" y="79"/>
                    <a:pt x="226" y="79"/>
                    <a:pt x="226" y="79"/>
                  </a:cubicBezTo>
                  <a:cubicBezTo>
                    <a:pt x="226" y="79"/>
                    <a:pt x="226" y="79"/>
                    <a:pt x="226" y="79"/>
                  </a:cubicBezTo>
                  <a:cubicBezTo>
                    <a:pt x="227" y="79"/>
                    <a:pt x="227" y="79"/>
                    <a:pt x="227" y="79"/>
                  </a:cubicBezTo>
                  <a:cubicBezTo>
                    <a:pt x="227" y="79"/>
                    <a:pt x="227" y="79"/>
                    <a:pt x="227" y="79"/>
                  </a:cubicBezTo>
                  <a:cubicBezTo>
                    <a:pt x="228" y="78"/>
                    <a:pt x="228" y="78"/>
                    <a:pt x="228" y="78"/>
                  </a:cubicBezTo>
                  <a:cubicBezTo>
                    <a:pt x="228" y="77"/>
                    <a:pt x="228" y="77"/>
                    <a:pt x="228" y="77"/>
                  </a:cubicBezTo>
                  <a:cubicBezTo>
                    <a:pt x="229" y="76"/>
                    <a:pt x="229" y="76"/>
                    <a:pt x="229" y="76"/>
                  </a:cubicBezTo>
                  <a:cubicBezTo>
                    <a:pt x="232" y="75"/>
                    <a:pt x="232" y="75"/>
                    <a:pt x="232" y="75"/>
                  </a:cubicBezTo>
                  <a:cubicBezTo>
                    <a:pt x="233" y="75"/>
                    <a:pt x="233" y="75"/>
                    <a:pt x="233" y="75"/>
                  </a:cubicBezTo>
                  <a:cubicBezTo>
                    <a:pt x="234" y="73"/>
                    <a:pt x="234" y="73"/>
                    <a:pt x="234" y="73"/>
                  </a:cubicBezTo>
                  <a:cubicBezTo>
                    <a:pt x="235" y="72"/>
                    <a:pt x="235" y="72"/>
                    <a:pt x="235" y="72"/>
                  </a:cubicBezTo>
                  <a:cubicBezTo>
                    <a:pt x="236" y="72"/>
                    <a:pt x="236" y="72"/>
                    <a:pt x="236" y="72"/>
                  </a:cubicBezTo>
                  <a:lnTo>
                    <a:pt x="236" y="71"/>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7" name="Freeform 30">
              <a:extLst>
                <a:ext uri="{FF2B5EF4-FFF2-40B4-BE49-F238E27FC236}">
                  <a16:creationId xmlns:a16="http://schemas.microsoft.com/office/drawing/2014/main" id="{C3A3DBE4-7B61-4F3A-8BE1-85B23475083D}"/>
                </a:ext>
              </a:extLst>
            </p:cNvPr>
            <p:cNvSpPr>
              <a:spLocks noEditPoints="1"/>
            </p:cNvSpPr>
            <p:nvPr/>
          </p:nvSpPr>
          <p:spPr bwMode="auto">
            <a:xfrm>
              <a:off x="4707582" y="5336902"/>
              <a:ext cx="1048610" cy="600397"/>
            </a:xfrm>
            <a:custGeom>
              <a:avLst/>
              <a:gdLst>
                <a:gd name="T0" fmla="*/ 170 w 503"/>
                <a:gd name="T1" fmla="*/ 2 h 288"/>
                <a:gd name="T2" fmla="*/ 268 w 503"/>
                <a:gd name="T3" fmla="*/ 143 h 288"/>
                <a:gd name="T4" fmla="*/ 331 w 503"/>
                <a:gd name="T5" fmla="*/ 273 h 288"/>
                <a:gd name="T6" fmla="*/ 322 w 503"/>
                <a:gd name="T7" fmla="*/ 252 h 288"/>
                <a:gd name="T8" fmla="*/ 331 w 503"/>
                <a:gd name="T9" fmla="*/ 195 h 288"/>
                <a:gd name="T10" fmla="*/ 299 w 503"/>
                <a:gd name="T11" fmla="*/ 185 h 288"/>
                <a:gd name="T12" fmla="*/ 264 w 503"/>
                <a:gd name="T13" fmla="*/ 187 h 288"/>
                <a:gd name="T14" fmla="*/ 222 w 503"/>
                <a:gd name="T15" fmla="*/ 193 h 288"/>
                <a:gd name="T16" fmla="*/ 193 w 503"/>
                <a:gd name="T17" fmla="*/ 180 h 288"/>
                <a:gd name="T18" fmla="*/ 174 w 503"/>
                <a:gd name="T19" fmla="*/ 138 h 288"/>
                <a:gd name="T20" fmla="*/ 159 w 503"/>
                <a:gd name="T21" fmla="*/ 130 h 288"/>
                <a:gd name="T22" fmla="*/ 157 w 503"/>
                <a:gd name="T23" fmla="*/ 111 h 288"/>
                <a:gd name="T24" fmla="*/ 142 w 503"/>
                <a:gd name="T25" fmla="*/ 109 h 288"/>
                <a:gd name="T26" fmla="*/ 109 w 503"/>
                <a:gd name="T27" fmla="*/ 111 h 288"/>
                <a:gd name="T28" fmla="*/ 69 w 503"/>
                <a:gd name="T29" fmla="*/ 94 h 288"/>
                <a:gd name="T30" fmla="*/ 54 w 503"/>
                <a:gd name="T31" fmla="*/ 143 h 288"/>
                <a:gd name="T32" fmla="*/ 33 w 503"/>
                <a:gd name="T33" fmla="*/ 145 h 288"/>
                <a:gd name="T34" fmla="*/ 23 w 503"/>
                <a:gd name="T35" fmla="*/ 180 h 288"/>
                <a:gd name="T36" fmla="*/ 35 w 503"/>
                <a:gd name="T37" fmla="*/ 199 h 288"/>
                <a:gd name="T38" fmla="*/ 10 w 503"/>
                <a:gd name="T39" fmla="*/ 220 h 288"/>
                <a:gd name="T40" fmla="*/ 12 w 503"/>
                <a:gd name="T41" fmla="*/ 239 h 288"/>
                <a:gd name="T42" fmla="*/ 21 w 503"/>
                <a:gd name="T43" fmla="*/ 241 h 288"/>
                <a:gd name="T44" fmla="*/ 46 w 503"/>
                <a:gd name="T45" fmla="*/ 239 h 288"/>
                <a:gd name="T46" fmla="*/ 67 w 503"/>
                <a:gd name="T47" fmla="*/ 248 h 288"/>
                <a:gd name="T48" fmla="*/ 77 w 503"/>
                <a:gd name="T49" fmla="*/ 246 h 288"/>
                <a:gd name="T50" fmla="*/ 94 w 503"/>
                <a:gd name="T51" fmla="*/ 243 h 288"/>
                <a:gd name="T52" fmla="*/ 130 w 503"/>
                <a:gd name="T53" fmla="*/ 246 h 288"/>
                <a:gd name="T54" fmla="*/ 165 w 503"/>
                <a:gd name="T55" fmla="*/ 256 h 288"/>
                <a:gd name="T56" fmla="*/ 182 w 503"/>
                <a:gd name="T57" fmla="*/ 252 h 288"/>
                <a:gd name="T58" fmla="*/ 237 w 503"/>
                <a:gd name="T59" fmla="*/ 250 h 288"/>
                <a:gd name="T60" fmla="*/ 258 w 503"/>
                <a:gd name="T61" fmla="*/ 262 h 288"/>
                <a:gd name="T62" fmla="*/ 272 w 503"/>
                <a:gd name="T63" fmla="*/ 262 h 288"/>
                <a:gd name="T64" fmla="*/ 287 w 503"/>
                <a:gd name="T65" fmla="*/ 269 h 288"/>
                <a:gd name="T66" fmla="*/ 308 w 503"/>
                <a:gd name="T67" fmla="*/ 275 h 288"/>
                <a:gd name="T68" fmla="*/ 348 w 503"/>
                <a:gd name="T69" fmla="*/ 283 h 288"/>
                <a:gd name="T70" fmla="*/ 232 w 503"/>
                <a:gd name="T71" fmla="*/ 260 h 288"/>
                <a:gd name="T72" fmla="*/ 283 w 503"/>
                <a:gd name="T73" fmla="*/ 141 h 288"/>
                <a:gd name="T74" fmla="*/ 348 w 503"/>
                <a:gd name="T75" fmla="*/ 134 h 288"/>
                <a:gd name="T76" fmla="*/ 295 w 503"/>
                <a:gd name="T77" fmla="*/ 130 h 288"/>
                <a:gd name="T78" fmla="*/ 165 w 503"/>
                <a:gd name="T79" fmla="*/ 124 h 288"/>
                <a:gd name="T80" fmla="*/ 209 w 503"/>
                <a:gd name="T81" fmla="*/ 141 h 288"/>
                <a:gd name="T82" fmla="*/ 209 w 503"/>
                <a:gd name="T83" fmla="*/ 138 h 288"/>
                <a:gd name="T84" fmla="*/ 249 w 503"/>
                <a:gd name="T85" fmla="*/ 136 h 288"/>
                <a:gd name="T86" fmla="*/ 276 w 503"/>
                <a:gd name="T87" fmla="*/ 128 h 288"/>
                <a:gd name="T88" fmla="*/ 289 w 503"/>
                <a:gd name="T89" fmla="*/ 109 h 288"/>
                <a:gd name="T90" fmla="*/ 180 w 503"/>
                <a:gd name="T91" fmla="*/ 113 h 288"/>
                <a:gd name="T92" fmla="*/ 325 w 503"/>
                <a:gd name="T93" fmla="*/ 130 h 288"/>
                <a:gd name="T94" fmla="*/ 467 w 503"/>
                <a:gd name="T95" fmla="*/ 132 h 288"/>
                <a:gd name="T96" fmla="*/ 459 w 503"/>
                <a:gd name="T97" fmla="*/ 134 h 288"/>
                <a:gd name="T98" fmla="*/ 467 w 503"/>
                <a:gd name="T99" fmla="*/ 132 h 288"/>
                <a:gd name="T100" fmla="*/ 438 w 503"/>
                <a:gd name="T101" fmla="*/ 115 h 288"/>
                <a:gd name="T102" fmla="*/ 360 w 503"/>
                <a:gd name="T103" fmla="*/ 132 h 288"/>
                <a:gd name="T104" fmla="*/ 425 w 503"/>
                <a:gd name="T105" fmla="*/ 117 h 288"/>
                <a:gd name="T106" fmla="*/ 433 w 503"/>
                <a:gd name="T107" fmla="*/ 120 h 288"/>
                <a:gd name="T108" fmla="*/ 440 w 503"/>
                <a:gd name="T109" fmla="*/ 124 h 288"/>
                <a:gd name="T110" fmla="*/ 408 w 503"/>
                <a:gd name="T111" fmla="*/ 105 h 288"/>
                <a:gd name="T112" fmla="*/ 410 w 503"/>
                <a:gd name="T113" fmla="*/ 122 h 288"/>
                <a:gd name="T114" fmla="*/ 421 w 503"/>
                <a:gd name="T115" fmla="*/ 117 h 288"/>
                <a:gd name="T116" fmla="*/ 425 w 503"/>
                <a:gd name="T117" fmla="*/ 11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3" h="288">
                  <a:moveTo>
                    <a:pt x="157" y="10"/>
                  </a:moveTo>
                  <a:lnTo>
                    <a:pt x="157" y="10"/>
                  </a:lnTo>
                  <a:lnTo>
                    <a:pt x="159" y="10"/>
                  </a:lnTo>
                  <a:lnTo>
                    <a:pt x="161" y="10"/>
                  </a:lnTo>
                  <a:lnTo>
                    <a:pt x="161" y="10"/>
                  </a:lnTo>
                  <a:lnTo>
                    <a:pt x="163" y="10"/>
                  </a:lnTo>
                  <a:lnTo>
                    <a:pt x="163" y="10"/>
                  </a:lnTo>
                  <a:lnTo>
                    <a:pt x="165" y="10"/>
                  </a:lnTo>
                  <a:lnTo>
                    <a:pt x="167" y="10"/>
                  </a:lnTo>
                  <a:lnTo>
                    <a:pt x="167" y="10"/>
                  </a:lnTo>
                  <a:lnTo>
                    <a:pt x="170" y="8"/>
                  </a:lnTo>
                  <a:lnTo>
                    <a:pt x="170" y="8"/>
                  </a:lnTo>
                  <a:lnTo>
                    <a:pt x="170" y="6"/>
                  </a:lnTo>
                  <a:lnTo>
                    <a:pt x="170" y="2"/>
                  </a:lnTo>
                  <a:lnTo>
                    <a:pt x="170" y="2"/>
                  </a:lnTo>
                  <a:lnTo>
                    <a:pt x="167" y="0"/>
                  </a:lnTo>
                  <a:lnTo>
                    <a:pt x="167" y="0"/>
                  </a:lnTo>
                  <a:lnTo>
                    <a:pt x="165" y="0"/>
                  </a:lnTo>
                  <a:lnTo>
                    <a:pt x="163" y="0"/>
                  </a:lnTo>
                  <a:lnTo>
                    <a:pt x="163" y="0"/>
                  </a:lnTo>
                  <a:lnTo>
                    <a:pt x="161" y="0"/>
                  </a:lnTo>
                  <a:lnTo>
                    <a:pt x="159" y="2"/>
                  </a:lnTo>
                  <a:lnTo>
                    <a:pt x="159" y="4"/>
                  </a:lnTo>
                  <a:lnTo>
                    <a:pt x="157" y="6"/>
                  </a:lnTo>
                  <a:lnTo>
                    <a:pt x="155" y="6"/>
                  </a:lnTo>
                  <a:lnTo>
                    <a:pt x="157" y="8"/>
                  </a:lnTo>
                  <a:lnTo>
                    <a:pt x="157" y="10"/>
                  </a:lnTo>
                  <a:close/>
                  <a:moveTo>
                    <a:pt x="266" y="141"/>
                  </a:moveTo>
                  <a:lnTo>
                    <a:pt x="266" y="141"/>
                  </a:lnTo>
                  <a:lnTo>
                    <a:pt x="268" y="143"/>
                  </a:lnTo>
                  <a:lnTo>
                    <a:pt x="270" y="143"/>
                  </a:lnTo>
                  <a:lnTo>
                    <a:pt x="270" y="141"/>
                  </a:lnTo>
                  <a:lnTo>
                    <a:pt x="270" y="141"/>
                  </a:lnTo>
                  <a:lnTo>
                    <a:pt x="268" y="141"/>
                  </a:lnTo>
                  <a:lnTo>
                    <a:pt x="266" y="141"/>
                  </a:lnTo>
                  <a:lnTo>
                    <a:pt x="266" y="141"/>
                  </a:lnTo>
                  <a:close/>
                  <a:moveTo>
                    <a:pt x="346" y="279"/>
                  </a:moveTo>
                  <a:lnTo>
                    <a:pt x="346" y="279"/>
                  </a:lnTo>
                  <a:lnTo>
                    <a:pt x="346" y="277"/>
                  </a:lnTo>
                  <a:lnTo>
                    <a:pt x="339" y="275"/>
                  </a:lnTo>
                  <a:lnTo>
                    <a:pt x="337" y="275"/>
                  </a:lnTo>
                  <a:lnTo>
                    <a:pt x="335" y="275"/>
                  </a:lnTo>
                  <a:lnTo>
                    <a:pt x="335" y="275"/>
                  </a:lnTo>
                  <a:lnTo>
                    <a:pt x="333" y="273"/>
                  </a:lnTo>
                  <a:lnTo>
                    <a:pt x="331" y="273"/>
                  </a:lnTo>
                  <a:lnTo>
                    <a:pt x="331" y="271"/>
                  </a:lnTo>
                  <a:lnTo>
                    <a:pt x="329" y="269"/>
                  </a:lnTo>
                  <a:lnTo>
                    <a:pt x="329" y="262"/>
                  </a:lnTo>
                  <a:lnTo>
                    <a:pt x="329" y="258"/>
                  </a:lnTo>
                  <a:lnTo>
                    <a:pt x="327" y="256"/>
                  </a:lnTo>
                  <a:lnTo>
                    <a:pt x="327" y="262"/>
                  </a:lnTo>
                  <a:lnTo>
                    <a:pt x="327" y="264"/>
                  </a:lnTo>
                  <a:lnTo>
                    <a:pt x="327" y="264"/>
                  </a:lnTo>
                  <a:lnTo>
                    <a:pt x="325" y="264"/>
                  </a:lnTo>
                  <a:lnTo>
                    <a:pt x="325" y="262"/>
                  </a:lnTo>
                  <a:lnTo>
                    <a:pt x="325" y="258"/>
                  </a:lnTo>
                  <a:lnTo>
                    <a:pt x="322" y="256"/>
                  </a:lnTo>
                  <a:lnTo>
                    <a:pt x="322" y="254"/>
                  </a:lnTo>
                  <a:lnTo>
                    <a:pt x="322" y="254"/>
                  </a:lnTo>
                  <a:lnTo>
                    <a:pt x="322" y="252"/>
                  </a:lnTo>
                  <a:lnTo>
                    <a:pt x="325" y="248"/>
                  </a:lnTo>
                  <a:lnTo>
                    <a:pt x="327" y="229"/>
                  </a:lnTo>
                  <a:lnTo>
                    <a:pt x="331" y="216"/>
                  </a:lnTo>
                  <a:lnTo>
                    <a:pt x="331" y="212"/>
                  </a:lnTo>
                  <a:lnTo>
                    <a:pt x="331" y="210"/>
                  </a:lnTo>
                  <a:lnTo>
                    <a:pt x="331" y="210"/>
                  </a:lnTo>
                  <a:lnTo>
                    <a:pt x="331" y="210"/>
                  </a:lnTo>
                  <a:lnTo>
                    <a:pt x="331" y="208"/>
                  </a:lnTo>
                  <a:lnTo>
                    <a:pt x="331" y="208"/>
                  </a:lnTo>
                  <a:lnTo>
                    <a:pt x="333" y="206"/>
                  </a:lnTo>
                  <a:lnTo>
                    <a:pt x="333" y="206"/>
                  </a:lnTo>
                  <a:lnTo>
                    <a:pt x="333" y="201"/>
                  </a:lnTo>
                  <a:lnTo>
                    <a:pt x="333" y="199"/>
                  </a:lnTo>
                  <a:lnTo>
                    <a:pt x="333" y="197"/>
                  </a:lnTo>
                  <a:lnTo>
                    <a:pt x="331" y="195"/>
                  </a:lnTo>
                  <a:lnTo>
                    <a:pt x="327" y="193"/>
                  </a:lnTo>
                  <a:lnTo>
                    <a:pt x="327" y="191"/>
                  </a:lnTo>
                  <a:lnTo>
                    <a:pt x="325" y="191"/>
                  </a:lnTo>
                  <a:lnTo>
                    <a:pt x="325" y="191"/>
                  </a:lnTo>
                  <a:lnTo>
                    <a:pt x="322" y="191"/>
                  </a:lnTo>
                  <a:lnTo>
                    <a:pt x="320" y="191"/>
                  </a:lnTo>
                  <a:lnTo>
                    <a:pt x="320" y="191"/>
                  </a:lnTo>
                  <a:lnTo>
                    <a:pt x="318" y="191"/>
                  </a:lnTo>
                  <a:lnTo>
                    <a:pt x="314" y="187"/>
                  </a:lnTo>
                  <a:lnTo>
                    <a:pt x="314" y="187"/>
                  </a:lnTo>
                  <a:lnTo>
                    <a:pt x="312" y="187"/>
                  </a:lnTo>
                  <a:lnTo>
                    <a:pt x="308" y="187"/>
                  </a:lnTo>
                  <a:lnTo>
                    <a:pt x="306" y="187"/>
                  </a:lnTo>
                  <a:lnTo>
                    <a:pt x="302" y="187"/>
                  </a:lnTo>
                  <a:lnTo>
                    <a:pt x="299" y="185"/>
                  </a:lnTo>
                  <a:lnTo>
                    <a:pt x="297" y="180"/>
                  </a:lnTo>
                  <a:lnTo>
                    <a:pt x="293" y="178"/>
                  </a:lnTo>
                  <a:lnTo>
                    <a:pt x="291" y="178"/>
                  </a:lnTo>
                  <a:lnTo>
                    <a:pt x="285" y="185"/>
                  </a:lnTo>
                  <a:lnTo>
                    <a:pt x="283" y="185"/>
                  </a:lnTo>
                  <a:lnTo>
                    <a:pt x="281" y="185"/>
                  </a:lnTo>
                  <a:lnTo>
                    <a:pt x="278" y="185"/>
                  </a:lnTo>
                  <a:lnTo>
                    <a:pt x="276" y="185"/>
                  </a:lnTo>
                  <a:lnTo>
                    <a:pt x="276" y="185"/>
                  </a:lnTo>
                  <a:lnTo>
                    <a:pt x="274" y="185"/>
                  </a:lnTo>
                  <a:lnTo>
                    <a:pt x="272" y="187"/>
                  </a:lnTo>
                  <a:lnTo>
                    <a:pt x="270" y="189"/>
                  </a:lnTo>
                  <a:lnTo>
                    <a:pt x="268" y="189"/>
                  </a:lnTo>
                  <a:lnTo>
                    <a:pt x="266" y="189"/>
                  </a:lnTo>
                  <a:lnTo>
                    <a:pt x="264" y="187"/>
                  </a:lnTo>
                  <a:lnTo>
                    <a:pt x="262" y="187"/>
                  </a:lnTo>
                  <a:lnTo>
                    <a:pt x="260" y="187"/>
                  </a:lnTo>
                  <a:lnTo>
                    <a:pt x="258" y="189"/>
                  </a:lnTo>
                  <a:lnTo>
                    <a:pt x="258" y="189"/>
                  </a:lnTo>
                  <a:lnTo>
                    <a:pt x="245" y="187"/>
                  </a:lnTo>
                  <a:lnTo>
                    <a:pt x="243" y="187"/>
                  </a:lnTo>
                  <a:lnTo>
                    <a:pt x="239" y="189"/>
                  </a:lnTo>
                  <a:lnTo>
                    <a:pt x="239" y="189"/>
                  </a:lnTo>
                  <a:lnTo>
                    <a:pt x="237" y="189"/>
                  </a:lnTo>
                  <a:lnTo>
                    <a:pt x="234" y="189"/>
                  </a:lnTo>
                  <a:lnTo>
                    <a:pt x="230" y="191"/>
                  </a:lnTo>
                  <a:lnTo>
                    <a:pt x="226" y="193"/>
                  </a:lnTo>
                  <a:lnTo>
                    <a:pt x="226" y="195"/>
                  </a:lnTo>
                  <a:lnTo>
                    <a:pt x="224" y="195"/>
                  </a:lnTo>
                  <a:lnTo>
                    <a:pt x="222" y="193"/>
                  </a:lnTo>
                  <a:lnTo>
                    <a:pt x="220" y="191"/>
                  </a:lnTo>
                  <a:lnTo>
                    <a:pt x="218" y="191"/>
                  </a:lnTo>
                  <a:lnTo>
                    <a:pt x="216" y="191"/>
                  </a:lnTo>
                  <a:lnTo>
                    <a:pt x="214" y="191"/>
                  </a:lnTo>
                  <a:lnTo>
                    <a:pt x="214" y="191"/>
                  </a:lnTo>
                  <a:lnTo>
                    <a:pt x="211" y="191"/>
                  </a:lnTo>
                  <a:lnTo>
                    <a:pt x="209" y="189"/>
                  </a:lnTo>
                  <a:lnTo>
                    <a:pt x="207" y="189"/>
                  </a:lnTo>
                  <a:lnTo>
                    <a:pt x="205" y="187"/>
                  </a:lnTo>
                  <a:lnTo>
                    <a:pt x="201" y="185"/>
                  </a:lnTo>
                  <a:lnTo>
                    <a:pt x="201" y="183"/>
                  </a:lnTo>
                  <a:lnTo>
                    <a:pt x="199" y="183"/>
                  </a:lnTo>
                  <a:lnTo>
                    <a:pt x="197" y="183"/>
                  </a:lnTo>
                  <a:lnTo>
                    <a:pt x="195" y="183"/>
                  </a:lnTo>
                  <a:lnTo>
                    <a:pt x="193" y="180"/>
                  </a:lnTo>
                  <a:lnTo>
                    <a:pt x="180" y="176"/>
                  </a:lnTo>
                  <a:lnTo>
                    <a:pt x="172" y="170"/>
                  </a:lnTo>
                  <a:lnTo>
                    <a:pt x="172" y="162"/>
                  </a:lnTo>
                  <a:lnTo>
                    <a:pt x="174" y="162"/>
                  </a:lnTo>
                  <a:lnTo>
                    <a:pt x="176" y="159"/>
                  </a:lnTo>
                  <a:lnTo>
                    <a:pt x="178" y="157"/>
                  </a:lnTo>
                  <a:lnTo>
                    <a:pt x="178" y="153"/>
                  </a:lnTo>
                  <a:lnTo>
                    <a:pt x="178" y="151"/>
                  </a:lnTo>
                  <a:lnTo>
                    <a:pt x="178" y="147"/>
                  </a:lnTo>
                  <a:lnTo>
                    <a:pt x="178" y="147"/>
                  </a:lnTo>
                  <a:lnTo>
                    <a:pt x="178" y="145"/>
                  </a:lnTo>
                  <a:lnTo>
                    <a:pt x="176" y="143"/>
                  </a:lnTo>
                  <a:lnTo>
                    <a:pt x="176" y="141"/>
                  </a:lnTo>
                  <a:lnTo>
                    <a:pt x="174" y="138"/>
                  </a:lnTo>
                  <a:lnTo>
                    <a:pt x="174" y="138"/>
                  </a:lnTo>
                  <a:lnTo>
                    <a:pt x="172" y="138"/>
                  </a:lnTo>
                  <a:lnTo>
                    <a:pt x="170" y="141"/>
                  </a:lnTo>
                  <a:lnTo>
                    <a:pt x="167" y="143"/>
                  </a:lnTo>
                  <a:lnTo>
                    <a:pt x="167" y="145"/>
                  </a:lnTo>
                  <a:lnTo>
                    <a:pt x="161" y="143"/>
                  </a:lnTo>
                  <a:lnTo>
                    <a:pt x="159" y="141"/>
                  </a:lnTo>
                  <a:lnTo>
                    <a:pt x="157" y="138"/>
                  </a:lnTo>
                  <a:lnTo>
                    <a:pt x="163" y="138"/>
                  </a:lnTo>
                  <a:lnTo>
                    <a:pt x="165" y="138"/>
                  </a:lnTo>
                  <a:lnTo>
                    <a:pt x="165" y="136"/>
                  </a:lnTo>
                  <a:lnTo>
                    <a:pt x="163" y="134"/>
                  </a:lnTo>
                  <a:lnTo>
                    <a:pt x="163" y="132"/>
                  </a:lnTo>
                  <a:lnTo>
                    <a:pt x="161" y="132"/>
                  </a:lnTo>
                  <a:lnTo>
                    <a:pt x="161" y="132"/>
                  </a:lnTo>
                  <a:lnTo>
                    <a:pt x="159" y="130"/>
                  </a:lnTo>
                  <a:lnTo>
                    <a:pt x="159" y="128"/>
                  </a:lnTo>
                  <a:lnTo>
                    <a:pt x="159" y="128"/>
                  </a:lnTo>
                  <a:lnTo>
                    <a:pt x="159" y="126"/>
                  </a:lnTo>
                  <a:lnTo>
                    <a:pt x="161" y="126"/>
                  </a:lnTo>
                  <a:lnTo>
                    <a:pt x="163" y="126"/>
                  </a:lnTo>
                  <a:lnTo>
                    <a:pt x="163" y="124"/>
                  </a:lnTo>
                  <a:lnTo>
                    <a:pt x="161" y="124"/>
                  </a:lnTo>
                  <a:lnTo>
                    <a:pt x="159" y="124"/>
                  </a:lnTo>
                  <a:lnTo>
                    <a:pt x="159" y="124"/>
                  </a:lnTo>
                  <a:lnTo>
                    <a:pt x="157" y="124"/>
                  </a:lnTo>
                  <a:lnTo>
                    <a:pt x="155" y="120"/>
                  </a:lnTo>
                  <a:lnTo>
                    <a:pt x="155" y="120"/>
                  </a:lnTo>
                  <a:lnTo>
                    <a:pt x="155" y="117"/>
                  </a:lnTo>
                  <a:lnTo>
                    <a:pt x="157" y="113"/>
                  </a:lnTo>
                  <a:lnTo>
                    <a:pt x="157" y="111"/>
                  </a:lnTo>
                  <a:lnTo>
                    <a:pt x="157" y="109"/>
                  </a:lnTo>
                  <a:lnTo>
                    <a:pt x="157" y="109"/>
                  </a:lnTo>
                  <a:lnTo>
                    <a:pt x="157" y="109"/>
                  </a:lnTo>
                  <a:lnTo>
                    <a:pt x="155" y="107"/>
                  </a:lnTo>
                  <a:lnTo>
                    <a:pt x="155" y="107"/>
                  </a:lnTo>
                  <a:lnTo>
                    <a:pt x="153" y="107"/>
                  </a:lnTo>
                  <a:lnTo>
                    <a:pt x="153" y="107"/>
                  </a:lnTo>
                  <a:lnTo>
                    <a:pt x="153" y="109"/>
                  </a:lnTo>
                  <a:lnTo>
                    <a:pt x="153" y="111"/>
                  </a:lnTo>
                  <a:lnTo>
                    <a:pt x="151" y="111"/>
                  </a:lnTo>
                  <a:lnTo>
                    <a:pt x="151" y="111"/>
                  </a:lnTo>
                  <a:lnTo>
                    <a:pt x="149" y="111"/>
                  </a:lnTo>
                  <a:lnTo>
                    <a:pt x="147" y="111"/>
                  </a:lnTo>
                  <a:lnTo>
                    <a:pt x="144" y="109"/>
                  </a:lnTo>
                  <a:lnTo>
                    <a:pt x="142" y="109"/>
                  </a:lnTo>
                  <a:lnTo>
                    <a:pt x="142" y="107"/>
                  </a:lnTo>
                  <a:lnTo>
                    <a:pt x="140" y="107"/>
                  </a:lnTo>
                  <a:lnTo>
                    <a:pt x="140" y="109"/>
                  </a:lnTo>
                  <a:lnTo>
                    <a:pt x="140" y="109"/>
                  </a:lnTo>
                  <a:lnTo>
                    <a:pt x="138" y="109"/>
                  </a:lnTo>
                  <a:lnTo>
                    <a:pt x="134" y="107"/>
                  </a:lnTo>
                  <a:lnTo>
                    <a:pt x="132" y="107"/>
                  </a:lnTo>
                  <a:lnTo>
                    <a:pt x="128" y="109"/>
                  </a:lnTo>
                  <a:lnTo>
                    <a:pt x="128" y="109"/>
                  </a:lnTo>
                  <a:lnTo>
                    <a:pt x="123" y="109"/>
                  </a:lnTo>
                  <a:lnTo>
                    <a:pt x="121" y="109"/>
                  </a:lnTo>
                  <a:lnTo>
                    <a:pt x="119" y="111"/>
                  </a:lnTo>
                  <a:lnTo>
                    <a:pt x="115" y="111"/>
                  </a:lnTo>
                  <a:lnTo>
                    <a:pt x="111" y="111"/>
                  </a:lnTo>
                  <a:lnTo>
                    <a:pt x="109" y="111"/>
                  </a:lnTo>
                  <a:lnTo>
                    <a:pt x="107" y="109"/>
                  </a:lnTo>
                  <a:lnTo>
                    <a:pt x="100" y="103"/>
                  </a:lnTo>
                  <a:lnTo>
                    <a:pt x="98" y="99"/>
                  </a:lnTo>
                  <a:lnTo>
                    <a:pt x="96" y="99"/>
                  </a:lnTo>
                  <a:lnTo>
                    <a:pt x="94" y="99"/>
                  </a:lnTo>
                  <a:lnTo>
                    <a:pt x="92" y="101"/>
                  </a:lnTo>
                  <a:lnTo>
                    <a:pt x="90" y="103"/>
                  </a:lnTo>
                  <a:lnTo>
                    <a:pt x="88" y="103"/>
                  </a:lnTo>
                  <a:lnTo>
                    <a:pt x="86" y="101"/>
                  </a:lnTo>
                  <a:lnTo>
                    <a:pt x="82" y="101"/>
                  </a:lnTo>
                  <a:lnTo>
                    <a:pt x="75" y="99"/>
                  </a:lnTo>
                  <a:lnTo>
                    <a:pt x="73" y="99"/>
                  </a:lnTo>
                  <a:lnTo>
                    <a:pt x="71" y="96"/>
                  </a:lnTo>
                  <a:lnTo>
                    <a:pt x="69" y="94"/>
                  </a:lnTo>
                  <a:lnTo>
                    <a:pt x="69" y="94"/>
                  </a:lnTo>
                  <a:lnTo>
                    <a:pt x="65" y="101"/>
                  </a:lnTo>
                  <a:lnTo>
                    <a:pt x="65" y="103"/>
                  </a:lnTo>
                  <a:lnTo>
                    <a:pt x="65" y="105"/>
                  </a:lnTo>
                  <a:lnTo>
                    <a:pt x="63" y="113"/>
                  </a:lnTo>
                  <a:lnTo>
                    <a:pt x="63" y="115"/>
                  </a:lnTo>
                  <a:lnTo>
                    <a:pt x="63" y="124"/>
                  </a:lnTo>
                  <a:lnTo>
                    <a:pt x="63" y="128"/>
                  </a:lnTo>
                  <a:lnTo>
                    <a:pt x="63" y="128"/>
                  </a:lnTo>
                  <a:lnTo>
                    <a:pt x="63" y="132"/>
                  </a:lnTo>
                  <a:lnTo>
                    <a:pt x="63" y="134"/>
                  </a:lnTo>
                  <a:lnTo>
                    <a:pt x="63" y="134"/>
                  </a:lnTo>
                  <a:lnTo>
                    <a:pt x="63" y="136"/>
                  </a:lnTo>
                  <a:lnTo>
                    <a:pt x="59" y="138"/>
                  </a:lnTo>
                  <a:lnTo>
                    <a:pt x="56" y="141"/>
                  </a:lnTo>
                  <a:lnTo>
                    <a:pt x="54" y="143"/>
                  </a:lnTo>
                  <a:lnTo>
                    <a:pt x="52" y="143"/>
                  </a:lnTo>
                  <a:lnTo>
                    <a:pt x="50" y="145"/>
                  </a:lnTo>
                  <a:lnTo>
                    <a:pt x="50" y="145"/>
                  </a:lnTo>
                  <a:lnTo>
                    <a:pt x="50" y="147"/>
                  </a:lnTo>
                  <a:lnTo>
                    <a:pt x="48" y="147"/>
                  </a:lnTo>
                  <a:lnTo>
                    <a:pt x="48" y="147"/>
                  </a:lnTo>
                  <a:lnTo>
                    <a:pt x="48" y="149"/>
                  </a:lnTo>
                  <a:lnTo>
                    <a:pt x="48" y="149"/>
                  </a:lnTo>
                  <a:lnTo>
                    <a:pt x="44" y="149"/>
                  </a:lnTo>
                  <a:lnTo>
                    <a:pt x="38" y="147"/>
                  </a:lnTo>
                  <a:lnTo>
                    <a:pt x="38" y="147"/>
                  </a:lnTo>
                  <a:lnTo>
                    <a:pt x="35" y="145"/>
                  </a:lnTo>
                  <a:lnTo>
                    <a:pt x="35" y="145"/>
                  </a:lnTo>
                  <a:lnTo>
                    <a:pt x="33" y="145"/>
                  </a:lnTo>
                  <a:lnTo>
                    <a:pt x="33" y="145"/>
                  </a:lnTo>
                  <a:lnTo>
                    <a:pt x="33" y="145"/>
                  </a:lnTo>
                  <a:lnTo>
                    <a:pt x="31" y="145"/>
                  </a:lnTo>
                  <a:lnTo>
                    <a:pt x="29" y="145"/>
                  </a:lnTo>
                  <a:lnTo>
                    <a:pt x="27" y="143"/>
                  </a:lnTo>
                  <a:lnTo>
                    <a:pt x="25" y="145"/>
                  </a:lnTo>
                  <a:lnTo>
                    <a:pt x="25" y="149"/>
                  </a:lnTo>
                  <a:lnTo>
                    <a:pt x="25" y="153"/>
                  </a:lnTo>
                  <a:lnTo>
                    <a:pt x="25" y="157"/>
                  </a:lnTo>
                  <a:lnTo>
                    <a:pt x="25" y="157"/>
                  </a:lnTo>
                  <a:lnTo>
                    <a:pt x="23" y="170"/>
                  </a:lnTo>
                  <a:lnTo>
                    <a:pt x="25" y="174"/>
                  </a:lnTo>
                  <a:lnTo>
                    <a:pt x="25" y="176"/>
                  </a:lnTo>
                  <a:lnTo>
                    <a:pt x="27" y="178"/>
                  </a:lnTo>
                  <a:lnTo>
                    <a:pt x="27" y="178"/>
                  </a:lnTo>
                  <a:lnTo>
                    <a:pt x="23" y="180"/>
                  </a:lnTo>
                  <a:lnTo>
                    <a:pt x="23" y="183"/>
                  </a:lnTo>
                  <a:lnTo>
                    <a:pt x="23" y="183"/>
                  </a:lnTo>
                  <a:lnTo>
                    <a:pt x="23" y="183"/>
                  </a:lnTo>
                  <a:lnTo>
                    <a:pt x="23" y="183"/>
                  </a:lnTo>
                  <a:lnTo>
                    <a:pt x="23" y="185"/>
                  </a:lnTo>
                  <a:lnTo>
                    <a:pt x="25" y="187"/>
                  </a:lnTo>
                  <a:lnTo>
                    <a:pt x="25" y="187"/>
                  </a:lnTo>
                  <a:lnTo>
                    <a:pt x="29" y="189"/>
                  </a:lnTo>
                  <a:lnTo>
                    <a:pt x="29" y="189"/>
                  </a:lnTo>
                  <a:lnTo>
                    <a:pt x="31" y="189"/>
                  </a:lnTo>
                  <a:lnTo>
                    <a:pt x="33" y="191"/>
                  </a:lnTo>
                  <a:lnTo>
                    <a:pt x="35" y="193"/>
                  </a:lnTo>
                  <a:lnTo>
                    <a:pt x="35" y="195"/>
                  </a:lnTo>
                  <a:lnTo>
                    <a:pt x="35" y="195"/>
                  </a:lnTo>
                  <a:lnTo>
                    <a:pt x="35" y="199"/>
                  </a:lnTo>
                  <a:lnTo>
                    <a:pt x="35" y="201"/>
                  </a:lnTo>
                  <a:lnTo>
                    <a:pt x="33" y="206"/>
                  </a:lnTo>
                  <a:lnTo>
                    <a:pt x="33" y="210"/>
                  </a:lnTo>
                  <a:lnTo>
                    <a:pt x="31" y="210"/>
                  </a:lnTo>
                  <a:lnTo>
                    <a:pt x="31" y="210"/>
                  </a:lnTo>
                  <a:lnTo>
                    <a:pt x="29" y="210"/>
                  </a:lnTo>
                  <a:lnTo>
                    <a:pt x="29" y="210"/>
                  </a:lnTo>
                  <a:lnTo>
                    <a:pt x="29" y="210"/>
                  </a:lnTo>
                  <a:lnTo>
                    <a:pt x="27" y="208"/>
                  </a:lnTo>
                  <a:lnTo>
                    <a:pt x="27" y="210"/>
                  </a:lnTo>
                  <a:lnTo>
                    <a:pt x="25" y="210"/>
                  </a:lnTo>
                  <a:lnTo>
                    <a:pt x="23" y="212"/>
                  </a:lnTo>
                  <a:lnTo>
                    <a:pt x="21" y="212"/>
                  </a:lnTo>
                  <a:lnTo>
                    <a:pt x="15" y="216"/>
                  </a:lnTo>
                  <a:lnTo>
                    <a:pt x="10" y="220"/>
                  </a:lnTo>
                  <a:lnTo>
                    <a:pt x="6" y="222"/>
                  </a:lnTo>
                  <a:lnTo>
                    <a:pt x="4" y="225"/>
                  </a:lnTo>
                  <a:lnTo>
                    <a:pt x="2" y="227"/>
                  </a:lnTo>
                  <a:lnTo>
                    <a:pt x="2" y="227"/>
                  </a:lnTo>
                  <a:lnTo>
                    <a:pt x="2" y="227"/>
                  </a:lnTo>
                  <a:lnTo>
                    <a:pt x="2" y="229"/>
                  </a:lnTo>
                  <a:lnTo>
                    <a:pt x="2" y="231"/>
                  </a:lnTo>
                  <a:lnTo>
                    <a:pt x="2" y="231"/>
                  </a:lnTo>
                  <a:lnTo>
                    <a:pt x="2" y="235"/>
                  </a:lnTo>
                  <a:lnTo>
                    <a:pt x="0" y="235"/>
                  </a:lnTo>
                  <a:lnTo>
                    <a:pt x="0" y="237"/>
                  </a:lnTo>
                  <a:lnTo>
                    <a:pt x="6" y="239"/>
                  </a:lnTo>
                  <a:lnTo>
                    <a:pt x="8" y="239"/>
                  </a:lnTo>
                  <a:lnTo>
                    <a:pt x="12" y="239"/>
                  </a:lnTo>
                  <a:lnTo>
                    <a:pt x="12" y="239"/>
                  </a:lnTo>
                  <a:lnTo>
                    <a:pt x="12" y="237"/>
                  </a:lnTo>
                  <a:lnTo>
                    <a:pt x="15" y="237"/>
                  </a:lnTo>
                  <a:lnTo>
                    <a:pt x="15" y="235"/>
                  </a:lnTo>
                  <a:lnTo>
                    <a:pt x="15" y="235"/>
                  </a:lnTo>
                  <a:lnTo>
                    <a:pt x="15" y="235"/>
                  </a:lnTo>
                  <a:lnTo>
                    <a:pt x="17" y="235"/>
                  </a:lnTo>
                  <a:lnTo>
                    <a:pt x="17" y="235"/>
                  </a:lnTo>
                  <a:lnTo>
                    <a:pt x="17" y="237"/>
                  </a:lnTo>
                  <a:lnTo>
                    <a:pt x="17" y="237"/>
                  </a:lnTo>
                  <a:lnTo>
                    <a:pt x="19" y="237"/>
                  </a:lnTo>
                  <a:lnTo>
                    <a:pt x="19" y="239"/>
                  </a:lnTo>
                  <a:lnTo>
                    <a:pt x="21" y="239"/>
                  </a:lnTo>
                  <a:lnTo>
                    <a:pt x="21" y="239"/>
                  </a:lnTo>
                  <a:lnTo>
                    <a:pt x="21" y="241"/>
                  </a:lnTo>
                  <a:lnTo>
                    <a:pt x="21" y="241"/>
                  </a:lnTo>
                  <a:lnTo>
                    <a:pt x="23" y="241"/>
                  </a:lnTo>
                  <a:lnTo>
                    <a:pt x="29" y="239"/>
                  </a:lnTo>
                  <a:lnTo>
                    <a:pt x="31" y="239"/>
                  </a:lnTo>
                  <a:lnTo>
                    <a:pt x="31" y="239"/>
                  </a:lnTo>
                  <a:lnTo>
                    <a:pt x="31" y="237"/>
                  </a:lnTo>
                  <a:lnTo>
                    <a:pt x="33" y="239"/>
                  </a:lnTo>
                  <a:lnTo>
                    <a:pt x="33" y="239"/>
                  </a:lnTo>
                  <a:lnTo>
                    <a:pt x="35" y="239"/>
                  </a:lnTo>
                  <a:lnTo>
                    <a:pt x="35" y="239"/>
                  </a:lnTo>
                  <a:lnTo>
                    <a:pt x="40" y="239"/>
                  </a:lnTo>
                  <a:lnTo>
                    <a:pt x="42" y="239"/>
                  </a:lnTo>
                  <a:lnTo>
                    <a:pt x="42" y="241"/>
                  </a:lnTo>
                  <a:lnTo>
                    <a:pt x="44" y="241"/>
                  </a:lnTo>
                  <a:lnTo>
                    <a:pt x="44" y="241"/>
                  </a:lnTo>
                  <a:lnTo>
                    <a:pt x="46" y="239"/>
                  </a:lnTo>
                  <a:lnTo>
                    <a:pt x="46" y="239"/>
                  </a:lnTo>
                  <a:lnTo>
                    <a:pt x="48" y="241"/>
                  </a:lnTo>
                  <a:lnTo>
                    <a:pt x="48" y="241"/>
                  </a:lnTo>
                  <a:lnTo>
                    <a:pt x="48" y="243"/>
                  </a:lnTo>
                  <a:lnTo>
                    <a:pt x="48" y="243"/>
                  </a:lnTo>
                  <a:lnTo>
                    <a:pt x="54" y="246"/>
                  </a:lnTo>
                  <a:lnTo>
                    <a:pt x="56" y="246"/>
                  </a:lnTo>
                  <a:lnTo>
                    <a:pt x="59" y="246"/>
                  </a:lnTo>
                  <a:lnTo>
                    <a:pt x="59" y="246"/>
                  </a:lnTo>
                  <a:lnTo>
                    <a:pt x="63" y="246"/>
                  </a:lnTo>
                  <a:lnTo>
                    <a:pt x="65" y="248"/>
                  </a:lnTo>
                  <a:lnTo>
                    <a:pt x="65" y="246"/>
                  </a:lnTo>
                  <a:lnTo>
                    <a:pt x="65" y="246"/>
                  </a:lnTo>
                  <a:lnTo>
                    <a:pt x="67" y="248"/>
                  </a:lnTo>
                  <a:lnTo>
                    <a:pt x="67" y="248"/>
                  </a:lnTo>
                  <a:lnTo>
                    <a:pt x="69" y="250"/>
                  </a:lnTo>
                  <a:lnTo>
                    <a:pt x="71" y="250"/>
                  </a:lnTo>
                  <a:lnTo>
                    <a:pt x="73" y="250"/>
                  </a:lnTo>
                  <a:lnTo>
                    <a:pt x="73" y="250"/>
                  </a:lnTo>
                  <a:lnTo>
                    <a:pt x="73" y="248"/>
                  </a:lnTo>
                  <a:lnTo>
                    <a:pt x="71" y="248"/>
                  </a:lnTo>
                  <a:lnTo>
                    <a:pt x="71" y="246"/>
                  </a:lnTo>
                  <a:lnTo>
                    <a:pt x="73" y="246"/>
                  </a:lnTo>
                  <a:lnTo>
                    <a:pt x="73" y="246"/>
                  </a:lnTo>
                  <a:lnTo>
                    <a:pt x="73" y="243"/>
                  </a:lnTo>
                  <a:lnTo>
                    <a:pt x="73" y="243"/>
                  </a:lnTo>
                  <a:lnTo>
                    <a:pt x="75" y="241"/>
                  </a:lnTo>
                  <a:lnTo>
                    <a:pt x="75" y="243"/>
                  </a:lnTo>
                  <a:lnTo>
                    <a:pt x="75" y="243"/>
                  </a:lnTo>
                  <a:lnTo>
                    <a:pt x="77" y="246"/>
                  </a:lnTo>
                  <a:lnTo>
                    <a:pt x="77" y="246"/>
                  </a:lnTo>
                  <a:lnTo>
                    <a:pt x="79" y="246"/>
                  </a:lnTo>
                  <a:lnTo>
                    <a:pt x="79" y="243"/>
                  </a:lnTo>
                  <a:lnTo>
                    <a:pt x="79" y="241"/>
                  </a:lnTo>
                  <a:lnTo>
                    <a:pt x="79" y="239"/>
                  </a:lnTo>
                  <a:lnTo>
                    <a:pt x="82" y="239"/>
                  </a:lnTo>
                  <a:lnTo>
                    <a:pt x="82" y="239"/>
                  </a:lnTo>
                  <a:lnTo>
                    <a:pt x="84" y="239"/>
                  </a:lnTo>
                  <a:lnTo>
                    <a:pt x="84" y="239"/>
                  </a:lnTo>
                  <a:lnTo>
                    <a:pt x="86" y="241"/>
                  </a:lnTo>
                  <a:lnTo>
                    <a:pt x="88" y="239"/>
                  </a:lnTo>
                  <a:lnTo>
                    <a:pt x="88" y="241"/>
                  </a:lnTo>
                  <a:lnTo>
                    <a:pt x="90" y="243"/>
                  </a:lnTo>
                  <a:lnTo>
                    <a:pt x="92" y="243"/>
                  </a:lnTo>
                  <a:lnTo>
                    <a:pt x="94" y="243"/>
                  </a:lnTo>
                  <a:lnTo>
                    <a:pt x="94" y="243"/>
                  </a:lnTo>
                  <a:lnTo>
                    <a:pt x="94" y="243"/>
                  </a:lnTo>
                  <a:lnTo>
                    <a:pt x="96" y="241"/>
                  </a:lnTo>
                  <a:lnTo>
                    <a:pt x="98" y="241"/>
                  </a:lnTo>
                  <a:lnTo>
                    <a:pt x="100" y="243"/>
                  </a:lnTo>
                  <a:lnTo>
                    <a:pt x="103" y="243"/>
                  </a:lnTo>
                  <a:lnTo>
                    <a:pt x="119" y="246"/>
                  </a:lnTo>
                  <a:lnTo>
                    <a:pt x="121" y="246"/>
                  </a:lnTo>
                  <a:lnTo>
                    <a:pt x="123" y="246"/>
                  </a:lnTo>
                  <a:lnTo>
                    <a:pt x="123" y="248"/>
                  </a:lnTo>
                  <a:lnTo>
                    <a:pt x="123" y="248"/>
                  </a:lnTo>
                  <a:lnTo>
                    <a:pt x="126" y="248"/>
                  </a:lnTo>
                  <a:lnTo>
                    <a:pt x="128" y="246"/>
                  </a:lnTo>
                  <a:lnTo>
                    <a:pt x="128" y="246"/>
                  </a:lnTo>
                  <a:lnTo>
                    <a:pt x="130" y="246"/>
                  </a:lnTo>
                  <a:lnTo>
                    <a:pt x="132" y="246"/>
                  </a:lnTo>
                  <a:lnTo>
                    <a:pt x="136" y="248"/>
                  </a:lnTo>
                  <a:lnTo>
                    <a:pt x="136" y="248"/>
                  </a:lnTo>
                  <a:lnTo>
                    <a:pt x="136" y="250"/>
                  </a:lnTo>
                  <a:lnTo>
                    <a:pt x="136" y="250"/>
                  </a:lnTo>
                  <a:lnTo>
                    <a:pt x="138" y="250"/>
                  </a:lnTo>
                  <a:lnTo>
                    <a:pt x="140" y="250"/>
                  </a:lnTo>
                  <a:lnTo>
                    <a:pt x="140" y="252"/>
                  </a:lnTo>
                  <a:lnTo>
                    <a:pt x="142" y="252"/>
                  </a:lnTo>
                  <a:lnTo>
                    <a:pt x="149" y="252"/>
                  </a:lnTo>
                  <a:lnTo>
                    <a:pt x="155" y="254"/>
                  </a:lnTo>
                  <a:lnTo>
                    <a:pt x="159" y="254"/>
                  </a:lnTo>
                  <a:lnTo>
                    <a:pt x="163" y="256"/>
                  </a:lnTo>
                  <a:lnTo>
                    <a:pt x="163" y="256"/>
                  </a:lnTo>
                  <a:lnTo>
                    <a:pt x="165" y="256"/>
                  </a:lnTo>
                  <a:lnTo>
                    <a:pt x="167" y="254"/>
                  </a:lnTo>
                  <a:lnTo>
                    <a:pt x="167" y="254"/>
                  </a:lnTo>
                  <a:lnTo>
                    <a:pt x="170" y="254"/>
                  </a:lnTo>
                  <a:lnTo>
                    <a:pt x="172" y="254"/>
                  </a:lnTo>
                  <a:lnTo>
                    <a:pt x="172" y="254"/>
                  </a:lnTo>
                  <a:lnTo>
                    <a:pt x="174" y="252"/>
                  </a:lnTo>
                  <a:lnTo>
                    <a:pt x="174" y="252"/>
                  </a:lnTo>
                  <a:lnTo>
                    <a:pt x="176" y="252"/>
                  </a:lnTo>
                  <a:lnTo>
                    <a:pt x="176" y="252"/>
                  </a:lnTo>
                  <a:lnTo>
                    <a:pt x="176" y="252"/>
                  </a:lnTo>
                  <a:lnTo>
                    <a:pt x="178" y="252"/>
                  </a:lnTo>
                  <a:lnTo>
                    <a:pt x="178" y="252"/>
                  </a:lnTo>
                  <a:lnTo>
                    <a:pt x="178" y="252"/>
                  </a:lnTo>
                  <a:lnTo>
                    <a:pt x="180" y="250"/>
                  </a:lnTo>
                  <a:lnTo>
                    <a:pt x="182" y="252"/>
                  </a:lnTo>
                  <a:lnTo>
                    <a:pt x="182" y="252"/>
                  </a:lnTo>
                  <a:lnTo>
                    <a:pt x="186" y="254"/>
                  </a:lnTo>
                  <a:lnTo>
                    <a:pt x="188" y="252"/>
                  </a:lnTo>
                  <a:lnTo>
                    <a:pt x="193" y="246"/>
                  </a:lnTo>
                  <a:lnTo>
                    <a:pt x="197" y="243"/>
                  </a:lnTo>
                  <a:lnTo>
                    <a:pt x="201" y="241"/>
                  </a:lnTo>
                  <a:lnTo>
                    <a:pt x="214" y="241"/>
                  </a:lnTo>
                  <a:lnTo>
                    <a:pt x="218" y="241"/>
                  </a:lnTo>
                  <a:lnTo>
                    <a:pt x="222" y="241"/>
                  </a:lnTo>
                  <a:lnTo>
                    <a:pt x="226" y="243"/>
                  </a:lnTo>
                  <a:lnTo>
                    <a:pt x="228" y="246"/>
                  </a:lnTo>
                  <a:lnTo>
                    <a:pt x="232" y="252"/>
                  </a:lnTo>
                  <a:lnTo>
                    <a:pt x="234" y="252"/>
                  </a:lnTo>
                  <a:lnTo>
                    <a:pt x="234" y="252"/>
                  </a:lnTo>
                  <a:lnTo>
                    <a:pt x="237" y="250"/>
                  </a:lnTo>
                  <a:lnTo>
                    <a:pt x="239" y="250"/>
                  </a:lnTo>
                  <a:lnTo>
                    <a:pt x="239" y="252"/>
                  </a:lnTo>
                  <a:lnTo>
                    <a:pt x="241" y="252"/>
                  </a:lnTo>
                  <a:lnTo>
                    <a:pt x="241" y="252"/>
                  </a:lnTo>
                  <a:lnTo>
                    <a:pt x="241" y="254"/>
                  </a:lnTo>
                  <a:lnTo>
                    <a:pt x="245" y="256"/>
                  </a:lnTo>
                  <a:lnTo>
                    <a:pt x="245" y="256"/>
                  </a:lnTo>
                  <a:lnTo>
                    <a:pt x="249" y="256"/>
                  </a:lnTo>
                  <a:lnTo>
                    <a:pt x="249" y="256"/>
                  </a:lnTo>
                  <a:lnTo>
                    <a:pt x="251" y="256"/>
                  </a:lnTo>
                  <a:lnTo>
                    <a:pt x="251" y="256"/>
                  </a:lnTo>
                  <a:lnTo>
                    <a:pt x="253" y="258"/>
                  </a:lnTo>
                  <a:lnTo>
                    <a:pt x="255" y="258"/>
                  </a:lnTo>
                  <a:lnTo>
                    <a:pt x="258" y="260"/>
                  </a:lnTo>
                  <a:lnTo>
                    <a:pt x="258" y="262"/>
                  </a:lnTo>
                  <a:lnTo>
                    <a:pt x="260" y="262"/>
                  </a:lnTo>
                  <a:lnTo>
                    <a:pt x="260" y="262"/>
                  </a:lnTo>
                  <a:lnTo>
                    <a:pt x="262" y="262"/>
                  </a:lnTo>
                  <a:lnTo>
                    <a:pt x="262" y="262"/>
                  </a:lnTo>
                  <a:lnTo>
                    <a:pt x="264" y="262"/>
                  </a:lnTo>
                  <a:lnTo>
                    <a:pt x="262" y="264"/>
                  </a:lnTo>
                  <a:lnTo>
                    <a:pt x="264" y="264"/>
                  </a:lnTo>
                  <a:lnTo>
                    <a:pt x="264" y="264"/>
                  </a:lnTo>
                  <a:lnTo>
                    <a:pt x="266" y="264"/>
                  </a:lnTo>
                  <a:lnTo>
                    <a:pt x="266" y="264"/>
                  </a:lnTo>
                  <a:lnTo>
                    <a:pt x="266" y="264"/>
                  </a:lnTo>
                  <a:lnTo>
                    <a:pt x="268" y="262"/>
                  </a:lnTo>
                  <a:lnTo>
                    <a:pt x="270" y="262"/>
                  </a:lnTo>
                  <a:lnTo>
                    <a:pt x="270" y="262"/>
                  </a:lnTo>
                  <a:lnTo>
                    <a:pt x="272" y="262"/>
                  </a:lnTo>
                  <a:lnTo>
                    <a:pt x="272" y="267"/>
                  </a:lnTo>
                  <a:lnTo>
                    <a:pt x="272" y="267"/>
                  </a:lnTo>
                  <a:lnTo>
                    <a:pt x="272" y="267"/>
                  </a:lnTo>
                  <a:lnTo>
                    <a:pt x="272" y="267"/>
                  </a:lnTo>
                  <a:lnTo>
                    <a:pt x="272" y="267"/>
                  </a:lnTo>
                  <a:lnTo>
                    <a:pt x="274" y="267"/>
                  </a:lnTo>
                  <a:lnTo>
                    <a:pt x="274" y="267"/>
                  </a:lnTo>
                  <a:lnTo>
                    <a:pt x="278" y="269"/>
                  </a:lnTo>
                  <a:lnTo>
                    <a:pt x="281" y="269"/>
                  </a:lnTo>
                  <a:lnTo>
                    <a:pt x="283" y="269"/>
                  </a:lnTo>
                  <a:lnTo>
                    <a:pt x="283" y="269"/>
                  </a:lnTo>
                  <a:lnTo>
                    <a:pt x="285" y="269"/>
                  </a:lnTo>
                  <a:lnTo>
                    <a:pt x="285" y="269"/>
                  </a:lnTo>
                  <a:lnTo>
                    <a:pt x="287" y="269"/>
                  </a:lnTo>
                  <a:lnTo>
                    <a:pt x="287" y="269"/>
                  </a:lnTo>
                  <a:lnTo>
                    <a:pt x="287" y="271"/>
                  </a:lnTo>
                  <a:lnTo>
                    <a:pt x="287" y="273"/>
                  </a:lnTo>
                  <a:lnTo>
                    <a:pt x="287" y="273"/>
                  </a:lnTo>
                  <a:lnTo>
                    <a:pt x="289" y="273"/>
                  </a:lnTo>
                  <a:lnTo>
                    <a:pt x="291" y="273"/>
                  </a:lnTo>
                  <a:lnTo>
                    <a:pt x="291" y="273"/>
                  </a:lnTo>
                  <a:lnTo>
                    <a:pt x="293" y="273"/>
                  </a:lnTo>
                  <a:lnTo>
                    <a:pt x="293" y="275"/>
                  </a:lnTo>
                  <a:lnTo>
                    <a:pt x="295" y="275"/>
                  </a:lnTo>
                  <a:lnTo>
                    <a:pt x="297" y="275"/>
                  </a:lnTo>
                  <a:lnTo>
                    <a:pt x="299" y="275"/>
                  </a:lnTo>
                  <a:lnTo>
                    <a:pt x="304" y="273"/>
                  </a:lnTo>
                  <a:lnTo>
                    <a:pt x="306" y="273"/>
                  </a:lnTo>
                  <a:lnTo>
                    <a:pt x="306" y="275"/>
                  </a:lnTo>
                  <a:lnTo>
                    <a:pt x="308" y="275"/>
                  </a:lnTo>
                  <a:lnTo>
                    <a:pt x="310" y="275"/>
                  </a:lnTo>
                  <a:lnTo>
                    <a:pt x="314" y="273"/>
                  </a:lnTo>
                  <a:lnTo>
                    <a:pt x="318" y="273"/>
                  </a:lnTo>
                  <a:lnTo>
                    <a:pt x="322" y="275"/>
                  </a:lnTo>
                  <a:lnTo>
                    <a:pt x="325" y="277"/>
                  </a:lnTo>
                  <a:lnTo>
                    <a:pt x="327" y="281"/>
                  </a:lnTo>
                  <a:lnTo>
                    <a:pt x="325" y="283"/>
                  </a:lnTo>
                  <a:lnTo>
                    <a:pt x="325" y="285"/>
                  </a:lnTo>
                  <a:lnTo>
                    <a:pt x="327" y="285"/>
                  </a:lnTo>
                  <a:lnTo>
                    <a:pt x="331" y="285"/>
                  </a:lnTo>
                  <a:lnTo>
                    <a:pt x="333" y="285"/>
                  </a:lnTo>
                  <a:lnTo>
                    <a:pt x="341" y="288"/>
                  </a:lnTo>
                  <a:lnTo>
                    <a:pt x="346" y="288"/>
                  </a:lnTo>
                  <a:lnTo>
                    <a:pt x="348" y="285"/>
                  </a:lnTo>
                  <a:lnTo>
                    <a:pt x="348" y="283"/>
                  </a:lnTo>
                  <a:lnTo>
                    <a:pt x="348" y="281"/>
                  </a:lnTo>
                  <a:lnTo>
                    <a:pt x="346" y="279"/>
                  </a:lnTo>
                  <a:close/>
                  <a:moveTo>
                    <a:pt x="232" y="258"/>
                  </a:moveTo>
                  <a:lnTo>
                    <a:pt x="232" y="256"/>
                  </a:lnTo>
                  <a:lnTo>
                    <a:pt x="226" y="256"/>
                  </a:lnTo>
                  <a:lnTo>
                    <a:pt x="222" y="256"/>
                  </a:lnTo>
                  <a:lnTo>
                    <a:pt x="222" y="256"/>
                  </a:lnTo>
                  <a:lnTo>
                    <a:pt x="222" y="256"/>
                  </a:lnTo>
                  <a:lnTo>
                    <a:pt x="222" y="258"/>
                  </a:lnTo>
                  <a:lnTo>
                    <a:pt x="222" y="260"/>
                  </a:lnTo>
                  <a:lnTo>
                    <a:pt x="222" y="260"/>
                  </a:lnTo>
                  <a:lnTo>
                    <a:pt x="222" y="262"/>
                  </a:lnTo>
                  <a:lnTo>
                    <a:pt x="230" y="262"/>
                  </a:lnTo>
                  <a:lnTo>
                    <a:pt x="232" y="260"/>
                  </a:lnTo>
                  <a:lnTo>
                    <a:pt x="232" y="260"/>
                  </a:lnTo>
                  <a:lnTo>
                    <a:pt x="234" y="260"/>
                  </a:lnTo>
                  <a:lnTo>
                    <a:pt x="234" y="258"/>
                  </a:lnTo>
                  <a:lnTo>
                    <a:pt x="232" y="258"/>
                  </a:lnTo>
                  <a:close/>
                  <a:moveTo>
                    <a:pt x="283" y="136"/>
                  </a:moveTo>
                  <a:lnTo>
                    <a:pt x="281" y="136"/>
                  </a:lnTo>
                  <a:lnTo>
                    <a:pt x="278" y="136"/>
                  </a:lnTo>
                  <a:lnTo>
                    <a:pt x="278" y="138"/>
                  </a:lnTo>
                  <a:lnTo>
                    <a:pt x="278" y="141"/>
                  </a:lnTo>
                  <a:lnTo>
                    <a:pt x="278" y="141"/>
                  </a:lnTo>
                  <a:lnTo>
                    <a:pt x="283" y="138"/>
                  </a:lnTo>
                  <a:lnTo>
                    <a:pt x="283" y="141"/>
                  </a:lnTo>
                  <a:lnTo>
                    <a:pt x="283" y="141"/>
                  </a:lnTo>
                  <a:lnTo>
                    <a:pt x="285" y="141"/>
                  </a:lnTo>
                  <a:lnTo>
                    <a:pt x="285" y="143"/>
                  </a:lnTo>
                  <a:lnTo>
                    <a:pt x="283" y="141"/>
                  </a:lnTo>
                  <a:lnTo>
                    <a:pt x="283" y="136"/>
                  </a:lnTo>
                  <a:close/>
                  <a:moveTo>
                    <a:pt x="306" y="120"/>
                  </a:moveTo>
                  <a:lnTo>
                    <a:pt x="306" y="120"/>
                  </a:lnTo>
                  <a:lnTo>
                    <a:pt x="306" y="120"/>
                  </a:lnTo>
                  <a:lnTo>
                    <a:pt x="306" y="120"/>
                  </a:lnTo>
                  <a:lnTo>
                    <a:pt x="306" y="117"/>
                  </a:lnTo>
                  <a:lnTo>
                    <a:pt x="306" y="117"/>
                  </a:lnTo>
                  <a:lnTo>
                    <a:pt x="304" y="120"/>
                  </a:lnTo>
                  <a:lnTo>
                    <a:pt x="304" y="120"/>
                  </a:lnTo>
                  <a:lnTo>
                    <a:pt x="306" y="120"/>
                  </a:lnTo>
                  <a:close/>
                  <a:moveTo>
                    <a:pt x="337" y="134"/>
                  </a:moveTo>
                  <a:lnTo>
                    <a:pt x="339" y="134"/>
                  </a:lnTo>
                  <a:lnTo>
                    <a:pt x="348" y="136"/>
                  </a:lnTo>
                  <a:lnTo>
                    <a:pt x="348" y="136"/>
                  </a:lnTo>
                  <a:lnTo>
                    <a:pt x="348" y="134"/>
                  </a:lnTo>
                  <a:lnTo>
                    <a:pt x="348" y="132"/>
                  </a:lnTo>
                  <a:lnTo>
                    <a:pt x="348" y="132"/>
                  </a:lnTo>
                  <a:lnTo>
                    <a:pt x="346" y="132"/>
                  </a:lnTo>
                  <a:lnTo>
                    <a:pt x="346" y="132"/>
                  </a:lnTo>
                  <a:lnTo>
                    <a:pt x="343" y="132"/>
                  </a:lnTo>
                  <a:lnTo>
                    <a:pt x="341" y="132"/>
                  </a:lnTo>
                  <a:lnTo>
                    <a:pt x="341" y="130"/>
                  </a:lnTo>
                  <a:lnTo>
                    <a:pt x="339" y="132"/>
                  </a:lnTo>
                  <a:lnTo>
                    <a:pt x="337" y="132"/>
                  </a:lnTo>
                  <a:lnTo>
                    <a:pt x="337" y="132"/>
                  </a:lnTo>
                  <a:lnTo>
                    <a:pt x="335" y="134"/>
                  </a:lnTo>
                  <a:lnTo>
                    <a:pt x="335" y="134"/>
                  </a:lnTo>
                  <a:lnTo>
                    <a:pt x="337" y="134"/>
                  </a:lnTo>
                  <a:lnTo>
                    <a:pt x="337" y="134"/>
                  </a:lnTo>
                  <a:close/>
                  <a:moveTo>
                    <a:pt x="295" y="130"/>
                  </a:moveTo>
                  <a:lnTo>
                    <a:pt x="295" y="130"/>
                  </a:lnTo>
                  <a:lnTo>
                    <a:pt x="293" y="128"/>
                  </a:lnTo>
                  <a:lnTo>
                    <a:pt x="293" y="128"/>
                  </a:lnTo>
                  <a:lnTo>
                    <a:pt x="285" y="126"/>
                  </a:lnTo>
                  <a:lnTo>
                    <a:pt x="285" y="126"/>
                  </a:lnTo>
                  <a:lnTo>
                    <a:pt x="285" y="126"/>
                  </a:lnTo>
                  <a:lnTo>
                    <a:pt x="283" y="126"/>
                  </a:lnTo>
                  <a:lnTo>
                    <a:pt x="283" y="126"/>
                  </a:lnTo>
                  <a:lnTo>
                    <a:pt x="283" y="128"/>
                  </a:lnTo>
                  <a:lnTo>
                    <a:pt x="285" y="128"/>
                  </a:lnTo>
                  <a:lnTo>
                    <a:pt x="289" y="130"/>
                  </a:lnTo>
                  <a:lnTo>
                    <a:pt x="295" y="130"/>
                  </a:lnTo>
                  <a:close/>
                  <a:moveTo>
                    <a:pt x="167" y="124"/>
                  </a:moveTo>
                  <a:lnTo>
                    <a:pt x="167" y="124"/>
                  </a:lnTo>
                  <a:lnTo>
                    <a:pt x="165" y="124"/>
                  </a:lnTo>
                  <a:lnTo>
                    <a:pt x="165" y="126"/>
                  </a:lnTo>
                  <a:lnTo>
                    <a:pt x="165" y="128"/>
                  </a:lnTo>
                  <a:lnTo>
                    <a:pt x="167" y="128"/>
                  </a:lnTo>
                  <a:lnTo>
                    <a:pt x="167" y="130"/>
                  </a:lnTo>
                  <a:lnTo>
                    <a:pt x="167" y="128"/>
                  </a:lnTo>
                  <a:lnTo>
                    <a:pt x="170" y="128"/>
                  </a:lnTo>
                  <a:lnTo>
                    <a:pt x="167" y="130"/>
                  </a:lnTo>
                  <a:lnTo>
                    <a:pt x="167" y="130"/>
                  </a:lnTo>
                  <a:lnTo>
                    <a:pt x="167" y="134"/>
                  </a:lnTo>
                  <a:lnTo>
                    <a:pt x="170" y="134"/>
                  </a:lnTo>
                  <a:lnTo>
                    <a:pt x="170" y="134"/>
                  </a:lnTo>
                  <a:lnTo>
                    <a:pt x="174" y="134"/>
                  </a:lnTo>
                  <a:lnTo>
                    <a:pt x="178" y="134"/>
                  </a:lnTo>
                  <a:lnTo>
                    <a:pt x="207" y="143"/>
                  </a:lnTo>
                  <a:lnTo>
                    <a:pt x="209" y="141"/>
                  </a:lnTo>
                  <a:lnTo>
                    <a:pt x="209" y="141"/>
                  </a:lnTo>
                  <a:lnTo>
                    <a:pt x="207" y="138"/>
                  </a:lnTo>
                  <a:lnTo>
                    <a:pt x="205" y="138"/>
                  </a:lnTo>
                  <a:lnTo>
                    <a:pt x="205" y="136"/>
                  </a:lnTo>
                  <a:lnTo>
                    <a:pt x="205" y="136"/>
                  </a:lnTo>
                  <a:lnTo>
                    <a:pt x="205" y="134"/>
                  </a:lnTo>
                  <a:lnTo>
                    <a:pt x="205" y="134"/>
                  </a:lnTo>
                  <a:lnTo>
                    <a:pt x="207" y="132"/>
                  </a:lnTo>
                  <a:lnTo>
                    <a:pt x="209" y="134"/>
                  </a:lnTo>
                  <a:lnTo>
                    <a:pt x="209" y="134"/>
                  </a:lnTo>
                  <a:lnTo>
                    <a:pt x="209" y="134"/>
                  </a:lnTo>
                  <a:lnTo>
                    <a:pt x="209" y="136"/>
                  </a:lnTo>
                  <a:lnTo>
                    <a:pt x="209" y="136"/>
                  </a:lnTo>
                  <a:lnTo>
                    <a:pt x="209" y="136"/>
                  </a:lnTo>
                  <a:lnTo>
                    <a:pt x="209" y="138"/>
                  </a:lnTo>
                  <a:lnTo>
                    <a:pt x="209" y="141"/>
                  </a:lnTo>
                  <a:lnTo>
                    <a:pt x="211" y="141"/>
                  </a:lnTo>
                  <a:lnTo>
                    <a:pt x="218" y="141"/>
                  </a:lnTo>
                  <a:lnTo>
                    <a:pt x="218" y="141"/>
                  </a:lnTo>
                  <a:lnTo>
                    <a:pt x="220" y="141"/>
                  </a:lnTo>
                  <a:lnTo>
                    <a:pt x="234" y="141"/>
                  </a:lnTo>
                  <a:lnTo>
                    <a:pt x="239" y="141"/>
                  </a:lnTo>
                  <a:lnTo>
                    <a:pt x="241" y="143"/>
                  </a:lnTo>
                  <a:lnTo>
                    <a:pt x="243" y="143"/>
                  </a:lnTo>
                  <a:lnTo>
                    <a:pt x="243" y="143"/>
                  </a:lnTo>
                  <a:lnTo>
                    <a:pt x="245" y="143"/>
                  </a:lnTo>
                  <a:lnTo>
                    <a:pt x="247" y="143"/>
                  </a:lnTo>
                  <a:lnTo>
                    <a:pt x="247" y="141"/>
                  </a:lnTo>
                  <a:lnTo>
                    <a:pt x="249" y="138"/>
                  </a:lnTo>
                  <a:lnTo>
                    <a:pt x="249" y="136"/>
                  </a:lnTo>
                  <a:lnTo>
                    <a:pt x="249" y="136"/>
                  </a:lnTo>
                  <a:lnTo>
                    <a:pt x="249" y="134"/>
                  </a:lnTo>
                  <a:lnTo>
                    <a:pt x="251" y="132"/>
                  </a:lnTo>
                  <a:lnTo>
                    <a:pt x="253" y="132"/>
                  </a:lnTo>
                  <a:lnTo>
                    <a:pt x="255" y="132"/>
                  </a:lnTo>
                  <a:lnTo>
                    <a:pt x="258" y="130"/>
                  </a:lnTo>
                  <a:lnTo>
                    <a:pt x="260" y="130"/>
                  </a:lnTo>
                  <a:lnTo>
                    <a:pt x="262" y="130"/>
                  </a:lnTo>
                  <a:lnTo>
                    <a:pt x="268" y="132"/>
                  </a:lnTo>
                  <a:lnTo>
                    <a:pt x="274" y="132"/>
                  </a:lnTo>
                  <a:lnTo>
                    <a:pt x="276" y="132"/>
                  </a:lnTo>
                  <a:lnTo>
                    <a:pt x="278" y="132"/>
                  </a:lnTo>
                  <a:lnTo>
                    <a:pt x="278" y="130"/>
                  </a:lnTo>
                  <a:lnTo>
                    <a:pt x="278" y="130"/>
                  </a:lnTo>
                  <a:lnTo>
                    <a:pt x="276" y="128"/>
                  </a:lnTo>
                  <a:lnTo>
                    <a:pt x="278" y="126"/>
                  </a:lnTo>
                  <a:lnTo>
                    <a:pt x="281" y="124"/>
                  </a:lnTo>
                  <a:lnTo>
                    <a:pt x="283" y="124"/>
                  </a:lnTo>
                  <a:lnTo>
                    <a:pt x="285" y="124"/>
                  </a:lnTo>
                  <a:lnTo>
                    <a:pt x="287" y="122"/>
                  </a:lnTo>
                  <a:lnTo>
                    <a:pt x="293" y="122"/>
                  </a:lnTo>
                  <a:lnTo>
                    <a:pt x="297" y="117"/>
                  </a:lnTo>
                  <a:lnTo>
                    <a:pt x="302" y="117"/>
                  </a:lnTo>
                  <a:lnTo>
                    <a:pt x="299" y="115"/>
                  </a:lnTo>
                  <a:lnTo>
                    <a:pt x="297" y="113"/>
                  </a:lnTo>
                  <a:lnTo>
                    <a:pt x="295" y="113"/>
                  </a:lnTo>
                  <a:lnTo>
                    <a:pt x="293" y="111"/>
                  </a:lnTo>
                  <a:lnTo>
                    <a:pt x="291" y="111"/>
                  </a:lnTo>
                  <a:lnTo>
                    <a:pt x="289" y="109"/>
                  </a:lnTo>
                  <a:lnTo>
                    <a:pt x="289" y="109"/>
                  </a:lnTo>
                  <a:lnTo>
                    <a:pt x="287" y="107"/>
                  </a:lnTo>
                  <a:lnTo>
                    <a:pt x="283" y="107"/>
                  </a:lnTo>
                  <a:lnTo>
                    <a:pt x="270" y="109"/>
                  </a:lnTo>
                  <a:lnTo>
                    <a:pt x="258" y="109"/>
                  </a:lnTo>
                  <a:lnTo>
                    <a:pt x="245" y="109"/>
                  </a:lnTo>
                  <a:lnTo>
                    <a:pt x="237" y="109"/>
                  </a:lnTo>
                  <a:lnTo>
                    <a:pt x="220" y="109"/>
                  </a:lnTo>
                  <a:lnTo>
                    <a:pt x="209" y="109"/>
                  </a:lnTo>
                  <a:lnTo>
                    <a:pt x="201" y="109"/>
                  </a:lnTo>
                  <a:lnTo>
                    <a:pt x="193" y="109"/>
                  </a:lnTo>
                  <a:lnTo>
                    <a:pt x="191" y="109"/>
                  </a:lnTo>
                  <a:lnTo>
                    <a:pt x="186" y="109"/>
                  </a:lnTo>
                  <a:lnTo>
                    <a:pt x="182" y="111"/>
                  </a:lnTo>
                  <a:lnTo>
                    <a:pt x="180" y="111"/>
                  </a:lnTo>
                  <a:lnTo>
                    <a:pt x="180" y="113"/>
                  </a:lnTo>
                  <a:lnTo>
                    <a:pt x="176" y="117"/>
                  </a:lnTo>
                  <a:lnTo>
                    <a:pt x="172" y="122"/>
                  </a:lnTo>
                  <a:lnTo>
                    <a:pt x="170" y="122"/>
                  </a:lnTo>
                  <a:lnTo>
                    <a:pt x="167" y="124"/>
                  </a:lnTo>
                  <a:close/>
                  <a:moveTo>
                    <a:pt x="316" y="132"/>
                  </a:moveTo>
                  <a:lnTo>
                    <a:pt x="316" y="134"/>
                  </a:lnTo>
                  <a:lnTo>
                    <a:pt x="318" y="134"/>
                  </a:lnTo>
                  <a:lnTo>
                    <a:pt x="320" y="134"/>
                  </a:lnTo>
                  <a:lnTo>
                    <a:pt x="320" y="134"/>
                  </a:lnTo>
                  <a:lnTo>
                    <a:pt x="322" y="136"/>
                  </a:lnTo>
                  <a:lnTo>
                    <a:pt x="325" y="136"/>
                  </a:lnTo>
                  <a:lnTo>
                    <a:pt x="327" y="136"/>
                  </a:lnTo>
                  <a:lnTo>
                    <a:pt x="327" y="134"/>
                  </a:lnTo>
                  <a:lnTo>
                    <a:pt x="327" y="132"/>
                  </a:lnTo>
                  <a:lnTo>
                    <a:pt x="325" y="130"/>
                  </a:lnTo>
                  <a:lnTo>
                    <a:pt x="325" y="128"/>
                  </a:lnTo>
                  <a:lnTo>
                    <a:pt x="322" y="126"/>
                  </a:lnTo>
                  <a:lnTo>
                    <a:pt x="320" y="126"/>
                  </a:lnTo>
                  <a:lnTo>
                    <a:pt x="320" y="124"/>
                  </a:lnTo>
                  <a:lnTo>
                    <a:pt x="316" y="126"/>
                  </a:lnTo>
                  <a:lnTo>
                    <a:pt x="314" y="128"/>
                  </a:lnTo>
                  <a:lnTo>
                    <a:pt x="314" y="130"/>
                  </a:lnTo>
                  <a:lnTo>
                    <a:pt x="316" y="132"/>
                  </a:lnTo>
                  <a:close/>
                  <a:moveTo>
                    <a:pt x="469" y="117"/>
                  </a:moveTo>
                  <a:lnTo>
                    <a:pt x="471" y="117"/>
                  </a:lnTo>
                  <a:lnTo>
                    <a:pt x="467" y="115"/>
                  </a:lnTo>
                  <a:lnTo>
                    <a:pt x="469" y="117"/>
                  </a:lnTo>
                  <a:close/>
                  <a:moveTo>
                    <a:pt x="467" y="130"/>
                  </a:moveTo>
                  <a:lnTo>
                    <a:pt x="467" y="130"/>
                  </a:lnTo>
                  <a:lnTo>
                    <a:pt x="467" y="132"/>
                  </a:lnTo>
                  <a:lnTo>
                    <a:pt x="467" y="132"/>
                  </a:lnTo>
                  <a:lnTo>
                    <a:pt x="467" y="132"/>
                  </a:lnTo>
                  <a:lnTo>
                    <a:pt x="467" y="132"/>
                  </a:lnTo>
                  <a:lnTo>
                    <a:pt x="465" y="132"/>
                  </a:lnTo>
                  <a:lnTo>
                    <a:pt x="465" y="132"/>
                  </a:lnTo>
                  <a:lnTo>
                    <a:pt x="465" y="134"/>
                  </a:lnTo>
                  <a:lnTo>
                    <a:pt x="465" y="134"/>
                  </a:lnTo>
                  <a:lnTo>
                    <a:pt x="467" y="134"/>
                  </a:lnTo>
                  <a:lnTo>
                    <a:pt x="467" y="134"/>
                  </a:lnTo>
                  <a:lnTo>
                    <a:pt x="467" y="134"/>
                  </a:lnTo>
                  <a:lnTo>
                    <a:pt x="465" y="134"/>
                  </a:lnTo>
                  <a:lnTo>
                    <a:pt x="463" y="134"/>
                  </a:lnTo>
                  <a:lnTo>
                    <a:pt x="461" y="134"/>
                  </a:lnTo>
                  <a:lnTo>
                    <a:pt x="459" y="134"/>
                  </a:lnTo>
                  <a:lnTo>
                    <a:pt x="459" y="134"/>
                  </a:lnTo>
                  <a:lnTo>
                    <a:pt x="459" y="132"/>
                  </a:lnTo>
                  <a:lnTo>
                    <a:pt x="459" y="132"/>
                  </a:lnTo>
                  <a:lnTo>
                    <a:pt x="457" y="130"/>
                  </a:lnTo>
                  <a:lnTo>
                    <a:pt x="457" y="130"/>
                  </a:lnTo>
                  <a:lnTo>
                    <a:pt x="457" y="134"/>
                  </a:lnTo>
                  <a:lnTo>
                    <a:pt x="457" y="134"/>
                  </a:lnTo>
                  <a:lnTo>
                    <a:pt x="454" y="132"/>
                  </a:lnTo>
                  <a:lnTo>
                    <a:pt x="454" y="132"/>
                  </a:lnTo>
                  <a:lnTo>
                    <a:pt x="454" y="134"/>
                  </a:lnTo>
                  <a:lnTo>
                    <a:pt x="454" y="136"/>
                  </a:lnTo>
                  <a:lnTo>
                    <a:pt x="459" y="138"/>
                  </a:lnTo>
                  <a:lnTo>
                    <a:pt x="463" y="138"/>
                  </a:lnTo>
                  <a:lnTo>
                    <a:pt x="467" y="138"/>
                  </a:lnTo>
                  <a:lnTo>
                    <a:pt x="467" y="136"/>
                  </a:lnTo>
                  <a:lnTo>
                    <a:pt x="467" y="132"/>
                  </a:lnTo>
                  <a:lnTo>
                    <a:pt x="467" y="130"/>
                  </a:lnTo>
                  <a:lnTo>
                    <a:pt x="467" y="130"/>
                  </a:lnTo>
                  <a:close/>
                  <a:moveTo>
                    <a:pt x="503" y="113"/>
                  </a:moveTo>
                  <a:lnTo>
                    <a:pt x="501" y="113"/>
                  </a:lnTo>
                  <a:lnTo>
                    <a:pt x="498" y="115"/>
                  </a:lnTo>
                  <a:lnTo>
                    <a:pt x="501" y="115"/>
                  </a:lnTo>
                  <a:lnTo>
                    <a:pt x="503" y="115"/>
                  </a:lnTo>
                  <a:lnTo>
                    <a:pt x="503" y="115"/>
                  </a:lnTo>
                  <a:lnTo>
                    <a:pt x="503" y="113"/>
                  </a:lnTo>
                  <a:close/>
                  <a:moveTo>
                    <a:pt x="446" y="120"/>
                  </a:moveTo>
                  <a:lnTo>
                    <a:pt x="446" y="120"/>
                  </a:lnTo>
                  <a:lnTo>
                    <a:pt x="438" y="115"/>
                  </a:lnTo>
                  <a:lnTo>
                    <a:pt x="438" y="115"/>
                  </a:lnTo>
                  <a:lnTo>
                    <a:pt x="438" y="115"/>
                  </a:lnTo>
                  <a:lnTo>
                    <a:pt x="438" y="115"/>
                  </a:lnTo>
                  <a:lnTo>
                    <a:pt x="438" y="115"/>
                  </a:lnTo>
                  <a:lnTo>
                    <a:pt x="436" y="115"/>
                  </a:lnTo>
                  <a:lnTo>
                    <a:pt x="436" y="115"/>
                  </a:lnTo>
                  <a:lnTo>
                    <a:pt x="436" y="117"/>
                  </a:lnTo>
                  <a:lnTo>
                    <a:pt x="438" y="117"/>
                  </a:lnTo>
                  <a:lnTo>
                    <a:pt x="438" y="120"/>
                  </a:lnTo>
                  <a:lnTo>
                    <a:pt x="442" y="120"/>
                  </a:lnTo>
                  <a:lnTo>
                    <a:pt x="442" y="120"/>
                  </a:lnTo>
                  <a:lnTo>
                    <a:pt x="444" y="120"/>
                  </a:lnTo>
                  <a:lnTo>
                    <a:pt x="444" y="120"/>
                  </a:lnTo>
                  <a:lnTo>
                    <a:pt x="446" y="122"/>
                  </a:lnTo>
                  <a:lnTo>
                    <a:pt x="446" y="120"/>
                  </a:lnTo>
                  <a:lnTo>
                    <a:pt x="446" y="120"/>
                  </a:lnTo>
                  <a:lnTo>
                    <a:pt x="446" y="120"/>
                  </a:lnTo>
                  <a:close/>
                  <a:moveTo>
                    <a:pt x="360" y="132"/>
                  </a:moveTo>
                  <a:lnTo>
                    <a:pt x="360" y="132"/>
                  </a:lnTo>
                  <a:lnTo>
                    <a:pt x="360" y="132"/>
                  </a:lnTo>
                  <a:lnTo>
                    <a:pt x="362" y="132"/>
                  </a:lnTo>
                  <a:lnTo>
                    <a:pt x="362" y="132"/>
                  </a:lnTo>
                  <a:lnTo>
                    <a:pt x="362" y="132"/>
                  </a:lnTo>
                  <a:lnTo>
                    <a:pt x="362" y="132"/>
                  </a:lnTo>
                  <a:lnTo>
                    <a:pt x="362" y="132"/>
                  </a:lnTo>
                  <a:lnTo>
                    <a:pt x="362" y="132"/>
                  </a:lnTo>
                  <a:lnTo>
                    <a:pt x="360" y="132"/>
                  </a:lnTo>
                  <a:close/>
                  <a:moveTo>
                    <a:pt x="427" y="120"/>
                  </a:moveTo>
                  <a:lnTo>
                    <a:pt x="427" y="117"/>
                  </a:lnTo>
                  <a:lnTo>
                    <a:pt x="427" y="117"/>
                  </a:lnTo>
                  <a:lnTo>
                    <a:pt x="427" y="117"/>
                  </a:lnTo>
                  <a:lnTo>
                    <a:pt x="427" y="117"/>
                  </a:lnTo>
                  <a:lnTo>
                    <a:pt x="425" y="117"/>
                  </a:lnTo>
                  <a:lnTo>
                    <a:pt x="425" y="117"/>
                  </a:lnTo>
                  <a:lnTo>
                    <a:pt x="425" y="117"/>
                  </a:lnTo>
                  <a:lnTo>
                    <a:pt x="423" y="120"/>
                  </a:lnTo>
                  <a:lnTo>
                    <a:pt x="425" y="120"/>
                  </a:lnTo>
                  <a:lnTo>
                    <a:pt x="427" y="120"/>
                  </a:lnTo>
                  <a:lnTo>
                    <a:pt x="427" y="122"/>
                  </a:lnTo>
                  <a:lnTo>
                    <a:pt x="429" y="120"/>
                  </a:lnTo>
                  <a:lnTo>
                    <a:pt x="427" y="120"/>
                  </a:lnTo>
                  <a:lnTo>
                    <a:pt x="427" y="120"/>
                  </a:lnTo>
                  <a:close/>
                  <a:moveTo>
                    <a:pt x="433" y="120"/>
                  </a:moveTo>
                  <a:lnTo>
                    <a:pt x="433" y="120"/>
                  </a:lnTo>
                  <a:lnTo>
                    <a:pt x="433" y="120"/>
                  </a:lnTo>
                  <a:lnTo>
                    <a:pt x="433" y="117"/>
                  </a:lnTo>
                  <a:lnTo>
                    <a:pt x="433" y="117"/>
                  </a:lnTo>
                  <a:lnTo>
                    <a:pt x="433" y="120"/>
                  </a:lnTo>
                  <a:lnTo>
                    <a:pt x="433" y="120"/>
                  </a:lnTo>
                  <a:lnTo>
                    <a:pt x="431" y="120"/>
                  </a:lnTo>
                  <a:lnTo>
                    <a:pt x="431" y="122"/>
                  </a:lnTo>
                  <a:lnTo>
                    <a:pt x="431" y="122"/>
                  </a:lnTo>
                  <a:lnTo>
                    <a:pt x="433" y="124"/>
                  </a:lnTo>
                  <a:lnTo>
                    <a:pt x="433" y="122"/>
                  </a:lnTo>
                  <a:lnTo>
                    <a:pt x="433" y="122"/>
                  </a:lnTo>
                  <a:lnTo>
                    <a:pt x="436" y="122"/>
                  </a:lnTo>
                  <a:lnTo>
                    <a:pt x="436" y="122"/>
                  </a:lnTo>
                  <a:lnTo>
                    <a:pt x="433" y="120"/>
                  </a:lnTo>
                  <a:close/>
                  <a:moveTo>
                    <a:pt x="442" y="124"/>
                  </a:moveTo>
                  <a:lnTo>
                    <a:pt x="440" y="124"/>
                  </a:lnTo>
                  <a:lnTo>
                    <a:pt x="440" y="124"/>
                  </a:lnTo>
                  <a:lnTo>
                    <a:pt x="440" y="124"/>
                  </a:lnTo>
                  <a:lnTo>
                    <a:pt x="440" y="124"/>
                  </a:lnTo>
                  <a:lnTo>
                    <a:pt x="440" y="126"/>
                  </a:lnTo>
                  <a:lnTo>
                    <a:pt x="440" y="124"/>
                  </a:lnTo>
                  <a:lnTo>
                    <a:pt x="440" y="126"/>
                  </a:lnTo>
                  <a:lnTo>
                    <a:pt x="440" y="126"/>
                  </a:lnTo>
                  <a:lnTo>
                    <a:pt x="442" y="126"/>
                  </a:lnTo>
                  <a:lnTo>
                    <a:pt x="442" y="124"/>
                  </a:lnTo>
                  <a:lnTo>
                    <a:pt x="442" y="124"/>
                  </a:lnTo>
                  <a:lnTo>
                    <a:pt x="442" y="124"/>
                  </a:lnTo>
                  <a:close/>
                  <a:moveTo>
                    <a:pt x="438" y="111"/>
                  </a:moveTo>
                  <a:lnTo>
                    <a:pt x="436" y="109"/>
                  </a:lnTo>
                  <a:lnTo>
                    <a:pt x="429" y="105"/>
                  </a:lnTo>
                  <a:lnTo>
                    <a:pt x="427" y="105"/>
                  </a:lnTo>
                  <a:lnTo>
                    <a:pt x="419" y="105"/>
                  </a:lnTo>
                  <a:lnTo>
                    <a:pt x="410" y="105"/>
                  </a:lnTo>
                  <a:lnTo>
                    <a:pt x="408" y="105"/>
                  </a:lnTo>
                  <a:lnTo>
                    <a:pt x="408" y="105"/>
                  </a:lnTo>
                  <a:lnTo>
                    <a:pt x="406" y="105"/>
                  </a:lnTo>
                  <a:lnTo>
                    <a:pt x="408" y="107"/>
                  </a:lnTo>
                  <a:lnTo>
                    <a:pt x="406" y="109"/>
                  </a:lnTo>
                  <a:lnTo>
                    <a:pt x="404" y="109"/>
                  </a:lnTo>
                  <a:lnTo>
                    <a:pt x="404" y="111"/>
                  </a:lnTo>
                  <a:lnTo>
                    <a:pt x="404" y="113"/>
                  </a:lnTo>
                  <a:lnTo>
                    <a:pt x="404" y="113"/>
                  </a:lnTo>
                  <a:lnTo>
                    <a:pt x="406" y="115"/>
                  </a:lnTo>
                  <a:lnTo>
                    <a:pt x="410" y="113"/>
                  </a:lnTo>
                  <a:lnTo>
                    <a:pt x="408" y="117"/>
                  </a:lnTo>
                  <a:lnTo>
                    <a:pt x="408" y="117"/>
                  </a:lnTo>
                  <a:lnTo>
                    <a:pt x="410" y="120"/>
                  </a:lnTo>
                  <a:lnTo>
                    <a:pt x="410" y="120"/>
                  </a:lnTo>
                  <a:lnTo>
                    <a:pt x="410" y="122"/>
                  </a:lnTo>
                  <a:lnTo>
                    <a:pt x="413" y="120"/>
                  </a:lnTo>
                  <a:lnTo>
                    <a:pt x="413" y="120"/>
                  </a:lnTo>
                  <a:lnTo>
                    <a:pt x="413" y="120"/>
                  </a:lnTo>
                  <a:lnTo>
                    <a:pt x="413" y="120"/>
                  </a:lnTo>
                  <a:lnTo>
                    <a:pt x="413" y="120"/>
                  </a:lnTo>
                  <a:lnTo>
                    <a:pt x="413" y="117"/>
                  </a:lnTo>
                  <a:lnTo>
                    <a:pt x="413" y="117"/>
                  </a:lnTo>
                  <a:lnTo>
                    <a:pt x="413" y="117"/>
                  </a:lnTo>
                  <a:lnTo>
                    <a:pt x="413" y="117"/>
                  </a:lnTo>
                  <a:lnTo>
                    <a:pt x="413" y="117"/>
                  </a:lnTo>
                  <a:lnTo>
                    <a:pt x="413" y="115"/>
                  </a:lnTo>
                  <a:lnTo>
                    <a:pt x="417" y="117"/>
                  </a:lnTo>
                  <a:lnTo>
                    <a:pt x="419" y="120"/>
                  </a:lnTo>
                  <a:lnTo>
                    <a:pt x="421" y="117"/>
                  </a:lnTo>
                  <a:lnTo>
                    <a:pt x="421" y="117"/>
                  </a:lnTo>
                  <a:lnTo>
                    <a:pt x="421" y="115"/>
                  </a:lnTo>
                  <a:lnTo>
                    <a:pt x="419" y="115"/>
                  </a:lnTo>
                  <a:lnTo>
                    <a:pt x="419" y="115"/>
                  </a:lnTo>
                  <a:lnTo>
                    <a:pt x="417" y="115"/>
                  </a:lnTo>
                  <a:lnTo>
                    <a:pt x="417" y="113"/>
                  </a:lnTo>
                  <a:lnTo>
                    <a:pt x="417" y="113"/>
                  </a:lnTo>
                  <a:lnTo>
                    <a:pt x="417" y="113"/>
                  </a:lnTo>
                  <a:lnTo>
                    <a:pt x="419" y="111"/>
                  </a:lnTo>
                  <a:lnTo>
                    <a:pt x="421" y="111"/>
                  </a:lnTo>
                  <a:lnTo>
                    <a:pt x="421" y="111"/>
                  </a:lnTo>
                  <a:lnTo>
                    <a:pt x="421" y="113"/>
                  </a:lnTo>
                  <a:lnTo>
                    <a:pt x="423" y="113"/>
                  </a:lnTo>
                  <a:lnTo>
                    <a:pt x="423" y="113"/>
                  </a:lnTo>
                  <a:lnTo>
                    <a:pt x="423" y="113"/>
                  </a:lnTo>
                  <a:lnTo>
                    <a:pt x="425" y="111"/>
                  </a:lnTo>
                  <a:lnTo>
                    <a:pt x="425" y="111"/>
                  </a:lnTo>
                  <a:lnTo>
                    <a:pt x="425" y="111"/>
                  </a:lnTo>
                  <a:lnTo>
                    <a:pt x="425" y="111"/>
                  </a:lnTo>
                  <a:lnTo>
                    <a:pt x="427" y="111"/>
                  </a:lnTo>
                  <a:lnTo>
                    <a:pt x="427" y="113"/>
                  </a:lnTo>
                  <a:lnTo>
                    <a:pt x="429" y="113"/>
                  </a:lnTo>
                  <a:lnTo>
                    <a:pt x="431" y="113"/>
                  </a:lnTo>
                  <a:lnTo>
                    <a:pt x="431" y="113"/>
                  </a:lnTo>
                  <a:lnTo>
                    <a:pt x="436" y="113"/>
                  </a:lnTo>
                  <a:lnTo>
                    <a:pt x="438" y="113"/>
                  </a:lnTo>
                  <a:lnTo>
                    <a:pt x="438" y="111"/>
                  </a:lnTo>
                  <a:close/>
                </a:path>
              </a:pathLst>
            </a:custGeom>
            <a:gradFill>
              <a:gsLst>
                <a:gs pos="2000">
                  <a:schemeClr val="accent1"/>
                </a:gs>
                <a:gs pos="100000">
                  <a:schemeClr val="accent1">
                    <a:lumMod val="75000"/>
                  </a:schemeClr>
                </a:gs>
              </a:gsLst>
              <a:lin ang="2700000" scaled="1"/>
            </a:gra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8" name="Freeform 31">
              <a:extLst>
                <a:ext uri="{FF2B5EF4-FFF2-40B4-BE49-F238E27FC236}">
                  <a16:creationId xmlns:a16="http://schemas.microsoft.com/office/drawing/2014/main" id="{E6785FEC-4AAB-42F1-A10C-FDCE1ECF33B8}"/>
                </a:ext>
              </a:extLst>
            </p:cNvPr>
            <p:cNvSpPr>
              <a:spLocks noEditPoints="1"/>
            </p:cNvSpPr>
            <p:nvPr/>
          </p:nvSpPr>
          <p:spPr bwMode="auto">
            <a:xfrm>
              <a:off x="6387859" y="3948484"/>
              <a:ext cx="896426" cy="902679"/>
            </a:xfrm>
            <a:custGeom>
              <a:avLst/>
              <a:gdLst>
                <a:gd name="T0" fmla="*/ 369 w 430"/>
                <a:gd name="T1" fmla="*/ 220 h 433"/>
                <a:gd name="T2" fmla="*/ 354 w 430"/>
                <a:gd name="T3" fmla="*/ 180 h 433"/>
                <a:gd name="T4" fmla="*/ 306 w 430"/>
                <a:gd name="T5" fmla="*/ 187 h 433"/>
                <a:gd name="T6" fmla="*/ 298 w 430"/>
                <a:gd name="T7" fmla="*/ 197 h 433"/>
                <a:gd name="T8" fmla="*/ 237 w 430"/>
                <a:gd name="T9" fmla="*/ 214 h 433"/>
                <a:gd name="T10" fmla="*/ 199 w 430"/>
                <a:gd name="T11" fmla="*/ 206 h 433"/>
                <a:gd name="T12" fmla="*/ 153 w 430"/>
                <a:gd name="T13" fmla="*/ 258 h 433"/>
                <a:gd name="T14" fmla="*/ 109 w 430"/>
                <a:gd name="T15" fmla="*/ 248 h 433"/>
                <a:gd name="T16" fmla="*/ 88 w 430"/>
                <a:gd name="T17" fmla="*/ 212 h 433"/>
                <a:gd name="T18" fmla="*/ 51 w 430"/>
                <a:gd name="T19" fmla="*/ 143 h 433"/>
                <a:gd name="T20" fmla="*/ 82 w 430"/>
                <a:gd name="T21" fmla="*/ 82 h 433"/>
                <a:gd name="T22" fmla="*/ 132 w 430"/>
                <a:gd name="T23" fmla="*/ 86 h 433"/>
                <a:gd name="T24" fmla="*/ 174 w 430"/>
                <a:gd name="T25" fmla="*/ 84 h 433"/>
                <a:gd name="T26" fmla="*/ 164 w 430"/>
                <a:gd name="T27" fmla="*/ 59 h 433"/>
                <a:gd name="T28" fmla="*/ 212 w 430"/>
                <a:gd name="T29" fmla="*/ 40 h 433"/>
                <a:gd name="T30" fmla="*/ 233 w 430"/>
                <a:gd name="T31" fmla="*/ 25 h 433"/>
                <a:gd name="T32" fmla="*/ 187 w 430"/>
                <a:gd name="T33" fmla="*/ 6 h 433"/>
                <a:gd name="T34" fmla="*/ 132 w 430"/>
                <a:gd name="T35" fmla="*/ 2 h 433"/>
                <a:gd name="T36" fmla="*/ 120 w 430"/>
                <a:gd name="T37" fmla="*/ 31 h 433"/>
                <a:gd name="T38" fmla="*/ 93 w 430"/>
                <a:gd name="T39" fmla="*/ 52 h 433"/>
                <a:gd name="T40" fmla="*/ 59 w 430"/>
                <a:gd name="T41" fmla="*/ 57 h 433"/>
                <a:gd name="T42" fmla="*/ 38 w 430"/>
                <a:gd name="T43" fmla="*/ 88 h 433"/>
                <a:gd name="T44" fmla="*/ 28 w 430"/>
                <a:gd name="T45" fmla="*/ 132 h 433"/>
                <a:gd name="T46" fmla="*/ 32 w 430"/>
                <a:gd name="T47" fmla="*/ 143 h 433"/>
                <a:gd name="T48" fmla="*/ 34 w 430"/>
                <a:gd name="T49" fmla="*/ 208 h 433"/>
                <a:gd name="T50" fmla="*/ 9 w 430"/>
                <a:gd name="T51" fmla="*/ 206 h 433"/>
                <a:gd name="T52" fmla="*/ 19 w 430"/>
                <a:gd name="T53" fmla="*/ 264 h 433"/>
                <a:gd name="T54" fmla="*/ 55 w 430"/>
                <a:gd name="T55" fmla="*/ 300 h 433"/>
                <a:gd name="T56" fmla="*/ 187 w 430"/>
                <a:gd name="T57" fmla="*/ 353 h 433"/>
                <a:gd name="T58" fmla="*/ 250 w 430"/>
                <a:gd name="T59" fmla="*/ 418 h 433"/>
                <a:gd name="T60" fmla="*/ 279 w 430"/>
                <a:gd name="T61" fmla="*/ 426 h 433"/>
                <a:gd name="T62" fmla="*/ 266 w 430"/>
                <a:gd name="T63" fmla="*/ 401 h 433"/>
                <a:gd name="T64" fmla="*/ 239 w 430"/>
                <a:gd name="T65" fmla="*/ 370 h 433"/>
                <a:gd name="T66" fmla="*/ 185 w 430"/>
                <a:gd name="T67" fmla="*/ 313 h 433"/>
                <a:gd name="T68" fmla="*/ 176 w 430"/>
                <a:gd name="T69" fmla="*/ 294 h 433"/>
                <a:gd name="T70" fmla="*/ 212 w 430"/>
                <a:gd name="T71" fmla="*/ 302 h 433"/>
                <a:gd name="T72" fmla="*/ 243 w 430"/>
                <a:gd name="T73" fmla="*/ 279 h 433"/>
                <a:gd name="T74" fmla="*/ 294 w 430"/>
                <a:gd name="T75" fmla="*/ 243 h 433"/>
                <a:gd name="T76" fmla="*/ 109 w 430"/>
                <a:gd name="T77" fmla="*/ 25 h 433"/>
                <a:gd name="T78" fmla="*/ 229 w 430"/>
                <a:gd name="T79" fmla="*/ 174 h 433"/>
                <a:gd name="T80" fmla="*/ 208 w 430"/>
                <a:gd name="T81" fmla="*/ 178 h 433"/>
                <a:gd name="T82" fmla="*/ 204 w 430"/>
                <a:gd name="T83" fmla="*/ 138 h 433"/>
                <a:gd name="T84" fmla="*/ 229 w 430"/>
                <a:gd name="T85" fmla="*/ 157 h 433"/>
                <a:gd name="T86" fmla="*/ 273 w 430"/>
                <a:gd name="T87" fmla="*/ 155 h 433"/>
                <a:gd name="T88" fmla="*/ 294 w 430"/>
                <a:gd name="T89" fmla="*/ 174 h 433"/>
                <a:gd name="T90" fmla="*/ 245 w 430"/>
                <a:gd name="T91" fmla="*/ 166 h 433"/>
                <a:gd name="T92" fmla="*/ 260 w 430"/>
                <a:gd name="T93" fmla="*/ 153 h 433"/>
                <a:gd name="T94" fmla="*/ 394 w 430"/>
                <a:gd name="T95" fmla="*/ 304 h 433"/>
                <a:gd name="T96" fmla="*/ 411 w 430"/>
                <a:gd name="T97" fmla="*/ 315 h 433"/>
                <a:gd name="T98" fmla="*/ 415 w 430"/>
                <a:gd name="T99" fmla="*/ 321 h 433"/>
                <a:gd name="T100" fmla="*/ 344 w 430"/>
                <a:gd name="T101" fmla="*/ 300 h 433"/>
                <a:gd name="T102" fmla="*/ 359 w 430"/>
                <a:gd name="T103" fmla="*/ 241 h 433"/>
                <a:gd name="T104" fmla="*/ 382 w 430"/>
                <a:gd name="T105" fmla="*/ 269 h 433"/>
                <a:gd name="T106" fmla="*/ 380 w 430"/>
                <a:gd name="T107" fmla="*/ 288 h 433"/>
                <a:gd name="T108" fmla="*/ 382 w 430"/>
                <a:gd name="T109" fmla="*/ 256 h 433"/>
                <a:gd name="T110" fmla="*/ 365 w 430"/>
                <a:gd name="T111" fmla="*/ 241 h 433"/>
                <a:gd name="T112" fmla="*/ 354 w 430"/>
                <a:gd name="T113" fmla="*/ 241 h 433"/>
                <a:gd name="T114" fmla="*/ 323 w 430"/>
                <a:gd name="T115" fmla="*/ 237 h 433"/>
                <a:gd name="T116" fmla="*/ 346 w 430"/>
                <a:gd name="T117" fmla="*/ 248 h 433"/>
                <a:gd name="T118" fmla="*/ 354 w 430"/>
                <a:gd name="T119" fmla="*/ 279 h 433"/>
                <a:gd name="T120" fmla="*/ 375 w 430"/>
                <a:gd name="T121" fmla="*/ 26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433">
                  <a:moveTo>
                    <a:pt x="317" y="212"/>
                  </a:moveTo>
                  <a:lnTo>
                    <a:pt x="321" y="212"/>
                  </a:lnTo>
                  <a:lnTo>
                    <a:pt x="325" y="212"/>
                  </a:lnTo>
                  <a:lnTo>
                    <a:pt x="333" y="210"/>
                  </a:lnTo>
                  <a:lnTo>
                    <a:pt x="336" y="210"/>
                  </a:lnTo>
                  <a:lnTo>
                    <a:pt x="338" y="210"/>
                  </a:lnTo>
                  <a:lnTo>
                    <a:pt x="342" y="206"/>
                  </a:lnTo>
                  <a:lnTo>
                    <a:pt x="344" y="206"/>
                  </a:lnTo>
                  <a:lnTo>
                    <a:pt x="346" y="208"/>
                  </a:lnTo>
                  <a:lnTo>
                    <a:pt x="346" y="208"/>
                  </a:lnTo>
                  <a:lnTo>
                    <a:pt x="346" y="210"/>
                  </a:lnTo>
                  <a:lnTo>
                    <a:pt x="346" y="210"/>
                  </a:lnTo>
                  <a:lnTo>
                    <a:pt x="346" y="214"/>
                  </a:lnTo>
                  <a:lnTo>
                    <a:pt x="346" y="214"/>
                  </a:lnTo>
                  <a:lnTo>
                    <a:pt x="350" y="218"/>
                  </a:lnTo>
                  <a:lnTo>
                    <a:pt x="350" y="218"/>
                  </a:lnTo>
                  <a:lnTo>
                    <a:pt x="352" y="218"/>
                  </a:lnTo>
                  <a:lnTo>
                    <a:pt x="354" y="222"/>
                  </a:lnTo>
                  <a:lnTo>
                    <a:pt x="356" y="225"/>
                  </a:lnTo>
                  <a:lnTo>
                    <a:pt x="361" y="225"/>
                  </a:lnTo>
                  <a:lnTo>
                    <a:pt x="365" y="225"/>
                  </a:lnTo>
                  <a:lnTo>
                    <a:pt x="369" y="220"/>
                  </a:lnTo>
                  <a:lnTo>
                    <a:pt x="369" y="218"/>
                  </a:lnTo>
                  <a:lnTo>
                    <a:pt x="369" y="210"/>
                  </a:lnTo>
                  <a:lnTo>
                    <a:pt x="371" y="210"/>
                  </a:lnTo>
                  <a:lnTo>
                    <a:pt x="373" y="208"/>
                  </a:lnTo>
                  <a:lnTo>
                    <a:pt x="373" y="206"/>
                  </a:lnTo>
                  <a:lnTo>
                    <a:pt x="373" y="201"/>
                  </a:lnTo>
                  <a:lnTo>
                    <a:pt x="375" y="197"/>
                  </a:lnTo>
                  <a:lnTo>
                    <a:pt x="373" y="195"/>
                  </a:lnTo>
                  <a:lnTo>
                    <a:pt x="373" y="193"/>
                  </a:lnTo>
                  <a:lnTo>
                    <a:pt x="373" y="193"/>
                  </a:lnTo>
                  <a:lnTo>
                    <a:pt x="371" y="193"/>
                  </a:lnTo>
                  <a:lnTo>
                    <a:pt x="371" y="193"/>
                  </a:lnTo>
                  <a:lnTo>
                    <a:pt x="371" y="191"/>
                  </a:lnTo>
                  <a:lnTo>
                    <a:pt x="371" y="191"/>
                  </a:lnTo>
                  <a:lnTo>
                    <a:pt x="371" y="191"/>
                  </a:lnTo>
                  <a:lnTo>
                    <a:pt x="369" y="189"/>
                  </a:lnTo>
                  <a:lnTo>
                    <a:pt x="371" y="189"/>
                  </a:lnTo>
                  <a:lnTo>
                    <a:pt x="371" y="189"/>
                  </a:lnTo>
                  <a:lnTo>
                    <a:pt x="369" y="187"/>
                  </a:lnTo>
                  <a:lnTo>
                    <a:pt x="365" y="185"/>
                  </a:lnTo>
                  <a:lnTo>
                    <a:pt x="359" y="180"/>
                  </a:lnTo>
                  <a:lnTo>
                    <a:pt x="354" y="180"/>
                  </a:lnTo>
                  <a:lnTo>
                    <a:pt x="340" y="178"/>
                  </a:lnTo>
                  <a:lnTo>
                    <a:pt x="338" y="178"/>
                  </a:lnTo>
                  <a:lnTo>
                    <a:pt x="338" y="180"/>
                  </a:lnTo>
                  <a:lnTo>
                    <a:pt x="336" y="183"/>
                  </a:lnTo>
                  <a:lnTo>
                    <a:pt x="333" y="183"/>
                  </a:lnTo>
                  <a:lnTo>
                    <a:pt x="333" y="183"/>
                  </a:lnTo>
                  <a:lnTo>
                    <a:pt x="331" y="185"/>
                  </a:lnTo>
                  <a:lnTo>
                    <a:pt x="329" y="183"/>
                  </a:lnTo>
                  <a:lnTo>
                    <a:pt x="329" y="183"/>
                  </a:lnTo>
                  <a:lnTo>
                    <a:pt x="327" y="183"/>
                  </a:lnTo>
                  <a:lnTo>
                    <a:pt x="319" y="185"/>
                  </a:lnTo>
                  <a:lnTo>
                    <a:pt x="319" y="185"/>
                  </a:lnTo>
                  <a:lnTo>
                    <a:pt x="317" y="185"/>
                  </a:lnTo>
                  <a:lnTo>
                    <a:pt x="317" y="185"/>
                  </a:lnTo>
                  <a:lnTo>
                    <a:pt x="315" y="185"/>
                  </a:lnTo>
                  <a:lnTo>
                    <a:pt x="315" y="185"/>
                  </a:lnTo>
                  <a:lnTo>
                    <a:pt x="315" y="185"/>
                  </a:lnTo>
                  <a:lnTo>
                    <a:pt x="315" y="185"/>
                  </a:lnTo>
                  <a:lnTo>
                    <a:pt x="310" y="187"/>
                  </a:lnTo>
                  <a:lnTo>
                    <a:pt x="310" y="187"/>
                  </a:lnTo>
                  <a:lnTo>
                    <a:pt x="308" y="187"/>
                  </a:lnTo>
                  <a:lnTo>
                    <a:pt x="306" y="187"/>
                  </a:lnTo>
                  <a:lnTo>
                    <a:pt x="306" y="189"/>
                  </a:lnTo>
                  <a:lnTo>
                    <a:pt x="308" y="189"/>
                  </a:lnTo>
                  <a:lnTo>
                    <a:pt x="308" y="191"/>
                  </a:lnTo>
                  <a:lnTo>
                    <a:pt x="310" y="191"/>
                  </a:lnTo>
                  <a:lnTo>
                    <a:pt x="310" y="191"/>
                  </a:lnTo>
                  <a:lnTo>
                    <a:pt x="319" y="191"/>
                  </a:lnTo>
                  <a:lnTo>
                    <a:pt x="321" y="191"/>
                  </a:lnTo>
                  <a:lnTo>
                    <a:pt x="321" y="193"/>
                  </a:lnTo>
                  <a:lnTo>
                    <a:pt x="321" y="193"/>
                  </a:lnTo>
                  <a:lnTo>
                    <a:pt x="323" y="193"/>
                  </a:lnTo>
                  <a:lnTo>
                    <a:pt x="327" y="195"/>
                  </a:lnTo>
                  <a:lnTo>
                    <a:pt x="327" y="195"/>
                  </a:lnTo>
                  <a:lnTo>
                    <a:pt x="327" y="197"/>
                  </a:lnTo>
                  <a:lnTo>
                    <a:pt x="325" y="197"/>
                  </a:lnTo>
                  <a:lnTo>
                    <a:pt x="323" y="197"/>
                  </a:lnTo>
                  <a:lnTo>
                    <a:pt x="312" y="199"/>
                  </a:lnTo>
                  <a:lnTo>
                    <a:pt x="308" y="201"/>
                  </a:lnTo>
                  <a:lnTo>
                    <a:pt x="304" y="201"/>
                  </a:lnTo>
                  <a:lnTo>
                    <a:pt x="304" y="199"/>
                  </a:lnTo>
                  <a:lnTo>
                    <a:pt x="302" y="199"/>
                  </a:lnTo>
                  <a:lnTo>
                    <a:pt x="300" y="199"/>
                  </a:lnTo>
                  <a:lnTo>
                    <a:pt x="298" y="197"/>
                  </a:lnTo>
                  <a:lnTo>
                    <a:pt x="296" y="197"/>
                  </a:lnTo>
                  <a:lnTo>
                    <a:pt x="296" y="197"/>
                  </a:lnTo>
                  <a:lnTo>
                    <a:pt x="296" y="197"/>
                  </a:lnTo>
                  <a:lnTo>
                    <a:pt x="294" y="197"/>
                  </a:lnTo>
                  <a:lnTo>
                    <a:pt x="294" y="199"/>
                  </a:lnTo>
                  <a:lnTo>
                    <a:pt x="289" y="199"/>
                  </a:lnTo>
                  <a:lnTo>
                    <a:pt x="283" y="197"/>
                  </a:lnTo>
                  <a:lnTo>
                    <a:pt x="281" y="197"/>
                  </a:lnTo>
                  <a:lnTo>
                    <a:pt x="277" y="197"/>
                  </a:lnTo>
                  <a:lnTo>
                    <a:pt x="258" y="199"/>
                  </a:lnTo>
                  <a:lnTo>
                    <a:pt x="256" y="199"/>
                  </a:lnTo>
                  <a:lnTo>
                    <a:pt x="252" y="201"/>
                  </a:lnTo>
                  <a:lnTo>
                    <a:pt x="252" y="204"/>
                  </a:lnTo>
                  <a:lnTo>
                    <a:pt x="252" y="206"/>
                  </a:lnTo>
                  <a:lnTo>
                    <a:pt x="252" y="210"/>
                  </a:lnTo>
                  <a:lnTo>
                    <a:pt x="250" y="212"/>
                  </a:lnTo>
                  <a:lnTo>
                    <a:pt x="248" y="214"/>
                  </a:lnTo>
                  <a:lnTo>
                    <a:pt x="245" y="214"/>
                  </a:lnTo>
                  <a:lnTo>
                    <a:pt x="243" y="212"/>
                  </a:lnTo>
                  <a:lnTo>
                    <a:pt x="241" y="212"/>
                  </a:lnTo>
                  <a:lnTo>
                    <a:pt x="239" y="212"/>
                  </a:lnTo>
                  <a:lnTo>
                    <a:pt x="237" y="214"/>
                  </a:lnTo>
                  <a:lnTo>
                    <a:pt x="235" y="214"/>
                  </a:lnTo>
                  <a:lnTo>
                    <a:pt x="231" y="216"/>
                  </a:lnTo>
                  <a:lnTo>
                    <a:pt x="227" y="216"/>
                  </a:lnTo>
                  <a:lnTo>
                    <a:pt x="222" y="214"/>
                  </a:lnTo>
                  <a:lnTo>
                    <a:pt x="218" y="214"/>
                  </a:lnTo>
                  <a:lnTo>
                    <a:pt x="210" y="214"/>
                  </a:lnTo>
                  <a:lnTo>
                    <a:pt x="210" y="214"/>
                  </a:lnTo>
                  <a:lnTo>
                    <a:pt x="210" y="214"/>
                  </a:lnTo>
                  <a:lnTo>
                    <a:pt x="208" y="212"/>
                  </a:lnTo>
                  <a:lnTo>
                    <a:pt x="206" y="210"/>
                  </a:lnTo>
                  <a:lnTo>
                    <a:pt x="206" y="208"/>
                  </a:lnTo>
                  <a:lnTo>
                    <a:pt x="206" y="204"/>
                  </a:lnTo>
                  <a:lnTo>
                    <a:pt x="206" y="204"/>
                  </a:lnTo>
                  <a:lnTo>
                    <a:pt x="204" y="201"/>
                  </a:lnTo>
                  <a:lnTo>
                    <a:pt x="204" y="201"/>
                  </a:lnTo>
                  <a:lnTo>
                    <a:pt x="204" y="201"/>
                  </a:lnTo>
                  <a:lnTo>
                    <a:pt x="201" y="201"/>
                  </a:lnTo>
                  <a:lnTo>
                    <a:pt x="199" y="201"/>
                  </a:lnTo>
                  <a:lnTo>
                    <a:pt x="199" y="204"/>
                  </a:lnTo>
                  <a:lnTo>
                    <a:pt x="199" y="204"/>
                  </a:lnTo>
                  <a:lnTo>
                    <a:pt x="199" y="206"/>
                  </a:lnTo>
                  <a:lnTo>
                    <a:pt x="199" y="206"/>
                  </a:lnTo>
                  <a:lnTo>
                    <a:pt x="197" y="206"/>
                  </a:lnTo>
                  <a:lnTo>
                    <a:pt x="193" y="206"/>
                  </a:lnTo>
                  <a:lnTo>
                    <a:pt x="191" y="206"/>
                  </a:lnTo>
                  <a:lnTo>
                    <a:pt x="191" y="208"/>
                  </a:lnTo>
                  <a:lnTo>
                    <a:pt x="187" y="212"/>
                  </a:lnTo>
                  <a:lnTo>
                    <a:pt x="185" y="214"/>
                  </a:lnTo>
                  <a:lnTo>
                    <a:pt x="178" y="222"/>
                  </a:lnTo>
                  <a:lnTo>
                    <a:pt x="174" y="227"/>
                  </a:lnTo>
                  <a:lnTo>
                    <a:pt x="170" y="231"/>
                  </a:lnTo>
                  <a:lnTo>
                    <a:pt x="170" y="233"/>
                  </a:lnTo>
                  <a:lnTo>
                    <a:pt x="168" y="235"/>
                  </a:lnTo>
                  <a:lnTo>
                    <a:pt x="168" y="235"/>
                  </a:lnTo>
                  <a:lnTo>
                    <a:pt x="166" y="235"/>
                  </a:lnTo>
                  <a:lnTo>
                    <a:pt x="164" y="237"/>
                  </a:lnTo>
                  <a:lnTo>
                    <a:pt x="164" y="239"/>
                  </a:lnTo>
                  <a:lnTo>
                    <a:pt x="162" y="239"/>
                  </a:lnTo>
                  <a:lnTo>
                    <a:pt x="162" y="241"/>
                  </a:lnTo>
                  <a:lnTo>
                    <a:pt x="160" y="246"/>
                  </a:lnTo>
                  <a:lnTo>
                    <a:pt x="160" y="250"/>
                  </a:lnTo>
                  <a:lnTo>
                    <a:pt x="160" y="250"/>
                  </a:lnTo>
                  <a:lnTo>
                    <a:pt x="155" y="256"/>
                  </a:lnTo>
                  <a:lnTo>
                    <a:pt x="153" y="258"/>
                  </a:lnTo>
                  <a:lnTo>
                    <a:pt x="151" y="260"/>
                  </a:lnTo>
                  <a:lnTo>
                    <a:pt x="147" y="260"/>
                  </a:lnTo>
                  <a:lnTo>
                    <a:pt x="145" y="258"/>
                  </a:lnTo>
                  <a:lnTo>
                    <a:pt x="143" y="256"/>
                  </a:lnTo>
                  <a:lnTo>
                    <a:pt x="143" y="256"/>
                  </a:lnTo>
                  <a:lnTo>
                    <a:pt x="141" y="256"/>
                  </a:lnTo>
                  <a:lnTo>
                    <a:pt x="139" y="256"/>
                  </a:lnTo>
                  <a:lnTo>
                    <a:pt x="132" y="258"/>
                  </a:lnTo>
                  <a:lnTo>
                    <a:pt x="130" y="258"/>
                  </a:lnTo>
                  <a:lnTo>
                    <a:pt x="128" y="256"/>
                  </a:lnTo>
                  <a:lnTo>
                    <a:pt x="128" y="256"/>
                  </a:lnTo>
                  <a:lnTo>
                    <a:pt x="126" y="256"/>
                  </a:lnTo>
                  <a:lnTo>
                    <a:pt x="128" y="252"/>
                  </a:lnTo>
                  <a:lnTo>
                    <a:pt x="128" y="252"/>
                  </a:lnTo>
                  <a:lnTo>
                    <a:pt x="124" y="252"/>
                  </a:lnTo>
                  <a:lnTo>
                    <a:pt x="118" y="254"/>
                  </a:lnTo>
                  <a:lnTo>
                    <a:pt x="118" y="254"/>
                  </a:lnTo>
                  <a:lnTo>
                    <a:pt x="113" y="258"/>
                  </a:lnTo>
                  <a:lnTo>
                    <a:pt x="111" y="256"/>
                  </a:lnTo>
                  <a:lnTo>
                    <a:pt x="109" y="254"/>
                  </a:lnTo>
                  <a:lnTo>
                    <a:pt x="109" y="252"/>
                  </a:lnTo>
                  <a:lnTo>
                    <a:pt x="109" y="248"/>
                  </a:lnTo>
                  <a:lnTo>
                    <a:pt x="107" y="248"/>
                  </a:lnTo>
                  <a:lnTo>
                    <a:pt x="103" y="241"/>
                  </a:lnTo>
                  <a:lnTo>
                    <a:pt x="103" y="241"/>
                  </a:lnTo>
                  <a:lnTo>
                    <a:pt x="103" y="239"/>
                  </a:lnTo>
                  <a:lnTo>
                    <a:pt x="103" y="237"/>
                  </a:lnTo>
                  <a:lnTo>
                    <a:pt x="103" y="235"/>
                  </a:lnTo>
                  <a:lnTo>
                    <a:pt x="103" y="235"/>
                  </a:lnTo>
                  <a:lnTo>
                    <a:pt x="103" y="235"/>
                  </a:lnTo>
                  <a:lnTo>
                    <a:pt x="103" y="233"/>
                  </a:lnTo>
                  <a:lnTo>
                    <a:pt x="105" y="233"/>
                  </a:lnTo>
                  <a:lnTo>
                    <a:pt x="105" y="231"/>
                  </a:lnTo>
                  <a:lnTo>
                    <a:pt x="103" y="231"/>
                  </a:lnTo>
                  <a:lnTo>
                    <a:pt x="99" y="222"/>
                  </a:lnTo>
                  <a:lnTo>
                    <a:pt x="97" y="218"/>
                  </a:lnTo>
                  <a:lnTo>
                    <a:pt x="97" y="218"/>
                  </a:lnTo>
                  <a:lnTo>
                    <a:pt x="95" y="218"/>
                  </a:lnTo>
                  <a:lnTo>
                    <a:pt x="93" y="218"/>
                  </a:lnTo>
                  <a:lnTo>
                    <a:pt x="93" y="218"/>
                  </a:lnTo>
                  <a:lnTo>
                    <a:pt x="90" y="216"/>
                  </a:lnTo>
                  <a:lnTo>
                    <a:pt x="90" y="214"/>
                  </a:lnTo>
                  <a:lnTo>
                    <a:pt x="88" y="212"/>
                  </a:lnTo>
                  <a:lnTo>
                    <a:pt x="88" y="212"/>
                  </a:lnTo>
                  <a:lnTo>
                    <a:pt x="86" y="212"/>
                  </a:lnTo>
                  <a:lnTo>
                    <a:pt x="84" y="212"/>
                  </a:lnTo>
                  <a:lnTo>
                    <a:pt x="82" y="214"/>
                  </a:lnTo>
                  <a:lnTo>
                    <a:pt x="80" y="214"/>
                  </a:lnTo>
                  <a:lnTo>
                    <a:pt x="78" y="214"/>
                  </a:lnTo>
                  <a:lnTo>
                    <a:pt x="74" y="212"/>
                  </a:lnTo>
                  <a:lnTo>
                    <a:pt x="72" y="210"/>
                  </a:lnTo>
                  <a:lnTo>
                    <a:pt x="57" y="189"/>
                  </a:lnTo>
                  <a:lnTo>
                    <a:pt x="55" y="185"/>
                  </a:lnTo>
                  <a:lnTo>
                    <a:pt x="55" y="174"/>
                  </a:lnTo>
                  <a:lnTo>
                    <a:pt x="53" y="172"/>
                  </a:lnTo>
                  <a:lnTo>
                    <a:pt x="53" y="172"/>
                  </a:lnTo>
                  <a:lnTo>
                    <a:pt x="53" y="170"/>
                  </a:lnTo>
                  <a:lnTo>
                    <a:pt x="55" y="170"/>
                  </a:lnTo>
                  <a:lnTo>
                    <a:pt x="55" y="168"/>
                  </a:lnTo>
                  <a:lnTo>
                    <a:pt x="55" y="166"/>
                  </a:lnTo>
                  <a:lnTo>
                    <a:pt x="51" y="162"/>
                  </a:lnTo>
                  <a:lnTo>
                    <a:pt x="51" y="162"/>
                  </a:lnTo>
                  <a:lnTo>
                    <a:pt x="49" y="149"/>
                  </a:lnTo>
                  <a:lnTo>
                    <a:pt x="49" y="147"/>
                  </a:lnTo>
                  <a:lnTo>
                    <a:pt x="49" y="145"/>
                  </a:lnTo>
                  <a:lnTo>
                    <a:pt x="51" y="143"/>
                  </a:lnTo>
                  <a:lnTo>
                    <a:pt x="51" y="141"/>
                  </a:lnTo>
                  <a:lnTo>
                    <a:pt x="51" y="136"/>
                  </a:lnTo>
                  <a:lnTo>
                    <a:pt x="51" y="134"/>
                  </a:lnTo>
                  <a:lnTo>
                    <a:pt x="51" y="132"/>
                  </a:lnTo>
                  <a:lnTo>
                    <a:pt x="51" y="132"/>
                  </a:lnTo>
                  <a:lnTo>
                    <a:pt x="55" y="130"/>
                  </a:lnTo>
                  <a:lnTo>
                    <a:pt x="57" y="128"/>
                  </a:lnTo>
                  <a:lnTo>
                    <a:pt x="57" y="126"/>
                  </a:lnTo>
                  <a:lnTo>
                    <a:pt x="57" y="122"/>
                  </a:lnTo>
                  <a:lnTo>
                    <a:pt x="59" y="117"/>
                  </a:lnTo>
                  <a:lnTo>
                    <a:pt x="59" y="115"/>
                  </a:lnTo>
                  <a:lnTo>
                    <a:pt x="59" y="113"/>
                  </a:lnTo>
                  <a:lnTo>
                    <a:pt x="61" y="113"/>
                  </a:lnTo>
                  <a:lnTo>
                    <a:pt x="61" y="109"/>
                  </a:lnTo>
                  <a:lnTo>
                    <a:pt x="61" y="109"/>
                  </a:lnTo>
                  <a:lnTo>
                    <a:pt x="63" y="105"/>
                  </a:lnTo>
                  <a:lnTo>
                    <a:pt x="69" y="99"/>
                  </a:lnTo>
                  <a:lnTo>
                    <a:pt x="74" y="90"/>
                  </a:lnTo>
                  <a:lnTo>
                    <a:pt x="78" y="86"/>
                  </a:lnTo>
                  <a:lnTo>
                    <a:pt x="82" y="86"/>
                  </a:lnTo>
                  <a:lnTo>
                    <a:pt x="82" y="84"/>
                  </a:lnTo>
                  <a:lnTo>
                    <a:pt x="82" y="82"/>
                  </a:lnTo>
                  <a:lnTo>
                    <a:pt x="84" y="82"/>
                  </a:lnTo>
                  <a:lnTo>
                    <a:pt x="86" y="82"/>
                  </a:lnTo>
                  <a:lnTo>
                    <a:pt x="88" y="82"/>
                  </a:lnTo>
                  <a:lnTo>
                    <a:pt x="95" y="78"/>
                  </a:lnTo>
                  <a:lnTo>
                    <a:pt x="97" y="78"/>
                  </a:lnTo>
                  <a:lnTo>
                    <a:pt x="113" y="78"/>
                  </a:lnTo>
                  <a:lnTo>
                    <a:pt x="116" y="78"/>
                  </a:lnTo>
                  <a:lnTo>
                    <a:pt x="118" y="80"/>
                  </a:lnTo>
                  <a:lnTo>
                    <a:pt x="120" y="82"/>
                  </a:lnTo>
                  <a:lnTo>
                    <a:pt x="120" y="82"/>
                  </a:lnTo>
                  <a:lnTo>
                    <a:pt x="122" y="80"/>
                  </a:lnTo>
                  <a:lnTo>
                    <a:pt x="124" y="80"/>
                  </a:lnTo>
                  <a:lnTo>
                    <a:pt x="124" y="82"/>
                  </a:lnTo>
                  <a:lnTo>
                    <a:pt x="124" y="82"/>
                  </a:lnTo>
                  <a:lnTo>
                    <a:pt x="124" y="82"/>
                  </a:lnTo>
                  <a:lnTo>
                    <a:pt x="126" y="82"/>
                  </a:lnTo>
                  <a:lnTo>
                    <a:pt x="128" y="84"/>
                  </a:lnTo>
                  <a:lnTo>
                    <a:pt x="128" y="84"/>
                  </a:lnTo>
                  <a:lnTo>
                    <a:pt x="130" y="84"/>
                  </a:lnTo>
                  <a:lnTo>
                    <a:pt x="130" y="86"/>
                  </a:lnTo>
                  <a:lnTo>
                    <a:pt x="130" y="86"/>
                  </a:lnTo>
                  <a:lnTo>
                    <a:pt x="132" y="86"/>
                  </a:lnTo>
                  <a:lnTo>
                    <a:pt x="132" y="86"/>
                  </a:lnTo>
                  <a:lnTo>
                    <a:pt x="139" y="86"/>
                  </a:lnTo>
                  <a:lnTo>
                    <a:pt x="143" y="84"/>
                  </a:lnTo>
                  <a:lnTo>
                    <a:pt x="143" y="84"/>
                  </a:lnTo>
                  <a:lnTo>
                    <a:pt x="145" y="86"/>
                  </a:lnTo>
                  <a:lnTo>
                    <a:pt x="147" y="88"/>
                  </a:lnTo>
                  <a:lnTo>
                    <a:pt x="149" y="88"/>
                  </a:lnTo>
                  <a:lnTo>
                    <a:pt x="153" y="88"/>
                  </a:lnTo>
                  <a:lnTo>
                    <a:pt x="153" y="88"/>
                  </a:lnTo>
                  <a:lnTo>
                    <a:pt x="155" y="88"/>
                  </a:lnTo>
                  <a:lnTo>
                    <a:pt x="155" y="88"/>
                  </a:lnTo>
                  <a:lnTo>
                    <a:pt x="155" y="86"/>
                  </a:lnTo>
                  <a:lnTo>
                    <a:pt x="157" y="84"/>
                  </a:lnTo>
                  <a:lnTo>
                    <a:pt x="160" y="84"/>
                  </a:lnTo>
                  <a:lnTo>
                    <a:pt x="160" y="84"/>
                  </a:lnTo>
                  <a:lnTo>
                    <a:pt x="162" y="84"/>
                  </a:lnTo>
                  <a:lnTo>
                    <a:pt x="164" y="82"/>
                  </a:lnTo>
                  <a:lnTo>
                    <a:pt x="168" y="82"/>
                  </a:lnTo>
                  <a:lnTo>
                    <a:pt x="170" y="82"/>
                  </a:lnTo>
                  <a:lnTo>
                    <a:pt x="172" y="82"/>
                  </a:lnTo>
                  <a:lnTo>
                    <a:pt x="174" y="84"/>
                  </a:lnTo>
                  <a:lnTo>
                    <a:pt x="174" y="84"/>
                  </a:lnTo>
                  <a:lnTo>
                    <a:pt x="174" y="84"/>
                  </a:lnTo>
                  <a:lnTo>
                    <a:pt x="174" y="84"/>
                  </a:lnTo>
                  <a:lnTo>
                    <a:pt x="176" y="82"/>
                  </a:lnTo>
                  <a:lnTo>
                    <a:pt x="176" y="80"/>
                  </a:lnTo>
                  <a:lnTo>
                    <a:pt x="176" y="75"/>
                  </a:lnTo>
                  <a:lnTo>
                    <a:pt x="174" y="73"/>
                  </a:lnTo>
                  <a:lnTo>
                    <a:pt x="174" y="73"/>
                  </a:lnTo>
                  <a:lnTo>
                    <a:pt x="174" y="71"/>
                  </a:lnTo>
                  <a:lnTo>
                    <a:pt x="174" y="71"/>
                  </a:lnTo>
                  <a:lnTo>
                    <a:pt x="174" y="71"/>
                  </a:lnTo>
                  <a:lnTo>
                    <a:pt x="172" y="73"/>
                  </a:lnTo>
                  <a:lnTo>
                    <a:pt x="172" y="73"/>
                  </a:lnTo>
                  <a:lnTo>
                    <a:pt x="172" y="73"/>
                  </a:lnTo>
                  <a:lnTo>
                    <a:pt x="172" y="73"/>
                  </a:lnTo>
                  <a:lnTo>
                    <a:pt x="170" y="71"/>
                  </a:lnTo>
                  <a:lnTo>
                    <a:pt x="168" y="71"/>
                  </a:lnTo>
                  <a:lnTo>
                    <a:pt x="166" y="71"/>
                  </a:lnTo>
                  <a:lnTo>
                    <a:pt x="164" y="69"/>
                  </a:lnTo>
                  <a:lnTo>
                    <a:pt x="164" y="67"/>
                  </a:lnTo>
                  <a:lnTo>
                    <a:pt x="157" y="63"/>
                  </a:lnTo>
                  <a:lnTo>
                    <a:pt x="164" y="61"/>
                  </a:lnTo>
                  <a:lnTo>
                    <a:pt x="164" y="59"/>
                  </a:lnTo>
                  <a:lnTo>
                    <a:pt x="166" y="59"/>
                  </a:lnTo>
                  <a:lnTo>
                    <a:pt x="166" y="57"/>
                  </a:lnTo>
                  <a:lnTo>
                    <a:pt x="168" y="54"/>
                  </a:lnTo>
                  <a:lnTo>
                    <a:pt x="168" y="52"/>
                  </a:lnTo>
                  <a:lnTo>
                    <a:pt x="170" y="50"/>
                  </a:lnTo>
                  <a:lnTo>
                    <a:pt x="170" y="50"/>
                  </a:lnTo>
                  <a:lnTo>
                    <a:pt x="172" y="48"/>
                  </a:lnTo>
                  <a:lnTo>
                    <a:pt x="176" y="46"/>
                  </a:lnTo>
                  <a:lnTo>
                    <a:pt x="176" y="46"/>
                  </a:lnTo>
                  <a:lnTo>
                    <a:pt x="178" y="46"/>
                  </a:lnTo>
                  <a:lnTo>
                    <a:pt x="181" y="46"/>
                  </a:lnTo>
                  <a:lnTo>
                    <a:pt x="183" y="46"/>
                  </a:lnTo>
                  <a:lnTo>
                    <a:pt x="187" y="46"/>
                  </a:lnTo>
                  <a:lnTo>
                    <a:pt x="189" y="46"/>
                  </a:lnTo>
                  <a:lnTo>
                    <a:pt x="189" y="48"/>
                  </a:lnTo>
                  <a:lnTo>
                    <a:pt x="189" y="48"/>
                  </a:lnTo>
                  <a:lnTo>
                    <a:pt x="191" y="46"/>
                  </a:lnTo>
                  <a:lnTo>
                    <a:pt x="195" y="46"/>
                  </a:lnTo>
                  <a:lnTo>
                    <a:pt x="201" y="44"/>
                  </a:lnTo>
                  <a:lnTo>
                    <a:pt x="204" y="44"/>
                  </a:lnTo>
                  <a:lnTo>
                    <a:pt x="206" y="42"/>
                  </a:lnTo>
                  <a:lnTo>
                    <a:pt x="212" y="40"/>
                  </a:lnTo>
                  <a:lnTo>
                    <a:pt x="222" y="35"/>
                  </a:lnTo>
                  <a:lnTo>
                    <a:pt x="224" y="35"/>
                  </a:lnTo>
                  <a:lnTo>
                    <a:pt x="224" y="35"/>
                  </a:lnTo>
                  <a:lnTo>
                    <a:pt x="227" y="35"/>
                  </a:lnTo>
                  <a:lnTo>
                    <a:pt x="227" y="35"/>
                  </a:lnTo>
                  <a:lnTo>
                    <a:pt x="237" y="38"/>
                  </a:lnTo>
                  <a:lnTo>
                    <a:pt x="241" y="38"/>
                  </a:lnTo>
                  <a:lnTo>
                    <a:pt x="252" y="33"/>
                  </a:lnTo>
                  <a:lnTo>
                    <a:pt x="256" y="31"/>
                  </a:lnTo>
                  <a:lnTo>
                    <a:pt x="256" y="29"/>
                  </a:lnTo>
                  <a:lnTo>
                    <a:pt x="256" y="29"/>
                  </a:lnTo>
                  <a:lnTo>
                    <a:pt x="254" y="29"/>
                  </a:lnTo>
                  <a:lnTo>
                    <a:pt x="252" y="29"/>
                  </a:lnTo>
                  <a:lnTo>
                    <a:pt x="245" y="27"/>
                  </a:lnTo>
                  <a:lnTo>
                    <a:pt x="243" y="27"/>
                  </a:lnTo>
                  <a:lnTo>
                    <a:pt x="241" y="27"/>
                  </a:lnTo>
                  <a:lnTo>
                    <a:pt x="239" y="29"/>
                  </a:lnTo>
                  <a:lnTo>
                    <a:pt x="239" y="31"/>
                  </a:lnTo>
                  <a:lnTo>
                    <a:pt x="237" y="31"/>
                  </a:lnTo>
                  <a:lnTo>
                    <a:pt x="235" y="29"/>
                  </a:lnTo>
                  <a:lnTo>
                    <a:pt x="233" y="29"/>
                  </a:lnTo>
                  <a:lnTo>
                    <a:pt x="233" y="25"/>
                  </a:lnTo>
                  <a:lnTo>
                    <a:pt x="231" y="23"/>
                  </a:lnTo>
                  <a:lnTo>
                    <a:pt x="204" y="27"/>
                  </a:lnTo>
                  <a:lnTo>
                    <a:pt x="199" y="27"/>
                  </a:lnTo>
                  <a:lnTo>
                    <a:pt x="195" y="25"/>
                  </a:lnTo>
                  <a:lnTo>
                    <a:pt x="193" y="25"/>
                  </a:lnTo>
                  <a:lnTo>
                    <a:pt x="189" y="21"/>
                  </a:lnTo>
                  <a:lnTo>
                    <a:pt x="187" y="19"/>
                  </a:lnTo>
                  <a:lnTo>
                    <a:pt x="187" y="19"/>
                  </a:lnTo>
                  <a:lnTo>
                    <a:pt x="185" y="17"/>
                  </a:lnTo>
                  <a:lnTo>
                    <a:pt x="185" y="17"/>
                  </a:lnTo>
                  <a:lnTo>
                    <a:pt x="185" y="14"/>
                  </a:lnTo>
                  <a:lnTo>
                    <a:pt x="185" y="14"/>
                  </a:lnTo>
                  <a:lnTo>
                    <a:pt x="185" y="14"/>
                  </a:lnTo>
                  <a:lnTo>
                    <a:pt x="185" y="12"/>
                  </a:lnTo>
                  <a:lnTo>
                    <a:pt x="185" y="10"/>
                  </a:lnTo>
                  <a:lnTo>
                    <a:pt x="185" y="10"/>
                  </a:lnTo>
                  <a:lnTo>
                    <a:pt x="185" y="10"/>
                  </a:lnTo>
                  <a:lnTo>
                    <a:pt x="187" y="10"/>
                  </a:lnTo>
                  <a:lnTo>
                    <a:pt x="187" y="10"/>
                  </a:lnTo>
                  <a:lnTo>
                    <a:pt x="187" y="8"/>
                  </a:lnTo>
                  <a:lnTo>
                    <a:pt x="187" y="8"/>
                  </a:lnTo>
                  <a:lnTo>
                    <a:pt x="187" y="6"/>
                  </a:lnTo>
                  <a:lnTo>
                    <a:pt x="187" y="6"/>
                  </a:lnTo>
                  <a:lnTo>
                    <a:pt x="187" y="4"/>
                  </a:lnTo>
                  <a:lnTo>
                    <a:pt x="185" y="4"/>
                  </a:lnTo>
                  <a:lnTo>
                    <a:pt x="183" y="6"/>
                  </a:lnTo>
                  <a:lnTo>
                    <a:pt x="181" y="8"/>
                  </a:lnTo>
                  <a:lnTo>
                    <a:pt x="178" y="8"/>
                  </a:lnTo>
                  <a:lnTo>
                    <a:pt x="174" y="8"/>
                  </a:lnTo>
                  <a:lnTo>
                    <a:pt x="174" y="8"/>
                  </a:lnTo>
                  <a:lnTo>
                    <a:pt x="168" y="10"/>
                  </a:lnTo>
                  <a:lnTo>
                    <a:pt x="160" y="6"/>
                  </a:lnTo>
                  <a:lnTo>
                    <a:pt x="157" y="4"/>
                  </a:lnTo>
                  <a:lnTo>
                    <a:pt x="155" y="4"/>
                  </a:lnTo>
                  <a:lnTo>
                    <a:pt x="151" y="2"/>
                  </a:lnTo>
                  <a:lnTo>
                    <a:pt x="149" y="2"/>
                  </a:lnTo>
                  <a:lnTo>
                    <a:pt x="141" y="0"/>
                  </a:lnTo>
                  <a:lnTo>
                    <a:pt x="139" y="0"/>
                  </a:lnTo>
                  <a:lnTo>
                    <a:pt x="137" y="2"/>
                  </a:lnTo>
                  <a:lnTo>
                    <a:pt x="137" y="4"/>
                  </a:lnTo>
                  <a:lnTo>
                    <a:pt x="134" y="4"/>
                  </a:lnTo>
                  <a:lnTo>
                    <a:pt x="134" y="2"/>
                  </a:lnTo>
                  <a:lnTo>
                    <a:pt x="134" y="0"/>
                  </a:lnTo>
                  <a:lnTo>
                    <a:pt x="132" y="2"/>
                  </a:lnTo>
                  <a:lnTo>
                    <a:pt x="132" y="2"/>
                  </a:lnTo>
                  <a:lnTo>
                    <a:pt x="130" y="2"/>
                  </a:lnTo>
                  <a:lnTo>
                    <a:pt x="128" y="2"/>
                  </a:lnTo>
                  <a:lnTo>
                    <a:pt x="128" y="2"/>
                  </a:lnTo>
                  <a:lnTo>
                    <a:pt x="126" y="4"/>
                  </a:lnTo>
                  <a:lnTo>
                    <a:pt x="126" y="6"/>
                  </a:lnTo>
                  <a:lnTo>
                    <a:pt x="126" y="8"/>
                  </a:lnTo>
                  <a:lnTo>
                    <a:pt x="126" y="12"/>
                  </a:lnTo>
                  <a:lnTo>
                    <a:pt x="126" y="14"/>
                  </a:lnTo>
                  <a:lnTo>
                    <a:pt x="126" y="17"/>
                  </a:lnTo>
                  <a:lnTo>
                    <a:pt x="126" y="17"/>
                  </a:lnTo>
                  <a:lnTo>
                    <a:pt x="126" y="17"/>
                  </a:lnTo>
                  <a:lnTo>
                    <a:pt x="124" y="19"/>
                  </a:lnTo>
                  <a:lnTo>
                    <a:pt x="124" y="19"/>
                  </a:lnTo>
                  <a:lnTo>
                    <a:pt x="124" y="19"/>
                  </a:lnTo>
                  <a:lnTo>
                    <a:pt x="124" y="21"/>
                  </a:lnTo>
                  <a:lnTo>
                    <a:pt x="124" y="27"/>
                  </a:lnTo>
                  <a:lnTo>
                    <a:pt x="124" y="27"/>
                  </a:lnTo>
                  <a:lnTo>
                    <a:pt x="124" y="29"/>
                  </a:lnTo>
                  <a:lnTo>
                    <a:pt x="122" y="29"/>
                  </a:lnTo>
                  <a:lnTo>
                    <a:pt x="122" y="29"/>
                  </a:lnTo>
                  <a:lnTo>
                    <a:pt x="120" y="31"/>
                  </a:lnTo>
                  <a:lnTo>
                    <a:pt x="120" y="31"/>
                  </a:lnTo>
                  <a:lnTo>
                    <a:pt x="120" y="33"/>
                  </a:lnTo>
                  <a:lnTo>
                    <a:pt x="118" y="35"/>
                  </a:lnTo>
                  <a:lnTo>
                    <a:pt x="118" y="35"/>
                  </a:lnTo>
                  <a:lnTo>
                    <a:pt x="116" y="33"/>
                  </a:lnTo>
                  <a:lnTo>
                    <a:pt x="116" y="33"/>
                  </a:lnTo>
                  <a:lnTo>
                    <a:pt x="113" y="33"/>
                  </a:lnTo>
                  <a:lnTo>
                    <a:pt x="113" y="33"/>
                  </a:lnTo>
                  <a:lnTo>
                    <a:pt x="111" y="35"/>
                  </a:lnTo>
                  <a:lnTo>
                    <a:pt x="107" y="42"/>
                  </a:lnTo>
                  <a:lnTo>
                    <a:pt x="105" y="46"/>
                  </a:lnTo>
                  <a:lnTo>
                    <a:pt x="107" y="48"/>
                  </a:lnTo>
                  <a:lnTo>
                    <a:pt x="105" y="52"/>
                  </a:lnTo>
                  <a:lnTo>
                    <a:pt x="103" y="52"/>
                  </a:lnTo>
                  <a:lnTo>
                    <a:pt x="101" y="52"/>
                  </a:lnTo>
                  <a:lnTo>
                    <a:pt x="101" y="52"/>
                  </a:lnTo>
                  <a:lnTo>
                    <a:pt x="99" y="50"/>
                  </a:lnTo>
                  <a:lnTo>
                    <a:pt x="97" y="50"/>
                  </a:lnTo>
                  <a:lnTo>
                    <a:pt x="95" y="50"/>
                  </a:lnTo>
                  <a:lnTo>
                    <a:pt x="95" y="50"/>
                  </a:lnTo>
                  <a:lnTo>
                    <a:pt x="95" y="52"/>
                  </a:lnTo>
                  <a:lnTo>
                    <a:pt x="93" y="52"/>
                  </a:lnTo>
                  <a:lnTo>
                    <a:pt x="93" y="50"/>
                  </a:lnTo>
                  <a:lnTo>
                    <a:pt x="88" y="50"/>
                  </a:lnTo>
                  <a:lnTo>
                    <a:pt x="86" y="50"/>
                  </a:lnTo>
                  <a:lnTo>
                    <a:pt x="86" y="48"/>
                  </a:lnTo>
                  <a:lnTo>
                    <a:pt x="84" y="46"/>
                  </a:lnTo>
                  <a:lnTo>
                    <a:pt x="84" y="46"/>
                  </a:lnTo>
                  <a:lnTo>
                    <a:pt x="82" y="46"/>
                  </a:lnTo>
                  <a:lnTo>
                    <a:pt x="82" y="46"/>
                  </a:lnTo>
                  <a:lnTo>
                    <a:pt x="82" y="44"/>
                  </a:lnTo>
                  <a:lnTo>
                    <a:pt x="82" y="40"/>
                  </a:lnTo>
                  <a:lnTo>
                    <a:pt x="82" y="35"/>
                  </a:lnTo>
                  <a:lnTo>
                    <a:pt x="82" y="33"/>
                  </a:lnTo>
                  <a:lnTo>
                    <a:pt x="80" y="33"/>
                  </a:lnTo>
                  <a:lnTo>
                    <a:pt x="76" y="33"/>
                  </a:lnTo>
                  <a:lnTo>
                    <a:pt x="74" y="35"/>
                  </a:lnTo>
                  <a:lnTo>
                    <a:pt x="72" y="40"/>
                  </a:lnTo>
                  <a:lnTo>
                    <a:pt x="72" y="48"/>
                  </a:lnTo>
                  <a:lnTo>
                    <a:pt x="69" y="50"/>
                  </a:lnTo>
                  <a:lnTo>
                    <a:pt x="69" y="52"/>
                  </a:lnTo>
                  <a:lnTo>
                    <a:pt x="67" y="52"/>
                  </a:lnTo>
                  <a:lnTo>
                    <a:pt x="61" y="57"/>
                  </a:lnTo>
                  <a:lnTo>
                    <a:pt x="59" y="57"/>
                  </a:lnTo>
                  <a:lnTo>
                    <a:pt x="59" y="57"/>
                  </a:lnTo>
                  <a:lnTo>
                    <a:pt x="55" y="57"/>
                  </a:lnTo>
                  <a:lnTo>
                    <a:pt x="55" y="57"/>
                  </a:lnTo>
                  <a:lnTo>
                    <a:pt x="53" y="57"/>
                  </a:lnTo>
                  <a:lnTo>
                    <a:pt x="53" y="59"/>
                  </a:lnTo>
                  <a:lnTo>
                    <a:pt x="51" y="63"/>
                  </a:lnTo>
                  <a:lnTo>
                    <a:pt x="51" y="63"/>
                  </a:lnTo>
                  <a:lnTo>
                    <a:pt x="53" y="67"/>
                  </a:lnTo>
                  <a:lnTo>
                    <a:pt x="53" y="71"/>
                  </a:lnTo>
                  <a:lnTo>
                    <a:pt x="53" y="75"/>
                  </a:lnTo>
                  <a:lnTo>
                    <a:pt x="53" y="78"/>
                  </a:lnTo>
                  <a:lnTo>
                    <a:pt x="51" y="80"/>
                  </a:lnTo>
                  <a:lnTo>
                    <a:pt x="46" y="80"/>
                  </a:lnTo>
                  <a:lnTo>
                    <a:pt x="44" y="80"/>
                  </a:lnTo>
                  <a:lnTo>
                    <a:pt x="42" y="82"/>
                  </a:lnTo>
                  <a:lnTo>
                    <a:pt x="42" y="82"/>
                  </a:lnTo>
                  <a:lnTo>
                    <a:pt x="40" y="82"/>
                  </a:lnTo>
                  <a:lnTo>
                    <a:pt x="40" y="84"/>
                  </a:lnTo>
                  <a:lnTo>
                    <a:pt x="40" y="84"/>
                  </a:lnTo>
                  <a:lnTo>
                    <a:pt x="40" y="86"/>
                  </a:lnTo>
                  <a:lnTo>
                    <a:pt x="38" y="88"/>
                  </a:lnTo>
                  <a:lnTo>
                    <a:pt x="38" y="88"/>
                  </a:lnTo>
                  <a:lnTo>
                    <a:pt x="36" y="92"/>
                  </a:lnTo>
                  <a:lnTo>
                    <a:pt x="36" y="94"/>
                  </a:lnTo>
                  <a:lnTo>
                    <a:pt x="36" y="96"/>
                  </a:lnTo>
                  <a:lnTo>
                    <a:pt x="36" y="99"/>
                  </a:lnTo>
                  <a:lnTo>
                    <a:pt x="36" y="99"/>
                  </a:lnTo>
                  <a:lnTo>
                    <a:pt x="36" y="101"/>
                  </a:lnTo>
                  <a:lnTo>
                    <a:pt x="30" y="103"/>
                  </a:lnTo>
                  <a:lnTo>
                    <a:pt x="30" y="105"/>
                  </a:lnTo>
                  <a:lnTo>
                    <a:pt x="30" y="105"/>
                  </a:lnTo>
                  <a:lnTo>
                    <a:pt x="30" y="107"/>
                  </a:lnTo>
                  <a:lnTo>
                    <a:pt x="30" y="109"/>
                  </a:lnTo>
                  <a:lnTo>
                    <a:pt x="36" y="117"/>
                  </a:lnTo>
                  <a:lnTo>
                    <a:pt x="38" y="120"/>
                  </a:lnTo>
                  <a:lnTo>
                    <a:pt x="38" y="122"/>
                  </a:lnTo>
                  <a:lnTo>
                    <a:pt x="36" y="130"/>
                  </a:lnTo>
                  <a:lnTo>
                    <a:pt x="34" y="132"/>
                  </a:lnTo>
                  <a:lnTo>
                    <a:pt x="34" y="134"/>
                  </a:lnTo>
                  <a:lnTo>
                    <a:pt x="32" y="134"/>
                  </a:lnTo>
                  <a:lnTo>
                    <a:pt x="32" y="134"/>
                  </a:lnTo>
                  <a:lnTo>
                    <a:pt x="30" y="134"/>
                  </a:lnTo>
                  <a:lnTo>
                    <a:pt x="28" y="134"/>
                  </a:lnTo>
                  <a:lnTo>
                    <a:pt x="28" y="132"/>
                  </a:lnTo>
                  <a:lnTo>
                    <a:pt x="25" y="130"/>
                  </a:lnTo>
                  <a:lnTo>
                    <a:pt x="21" y="126"/>
                  </a:lnTo>
                  <a:lnTo>
                    <a:pt x="21" y="126"/>
                  </a:lnTo>
                  <a:lnTo>
                    <a:pt x="19" y="124"/>
                  </a:lnTo>
                  <a:lnTo>
                    <a:pt x="17" y="124"/>
                  </a:lnTo>
                  <a:lnTo>
                    <a:pt x="17" y="126"/>
                  </a:lnTo>
                  <a:lnTo>
                    <a:pt x="17" y="126"/>
                  </a:lnTo>
                  <a:lnTo>
                    <a:pt x="17" y="126"/>
                  </a:lnTo>
                  <a:lnTo>
                    <a:pt x="17" y="126"/>
                  </a:lnTo>
                  <a:lnTo>
                    <a:pt x="15" y="126"/>
                  </a:lnTo>
                  <a:lnTo>
                    <a:pt x="15" y="126"/>
                  </a:lnTo>
                  <a:lnTo>
                    <a:pt x="13" y="128"/>
                  </a:lnTo>
                  <a:lnTo>
                    <a:pt x="15" y="132"/>
                  </a:lnTo>
                  <a:lnTo>
                    <a:pt x="17" y="134"/>
                  </a:lnTo>
                  <a:lnTo>
                    <a:pt x="19" y="136"/>
                  </a:lnTo>
                  <a:lnTo>
                    <a:pt x="21" y="136"/>
                  </a:lnTo>
                  <a:lnTo>
                    <a:pt x="23" y="138"/>
                  </a:lnTo>
                  <a:lnTo>
                    <a:pt x="28" y="138"/>
                  </a:lnTo>
                  <a:lnTo>
                    <a:pt x="30" y="136"/>
                  </a:lnTo>
                  <a:lnTo>
                    <a:pt x="30" y="138"/>
                  </a:lnTo>
                  <a:lnTo>
                    <a:pt x="30" y="141"/>
                  </a:lnTo>
                  <a:lnTo>
                    <a:pt x="32" y="143"/>
                  </a:lnTo>
                  <a:lnTo>
                    <a:pt x="30" y="145"/>
                  </a:lnTo>
                  <a:lnTo>
                    <a:pt x="30" y="147"/>
                  </a:lnTo>
                  <a:lnTo>
                    <a:pt x="28" y="149"/>
                  </a:lnTo>
                  <a:lnTo>
                    <a:pt x="25" y="170"/>
                  </a:lnTo>
                  <a:lnTo>
                    <a:pt x="25" y="172"/>
                  </a:lnTo>
                  <a:lnTo>
                    <a:pt x="28" y="176"/>
                  </a:lnTo>
                  <a:lnTo>
                    <a:pt x="28" y="176"/>
                  </a:lnTo>
                  <a:lnTo>
                    <a:pt x="28" y="180"/>
                  </a:lnTo>
                  <a:lnTo>
                    <a:pt x="30" y="183"/>
                  </a:lnTo>
                  <a:lnTo>
                    <a:pt x="32" y="189"/>
                  </a:lnTo>
                  <a:lnTo>
                    <a:pt x="32" y="189"/>
                  </a:lnTo>
                  <a:lnTo>
                    <a:pt x="32" y="191"/>
                  </a:lnTo>
                  <a:lnTo>
                    <a:pt x="34" y="193"/>
                  </a:lnTo>
                  <a:lnTo>
                    <a:pt x="36" y="193"/>
                  </a:lnTo>
                  <a:lnTo>
                    <a:pt x="36" y="195"/>
                  </a:lnTo>
                  <a:lnTo>
                    <a:pt x="36" y="197"/>
                  </a:lnTo>
                  <a:lnTo>
                    <a:pt x="36" y="199"/>
                  </a:lnTo>
                  <a:lnTo>
                    <a:pt x="36" y="199"/>
                  </a:lnTo>
                  <a:lnTo>
                    <a:pt x="36" y="201"/>
                  </a:lnTo>
                  <a:lnTo>
                    <a:pt x="36" y="204"/>
                  </a:lnTo>
                  <a:lnTo>
                    <a:pt x="36" y="206"/>
                  </a:lnTo>
                  <a:lnTo>
                    <a:pt x="34" y="208"/>
                  </a:lnTo>
                  <a:lnTo>
                    <a:pt x="32" y="208"/>
                  </a:lnTo>
                  <a:lnTo>
                    <a:pt x="32" y="206"/>
                  </a:lnTo>
                  <a:lnTo>
                    <a:pt x="30" y="199"/>
                  </a:lnTo>
                  <a:lnTo>
                    <a:pt x="25" y="193"/>
                  </a:lnTo>
                  <a:lnTo>
                    <a:pt x="25" y="191"/>
                  </a:lnTo>
                  <a:lnTo>
                    <a:pt x="23" y="187"/>
                  </a:lnTo>
                  <a:lnTo>
                    <a:pt x="23" y="187"/>
                  </a:lnTo>
                  <a:lnTo>
                    <a:pt x="23" y="187"/>
                  </a:lnTo>
                  <a:lnTo>
                    <a:pt x="21" y="189"/>
                  </a:lnTo>
                  <a:lnTo>
                    <a:pt x="19" y="191"/>
                  </a:lnTo>
                  <a:lnTo>
                    <a:pt x="17" y="191"/>
                  </a:lnTo>
                  <a:lnTo>
                    <a:pt x="17" y="191"/>
                  </a:lnTo>
                  <a:lnTo>
                    <a:pt x="17" y="193"/>
                  </a:lnTo>
                  <a:lnTo>
                    <a:pt x="17" y="193"/>
                  </a:lnTo>
                  <a:lnTo>
                    <a:pt x="19" y="195"/>
                  </a:lnTo>
                  <a:lnTo>
                    <a:pt x="15" y="199"/>
                  </a:lnTo>
                  <a:lnTo>
                    <a:pt x="11" y="201"/>
                  </a:lnTo>
                  <a:lnTo>
                    <a:pt x="11" y="201"/>
                  </a:lnTo>
                  <a:lnTo>
                    <a:pt x="11" y="204"/>
                  </a:lnTo>
                  <a:lnTo>
                    <a:pt x="9" y="204"/>
                  </a:lnTo>
                  <a:lnTo>
                    <a:pt x="9" y="206"/>
                  </a:lnTo>
                  <a:lnTo>
                    <a:pt x="9" y="206"/>
                  </a:lnTo>
                  <a:lnTo>
                    <a:pt x="9" y="206"/>
                  </a:lnTo>
                  <a:lnTo>
                    <a:pt x="9" y="210"/>
                  </a:lnTo>
                  <a:lnTo>
                    <a:pt x="9" y="220"/>
                  </a:lnTo>
                  <a:lnTo>
                    <a:pt x="9" y="222"/>
                  </a:lnTo>
                  <a:lnTo>
                    <a:pt x="9" y="225"/>
                  </a:lnTo>
                  <a:lnTo>
                    <a:pt x="11" y="231"/>
                  </a:lnTo>
                  <a:lnTo>
                    <a:pt x="11" y="235"/>
                  </a:lnTo>
                  <a:lnTo>
                    <a:pt x="11" y="237"/>
                  </a:lnTo>
                  <a:lnTo>
                    <a:pt x="11" y="237"/>
                  </a:lnTo>
                  <a:lnTo>
                    <a:pt x="5" y="241"/>
                  </a:lnTo>
                  <a:lnTo>
                    <a:pt x="2" y="243"/>
                  </a:lnTo>
                  <a:lnTo>
                    <a:pt x="2" y="243"/>
                  </a:lnTo>
                  <a:lnTo>
                    <a:pt x="0" y="248"/>
                  </a:lnTo>
                  <a:lnTo>
                    <a:pt x="0" y="250"/>
                  </a:lnTo>
                  <a:lnTo>
                    <a:pt x="0" y="252"/>
                  </a:lnTo>
                  <a:lnTo>
                    <a:pt x="2" y="252"/>
                  </a:lnTo>
                  <a:lnTo>
                    <a:pt x="5" y="254"/>
                  </a:lnTo>
                  <a:lnTo>
                    <a:pt x="15" y="258"/>
                  </a:lnTo>
                  <a:lnTo>
                    <a:pt x="17" y="258"/>
                  </a:lnTo>
                  <a:lnTo>
                    <a:pt x="17" y="260"/>
                  </a:lnTo>
                  <a:lnTo>
                    <a:pt x="19" y="260"/>
                  </a:lnTo>
                  <a:lnTo>
                    <a:pt x="19" y="264"/>
                  </a:lnTo>
                  <a:lnTo>
                    <a:pt x="21" y="273"/>
                  </a:lnTo>
                  <a:lnTo>
                    <a:pt x="21" y="277"/>
                  </a:lnTo>
                  <a:lnTo>
                    <a:pt x="23" y="277"/>
                  </a:lnTo>
                  <a:lnTo>
                    <a:pt x="28" y="283"/>
                  </a:lnTo>
                  <a:lnTo>
                    <a:pt x="30" y="286"/>
                  </a:lnTo>
                  <a:lnTo>
                    <a:pt x="32" y="290"/>
                  </a:lnTo>
                  <a:lnTo>
                    <a:pt x="34" y="292"/>
                  </a:lnTo>
                  <a:lnTo>
                    <a:pt x="34" y="294"/>
                  </a:lnTo>
                  <a:lnTo>
                    <a:pt x="34" y="294"/>
                  </a:lnTo>
                  <a:lnTo>
                    <a:pt x="34" y="298"/>
                  </a:lnTo>
                  <a:lnTo>
                    <a:pt x="32" y="302"/>
                  </a:lnTo>
                  <a:lnTo>
                    <a:pt x="32" y="304"/>
                  </a:lnTo>
                  <a:lnTo>
                    <a:pt x="32" y="307"/>
                  </a:lnTo>
                  <a:lnTo>
                    <a:pt x="32" y="307"/>
                  </a:lnTo>
                  <a:lnTo>
                    <a:pt x="34" y="309"/>
                  </a:lnTo>
                  <a:lnTo>
                    <a:pt x="34" y="309"/>
                  </a:lnTo>
                  <a:lnTo>
                    <a:pt x="36" y="311"/>
                  </a:lnTo>
                  <a:lnTo>
                    <a:pt x="36" y="311"/>
                  </a:lnTo>
                  <a:lnTo>
                    <a:pt x="40" y="309"/>
                  </a:lnTo>
                  <a:lnTo>
                    <a:pt x="46" y="304"/>
                  </a:lnTo>
                  <a:lnTo>
                    <a:pt x="53" y="302"/>
                  </a:lnTo>
                  <a:lnTo>
                    <a:pt x="55" y="300"/>
                  </a:lnTo>
                  <a:lnTo>
                    <a:pt x="59" y="300"/>
                  </a:lnTo>
                  <a:lnTo>
                    <a:pt x="63" y="302"/>
                  </a:lnTo>
                  <a:lnTo>
                    <a:pt x="76" y="304"/>
                  </a:lnTo>
                  <a:lnTo>
                    <a:pt x="80" y="304"/>
                  </a:lnTo>
                  <a:lnTo>
                    <a:pt x="82" y="304"/>
                  </a:lnTo>
                  <a:lnTo>
                    <a:pt x="82" y="304"/>
                  </a:lnTo>
                  <a:lnTo>
                    <a:pt x="82" y="304"/>
                  </a:lnTo>
                  <a:lnTo>
                    <a:pt x="84" y="302"/>
                  </a:lnTo>
                  <a:lnTo>
                    <a:pt x="84" y="300"/>
                  </a:lnTo>
                  <a:lnTo>
                    <a:pt x="84" y="300"/>
                  </a:lnTo>
                  <a:lnTo>
                    <a:pt x="86" y="300"/>
                  </a:lnTo>
                  <a:lnTo>
                    <a:pt x="88" y="300"/>
                  </a:lnTo>
                  <a:lnTo>
                    <a:pt x="90" y="302"/>
                  </a:lnTo>
                  <a:lnTo>
                    <a:pt x="101" y="317"/>
                  </a:lnTo>
                  <a:lnTo>
                    <a:pt x="105" y="321"/>
                  </a:lnTo>
                  <a:lnTo>
                    <a:pt x="107" y="323"/>
                  </a:lnTo>
                  <a:lnTo>
                    <a:pt x="122" y="336"/>
                  </a:lnTo>
                  <a:lnTo>
                    <a:pt x="124" y="336"/>
                  </a:lnTo>
                  <a:lnTo>
                    <a:pt x="176" y="346"/>
                  </a:lnTo>
                  <a:lnTo>
                    <a:pt x="181" y="349"/>
                  </a:lnTo>
                  <a:lnTo>
                    <a:pt x="185" y="351"/>
                  </a:lnTo>
                  <a:lnTo>
                    <a:pt x="187" y="353"/>
                  </a:lnTo>
                  <a:lnTo>
                    <a:pt x="189" y="353"/>
                  </a:lnTo>
                  <a:lnTo>
                    <a:pt x="195" y="359"/>
                  </a:lnTo>
                  <a:lnTo>
                    <a:pt x="201" y="365"/>
                  </a:lnTo>
                  <a:lnTo>
                    <a:pt x="204" y="367"/>
                  </a:lnTo>
                  <a:lnTo>
                    <a:pt x="214" y="372"/>
                  </a:lnTo>
                  <a:lnTo>
                    <a:pt x="216" y="374"/>
                  </a:lnTo>
                  <a:lnTo>
                    <a:pt x="216" y="376"/>
                  </a:lnTo>
                  <a:lnTo>
                    <a:pt x="218" y="378"/>
                  </a:lnTo>
                  <a:lnTo>
                    <a:pt x="218" y="380"/>
                  </a:lnTo>
                  <a:lnTo>
                    <a:pt x="218" y="382"/>
                  </a:lnTo>
                  <a:lnTo>
                    <a:pt x="218" y="384"/>
                  </a:lnTo>
                  <a:lnTo>
                    <a:pt x="218" y="386"/>
                  </a:lnTo>
                  <a:lnTo>
                    <a:pt x="218" y="388"/>
                  </a:lnTo>
                  <a:lnTo>
                    <a:pt x="216" y="391"/>
                  </a:lnTo>
                  <a:lnTo>
                    <a:pt x="201" y="405"/>
                  </a:lnTo>
                  <a:lnTo>
                    <a:pt x="199" y="405"/>
                  </a:lnTo>
                  <a:lnTo>
                    <a:pt x="206" y="407"/>
                  </a:lnTo>
                  <a:lnTo>
                    <a:pt x="216" y="407"/>
                  </a:lnTo>
                  <a:lnTo>
                    <a:pt x="220" y="407"/>
                  </a:lnTo>
                  <a:lnTo>
                    <a:pt x="243" y="418"/>
                  </a:lnTo>
                  <a:lnTo>
                    <a:pt x="245" y="418"/>
                  </a:lnTo>
                  <a:lnTo>
                    <a:pt x="250" y="418"/>
                  </a:lnTo>
                  <a:lnTo>
                    <a:pt x="252" y="418"/>
                  </a:lnTo>
                  <a:lnTo>
                    <a:pt x="254" y="418"/>
                  </a:lnTo>
                  <a:lnTo>
                    <a:pt x="256" y="418"/>
                  </a:lnTo>
                  <a:lnTo>
                    <a:pt x="258" y="420"/>
                  </a:lnTo>
                  <a:lnTo>
                    <a:pt x="264" y="426"/>
                  </a:lnTo>
                  <a:lnTo>
                    <a:pt x="271" y="430"/>
                  </a:lnTo>
                  <a:lnTo>
                    <a:pt x="271" y="430"/>
                  </a:lnTo>
                  <a:lnTo>
                    <a:pt x="271" y="428"/>
                  </a:lnTo>
                  <a:lnTo>
                    <a:pt x="273" y="430"/>
                  </a:lnTo>
                  <a:lnTo>
                    <a:pt x="275" y="430"/>
                  </a:lnTo>
                  <a:lnTo>
                    <a:pt x="275" y="430"/>
                  </a:lnTo>
                  <a:lnTo>
                    <a:pt x="275" y="430"/>
                  </a:lnTo>
                  <a:lnTo>
                    <a:pt x="275" y="430"/>
                  </a:lnTo>
                  <a:lnTo>
                    <a:pt x="277" y="430"/>
                  </a:lnTo>
                  <a:lnTo>
                    <a:pt x="277" y="430"/>
                  </a:lnTo>
                  <a:lnTo>
                    <a:pt x="277" y="433"/>
                  </a:lnTo>
                  <a:lnTo>
                    <a:pt x="279" y="433"/>
                  </a:lnTo>
                  <a:lnTo>
                    <a:pt x="279" y="430"/>
                  </a:lnTo>
                  <a:lnTo>
                    <a:pt x="279" y="430"/>
                  </a:lnTo>
                  <a:lnTo>
                    <a:pt x="279" y="428"/>
                  </a:lnTo>
                  <a:lnTo>
                    <a:pt x="279" y="428"/>
                  </a:lnTo>
                  <a:lnTo>
                    <a:pt x="279" y="426"/>
                  </a:lnTo>
                  <a:lnTo>
                    <a:pt x="279" y="426"/>
                  </a:lnTo>
                  <a:lnTo>
                    <a:pt x="279" y="426"/>
                  </a:lnTo>
                  <a:lnTo>
                    <a:pt x="281" y="426"/>
                  </a:lnTo>
                  <a:lnTo>
                    <a:pt x="281" y="424"/>
                  </a:lnTo>
                  <a:lnTo>
                    <a:pt x="281" y="424"/>
                  </a:lnTo>
                  <a:lnTo>
                    <a:pt x="283" y="422"/>
                  </a:lnTo>
                  <a:lnTo>
                    <a:pt x="281" y="422"/>
                  </a:lnTo>
                  <a:lnTo>
                    <a:pt x="281" y="424"/>
                  </a:lnTo>
                  <a:lnTo>
                    <a:pt x="279" y="422"/>
                  </a:lnTo>
                  <a:lnTo>
                    <a:pt x="279" y="422"/>
                  </a:lnTo>
                  <a:lnTo>
                    <a:pt x="279" y="420"/>
                  </a:lnTo>
                  <a:lnTo>
                    <a:pt x="279" y="420"/>
                  </a:lnTo>
                  <a:lnTo>
                    <a:pt x="277" y="420"/>
                  </a:lnTo>
                  <a:lnTo>
                    <a:pt x="277" y="420"/>
                  </a:lnTo>
                  <a:lnTo>
                    <a:pt x="275" y="422"/>
                  </a:lnTo>
                  <a:lnTo>
                    <a:pt x="275" y="420"/>
                  </a:lnTo>
                  <a:lnTo>
                    <a:pt x="266" y="414"/>
                  </a:lnTo>
                  <a:lnTo>
                    <a:pt x="264" y="414"/>
                  </a:lnTo>
                  <a:lnTo>
                    <a:pt x="264" y="412"/>
                  </a:lnTo>
                  <a:lnTo>
                    <a:pt x="262" y="409"/>
                  </a:lnTo>
                  <a:lnTo>
                    <a:pt x="264" y="405"/>
                  </a:lnTo>
                  <a:lnTo>
                    <a:pt x="266" y="401"/>
                  </a:lnTo>
                  <a:lnTo>
                    <a:pt x="264" y="399"/>
                  </a:lnTo>
                  <a:lnTo>
                    <a:pt x="262" y="397"/>
                  </a:lnTo>
                  <a:lnTo>
                    <a:pt x="260" y="397"/>
                  </a:lnTo>
                  <a:lnTo>
                    <a:pt x="258" y="397"/>
                  </a:lnTo>
                  <a:lnTo>
                    <a:pt x="256" y="397"/>
                  </a:lnTo>
                  <a:lnTo>
                    <a:pt x="256" y="395"/>
                  </a:lnTo>
                  <a:lnTo>
                    <a:pt x="254" y="393"/>
                  </a:lnTo>
                  <a:lnTo>
                    <a:pt x="254" y="391"/>
                  </a:lnTo>
                  <a:lnTo>
                    <a:pt x="254" y="391"/>
                  </a:lnTo>
                  <a:lnTo>
                    <a:pt x="252" y="391"/>
                  </a:lnTo>
                  <a:lnTo>
                    <a:pt x="252" y="388"/>
                  </a:lnTo>
                  <a:lnTo>
                    <a:pt x="252" y="388"/>
                  </a:lnTo>
                  <a:lnTo>
                    <a:pt x="252" y="388"/>
                  </a:lnTo>
                  <a:lnTo>
                    <a:pt x="250" y="386"/>
                  </a:lnTo>
                  <a:lnTo>
                    <a:pt x="248" y="386"/>
                  </a:lnTo>
                  <a:lnTo>
                    <a:pt x="245" y="386"/>
                  </a:lnTo>
                  <a:lnTo>
                    <a:pt x="243" y="384"/>
                  </a:lnTo>
                  <a:lnTo>
                    <a:pt x="239" y="380"/>
                  </a:lnTo>
                  <a:lnTo>
                    <a:pt x="239" y="378"/>
                  </a:lnTo>
                  <a:lnTo>
                    <a:pt x="239" y="374"/>
                  </a:lnTo>
                  <a:lnTo>
                    <a:pt x="239" y="372"/>
                  </a:lnTo>
                  <a:lnTo>
                    <a:pt x="239" y="370"/>
                  </a:lnTo>
                  <a:lnTo>
                    <a:pt x="235" y="367"/>
                  </a:lnTo>
                  <a:lnTo>
                    <a:pt x="235" y="363"/>
                  </a:lnTo>
                  <a:lnTo>
                    <a:pt x="231" y="359"/>
                  </a:lnTo>
                  <a:lnTo>
                    <a:pt x="227" y="353"/>
                  </a:lnTo>
                  <a:lnTo>
                    <a:pt x="227" y="353"/>
                  </a:lnTo>
                  <a:lnTo>
                    <a:pt x="224" y="351"/>
                  </a:lnTo>
                  <a:lnTo>
                    <a:pt x="224" y="349"/>
                  </a:lnTo>
                  <a:lnTo>
                    <a:pt x="222" y="344"/>
                  </a:lnTo>
                  <a:lnTo>
                    <a:pt x="220" y="342"/>
                  </a:lnTo>
                  <a:lnTo>
                    <a:pt x="216" y="338"/>
                  </a:lnTo>
                  <a:lnTo>
                    <a:pt x="212" y="334"/>
                  </a:lnTo>
                  <a:lnTo>
                    <a:pt x="210" y="332"/>
                  </a:lnTo>
                  <a:lnTo>
                    <a:pt x="206" y="332"/>
                  </a:lnTo>
                  <a:lnTo>
                    <a:pt x="201" y="332"/>
                  </a:lnTo>
                  <a:lnTo>
                    <a:pt x="197" y="330"/>
                  </a:lnTo>
                  <a:lnTo>
                    <a:pt x="195" y="328"/>
                  </a:lnTo>
                  <a:lnTo>
                    <a:pt x="193" y="319"/>
                  </a:lnTo>
                  <a:lnTo>
                    <a:pt x="191" y="317"/>
                  </a:lnTo>
                  <a:lnTo>
                    <a:pt x="189" y="317"/>
                  </a:lnTo>
                  <a:lnTo>
                    <a:pt x="189" y="317"/>
                  </a:lnTo>
                  <a:lnTo>
                    <a:pt x="187" y="315"/>
                  </a:lnTo>
                  <a:lnTo>
                    <a:pt x="185" y="313"/>
                  </a:lnTo>
                  <a:lnTo>
                    <a:pt x="183" y="309"/>
                  </a:lnTo>
                  <a:lnTo>
                    <a:pt x="181" y="307"/>
                  </a:lnTo>
                  <a:lnTo>
                    <a:pt x="181" y="307"/>
                  </a:lnTo>
                  <a:lnTo>
                    <a:pt x="178" y="309"/>
                  </a:lnTo>
                  <a:lnTo>
                    <a:pt x="178" y="309"/>
                  </a:lnTo>
                  <a:lnTo>
                    <a:pt x="178" y="311"/>
                  </a:lnTo>
                  <a:lnTo>
                    <a:pt x="178" y="311"/>
                  </a:lnTo>
                  <a:lnTo>
                    <a:pt x="176" y="313"/>
                  </a:lnTo>
                  <a:lnTo>
                    <a:pt x="176" y="313"/>
                  </a:lnTo>
                  <a:lnTo>
                    <a:pt x="176" y="313"/>
                  </a:lnTo>
                  <a:lnTo>
                    <a:pt x="176" y="309"/>
                  </a:lnTo>
                  <a:lnTo>
                    <a:pt x="174" y="309"/>
                  </a:lnTo>
                  <a:lnTo>
                    <a:pt x="174" y="309"/>
                  </a:lnTo>
                  <a:lnTo>
                    <a:pt x="174" y="307"/>
                  </a:lnTo>
                  <a:lnTo>
                    <a:pt x="174" y="304"/>
                  </a:lnTo>
                  <a:lnTo>
                    <a:pt x="176" y="302"/>
                  </a:lnTo>
                  <a:lnTo>
                    <a:pt x="176" y="300"/>
                  </a:lnTo>
                  <a:lnTo>
                    <a:pt x="176" y="300"/>
                  </a:lnTo>
                  <a:lnTo>
                    <a:pt x="172" y="300"/>
                  </a:lnTo>
                  <a:lnTo>
                    <a:pt x="172" y="298"/>
                  </a:lnTo>
                  <a:lnTo>
                    <a:pt x="172" y="294"/>
                  </a:lnTo>
                  <a:lnTo>
                    <a:pt x="176" y="294"/>
                  </a:lnTo>
                  <a:lnTo>
                    <a:pt x="176" y="294"/>
                  </a:lnTo>
                  <a:lnTo>
                    <a:pt x="178" y="296"/>
                  </a:lnTo>
                  <a:lnTo>
                    <a:pt x="178" y="296"/>
                  </a:lnTo>
                  <a:lnTo>
                    <a:pt x="183" y="296"/>
                  </a:lnTo>
                  <a:lnTo>
                    <a:pt x="185" y="296"/>
                  </a:lnTo>
                  <a:lnTo>
                    <a:pt x="185" y="298"/>
                  </a:lnTo>
                  <a:lnTo>
                    <a:pt x="185" y="300"/>
                  </a:lnTo>
                  <a:lnTo>
                    <a:pt x="187" y="302"/>
                  </a:lnTo>
                  <a:lnTo>
                    <a:pt x="189" y="302"/>
                  </a:lnTo>
                  <a:lnTo>
                    <a:pt x="191" y="302"/>
                  </a:lnTo>
                  <a:lnTo>
                    <a:pt x="191" y="302"/>
                  </a:lnTo>
                  <a:lnTo>
                    <a:pt x="191" y="304"/>
                  </a:lnTo>
                  <a:lnTo>
                    <a:pt x="193" y="307"/>
                  </a:lnTo>
                  <a:lnTo>
                    <a:pt x="193" y="307"/>
                  </a:lnTo>
                  <a:lnTo>
                    <a:pt x="195" y="307"/>
                  </a:lnTo>
                  <a:lnTo>
                    <a:pt x="195" y="309"/>
                  </a:lnTo>
                  <a:lnTo>
                    <a:pt x="197" y="309"/>
                  </a:lnTo>
                  <a:lnTo>
                    <a:pt x="201" y="309"/>
                  </a:lnTo>
                  <a:lnTo>
                    <a:pt x="206" y="307"/>
                  </a:lnTo>
                  <a:lnTo>
                    <a:pt x="208" y="307"/>
                  </a:lnTo>
                  <a:lnTo>
                    <a:pt x="212" y="304"/>
                  </a:lnTo>
                  <a:lnTo>
                    <a:pt x="212" y="302"/>
                  </a:lnTo>
                  <a:lnTo>
                    <a:pt x="214" y="298"/>
                  </a:lnTo>
                  <a:lnTo>
                    <a:pt x="216" y="294"/>
                  </a:lnTo>
                  <a:lnTo>
                    <a:pt x="218" y="290"/>
                  </a:lnTo>
                  <a:lnTo>
                    <a:pt x="218" y="288"/>
                  </a:lnTo>
                  <a:lnTo>
                    <a:pt x="220" y="288"/>
                  </a:lnTo>
                  <a:lnTo>
                    <a:pt x="220" y="288"/>
                  </a:lnTo>
                  <a:lnTo>
                    <a:pt x="222" y="286"/>
                  </a:lnTo>
                  <a:lnTo>
                    <a:pt x="222" y="286"/>
                  </a:lnTo>
                  <a:lnTo>
                    <a:pt x="224" y="286"/>
                  </a:lnTo>
                  <a:lnTo>
                    <a:pt x="224" y="283"/>
                  </a:lnTo>
                  <a:lnTo>
                    <a:pt x="229" y="283"/>
                  </a:lnTo>
                  <a:lnTo>
                    <a:pt x="231" y="283"/>
                  </a:lnTo>
                  <a:lnTo>
                    <a:pt x="233" y="283"/>
                  </a:lnTo>
                  <a:lnTo>
                    <a:pt x="233" y="283"/>
                  </a:lnTo>
                  <a:lnTo>
                    <a:pt x="235" y="281"/>
                  </a:lnTo>
                  <a:lnTo>
                    <a:pt x="237" y="279"/>
                  </a:lnTo>
                  <a:lnTo>
                    <a:pt x="239" y="279"/>
                  </a:lnTo>
                  <a:lnTo>
                    <a:pt x="239" y="279"/>
                  </a:lnTo>
                  <a:lnTo>
                    <a:pt x="239" y="279"/>
                  </a:lnTo>
                  <a:lnTo>
                    <a:pt x="239" y="279"/>
                  </a:lnTo>
                  <a:lnTo>
                    <a:pt x="241" y="279"/>
                  </a:lnTo>
                  <a:lnTo>
                    <a:pt x="243" y="279"/>
                  </a:lnTo>
                  <a:lnTo>
                    <a:pt x="243" y="279"/>
                  </a:lnTo>
                  <a:lnTo>
                    <a:pt x="245" y="279"/>
                  </a:lnTo>
                  <a:lnTo>
                    <a:pt x="250" y="277"/>
                  </a:lnTo>
                  <a:lnTo>
                    <a:pt x="252" y="277"/>
                  </a:lnTo>
                  <a:lnTo>
                    <a:pt x="252" y="277"/>
                  </a:lnTo>
                  <a:lnTo>
                    <a:pt x="254" y="277"/>
                  </a:lnTo>
                  <a:lnTo>
                    <a:pt x="256" y="279"/>
                  </a:lnTo>
                  <a:lnTo>
                    <a:pt x="256" y="277"/>
                  </a:lnTo>
                  <a:lnTo>
                    <a:pt x="260" y="275"/>
                  </a:lnTo>
                  <a:lnTo>
                    <a:pt x="266" y="271"/>
                  </a:lnTo>
                  <a:lnTo>
                    <a:pt x="273" y="267"/>
                  </a:lnTo>
                  <a:lnTo>
                    <a:pt x="273" y="264"/>
                  </a:lnTo>
                  <a:lnTo>
                    <a:pt x="277" y="262"/>
                  </a:lnTo>
                  <a:lnTo>
                    <a:pt x="283" y="256"/>
                  </a:lnTo>
                  <a:lnTo>
                    <a:pt x="283" y="256"/>
                  </a:lnTo>
                  <a:lnTo>
                    <a:pt x="285" y="254"/>
                  </a:lnTo>
                  <a:lnTo>
                    <a:pt x="285" y="252"/>
                  </a:lnTo>
                  <a:lnTo>
                    <a:pt x="285" y="252"/>
                  </a:lnTo>
                  <a:lnTo>
                    <a:pt x="285" y="252"/>
                  </a:lnTo>
                  <a:lnTo>
                    <a:pt x="287" y="250"/>
                  </a:lnTo>
                  <a:lnTo>
                    <a:pt x="292" y="243"/>
                  </a:lnTo>
                  <a:lnTo>
                    <a:pt x="294" y="243"/>
                  </a:lnTo>
                  <a:lnTo>
                    <a:pt x="296" y="241"/>
                  </a:lnTo>
                  <a:lnTo>
                    <a:pt x="298" y="239"/>
                  </a:lnTo>
                  <a:lnTo>
                    <a:pt x="298" y="235"/>
                  </a:lnTo>
                  <a:lnTo>
                    <a:pt x="300" y="233"/>
                  </a:lnTo>
                  <a:lnTo>
                    <a:pt x="302" y="231"/>
                  </a:lnTo>
                  <a:lnTo>
                    <a:pt x="304" y="231"/>
                  </a:lnTo>
                  <a:lnTo>
                    <a:pt x="304" y="231"/>
                  </a:lnTo>
                  <a:lnTo>
                    <a:pt x="306" y="231"/>
                  </a:lnTo>
                  <a:lnTo>
                    <a:pt x="306" y="229"/>
                  </a:lnTo>
                  <a:lnTo>
                    <a:pt x="306" y="229"/>
                  </a:lnTo>
                  <a:lnTo>
                    <a:pt x="306" y="229"/>
                  </a:lnTo>
                  <a:lnTo>
                    <a:pt x="306" y="227"/>
                  </a:lnTo>
                  <a:lnTo>
                    <a:pt x="306" y="227"/>
                  </a:lnTo>
                  <a:lnTo>
                    <a:pt x="308" y="225"/>
                  </a:lnTo>
                  <a:lnTo>
                    <a:pt x="310" y="222"/>
                  </a:lnTo>
                  <a:lnTo>
                    <a:pt x="315" y="214"/>
                  </a:lnTo>
                  <a:lnTo>
                    <a:pt x="317" y="212"/>
                  </a:lnTo>
                  <a:close/>
                  <a:moveTo>
                    <a:pt x="111" y="29"/>
                  </a:moveTo>
                  <a:lnTo>
                    <a:pt x="113" y="29"/>
                  </a:lnTo>
                  <a:lnTo>
                    <a:pt x="111" y="27"/>
                  </a:lnTo>
                  <a:lnTo>
                    <a:pt x="111" y="27"/>
                  </a:lnTo>
                  <a:lnTo>
                    <a:pt x="109" y="25"/>
                  </a:lnTo>
                  <a:lnTo>
                    <a:pt x="109" y="25"/>
                  </a:lnTo>
                  <a:lnTo>
                    <a:pt x="107" y="25"/>
                  </a:lnTo>
                  <a:lnTo>
                    <a:pt x="107" y="25"/>
                  </a:lnTo>
                  <a:lnTo>
                    <a:pt x="107" y="25"/>
                  </a:lnTo>
                  <a:lnTo>
                    <a:pt x="109" y="27"/>
                  </a:lnTo>
                  <a:lnTo>
                    <a:pt x="111" y="29"/>
                  </a:lnTo>
                  <a:close/>
                  <a:moveTo>
                    <a:pt x="84" y="31"/>
                  </a:moveTo>
                  <a:lnTo>
                    <a:pt x="86" y="29"/>
                  </a:lnTo>
                  <a:lnTo>
                    <a:pt x="86" y="29"/>
                  </a:lnTo>
                  <a:lnTo>
                    <a:pt x="86" y="29"/>
                  </a:lnTo>
                  <a:lnTo>
                    <a:pt x="86" y="29"/>
                  </a:lnTo>
                  <a:lnTo>
                    <a:pt x="86" y="27"/>
                  </a:lnTo>
                  <a:lnTo>
                    <a:pt x="86" y="25"/>
                  </a:lnTo>
                  <a:lnTo>
                    <a:pt x="86" y="25"/>
                  </a:lnTo>
                  <a:lnTo>
                    <a:pt x="84" y="25"/>
                  </a:lnTo>
                  <a:lnTo>
                    <a:pt x="84" y="27"/>
                  </a:lnTo>
                  <a:lnTo>
                    <a:pt x="84" y="27"/>
                  </a:lnTo>
                  <a:lnTo>
                    <a:pt x="84" y="29"/>
                  </a:lnTo>
                  <a:lnTo>
                    <a:pt x="84" y="31"/>
                  </a:lnTo>
                  <a:close/>
                  <a:moveTo>
                    <a:pt x="227" y="174"/>
                  </a:moveTo>
                  <a:lnTo>
                    <a:pt x="227" y="174"/>
                  </a:lnTo>
                  <a:lnTo>
                    <a:pt x="229" y="174"/>
                  </a:lnTo>
                  <a:lnTo>
                    <a:pt x="229" y="174"/>
                  </a:lnTo>
                  <a:lnTo>
                    <a:pt x="229" y="172"/>
                  </a:lnTo>
                  <a:lnTo>
                    <a:pt x="229" y="170"/>
                  </a:lnTo>
                  <a:lnTo>
                    <a:pt x="229" y="170"/>
                  </a:lnTo>
                  <a:lnTo>
                    <a:pt x="229" y="168"/>
                  </a:lnTo>
                  <a:lnTo>
                    <a:pt x="229" y="166"/>
                  </a:lnTo>
                  <a:lnTo>
                    <a:pt x="224" y="164"/>
                  </a:lnTo>
                  <a:lnTo>
                    <a:pt x="220" y="166"/>
                  </a:lnTo>
                  <a:lnTo>
                    <a:pt x="218" y="166"/>
                  </a:lnTo>
                  <a:lnTo>
                    <a:pt x="216" y="166"/>
                  </a:lnTo>
                  <a:lnTo>
                    <a:pt x="214" y="164"/>
                  </a:lnTo>
                  <a:lnTo>
                    <a:pt x="214" y="168"/>
                  </a:lnTo>
                  <a:lnTo>
                    <a:pt x="212" y="168"/>
                  </a:lnTo>
                  <a:lnTo>
                    <a:pt x="210" y="168"/>
                  </a:lnTo>
                  <a:lnTo>
                    <a:pt x="208" y="170"/>
                  </a:lnTo>
                  <a:lnTo>
                    <a:pt x="208" y="170"/>
                  </a:lnTo>
                  <a:lnTo>
                    <a:pt x="204" y="174"/>
                  </a:lnTo>
                  <a:lnTo>
                    <a:pt x="204" y="176"/>
                  </a:lnTo>
                  <a:lnTo>
                    <a:pt x="204" y="178"/>
                  </a:lnTo>
                  <a:lnTo>
                    <a:pt x="206" y="178"/>
                  </a:lnTo>
                  <a:lnTo>
                    <a:pt x="206" y="178"/>
                  </a:lnTo>
                  <a:lnTo>
                    <a:pt x="208" y="178"/>
                  </a:lnTo>
                  <a:lnTo>
                    <a:pt x="210" y="176"/>
                  </a:lnTo>
                  <a:lnTo>
                    <a:pt x="212" y="172"/>
                  </a:lnTo>
                  <a:lnTo>
                    <a:pt x="212" y="172"/>
                  </a:lnTo>
                  <a:lnTo>
                    <a:pt x="214" y="172"/>
                  </a:lnTo>
                  <a:lnTo>
                    <a:pt x="218" y="172"/>
                  </a:lnTo>
                  <a:lnTo>
                    <a:pt x="218" y="172"/>
                  </a:lnTo>
                  <a:lnTo>
                    <a:pt x="220" y="174"/>
                  </a:lnTo>
                  <a:lnTo>
                    <a:pt x="222" y="174"/>
                  </a:lnTo>
                  <a:lnTo>
                    <a:pt x="222" y="174"/>
                  </a:lnTo>
                  <a:lnTo>
                    <a:pt x="222" y="174"/>
                  </a:lnTo>
                  <a:lnTo>
                    <a:pt x="222" y="172"/>
                  </a:lnTo>
                  <a:lnTo>
                    <a:pt x="222" y="172"/>
                  </a:lnTo>
                  <a:lnTo>
                    <a:pt x="227" y="174"/>
                  </a:lnTo>
                  <a:close/>
                  <a:moveTo>
                    <a:pt x="204" y="138"/>
                  </a:moveTo>
                  <a:lnTo>
                    <a:pt x="199" y="138"/>
                  </a:lnTo>
                  <a:lnTo>
                    <a:pt x="197" y="141"/>
                  </a:lnTo>
                  <a:lnTo>
                    <a:pt x="197" y="143"/>
                  </a:lnTo>
                  <a:lnTo>
                    <a:pt x="199" y="145"/>
                  </a:lnTo>
                  <a:lnTo>
                    <a:pt x="201" y="145"/>
                  </a:lnTo>
                  <a:lnTo>
                    <a:pt x="204" y="143"/>
                  </a:lnTo>
                  <a:lnTo>
                    <a:pt x="204" y="141"/>
                  </a:lnTo>
                  <a:lnTo>
                    <a:pt x="204" y="138"/>
                  </a:lnTo>
                  <a:close/>
                  <a:moveTo>
                    <a:pt x="235" y="166"/>
                  </a:moveTo>
                  <a:lnTo>
                    <a:pt x="237" y="164"/>
                  </a:lnTo>
                  <a:lnTo>
                    <a:pt x="239" y="166"/>
                  </a:lnTo>
                  <a:lnTo>
                    <a:pt x="239" y="166"/>
                  </a:lnTo>
                  <a:lnTo>
                    <a:pt x="241" y="164"/>
                  </a:lnTo>
                  <a:lnTo>
                    <a:pt x="243" y="162"/>
                  </a:lnTo>
                  <a:lnTo>
                    <a:pt x="243" y="159"/>
                  </a:lnTo>
                  <a:lnTo>
                    <a:pt x="243" y="159"/>
                  </a:lnTo>
                  <a:lnTo>
                    <a:pt x="241" y="157"/>
                  </a:lnTo>
                  <a:lnTo>
                    <a:pt x="241" y="157"/>
                  </a:lnTo>
                  <a:lnTo>
                    <a:pt x="239" y="157"/>
                  </a:lnTo>
                  <a:lnTo>
                    <a:pt x="237" y="157"/>
                  </a:lnTo>
                  <a:lnTo>
                    <a:pt x="235" y="157"/>
                  </a:lnTo>
                  <a:lnTo>
                    <a:pt x="235" y="155"/>
                  </a:lnTo>
                  <a:lnTo>
                    <a:pt x="231" y="155"/>
                  </a:lnTo>
                  <a:lnTo>
                    <a:pt x="231" y="155"/>
                  </a:lnTo>
                  <a:lnTo>
                    <a:pt x="231" y="157"/>
                  </a:lnTo>
                  <a:lnTo>
                    <a:pt x="231" y="159"/>
                  </a:lnTo>
                  <a:lnTo>
                    <a:pt x="229" y="159"/>
                  </a:lnTo>
                  <a:lnTo>
                    <a:pt x="229" y="157"/>
                  </a:lnTo>
                  <a:lnTo>
                    <a:pt x="229" y="157"/>
                  </a:lnTo>
                  <a:lnTo>
                    <a:pt x="229" y="157"/>
                  </a:lnTo>
                  <a:lnTo>
                    <a:pt x="227" y="157"/>
                  </a:lnTo>
                  <a:lnTo>
                    <a:pt x="224" y="157"/>
                  </a:lnTo>
                  <a:lnTo>
                    <a:pt x="224" y="159"/>
                  </a:lnTo>
                  <a:lnTo>
                    <a:pt x="224" y="159"/>
                  </a:lnTo>
                  <a:lnTo>
                    <a:pt x="224" y="162"/>
                  </a:lnTo>
                  <a:lnTo>
                    <a:pt x="224" y="162"/>
                  </a:lnTo>
                  <a:lnTo>
                    <a:pt x="227" y="164"/>
                  </a:lnTo>
                  <a:lnTo>
                    <a:pt x="229" y="166"/>
                  </a:lnTo>
                  <a:lnTo>
                    <a:pt x="231" y="166"/>
                  </a:lnTo>
                  <a:lnTo>
                    <a:pt x="235" y="166"/>
                  </a:lnTo>
                  <a:close/>
                  <a:moveTo>
                    <a:pt x="260" y="147"/>
                  </a:moveTo>
                  <a:lnTo>
                    <a:pt x="262" y="149"/>
                  </a:lnTo>
                  <a:lnTo>
                    <a:pt x="262" y="149"/>
                  </a:lnTo>
                  <a:lnTo>
                    <a:pt x="264" y="149"/>
                  </a:lnTo>
                  <a:lnTo>
                    <a:pt x="264" y="149"/>
                  </a:lnTo>
                  <a:lnTo>
                    <a:pt x="264" y="149"/>
                  </a:lnTo>
                  <a:lnTo>
                    <a:pt x="268" y="151"/>
                  </a:lnTo>
                  <a:lnTo>
                    <a:pt x="271" y="157"/>
                  </a:lnTo>
                  <a:lnTo>
                    <a:pt x="273" y="159"/>
                  </a:lnTo>
                  <a:lnTo>
                    <a:pt x="273" y="159"/>
                  </a:lnTo>
                  <a:lnTo>
                    <a:pt x="273" y="157"/>
                  </a:lnTo>
                  <a:lnTo>
                    <a:pt x="273" y="155"/>
                  </a:lnTo>
                  <a:lnTo>
                    <a:pt x="273" y="153"/>
                  </a:lnTo>
                  <a:lnTo>
                    <a:pt x="273" y="151"/>
                  </a:lnTo>
                  <a:lnTo>
                    <a:pt x="271" y="149"/>
                  </a:lnTo>
                  <a:lnTo>
                    <a:pt x="271" y="149"/>
                  </a:lnTo>
                  <a:lnTo>
                    <a:pt x="268" y="149"/>
                  </a:lnTo>
                  <a:lnTo>
                    <a:pt x="264" y="147"/>
                  </a:lnTo>
                  <a:lnTo>
                    <a:pt x="264" y="147"/>
                  </a:lnTo>
                  <a:lnTo>
                    <a:pt x="264" y="147"/>
                  </a:lnTo>
                  <a:lnTo>
                    <a:pt x="262" y="145"/>
                  </a:lnTo>
                  <a:lnTo>
                    <a:pt x="260" y="145"/>
                  </a:lnTo>
                  <a:lnTo>
                    <a:pt x="260" y="145"/>
                  </a:lnTo>
                  <a:lnTo>
                    <a:pt x="258" y="145"/>
                  </a:lnTo>
                  <a:lnTo>
                    <a:pt x="260" y="147"/>
                  </a:lnTo>
                  <a:lnTo>
                    <a:pt x="260" y="147"/>
                  </a:lnTo>
                  <a:close/>
                  <a:moveTo>
                    <a:pt x="287" y="174"/>
                  </a:moveTo>
                  <a:lnTo>
                    <a:pt x="289" y="174"/>
                  </a:lnTo>
                  <a:lnTo>
                    <a:pt x="289" y="174"/>
                  </a:lnTo>
                  <a:lnTo>
                    <a:pt x="289" y="174"/>
                  </a:lnTo>
                  <a:lnTo>
                    <a:pt x="292" y="174"/>
                  </a:lnTo>
                  <a:lnTo>
                    <a:pt x="292" y="174"/>
                  </a:lnTo>
                  <a:lnTo>
                    <a:pt x="294" y="174"/>
                  </a:lnTo>
                  <a:lnTo>
                    <a:pt x="294" y="174"/>
                  </a:lnTo>
                  <a:lnTo>
                    <a:pt x="296" y="172"/>
                  </a:lnTo>
                  <a:lnTo>
                    <a:pt x="294" y="172"/>
                  </a:lnTo>
                  <a:lnTo>
                    <a:pt x="294" y="172"/>
                  </a:lnTo>
                  <a:lnTo>
                    <a:pt x="294" y="172"/>
                  </a:lnTo>
                  <a:lnTo>
                    <a:pt x="292" y="172"/>
                  </a:lnTo>
                  <a:lnTo>
                    <a:pt x="292" y="172"/>
                  </a:lnTo>
                  <a:lnTo>
                    <a:pt x="289" y="172"/>
                  </a:lnTo>
                  <a:lnTo>
                    <a:pt x="287" y="172"/>
                  </a:lnTo>
                  <a:lnTo>
                    <a:pt x="287" y="174"/>
                  </a:lnTo>
                  <a:lnTo>
                    <a:pt x="287" y="174"/>
                  </a:lnTo>
                  <a:lnTo>
                    <a:pt x="287" y="174"/>
                  </a:lnTo>
                  <a:close/>
                  <a:moveTo>
                    <a:pt x="250" y="159"/>
                  </a:moveTo>
                  <a:lnTo>
                    <a:pt x="250" y="157"/>
                  </a:lnTo>
                  <a:lnTo>
                    <a:pt x="248" y="157"/>
                  </a:lnTo>
                  <a:lnTo>
                    <a:pt x="248" y="155"/>
                  </a:lnTo>
                  <a:lnTo>
                    <a:pt x="248" y="151"/>
                  </a:lnTo>
                  <a:lnTo>
                    <a:pt x="245" y="151"/>
                  </a:lnTo>
                  <a:lnTo>
                    <a:pt x="243" y="155"/>
                  </a:lnTo>
                  <a:lnTo>
                    <a:pt x="243" y="157"/>
                  </a:lnTo>
                  <a:lnTo>
                    <a:pt x="243" y="159"/>
                  </a:lnTo>
                  <a:lnTo>
                    <a:pt x="243" y="164"/>
                  </a:lnTo>
                  <a:lnTo>
                    <a:pt x="245" y="166"/>
                  </a:lnTo>
                  <a:lnTo>
                    <a:pt x="245" y="164"/>
                  </a:lnTo>
                  <a:lnTo>
                    <a:pt x="245" y="164"/>
                  </a:lnTo>
                  <a:lnTo>
                    <a:pt x="248" y="162"/>
                  </a:lnTo>
                  <a:lnTo>
                    <a:pt x="248" y="162"/>
                  </a:lnTo>
                  <a:lnTo>
                    <a:pt x="248" y="164"/>
                  </a:lnTo>
                  <a:lnTo>
                    <a:pt x="250" y="164"/>
                  </a:lnTo>
                  <a:lnTo>
                    <a:pt x="252" y="164"/>
                  </a:lnTo>
                  <a:lnTo>
                    <a:pt x="252" y="162"/>
                  </a:lnTo>
                  <a:lnTo>
                    <a:pt x="252" y="159"/>
                  </a:lnTo>
                  <a:lnTo>
                    <a:pt x="250" y="159"/>
                  </a:lnTo>
                  <a:close/>
                  <a:moveTo>
                    <a:pt x="254" y="149"/>
                  </a:moveTo>
                  <a:lnTo>
                    <a:pt x="256" y="147"/>
                  </a:lnTo>
                  <a:lnTo>
                    <a:pt x="254" y="145"/>
                  </a:lnTo>
                  <a:lnTo>
                    <a:pt x="252" y="147"/>
                  </a:lnTo>
                  <a:lnTo>
                    <a:pt x="252" y="149"/>
                  </a:lnTo>
                  <a:lnTo>
                    <a:pt x="252" y="149"/>
                  </a:lnTo>
                  <a:lnTo>
                    <a:pt x="254" y="149"/>
                  </a:lnTo>
                  <a:lnTo>
                    <a:pt x="256" y="151"/>
                  </a:lnTo>
                  <a:lnTo>
                    <a:pt x="258" y="151"/>
                  </a:lnTo>
                  <a:lnTo>
                    <a:pt x="258" y="151"/>
                  </a:lnTo>
                  <a:lnTo>
                    <a:pt x="258" y="151"/>
                  </a:lnTo>
                  <a:lnTo>
                    <a:pt x="260" y="153"/>
                  </a:lnTo>
                  <a:lnTo>
                    <a:pt x="260" y="153"/>
                  </a:lnTo>
                  <a:lnTo>
                    <a:pt x="260" y="151"/>
                  </a:lnTo>
                  <a:lnTo>
                    <a:pt x="260" y="151"/>
                  </a:lnTo>
                  <a:lnTo>
                    <a:pt x="258" y="151"/>
                  </a:lnTo>
                  <a:lnTo>
                    <a:pt x="258" y="149"/>
                  </a:lnTo>
                  <a:lnTo>
                    <a:pt x="258" y="149"/>
                  </a:lnTo>
                  <a:lnTo>
                    <a:pt x="256" y="149"/>
                  </a:lnTo>
                  <a:lnTo>
                    <a:pt x="256" y="149"/>
                  </a:lnTo>
                  <a:lnTo>
                    <a:pt x="254" y="149"/>
                  </a:lnTo>
                  <a:close/>
                  <a:moveTo>
                    <a:pt x="430" y="302"/>
                  </a:moveTo>
                  <a:lnTo>
                    <a:pt x="428" y="298"/>
                  </a:lnTo>
                  <a:lnTo>
                    <a:pt x="428" y="298"/>
                  </a:lnTo>
                  <a:lnTo>
                    <a:pt x="428" y="296"/>
                  </a:lnTo>
                  <a:lnTo>
                    <a:pt x="426" y="296"/>
                  </a:lnTo>
                  <a:lnTo>
                    <a:pt x="426" y="298"/>
                  </a:lnTo>
                  <a:lnTo>
                    <a:pt x="426" y="298"/>
                  </a:lnTo>
                  <a:lnTo>
                    <a:pt x="428" y="302"/>
                  </a:lnTo>
                  <a:lnTo>
                    <a:pt x="428" y="304"/>
                  </a:lnTo>
                  <a:lnTo>
                    <a:pt x="430" y="304"/>
                  </a:lnTo>
                  <a:lnTo>
                    <a:pt x="430" y="302"/>
                  </a:lnTo>
                  <a:lnTo>
                    <a:pt x="430" y="302"/>
                  </a:lnTo>
                  <a:close/>
                  <a:moveTo>
                    <a:pt x="394" y="304"/>
                  </a:moveTo>
                  <a:lnTo>
                    <a:pt x="394" y="304"/>
                  </a:lnTo>
                  <a:lnTo>
                    <a:pt x="394" y="309"/>
                  </a:lnTo>
                  <a:lnTo>
                    <a:pt x="394" y="311"/>
                  </a:lnTo>
                  <a:lnTo>
                    <a:pt x="394" y="311"/>
                  </a:lnTo>
                  <a:lnTo>
                    <a:pt x="394" y="311"/>
                  </a:lnTo>
                  <a:lnTo>
                    <a:pt x="394" y="309"/>
                  </a:lnTo>
                  <a:lnTo>
                    <a:pt x="394" y="307"/>
                  </a:lnTo>
                  <a:lnTo>
                    <a:pt x="394" y="304"/>
                  </a:lnTo>
                  <a:close/>
                  <a:moveTo>
                    <a:pt x="411" y="315"/>
                  </a:moveTo>
                  <a:lnTo>
                    <a:pt x="413" y="313"/>
                  </a:lnTo>
                  <a:lnTo>
                    <a:pt x="413" y="315"/>
                  </a:lnTo>
                  <a:lnTo>
                    <a:pt x="413" y="313"/>
                  </a:lnTo>
                  <a:lnTo>
                    <a:pt x="413" y="311"/>
                  </a:lnTo>
                  <a:lnTo>
                    <a:pt x="413" y="309"/>
                  </a:lnTo>
                  <a:lnTo>
                    <a:pt x="411" y="309"/>
                  </a:lnTo>
                  <a:lnTo>
                    <a:pt x="407" y="302"/>
                  </a:lnTo>
                  <a:lnTo>
                    <a:pt x="405" y="304"/>
                  </a:lnTo>
                  <a:lnTo>
                    <a:pt x="405" y="307"/>
                  </a:lnTo>
                  <a:lnTo>
                    <a:pt x="407" y="313"/>
                  </a:lnTo>
                  <a:lnTo>
                    <a:pt x="407" y="313"/>
                  </a:lnTo>
                  <a:lnTo>
                    <a:pt x="409" y="315"/>
                  </a:lnTo>
                  <a:lnTo>
                    <a:pt x="411" y="315"/>
                  </a:lnTo>
                  <a:lnTo>
                    <a:pt x="411" y="315"/>
                  </a:lnTo>
                  <a:lnTo>
                    <a:pt x="411" y="315"/>
                  </a:lnTo>
                  <a:close/>
                  <a:moveTo>
                    <a:pt x="400" y="307"/>
                  </a:moveTo>
                  <a:lnTo>
                    <a:pt x="400" y="304"/>
                  </a:lnTo>
                  <a:lnTo>
                    <a:pt x="398" y="307"/>
                  </a:lnTo>
                  <a:lnTo>
                    <a:pt x="398" y="309"/>
                  </a:lnTo>
                  <a:lnTo>
                    <a:pt x="398" y="311"/>
                  </a:lnTo>
                  <a:lnTo>
                    <a:pt x="403" y="309"/>
                  </a:lnTo>
                  <a:lnTo>
                    <a:pt x="403" y="309"/>
                  </a:lnTo>
                  <a:lnTo>
                    <a:pt x="403" y="309"/>
                  </a:lnTo>
                  <a:lnTo>
                    <a:pt x="403" y="307"/>
                  </a:lnTo>
                  <a:lnTo>
                    <a:pt x="400" y="307"/>
                  </a:lnTo>
                  <a:close/>
                  <a:moveTo>
                    <a:pt x="415" y="317"/>
                  </a:moveTo>
                  <a:lnTo>
                    <a:pt x="415" y="317"/>
                  </a:lnTo>
                  <a:lnTo>
                    <a:pt x="413" y="315"/>
                  </a:lnTo>
                  <a:lnTo>
                    <a:pt x="413" y="315"/>
                  </a:lnTo>
                  <a:lnTo>
                    <a:pt x="411" y="317"/>
                  </a:lnTo>
                  <a:lnTo>
                    <a:pt x="411" y="319"/>
                  </a:lnTo>
                  <a:lnTo>
                    <a:pt x="413" y="319"/>
                  </a:lnTo>
                  <a:lnTo>
                    <a:pt x="413" y="319"/>
                  </a:lnTo>
                  <a:lnTo>
                    <a:pt x="413" y="319"/>
                  </a:lnTo>
                  <a:lnTo>
                    <a:pt x="415" y="321"/>
                  </a:lnTo>
                  <a:lnTo>
                    <a:pt x="415" y="321"/>
                  </a:lnTo>
                  <a:lnTo>
                    <a:pt x="415" y="321"/>
                  </a:lnTo>
                  <a:lnTo>
                    <a:pt x="415" y="319"/>
                  </a:lnTo>
                  <a:lnTo>
                    <a:pt x="415" y="317"/>
                  </a:lnTo>
                  <a:close/>
                  <a:moveTo>
                    <a:pt x="346" y="294"/>
                  </a:moveTo>
                  <a:lnTo>
                    <a:pt x="344" y="292"/>
                  </a:lnTo>
                  <a:lnTo>
                    <a:pt x="344" y="292"/>
                  </a:lnTo>
                  <a:lnTo>
                    <a:pt x="344" y="292"/>
                  </a:lnTo>
                  <a:lnTo>
                    <a:pt x="342" y="292"/>
                  </a:lnTo>
                  <a:lnTo>
                    <a:pt x="342" y="292"/>
                  </a:lnTo>
                  <a:lnTo>
                    <a:pt x="340" y="292"/>
                  </a:lnTo>
                  <a:lnTo>
                    <a:pt x="340" y="294"/>
                  </a:lnTo>
                  <a:lnTo>
                    <a:pt x="340" y="298"/>
                  </a:lnTo>
                  <a:lnTo>
                    <a:pt x="338" y="300"/>
                  </a:lnTo>
                  <a:lnTo>
                    <a:pt x="338" y="304"/>
                  </a:lnTo>
                  <a:lnTo>
                    <a:pt x="340" y="304"/>
                  </a:lnTo>
                  <a:lnTo>
                    <a:pt x="340" y="304"/>
                  </a:lnTo>
                  <a:lnTo>
                    <a:pt x="342" y="304"/>
                  </a:lnTo>
                  <a:lnTo>
                    <a:pt x="342" y="304"/>
                  </a:lnTo>
                  <a:lnTo>
                    <a:pt x="342" y="302"/>
                  </a:lnTo>
                  <a:lnTo>
                    <a:pt x="344" y="300"/>
                  </a:lnTo>
                  <a:lnTo>
                    <a:pt x="344" y="300"/>
                  </a:lnTo>
                  <a:lnTo>
                    <a:pt x="346" y="300"/>
                  </a:lnTo>
                  <a:lnTo>
                    <a:pt x="346" y="298"/>
                  </a:lnTo>
                  <a:lnTo>
                    <a:pt x="346" y="296"/>
                  </a:lnTo>
                  <a:lnTo>
                    <a:pt x="346" y="294"/>
                  </a:lnTo>
                  <a:close/>
                  <a:moveTo>
                    <a:pt x="367" y="283"/>
                  </a:moveTo>
                  <a:lnTo>
                    <a:pt x="367" y="283"/>
                  </a:lnTo>
                  <a:lnTo>
                    <a:pt x="367" y="283"/>
                  </a:lnTo>
                  <a:lnTo>
                    <a:pt x="365" y="283"/>
                  </a:lnTo>
                  <a:lnTo>
                    <a:pt x="363" y="286"/>
                  </a:lnTo>
                  <a:lnTo>
                    <a:pt x="359" y="292"/>
                  </a:lnTo>
                  <a:lnTo>
                    <a:pt x="356" y="292"/>
                  </a:lnTo>
                  <a:lnTo>
                    <a:pt x="359" y="294"/>
                  </a:lnTo>
                  <a:lnTo>
                    <a:pt x="361" y="294"/>
                  </a:lnTo>
                  <a:lnTo>
                    <a:pt x="363" y="294"/>
                  </a:lnTo>
                  <a:lnTo>
                    <a:pt x="365" y="290"/>
                  </a:lnTo>
                  <a:lnTo>
                    <a:pt x="365" y="290"/>
                  </a:lnTo>
                  <a:lnTo>
                    <a:pt x="367" y="288"/>
                  </a:lnTo>
                  <a:lnTo>
                    <a:pt x="367" y="288"/>
                  </a:lnTo>
                  <a:lnTo>
                    <a:pt x="367" y="286"/>
                  </a:lnTo>
                  <a:lnTo>
                    <a:pt x="367" y="286"/>
                  </a:lnTo>
                  <a:lnTo>
                    <a:pt x="367" y="283"/>
                  </a:lnTo>
                  <a:close/>
                  <a:moveTo>
                    <a:pt x="359" y="241"/>
                  </a:moveTo>
                  <a:lnTo>
                    <a:pt x="359" y="241"/>
                  </a:lnTo>
                  <a:lnTo>
                    <a:pt x="361" y="248"/>
                  </a:lnTo>
                  <a:lnTo>
                    <a:pt x="361" y="248"/>
                  </a:lnTo>
                  <a:lnTo>
                    <a:pt x="361" y="246"/>
                  </a:lnTo>
                  <a:lnTo>
                    <a:pt x="363" y="239"/>
                  </a:lnTo>
                  <a:lnTo>
                    <a:pt x="361" y="237"/>
                  </a:lnTo>
                  <a:lnTo>
                    <a:pt x="359" y="239"/>
                  </a:lnTo>
                  <a:lnTo>
                    <a:pt x="359" y="241"/>
                  </a:lnTo>
                  <a:close/>
                  <a:moveTo>
                    <a:pt x="388" y="277"/>
                  </a:moveTo>
                  <a:lnTo>
                    <a:pt x="388" y="277"/>
                  </a:lnTo>
                  <a:lnTo>
                    <a:pt x="386" y="277"/>
                  </a:lnTo>
                  <a:lnTo>
                    <a:pt x="386" y="277"/>
                  </a:lnTo>
                  <a:lnTo>
                    <a:pt x="384" y="275"/>
                  </a:lnTo>
                  <a:lnTo>
                    <a:pt x="384" y="273"/>
                  </a:lnTo>
                  <a:lnTo>
                    <a:pt x="384" y="273"/>
                  </a:lnTo>
                  <a:lnTo>
                    <a:pt x="384" y="271"/>
                  </a:lnTo>
                  <a:lnTo>
                    <a:pt x="384" y="267"/>
                  </a:lnTo>
                  <a:lnTo>
                    <a:pt x="382" y="267"/>
                  </a:lnTo>
                  <a:lnTo>
                    <a:pt x="382" y="267"/>
                  </a:lnTo>
                  <a:lnTo>
                    <a:pt x="382" y="267"/>
                  </a:lnTo>
                  <a:lnTo>
                    <a:pt x="382" y="267"/>
                  </a:lnTo>
                  <a:lnTo>
                    <a:pt x="382" y="269"/>
                  </a:lnTo>
                  <a:lnTo>
                    <a:pt x="380" y="269"/>
                  </a:lnTo>
                  <a:lnTo>
                    <a:pt x="380" y="269"/>
                  </a:lnTo>
                  <a:lnTo>
                    <a:pt x="377" y="271"/>
                  </a:lnTo>
                  <a:lnTo>
                    <a:pt x="377" y="271"/>
                  </a:lnTo>
                  <a:lnTo>
                    <a:pt x="377" y="273"/>
                  </a:lnTo>
                  <a:lnTo>
                    <a:pt x="377" y="273"/>
                  </a:lnTo>
                  <a:lnTo>
                    <a:pt x="377" y="275"/>
                  </a:lnTo>
                  <a:lnTo>
                    <a:pt x="377" y="275"/>
                  </a:lnTo>
                  <a:lnTo>
                    <a:pt x="377" y="275"/>
                  </a:lnTo>
                  <a:lnTo>
                    <a:pt x="377" y="275"/>
                  </a:lnTo>
                  <a:lnTo>
                    <a:pt x="377" y="277"/>
                  </a:lnTo>
                  <a:lnTo>
                    <a:pt x="377" y="277"/>
                  </a:lnTo>
                  <a:lnTo>
                    <a:pt x="377" y="277"/>
                  </a:lnTo>
                  <a:lnTo>
                    <a:pt x="377" y="279"/>
                  </a:lnTo>
                  <a:lnTo>
                    <a:pt x="377" y="279"/>
                  </a:lnTo>
                  <a:lnTo>
                    <a:pt x="377" y="279"/>
                  </a:lnTo>
                  <a:lnTo>
                    <a:pt x="377" y="281"/>
                  </a:lnTo>
                  <a:lnTo>
                    <a:pt x="377" y="283"/>
                  </a:lnTo>
                  <a:lnTo>
                    <a:pt x="377" y="286"/>
                  </a:lnTo>
                  <a:lnTo>
                    <a:pt x="377" y="286"/>
                  </a:lnTo>
                  <a:lnTo>
                    <a:pt x="377" y="288"/>
                  </a:lnTo>
                  <a:lnTo>
                    <a:pt x="380" y="288"/>
                  </a:lnTo>
                  <a:lnTo>
                    <a:pt x="380" y="288"/>
                  </a:lnTo>
                  <a:lnTo>
                    <a:pt x="380" y="288"/>
                  </a:lnTo>
                  <a:lnTo>
                    <a:pt x="382" y="288"/>
                  </a:lnTo>
                  <a:lnTo>
                    <a:pt x="382" y="288"/>
                  </a:lnTo>
                  <a:lnTo>
                    <a:pt x="384" y="288"/>
                  </a:lnTo>
                  <a:lnTo>
                    <a:pt x="384" y="288"/>
                  </a:lnTo>
                  <a:lnTo>
                    <a:pt x="386" y="288"/>
                  </a:lnTo>
                  <a:lnTo>
                    <a:pt x="386" y="288"/>
                  </a:lnTo>
                  <a:lnTo>
                    <a:pt x="386" y="288"/>
                  </a:lnTo>
                  <a:lnTo>
                    <a:pt x="388" y="288"/>
                  </a:lnTo>
                  <a:lnTo>
                    <a:pt x="388" y="286"/>
                  </a:lnTo>
                  <a:lnTo>
                    <a:pt x="390" y="286"/>
                  </a:lnTo>
                  <a:lnTo>
                    <a:pt x="390" y="283"/>
                  </a:lnTo>
                  <a:lnTo>
                    <a:pt x="390" y="281"/>
                  </a:lnTo>
                  <a:lnTo>
                    <a:pt x="390" y="281"/>
                  </a:lnTo>
                  <a:lnTo>
                    <a:pt x="390" y="279"/>
                  </a:lnTo>
                  <a:lnTo>
                    <a:pt x="390" y="277"/>
                  </a:lnTo>
                  <a:lnTo>
                    <a:pt x="388" y="277"/>
                  </a:lnTo>
                  <a:close/>
                  <a:moveTo>
                    <a:pt x="382" y="260"/>
                  </a:moveTo>
                  <a:lnTo>
                    <a:pt x="382" y="260"/>
                  </a:lnTo>
                  <a:lnTo>
                    <a:pt x="382" y="258"/>
                  </a:lnTo>
                  <a:lnTo>
                    <a:pt x="382" y="256"/>
                  </a:lnTo>
                  <a:lnTo>
                    <a:pt x="384" y="254"/>
                  </a:lnTo>
                  <a:lnTo>
                    <a:pt x="384" y="252"/>
                  </a:lnTo>
                  <a:lnTo>
                    <a:pt x="384" y="250"/>
                  </a:lnTo>
                  <a:lnTo>
                    <a:pt x="384" y="248"/>
                  </a:lnTo>
                  <a:lnTo>
                    <a:pt x="384" y="246"/>
                  </a:lnTo>
                  <a:lnTo>
                    <a:pt x="382" y="246"/>
                  </a:lnTo>
                  <a:lnTo>
                    <a:pt x="380" y="246"/>
                  </a:lnTo>
                  <a:lnTo>
                    <a:pt x="377" y="246"/>
                  </a:lnTo>
                  <a:lnTo>
                    <a:pt x="375" y="243"/>
                  </a:lnTo>
                  <a:lnTo>
                    <a:pt x="375" y="241"/>
                  </a:lnTo>
                  <a:lnTo>
                    <a:pt x="373" y="243"/>
                  </a:lnTo>
                  <a:lnTo>
                    <a:pt x="373" y="243"/>
                  </a:lnTo>
                  <a:lnTo>
                    <a:pt x="373" y="246"/>
                  </a:lnTo>
                  <a:lnTo>
                    <a:pt x="371" y="243"/>
                  </a:lnTo>
                  <a:lnTo>
                    <a:pt x="371" y="243"/>
                  </a:lnTo>
                  <a:lnTo>
                    <a:pt x="371" y="241"/>
                  </a:lnTo>
                  <a:lnTo>
                    <a:pt x="371" y="241"/>
                  </a:lnTo>
                  <a:lnTo>
                    <a:pt x="369" y="241"/>
                  </a:lnTo>
                  <a:lnTo>
                    <a:pt x="369" y="241"/>
                  </a:lnTo>
                  <a:lnTo>
                    <a:pt x="369" y="241"/>
                  </a:lnTo>
                  <a:lnTo>
                    <a:pt x="367" y="241"/>
                  </a:lnTo>
                  <a:lnTo>
                    <a:pt x="365" y="241"/>
                  </a:lnTo>
                  <a:lnTo>
                    <a:pt x="365" y="243"/>
                  </a:lnTo>
                  <a:lnTo>
                    <a:pt x="363" y="246"/>
                  </a:lnTo>
                  <a:lnTo>
                    <a:pt x="363" y="248"/>
                  </a:lnTo>
                  <a:lnTo>
                    <a:pt x="363" y="248"/>
                  </a:lnTo>
                  <a:lnTo>
                    <a:pt x="361" y="250"/>
                  </a:lnTo>
                  <a:lnTo>
                    <a:pt x="361" y="250"/>
                  </a:lnTo>
                  <a:lnTo>
                    <a:pt x="359" y="254"/>
                  </a:lnTo>
                  <a:lnTo>
                    <a:pt x="356" y="256"/>
                  </a:lnTo>
                  <a:lnTo>
                    <a:pt x="354" y="258"/>
                  </a:lnTo>
                  <a:lnTo>
                    <a:pt x="354" y="256"/>
                  </a:lnTo>
                  <a:lnTo>
                    <a:pt x="354" y="254"/>
                  </a:lnTo>
                  <a:lnTo>
                    <a:pt x="352" y="252"/>
                  </a:lnTo>
                  <a:lnTo>
                    <a:pt x="352" y="252"/>
                  </a:lnTo>
                  <a:lnTo>
                    <a:pt x="352" y="250"/>
                  </a:lnTo>
                  <a:lnTo>
                    <a:pt x="350" y="250"/>
                  </a:lnTo>
                  <a:lnTo>
                    <a:pt x="350" y="248"/>
                  </a:lnTo>
                  <a:lnTo>
                    <a:pt x="350" y="246"/>
                  </a:lnTo>
                  <a:lnTo>
                    <a:pt x="350" y="246"/>
                  </a:lnTo>
                  <a:lnTo>
                    <a:pt x="352" y="243"/>
                  </a:lnTo>
                  <a:lnTo>
                    <a:pt x="352" y="243"/>
                  </a:lnTo>
                  <a:lnTo>
                    <a:pt x="354" y="243"/>
                  </a:lnTo>
                  <a:lnTo>
                    <a:pt x="354" y="241"/>
                  </a:lnTo>
                  <a:lnTo>
                    <a:pt x="354" y="241"/>
                  </a:lnTo>
                  <a:lnTo>
                    <a:pt x="350" y="235"/>
                  </a:lnTo>
                  <a:lnTo>
                    <a:pt x="350" y="235"/>
                  </a:lnTo>
                  <a:lnTo>
                    <a:pt x="350" y="235"/>
                  </a:lnTo>
                  <a:lnTo>
                    <a:pt x="348" y="233"/>
                  </a:lnTo>
                  <a:lnTo>
                    <a:pt x="348" y="235"/>
                  </a:lnTo>
                  <a:lnTo>
                    <a:pt x="348" y="235"/>
                  </a:lnTo>
                  <a:lnTo>
                    <a:pt x="348" y="237"/>
                  </a:lnTo>
                  <a:lnTo>
                    <a:pt x="346" y="237"/>
                  </a:lnTo>
                  <a:lnTo>
                    <a:pt x="346" y="237"/>
                  </a:lnTo>
                  <a:lnTo>
                    <a:pt x="344" y="237"/>
                  </a:lnTo>
                  <a:lnTo>
                    <a:pt x="344" y="237"/>
                  </a:lnTo>
                  <a:lnTo>
                    <a:pt x="344" y="235"/>
                  </a:lnTo>
                  <a:lnTo>
                    <a:pt x="342" y="235"/>
                  </a:lnTo>
                  <a:lnTo>
                    <a:pt x="340" y="235"/>
                  </a:lnTo>
                  <a:lnTo>
                    <a:pt x="336" y="237"/>
                  </a:lnTo>
                  <a:lnTo>
                    <a:pt x="333" y="237"/>
                  </a:lnTo>
                  <a:lnTo>
                    <a:pt x="331" y="239"/>
                  </a:lnTo>
                  <a:lnTo>
                    <a:pt x="331" y="239"/>
                  </a:lnTo>
                  <a:lnTo>
                    <a:pt x="329" y="239"/>
                  </a:lnTo>
                  <a:lnTo>
                    <a:pt x="325" y="237"/>
                  </a:lnTo>
                  <a:lnTo>
                    <a:pt x="323" y="237"/>
                  </a:lnTo>
                  <a:lnTo>
                    <a:pt x="323" y="237"/>
                  </a:lnTo>
                  <a:lnTo>
                    <a:pt x="317" y="246"/>
                  </a:lnTo>
                  <a:lnTo>
                    <a:pt x="315" y="250"/>
                  </a:lnTo>
                  <a:lnTo>
                    <a:pt x="315" y="254"/>
                  </a:lnTo>
                  <a:lnTo>
                    <a:pt x="315" y="258"/>
                  </a:lnTo>
                  <a:lnTo>
                    <a:pt x="315" y="262"/>
                  </a:lnTo>
                  <a:lnTo>
                    <a:pt x="321" y="275"/>
                  </a:lnTo>
                  <a:lnTo>
                    <a:pt x="323" y="275"/>
                  </a:lnTo>
                  <a:lnTo>
                    <a:pt x="325" y="275"/>
                  </a:lnTo>
                  <a:lnTo>
                    <a:pt x="331" y="269"/>
                  </a:lnTo>
                  <a:lnTo>
                    <a:pt x="333" y="267"/>
                  </a:lnTo>
                  <a:lnTo>
                    <a:pt x="336" y="262"/>
                  </a:lnTo>
                  <a:lnTo>
                    <a:pt x="336" y="260"/>
                  </a:lnTo>
                  <a:lnTo>
                    <a:pt x="338" y="258"/>
                  </a:lnTo>
                  <a:lnTo>
                    <a:pt x="338" y="258"/>
                  </a:lnTo>
                  <a:lnTo>
                    <a:pt x="340" y="258"/>
                  </a:lnTo>
                  <a:lnTo>
                    <a:pt x="342" y="254"/>
                  </a:lnTo>
                  <a:lnTo>
                    <a:pt x="342" y="252"/>
                  </a:lnTo>
                  <a:lnTo>
                    <a:pt x="344" y="252"/>
                  </a:lnTo>
                  <a:lnTo>
                    <a:pt x="344" y="252"/>
                  </a:lnTo>
                  <a:lnTo>
                    <a:pt x="346" y="248"/>
                  </a:lnTo>
                  <a:lnTo>
                    <a:pt x="346" y="248"/>
                  </a:lnTo>
                  <a:lnTo>
                    <a:pt x="346" y="250"/>
                  </a:lnTo>
                  <a:lnTo>
                    <a:pt x="348" y="250"/>
                  </a:lnTo>
                  <a:lnTo>
                    <a:pt x="348" y="250"/>
                  </a:lnTo>
                  <a:lnTo>
                    <a:pt x="348" y="254"/>
                  </a:lnTo>
                  <a:lnTo>
                    <a:pt x="350" y="267"/>
                  </a:lnTo>
                  <a:lnTo>
                    <a:pt x="348" y="269"/>
                  </a:lnTo>
                  <a:lnTo>
                    <a:pt x="344" y="273"/>
                  </a:lnTo>
                  <a:lnTo>
                    <a:pt x="344" y="273"/>
                  </a:lnTo>
                  <a:lnTo>
                    <a:pt x="342" y="273"/>
                  </a:lnTo>
                  <a:lnTo>
                    <a:pt x="342" y="273"/>
                  </a:lnTo>
                  <a:lnTo>
                    <a:pt x="342" y="275"/>
                  </a:lnTo>
                  <a:lnTo>
                    <a:pt x="342" y="275"/>
                  </a:lnTo>
                  <a:lnTo>
                    <a:pt x="344" y="277"/>
                  </a:lnTo>
                  <a:lnTo>
                    <a:pt x="346" y="277"/>
                  </a:lnTo>
                  <a:lnTo>
                    <a:pt x="348" y="277"/>
                  </a:lnTo>
                  <a:lnTo>
                    <a:pt x="348" y="279"/>
                  </a:lnTo>
                  <a:lnTo>
                    <a:pt x="348" y="279"/>
                  </a:lnTo>
                  <a:lnTo>
                    <a:pt x="352" y="277"/>
                  </a:lnTo>
                  <a:lnTo>
                    <a:pt x="352" y="277"/>
                  </a:lnTo>
                  <a:lnTo>
                    <a:pt x="354" y="277"/>
                  </a:lnTo>
                  <a:lnTo>
                    <a:pt x="354" y="279"/>
                  </a:lnTo>
                  <a:lnTo>
                    <a:pt x="354" y="279"/>
                  </a:lnTo>
                  <a:lnTo>
                    <a:pt x="356" y="279"/>
                  </a:lnTo>
                  <a:lnTo>
                    <a:pt x="356" y="277"/>
                  </a:lnTo>
                  <a:lnTo>
                    <a:pt x="356" y="269"/>
                  </a:lnTo>
                  <a:lnTo>
                    <a:pt x="356" y="264"/>
                  </a:lnTo>
                  <a:lnTo>
                    <a:pt x="359" y="260"/>
                  </a:lnTo>
                  <a:lnTo>
                    <a:pt x="359" y="260"/>
                  </a:lnTo>
                  <a:lnTo>
                    <a:pt x="361" y="260"/>
                  </a:lnTo>
                  <a:lnTo>
                    <a:pt x="361" y="260"/>
                  </a:lnTo>
                  <a:lnTo>
                    <a:pt x="363" y="260"/>
                  </a:lnTo>
                  <a:lnTo>
                    <a:pt x="363" y="260"/>
                  </a:lnTo>
                  <a:lnTo>
                    <a:pt x="363" y="260"/>
                  </a:lnTo>
                  <a:lnTo>
                    <a:pt x="363" y="262"/>
                  </a:lnTo>
                  <a:lnTo>
                    <a:pt x="363" y="262"/>
                  </a:lnTo>
                  <a:lnTo>
                    <a:pt x="365" y="262"/>
                  </a:lnTo>
                  <a:lnTo>
                    <a:pt x="365" y="264"/>
                  </a:lnTo>
                  <a:lnTo>
                    <a:pt x="367" y="269"/>
                  </a:lnTo>
                  <a:lnTo>
                    <a:pt x="367" y="267"/>
                  </a:lnTo>
                  <a:lnTo>
                    <a:pt x="371" y="269"/>
                  </a:lnTo>
                  <a:lnTo>
                    <a:pt x="373" y="269"/>
                  </a:lnTo>
                  <a:lnTo>
                    <a:pt x="373" y="269"/>
                  </a:lnTo>
                  <a:lnTo>
                    <a:pt x="375" y="267"/>
                  </a:lnTo>
                  <a:lnTo>
                    <a:pt x="375" y="267"/>
                  </a:lnTo>
                  <a:lnTo>
                    <a:pt x="380" y="264"/>
                  </a:lnTo>
                  <a:lnTo>
                    <a:pt x="382" y="260"/>
                  </a:lnTo>
                  <a:close/>
                </a:path>
              </a:pathLst>
            </a:custGeom>
            <a:gradFill>
              <a:gsLst>
                <a:gs pos="2000">
                  <a:schemeClr val="accent1"/>
                </a:gs>
                <a:gs pos="100000">
                  <a:schemeClr val="accent1">
                    <a:lumMod val="75000"/>
                  </a:schemeClr>
                </a:gs>
              </a:gsLst>
              <a:lin ang="2700000" scaled="1"/>
            </a:gra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29" name="Freeform 32">
              <a:extLst>
                <a:ext uri="{FF2B5EF4-FFF2-40B4-BE49-F238E27FC236}">
                  <a16:creationId xmlns:a16="http://schemas.microsoft.com/office/drawing/2014/main" id="{47E1D6F3-2DA0-46FC-A440-268E091BFA0D}"/>
                </a:ext>
              </a:extLst>
            </p:cNvPr>
            <p:cNvSpPr>
              <a:spLocks/>
            </p:cNvSpPr>
            <p:nvPr/>
          </p:nvSpPr>
          <p:spPr bwMode="auto">
            <a:xfrm>
              <a:off x="4672143" y="4067313"/>
              <a:ext cx="996492" cy="844307"/>
            </a:xfrm>
            <a:custGeom>
              <a:avLst/>
              <a:gdLst>
                <a:gd name="T0" fmla="*/ 465 w 478"/>
                <a:gd name="T1" fmla="*/ 168 h 405"/>
                <a:gd name="T2" fmla="*/ 450 w 478"/>
                <a:gd name="T3" fmla="*/ 159 h 405"/>
                <a:gd name="T4" fmla="*/ 438 w 478"/>
                <a:gd name="T5" fmla="*/ 132 h 405"/>
                <a:gd name="T6" fmla="*/ 425 w 478"/>
                <a:gd name="T7" fmla="*/ 96 h 405"/>
                <a:gd name="T8" fmla="*/ 434 w 478"/>
                <a:gd name="T9" fmla="*/ 69 h 405"/>
                <a:gd name="T10" fmla="*/ 411 w 478"/>
                <a:gd name="T11" fmla="*/ 79 h 405"/>
                <a:gd name="T12" fmla="*/ 398 w 478"/>
                <a:gd name="T13" fmla="*/ 84 h 405"/>
                <a:gd name="T14" fmla="*/ 402 w 478"/>
                <a:gd name="T15" fmla="*/ 63 h 405"/>
                <a:gd name="T16" fmla="*/ 396 w 478"/>
                <a:gd name="T17" fmla="*/ 44 h 405"/>
                <a:gd name="T18" fmla="*/ 409 w 478"/>
                <a:gd name="T19" fmla="*/ 16 h 405"/>
                <a:gd name="T20" fmla="*/ 402 w 478"/>
                <a:gd name="T21" fmla="*/ 4 h 405"/>
                <a:gd name="T22" fmla="*/ 388 w 478"/>
                <a:gd name="T23" fmla="*/ 2 h 405"/>
                <a:gd name="T24" fmla="*/ 337 w 478"/>
                <a:gd name="T25" fmla="*/ 14 h 405"/>
                <a:gd name="T26" fmla="*/ 308 w 478"/>
                <a:gd name="T27" fmla="*/ 10 h 405"/>
                <a:gd name="T28" fmla="*/ 283 w 478"/>
                <a:gd name="T29" fmla="*/ 18 h 405"/>
                <a:gd name="T30" fmla="*/ 272 w 478"/>
                <a:gd name="T31" fmla="*/ 37 h 405"/>
                <a:gd name="T32" fmla="*/ 258 w 478"/>
                <a:gd name="T33" fmla="*/ 46 h 405"/>
                <a:gd name="T34" fmla="*/ 251 w 478"/>
                <a:gd name="T35" fmla="*/ 56 h 405"/>
                <a:gd name="T36" fmla="*/ 254 w 478"/>
                <a:gd name="T37" fmla="*/ 81 h 405"/>
                <a:gd name="T38" fmla="*/ 245 w 478"/>
                <a:gd name="T39" fmla="*/ 92 h 405"/>
                <a:gd name="T40" fmla="*/ 237 w 478"/>
                <a:gd name="T41" fmla="*/ 105 h 405"/>
                <a:gd name="T42" fmla="*/ 235 w 478"/>
                <a:gd name="T43" fmla="*/ 121 h 405"/>
                <a:gd name="T44" fmla="*/ 224 w 478"/>
                <a:gd name="T45" fmla="*/ 115 h 405"/>
                <a:gd name="T46" fmla="*/ 212 w 478"/>
                <a:gd name="T47" fmla="*/ 119 h 405"/>
                <a:gd name="T48" fmla="*/ 166 w 478"/>
                <a:gd name="T49" fmla="*/ 136 h 405"/>
                <a:gd name="T50" fmla="*/ 128 w 478"/>
                <a:gd name="T51" fmla="*/ 138 h 405"/>
                <a:gd name="T52" fmla="*/ 84 w 478"/>
                <a:gd name="T53" fmla="*/ 165 h 405"/>
                <a:gd name="T54" fmla="*/ 69 w 478"/>
                <a:gd name="T55" fmla="*/ 184 h 405"/>
                <a:gd name="T56" fmla="*/ 44 w 478"/>
                <a:gd name="T57" fmla="*/ 205 h 405"/>
                <a:gd name="T58" fmla="*/ 27 w 478"/>
                <a:gd name="T59" fmla="*/ 212 h 405"/>
                <a:gd name="T60" fmla="*/ 19 w 478"/>
                <a:gd name="T61" fmla="*/ 226 h 405"/>
                <a:gd name="T62" fmla="*/ 25 w 478"/>
                <a:gd name="T63" fmla="*/ 231 h 405"/>
                <a:gd name="T64" fmla="*/ 23 w 478"/>
                <a:gd name="T65" fmla="*/ 264 h 405"/>
                <a:gd name="T66" fmla="*/ 38 w 478"/>
                <a:gd name="T67" fmla="*/ 319 h 405"/>
                <a:gd name="T68" fmla="*/ 25 w 478"/>
                <a:gd name="T69" fmla="*/ 336 h 405"/>
                <a:gd name="T70" fmla="*/ 4 w 478"/>
                <a:gd name="T71" fmla="*/ 348 h 405"/>
                <a:gd name="T72" fmla="*/ 29 w 478"/>
                <a:gd name="T73" fmla="*/ 357 h 405"/>
                <a:gd name="T74" fmla="*/ 78 w 478"/>
                <a:gd name="T75" fmla="*/ 352 h 405"/>
                <a:gd name="T76" fmla="*/ 88 w 478"/>
                <a:gd name="T77" fmla="*/ 344 h 405"/>
                <a:gd name="T78" fmla="*/ 90 w 478"/>
                <a:gd name="T79" fmla="*/ 336 h 405"/>
                <a:gd name="T80" fmla="*/ 94 w 478"/>
                <a:gd name="T81" fmla="*/ 336 h 405"/>
                <a:gd name="T82" fmla="*/ 101 w 478"/>
                <a:gd name="T83" fmla="*/ 397 h 405"/>
                <a:gd name="T84" fmla="*/ 147 w 478"/>
                <a:gd name="T85" fmla="*/ 382 h 405"/>
                <a:gd name="T86" fmla="*/ 178 w 478"/>
                <a:gd name="T87" fmla="*/ 390 h 405"/>
                <a:gd name="T88" fmla="*/ 208 w 478"/>
                <a:gd name="T89" fmla="*/ 359 h 405"/>
                <a:gd name="T90" fmla="*/ 216 w 478"/>
                <a:gd name="T91" fmla="*/ 350 h 405"/>
                <a:gd name="T92" fmla="*/ 235 w 478"/>
                <a:gd name="T93" fmla="*/ 367 h 405"/>
                <a:gd name="T94" fmla="*/ 245 w 478"/>
                <a:gd name="T95" fmla="*/ 373 h 405"/>
                <a:gd name="T96" fmla="*/ 270 w 478"/>
                <a:gd name="T97" fmla="*/ 367 h 405"/>
                <a:gd name="T98" fmla="*/ 304 w 478"/>
                <a:gd name="T99" fmla="*/ 388 h 405"/>
                <a:gd name="T100" fmla="*/ 316 w 478"/>
                <a:gd name="T101" fmla="*/ 384 h 405"/>
                <a:gd name="T102" fmla="*/ 335 w 478"/>
                <a:gd name="T103" fmla="*/ 384 h 405"/>
                <a:gd name="T104" fmla="*/ 352 w 478"/>
                <a:gd name="T105" fmla="*/ 342 h 405"/>
                <a:gd name="T106" fmla="*/ 369 w 478"/>
                <a:gd name="T107" fmla="*/ 331 h 405"/>
                <a:gd name="T108" fmla="*/ 381 w 478"/>
                <a:gd name="T109" fmla="*/ 317 h 405"/>
                <a:gd name="T110" fmla="*/ 392 w 478"/>
                <a:gd name="T111" fmla="*/ 294 h 405"/>
                <a:gd name="T112" fmla="*/ 392 w 478"/>
                <a:gd name="T113" fmla="*/ 283 h 405"/>
                <a:gd name="T114" fmla="*/ 434 w 478"/>
                <a:gd name="T115" fmla="*/ 247 h 405"/>
                <a:gd name="T116" fmla="*/ 446 w 478"/>
                <a:gd name="T117" fmla="*/ 203 h 405"/>
                <a:gd name="T118" fmla="*/ 469 w 478"/>
                <a:gd name="T119" fmla="*/ 20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8" h="405">
                  <a:moveTo>
                    <a:pt x="476" y="172"/>
                  </a:moveTo>
                  <a:lnTo>
                    <a:pt x="474" y="172"/>
                  </a:lnTo>
                  <a:lnTo>
                    <a:pt x="474" y="172"/>
                  </a:lnTo>
                  <a:lnTo>
                    <a:pt x="471" y="174"/>
                  </a:lnTo>
                  <a:lnTo>
                    <a:pt x="471" y="174"/>
                  </a:lnTo>
                  <a:lnTo>
                    <a:pt x="471" y="174"/>
                  </a:lnTo>
                  <a:lnTo>
                    <a:pt x="469" y="174"/>
                  </a:lnTo>
                  <a:lnTo>
                    <a:pt x="469" y="172"/>
                  </a:lnTo>
                  <a:lnTo>
                    <a:pt x="469" y="172"/>
                  </a:lnTo>
                  <a:lnTo>
                    <a:pt x="467" y="170"/>
                  </a:lnTo>
                  <a:lnTo>
                    <a:pt x="465" y="168"/>
                  </a:lnTo>
                  <a:lnTo>
                    <a:pt x="465" y="168"/>
                  </a:lnTo>
                  <a:lnTo>
                    <a:pt x="465" y="165"/>
                  </a:lnTo>
                  <a:lnTo>
                    <a:pt x="463" y="165"/>
                  </a:lnTo>
                  <a:lnTo>
                    <a:pt x="463" y="163"/>
                  </a:lnTo>
                  <a:lnTo>
                    <a:pt x="461" y="161"/>
                  </a:lnTo>
                  <a:lnTo>
                    <a:pt x="459" y="161"/>
                  </a:lnTo>
                  <a:lnTo>
                    <a:pt x="459" y="161"/>
                  </a:lnTo>
                  <a:lnTo>
                    <a:pt x="459" y="161"/>
                  </a:lnTo>
                  <a:lnTo>
                    <a:pt x="457" y="161"/>
                  </a:lnTo>
                  <a:lnTo>
                    <a:pt x="455" y="159"/>
                  </a:lnTo>
                  <a:lnTo>
                    <a:pt x="450" y="159"/>
                  </a:lnTo>
                  <a:lnTo>
                    <a:pt x="450" y="159"/>
                  </a:lnTo>
                  <a:lnTo>
                    <a:pt x="448" y="157"/>
                  </a:lnTo>
                  <a:lnTo>
                    <a:pt x="444" y="153"/>
                  </a:lnTo>
                  <a:lnTo>
                    <a:pt x="444" y="153"/>
                  </a:lnTo>
                  <a:lnTo>
                    <a:pt x="444" y="151"/>
                  </a:lnTo>
                  <a:lnTo>
                    <a:pt x="444" y="151"/>
                  </a:lnTo>
                  <a:lnTo>
                    <a:pt x="444" y="149"/>
                  </a:lnTo>
                  <a:lnTo>
                    <a:pt x="442" y="147"/>
                  </a:lnTo>
                  <a:lnTo>
                    <a:pt x="440" y="142"/>
                  </a:lnTo>
                  <a:lnTo>
                    <a:pt x="440" y="142"/>
                  </a:lnTo>
                  <a:lnTo>
                    <a:pt x="438" y="132"/>
                  </a:lnTo>
                  <a:lnTo>
                    <a:pt x="438" y="128"/>
                  </a:lnTo>
                  <a:lnTo>
                    <a:pt x="438" y="126"/>
                  </a:lnTo>
                  <a:lnTo>
                    <a:pt x="436" y="123"/>
                  </a:lnTo>
                  <a:lnTo>
                    <a:pt x="432" y="117"/>
                  </a:lnTo>
                  <a:lnTo>
                    <a:pt x="430" y="113"/>
                  </a:lnTo>
                  <a:lnTo>
                    <a:pt x="430" y="111"/>
                  </a:lnTo>
                  <a:lnTo>
                    <a:pt x="427" y="109"/>
                  </a:lnTo>
                  <a:lnTo>
                    <a:pt x="427" y="105"/>
                  </a:lnTo>
                  <a:lnTo>
                    <a:pt x="427" y="102"/>
                  </a:lnTo>
                  <a:lnTo>
                    <a:pt x="425" y="98"/>
                  </a:lnTo>
                  <a:lnTo>
                    <a:pt x="425" y="96"/>
                  </a:lnTo>
                  <a:lnTo>
                    <a:pt x="427" y="90"/>
                  </a:lnTo>
                  <a:lnTo>
                    <a:pt x="427" y="88"/>
                  </a:lnTo>
                  <a:lnTo>
                    <a:pt x="427" y="86"/>
                  </a:lnTo>
                  <a:lnTo>
                    <a:pt x="430" y="81"/>
                  </a:lnTo>
                  <a:lnTo>
                    <a:pt x="432" y="79"/>
                  </a:lnTo>
                  <a:lnTo>
                    <a:pt x="432" y="79"/>
                  </a:lnTo>
                  <a:lnTo>
                    <a:pt x="432" y="73"/>
                  </a:lnTo>
                  <a:lnTo>
                    <a:pt x="432" y="71"/>
                  </a:lnTo>
                  <a:lnTo>
                    <a:pt x="434" y="69"/>
                  </a:lnTo>
                  <a:lnTo>
                    <a:pt x="434" y="69"/>
                  </a:lnTo>
                  <a:lnTo>
                    <a:pt x="434" y="69"/>
                  </a:lnTo>
                  <a:lnTo>
                    <a:pt x="434" y="69"/>
                  </a:lnTo>
                  <a:lnTo>
                    <a:pt x="432" y="69"/>
                  </a:lnTo>
                  <a:lnTo>
                    <a:pt x="430" y="67"/>
                  </a:lnTo>
                  <a:lnTo>
                    <a:pt x="425" y="67"/>
                  </a:lnTo>
                  <a:lnTo>
                    <a:pt x="425" y="67"/>
                  </a:lnTo>
                  <a:lnTo>
                    <a:pt x="423" y="67"/>
                  </a:lnTo>
                  <a:lnTo>
                    <a:pt x="421" y="67"/>
                  </a:lnTo>
                  <a:lnTo>
                    <a:pt x="421" y="67"/>
                  </a:lnTo>
                  <a:lnTo>
                    <a:pt x="419" y="69"/>
                  </a:lnTo>
                  <a:lnTo>
                    <a:pt x="411" y="77"/>
                  </a:lnTo>
                  <a:lnTo>
                    <a:pt x="411" y="79"/>
                  </a:lnTo>
                  <a:lnTo>
                    <a:pt x="409" y="79"/>
                  </a:lnTo>
                  <a:lnTo>
                    <a:pt x="409" y="81"/>
                  </a:lnTo>
                  <a:lnTo>
                    <a:pt x="409" y="81"/>
                  </a:lnTo>
                  <a:lnTo>
                    <a:pt x="404" y="81"/>
                  </a:lnTo>
                  <a:lnTo>
                    <a:pt x="404" y="84"/>
                  </a:lnTo>
                  <a:lnTo>
                    <a:pt x="400" y="86"/>
                  </a:lnTo>
                  <a:lnTo>
                    <a:pt x="400" y="86"/>
                  </a:lnTo>
                  <a:lnTo>
                    <a:pt x="398" y="86"/>
                  </a:lnTo>
                  <a:lnTo>
                    <a:pt x="398" y="86"/>
                  </a:lnTo>
                  <a:lnTo>
                    <a:pt x="398" y="84"/>
                  </a:lnTo>
                  <a:lnTo>
                    <a:pt x="398" y="84"/>
                  </a:lnTo>
                  <a:lnTo>
                    <a:pt x="398" y="81"/>
                  </a:lnTo>
                  <a:lnTo>
                    <a:pt x="398" y="81"/>
                  </a:lnTo>
                  <a:lnTo>
                    <a:pt x="398" y="79"/>
                  </a:lnTo>
                  <a:lnTo>
                    <a:pt x="398" y="79"/>
                  </a:lnTo>
                  <a:lnTo>
                    <a:pt x="398" y="79"/>
                  </a:lnTo>
                  <a:lnTo>
                    <a:pt x="398" y="77"/>
                  </a:lnTo>
                  <a:lnTo>
                    <a:pt x="398" y="75"/>
                  </a:lnTo>
                  <a:lnTo>
                    <a:pt x="398" y="71"/>
                  </a:lnTo>
                  <a:lnTo>
                    <a:pt x="402" y="65"/>
                  </a:lnTo>
                  <a:lnTo>
                    <a:pt x="402" y="63"/>
                  </a:lnTo>
                  <a:lnTo>
                    <a:pt x="402" y="63"/>
                  </a:lnTo>
                  <a:lnTo>
                    <a:pt x="402" y="60"/>
                  </a:lnTo>
                  <a:lnTo>
                    <a:pt x="402" y="58"/>
                  </a:lnTo>
                  <a:lnTo>
                    <a:pt x="400" y="56"/>
                  </a:lnTo>
                  <a:lnTo>
                    <a:pt x="398" y="54"/>
                  </a:lnTo>
                  <a:lnTo>
                    <a:pt x="398" y="52"/>
                  </a:lnTo>
                  <a:lnTo>
                    <a:pt x="398" y="52"/>
                  </a:lnTo>
                  <a:lnTo>
                    <a:pt x="398" y="50"/>
                  </a:lnTo>
                  <a:lnTo>
                    <a:pt x="398" y="48"/>
                  </a:lnTo>
                  <a:lnTo>
                    <a:pt x="398" y="48"/>
                  </a:lnTo>
                  <a:lnTo>
                    <a:pt x="396" y="46"/>
                  </a:lnTo>
                  <a:lnTo>
                    <a:pt x="396" y="44"/>
                  </a:lnTo>
                  <a:lnTo>
                    <a:pt x="396" y="44"/>
                  </a:lnTo>
                  <a:lnTo>
                    <a:pt x="396" y="39"/>
                  </a:lnTo>
                  <a:lnTo>
                    <a:pt x="396" y="39"/>
                  </a:lnTo>
                  <a:lnTo>
                    <a:pt x="398" y="35"/>
                  </a:lnTo>
                  <a:lnTo>
                    <a:pt x="402" y="25"/>
                  </a:lnTo>
                  <a:lnTo>
                    <a:pt x="404" y="23"/>
                  </a:lnTo>
                  <a:lnTo>
                    <a:pt x="407" y="23"/>
                  </a:lnTo>
                  <a:lnTo>
                    <a:pt x="407" y="21"/>
                  </a:lnTo>
                  <a:lnTo>
                    <a:pt x="409" y="18"/>
                  </a:lnTo>
                  <a:lnTo>
                    <a:pt x="409" y="18"/>
                  </a:lnTo>
                  <a:lnTo>
                    <a:pt x="409" y="16"/>
                  </a:lnTo>
                  <a:lnTo>
                    <a:pt x="407" y="16"/>
                  </a:lnTo>
                  <a:lnTo>
                    <a:pt x="407" y="14"/>
                  </a:lnTo>
                  <a:lnTo>
                    <a:pt x="407" y="14"/>
                  </a:lnTo>
                  <a:lnTo>
                    <a:pt x="407" y="10"/>
                  </a:lnTo>
                  <a:lnTo>
                    <a:pt x="404" y="8"/>
                  </a:lnTo>
                  <a:lnTo>
                    <a:pt x="404" y="8"/>
                  </a:lnTo>
                  <a:lnTo>
                    <a:pt x="404" y="8"/>
                  </a:lnTo>
                  <a:lnTo>
                    <a:pt x="404" y="6"/>
                  </a:lnTo>
                  <a:lnTo>
                    <a:pt x="402" y="6"/>
                  </a:lnTo>
                  <a:lnTo>
                    <a:pt x="402" y="4"/>
                  </a:lnTo>
                  <a:lnTo>
                    <a:pt x="402" y="4"/>
                  </a:lnTo>
                  <a:lnTo>
                    <a:pt x="400" y="4"/>
                  </a:lnTo>
                  <a:lnTo>
                    <a:pt x="400" y="4"/>
                  </a:lnTo>
                  <a:lnTo>
                    <a:pt x="400" y="4"/>
                  </a:lnTo>
                  <a:lnTo>
                    <a:pt x="398" y="2"/>
                  </a:lnTo>
                  <a:lnTo>
                    <a:pt x="398" y="0"/>
                  </a:lnTo>
                  <a:lnTo>
                    <a:pt x="396" y="0"/>
                  </a:lnTo>
                  <a:lnTo>
                    <a:pt x="396" y="0"/>
                  </a:lnTo>
                  <a:lnTo>
                    <a:pt x="390" y="0"/>
                  </a:lnTo>
                  <a:lnTo>
                    <a:pt x="390" y="0"/>
                  </a:lnTo>
                  <a:lnTo>
                    <a:pt x="390" y="2"/>
                  </a:lnTo>
                  <a:lnTo>
                    <a:pt x="388" y="2"/>
                  </a:lnTo>
                  <a:lnTo>
                    <a:pt x="388" y="4"/>
                  </a:lnTo>
                  <a:lnTo>
                    <a:pt x="388" y="4"/>
                  </a:lnTo>
                  <a:lnTo>
                    <a:pt x="386" y="4"/>
                  </a:lnTo>
                  <a:lnTo>
                    <a:pt x="379" y="4"/>
                  </a:lnTo>
                  <a:lnTo>
                    <a:pt x="375" y="6"/>
                  </a:lnTo>
                  <a:lnTo>
                    <a:pt x="373" y="8"/>
                  </a:lnTo>
                  <a:lnTo>
                    <a:pt x="371" y="10"/>
                  </a:lnTo>
                  <a:lnTo>
                    <a:pt x="369" y="12"/>
                  </a:lnTo>
                  <a:lnTo>
                    <a:pt x="342" y="14"/>
                  </a:lnTo>
                  <a:lnTo>
                    <a:pt x="339" y="14"/>
                  </a:lnTo>
                  <a:lnTo>
                    <a:pt x="337" y="14"/>
                  </a:lnTo>
                  <a:lnTo>
                    <a:pt x="331" y="12"/>
                  </a:lnTo>
                  <a:lnTo>
                    <a:pt x="329" y="12"/>
                  </a:lnTo>
                  <a:lnTo>
                    <a:pt x="329" y="12"/>
                  </a:lnTo>
                  <a:lnTo>
                    <a:pt x="327" y="10"/>
                  </a:lnTo>
                  <a:lnTo>
                    <a:pt x="325" y="8"/>
                  </a:lnTo>
                  <a:lnTo>
                    <a:pt x="323" y="8"/>
                  </a:lnTo>
                  <a:lnTo>
                    <a:pt x="319" y="8"/>
                  </a:lnTo>
                  <a:lnTo>
                    <a:pt x="314" y="8"/>
                  </a:lnTo>
                  <a:lnTo>
                    <a:pt x="310" y="8"/>
                  </a:lnTo>
                  <a:lnTo>
                    <a:pt x="310" y="8"/>
                  </a:lnTo>
                  <a:lnTo>
                    <a:pt x="308" y="10"/>
                  </a:lnTo>
                  <a:lnTo>
                    <a:pt x="306" y="10"/>
                  </a:lnTo>
                  <a:lnTo>
                    <a:pt x="306" y="12"/>
                  </a:lnTo>
                  <a:lnTo>
                    <a:pt x="304" y="12"/>
                  </a:lnTo>
                  <a:lnTo>
                    <a:pt x="304" y="12"/>
                  </a:lnTo>
                  <a:lnTo>
                    <a:pt x="300" y="14"/>
                  </a:lnTo>
                  <a:lnTo>
                    <a:pt x="298" y="14"/>
                  </a:lnTo>
                  <a:lnTo>
                    <a:pt x="293" y="14"/>
                  </a:lnTo>
                  <a:lnTo>
                    <a:pt x="293" y="16"/>
                  </a:lnTo>
                  <a:lnTo>
                    <a:pt x="287" y="16"/>
                  </a:lnTo>
                  <a:lnTo>
                    <a:pt x="285" y="16"/>
                  </a:lnTo>
                  <a:lnTo>
                    <a:pt x="283" y="18"/>
                  </a:lnTo>
                  <a:lnTo>
                    <a:pt x="281" y="21"/>
                  </a:lnTo>
                  <a:lnTo>
                    <a:pt x="281" y="21"/>
                  </a:lnTo>
                  <a:lnTo>
                    <a:pt x="279" y="23"/>
                  </a:lnTo>
                  <a:lnTo>
                    <a:pt x="279" y="23"/>
                  </a:lnTo>
                  <a:lnTo>
                    <a:pt x="277" y="27"/>
                  </a:lnTo>
                  <a:lnTo>
                    <a:pt x="275" y="29"/>
                  </a:lnTo>
                  <a:lnTo>
                    <a:pt x="275" y="29"/>
                  </a:lnTo>
                  <a:lnTo>
                    <a:pt x="272" y="31"/>
                  </a:lnTo>
                  <a:lnTo>
                    <a:pt x="272" y="33"/>
                  </a:lnTo>
                  <a:lnTo>
                    <a:pt x="272" y="33"/>
                  </a:lnTo>
                  <a:lnTo>
                    <a:pt x="272" y="37"/>
                  </a:lnTo>
                  <a:lnTo>
                    <a:pt x="270" y="39"/>
                  </a:lnTo>
                  <a:lnTo>
                    <a:pt x="270" y="39"/>
                  </a:lnTo>
                  <a:lnTo>
                    <a:pt x="270" y="42"/>
                  </a:lnTo>
                  <a:lnTo>
                    <a:pt x="268" y="42"/>
                  </a:lnTo>
                  <a:lnTo>
                    <a:pt x="268" y="42"/>
                  </a:lnTo>
                  <a:lnTo>
                    <a:pt x="264" y="44"/>
                  </a:lnTo>
                  <a:lnTo>
                    <a:pt x="264" y="46"/>
                  </a:lnTo>
                  <a:lnTo>
                    <a:pt x="262" y="46"/>
                  </a:lnTo>
                  <a:lnTo>
                    <a:pt x="260" y="46"/>
                  </a:lnTo>
                  <a:lnTo>
                    <a:pt x="258" y="46"/>
                  </a:lnTo>
                  <a:lnTo>
                    <a:pt x="258" y="46"/>
                  </a:lnTo>
                  <a:lnTo>
                    <a:pt x="254" y="44"/>
                  </a:lnTo>
                  <a:lnTo>
                    <a:pt x="254" y="44"/>
                  </a:lnTo>
                  <a:lnTo>
                    <a:pt x="251" y="44"/>
                  </a:lnTo>
                  <a:lnTo>
                    <a:pt x="251" y="44"/>
                  </a:lnTo>
                  <a:lnTo>
                    <a:pt x="249" y="44"/>
                  </a:lnTo>
                  <a:lnTo>
                    <a:pt x="245" y="46"/>
                  </a:lnTo>
                  <a:lnTo>
                    <a:pt x="243" y="46"/>
                  </a:lnTo>
                  <a:lnTo>
                    <a:pt x="245" y="50"/>
                  </a:lnTo>
                  <a:lnTo>
                    <a:pt x="247" y="54"/>
                  </a:lnTo>
                  <a:lnTo>
                    <a:pt x="247" y="54"/>
                  </a:lnTo>
                  <a:lnTo>
                    <a:pt x="251" y="56"/>
                  </a:lnTo>
                  <a:lnTo>
                    <a:pt x="251" y="58"/>
                  </a:lnTo>
                  <a:lnTo>
                    <a:pt x="254" y="63"/>
                  </a:lnTo>
                  <a:lnTo>
                    <a:pt x="256" y="65"/>
                  </a:lnTo>
                  <a:lnTo>
                    <a:pt x="256" y="67"/>
                  </a:lnTo>
                  <a:lnTo>
                    <a:pt x="256" y="67"/>
                  </a:lnTo>
                  <a:lnTo>
                    <a:pt x="256" y="67"/>
                  </a:lnTo>
                  <a:lnTo>
                    <a:pt x="258" y="73"/>
                  </a:lnTo>
                  <a:lnTo>
                    <a:pt x="258" y="75"/>
                  </a:lnTo>
                  <a:lnTo>
                    <a:pt x="258" y="77"/>
                  </a:lnTo>
                  <a:lnTo>
                    <a:pt x="258" y="77"/>
                  </a:lnTo>
                  <a:lnTo>
                    <a:pt x="254" y="81"/>
                  </a:lnTo>
                  <a:lnTo>
                    <a:pt x="254" y="86"/>
                  </a:lnTo>
                  <a:lnTo>
                    <a:pt x="251" y="88"/>
                  </a:lnTo>
                  <a:lnTo>
                    <a:pt x="251" y="88"/>
                  </a:lnTo>
                  <a:lnTo>
                    <a:pt x="251" y="88"/>
                  </a:lnTo>
                  <a:lnTo>
                    <a:pt x="251" y="88"/>
                  </a:lnTo>
                  <a:lnTo>
                    <a:pt x="249" y="88"/>
                  </a:lnTo>
                  <a:lnTo>
                    <a:pt x="249" y="90"/>
                  </a:lnTo>
                  <a:lnTo>
                    <a:pt x="247" y="90"/>
                  </a:lnTo>
                  <a:lnTo>
                    <a:pt x="247" y="92"/>
                  </a:lnTo>
                  <a:lnTo>
                    <a:pt x="247" y="92"/>
                  </a:lnTo>
                  <a:lnTo>
                    <a:pt x="245" y="92"/>
                  </a:lnTo>
                  <a:lnTo>
                    <a:pt x="245" y="92"/>
                  </a:lnTo>
                  <a:lnTo>
                    <a:pt x="243" y="92"/>
                  </a:lnTo>
                  <a:lnTo>
                    <a:pt x="243" y="92"/>
                  </a:lnTo>
                  <a:lnTo>
                    <a:pt x="243" y="92"/>
                  </a:lnTo>
                  <a:lnTo>
                    <a:pt x="243" y="94"/>
                  </a:lnTo>
                  <a:lnTo>
                    <a:pt x="237" y="98"/>
                  </a:lnTo>
                  <a:lnTo>
                    <a:pt x="235" y="100"/>
                  </a:lnTo>
                  <a:lnTo>
                    <a:pt x="235" y="102"/>
                  </a:lnTo>
                  <a:lnTo>
                    <a:pt x="235" y="102"/>
                  </a:lnTo>
                  <a:lnTo>
                    <a:pt x="235" y="105"/>
                  </a:lnTo>
                  <a:lnTo>
                    <a:pt x="237" y="105"/>
                  </a:lnTo>
                  <a:lnTo>
                    <a:pt x="237" y="105"/>
                  </a:lnTo>
                  <a:lnTo>
                    <a:pt x="237" y="107"/>
                  </a:lnTo>
                  <a:lnTo>
                    <a:pt x="239" y="107"/>
                  </a:lnTo>
                  <a:lnTo>
                    <a:pt x="239" y="107"/>
                  </a:lnTo>
                  <a:lnTo>
                    <a:pt x="241" y="109"/>
                  </a:lnTo>
                  <a:lnTo>
                    <a:pt x="241" y="111"/>
                  </a:lnTo>
                  <a:lnTo>
                    <a:pt x="241" y="111"/>
                  </a:lnTo>
                  <a:lnTo>
                    <a:pt x="239" y="115"/>
                  </a:lnTo>
                  <a:lnTo>
                    <a:pt x="237" y="121"/>
                  </a:lnTo>
                  <a:lnTo>
                    <a:pt x="237" y="121"/>
                  </a:lnTo>
                  <a:lnTo>
                    <a:pt x="235" y="121"/>
                  </a:lnTo>
                  <a:lnTo>
                    <a:pt x="233" y="121"/>
                  </a:lnTo>
                  <a:lnTo>
                    <a:pt x="233" y="119"/>
                  </a:lnTo>
                  <a:lnTo>
                    <a:pt x="231" y="119"/>
                  </a:lnTo>
                  <a:lnTo>
                    <a:pt x="231" y="119"/>
                  </a:lnTo>
                  <a:lnTo>
                    <a:pt x="228" y="115"/>
                  </a:lnTo>
                  <a:lnTo>
                    <a:pt x="228" y="115"/>
                  </a:lnTo>
                  <a:lnTo>
                    <a:pt x="226" y="113"/>
                  </a:lnTo>
                  <a:lnTo>
                    <a:pt x="226" y="113"/>
                  </a:lnTo>
                  <a:lnTo>
                    <a:pt x="226" y="113"/>
                  </a:lnTo>
                  <a:lnTo>
                    <a:pt x="224" y="115"/>
                  </a:lnTo>
                  <a:lnTo>
                    <a:pt x="224" y="115"/>
                  </a:lnTo>
                  <a:lnTo>
                    <a:pt x="222" y="115"/>
                  </a:lnTo>
                  <a:lnTo>
                    <a:pt x="222" y="115"/>
                  </a:lnTo>
                  <a:lnTo>
                    <a:pt x="222" y="115"/>
                  </a:lnTo>
                  <a:lnTo>
                    <a:pt x="220" y="117"/>
                  </a:lnTo>
                  <a:lnTo>
                    <a:pt x="220" y="117"/>
                  </a:lnTo>
                  <a:lnTo>
                    <a:pt x="220" y="119"/>
                  </a:lnTo>
                  <a:lnTo>
                    <a:pt x="218" y="119"/>
                  </a:lnTo>
                  <a:lnTo>
                    <a:pt x="216" y="119"/>
                  </a:lnTo>
                  <a:lnTo>
                    <a:pt x="214" y="117"/>
                  </a:lnTo>
                  <a:lnTo>
                    <a:pt x="214" y="117"/>
                  </a:lnTo>
                  <a:lnTo>
                    <a:pt x="212" y="119"/>
                  </a:lnTo>
                  <a:lnTo>
                    <a:pt x="208" y="121"/>
                  </a:lnTo>
                  <a:lnTo>
                    <a:pt x="205" y="121"/>
                  </a:lnTo>
                  <a:lnTo>
                    <a:pt x="201" y="123"/>
                  </a:lnTo>
                  <a:lnTo>
                    <a:pt x="193" y="128"/>
                  </a:lnTo>
                  <a:lnTo>
                    <a:pt x="191" y="128"/>
                  </a:lnTo>
                  <a:lnTo>
                    <a:pt x="191" y="128"/>
                  </a:lnTo>
                  <a:lnTo>
                    <a:pt x="189" y="130"/>
                  </a:lnTo>
                  <a:lnTo>
                    <a:pt x="172" y="136"/>
                  </a:lnTo>
                  <a:lnTo>
                    <a:pt x="170" y="136"/>
                  </a:lnTo>
                  <a:lnTo>
                    <a:pt x="170" y="136"/>
                  </a:lnTo>
                  <a:lnTo>
                    <a:pt x="166" y="136"/>
                  </a:lnTo>
                  <a:lnTo>
                    <a:pt x="166" y="136"/>
                  </a:lnTo>
                  <a:lnTo>
                    <a:pt x="164" y="136"/>
                  </a:lnTo>
                  <a:lnTo>
                    <a:pt x="161" y="136"/>
                  </a:lnTo>
                  <a:lnTo>
                    <a:pt x="153" y="140"/>
                  </a:lnTo>
                  <a:lnTo>
                    <a:pt x="151" y="140"/>
                  </a:lnTo>
                  <a:lnTo>
                    <a:pt x="151" y="140"/>
                  </a:lnTo>
                  <a:lnTo>
                    <a:pt x="149" y="140"/>
                  </a:lnTo>
                  <a:lnTo>
                    <a:pt x="147" y="140"/>
                  </a:lnTo>
                  <a:lnTo>
                    <a:pt x="145" y="140"/>
                  </a:lnTo>
                  <a:lnTo>
                    <a:pt x="140" y="138"/>
                  </a:lnTo>
                  <a:lnTo>
                    <a:pt x="128" y="138"/>
                  </a:lnTo>
                  <a:lnTo>
                    <a:pt x="128" y="138"/>
                  </a:lnTo>
                  <a:lnTo>
                    <a:pt x="126" y="140"/>
                  </a:lnTo>
                  <a:lnTo>
                    <a:pt x="126" y="140"/>
                  </a:lnTo>
                  <a:lnTo>
                    <a:pt x="126" y="142"/>
                  </a:lnTo>
                  <a:lnTo>
                    <a:pt x="124" y="144"/>
                  </a:lnTo>
                  <a:lnTo>
                    <a:pt x="115" y="147"/>
                  </a:lnTo>
                  <a:lnTo>
                    <a:pt x="105" y="153"/>
                  </a:lnTo>
                  <a:lnTo>
                    <a:pt x="101" y="155"/>
                  </a:lnTo>
                  <a:lnTo>
                    <a:pt x="99" y="157"/>
                  </a:lnTo>
                  <a:lnTo>
                    <a:pt x="94" y="159"/>
                  </a:lnTo>
                  <a:lnTo>
                    <a:pt x="84" y="165"/>
                  </a:lnTo>
                  <a:lnTo>
                    <a:pt x="82" y="168"/>
                  </a:lnTo>
                  <a:lnTo>
                    <a:pt x="80" y="170"/>
                  </a:lnTo>
                  <a:lnTo>
                    <a:pt x="80" y="172"/>
                  </a:lnTo>
                  <a:lnTo>
                    <a:pt x="78" y="174"/>
                  </a:lnTo>
                  <a:lnTo>
                    <a:pt x="78" y="174"/>
                  </a:lnTo>
                  <a:lnTo>
                    <a:pt x="80" y="176"/>
                  </a:lnTo>
                  <a:lnTo>
                    <a:pt x="80" y="178"/>
                  </a:lnTo>
                  <a:lnTo>
                    <a:pt x="80" y="180"/>
                  </a:lnTo>
                  <a:lnTo>
                    <a:pt x="78" y="180"/>
                  </a:lnTo>
                  <a:lnTo>
                    <a:pt x="73" y="182"/>
                  </a:lnTo>
                  <a:lnTo>
                    <a:pt x="69" y="184"/>
                  </a:lnTo>
                  <a:lnTo>
                    <a:pt x="67" y="186"/>
                  </a:lnTo>
                  <a:lnTo>
                    <a:pt x="63" y="189"/>
                  </a:lnTo>
                  <a:lnTo>
                    <a:pt x="61" y="191"/>
                  </a:lnTo>
                  <a:lnTo>
                    <a:pt x="59" y="193"/>
                  </a:lnTo>
                  <a:lnTo>
                    <a:pt x="57" y="193"/>
                  </a:lnTo>
                  <a:lnTo>
                    <a:pt x="57" y="195"/>
                  </a:lnTo>
                  <a:lnTo>
                    <a:pt x="55" y="199"/>
                  </a:lnTo>
                  <a:lnTo>
                    <a:pt x="50" y="201"/>
                  </a:lnTo>
                  <a:lnTo>
                    <a:pt x="48" y="201"/>
                  </a:lnTo>
                  <a:lnTo>
                    <a:pt x="46" y="203"/>
                  </a:lnTo>
                  <a:lnTo>
                    <a:pt x="44" y="205"/>
                  </a:lnTo>
                  <a:lnTo>
                    <a:pt x="40" y="210"/>
                  </a:lnTo>
                  <a:lnTo>
                    <a:pt x="40" y="210"/>
                  </a:lnTo>
                  <a:lnTo>
                    <a:pt x="36" y="214"/>
                  </a:lnTo>
                  <a:lnTo>
                    <a:pt x="34" y="214"/>
                  </a:lnTo>
                  <a:lnTo>
                    <a:pt x="34" y="214"/>
                  </a:lnTo>
                  <a:lnTo>
                    <a:pt x="32" y="214"/>
                  </a:lnTo>
                  <a:lnTo>
                    <a:pt x="32" y="214"/>
                  </a:lnTo>
                  <a:lnTo>
                    <a:pt x="29" y="214"/>
                  </a:lnTo>
                  <a:lnTo>
                    <a:pt x="29" y="212"/>
                  </a:lnTo>
                  <a:lnTo>
                    <a:pt x="27" y="212"/>
                  </a:lnTo>
                  <a:lnTo>
                    <a:pt x="27" y="212"/>
                  </a:lnTo>
                  <a:lnTo>
                    <a:pt x="25" y="214"/>
                  </a:lnTo>
                  <a:lnTo>
                    <a:pt x="21" y="216"/>
                  </a:lnTo>
                  <a:lnTo>
                    <a:pt x="19" y="216"/>
                  </a:lnTo>
                  <a:lnTo>
                    <a:pt x="17" y="220"/>
                  </a:lnTo>
                  <a:lnTo>
                    <a:pt x="17" y="220"/>
                  </a:lnTo>
                  <a:lnTo>
                    <a:pt x="15" y="220"/>
                  </a:lnTo>
                  <a:lnTo>
                    <a:pt x="15" y="222"/>
                  </a:lnTo>
                  <a:lnTo>
                    <a:pt x="15" y="222"/>
                  </a:lnTo>
                  <a:lnTo>
                    <a:pt x="17" y="224"/>
                  </a:lnTo>
                  <a:lnTo>
                    <a:pt x="17" y="224"/>
                  </a:lnTo>
                  <a:lnTo>
                    <a:pt x="19" y="226"/>
                  </a:lnTo>
                  <a:lnTo>
                    <a:pt x="19" y="226"/>
                  </a:lnTo>
                  <a:lnTo>
                    <a:pt x="21" y="226"/>
                  </a:lnTo>
                  <a:lnTo>
                    <a:pt x="23" y="224"/>
                  </a:lnTo>
                  <a:lnTo>
                    <a:pt x="23" y="224"/>
                  </a:lnTo>
                  <a:lnTo>
                    <a:pt x="23" y="224"/>
                  </a:lnTo>
                  <a:lnTo>
                    <a:pt x="23" y="224"/>
                  </a:lnTo>
                  <a:lnTo>
                    <a:pt x="25" y="226"/>
                  </a:lnTo>
                  <a:lnTo>
                    <a:pt x="25" y="226"/>
                  </a:lnTo>
                  <a:lnTo>
                    <a:pt x="25" y="229"/>
                  </a:lnTo>
                  <a:lnTo>
                    <a:pt x="25" y="231"/>
                  </a:lnTo>
                  <a:lnTo>
                    <a:pt x="25" y="231"/>
                  </a:lnTo>
                  <a:lnTo>
                    <a:pt x="25" y="233"/>
                  </a:lnTo>
                  <a:lnTo>
                    <a:pt x="25" y="233"/>
                  </a:lnTo>
                  <a:lnTo>
                    <a:pt x="27" y="233"/>
                  </a:lnTo>
                  <a:lnTo>
                    <a:pt x="27" y="235"/>
                  </a:lnTo>
                  <a:lnTo>
                    <a:pt x="25" y="239"/>
                  </a:lnTo>
                  <a:lnTo>
                    <a:pt x="25" y="239"/>
                  </a:lnTo>
                  <a:lnTo>
                    <a:pt x="25" y="241"/>
                  </a:lnTo>
                  <a:lnTo>
                    <a:pt x="25" y="245"/>
                  </a:lnTo>
                  <a:lnTo>
                    <a:pt x="23" y="256"/>
                  </a:lnTo>
                  <a:lnTo>
                    <a:pt x="23" y="258"/>
                  </a:lnTo>
                  <a:lnTo>
                    <a:pt x="23" y="264"/>
                  </a:lnTo>
                  <a:lnTo>
                    <a:pt x="23" y="266"/>
                  </a:lnTo>
                  <a:lnTo>
                    <a:pt x="25" y="268"/>
                  </a:lnTo>
                  <a:lnTo>
                    <a:pt x="36" y="296"/>
                  </a:lnTo>
                  <a:lnTo>
                    <a:pt x="36" y="298"/>
                  </a:lnTo>
                  <a:lnTo>
                    <a:pt x="36" y="302"/>
                  </a:lnTo>
                  <a:lnTo>
                    <a:pt x="36" y="304"/>
                  </a:lnTo>
                  <a:lnTo>
                    <a:pt x="36" y="313"/>
                  </a:lnTo>
                  <a:lnTo>
                    <a:pt x="36" y="315"/>
                  </a:lnTo>
                  <a:lnTo>
                    <a:pt x="36" y="317"/>
                  </a:lnTo>
                  <a:lnTo>
                    <a:pt x="36" y="317"/>
                  </a:lnTo>
                  <a:lnTo>
                    <a:pt x="38" y="319"/>
                  </a:lnTo>
                  <a:lnTo>
                    <a:pt x="38" y="321"/>
                  </a:lnTo>
                  <a:lnTo>
                    <a:pt x="38" y="321"/>
                  </a:lnTo>
                  <a:lnTo>
                    <a:pt x="38" y="323"/>
                  </a:lnTo>
                  <a:lnTo>
                    <a:pt x="38" y="325"/>
                  </a:lnTo>
                  <a:lnTo>
                    <a:pt x="38" y="325"/>
                  </a:lnTo>
                  <a:lnTo>
                    <a:pt x="36" y="327"/>
                  </a:lnTo>
                  <a:lnTo>
                    <a:pt x="36" y="327"/>
                  </a:lnTo>
                  <a:lnTo>
                    <a:pt x="29" y="329"/>
                  </a:lnTo>
                  <a:lnTo>
                    <a:pt x="27" y="329"/>
                  </a:lnTo>
                  <a:lnTo>
                    <a:pt x="27" y="331"/>
                  </a:lnTo>
                  <a:lnTo>
                    <a:pt x="25" y="336"/>
                  </a:lnTo>
                  <a:lnTo>
                    <a:pt x="25" y="338"/>
                  </a:lnTo>
                  <a:lnTo>
                    <a:pt x="23" y="338"/>
                  </a:lnTo>
                  <a:lnTo>
                    <a:pt x="23" y="340"/>
                  </a:lnTo>
                  <a:lnTo>
                    <a:pt x="21" y="340"/>
                  </a:lnTo>
                  <a:lnTo>
                    <a:pt x="19" y="340"/>
                  </a:lnTo>
                  <a:lnTo>
                    <a:pt x="19" y="340"/>
                  </a:lnTo>
                  <a:lnTo>
                    <a:pt x="19" y="342"/>
                  </a:lnTo>
                  <a:lnTo>
                    <a:pt x="19" y="342"/>
                  </a:lnTo>
                  <a:lnTo>
                    <a:pt x="11" y="346"/>
                  </a:lnTo>
                  <a:lnTo>
                    <a:pt x="9" y="346"/>
                  </a:lnTo>
                  <a:lnTo>
                    <a:pt x="4" y="348"/>
                  </a:lnTo>
                  <a:lnTo>
                    <a:pt x="2" y="350"/>
                  </a:lnTo>
                  <a:lnTo>
                    <a:pt x="0" y="350"/>
                  </a:lnTo>
                  <a:lnTo>
                    <a:pt x="0" y="352"/>
                  </a:lnTo>
                  <a:lnTo>
                    <a:pt x="0" y="355"/>
                  </a:lnTo>
                  <a:lnTo>
                    <a:pt x="2" y="355"/>
                  </a:lnTo>
                  <a:lnTo>
                    <a:pt x="4" y="355"/>
                  </a:lnTo>
                  <a:lnTo>
                    <a:pt x="6" y="355"/>
                  </a:lnTo>
                  <a:lnTo>
                    <a:pt x="15" y="359"/>
                  </a:lnTo>
                  <a:lnTo>
                    <a:pt x="17" y="361"/>
                  </a:lnTo>
                  <a:lnTo>
                    <a:pt x="21" y="359"/>
                  </a:lnTo>
                  <a:lnTo>
                    <a:pt x="29" y="357"/>
                  </a:lnTo>
                  <a:lnTo>
                    <a:pt x="50" y="346"/>
                  </a:lnTo>
                  <a:lnTo>
                    <a:pt x="55" y="344"/>
                  </a:lnTo>
                  <a:lnTo>
                    <a:pt x="57" y="344"/>
                  </a:lnTo>
                  <a:lnTo>
                    <a:pt x="65" y="344"/>
                  </a:lnTo>
                  <a:lnTo>
                    <a:pt x="69" y="346"/>
                  </a:lnTo>
                  <a:lnTo>
                    <a:pt x="71" y="348"/>
                  </a:lnTo>
                  <a:lnTo>
                    <a:pt x="71" y="350"/>
                  </a:lnTo>
                  <a:lnTo>
                    <a:pt x="73" y="350"/>
                  </a:lnTo>
                  <a:lnTo>
                    <a:pt x="73" y="352"/>
                  </a:lnTo>
                  <a:lnTo>
                    <a:pt x="76" y="352"/>
                  </a:lnTo>
                  <a:lnTo>
                    <a:pt x="78" y="352"/>
                  </a:lnTo>
                  <a:lnTo>
                    <a:pt x="78" y="352"/>
                  </a:lnTo>
                  <a:lnTo>
                    <a:pt x="84" y="348"/>
                  </a:lnTo>
                  <a:lnTo>
                    <a:pt x="88" y="346"/>
                  </a:lnTo>
                  <a:lnTo>
                    <a:pt x="88" y="346"/>
                  </a:lnTo>
                  <a:lnTo>
                    <a:pt x="90" y="346"/>
                  </a:lnTo>
                  <a:lnTo>
                    <a:pt x="90" y="346"/>
                  </a:lnTo>
                  <a:lnTo>
                    <a:pt x="90" y="344"/>
                  </a:lnTo>
                  <a:lnTo>
                    <a:pt x="90" y="344"/>
                  </a:lnTo>
                  <a:lnTo>
                    <a:pt x="88" y="344"/>
                  </a:lnTo>
                  <a:lnTo>
                    <a:pt x="88" y="344"/>
                  </a:lnTo>
                  <a:lnTo>
                    <a:pt x="88" y="344"/>
                  </a:lnTo>
                  <a:lnTo>
                    <a:pt x="86" y="344"/>
                  </a:lnTo>
                  <a:lnTo>
                    <a:pt x="86" y="342"/>
                  </a:lnTo>
                  <a:lnTo>
                    <a:pt x="86" y="342"/>
                  </a:lnTo>
                  <a:lnTo>
                    <a:pt x="86" y="342"/>
                  </a:lnTo>
                  <a:lnTo>
                    <a:pt x="88" y="340"/>
                  </a:lnTo>
                  <a:lnTo>
                    <a:pt x="88" y="340"/>
                  </a:lnTo>
                  <a:lnTo>
                    <a:pt x="88" y="340"/>
                  </a:lnTo>
                  <a:lnTo>
                    <a:pt x="88" y="340"/>
                  </a:lnTo>
                  <a:lnTo>
                    <a:pt x="90" y="338"/>
                  </a:lnTo>
                  <a:lnTo>
                    <a:pt x="90" y="338"/>
                  </a:lnTo>
                  <a:lnTo>
                    <a:pt x="90" y="336"/>
                  </a:lnTo>
                  <a:lnTo>
                    <a:pt x="90" y="331"/>
                  </a:lnTo>
                  <a:lnTo>
                    <a:pt x="90" y="329"/>
                  </a:lnTo>
                  <a:lnTo>
                    <a:pt x="92" y="329"/>
                  </a:lnTo>
                  <a:lnTo>
                    <a:pt x="92" y="327"/>
                  </a:lnTo>
                  <a:lnTo>
                    <a:pt x="94" y="327"/>
                  </a:lnTo>
                  <a:lnTo>
                    <a:pt x="94" y="329"/>
                  </a:lnTo>
                  <a:lnTo>
                    <a:pt x="92" y="331"/>
                  </a:lnTo>
                  <a:lnTo>
                    <a:pt x="92" y="334"/>
                  </a:lnTo>
                  <a:lnTo>
                    <a:pt x="92" y="334"/>
                  </a:lnTo>
                  <a:lnTo>
                    <a:pt x="92" y="334"/>
                  </a:lnTo>
                  <a:lnTo>
                    <a:pt x="94" y="336"/>
                  </a:lnTo>
                  <a:lnTo>
                    <a:pt x="94" y="336"/>
                  </a:lnTo>
                  <a:lnTo>
                    <a:pt x="94" y="340"/>
                  </a:lnTo>
                  <a:lnTo>
                    <a:pt x="94" y="342"/>
                  </a:lnTo>
                  <a:lnTo>
                    <a:pt x="101" y="352"/>
                  </a:lnTo>
                  <a:lnTo>
                    <a:pt x="101" y="357"/>
                  </a:lnTo>
                  <a:lnTo>
                    <a:pt x="101" y="365"/>
                  </a:lnTo>
                  <a:lnTo>
                    <a:pt x="101" y="369"/>
                  </a:lnTo>
                  <a:lnTo>
                    <a:pt x="103" y="386"/>
                  </a:lnTo>
                  <a:lnTo>
                    <a:pt x="103" y="388"/>
                  </a:lnTo>
                  <a:lnTo>
                    <a:pt x="103" y="394"/>
                  </a:lnTo>
                  <a:lnTo>
                    <a:pt x="101" y="397"/>
                  </a:lnTo>
                  <a:lnTo>
                    <a:pt x="99" y="399"/>
                  </a:lnTo>
                  <a:lnTo>
                    <a:pt x="99" y="401"/>
                  </a:lnTo>
                  <a:lnTo>
                    <a:pt x="101" y="403"/>
                  </a:lnTo>
                  <a:lnTo>
                    <a:pt x="105" y="405"/>
                  </a:lnTo>
                  <a:lnTo>
                    <a:pt x="107" y="405"/>
                  </a:lnTo>
                  <a:lnTo>
                    <a:pt x="109" y="405"/>
                  </a:lnTo>
                  <a:lnTo>
                    <a:pt x="111" y="405"/>
                  </a:lnTo>
                  <a:lnTo>
                    <a:pt x="115" y="401"/>
                  </a:lnTo>
                  <a:lnTo>
                    <a:pt x="128" y="388"/>
                  </a:lnTo>
                  <a:lnTo>
                    <a:pt x="136" y="382"/>
                  </a:lnTo>
                  <a:lnTo>
                    <a:pt x="147" y="382"/>
                  </a:lnTo>
                  <a:lnTo>
                    <a:pt x="151" y="382"/>
                  </a:lnTo>
                  <a:lnTo>
                    <a:pt x="155" y="384"/>
                  </a:lnTo>
                  <a:lnTo>
                    <a:pt x="168" y="392"/>
                  </a:lnTo>
                  <a:lnTo>
                    <a:pt x="170" y="392"/>
                  </a:lnTo>
                  <a:lnTo>
                    <a:pt x="170" y="392"/>
                  </a:lnTo>
                  <a:lnTo>
                    <a:pt x="170" y="392"/>
                  </a:lnTo>
                  <a:lnTo>
                    <a:pt x="172" y="392"/>
                  </a:lnTo>
                  <a:lnTo>
                    <a:pt x="172" y="390"/>
                  </a:lnTo>
                  <a:lnTo>
                    <a:pt x="172" y="390"/>
                  </a:lnTo>
                  <a:lnTo>
                    <a:pt x="176" y="392"/>
                  </a:lnTo>
                  <a:lnTo>
                    <a:pt x="178" y="390"/>
                  </a:lnTo>
                  <a:lnTo>
                    <a:pt x="180" y="388"/>
                  </a:lnTo>
                  <a:lnTo>
                    <a:pt x="214" y="367"/>
                  </a:lnTo>
                  <a:lnTo>
                    <a:pt x="214" y="367"/>
                  </a:lnTo>
                  <a:lnTo>
                    <a:pt x="214" y="365"/>
                  </a:lnTo>
                  <a:lnTo>
                    <a:pt x="212" y="365"/>
                  </a:lnTo>
                  <a:lnTo>
                    <a:pt x="210" y="365"/>
                  </a:lnTo>
                  <a:lnTo>
                    <a:pt x="210" y="365"/>
                  </a:lnTo>
                  <a:lnTo>
                    <a:pt x="208" y="365"/>
                  </a:lnTo>
                  <a:lnTo>
                    <a:pt x="208" y="363"/>
                  </a:lnTo>
                  <a:lnTo>
                    <a:pt x="205" y="361"/>
                  </a:lnTo>
                  <a:lnTo>
                    <a:pt x="208" y="359"/>
                  </a:lnTo>
                  <a:lnTo>
                    <a:pt x="208" y="359"/>
                  </a:lnTo>
                  <a:lnTo>
                    <a:pt x="210" y="357"/>
                  </a:lnTo>
                  <a:lnTo>
                    <a:pt x="210" y="357"/>
                  </a:lnTo>
                  <a:lnTo>
                    <a:pt x="210" y="357"/>
                  </a:lnTo>
                  <a:lnTo>
                    <a:pt x="212" y="357"/>
                  </a:lnTo>
                  <a:lnTo>
                    <a:pt x="212" y="357"/>
                  </a:lnTo>
                  <a:lnTo>
                    <a:pt x="212" y="357"/>
                  </a:lnTo>
                  <a:lnTo>
                    <a:pt x="214" y="355"/>
                  </a:lnTo>
                  <a:lnTo>
                    <a:pt x="214" y="352"/>
                  </a:lnTo>
                  <a:lnTo>
                    <a:pt x="214" y="352"/>
                  </a:lnTo>
                  <a:lnTo>
                    <a:pt x="216" y="350"/>
                  </a:lnTo>
                  <a:lnTo>
                    <a:pt x="216" y="344"/>
                  </a:lnTo>
                  <a:lnTo>
                    <a:pt x="222" y="355"/>
                  </a:lnTo>
                  <a:lnTo>
                    <a:pt x="224" y="357"/>
                  </a:lnTo>
                  <a:lnTo>
                    <a:pt x="226" y="357"/>
                  </a:lnTo>
                  <a:lnTo>
                    <a:pt x="228" y="359"/>
                  </a:lnTo>
                  <a:lnTo>
                    <a:pt x="231" y="361"/>
                  </a:lnTo>
                  <a:lnTo>
                    <a:pt x="231" y="361"/>
                  </a:lnTo>
                  <a:lnTo>
                    <a:pt x="233" y="365"/>
                  </a:lnTo>
                  <a:lnTo>
                    <a:pt x="233" y="365"/>
                  </a:lnTo>
                  <a:lnTo>
                    <a:pt x="233" y="367"/>
                  </a:lnTo>
                  <a:lnTo>
                    <a:pt x="235" y="367"/>
                  </a:lnTo>
                  <a:lnTo>
                    <a:pt x="237" y="369"/>
                  </a:lnTo>
                  <a:lnTo>
                    <a:pt x="239" y="371"/>
                  </a:lnTo>
                  <a:lnTo>
                    <a:pt x="241" y="371"/>
                  </a:lnTo>
                  <a:lnTo>
                    <a:pt x="245" y="378"/>
                  </a:lnTo>
                  <a:lnTo>
                    <a:pt x="245" y="376"/>
                  </a:lnTo>
                  <a:lnTo>
                    <a:pt x="241" y="367"/>
                  </a:lnTo>
                  <a:lnTo>
                    <a:pt x="241" y="367"/>
                  </a:lnTo>
                  <a:lnTo>
                    <a:pt x="243" y="369"/>
                  </a:lnTo>
                  <a:lnTo>
                    <a:pt x="243" y="371"/>
                  </a:lnTo>
                  <a:lnTo>
                    <a:pt x="245" y="371"/>
                  </a:lnTo>
                  <a:lnTo>
                    <a:pt x="245" y="373"/>
                  </a:lnTo>
                  <a:lnTo>
                    <a:pt x="245" y="376"/>
                  </a:lnTo>
                  <a:lnTo>
                    <a:pt x="247" y="376"/>
                  </a:lnTo>
                  <a:lnTo>
                    <a:pt x="251" y="376"/>
                  </a:lnTo>
                  <a:lnTo>
                    <a:pt x="254" y="373"/>
                  </a:lnTo>
                  <a:lnTo>
                    <a:pt x="254" y="371"/>
                  </a:lnTo>
                  <a:lnTo>
                    <a:pt x="254" y="369"/>
                  </a:lnTo>
                  <a:lnTo>
                    <a:pt x="256" y="369"/>
                  </a:lnTo>
                  <a:lnTo>
                    <a:pt x="258" y="367"/>
                  </a:lnTo>
                  <a:lnTo>
                    <a:pt x="260" y="367"/>
                  </a:lnTo>
                  <a:lnTo>
                    <a:pt x="268" y="367"/>
                  </a:lnTo>
                  <a:lnTo>
                    <a:pt x="270" y="367"/>
                  </a:lnTo>
                  <a:lnTo>
                    <a:pt x="270" y="369"/>
                  </a:lnTo>
                  <a:lnTo>
                    <a:pt x="272" y="376"/>
                  </a:lnTo>
                  <a:lnTo>
                    <a:pt x="272" y="380"/>
                  </a:lnTo>
                  <a:lnTo>
                    <a:pt x="272" y="384"/>
                  </a:lnTo>
                  <a:lnTo>
                    <a:pt x="270" y="388"/>
                  </a:lnTo>
                  <a:lnTo>
                    <a:pt x="272" y="394"/>
                  </a:lnTo>
                  <a:lnTo>
                    <a:pt x="279" y="397"/>
                  </a:lnTo>
                  <a:lnTo>
                    <a:pt x="289" y="394"/>
                  </a:lnTo>
                  <a:lnTo>
                    <a:pt x="295" y="392"/>
                  </a:lnTo>
                  <a:lnTo>
                    <a:pt x="302" y="388"/>
                  </a:lnTo>
                  <a:lnTo>
                    <a:pt x="304" y="388"/>
                  </a:lnTo>
                  <a:lnTo>
                    <a:pt x="310" y="384"/>
                  </a:lnTo>
                  <a:lnTo>
                    <a:pt x="314" y="380"/>
                  </a:lnTo>
                  <a:lnTo>
                    <a:pt x="314" y="378"/>
                  </a:lnTo>
                  <a:lnTo>
                    <a:pt x="314" y="378"/>
                  </a:lnTo>
                  <a:lnTo>
                    <a:pt x="316" y="376"/>
                  </a:lnTo>
                  <a:lnTo>
                    <a:pt x="316" y="371"/>
                  </a:lnTo>
                  <a:lnTo>
                    <a:pt x="316" y="369"/>
                  </a:lnTo>
                  <a:lnTo>
                    <a:pt x="316" y="369"/>
                  </a:lnTo>
                  <a:lnTo>
                    <a:pt x="319" y="371"/>
                  </a:lnTo>
                  <a:lnTo>
                    <a:pt x="316" y="382"/>
                  </a:lnTo>
                  <a:lnTo>
                    <a:pt x="316" y="384"/>
                  </a:lnTo>
                  <a:lnTo>
                    <a:pt x="319" y="386"/>
                  </a:lnTo>
                  <a:lnTo>
                    <a:pt x="321" y="386"/>
                  </a:lnTo>
                  <a:lnTo>
                    <a:pt x="323" y="388"/>
                  </a:lnTo>
                  <a:lnTo>
                    <a:pt x="329" y="386"/>
                  </a:lnTo>
                  <a:lnTo>
                    <a:pt x="333" y="380"/>
                  </a:lnTo>
                  <a:lnTo>
                    <a:pt x="337" y="376"/>
                  </a:lnTo>
                  <a:lnTo>
                    <a:pt x="339" y="371"/>
                  </a:lnTo>
                  <a:lnTo>
                    <a:pt x="339" y="373"/>
                  </a:lnTo>
                  <a:lnTo>
                    <a:pt x="339" y="376"/>
                  </a:lnTo>
                  <a:lnTo>
                    <a:pt x="337" y="378"/>
                  </a:lnTo>
                  <a:lnTo>
                    <a:pt x="335" y="384"/>
                  </a:lnTo>
                  <a:lnTo>
                    <a:pt x="333" y="384"/>
                  </a:lnTo>
                  <a:lnTo>
                    <a:pt x="331" y="386"/>
                  </a:lnTo>
                  <a:lnTo>
                    <a:pt x="331" y="386"/>
                  </a:lnTo>
                  <a:lnTo>
                    <a:pt x="331" y="388"/>
                  </a:lnTo>
                  <a:lnTo>
                    <a:pt x="331" y="390"/>
                  </a:lnTo>
                  <a:lnTo>
                    <a:pt x="333" y="392"/>
                  </a:lnTo>
                  <a:lnTo>
                    <a:pt x="335" y="392"/>
                  </a:lnTo>
                  <a:lnTo>
                    <a:pt x="335" y="392"/>
                  </a:lnTo>
                  <a:lnTo>
                    <a:pt x="350" y="352"/>
                  </a:lnTo>
                  <a:lnTo>
                    <a:pt x="352" y="342"/>
                  </a:lnTo>
                  <a:lnTo>
                    <a:pt x="352" y="342"/>
                  </a:lnTo>
                  <a:lnTo>
                    <a:pt x="354" y="340"/>
                  </a:lnTo>
                  <a:lnTo>
                    <a:pt x="356" y="338"/>
                  </a:lnTo>
                  <a:lnTo>
                    <a:pt x="356" y="338"/>
                  </a:lnTo>
                  <a:lnTo>
                    <a:pt x="356" y="338"/>
                  </a:lnTo>
                  <a:lnTo>
                    <a:pt x="365" y="336"/>
                  </a:lnTo>
                  <a:lnTo>
                    <a:pt x="365" y="336"/>
                  </a:lnTo>
                  <a:lnTo>
                    <a:pt x="367" y="334"/>
                  </a:lnTo>
                  <a:lnTo>
                    <a:pt x="367" y="334"/>
                  </a:lnTo>
                  <a:lnTo>
                    <a:pt x="369" y="334"/>
                  </a:lnTo>
                  <a:lnTo>
                    <a:pt x="369" y="331"/>
                  </a:lnTo>
                  <a:lnTo>
                    <a:pt x="369" y="331"/>
                  </a:lnTo>
                  <a:lnTo>
                    <a:pt x="369" y="329"/>
                  </a:lnTo>
                  <a:lnTo>
                    <a:pt x="369" y="329"/>
                  </a:lnTo>
                  <a:lnTo>
                    <a:pt x="369" y="329"/>
                  </a:lnTo>
                  <a:lnTo>
                    <a:pt x="377" y="327"/>
                  </a:lnTo>
                  <a:lnTo>
                    <a:pt x="377" y="325"/>
                  </a:lnTo>
                  <a:lnTo>
                    <a:pt x="377" y="325"/>
                  </a:lnTo>
                  <a:lnTo>
                    <a:pt x="379" y="323"/>
                  </a:lnTo>
                  <a:lnTo>
                    <a:pt x="379" y="323"/>
                  </a:lnTo>
                  <a:lnTo>
                    <a:pt x="381" y="321"/>
                  </a:lnTo>
                  <a:lnTo>
                    <a:pt x="381" y="319"/>
                  </a:lnTo>
                  <a:lnTo>
                    <a:pt x="381" y="317"/>
                  </a:lnTo>
                  <a:lnTo>
                    <a:pt x="381" y="315"/>
                  </a:lnTo>
                  <a:lnTo>
                    <a:pt x="383" y="313"/>
                  </a:lnTo>
                  <a:lnTo>
                    <a:pt x="383" y="310"/>
                  </a:lnTo>
                  <a:lnTo>
                    <a:pt x="388" y="306"/>
                  </a:lnTo>
                  <a:lnTo>
                    <a:pt x="388" y="304"/>
                  </a:lnTo>
                  <a:lnTo>
                    <a:pt x="390" y="302"/>
                  </a:lnTo>
                  <a:lnTo>
                    <a:pt x="392" y="298"/>
                  </a:lnTo>
                  <a:lnTo>
                    <a:pt x="392" y="298"/>
                  </a:lnTo>
                  <a:lnTo>
                    <a:pt x="392" y="298"/>
                  </a:lnTo>
                  <a:lnTo>
                    <a:pt x="392" y="294"/>
                  </a:lnTo>
                  <a:lnTo>
                    <a:pt x="392" y="294"/>
                  </a:lnTo>
                  <a:lnTo>
                    <a:pt x="392" y="292"/>
                  </a:lnTo>
                  <a:lnTo>
                    <a:pt x="390" y="292"/>
                  </a:lnTo>
                  <a:lnTo>
                    <a:pt x="390" y="292"/>
                  </a:lnTo>
                  <a:lnTo>
                    <a:pt x="390" y="289"/>
                  </a:lnTo>
                  <a:lnTo>
                    <a:pt x="390" y="287"/>
                  </a:lnTo>
                  <a:lnTo>
                    <a:pt x="390" y="285"/>
                  </a:lnTo>
                  <a:lnTo>
                    <a:pt x="390" y="285"/>
                  </a:lnTo>
                  <a:lnTo>
                    <a:pt x="390" y="283"/>
                  </a:lnTo>
                  <a:lnTo>
                    <a:pt x="390" y="283"/>
                  </a:lnTo>
                  <a:lnTo>
                    <a:pt x="390" y="283"/>
                  </a:lnTo>
                  <a:lnTo>
                    <a:pt x="392" y="283"/>
                  </a:lnTo>
                  <a:lnTo>
                    <a:pt x="402" y="279"/>
                  </a:lnTo>
                  <a:lnTo>
                    <a:pt x="409" y="279"/>
                  </a:lnTo>
                  <a:lnTo>
                    <a:pt x="413" y="277"/>
                  </a:lnTo>
                  <a:lnTo>
                    <a:pt x="415" y="277"/>
                  </a:lnTo>
                  <a:lnTo>
                    <a:pt x="419" y="273"/>
                  </a:lnTo>
                  <a:lnTo>
                    <a:pt x="432" y="260"/>
                  </a:lnTo>
                  <a:lnTo>
                    <a:pt x="430" y="256"/>
                  </a:lnTo>
                  <a:lnTo>
                    <a:pt x="430" y="256"/>
                  </a:lnTo>
                  <a:lnTo>
                    <a:pt x="432" y="254"/>
                  </a:lnTo>
                  <a:lnTo>
                    <a:pt x="432" y="252"/>
                  </a:lnTo>
                  <a:lnTo>
                    <a:pt x="434" y="247"/>
                  </a:lnTo>
                  <a:lnTo>
                    <a:pt x="434" y="245"/>
                  </a:lnTo>
                  <a:lnTo>
                    <a:pt x="434" y="243"/>
                  </a:lnTo>
                  <a:lnTo>
                    <a:pt x="432" y="241"/>
                  </a:lnTo>
                  <a:lnTo>
                    <a:pt x="432" y="239"/>
                  </a:lnTo>
                  <a:lnTo>
                    <a:pt x="432" y="235"/>
                  </a:lnTo>
                  <a:lnTo>
                    <a:pt x="438" y="207"/>
                  </a:lnTo>
                  <a:lnTo>
                    <a:pt x="440" y="205"/>
                  </a:lnTo>
                  <a:lnTo>
                    <a:pt x="440" y="205"/>
                  </a:lnTo>
                  <a:lnTo>
                    <a:pt x="440" y="203"/>
                  </a:lnTo>
                  <a:lnTo>
                    <a:pt x="444" y="203"/>
                  </a:lnTo>
                  <a:lnTo>
                    <a:pt x="446" y="203"/>
                  </a:lnTo>
                  <a:lnTo>
                    <a:pt x="448" y="201"/>
                  </a:lnTo>
                  <a:lnTo>
                    <a:pt x="453" y="201"/>
                  </a:lnTo>
                  <a:lnTo>
                    <a:pt x="461" y="197"/>
                  </a:lnTo>
                  <a:lnTo>
                    <a:pt x="463" y="197"/>
                  </a:lnTo>
                  <a:lnTo>
                    <a:pt x="465" y="197"/>
                  </a:lnTo>
                  <a:lnTo>
                    <a:pt x="465" y="199"/>
                  </a:lnTo>
                  <a:lnTo>
                    <a:pt x="465" y="199"/>
                  </a:lnTo>
                  <a:lnTo>
                    <a:pt x="465" y="203"/>
                  </a:lnTo>
                  <a:lnTo>
                    <a:pt x="465" y="203"/>
                  </a:lnTo>
                  <a:lnTo>
                    <a:pt x="467" y="203"/>
                  </a:lnTo>
                  <a:lnTo>
                    <a:pt x="469" y="203"/>
                  </a:lnTo>
                  <a:lnTo>
                    <a:pt x="469" y="201"/>
                  </a:lnTo>
                  <a:lnTo>
                    <a:pt x="471" y="199"/>
                  </a:lnTo>
                  <a:lnTo>
                    <a:pt x="476" y="191"/>
                  </a:lnTo>
                  <a:lnTo>
                    <a:pt x="476" y="189"/>
                  </a:lnTo>
                  <a:lnTo>
                    <a:pt x="478" y="184"/>
                  </a:lnTo>
                  <a:lnTo>
                    <a:pt x="478" y="182"/>
                  </a:lnTo>
                  <a:lnTo>
                    <a:pt x="476" y="172"/>
                  </a:lnTo>
                  <a:close/>
                </a:path>
              </a:pathLst>
            </a:custGeom>
            <a:gradFill>
              <a:gsLst>
                <a:gs pos="2000">
                  <a:schemeClr val="accent1"/>
                </a:gs>
                <a:gs pos="100000">
                  <a:schemeClr val="accent1">
                    <a:lumMod val="75000"/>
                  </a:schemeClr>
                </a:gs>
              </a:gsLst>
              <a:lin ang="2700000" scaled="1"/>
            </a:gra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0" name="Freeform 33">
              <a:extLst>
                <a:ext uri="{FF2B5EF4-FFF2-40B4-BE49-F238E27FC236}">
                  <a16:creationId xmlns:a16="http://schemas.microsoft.com/office/drawing/2014/main" id="{07E7F206-3164-4D82-BB7F-2C8AE59D0B4F}"/>
                </a:ext>
              </a:extLst>
            </p:cNvPr>
            <p:cNvSpPr>
              <a:spLocks noEditPoints="1"/>
            </p:cNvSpPr>
            <p:nvPr/>
          </p:nvSpPr>
          <p:spPr bwMode="auto">
            <a:xfrm>
              <a:off x="4240607" y="5336902"/>
              <a:ext cx="610821" cy="494076"/>
            </a:xfrm>
            <a:custGeom>
              <a:avLst/>
              <a:gdLst>
                <a:gd name="T0" fmla="*/ 180 w 293"/>
                <a:gd name="T1" fmla="*/ 8 h 237"/>
                <a:gd name="T2" fmla="*/ 182 w 293"/>
                <a:gd name="T3" fmla="*/ 8 h 237"/>
                <a:gd name="T4" fmla="*/ 178 w 293"/>
                <a:gd name="T5" fmla="*/ 8 h 237"/>
                <a:gd name="T6" fmla="*/ 174 w 293"/>
                <a:gd name="T7" fmla="*/ 2 h 237"/>
                <a:gd name="T8" fmla="*/ 180 w 293"/>
                <a:gd name="T9" fmla="*/ 10 h 237"/>
                <a:gd name="T10" fmla="*/ 192 w 293"/>
                <a:gd name="T11" fmla="*/ 10 h 237"/>
                <a:gd name="T12" fmla="*/ 291 w 293"/>
                <a:gd name="T13" fmla="*/ 92 h 237"/>
                <a:gd name="T14" fmla="*/ 272 w 293"/>
                <a:gd name="T15" fmla="*/ 90 h 237"/>
                <a:gd name="T16" fmla="*/ 243 w 293"/>
                <a:gd name="T17" fmla="*/ 90 h 237"/>
                <a:gd name="T18" fmla="*/ 234 w 293"/>
                <a:gd name="T19" fmla="*/ 67 h 237"/>
                <a:gd name="T20" fmla="*/ 230 w 293"/>
                <a:gd name="T21" fmla="*/ 67 h 237"/>
                <a:gd name="T22" fmla="*/ 216 w 293"/>
                <a:gd name="T23" fmla="*/ 65 h 237"/>
                <a:gd name="T24" fmla="*/ 201 w 293"/>
                <a:gd name="T25" fmla="*/ 71 h 237"/>
                <a:gd name="T26" fmla="*/ 199 w 293"/>
                <a:gd name="T27" fmla="*/ 86 h 237"/>
                <a:gd name="T28" fmla="*/ 178 w 293"/>
                <a:gd name="T29" fmla="*/ 115 h 237"/>
                <a:gd name="T30" fmla="*/ 161 w 293"/>
                <a:gd name="T31" fmla="*/ 113 h 237"/>
                <a:gd name="T32" fmla="*/ 153 w 293"/>
                <a:gd name="T33" fmla="*/ 107 h 237"/>
                <a:gd name="T34" fmla="*/ 125 w 293"/>
                <a:gd name="T35" fmla="*/ 111 h 237"/>
                <a:gd name="T36" fmla="*/ 56 w 293"/>
                <a:gd name="T37" fmla="*/ 107 h 237"/>
                <a:gd name="T38" fmla="*/ 42 w 293"/>
                <a:gd name="T39" fmla="*/ 101 h 237"/>
                <a:gd name="T40" fmla="*/ 33 w 293"/>
                <a:gd name="T41" fmla="*/ 105 h 237"/>
                <a:gd name="T42" fmla="*/ 23 w 293"/>
                <a:gd name="T43" fmla="*/ 115 h 237"/>
                <a:gd name="T44" fmla="*/ 19 w 293"/>
                <a:gd name="T45" fmla="*/ 130 h 237"/>
                <a:gd name="T46" fmla="*/ 6 w 293"/>
                <a:gd name="T47" fmla="*/ 132 h 237"/>
                <a:gd name="T48" fmla="*/ 0 w 293"/>
                <a:gd name="T49" fmla="*/ 149 h 237"/>
                <a:gd name="T50" fmla="*/ 10 w 293"/>
                <a:gd name="T51" fmla="*/ 153 h 237"/>
                <a:gd name="T52" fmla="*/ 14 w 293"/>
                <a:gd name="T53" fmla="*/ 157 h 237"/>
                <a:gd name="T54" fmla="*/ 17 w 293"/>
                <a:gd name="T55" fmla="*/ 174 h 237"/>
                <a:gd name="T56" fmla="*/ 25 w 293"/>
                <a:gd name="T57" fmla="*/ 180 h 237"/>
                <a:gd name="T58" fmla="*/ 33 w 293"/>
                <a:gd name="T59" fmla="*/ 185 h 237"/>
                <a:gd name="T60" fmla="*/ 44 w 293"/>
                <a:gd name="T61" fmla="*/ 189 h 237"/>
                <a:gd name="T62" fmla="*/ 79 w 293"/>
                <a:gd name="T63" fmla="*/ 189 h 237"/>
                <a:gd name="T64" fmla="*/ 81 w 293"/>
                <a:gd name="T65" fmla="*/ 193 h 237"/>
                <a:gd name="T66" fmla="*/ 121 w 293"/>
                <a:gd name="T67" fmla="*/ 199 h 237"/>
                <a:gd name="T68" fmla="*/ 140 w 293"/>
                <a:gd name="T69" fmla="*/ 201 h 237"/>
                <a:gd name="T70" fmla="*/ 148 w 293"/>
                <a:gd name="T71" fmla="*/ 185 h 237"/>
                <a:gd name="T72" fmla="*/ 159 w 293"/>
                <a:gd name="T73" fmla="*/ 183 h 237"/>
                <a:gd name="T74" fmla="*/ 165 w 293"/>
                <a:gd name="T75" fmla="*/ 183 h 237"/>
                <a:gd name="T76" fmla="*/ 186 w 293"/>
                <a:gd name="T77" fmla="*/ 197 h 237"/>
                <a:gd name="T78" fmla="*/ 209 w 293"/>
                <a:gd name="T79" fmla="*/ 199 h 237"/>
                <a:gd name="T80" fmla="*/ 211 w 293"/>
                <a:gd name="T81" fmla="*/ 227 h 237"/>
                <a:gd name="T82" fmla="*/ 216 w 293"/>
                <a:gd name="T83" fmla="*/ 233 h 237"/>
                <a:gd name="T84" fmla="*/ 226 w 293"/>
                <a:gd name="T85" fmla="*/ 231 h 237"/>
                <a:gd name="T86" fmla="*/ 234 w 293"/>
                <a:gd name="T87" fmla="*/ 220 h 237"/>
                <a:gd name="T88" fmla="*/ 253 w 293"/>
                <a:gd name="T89" fmla="*/ 210 h 237"/>
                <a:gd name="T90" fmla="*/ 259 w 293"/>
                <a:gd name="T91" fmla="*/ 201 h 237"/>
                <a:gd name="T92" fmla="*/ 253 w 293"/>
                <a:gd name="T93" fmla="*/ 189 h 237"/>
                <a:gd name="T94" fmla="*/ 247 w 293"/>
                <a:gd name="T95" fmla="*/ 183 h 237"/>
                <a:gd name="T96" fmla="*/ 247 w 293"/>
                <a:gd name="T97" fmla="*/ 170 h 237"/>
                <a:gd name="T98" fmla="*/ 253 w 293"/>
                <a:gd name="T99" fmla="*/ 145 h 237"/>
                <a:gd name="T100" fmla="*/ 262 w 293"/>
                <a:gd name="T101" fmla="*/ 147 h 237"/>
                <a:gd name="T102" fmla="*/ 274 w 293"/>
                <a:gd name="T103" fmla="*/ 147 h 237"/>
                <a:gd name="T104" fmla="*/ 287 w 293"/>
                <a:gd name="T105" fmla="*/ 136 h 237"/>
                <a:gd name="T106" fmla="*/ 287 w 293"/>
                <a:gd name="T107" fmla="*/ 115 h 237"/>
                <a:gd name="T108" fmla="*/ 293 w 293"/>
                <a:gd name="T109" fmla="*/ 94 h 237"/>
                <a:gd name="T110" fmla="*/ 159 w 293"/>
                <a:gd name="T111" fmla="*/ 0 h 237"/>
                <a:gd name="T112" fmla="*/ 44 w 293"/>
                <a:gd name="T113" fmla="*/ 191 h 237"/>
                <a:gd name="T114" fmla="*/ 23 w 293"/>
                <a:gd name="T115" fmla="*/ 187 h 237"/>
                <a:gd name="T116" fmla="*/ 35 w 293"/>
                <a:gd name="T117" fmla="*/ 191 h 237"/>
                <a:gd name="T118" fmla="*/ 44 w 293"/>
                <a:gd name="T119" fmla="*/ 19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 h="237">
                  <a:moveTo>
                    <a:pt x="180" y="8"/>
                  </a:moveTo>
                  <a:lnTo>
                    <a:pt x="180" y="8"/>
                  </a:lnTo>
                  <a:lnTo>
                    <a:pt x="180" y="8"/>
                  </a:lnTo>
                  <a:lnTo>
                    <a:pt x="180" y="6"/>
                  </a:lnTo>
                  <a:lnTo>
                    <a:pt x="180" y="8"/>
                  </a:lnTo>
                  <a:lnTo>
                    <a:pt x="180" y="8"/>
                  </a:lnTo>
                  <a:lnTo>
                    <a:pt x="180" y="8"/>
                  </a:lnTo>
                  <a:lnTo>
                    <a:pt x="180" y="10"/>
                  </a:lnTo>
                  <a:lnTo>
                    <a:pt x="182" y="10"/>
                  </a:lnTo>
                  <a:lnTo>
                    <a:pt x="182" y="10"/>
                  </a:lnTo>
                  <a:lnTo>
                    <a:pt x="182" y="8"/>
                  </a:lnTo>
                  <a:lnTo>
                    <a:pt x="182" y="8"/>
                  </a:lnTo>
                  <a:lnTo>
                    <a:pt x="182" y="8"/>
                  </a:lnTo>
                  <a:lnTo>
                    <a:pt x="182" y="8"/>
                  </a:lnTo>
                  <a:lnTo>
                    <a:pt x="182" y="8"/>
                  </a:lnTo>
                  <a:lnTo>
                    <a:pt x="180" y="6"/>
                  </a:lnTo>
                  <a:lnTo>
                    <a:pt x="180" y="6"/>
                  </a:lnTo>
                  <a:lnTo>
                    <a:pt x="182" y="4"/>
                  </a:lnTo>
                  <a:lnTo>
                    <a:pt x="180" y="6"/>
                  </a:lnTo>
                  <a:lnTo>
                    <a:pt x="178" y="6"/>
                  </a:lnTo>
                  <a:lnTo>
                    <a:pt x="178" y="8"/>
                  </a:lnTo>
                  <a:lnTo>
                    <a:pt x="180" y="8"/>
                  </a:lnTo>
                  <a:lnTo>
                    <a:pt x="180" y="8"/>
                  </a:lnTo>
                  <a:close/>
                  <a:moveTo>
                    <a:pt x="174" y="2"/>
                  </a:moveTo>
                  <a:lnTo>
                    <a:pt x="174" y="0"/>
                  </a:lnTo>
                  <a:lnTo>
                    <a:pt x="174" y="2"/>
                  </a:lnTo>
                  <a:lnTo>
                    <a:pt x="174" y="2"/>
                  </a:lnTo>
                  <a:lnTo>
                    <a:pt x="174" y="2"/>
                  </a:lnTo>
                  <a:close/>
                  <a:moveTo>
                    <a:pt x="176" y="12"/>
                  </a:moveTo>
                  <a:lnTo>
                    <a:pt x="176" y="12"/>
                  </a:lnTo>
                  <a:lnTo>
                    <a:pt x="178" y="14"/>
                  </a:lnTo>
                  <a:lnTo>
                    <a:pt x="178" y="14"/>
                  </a:lnTo>
                  <a:lnTo>
                    <a:pt x="180" y="12"/>
                  </a:lnTo>
                  <a:lnTo>
                    <a:pt x="180" y="10"/>
                  </a:lnTo>
                  <a:lnTo>
                    <a:pt x="180" y="10"/>
                  </a:lnTo>
                  <a:lnTo>
                    <a:pt x="176" y="10"/>
                  </a:lnTo>
                  <a:lnTo>
                    <a:pt x="176" y="10"/>
                  </a:lnTo>
                  <a:lnTo>
                    <a:pt x="176" y="10"/>
                  </a:lnTo>
                  <a:lnTo>
                    <a:pt x="176" y="12"/>
                  </a:lnTo>
                  <a:close/>
                  <a:moveTo>
                    <a:pt x="192" y="12"/>
                  </a:moveTo>
                  <a:lnTo>
                    <a:pt x="192" y="12"/>
                  </a:lnTo>
                  <a:lnTo>
                    <a:pt x="192" y="10"/>
                  </a:lnTo>
                  <a:lnTo>
                    <a:pt x="192" y="10"/>
                  </a:lnTo>
                  <a:lnTo>
                    <a:pt x="192" y="12"/>
                  </a:lnTo>
                  <a:lnTo>
                    <a:pt x="192" y="12"/>
                  </a:lnTo>
                  <a:lnTo>
                    <a:pt x="192" y="12"/>
                  </a:lnTo>
                  <a:lnTo>
                    <a:pt x="192" y="12"/>
                  </a:lnTo>
                  <a:close/>
                  <a:moveTo>
                    <a:pt x="293" y="94"/>
                  </a:moveTo>
                  <a:lnTo>
                    <a:pt x="291" y="92"/>
                  </a:lnTo>
                  <a:lnTo>
                    <a:pt x="289" y="90"/>
                  </a:lnTo>
                  <a:lnTo>
                    <a:pt x="287" y="88"/>
                  </a:lnTo>
                  <a:lnTo>
                    <a:pt x="285" y="86"/>
                  </a:lnTo>
                  <a:lnTo>
                    <a:pt x="278" y="86"/>
                  </a:lnTo>
                  <a:lnTo>
                    <a:pt x="276" y="84"/>
                  </a:lnTo>
                  <a:lnTo>
                    <a:pt x="276" y="86"/>
                  </a:lnTo>
                  <a:lnTo>
                    <a:pt x="272" y="90"/>
                  </a:lnTo>
                  <a:lnTo>
                    <a:pt x="270" y="92"/>
                  </a:lnTo>
                  <a:lnTo>
                    <a:pt x="268" y="92"/>
                  </a:lnTo>
                  <a:lnTo>
                    <a:pt x="264" y="92"/>
                  </a:lnTo>
                  <a:lnTo>
                    <a:pt x="262" y="92"/>
                  </a:lnTo>
                  <a:lnTo>
                    <a:pt x="245" y="90"/>
                  </a:lnTo>
                  <a:lnTo>
                    <a:pt x="245" y="90"/>
                  </a:lnTo>
                  <a:lnTo>
                    <a:pt x="243" y="90"/>
                  </a:lnTo>
                  <a:lnTo>
                    <a:pt x="243" y="90"/>
                  </a:lnTo>
                  <a:lnTo>
                    <a:pt x="241" y="86"/>
                  </a:lnTo>
                  <a:lnTo>
                    <a:pt x="239" y="78"/>
                  </a:lnTo>
                  <a:lnTo>
                    <a:pt x="236" y="73"/>
                  </a:lnTo>
                  <a:lnTo>
                    <a:pt x="236" y="69"/>
                  </a:lnTo>
                  <a:lnTo>
                    <a:pt x="234" y="69"/>
                  </a:lnTo>
                  <a:lnTo>
                    <a:pt x="234" y="67"/>
                  </a:lnTo>
                  <a:lnTo>
                    <a:pt x="232" y="67"/>
                  </a:lnTo>
                  <a:lnTo>
                    <a:pt x="232" y="67"/>
                  </a:lnTo>
                  <a:lnTo>
                    <a:pt x="232" y="65"/>
                  </a:lnTo>
                  <a:lnTo>
                    <a:pt x="230" y="65"/>
                  </a:lnTo>
                  <a:lnTo>
                    <a:pt x="230" y="65"/>
                  </a:lnTo>
                  <a:lnTo>
                    <a:pt x="230" y="67"/>
                  </a:lnTo>
                  <a:lnTo>
                    <a:pt x="230" y="67"/>
                  </a:lnTo>
                  <a:lnTo>
                    <a:pt x="228" y="67"/>
                  </a:lnTo>
                  <a:lnTo>
                    <a:pt x="226" y="65"/>
                  </a:lnTo>
                  <a:lnTo>
                    <a:pt x="224" y="65"/>
                  </a:lnTo>
                  <a:lnTo>
                    <a:pt x="224" y="63"/>
                  </a:lnTo>
                  <a:lnTo>
                    <a:pt x="222" y="65"/>
                  </a:lnTo>
                  <a:lnTo>
                    <a:pt x="216" y="65"/>
                  </a:lnTo>
                  <a:lnTo>
                    <a:pt x="216" y="65"/>
                  </a:lnTo>
                  <a:lnTo>
                    <a:pt x="213" y="65"/>
                  </a:lnTo>
                  <a:lnTo>
                    <a:pt x="211" y="67"/>
                  </a:lnTo>
                  <a:lnTo>
                    <a:pt x="209" y="67"/>
                  </a:lnTo>
                  <a:lnTo>
                    <a:pt x="205" y="69"/>
                  </a:lnTo>
                  <a:lnTo>
                    <a:pt x="203" y="69"/>
                  </a:lnTo>
                  <a:lnTo>
                    <a:pt x="203" y="71"/>
                  </a:lnTo>
                  <a:lnTo>
                    <a:pt x="201" y="71"/>
                  </a:lnTo>
                  <a:lnTo>
                    <a:pt x="199" y="73"/>
                  </a:lnTo>
                  <a:lnTo>
                    <a:pt x="201" y="75"/>
                  </a:lnTo>
                  <a:lnTo>
                    <a:pt x="201" y="75"/>
                  </a:lnTo>
                  <a:lnTo>
                    <a:pt x="199" y="78"/>
                  </a:lnTo>
                  <a:lnTo>
                    <a:pt x="199" y="80"/>
                  </a:lnTo>
                  <a:lnTo>
                    <a:pt x="199" y="82"/>
                  </a:lnTo>
                  <a:lnTo>
                    <a:pt x="199" y="86"/>
                  </a:lnTo>
                  <a:lnTo>
                    <a:pt x="197" y="90"/>
                  </a:lnTo>
                  <a:lnTo>
                    <a:pt x="190" y="105"/>
                  </a:lnTo>
                  <a:lnTo>
                    <a:pt x="186" y="109"/>
                  </a:lnTo>
                  <a:lnTo>
                    <a:pt x="182" y="113"/>
                  </a:lnTo>
                  <a:lnTo>
                    <a:pt x="180" y="115"/>
                  </a:lnTo>
                  <a:lnTo>
                    <a:pt x="180" y="115"/>
                  </a:lnTo>
                  <a:lnTo>
                    <a:pt x="178" y="115"/>
                  </a:lnTo>
                  <a:lnTo>
                    <a:pt x="176" y="115"/>
                  </a:lnTo>
                  <a:lnTo>
                    <a:pt x="174" y="117"/>
                  </a:lnTo>
                  <a:lnTo>
                    <a:pt x="172" y="117"/>
                  </a:lnTo>
                  <a:lnTo>
                    <a:pt x="169" y="117"/>
                  </a:lnTo>
                  <a:lnTo>
                    <a:pt x="167" y="115"/>
                  </a:lnTo>
                  <a:lnTo>
                    <a:pt x="163" y="113"/>
                  </a:lnTo>
                  <a:lnTo>
                    <a:pt x="161" y="113"/>
                  </a:lnTo>
                  <a:lnTo>
                    <a:pt x="157" y="111"/>
                  </a:lnTo>
                  <a:lnTo>
                    <a:pt x="155" y="109"/>
                  </a:lnTo>
                  <a:lnTo>
                    <a:pt x="155" y="109"/>
                  </a:lnTo>
                  <a:lnTo>
                    <a:pt x="155" y="107"/>
                  </a:lnTo>
                  <a:lnTo>
                    <a:pt x="153" y="107"/>
                  </a:lnTo>
                  <a:lnTo>
                    <a:pt x="153" y="107"/>
                  </a:lnTo>
                  <a:lnTo>
                    <a:pt x="153" y="107"/>
                  </a:lnTo>
                  <a:lnTo>
                    <a:pt x="151" y="109"/>
                  </a:lnTo>
                  <a:lnTo>
                    <a:pt x="151" y="109"/>
                  </a:lnTo>
                  <a:lnTo>
                    <a:pt x="148" y="111"/>
                  </a:lnTo>
                  <a:lnTo>
                    <a:pt x="146" y="111"/>
                  </a:lnTo>
                  <a:lnTo>
                    <a:pt x="134" y="113"/>
                  </a:lnTo>
                  <a:lnTo>
                    <a:pt x="130" y="113"/>
                  </a:lnTo>
                  <a:lnTo>
                    <a:pt x="125" y="111"/>
                  </a:lnTo>
                  <a:lnTo>
                    <a:pt x="111" y="107"/>
                  </a:lnTo>
                  <a:lnTo>
                    <a:pt x="92" y="105"/>
                  </a:lnTo>
                  <a:lnTo>
                    <a:pt x="88" y="101"/>
                  </a:lnTo>
                  <a:lnTo>
                    <a:pt x="84" y="107"/>
                  </a:lnTo>
                  <a:lnTo>
                    <a:pt x="75" y="109"/>
                  </a:lnTo>
                  <a:lnTo>
                    <a:pt x="58" y="107"/>
                  </a:lnTo>
                  <a:lnTo>
                    <a:pt x="56" y="107"/>
                  </a:lnTo>
                  <a:lnTo>
                    <a:pt x="54" y="107"/>
                  </a:lnTo>
                  <a:lnTo>
                    <a:pt x="52" y="105"/>
                  </a:lnTo>
                  <a:lnTo>
                    <a:pt x="50" y="105"/>
                  </a:lnTo>
                  <a:lnTo>
                    <a:pt x="46" y="101"/>
                  </a:lnTo>
                  <a:lnTo>
                    <a:pt x="46" y="101"/>
                  </a:lnTo>
                  <a:lnTo>
                    <a:pt x="44" y="101"/>
                  </a:lnTo>
                  <a:lnTo>
                    <a:pt x="42" y="101"/>
                  </a:lnTo>
                  <a:lnTo>
                    <a:pt x="42" y="101"/>
                  </a:lnTo>
                  <a:lnTo>
                    <a:pt x="42" y="103"/>
                  </a:lnTo>
                  <a:lnTo>
                    <a:pt x="40" y="105"/>
                  </a:lnTo>
                  <a:lnTo>
                    <a:pt x="40" y="105"/>
                  </a:lnTo>
                  <a:lnTo>
                    <a:pt x="35" y="105"/>
                  </a:lnTo>
                  <a:lnTo>
                    <a:pt x="33" y="105"/>
                  </a:lnTo>
                  <a:lnTo>
                    <a:pt x="33" y="105"/>
                  </a:lnTo>
                  <a:lnTo>
                    <a:pt x="33" y="103"/>
                  </a:lnTo>
                  <a:lnTo>
                    <a:pt x="31" y="103"/>
                  </a:lnTo>
                  <a:lnTo>
                    <a:pt x="31" y="103"/>
                  </a:lnTo>
                  <a:lnTo>
                    <a:pt x="31" y="103"/>
                  </a:lnTo>
                  <a:lnTo>
                    <a:pt x="25" y="109"/>
                  </a:lnTo>
                  <a:lnTo>
                    <a:pt x="23" y="113"/>
                  </a:lnTo>
                  <a:lnTo>
                    <a:pt x="23" y="115"/>
                  </a:lnTo>
                  <a:lnTo>
                    <a:pt x="21" y="120"/>
                  </a:lnTo>
                  <a:lnTo>
                    <a:pt x="23" y="122"/>
                  </a:lnTo>
                  <a:lnTo>
                    <a:pt x="23" y="124"/>
                  </a:lnTo>
                  <a:lnTo>
                    <a:pt x="21" y="126"/>
                  </a:lnTo>
                  <a:lnTo>
                    <a:pt x="21" y="126"/>
                  </a:lnTo>
                  <a:lnTo>
                    <a:pt x="21" y="128"/>
                  </a:lnTo>
                  <a:lnTo>
                    <a:pt x="19" y="130"/>
                  </a:lnTo>
                  <a:lnTo>
                    <a:pt x="17" y="130"/>
                  </a:lnTo>
                  <a:lnTo>
                    <a:pt x="14" y="132"/>
                  </a:lnTo>
                  <a:lnTo>
                    <a:pt x="14" y="132"/>
                  </a:lnTo>
                  <a:lnTo>
                    <a:pt x="12" y="132"/>
                  </a:lnTo>
                  <a:lnTo>
                    <a:pt x="10" y="134"/>
                  </a:lnTo>
                  <a:lnTo>
                    <a:pt x="6" y="132"/>
                  </a:lnTo>
                  <a:lnTo>
                    <a:pt x="6" y="132"/>
                  </a:lnTo>
                  <a:lnTo>
                    <a:pt x="4" y="134"/>
                  </a:lnTo>
                  <a:lnTo>
                    <a:pt x="2" y="134"/>
                  </a:lnTo>
                  <a:lnTo>
                    <a:pt x="2" y="136"/>
                  </a:lnTo>
                  <a:lnTo>
                    <a:pt x="2" y="136"/>
                  </a:lnTo>
                  <a:lnTo>
                    <a:pt x="2" y="138"/>
                  </a:lnTo>
                  <a:lnTo>
                    <a:pt x="0" y="147"/>
                  </a:lnTo>
                  <a:lnTo>
                    <a:pt x="0" y="149"/>
                  </a:lnTo>
                  <a:lnTo>
                    <a:pt x="2" y="149"/>
                  </a:lnTo>
                  <a:lnTo>
                    <a:pt x="4" y="151"/>
                  </a:lnTo>
                  <a:lnTo>
                    <a:pt x="4" y="151"/>
                  </a:lnTo>
                  <a:lnTo>
                    <a:pt x="6" y="153"/>
                  </a:lnTo>
                  <a:lnTo>
                    <a:pt x="6" y="153"/>
                  </a:lnTo>
                  <a:lnTo>
                    <a:pt x="8" y="153"/>
                  </a:lnTo>
                  <a:lnTo>
                    <a:pt x="10" y="153"/>
                  </a:lnTo>
                  <a:lnTo>
                    <a:pt x="10" y="153"/>
                  </a:lnTo>
                  <a:lnTo>
                    <a:pt x="10" y="153"/>
                  </a:lnTo>
                  <a:lnTo>
                    <a:pt x="10" y="155"/>
                  </a:lnTo>
                  <a:lnTo>
                    <a:pt x="12" y="155"/>
                  </a:lnTo>
                  <a:lnTo>
                    <a:pt x="12" y="157"/>
                  </a:lnTo>
                  <a:lnTo>
                    <a:pt x="14" y="157"/>
                  </a:lnTo>
                  <a:lnTo>
                    <a:pt x="14" y="157"/>
                  </a:lnTo>
                  <a:lnTo>
                    <a:pt x="14" y="157"/>
                  </a:lnTo>
                  <a:lnTo>
                    <a:pt x="14" y="159"/>
                  </a:lnTo>
                  <a:lnTo>
                    <a:pt x="14" y="164"/>
                  </a:lnTo>
                  <a:lnTo>
                    <a:pt x="17" y="170"/>
                  </a:lnTo>
                  <a:lnTo>
                    <a:pt x="17" y="172"/>
                  </a:lnTo>
                  <a:lnTo>
                    <a:pt x="17" y="174"/>
                  </a:lnTo>
                  <a:lnTo>
                    <a:pt x="17" y="174"/>
                  </a:lnTo>
                  <a:lnTo>
                    <a:pt x="17" y="176"/>
                  </a:lnTo>
                  <a:lnTo>
                    <a:pt x="17" y="176"/>
                  </a:lnTo>
                  <a:lnTo>
                    <a:pt x="17" y="178"/>
                  </a:lnTo>
                  <a:lnTo>
                    <a:pt x="17" y="178"/>
                  </a:lnTo>
                  <a:lnTo>
                    <a:pt x="23" y="183"/>
                  </a:lnTo>
                  <a:lnTo>
                    <a:pt x="23" y="183"/>
                  </a:lnTo>
                  <a:lnTo>
                    <a:pt x="25" y="180"/>
                  </a:lnTo>
                  <a:lnTo>
                    <a:pt x="25" y="180"/>
                  </a:lnTo>
                  <a:lnTo>
                    <a:pt x="27" y="178"/>
                  </a:lnTo>
                  <a:lnTo>
                    <a:pt x="29" y="178"/>
                  </a:lnTo>
                  <a:lnTo>
                    <a:pt x="29" y="178"/>
                  </a:lnTo>
                  <a:lnTo>
                    <a:pt x="31" y="180"/>
                  </a:lnTo>
                  <a:lnTo>
                    <a:pt x="31" y="185"/>
                  </a:lnTo>
                  <a:lnTo>
                    <a:pt x="33" y="185"/>
                  </a:lnTo>
                  <a:lnTo>
                    <a:pt x="33" y="187"/>
                  </a:lnTo>
                  <a:lnTo>
                    <a:pt x="35" y="187"/>
                  </a:lnTo>
                  <a:lnTo>
                    <a:pt x="37" y="187"/>
                  </a:lnTo>
                  <a:lnTo>
                    <a:pt x="40" y="187"/>
                  </a:lnTo>
                  <a:lnTo>
                    <a:pt x="40" y="187"/>
                  </a:lnTo>
                  <a:lnTo>
                    <a:pt x="44" y="189"/>
                  </a:lnTo>
                  <a:lnTo>
                    <a:pt x="44" y="189"/>
                  </a:lnTo>
                  <a:lnTo>
                    <a:pt x="44" y="189"/>
                  </a:lnTo>
                  <a:lnTo>
                    <a:pt x="46" y="187"/>
                  </a:lnTo>
                  <a:lnTo>
                    <a:pt x="50" y="185"/>
                  </a:lnTo>
                  <a:lnTo>
                    <a:pt x="60" y="187"/>
                  </a:lnTo>
                  <a:lnTo>
                    <a:pt x="77" y="187"/>
                  </a:lnTo>
                  <a:lnTo>
                    <a:pt x="79" y="189"/>
                  </a:lnTo>
                  <a:lnTo>
                    <a:pt x="79" y="189"/>
                  </a:lnTo>
                  <a:lnTo>
                    <a:pt x="79" y="189"/>
                  </a:lnTo>
                  <a:lnTo>
                    <a:pt x="79" y="191"/>
                  </a:lnTo>
                  <a:lnTo>
                    <a:pt x="79" y="191"/>
                  </a:lnTo>
                  <a:lnTo>
                    <a:pt x="79" y="191"/>
                  </a:lnTo>
                  <a:lnTo>
                    <a:pt x="79" y="191"/>
                  </a:lnTo>
                  <a:lnTo>
                    <a:pt x="81" y="191"/>
                  </a:lnTo>
                  <a:lnTo>
                    <a:pt x="81" y="193"/>
                  </a:lnTo>
                  <a:lnTo>
                    <a:pt x="81" y="193"/>
                  </a:lnTo>
                  <a:lnTo>
                    <a:pt x="84" y="193"/>
                  </a:lnTo>
                  <a:lnTo>
                    <a:pt x="88" y="193"/>
                  </a:lnTo>
                  <a:lnTo>
                    <a:pt x="104" y="193"/>
                  </a:lnTo>
                  <a:lnTo>
                    <a:pt x="113" y="197"/>
                  </a:lnTo>
                  <a:lnTo>
                    <a:pt x="117" y="197"/>
                  </a:lnTo>
                  <a:lnTo>
                    <a:pt x="121" y="199"/>
                  </a:lnTo>
                  <a:lnTo>
                    <a:pt x="125" y="199"/>
                  </a:lnTo>
                  <a:lnTo>
                    <a:pt x="128" y="199"/>
                  </a:lnTo>
                  <a:lnTo>
                    <a:pt x="130" y="201"/>
                  </a:lnTo>
                  <a:lnTo>
                    <a:pt x="140" y="204"/>
                  </a:lnTo>
                  <a:lnTo>
                    <a:pt x="140" y="204"/>
                  </a:lnTo>
                  <a:lnTo>
                    <a:pt x="140" y="204"/>
                  </a:lnTo>
                  <a:lnTo>
                    <a:pt x="140" y="201"/>
                  </a:lnTo>
                  <a:lnTo>
                    <a:pt x="140" y="201"/>
                  </a:lnTo>
                  <a:lnTo>
                    <a:pt x="142" y="199"/>
                  </a:lnTo>
                  <a:lnTo>
                    <a:pt x="146" y="193"/>
                  </a:lnTo>
                  <a:lnTo>
                    <a:pt x="148" y="191"/>
                  </a:lnTo>
                  <a:lnTo>
                    <a:pt x="148" y="189"/>
                  </a:lnTo>
                  <a:lnTo>
                    <a:pt x="148" y="187"/>
                  </a:lnTo>
                  <a:lnTo>
                    <a:pt x="148" y="185"/>
                  </a:lnTo>
                  <a:lnTo>
                    <a:pt x="148" y="185"/>
                  </a:lnTo>
                  <a:lnTo>
                    <a:pt x="151" y="183"/>
                  </a:lnTo>
                  <a:lnTo>
                    <a:pt x="157" y="185"/>
                  </a:lnTo>
                  <a:lnTo>
                    <a:pt x="157" y="185"/>
                  </a:lnTo>
                  <a:lnTo>
                    <a:pt x="159" y="185"/>
                  </a:lnTo>
                  <a:lnTo>
                    <a:pt x="159" y="183"/>
                  </a:lnTo>
                  <a:lnTo>
                    <a:pt x="159" y="183"/>
                  </a:lnTo>
                  <a:lnTo>
                    <a:pt x="159" y="185"/>
                  </a:lnTo>
                  <a:lnTo>
                    <a:pt x="159" y="187"/>
                  </a:lnTo>
                  <a:lnTo>
                    <a:pt x="159" y="187"/>
                  </a:lnTo>
                  <a:lnTo>
                    <a:pt x="161" y="187"/>
                  </a:lnTo>
                  <a:lnTo>
                    <a:pt x="161" y="187"/>
                  </a:lnTo>
                  <a:lnTo>
                    <a:pt x="163" y="185"/>
                  </a:lnTo>
                  <a:lnTo>
                    <a:pt x="165" y="183"/>
                  </a:lnTo>
                  <a:lnTo>
                    <a:pt x="174" y="176"/>
                  </a:lnTo>
                  <a:lnTo>
                    <a:pt x="178" y="172"/>
                  </a:lnTo>
                  <a:lnTo>
                    <a:pt x="178" y="174"/>
                  </a:lnTo>
                  <a:lnTo>
                    <a:pt x="180" y="189"/>
                  </a:lnTo>
                  <a:lnTo>
                    <a:pt x="182" y="191"/>
                  </a:lnTo>
                  <a:lnTo>
                    <a:pt x="184" y="193"/>
                  </a:lnTo>
                  <a:lnTo>
                    <a:pt x="186" y="197"/>
                  </a:lnTo>
                  <a:lnTo>
                    <a:pt x="190" y="197"/>
                  </a:lnTo>
                  <a:lnTo>
                    <a:pt x="195" y="197"/>
                  </a:lnTo>
                  <a:lnTo>
                    <a:pt x="197" y="197"/>
                  </a:lnTo>
                  <a:lnTo>
                    <a:pt x="201" y="197"/>
                  </a:lnTo>
                  <a:lnTo>
                    <a:pt x="203" y="197"/>
                  </a:lnTo>
                  <a:lnTo>
                    <a:pt x="207" y="199"/>
                  </a:lnTo>
                  <a:lnTo>
                    <a:pt x="209" y="199"/>
                  </a:lnTo>
                  <a:lnTo>
                    <a:pt x="209" y="201"/>
                  </a:lnTo>
                  <a:lnTo>
                    <a:pt x="209" y="201"/>
                  </a:lnTo>
                  <a:lnTo>
                    <a:pt x="209" y="204"/>
                  </a:lnTo>
                  <a:lnTo>
                    <a:pt x="209" y="208"/>
                  </a:lnTo>
                  <a:lnTo>
                    <a:pt x="211" y="210"/>
                  </a:lnTo>
                  <a:lnTo>
                    <a:pt x="211" y="227"/>
                  </a:lnTo>
                  <a:lnTo>
                    <a:pt x="211" y="227"/>
                  </a:lnTo>
                  <a:lnTo>
                    <a:pt x="211" y="229"/>
                  </a:lnTo>
                  <a:lnTo>
                    <a:pt x="213" y="227"/>
                  </a:lnTo>
                  <a:lnTo>
                    <a:pt x="213" y="227"/>
                  </a:lnTo>
                  <a:lnTo>
                    <a:pt x="213" y="227"/>
                  </a:lnTo>
                  <a:lnTo>
                    <a:pt x="216" y="227"/>
                  </a:lnTo>
                  <a:lnTo>
                    <a:pt x="216" y="233"/>
                  </a:lnTo>
                  <a:lnTo>
                    <a:pt x="216" y="233"/>
                  </a:lnTo>
                  <a:lnTo>
                    <a:pt x="216" y="233"/>
                  </a:lnTo>
                  <a:lnTo>
                    <a:pt x="224" y="235"/>
                  </a:lnTo>
                  <a:lnTo>
                    <a:pt x="224" y="237"/>
                  </a:lnTo>
                  <a:lnTo>
                    <a:pt x="224" y="235"/>
                  </a:lnTo>
                  <a:lnTo>
                    <a:pt x="226" y="235"/>
                  </a:lnTo>
                  <a:lnTo>
                    <a:pt x="226" y="231"/>
                  </a:lnTo>
                  <a:lnTo>
                    <a:pt x="226" y="231"/>
                  </a:lnTo>
                  <a:lnTo>
                    <a:pt x="226" y="229"/>
                  </a:lnTo>
                  <a:lnTo>
                    <a:pt x="226" y="227"/>
                  </a:lnTo>
                  <a:lnTo>
                    <a:pt x="226" y="227"/>
                  </a:lnTo>
                  <a:lnTo>
                    <a:pt x="226" y="227"/>
                  </a:lnTo>
                  <a:lnTo>
                    <a:pt x="228" y="225"/>
                  </a:lnTo>
                  <a:lnTo>
                    <a:pt x="230" y="222"/>
                  </a:lnTo>
                  <a:lnTo>
                    <a:pt x="234" y="220"/>
                  </a:lnTo>
                  <a:lnTo>
                    <a:pt x="239" y="216"/>
                  </a:lnTo>
                  <a:lnTo>
                    <a:pt x="245" y="212"/>
                  </a:lnTo>
                  <a:lnTo>
                    <a:pt x="247" y="212"/>
                  </a:lnTo>
                  <a:lnTo>
                    <a:pt x="249" y="210"/>
                  </a:lnTo>
                  <a:lnTo>
                    <a:pt x="251" y="210"/>
                  </a:lnTo>
                  <a:lnTo>
                    <a:pt x="251" y="208"/>
                  </a:lnTo>
                  <a:lnTo>
                    <a:pt x="253" y="210"/>
                  </a:lnTo>
                  <a:lnTo>
                    <a:pt x="253" y="210"/>
                  </a:lnTo>
                  <a:lnTo>
                    <a:pt x="253" y="210"/>
                  </a:lnTo>
                  <a:lnTo>
                    <a:pt x="255" y="210"/>
                  </a:lnTo>
                  <a:lnTo>
                    <a:pt x="255" y="210"/>
                  </a:lnTo>
                  <a:lnTo>
                    <a:pt x="257" y="210"/>
                  </a:lnTo>
                  <a:lnTo>
                    <a:pt x="257" y="206"/>
                  </a:lnTo>
                  <a:lnTo>
                    <a:pt x="259" y="201"/>
                  </a:lnTo>
                  <a:lnTo>
                    <a:pt x="259" y="199"/>
                  </a:lnTo>
                  <a:lnTo>
                    <a:pt x="259" y="195"/>
                  </a:lnTo>
                  <a:lnTo>
                    <a:pt x="259" y="195"/>
                  </a:lnTo>
                  <a:lnTo>
                    <a:pt x="259" y="193"/>
                  </a:lnTo>
                  <a:lnTo>
                    <a:pt x="257" y="191"/>
                  </a:lnTo>
                  <a:lnTo>
                    <a:pt x="255" y="189"/>
                  </a:lnTo>
                  <a:lnTo>
                    <a:pt x="253" y="189"/>
                  </a:lnTo>
                  <a:lnTo>
                    <a:pt x="253" y="189"/>
                  </a:lnTo>
                  <a:lnTo>
                    <a:pt x="249" y="187"/>
                  </a:lnTo>
                  <a:lnTo>
                    <a:pt x="249" y="187"/>
                  </a:lnTo>
                  <a:lnTo>
                    <a:pt x="247" y="185"/>
                  </a:lnTo>
                  <a:lnTo>
                    <a:pt x="247" y="183"/>
                  </a:lnTo>
                  <a:lnTo>
                    <a:pt x="247" y="183"/>
                  </a:lnTo>
                  <a:lnTo>
                    <a:pt x="247" y="183"/>
                  </a:lnTo>
                  <a:lnTo>
                    <a:pt x="247" y="183"/>
                  </a:lnTo>
                  <a:lnTo>
                    <a:pt x="247" y="180"/>
                  </a:lnTo>
                  <a:lnTo>
                    <a:pt x="251" y="178"/>
                  </a:lnTo>
                  <a:lnTo>
                    <a:pt x="251" y="178"/>
                  </a:lnTo>
                  <a:lnTo>
                    <a:pt x="249" y="176"/>
                  </a:lnTo>
                  <a:lnTo>
                    <a:pt x="249" y="174"/>
                  </a:lnTo>
                  <a:lnTo>
                    <a:pt x="247" y="170"/>
                  </a:lnTo>
                  <a:lnTo>
                    <a:pt x="249" y="157"/>
                  </a:lnTo>
                  <a:lnTo>
                    <a:pt x="249" y="157"/>
                  </a:lnTo>
                  <a:lnTo>
                    <a:pt x="249" y="153"/>
                  </a:lnTo>
                  <a:lnTo>
                    <a:pt x="249" y="149"/>
                  </a:lnTo>
                  <a:lnTo>
                    <a:pt x="249" y="145"/>
                  </a:lnTo>
                  <a:lnTo>
                    <a:pt x="251" y="143"/>
                  </a:lnTo>
                  <a:lnTo>
                    <a:pt x="253" y="145"/>
                  </a:lnTo>
                  <a:lnTo>
                    <a:pt x="255" y="145"/>
                  </a:lnTo>
                  <a:lnTo>
                    <a:pt x="257" y="145"/>
                  </a:lnTo>
                  <a:lnTo>
                    <a:pt x="257" y="145"/>
                  </a:lnTo>
                  <a:lnTo>
                    <a:pt x="257" y="145"/>
                  </a:lnTo>
                  <a:lnTo>
                    <a:pt x="259" y="145"/>
                  </a:lnTo>
                  <a:lnTo>
                    <a:pt x="259" y="145"/>
                  </a:lnTo>
                  <a:lnTo>
                    <a:pt x="262" y="147"/>
                  </a:lnTo>
                  <a:lnTo>
                    <a:pt x="262" y="147"/>
                  </a:lnTo>
                  <a:lnTo>
                    <a:pt x="268" y="149"/>
                  </a:lnTo>
                  <a:lnTo>
                    <a:pt x="272" y="149"/>
                  </a:lnTo>
                  <a:lnTo>
                    <a:pt x="272" y="149"/>
                  </a:lnTo>
                  <a:lnTo>
                    <a:pt x="272" y="147"/>
                  </a:lnTo>
                  <a:lnTo>
                    <a:pt x="272" y="147"/>
                  </a:lnTo>
                  <a:lnTo>
                    <a:pt x="274" y="147"/>
                  </a:lnTo>
                  <a:lnTo>
                    <a:pt x="274" y="145"/>
                  </a:lnTo>
                  <a:lnTo>
                    <a:pt x="274" y="145"/>
                  </a:lnTo>
                  <a:lnTo>
                    <a:pt x="276" y="143"/>
                  </a:lnTo>
                  <a:lnTo>
                    <a:pt x="278" y="143"/>
                  </a:lnTo>
                  <a:lnTo>
                    <a:pt x="280" y="141"/>
                  </a:lnTo>
                  <a:lnTo>
                    <a:pt x="283" y="138"/>
                  </a:lnTo>
                  <a:lnTo>
                    <a:pt x="287" y="136"/>
                  </a:lnTo>
                  <a:lnTo>
                    <a:pt x="287" y="134"/>
                  </a:lnTo>
                  <a:lnTo>
                    <a:pt x="287" y="134"/>
                  </a:lnTo>
                  <a:lnTo>
                    <a:pt x="287" y="132"/>
                  </a:lnTo>
                  <a:lnTo>
                    <a:pt x="287" y="128"/>
                  </a:lnTo>
                  <a:lnTo>
                    <a:pt x="287" y="128"/>
                  </a:lnTo>
                  <a:lnTo>
                    <a:pt x="287" y="124"/>
                  </a:lnTo>
                  <a:lnTo>
                    <a:pt x="287" y="115"/>
                  </a:lnTo>
                  <a:lnTo>
                    <a:pt x="287" y="113"/>
                  </a:lnTo>
                  <a:lnTo>
                    <a:pt x="289" y="105"/>
                  </a:lnTo>
                  <a:lnTo>
                    <a:pt x="289" y="103"/>
                  </a:lnTo>
                  <a:lnTo>
                    <a:pt x="289" y="101"/>
                  </a:lnTo>
                  <a:lnTo>
                    <a:pt x="293" y="94"/>
                  </a:lnTo>
                  <a:lnTo>
                    <a:pt x="293" y="94"/>
                  </a:lnTo>
                  <a:lnTo>
                    <a:pt x="293" y="94"/>
                  </a:lnTo>
                  <a:close/>
                  <a:moveTo>
                    <a:pt x="159" y="2"/>
                  </a:moveTo>
                  <a:lnTo>
                    <a:pt x="159" y="4"/>
                  </a:lnTo>
                  <a:lnTo>
                    <a:pt x="159" y="2"/>
                  </a:lnTo>
                  <a:lnTo>
                    <a:pt x="159" y="2"/>
                  </a:lnTo>
                  <a:lnTo>
                    <a:pt x="159" y="2"/>
                  </a:lnTo>
                  <a:lnTo>
                    <a:pt x="159" y="0"/>
                  </a:lnTo>
                  <a:lnTo>
                    <a:pt x="159" y="0"/>
                  </a:lnTo>
                  <a:lnTo>
                    <a:pt x="159" y="0"/>
                  </a:lnTo>
                  <a:lnTo>
                    <a:pt x="159" y="0"/>
                  </a:lnTo>
                  <a:lnTo>
                    <a:pt x="159" y="0"/>
                  </a:lnTo>
                  <a:lnTo>
                    <a:pt x="159" y="2"/>
                  </a:lnTo>
                  <a:lnTo>
                    <a:pt x="159" y="2"/>
                  </a:lnTo>
                  <a:close/>
                  <a:moveTo>
                    <a:pt x="44" y="193"/>
                  </a:moveTo>
                  <a:lnTo>
                    <a:pt x="44" y="191"/>
                  </a:lnTo>
                  <a:lnTo>
                    <a:pt x="42" y="191"/>
                  </a:lnTo>
                  <a:lnTo>
                    <a:pt x="37" y="189"/>
                  </a:lnTo>
                  <a:lnTo>
                    <a:pt x="35" y="187"/>
                  </a:lnTo>
                  <a:lnTo>
                    <a:pt x="29" y="187"/>
                  </a:lnTo>
                  <a:lnTo>
                    <a:pt x="25" y="185"/>
                  </a:lnTo>
                  <a:lnTo>
                    <a:pt x="23" y="185"/>
                  </a:lnTo>
                  <a:lnTo>
                    <a:pt x="23" y="187"/>
                  </a:lnTo>
                  <a:lnTo>
                    <a:pt x="23" y="189"/>
                  </a:lnTo>
                  <a:lnTo>
                    <a:pt x="23" y="189"/>
                  </a:lnTo>
                  <a:lnTo>
                    <a:pt x="25" y="189"/>
                  </a:lnTo>
                  <a:lnTo>
                    <a:pt x="29" y="189"/>
                  </a:lnTo>
                  <a:lnTo>
                    <a:pt x="29" y="189"/>
                  </a:lnTo>
                  <a:lnTo>
                    <a:pt x="31" y="191"/>
                  </a:lnTo>
                  <a:lnTo>
                    <a:pt x="35" y="191"/>
                  </a:lnTo>
                  <a:lnTo>
                    <a:pt x="42" y="193"/>
                  </a:lnTo>
                  <a:lnTo>
                    <a:pt x="44" y="193"/>
                  </a:lnTo>
                  <a:lnTo>
                    <a:pt x="46" y="193"/>
                  </a:lnTo>
                  <a:lnTo>
                    <a:pt x="46" y="193"/>
                  </a:lnTo>
                  <a:lnTo>
                    <a:pt x="46" y="193"/>
                  </a:lnTo>
                  <a:lnTo>
                    <a:pt x="46" y="193"/>
                  </a:lnTo>
                  <a:lnTo>
                    <a:pt x="44" y="193"/>
                  </a:lnTo>
                  <a:close/>
                  <a:moveTo>
                    <a:pt x="155" y="8"/>
                  </a:moveTo>
                  <a:lnTo>
                    <a:pt x="155" y="8"/>
                  </a:lnTo>
                  <a:lnTo>
                    <a:pt x="153" y="8"/>
                  </a:lnTo>
                  <a:lnTo>
                    <a:pt x="153" y="8"/>
                  </a:lnTo>
                  <a:lnTo>
                    <a:pt x="155" y="8"/>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1" name="Freeform 34">
              <a:extLst>
                <a:ext uri="{FF2B5EF4-FFF2-40B4-BE49-F238E27FC236}">
                  <a16:creationId xmlns:a16="http://schemas.microsoft.com/office/drawing/2014/main" id="{73DB81AB-5849-41BE-A2E2-EE5144FC1B1C}"/>
                </a:ext>
              </a:extLst>
            </p:cNvPr>
            <p:cNvSpPr>
              <a:spLocks noEditPoints="1"/>
            </p:cNvSpPr>
            <p:nvPr/>
          </p:nvSpPr>
          <p:spPr bwMode="auto">
            <a:xfrm>
              <a:off x="2760462" y="4648947"/>
              <a:ext cx="535771" cy="644175"/>
            </a:xfrm>
            <a:custGeom>
              <a:avLst/>
              <a:gdLst>
                <a:gd name="T0" fmla="*/ 115 w 257"/>
                <a:gd name="T1" fmla="*/ 290 h 309"/>
                <a:gd name="T2" fmla="*/ 104 w 257"/>
                <a:gd name="T3" fmla="*/ 294 h 309"/>
                <a:gd name="T4" fmla="*/ 119 w 257"/>
                <a:gd name="T5" fmla="*/ 305 h 309"/>
                <a:gd name="T6" fmla="*/ 127 w 257"/>
                <a:gd name="T7" fmla="*/ 307 h 309"/>
                <a:gd name="T8" fmla="*/ 130 w 257"/>
                <a:gd name="T9" fmla="*/ 300 h 309"/>
                <a:gd name="T10" fmla="*/ 255 w 257"/>
                <a:gd name="T11" fmla="*/ 239 h 309"/>
                <a:gd name="T12" fmla="*/ 249 w 257"/>
                <a:gd name="T13" fmla="*/ 225 h 309"/>
                <a:gd name="T14" fmla="*/ 243 w 257"/>
                <a:gd name="T15" fmla="*/ 204 h 309"/>
                <a:gd name="T16" fmla="*/ 232 w 257"/>
                <a:gd name="T17" fmla="*/ 202 h 309"/>
                <a:gd name="T18" fmla="*/ 209 w 257"/>
                <a:gd name="T19" fmla="*/ 193 h 309"/>
                <a:gd name="T20" fmla="*/ 203 w 257"/>
                <a:gd name="T21" fmla="*/ 181 h 309"/>
                <a:gd name="T22" fmla="*/ 197 w 257"/>
                <a:gd name="T23" fmla="*/ 168 h 309"/>
                <a:gd name="T24" fmla="*/ 188 w 257"/>
                <a:gd name="T25" fmla="*/ 168 h 309"/>
                <a:gd name="T26" fmla="*/ 173 w 257"/>
                <a:gd name="T27" fmla="*/ 166 h 309"/>
                <a:gd name="T28" fmla="*/ 161 w 257"/>
                <a:gd name="T29" fmla="*/ 160 h 309"/>
                <a:gd name="T30" fmla="*/ 150 w 257"/>
                <a:gd name="T31" fmla="*/ 151 h 309"/>
                <a:gd name="T32" fmla="*/ 171 w 257"/>
                <a:gd name="T33" fmla="*/ 134 h 309"/>
                <a:gd name="T34" fmla="*/ 176 w 257"/>
                <a:gd name="T35" fmla="*/ 128 h 309"/>
                <a:gd name="T36" fmla="*/ 180 w 257"/>
                <a:gd name="T37" fmla="*/ 128 h 309"/>
                <a:gd name="T38" fmla="*/ 188 w 257"/>
                <a:gd name="T39" fmla="*/ 115 h 309"/>
                <a:gd name="T40" fmla="*/ 184 w 257"/>
                <a:gd name="T41" fmla="*/ 109 h 309"/>
                <a:gd name="T42" fmla="*/ 165 w 257"/>
                <a:gd name="T43" fmla="*/ 103 h 309"/>
                <a:gd name="T44" fmla="*/ 157 w 257"/>
                <a:gd name="T45" fmla="*/ 103 h 309"/>
                <a:gd name="T46" fmla="*/ 146 w 257"/>
                <a:gd name="T47" fmla="*/ 105 h 309"/>
                <a:gd name="T48" fmla="*/ 138 w 257"/>
                <a:gd name="T49" fmla="*/ 99 h 309"/>
                <a:gd name="T50" fmla="*/ 134 w 257"/>
                <a:gd name="T51" fmla="*/ 94 h 309"/>
                <a:gd name="T52" fmla="*/ 138 w 257"/>
                <a:gd name="T53" fmla="*/ 88 h 309"/>
                <a:gd name="T54" fmla="*/ 132 w 257"/>
                <a:gd name="T55" fmla="*/ 80 h 309"/>
                <a:gd name="T56" fmla="*/ 123 w 257"/>
                <a:gd name="T57" fmla="*/ 80 h 309"/>
                <a:gd name="T58" fmla="*/ 115 w 257"/>
                <a:gd name="T59" fmla="*/ 80 h 309"/>
                <a:gd name="T60" fmla="*/ 115 w 257"/>
                <a:gd name="T61" fmla="*/ 73 h 309"/>
                <a:gd name="T62" fmla="*/ 111 w 257"/>
                <a:gd name="T63" fmla="*/ 67 h 309"/>
                <a:gd name="T64" fmla="*/ 100 w 257"/>
                <a:gd name="T65" fmla="*/ 55 h 309"/>
                <a:gd name="T66" fmla="*/ 88 w 257"/>
                <a:gd name="T67" fmla="*/ 48 h 309"/>
                <a:gd name="T68" fmla="*/ 79 w 257"/>
                <a:gd name="T69" fmla="*/ 46 h 309"/>
                <a:gd name="T70" fmla="*/ 62 w 257"/>
                <a:gd name="T71" fmla="*/ 36 h 309"/>
                <a:gd name="T72" fmla="*/ 52 w 257"/>
                <a:gd name="T73" fmla="*/ 23 h 309"/>
                <a:gd name="T74" fmla="*/ 46 w 257"/>
                <a:gd name="T75" fmla="*/ 6 h 309"/>
                <a:gd name="T76" fmla="*/ 39 w 257"/>
                <a:gd name="T77" fmla="*/ 2 h 309"/>
                <a:gd name="T78" fmla="*/ 18 w 257"/>
                <a:gd name="T79" fmla="*/ 10 h 309"/>
                <a:gd name="T80" fmla="*/ 6 w 257"/>
                <a:gd name="T81" fmla="*/ 34 h 309"/>
                <a:gd name="T82" fmla="*/ 35 w 257"/>
                <a:gd name="T83" fmla="*/ 61 h 309"/>
                <a:gd name="T84" fmla="*/ 79 w 257"/>
                <a:gd name="T85" fmla="*/ 111 h 309"/>
                <a:gd name="T86" fmla="*/ 115 w 257"/>
                <a:gd name="T87" fmla="*/ 141 h 309"/>
                <a:gd name="T88" fmla="*/ 117 w 257"/>
                <a:gd name="T89" fmla="*/ 147 h 309"/>
                <a:gd name="T90" fmla="*/ 119 w 257"/>
                <a:gd name="T91" fmla="*/ 160 h 309"/>
                <a:gd name="T92" fmla="*/ 142 w 257"/>
                <a:gd name="T93" fmla="*/ 181 h 309"/>
                <a:gd name="T94" fmla="*/ 190 w 257"/>
                <a:gd name="T95" fmla="*/ 218 h 309"/>
                <a:gd name="T96" fmla="*/ 217 w 257"/>
                <a:gd name="T97" fmla="*/ 242 h 309"/>
                <a:gd name="T98" fmla="*/ 224 w 257"/>
                <a:gd name="T99" fmla="*/ 248 h 309"/>
                <a:gd name="T100" fmla="*/ 232 w 257"/>
                <a:gd name="T101" fmla="*/ 248 h 309"/>
                <a:gd name="T102" fmla="*/ 236 w 257"/>
                <a:gd name="T103" fmla="*/ 252 h 309"/>
                <a:gd name="T104" fmla="*/ 243 w 257"/>
                <a:gd name="T105" fmla="*/ 252 h 309"/>
                <a:gd name="T106" fmla="*/ 255 w 257"/>
                <a:gd name="T107" fmla="*/ 246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309">
                  <a:moveTo>
                    <a:pt x="125" y="294"/>
                  </a:moveTo>
                  <a:lnTo>
                    <a:pt x="119" y="294"/>
                  </a:lnTo>
                  <a:lnTo>
                    <a:pt x="119" y="292"/>
                  </a:lnTo>
                  <a:lnTo>
                    <a:pt x="117" y="290"/>
                  </a:lnTo>
                  <a:lnTo>
                    <a:pt x="115" y="290"/>
                  </a:lnTo>
                  <a:lnTo>
                    <a:pt x="115" y="290"/>
                  </a:lnTo>
                  <a:lnTo>
                    <a:pt x="113" y="290"/>
                  </a:lnTo>
                  <a:lnTo>
                    <a:pt x="111" y="288"/>
                  </a:lnTo>
                  <a:lnTo>
                    <a:pt x="109" y="288"/>
                  </a:lnTo>
                  <a:lnTo>
                    <a:pt x="104" y="288"/>
                  </a:lnTo>
                  <a:lnTo>
                    <a:pt x="100" y="292"/>
                  </a:lnTo>
                  <a:lnTo>
                    <a:pt x="104" y="294"/>
                  </a:lnTo>
                  <a:lnTo>
                    <a:pt x="115" y="302"/>
                  </a:lnTo>
                  <a:lnTo>
                    <a:pt x="115" y="305"/>
                  </a:lnTo>
                  <a:lnTo>
                    <a:pt x="117" y="307"/>
                  </a:lnTo>
                  <a:lnTo>
                    <a:pt x="119" y="309"/>
                  </a:lnTo>
                  <a:lnTo>
                    <a:pt x="119" y="307"/>
                  </a:lnTo>
                  <a:lnTo>
                    <a:pt x="119" y="305"/>
                  </a:lnTo>
                  <a:lnTo>
                    <a:pt x="121" y="305"/>
                  </a:lnTo>
                  <a:lnTo>
                    <a:pt x="121" y="305"/>
                  </a:lnTo>
                  <a:lnTo>
                    <a:pt x="121" y="305"/>
                  </a:lnTo>
                  <a:lnTo>
                    <a:pt x="121" y="305"/>
                  </a:lnTo>
                  <a:lnTo>
                    <a:pt x="123" y="305"/>
                  </a:lnTo>
                  <a:lnTo>
                    <a:pt x="127" y="307"/>
                  </a:lnTo>
                  <a:lnTo>
                    <a:pt x="127" y="307"/>
                  </a:lnTo>
                  <a:lnTo>
                    <a:pt x="127" y="305"/>
                  </a:lnTo>
                  <a:lnTo>
                    <a:pt x="125" y="305"/>
                  </a:lnTo>
                  <a:lnTo>
                    <a:pt x="125" y="302"/>
                  </a:lnTo>
                  <a:lnTo>
                    <a:pt x="127" y="302"/>
                  </a:lnTo>
                  <a:lnTo>
                    <a:pt x="130" y="300"/>
                  </a:lnTo>
                  <a:lnTo>
                    <a:pt x="130" y="298"/>
                  </a:lnTo>
                  <a:lnTo>
                    <a:pt x="130" y="296"/>
                  </a:lnTo>
                  <a:lnTo>
                    <a:pt x="125" y="294"/>
                  </a:lnTo>
                  <a:close/>
                  <a:moveTo>
                    <a:pt x="257" y="242"/>
                  </a:moveTo>
                  <a:lnTo>
                    <a:pt x="255" y="239"/>
                  </a:lnTo>
                  <a:lnTo>
                    <a:pt x="255" y="239"/>
                  </a:lnTo>
                  <a:lnTo>
                    <a:pt x="253" y="237"/>
                  </a:lnTo>
                  <a:lnTo>
                    <a:pt x="253" y="237"/>
                  </a:lnTo>
                  <a:lnTo>
                    <a:pt x="253" y="235"/>
                  </a:lnTo>
                  <a:lnTo>
                    <a:pt x="251" y="227"/>
                  </a:lnTo>
                  <a:lnTo>
                    <a:pt x="251" y="225"/>
                  </a:lnTo>
                  <a:lnTo>
                    <a:pt x="249" y="225"/>
                  </a:lnTo>
                  <a:lnTo>
                    <a:pt x="249" y="223"/>
                  </a:lnTo>
                  <a:lnTo>
                    <a:pt x="245" y="218"/>
                  </a:lnTo>
                  <a:lnTo>
                    <a:pt x="245" y="216"/>
                  </a:lnTo>
                  <a:lnTo>
                    <a:pt x="245" y="214"/>
                  </a:lnTo>
                  <a:lnTo>
                    <a:pt x="245" y="206"/>
                  </a:lnTo>
                  <a:lnTo>
                    <a:pt x="243" y="204"/>
                  </a:lnTo>
                  <a:lnTo>
                    <a:pt x="243" y="204"/>
                  </a:lnTo>
                  <a:lnTo>
                    <a:pt x="241" y="204"/>
                  </a:lnTo>
                  <a:lnTo>
                    <a:pt x="241" y="202"/>
                  </a:lnTo>
                  <a:lnTo>
                    <a:pt x="236" y="202"/>
                  </a:lnTo>
                  <a:lnTo>
                    <a:pt x="234" y="202"/>
                  </a:lnTo>
                  <a:lnTo>
                    <a:pt x="232" y="202"/>
                  </a:lnTo>
                  <a:lnTo>
                    <a:pt x="228" y="200"/>
                  </a:lnTo>
                  <a:lnTo>
                    <a:pt x="222" y="197"/>
                  </a:lnTo>
                  <a:lnTo>
                    <a:pt x="220" y="197"/>
                  </a:lnTo>
                  <a:lnTo>
                    <a:pt x="215" y="195"/>
                  </a:lnTo>
                  <a:lnTo>
                    <a:pt x="211" y="193"/>
                  </a:lnTo>
                  <a:lnTo>
                    <a:pt x="209" y="193"/>
                  </a:lnTo>
                  <a:lnTo>
                    <a:pt x="207" y="191"/>
                  </a:lnTo>
                  <a:lnTo>
                    <a:pt x="205" y="191"/>
                  </a:lnTo>
                  <a:lnTo>
                    <a:pt x="205" y="191"/>
                  </a:lnTo>
                  <a:lnTo>
                    <a:pt x="203" y="189"/>
                  </a:lnTo>
                  <a:lnTo>
                    <a:pt x="203" y="183"/>
                  </a:lnTo>
                  <a:lnTo>
                    <a:pt x="203" y="181"/>
                  </a:lnTo>
                  <a:lnTo>
                    <a:pt x="199" y="174"/>
                  </a:lnTo>
                  <a:lnTo>
                    <a:pt x="199" y="170"/>
                  </a:lnTo>
                  <a:lnTo>
                    <a:pt x="199" y="170"/>
                  </a:lnTo>
                  <a:lnTo>
                    <a:pt x="199" y="170"/>
                  </a:lnTo>
                  <a:lnTo>
                    <a:pt x="197" y="170"/>
                  </a:lnTo>
                  <a:lnTo>
                    <a:pt x="197" y="168"/>
                  </a:lnTo>
                  <a:lnTo>
                    <a:pt x="194" y="168"/>
                  </a:lnTo>
                  <a:lnTo>
                    <a:pt x="194" y="168"/>
                  </a:lnTo>
                  <a:lnTo>
                    <a:pt x="192" y="168"/>
                  </a:lnTo>
                  <a:lnTo>
                    <a:pt x="190" y="168"/>
                  </a:lnTo>
                  <a:lnTo>
                    <a:pt x="188" y="168"/>
                  </a:lnTo>
                  <a:lnTo>
                    <a:pt x="188" y="168"/>
                  </a:lnTo>
                  <a:lnTo>
                    <a:pt x="186" y="170"/>
                  </a:lnTo>
                  <a:lnTo>
                    <a:pt x="184" y="170"/>
                  </a:lnTo>
                  <a:lnTo>
                    <a:pt x="180" y="166"/>
                  </a:lnTo>
                  <a:lnTo>
                    <a:pt x="180" y="166"/>
                  </a:lnTo>
                  <a:lnTo>
                    <a:pt x="178" y="166"/>
                  </a:lnTo>
                  <a:lnTo>
                    <a:pt x="173" y="166"/>
                  </a:lnTo>
                  <a:lnTo>
                    <a:pt x="171" y="166"/>
                  </a:lnTo>
                  <a:lnTo>
                    <a:pt x="171" y="166"/>
                  </a:lnTo>
                  <a:lnTo>
                    <a:pt x="167" y="166"/>
                  </a:lnTo>
                  <a:lnTo>
                    <a:pt x="165" y="164"/>
                  </a:lnTo>
                  <a:lnTo>
                    <a:pt x="163" y="164"/>
                  </a:lnTo>
                  <a:lnTo>
                    <a:pt x="161" y="160"/>
                  </a:lnTo>
                  <a:lnTo>
                    <a:pt x="161" y="157"/>
                  </a:lnTo>
                  <a:lnTo>
                    <a:pt x="157" y="155"/>
                  </a:lnTo>
                  <a:lnTo>
                    <a:pt x="157" y="155"/>
                  </a:lnTo>
                  <a:lnTo>
                    <a:pt x="155" y="153"/>
                  </a:lnTo>
                  <a:lnTo>
                    <a:pt x="155" y="151"/>
                  </a:lnTo>
                  <a:lnTo>
                    <a:pt x="150" y="151"/>
                  </a:lnTo>
                  <a:lnTo>
                    <a:pt x="150" y="149"/>
                  </a:lnTo>
                  <a:lnTo>
                    <a:pt x="153" y="149"/>
                  </a:lnTo>
                  <a:lnTo>
                    <a:pt x="157" y="147"/>
                  </a:lnTo>
                  <a:lnTo>
                    <a:pt x="157" y="147"/>
                  </a:lnTo>
                  <a:lnTo>
                    <a:pt x="169" y="136"/>
                  </a:lnTo>
                  <a:lnTo>
                    <a:pt x="171" y="134"/>
                  </a:lnTo>
                  <a:lnTo>
                    <a:pt x="173" y="134"/>
                  </a:lnTo>
                  <a:lnTo>
                    <a:pt x="176" y="132"/>
                  </a:lnTo>
                  <a:lnTo>
                    <a:pt x="176" y="132"/>
                  </a:lnTo>
                  <a:lnTo>
                    <a:pt x="176" y="130"/>
                  </a:lnTo>
                  <a:lnTo>
                    <a:pt x="176" y="130"/>
                  </a:lnTo>
                  <a:lnTo>
                    <a:pt x="176" y="128"/>
                  </a:lnTo>
                  <a:lnTo>
                    <a:pt x="173" y="128"/>
                  </a:lnTo>
                  <a:lnTo>
                    <a:pt x="176" y="126"/>
                  </a:lnTo>
                  <a:lnTo>
                    <a:pt x="176" y="126"/>
                  </a:lnTo>
                  <a:lnTo>
                    <a:pt x="178" y="128"/>
                  </a:lnTo>
                  <a:lnTo>
                    <a:pt x="180" y="128"/>
                  </a:lnTo>
                  <a:lnTo>
                    <a:pt x="180" y="128"/>
                  </a:lnTo>
                  <a:lnTo>
                    <a:pt x="182" y="128"/>
                  </a:lnTo>
                  <a:lnTo>
                    <a:pt x="182" y="128"/>
                  </a:lnTo>
                  <a:lnTo>
                    <a:pt x="184" y="128"/>
                  </a:lnTo>
                  <a:lnTo>
                    <a:pt x="186" y="126"/>
                  </a:lnTo>
                  <a:lnTo>
                    <a:pt x="188" y="118"/>
                  </a:lnTo>
                  <a:lnTo>
                    <a:pt x="188" y="115"/>
                  </a:lnTo>
                  <a:lnTo>
                    <a:pt x="186" y="113"/>
                  </a:lnTo>
                  <a:lnTo>
                    <a:pt x="186" y="113"/>
                  </a:lnTo>
                  <a:lnTo>
                    <a:pt x="186" y="111"/>
                  </a:lnTo>
                  <a:lnTo>
                    <a:pt x="186" y="111"/>
                  </a:lnTo>
                  <a:lnTo>
                    <a:pt x="184" y="111"/>
                  </a:lnTo>
                  <a:lnTo>
                    <a:pt x="184" y="109"/>
                  </a:lnTo>
                  <a:lnTo>
                    <a:pt x="180" y="109"/>
                  </a:lnTo>
                  <a:lnTo>
                    <a:pt x="180" y="109"/>
                  </a:lnTo>
                  <a:lnTo>
                    <a:pt x="173" y="107"/>
                  </a:lnTo>
                  <a:lnTo>
                    <a:pt x="171" y="107"/>
                  </a:lnTo>
                  <a:lnTo>
                    <a:pt x="167" y="105"/>
                  </a:lnTo>
                  <a:lnTo>
                    <a:pt x="165" y="103"/>
                  </a:lnTo>
                  <a:lnTo>
                    <a:pt x="165" y="101"/>
                  </a:lnTo>
                  <a:lnTo>
                    <a:pt x="165" y="99"/>
                  </a:lnTo>
                  <a:lnTo>
                    <a:pt x="163" y="99"/>
                  </a:lnTo>
                  <a:lnTo>
                    <a:pt x="161" y="99"/>
                  </a:lnTo>
                  <a:lnTo>
                    <a:pt x="159" y="101"/>
                  </a:lnTo>
                  <a:lnTo>
                    <a:pt x="157" y="103"/>
                  </a:lnTo>
                  <a:lnTo>
                    <a:pt x="153" y="107"/>
                  </a:lnTo>
                  <a:lnTo>
                    <a:pt x="153" y="107"/>
                  </a:lnTo>
                  <a:lnTo>
                    <a:pt x="150" y="107"/>
                  </a:lnTo>
                  <a:lnTo>
                    <a:pt x="148" y="107"/>
                  </a:lnTo>
                  <a:lnTo>
                    <a:pt x="146" y="105"/>
                  </a:lnTo>
                  <a:lnTo>
                    <a:pt x="146" y="105"/>
                  </a:lnTo>
                  <a:lnTo>
                    <a:pt x="144" y="105"/>
                  </a:lnTo>
                  <a:lnTo>
                    <a:pt x="144" y="105"/>
                  </a:lnTo>
                  <a:lnTo>
                    <a:pt x="142" y="103"/>
                  </a:lnTo>
                  <a:lnTo>
                    <a:pt x="140" y="101"/>
                  </a:lnTo>
                  <a:lnTo>
                    <a:pt x="140" y="101"/>
                  </a:lnTo>
                  <a:lnTo>
                    <a:pt x="138" y="99"/>
                  </a:lnTo>
                  <a:lnTo>
                    <a:pt x="138" y="99"/>
                  </a:lnTo>
                  <a:lnTo>
                    <a:pt x="136" y="97"/>
                  </a:lnTo>
                  <a:lnTo>
                    <a:pt x="136" y="97"/>
                  </a:lnTo>
                  <a:lnTo>
                    <a:pt x="136" y="97"/>
                  </a:lnTo>
                  <a:lnTo>
                    <a:pt x="134" y="94"/>
                  </a:lnTo>
                  <a:lnTo>
                    <a:pt x="134" y="94"/>
                  </a:lnTo>
                  <a:lnTo>
                    <a:pt x="136" y="94"/>
                  </a:lnTo>
                  <a:lnTo>
                    <a:pt x="136" y="94"/>
                  </a:lnTo>
                  <a:lnTo>
                    <a:pt x="136" y="92"/>
                  </a:lnTo>
                  <a:lnTo>
                    <a:pt x="136" y="92"/>
                  </a:lnTo>
                  <a:lnTo>
                    <a:pt x="136" y="90"/>
                  </a:lnTo>
                  <a:lnTo>
                    <a:pt x="138" y="88"/>
                  </a:lnTo>
                  <a:lnTo>
                    <a:pt x="138" y="86"/>
                  </a:lnTo>
                  <a:lnTo>
                    <a:pt x="138" y="86"/>
                  </a:lnTo>
                  <a:lnTo>
                    <a:pt x="136" y="84"/>
                  </a:lnTo>
                  <a:lnTo>
                    <a:pt x="136" y="84"/>
                  </a:lnTo>
                  <a:lnTo>
                    <a:pt x="134" y="84"/>
                  </a:lnTo>
                  <a:lnTo>
                    <a:pt x="132" y="80"/>
                  </a:lnTo>
                  <a:lnTo>
                    <a:pt x="125" y="80"/>
                  </a:lnTo>
                  <a:lnTo>
                    <a:pt x="125" y="78"/>
                  </a:lnTo>
                  <a:lnTo>
                    <a:pt x="125" y="80"/>
                  </a:lnTo>
                  <a:lnTo>
                    <a:pt x="123" y="80"/>
                  </a:lnTo>
                  <a:lnTo>
                    <a:pt x="123" y="80"/>
                  </a:lnTo>
                  <a:lnTo>
                    <a:pt x="123" y="80"/>
                  </a:lnTo>
                  <a:lnTo>
                    <a:pt x="121" y="80"/>
                  </a:lnTo>
                  <a:lnTo>
                    <a:pt x="119" y="80"/>
                  </a:lnTo>
                  <a:lnTo>
                    <a:pt x="117" y="80"/>
                  </a:lnTo>
                  <a:lnTo>
                    <a:pt x="117" y="80"/>
                  </a:lnTo>
                  <a:lnTo>
                    <a:pt x="115" y="80"/>
                  </a:lnTo>
                  <a:lnTo>
                    <a:pt x="115" y="80"/>
                  </a:lnTo>
                  <a:lnTo>
                    <a:pt x="115" y="78"/>
                  </a:lnTo>
                  <a:lnTo>
                    <a:pt x="111" y="76"/>
                  </a:lnTo>
                  <a:lnTo>
                    <a:pt x="111" y="73"/>
                  </a:lnTo>
                  <a:lnTo>
                    <a:pt x="111" y="73"/>
                  </a:lnTo>
                  <a:lnTo>
                    <a:pt x="113" y="73"/>
                  </a:lnTo>
                  <a:lnTo>
                    <a:pt x="115" y="73"/>
                  </a:lnTo>
                  <a:lnTo>
                    <a:pt x="115" y="73"/>
                  </a:lnTo>
                  <a:lnTo>
                    <a:pt x="115" y="73"/>
                  </a:lnTo>
                  <a:lnTo>
                    <a:pt x="113" y="71"/>
                  </a:lnTo>
                  <a:lnTo>
                    <a:pt x="113" y="69"/>
                  </a:lnTo>
                  <a:lnTo>
                    <a:pt x="113" y="69"/>
                  </a:lnTo>
                  <a:lnTo>
                    <a:pt x="111" y="67"/>
                  </a:lnTo>
                  <a:lnTo>
                    <a:pt x="106" y="63"/>
                  </a:lnTo>
                  <a:lnTo>
                    <a:pt x="104" y="63"/>
                  </a:lnTo>
                  <a:lnTo>
                    <a:pt x="104" y="59"/>
                  </a:lnTo>
                  <a:lnTo>
                    <a:pt x="102" y="57"/>
                  </a:lnTo>
                  <a:lnTo>
                    <a:pt x="102" y="57"/>
                  </a:lnTo>
                  <a:lnTo>
                    <a:pt x="100" y="55"/>
                  </a:lnTo>
                  <a:lnTo>
                    <a:pt x="98" y="52"/>
                  </a:lnTo>
                  <a:lnTo>
                    <a:pt x="96" y="52"/>
                  </a:lnTo>
                  <a:lnTo>
                    <a:pt x="94" y="50"/>
                  </a:lnTo>
                  <a:lnTo>
                    <a:pt x="94" y="50"/>
                  </a:lnTo>
                  <a:lnTo>
                    <a:pt x="92" y="48"/>
                  </a:lnTo>
                  <a:lnTo>
                    <a:pt x="88" y="48"/>
                  </a:lnTo>
                  <a:lnTo>
                    <a:pt x="86" y="48"/>
                  </a:lnTo>
                  <a:lnTo>
                    <a:pt x="86" y="48"/>
                  </a:lnTo>
                  <a:lnTo>
                    <a:pt x="83" y="48"/>
                  </a:lnTo>
                  <a:lnTo>
                    <a:pt x="83" y="48"/>
                  </a:lnTo>
                  <a:lnTo>
                    <a:pt x="81" y="48"/>
                  </a:lnTo>
                  <a:lnTo>
                    <a:pt x="79" y="46"/>
                  </a:lnTo>
                  <a:lnTo>
                    <a:pt x="79" y="44"/>
                  </a:lnTo>
                  <a:lnTo>
                    <a:pt x="77" y="44"/>
                  </a:lnTo>
                  <a:lnTo>
                    <a:pt x="75" y="44"/>
                  </a:lnTo>
                  <a:lnTo>
                    <a:pt x="71" y="40"/>
                  </a:lnTo>
                  <a:lnTo>
                    <a:pt x="67" y="38"/>
                  </a:lnTo>
                  <a:lnTo>
                    <a:pt x="62" y="36"/>
                  </a:lnTo>
                  <a:lnTo>
                    <a:pt x="60" y="31"/>
                  </a:lnTo>
                  <a:lnTo>
                    <a:pt x="58" y="29"/>
                  </a:lnTo>
                  <a:lnTo>
                    <a:pt x="58" y="27"/>
                  </a:lnTo>
                  <a:lnTo>
                    <a:pt x="56" y="25"/>
                  </a:lnTo>
                  <a:lnTo>
                    <a:pt x="56" y="25"/>
                  </a:lnTo>
                  <a:lnTo>
                    <a:pt x="52" y="23"/>
                  </a:lnTo>
                  <a:lnTo>
                    <a:pt x="52" y="23"/>
                  </a:lnTo>
                  <a:lnTo>
                    <a:pt x="50" y="21"/>
                  </a:lnTo>
                  <a:lnTo>
                    <a:pt x="48" y="10"/>
                  </a:lnTo>
                  <a:lnTo>
                    <a:pt x="46" y="8"/>
                  </a:lnTo>
                  <a:lnTo>
                    <a:pt x="46" y="8"/>
                  </a:lnTo>
                  <a:lnTo>
                    <a:pt x="46" y="6"/>
                  </a:lnTo>
                  <a:lnTo>
                    <a:pt x="46" y="6"/>
                  </a:lnTo>
                  <a:lnTo>
                    <a:pt x="44" y="6"/>
                  </a:lnTo>
                  <a:lnTo>
                    <a:pt x="44" y="4"/>
                  </a:lnTo>
                  <a:lnTo>
                    <a:pt x="39" y="2"/>
                  </a:lnTo>
                  <a:lnTo>
                    <a:pt x="39" y="2"/>
                  </a:lnTo>
                  <a:lnTo>
                    <a:pt x="39" y="2"/>
                  </a:lnTo>
                  <a:lnTo>
                    <a:pt x="37" y="0"/>
                  </a:lnTo>
                  <a:lnTo>
                    <a:pt x="37" y="0"/>
                  </a:lnTo>
                  <a:lnTo>
                    <a:pt x="29" y="6"/>
                  </a:lnTo>
                  <a:lnTo>
                    <a:pt x="25" y="6"/>
                  </a:lnTo>
                  <a:lnTo>
                    <a:pt x="21" y="10"/>
                  </a:lnTo>
                  <a:lnTo>
                    <a:pt x="18" y="10"/>
                  </a:lnTo>
                  <a:lnTo>
                    <a:pt x="14" y="13"/>
                  </a:lnTo>
                  <a:lnTo>
                    <a:pt x="12" y="13"/>
                  </a:lnTo>
                  <a:lnTo>
                    <a:pt x="4" y="19"/>
                  </a:lnTo>
                  <a:lnTo>
                    <a:pt x="0" y="23"/>
                  </a:lnTo>
                  <a:lnTo>
                    <a:pt x="0" y="23"/>
                  </a:lnTo>
                  <a:lnTo>
                    <a:pt x="6" y="34"/>
                  </a:lnTo>
                  <a:lnTo>
                    <a:pt x="10" y="36"/>
                  </a:lnTo>
                  <a:lnTo>
                    <a:pt x="14" y="38"/>
                  </a:lnTo>
                  <a:lnTo>
                    <a:pt x="23" y="42"/>
                  </a:lnTo>
                  <a:lnTo>
                    <a:pt x="25" y="44"/>
                  </a:lnTo>
                  <a:lnTo>
                    <a:pt x="27" y="48"/>
                  </a:lnTo>
                  <a:lnTo>
                    <a:pt x="35" y="61"/>
                  </a:lnTo>
                  <a:lnTo>
                    <a:pt x="37" y="65"/>
                  </a:lnTo>
                  <a:lnTo>
                    <a:pt x="50" y="88"/>
                  </a:lnTo>
                  <a:lnTo>
                    <a:pt x="52" y="88"/>
                  </a:lnTo>
                  <a:lnTo>
                    <a:pt x="54" y="94"/>
                  </a:lnTo>
                  <a:lnTo>
                    <a:pt x="56" y="97"/>
                  </a:lnTo>
                  <a:lnTo>
                    <a:pt x="79" y="111"/>
                  </a:lnTo>
                  <a:lnTo>
                    <a:pt x="98" y="124"/>
                  </a:lnTo>
                  <a:lnTo>
                    <a:pt x="113" y="132"/>
                  </a:lnTo>
                  <a:lnTo>
                    <a:pt x="113" y="134"/>
                  </a:lnTo>
                  <a:lnTo>
                    <a:pt x="115" y="136"/>
                  </a:lnTo>
                  <a:lnTo>
                    <a:pt x="115" y="141"/>
                  </a:lnTo>
                  <a:lnTo>
                    <a:pt x="115" y="141"/>
                  </a:lnTo>
                  <a:lnTo>
                    <a:pt x="115" y="143"/>
                  </a:lnTo>
                  <a:lnTo>
                    <a:pt x="115" y="143"/>
                  </a:lnTo>
                  <a:lnTo>
                    <a:pt x="117" y="145"/>
                  </a:lnTo>
                  <a:lnTo>
                    <a:pt x="117" y="145"/>
                  </a:lnTo>
                  <a:lnTo>
                    <a:pt x="117" y="145"/>
                  </a:lnTo>
                  <a:lnTo>
                    <a:pt x="117" y="147"/>
                  </a:lnTo>
                  <a:lnTo>
                    <a:pt x="117" y="147"/>
                  </a:lnTo>
                  <a:lnTo>
                    <a:pt x="117" y="149"/>
                  </a:lnTo>
                  <a:lnTo>
                    <a:pt x="119" y="151"/>
                  </a:lnTo>
                  <a:lnTo>
                    <a:pt x="121" y="153"/>
                  </a:lnTo>
                  <a:lnTo>
                    <a:pt x="121" y="155"/>
                  </a:lnTo>
                  <a:lnTo>
                    <a:pt x="119" y="160"/>
                  </a:lnTo>
                  <a:lnTo>
                    <a:pt x="119" y="160"/>
                  </a:lnTo>
                  <a:lnTo>
                    <a:pt x="119" y="164"/>
                  </a:lnTo>
                  <a:lnTo>
                    <a:pt x="121" y="166"/>
                  </a:lnTo>
                  <a:lnTo>
                    <a:pt x="123" y="168"/>
                  </a:lnTo>
                  <a:lnTo>
                    <a:pt x="125" y="170"/>
                  </a:lnTo>
                  <a:lnTo>
                    <a:pt x="142" y="181"/>
                  </a:lnTo>
                  <a:lnTo>
                    <a:pt x="157" y="191"/>
                  </a:lnTo>
                  <a:lnTo>
                    <a:pt x="173" y="206"/>
                  </a:lnTo>
                  <a:lnTo>
                    <a:pt x="176" y="208"/>
                  </a:lnTo>
                  <a:lnTo>
                    <a:pt x="178" y="212"/>
                  </a:lnTo>
                  <a:lnTo>
                    <a:pt x="178" y="212"/>
                  </a:lnTo>
                  <a:lnTo>
                    <a:pt x="190" y="218"/>
                  </a:lnTo>
                  <a:lnTo>
                    <a:pt x="203" y="225"/>
                  </a:lnTo>
                  <a:lnTo>
                    <a:pt x="213" y="233"/>
                  </a:lnTo>
                  <a:lnTo>
                    <a:pt x="213" y="235"/>
                  </a:lnTo>
                  <a:lnTo>
                    <a:pt x="215" y="239"/>
                  </a:lnTo>
                  <a:lnTo>
                    <a:pt x="217" y="242"/>
                  </a:lnTo>
                  <a:lnTo>
                    <a:pt x="217" y="242"/>
                  </a:lnTo>
                  <a:lnTo>
                    <a:pt x="220" y="242"/>
                  </a:lnTo>
                  <a:lnTo>
                    <a:pt x="222" y="242"/>
                  </a:lnTo>
                  <a:lnTo>
                    <a:pt x="222" y="242"/>
                  </a:lnTo>
                  <a:lnTo>
                    <a:pt x="224" y="244"/>
                  </a:lnTo>
                  <a:lnTo>
                    <a:pt x="224" y="248"/>
                  </a:lnTo>
                  <a:lnTo>
                    <a:pt x="224" y="248"/>
                  </a:lnTo>
                  <a:lnTo>
                    <a:pt x="226" y="248"/>
                  </a:lnTo>
                  <a:lnTo>
                    <a:pt x="226" y="248"/>
                  </a:lnTo>
                  <a:lnTo>
                    <a:pt x="228" y="248"/>
                  </a:lnTo>
                  <a:lnTo>
                    <a:pt x="230" y="248"/>
                  </a:lnTo>
                  <a:lnTo>
                    <a:pt x="230" y="248"/>
                  </a:lnTo>
                  <a:lnTo>
                    <a:pt x="232" y="248"/>
                  </a:lnTo>
                  <a:lnTo>
                    <a:pt x="232" y="248"/>
                  </a:lnTo>
                  <a:lnTo>
                    <a:pt x="234" y="248"/>
                  </a:lnTo>
                  <a:lnTo>
                    <a:pt x="234" y="250"/>
                  </a:lnTo>
                  <a:lnTo>
                    <a:pt x="236" y="250"/>
                  </a:lnTo>
                  <a:lnTo>
                    <a:pt x="236" y="252"/>
                  </a:lnTo>
                  <a:lnTo>
                    <a:pt x="236" y="252"/>
                  </a:lnTo>
                  <a:lnTo>
                    <a:pt x="238" y="252"/>
                  </a:lnTo>
                  <a:lnTo>
                    <a:pt x="238" y="252"/>
                  </a:lnTo>
                  <a:lnTo>
                    <a:pt x="238" y="252"/>
                  </a:lnTo>
                  <a:lnTo>
                    <a:pt x="241" y="252"/>
                  </a:lnTo>
                  <a:lnTo>
                    <a:pt x="241" y="252"/>
                  </a:lnTo>
                  <a:lnTo>
                    <a:pt x="243" y="252"/>
                  </a:lnTo>
                  <a:lnTo>
                    <a:pt x="243" y="252"/>
                  </a:lnTo>
                  <a:lnTo>
                    <a:pt x="245" y="252"/>
                  </a:lnTo>
                  <a:lnTo>
                    <a:pt x="247" y="252"/>
                  </a:lnTo>
                  <a:lnTo>
                    <a:pt x="249" y="250"/>
                  </a:lnTo>
                  <a:lnTo>
                    <a:pt x="251" y="248"/>
                  </a:lnTo>
                  <a:lnTo>
                    <a:pt x="255" y="246"/>
                  </a:lnTo>
                  <a:lnTo>
                    <a:pt x="257" y="242"/>
                  </a:lnTo>
                  <a:lnTo>
                    <a:pt x="257" y="242"/>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2" name="Freeform 35">
              <a:extLst>
                <a:ext uri="{FF2B5EF4-FFF2-40B4-BE49-F238E27FC236}">
                  <a16:creationId xmlns:a16="http://schemas.microsoft.com/office/drawing/2014/main" id="{560042F0-AF38-4778-AFFF-EB40012DED93}"/>
                </a:ext>
              </a:extLst>
            </p:cNvPr>
            <p:cNvSpPr>
              <a:spLocks noEditPoints="1"/>
            </p:cNvSpPr>
            <p:nvPr/>
          </p:nvSpPr>
          <p:spPr bwMode="auto">
            <a:xfrm>
              <a:off x="3563076" y="5349410"/>
              <a:ext cx="323131" cy="241826"/>
            </a:xfrm>
            <a:custGeom>
              <a:avLst/>
              <a:gdLst>
                <a:gd name="T0" fmla="*/ 69 w 155"/>
                <a:gd name="T1" fmla="*/ 17 h 116"/>
                <a:gd name="T2" fmla="*/ 67 w 155"/>
                <a:gd name="T3" fmla="*/ 15 h 116"/>
                <a:gd name="T4" fmla="*/ 99 w 155"/>
                <a:gd name="T5" fmla="*/ 13 h 116"/>
                <a:gd name="T6" fmla="*/ 13 w 155"/>
                <a:gd name="T7" fmla="*/ 80 h 116"/>
                <a:gd name="T8" fmla="*/ 13 w 155"/>
                <a:gd name="T9" fmla="*/ 69 h 116"/>
                <a:gd name="T10" fmla="*/ 11 w 155"/>
                <a:gd name="T11" fmla="*/ 69 h 116"/>
                <a:gd name="T12" fmla="*/ 0 w 155"/>
                <a:gd name="T13" fmla="*/ 78 h 116"/>
                <a:gd name="T14" fmla="*/ 6 w 155"/>
                <a:gd name="T15" fmla="*/ 78 h 116"/>
                <a:gd name="T16" fmla="*/ 8 w 155"/>
                <a:gd name="T17" fmla="*/ 84 h 116"/>
                <a:gd name="T18" fmla="*/ 111 w 155"/>
                <a:gd name="T19" fmla="*/ 2 h 116"/>
                <a:gd name="T20" fmla="*/ 111 w 155"/>
                <a:gd name="T21" fmla="*/ 2 h 116"/>
                <a:gd name="T22" fmla="*/ 153 w 155"/>
                <a:gd name="T23" fmla="*/ 42 h 116"/>
                <a:gd name="T24" fmla="*/ 153 w 155"/>
                <a:gd name="T25" fmla="*/ 25 h 116"/>
                <a:gd name="T26" fmla="*/ 147 w 155"/>
                <a:gd name="T27" fmla="*/ 21 h 116"/>
                <a:gd name="T28" fmla="*/ 128 w 155"/>
                <a:gd name="T29" fmla="*/ 23 h 116"/>
                <a:gd name="T30" fmla="*/ 107 w 155"/>
                <a:gd name="T31" fmla="*/ 15 h 116"/>
                <a:gd name="T32" fmla="*/ 96 w 155"/>
                <a:gd name="T33" fmla="*/ 19 h 116"/>
                <a:gd name="T34" fmla="*/ 88 w 155"/>
                <a:gd name="T35" fmla="*/ 8 h 116"/>
                <a:gd name="T36" fmla="*/ 80 w 155"/>
                <a:gd name="T37" fmla="*/ 19 h 116"/>
                <a:gd name="T38" fmla="*/ 67 w 155"/>
                <a:gd name="T39" fmla="*/ 57 h 116"/>
                <a:gd name="T40" fmla="*/ 57 w 155"/>
                <a:gd name="T41" fmla="*/ 69 h 116"/>
                <a:gd name="T42" fmla="*/ 50 w 155"/>
                <a:gd name="T43" fmla="*/ 65 h 116"/>
                <a:gd name="T44" fmla="*/ 40 w 155"/>
                <a:gd name="T45" fmla="*/ 88 h 116"/>
                <a:gd name="T46" fmla="*/ 31 w 155"/>
                <a:gd name="T47" fmla="*/ 97 h 116"/>
                <a:gd name="T48" fmla="*/ 27 w 155"/>
                <a:gd name="T49" fmla="*/ 86 h 116"/>
                <a:gd name="T50" fmla="*/ 23 w 155"/>
                <a:gd name="T51" fmla="*/ 82 h 116"/>
                <a:gd name="T52" fmla="*/ 17 w 155"/>
                <a:gd name="T53" fmla="*/ 90 h 116"/>
                <a:gd name="T54" fmla="*/ 11 w 155"/>
                <a:gd name="T55" fmla="*/ 93 h 116"/>
                <a:gd name="T56" fmla="*/ 15 w 155"/>
                <a:gd name="T57" fmla="*/ 99 h 116"/>
                <a:gd name="T58" fmla="*/ 19 w 155"/>
                <a:gd name="T59" fmla="*/ 97 h 116"/>
                <a:gd name="T60" fmla="*/ 27 w 155"/>
                <a:gd name="T61" fmla="*/ 99 h 116"/>
                <a:gd name="T62" fmla="*/ 31 w 155"/>
                <a:gd name="T63" fmla="*/ 99 h 116"/>
                <a:gd name="T64" fmla="*/ 40 w 155"/>
                <a:gd name="T65" fmla="*/ 101 h 116"/>
                <a:gd name="T66" fmla="*/ 61 w 155"/>
                <a:gd name="T67" fmla="*/ 99 h 116"/>
                <a:gd name="T68" fmla="*/ 71 w 155"/>
                <a:gd name="T69" fmla="*/ 99 h 116"/>
                <a:gd name="T70" fmla="*/ 78 w 155"/>
                <a:gd name="T71" fmla="*/ 97 h 116"/>
                <a:gd name="T72" fmla="*/ 94 w 155"/>
                <a:gd name="T73" fmla="*/ 103 h 116"/>
                <a:gd name="T74" fmla="*/ 107 w 155"/>
                <a:gd name="T75" fmla="*/ 109 h 116"/>
                <a:gd name="T76" fmla="*/ 111 w 155"/>
                <a:gd name="T77" fmla="*/ 111 h 116"/>
                <a:gd name="T78" fmla="*/ 115 w 155"/>
                <a:gd name="T79" fmla="*/ 114 h 116"/>
                <a:gd name="T80" fmla="*/ 122 w 155"/>
                <a:gd name="T81" fmla="*/ 111 h 116"/>
                <a:gd name="T82" fmla="*/ 126 w 155"/>
                <a:gd name="T83" fmla="*/ 99 h 116"/>
                <a:gd name="T84" fmla="*/ 126 w 155"/>
                <a:gd name="T85" fmla="*/ 88 h 116"/>
                <a:gd name="T86" fmla="*/ 124 w 155"/>
                <a:gd name="T87" fmla="*/ 63 h 116"/>
                <a:gd name="T88" fmla="*/ 124 w 155"/>
                <a:gd name="T89" fmla="*/ 53 h 116"/>
                <a:gd name="T90" fmla="*/ 128 w 155"/>
                <a:gd name="T91" fmla="*/ 53 h 116"/>
                <a:gd name="T92" fmla="*/ 134 w 155"/>
                <a:gd name="T93" fmla="*/ 53 h 116"/>
                <a:gd name="T94" fmla="*/ 153 w 155"/>
                <a:gd name="T95" fmla="*/ 57 h 116"/>
                <a:gd name="T96" fmla="*/ 63 w 155"/>
                <a:gd name="T97" fmla="*/ 109 h 116"/>
                <a:gd name="T98" fmla="*/ 65 w 155"/>
                <a:gd name="T99" fmla="*/ 111 h 116"/>
                <a:gd name="T100" fmla="*/ 40 w 155"/>
                <a:gd name="T101" fmla="*/ 114 h 116"/>
                <a:gd name="T102" fmla="*/ 40 w 155"/>
                <a:gd name="T10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5" h="116">
                  <a:moveTo>
                    <a:pt x="67" y="15"/>
                  </a:moveTo>
                  <a:lnTo>
                    <a:pt x="69" y="15"/>
                  </a:lnTo>
                  <a:lnTo>
                    <a:pt x="69" y="17"/>
                  </a:lnTo>
                  <a:lnTo>
                    <a:pt x="69" y="17"/>
                  </a:lnTo>
                  <a:lnTo>
                    <a:pt x="69" y="17"/>
                  </a:lnTo>
                  <a:lnTo>
                    <a:pt x="71" y="17"/>
                  </a:lnTo>
                  <a:lnTo>
                    <a:pt x="71" y="15"/>
                  </a:lnTo>
                  <a:lnTo>
                    <a:pt x="69" y="15"/>
                  </a:lnTo>
                  <a:lnTo>
                    <a:pt x="67" y="15"/>
                  </a:lnTo>
                  <a:lnTo>
                    <a:pt x="67" y="15"/>
                  </a:lnTo>
                  <a:lnTo>
                    <a:pt x="67" y="15"/>
                  </a:lnTo>
                  <a:lnTo>
                    <a:pt x="67" y="15"/>
                  </a:lnTo>
                  <a:close/>
                  <a:moveTo>
                    <a:pt x="99" y="13"/>
                  </a:moveTo>
                  <a:lnTo>
                    <a:pt x="99" y="13"/>
                  </a:lnTo>
                  <a:lnTo>
                    <a:pt x="99" y="13"/>
                  </a:lnTo>
                  <a:lnTo>
                    <a:pt x="99" y="13"/>
                  </a:lnTo>
                  <a:lnTo>
                    <a:pt x="96" y="13"/>
                  </a:lnTo>
                  <a:lnTo>
                    <a:pt x="99" y="15"/>
                  </a:lnTo>
                  <a:lnTo>
                    <a:pt x="99" y="13"/>
                  </a:lnTo>
                  <a:close/>
                  <a:moveTo>
                    <a:pt x="13" y="80"/>
                  </a:moveTo>
                  <a:lnTo>
                    <a:pt x="13" y="78"/>
                  </a:lnTo>
                  <a:lnTo>
                    <a:pt x="15" y="76"/>
                  </a:lnTo>
                  <a:lnTo>
                    <a:pt x="15" y="72"/>
                  </a:lnTo>
                  <a:lnTo>
                    <a:pt x="15" y="69"/>
                  </a:lnTo>
                  <a:lnTo>
                    <a:pt x="13" y="69"/>
                  </a:lnTo>
                  <a:lnTo>
                    <a:pt x="13" y="69"/>
                  </a:lnTo>
                  <a:lnTo>
                    <a:pt x="11" y="69"/>
                  </a:lnTo>
                  <a:lnTo>
                    <a:pt x="11" y="69"/>
                  </a:lnTo>
                  <a:lnTo>
                    <a:pt x="11" y="69"/>
                  </a:lnTo>
                  <a:lnTo>
                    <a:pt x="11" y="69"/>
                  </a:lnTo>
                  <a:lnTo>
                    <a:pt x="8" y="72"/>
                  </a:lnTo>
                  <a:lnTo>
                    <a:pt x="8" y="72"/>
                  </a:lnTo>
                  <a:lnTo>
                    <a:pt x="6" y="72"/>
                  </a:lnTo>
                  <a:lnTo>
                    <a:pt x="2" y="76"/>
                  </a:lnTo>
                  <a:lnTo>
                    <a:pt x="0" y="78"/>
                  </a:lnTo>
                  <a:lnTo>
                    <a:pt x="0" y="80"/>
                  </a:lnTo>
                  <a:lnTo>
                    <a:pt x="2" y="78"/>
                  </a:lnTo>
                  <a:lnTo>
                    <a:pt x="6" y="74"/>
                  </a:lnTo>
                  <a:lnTo>
                    <a:pt x="6" y="76"/>
                  </a:lnTo>
                  <a:lnTo>
                    <a:pt x="6" y="78"/>
                  </a:lnTo>
                  <a:lnTo>
                    <a:pt x="8" y="78"/>
                  </a:lnTo>
                  <a:lnTo>
                    <a:pt x="8" y="80"/>
                  </a:lnTo>
                  <a:lnTo>
                    <a:pt x="6" y="82"/>
                  </a:lnTo>
                  <a:lnTo>
                    <a:pt x="6" y="82"/>
                  </a:lnTo>
                  <a:lnTo>
                    <a:pt x="8" y="84"/>
                  </a:lnTo>
                  <a:lnTo>
                    <a:pt x="8" y="82"/>
                  </a:lnTo>
                  <a:lnTo>
                    <a:pt x="11" y="80"/>
                  </a:lnTo>
                  <a:lnTo>
                    <a:pt x="13" y="80"/>
                  </a:lnTo>
                  <a:close/>
                  <a:moveTo>
                    <a:pt x="111" y="2"/>
                  </a:moveTo>
                  <a:lnTo>
                    <a:pt x="111" y="2"/>
                  </a:lnTo>
                  <a:lnTo>
                    <a:pt x="111" y="2"/>
                  </a:lnTo>
                  <a:lnTo>
                    <a:pt x="111" y="0"/>
                  </a:lnTo>
                  <a:lnTo>
                    <a:pt x="109" y="2"/>
                  </a:lnTo>
                  <a:lnTo>
                    <a:pt x="109" y="2"/>
                  </a:lnTo>
                  <a:lnTo>
                    <a:pt x="111" y="2"/>
                  </a:lnTo>
                  <a:close/>
                  <a:moveTo>
                    <a:pt x="155" y="53"/>
                  </a:moveTo>
                  <a:lnTo>
                    <a:pt x="155" y="48"/>
                  </a:lnTo>
                  <a:lnTo>
                    <a:pt x="155" y="48"/>
                  </a:lnTo>
                  <a:lnTo>
                    <a:pt x="153" y="46"/>
                  </a:lnTo>
                  <a:lnTo>
                    <a:pt x="153" y="42"/>
                  </a:lnTo>
                  <a:lnTo>
                    <a:pt x="149" y="40"/>
                  </a:lnTo>
                  <a:lnTo>
                    <a:pt x="149" y="29"/>
                  </a:lnTo>
                  <a:lnTo>
                    <a:pt x="149" y="27"/>
                  </a:lnTo>
                  <a:lnTo>
                    <a:pt x="153" y="25"/>
                  </a:lnTo>
                  <a:lnTo>
                    <a:pt x="153" y="25"/>
                  </a:lnTo>
                  <a:lnTo>
                    <a:pt x="153" y="23"/>
                  </a:lnTo>
                  <a:lnTo>
                    <a:pt x="151" y="23"/>
                  </a:lnTo>
                  <a:lnTo>
                    <a:pt x="151" y="21"/>
                  </a:lnTo>
                  <a:lnTo>
                    <a:pt x="149" y="21"/>
                  </a:lnTo>
                  <a:lnTo>
                    <a:pt x="147" y="21"/>
                  </a:lnTo>
                  <a:lnTo>
                    <a:pt x="136" y="19"/>
                  </a:lnTo>
                  <a:lnTo>
                    <a:pt x="134" y="21"/>
                  </a:lnTo>
                  <a:lnTo>
                    <a:pt x="132" y="21"/>
                  </a:lnTo>
                  <a:lnTo>
                    <a:pt x="130" y="23"/>
                  </a:lnTo>
                  <a:lnTo>
                    <a:pt x="128" y="23"/>
                  </a:lnTo>
                  <a:lnTo>
                    <a:pt x="122" y="19"/>
                  </a:lnTo>
                  <a:lnTo>
                    <a:pt x="119" y="19"/>
                  </a:lnTo>
                  <a:lnTo>
                    <a:pt x="117" y="19"/>
                  </a:lnTo>
                  <a:lnTo>
                    <a:pt x="111" y="15"/>
                  </a:lnTo>
                  <a:lnTo>
                    <a:pt x="107" y="15"/>
                  </a:lnTo>
                  <a:lnTo>
                    <a:pt x="105" y="17"/>
                  </a:lnTo>
                  <a:lnTo>
                    <a:pt x="103" y="19"/>
                  </a:lnTo>
                  <a:lnTo>
                    <a:pt x="101" y="21"/>
                  </a:lnTo>
                  <a:lnTo>
                    <a:pt x="99" y="21"/>
                  </a:lnTo>
                  <a:lnTo>
                    <a:pt x="96" y="19"/>
                  </a:lnTo>
                  <a:lnTo>
                    <a:pt x="94" y="19"/>
                  </a:lnTo>
                  <a:lnTo>
                    <a:pt x="94" y="17"/>
                  </a:lnTo>
                  <a:lnTo>
                    <a:pt x="94" y="11"/>
                  </a:lnTo>
                  <a:lnTo>
                    <a:pt x="92" y="8"/>
                  </a:lnTo>
                  <a:lnTo>
                    <a:pt x="88" y="8"/>
                  </a:lnTo>
                  <a:lnTo>
                    <a:pt x="86" y="8"/>
                  </a:lnTo>
                  <a:lnTo>
                    <a:pt x="84" y="11"/>
                  </a:lnTo>
                  <a:lnTo>
                    <a:pt x="82" y="17"/>
                  </a:lnTo>
                  <a:lnTo>
                    <a:pt x="80" y="19"/>
                  </a:lnTo>
                  <a:lnTo>
                    <a:pt x="80" y="19"/>
                  </a:lnTo>
                  <a:lnTo>
                    <a:pt x="73" y="25"/>
                  </a:lnTo>
                  <a:lnTo>
                    <a:pt x="71" y="29"/>
                  </a:lnTo>
                  <a:lnTo>
                    <a:pt x="69" y="38"/>
                  </a:lnTo>
                  <a:lnTo>
                    <a:pt x="67" y="40"/>
                  </a:lnTo>
                  <a:lnTo>
                    <a:pt x="67" y="57"/>
                  </a:lnTo>
                  <a:lnTo>
                    <a:pt x="67" y="61"/>
                  </a:lnTo>
                  <a:lnTo>
                    <a:pt x="65" y="65"/>
                  </a:lnTo>
                  <a:lnTo>
                    <a:pt x="63" y="67"/>
                  </a:lnTo>
                  <a:lnTo>
                    <a:pt x="59" y="69"/>
                  </a:lnTo>
                  <a:lnTo>
                    <a:pt x="57" y="69"/>
                  </a:lnTo>
                  <a:lnTo>
                    <a:pt x="55" y="69"/>
                  </a:lnTo>
                  <a:lnTo>
                    <a:pt x="55" y="67"/>
                  </a:lnTo>
                  <a:lnTo>
                    <a:pt x="52" y="65"/>
                  </a:lnTo>
                  <a:lnTo>
                    <a:pt x="50" y="63"/>
                  </a:lnTo>
                  <a:lnTo>
                    <a:pt x="50" y="65"/>
                  </a:lnTo>
                  <a:lnTo>
                    <a:pt x="48" y="69"/>
                  </a:lnTo>
                  <a:lnTo>
                    <a:pt x="48" y="78"/>
                  </a:lnTo>
                  <a:lnTo>
                    <a:pt x="48" y="80"/>
                  </a:lnTo>
                  <a:lnTo>
                    <a:pt x="46" y="80"/>
                  </a:lnTo>
                  <a:lnTo>
                    <a:pt x="40" y="88"/>
                  </a:lnTo>
                  <a:lnTo>
                    <a:pt x="38" y="90"/>
                  </a:lnTo>
                  <a:lnTo>
                    <a:pt x="36" y="95"/>
                  </a:lnTo>
                  <a:lnTo>
                    <a:pt x="36" y="97"/>
                  </a:lnTo>
                  <a:lnTo>
                    <a:pt x="34" y="97"/>
                  </a:lnTo>
                  <a:lnTo>
                    <a:pt x="31" y="97"/>
                  </a:lnTo>
                  <a:lnTo>
                    <a:pt x="31" y="95"/>
                  </a:lnTo>
                  <a:lnTo>
                    <a:pt x="29" y="93"/>
                  </a:lnTo>
                  <a:lnTo>
                    <a:pt x="27" y="88"/>
                  </a:lnTo>
                  <a:lnTo>
                    <a:pt x="27" y="88"/>
                  </a:lnTo>
                  <a:lnTo>
                    <a:pt x="27" y="86"/>
                  </a:lnTo>
                  <a:lnTo>
                    <a:pt x="27" y="86"/>
                  </a:lnTo>
                  <a:lnTo>
                    <a:pt x="27" y="84"/>
                  </a:lnTo>
                  <a:lnTo>
                    <a:pt x="25" y="84"/>
                  </a:lnTo>
                  <a:lnTo>
                    <a:pt x="25" y="82"/>
                  </a:lnTo>
                  <a:lnTo>
                    <a:pt x="23" y="82"/>
                  </a:lnTo>
                  <a:lnTo>
                    <a:pt x="21" y="82"/>
                  </a:lnTo>
                  <a:lnTo>
                    <a:pt x="21" y="84"/>
                  </a:lnTo>
                  <a:lnTo>
                    <a:pt x="21" y="86"/>
                  </a:lnTo>
                  <a:lnTo>
                    <a:pt x="19" y="88"/>
                  </a:lnTo>
                  <a:lnTo>
                    <a:pt x="17" y="90"/>
                  </a:lnTo>
                  <a:lnTo>
                    <a:pt x="15" y="90"/>
                  </a:lnTo>
                  <a:lnTo>
                    <a:pt x="15" y="93"/>
                  </a:lnTo>
                  <a:lnTo>
                    <a:pt x="11" y="90"/>
                  </a:lnTo>
                  <a:lnTo>
                    <a:pt x="11" y="93"/>
                  </a:lnTo>
                  <a:lnTo>
                    <a:pt x="11" y="93"/>
                  </a:lnTo>
                  <a:lnTo>
                    <a:pt x="11" y="93"/>
                  </a:lnTo>
                  <a:lnTo>
                    <a:pt x="11" y="95"/>
                  </a:lnTo>
                  <a:lnTo>
                    <a:pt x="13" y="97"/>
                  </a:lnTo>
                  <a:lnTo>
                    <a:pt x="13" y="99"/>
                  </a:lnTo>
                  <a:lnTo>
                    <a:pt x="15" y="99"/>
                  </a:lnTo>
                  <a:lnTo>
                    <a:pt x="17" y="99"/>
                  </a:lnTo>
                  <a:lnTo>
                    <a:pt x="17" y="99"/>
                  </a:lnTo>
                  <a:lnTo>
                    <a:pt x="17" y="99"/>
                  </a:lnTo>
                  <a:lnTo>
                    <a:pt x="17" y="97"/>
                  </a:lnTo>
                  <a:lnTo>
                    <a:pt x="19" y="97"/>
                  </a:lnTo>
                  <a:lnTo>
                    <a:pt x="23" y="97"/>
                  </a:lnTo>
                  <a:lnTo>
                    <a:pt x="27" y="97"/>
                  </a:lnTo>
                  <a:lnTo>
                    <a:pt x="27" y="99"/>
                  </a:lnTo>
                  <a:lnTo>
                    <a:pt x="27" y="99"/>
                  </a:lnTo>
                  <a:lnTo>
                    <a:pt x="27" y="99"/>
                  </a:lnTo>
                  <a:lnTo>
                    <a:pt x="29" y="101"/>
                  </a:lnTo>
                  <a:lnTo>
                    <a:pt x="29" y="101"/>
                  </a:lnTo>
                  <a:lnTo>
                    <a:pt x="29" y="101"/>
                  </a:lnTo>
                  <a:lnTo>
                    <a:pt x="31" y="99"/>
                  </a:lnTo>
                  <a:lnTo>
                    <a:pt x="31" y="99"/>
                  </a:lnTo>
                  <a:lnTo>
                    <a:pt x="34" y="99"/>
                  </a:lnTo>
                  <a:lnTo>
                    <a:pt x="34" y="101"/>
                  </a:lnTo>
                  <a:lnTo>
                    <a:pt x="36" y="101"/>
                  </a:lnTo>
                  <a:lnTo>
                    <a:pt x="36" y="101"/>
                  </a:lnTo>
                  <a:lnTo>
                    <a:pt x="40" y="101"/>
                  </a:lnTo>
                  <a:lnTo>
                    <a:pt x="42" y="101"/>
                  </a:lnTo>
                  <a:lnTo>
                    <a:pt x="46" y="99"/>
                  </a:lnTo>
                  <a:lnTo>
                    <a:pt x="57" y="99"/>
                  </a:lnTo>
                  <a:lnTo>
                    <a:pt x="57" y="99"/>
                  </a:lnTo>
                  <a:lnTo>
                    <a:pt x="61" y="99"/>
                  </a:lnTo>
                  <a:lnTo>
                    <a:pt x="63" y="99"/>
                  </a:lnTo>
                  <a:lnTo>
                    <a:pt x="65" y="99"/>
                  </a:lnTo>
                  <a:lnTo>
                    <a:pt x="67" y="99"/>
                  </a:lnTo>
                  <a:lnTo>
                    <a:pt x="69" y="99"/>
                  </a:lnTo>
                  <a:lnTo>
                    <a:pt x="71" y="99"/>
                  </a:lnTo>
                  <a:lnTo>
                    <a:pt x="73" y="99"/>
                  </a:lnTo>
                  <a:lnTo>
                    <a:pt x="73" y="99"/>
                  </a:lnTo>
                  <a:lnTo>
                    <a:pt x="73" y="97"/>
                  </a:lnTo>
                  <a:lnTo>
                    <a:pt x="75" y="97"/>
                  </a:lnTo>
                  <a:lnTo>
                    <a:pt x="78" y="97"/>
                  </a:lnTo>
                  <a:lnTo>
                    <a:pt x="80" y="97"/>
                  </a:lnTo>
                  <a:lnTo>
                    <a:pt x="82" y="97"/>
                  </a:lnTo>
                  <a:lnTo>
                    <a:pt x="84" y="97"/>
                  </a:lnTo>
                  <a:lnTo>
                    <a:pt x="88" y="99"/>
                  </a:lnTo>
                  <a:lnTo>
                    <a:pt x="94" y="103"/>
                  </a:lnTo>
                  <a:lnTo>
                    <a:pt x="99" y="105"/>
                  </a:lnTo>
                  <a:lnTo>
                    <a:pt x="103" y="105"/>
                  </a:lnTo>
                  <a:lnTo>
                    <a:pt x="107" y="107"/>
                  </a:lnTo>
                  <a:lnTo>
                    <a:pt x="107" y="109"/>
                  </a:lnTo>
                  <a:lnTo>
                    <a:pt x="107" y="109"/>
                  </a:lnTo>
                  <a:lnTo>
                    <a:pt x="107" y="109"/>
                  </a:lnTo>
                  <a:lnTo>
                    <a:pt x="107" y="111"/>
                  </a:lnTo>
                  <a:lnTo>
                    <a:pt x="109" y="111"/>
                  </a:lnTo>
                  <a:lnTo>
                    <a:pt x="109" y="111"/>
                  </a:lnTo>
                  <a:lnTo>
                    <a:pt x="111" y="111"/>
                  </a:lnTo>
                  <a:lnTo>
                    <a:pt x="111" y="114"/>
                  </a:lnTo>
                  <a:lnTo>
                    <a:pt x="111" y="114"/>
                  </a:lnTo>
                  <a:lnTo>
                    <a:pt x="113" y="114"/>
                  </a:lnTo>
                  <a:lnTo>
                    <a:pt x="113" y="114"/>
                  </a:lnTo>
                  <a:lnTo>
                    <a:pt x="115" y="114"/>
                  </a:lnTo>
                  <a:lnTo>
                    <a:pt x="117" y="114"/>
                  </a:lnTo>
                  <a:lnTo>
                    <a:pt x="119" y="114"/>
                  </a:lnTo>
                  <a:lnTo>
                    <a:pt x="122" y="114"/>
                  </a:lnTo>
                  <a:lnTo>
                    <a:pt x="122" y="114"/>
                  </a:lnTo>
                  <a:lnTo>
                    <a:pt x="122" y="111"/>
                  </a:lnTo>
                  <a:lnTo>
                    <a:pt x="122" y="111"/>
                  </a:lnTo>
                  <a:lnTo>
                    <a:pt x="122" y="109"/>
                  </a:lnTo>
                  <a:lnTo>
                    <a:pt x="122" y="107"/>
                  </a:lnTo>
                  <a:lnTo>
                    <a:pt x="122" y="105"/>
                  </a:lnTo>
                  <a:lnTo>
                    <a:pt x="126" y="99"/>
                  </a:lnTo>
                  <a:lnTo>
                    <a:pt x="132" y="93"/>
                  </a:lnTo>
                  <a:lnTo>
                    <a:pt x="132" y="93"/>
                  </a:lnTo>
                  <a:lnTo>
                    <a:pt x="130" y="90"/>
                  </a:lnTo>
                  <a:lnTo>
                    <a:pt x="128" y="90"/>
                  </a:lnTo>
                  <a:lnTo>
                    <a:pt x="126" y="88"/>
                  </a:lnTo>
                  <a:lnTo>
                    <a:pt x="124" y="88"/>
                  </a:lnTo>
                  <a:lnTo>
                    <a:pt x="124" y="86"/>
                  </a:lnTo>
                  <a:lnTo>
                    <a:pt x="122" y="69"/>
                  </a:lnTo>
                  <a:lnTo>
                    <a:pt x="122" y="65"/>
                  </a:lnTo>
                  <a:lnTo>
                    <a:pt x="124" y="63"/>
                  </a:lnTo>
                  <a:lnTo>
                    <a:pt x="124" y="61"/>
                  </a:lnTo>
                  <a:lnTo>
                    <a:pt x="124" y="59"/>
                  </a:lnTo>
                  <a:lnTo>
                    <a:pt x="124" y="57"/>
                  </a:lnTo>
                  <a:lnTo>
                    <a:pt x="124" y="55"/>
                  </a:lnTo>
                  <a:lnTo>
                    <a:pt x="124" y="53"/>
                  </a:lnTo>
                  <a:lnTo>
                    <a:pt x="126" y="53"/>
                  </a:lnTo>
                  <a:lnTo>
                    <a:pt x="126" y="50"/>
                  </a:lnTo>
                  <a:lnTo>
                    <a:pt x="128" y="50"/>
                  </a:lnTo>
                  <a:lnTo>
                    <a:pt x="128" y="53"/>
                  </a:lnTo>
                  <a:lnTo>
                    <a:pt x="128" y="53"/>
                  </a:lnTo>
                  <a:lnTo>
                    <a:pt x="128" y="55"/>
                  </a:lnTo>
                  <a:lnTo>
                    <a:pt x="130" y="55"/>
                  </a:lnTo>
                  <a:lnTo>
                    <a:pt x="130" y="55"/>
                  </a:lnTo>
                  <a:lnTo>
                    <a:pt x="132" y="53"/>
                  </a:lnTo>
                  <a:lnTo>
                    <a:pt x="134" y="53"/>
                  </a:lnTo>
                  <a:lnTo>
                    <a:pt x="136" y="53"/>
                  </a:lnTo>
                  <a:lnTo>
                    <a:pt x="138" y="55"/>
                  </a:lnTo>
                  <a:lnTo>
                    <a:pt x="140" y="55"/>
                  </a:lnTo>
                  <a:lnTo>
                    <a:pt x="143" y="55"/>
                  </a:lnTo>
                  <a:lnTo>
                    <a:pt x="153" y="57"/>
                  </a:lnTo>
                  <a:lnTo>
                    <a:pt x="155" y="55"/>
                  </a:lnTo>
                  <a:lnTo>
                    <a:pt x="155" y="53"/>
                  </a:lnTo>
                  <a:close/>
                  <a:moveTo>
                    <a:pt x="65" y="109"/>
                  </a:moveTo>
                  <a:lnTo>
                    <a:pt x="63" y="109"/>
                  </a:lnTo>
                  <a:lnTo>
                    <a:pt x="63" y="109"/>
                  </a:lnTo>
                  <a:lnTo>
                    <a:pt x="61" y="111"/>
                  </a:lnTo>
                  <a:lnTo>
                    <a:pt x="61" y="111"/>
                  </a:lnTo>
                  <a:lnTo>
                    <a:pt x="63" y="111"/>
                  </a:lnTo>
                  <a:lnTo>
                    <a:pt x="63" y="111"/>
                  </a:lnTo>
                  <a:lnTo>
                    <a:pt x="65" y="111"/>
                  </a:lnTo>
                  <a:lnTo>
                    <a:pt x="65" y="109"/>
                  </a:lnTo>
                  <a:lnTo>
                    <a:pt x="67" y="109"/>
                  </a:lnTo>
                  <a:lnTo>
                    <a:pt x="65" y="109"/>
                  </a:lnTo>
                  <a:lnTo>
                    <a:pt x="65" y="109"/>
                  </a:lnTo>
                  <a:close/>
                  <a:moveTo>
                    <a:pt x="40" y="114"/>
                  </a:moveTo>
                  <a:lnTo>
                    <a:pt x="40" y="114"/>
                  </a:lnTo>
                  <a:lnTo>
                    <a:pt x="40" y="114"/>
                  </a:lnTo>
                  <a:lnTo>
                    <a:pt x="38" y="114"/>
                  </a:lnTo>
                  <a:lnTo>
                    <a:pt x="38" y="116"/>
                  </a:lnTo>
                  <a:lnTo>
                    <a:pt x="40" y="116"/>
                  </a:lnTo>
                  <a:lnTo>
                    <a:pt x="42" y="116"/>
                  </a:lnTo>
                  <a:lnTo>
                    <a:pt x="42" y="114"/>
                  </a:lnTo>
                  <a:lnTo>
                    <a:pt x="40" y="114"/>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3" name="Freeform 36">
              <a:extLst>
                <a:ext uri="{FF2B5EF4-FFF2-40B4-BE49-F238E27FC236}">
                  <a16:creationId xmlns:a16="http://schemas.microsoft.com/office/drawing/2014/main" id="{7D1E85A0-2C43-4C7A-B747-0608C5CDACBE}"/>
                </a:ext>
              </a:extLst>
            </p:cNvPr>
            <p:cNvSpPr>
              <a:spLocks noEditPoints="1"/>
            </p:cNvSpPr>
            <p:nvPr/>
          </p:nvSpPr>
          <p:spPr bwMode="auto">
            <a:xfrm>
              <a:off x="3567246" y="4505103"/>
              <a:ext cx="621244" cy="346062"/>
            </a:xfrm>
            <a:custGeom>
              <a:avLst/>
              <a:gdLst>
                <a:gd name="T0" fmla="*/ 147 w 298"/>
                <a:gd name="T1" fmla="*/ 138 h 166"/>
                <a:gd name="T2" fmla="*/ 151 w 298"/>
                <a:gd name="T3" fmla="*/ 105 h 166"/>
                <a:gd name="T4" fmla="*/ 159 w 298"/>
                <a:gd name="T5" fmla="*/ 100 h 166"/>
                <a:gd name="T6" fmla="*/ 117 w 298"/>
                <a:gd name="T7" fmla="*/ 92 h 166"/>
                <a:gd name="T8" fmla="*/ 99 w 298"/>
                <a:gd name="T9" fmla="*/ 37 h 166"/>
                <a:gd name="T10" fmla="*/ 90 w 298"/>
                <a:gd name="T11" fmla="*/ 25 h 166"/>
                <a:gd name="T12" fmla="*/ 86 w 298"/>
                <a:gd name="T13" fmla="*/ 19 h 166"/>
                <a:gd name="T14" fmla="*/ 84 w 298"/>
                <a:gd name="T15" fmla="*/ 8 h 166"/>
                <a:gd name="T16" fmla="*/ 71 w 298"/>
                <a:gd name="T17" fmla="*/ 0 h 166"/>
                <a:gd name="T18" fmla="*/ 55 w 298"/>
                <a:gd name="T19" fmla="*/ 6 h 166"/>
                <a:gd name="T20" fmla="*/ 59 w 298"/>
                <a:gd name="T21" fmla="*/ 21 h 166"/>
                <a:gd name="T22" fmla="*/ 57 w 298"/>
                <a:gd name="T23" fmla="*/ 25 h 166"/>
                <a:gd name="T24" fmla="*/ 55 w 298"/>
                <a:gd name="T25" fmla="*/ 14 h 166"/>
                <a:gd name="T26" fmla="*/ 40 w 298"/>
                <a:gd name="T27" fmla="*/ 4 h 166"/>
                <a:gd name="T28" fmla="*/ 25 w 298"/>
                <a:gd name="T29" fmla="*/ 10 h 166"/>
                <a:gd name="T30" fmla="*/ 21 w 298"/>
                <a:gd name="T31" fmla="*/ 19 h 166"/>
                <a:gd name="T32" fmla="*/ 2 w 298"/>
                <a:gd name="T33" fmla="*/ 42 h 166"/>
                <a:gd name="T34" fmla="*/ 13 w 298"/>
                <a:gd name="T35" fmla="*/ 56 h 166"/>
                <a:gd name="T36" fmla="*/ 32 w 298"/>
                <a:gd name="T37" fmla="*/ 58 h 166"/>
                <a:gd name="T38" fmla="*/ 48 w 298"/>
                <a:gd name="T39" fmla="*/ 58 h 166"/>
                <a:gd name="T40" fmla="*/ 61 w 298"/>
                <a:gd name="T41" fmla="*/ 63 h 166"/>
                <a:gd name="T42" fmla="*/ 65 w 298"/>
                <a:gd name="T43" fmla="*/ 77 h 166"/>
                <a:gd name="T44" fmla="*/ 71 w 298"/>
                <a:gd name="T45" fmla="*/ 107 h 166"/>
                <a:gd name="T46" fmla="*/ 115 w 298"/>
                <a:gd name="T47" fmla="*/ 138 h 166"/>
                <a:gd name="T48" fmla="*/ 130 w 298"/>
                <a:gd name="T49" fmla="*/ 149 h 166"/>
                <a:gd name="T50" fmla="*/ 145 w 298"/>
                <a:gd name="T51" fmla="*/ 149 h 166"/>
                <a:gd name="T52" fmla="*/ 151 w 298"/>
                <a:gd name="T53" fmla="*/ 149 h 166"/>
                <a:gd name="T54" fmla="*/ 61 w 298"/>
                <a:gd name="T55" fmla="*/ 88 h 166"/>
                <a:gd name="T56" fmla="*/ 157 w 298"/>
                <a:gd name="T57" fmla="*/ 126 h 166"/>
                <a:gd name="T58" fmla="*/ 214 w 298"/>
                <a:gd name="T59" fmla="*/ 121 h 166"/>
                <a:gd name="T60" fmla="*/ 214 w 298"/>
                <a:gd name="T61" fmla="*/ 124 h 166"/>
                <a:gd name="T62" fmla="*/ 151 w 298"/>
                <a:gd name="T63" fmla="*/ 130 h 166"/>
                <a:gd name="T64" fmla="*/ 151 w 298"/>
                <a:gd name="T65" fmla="*/ 130 h 166"/>
                <a:gd name="T66" fmla="*/ 161 w 298"/>
                <a:gd name="T67" fmla="*/ 128 h 166"/>
                <a:gd name="T68" fmla="*/ 157 w 298"/>
                <a:gd name="T69" fmla="*/ 132 h 166"/>
                <a:gd name="T70" fmla="*/ 153 w 298"/>
                <a:gd name="T71" fmla="*/ 140 h 166"/>
                <a:gd name="T72" fmla="*/ 226 w 298"/>
                <a:gd name="T73" fmla="*/ 159 h 166"/>
                <a:gd name="T74" fmla="*/ 226 w 298"/>
                <a:gd name="T75" fmla="*/ 163 h 166"/>
                <a:gd name="T76" fmla="*/ 226 w 298"/>
                <a:gd name="T77" fmla="*/ 140 h 166"/>
                <a:gd name="T78" fmla="*/ 298 w 298"/>
                <a:gd name="T79" fmla="*/ 126 h 166"/>
                <a:gd name="T80" fmla="*/ 281 w 298"/>
                <a:gd name="T81" fmla="*/ 107 h 166"/>
                <a:gd name="T82" fmla="*/ 272 w 298"/>
                <a:gd name="T83" fmla="*/ 103 h 166"/>
                <a:gd name="T84" fmla="*/ 249 w 298"/>
                <a:gd name="T85" fmla="*/ 100 h 166"/>
                <a:gd name="T86" fmla="*/ 237 w 298"/>
                <a:gd name="T87" fmla="*/ 119 h 166"/>
                <a:gd name="T88" fmla="*/ 228 w 298"/>
                <a:gd name="T89" fmla="*/ 132 h 166"/>
                <a:gd name="T90" fmla="*/ 233 w 298"/>
                <a:gd name="T91" fmla="*/ 138 h 166"/>
                <a:gd name="T92" fmla="*/ 233 w 298"/>
                <a:gd name="T93" fmla="*/ 149 h 166"/>
                <a:gd name="T94" fmla="*/ 233 w 298"/>
                <a:gd name="T95" fmla="*/ 161 h 166"/>
                <a:gd name="T96" fmla="*/ 254 w 298"/>
                <a:gd name="T97" fmla="*/ 149 h 166"/>
                <a:gd name="T98" fmla="*/ 260 w 298"/>
                <a:gd name="T99" fmla="*/ 149 h 166"/>
                <a:gd name="T100" fmla="*/ 275 w 298"/>
                <a:gd name="T101" fmla="*/ 163 h 166"/>
                <a:gd name="T102" fmla="*/ 287 w 298"/>
                <a:gd name="T103" fmla="*/ 155 h 166"/>
                <a:gd name="T104" fmla="*/ 289 w 298"/>
                <a:gd name="T105" fmla="*/ 149 h 166"/>
                <a:gd name="T106" fmla="*/ 296 w 298"/>
                <a:gd name="T107" fmla="*/ 132 h 166"/>
                <a:gd name="T108" fmla="*/ 182 w 298"/>
                <a:gd name="T109" fmla="*/ 126 h 166"/>
                <a:gd name="T110" fmla="*/ 184 w 298"/>
                <a:gd name="T111" fmla="*/ 132 h 166"/>
                <a:gd name="T112" fmla="*/ 216 w 298"/>
                <a:gd name="T113" fmla="*/ 126 h 166"/>
                <a:gd name="T114" fmla="*/ 214 w 298"/>
                <a:gd name="T115" fmla="*/ 136 h 166"/>
                <a:gd name="T116" fmla="*/ 218 w 298"/>
                <a:gd name="T117" fmla="*/ 134 h 166"/>
                <a:gd name="T118" fmla="*/ 216 w 298"/>
                <a:gd name="T119" fmla="*/ 138 h 166"/>
                <a:gd name="T120" fmla="*/ 218 w 298"/>
                <a:gd name="T121" fmla="*/ 140 h 166"/>
                <a:gd name="T122" fmla="*/ 220 w 298"/>
                <a:gd name="T123" fmla="*/ 13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 h="166">
                  <a:moveTo>
                    <a:pt x="151" y="147"/>
                  </a:moveTo>
                  <a:lnTo>
                    <a:pt x="151" y="145"/>
                  </a:lnTo>
                  <a:lnTo>
                    <a:pt x="151" y="142"/>
                  </a:lnTo>
                  <a:lnTo>
                    <a:pt x="151" y="142"/>
                  </a:lnTo>
                  <a:lnTo>
                    <a:pt x="149" y="140"/>
                  </a:lnTo>
                  <a:lnTo>
                    <a:pt x="149" y="140"/>
                  </a:lnTo>
                  <a:lnTo>
                    <a:pt x="147" y="140"/>
                  </a:lnTo>
                  <a:lnTo>
                    <a:pt x="147" y="140"/>
                  </a:lnTo>
                  <a:lnTo>
                    <a:pt x="147" y="138"/>
                  </a:lnTo>
                  <a:lnTo>
                    <a:pt x="145" y="138"/>
                  </a:lnTo>
                  <a:lnTo>
                    <a:pt x="145" y="138"/>
                  </a:lnTo>
                  <a:lnTo>
                    <a:pt x="143" y="138"/>
                  </a:lnTo>
                  <a:lnTo>
                    <a:pt x="138" y="136"/>
                  </a:lnTo>
                  <a:lnTo>
                    <a:pt x="138" y="134"/>
                  </a:lnTo>
                  <a:lnTo>
                    <a:pt x="138" y="130"/>
                  </a:lnTo>
                  <a:lnTo>
                    <a:pt x="145" y="113"/>
                  </a:lnTo>
                  <a:lnTo>
                    <a:pt x="149" y="107"/>
                  </a:lnTo>
                  <a:lnTo>
                    <a:pt x="151" y="105"/>
                  </a:lnTo>
                  <a:lnTo>
                    <a:pt x="153" y="105"/>
                  </a:lnTo>
                  <a:lnTo>
                    <a:pt x="153" y="105"/>
                  </a:lnTo>
                  <a:lnTo>
                    <a:pt x="157" y="103"/>
                  </a:lnTo>
                  <a:lnTo>
                    <a:pt x="157" y="103"/>
                  </a:lnTo>
                  <a:lnTo>
                    <a:pt x="159" y="103"/>
                  </a:lnTo>
                  <a:lnTo>
                    <a:pt x="159" y="103"/>
                  </a:lnTo>
                  <a:lnTo>
                    <a:pt x="159" y="103"/>
                  </a:lnTo>
                  <a:lnTo>
                    <a:pt x="159" y="100"/>
                  </a:lnTo>
                  <a:lnTo>
                    <a:pt x="159" y="100"/>
                  </a:lnTo>
                  <a:lnTo>
                    <a:pt x="155" y="100"/>
                  </a:lnTo>
                  <a:lnTo>
                    <a:pt x="153" y="100"/>
                  </a:lnTo>
                  <a:lnTo>
                    <a:pt x="147" y="98"/>
                  </a:lnTo>
                  <a:lnTo>
                    <a:pt x="134" y="96"/>
                  </a:lnTo>
                  <a:lnTo>
                    <a:pt x="124" y="92"/>
                  </a:lnTo>
                  <a:lnTo>
                    <a:pt x="122" y="92"/>
                  </a:lnTo>
                  <a:lnTo>
                    <a:pt x="122" y="92"/>
                  </a:lnTo>
                  <a:lnTo>
                    <a:pt x="120" y="92"/>
                  </a:lnTo>
                  <a:lnTo>
                    <a:pt x="117" y="92"/>
                  </a:lnTo>
                  <a:lnTo>
                    <a:pt x="115" y="92"/>
                  </a:lnTo>
                  <a:lnTo>
                    <a:pt x="111" y="88"/>
                  </a:lnTo>
                  <a:lnTo>
                    <a:pt x="109" y="84"/>
                  </a:lnTo>
                  <a:lnTo>
                    <a:pt x="107" y="82"/>
                  </a:lnTo>
                  <a:lnTo>
                    <a:pt x="101" y="65"/>
                  </a:lnTo>
                  <a:lnTo>
                    <a:pt x="97" y="48"/>
                  </a:lnTo>
                  <a:lnTo>
                    <a:pt x="97" y="44"/>
                  </a:lnTo>
                  <a:lnTo>
                    <a:pt x="99" y="37"/>
                  </a:lnTo>
                  <a:lnTo>
                    <a:pt x="99" y="37"/>
                  </a:lnTo>
                  <a:lnTo>
                    <a:pt x="99" y="35"/>
                  </a:lnTo>
                  <a:lnTo>
                    <a:pt x="92" y="31"/>
                  </a:lnTo>
                  <a:lnTo>
                    <a:pt x="92" y="29"/>
                  </a:lnTo>
                  <a:lnTo>
                    <a:pt x="94" y="29"/>
                  </a:lnTo>
                  <a:lnTo>
                    <a:pt x="94" y="27"/>
                  </a:lnTo>
                  <a:lnTo>
                    <a:pt x="92" y="27"/>
                  </a:lnTo>
                  <a:lnTo>
                    <a:pt x="92" y="27"/>
                  </a:lnTo>
                  <a:lnTo>
                    <a:pt x="90" y="27"/>
                  </a:lnTo>
                  <a:lnTo>
                    <a:pt x="90" y="25"/>
                  </a:lnTo>
                  <a:lnTo>
                    <a:pt x="90" y="25"/>
                  </a:lnTo>
                  <a:lnTo>
                    <a:pt x="90" y="23"/>
                  </a:lnTo>
                  <a:lnTo>
                    <a:pt x="90" y="23"/>
                  </a:lnTo>
                  <a:lnTo>
                    <a:pt x="88" y="23"/>
                  </a:lnTo>
                  <a:lnTo>
                    <a:pt x="88" y="23"/>
                  </a:lnTo>
                  <a:lnTo>
                    <a:pt x="88" y="21"/>
                  </a:lnTo>
                  <a:lnTo>
                    <a:pt x="88" y="21"/>
                  </a:lnTo>
                  <a:lnTo>
                    <a:pt x="88" y="19"/>
                  </a:lnTo>
                  <a:lnTo>
                    <a:pt x="86" y="19"/>
                  </a:lnTo>
                  <a:lnTo>
                    <a:pt x="86" y="19"/>
                  </a:lnTo>
                  <a:lnTo>
                    <a:pt x="84" y="16"/>
                  </a:lnTo>
                  <a:lnTo>
                    <a:pt x="84" y="16"/>
                  </a:lnTo>
                  <a:lnTo>
                    <a:pt x="84" y="12"/>
                  </a:lnTo>
                  <a:lnTo>
                    <a:pt x="84" y="10"/>
                  </a:lnTo>
                  <a:lnTo>
                    <a:pt x="86" y="10"/>
                  </a:lnTo>
                  <a:lnTo>
                    <a:pt x="86" y="10"/>
                  </a:lnTo>
                  <a:lnTo>
                    <a:pt x="86" y="8"/>
                  </a:lnTo>
                  <a:lnTo>
                    <a:pt x="84" y="8"/>
                  </a:lnTo>
                  <a:lnTo>
                    <a:pt x="80" y="4"/>
                  </a:lnTo>
                  <a:lnTo>
                    <a:pt x="80" y="4"/>
                  </a:lnTo>
                  <a:lnTo>
                    <a:pt x="78" y="4"/>
                  </a:lnTo>
                  <a:lnTo>
                    <a:pt x="78" y="4"/>
                  </a:lnTo>
                  <a:lnTo>
                    <a:pt x="76" y="4"/>
                  </a:lnTo>
                  <a:lnTo>
                    <a:pt x="76" y="2"/>
                  </a:lnTo>
                  <a:lnTo>
                    <a:pt x="73" y="2"/>
                  </a:lnTo>
                  <a:lnTo>
                    <a:pt x="73" y="0"/>
                  </a:lnTo>
                  <a:lnTo>
                    <a:pt x="71" y="0"/>
                  </a:lnTo>
                  <a:lnTo>
                    <a:pt x="71" y="0"/>
                  </a:lnTo>
                  <a:lnTo>
                    <a:pt x="69" y="0"/>
                  </a:lnTo>
                  <a:lnTo>
                    <a:pt x="65" y="2"/>
                  </a:lnTo>
                  <a:lnTo>
                    <a:pt x="63" y="4"/>
                  </a:lnTo>
                  <a:lnTo>
                    <a:pt x="55" y="2"/>
                  </a:lnTo>
                  <a:lnTo>
                    <a:pt x="53" y="4"/>
                  </a:lnTo>
                  <a:lnTo>
                    <a:pt x="55" y="4"/>
                  </a:lnTo>
                  <a:lnTo>
                    <a:pt x="55" y="6"/>
                  </a:lnTo>
                  <a:lnTo>
                    <a:pt x="55" y="6"/>
                  </a:lnTo>
                  <a:lnTo>
                    <a:pt x="57" y="8"/>
                  </a:lnTo>
                  <a:lnTo>
                    <a:pt x="57" y="8"/>
                  </a:lnTo>
                  <a:lnTo>
                    <a:pt x="57" y="10"/>
                  </a:lnTo>
                  <a:lnTo>
                    <a:pt x="57" y="12"/>
                  </a:lnTo>
                  <a:lnTo>
                    <a:pt x="59" y="14"/>
                  </a:lnTo>
                  <a:lnTo>
                    <a:pt x="59" y="14"/>
                  </a:lnTo>
                  <a:lnTo>
                    <a:pt x="59" y="19"/>
                  </a:lnTo>
                  <a:lnTo>
                    <a:pt x="59" y="19"/>
                  </a:lnTo>
                  <a:lnTo>
                    <a:pt x="59" y="21"/>
                  </a:lnTo>
                  <a:lnTo>
                    <a:pt x="61" y="25"/>
                  </a:lnTo>
                  <a:lnTo>
                    <a:pt x="63" y="27"/>
                  </a:lnTo>
                  <a:lnTo>
                    <a:pt x="63" y="29"/>
                  </a:lnTo>
                  <a:lnTo>
                    <a:pt x="61" y="29"/>
                  </a:lnTo>
                  <a:lnTo>
                    <a:pt x="61" y="29"/>
                  </a:lnTo>
                  <a:lnTo>
                    <a:pt x="61" y="27"/>
                  </a:lnTo>
                  <a:lnTo>
                    <a:pt x="59" y="25"/>
                  </a:lnTo>
                  <a:lnTo>
                    <a:pt x="59" y="25"/>
                  </a:lnTo>
                  <a:lnTo>
                    <a:pt x="57" y="25"/>
                  </a:lnTo>
                  <a:lnTo>
                    <a:pt x="57" y="27"/>
                  </a:lnTo>
                  <a:lnTo>
                    <a:pt x="55" y="27"/>
                  </a:lnTo>
                  <a:lnTo>
                    <a:pt x="53" y="25"/>
                  </a:lnTo>
                  <a:lnTo>
                    <a:pt x="53" y="25"/>
                  </a:lnTo>
                  <a:lnTo>
                    <a:pt x="50" y="23"/>
                  </a:lnTo>
                  <a:lnTo>
                    <a:pt x="48" y="21"/>
                  </a:lnTo>
                  <a:lnTo>
                    <a:pt x="48" y="21"/>
                  </a:lnTo>
                  <a:lnTo>
                    <a:pt x="53" y="16"/>
                  </a:lnTo>
                  <a:lnTo>
                    <a:pt x="55" y="14"/>
                  </a:lnTo>
                  <a:lnTo>
                    <a:pt x="50" y="14"/>
                  </a:lnTo>
                  <a:lnTo>
                    <a:pt x="48" y="12"/>
                  </a:lnTo>
                  <a:lnTo>
                    <a:pt x="46" y="12"/>
                  </a:lnTo>
                  <a:lnTo>
                    <a:pt x="46" y="8"/>
                  </a:lnTo>
                  <a:lnTo>
                    <a:pt x="46" y="6"/>
                  </a:lnTo>
                  <a:lnTo>
                    <a:pt x="44" y="4"/>
                  </a:lnTo>
                  <a:lnTo>
                    <a:pt x="44" y="4"/>
                  </a:lnTo>
                  <a:lnTo>
                    <a:pt x="40" y="4"/>
                  </a:lnTo>
                  <a:lnTo>
                    <a:pt x="40" y="4"/>
                  </a:lnTo>
                  <a:lnTo>
                    <a:pt x="38" y="6"/>
                  </a:lnTo>
                  <a:lnTo>
                    <a:pt x="38" y="6"/>
                  </a:lnTo>
                  <a:lnTo>
                    <a:pt x="36" y="6"/>
                  </a:lnTo>
                  <a:lnTo>
                    <a:pt x="32" y="6"/>
                  </a:lnTo>
                  <a:lnTo>
                    <a:pt x="32" y="6"/>
                  </a:lnTo>
                  <a:lnTo>
                    <a:pt x="27" y="10"/>
                  </a:lnTo>
                  <a:lnTo>
                    <a:pt x="25" y="10"/>
                  </a:lnTo>
                  <a:lnTo>
                    <a:pt x="25" y="10"/>
                  </a:lnTo>
                  <a:lnTo>
                    <a:pt x="25" y="10"/>
                  </a:lnTo>
                  <a:lnTo>
                    <a:pt x="23" y="12"/>
                  </a:lnTo>
                  <a:lnTo>
                    <a:pt x="23" y="12"/>
                  </a:lnTo>
                  <a:lnTo>
                    <a:pt x="23" y="12"/>
                  </a:lnTo>
                  <a:lnTo>
                    <a:pt x="23" y="14"/>
                  </a:lnTo>
                  <a:lnTo>
                    <a:pt x="21" y="14"/>
                  </a:lnTo>
                  <a:lnTo>
                    <a:pt x="21" y="14"/>
                  </a:lnTo>
                  <a:lnTo>
                    <a:pt x="19" y="16"/>
                  </a:lnTo>
                  <a:lnTo>
                    <a:pt x="21" y="16"/>
                  </a:lnTo>
                  <a:lnTo>
                    <a:pt x="21" y="19"/>
                  </a:lnTo>
                  <a:lnTo>
                    <a:pt x="19" y="19"/>
                  </a:lnTo>
                  <a:lnTo>
                    <a:pt x="19" y="19"/>
                  </a:lnTo>
                  <a:lnTo>
                    <a:pt x="21" y="21"/>
                  </a:lnTo>
                  <a:lnTo>
                    <a:pt x="25" y="23"/>
                  </a:lnTo>
                  <a:lnTo>
                    <a:pt x="25" y="27"/>
                  </a:lnTo>
                  <a:lnTo>
                    <a:pt x="23" y="31"/>
                  </a:lnTo>
                  <a:lnTo>
                    <a:pt x="15" y="35"/>
                  </a:lnTo>
                  <a:lnTo>
                    <a:pt x="4" y="40"/>
                  </a:lnTo>
                  <a:lnTo>
                    <a:pt x="2" y="42"/>
                  </a:lnTo>
                  <a:lnTo>
                    <a:pt x="0" y="44"/>
                  </a:lnTo>
                  <a:lnTo>
                    <a:pt x="0" y="48"/>
                  </a:lnTo>
                  <a:lnTo>
                    <a:pt x="0" y="52"/>
                  </a:lnTo>
                  <a:lnTo>
                    <a:pt x="0" y="54"/>
                  </a:lnTo>
                  <a:lnTo>
                    <a:pt x="2" y="54"/>
                  </a:lnTo>
                  <a:lnTo>
                    <a:pt x="4" y="54"/>
                  </a:lnTo>
                  <a:lnTo>
                    <a:pt x="6" y="54"/>
                  </a:lnTo>
                  <a:lnTo>
                    <a:pt x="9" y="54"/>
                  </a:lnTo>
                  <a:lnTo>
                    <a:pt x="13" y="56"/>
                  </a:lnTo>
                  <a:lnTo>
                    <a:pt x="13" y="56"/>
                  </a:lnTo>
                  <a:lnTo>
                    <a:pt x="15" y="58"/>
                  </a:lnTo>
                  <a:lnTo>
                    <a:pt x="15" y="61"/>
                  </a:lnTo>
                  <a:lnTo>
                    <a:pt x="17" y="61"/>
                  </a:lnTo>
                  <a:lnTo>
                    <a:pt x="21" y="58"/>
                  </a:lnTo>
                  <a:lnTo>
                    <a:pt x="27" y="58"/>
                  </a:lnTo>
                  <a:lnTo>
                    <a:pt x="29" y="58"/>
                  </a:lnTo>
                  <a:lnTo>
                    <a:pt x="29" y="58"/>
                  </a:lnTo>
                  <a:lnTo>
                    <a:pt x="32" y="58"/>
                  </a:lnTo>
                  <a:lnTo>
                    <a:pt x="34" y="56"/>
                  </a:lnTo>
                  <a:lnTo>
                    <a:pt x="38" y="54"/>
                  </a:lnTo>
                  <a:lnTo>
                    <a:pt x="40" y="54"/>
                  </a:lnTo>
                  <a:lnTo>
                    <a:pt x="42" y="54"/>
                  </a:lnTo>
                  <a:lnTo>
                    <a:pt x="44" y="56"/>
                  </a:lnTo>
                  <a:lnTo>
                    <a:pt x="44" y="58"/>
                  </a:lnTo>
                  <a:lnTo>
                    <a:pt x="46" y="58"/>
                  </a:lnTo>
                  <a:lnTo>
                    <a:pt x="48" y="58"/>
                  </a:lnTo>
                  <a:lnTo>
                    <a:pt x="48" y="58"/>
                  </a:lnTo>
                  <a:lnTo>
                    <a:pt x="50" y="58"/>
                  </a:lnTo>
                  <a:lnTo>
                    <a:pt x="50" y="58"/>
                  </a:lnTo>
                  <a:lnTo>
                    <a:pt x="50" y="58"/>
                  </a:lnTo>
                  <a:lnTo>
                    <a:pt x="53" y="58"/>
                  </a:lnTo>
                  <a:lnTo>
                    <a:pt x="53" y="58"/>
                  </a:lnTo>
                  <a:lnTo>
                    <a:pt x="59" y="61"/>
                  </a:lnTo>
                  <a:lnTo>
                    <a:pt x="59" y="61"/>
                  </a:lnTo>
                  <a:lnTo>
                    <a:pt x="61" y="63"/>
                  </a:lnTo>
                  <a:lnTo>
                    <a:pt x="61" y="63"/>
                  </a:lnTo>
                  <a:lnTo>
                    <a:pt x="63" y="63"/>
                  </a:lnTo>
                  <a:lnTo>
                    <a:pt x="63" y="67"/>
                  </a:lnTo>
                  <a:lnTo>
                    <a:pt x="63" y="69"/>
                  </a:lnTo>
                  <a:lnTo>
                    <a:pt x="63" y="71"/>
                  </a:lnTo>
                  <a:lnTo>
                    <a:pt x="63" y="73"/>
                  </a:lnTo>
                  <a:lnTo>
                    <a:pt x="65" y="73"/>
                  </a:lnTo>
                  <a:lnTo>
                    <a:pt x="65" y="75"/>
                  </a:lnTo>
                  <a:lnTo>
                    <a:pt x="65" y="77"/>
                  </a:lnTo>
                  <a:lnTo>
                    <a:pt x="65" y="77"/>
                  </a:lnTo>
                  <a:lnTo>
                    <a:pt x="65" y="79"/>
                  </a:lnTo>
                  <a:lnTo>
                    <a:pt x="65" y="84"/>
                  </a:lnTo>
                  <a:lnTo>
                    <a:pt x="69" y="88"/>
                  </a:lnTo>
                  <a:lnTo>
                    <a:pt x="71" y="88"/>
                  </a:lnTo>
                  <a:lnTo>
                    <a:pt x="76" y="90"/>
                  </a:lnTo>
                  <a:lnTo>
                    <a:pt x="76" y="94"/>
                  </a:lnTo>
                  <a:lnTo>
                    <a:pt x="76" y="98"/>
                  </a:lnTo>
                  <a:lnTo>
                    <a:pt x="73" y="103"/>
                  </a:lnTo>
                  <a:lnTo>
                    <a:pt x="71" y="107"/>
                  </a:lnTo>
                  <a:lnTo>
                    <a:pt x="73" y="111"/>
                  </a:lnTo>
                  <a:lnTo>
                    <a:pt x="73" y="115"/>
                  </a:lnTo>
                  <a:lnTo>
                    <a:pt x="80" y="126"/>
                  </a:lnTo>
                  <a:lnTo>
                    <a:pt x="82" y="126"/>
                  </a:lnTo>
                  <a:lnTo>
                    <a:pt x="88" y="126"/>
                  </a:lnTo>
                  <a:lnTo>
                    <a:pt x="90" y="126"/>
                  </a:lnTo>
                  <a:lnTo>
                    <a:pt x="109" y="134"/>
                  </a:lnTo>
                  <a:lnTo>
                    <a:pt x="115" y="138"/>
                  </a:lnTo>
                  <a:lnTo>
                    <a:pt x="115" y="138"/>
                  </a:lnTo>
                  <a:lnTo>
                    <a:pt x="122" y="138"/>
                  </a:lnTo>
                  <a:lnTo>
                    <a:pt x="124" y="138"/>
                  </a:lnTo>
                  <a:lnTo>
                    <a:pt x="124" y="140"/>
                  </a:lnTo>
                  <a:lnTo>
                    <a:pt x="126" y="142"/>
                  </a:lnTo>
                  <a:lnTo>
                    <a:pt x="126" y="142"/>
                  </a:lnTo>
                  <a:lnTo>
                    <a:pt x="128" y="145"/>
                  </a:lnTo>
                  <a:lnTo>
                    <a:pt x="128" y="145"/>
                  </a:lnTo>
                  <a:lnTo>
                    <a:pt x="130" y="147"/>
                  </a:lnTo>
                  <a:lnTo>
                    <a:pt x="130" y="149"/>
                  </a:lnTo>
                  <a:lnTo>
                    <a:pt x="130" y="151"/>
                  </a:lnTo>
                  <a:lnTo>
                    <a:pt x="132" y="151"/>
                  </a:lnTo>
                  <a:lnTo>
                    <a:pt x="134" y="151"/>
                  </a:lnTo>
                  <a:lnTo>
                    <a:pt x="134" y="151"/>
                  </a:lnTo>
                  <a:lnTo>
                    <a:pt x="134" y="151"/>
                  </a:lnTo>
                  <a:lnTo>
                    <a:pt x="136" y="149"/>
                  </a:lnTo>
                  <a:lnTo>
                    <a:pt x="138" y="149"/>
                  </a:lnTo>
                  <a:lnTo>
                    <a:pt x="143" y="149"/>
                  </a:lnTo>
                  <a:lnTo>
                    <a:pt x="145" y="149"/>
                  </a:lnTo>
                  <a:lnTo>
                    <a:pt x="145" y="151"/>
                  </a:lnTo>
                  <a:lnTo>
                    <a:pt x="145" y="151"/>
                  </a:lnTo>
                  <a:lnTo>
                    <a:pt x="147" y="149"/>
                  </a:lnTo>
                  <a:lnTo>
                    <a:pt x="147" y="151"/>
                  </a:lnTo>
                  <a:lnTo>
                    <a:pt x="147" y="151"/>
                  </a:lnTo>
                  <a:lnTo>
                    <a:pt x="149" y="151"/>
                  </a:lnTo>
                  <a:lnTo>
                    <a:pt x="149" y="151"/>
                  </a:lnTo>
                  <a:lnTo>
                    <a:pt x="151" y="149"/>
                  </a:lnTo>
                  <a:lnTo>
                    <a:pt x="151" y="149"/>
                  </a:lnTo>
                  <a:lnTo>
                    <a:pt x="151" y="149"/>
                  </a:lnTo>
                  <a:lnTo>
                    <a:pt x="153" y="149"/>
                  </a:lnTo>
                  <a:lnTo>
                    <a:pt x="153" y="149"/>
                  </a:lnTo>
                  <a:lnTo>
                    <a:pt x="151" y="147"/>
                  </a:lnTo>
                  <a:close/>
                  <a:moveTo>
                    <a:pt x="61" y="86"/>
                  </a:moveTo>
                  <a:lnTo>
                    <a:pt x="61" y="86"/>
                  </a:lnTo>
                  <a:lnTo>
                    <a:pt x="61" y="86"/>
                  </a:lnTo>
                  <a:lnTo>
                    <a:pt x="61" y="86"/>
                  </a:lnTo>
                  <a:lnTo>
                    <a:pt x="61" y="88"/>
                  </a:lnTo>
                  <a:lnTo>
                    <a:pt x="61" y="88"/>
                  </a:lnTo>
                  <a:lnTo>
                    <a:pt x="61" y="86"/>
                  </a:lnTo>
                  <a:lnTo>
                    <a:pt x="63" y="86"/>
                  </a:lnTo>
                  <a:lnTo>
                    <a:pt x="63" y="86"/>
                  </a:lnTo>
                  <a:lnTo>
                    <a:pt x="61" y="86"/>
                  </a:lnTo>
                  <a:close/>
                  <a:moveTo>
                    <a:pt x="155" y="126"/>
                  </a:moveTo>
                  <a:lnTo>
                    <a:pt x="155" y="128"/>
                  </a:lnTo>
                  <a:lnTo>
                    <a:pt x="157" y="128"/>
                  </a:lnTo>
                  <a:lnTo>
                    <a:pt x="157" y="126"/>
                  </a:lnTo>
                  <a:lnTo>
                    <a:pt x="155" y="126"/>
                  </a:lnTo>
                  <a:close/>
                  <a:moveTo>
                    <a:pt x="214" y="126"/>
                  </a:moveTo>
                  <a:lnTo>
                    <a:pt x="216" y="126"/>
                  </a:lnTo>
                  <a:lnTo>
                    <a:pt x="216" y="126"/>
                  </a:lnTo>
                  <a:lnTo>
                    <a:pt x="216" y="124"/>
                  </a:lnTo>
                  <a:lnTo>
                    <a:pt x="216" y="124"/>
                  </a:lnTo>
                  <a:lnTo>
                    <a:pt x="216" y="124"/>
                  </a:lnTo>
                  <a:lnTo>
                    <a:pt x="216" y="121"/>
                  </a:lnTo>
                  <a:lnTo>
                    <a:pt x="214" y="121"/>
                  </a:lnTo>
                  <a:lnTo>
                    <a:pt x="214" y="121"/>
                  </a:lnTo>
                  <a:lnTo>
                    <a:pt x="214" y="121"/>
                  </a:lnTo>
                  <a:lnTo>
                    <a:pt x="212" y="124"/>
                  </a:lnTo>
                  <a:lnTo>
                    <a:pt x="212" y="124"/>
                  </a:lnTo>
                  <a:lnTo>
                    <a:pt x="212" y="124"/>
                  </a:lnTo>
                  <a:lnTo>
                    <a:pt x="214" y="124"/>
                  </a:lnTo>
                  <a:lnTo>
                    <a:pt x="214" y="124"/>
                  </a:lnTo>
                  <a:lnTo>
                    <a:pt x="214" y="124"/>
                  </a:lnTo>
                  <a:lnTo>
                    <a:pt x="214" y="124"/>
                  </a:lnTo>
                  <a:lnTo>
                    <a:pt x="214" y="124"/>
                  </a:lnTo>
                  <a:lnTo>
                    <a:pt x="212" y="124"/>
                  </a:lnTo>
                  <a:lnTo>
                    <a:pt x="212" y="124"/>
                  </a:lnTo>
                  <a:lnTo>
                    <a:pt x="212" y="126"/>
                  </a:lnTo>
                  <a:lnTo>
                    <a:pt x="212" y="126"/>
                  </a:lnTo>
                  <a:lnTo>
                    <a:pt x="214" y="126"/>
                  </a:lnTo>
                  <a:close/>
                  <a:moveTo>
                    <a:pt x="151" y="130"/>
                  </a:moveTo>
                  <a:lnTo>
                    <a:pt x="151" y="130"/>
                  </a:lnTo>
                  <a:lnTo>
                    <a:pt x="151" y="130"/>
                  </a:lnTo>
                  <a:lnTo>
                    <a:pt x="149" y="130"/>
                  </a:lnTo>
                  <a:lnTo>
                    <a:pt x="149" y="132"/>
                  </a:lnTo>
                  <a:lnTo>
                    <a:pt x="151" y="132"/>
                  </a:lnTo>
                  <a:lnTo>
                    <a:pt x="151" y="132"/>
                  </a:lnTo>
                  <a:lnTo>
                    <a:pt x="151" y="132"/>
                  </a:lnTo>
                  <a:lnTo>
                    <a:pt x="151" y="130"/>
                  </a:lnTo>
                  <a:lnTo>
                    <a:pt x="151" y="130"/>
                  </a:lnTo>
                  <a:lnTo>
                    <a:pt x="151" y="130"/>
                  </a:lnTo>
                  <a:lnTo>
                    <a:pt x="151" y="130"/>
                  </a:lnTo>
                  <a:close/>
                  <a:moveTo>
                    <a:pt x="182" y="88"/>
                  </a:moveTo>
                  <a:lnTo>
                    <a:pt x="182" y="88"/>
                  </a:lnTo>
                  <a:lnTo>
                    <a:pt x="182" y="86"/>
                  </a:lnTo>
                  <a:lnTo>
                    <a:pt x="182" y="86"/>
                  </a:lnTo>
                  <a:lnTo>
                    <a:pt x="182" y="86"/>
                  </a:lnTo>
                  <a:lnTo>
                    <a:pt x="182" y="86"/>
                  </a:lnTo>
                  <a:lnTo>
                    <a:pt x="182" y="86"/>
                  </a:lnTo>
                  <a:lnTo>
                    <a:pt x="182" y="88"/>
                  </a:lnTo>
                  <a:close/>
                  <a:moveTo>
                    <a:pt x="161" y="128"/>
                  </a:moveTo>
                  <a:lnTo>
                    <a:pt x="161" y="128"/>
                  </a:lnTo>
                  <a:lnTo>
                    <a:pt x="161" y="128"/>
                  </a:lnTo>
                  <a:lnTo>
                    <a:pt x="159" y="128"/>
                  </a:lnTo>
                  <a:lnTo>
                    <a:pt x="161" y="128"/>
                  </a:lnTo>
                  <a:close/>
                  <a:moveTo>
                    <a:pt x="168" y="134"/>
                  </a:moveTo>
                  <a:lnTo>
                    <a:pt x="166" y="134"/>
                  </a:lnTo>
                  <a:lnTo>
                    <a:pt x="161" y="134"/>
                  </a:lnTo>
                  <a:lnTo>
                    <a:pt x="159" y="132"/>
                  </a:lnTo>
                  <a:lnTo>
                    <a:pt x="157" y="132"/>
                  </a:lnTo>
                  <a:lnTo>
                    <a:pt x="157" y="132"/>
                  </a:lnTo>
                  <a:lnTo>
                    <a:pt x="155" y="132"/>
                  </a:lnTo>
                  <a:lnTo>
                    <a:pt x="153" y="134"/>
                  </a:lnTo>
                  <a:lnTo>
                    <a:pt x="151" y="134"/>
                  </a:lnTo>
                  <a:lnTo>
                    <a:pt x="151" y="136"/>
                  </a:lnTo>
                  <a:lnTo>
                    <a:pt x="151" y="136"/>
                  </a:lnTo>
                  <a:lnTo>
                    <a:pt x="151" y="138"/>
                  </a:lnTo>
                  <a:lnTo>
                    <a:pt x="149" y="138"/>
                  </a:lnTo>
                  <a:lnTo>
                    <a:pt x="153" y="140"/>
                  </a:lnTo>
                  <a:lnTo>
                    <a:pt x="157" y="142"/>
                  </a:lnTo>
                  <a:lnTo>
                    <a:pt x="159" y="142"/>
                  </a:lnTo>
                  <a:lnTo>
                    <a:pt x="164" y="145"/>
                  </a:lnTo>
                  <a:lnTo>
                    <a:pt x="164" y="145"/>
                  </a:lnTo>
                  <a:lnTo>
                    <a:pt x="166" y="142"/>
                  </a:lnTo>
                  <a:lnTo>
                    <a:pt x="166" y="140"/>
                  </a:lnTo>
                  <a:lnTo>
                    <a:pt x="168" y="136"/>
                  </a:lnTo>
                  <a:lnTo>
                    <a:pt x="168" y="134"/>
                  </a:lnTo>
                  <a:close/>
                  <a:moveTo>
                    <a:pt x="226" y="159"/>
                  </a:moveTo>
                  <a:lnTo>
                    <a:pt x="226" y="159"/>
                  </a:lnTo>
                  <a:lnTo>
                    <a:pt x="224" y="159"/>
                  </a:lnTo>
                  <a:lnTo>
                    <a:pt x="224" y="161"/>
                  </a:lnTo>
                  <a:lnTo>
                    <a:pt x="224" y="163"/>
                  </a:lnTo>
                  <a:lnTo>
                    <a:pt x="224" y="166"/>
                  </a:lnTo>
                  <a:lnTo>
                    <a:pt x="226" y="166"/>
                  </a:lnTo>
                  <a:lnTo>
                    <a:pt x="226" y="163"/>
                  </a:lnTo>
                  <a:lnTo>
                    <a:pt x="226" y="163"/>
                  </a:lnTo>
                  <a:lnTo>
                    <a:pt x="226" y="163"/>
                  </a:lnTo>
                  <a:lnTo>
                    <a:pt x="226" y="163"/>
                  </a:lnTo>
                  <a:lnTo>
                    <a:pt x="226" y="161"/>
                  </a:lnTo>
                  <a:lnTo>
                    <a:pt x="228" y="161"/>
                  </a:lnTo>
                  <a:lnTo>
                    <a:pt x="228" y="161"/>
                  </a:lnTo>
                  <a:lnTo>
                    <a:pt x="228" y="161"/>
                  </a:lnTo>
                  <a:lnTo>
                    <a:pt x="226" y="161"/>
                  </a:lnTo>
                  <a:lnTo>
                    <a:pt x="226" y="159"/>
                  </a:lnTo>
                  <a:close/>
                  <a:moveTo>
                    <a:pt x="224" y="140"/>
                  </a:moveTo>
                  <a:lnTo>
                    <a:pt x="226" y="140"/>
                  </a:lnTo>
                  <a:lnTo>
                    <a:pt x="226" y="140"/>
                  </a:lnTo>
                  <a:lnTo>
                    <a:pt x="226" y="138"/>
                  </a:lnTo>
                  <a:lnTo>
                    <a:pt x="226" y="138"/>
                  </a:lnTo>
                  <a:lnTo>
                    <a:pt x="224" y="138"/>
                  </a:lnTo>
                  <a:lnTo>
                    <a:pt x="224" y="138"/>
                  </a:lnTo>
                  <a:lnTo>
                    <a:pt x="224" y="140"/>
                  </a:lnTo>
                  <a:lnTo>
                    <a:pt x="224" y="142"/>
                  </a:lnTo>
                  <a:lnTo>
                    <a:pt x="224" y="140"/>
                  </a:lnTo>
                  <a:close/>
                  <a:moveTo>
                    <a:pt x="298" y="126"/>
                  </a:moveTo>
                  <a:lnTo>
                    <a:pt x="296" y="121"/>
                  </a:lnTo>
                  <a:lnTo>
                    <a:pt x="296" y="119"/>
                  </a:lnTo>
                  <a:lnTo>
                    <a:pt x="289" y="111"/>
                  </a:lnTo>
                  <a:lnTo>
                    <a:pt x="287" y="111"/>
                  </a:lnTo>
                  <a:lnTo>
                    <a:pt x="285" y="111"/>
                  </a:lnTo>
                  <a:lnTo>
                    <a:pt x="285" y="111"/>
                  </a:lnTo>
                  <a:lnTo>
                    <a:pt x="285" y="109"/>
                  </a:lnTo>
                  <a:lnTo>
                    <a:pt x="283" y="107"/>
                  </a:lnTo>
                  <a:lnTo>
                    <a:pt x="281" y="107"/>
                  </a:lnTo>
                  <a:lnTo>
                    <a:pt x="281" y="107"/>
                  </a:lnTo>
                  <a:lnTo>
                    <a:pt x="281" y="105"/>
                  </a:lnTo>
                  <a:lnTo>
                    <a:pt x="279" y="105"/>
                  </a:lnTo>
                  <a:lnTo>
                    <a:pt x="277" y="103"/>
                  </a:lnTo>
                  <a:lnTo>
                    <a:pt x="275" y="105"/>
                  </a:lnTo>
                  <a:lnTo>
                    <a:pt x="275" y="105"/>
                  </a:lnTo>
                  <a:lnTo>
                    <a:pt x="275" y="109"/>
                  </a:lnTo>
                  <a:lnTo>
                    <a:pt x="272" y="109"/>
                  </a:lnTo>
                  <a:lnTo>
                    <a:pt x="272" y="103"/>
                  </a:lnTo>
                  <a:lnTo>
                    <a:pt x="270" y="103"/>
                  </a:lnTo>
                  <a:lnTo>
                    <a:pt x="268" y="100"/>
                  </a:lnTo>
                  <a:lnTo>
                    <a:pt x="264" y="100"/>
                  </a:lnTo>
                  <a:lnTo>
                    <a:pt x="262" y="100"/>
                  </a:lnTo>
                  <a:lnTo>
                    <a:pt x="260" y="100"/>
                  </a:lnTo>
                  <a:lnTo>
                    <a:pt x="256" y="98"/>
                  </a:lnTo>
                  <a:lnTo>
                    <a:pt x="254" y="96"/>
                  </a:lnTo>
                  <a:lnTo>
                    <a:pt x="254" y="98"/>
                  </a:lnTo>
                  <a:lnTo>
                    <a:pt x="249" y="100"/>
                  </a:lnTo>
                  <a:lnTo>
                    <a:pt x="249" y="100"/>
                  </a:lnTo>
                  <a:lnTo>
                    <a:pt x="247" y="100"/>
                  </a:lnTo>
                  <a:lnTo>
                    <a:pt x="245" y="100"/>
                  </a:lnTo>
                  <a:lnTo>
                    <a:pt x="243" y="100"/>
                  </a:lnTo>
                  <a:lnTo>
                    <a:pt x="239" y="100"/>
                  </a:lnTo>
                  <a:lnTo>
                    <a:pt x="237" y="103"/>
                  </a:lnTo>
                  <a:lnTo>
                    <a:pt x="237" y="111"/>
                  </a:lnTo>
                  <a:lnTo>
                    <a:pt x="237" y="117"/>
                  </a:lnTo>
                  <a:lnTo>
                    <a:pt x="237" y="119"/>
                  </a:lnTo>
                  <a:lnTo>
                    <a:pt x="235" y="119"/>
                  </a:lnTo>
                  <a:lnTo>
                    <a:pt x="233" y="121"/>
                  </a:lnTo>
                  <a:lnTo>
                    <a:pt x="233" y="121"/>
                  </a:lnTo>
                  <a:lnTo>
                    <a:pt x="233" y="124"/>
                  </a:lnTo>
                  <a:lnTo>
                    <a:pt x="233" y="128"/>
                  </a:lnTo>
                  <a:lnTo>
                    <a:pt x="233" y="130"/>
                  </a:lnTo>
                  <a:lnTo>
                    <a:pt x="231" y="130"/>
                  </a:lnTo>
                  <a:lnTo>
                    <a:pt x="231" y="130"/>
                  </a:lnTo>
                  <a:lnTo>
                    <a:pt x="228" y="132"/>
                  </a:lnTo>
                  <a:lnTo>
                    <a:pt x="228" y="132"/>
                  </a:lnTo>
                  <a:lnTo>
                    <a:pt x="228" y="134"/>
                  </a:lnTo>
                  <a:lnTo>
                    <a:pt x="228" y="134"/>
                  </a:lnTo>
                  <a:lnTo>
                    <a:pt x="228" y="134"/>
                  </a:lnTo>
                  <a:lnTo>
                    <a:pt x="231" y="134"/>
                  </a:lnTo>
                  <a:lnTo>
                    <a:pt x="233" y="134"/>
                  </a:lnTo>
                  <a:lnTo>
                    <a:pt x="233" y="134"/>
                  </a:lnTo>
                  <a:lnTo>
                    <a:pt x="233" y="136"/>
                  </a:lnTo>
                  <a:lnTo>
                    <a:pt x="233" y="138"/>
                  </a:lnTo>
                  <a:lnTo>
                    <a:pt x="231" y="140"/>
                  </a:lnTo>
                  <a:lnTo>
                    <a:pt x="231" y="140"/>
                  </a:lnTo>
                  <a:lnTo>
                    <a:pt x="231" y="142"/>
                  </a:lnTo>
                  <a:lnTo>
                    <a:pt x="231" y="142"/>
                  </a:lnTo>
                  <a:lnTo>
                    <a:pt x="231" y="145"/>
                  </a:lnTo>
                  <a:lnTo>
                    <a:pt x="233" y="145"/>
                  </a:lnTo>
                  <a:lnTo>
                    <a:pt x="233" y="147"/>
                  </a:lnTo>
                  <a:lnTo>
                    <a:pt x="233" y="147"/>
                  </a:lnTo>
                  <a:lnTo>
                    <a:pt x="233" y="149"/>
                  </a:lnTo>
                  <a:lnTo>
                    <a:pt x="233" y="149"/>
                  </a:lnTo>
                  <a:lnTo>
                    <a:pt x="235" y="151"/>
                  </a:lnTo>
                  <a:lnTo>
                    <a:pt x="235" y="153"/>
                  </a:lnTo>
                  <a:lnTo>
                    <a:pt x="237" y="153"/>
                  </a:lnTo>
                  <a:lnTo>
                    <a:pt x="237" y="153"/>
                  </a:lnTo>
                  <a:lnTo>
                    <a:pt x="237" y="153"/>
                  </a:lnTo>
                  <a:lnTo>
                    <a:pt x="237" y="153"/>
                  </a:lnTo>
                  <a:lnTo>
                    <a:pt x="233" y="157"/>
                  </a:lnTo>
                  <a:lnTo>
                    <a:pt x="233" y="161"/>
                  </a:lnTo>
                  <a:lnTo>
                    <a:pt x="233" y="163"/>
                  </a:lnTo>
                  <a:lnTo>
                    <a:pt x="235" y="163"/>
                  </a:lnTo>
                  <a:lnTo>
                    <a:pt x="239" y="163"/>
                  </a:lnTo>
                  <a:lnTo>
                    <a:pt x="241" y="159"/>
                  </a:lnTo>
                  <a:lnTo>
                    <a:pt x="247" y="159"/>
                  </a:lnTo>
                  <a:lnTo>
                    <a:pt x="254" y="157"/>
                  </a:lnTo>
                  <a:lnTo>
                    <a:pt x="256" y="155"/>
                  </a:lnTo>
                  <a:lnTo>
                    <a:pt x="256" y="151"/>
                  </a:lnTo>
                  <a:lnTo>
                    <a:pt x="254" y="149"/>
                  </a:lnTo>
                  <a:lnTo>
                    <a:pt x="254" y="149"/>
                  </a:lnTo>
                  <a:lnTo>
                    <a:pt x="256" y="147"/>
                  </a:lnTo>
                  <a:lnTo>
                    <a:pt x="258" y="147"/>
                  </a:lnTo>
                  <a:lnTo>
                    <a:pt x="258" y="147"/>
                  </a:lnTo>
                  <a:lnTo>
                    <a:pt x="258" y="147"/>
                  </a:lnTo>
                  <a:lnTo>
                    <a:pt x="260" y="147"/>
                  </a:lnTo>
                  <a:lnTo>
                    <a:pt x="260" y="149"/>
                  </a:lnTo>
                  <a:lnTo>
                    <a:pt x="260" y="149"/>
                  </a:lnTo>
                  <a:lnTo>
                    <a:pt x="260" y="149"/>
                  </a:lnTo>
                  <a:lnTo>
                    <a:pt x="260" y="149"/>
                  </a:lnTo>
                  <a:lnTo>
                    <a:pt x="264" y="155"/>
                  </a:lnTo>
                  <a:lnTo>
                    <a:pt x="266" y="155"/>
                  </a:lnTo>
                  <a:lnTo>
                    <a:pt x="268" y="157"/>
                  </a:lnTo>
                  <a:lnTo>
                    <a:pt x="268" y="161"/>
                  </a:lnTo>
                  <a:lnTo>
                    <a:pt x="268" y="163"/>
                  </a:lnTo>
                  <a:lnTo>
                    <a:pt x="270" y="163"/>
                  </a:lnTo>
                  <a:lnTo>
                    <a:pt x="270" y="163"/>
                  </a:lnTo>
                  <a:lnTo>
                    <a:pt x="275" y="163"/>
                  </a:lnTo>
                  <a:lnTo>
                    <a:pt x="277" y="163"/>
                  </a:lnTo>
                  <a:lnTo>
                    <a:pt x="277" y="163"/>
                  </a:lnTo>
                  <a:lnTo>
                    <a:pt x="277" y="159"/>
                  </a:lnTo>
                  <a:lnTo>
                    <a:pt x="277" y="157"/>
                  </a:lnTo>
                  <a:lnTo>
                    <a:pt x="279" y="157"/>
                  </a:lnTo>
                  <a:lnTo>
                    <a:pt x="281" y="157"/>
                  </a:lnTo>
                  <a:lnTo>
                    <a:pt x="283" y="157"/>
                  </a:lnTo>
                  <a:lnTo>
                    <a:pt x="285" y="155"/>
                  </a:lnTo>
                  <a:lnTo>
                    <a:pt x="287" y="155"/>
                  </a:lnTo>
                  <a:lnTo>
                    <a:pt x="289" y="155"/>
                  </a:lnTo>
                  <a:lnTo>
                    <a:pt x="289" y="153"/>
                  </a:lnTo>
                  <a:lnTo>
                    <a:pt x="287" y="153"/>
                  </a:lnTo>
                  <a:lnTo>
                    <a:pt x="287" y="151"/>
                  </a:lnTo>
                  <a:lnTo>
                    <a:pt x="287" y="151"/>
                  </a:lnTo>
                  <a:lnTo>
                    <a:pt x="289" y="149"/>
                  </a:lnTo>
                  <a:lnTo>
                    <a:pt x="289" y="149"/>
                  </a:lnTo>
                  <a:lnTo>
                    <a:pt x="289" y="149"/>
                  </a:lnTo>
                  <a:lnTo>
                    <a:pt x="289" y="149"/>
                  </a:lnTo>
                  <a:lnTo>
                    <a:pt x="289" y="147"/>
                  </a:lnTo>
                  <a:lnTo>
                    <a:pt x="289" y="145"/>
                  </a:lnTo>
                  <a:lnTo>
                    <a:pt x="289" y="145"/>
                  </a:lnTo>
                  <a:lnTo>
                    <a:pt x="289" y="142"/>
                  </a:lnTo>
                  <a:lnTo>
                    <a:pt x="289" y="142"/>
                  </a:lnTo>
                  <a:lnTo>
                    <a:pt x="291" y="140"/>
                  </a:lnTo>
                  <a:lnTo>
                    <a:pt x="293" y="134"/>
                  </a:lnTo>
                  <a:lnTo>
                    <a:pt x="296" y="132"/>
                  </a:lnTo>
                  <a:lnTo>
                    <a:pt x="296" y="132"/>
                  </a:lnTo>
                  <a:lnTo>
                    <a:pt x="296" y="130"/>
                  </a:lnTo>
                  <a:lnTo>
                    <a:pt x="298" y="130"/>
                  </a:lnTo>
                  <a:lnTo>
                    <a:pt x="298" y="128"/>
                  </a:lnTo>
                  <a:lnTo>
                    <a:pt x="298" y="126"/>
                  </a:lnTo>
                  <a:close/>
                  <a:moveTo>
                    <a:pt x="182" y="126"/>
                  </a:moveTo>
                  <a:lnTo>
                    <a:pt x="182" y="126"/>
                  </a:lnTo>
                  <a:lnTo>
                    <a:pt x="182" y="126"/>
                  </a:lnTo>
                  <a:lnTo>
                    <a:pt x="182" y="126"/>
                  </a:lnTo>
                  <a:lnTo>
                    <a:pt x="182" y="126"/>
                  </a:lnTo>
                  <a:lnTo>
                    <a:pt x="180" y="126"/>
                  </a:lnTo>
                  <a:lnTo>
                    <a:pt x="178" y="128"/>
                  </a:lnTo>
                  <a:lnTo>
                    <a:pt x="178" y="130"/>
                  </a:lnTo>
                  <a:lnTo>
                    <a:pt x="178" y="132"/>
                  </a:lnTo>
                  <a:lnTo>
                    <a:pt x="180" y="132"/>
                  </a:lnTo>
                  <a:lnTo>
                    <a:pt x="182" y="132"/>
                  </a:lnTo>
                  <a:lnTo>
                    <a:pt x="182" y="132"/>
                  </a:lnTo>
                  <a:lnTo>
                    <a:pt x="184" y="134"/>
                  </a:lnTo>
                  <a:lnTo>
                    <a:pt x="184" y="132"/>
                  </a:lnTo>
                  <a:lnTo>
                    <a:pt x="184" y="130"/>
                  </a:lnTo>
                  <a:lnTo>
                    <a:pt x="184" y="128"/>
                  </a:lnTo>
                  <a:lnTo>
                    <a:pt x="184" y="126"/>
                  </a:lnTo>
                  <a:lnTo>
                    <a:pt x="182" y="126"/>
                  </a:lnTo>
                  <a:close/>
                  <a:moveTo>
                    <a:pt x="222" y="126"/>
                  </a:moveTo>
                  <a:lnTo>
                    <a:pt x="222" y="126"/>
                  </a:lnTo>
                  <a:lnTo>
                    <a:pt x="222" y="126"/>
                  </a:lnTo>
                  <a:lnTo>
                    <a:pt x="220" y="126"/>
                  </a:lnTo>
                  <a:lnTo>
                    <a:pt x="216" y="126"/>
                  </a:lnTo>
                  <a:lnTo>
                    <a:pt x="214" y="128"/>
                  </a:lnTo>
                  <a:lnTo>
                    <a:pt x="214" y="130"/>
                  </a:lnTo>
                  <a:lnTo>
                    <a:pt x="212" y="130"/>
                  </a:lnTo>
                  <a:lnTo>
                    <a:pt x="210" y="130"/>
                  </a:lnTo>
                  <a:lnTo>
                    <a:pt x="210" y="130"/>
                  </a:lnTo>
                  <a:lnTo>
                    <a:pt x="208" y="130"/>
                  </a:lnTo>
                  <a:lnTo>
                    <a:pt x="212" y="132"/>
                  </a:lnTo>
                  <a:lnTo>
                    <a:pt x="214" y="136"/>
                  </a:lnTo>
                  <a:lnTo>
                    <a:pt x="214" y="136"/>
                  </a:lnTo>
                  <a:lnTo>
                    <a:pt x="216" y="134"/>
                  </a:lnTo>
                  <a:lnTo>
                    <a:pt x="220" y="134"/>
                  </a:lnTo>
                  <a:lnTo>
                    <a:pt x="222" y="132"/>
                  </a:lnTo>
                  <a:lnTo>
                    <a:pt x="222" y="130"/>
                  </a:lnTo>
                  <a:lnTo>
                    <a:pt x="224" y="128"/>
                  </a:lnTo>
                  <a:lnTo>
                    <a:pt x="222" y="128"/>
                  </a:lnTo>
                  <a:lnTo>
                    <a:pt x="222" y="126"/>
                  </a:lnTo>
                  <a:close/>
                  <a:moveTo>
                    <a:pt x="218" y="134"/>
                  </a:moveTo>
                  <a:lnTo>
                    <a:pt x="218" y="134"/>
                  </a:lnTo>
                  <a:lnTo>
                    <a:pt x="218" y="136"/>
                  </a:lnTo>
                  <a:lnTo>
                    <a:pt x="216" y="136"/>
                  </a:lnTo>
                  <a:lnTo>
                    <a:pt x="216" y="136"/>
                  </a:lnTo>
                  <a:lnTo>
                    <a:pt x="216" y="136"/>
                  </a:lnTo>
                  <a:lnTo>
                    <a:pt x="216" y="138"/>
                  </a:lnTo>
                  <a:lnTo>
                    <a:pt x="216" y="138"/>
                  </a:lnTo>
                  <a:lnTo>
                    <a:pt x="216" y="138"/>
                  </a:lnTo>
                  <a:lnTo>
                    <a:pt x="216" y="138"/>
                  </a:lnTo>
                  <a:lnTo>
                    <a:pt x="216" y="138"/>
                  </a:lnTo>
                  <a:lnTo>
                    <a:pt x="216" y="138"/>
                  </a:lnTo>
                  <a:lnTo>
                    <a:pt x="216" y="140"/>
                  </a:lnTo>
                  <a:lnTo>
                    <a:pt x="216" y="140"/>
                  </a:lnTo>
                  <a:lnTo>
                    <a:pt x="216" y="140"/>
                  </a:lnTo>
                  <a:lnTo>
                    <a:pt x="218" y="140"/>
                  </a:lnTo>
                  <a:lnTo>
                    <a:pt x="216" y="140"/>
                  </a:lnTo>
                  <a:lnTo>
                    <a:pt x="218" y="140"/>
                  </a:lnTo>
                  <a:lnTo>
                    <a:pt x="218" y="140"/>
                  </a:lnTo>
                  <a:lnTo>
                    <a:pt x="218" y="140"/>
                  </a:lnTo>
                  <a:lnTo>
                    <a:pt x="218" y="140"/>
                  </a:lnTo>
                  <a:lnTo>
                    <a:pt x="218" y="140"/>
                  </a:lnTo>
                  <a:lnTo>
                    <a:pt x="218" y="138"/>
                  </a:lnTo>
                  <a:lnTo>
                    <a:pt x="218" y="138"/>
                  </a:lnTo>
                  <a:lnTo>
                    <a:pt x="220" y="138"/>
                  </a:lnTo>
                  <a:lnTo>
                    <a:pt x="220" y="138"/>
                  </a:lnTo>
                  <a:lnTo>
                    <a:pt x="220" y="138"/>
                  </a:lnTo>
                  <a:lnTo>
                    <a:pt x="220" y="138"/>
                  </a:lnTo>
                  <a:lnTo>
                    <a:pt x="220" y="138"/>
                  </a:lnTo>
                  <a:lnTo>
                    <a:pt x="220" y="138"/>
                  </a:lnTo>
                  <a:lnTo>
                    <a:pt x="220" y="136"/>
                  </a:lnTo>
                  <a:lnTo>
                    <a:pt x="220" y="136"/>
                  </a:lnTo>
                  <a:lnTo>
                    <a:pt x="220" y="136"/>
                  </a:lnTo>
                  <a:lnTo>
                    <a:pt x="220" y="134"/>
                  </a:lnTo>
                  <a:lnTo>
                    <a:pt x="218" y="134"/>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4" name="Freeform 37">
              <a:extLst>
                <a:ext uri="{FF2B5EF4-FFF2-40B4-BE49-F238E27FC236}">
                  <a16:creationId xmlns:a16="http://schemas.microsoft.com/office/drawing/2014/main" id="{839000EC-26C6-4833-88EF-EAA3C56DF8FF}"/>
                </a:ext>
              </a:extLst>
            </p:cNvPr>
            <p:cNvSpPr>
              <a:spLocks noEditPoints="1"/>
            </p:cNvSpPr>
            <p:nvPr/>
          </p:nvSpPr>
          <p:spPr bwMode="auto">
            <a:xfrm>
              <a:off x="5397622" y="5795538"/>
              <a:ext cx="248081" cy="158438"/>
            </a:xfrm>
            <a:custGeom>
              <a:avLst/>
              <a:gdLst>
                <a:gd name="T0" fmla="*/ 109 w 119"/>
                <a:gd name="T1" fmla="*/ 61 h 76"/>
                <a:gd name="T2" fmla="*/ 105 w 119"/>
                <a:gd name="T3" fmla="*/ 57 h 76"/>
                <a:gd name="T4" fmla="*/ 100 w 119"/>
                <a:gd name="T5" fmla="*/ 59 h 76"/>
                <a:gd name="T6" fmla="*/ 96 w 119"/>
                <a:gd name="T7" fmla="*/ 63 h 76"/>
                <a:gd name="T8" fmla="*/ 96 w 119"/>
                <a:gd name="T9" fmla="*/ 65 h 76"/>
                <a:gd name="T10" fmla="*/ 100 w 119"/>
                <a:gd name="T11" fmla="*/ 68 h 76"/>
                <a:gd name="T12" fmla="*/ 109 w 119"/>
                <a:gd name="T13" fmla="*/ 72 h 76"/>
                <a:gd name="T14" fmla="*/ 111 w 119"/>
                <a:gd name="T15" fmla="*/ 68 h 76"/>
                <a:gd name="T16" fmla="*/ 109 w 119"/>
                <a:gd name="T17" fmla="*/ 63 h 76"/>
                <a:gd name="T18" fmla="*/ 113 w 119"/>
                <a:gd name="T19" fmla="*/ 26 h 76"/>
                <a:gd name="T20" fmla="*/ 107 w 119"/>
                <a:gd name="T21" fmla="*/ 15 h 76"/>
                <a:gd name="T22" fmla="*/ 100 w 119"/>
                <a:gd name="T23" fmla="*/ 11 h 76"/>
                <a:gd name="T24" fmla="*/ 77 w 119"/>
                <a:gd name="T25" fmla="*/ 2 h 76"/>
                <a:gd name="T26" fmla="*/ 75 w 119"/>
                <a:gd name="T27" fmla="*/ 0 h 76"/>
                <a:gd name="T28" fmla="*/ 71 w 119"/>
                <a:gd name="T29" fmla="*/ 0 h 76"/>
                <a:gd name="T30" fmla="*/ 65 w 119"/>
                <a:gd name="T31" fmla="*/ 2 h 76"/>
                <a:gd name="T32" fmla="*/ 54 w 119"/>
                <a:gd name="T33" fmla="*/ 11 h 76"/>
                <a:gd name="T34" fmla="*/ 42 w 119"/>
                <a:gd name="T35" fmla="*/ 11 h 76"/>
                <a:gd name="T36" fmla="*/ 23 w 119"/>
                <a:gd name="T37" fmla="*/ 7 h 76"/>
                <a:gd name="T38" fmla="*/ 19 w 119"/>
                <a:gd name="T39" fmla="*/ 7 h 76"/>
                <a:gd name="T40" fmla="*/ 15 w 119"/>
                <a:gd name="T41" fmla="*/ 5 h 76"/>
                <a:gd name="T42" fmla="*/ 10 w 119"/>
                <a:gd name="T43" fmla="*/ 7 h 76"/>
                <a:gd name="T44" fmla="*/ 8 w 119"/>
                <a:gd name="T45" fmla="*/ 5 h 76"/>
                <a:gd name="T46" fmla="*/ 6 w 119"/>
                <a:gd name="T47" fmla="*/ 2 h 76"/>
                <a:gd name="T48" fmla="*/ 0 w 119"/>
                <a:gd name="T49" fmla="*/ 5 h 76"/>
                <a:gd name="T50" fmla="*/ 2 w 119"/>
                <a:gd name="T51" fmla="*/ 15 h 76"/>
                <a:gd name="T52" fmla="*/ 12 w 119"/>
                <a:gd name="T53" fmla="*/ 30 h 76"/>
                <a:gd name="T54" fmla="*/ 19 w 119"/>
                <a:gd name="T55" fmla="*/ 32 h 76"/>
                <a:gd name="T56" fmla="*/ 33 w 119"/>
                <a:gd name="T57" fmla="*/ 34 h 76"/>
                <a:gd name="T58" fmla="*/ 48 w 119"/>
                <a:gd name="T59" fmla="*/ 40 h 76"/>
                <a:gd name="T60" fmla="*/ 59 w 119"/>
                <a:gd name="T61" fmla="*/ 49 h 76"/>
                <a:gd name="T62" fmla="*/ 61 w 119"/>
                <a:gd name="T63" fmla="*/ 51 h 76"/>
                <a:gd name="T64" fmla="*/ 63 w 119"/>
                <a:gd name="T65" fmla="*/ 55 h 76"/>
                <a:gd name="T66" fmla="*/ 65 w 119"/>
                <a:gd name="T67" fmla="*/ 57 h 76"/>
                <a:gd name="T68" fmla="*/ 67 w 119"/>
                <a:gd name="T69" fmla="*/ 57 h 76"/>
                <a:gd name="T70" fmla="*/ 69 w 119"/>
                <a:gd name="T71" fmla="*/ 61 h 76"/>
                <a:gd name="T72" fmla="*/ 69 w 119"/>
                <a:gd name="T73" fmla="*/ 65 h 76"/>
                <a:gd name="T74" fmla="*/ 67 w 119"/>
                <a:gd name="T75" fmla="*/ 70 h 76"/>
                <a:gd name="T76" fmla="*/ 61 w 119"/>
                <a:gd name="T77" fmla="*/ 72 h 76"/>
                <a:gd name="T78" fmla="*/ 63 w 119"/>
                <a:gd name="T79" fmla="*/ 76 h 76"/>
                <a:gd name="T80" fmla="*/ 67 w 119"/>
                <a:gd name="T81" fmla="*/ 76 h 76"/>
                <a:gd name="T82" fmla="*/ 71 w 119"/>
                <a:gd name="T83" fmla="*/ 76 h 76"/>
                <a:gd name="T84" fmla="*/ 73 w 119"/>
                <a:gd name="T85" fmla="*/ 74 h 76"/>
                <a:gd name="T86" fmla="*/ 75 w 119"/>
                <a:gd name="T87" fmla="*/ 68 h 76"/>
                <a:gd name="T88" fmla="*/ 73 w 119"/>
                <a:gd name="T89" fmla="*/ 68 h 76"/>
                <a:gd name="T90" fmla="*/ 73 w 119"/>
                <a:gd name="T91" fmla="*/ 70 h 76"/>
                <a:gd name="T92" fmla="*/ 71 w 119"/>
                <a:gd name="T93" fmla="*/ 68 h 76"/>
                <a:gd name="T94" fmla="*/ 73 w 119"/>
                <a:gd name="T95" fmla="*/ 63 h 76"/>
                <a:gd name="T96" fmla="*/ 77 w 119"/>
                <a:gd name="T97" fmla="*/ 63 h 76"/>
                <a:gd name="T98" fmla="*/ 79 w 119"/>
                <a:gd name="T99" fmla="*/ 57 h 76"/>
                <a:gd name="T100" fmla="*/ 86 w 119"/>
                <a:gd name="T101" fmla="*/ 51 h 76"/>
                <a:gd name="T102" fmla="*/ 100 w 119"/>
                <a:gd name="T103" fmla="*/ 44 h 76"/>
                <a:gd name="T104" fmla="*/ 102 w 119"/>
                <a:gd name="T105" fmla="*/ 42 h 76"/>
                <a:gd name="T106" fmla="*/ 111 w 119"/>
                <a:gd name="T107" fmla="*/ 42 h 76"/>
                <a:gd name="T108" fmla="*/ 115 w 119"/>
                <a:gd name="T109" fmla="*/ 38 h 76"/>
                <a:gd name="T110" fmla="*/ 119 w 119"/>
                <a:gd name="T111" fmla="*/ 34 h 76"/>
                <a:gd name="T112" fmla="*/ 117 w 119"/>
                <a:gd name="T113"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76">
                  <a:moveTo>
                    <a:pt x="109" y="63"/>
                  </a:moveTo>
                  <a:lnTo>
                    <a:pt x="109" y="61"/>
                  </a:lnTo>
                  <a:lnTo>
                    <a:pt x="107" y="59"/>
                  </a:lnTo>
                  <a:lnTo>
                    <a:pt x="105" y="57"/>
                  </a:lnTo>
                  <a:lnTo>
                    <a:pt x="102" y="59"/>
                  </a:lnTo>
                  <a:lnTo>
                    <a:pt x="100" y="59"/>
                  </a:lnTo>
                  <a:lnTo>
                    <a:pt x="100" y="59"/>
                  </a:lnTo>
                  <a:lnTo>
                    <a:pt x="96" y="63"/>
                  </a:lnTo>
                  <a:lnTo>
                    <a:pt x="96" y="63"/>
                  </a:lnTo>
                  <a:lnTo>
                    <a:pt x="96" y="65"/>
                  </a:lnTo>
                  <a:lnTo>
                    <a:pt x="98" y="65"/>
                  </a:lnTo>
                  <a:lnTo>
                    <a:pt x="100" y="68"/>
                  </a:lnTo>
                  <a:lnTo>
                    <a:pt x="105" y="70"/>
                  </a:lnTo>
                  <a:lnTo>
                    <a:pt x="109" y="72"/>
                  </a:lnTo>
                  <a:lnTo>
                    <a:pt x="109" y="70"/>
                  </a:lnTo>
                  <a:lnTo>
                    <a:pt x="111" y="68"/>
                  </a:lnTo>
                  <a:lnTo>
                    <a:pt x="111" y="65"/>
                  </a:lnTo>
                  <a:lnTo>
                    <a:pt x="109" y="63"/>
                  </a:lnTo>
                  <a:close/>
                  <a:moveTo>
                    <a:pt x="117" y="28"/>
                  </a:moveTo>
                  <a:lnTo>
                    <a:pt x="113" y="26"/>
                  </a:lnTo>
                  <a:lnTo>
                    <a:pt x="111" y="21"/>
                  </a:lnTo>
                  <a:lnTo>
                    <a:pt x="107" y="15"/>
                  </a:lnTo>
                  <a:lnTo>
                    <a:pt x="102" y="13"/>
                  </a:lnTo>
                  <a:lnTo>
                    <a:pt x="100" y="11"/>
                  </a:lnTo>
                  <a:lnTo>
                    <a:pt x="84" y="5"/>
                  </a:lnTo>
                  <a:lnTo>
                    <a:pt x="77" y="2"/>
                  </a:lnTo>
                  <a:lnTo>
                    <a:pt x="75" y="2"/>
                  </a:lnTo>
                  <a:lnTo>
                    <a:pt x="75" y="0"/>
                  </a:lnTo>
                  <a:lnTo>
                    <a:pt x="73" y="0"/>
                  </a:lnTo>
                  <a:lnTo>
                    <a:pt x="71" y="0"/>
                  </a:lnTo>
                  <a:lnTo>
                    <a:pt x="69" y="0"/>
                  </a:lnTo>
                  <a:lnTo>
                    <a:pt x="65" y="2"/>
                  </a:lnTo>
                  <a:lnTo>
                    <a:pt x="59" y="9"/>
                  </a:lnTo>
                  <a:lnTo>
                    <a:pt x="54" y="11"/>
                  </a:lnTo>
                  <a:lnTo>
                    <a:pt x="50" y="11"/>
                  </a:lnTo>
                  <a:lnTo>
                    <a:pt x="42" y="11"/>
                  </a:lnTo>
                  <a:lnTo>
                    <a:pt x="40" y="13"/>
                  </a:lnTo>
                  <a:lnTo>
                    <a:pt x="23" y="7"/>
                  </a:lnTo>
                  <a:lnTo>
                    <a:pt x="21" y="7"/>
                  </a:lnTo>
                  <a:lnTo>
                    <a:pt x="19" y="7"/>
                  </a:lnTo>
                  <a:lnTo>
                    <a:pt x="17" y="7"/>
                  </a:lnTo>
                  <a:lnTo>
                    <a:pt x="15" y="5"/>
                  </a:lnTo>
                  <a:lnTo>
                    <a:pt x="12" y="7"/>
                  </a:lnTo>
                  <a:lnTo>
                    <a:pt x="10" y="7"/>
                  </a:lnTo>
                  <a:lnTo>
                    <a:pt x="8" y="7"/>
                  </a:lnTo>
                  <a:lnTo>
                    <a:pt x="8" y="5"/>
                  </a:lnTo>
                  <a:lnTo>
                    <a:pt x="6" y="5"/>
                  </a:lnTo>
                  <a:lnTo>
                    <a:pt x="6" y="2"/>
                  </a:lnTo>
                  <a:lnTo>
                    <a:pt x="4" y="2"/>
                  </a:lnTo>
                  <a:lnTo>
                    <a:pt x="0" y="5"/>
                  </a:lnTo>
                  <a:lnTo>
                    <a:pt x="0" y="7"/>
                  </a:lnTo>
                  <a:lnTo>
                    <a:pt x="2" y="15"/>
                  </a:lnTo>
                  <a:lnTo>
                    <a:pt x="10" y="26"/>
                  </a:lnTo>
                  <a:lnTo>
                    <a:pt x="12" y="30"/>
                  </a:lnTo>
                  <a:lnTo>
                    <a:pt x="15" y="32"/>
                  </a:lnTo>
                  <a:lnTo>
                    <a:pt x="19" y="32"/>
                  </a:lnTo>
                  <a:lnTo>
                    <a:pt x="29" y="32"/>
                  </a:lnTo>
                  <a:lnTo>
                    <a:pt x="33" y="34"/>
                  </a:lnTo>
                  <a:lnTo>
                    <a:pt x="46" y="38"/>
                  </a:lnTo>
                  <a:lnTo>
                    <a:pt x="48" y="40"/>
                  </a:lnTo>
                  <a:lnTo>
                    <a:pt x="54" y="47"/>
                  </a:lnTo>
                  <a:lnTo>
                    <a:pt x="59" y="49"/>
                  </a:lnTo>
                  <a:lnTo>
                    <a:pt x="61" y="51"/>
                  </a:lnTo>
                  <a:lnTo>
                    <a:pt x="61" y="51"/>
                  </a:lnTo>
                  <a:lnTo>
                    <a:pt x="61" y="53"/>
                  </a:lnTo>
                  <a:lnTo>
                    <a:pt x="63" y="55"/>
                  </a:lnTo>
                  <a:lnTo>
                    <a:pt x="65" y="57"/>
                  </a:lnTo>
                  <a:lnTo>
                    <a:pt x="65" y="57"/>
                  </a:lnTo>
                  <a:lnTo>
                    <a:pt x="67" y="57"/>
                  </a:lnTo>
                  <a:lnTo>
                    <a:pt x="67" y="57"/>
                  </a:lnTo>
                  <a:lnTo>
                    <a:pt x="69" y="61"/>
                  </a:lnTo>
                  <a:lnTo>
                    <a:pt x="69" y="61"/>
                  </a:lnTo>
                  <a:lnTo>
                    <a:pt x="69" y="63"/>
                  </a:lnTo>
                  <a:lnTo>
                    <a:pt x="69" y="65"/>
                  </a:lnTo>
                  <a:lnTo>
                    <a:pt x="69" y="68"/>
                  </a:lnTo>
                  <a:lnTo>
                    <a:pt x="67" y="70"/>
                  </a:lnTo>
                  <a:lnTo>
                    <a:pt x="63" y="72"/>
                  </a:lnTo>
                  <a:lnTo>
                    <a:pt x="61" y="72"/>
                  </a:lnTo>
                  <a:lnTo>
                    <a:pt x="61" y="74"/>
                  </a:lnTo>
                  <a:lnTo>
                    <a:pt x="63" y="76"/>
                  </a:lnTo>
                  <a:lnTo>
                    <a:pt x="65" y="76"/>
                  </a:lnTo>
                  <a:lnTo>
                    <a:pt x="67" y="76"/>
                  </a:lnTo>
                  <a:lnTo>
                    <a:pt x="69" y="76"/>
                  </a:lnTo>
                  <a:lnTo>
                    <a:pt x="71" y="76"/>
                  </a:lnTo>
                  <a:lnTo>
                    <a:pt x="73" y="74"/>
                  </a:lnTo>
                  <a:lnTo>
                    <a:pt x="73" y="74"/>
                  </a:lnTo>
                  <a:lnTo>
                    <a:pt x="75" y="72"/>
                  </a:lnTo>
                  <a:lnTo>
                    <a:pt x="75" y="68"/>
                  </a:lnTo>
                  <a:lnTo>
                    <a:pt x="75" y="65"/>
                  </a:lnTo>
                  <a:lnTo>
                    <a:pt x="73" y="68"/>
                  </a:lnTo>
                  <a:lnTo>
                    <a:pt x="73" y="68"/>
                  </a:lnTo>
                  <a:lnTo>
                    <a:pt x="73" y="70"/>
                  </a:lnTo>
                  <a:lnTo>
                    <a:pt x="73" y="70"/>
                  </a:lnTo>
                  <a:lnTo>
                    <a:pt x="71" y="68"/>
                  </a:lnTo>
                  <a:lnTo>
                    <a:pt x="71" y="65"/>
                  </a:lnTo>
                  <a:lnTo>
                    <a:pt x="73" y="63"/>
                  </a:lnTo>
                  <a:lnTo>
                    <a:pt x="75" y="63"/>
                  </a:lnTo>
                  <a:lnTo>
                    <a:pt x="77" y="63"/>
                  </a:lnTo>
                  <a:lnTo>
                    <a:pt x="77" y="61"/>
                  </a:lnTo>
                  <a:lnTo>
                    <a:pt x="79" y="57"/>
                  </a:lnTo>
                  <a:lnTo>
                    <a:pt x="84" y="53"/>
                  </a:lnTo>
                  <a:lnTo>
                    <a:pt x="86" y="51"/>
                  </a:lnTo>
                  <a:lnTo>
                    <a:pt x="100" y="47"/>
                  </a:lnTo>
                  <a:lnTo>
                    <a:pt x="100" y="44"/>
                  </a:lnTo>
                  <a:lnTo>
                    <a:pt x="102" y="42"/>
                  </a:lnTo>
                  <a:lnTo>
                    <a:pt x="102" y="42"/>
                  </a:lnTo>
                  <a:lnTo>
                    <a:pt x="109" y="42"/>
                  </a:lnTo>
                  <a:lnTo>
                    <a:pt x="111" y="42"/>
                  </a:lnTo>
                  <a:lnTo>
                    <a:pt x="113" y="38"/>
                  </a:lnTo>
                  <a:lnTo>
                    <a:pt x="115" y="38"/>
                  </a:lnTo>
                  <a:lnTo>
                    <a:pt x="117" y="36"/>
                  </a:lnTo>
                  <a:lnTo>
                    <a:pt x="119" y="34"/>
                  </a:lnTo>
                  <a:lnTo>
                    <a:pt x="119" y="30"/>
                  </a:lnTo>
                  <a:lnTo>
                    <a:pt x="117" y="28"/>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5" name="Freeform 38">
              <a:extLst>
                <a:ext uri="{FF2B5EF4-FFF2-40B4-BE49-F238E27FC236}">
                  <a16:creationId xmlns:a16="http://schemas.microsoft.com/office/drawing/2014/main" id="{AD0BC210-D448-42E2-88C4-9A4DFFE6994A}"/>
                </a:ext>
              </a:extLst>
            </p:cNvPr>
            <p:cNvSpPr>
              <a:spLocks noEditPoints="1"/>
            </p:cNvSpPr>
            <p:nvPr/>
          </p:nvSpPr>
          <p:spPr bwMode="auto">
            <a:xfrm>
              <a:off x="1576346" y="3054144"/>
              <a:ext cx="642091" cy="763004"/>
            </a:xfrm>
            <a:custGeom>
              <a:avLst/>
              <a:gdLst>
                <a:gd name="T0" fmla="*/ 157 w 308"/>
                <a:gd name="T1" fmla="*/ 357 h 366"/>
                <a:gd name="T2" fmla="*/ 130 w 308"/>
                <a:gd name="T3" fmla="*/ 322 h 366"/>
                <a:gd name="T4" fmla="*/ 117 w 308"/>
                <a:gd name="T5" fmla="*/ 311 h 366"/>
                <a:gd name="T6" fmla="*/ 105 w 308"/>
                <a:gd name="T7" fmla="*/ 305 h 366"/>
                <a:gd name="T8" fmla="*/ 86 w 308"/>
                <a:gd name="T9" fmla="*/ 288 h 366"/>
                <a:gd name="T10" fmla="*/ 73 w 308"/>
                <a:gd name="T11" fmla="*/ 280 h 366"/>
                <a:gd name="T12" fmla="*/ 71 w 308"/>
                <a:gd name="T13" fmla="*/ 288 h 366"/>
                <a:gd name="T14" fmla="*/ 69 w 308"/>
                <a:gd name="T15" fmla="*/ 296 h 366"/>
                <a:gd name="T16" fmla="*/ 82 w 308"/>
                <a:gd name="T17" fmla="*/ 309 h 366"/>
                <a:gd name="T18" fmla="*/ 90 w 308"/>
                <a:gd name="T19" fmla="*/ 309 h 366"/>
                <a:gd name="T20" fmla="*/ 124 w 308"/>
                <a:gd name="T21" fmla="*/ 330 h 366"/>
                <a:gd name="T22" fmla="*/ 136 w 308"/>
                <a:gd name="T23" fmla="*/ 334 h 366"/>
                <a:gd name="T24" fmla="*/ 10 w 308"/>
                <a:gd name="T25" fmla="*/ 28 h 366"/>
                <a:gd name="T26" fmla="*/ 13 w 308"/>
                <a:gd name="T27" fmla="*/ 21 h 366"/>
                <a:gd name="T28" fmla="*/ 0 w 308"/>
                <a:gd name="T29" fmla="*/ 15 h 366"/>
                <a:gd name="T30" fmla="*/ 4 w 308"/>
                <a:gd name="T31" fmla="*/ 19 h 366"/>
                <a:gd name="T32" fmla="*/ 23 w 308"/>
                <a:gd name="T33" fmla="*/ 4 h 366"/>
                <a:gd name="T34" fmla="*/ 33 w 308"/>
                <a:gd name="T35" fmla="*/ 9 h 366"/>
                <a:gd name="T36" fmla="*/ 25 w 308"/>
                <a:gd name="T37" fmla="*/ 4 h 366"/>
                <a:gd name="T38" fmla="*/ 308 w 308"/>
                <a:gd name="T39" fmla="*/ 139 h 366"/>
                <a:gd name="T40" fmla="*/ 295 w 308"/>
                <a:gd name="T41" fmla="*/ 128 h 366"/>
                <a:gd name="T42" fmla="*/ 285 w 308"/>
                <a:gd name="T43" fmla="*/ 128 h 366"/>
                <a:gd name="T44" fmla="*/ 279 w 308"/>
                <a:gd name="T45" fmla="*/ 103 h 366"/>
                <a:gd name="T46" fmla="*/ 205 w 308"/>
                <a:gd name="T47" fmla="*/ 70 h 366"/>
                <a:gd name="T48" fmla="*/ 172 w 308"/>
                <a:gd name="T49" fmla="*/ 59 h 366"/>
                <a:gd name="T50" fmla="*/ 132 w 308"/>
                <a:gd name="T51" fmla="*/ 65 h 366"/>
                <a:gd name="T52" fmla="*/ 84 w 308"/>
                <a:gd name="T53" fmla="*/ 36 h 366"/>
                <a:gd name="T54" fmla="*/ 46 w 308"/>
                <a:gd name="T55" fmla="*/ 28 h 366"/>
                <a:gd name="T56" fmla="*/ 27 w 308"/>
                <a:gd name="T57" fmla="*/ 30 h 366"/>
                <a:gd name="T58" fmla="*/ 21 w 308"/>
                <a:gd name="T59" fmla="*/ 38 h 366"/>
                <a:gd name="T60" fmla="*/ 19 w 308"/>
                <a:gd name="T61" fmla="*/ 57 h 366"/>
                <a:gd name="T62" fmla="*/ 27 w 308"/>
                <a:gd name="T63" fmla="*/ 70 h 366"/>
                <a:gd name="T64" fmla="*/ 38 w 308"/>
                <a:gd name="T65" fmla="*/ 93 h 366"/>
                <a:gd name="T66" fmla="*/ 46 w 308"/>
                <a:gd name="T67" fmla="*/ 107 h 366"/>
                <a:gd name="T68" fmla="*/ 52 w 308"/>
                <a:gd name="T69" fmla="*/ 120 h 366"/>
                <a:gd name="T70" fmla="*/ 96 w 308"/>
                <a:gd name="T71" fmla="*/ 160 h 366"/>
                <a:gd name="T72" fmla="*/ 111 w 308"/>
                <a:gd name="T73" fmla="*/ 168 h 366"/>
                <a:gd name="T74" fmla="*/ 168 w 308"/>
                <a:gd name="T75" fmla="*/ 204 h 366"/>
                <a:gd name="T76" fmla="*/ 180 w 308"/>
                <a:gd name="T77" fmla="*/ 217 h 366"/>
                <a:gd name="T78" fmla="*/ 218 w 308"/>
                <a:gd name="T79" fmla="*/ 267 h 366"/>
                <a:gd name="T80" fmla="*/ 245 w 308"/>
                <a:gd name="T81" fmla="*/ 288 h 366"/>
                <a:gd name="T82" fmla="*/ 262 w 308"/>
                <a:gd name="T83" fmla="*/ 341 h 366"/>
                <a:gd name="T84" fmla="*/ 291 w 308"/>
                <a:gd name="T85" fmla="*/ 349 h 366"/>
                <a:gd name="T86" fmla="*/ 289 w 308"/>
                <a:gd name="T87" fmla="*/ 326 h 366"/>
                <a:gd name="T88" fmla="*/ 289 w 308"/>
                <a:gd name="T89" fmla="*/ 305 h 366"/>
                <a:gd name="T90" fmla="*/ 285 w 308"/>
                <a:gd name="T91" fmla="*/ 290 h 366"/>
                <a:gd name="T92" fmla="*/ 274 w 308"/>
                <a:gd name="T93" fmla="*/ 275 h 366"/>
                <a:gd name="T94" fmla="*/ 276 w 308"/>
                <a:gd name="T95" fmla="*/ 261 h 366"/>
                <a:gd name="T96" fmla="*/ 279 w 308"/>
                <a:gd name="T97" fmla="*/ 246 h 366"/>
                <a:gd name="T98" fmla="*/ 274 w 308"/>
                <a:gd name="T99" fmla="*/ 229 h 366"/>
                <a:gd name="T100" fmla="*/ 266 w 308"/>
                <a:gd name="T101" fmla="*/ 219 h 366"/>
                <a:gd name="T102" fmla="*/ 272 w 308"/>
                <a:gd name="T103" fmla="*/ 193 h 366"/>
                <a:gd name="T104" fmla="*/ 281 w 308"/>
                <a:gd name="T105" fmla="*/ 183 h 366"/>
                <a:gd name="T106" fmla="*/ 289 w 308"/>
                <a:gd name="T107" fmla="*/ 160 h 366"/>
                <a:gd name="T108" fmla="*/ 300 w 308"/>
                <a:gd name="T109" fmla="*/ 151 h 366"/>
                <a:gd name="T110" fmla="*/ 151 w 308"/>
                <a:gd name="T111" fmla="*/ 349 h 366"/>
                <a:gd name="T112" fmla="*/ 214 w 308"/>
                <a:gd name="T113" fmla="*/ 345 h 366"/>
                <a:gd name="T114" fmla="*/ 199 w 308"/>
                <a:gd name="T115" fmla="*/ 347 h 366"/>
                <a:gd name="T116" fmla="*/ 218 w 308"/>
                <a:gd name="T117" fmla="*/ 364 h 366"/>
                <a:gd name="T118" fmla="*/ 197 w 308"/>
                <a:gd name="T119" fmla="*/ 357 h 366"/>
                <a:gd name="T120" fmla="*/ 201 w 308"/>
                <a:gd name="T121" fmla="*/ 36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8" h="366">
                  <a:moveTo>
                    <a:pt x="155" y="355"/>
                  </a:moveTo>
                  <a:lnTo>
                    <a:pt x="155" y="355"/>
                  </a:lnTo>
                  <a:lnTo>
                    <a:pt x="153" y="355"/>
                  </a:lnTo>
                  <a:lnTo>
                    <a:pt x="151" y="355"/>
                  </a:lnTo>
                  <a:lnTo>
                    <a:pt x="151" y="357"/>
                  </a:lnTo>
                  <a:lnTo>
                    <a:pt x="151" y="357"/>
                  </a:lnTo>
                  <a:lnTo>
                    <a:pt x="151" y="359"/>
                  </a:lnTo>
                  <a:lnTo>
                    <a:pt x="153" y="362"/>
                  </a:lnTo>
                  <a:lnTo>
                    <a:pt x="155" y="362"/>
                  </a:lnTo>
                  <a:lnTo>
                    <a:pt x="157" y="359"/>
                  </a:lnTo>
                  <a:lnTo>
                    <a:pt x="157" y="357"/>
                  </a:lnTo>
                  <a:lnTo>
                    <a:pt x="157" y="357"/>
                  </a:lnTo>
                  <a:lnTo>
                    <a:pt x="155" y="355"/>
                  </a:lnTo>
                  <a:close/>
                  <a:moveTo>
                    <a:pt x="138" y="328"/>
                  </a:moveTo>
                  <a:lnTo>
                    <a:pt x="138" y="326"/>
                  </a:lnTo>
                  <a:lnTo>
                    <a:pt x="136" y="322"/>
                  </a:lnTo>
                  <a:lnTo>
                    <a:pt x="134" y="320"/>
                  </a:lnTo>
                  <a:lnTo>
                    <a:pt x="132" y="320"/>
                  </a:lnTo>
                  <a:lnTo>
                    <a:pt x="132" y="320"/>
                  </a:lnTo>
                  <a:lnTo>
                    <a:pt x="132" y="317"/>
                  </a:lnTo>
                  <a:lnTo>
                    <a:pt x="132" y="322"/>
                  </a:lnTo>
                  <a:lnTo>
                    <a:pt x="130" y="322"/>
                  </a:lnTo>
                  <a:lnTo>
                    <a:pt x="130" y="324"/>
                  </a:lnTo>
                  <a:lnTo>
                    <a:pt x="130" y="324"/>
                  </a:lnTo>
                  <a:lnTo>
                    <a:pt x="128" y="322"/>
                  </a:lnTo>
                  <a:lnTo>
                    <a:pt x="128" y="320"/>
                  </a:lnTo>
                  <a:lnTo>
                    <a:pt x="128" y="320"/>
                  </a:lnTo>
                  <a:lnTo>
                    <a:pt x="126" y="315"/>
                  </a:lnTo>
                  <a:lnTo>
                    <a:pt x="124" y="315"/>
                  </a:lnTo>
                  <a:lnTo>
                    <a:pt x="121" y="313"/>
                  </a:lnTo>
                  <a:lnTo>
                    <a:pt x="121" y="313"/>
                  </a:lnTo>
                  <a:lnTo>
                    <a:pt x="117" y="311"/>
                  </a:lnTo>
                  <a:lnTo>
                    <a:pt x="117" y="311"/>
                  </a:lnTo>
                  <a:lnTo>
                    <a:pt x="109" y="303"/>
                  </a:lnTo>
                  <a:lnTo>
                    <a:pt x="107" y="303"/>
                  </a:lnTo>
                  <a:lnTo>
                    <a:pt x="107" y="305"/>
                  </a:lnTo>
                  <a:lnTo>
                    <a:pt x="109" y="305"/>
                  </a:lnTo>
                  <a:lnTo>
                    <a:pt x="109" y="307"/>
                  </a:lnTo>
                  <a:lnTo>
                    <a:pt x="109" y="307"/>
                  </a:lnTo>
                  <a:lnTo>
                    <a:pt x="109" y="307"/>
                  </a:lnTo>
                  <a:lnTo>
                    <a:pt x="107" y="307"/>
                  </a:lnTo>
                  <a:lnTo>
                    <a:pt x="107" y="305"/>
                  </a:lnTo>
                  <a:lnTo>
                    <a:pt x="105" y="305"/>
                  </a:lnTo>
                  <a:lnTo>
                    <a:pt x="105" y="305"/>
                  </a:lnTo>
                  <a:lnTo>
                    <a:pt x="103" y="307"/>
                  </a:lnTo>
                  <a:lnTo>
                    <a:pt x="103" y="305"/>
                  </a:lnTo>
                  <a:lnTo>
                    <a:pt x="107" y="301"/>
                  </a:lnTo>
                  <a:lnTo>
                    <a:pt x="105" y="299"/>
                  </a:lnTo>
                  <a:lnTo>
                    <a:pt x="103" y="296"/>
                  </a:lnTo>
                  <a:lnTo>
                    <a:pt x="103" y="296"/>
                  </a:lnTo>
                  <a:lnTo>
                    <a:pt x="96" y="294"/>
                  </a:lnTo>
                  <a:lnTo>
                    <a:pt x="94" y="294"/>
                  </a:lnTo>
                  <a:lnTo>
                    <a:pt x="92" y="292"/>
                  </a:lnTo>
                  <a:lnTo>
                    <a:pt x="90" y="290"/>
                  </a:lnTo>
                  <a:lnTo>
                    <a:pt x="86" y="288"/>
                  </a:lnTo>
                  <a:lnTo>
                    <a:pt x="86" y="286"/>
                  </a:lnTo>
                  <a:lnTo>
                    <a:pt x="82" y="288"/>
                  </a:lnTo>
                  <a:lnTo>
                    <a:pt x="82" y="284"/>
                  </a:lnTo>
                  <a:lnTo>
                    <a:pt x="84" y="284"/>
                  </a:lnTo>
                  <a:lnTo>
                    <a:pt x="86" y="286"/>
                  </a:lnTo>
                  <a:lnTo>
                    <a:pt x="86" y="282"/>
                  </a:lnTo>
                  <a:lnTo>
                    <a:pt x="82" y="282"/>
                  </a:lnTo>
                  <a:lnTo>
                    <a:pt x="75" y="282"/>
                  </a:lnTo>
                  <a:lnTo>
                    <a:pt x="75" y="280"/>
                  </a:lnTo>
                  <a:lnTo>
                    <a:pt x="75" y="280"/>
                  </a:lnTo>
                  <a:lnTo>
                    <a:pt x="73" y="280"/>
                  </a:lnTo>
                  <a:lnTo>
                    <a:pt x="73" y="280"/>
                  </a:lnTo>
                  <a:lnTo>
                    <a:pt x="73" y="280"/>
                  </a:lnTo>
                  <a:lnTo>
                    <a:pt x="71" y="282"/>
                  </a:lnTo>
                  <a:lnTo>
                    <a:pt x="71" y="284"/>
                  </a:lnTo>
                  <a:lnTo>
                    <a:pt x="71" y="286"/>
                  </a:lnTo>
                  <a:lnTo>
                    <a:pt x="71" y="286"/>
                  </a:lnTo>
                  <a:lnTo>
                    <a:pt x="71" y="286"/>
                  </a:lnTo>
                  <a:lnTo>
                    <a:pt x="73" y="286"/>
                  </a:lnTo>
                  <a:lnTo>
                    <a:pt x="73" y="288"/>
                  </a:lnTo>
                  <a:lnTo>
                    <a:pt x="73" y="288"/>
                  </a:lnTo>
                  <a:lnTo>
                    <a:pt x="71" y="288"/>
                  </a:lnTo>
                  <a:lnTo>
                    <a:pt x="67" y="288"/>
                  </a:lnTo>
                  <a:lnTo>
                    <a:pt x="65" y="290"/>
                  </a:lnTo>
                  <a:lnTo>
                    <a:pt x="65" y="290"/>
                  </a:lnTo>
                  <a:lnTo>
                    <a:pt x="65" y="292"/>
                  </a:lnTo>
                  <a:lnTo>
                    <a:pt x="65" y="294"/>
                  </a:lnTo>
                  <a:lnTo>
                    <a:pt x="67" y="294"/>
                  </a:lnTo>
                  <a:lnTo>
                    <a:pt x="67" y="294"/>
                  </a:lnTo>
                  <a:lnTo>
                    <a:pt x="69" y="294"/>
                  </a:lnTo>
                  <a:lnTo>
                    <a:pt x="69" y="294"/>
                  </a:lnTo>
                  <a:lnTo>
                    <a:pt x="69" y="296"/>
                  </a:lnTo>
                  <a:lnTo>
                    <a:pt x="69" y="296"/>
                  </a:lnTo>
                  <a:lnTo>
                    <a:pt x="71" y="299"/>
                  </a:lnTo>
                  <a:lnTo>
                    <a:pt x="71" y="299"/>
                  </a:lnTo>
                  <a:lnTo>
                    <a:pt x="73" y="301"/>
                  </a:lnTo>
                  <a:lnTo>
                    <a:pt x="73" y="303"/>
                  </a:lnTo>
                  <a:lnTo>
                    <a:pt x="73" y="305"/>
                  </a:lnTo>
                  <a:lnTo>
                    <a:pt x="73" y="305"/>
                  </a:lnTo>
                  <a:lnTo>
                    <a:pt x="73" y="307"/>
                  </a:lnTo>
                  <a:lnTo>
                    <a:pt x="80" y="307"/>
                  </a:lnTo>
                  <a:lnTo>
                    <a:pt x="82" y="307"/>
                  </a:lnTo>
                  <a:lnTo>
                    <a:pt x="82" y="307"/>
                  </a:lnTo>
                  <a:lnTo>
                    <a:pt x="82" y="309"/>
                  </a:lnTo>
                  <a:lnTo>
                    <a:pt x="82" y="309"/>
                  </a:lnTo>
                  <a:lnTo>
                    <a:pt x="84" y="309"/>
                  </a:lnTo>
                  <a:lnTo>
                    <a:pt x="86" y="311"/>
                  </a:lnTo>
                  <a:lnTo>
                    <a:pt x="88" y="311"/>
                  </a:lnTo>
                  <a:lnTo>
                    <a:pt x="88" y="311"/>
                  </a:lnTo>
                  <a:lnTo>
                    <a:pt x="88" y="311"/>
                  </a:lnTo>
                  <a:lnTo>
                    <a:pt x="90" y="311"/>
                  </a:lnTo>
                  <a:lnTo>
                    <a:pt x="90" y="311"/>
                  </a:lnTo>
                  <a:lnTo>
                    <a:pt x="90" y="311"/>
                  </a:lnTo>
                  <a:lnTo>
                    <a:pt x="90" y="309"/>
                  </a:lnTo>
                  <a:lnTo>
                    <a:pt x="90" y="309"/>
                  </a:lnTo>
                  <a:lnTo>
                    <a:pt x="92" y="311"/>
                  </a:lnTo>
                  <a:lnTo>
                    <a:pt x="92" y="311"/>
                  </a:lnTo>
                  <a:lnTo>
                    <a:pt x="94" y="311"/>
                  </a:lnTo>
                  <a:lnTo>
                    <a:pt x="96" y="311"/>
                  </a:lnTo>
                  <a:lnTo>
                    <a:pt x="98" y="311"/>
                  </a:lnTo>
                  <a:lnTo>
                    <a:pt x="101" y="313"/>
                  </a:lnTo>
                  <a:lnTo>
                    <a:pt x="115" y="326"/>
                  </a:lnTo>
                  <a:lnTo>
                    <a:pt x="119" y="326"/>
                  </a:lnTo>
                  <a:lnTo>
                    <a:pt x="121" y="330"/>
                  </a:lnTo>
                  <a:lnTo>
                    <a:pt x="124" y="330"/>
                  </a:lnTo>
                  <a:lnTo>
                    <a:pt x="124" y="330"/>
                  </a:lnTo>
                  <a:lnTo>
                    <a:pt x="124" y="332"/>
                  </a:lnTo>
                  <a:lnTo>
                    <a:pt x="124" y="332"/>
                  </a:lnTo>
                  <a:lnTo>
                    <a:pt x="124" y="334"/>
                  </a:lnTo>
                  <a:lnTo>
                    <a:pt x="126" y="334"/>
                  </a:lnTo>
                  <a:lnTo>
                    <a:pt x="126" y="334"/>
                  </a:lnTo>
                  <a:lnTo>
                    <a:pt x="128" y="332"/>
                  </a:lnTo>
                  <a:lnTo>
                    <a:pt x="132" y="334"/>
                  </a:lnTo>
                  <a:lnTo>
                    <a:pt x="134" y="336"/>
                  </a:lnTo>
                  <a:lnTo>
                    <a:pt x="134" y="334"/>
                  </a:lnTo>
                  <a:lnTo>
                    <a:pt x="138" y="334"/>
                  </a:lnTo>
                  <a:lnTo>
                    <a:pt x="136" y="334"/>
                  </a:lnTo>
                  <a:lnTo>
                    <a:pt x="138" y="334"/>
                  </a:lnTo>
                  <a:lnTo>
                    <a:pt x="138" y="332"/>
                  </a:lnTo>
                  <a:lnTo>
                    <a:pt x="138" y="330"/>
                  </a:lnTo>
                  <a:lnTo>
                    <a:pt x="138" y="328"/>
                  </a:lnTo>
                  <a:close/>
                  <a:moveTo>
                    <a:pt x="15" y="23"/>
                  </a:moveTo>
                  <a:lnTo>
                    <a:pt x="13" y="23"/>
                  </a:lnTo>
                  <a:lnTo>
                    <a:pt x="13" y="23"/>
                  </a:lnTo>
                  <a:lnTo>
                    <a:pt x="10" y="25"/>
                  </a:lnTo>
                  <a:lnTo>
                    <a:pt x="10" y="25"/>
                  </a:lnTo>
                  <a:lnTo>
                    <a:pt x="10" y="25"/>
                  </a:lnTo>
                  <a:lnTo>
                    <a:pt x="10" y="28"/>
                  </a:lnTo>
                  <a:lnTo>
                    <a:pt x="10" y="28"/>
                  </a:lnTo>
                  <a:lnTo>
                    <a:pt x="13" y="28"/>
                  </a:lnTo>
                  <a:lnTo>
                    <a:pt x="13" y="28"/>
                  </a:lnTo>
                  <a:lnTo>
                    <a:pt x="15" y="30"/>
                  </a:lnTo>
                  <a:lnTo>
                    <a:pt x="15" y="28"/>
                  </a:lnTo>
                  <a:lnTo>
                    <a:pt x="15" y="28"/>
                  </a:lnTo>
                  <a:lnTo>
                    <a:pt x="17" y="28"/>
                  </a:lnTo>
                  <a:lnTo>
                    <a:pt x="17" y="28"/>
                  </a:lnTo>
                  <a:lnTo>
                    <a:pt x="17" y="25"/>
                  </a:lnTo>
                  <a:lnTo>
                    <a:pt x="15" y="23"/>
                  </a:lnTo>
                  <a:close/>
                  <a:moveTo>
                    <a:pt x="13" y="21"/>
                  </a:moveTo>
                  <a:lnTo>
                    <a:pt x="13" y="19"/>
                  </a:lnTo>
                  <a:lnTo>
                    <a:pt x="10" y="19"/>
                  </a:lnTo>
                  <a:lnTo>
                    <a:pt x="10" y="17"/>
                  </a:lnTo>
                  <a:lnTo>
                    <a:pt x="10" y="19"/>
                  </a:lnTo>
                  <a:lnTo>
                    <a:pt x="8" y="17"/>
                  </a:lnTo>
                  <a:lnTo>
                    <a:pt x="6" y="15"/>
                  </a:lnTo>
                  <a:lnTo>
                    <a:pt x="4" y="13"/>
                  </a:lnTo>
                  <a:lnTo>
                    <a:pt x="2" y="13"/>
                  </a:lnTo>
                  <a:lnTo>
                    <a:pt x="2" y="15"/>
                  </a:lnTo>
                  <a:lnTo>
                    <a:pt x="0" y="15"/>
                  </a:lnTo>
                  <a:lnTo>
                    <a:pt x="0" y="15"/>
                  </a:lnTo>
                  <a:lnTo>
                    <a:pt x="2" y="17"/>
                  </a:lnTo>
                  <a:lnTo>
                    <a:pt x="2" y="15"/>
                  </a:lnTo>
                  <a:lnTo>
                    <a:pt x="2" y="15"/>
                  </a:lnTo>
                  <a:lnTo>
                    <a:pt x="4" y="15"/>
                  </a:lnTo>
                  <a:lnTo>
                    <a:pt x="4" y="17"/>
                  </a:lnTo>
                  <a:lnTo>
                    <a:pt x="4" y="17"/>
                  </a:lnTo>
                  <a:lnTo>
                    <a:pt x="4" y="17"/>
                  </a:lnTo>
                  <a:lnTo>
                    <a:pt x="4" y="17"/>
                  </a:lnTo>
                  <a:lnTo>
                    <a:pt x="4" y="19"/>
                  </a:lnTo>
                  <a:lnTo>
                    <a:pt x="4" y="19"/>
                  </a:lnTo>
                  <a:lnTo>
                    <a:pt x="4" y="19"/>
                  </a:lnTo>
                  <a:lnTo>
                    <a:pt x="4" y="19"/>
                  </a:lnTo>
                  <a:lnTo>
                    <a:pt x="4" y="21"/>
                  </a:lnTo>
                  <a:lnTo>
                    <a:pt x="4" y="21"/>
                  </a:lnTo>
                  <a:lnTo>
                    <a:pt x="4" y="21"/>
                  </a:lnTo>
                  <a:lnTo>
                    <a:pt x="4" y="21"/>
                  </a:lnTo>
                  <a:lnTo>
                    <a:pt x="4" y="23"/>
                  </a:lnTo>
                  <a:lnTo>
                    <a:pt x="8" y="21"/>
                  </a:lnTo>
                  <a:lnTo>
                    <a:pt x="10" y="21"/>
                  </a:lnTo>
                  <a:lnTo>
                    <a:pt x="13" y="21"/>
                  </a:lnTo>
                  <a:close/>
                  <a:moveTo>
                    <a:pt x="21" y="2"/>
                  </a:moveTo>
                  <a:lnTo>
                    <a:pt x="23" y="4"/>
                  </a:lnTo>
                  <a:lnTo>
                    <a:pt x="23" y="6"/>
                  </a:lnTo>
                  <a:lnTo>
                    <a:pt x="25" y="9"/>
                  </a:lnTo>
                  <a:lnTo>
                    <a:pt x="25" y="9"/>
                  </a:lnTo>
                  <a:lnTo>
                    <a:pt x="27" y="11"/>
                  </a:lnTo>
                  <a:lnTo>
                    <a:pt x="27" y="11"/>
                  </a:lnTo>
                  <a:lnTo>
                    <a:pt x="29" y="11"/>
                  </a:lnTo>
                  <a:lnTo>
                    <a:pt x="31" y="11"/>
                  </a:lnTo>
                  <a:lnTo>
                    <a:pt x="31" y="11"/>
                  </a:lnTo>
                  <a:lnTo>
                    <a:pt x="33" y="11"/>
                  </a:lnTo>
                  <a:lnTo>
                    <a:pt x="33" y="6"/>
                  </a:lnTo>
                  <a:lnTo>
                    <a:pt x="33" y="9"/>
                  </a:lnTo>
                  <a:lnTo>
                    <a:pt x="33" y="9"/>
                  </a:lnTo>
                  <a:lnTo>
                    <a:pt x="36" y="9"/>
                  </a:lnTo>
                  <a:lnTo>
                    <a:pt x="36" y="9"/>
                  </a:lnTo>
                  <a:lnTo>
                    <a:pt x="36" y="6"/>
                  </a:lnTo>
                  <a:lnTo>
                    <a:pt x="31" y="2"/>
                  </a:lnTo>
                  <a:lnTo>
                    <a:pt x="31" y="0"/>
                  </a:lnTo>
                  <a:lnTo>
                    <a:pt x="29" y="0"/>
                  </a:lnTo>
                  <a:lnTo>
                    <a:pt x="29" y="2"/>
                  </a:lnTo>
                  <a:lnTo>
                    <a:pt x="27" y="2"/>
                  </a:lnTo>
                  <a:lnTo>
                    <a:pt x="27" y="4"/>
                  </a:lnTo>
                  <a:lnTo>
                    <a:pt x="25" y="4"/>
                  </a:lnTo>
                  <a:lnTo>
                    <a:pt x="25" y="2"/>
                  </a:lnTo>
                  <a:lnTo>
                    <a:pt x="23" y="0"/>
                  </a:lnTo>
                  <a:lnTo>
                    <a:pt x="23" y="0"/>
                  </a:lnTo>
                  <a:lnTo>
                    <a:pt x="21" y="0"/>
                  </a:lnTo>
                  <a:lnTo>
                    <a:pt x="19" y="0"/>
                  </a:lnTo>
                  <a:lnTo>
                    <a:pt x="19" y="0"/>
                  </a:lnTo>
                  <a:lnTo>
                    <a:pt x="21" y="2"/>
                  </a:lnTo>
                  <a:lnTo>
                    <a:pt x="21" y="2"/>
                  </a:lnTo>
                  <a:close/>
                  <a:moveTo>
                    <a:pt x="308" y="141"/>
                  </a:moveTo>
                  <a:lnTo>
                    <a:pt x="308" y="139"/>
                  </a:lnTo>
                  <a:lnTo>
                    <a:pt x="308" y="139"/>
                  </a:lnTo>
                  <a:lnTo>
                    <a:pt x="306" y="137"/>
                  </a:lnTo>
                  <a:lnTo>
                    <a:pt x="306" y="137"/>
                  </a:lnTo>
                  <a:lnTo>
                    <a:pt x="304" y="135"/>
                  </a:lnTo>
                  <a:lnTo>
                    <a:pt x="302" y="133"/>
                  </a:lnTo>
                  <a:lnTo>
                    <a:pt x="302" y="133"/>
                  </a:lnTo>
                  <a:lnTo>
                    <a:pt x="300" y="133"/>
                  </a:lnTo>
                  <a:lnTo>
                    <a:pt x="300" y="135"/>
                  </a:lnTo>
                  <a:lnTo>
                    <a:pt x="300" y="135"/>
                  </a:lnTo>
                  <a:lnTo>
                    <a:pt x="300" y="133"/>
                  </a:lnTo>
                  <a:lnTo>
                    <a:pt x="297" y="130"/>
                  </a:lnTo>
                  <a:lnTo>
                    <a:pt x="295" y="128"/>
                  </a:lnTo>
                  <a:lnTo>
                    <a:pt x="293" y="128"/>
                  </a:lnTo>
                  <a:lnTo>
                    <a:pt x="291" y="128"/>
                  </a:lnTo>
                  <a:lnTo>
                    <a:pt x="291" y="128"/>
                  </a:lnTo>
                  <a:lnTo>
                    <a:pt x="291" y="128"/>
                  </a:lnTo>
                  <a:lnTo>
                    <a:pt x="289" y="128"/>
                  </a:lnTo>
                  <a:lnTo>
                    <a:pt x="289" y="128"/>
                  </a:lnTo>
                  <a:lnTo>
                    <a:pt x="289" y="128"/>
                  </a:lnTo>
                  <a:lnTo>
                    <a:pt x="287" y="126"/>
                  </a:lnTo>
                  <a:lnTo>
                    <a:pt x="287" y="126"/>
                  </a:lnTo>
                  <a:lnTo>
                    <a:pt x="287" y="128"/>
                  </a:lnTo>
                  <a:lnTo>
                    <a:pt x="285" y="128"/>
                  </a:lnTo>
                  <a:lnTo>
                    <a:pt x="285" y="126"/>
                  </a:lnTo>
                  <a:lnTo>
                    <a:pt x="283" y="128"/>
                  </a:lnTo>
                  <a:lnTo>
                    <a:pt x="281" y="126"/>
                  </a:lnTo>
                  <a:lnTo>
                    <a:pt x="283" y="126"/>
                  </a:lnTo>
                  <a:lnTo>
                    <a:pt x="283" y="122"/>
                  </a:lnTo>
                  <a:lnTo>
                    <a:pt x="283" y="120"/>
                  </a:lnTo>
                  <a:lnTo>
                    <a:pt x="283" y="120"/>
                  </a:lnTo>
                  <a:lnTo>
                    <a:pt x="281" y="116"/>
                  </a:lnTo>
                  <a:lnTo>
                    <a:pt x="281" y="114"/>
                  </a:lnTo>
                  <a:lnTo>
                    <a:pt x="279" y="105"/>
                  </a:lnTo>
                  <a:lnTo>
                    <a:pt x="279" y="103"/>
                  </a:lnTo>
                  <a:lnTo>
                    <a:pt x="274" y="95"/>
                  </a:lnTo>
                  <a:lnTo>
                    <a:pt x="272" y="95"/>
                  </a:lnTo>
                  <a:lnTo>
                    <a:pt x="270" y="93"/>
                  </a:lnTo>
                  <a:lnTo>
                    <a:pt x="266" y="91"/>
                  </a:lnTo>
                  <a:lnTo>
                    <a:pt x="251" y="78"/>
                  </a:lnTo>
                  <a:lnTo>
                    <a:pt x="237" y="63"/>
                  </a:lnTo>
                  <a:lnTo>
                    <a:pt x="235" y="61"/>
                  </a:lnTo>
                  <a:lnTo>
                    <a:pt x="214" y="70"/>
                  </a:lnTo>
                  <a:lnTo>
                    <a:pt x="209" y="72"/>
                  </a:lnTo>
                  <a:lnTo>
                    <a:pt x="205" y="70"/>
                  </a:lnTo>
                  <a:lnTo>
                    <a:pt x="205" y="70"/>
                  </a:lnTo>
                  <a:lnTo>
                    <a:pt x="203" y="70"/>
                  </a:lnTo>
                  <a:lnTo>
                    <a:pt x="201" y="67"/>
                  </a:lnTo>
                  <a:lnTo>
                    <a:pt x="199" y="65"/>
                  </a:lnTo>
                  <a:lnTo>
                    <a:pt x="195" y="63"/>
                  </a:lnTo>
                  <a:lnTo>
                    <a:pt x="191" y="61"/>
                  </a:lnTo>
                  <a:lnTo>
                    <a:pt x="184" y="59"/>
                  </a:lnTo>
                  <a:lnTo>
                    <a:pt x="180" y="59"/>
                  </a:lnTo>
                  <a:lnTo>
                    <a:pt x="178" y="61"/>
                  </a:lnTo>
                  <a:lnTo>
                    <a:pt x="178" y="61"/>
                  </a:lnTo>
                  <a:lnTo>
                    <a:pt x="174" y="59"/>
                  </a:lnTo>
                  <a:lnTo>
                    <a:pt x="172" y="59"/>
                  </a:lnTo>
                  <a:lnTo>
                    <a:pt x="168" y="61"/>
                  </a:lnTo>
                  <a:lnTo>
                    <a:pt x="157" y="63"/>
                  </a:lnTo>
                  <a:lnTo>
                    <a:pt x="155" y="65"/>
                  </a:lnTo>
                  <a:lnTo>
                    <a:pt x="147" y="65"/>
                  </a:lnTo>
                  <a:lnTo>
                    <a:pt x="142" y="65"/>
                  </a:lnTo>
                  <a:lnTo>
                    <a:pt x="140" y="65"/>
                  </a:lnTo>
                  <a:lnTo>
                    <a:pt x="140" y="63"/>
                  </a:lnTo>
                  <a:lnTo>
                    <a:pt x="138" y="63"/>
                  </a:lnTo>
                  <a:lnTo>
                    <a:pt x="136" y="63"/>
                  </a:lnTo>
                  <a:lnTo>
                    <a:pt x="134" y="65"/>
                  </a:lnTo>
                  <a:lnTo>
                    <a:pt x="132" y="65"/>
                  </a:lnTo>
                  <a:lnTo>
                    <a:pt x="128" y="63"/>
                  </a:lnTo>
                  <a:lnTo>
                    <a:pt x="126" y="63"/>
                  </a:lnTo>
                  <a:lnTo>
                    <a:pt x="121" y="61"/>
                  </a:lnTo>
                  <a:lnTo>
                    <a:pt x="121" y="61"/>
                  </a:lnTo>
                  <a:lnTo>
                    <a:pt x="105" y="59"/>
                  </a:lnTo>
                  <a:lnTo>
                    <a:pt x="103" y="57"/>
                  </a:lnTo>
                  <a:lnTo>
                    <a:pt x="98" y="55"/>
                  </a:lnTo>
                  <a:lnTo>
                    <a:pt x="88" y="46"/>
                  </a:lnTo>
                  <a:lnTo>
                    <a:pt x="84" y="42"/>
                  </a:lnTo>
                  <a:lnTo>
                    <a:pt x="84" y="38"/>
                  </a:lnTo>
                  <a:lnTo>
                    <a:pt x="84" y="36"/>
                  </a:lnTo>
                  <a:lnTo>
                    <a:pt x="82" y="36"/>
                  </a:lnTo>
                  <a:lnTo>
                    <a:pt x="80" y="36"/>
                  </a:lnTo>
                  <a:lnTo>
                    <a:pt x="77" y="36"/>
                  </a:lnTo>
                  <a:lnTo>
                    <a:pt x="71" y="32"/>
                  </a:lnTo>
                  <a:lnTo>
                    <a:pt x="57" y="25"/>
                  </a:lnTo>
                  <a:lnTo>
                    <a:pt x="54" y="25"/>
                  </a:lnTo>
                  <a:lnTo>
                    <a:pt x="50" y="25"/>
                  </a:lnTo>
                  <a:lnTo>
                    <a:pt x="48" y="28"/>
                  </a:lnTo>
                  <a:lnTo>
                    <a:pt x="48" y="28"/>
                  </a:lnTo>
                  <a:lnTo>
                    <a:pt x="46" y="28"/>
                  </a:lnTo>
                  <a:lnTo>
                    <a:pt x="46" y="28"/>
                  </a:lnTo>
                  <a:lnTo>
                    <a:pt x="44" y="25"/>
                  </a:lnTo>
                  <a:lnTo>
                    <a:pt x="42" y="23"/>
                  </a:lnTo>
                  <a:lnTo>
                    <a:pt x="40" y="23"/>
                  </a:lnTo>
                  <a:lnTo>
                    <a:pt x="38" y="23"/>
                  </a:lnTo>
                  <a:lnTo>
                    <a:pt x="33" y="28"/>
                  </a:lnTo>
                  <a:lnTo>
                    <a:pt x="33" y="28"/>
                  </a:lnTo>
                  <a:lnTo>
                    <a:pt x="31" y="28"/>
                  </a:lnTo>
                  <a:lnTo>
                    <a:pt x="31" y="28"/>
                  </a:lnTo>
                  <a:lnTo>
                    <a:pt x="29" y="30"/>
                  </a:lnTo>
                  <a:lnTo>
                    <a:pt x="27" y="30"/>
                  </a:lnTo>
                  <a:lnTo>
                    <a:pt x="27" y="30"/>
                  </a:lnTo>
                  <a:lnTo>
                    <a:pt x="25" y="32"/>
                  </a:lnTo>
                  <a:lnTo>
                    <a:pt x="25" y="32"/>
                  </a:lnTo>
                  <a:lnTo>
                    <a:pt x="23" y="30"/>
                  </a:lnTo>
                  <a:lnTo>
                    <a:pt x="23" y="30"/>
                  </a:lnTo>
                  <a:lnTo>
                    <a:pt x="21" y="32"/>
                  </a:lnTo>
                  <a:lnTo>
                    <a:pt x="21" y="30"/>
                  </a:lnTo>
                  <a:lnTo>
                    <a:pt x="19" y="32"/>
                  </a:lnTo>
                  <a:lnTo>
                    <a:pt x="19" y="34"/>
                  </a:lnTo>
                  <a:lnTo>
                    <a:pt x="19" y="34"/>
                  </a:lnTo>
                  <a:lnTo>
                    <a:pt x="21" y="38"/>
                  </a:lnTo>
                  <a:lnTo>
                    <a:pt x="21" y="38"/>
                  </a:lnTo>
                  <a:lnTo>
                    <a:pt x="21" y="40"/>
                  </a:lnTo>
                  <a:lnTo>
                    <a:pt x="23" y="42"/>
                  </a:lnTo>
                  <a:lnTo>
                    <a:pt x="21" y="42"/>
                  </a:lnTo>
                  <a:lnTo>
                    <a:pt x="23" y="44"/>
                  </a:lnTo>
                  <a:lnTo>
                    <a:pt x="23" y="46"/>
                  </a:lnTo>
                  <a:lnTo>
                    <a:pt x="23" y="49"/>
                  </a:lnTo>
                  <a:lnTo>
                    <a:pt x="23" y="49"/>
                  </a:lnTo>
                  <a:lnTo>
                    <a:pt x="21" y="51"/>
                  </a:lnTo>
                  <a:lnTo>
                    <a:pt x="21" y="53"/>
                  </a:lnTo>
                  <a:lnTo>
                    <a:pt x="21" y="55"/>
                  </a:lnTo>
                  <a:lnTo>
                    <a:pt x="19" y="57"/>
                  </a:lnTo>
                  <a:lnTo>
                    <a:pt x="19" y="57"/>
                  </a:lnTo>
                  <a:lnTo>
                    <a:pt x="21" y="59"/>
                  </a:lnTo>
                  <a:lnTo>
                    <a:pt x="21" y="59"/>
                  </a:lnTo>
                  <a:lnTo>
                    <a:pt x="21" y="59"/>
                  </a:lnTo>
                  <a:lnTo>
                    <a:pt x="23" y="61"/>
                  </a:lnTo>
                  <a:lnTo>
                    <a:pt x="23" y="63"/>
                  </a:lnTo>
                  <a:lnTo>
                    <a:pt x="23" y="63"/>
                  </a:lnTo>
                  <a:lnTo>
                    <a:pt x="23" y="63"/>
                  </a:lnTo>
                  <a:lnTo>
                    <a:pt x="25" y="65"/>
                  </a:lnTo>
                  <a:lnTo>
                    <a:pt x="27" y="67"/>
                  </a:lnTo>
                  <a:lnTo>
                    <a:pt x="27" y="70"/>
                  </a:lnTo>
                  <a:lnTo>
                    <a:pt x="27" y="72"/>
                  </a:lnTo>
                  <a:lnTo>
                    <a:pt x="25" y="74"/>
                  </a:lnTo>
                  <a:lnTo>
                    <a:pt x="27" y="74"/>
                  </a:lnTo>
                  <a:lnTo>
                    <a:pt x="27" y="76"/>
                  </a:lnTo>
                  <a:lnTo>
                    <a:pt x="29" y="78"/>
                  </a:lnTo>
                  <a:lnTo>
                    <a:pt x="29" y="78"/>
                  </a:lnTo>
                  <a:lnTo>
                    <a:pt x="31" y="80"/>
                  </a:lnTo>
                  <a:lnTo>
                    <a:pt x="31" y="82"/>
                  </a:lnTo>
                  <a:lnTo>
                    <a:pt x="36" y="88"/>
                  </a:lnTo>
                  <a:lnTo>
                    <a:pt x="36" y="91"/>
                  </a:lnTo>
                  <a:lnTo>
                    <a:pt x="38" y="93"/>
                  </a:lnTo>
                  <a:lnTo>
                    <a:pt x="38" y="95"/>
                  </a:lnTo>
                  <a:lnTo>
                    <a:pt x="38" y="99"/>
                  </a:lnTo>
                  <a:lnTo>
                    <a:pt x="40" y="99"/>
                  </a:lnTo>
                  <a:lnTo>
                    <a:pt x="40" y="101"/>
                  </a:lnTo>
                  <a:lnTo>
                    <a:pt x="40" y="101"/>
                  </a:lnTo>
                  <a:lnTo>
                    <a:pt x="40" y="101"/>
                  </a:lnTo>
                  <a:lnTo>
                    <a:pt x="40" y="103"/>
                  </a:lnTo>
                  <a:lnTo>
                    <a:pt x="40" y="103"/>
                  </a:lnTo>
                  <a:lnTo>
                    <a:pt x="42" y="105"/>
                  </a:lnTo>
                  <a:lnTo>
                    <a:pt x="44" y="105"/>
                  </a:lnTo>
                  <a:lnTo>
                    <a:pt x="46" y="107"/>
                  </a:lnTo>
                  <a:lnTo>
                    <a:pt x="48" y="112"/>
                  </a:lnTo>
                  <a:lnTo>
                    <a:pt x="48" y="114"/>
                  </a:lnTo>
                  <a:lnTo>
                    <a:pt x="52" y="116"/>
                  </a:lnTo>
                  <a:lnTo>
                    <a:pt x="52" y="116"/>
                  </a:lnTo>
                  <a:lnTo>
                    <a:pt x="52" y="116"/>
                  </a:lnTo>
                  <a:lnTo>
                    <a:pt x="52" y="116"/>
                  </a:lnTo>
                  <a:lnTo>
                    <a:pt x="54" y="116"/>
                  </a:lnTo>
                  <a:lnTo>
                    <a:pt x="52" y="118"/>
                  </a:lnTo>
                  <a:lnTo>
                    <a:pt x="52" y="118"/>
                  </a:lnTo>
                  <a:lnTo>
                    <a:pt x="52" y="118"/>
                  </a:lnTo>
                  <a:lnTo>
                    <a:pt x="52" y="120"/>
                  </a:lnTo>
                  <a:lnTo>
                    <a:pt x="54" y="120"/>
                  </a:lnTo>
                  <a:lnTo>
                    <a:pt x="57" y="120"/>
                  </a:lnTo>
                  <a:lnTo>
                    <a:pt x="57" y="120"/>
                  </a:lnTo>
                  <a:lnTo>
                    <a:pt x="61" y="124"/>
                  </a:lnTo>
                  <a:lnTo>
                    <a:pt x="67" y="128"/>
                  </a:lnTo>
                  <a:lnTo>
                    <a:pt x="71" y="135"/>
                  </a:lnTo>
                  <a:lnTo>
                    <a:pt x="75" y="137"/>
                  </a:lnTo>
                  <a:lnTo>
                    <a:pt x="75" y="139"/>
                  </a:lnTo>
                  <a:lnTo>
                    <a:pt x="84" y="147"/>
                  </a:lnTo>
                  <a:lnTo>
                    <a:pt x="94" y="158"/>
                  </a:lnTo>
                  <a:lnTo>
                    <a:pt x="96" y="160"/>
                  </a:lnTo>
                  <a:lnTo>
                    <a:pt x="98" y="160"/>
                  </a:lnTo>
                  <a:lnTo>
                    <a:pt x="101" y="160"/>
                  </a:lnTo>
                  <a:lnTo>
                    <a:pt x="105" y="166"/>
                  </a:lnTo>
                  <a:lnTo>
                    <a:pt x="105" y="166"/>
                  </a:lnTo>
                  <a:lnTo>
                    <a:pt x="107" y="166"/>
                  </a:lnTo>
                  <a:lnTo>
                    <a:pt x="107" y="166"/>
                  </a:lnTo>
                  <a:lnTo>
                    <a:pt x="107" y="166"/>
                  </a:lnTo>
                  <a:lnTo>
                    <a:pt x="109" y="166"/>
                  </a:lnTo>
                  <a:lnTo>
                    <a:pt x="109" y="166"/>
                  </a:lnTo>
                  <a:lnTo>
                    <a:pt x="111" y="166"/>
                  </a:lnTo>
                  <a:lnTo>
                    <a:pt x="111" y="168"/>
                  </a:lnTo>
                  <a:lnTo>
                    <a:pt x="113" y="168"/>
                  </a:lnTo>
                  <a:lnTo>
                    <a:pt x="113" y="168"/>
                  </a:lnTo>
                  <a:lnTo>
                    <a:pt x="113" y="170"/>
                  </a:lnTo>
                  <a:lnTo>
                    <a:pt x="113" y="170"/>
                  </a:lnTo>
                  <a:lnTo>
                    <a:pt x="119" y="177"/>
                  </a:lnTo>
                  <a:lnTo>
                    <a:pt x="134" y="196"/>
                  </a:lnTo>
                  <a:lnTo>
                    <a:pt x="138" y="200"/>
                  </a:lnTo>
                  <a:lnTo>
                    <a:pt x="142" y="202"/>
                  </a:lnTo>
                  <a:lnTo>
                    <a:pt x="147" y="204"/>
                  </a:lnTo>
                  <a:lnTo>
                    <a:pt x="165" y="204"/>
                  </a:lnTo>
                  <a:lnTo>
                    <a:pt x="168" y="204"/>
                  </a:lnTo>
                  <a:lnTo>
                    <a:pt x="170" y="206"/>
                  </a:lnTo>
                  <a:lnTo>
                    <a:pt x="170" y="206"/>
                  </a:lnTo>
                  <a:lnTo>
                    <a:pt x="172" y="206"/>
                  </a:lnTo>
                  <a:lnTo>
                    <a:pt x="172" y="206"/>
                  </a:lnTo>
                  <a:lnTo>
                    <a:pt x="174" y="206"/>
                  </a:lnTo>
                  <a:lnTo>
                    <a:pt x="176" y="208"/>
                  </a:lnTo>
                  <a:lnTo>
                    <a:pt x="176" y="208"/>
                  </a:lnTo>
                  <a:lnTo>
                    <a:pt x="176" y="210"/>
                  </a:lnTo>
                  <a:lnTo>
                    <a:pt x="178" y="210"/>
                  </a:lnTo>
                  <a:lnTo>
                    <a:pt x="178" y="214"/>
                  </a:lnTo>
                  <a:lnTo>
                    <a:pt x="180" y="217"/>
                  </a:lnTo>
                  <a:lnTo>
                    <a:pt x="188" y="223"/>
                  </a:lnTo>
                  <a:lnTo>
                    <a:pt x="191" y="225"/>
                  </a:lnTo>
                  <a:lnTo>
                    <a:pt x="203" y="248"/>
                  </a:lnTo>
                  <a:lnTo>
                    <a:pt x="203" y="250"/>
                  </a:lnTo>
                  <a:lnTo>
                    <a:pt x="205" y="250"/>
                  </a:lnTo>
                  <a:lnTo>
                    <a:pt x="207" y="250"/>
                  </a:lnTo>
                  <a:lnTo>
                    <a:pt x="212" y="250"/>
                  </a:lnTo>
                  <a:lnTo>
                    <a:pt x="214" y="252"/>
                  </a:lnTo>
                  <a:lnTo>
                    <a:pt x="216" y="257"/>
                  </a:lnTo>
                  <a:lnTo>
                    <a:pt x="216" y="265"/>
                  </a:lnTo>
                  <a:lnTo>
                    <a:pt x="218" y="267"/>
                  </a:lnTo>
                  <a:lnTo>
                    <a:pt x="220" y="271"/>
                  </a:lnTo>
                  <a:lnTo>
                    <a:pt x="226" y="280"/>
                  </a:lnTo>
                  <a:lnTo>
                    <a:pt x="228" y="280"/>
                  </a:lnTo>
                  <a:lnTo>
                    <a:pt x="230" y="282"/>
                  </a:lnTo>
                  <a:lnTo>
                    <a:pt x="232" y="282"/>
                  </a:lnTo>
                  <a:lnTo>
                    <a:pt x="232" y="282"/>
                  </a:lnTo>
                  <a:lnTo>
                    <a:pt x="239" y="284"/>
                  </a:lnTo>
                  <a:lnTo>
                    <a:pt x="243" y="286"/>
                  </a:lnTo>
                  <a:lnTo>
                    <a:pt x="243" y="286"/>
                  </a:lnTo>
                  <a:lnTo>
                    <a:pt x="245" y="286"/>
                  </a:lnTo>
                  <a:lnTo>
                    <a:pt x="245" y="288"/>
                  </a:lnTo>
                  <a:lnTo>
                    <a:pt x="249" y="305"/>
                  </a:lnTo>
                  <a:lnTo>
                    <a:pt x="249" y="317"/>
                  </a:lnTo>
                  <a:lnTo>
                    <a:pt x="249" y="328"/>
                  </a:lnTo>
                  <a:lnTo>
                    <a:pt x="251" y="330"/>
                  </a:lnTo>
                  <a:lnTo>
                    <a:pt x="251" y="332"/>
                  </a:lnTo>
                  <a:lnTo>
                    <a:pt x="253" y="334"/>
                  </a:lnTo>
                  <a:lnTo>
                    <a:pt x="258" y="341"/>
                  </a:lnTo>
                  <a:lnTo>
                    <a:pt x="260" y="343"/>
                  </a:lnTo>
                  <a:lnTo>
                    <a:pt x="260" y="343"/>
                  </a:lnTo>
                  <a:lnTo>
                    <a:pt x="262" y="341"/>
                  </a:lnTo>
                  <a:lnTo>
                    <a:pt x="262" y="341"/>
                  </a:lnTo>
                  <a:lnTo>
                    <a:pt x="264" y="343"/>
                  </a:lnTo>
                  <a:lnTo>
                    <a:pt x="264" y="343"/>
                  </a:lnTo>
                  <a:lnTo>
                    <a:pt x="264" y="343"/>
                  </a:lnTo>
                  <a:lnTo>
                    <a:pt x="266" y="343"/>
                  </a:lnTo>
                  <a:lnTo>
                    <a:pt x="268" y="345"/>
                  </a:lnTo>
                  <a:lnTo>
                    <a:pt x="270" y="345"/>
                  </a:lnTo>
                  <a:lnTo>
                    <a:pt x="270" y="345"/>
                  </a:lnTo>
                  <a:lnTo>
                    <a:pt x="276" y="343"/>
                  </a:lnTo>
                  <a:lnTo>
                    <a:pt x="279" y="343"/>
                  </a:lnTo>
                  <a:lnTo>
                    <a:pt x="281" y="345"/>
                  </a:lnTo>
                  <a:lnTo>
                    <a:pt x="291" y="349"/>
                  </a:lnTo>
                  <a:lnTo>
                    <a:pt x="291" y="349"/>
                  </a:lnTo>
                  <a:lnTo>
                    <a:pt x="291" y="349"/>
                  </a:lnTo>
                  <a:lnTo>
                    <a:pt x="293" y="338"/>
                  </a:lnTo>
                  <a:lnTo>
                    <a:pt x="293" y="336"/>
                  </a:lnTo>
                  <a:lnTo>
                    <a:pt x="293" y="332"/>
                  </a:lnTo>
                  <a:lnTo>
                    <a:pt x="291" y="330"/>
                  </a:lnTo>
                  <a:lnTo>
                    <a:pt x="291" y="328"/>
                  </a:lnTo>
                  <a:lnTo>
                    <a:pt x="291" y="326"/>
                  </a:lnTo>
                  <a:lnTo>
                    <a:pt x="289" y="326"/>
                  </a:lnTo>
                  <a:lnTo>
                    <a:pt x="289" y="326"/>
                  </a:lnTo>
                  <a:lnTo>
                    <a:pt x="289" y="326"/>
                  </a:lnTo>
                  <a:lnTo>
                    <a:pt x="287" y="324"/>
                  </a:lnTo>
                  <a:lnTo>
                    <a:pt x="285" y="317"/>
                  </a:lnTo>
                  <a:lnTo>
                    <a:pt x="285" y="313"/>
                  </a:lnTo>
                  <a:lnTo>
                    <a:pt x="285" y="313"/>
                  </a:lnTo>
                  <a:lnTo>
                    <a:pt x="285" y="311"/>
                  </a:lnTo>
                  <a:lnTo>
                    <a:pt x="285" y="309"/>
                  </a:lnTo>
                  <a:lnTo>
                    <a:pt x="285" y="309"/>
                  </a:lnTo>
                  <a:lnTo>
                    <a:pt x="285" y="307"/>
                  </a:lnTo>
                  <a:lnTo>
                    <a:pt x="285" y="307"/>
                  </a:lnTo>
                  <a:lnTo>
                    <a:pt x="287" y="305"/>
                  </a:lnTo>
                  <a:lnTo>
                    <a:pt x="289" y="305"/>
                  </a:lnTo>
                  <a:lnTo>
                    <a:pt x="289" y="303"/>
                  </a:lnTo>
                  <a:lnTo>
                    <a:pt x="289" y="303"/>
                  </a:lnTo>
                  <a:lnTo>
                    <a:pt x="287" y="301"/>
                  </a:lnTo>
                  <a:lnTo>
                    <a:pt x="287" y="299"/>
                  </a:lnTo>
                  <a:lnTo>
                    <a:pt x="287" y="296"/>
                  </a:lnTo>
                  <a:lnTo>
                    <a:pt x="287" y="294"/>
                  </a:lnTo>
                  <a:lnTo>
                    <a:pt x="287" y="294"/>
                  </a:lnTo>
                  <a:lnTo>
                    <a:pt x="287" y="292"/>
                  </a:lnTo>
                  <a:lnTo>
                    <a:pt x="287" y="292"/>
                  </a:lnTo>
                  <a:lnTo>
                    <a:pt x="287" y="290"/>
                  </a:lnTo>
                  <a:lnTo>
                    <a:pt x="285" y="290"/>
                  </a:lnTo>
                  <a:lnTo>
                    <a:pt x="285" y="288"/>
                  </a:lnTo>
                  <a:lnTo>
                    <a:pt x="283" y="288"/>
                  </a:lnTo>
                  <a:lnTo>
                    <a:pt x="281" y="288"/>
                  </a:lnTo>
                  <a:lnTo>
                    <a:pt x="279" y="284"/>
                  </a:lnTo>
                  <a:lnTo>
                    <a:pt x="279" y="284"/>
                  </a:lnTo>
                  <a:lnTo>
                    <a:pt x="276" y="282"/>
                  </a:lnTo>
                  <a:lnTo>
                    <a:pt x="274" y="282"/>
                  </a:lnTo>
                  <a:lnTo>
                    <a:pt x="274" y="282"/>
                  </a:lnTo>
                  <a:lnTo>
                    <a:pt x="274" y="280"/>
                  </a:lnTo>
                  <a:lnTo>
                    <a:pt x="274" y="280"/>
                  </a:lnTo>
                  <a:lnTo>
                    <a:pt x="274" y="275"/>
                  </a:lnTo>
                  <a:lnTo>
                    <a:pt x="272" y="269"/>
                  </a:lnTo>
                  <a:lnTo>
                    <a:pt x="272" y="267"/>
                  </a:lnTo>
                  <a:lnTo>
                    <a:pt x="272" y="267"/>
                  </a:lnTo>
                  <a:lnTo>
                    <a:pt x="272" y="265"/>
                  </a:lnTo>
                  <a:lnTo>
                    <a:pt x="272" y="265"/>
                  </a:lnTo>
                  <a:lnTo>
                    <a:pt x="274" y="267"/>
                  </a:lnTo>
                  <a:lnTo>
                    <a:pt x="274" y="265"/>
                  </a:lnTo>
                  <a:lnTo>
                    <a:pt x="276" y="265"/>
                  </a:lnTo>
                  <a:lnTo>
                    <a:pt x="276" y="263"/>
                  </a:lnTo>
                  <a:lnTo>
                    <a:pt x="276" y="261"/>
                  </a:lnTo>
                  <a:lnTo>
                    <a:pt x="276" y="261"/>
                  </a:lnTo>
                  <a:lnTo>
                    <a:pt x="274" y="257"/>
                  </a:lnTo>
                  <a:lnTo>
                    <a:pt x="274" y="257"/>
                  </a:lnTo>
                  <a:lnTo>
                    <a:pt x="272" y="254"/>
                  </a:lnTo>
                  <a:lnTo>
                    <a:pt x="272" y="254"/>
                  </a:lnTo>
                  <a:lnTo>
                    <a:pt x="272" y="252"/>
                  </a:lnTo>
                  <a:lnTo>
                    <a:pt x="272" y="252"/>
                  </a:lnTo>
                  <a:lnTo>
                    <a:pt x="270" y="250"/>
                  </a:lnTo>
                  <a:lnTo>
                    <a:pt x="270" y="250"/>
                  </a:lnTo>
                  <a:lnTo>
                    <a:pt x="270" y="248"/>
                  </a:lnTo>
                  <a:lnTo>
                    <a:pt x="272" y="248"/>
                  </a:lnTo>
                  <a:lnTo>
                    <a:pt x="279" y="246"/>
                  </a:lnTo>
                  <a:lnTo>
                    <a:pt x="279" y="246"/>
                  </a:lnTo>
                  <a:lnTo>
                    <a:pt x="281" y="242"/>
                  </a:lnTo>
                  <a:lnTo>
                    <a:pt x="281" y="240"/>
                  </a:lnTo>
                  <a:lnTo>
                    <a:pt x="279" y="240"/>
                  </a:lnTo>
                  <a:lnTo>
                    <a:pt x="276" y="235"/>
                  </a:lnTo>
                  <a:lnTo>
                    <a:pt x="274" y="235"/>
                  </a:lnTo>
                  <a:lnTo>
                    <a:pt x="274" y="233"/>
                  </a:lnTo>
                  <a:lnTo>
                    <a:pt x="272" y="233"/>
                  </a:lnTo>
                  <a:lnTo>
                    <a:pt x="272" y="231"/>
                  </a:lnTo>
                  <a:lnTo>
                    <a:pt x="272" y="231"/>
                  </a:lnTo>
                  <a:lnTo>
                    <a:pt x="274" y="229"/>
                  </a:lnTo>
                  <a:lnTo>
                    <a:pt x="274" y="227"/>
                  </a:lnTo>
                  <a:lnTo>
                    <a:pt x="274" y="227"/>
                  </a:lnTo>
                  <a:lnTo>
                    <a:pt x="272" y="225"/>
                  </a:lnTo>
                  <a:lnTo>
                    <a:pt x="272" y="225"/>
                  </a:lnTo>
                  <a:lnTo>
                    <a:pt x="270" y="223"/>
                  </a:lnTo>
                  <a:lnTo>
                    <a:pt x="270" y="221"/>
                  </a:lnTo>
                  <a:lnTo>
                    <a:pt x="270" y="221"/>
                  </a:lnTo>
                  <a:lnTo>
                    <a:pt x="270" y="221"/>
                  </a:lnTo>
                  <a:lnTo>
                    <a:pt x="268" y="221"/>
                  </a:lnTo>
                  <a:lnTo>
                    <a:pt x="268" y="219"/>
                  </a:lnTo>
                  <a:lnTo>
                    <a:pt x="266" y="219"/>
                  </a:lnTo>
                  <a:lnTo>
                    <a:pt x="266" y="212"/>
                  </a:lnTo>
                  <a:lnTo>
                    <a:pt x="264" y="210"/>
                  </a:lnTo>
                  <a:lnTo>
                    <a:pt x="262" y="206"/>
                  </a:lnTo>
                  <a:lnTo>
                    <a:pt x="262" y="206"/>
                  </a:lnTo>
                  <a:lnTo>
                    <a:pt x="262" y="204"/>
                  </a:lnTo>
                  <a:lnTo>
                    <a:pt x="262" y="204"/>
                  </a:lnTo>
                  <a:lnTo>
                    <a:pt x="262" y="202"/>
                  </a:lnTo>
                  <a:lnTo>
                    <a:pt x="264" y="202"/>
                  </a:lnTo>
                  <a:lnTo>
                    <a:pt x="270" y="196"/>
                  </a:lnTo>
                  <a:lnTo>
                    <a:pt x="272" y="193"/>
                  </a:lnTo>
                  <a:lnTo>
                    <a:pt x="272" y="193"/>
                  </a:lnTo>
                  <a:lnTo>
                    <a:pt x="272" y="191"/>
                  </a:lnTo>
                  <a:lnTo>
                    <a:pt x="272" y="189"/>
                  </a:lnTo>
                  <a:lnTo>
                    <a:pt x="272" y="187"/>
                  </a:lnTo>
                  <a:lnTo>
                    <a:pt x="274" y="189"/>
                  </a:lnTo>
                  <a:lnTo>
                    <a:pt x="274" y="189"/>
                  </a:lnTo>
                  <a:lnTo>
                    <a:pt x="276" y="189"/>
                  </a:lnTo>
                  <a:lnTo>
                    <a:pt x="276" y="187"/>
                  </a:lnTo>
                  <a:lnTo>
                    <a:pt x="276" y="187"/>
                  </a:lnTo>
                  <a:lnTo>
                    <a:pt x="276" y="185"/>
                  </a:lnTo>
                  <a:lnTo>
                    <a:pt x="279" y="185"/>
                  </a:lnTo>
                  <a:lnTo>
                    <a:pt x="281" y="183"/>
                  </a:lnTo>
                  <a:lnTo>
                    <a:pt x="283" y="181"/>
                  </a:lnTo>
                  <a:lnTo>
                    <a:pt x="283" y="179"/>
                  </a:lnTo>
                  <a:lnTo>
                    <a:pt x="283" y="179"/>
                  </a:lnTo>
                  <a:lnTo>
                    <a:pt x="285" y="177"/>
                  </a:lnTo>
                  <a:lnTo>
                    <a:pt x="285" y="175"/>
                  </a:lnTo>
                  <a:lnTo>
                    <a:pt x="285" y="172"/>
                  </a:lnTo>
                  <a:lnTo>
                    <a:pt x="285" y="170"/>
                  </a:lnTo>
                  <a:lnTo>
                    <a:pt x="287" y="166"/>
                  </a:lnTo>
                  <a:lnTo>
                    <a:pt x="287" y="162"/>
                  </a:lnTo>
                  <a:lnTo>
                    <a:pt x="289" y="162"/>
                  </a:lnTo>
                  <a:lnTo>
                    <a:pt x="289" y="160"/>
                  </a:lnTo>
                  <a:lnTo>
                    <a:pt x="289" y="160"/>
                  </a:lnTo>
                  <a:lnTo>
                    <a:pt x="289" y="158"/>
                  </a:lnTo>
                  <a:lnTo>
                    <a:pt x="289" y="158"/>
                  </a:lnTo>
                  <a:lnTo>
                    <a:pt x="289" y="156"/>
                  </a:lnTo>
                  <a:lnTo>
                    <a:pt x="289" y="156"/>
                  </a:lnTo>
                  <a:lnTo>
                    <a:pt x="291" y="156"/>
                  </a:lnTo>
                  <a:lnTo>
                    <a:pt x="293" y="156"/>
                  </a:lnTo>
                  <a:lnTo>
                    <a:pt x="293" y="154"/>
                  </a:lnTo>
                  <a:lnTo>
                    <a:pt x="295" y="154"/>
                  </a:lnTo>
                  <a:lnTo>
                    <a:pt x="295" y="151"/>
                  </a:lnTo>
                  <a:lnTo>
                    <a:pt x="300" y="151"/>
                  </a:lnTo>
                  <a:lnTo>
                    <a:pt x="300" y="151"/>
                  </a:lnTo>
                  <a:lnTo>
                    <a:pt x="308" y="151"/>
                  </a:lnTo>
                  <a:lnTo>
                    <a:pt x="308" y="151"/>
                  </a:lnTo>
                  <a:lnTo>
                    <a:pt x="308" y="151"/>
                  </a:lnTo>
                  <a:lnTo>
                    <a:pt x="308" y="145"/>
                  </a:lnTo>
                  <a:lnTo>
                    <a:pt x="308" y="141"/>
                  </a:lnTo>
                  <a:close/>
                  <a:moveTo>
                    <a:pt x="153" y="353"/>
                  </a:moveTo>
                  <a:lnTo>
                    <a:pt x="155" y="351"/>
                  </a:lnTo>
                  <a:lnTo>
                    <a:pt x="155" y="351"/>
                  </a:lnTo>
                  <a:lnTo>
                    <a:pt x="153" y="351"/>
                  </a:lnTo>
                  <a:lnTo>
                    <a:pt x="151" y="349"/>
                  </a:lnTo>
                  <a:lnTo>
                    <a:pt x="151" y="351"/>
                  </a:lnTo>
                  <a:lnTo>
                    <a:pt x="153" y="353"/>
                  </a:lnTo>
                  <a:close/>
                  <a:moveTo>
                    <a:pt x="220" y="355"/>
                  </a:moveTo>
                  <a:lnTo>
                    <a:pt x="218" y="353"/>
                  </a:lnTo>
                  <a:lnTo>
                    <a:pt x="218" y="351"/>
                  </a:lnTo>
                  <a:lnTo>
                    <a:pt x="218" y="351"/>
                  </a:lnTo>
                  <a:lnTo>
                    <a:pt x="216" y="351"/>
                  </a:lnTo>
                  <a:lnTo>
                    <a:pt x="214" y="349"/>
                  </a:lnTo>
                  <a:lnTo>
                    <a:pt x="216" y="347"/>
                  </a:lnTo>
                  <a:lnTo>
                    <a:pt x="214" y="347"/>
                  </a:lnTo>
                  <a:lnTo>
                    <a:pt x="214" y="345"/>
                  </a:lnTo>
                  <a:lnTo>
                    <a:pt x="212" y="347"/>
                  </a:lnTo>
                  <a:lnTo>
                    <a:pt x="209" y="347"/>
                  </a:lnTo>
                  <a:lnTo>
                    <a:pt x="209" y="347"/>
                  </a:lnTo>
                  <a:lnTo>
                    <a:pt x="207" y="349"/>
                  </a:lnTo>
                  <a:lnTo>
                    <a:pt x="205" y="349"/>
                  </a:lnTo>
                  <a:lnTo>
                    <a:pt x="205" y="347"/>
                  </a:lnTo>
                  <a:lnTo>
                    <a:pt x="205" y="347"/>
                  </a:lnTo>
                  <a:lnTo>
                    <a:pt x="203" y="345"/>
                  </a:lnTo>
                  <a:lnTo>
                    <a:pt x="203" y="345"/>
                  </a:lnTo>
                  <a:lnTo>
                    <a:pt x="199" y="347"/>
                  </a:lnTo>
                  <a:lnTo>
                    <a:pt x="199" y="347"/>
                  </a:lnTo>
                  <a:lnTo>
                    <a:pt x="197" y="347"/>
                  </a:lnTo>
                  <a:lnTo>
                    <a:pt x="207" y="351"/>
                  </a:lnTo>
                  <a:lnTo>
                    <a:pt x="209" y="353"/>
                  </a:lnTo>
                  <a:lnTo>
                    <a:pt x="209" y="353"/>
                  </a:lnTo>
                  <a:lnTo>
                    <a:pt x="214" y="357"/>
                  </a:lnTo>
                  <a:lnTo>
                    <a:pt x="216" y="359"/>
                  </a:lnTo>
                  <a:lnTo>
                    <a:pt x="216" y="362"/>
                  </a:lnTo>
                  <a:lnTo>
                    <a:pt x="216" y="362"/>
                  </a:lnTo>
                  <a:lnTo>
                    <a:pt x="218" y="362"/>
                  </a:lnTo>
                  <a:lnTo>
                    <a:pt x="218" y="364"/>
                  </a:lnTo>
                  <a:lnTo>
                    <a:pt x="218" y="364"/>
                  </a:lnTo>
                  <a:lnTo>
                    <a:pt x="220" y="364"/>
                  </a:lnTo>
                  <a:lnTo>
                    <a:pt x="220" y="364"/>
                  </a:lnTo>
                  <a:lnTo>
                    <a:pt x="220" y="364"/>
                  </a:lnTo>
                  <a:lnTo>
                    <a:pt x="220" y="362"/>
                  </a:lnTo>
                  <a:lnTo>
                    <a:pt x="220" y="359"/>
                  </a:lnTo>
                  <a:lnTo>
                    <a:pt x="220" y="357"/>
                  </a:lnTo>
                  <a:lnTo>
                    <a:pt x="220" y="355"/>
                  </a:lnTo>
                  <a:close/>
                  <a:moveTo>
                    <a:pt x="201" y="359"/>
                  </a:moveTo>
                  <a:lnTo>
                    <a:pt x="201" y="357"/>
                  </a:lnTo>
                  <a:lnTo>
                    <a:pt x="199" y="357"/>
                  </a:lnTo>
                  <a:lnTo>
                    <a:pt x="197" y="357"/>
                  </a:lnTo>
                  <a:lnTo>
                    <a:pt x="197" y="357"/>
                  </a:lnTo>
                  <a:lnTo>
                    <a:pt x="197" y="359"/>
                  </a:lnTo>
                  <a:lnTo>
                    <a:pt x="195" y="359"/>
                  </a:lnTo>
                  <a:lnTo>
                    <a:pt x="195" y="359"/>
                  </a:lnTo>
                  <a:lnTo>
                    <a:pt x="197" y="366"/>
                  </a:lnTo>
                  <a:lnTo>
                    <a:pt x="199" y="366"/>
                  </a:lnTo>
                  <a:lnTo>
                    <a:pt x="199" y="366"/>
                  </a:lnTo>
                  <a:lnTo>
                    <a:pt x="199" y="364"/>
                  </a:lnTo>
                  <a:lnTo>
                    <a:pt x="199" y="364"/>
                  </a:lnTo>
                  <a:lnTo>
                    <a:pt x="201" y="364"/>
                  </a:lnTo>
                  <a:lnTo>
                    <a:pt x="201" y="362"/>
                  </a:lnTo>
                  <a:lnTo>
                    <a:pt x="201" y="362"/>
                  </a:lnTo>
                  <a:lnTo>
                    <a:pt x="201" y="359"/>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36" name="Freeform 12">
              <a:extLst>
                <a:ext uri="{FF2B5EF4-FFF2-40B4-BE49-F238E27FC236}">
                  <a16:creationId xmlns:a16="http://schemas.microsoft.com/office/drawing/2014/main" id="{632AAAA8-776C-41C5-B391-45594CA384F7}"/>
                </a:ext>
              </a:extLst>
            </p:cNvPr>
            <p:cNvSpPr>
              <a:spLocks/>
            </p:cNvSpPr>
            <p:nvPr/>
          </p:nvSpPr>
          <p:spPr bwMode="auto">
            <a:xfrm>
              <a:off x="2964764" y="4544712"/>
              <a:ext cx="785937" cy="637921"/>
            </a:xfrm>
            <a:custGeom>
              <a:avLst/>
              <a:gdLst>
                <a:gd name="T0" fmla="*/ 369 w 377"/>
                <a:gd name="T1" fmla="*/ 117 h 306"/>
                <a:gd name="T2" fmla="*/ 348 w 377"/>
                <a:gd name="T3" fmla="*/ 92 h 306"/>
                <a:gd name="T4" fmla="*/ 333 w 377"/>
                <a:gd name="T5" fmla="*/ 81 h 306"/>
                <a:gd name="T6" fmla="*/ 329 w 377"/>
                <a:gd name="T7" fmla="*/ 69 h 306"/>
                <a:gd name="T8" fmla="*/ 306 w 377"/>
                <a:gd name="T9" fmla="*/ 63 h 306"/>
                <a:gd name="T10" fmla="*/ 281 w 377"/>
                <a:gd name="T11" fmla="*/ 63 h 306"/>
                <a:gd name="T12" fmla="*/ 268 w 377"/>
                <a:gd name="T13" fmla="*/ 60 h 306"/>
                <a:gd name="T14" fmla="*/ 256 w 377"/>
                <a:gd name="T15" fmla="*/ 73 h 306"/>
                <a:gd name="T16" fmla="*/ 233 w 377"/>
                <a:gd name="T17" fmla="*/ 100 h 306"/>
                <a:gd name="T18" fmla="*/ 245 w 377"/>
                <a:gd name="T19" fmla="*/ 86 h 306"/>
                <a:gd name="T20" fmla="*/ 239 w 377"/>
                <a:gd name="T21" fmla="*/ 67 h 306"/>
                <a:gd name="T22" fmla="*/ 266 w 377"/>
                <a:gd name="T23" fmla="*/ 39 h 306"/>
                <a:gd name="T24" fmla="*/ 247 w 377"/>
                <a:gd name="T25" fmla="*/ 33 h 306"/>
                <a:gd name="T26" fmla="*/ 239 w 377"/>
                <a:gd name="T27" fmla="*/ 31 h 306"/>
                <a:gd name="T28" fmla="*/ 235 w 377"/>
                <a:gd name="T29" fmla="*/ 14 h 306"/>
                <a:gd name="T30" fmla="*/ 233 w 377"/>
                <a:gd name="T31" fmla="*/ 8 h 306"/>
                <a:gd name="T32" fmla="*/ 220 w 377"/>
                <a:gd name="T33" fmla="*/ 0 h 306"/>
                <a:gd name="T34" fmla="*/ 178 w 377"/>
                <a:gd name="T35" fmla="*/ 8 h 306"/>
                <a:gd name="T36" fmla="*/ 140 w 377"/>
                <a:gd name="T37" fmla="*/ 48 h 306"/>
                <a:gd name="T38" fmla="*/ 130 w 377"/>
                <a:gd name="T39" fmla="*/ 54 h 306"/>
                <a:gd name="T40" fmla="*/ 130 w 377"/>
                <a:gd name="T41" fmla="*/ 67 h 306"/>
                <a:gd name="T42" fmla="*/ 107 w 377"/>
                <a:gd name="T43" fmla="*/ 50 h 306"/>
                <a:gd name="T44" fmla="*/ 105 w 377"/>
                <a:gd name="T45" fmla="*/ 65 h 306"/>
                <a:gd name="T46" fmla="*/ 75 w 377"/>
                <a:gd name="T47" fmla="*/ 63 h 306"/>
                <a:gd name="T48" fmla="*/ 67 w 377"/>
                <a:gd name="T49" fmla="*/ 84 h 306"/>
                <a:gd name="T50" fmla="*/ 50 w 377"/>
                <a:gd name="T51" fmla="*/ 92 h 306"/>
                <a:gd name="T52" fmla="*/ 27 w 377"/>
                <a:gd name="T53" fmla="*/ 92 h 306"/>
                <a:gd name="T54" fmla="*/ 4 w 377"/>
                <a:gd name="T55" fmla="*/ 107 h 306"/>
                <a:gd name="T56" fmla="*/ 15 w 377"/>
                <a:gd name="T57" fmla="*/ 123 h 306"/>
                <a:gd name="T58" fmla="*/ 25 w 377"/>
                <a:gd name="T59" fmla="*/ 130 h 306"/>
                <a:gd name="T60" fmla="*/ 40 w 377"/>
                <a:gd name="T61" fmla="*/ 136 h 306"/>
                <a:gd name="T62" fmla="*/ 38 w 377"/>
                <a:gd name="T63" fmla="*/ 147 h 306"/>
                <a:gd name="T64" fmla="*/ 52 w 377"/>
                <a:gd name="T65" fmla="*/ 157 h 306"/>
                <a:gd name="T66" fmla="*/ 73 w 377"/>
                <a:gd name="T67" fmla="*/ 157 h 306"/>
                <a:gd name="T68" fmla="*/ 90 w 377"/>
                <a:gd name="T69" fmla="*/ 168 h 306"/>
                <a:gd name="T70" fmla="*/ 78 w 377"/>
                <a:gd name="T71" fmla="*/ 178 h 306"/>
                <a:gd name="T72" fmla="*/ 52 w 377"/>
                <a:gd name="T73" fmla="*/ 199 h 306"/>
                <a:gd name="T74" fmla="*/ 73 w 377"/>
                <a:gd name="T75" fmla="*/ 216 h 306"/>
                <a:gd name="T76" fmla="*/ 94 w 377"/>
                <a:gd name="T77" fmla="*/ 218 h 306"/>
                <a:gd name="T78" fmla="*/ 105 w 377"/>
                <a:gd name="T79" fmla="*/ 239 h 306"/>
                <a:gd name="T80" fmla="*/ 136 w 377"/>
                <a:gd name="T81" fmla="*/ 252 h 306"/>
                <a:gd name="T82" fmla="*/ 151 w 377"/>
                <a:gd name="T83" fmla="*/ 275 h 306"/>
                <a:gd name="T84" fmla="*/ 166 w 377"/>
                <a:gd name="T85" fmla="*/ 296 h 306"/>
                <a:gd name="T86" fmla="*/ 172 w 377"/>
                <a:gd name="T87" fmla="*/ 304 h 306"/>
                <a:gd name="T88" fmla="*/ 210 w 377"/>
                <a:gd name="T89" fmla="*/ 300 h 306"/>
                <a:gd name="T90" fmla="*/ 210 w 377"/>
                <a:gd name="T91" fmla="*/ 289 h 306"/>
                <a:gd name="T92" fmla="*/ 207 w 377"/>
                <a:gd name="T93" fmla="*/ 279 h 306"/>
                <a:gd name="T94" fmla="*/ 220 w 377"/>
                <a:gd name="T95" fmla="*/ 256 h 306"/>
                <a:gd name="T96" fmla="*/ 274 w 377"/>
                <a:gd name="T97" fmla="*/ 235 h 306"/>
                <a:gd name="T98" fmla="*/ 287 w 377"/>
                <a:gd name="T99" fmla="*/ 222 h 306"/>
                <a:gd name="T100" fmla="*/ 289 w 377"/>
                <a:gd name="T101" fmla="*/ 212 h 306"/>
                <a:gd name="T102" fmla="*/ 302 w 377"/>
                <a:gd name="T103" fmla="*/ 205 h 306"/>
                <a:gd name="T104" fmla="*/ 304 w 377"/>
                <a:gd name="T105" fmla="*/ 197 h 306"/>
                <a:gd name="T106" fmla="*/ 312 w 377"/>
                <a:gd name="T107" fmla="*/ 197 h 306"/>
                <a:gd name="T108" fmla="*/ 325 w 377"/>
                <a:gd name="T109" fmla="*/ 207 h 306"/>
                <a:gd name="T110" fmla="*/ 333 w 377"/>
                <a:gd name="T111" fmla="*/ 216 h 306"/>
                <a:gd name="T112" fmla="*/ 337 w 377"/>
                <a:gd name="T113" fmla="*/ 224 h 306"/>
                <a:gd name="T114" fmla="*/ 350 w 377"/>
                <a:gd name="T115" fmla="*/ 229 h 306"/>
                <a:gd name="T116" fmla="*/ 354 w 377"/>
                <a:gd name="T117" fmla="*/ 189 h 306"/>
                <a:gd name="T118" fmla="*/ 377 w 377"/>
                <a:gd name="T119" fmla="*/ 14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7" h="306">
                  <a:moveTo>
                    <a:pt x="377" y="142"/>
                  </a:moveTo>
                  <a:lnTo>
                    <a:pt x="377" y="140"/>
                  </a:lnTo>
                  <a:lnTo>
                    <a:pt x="377" y="138"/>
                  </a:lnTo>
                  <a:lnTo>
                    <a:pt x="375" y="134"/>
                  </a:lnTo>
                  <a:lnTo>
                    <a:pt x="375" y="128"/>
                  </a:lnTo>
                  <a:lnTo>
                    <a:pt x="375" y="123"/>
                  </a:lnTo>
                  <a:lnTo>
                    <a:pt x="373" y="121"/>
                  </a:lnTo>
                  <a:lnTo>
                    <a:pt x="373" y="119"/>
                  </a:lnTo>
                  <a:lnTo>
                    <a:pt x="371" y="119"/>
                  </a:lnTo>
                  <a:lnTo>
                    <a:pt x="369" y="119"/>
                  </a:lnTo>
                  <a:lnTo>
                    <a:pt x="369" y="117"/>
                  </a:lnTo>
                  <a:lnTo>
                    <a:pt x="367" y="117"/>
                  </a:lnTo>
                  <a:lnTo>
                    <a:pt x="367" y="117"/>
                  </a:lnTo>
                  <a:lnTo>
                    <a:pt x="365" y="119"/>
                  </a:lnTo>
                  <a:lnTo>
                    <a:pt x="362" y="119"/>
                  </a:lnTo>
                  <a:lnTo>
                    <a:pt x="358" y="117"/>
                  </a:lnTo>
                  <a:lnTo>
                    <a:pt x="356" y="115"/>
                  </a:lnTo>
                  <a:lnTo>
                    <a:pt x="352" y="113"/>
                  </a:lnTo>
                  <a:lnTo>
                    <a:pt x="352" y="109"/>
                  </a:lnTo>
                  <a:lnTo>
                    <a:pt x="352" y="96"/>
                  </a:lnTo>
                  <a:lnTo>
                    <a:pt x="350" y="94"/>
                  </a:lnTo>
                  <a:lnTo>
                    <a:pt x="348" y="92"/>
                  </a:lnTo>
                  <a:lnTo>
                    <a:pt x="348" y="92"/>
                  </a:lnTo>
                  <a:lnTo>
                    <a:pt x="346" y="92"/>
                  </a:lnTo>
                  <a:lnTo>
                    <a:pt x="344" y="92"/>
                  </a:lnTo>
                  <a:lnTo>
                    <a:pt x="342" y="92"/>
                  </a:lnTo>
                  <a:lnTo>
                    <a:pt x="339" y="90"/>
                  </a:lnTo>
                  <a:lnTo>
                    <a:pt x="337" y="90"/>
                  </a:lnTo>
                  <a:lnTo>
                    <a:pt x="337" y="88"/>
                  </a:lnTo>
                  <a:lnTo>
                    <a:pt x="335" y="86"/>
                  </a:lnTo>
                  <a:lnTo>
                    <a:pt x="335" y="84"/>
                  </a:lnTo>
                  <a:lnTo>
                    <a:pt x="333" y="81"/>
                  </a:lnTo>
                  <a:lnTo>
                    <a:pt x="333" y="81"/>
                  </a:lnTo>
                  <a:lnTo>
                    <a:pt x="333" y="77"/>
                  </a:lnTo>
                  <a:lnTo>
                    <a:pt x="333" y="75"/>
                  </a:lnTo>
                  <a:lnTo>
                    <a:pt x="335" y="73"/>
                  </a:lnTo>
                  <a:lnTo>
                    <a:pt x="335" y="71"/>
                  </a:lnTo>
                  <a:lnTo>
                    <a:pt x="335" y="67"/>
                  </a:lnTo>
                  <a:lnTo>
                    <a:pt x="335" y="67"/>
                  </a:lnTo>
                  <a:lnTo>
                    <a:pt x="333" y="67"/>
                  </a:lnTo>
                  <a:lnTo>
                    <a:pt x="331" y="65"/>
                  </a:lnTo>
                  <a:lnTo>
                    <a:pt x="331" y="67"/>
                  </a:lnTo>
                  <a:lnTo>
                    <a:pt x="329" y="67"/>
                  </a:lnTo>
                  <a:lnTo>
                    <a:pt x="329" y="69"/>
                  </a:lnTo>
                  <a:lnTo>
                    <a:pt x="327" y="67"/>
                  </a:lnTo>
                  <a:lnTo>
                    <a:pt x="327" y="67"/>
                  </a:lnTo>
                  <a:lnTo>
                    <a:pt x="329" y="67"/>
                  </a:lnTo>
                  <a:lnTo>
                    <a:pt x="329" y="67"/>
                  </a:lnTo>
                  <a:lnTo>
                    <a:pt x="329" y="67"/>
                  </a:lnTo>
                  <a:lnTo>
                    <a:pt x="327" y="65"/>
                  </a:lnTo>
                  <a:lnTo>
                    <a:pt x="325" y="65"/>
                  </a:lnTo>
                  <a:lnTo>
                    <a:pt x="321" y="65"/>
                  </a:lnTo>
                  <a:lnTo>
                    <a:pt x="312" y="65"/>
                  </a:lnTo>
                  <a:lnTo>
                    <a:pt x="308" y="63"/>
                  </a:lnTo>
                  <a:lnTo>
                    <a:pt x="306" y="63"/>
                  </a:lnTo>
                  <a:lnTo>
                    <a:pt x="302" y="60"/>
                  </a:lnTo>
                  <a:lnTo>
                    <a:pt x="300" y="60"/>
                  </a:lnTo>
                  <a:lnTo>
                    <a:pt x="298" y="60"/>
                  </a:lnTo>
                  <a:lnTo>
                    <a:pt x="295" y="60"/>
                  </a:lnTo>
                  <a:lnTo>
                    <a:pt x="289" y="65"/>
                  </a:lnTo>
                  <a:lnTo>
                    <a:pt x="287" y="65"/>
                  </a:lnTo>
                  <a:lnTo>
                    <a:pt x="287" y="65"/>
                  </a:lnTo>
                  <a:lnTo>
                    <a:pt x="285" y="63"/>
                  </a:lnTo>
                  <a:lnTo>
                    <a:pt x="285" y="63"/>
                  </a:lnTo>
                  <a:lnTo>
                    <a:pt x="283" y="63"/>
                  </a:lnTo>
                  <a:lnTo>
                    <a:pt x="281" y="63"/>
                  </a:lnTo>
                  <a:lnTo>
                    <a:pt x="281" y="63"/>
                  </a:lnTo>
                  <a:lnTo>
                    <a:pt x="279" y="63"/>
                  </a:lnTo>
                  <a:lnTo>
                    <a:pt x="279" y="60"/>
                  </a:lnTo>
                  <a:lnTo>
                    <a:pt x="277" y="60"/>
                  </a:lnTo>
                  <a:lnTo>
                    <a:pt x="274" y="58"/>
                  </a:lnTo>
                  <a:lnTo>
                    <a:pt x="272" y="58"/>
                  </a:lnTo>
                  <a:lnTo>
                    <a:pt x="270" y="60"/>
                  </a:lnTo>
                  <a:lnTo>
                    <a:pt x="270" y="63"/>
                  </a:lnTo>
                  <a:lnTo>
                    <a:pt x="270" y="65"/>
                  </a:lnTo>
                  <a:lnTo>
                    <a:pt x="268" y="63"/>
                  </a:lnTo>
                  <a:lnTo>
                    <a:pt x="268" y="60"/>
                  </a:lnTo>
                  <a:lnTo>
                    <a:pt x="268" y="58"/>
                  </a:lnTo>
                  <a:lnTo>
                    <a:pt x="266" y="56"/>
                  </a:lnTo>
                  <a:lnTo>
                    <a:pt x="266" y="56"/>
                  </a:lnTo>
                  <a:lnTo>
                    <a:pt x="264" y="56"/>
                  </a:lnTo>
                  <a:lnTo>
                    <a:pt x="262" y="56"/>
                  </a:lnTo>
                  <a:lnTo>
                    <a:pt x="260" y="60"/>
                  </a:lnTo>
                  <a:lnTo>
                    <a:pt x="260" y="63"/>
                  </a:lnTo>
                  <a:lnTo>
                    <a:pt x="256" y="65"/>
                  </a:lnTo>
                  <a:lnTo>
                    <a:pt x="256" y="67"/>
                  </a:lnTo>
                  <a:lnTo>
                    <a:pt x="254" y="69"/>
                  </a:lnTo>
                  <a:lnTo>
                    <a:pt x="256" y="73"/>
                  </a:lnTo>
                  <a:lnTo>
                    <a:pt x="254" y="75"/>
                  </a:lnTo>
                  <a:lnTo>
                    <a:pt x="254" y="81"/>
                  </a:lnTo>
                  <a:lnTo>
                    <a:pt x="251" y="84"/>
                  </a:lnTo>
                  <a:lnTo>
                    <a:pt x="247" y="86"/>
                  </a:lnTo>
                  <a:lnTo>
                    <a:pt x="241" y="90"/>
                  </a:lnTo>
                  <a:lnTo>
                    <a:pt x="239" y="90"/>
                  </a:lnTo>
                  <a:lnTo>
                    <a:pt x="237" y="92"/>
                  </a:lnTo>
                  <a:lnTo>
                    <a:pt x="237" y="94"/>
                  </a:lnTo>
                  <a:lnTo>
                    <a:pt x="237" y="96"/>
                  </a:lnTo>
                  <a:lnTo>
                    <a:pt x="235" y="98"/>
                  </a:lnTo>
                  <a:lnTo>
                    <a:pt x="233" y="100"/>
                  </a:lnTo>
                  <a:lnTo>
                    <a:pt x="233" y="100"/>
                  </a:lnTo>
                  <a:lnTo>
                    <a:pt x="233" y="100"/>
                  </a:lnTo>
                  <a:lnTo>
                    <a:pt x="233" y="100"/>
                  </a:lnTo>
                  <a:lnTo>
                    <a:pt x="233" y="100"/>
                  </a:lnTo>
                  <a:lnTo>
                    <a:pt x="233" y="96"/>
                  </a:lnTo>
                  <a:lnTo>
                    <a:pt x="235" y="92"/>
                  </a:lnTo>
                  <a:lnTo>
                    <a:pt x="235" y="90"/>
                  </a:lnTo>
                  <a:lnTo>
                    <a:pt x="239" y="88"/>
                  </a:lnTo>
                  <a:lnTo>
                    <a:pt x="241" y="86"/>
                  </a:lnTo>
                  <a:lnTo>
                    <a:pt x="243" y="86"/>
                  </a:lnTo>
                  <a:lnTo>
                    <a:pt x="245" y="86"/>
                  </a:lnTo>
                  <a:lnTo>
                    <a:pt x="245" y="84"/>
                  </a:lnTo>
                  <a:lnTo>
                    <a:pt x="247" y="84"/>
                  </a:lnTo>
                  <a:lnTo>
                    <a:pt x="249" y="81"/>
                  </a:lnTo>
                  <a:lnTo>
                    <a:pt x="249" y="81"/>
                  </a:lnTo>
                  <a:lnTo>
                    <a:pt x="249" y="77"/>
                  </a:lnTo>
                  <a:lnTo>
                    <a:pt x="251" y="73"/>
                  </a:lnTo>
                  <a:lnTo>
                    <a:pt x="251" y="71"/>
                  </a:lnTo>
                  <a:lnTo>
                    <a:pt x="251" y="67"/>
                  </a:lnTo>
                  <a:lnTo>
                    <a:pt x="249" y="63"/>
                  </a:lnTo>
                  <a:lnTo>
                    <a:pt x="245" y="63"/>
                  </a:lnTo>
                  <a:lnTo>
                    <a:pt x="239" y="67"/>
                  </a:lnTo>
                  <a:lnTo>
                    <a:pt x="241" y="65"/>
                  </a:lnTo>
                  <a:lnTo>
                    <a:pt x="243" y="63"/>
                  </a:lnTo>
                  <a:lnTo>
                    <a:pt x="245" y="63"/>
                  </a:lnTo>
                  <a:lnTo>
                    <a:pt x="247" y="60"/>
                  </a:lnTo>
                  <a:lnTo>
                    <a:pt x="251" y="60"/>
                  </a:lnTo>
                  <a:lnTo>
                    <a:pt x="251" y="60"/>
                  </a:lnTo>
                  <a:lnTo>
                    <a:pt x="254" y="60"/>
                  </a:lnTo>
                  <a:lnTo>
                    <a:pt x="260" y="52"/>
                  </a:lnTo>
                  <a:lnTo>
                    <a:pt x="264" y="48"/>
                  </a:lnTo>
                  <a:lnTo>
                    <a:pt x="264" y="44"/>
                  </a:lnTo>
                  <a:lnTo>
                    <a:pt x="266" y="39"/>
                  </a:lnTo>
                  <a:lnTo>
                    <a:pt x="264" y="35"/>
                  </a:lnTo>
                  <a:lnTo>
                    <a:pt x="262" y="31"/>
                  </a:lnTo>
                  <a:lnTo>
                    <a:pt x="260" y="29"/>
                  </a:lnTo>
                  <a:lnTo>
                    <a:pt x="256" y="29"/>
                  </a:lnTo>
                  <a:lnTo>
                    <a:pt x="251" y="29"/>
                  </a:lnTo>
                  <a:lnTo>
                    <a:pt x="249" y="31"/>
                  </a:lnTo>
                  <a:lnTo>
                    <a:pt x="249" y="31"/>
                  </a:lnTo>
                  <a:lnTo>
                    <a:pt x="247" y="31"/>
                  </a:lnTo>
                  <a:lnTo>
                    <a:pt x="247" y="33"/>
                  </a:lnTo>
                  <a:lnTo>
                    <a:pt x="247" y="33"/>
                  </a:lnTo>
                  <a:lnTo>
                    <a:pt x="247" y="33"/>
                  </a:lnTo>
                  <a:lnTo>
                    <a:pt x="247" y="33"/>
                  </a:lnTo>
                  <a:lnTo>
                    <a:pt x="247" y="33"/>
                  </a:lnTo>
                  <a:lnTo>
                    <a:pt x="245" y="33"/>
                  </a:lnTo>
                  <a:lnTo>
                    <a:pt x="245" y="33"/>
                  </a:lnTo>
                  <a:lnTo>
                    <a:pt x="245" y="31"/>
                  </a:lnTo>
                  <a:lnTo>
                    <a:pt x="245" y="29"/>
                  </a:lnTo>
                  <a:lnTo>
                    <a:pt x="245" y="27"/>
                  </a:lnTo>
                  <a:lnTo>
                    <a:pt x="243" y="25"/>
                  </a:lnTo>
                  <a:lnTo>
                    <a:pt x="243" y="27"/>
                  </a:lnTo>
                  <a:lnTo>
                    <a:pt x="241" y="29"/>
                  </a:lnTo>
                  <a:lnTo>
                    <a:pt x="239" y="31"/>
                  </a:lnTo>
                  <a:lnTo>
                    <a:pt x="237" y="31"/>
                  </a:lnTo>
                  <a:lnTo>
                    <a:pt x="237" y="29"/>
                  </a:lnTo>
                  <a:lnTo>
                    <a:pt x="239" y="29"/>
                  </a:lnTo>
                  <a:lnTo>
                    <a:pt x="239" y="29"/>
                  </a:lnTo>
                  <a:lnTo>
                    <a:pt x="239" y="27"/>
                  </a:lnTo>
                  <a:lnTo>
                    <a:pt x="241" y="25"/>
                  </a:lnTo>
                  <a:lnTo>
                    <a:pt x="243" y="21"/>
                  </a:lnTo>
                  <a:lnTo>
                    <a:pt x="241" y="21"/>
                  </a:lnTo>
                  <a:lnTo>
                    <a:pt x="239" y="18"/>
                  </a:lnTo>
                  <a:lnTo>
                    <a:pt x="237" y="16"/>
                  </a:lnTo>
                  <a:lnTo>
                    <a:pt x="235" y="14"/>
                  </a:lnTo>
                  <a:lnTo>
                    <a:pt x="233" y="14"/>
                  </a:lnTo>
                  <a:lnTo>
                    <a:pt x="233" y="16"/>
                  </a:lnTo>
                  <a:lnTo>
                    <a:pt x="231" y="21"/>
                  </a:lnTo>
                  <a:lnTo>
                    <a:pt x="228" y="23"/>
                  </a:lnTo>
                  <a:lnTo>
                    <a:pt x="228" y="21"/>
                  </a:lnTo>
                  <a:lnTo>
                    <a:pt x="228" y="18"/>
                  </a:lnTo>
                  <a:lnTo>
                    <a:pt x="228" y="16"/>
                  </a:lnTo>
                  <a:lnTo>
                    <a:pt x="228" y="16"/>
                  </a:lnTo>
                  <a:lnTo>
                    <a:pt x="231" y="12"/>
                  </a:lnTo>
                  <a:lnTo>
                    <a:pt x="231" y="10"/>
                  </a:lnTo>
                  <a:lnTo>
                    <a:pt x="233" y="8"/>
                  </a:lnTo>
                  <a:lnTo>
                    <a:pt x="233" y="8"/>
                  </a:lnTo>
                  <a:lnTo>
                    <a:pt x="233" y="6"/>
                  </a:lnTo>
                  <a:lnTo>
                    <a:pt x="233" y="4"/>
                  </a:lnTo>
                  <a:lnTo>
                    <a:pt x="233" y="4"/>
                  </a:lnTo>
                  <a:lnTo>
                    <a:pt x="231" y="4"/>
                  </a:lnTo>
                  <a:lnTo>
                    <a:pt x="231" y="4"/>
                  </a:lnTo>
                  <a:lnTo>
                    <a:pt x="228" y="4"/>
                  </a:lnTo>
                  <a:lnTo>
                    <a:pt x="228" y="4"/>
                  </a:lnTo>
                  <a:lnTo>
                    <a:pt x="224" y="2"/>
                  </a:lnTo>
                  <a:lnTo>
                    <a:pt x="222" y="0"/>
                  </a:lnTo>
                  <a:lnTo>
                    <a:pt x="220" y="0"/>
                  </a:lnTo>
                  <a:lnTo>
                    <a:pt x="220" y="0"/>
                  </a:lnTo>
                  <a:lnTo>
                    <a:pt x="218" y="0"/>
                  </a:lnTo>
                  <a:lnTo>
                    <a:pt x="218" y="0"/>
                  </a:lnTo>
                  <a:lnTo>
                    <a:pt x="218" y="2"/>
                  </a:lnTo>
                  <a:lnTo>
                    <a:pt x="216" y="8"/>
                  </a:lnTo>
                  <a:lnTo>
                    <a:pt x="214" y="8"/>
                  </a:lnTo>
                  <a:lnTo>
                    <a:pt x="212" y="10"/>
                  </a:lnTo>
                  <a:lnTo>
                    <a:pt x="203" y="12"/>
                  </a:lnTo>
                  <a:lnTo>
                    <a:pt x="199" y="12"/>
                  </a:lnTo>
                  <a:lnTo>
                    <a:pt x="193" y="12"/>
                  </a:lnTo>
                  <a:lnTo>
                    <a:pt x="178" y="8"/>
                  </a:lnTo>
                  <a:lnTo>
                    <a:pt x="174" y="8"/>
                  </a:lnTo>
                  <a:lnTo>
                    <a:pt x="172" y="10"/>
                  </a:lnTo>
                  <a:lnTo>
                    <a:pt x="138" y="25"/>
                  </a:lnTo>
                  <a:lnTo>
                    <a:pt x="136" y="27"/>
                  </a:lnTo>
                  <a:lnTo>
                    <a:pt x="138" y="29"/>
                  </a:lnTo>
                  <a:lnTo>
                    <a:pt x="136" y="39"/>
                  </a:lnTo>
                  <a:lnTo>
                    <a:pt x="136" y="44"/>
                  </a:lnTo>
                  <a:lnTo>
                    <a:pt x="138" y="46"/>
                  </a:lnTo>
                  <a:lnTo>
                    <a:pt x="138" y="46"/>
                  </a:lnTo>
                  <a:lnTo>
                    <a:pt x="138" y="46"/>
                  </a:lnTo>
                  <a:lnTo>
                    <a:pt x="140" y="48"/>
                  </a:lnTo>
                  <a:lnTo>
                    <a:pt x="140" y="48"/>
                  </a:lnTo>
                  <a:lnTo>
                    <a:pt x="138" y="48"/>
                  </a:lnTo>
                  <a:lnTo>
                    <a:pt x="138" y="50"/>
                  </a:lnTo>
                  <a:lnTo>
                    <a:pt x="136" y="50"/>
                  </a:lnTo>
                  <a:lnTo>
                    <a:pt x="136" y="50"/>
                  </a:lnTo>
                  <a:lnTo>
                    <a:pt x="132" y="50"/>
                  </a:lnTo>
                  <a:lnTo>
                    <a:pt x="132" y="50"/>
                  </a:lnTo>
                  <a:lnTo>
                    <a:pt x="130" y="52"/>
                  </a:lnTo>
                  <a:lnTo>
                    <a:pt x="130" y="52"/>
                  </a:lnTo>
                  <a:lnTo>
                    <a:pt x="130" y="54"/>
                  </a:lnTo>
                  <a:lnTo>
                    <a:pt x="130" y="54"/>
                  </a:lnTo>
                  <a:lnTo>
                    <a:pt x="132" y="58"/>
                  </a:lnTo>
                  <a:lnTo>
                    <a:pt x="132" y="63"/>
                  </a:lnTo>
                  <a:lnTo>
                    <a:pt x="132" y="63"/>
                  </a:lnTo>
                  <a:lnTo>
                    <a:pt x="132" y="63"/>
                  </a:lnTo>
                  <a:lnTo>
                    <a:pt x="130" y="63"/>
                  </a:lnTo>
                  <a:lnTo>
                    <a:pt x="132" y="65"/>
                  </a:lnTo>
                  <a:lnTo>
                    <a:pt x="132" y="65"/>
                  </a:lnTo>
                  <a:lnTo>
                    <a:pt x="132" y="65"/>
                  </a:lnTo>
                  <a:lnTo>
                    <a:pt x="132" y="67"/>
                  </a:lnTo>
                  <a:lnTo>
                    <a:pt x="130" y="67"/>
                  </a:lnTo>
                  <a:lnTo>
                    <a:pt x="130" y="67"/>
                  </a:lnTo>
                  <a:lnTo>
                    <a:pt x="130" y="67"/>
                  </a:lnTo>
                  <a:lnTo>
                    <a:pt x="128" y="65"/>
                  </a:lnTo>
                  <a:lnTo>
                    <a:pt x="115" y="56"/>
                  </a:lnTo>
                  <a:lnTo>
                    <a:pt x="115" y="54"/>
                  </a:lnTo>
                  <a:lnTo>
                    <a:pt x="115" y="52"/>
                  </a:lnTo>
                  <a:lnTo>
                    <a:pt x="113" y="48"/>
                  </a:lnTo>
                  <a:lnTo>
                    <a:pt x="111" y="46"/>
                  </a:lnTo>
                  <a:lnTo>
                    <a:pt x="111" y="46"/>
                  </a:lnTo>
                  <a:lnTo>
                    <a:pt x="109" y="46"/>
                  </a:lnTo>
                  <a:lnTo>
                    <a:pt x="109" y="46"/>
                  </a:lnTo>
                  <a:lnTo>
                    <a:pt x="107" y="50"/>
                  </a:lnTo>
                  <a:lnTo>
                    <a:pt x="105" y="52"/>
                  </a:lnTo>
                  <a:lnTo>
                    <a:pt x="103" y="54"/>
                  </a:lnTo>
                  <a:lnTo>
                    <a:pt x="103" y="56"/>
                  </a:lnTo>
                  <a:lnTo>
                    <a:pt x="105" y="56"/>
                  </a:lnTo>
                  <a:lnTo>
                    <a:pt x="105" y="58"/>
                  </a:lnTo>
                  <a:lnTo>
                    <a:pt x="107" y="58"/>
                  </a:lnTo>
                  <a:lnTo>
                    <a:pt x="107" y="60"/>
                  </a:lnTo>
                  <a:lnTo>
                    <a:pt x="107" y="60"/>
                  </a:lnTo>
                  <a:lnTo>
                    <a:pt x="107" y="63"/>
                  </a:lnTo>
                  <a:lnTo>
                    <a:pt x="107" y="63"/>
                  </a:lnTo>
                  <a:lnTo>
                    <a:pt x="105" y="65"/>
                  </a:lnTo>
                  <a:lnTo>
                    <a:pt x="101" y="65"/>
                  </a:lnTo>
                  <a:lnTo>
                    <a:pt x="99" y="67"/>
                  </a:lnTo>
                  <a:lnTo>
                    <a:pt x="96" y="65"/>
                  </a:lnTo>
                  <a:lnTo>
                    <a:pt x="92" y="63"/>
                  </a:lnTo>
                  <a:lnTo>
                    <a:pt x="90" y="65"/>
                  </a:lnTo>
                  <a:lnTo>
                    <a:pt x="86" y="65"/>
                  </a:lnTo>
                  <a:lnTo>
                    <a:pt x="84" y="63"/>
                  </a:lnTo>
                  <a:lnTo>
                    <a:pt x="80" y="63"/>
                  </a:lnTo>
                  <a:lnTo>
                    <a:pt x="78" y="63"/>
                  </a:lnTo>
                  <a:lnTo>
                    <a:pt x="75" y="63"/>
                  </a:lnTo>
                  <a:lnTo>
                    <a:pt x="75" y="63"/>
                  </a:lnTo>
                  <a:lnTo>
                    <a:pt x="73" y="63"/>
                  </a:lnTo>
                  <a:lnTo>
                    <a:pt x="73" y="65"/>
                  </a:lnTo>
                  <a:lnTo>
                    <a:pt x="73" y="67"/>
                  </a:lnTo>
                  <a:lnTo>
                    <a:pt x="73" y="67"/>
                  </a:lnTo>
                  <a:lnTo>
                    <a:pt x="73" y="69"/>
                  </a:lnTo>
                  <a:lnTo>
                    <a:pt x="73" y="69"/>
                  </a:lnTo>
                  <a:lnTo>
                    <a:pt x="75" y="69"/>
                  </a:lnTo>
                  <a:lnTo>
                    <a:pt x="75" y="71"/>
                  </a:lnTo>
                  <a:lnTo>
                    <a:pt x="75" y="71"/>
                  </a:lnTo>
                  <a:lnTo>
                    <a:pt x="67" y="81"/>
                  </a:lnTo>
                  <a:lnTo>
                    <a:pt x="67" y="84"/>
                  </a:lnTo>
                  <a:lnTo>
                    <a:pt x="65" y="86"/>
                  </a:lnTo>
                  <a:lnTo>
                    <a:pt x="63" y="86"/>
                  </a:lnTo>
                  <a:lnTo>
                    <a:pt x="63" y="86"/>
                  </a:lnTo>
                  <a:lnTo>
                    <a:pt x="63" y="86"/>
                  </a:lnTo>
                  <a:lnTo>
                    <a:pt x="61" y="86"/>
                  </a:lnTo>
                  <a:lnTo>
                    <a:pt x="61" y="86"/>
                  </a:lnTo>
                  <a:lnTo>
                    <a:pt x="59" y="88"/>
                  </a:lnTo>
                  <a:lnTo>
                    <a:pt x="57" y="88"/>
                  </a:lnTo>
                  <a:lnTo>
                    <a:pt x="52" y="90"/>
                  </a:lnTo>
                  <a:lnTo>
                    <a:pt x="52" y="92"/>
                  </a:lnTo>
                  <a:lnTo>
                    <a:pt x="50" y="92"/>
                  </a:lnTo>
                  <a:lnTo>
                    <a:pt x="50" y="94"/>
                  </a:lnTo>
                  <a:lnTo>
                    <a:pt x="50" y="96"/>
                  </a:lnTo>
                  <a:lnTo>
                    <a:pt x="48" y="96"/>
                  </a:lnTo>
                  <a:lnTo>
                    <a:pt x="42" y="96"/>
                  </a:lnTo>
                  <a:lnTo>
                    <a:pt x="40" y="96"/>
                  </a:lnTo>
                  <a:lnTo>
                    <a:pt x="40" y="96"/>
                  </a:lnTo>
                  <a:lnTo>
                    <a:pt x="38" y="96"/>
                  </a:lnTo>
                  <a:lnTo>
                    <a:pt x="36" y="96"/>
                  </a:lnTo>
                  <a:lnTo>
                    <a:pt x="34" y="96"/>
                  </a:lnTo>
                  <a:lnTo>
                    <a:pt x="32" y="96"/>
                  </a:lnTo>
                  <a:lnTo>
                    <a:pt x="27" y="92"/>
                  </a:lnTo>
                  <a:lnTo>
                    <a:pt x="21" y="92"/>
                  </a:lnTo>
                  <a:lnTo>
                    <a:pt x="19" y="88"/>
                  </a:lnTo>
                  <a:lnTo>
                    <a:pt x="15" y="92"/>
                  </a:lnTo>
                  <a:lnTo>
                    <a:pt x="11" y="96"/>
                  </a:lnTo>
                  <a:lnTo>
                    <a:pt x="8" y="96"/>
                  </a:lnTo>
                  <a:lnTo>
                    <a:pt x="4" y="98"/>
                  </a:lnTo>
                  <a:lnTo>
                    <a:pt x="4" y="98"/>
                  </a:lnTo>
                  <a:lnTo>
                    <a:pt x="0" y="102"/>
                  </a:lnTo>
                  <a:lnTo>
                    <a:pt x="2" y="105"/>
                  </a:lnTo>
                  <a:lnTo>
                    <a:pt x="4" y="107"/>
                  </a:lnTo>
                  <a:lnTo>
                    <a:pt x="4" y="107"/>
                  </a:lnTo>
                  <a:lnTo>
                    <a:pt x="6" y="109"/>
                  </a:lnTo>
                  <a:lnTo>
                    <a:pt x="6" y="113"/>
                  </a:lnTo>
                  <a:lnTo>
                    <a:pt x="8" y="113"/>
                  </a:lnTo>
                  <a:lnTo>
                    <a:pt x="13" y="117"/>
                  </a:lnTo>
                  <a:lnTo>
                    <a:pt x="15" y="119"/>
                  </a:lnTo>
                  <a:lnTo>
                    <a:pt x="15" y="119"/>
                  </a:lnTo>
                  <a:lnTo>
                    <a:pt x="15" y="121"/>
                  </a:lnTo>
                  <a:lnTo>
                    <a:pt x="17" y="123"/>
                  </a:lnTo>
                  <a:lnTo>
                    <a:pt x="17" y="123"/>
                  </a:lnTo>
                  <a:lnTo>
                    <a:pt x="17" y="123"/>
                  </a:lnTo>
                  <a:lnTo>
                    <a:pt x="15" y="123"/>
                  </a:lnTo>
                  <a:lnTo>
                    <a:pt x="13" y="123"/>
                  </a:lnTo>
                  <a:lnTo>
                    <a:pt x="13" y="123"/>
                  </a:lnTo>
                  <a:lnTo>
                    <a:pt x="13" y="126"/>
                  </a:lnTo>
                  <a:lnTo>
                    <a:pt x="17" y="128"/>
                  </a:lnTo>
                  <a:lnTo>
                    <a:pt x="17" y="130"/>
                  </a:lnTo>
                  <a:lnTo>
                    <a:pt x="17" y="130"/>
                  </a:lnTo>
                  <a:lnTo>
                    <a:pt x="19" y="130"/>
                  </a:lnTo>
                  <a:lnTo>
                    <a:pt x="19" y="130"/>
                  </a:lnTo>
                  <a:lnTo>
                    <a:pt x="21" y="130"/>
                  </a:lnTo>
                  <a:lnTo>
                    <a:pt x="23" y="130"/>
                  </a:lnTo>
                  <a:lnTo>
                    <a:pt x="25" y="130"/>
                  </a:lnTo>
                  <a:lnTo>
                    <a:pt x="25" y="130"/>
                  </a:lnTo>
                  <a:lnTo>
                    <a:pt x="25" y="130"/>
                  </a:lnTo>
                  <a:lnTo>
                    <a:pt x="27" y="130"/>
                  </a:lnTo>
                  <a:lnTo>
                    <a:pt x="27" y="128"/>
                  </a:lnTo>
                  <a:lnTo>
                    <a:pt x="27" y="130"/>
                  </a:lnTo>
                  <a:lnTo>
                    <a:pt x="34" y="130"/>
                  </a:lnTo>
                  <a:lnTo>
                    <a:pt x="36" y="134"/>
                  </a:lnTo>
                  <a:lnTo>
                    <a:pt x="38" y="134"/>
                  </a:lnTo>
                  <a:lnTo>
                    <a:pt x="38" y="134"/>
                  </a:lnTo>
                  <a:lnTo>
                    <a:pt x="40" y="136"/>
                  </a:lnTo>
                  <a:lnTo>
                    <a:pt x="40" y="136"/>
                  </a:lnTo>
                  <a:lnTo>
                    <a:pt x="40" y="138"/>
                  </a:lnTo>
                  <a:lnTo>
                    <a:pt x="38" y="140"/>
                  </a:lnTo>
                  <a:lnTo>
                    <a:pt x="38" y="142"/>
                  </a:lnTo>
                  <a:lnTo>
                    <a:pt x="38" y="142"/>
                  </a:lnTo>
                  <a:lnTo>
                    <a:pt x="38" y="144"/>
                  </a:lnTo>
                  <a:lnTo>
                    <a:pt x="38" y="144"/>
                  </a:lnTo>
                  <a:lnTo>
                    <a:pt x="36" y="144"/>
                  </a:lnTo>
                  <a:lnTo>
                    <a:pt x="36" y="144"/>
                  </a:lnTo>
                  <a:lnTo>
                    <a:pt x="38" y="147"/>
                  </a:lnTo>
                  <a:lnTo>
                    <a:pt x="38" y="147"/>
                  </a:lnTo>
                  <a:lnTo>
                    <a:pt x="38" y="147"/>
                  </a:lnTo>
                  <a:lnTo>
                    <a:pt x="40" y="149"/>
                  </a:lnTo>
                  <a:lnTo>
                    <a:pt x="40" y="149"/>
                  </a:lnTo>
                  <a:lnTo>
                    <a:pt x="42" y="151"/>
                  </a:lnTo>
                  <a:lnTo>
                    <a:pt x="42" y="151"/>
                  </a:lnTo>
                  <a:lnTo>
                    <a:pt x="44" y="153"/>
                  </a:lnTo>
                  <a:lnTo>
                    <a:pt x="46" y="155"/>
                  </a:lnTo>
                  <a:lnTo>
                    <a:pt x="46" y="155"/>
                  </a:lnTo>
                  <a:lnTo>
                    <a:pt x="48" y="155"/>
                  </a:lnTo>
                  <a:lnTo>
                    <a:pt x="48" y="155"/>
                  </a:lnTo>
                  <a:lnTo>
                    <a:pt x="50" y="157"/>
                  </a:lnTo>
                  <a:lnTo>
                    <a:pt x="52" y="157"/>
                  </a:lnTo>
                  <a:lnTo>
                    <a:pt x="55" y="157"/>
                  </a:lnTo>
                  <a:lnTo>
                    <a:pt x="55" y="157"/>
                  </a:lnTo>
                  <a:lnTo>
                    <a:pt x="59" y="153"/>
                  </a:lnTo>
                  <a:lnTo>
                    <a:pt x="61" y="151"/>
                  </a:lnTo>
                  <a:lnTo>
                    <a:pt x="63" y="149"/>
                  </a:lnTo>
                  <a:lnTo>
                    <a:pt x="65" y="149"/>
                  </a:lnTo>
                  <a:lnTo>
                    <a:pt x="67" y="149"/>
                  </a:lnTo>
                  <a:lnTo>
                    <a:pt x="67" y="151"/>
                  </a:lnTo>
                  <a:lnTo>
                    <a:pt x="67" y="153"/>
                  </a:lnTo>
                  <a:lnTo>
                    <a:pt x="69" y="155"/>
                  </a:lnTo>
                  <a:lnTo>
                    <a:pt x="73" y="157"/>
                  </a:lnTo>
                  <a:lnTo>
                    <a:pt x="75" y="157"/>
                  </a:lnTo>
                  <a:lnTo>
                    <a:pt x="82" y="159"/>
                  </a:lnTo>
                  <a:lnTo>
                    <a:pt x="82" y="159"/>
                  </a:lnTo>
                  <a:lnTo>
                    <a:pt x="86" y="159"/>
                  </a:lnTo>
                  <a:lnTo>
                    <a:pt x="86" y="161"/>
                  </a:lnTo>
                  <a:lnTo>
                    <a:pt x="88" y="161"/>
                  </a:lnTo>
                  <a:lnTo>
                    <a:pt x="88" y="161"/>
                  </a:lnTo>
                  <a:lnTo>
                    <a:pt x="88" y="163"/>
                  </a:lnTo>
                  <a:lnTo>
                    <a:pt x="88" y="163"/>
                  </a:lnTo>
                  <a:lnTo>
                    <a:pt x="90" y="165"/>
                  </a:lnTo>
                  <a:lnTo>
                    <a:pt x="90" y="168"/>
                  </a:lnTo>
                  <a:lnTo>
                    <a:pt x="88" y="176"/>
                  </a:lnTo>
                  <a:lnTo>
                    <a:pt x="86" y="178"/>
                  </a:lnTo>
                  <a:lnTo>
                    <a:pt x="84" y="178"/>
                  </a:lnTo>
                  <a:lnTo>
                    <a:pt x="84" y="178"/>
                  </a:lnTo>
                  <a:lnTo>
                    <a:pt x="82" y="178"/>
                  </a:lnTo>
                  <a:lnTo>
                    <a:pt x="82" y="178"/>
                  </a:lnTo>
                  <a:lnTo>
                    <a:pt x="80" y="178"/>
                  </a:lnTo>
                  <a:lnTo>
                    <a:pt x="78" y="176"/>
                  </a:lnTo>
                  <a:lnTo>
                    <a:pt x="78" y="176"/>
                  </a:lnTo>
                  <a:lnTo>
                    <a:pt x="75" y="178"/>
                  </a:lnTo>
                  <a:lnTo>
                    <a:pt x="78" y="178"/>
                  </a:lnTo>
                  <a:lnTo>
                    <a:pt x="78" y="180"/>
                  </a:lnTo>
                  <a:lnTo>
                    <a:pt x="78" y="180"/>
                  </a:lnTo>
                  <a:lnTo>
                    <a:pt x="78" y="182"/>
                  </a:lnTo>
                  <a:lnTo>
                    <a:pt x="78" y="182"/>
                  </a:lnTo>
                  <a:lnTo>
                    <a:pt x="75" y="184"/>
                  </a:lnTo>
                  <a:lnTo>
                    <a:pt x="73" y="184"/>
                  </a:lnTo>
                  <a:lnTo>
                    <a:pt x="71" y="186"/>
                  </a:lnTo>
                  <a:lnTo>
                    <a:pt x="59" y="197"/>
                  </a:lnTo>
                  <a:lnTo>
                    <a:pt x="59" y="197"/>
                  </a:lnTo>
                  <a:lnTo>
                    <a:pt x="55" y="199"/>
                  </a:lnTo>
                  <a:lnTo>
                    <a:pt x="52" y="199"/>
                  </a:lnTo>
                  <a:lnTo>
                    <a:pt x="52" y="201"/>
                  </a:lnTo>
                  <a:lnTo>
                    <a:pt x="57" y="201"/>
                  </a:lnTo>
                  <a:lnTo>
                    <a:pt x="57" y="203"/>
                  </a:lnTo>
                  <a:lnTo>
                    <a:pt x="59" y="205"/>
                  </a:lnTo>
                  <a:lnTo>
                    <a:pt x="59" y="205"/>
                  </a:lnTo>
                  <a:lnTo>
                    <a:pt x="63" y="207"/>
                  </a:lnTo>
                  <a:lnTo>
                    <a:pt x="63" y="210"/>
                  </a:lnTo>
                  <a:lnTo>
                    <a:pt x="65" y="214"/>
                  </a:lnTo>
                  <a:lnTo>
                    <a:pt x="67" y="214"/>
                  </a:lnTo>
                  <a:lnTo>
                    <a:pt x="69" y="216"/>
                  </a:lnTo>
                  <a:lnTo>
                    <a:pt x="73" y="216"/>
                  </a:lnTo>
                  <a:lnTo>
                    <a:pt x="73" y="216"/>
                  </a:lnTo>
                  <a:lnTo>
                    <a:pt x="75" y="216"/>
                  </a:lnTo>
                  <a:lnTo>
                    <a:pt x="80" y="216"/>
                  </a:lnTo>
                  <a:lnTo>
                    <a:pt x="82" y="216"/>
                  </a:lnTo>
                  <a:lnTo>
                    <a:pt x="82" y="216"/>
                  </a:lnTo>
                  <a:lnTo>
                    <a:pt x="86" y="220"/>
                  </a:lnTo>
                  <a:lnTo>
                    <a:pt x="88" y="220"/>
                  </a:lnTo>
                  <a:lnTo>
                    <a:pt x="90" y="218"/>
                  </a:lnTo>
                  <a:lnTo>
                    <a:pt x="90" y="218"/>
                  </a:lnTo>
                  <a:lnTo>
                    <a:pt x="92" y="218"/>
                  </a:lnTo>
                  <a:lnTo>
                    <a:pt x="94" y="218"/>
                  </a:lnTo>
                  <a:lnTo>
                    <a:pt x="96" y="218"/>
                  </a:lnTo>
                  <a:lnTo>
                    <a:pt x="96" y="218"/>
                  </a:lnTo>
                  <a:lnTo>
                    <a:pt x="99" y="218"/>
                  </a:lnTo>
                  <a:lnTo>
                    <a:pt x="99" y="220"/>
                  </a:lnTo>
                  <a:lnTo>
                    <a:pt x="101" y="220"/>
                  </a:lnTo>
                  <a:lnTo>
                    <a:pt x="101" y="220"/>
                  </a:lnTo>
                  <a:lnTo>
                    <a:pt x="101" y="220"/>
                  </a:lnTo>
                  <a:lnTo>
                    <a:pt x="101" y="224"/>
                  </a:lnTo>
                  <a:lnTo>
                    <a:pt x="105" y="231"/>
                  </a:lnTo>
                  <a:lnTo>
                    <a:pt x="105" y="233"/>
                  </a:lnTo>
                  <a:lnTo>
                    <a:pt x="105" y="239"/>
                  </a:lnTo>
                  <a:lnTo>
                    <a:pt x="107" y="241"/>
                  </a:lnTo>
                  <a:lnTo>
                    <a:pt x="107" y="241"/>
                  </a:lnTo>
                  <a:lnTo>
                    <a:pt x="109" y="241"/>
                  </a:lnTo>
                  <a:lnTo>
                    <a:pt x="111" y="243"/>
                  </a:lnTo>
                  <a:lnTo>
                    <a:pt x="113" y="243"/>
                  </a:lnTo>
                  <a:lnTo>
                    <a:pt x="117" y="245"/>
                  </a:lnTo>
                  <a:lnTo>
                    <a:pt x="122" y="247"/>
                  </a:lnTo>
                  <a:lnTo>
                    <a:pt x="124" y="247"/>
                  </a:lnTo>
                  <a:lnTo>
                    <a:pt x="130" y="250"/>
                  </a:lnTo>
                  <a:lnTo>
                    <a:pt x="134" y="252"/>
                  </a:lnTo>
                  <a:lnTo>
                    <a:pt x="136" y="252"/>
                  </a:lnTo>
                  <a:lnTo>
                    <a:pt x="138" y="252"/>
                  </a:lnTo>
                  <a:lnTo>
                    <a:pt x="143" y="252"/>
                  </a:lnTo>
                  <a:lnTo>
                    <a:pt x="143" y="254"/>
                  </a:lnTo>
                  <a:lnTo>
                    <a:pt x="145" y="254"/>
                  </a:lnTo>
                  <a:lnTo>
                    <a:pt x="145" y="254"/>
                  </a:lnTo>
                  <a:lnTo>
                    <a:pt x="147" y="256"/>
                  </a:lnTo>
                  <a:lnTo>
                    <a:pt x="147" y="264"/>
                  </a:lnTo>
                  <a:lnTo>
                    <a:pt x="147" y="266"/>
                  </a:lnTo>
                  <a:lnTo>
                    <a:pt x="147" y="268"/>
                  </a:lnTo>
                  <a:lnTo>
                    <a:pt x="151" y="273"/>
                  </a:lnTo>
                  <a:lnTo>
                    <a:pt x="151" y="275"/>
                  </a:lnTo>
                  <a:lnTo>
                    <a:pt x="153" y="275"/>
                  </a:lnTo>
                  <a:lnTo>
                    <a:pt x="153" y="277"/>
                  </a:lnTo>
                  <a:lnTo>
                    <a:pt x="155" y="285"/>
                  </a:lnTo>
                  <a:lnTo>
                    <a:pt x="155" y="287"/>
                  </a:lnTo>
                  <a:lnTo>
                    <a:pt x="155" y="287"/>
                  </a:lnTo>
                  <a:lnTo>
                    <a:pt x="157" y="289"/>
                  </a:lnTo>
                  <a:lnTo>
                    <a:pt x="157" y="289"/>
                  </a:lnTo>
                  <a:lnTo>
                    <a:pt x="159" y="292"/>
                  </a:lnTo>
                  <a:lnTo>
                    <a:pt x="159" y="292"/>
                  </a:lnTo>
                  <a:lnTo>
                    <a:pt x="166" y="296"/>
                  </a:lnTo>
                  <a:lnTo>
                    <a:pt x="166" y="296"/>
                  </a:lnTo>
                  <a:lnTo>
                    <a:pt x="168" y="296"/>
                  </a:lnTo>
                  <a:lnTo>
                    <a:pt x="168" y="298"/>
                  </a:lnTo>
                  <a:lnTo>
                    <a:pt x="168" y="298"/>
                  </a:lnTo>
                  <a:lnTo>
                    <a:pt x="168" y="300"/>
                  </a:lnTo>
                  <a:lnTo>
                    <a:pt x="168" y="300"/>
                  </a:lnTo>
                  <a:lnTo>
                    <a:pt x="168" y="300"/>
                  </a:lnTo>
                  <a:lnTo>
                    <a:pt x="168" y="302"/>
                  </a:lnTo>
                  <a:lnTo>
                    <a:pt x="170" y="302"/>
                  </a:lnTo>
                  <a:lnTo>
                    <a:pt x="170" y="304"/>
                  </a:lnTo>
                  <a:lnTo>
                    <a:pt x="170" y="304"/>
                  </a:lnTo>
                  <a:lnTo>
                    <a:pt x="172" y="304"/>
                  </a:lnTo>
                  <a:lnTo>
                    <a:pt x="176" y="304"/>
                  </a:lnTo>
                  <a:lnTo>
                    <a:pt x="180" y="306"/>
                  </a:lnTo>
                  <a:lnTo>
                    <a:pt x="184" y="306"/>
                  </a:lnTo>
                  <a:lnTo>
                    <a:pt x="187" y="306"/>
                  </a:lnTo>
                  <a:lnTo>
                    <a:pt x="189" y="306"/>
                  </a:lnTo>
                  <a:lnTo>
                    <a:pt x="197" y="304"/>
                  </a:lnTo>
                  <a:lnTo>
                    <a:pt x="201" y="300"/>
                  </a:lnTo>
                  <a:lnTo>
                    <a:pt x="205" y="300"/>
                  </a:lnTo>
                  <a:lnTo>
                    <a:pt x="207" y="302"/>
                  </a:lnTo>
                  <a:lnTo>
                    <a:pt x="210" y="302"/>
                  </a:lnTo>
                  <a:lnTo>
                    <a:pt x="210" y="300"/>
                  </a:lnTo>
                  <a:lnTo>
                    <a:pt x="210" y="300"/>
                  </a:lnTo>
                  <a:lnTo>
                    <a:pt x="212" y="298"/>
                  </a:lnTo>
                  <a:lnTo>
                    <a:pt x="214" y="296"/>
                  </a:lnTo>
                  <a:lnTo>
                    <a:pt x="214" y="296"/>
                  </a:lnTo>
                  <a:lnTo>
                    <a:pt x="214" y="294"/>
                  </a:lnTo>
                  <a:lnTo>
                    <a:pt x="214" y="294"/>
                  </a:lnTo>
                  <a:lnTo>
                    <a:pt x="214" y="294"/>
                  </a:lnTo>
                  <a:lnTo>
                    <a:pt x="214" y="292"/>
                  </a:lnTo>
                  <a:lnTo>
                    <a:pt x="212" y="292"/>
                  </a:lnTo>
                  <a:lnTo>
                    <a:pt x="212" y="292"/>
                  </a:lnTo>
                  <a:lnTo>
                    <a:pt x="210" y="289"/>
                  </a:lnTo>
                  <a:lnTo>
                    <a:pt x="210" y="289"/>
                  </a:lnTo>
                  <a:lnTo>
                    <a:pt x="210" y="287"/>
                  </a:lnTo>
                  <a:lnTo>
                    <a:pt x="210" y="285"/>
                  </a:lnTo>
                  <a:lnTo>
                    <a:pt x="210" y="285"/>
                  </a:lnTo>
                  <a:lnTo>
                    <a:pt x="207" y="283"/>
                  </a:lnTo>
                  <a:lnTo>
                    <a:pt x="207" y="283"/>
                  </a:lnTo>
                  <a:lnTo>
                    <a:pt x="207" y="283"/>
                  </a:lnTo>
                  <a:lnTo>
                    <a:pt x="207" y="283"/>
                  </a:lnTo>
                  <a:lnTo>
                    <a:pt x="207" y="281"/>
                  </a:lnTo>
                  <a:lnTo>
                    <a:pt x="207" y="279"/>
                  </a:lnTo>
                  <a:lnTo>
                    <a:pt x="207" y="279"/>
                  </a:lnTo>
                  <a:lnTo>
                    <a:pt x="210" y="279"/>
                  </a:lnTo>
                  <a:lnTo>
                    <a:pt x="210" y="279"/>
                  </a:lnTo>
                  <a:lnTo>
                    <a:pt x="210" y="277"/>
                  </a:lnTo>
                  <a:lnTo>
                    <a:pt x="212" y="277"/>
                  </a:lnTo>
                  <a:lnTo>
                    <a:pt x="212" y="275"/>
                  </a:lnTo>
                  <a:lnTo>
                    <a:pt x="212" y="273"/>
                  </a:lnTo>
                  <a:lnTo>
                    <a:pt x="210" y="266"/>
                  </a:lnTo>
                  <a:lnTo>
                    <a:pt x="210" y="264"/>
                  </a:lnTo>
                  <a:lnTo>
                    <a:pt x="210" y="260"/>
                  </a:lnTo>
                  <a:lnTo>
                    <a:pt x="212" y="258"/>
                  </a:lnTo>
                  <a:lnTo>
                    <a:pt x="220" y="256"/>
                  </a:lnTo>
                  <a:lnTo>
                    <a:pt x="220" y="254"/>
                  </a:lnTo>
                  <a:lnTo>
                    <a:pt x="224" y="252"/>
                  </a:lnTo>
                  <a:lnTo>
                    <a:pt x="226" y="250"/>
                  </a:lnTo>
                  <a:lnTo>
                    <a:pt x="233" y="247"/>
                  </a:lnTo>
                  <a:lnTo>
                    <a:pt x="235" y="245"/>
                  </a:lnTo>
                  <a:lnTo>
                    <a:pt x="239" y="245"/>
                  </a:lnTo>
                  <a:lnTo>
                    <a:pt x="245" y="245"/>
                  </a:lnTo>
                  <a:lnTo>
                    <a:pt x="262" y="237"/>
                  </a:lnTo>
                  <a:lnTo>
                    <a:pt x="266" y="237"/>
                  </a:lnTo>
                  <a:lnTo>
                    <a:pt x="268" y="235"/>
                  </a:lnTo>
                  <a:lnTo>
                    <a:pt x="274" y="235"/>
                  </a:lnTo>
                  <a:lnTo>
                    <a:pt x="277" y="233"/>
                  </a:lnTo>
                  <a:lnTo>
                    <a:pt x="279" y="231"/>
                  </a:lnTo>
                  <a:lnTo>
                    <a:pt x="279" y="231"/>
                  </a:lnTo>
                  <a:lnTo>
                    <a:pt x="281" y="229"/>
                  </a:lnTo>
                  <a:lnTo>
                    <a:pt x="281" y="229"/>
                  </a:lnTo>
                  <a:lnTo>
                    <a:pt x="281" y="226"/>
                  </a:lnTo>
                  <a:lnTo>
                    <a:pt x="283" y="226"/>
                  </a:lnTo>
                  <a:lnTo>
                    <a:pt x="283" y="224"/>
                  </a:lnTo>
                  <a:lnTo>
                    <a:pt x="285" y="224"/>
                  </a:lnTo>
                  <a:lnTo>
                    <a:pt x="287" y="222"/>
                  </a:lnTo>
                  <a:lnTo>
                    <a:pt x="287" y="222"/>
                  </a:lnTo>
                  <a:lnTo>
                    <a:pt x="287" y="220"/>
                  </a:lnTo>
                  <a:lnTo>
                    <a:pt x="287" y="220"/>
                  </a:lnTo>
                  <a:lnTo>
                    <a:pt x="287" y="220"/>
                  </a:lnTo>
                  <a:lnTo>
                    <a:pt x="287" y="220"/>
                  </a:lnTo>
                  <a:lnTo>
                    <a:pt x="287" y="218"/>
                  </a:lnTo>
                  <a:lnTo>
                    <a:pt x="287" y="216"/>
                  </a:lnTo>
                  <a:lnTo>
                    <a:pt x="289" y="216"/>
                  </a:lnTo>
                  <a:lnTo>
                    <a:pt x="289" y="216"/>
                  </a:lnTo>
                  <a:lnTo>
                    <a:pt x="289" y="214"/>
                  </a:lnTo>
                  <a:lnTo>
                    <a:pt x="289" y="212"/>
                  </a:lnTo>
                  <a:lnTo>
                    <a:pt x="289" y="212"/>
                  </a:lnTo>
                  <a:lnTo>
                    <a:pt x="289" y="212"/>
                  </a:lnTo>
                  <a:lnTo>
                    <a:pt x="291" y="210"/>
                  </a:lnTo>
                  <a:lnTo>
                    <a:pt x="291" y="210"/>
                  </a:lnTo>
                  <a:lnTo>
                    <a:pt x="293" y="207"/>
                  </a:lnTo>
                  <a:lnTo>
                    <a:pt x="293" y="207"/>
                  </a:lnTo>
                  <a:lnTo>
                    <a:pt x="295" y="207"/>
                  </a:lnTo>
                  <a:lnTo>
                    <a:pt x="298" y="207"/>
                  </a:lnTo>
                  <a:lnTo>
                    <a:pt x="298" y="207"/>
                  </a:lnTo>
                  <a:lnTo>
                    <a:pt x="300" y="207"/>
                  </a:lnTo>
                  <a:lnTo>
                    <a:pt x="300" y="207"/>
                  </a:lnTo>
                  <a:lnTo>
                    <a:pt x="302" y="205"/>
                  </a:lnTo>
                  <a:lnTo>
                    <a:pt x="302" y="205"/>
                  </a:lnTo>
                  <a:lnTo>
                    <a:pt x="304" y="201"/>
                  </a:lnTo>
                  <a:lnTo>
                    <a:pt x="304" y="201"/>
                  </a:lnTo>
                  <a:lnTo>
                    <a:pt x="304" y="199"/>
                  </a:lnTo>
                  <a:lnTo>
                    <a:pt x="304" y="199"/>
                  </a:lnTo>
                  <a:lnTo>
                    <a:pt x="304" y="199"/>
                  </a:lnTo>
                  <a:lnTo>
                    <a:pt x="304" y="199"/>
                  </a:lnTo>
                  <a:lnTo>
                    <a:pt x="304" y="199"/>
                  </a:lnTo>
                  <a:lnTo>
                    <a:pt x="304" y="197"/>
                  </a:lnTo>
                  <a:lnTo>
                    <a:pt x="304" y="197"/>
                  </a:lnTo>
                  <a:lnTo>
                    <a:pt x="304" y="197"/>
                  </a:lnTo>
                  <a:lnTo>
                    <a:pt x="304" y="195"/>
                  </a:lnTo>
                  <a:lnTo>
                    <a:pt x="306" y="195"/>
                  </a:lnTo>
                  <a:lnTo>
                    <a:pt x="306" y="193"/>
                  </a:lnTo>
                  <a:lnTo>
                    <a:pt x="306" y="193"/>
                  </a:lnTo>
                  <a:lnTo>
                    <a:pt x="306" y="193"/>
                  </a:lnTo>
                  <a:lnTo>
                    <a:pt x="308" y="195"/>
                  </a:lnTo>
                  <a:lnTo>
                    <a:pt x="308" y="197"/>
                  </a:lnTo>
                  <a:lnTo>
                    <a:pt x="308" y="197"/>
                  </a:lnTo>
                  <a:lnTo>
                    <a:pt x="310" y="197"/>
                  </a:lnTo>
                  <a:lnTo>
                    <a:pt x="310" y="197"/>
                  </a:lnTo>
                  <a:lnTo>
                    <a:pt x="312" y="197"/>
                  </a:lnTo>
                  <a:lnTo>
                    <a:pt x="312" y="197"/>
                  </a:lnTo>
                  <a:lnTo>
                    <a:pt x="314" y="197"/>
                  </a:lnTo>
                  <a:lnTo>
                    <a:pt x="314" y="199"/>
                  </a:lnTo>
                  <a:lnTo>
                    <a:pt x="316" y="201"/>
                  </a:lnTo>
                  <a:lnTo>
                    <a:pt x="318" y="201"/>
                  </a:lnTo>
                  <a:lnTo>
                    <a:pt x="321" y="203"/>
                  </a:lnTo>
                  <a:lnTo>
                    <a:pt x="325" y="203"/>
                  </a:lnTo>
                  <a:lnTo>
                    <a:pt x="325" y="203"/>
                  </a:lnTo>
                  <a:lnTo>
                    <a:pt x="325" y="205"/>
                  </a:lnTo>
                  <a:lnTo>
                    <a:pt x="325" y="207"/>
                  </a:lnTo>
                  <a:lnTo>
                    <a:pt x="325" y="207"/>
                  </a:lnTo>
                  <a:lnTo>
                    <a:pt x="325" y="207"/>
                  </a:lnTo>
                  <a:lnTo>
                    <a:pt x="327" y="207"/>
                  </a:lnTo>
                  <a:lnTo>
                    <a:pt x="327" y="207"/>
                  </a:lnTo>
                  <a:lnTo>
                    <a:pt x="329" y="210"/>
                  </a:lnTo>
                  <a:lnTo>
                    <a:pt x="329" y="210"/>
                  </a:lnTo>
                  <a:lnTo>
                    <a:pt x="331" y="212"/>
                  </a:lnTo>
                  <a:lnTo>
                    <a:pt x="331" y="212"/>
                  </a:lnTo>
                  <a:lnTo>
                    <a:pt x="331" y="214"/>
                  </a:lnTo>
                  <a:lnTo>
                    <a:pt x="333" y="216"/>
                  </a:lnTo>
                  <a:lnTo>
                    <a:pt x="333" y="216"/>
                  </a:lnTo>
                  <a:lnTo>
                    <a:pt x="333" y="216"/>
                  </a:lnTo>
                  <a:lnTo>
                    <a:pt x="333" y="218"/>
                  </a:lnTo>
                  <a:lnTo>
                    <a:pt x="333" y="218"/>
                  </a:lnTo>
                  <a:lnTo>
                    <a:pt x="333" y="220"/>
                  </a:lnTo>
                  <a:lnTo>
                    <a:pt x="333" y="220"/>
                  </a:lnTo>
                  <a:lnTo>
                    <a:pt x="333" y="222"/>
                  </a:lnTo>
                  <a:lnTo>
                    <a:pt x="333" y="222"/>
                  </a:lnTo>
                  <a:lnTo>
                    <a:pt x="335" y="222"/>
                  </a:lnTo>
                  <a:lnTo>
                    <a:pt x="335" y="222"/>
                  </a:lnTo>
                  <a:lnTo>
                    <a:pt x="337" y="222"/>
                  </a:lnTo>
                  <a:lnTo>
                    <a:pt x="337" y="224"/>
                  </a:lnTo>
                  <a:lnTo>
                    <a:pt x="337" y="224"/>
                  </a:lnTo>
                  <a:lnTo>
                    <a:pt x="337" y="224"/>
                  </a:lnTo>
                  <a:lnTo>
                    <a:pt x="337" y="226"/>
                  </a:lnTo>
                  <a:lnTo>
                    <a:pt x="337" y="226"/>
                  </a:lnTo>
                  <a:lnTo>
                    <a:pt x="339" y="226"/>
                  </a:lnTo>
                  <a:lnTo>
                    <a:pt x="342" y="226"/>
                  </a:lnTo>
                  <a:lnTo>
                    <a:pt x="342" y="229"/>
                  </a:lnTo>
                  <a:lnTo>
                    <a:pt x="342" y="231"/>
                  </a:lnTo>
                  <a:lnTo>
                    <a:pt x="344" y="231"/>
                  </a:lnTo>
                  <a:lnTo>
                    <a:pt x="348" y="231"/>
                  </a:lnTo>
                  <a:lnTo>
                    <a:pt x="348" y="231"/>
                  </a:lnTo>
                  <a:lnTo>
                    <a:pt x="350" y="229"/>
                  </a:lnTo>
                  <a:lnTo>
                    <a:pt x="354" y="231"/>
                  </a:lnTo>
                  <a:lnTo>
                    <a:pt x="354" y="231"/>
                  </a:lnTo>
                  <a:lnTo>
                    <a:pt x="356" y="224"/>
                  </a:lnTo>
                  <a:lnTo>
                    <a:pt x="358" y="220"/>
                  </a:lnTo>
                  <a:lnTo>
                    <a:pt x="358" y="218"/>
                  </a:lnTo>
                  <a:lnTo>
                    <a:pt x="365" y="207"/>
                  </a:lnTo>
                  <a:lnTo>
                    <a:pt x="367" y="203"/>
                  </a:lnTo>
                  <a:lnTo>
                    <a:pt x="367" y="201"/>
                  </a:lnTo>
                  <a:lnTo>
                    <a:pt x="365" y="197"/>
                  </a:lnTo>
                  <a:lnTo>
                    <a:pt x="356" y="193"/>
                  </a:lnTo>
                  <a:lnTo>
                    <a:pt x="354" y="189"/>
                  </a:lnTo>
                  <a:lnTo>
                    <a:pt x="354" y="186"/>
                  </a:lnTo>
                  <a:lnTo>
                    <a:pt x="360" y="165"/>
                  </a:lnTo>
                  <a:lnTo>
                    <a:pt x="360" y="161"/>
                  </a:lnTo>
                  <a:lnTo>
                    <a:pt x="365" y="157"/>
                  </a:lnTo>
                  <a:lnTo>
                    <a:pt x="367" y="153"/>
                  </a:lnTo>
                  <a:lnTo>
                    <a:pt x="371" y="151"/>
                  </a:lnTo>
                  <a:lnTo>
                    <a:pt x="377" y="147"/>
                  </a:lnTo>
                  <a:lnTo>
                    <a:pt x="377" y="147"/>
                  </a:lnTo>
                  <a:lnTo>
                    <a:pt x="377" y="147"/>
                  </a:lnTo>
                  <a:lnTo>
                    <a:pt x="377" y="144"/>
                  </a:lnTo>
                  <a:lnTo>
                    <a:pt x="377" y="142"/>
                  </a:lnTo>
                  <a:lnTo>
                    <a:pt x="377" y="142"/>
                  </a:lnTo>
                  <a:close/>
                </a:path>
              </a:pathLst>
            </a:custGeom>
            <a:solidFill>
              <a:srgbClr val="313642"/>
            </a:solidFill>
            <a:ln w="4763" cap="flat">
              <a:solidFill>
                <a:schemeClr val="bg1"/>
              </a:solidFill>
              <a:prstDash val="solid"/>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36">
            <a:extLst>
              <a:ext uri="{FF2B5EF4-FFF2-40B4-BE49-F238E27FC236}">
                <a16:creationId xmlns:a16="http://schemas.microsoft.com/office/drawing/2014/main" id="{15341F59-B87A-48CC-9403-2C5509912C0B}"/>
              </a:ext>
            </a:extLst>
          </p:cNvPr>
          <p:cNvGrpSpPr/>
          <p:nvPr/>
        </p:nvGrpSpPr>
        <p:grpSpPr>
          <a:xfrm>
            <a:off x="5061696" y="2627904"/>
            <a:ext cx="2327867" cy="1308104"/>
            <a:chOff x="8460783" y="349250"/>
            <a:chExt cx="2327867" cy="1308104"/>
          </a:xfrm>
        </p:grpSpPr>
        <p:sp>
          <p:nvSpPr>
            <p:cNvPr id="38" name="Freeform: Shape 37">
              <a:extLst>
                <a:ext uri="{FF2B5EF4-FFF2-40B4-BE49-F238E27FC236}">
                  <a16:creationId xmlns:a16="http://schemas.microsoft.com/office/drawing/2014/main" id="{B9EFB90A-F5E4-4BDA-8157-D633D10C9E19}"/>
                </a:ext>
              </a:extLst>
            </p:cNvPr>
            <p:cNvSpPr/>
            <p:nvPr/>
          </p:nvSpPr>
          <p:spPr>
            <a:xfrm rot="5400000">
              <a:off x="8970665" y="-160632"/>
              <a:ext cx="1308104" cy="2327867"/>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sx="82000" sy="82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32206B2-DFCF-41C4-962D-8AAA4DD43F92}"/>
                </a:ext>
              </a:extLst>
            </p:cNvPr>
            <p:cNvGrpSpPr/>
            <p:nvPr/>
          </p:nvGrpSpPr>
          <p:grpSpPr>
            <a:xfrm>
              <a:off x="8596078" y="426151"/>
              <a:ext cx="2057278" cy="950627"/>
              <a:chOff x="8558377" y="451551"/>
              <a:chExt cx="2057278" cy="950627"/>
            </a:xfrm>
          </p:grpSpPr>
          <p:sp>
            <p:nvSpPr>
              <p:cNvPr id="40" name="TextBox 39">
                <a:extLst>
                  <a:ext uri="{FF2B5EF4-FFF2-40B4-BE49-F238E27FC236}">
                    <a16:creationId xmlns:a16="http://schemas.microsoft.com/office/drawing/2014/main" id="{52FE84DB-5C16-4F68-933E-1B9FAAFA5062}"/>
                  </a:ext>
                </a:extLst>
              </p:cNvPr>
              <p:cNvSpPr txBox="1"/>
              <p:nvPr/>
            </p:nvSpPr>
            <p:spPr>
              <a:xfrm>
                <a:off x="9371875" y="640394"/>
                <a:ext cx="1143725"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41" name="TextBox 40">
                <a:extLst>
                  <a:ext uri="{FF2B5EF4-FFF2-40B4-BE49-F238E27FC236}">
                    <a16:creationId xmlns:a16="http://schemas.microsoft.com/office/drawing/2014/main" id="{CA8D5141-E879-4040-B15C-81EDE3BCEFFF}"/>
                  </a:ext>
                </a:extLst>
              </p:cNvPr>
              <p:cNvSpPr txBox="1"/>
              <p:nvPr/>
            </p:nvSpPr>
            <p:spPr>
              <a:xfrm>
                <a:off x="8558377" y="451551"/>
                <a:ext cx="896195"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50</a:t>
                </a:r>
                <a:r>
                  <a:rPr lang="en-US" sz="3200" spc="-150" baseline="30000" dirty="0">
                    <a:solidFill>
                      <a:schemeClr val="tx1">
                        <a:lumMod val="85000"/>
                        <a:lumOff val="15000"/>
                      </a:schemeClr>
                    </a:solidFill>
                    <a:latin typeface="Nexa Bold" panose="02000000000000000000" pitchFamily="50" charset="0"/>
                  </a:rPr>
                  <a:t>%</a:t>
                </a:r>
              </a:p>
            </p:txBody>
          </p:sp>
          <p:sp>
            <p:nvSpPr>
              <p:cNvPr id="42" name="Rectangle 41">
                <a:extLst>
                  <a:ext uri="{FF2B5EF4-FFF2-40B4-BE49-F238E27FC236}">
                    <a16:creationId xmlns:a16="http://schemas.microsoft.com/office/drawing/2014/main" id="{E754B15B-A042-4F8A-9AA8-ACCAFB537264}"/>
                  </a:ext>
                </a:extLst>
              </p:cNvPr>
              <p:cNvSpPr/>
              <p:nvPr/>
            </p:nvSpPr>
            <p:spPr>
              <a:xfrm flipH="1">
                <a:off x="8558377" y="922431"/>
                <a:ext cx="2057278" cy="479747"/>
              </a:xfrm>
              <a:prstGeom prst="rect">
                <a:avLst/>
              </a:prstGeom>
            </p:spPr>
            <p:txBody>
              <a:bodyPr wrap="square">
                <a:spAutoFit/>
              </a:bodyPr>
              <a:lstStyle/>
              <a:p>
                <a:pPr>
                  <a:lnSpc>
                    <a:spcPct val="120000"/>
                  </a:lnSpc>
                </a:pPr>
                <a:r>
                  <a:rPr lang="en-US" sz="1100" dirty="0">
                    <a:solidFill>
                      <a:schemeClr val="tx1">
                        <a:lumMod val="65000"/>
                        <a:lumOff val="35000"/>
                      </a:schemeClr>
                    </a:solidFill>
                    <a:latin typeface="Segoe UI Light" panose="020B0502040204020203" pitchFamily="34" charset="0"/>
                    <a:cs typeface="Segoe UI Light" panose="020B0502040204020203" pitchFamily="34" charset="0"/>
                  </a:rPr>
                  <a:t>A wonderful serenity has taken possession of my entire soul</a:t>
                </a:r>
              </a:p>
            </p:txBody>
          </p:sp>
        </p:grpSp>
      </p:grpSp>
      <p:grpSp>
        <p:nvGrpSpPr>
          <p:cNvPr id="43" name="Group 42">
            <a:extLst>
              <a:ext uri="{FF2B5EF4-FFF2-40B4-BE49-F238E27FC236}">
                <a16:creationId xmlns:a16="http://schemas.microsoft.com/office/drawing/2014/main" id="{3D2A0AEE-B1C8-4D4C-BB95-0DD5397FD1F3}"/>
              </a:ext>
            </a:extLst>
          </p:cNvPr>
          <p:cNvGrpSpPr/>
          <p:nvPr/>
        </p:nvGrpSpPr>
        <p:grpSpPr>
          <a:xfrm>
            <a:off x="8593862" y="2881896"/>
            <a:ext cx="2327867" cy="1308104"/>
            <a:chOff x="8460783" y="349250"/>
            <a:chExt cx="2327867" cy="1308104"/>
          </a:xfrm>
        </p:grpSpPr>
        <p:sp>
          <p:nvSpPr>
            <p:cNvPr id="44" name="Freeform: Shape 43">
              <a:extLst>
                <a:ext uri="{FF2B5EF4-FFF2-40B4-BE49-F238E27FC236}">
                  <a16:creationId xmlns:a16="http://schemas.microsoft.com/office/drawing/2014/main" id="{A2FE093C-C737-4D54-A9C3-B25E79933DD0}"/>
                </a:ext>
              </a:extLst>
            </p:cNvPr>
            <p:cNvSpPr/>
            <p:nvPr/>
          </p:nvSpPr>
          <p:spPr>
            <a:xfrm rot="5400000">
              <a:off x="8970665" y="-160632"/>
              <a:ext cx="1308104" cy="2327867"/>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sx="82000" sy="82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F0A4B96D-CAEA-473B-B20E-D25EDF0C343D}"/>
                </a:ext>
              </a:extLst>
            </p:cNvPr>
            <p:cNvGrpSpPr/>
            <p:nvPr/>
          </p:nvGrpSpPr>
          <p:grpSpPr>
            <a:xfrm>
              <a:off x="8596078" y="426151"/>
              <a:ext cx="2057278" cy="950627"/>
              <a:chOff x="8558377" y="451551"/>
              <a:chExt cx="2057278" cy="950627"/>
            </a:xfrm>
          </p:grpSpPr>
          <p:sp>
            <p:nvSpPr>
              <p:cNvPr id="46" name="TextBox 45">
                <a:extLst>
                  <a:ext uri="{FF2B5EF4-FFF2-40B4-BE49-F238E27FC236}">
                    <a16:creationId xmlns:a16="http://schemas.microsoft.com/office/drawing/2014/main" id="{7326B8F5-48D1-4060-BF69-74DDC2791D93}"/>
                  </a:ext>
                </a:extLst>
              </p:cNvPr>
              <p:cNvSpPr txBox="1"/>
              <p:nvPr/>
            </p:nvSpPr>
            <p:spPr>
              <a:xfrm>
                <a:off x="9371875" y="640394"/>
                <a:ext cx="1143725"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47" name="TextBox 46">
                <a:extLst>
                  <a:ext uri="{FF2B5EF4-FFF2-40B4-BE49-F238E27FC236}">
                    <a16:creationId xmlns:a16="http://schemas.microsoft.com/office/drawing/2014/main" id="{1BB47280-8472-4863-B1A1-C2CD18769B7C}"/>
                  </a:ext>
                </a:extLst>
              </p:cNvPr>
              <p:cNvSpPr txBox="1"/>
              <p:nvPr/>
            </p:nvSpPr>
            <p:spPr>
              <a:xfrm>
                <a:off x="8558377" y="451551"/>
                <a:ext cx="896195"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30</a:t>
                </a:r>
                <a:r>
                  <a:rPr lang="en-US" sz="3200" spc="-150" baseline="30000" dirty="0">
                    <a:solidFill>
                      <a:schemeClr val="tx1">
                        <a:lumMod val="85000"/>
                        <a:lumOff val="15000"/>
                      </a:schemeClr>
                    </a:solidFill>
                    <a:latin typeface="Nexa Bold" panose="02000000000000000000" pitchFamily="50" charset="0"/>
                  </a:rPr>
                  <a:t>%</a:t>
                </a:r>
              </a:p>
            </p:txBody>
          </p:sp>
          <p:sp>
            <p:nvSpPr>
              <p:cNvPr id="48" name="Rectangle 47">
                <a:extLst>
                  <a:ext uri="{FF2B5EF4-FFF2-40B4-BE49-F238E27FC236}">
                    <a16:creationId xmlns:a16="http://schemas.microsoft.com/office/drawing/2014/main" id="{563F4090-1FFF-4082-998A-C0A32776BE0A}"/>
                  </a:ext>
                </a:extLst>
              </p:cNvPr>
              <p:cNvSpPr/>
              <p:nvPr/>
            </p:nvSpPr>
            <p:spPr>
              <a:xfrm flipH="1">
                <a:off x="8558377" y="922431"/>
                <a:ext cx="2057278" cy="479747"/>
              </a:xfrm>
              <a:prstGeom prst="rect">
                <a:avLst/>
              </a:prstGeom>
            </p:spPr>
            <p:txBody>
              <a:bodyPr wrap="square">
                <a:spAutoFit/>
              </a:bodyPr>
              <a:lstStyle/>
              <a:p>
                <a:pPr>
                  <a:lnSpc>
                    <a:spcPct val="120000"/>
                  </a:lnSpc>
                </a:pPr>
                <a:r>
                  <a:rPr lang="en-US" sz="1100" dirty="0">
                    <a:solidFill>
                      <a:schemeClr val="tx1">
                        <a:lumMod val="65000"/>
                        <a:lumOff val="35000"/>
                      </a:schemeClr>
                    </a:solidFill>
                    <a:latin typeface="Segoe UI Light" panose="020B0502040204020203" pitchFamily="34" charset="0"/>
                    <a:cs typeface="Segoe UI Light" panose="020B0502040204020203" pitchFamily="34" charset="0"/>
                  </a:rPr>
                  <a:t>A wonderful serenity has taken possession of my entire soul</a:t>
                </a:r>
              </a:p>
            </p:txBody>
          </p:sp>
        </p:grpSp>
      </p:grpSp>
      <p:grpSp>
        <p:nvGrpSpPr>
          <p:cNvPr id="49" name="Group 48">
            <a:extLst>
              <a:ext uri="{FF2B5EF4-FFF2-40B4-BE49-F238E27FC236}">
                <a16:creationId xmlns:a16="http://schemas.microsoft.com/office/drawing/2014/main" id="{F19AA1CC-0ED8-498A-9E92-FE491ECA4037}"/>
              </a:ext>
            </a:extLst>
          </p:cNvPr>
          <p:cNvGrpSpPr/>
          <p:nvPr/>
        </p:nvGrpSpPr>
        <p:grpSpPr>
          <a:xfrm>
            <a:off x="4604645" y="4139761"/>
            <a:ext cx="2327867" cy="1308104"/>
            <a:chOff x="8460783" y="349250"/>
            <a:chExt cx="2327867" cy="1308104"/>
          </a:xfrm>
        </p:grpSpPr>
        <p:sp>
          <p:nvSpPr>
            <p:cNvPr id="50" name="Freeform: Shape 49">
              <a:extLst>
                <a:ext uri="{FF2B5EF4-FFF2-40B4-BE49-F238E27FC236}">
                  <a16:creationId xmlns:a16="http://schemas.microsoft.com/office/drawing/2014/main" id="{603CBB58-9C22-413E-AA73-ACF6059EBECB}"/>
                </a:ext>
              </a:extLst>
            </p:cNvPr>
            <p:cNvSpPr/>
            <p:nvPr/>
          </p:nvSpPr>
          <p:spPr>
            <a:xfrm rot="5400000">
              <a:off x="8970665" y="-160632"/>
              <a:ext cx="1308104" cy="2327867"/>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sx="82000" sy="82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4F45C6CB-B7B6-472C-A324-43A4D6B0E110}"/>
                </a:ext>
              </a:extLst>
            </p:cNvPr>
            <p:cNvGrpSpPr/>
            <p:nvPr/>
          </p:nvGrpSpPr>
          <p:grpSpPr>
            <a:xfrm>
              <a:off x="8596078" y="426151"/>
              <a:ext cx="2057278" cy="950627"/>
              <a:chOff x="8558377" y="451551"/>
              <a:chExt cx="2057278" cy="950627"/>
            </a:xfrm>
          </p:grpSpPr>
          <p:sp>
            <p:nvSpPr>
              <p:cNvPr id="52" name="TextBox 51">
                <a:extLst>
                  <a:ext uri="{FF2B5EF4-FFF2-40B4-BE49-F238E27FC236}">
                    <a16:creationId xmlns:a16="http://schemas.microsoft.com/office/drawing/2014/main" id="{3FAE30C7-AD53-47F2-BF7B-09E128B0E7F0}"/>
                  </a:ext>
                </a:extLst>
              </p:cNvPr>
              <p:cNvSpPr txBox="1"/>
              <p:nvPr/>
            </p:nvSpPr>
            <p:spPr>
              <a:xfrm>
                <a:off x="9371875" y="640394"/>
                <a:ext cx="1143725"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53" name="TextBox 52">
                <a:extLst>
                  <a:ext uri="{FF2B5EF4-FFF2-40B4-BE49-F238E27FC236}">
                    <a16:creationId xmlns:a16="http://schemas.microsoft.com/office/drawing/2014/main" id="{4D927A73-AC44-4DAA-B931-B3215BAE1725}"/>
                  </a:ext>
                </a:extLst>
              </p:cNvPr>
              <p:cNvSpPr txBox="1"/>
              <p:nvPr/>
            </p:nvSpPr>
            <p:spPr>
              <a:xfrm>
                <a:off x="8558377" y="451551"/>
                <a:ext cx="996492"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40</a:t>
                </a:r>
                <a:r>
                  <a:rPr lang="en-US" sz="3200" spc="-150" baseline="30000" dirty="0">
                    <a:solidFill>
                      <a:schemeClr val="tx1">
                        <a:lumMod val="85000"/>
                        <a:lumOff val="15000"/>
                      </a:schemeClr>
                    </a:solidFill>
                    <a:latin typeface="Nexa Bold" panose="02000000000000000000" pitchFamily="50" charset="0"/>
                  </a:rPr>
                  <a:t>%</a:t>
                </a:r>
              </a:p>
            </p:txBody>
          </p:sp>
          <p:sp>
            <p:nvSpPr>
              <p:cNvPr id="54" name="Rectangle 53">
                <a:extLst>
                  <a:ext uri="{FF2B5EF4-FFF2-40B4-BE49-F238E27FC236}">
                    <a16:creationId xmlns:a16="http://schemas.microsoft.com/office/drawing/2014/main" id="{354EF115-5CFB-48BE-A2D9-076F469D419F}"/>
                  </a:ext>
                </a:extLst>
              </p:cNvPr>
              <p:cNvSpPr/>
              <p:nvPr/>
            </p:nvSpPr>
            <p:spPr>
              <a:xfrm flipH="1">
                <a:off x="8558377" y="922431"/>
                <a:ext cx="2057278" cy="479747"/>
              </a:xfrm>
              <a:prstGeom prst="rect">
                <a:avLst/>
              </a:prstGeom>
            </p:spPr>
            <p:txBody>
              <a:bodyPr wrap="square">
                <a:spAutoFit/>
              </a:bodyPr>
              <a:lstStyle/>
              <a:p>
                <a:pPr>
                  <a:lnSpc>
                    <a:spcPct val="120000"/>
                  </a:lnSpc>
                </a:pPr>
                <a:r>
                  <a:rPr lang="en-US" sz="1100" dirty="0">
                    <a:solidFill>
                      <a:schemeClr val="tx1">
                        <a:lumMod val="65000"/>
                        <a:lumOff val="35000"/>
                      </a:schemeClr>
                    </a:solidFill>
                    <a:latin typeface="Segoe UI Light" panose="020B0502040204020203" pitchFamily="34" charset="0"/>
                    <a:cs typeface="Segoe UI Light" panose="020B0502040204020203" pitchFamily="34" charset="0"/>
                  </a:rPr>
                  <a:t>A wonderful serenity has taken possession of my entire soul</a:t>
                </a:r>
              </a:p>
            </p:txBody>
          </p:sp>
        </p:grpSp>
      </p:grpSp>
      <p:grpSp>
        <p:nvGrpSpPr>
          <p:cNvPr id="55" name="Group 54">
            <a:extLst>
              <a:ext uri="{FF2B5EF4-FFF2-40B4-BE49-F238E27FC236}">
                <a16:creationId xmlns:a16="http://schemas.microsoft.com/office/drawing/2014/main" id="{6F1E23DE-A282-44B6-84B7-5FA0868468FC}"/>
              </a:ext>
            </a:extLst>
          </p:cNvPr>
          <p:cNvGrpSpPr/>
          <p:nvPr/>
        </p:nvGrpSpPr>
        <p:grpSpPr>
          <a:xfrm>
            <a:off x="2029442" y="2107788"/>
            <a:ext cx="2327867" cy="1308104"/>
            <a:chOff x="8460783" y="349250"/>
            <a:chExt cx="2327867" cy="1308104"/>
          </a:xfrm>
        </p:grpSpPr>
        <p:sp>
          <p:nvSpPr>
            <p:cNvPr id="56" name="Freeform: Shape 55">
              <a:extLst>
                <a:ext uri="{FF2B5EF4-FFF2-40B4-BE49-F238E27FC236}">
                  <a16:creationId xmlns:a16="http://schemas.microsoft.com/office/drawing/2014/main" id="{5F0ACAA1-5643-48FB-AD61-D921DED72A69}"/>
                </a:ext>
              </a:extLst>
            </p:cNvPr>
            <p:cNvSpPr/>
            <p:nvPr/>
          </p:nvSpPr>
          <p:spPr>
            <a:xfrm rot="5400000">
              <a:off x="8970665" y="-160632"/>
              <a:ext cx="1308104" cy="2327867"/>
            </a:xfrm>
            <a:custGeom>
              <a:avLst/>
              <a:gdLst>
                <a:gd name="connsiteX0" fmla="*/ 0 w 1571637"/>
                <a:gd name="connsiteY0" fmla="*/ 2372422 h 2586890"/>
                <a:gd name="connsiteX1" fmla="*/ 0 w 1571637"/>
                <a:gd name="connsiteY1" fmla="*/ 214467 h 2586890"/>
                <a:gd name="connsiteX2" fmla="*/ 214467 w 1571637"/>
                <a:gd name="connsiteY2" fmla="*/ 0 h 2586890"/>
                <a:gd name="connsiteX3" fmla="*/ 1152697 w 1571637"/>
                <a:gd name="connsiteY3" fmla="*/ 0 h 2586890"/>
                <a:gd name="connsiteX4" fmla="*/ 1367164 w 1571637"/>
                <a:gd name="connsiteY4" fmla="*/ 214467 h 2586890"/>
                <a:gd name="connsiteX5" fmla="*/ 1367164 w 1571637"/>
                <a:gd name="connsiteY5" fmla="*/ 2372422 h 2586890"/>
                <a:gd name="connsiteX6" fmla="*/ 1366249 w 1571637"/>
                <a:gd name="connsiteY6" fmla="*/ 2381502 h 2586890"/>
                <a:gd name="connsiteX7" fmla="*/ 1571637 w 1571637"/>
                <a:gd name="connsiteY7" fmla="*/ 2586890 h 2586890"/>
                <a:gd name="connsiteX8" fmla="*/ 1104272 w 1571637"/>
                <a:gd name="connsiteY8" fmla="*/ 2586890 h 2586890"/>
                <a:gd name="connsiteX9" fmla="*/ 1104272 w 1571637"/>
                <a:gd name="connsiteY9" fmla="*/ 2586889 h 2586890"/>
                <a:gd name="connsiteX10" fmla="*/ 214467 w 1571637"/>
                <a:gd name="connsiteY10" fmla="*/ 2586889 h 2586890"/>
                <a:gd name="connsiteX11" fmla="*/ 0 w 1571637"/>
                <a:gd name="connsiteY11" fmla="*/ 2372422 h 25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1637" h="2586890">
                  <a:moveTo>
                    <a:pt x="0" y="2372422"/>
                  </a:moveTo>
                  <a:lnTo>
                    <a:pt x="0" y="214467"/>
                  </a:lnTo>
                  <a:cubicBezTo>
                    <a:pt x="0" y="96020"/>
                    <a:pt x="96020" y="0"/>
                    <a:pt x="214467" y="0"/>
                  </a:cubicBezTo>
                  <a:lnTo>
                    <a:pt x="1152697" y="0"/>
                  </a:lnTo>
                  <a:cubicBezTo>
                    <a:pt x="1271144" y="0"/>
                    <a:pt x="1367164" y="96020"/>
                    <a:pt x="1367164" y="214467"/>
                  </a:cubicBezTo>
                  <a:lnTo>
                    <a:pt x="1367164" y="2372422"/>
                  </a:lnTo>
                  <a:lnTo>
                    <a:pt x="1366249" y="2381502"/>
                  </a:lnTo>
                  <a:lnTo>
                    <a:pt x="1571637" y="2586890"/>
                  </a:lnTo>
                  <a:lnTo>
                    <a:pt x="1104272" y="2586890"/>
                  </a:lnTo>
                  <a:lnTo>
                    <a:pt x="1104272" y="2586889"/>
                  </a:lnTo>
                  <a:lnTo>
                    <a:pt x="214467" y="2586889"/>
                  </a:lnTo>
                  <a:cubicBezTo>
                    <a:pt x="96020" y="2586889"/>
                    <a:pt x="0" y="2490869"/>
                    <a:pt x="0" y="2372422"/>
                  </a:cubicBezTo>
                  <a:close/>
                </a:path>
              </a:pathLst>
            </a:custGeom>
            <a:solidFill>
              <a:schemeClr val="bg1"/>
            </a:solidFill>
            <a:ln>
              <a:noFill/>
            </a:ln>
            <a:effectLst>
              <a:outerShdw blurRad="1028700" dist="228600" dir="8100000" sx="82000" sy="82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DA3CD40D-7738-4BA9-8498-09E7FFF708A1}"/>
                </a:ext>
              </a:extLst>
            </p:cNvPr>
            <p:cNvGrpSpPr/>
            <p:nvPr/>
          </p:nvGrpSpPr>
          <p:grpSpPr>
            <a:xfrm>
              <a:off x="8596078" y="426151"/>
              <a:ext cx="2057278" cy="950627"/>
              <a:chOff x="8558377" y="451551"/>
              <a:chExt cx="2057278" cy="950627"/>
            </a:xfrm>
          </p:grpSpPr>
          <p:sp>
            <p:nvSpPr>
              <p:cNvPr id="58" name="TextBox 57">
                <a:extLst>
                  <a:ext uri="{FF2B5EF4-FFF2-40B4-BE49-F238E27FC236}">
                    <a16:creationId xmlns:a16="http://schemas.microsoft.com/office/drawing/2014/main" id="{BDC47B77-0D8C-4BF5-875A-1A3A447D2145}"/>
                  </a:ext>
                </a:extLst>
              </p:cNvPr>
              <p:cNvSpPr txBox="1"/>
              <p:nvPr/>
            </p:nvSpPr>
            <p:spPr>
              <a:xfrm>
                <a:off x="9371875" y="640394"/>
                <a:ext cx="1143725"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Bold" panose="02000000000000000000" pitchFamily="50" charset="0"/>
                  </a:rPr>
                  <a:t>Your Text</a:t>
                </a:r>
              </a:p>
            </p:txBody>
          </p:sp>
          <p:sp>
            <p:nvSpPr>
              <p:cNvPr id="59" name="TextBox 58">
                <a:extLst>
                  <a:ext uri="{FF2B5EF4-FFF2-40B4-BE49-F238E27FC236}">
                    <a16:creationId xmlns:a16="http://schemas.microsoft.com/office/drawing/2014/main" id="{9018D124-6215-4487-B5AF-8B9576DDA811}"/>
                  </a:ext>
                </a:extLst>
              </p:cNvPr>
              <p:cNvSpPr txBox="1"/>
              <p:nvPr/>
            </p:nvSpPr>
            <p:spPr>
              <a:xfrm>
                <a:off x="8558377" y="451551"/>
                <a:ext cx="979690" cy="584775"/>
              </a:xfrm>
              <a:prstGeom prst="rect">
                <a:avLst/>
              </a:prstGeom>
              <a:noFill/>
            </p:spPr>
            <p:txBody>
              <a:bodyPr wrap="square" rtlCol="0" anchor="ctr">
                <a:spAutoFit/>
              </a:bodyPr>
              <a:lstStyle/>
              <a:p>
                <a:pPr algn="ctr"/>
                <a:r>
                  <a:rPr lang="en-US" sz="3200" spc="-150" dirty="0">
                    <a:solidFill>
                      <a:schemeClr val="tx1">
                        <a:lumMod val="85000"/>
                        <a:lumOff val="15000"/>
                      </a:schemeClr>
                    </a:solidFill>
                    <a:latin typeface="Nexa Bold" panose="02000000000000000000" pitchFamily="50" charset="0"/>
                  </a:rPr>
                  <a:t>80</a:t>
                </a:r>
                <a:r>
                  <a:rPr lang="en-US" sz="3200" spc="-150" baseline="30000" dirty="0">
                    <a:solidFill>
                      <a:schemeClr val="tx1">
                        <a:lumMod val="85000"/>
                        <a:lumOff val="15000"/>
                      </a:schemeClr>
                    </a:solidFill>
                    <a:latin typeface="Nexa Bold" panose="02000000000000000000" pitchFamily="50" charset="0"/>
                  </a:rPr>
                  <a:t>%</a:t>
                </a:r>
              </a:p>
            </p:txBody>
          </p:sp>
          <p:sp>
            <p:nvSpPr>
              <p:cNvPr id="60" name="Rectangle 59">
                <a:extLst>
                  <a:ext uri="{FF2B5EF4-FFF2-40B4-BE49-F238E27FC236}">
                    <a16:creationId xmlns:a16="http://schemas.microsoft.com/office/drawing/2014/main" id="{97062129-4822-49B0-BDC5-1A121C93F8F5}"/>
                  </a:ext>
                </a:extLst>
              </p:cNvPr>
              <p:cNvSpPr/>
              <p:nvPr/>
            </p:nvSpPr>
            <p:spPr>
              <a:xfrm flipH="1">
                <a:off x="8558377" y="922431"/>
                <a:ext cx="2057278" cy="479747"/>
              </a:xfrm>
              <a:prstGeom prst="rect">
                <a:avLst/>
              </a:prstGeom>
            </p:spPr>
            <p:txBody>
              <a:bodyPr wrap="square">
                <a:spAutoFit/>
              </a:bodyPr>
              <a:lstStyle/>
              <a:p>
                <a:pPr>
                  <a:lnSpc>
                    <a:spcPct val="120000"/>
                  </a:lnSpc>
                </a:pPr>
                <a:r>
                  <a:rPr lang="en-US" sz="1100" dirty="0">
                    <a:solidFill>
                      <a:schemeClr val="tx1">
                        <a:lumMod val="65000"/>
                        <a:lumOff val="35000"/>
                      </a:schemeClr>
                    </a:solidFill>
                    <a:latin typeface="Segoe UI Light" panose="020B0502040204020203" pitchFamily="34" charset="0"/>
                    <a:cs typeface="Segoe UI Light" panose="020B0502040204020203" pitchFamily="34" charset="0"/>
                  </a:rPr>
                  <a:t>A wonderful serenity has taken possession of my entire soul</a:t>
                </a:r>
              </a:p>
            </p:txBody>
          </p:sp>
        </p:grpSp>
      </p:grpSp>
      <p:grpSp>
        <p:nvGrpSpPr>
          <p:cNvPr id="61" name="Group 60">
            <a:extLst>
              <a:ext uri="{FF2B5EF4-FFF2-40B4-BE49-F238E27FC236}">
                <a16:creationId xmlns:a16="http://schemas.microsoft.com/office/drawing/2014/main" id="{D3A9E175-527B-4928-8681-BA9C7C60E5A8}"/>
              </a:ext>
            </a:extLst>
          </p:cNvPr>
          <p:cNvGrpSpPr/>
          <p:nvPr/>
        </p:nvGrpSpPr>
        <p:grpSpPr>
          <a:xfrm>
            <a:off x="2072641" y="944945"/>
            <a:ext cx="8046720" cy="709132"/>
            <a:chOff x="1481386" y="1264242"/>
            <a:chExt cx="8046720" cy="709132"/>
          </a:xfrm>
        </p:grpSpPr>
        <p:sp>
          <p:nvSpPr>
            <p:cNvPr id="62" name="Rectangle 61">
              <a:extLst>
                <a:ext uri="{FF2B5EF4-FFF2-40B4-BE49-F238E27FC236}">
                  <a16:creationId xmlns:a16="http://schemas.microsoft.com/office/drawing/2014/main" id="{0C20E675-552C-4E3C-A4AD-50DF9AFD8AAD}"/>
                </a:ext>
              </a:extLst>
            </p:cNvPr>
            <p:cNvSpPr/>
            <p:nvPr/>
          </p:nvSpPr>
          <p:spPr>
            <a:xfrm>
              <a:off x="5324745"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63" name="TextBox 62">
              <a:extLst>
                <a:ext uri="{FF2B5EF4-FFF2-40B4-BE49-F238E27FC236}">
                  <a16:creationId xmlns:a16="http://schemas.microsoft.com/office/drawing/2014/main" id="{89946475-E4DF-4C2E-BF22-9A5C25700D99}"/>
                </a:ext>
              </a:extLst>
            </p:cNvPr>
            <p:cNvSpPr txBox="1"/>
            <p:nvPr/>
          </p:nvSpPr>
          <p:spPr>
            <a:xfrm>
              <a:off x="1481386" y="1327043"/>
              <a:ext cx="8046720" cy="646331"/>
            </a:xfrm>
            <a:prstGeom prst="rect">
              <a:avLst/>
            </a:prstGeom>
            <a:noFill/>
          </p:spPr>
          <p:txBody>
            <a:bodyPr wrap="square" rtlCol="0">
              <a:spAutoFit/>
            </a:bodyPr>
            <a:lstStyle/>
            <a:p>
              <a:pPr algn="ctr"/>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Maps Analytics </a:t>
              </a:r>
              <a:endParaRPr lang="id-ID" sz="36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spTree>
    <p:extLst>
      <p:ext uri="{BB962C8B-B14F-4D97-AF65-F5344CB8AC3E}">
        <p14:creationId xmlns:p14="http://schemas.microsoft.com/office/powerpoint/2010/main" val="2962565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750" fill="hold"/>
                                        <p:tgtEl>
                                          <p:spTgt spid="61"/>
                                        </p:tgtEl>
                                        <p:attrNameLst>
                                          <p:attrName>ppt_x</p:attrName>
                                        </p:attrNameLst>
                                      </p:cBhvr>
                                      <p:tavLst>
                                        <p:tav tm="0">
                                          <p:val>
                                            <p:strVal val="#ppt_x"/>
                                          </p:val>
                                        </p:tav>
                                        <p:tav tm="100000">
                                          <p:val>
                                            <p:strVal val="#ppt_x"/>
                                          </p:val>
                                        </p:tav>
                                      </p:tavLst>
                                    </p:anim>
                                    <p:anim calcmode="lin" valueType="num">
                                      <p:cBhvr additive="base">
                                        <p:cTn id="8" dur="750" fill="hold"/>
                                        <p:tgtEl>
                                          <p:spTgt spid="61"/>
                                        </p:tgtEl>
                                        <p:attrNameLst>
                                          <p:attrName>ppt_y</p:attrName>
                                        </p:attrNameLst>
                                      </p:cBhvr>
                                      <p:tavLst>
                                        <p:tav tm="0">
                                          <p:val>
                                            <p:strVal val="0-#ppt_h/2"/>
                                          </p:val>
                                        </p:tav>
                                        <p:tav tm="100000">
                                          <p:val>
                                            <p:strVal val="#ppt_y"/>
                                          </p:val>
                                        </p:tav>
                                      </p:tavLst>
                                    </p:anim>
                                  </p:childTnLst>
                                </p:cTn>
                              </p:par>
                              <p:par>
                                <p:cTn id="9" presetID="2" presetClass="entr" presetSubtype="4" decel="100000"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125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15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75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decel="100000" fill="hold" nodeType="withEffect">
                                  <p:stCondLst>
                                    <p:cond delay="20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ppt_x"/>
                                          </p:val>
                                        </p:tav>
                                        <p:tav tm="100000">
                                          <p:val>
                                            <p:strVal val="#ppt_x"/>
                                          </p:val>
                                        </p:tav>
                                      </p:tavLst>
                                    </p:anim>
                                    <p:anim calcmode="lin" valueType="num">
                                      <p:cBhvr additive="base">
                                        <p:cTn id="2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6348D0F-E2E1-4465-88AB-8C9D8404A1A1}"/>
              </a:ext>
            </a:extLst>
          </p:cNvPr>
          <p:cNvSpPr>
            <a:spLocks noGrp="1"/>
          </p:cNvSpPr>
          <p:nvPr>
            <p:ph type="pic" sz="quarter" idx="10"/>
          </p:nvPr>
        </p:nvSpPr>
        <p:spPr/>
      </p:sp>
      <p:sp>
        <p:nvSpPr>
          <p:cNvPr id="4" name="TextBox 3">
            <a:extLst>
              <a:ext uri="{FF2B5EF4-FFF2-40B4-BE49-F238E27FC236}">
                <a16:creationId xmlns:a16="http://schemas.microsoft.com/office/drawing/2014/main" id="{FA120764-243F-4429-B053-2E59E7C2212F}"/>
              </a:ext>
            </a:extLst>
          </p:cNvPr>
          <p:cNvSpPr txBox="1"/>
          <p:nvPr/>
        </p:nvSpPr>
        <p:spPr>
          <a:xfrm>
            <a:off x="7284202" y="1881708"/>
            <a:ext cx="3548897" cy="2128275"/>
          </a:xfrm>
          <a:prstGeom prst="rect">
            <a:avLst/>
          </a:prstGeom>
          <a:noFill/>
        </p:spPr>
        <p:txBody>
          <a:bodyPr wrap="square" rtlCol="0">
            <a:spAutoFit/>
          </a:bodyPr>
          <a:lstStyle/>
          <a:p>
            <a:pPr>
              <a:lnSpc>
                <a:spcPct val="80000"/>
              </a:lnSpc>
            </a:pPr>
            <a:r>
              <a:rPr lang="en-US" sz="5400">
                <a:ln w="12700">
                  <a:solidFill>
                    <a:schemeClr val="bg1"/>
                  </a:solidFill>
                </a:ln>
                <a:noFill/>
                <a:latin typeface="Nexa Bold" panose="02000000000000000000" pitchFamily="50" charset="0"/>
              </a:rPr>
              <a:t>We are a solution for you</a:t>
            </a:r>
            <a:endParaRPr lang="en-US" sz="5400" dirty="0">
              <a:ln w="12700">
                <a:solidFill>
                  <a:schemeClr val="bg1"/>
                </a:solidFill>
              </a:ln>
              <a:noFill/>
              <a:latin typeface="Nexa Bold" panose="02000000000000000000" pitchFamily="50" charset="0"/>
            </a:endParaRPr>
          </a:p>
        </p:txBody>
      </p:sp>
      <p:sp>
        <p:nvSpPr>
          <p:cNvPr id="5" name="Rectangle 4">
            <a:extLst>
              <a:ext uri="{FF2B5EF4-FFF2-40B4-BE49-F238E27FC236}">
                <a16:creationId xmlns:a16="http://schemas.microsoft.com/office/drawing/2014/main" id="{75DB06CF-E324-4212-81FB-611A4F3028E6}"/>
              </a:ext>
            </a:extLst>
          </p:cNvPr>
          <p:cNvSpPr/>
          <p:nvPr/>
        </p:nvSpPr>
        <p:spPr>
          <a:xfrm>
            <a:off x="7284202" y="4261801"/>
            <a:ext cx="3844627" cy="1102481"/>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a:t>
            </a:r>
          </a:p>
        </p:txBody>
      </p:sp>
      <p:sp>
        <p:nvSpPr>
          <p:cNvPr id="14" name="Rectangle 13">
            <a:extLst>
              <a:ext uri="{FF2B5EF4-FFF2-40B4-BE49-F238E27FC236}">
                <a16:creationId xmlns:a16="http://schemas.microsoft.com/office/drawing/2014/main" id="{FDF8A822-E11D-45AF-BF5F-0241E83CDB42}"/>
              </a:ext>
            </a:extLst>
          </p:cNvPr>
          <p:cNvSpPr/>
          <p:nvPr/>
        </p:nvSpPr>
        <p:spPr>
          <a:xfrm>
            <a:off x="3596640" y="1965522"/>
            <a:ext cx="3276600" cy="403903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Rectangle 14">
            <a:extLst>
              <a:ext uri="{FF2B5EF4-FFF2-40B4-BE49-F238E27FC236}">
                <a16:creationId xmlns:a16="http://schemas.microsoft.com/office/drawing/2014/main" id="{5EECE41C-9545-4AAC-A37A-5C2F8FB24A4A}"/>
              </a:ext>
            </a:extLst>
          </p:cNvPr>
          <p:cNvSpPr/>
          <p:nvPr/>
        </p:nvSpPr>
        <p:spPr>
          <a:xfrm>
            <a:off x="3893385" y="3152240"/>
            <a:ext cx="2683110" cy="2443746"/>
          </a:xfrm>
          <a:prstGeom prst="rect">
            <a:avLst/>
          </a:prstGeom>
        </p:spPr>
        <p:txBody>
          <a:bodyPr wrap="square">
            <a:spAutoFit/>
          </a:bodyPr>
          <a:lstStyle/>
          <a:p>
            <a:pPr>
              <a:lnSpc>
                <a:spcPct val="120000"/>
              </a:lnSpc>
            </a:pPr>
            <a:r>
              <a:rPr lang="en-US" sz="1600" i="1" dirty="0">
                <a:solidFill>
                  <a:schemeClr val="bg1"/>
                </a:solidFill>
                <a:latin typeface="Nexa Light" panose="02000000000000000000" pitchFamily="50"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a:t>
            </a:r>
          </a:p>
        </p:txBody>
      </p:sp>
      <p:sp>
        <p:nvSpPr>
          <p:cNvPr id="16" name="Freeform 158">
            <a:extLst>
              <a:ext uri="{FF2B5EF4-FFF2-40B4-BE49-F238E27FC236}">
                <a16:creationId xmlns:a16="http://schemas.microsoft.com/office/drawing/2014/main" id="{C6B40C24-A07B-4347-8909-3EDF10C266DD}"/>
              </a:ext>
            </a:extLst>
          </p:cNvPr>
          <p:cNvSpPr>
            <a:spLocks noChangeArrowheads="1"/>
          </p:cNvSpPr>
          <p:nvPr/>
        </p:nvSpPr>
        <p:spPr bwMode="auto">
          <a:xfrm>
            <a:off x="3893385" y="2374096"/>
            <a:ext cx="697372" cy="637939"/>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10065612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49" presetClass="entr" presetSubtype="0" decel="100000" fill="hold" grpId="0" nodeType="withEffect">
                                  <p:stCondLst>
                                    <p:cond delay="100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 calcmode="lin" valueType="num">
                                      <p:cBhvr>
                                        <p:cTn id="21" dur="500" fill="hold"/>
                                        <p:tgtEl>
                                          <p:spTgt spid="16"/>
                                        </p:tgtEl>
                                        <p:attrNameLst>
                                          <p:attrName>style.rotation</p:attrName>
                                        </p:attrNameLst>
                                      </p:cBhvr>
                                      <p:tavLst>
                                        <p:tav tm="0">
                                          <p:val>
                                            <p:fltVal val="360"/>
                                          </p:val>
                                        </p:tav>
                                        <p:tav tm="100000">
                                          <p:val>
                                            <p:fltVal val="0"/>
                                          </p:val>
                                        </p:tav>
                                      </p:tavLst>
                                    </p:anim>
                                    <p:animEffect transition="in" filter="fade">
                                      <p:cBhvr>
                                        <p:cTn id="22" dur="500"/>
                                        <p:tgtEl>
                                          <p:spTgt spid="16"/>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animBg="1"/>
      <p:bldP spid="15" grpId="0"/>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p:cNvSpPr/>
          <p:nvPr/>
        </p:nvSpPr>
        <p:spPr>
          <a:xfrm rot="2700000">
            <a:off x="3266800" y="599800"/>
            <a:ext cx="5658400" cy="5658400"/>
          </a:xfrm>
          <a:prstGeom prst="roundRect">
            <a:avLst>
              <a:gd name="adj" fmla="val 30352"/>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Picture Placeholder 2">
            <a:extLst>
              <a:ext uri="{FF2B5EF4-FFF2-40B4-BE49-F238E27FC236}">
                <a16:creationId xmlns:a16="http://schemas.microsoft.com/office/drawing/2014/main" id="{CB64B9EB-F7CE-48B0-A4C4-20FB273D1BDA}"/>
              </a:ext>
            </a:extLst>
          </p:cNvPr>
          <p:cNvSpPr>
            <a:spLocks noGrp="1"/>
          </p:cNvSpPr>
          <p:nvPr>
            <p:ph type="pic" sz="quarter" idx="10"/>
          </p:nvPr>
        </p:nvSpPr>
        <p:spPr/>
      </p:sp>
      <p:sp>
        <p:nvSpPr>
          <p:cNvPr id="22" name="Rectangle: Rounded Corners 21">
            <a:extLst>
              <a:ext uri="{FF2B5EF4-FFF2-40B4-BE49-F238E27FC236}">
                <a16:creationId xmlns:a16="http://schemas.microsoft.com/office/drawing/2014/main" id="{F5D42B5A-E1C5-4D24-B3CF-904A72B2AA89}"/>
              </a:ext>
            </a:extLst>
          </p:cNvPr>
          <p:cNvSpPr/>
          <p:nvPr/>
        </p:nvSpPr>
        <p:spPr>
          <a:xfrm rot="2700000">
            <a:off x="2981345" y="599800"/>
            <a:ext cx="5658400" cy="5658400"/>
          </a:xfrm>
          <a:prstGeom prst="roundRect">
            <a:avLst>
              <a:gd name="adj" fmla="val 30352"/>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Rounded Corners 10">
            <a:extLst>
              <a:ext uri="{FF2B5EF4-FFF2-40B4-BE49-F238E27FC236}">
                <a16:creationId xmlns:a16="http://schemas.microsoft.com/office/drawing/2014/main" id="{38DC7B69-0F16-4257-B526-9F96B16C1F5F}"/>
              </a:ext>
            </a:extLst>
          </p:cNvPr>
          <p:cNvSpPr/>
          <p:nvPr/>
        </p:nvSpPr>
        <p:spPr>
          <a:xfrm rot="2700000">
            <a:off x="9144938" y="5345692"/>
            <a:ext cx="2558952" cy="2558952"/>
          </a:xfrm>
          <a:prstGeom prst="roundRect">
            <a:avLst>
              <a:gd name="adj" fmla="val 30352"/>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Rounded Corners 11">
            <a:extLst>
              <a:ext uri="{FF2B5EF4-FFF2-40B4-BE49-F238E27FC236}">
                <a16:creationId xmlns:a16="http://schemas.microsoft.com/office/drawing/2014/main" id="{1EB6273A-52BE-41DC-A398-282C9A3F92E1}"/>
              </a:ext>
            </a:extLst>
          </p:cNvPr>
          <p:cNvSpPr/>
          <p:nvPr/>
        </p:nvSpPr>
        <p:spPr>
          <a:xfrm rot="2700000">
            <a:off x="943043" y="317863"/>
            <a:ext cx="1534784" cy="1534784"/>
          </a:xfrm>
          <a:prstGeom prst="roundRect">
            <a:avLst>
              <a:gd name="adj" fmla="val 30352"/>
            </a:avLst>
          </a:prstGeom>
          <a:solidFill>
            <a:schemeClr val="tx1">
              <a:lumMod val="85000"/>
              <a:lumOff val="1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TextBox 17">
            <a:extLst>
              <a:ext uri="{FF2B5EF4-FFF2-40B4-BE49-F238E27FC236}">
                <a16:creationId xmlns:a16="http://schemas.microsoft.com/office/drawing/2014/main" id="{B5BED429-20FF-4BF4-BC74-CBFDAF1C48C4}"/>
              </a:ext>
            </a:extLst>
          </p:cNvPr>
          <p:cNvSpPr txBox="1"/>
          <p:nvPr/>
        </p:nvSpPr>
        <p:spPr>
          <a:xfrm>
            <a:off x="3476625" y="1749660"/>
            <a:ext cx="5238750" cy="1675843"/>
          </a:xfrm>
          <a:prstGeom prst="rect">
            <a:avLst/>
          </a:prstGeom>
          <a:noFill/>
        </p:spPr>
        <p:txBody>
          <a:bodyPr wrap="square" tIns="0" bIns="0" rtlCol="0" anchor="ctr">
            <a:spAutoFit/>
          </a:bodyPr>
          <a:lstStyle/>
          <a:p>
            <a:pPr algn="ctr">
              <a:lnSpc>
                <a:spcPct val="80000"/>
              </a:lnSpc>
            </a:pPr>
            <a:r>
              <a:rPr lang="en-US" sz="6600" spc="300" dirty="0">
                <a:ln w="12700">
                  <a:solidFill>
                    <a:schemeClr val="tx1">
                      <a:lumMod val="85000"/>
                      <a:lumOff val="15000"/>
                    </a:schemeClr>
                  </a:solidFill>
                </a:ln>
                <a:solidFill>
                  <a:schemeClr val="bg1"/>
                </a:solidFill>
                <a:latin typeface="Nexa Bold" panose="02000000000000000000" pitchFamily="50" charset="0"/>
              </a:rPr>
              <a:t>THE END SECTION</a:t>
            </a:r>
            <a:endParaRPr lang="id-ID" sz="6600" spc="300" dirty="0">
              <a:ln w="12700">
                <a:solidFill>
                  <a:schemeClr val="tx1">
                    <a:lumMod val="85000"/>
                    <a:lumOff val="15000"/>
                  </a:schemeClr>
                </a:solidFill>
              </a:ln>
              <a:solidFill>
                <a:schemeClr val="bg1"/>
              </a:solidFill>
              <a:latin typeface="Nexa Bold" panose="02000000000000000000" pitchFamily="50" charset="0"/>
            </a:endParaRPr>
          </a:p>
        </p:txBody>
      </p:sp>
      <p:sp>
        <p:nvSpPr>
          <p:cNvPr id="19" name="Text Placeholder 4">
            <a:extLst>
              <a:ext uri="{FF2B5EF4-FFF2-40B4-BE49-F238E27FC236}">
                <a16:creationId xmlns:a16="http://schemas.microsoft.com/office/drawing/2014/main" id="{A0E9B309-1AE3-44E3-BF18-8141F55AA963}"/>
              </a:ext>
            </a:extLst>
          </p:cNvPr>
          <p:cNvSpPr txBox="1">
            <a:spLocks/>
          </p:cNvSpPr>
          <p:nvPr/>
        </p:nvSpPr>
        <p:spPr>
          <a:xfrm>
            <a:off x="4043950" y="3838822"/>
            <a:ext cx="4104099" cy="1019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4000"/>
              </a:lnSpc>
              <a:buNone/>
              <a:defRPr/>
            </a:pPr>
            <a:r>
              <a:rPr lang="id-ID" sz="1400" dirty="0">
                <a:solidFill>
                  <a:schemeClr val="bg1"/>
                </a:solidFill>
                <a:latin typeface="Segoe UI Light" panose="020B0502040204020203" pitchFamily="34" charset="0"/>
                <a:cs typeface="Segoe UI Light" panose="020B0502040204020203" pitchFamily="34" charset="0"/>
              </a:rPr>
              <a:t>Ut wisi enim ad minim veniam, quis nostrud exerci tation ullamcorper nibh euismod tincidunt</a:t>
            </a:r>
          </a:p>
        </p:txBody>
      </p:sp>
      <p:sp>
        <p:nvSpPr>
          <p:cNvPr id="20" name="Rectangle: Rounded Corners 19">
            <a:extLst>
              <a:ext uri="{FF2B5EF4-FFF2-40B4-BE49-F238E27FC236}">
                <a16:creationId xmlns:a16="http://schemas.microsoft.com/office/drawing/2014/main" id="{26FBD345-D13C-4398-BB9F-3C868C648CCD}"/>
              </a:ext>
            </a:extLst>
          </p:cNvPr>
          <p:cNvSpPr/>
          <p:nvPr/>
        </p:nvSpPr>
        <p:spPr>
          <a:xfrm>
            <a:off x="6055109" y="4570334"/>
            <a:ext cx="1708470" cy="351080"/>
          </a:xfrm>
          <a:prstGeom prst="roundRect">
            <a:avLst>
              <a:gd name="adj" fmla="val 50000"/>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Segoe UI" panose="020B0502040204020203" pitchFamily="34" charset="0"/>
                <a:cs typeface="Segoe UI" panose="020B0502040204020203" pitchFamily="34" charset="0"/>
              </a:rPr>
              <a:t>Support Us</a:t>
            </a:r>
            <a:endParaRPr lang="id-ID" sz="1100" dirty="0">
              <a:solidFill>
                <a:schemeClr val="bg1"/>
              </a:solidFill>
              <a:latin typeface="Segoe UI" panose="020B0502040204020203" pitchFamily="34" charset="0"/>
              <a:cs typeface="Segoe UI" panose="020B0502040204020203" pitchFamily="34" charset="0"/>
            </a:endParaRPr>
          </a:p>
        </p:txBody>
      </p:sp>
      <p:sp>
        <p:nvSpPr>
          <p:cNvPr id="21" name="Rectangle: Rounded Corners 20">
            <a:extLst>
              <a:ext uri="{FF2B5EF4-FFF2-40B4-BE49-F238E27FC236}">
                <a16:creationId xmlns:a16="http://schemas.microsoft.com/office/drawing/2014/main" id="{073322EF-A61D-431C-936C-A19A0973A32B}"/>
              </a:ext>
            </a:extLst>
          </p:cNvPr>
          <p:cNvSpPr/>
          <p:nvPr/>
        </p:nvSpPr>
        <p:spPr>
          <a:xfrm>
            <a:off x="4428420" y="4570334"/>
            <a:ext cx="1446497" cy="351080"/>
          </a:xfrm>
          <a:prstGeom prst="roundRect">
            <a:avLst>
              <a:gd name="adj" fmla="val 50000"/>
            </a:avLst>
          </a:prstGeom>
          <a:gradFill>
            <a:gsLst>
              <a:gs pos="0">
                <a:schemeClr val="accent1"/>
              </a:gs>
              <a:gs pos="100000">
                <a:schemeClr val="accent1">
                  <a:lumMod val="75000"/>
                </a:schemeClr>
              </a:gs>
            </a:gsLst>
            <a:lin ang="2700000" scaled="0"/>
          </a:gradFill>
          <a:ln>
            <a:noFill/>
          </a:ln>
          <a:effectLst>
            <a:outerShdw blurRad="1270000" dist="165100" dir="5400000" sx="90000" sy="9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Segoe UI" panose="020B0502040204020203" pitchFamily="34" charset="0"/>
                <a:cs typeface="Segoe UI" panose="020B0502040204020203" pitchFamily="34" charset="0"/>
              </a:rPr>
              <a:t>Learn More</a:t>
            </a:r>
            <a:endParaRPr lang="id-ID" sz="11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995295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750" fill="hold"/>
                                        <p:tgtEl>
                                          <p:spTgt spid="22"/>
                                        </p:tgtEl>
                                        <p:attrNameLst>
                                          <p:attrName>ppt_x</p:attrName>
                                        </p:attrNameLst>
                                      </p:cBhvr>
                                      <p:tavLst>
                                        <p:tav tm="0">
                                          <p:val>
                                            <p:strVal val="#ppt_x"/>
                                          </p:val>
                                        </p:tav>
                                        <p:tav tm="100000">
                                          <p:val>
                                            <p:strVal val="#ppt_x"/>
                                          </p:val>
                                        </p:tav>
                                      </p:tavLst>
                                    </p:anim>
                                    <p:anim calcmode="lin" valueType="num">
                                      <p:cBhvr additive="base">
                                        <p:cTn id="12" dur="75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750" fill="hold"/>
                                        <p:tgtEl>
                                          <p:spTgt spid="9"/>
                                        </p:tgtEl>
                                        <p:attrNameLst>
                                          <p:attrName>ppt_x</p:attrName>
                                        </p:attrNameLst>
                                      </p:cBhvr>
                                      <p:tavLst>
                                        <p:tav tm="0">
                                          <p:val>
                                            <p:strVal val="#ppt_x"/>
                                          </p:val>
                                        </p:tav>
                                        <p:tav tm="100000">
                                          <p:val>
                                            <p:strVal val="#ppt_x"/>
                                          </p:val>
                                        </p:tav>
                                      </p:tavLst>
                                    </p:anim>
                                    <p:anim calcmode="lin" valueType="num">
                                      <p:cBhvr additive="base">
                                        <p:cTn id="16" dur="75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750" fill="hold"/>
                                        <p:tgtEl>
                                          <p:spTgt spid="11"/>
                                        </p:tgtEl>
                                        <p:attrNameLst>
                                          <p:attrName>ppt_x</p:attrName>
                                        </p:attrNameLst>
                                      </p:cBhvr>
                                      <p:tavLst>
                                        <p:tav tm="0">
                                          <p:val>
                                            <p:strVal val="#ppt_x"/>
                                          </p:val>
                                        </p:tav>
                                        <p:tav tm="100000">
                                          <p:val>
                                            <p:strVal val="#ppt_x"/>
                                          </p:val>
                                        </p:tav>
                                      </p:tavLst>
                                    </p:anim>
                                    <p:anim calcmode="lin" valueType="num">
                                      <p:cBhvr additive="base">
                                        <p:cTn id="20" dur="750" fill="hold"/>
                                        <p:tgtEl>
                                          <p:spTgt spid="11"/>
                                        </p:tgtEl>
                                        <p:attrNameLst>
                                          <p:attrName>ppt_y</p:attrName>
                                        </p:attrNameLst>
                                      </p:cBhvr>
                                      <p:tavLst>
                                        <p:tav tm="0">
                                          <p:val>
                                            <p:strVal val="1+#ppt_h/2"/>
                                          </p:val>
                                        </p:tav>
                                        <p:tav tm="100000">
                                          <p:val>
                                            <p:strVal val="#ppt_y"/>
                                          </p:val>
                                        </p:tav>
                                      </p:tavLst>
                                    </p:anim>
                                  </p:childTnLst>
                                </p:cTn>
                              </p:par>
                              <p:par>
                                <p:cTn id="21" presetID="53" presetClass="entr" presetSubtype="16" fill="hold" grpId="0" nodeType="withEffect">
                                  <p:stCondLst>
                                    <p:cond delay="5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53" presetClass="entr" presetSubtype="16"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2" presetClass="entr" presetSubtype="4" decel="10000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750" fill="hold"/>
                                        <p:tgtEl>
                                          <p:spTgt spid="18"/>
                                        </p:tgtEl>
                                        <p:attrNameLst>
                                          <p:attrName>ppt_x</p:attrName>
                                        </p:attrNameLst>
                                      </p:cBhvr>
                                      <p:tavLst>
                                        <p:tav tm="0">
                                          <p:val>
                                            <p:strVal val="#ppt_x"/>
                                          </p:val>
                                        </p:tav>
                                        <p:tav tm="100000">
                                          <p:val>
                                            <p:strVal val="#ppt_x"/>
                                          </p:val>
                                        </p:tav>
                                      </p:tavLst>
                                    </p:anim>
                                    <p:anim calcmode="lin" valueType="num">
                                      <p:cBhvr additive="base">
                                        <p:cTn id="34" dur="75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750" fill="hold"/>
                                        <p:tgtEl>
                                          <p:spTgt spid="19"/>
                                        </p:tgtEl>
                                        <p:attrNameLst>
                                          <p:attrName>ppt_x</p:attrName>
                                        </p:attrNameLst>
                                      </p:cBhvr>
                                      <p:tavLst>
                                        <p:tav tm="0">
                                          <p:val>
                                            <p:strVal val="#ppt_x"/>
                                          </p:val>
                                        </p:tav>
                                        <p:tav tm="100000">
                                          <p:val>
                                            <p:strVal val="#ppt_x"/>
                                          </p:val>
                                        </p:tav>
                                      </p:tavLst>
                                    </p:anim>
                                    <p:anim calcmode="lin" valueType="num">
                                      <p:cBhvr additive="base">
                                        <p:cTn id="38"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P spid="11" grpId="0" animBg="1"/>
      <p:bldP spid="12" grpId="0" animBg="1"/>
      <p:bldP spid="18" grpId="0"/>
      <p:bldP spid="19" grpId="0"/>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BFFEE24-3D18-4F0A-A209-961A68E8A721}"/>
              </a:ext>
            </a:extLst>
          </p:cNvPr>
          <p:cNvSpPr/>
          <p:nvPr/>
        </p:nvSpPr>
        <p:spPr>
          <a:xfrm>
            <a:off x="0" y="0"/>
            <a:ext cx="12192000" cy="6858000"/>
          </a:xfrm>
          <a:prstGeom prst="rect">
            <a:avLst/>
          </a:prstGeom>
          <a:gradFill>
            <a:gsLst>
              <a:gs pos="0">
                <a:schemeClr val="accent1">
                  <a:alpha val="60000"/>
                </a:schemeClr>
              </a:gs>
              <a:gs pos="100000">
                <a:schemeClr val="accent1">
                  <a:lumMod val="75000"/>
                  <a:alpha val="6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Picture Placeholder 44">
            <a:extLst>
              <a:ext uri="{FF2B5EF4-FFF2-40B4-BE49-F238E27FC236}">
                <a16:creationId xmlns:a16="http://schemas.microsoft.com/office/drawing/2014/main" id="{5F4BEC61-0925-425D-B53B-DC0C8C8D0F94}"/>
              </a:ext>
            </a:extLst>
          </p:cNvPr>
          <p:cNvSpPr>
            <a:spLocks noGrp="1"/>
          </p:cNvSpPr>
          <p:nvPr>
            <p:ph type="pic" sz="quarter" idx="10"/>
          </p:nvPr>
        </p:nvSpPr>
        <p:spPr/>
      </p:sp>
      <p:grpSp>
        <p:nvGrpSpPr>
          <p:cNvPr id="38" name="Group 37">
            <a:extLst>
              <a:ext uri="{FF2B5EF4-FFF2-40B4-BE49-F238E27FC236}">
                <a16:creationId xmlns:a16="http://schemas.microsoft.com/office/drawing/2014/main" id="{EFDE069B-4AA9-42AB-A3C8-954E338CE4C7}"/>
              </a:ext>
            </a:extLst>
          </p:cNvPr>
          <p:cNvGrpSpPr/>
          <p:nvPr/>
        </p:nvGrpSpPr>
        <p:grpSpPr>
          <a:xfrm>
            <a:off x="957001" y="1134964"/>
            <a:ext cx="3330420" cy="2217963"/>
            <a:chOff x="957001" y="1134964"/>
            <a:chExt cx="3330420" cy="2217963"/>
          </a:xfrm>
        </p:grpSpPr>
        <p:sp>
          <p:nvSpPr>
            <p:cNvPr id="3" name="Rectangle: Rounded Corners 2">
              <a:extLst>
                <a:ext uri="{FF2B5EF4-FFF2-40B4-BE49-F238E27FC236}">
                  <a16:creationId xmlns:a16="http://schemas.microsoft.com/office/drawing/2014/main" id="{3E2C80DE-6CB2-4A4B-B177-88A576948101}"/>
                </a:ext>
              </a:extLst>
            </p:cNvPr>
            <p:cNvSpPr/>
            <p:nvPr/>
          </p:nvSpPr>
          <p:spPr>
            <a:xfrm>
              <a:off x="957001" y="1134964"/>
              <a:ext cx="3330420" cy="2217963"/>
            </a:xfrm>
            <a:prstGeom prst="roundRect">
              <a:avLst>
                <a:gd name="adj" fmla="val 712"/>
              </a:avLst>
            </a:prstGeom>
            <a:solidFill>
              <a:schemeClr val="bg1">
                <a:alpha val="27000"/>
              </a:schemeClr>
            </a:solidFill>
            <a:ln>
              <a:noFill/>
            </a:ln>
            <a:effectLst>
              <a:outerShdw blurRad="1270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Freeform 16">
              <a:extLst>
                <a:ext uri="{FF2B5EF4-FFF2-40B4-BE49-F238E27FC236}">
                  <a16:creationId xmlns:a16="http://schemas.microsoft.com/office/drawing/2014/main" id="{964AAF1F-29E9-4FE7-A074-C2571CCCCDA6}"/>
                </a:ext>
              </a:extLst>
            </p:cNvPr>
            <p:cNvSpPr>
              <a:spLocks noEditPoints="1"/>
            </p:cNvSpPr>
            <p:nvPr/>
          </p:nvSpPr>
          <p:spPr bwMode="auto">
            <a:xfrm>
              <a:off x="2383656" y="1515053"/>
              <a:ext cx="477111" cy="441561"/>
            </a:xfrm>
            <a:custGeom>
              <a:avLst/>
              <a:gdLst>
                <a:gd name="T0" fmla="*/ 136 w 216"/>
                <a:gd name="T1" fmla="*/ 44 h 200"/>
                <a:gd name="T2" fmla="*/ 84 w 216"/>
                <a:gd name="T3" fmla="*/ 16 h 200"/>
                <a:gd name="T4" fmla="*/ 92 w 216"/>
                <a:gd name="T5" fmla="*/ 24 h 200"/>
                <a:gd name="T6" fmla="*/ 128 w 216"/>
                <a:gd name="T7" fmla="*/ 36 h 200"/>
                <a:gd name="T8" fmla="*/ 92 w 216"/>
                <a:gd name="T9" fmla="*/ 24 h 200"/>
                <a:gd name="T10" fmla="*/ 152 w 216"/>
                <a:gd name="T11" fmla="*/ 36 h 200"/>
                <a:gd name="T12" fmla="*/ 132 w 216"/>
                <a:gd name="T13" fmla="*/ 0 h 200"/>
                <a:gd name="T14" fmla="*/ 68 w 216"/>
                <a:gd name="T15" fmla="*/ 20 h 200"/>
                <a:gd name="T16" fmla="*/ 56 w 216"/>
                <a:gd name="T17" fmla="*/ 36 h 200"/>
                <a:gd name="T18" fmla="*/ 20 w 216"/>
                <a:gd name="T19" fmla="*/ 24 h 200"/>
                <a:gd name="T20" fmla="*/ 0 w 216"/>
                <a:gd name="T21" fmla="*/ 56 h 200"/>
                <a:gd name="T22" fmla="*/ 20 w 216"/>
                <a:gd name="T23" fmla="*/ 172 h 200"/>
                <a:gd name="T24" fmla="*/ 109 w 216"/>
                <a:gd name="T25" fmla="*/ 200 h 200"/>
                <a:gd name="T26" fmla="*/ 196 w 216"/>
                <a:gd name="T27" fmla="*/ 172 h 200"/>
                <a:gd name="T28" fmla="*/ 216 w 216"/>
                <a:gd name="T29" fmla="*/ 56 h 200"/>
                <a:gd name="T30" fmla="*/ 28 w 216"/>
                <a:gd name="T31" fmla="*/ 32 h 200"/>
                <a:gd name="T32" fmla="*/ 48 w 216"/>
                <a:gd name="T33" fmla="*/ 36 h 200"/>
                <a:gd name="T34" fmla="*/ 28 w 216"/>
                <a:gd name="T35" fmla="*/ 32 h 200"/>
                <a:gd name="T36" fmla="*/ 162 w 216"/>
                <a:gd name="T37" fmla="*/ 144 h 200"/>
                <a:gd name="T38" fmla="*/ 62 w 216"/>
                <a:gd name="T39" fmla="*/ 165 h 200"/>
                <a:gd name="T40" fmla="*/ 60 w 216"/>
                <a:gd name="T41" fmla="*/ 161 h 200"/>
                <a:gd name="T42" fmla="*/ 58 w 216"/>
                <a:gd name="T43" fmla="*/ 155 h 200"/>
                <a:gd name="T44" fmla="*/ 56 w 216"/>
                <a:gd name="T45" fmla="*/ 151 h 200"/>
                <a:gd name="T46" fmla="*/ 55 w 216"/>
                <a:gd name="T47" fmla="*/ 145 h 200"/>
                <a:gd name="T48" fmla="*/ 55 w 216"/>
                <a:gd name="T49" fmla="*/ 138 h 200"/>
                <a:gd name="T50" fmla="*/ 163 w 216"/>
                <a:gd name="T51" fmla="*/ 138 h 200"/>
                <a:gd name="T52" fmla="*/ 208 w 216"/>
                <a:gd name="T53" fmla="*/ 152 h 200"/>
                <a:gd name="T54" fmla="*/ 165 w 216"/>
                <a:gd name="T55" fmla="*/ 164 h 200"/>
                <a:gd name="T56" fmla="*/ 171 w 216"/>
                <a:gd name="T57" fmla="*/ 138 h 200"/>
                <a:gd name="T58" fmla="*/ 47 w 216"/>
                <a:gd name="T59" fmla="*/ 138 h 200"/>
                <a:gd name="T60" fmla="*/ 52 w 216"/>
                <a:gd name="T61" fmla="*/ 164 h 200"/>
                <a:gd name="T62" fmla="*/ 8 w 216"/>
                <a:gd name="T63" fmla="*/ 152 h 200"/>
                <a:gd name="T64" fmla="*/ 208 w 216"/>
                <a:gd name="T65" fmla="*/ 64 h 200"/>
                <a:gd name="T66" fmla="*/ 208 w 216"/>
                <a:gd name="T67" fmla="*/ 56 h 200"/>
                <a:gd name="T68" fmla="*/ 8 w 216"/>
                <a:gd name="T69" fmla="*/ 56 h 200"/>
                <a:gd name="T70" fmla="*/ 76 w 216"/>
                <a:gd name="T71" fmla="*/ 44 h 200"/>
                <a:gd name="T72" fmla="*/ 88 w 216"/>
                <a:gd name="T73" fmla="*/ 8 h 200"/>
                <a:gd name="T74" fmla="*/ 144 w 216"/>
                <a:gd name="T75" fmla="*/ 20 h 200"/>
                <a:gd name="T76" fmla="*/ 196 w 216"/>
                <a:gd name="T77" fmla="*/ 44 h 200"/>
                <a:gd name="T78" fmla="*/ 109 w 216"/>
                <a:gd name="T79" fmla="*/ 98 h 200"/>
                <a:gd name="T80" fmla="*/ 109 w 216"/>
                <a:gd name="T81" fmla="*/ 181 h 200"/>
                <a:gd name="T82" fmla="*/ 109 w 216"/>
                <a:gd name="T83" fmla="*/ 98 h 200"/>
                <a:gd name="T84" fmla="*/ 76 w 216"/>
                <a:gd name="T85" fmla="*/ 139 h 200"/>
                <a:gd name="T86" fmla="*/ 143 w 216"/>
                <a:gd name="T87" fmla="*/ 139 h 200"/>
                <a:gd name="T88" fmla="*/ 176 w 216"/>
                <a:gd name="T89" fmla="*/ 88 h 200"/>
                <a:gd name="T90" fmla="*/ 196 w 216"/>
                <a:gd name="T91" fmla="*/ 84 h 200"/>
                <a:gd name="T92" fmla="*/ 176 w 216"/>
                <a:gd name="T93" fmla="*/ 80 h 200"/>
                <a:gd name="T94" fmla="*/ 176 w 216"/>
                <a:gd name="T95"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6" h="200">
                  <a:moveTo>
                    <a:pt x="84" y="44"/>
                  </a:moveTo>
                  <a:cubicBezTo>
                    <a:pt x="136" y="44"/>
                    <a:pt x="136" y="44"/>
                    <a:pt x="136" y="44"/>
                  </a:cubicBezTo>
                  <a:cubicBezTo>
                    <a:pt x="136" y="16"/>
                    <a:pt x="136" y="16"/>
                    <a:pt x="136" y="16"/>
                  </a:cubicBezTo>
                  <a:cubicBezTo>
                    <a:pt x="84" y="16"/>
                    <a:pt x="84" y="16"/>
                    <a:pt x="84" y="16"/>
                  </a:cubicBezTo>
                  <a:lnTo>
                    <a:pt x="84" y="44"/>
                  </a:lnTo>
                  <a:close/>
                  <a:moveTo>
                    <a:pt x="92" y="24"/>
                  </a:moveTo>
                  <a:cubicBezTo>
                    <a:pt x="128" y="24"/>
                    <a:pt x="128" y="24"/>
                    <a:pt x="128" y="24"/>
                  </a:cubicBezTo>
                  <a:cubicBezTo>
                    <a:pt x="128" y="36"/>
                    <a:pt x="128" y="36"/>
                    <a:pt x="128" y="36"/>
                  </a:cubicBezTo>
                  <a:cubicBezTo>
                    <a:pt x="92" y="36"/>
                    <a:pt x="92" y="36"/>
                    <a:pt x="92" y="36"/>
                  </a:cubicBezTo>
                  <a:lnTo>
                    <a:pt x="92" y="24"/>
                  </a:lnTo>
                  <a:close/>
                  <a:moveTo>
                    <a:pt x="196" y="36"/>
                  </a:moveTo>
                  <a:cubicBezTo>
                    <a:pt x="152" y="36"/>
                    <a:pt x="152" y="36"/>
                    <a:pt x="152" y="36"/>
                  </a:cubicBezTo>
                  <a:cubicBezTo>
                    <a:pt x="152" y="20"/>
                    <a:pt x="152" y="20"/>
                    <a:pt x="152" y="20"/>
                  </a:cubicBezTo>
                  <a:cubicBezTo>
                    <a:pt x="152" y="9"/>
                    <a:pt x="143" y="0"/>
                    <a:pt x="132" y="0"/>
                  </a:cubicBezTo>
                  <a:cubicBezTo>
                    <a:pt x="88" y="0"/>
                    <a:pt x="88" y="0"/>
                    <a:pt x="88" y="0"/>
                  </a:cubicBezTo>
                  <a:cubicBezTo>
                    <a:pt x="77" y="0"/>
                    <a:pt x="68" y="9"/>
                    <a:pt x="68" y="20"/>
                  </a:cubicBezTo>
                  <a:cubicBezTo>
                    <a:pt x="68" y="36"/>
                    <a:pt x="68" y="36"/>
                    <a:pt x="68" y="36"/>
                  </a:cubicBezTo>
                  <a:cubicBezTo>
                    <a:pt x="56" y="36"/>
                    <a:pt x="56" y="36"/>
                    <a:pt x="56" y="36"/>
                  </a:cubicBezTo>
                  <a:cubicBezTo>
                    <a:pt x="56" y="24"/>
                    <a:pt x="56" y="24"/>
                    <a:pt x="56" y="24"/>
                  </a:cubicBezTo>
                  <a:cubicBezTo>
                    <a:pt x="20" y="24"/>
                    <a:pt x="20" y="24"/>
                    <a:pt x="20" y="24"/>
                  </a:cubicBezTo>
                  <a:cubicBezTo>
                    <a:pt x="20" y="36"/>
                    <a:pt x="20" y="36"/>
                    <a:pt x="20" y="36"/>
                  </a:cubicBezTo>
                  <a:cubicBezTo>
                    <a:pt x="9" y="36"/>
                    <a:pt x="0" y="45"/>
                    <a:pt x="0" y="56"/>
                  </a:cubicBezTo>
                  <a:cubicBezTo>
                    <a:pt x="0" y="152"/>
                    <a:pt x="0" y="152"/>
                    <a:pt x="0" y="152"/>
                  </a:cubicBezTo>
                  <a:cubicBezTo>
                    <a:pt x="0" y="163"/>
                    <a:pt x="9" y="172"/>
                    <a:pt x="20" y="172"/>
                  </a:cubicBezTo>
                  <a:cubicBezTo>
                    <a:pt x="57" y="172"/>
                    <a:pt x="57" y="172"/>
                    <a:pt x="57" y="172"/>
                  </a:cubicBezTo>
                  <a:cubicBezTo>
                    <a:pt x="68" y="189"/>
                    <a:pt x="87" y="200"/>
                    <a:pt x="109" y="200"/>
                  </a:cubicBezTo>
                  <a:cubicBezTo>
                    <a:pt x="130" y="200"/>
                    <a:pt x="149" y="189"/>
                    <a:pt x="160" y="172"/>
                  </a:cubicBezTo>
                  <a:cubicBezTo>
                    <a:pt x="196" y="172"/>
                    <a:pt x="196" y="172"/>
                    <a:pt x="196" y="172"/>
                  </a:cubicBezTo>
                  <a:cubicBezTo>
                    <a:pt x="207" y="172"/>
                    <a:pt x="216" y="163"/>
                    <a:pt x="216" y="152"/>
                  </a:cubicBezTo>
                  <a:cubicBezTo>
                    <a:pt x="216" y="56"/>
                    <a:pt x="216" y="56"/>
                    <a:pt x="216" y="56"/>
                  </a:cubicBezTo>
                  <a:cubicBezTo>
                    <a:pt x="216" y="45"/>
                    <a:pt x="207" y="36"/>
                    <a:pt x="196" y="36"/>
                  </a:cubicBezTo>
                  <a:close/>
                  <a:moveTo>
                    <a:pt x="28" y="32"/>
                  </a:moveTo>
                  <a:cubicBezTo>
                    <a:pt x="48" y="32"/>
                    <a:pt x="48" y="32"/>
                    <a:pt x="48" y="32"/>
                  </a:cubicBezTo>
                  <a:cubicBezTo>
                    <a:pt x="48" y="36"/>
                    <a:pt x="48" y="36"/>
                    <a:pt x="48" y="36"/>
                  </a:cubicBezTo>
                  <a:cubicBezTo>
                    <a:pt x="28" y="36"/>
                    <a:pt x="28" y="36"/>
                    <a:pt x="28" y="36"/>
                  </a:cubicBezTo>
                  <a:lnTo>
                    <a:pt x="28" y="32"/>
                  </a:lnTo>
                  <a:close/>
                  <a:moveTo>
                    <a:pt x="163" y="143"/>
                  </a:moveTo>
                  <a:cubicBezTo>
                    <a:pt x="162" y="144"/>
                    <a:pt x="162" y="144"/>
                    <a:pt x="162" y="144"/>
                  </a:cubicBezTo>
                  <a:cubicBezTo>
                    <a:pt x="159" y="171"/>
                    <a:pt x="137" y="192"/>
                    <a:pt x="109" y="192"/>
                  </a:cubicBezTo>
                  <a:cubicBezTo>
                    <a:pt x="89" y="192"/>
                    <a:pt x="72" y="181"/>
                    <a:pt x="62" y="165"/>
                  </a:cubicBezTo>
                  <a:cubicBezTo>
                    <a:pt x="62" y="164"/>
                    <a:pt x="61" y="163"/>
                    <a:pt x="61" y="163"/>
                  </a:cubicBezTo>
                  <a:cubicBezTo>
                    <a:pt x="61" y="162"/>
                    <a:pt x="60" y="162"/>
                    <a:pt x="60" y="161"/>
                  </a:cubicBezTo>
                  <a:cubicBezTo>
                    <a:pt x="60" y="160"/>
                    <a:pt x="59" y="158"/>
                    <a:pt x="58" y="157"/>
                  </a:cubicBezTo>
                  <a:cubicBezTo>
                    <a:pt x="58" y="156"/>
                    <a:pt x="58" y="156"/>
                    <a:pt x="58" y="155"/>
                  </a:cubicBezTo>
                  <a:cubicBezTo>
                    <a:pt x="58" y="155"/>
                    <a:pt x="57" y="154"/>
                    <a:pt x="57" y="153"/>
                  </a:cubicBezTo>
                  <a:cubicBezTo>
                    <a:pt x="57" y="152"/>
                    <a:pt x="57" y="151"/>
                    <a:pt x="56" y="151"/>
                  </a:cubicBezTo>
                  <a:cubicBezTo>
                    <a:pt x="56" y="150"/>
                    <a:pt x="56" y="149"/>
                    <a:pt x="56" y="148"/>
                  </a:cubicBezTo>
                  <a:cubicBezTo>
                    <a:pt x="56" y="147"/>
                    <a:pt x="56" y="146"/>
                    <a:pt x="55" y="145"/>
                  </a:cubicBezTo>
                  <a:cubicBezTo>
                    <a:pt x="55" y="144"/>
                    <a:pt x="55" y="144"/>
                    <a:pt x="55" y="143"/>
                  </a:cubicBezTo>
                  <a:cubicBezTo>
                    <a:pt x="55" y="142"/>
                    <a:pt x="55" y="140"/>
                    <a:pt x="55" y="138"/>
                  </a:cubicBezTo>
                  <a:cubicBezTo>
                    <a:pt x="55" y="109"/>
                    <a:pt x="79" y="85"/>
                    <a:pt x="109" y="85"/>
                  </a:cubicBezTo>
                  <a:cubicBezTo>
                    <a:pt x="139" y="85"/>
                    <a:pt x="163" y="109"/>
                    <a:pt x="163" y="138"/>
                  </a:cubicBezTo>
                  <a:cubicBezTo>
                    <a:pt x="163" y="140"/>
                    <a:pt x="163" y="142"/>
                    <a:pt x="163" y="143"/>
                  </a:cubicBezTo>
                  <a:close/>
                  <a:moveTo>
                    <a:pt x="208" y="152"/>
                  </a:moveTo>
                  <a:cubicBezTo>
                    <a:pt x="208" y="159"/>
                    <a:pt x="203" y="164"/>
                    <a:pt x="196" y="164"/>
                  </a:cubicBezTo>
                  <a:cubicBezTo>
                    <a:pt x="165" y="164"/>
                    <a:pt x="165" y="164"/>
                    <a:pt x="165" y="164"/>
                  </a:cubicBezTo>
                  <a:cubicBezTo>
                    <a:pt x="168" y="158"/>
                    <a:pt x="170" y="151"/>
                    <a:pt x="170" y="145"/>
                  </a:cubicBezTo>
                  <a:cubicBezTo>
                    <a:pt x="171" y="143"/>
                    <a:pt x="171" y="140"/>
                    <a:pt x="171" y="138"/>
                  </a:cubicBezTo>
                  <a:cubicBezTo>
                    <a:pt x="171" y="104"/>
                    <a:pt x="143" y="77"/>
                    <a:pt x="109" y="77"/>
                  </a:cubicBezTo>
                  <a:cubicBezTo>
                    <a:pt x="75" y="77"/>
                    <a:pt x="47" y="104"/>
                    <a:pt x="47" y="138"/>
                  </a:cubicBezTo>
                  <a:cubicBezTo>
                    <a:pt x="47" y="140"/>
                    <a:pt x="47" y="143"/>
                    <a:pt x="47" y="145"/>
                  </a:cubicBezTo>
                  <a:cubicBezTo>
                    <a:pt x="48" y="151"/>
                    <a:pt x="50" y="158"/>
                    <a:pt x="52" y="164"/>
                  </a:cubicBezTo>
                  <a:cubicBezTo>
                    <a:pt x="20" y="164"/>
                    <a:pt x="20" y="164"/>
                    <a:pt x="20" y="164"/>
                  </a:cubicBezTo>
                  <a:cubicBezTo>
                    <a:pt x="13" y="164"/>
                    <a:pt x="8" y="159"/>
                    <a:pt x="8" y="152"/>
                  </a:cubicBezTo>
                  <a:cubicBezTo>
                    <a:pt x="8" y="64"/>
                    <a:pt x="8" y="64"/>
                    <a:pt x="8" y="64"/>
                  </a:cubicBezTo>
                  <a:cubicBezTo>
                    <a:pt x="208" y="64"/>
                    <a:pt x="208" y="64"/>
                    <a:pt x="208" y="64"/>
                  </a:cubicBezTo>
                  <a:lnTo>
                    <a:pt x="208" y="152"/>
                  </a:lnTo>
                  <a:close/>
                  <a:moveTo>
                    <a:pt x="208" y="56"/>
                  </a:moveTo>
                  <a:cubicBezTo>
                    <a:pt x="8" y="56"/>
                    <a:pt x="8" y="56"/>
                    <a:pt x="8" y="56"/>
                  </a:cubicBezTo>
                  <a:cubicBezTo>
                    <a:pt x="8" y="56"/>
                    <a:pt x="8" y="56"/>
                    <a:pt x="8" y="56"/>
                  </a:cubicBezTo>
                  <a:cubicBezTo>
                    <a:pt x="8" y="49"/>
                    <a:pt x="13" y="44"/>
                    <a:pt x="20" y="44"/>
                  </a:cubicBezTo>
                  <a:cubicBezTo>
                    <a:pt x="76" y="44"/>
                    <a:pt x="76" y="44"/>
                    <a:pt x="76" y="44"/>
                  </a:cubicBezTo>
                  <a:cubicBezTo>
                    <a:pt x="76" y="20"/>
                    <a:pt x="76" y="20"/>
                    <a:pt x="76" y="20"/>
                  </a:cubicBezTo>
                  <a:cubicBezTo>
                    <a:pt x="76" y="13"/>
                    <a:pt x="81" y="8"/>
                    <a:pt x="88" y="8"/>
                  </a:cubicBezTo>
                  <a:cubicBezTo>
                    <a:pt x="132" y="8"/>
                    <a:pt x="132" y="8"/>
                    <a:pt x="132" y="8"/>
                  </a:cubicBezTo>
                  <a:cubicBezTo>
                    <a:pt x="139" y="8"/>
                    <a:pt x="144" y="13"/>
                    <a:pt x="144" y="20"/>
                  </a:cubicBezTo>
                  <a:cubicBezTo>
                    <a:pt x="144" y="44"/>
                    <a:pt x="144" y="44"/>
                    <a:pt x="144" y="44"/>
                  </a:cubicBezTo>
                  <a:cubicBezTo>
                    <a:pt x="196" y="44"/>
                    <a:pt x="196" y="44"/>
                    <a:pt x="196" y="44"/>
                  </a:cubicBezTo>
                  <a:cubicBezTo>
                    <a:pt x="203" y="44"/>
                    <a:pt x="208" y="49"/>
                    <a:pt x="208" y="56"/>
                  </a:cubicBezTo>
                  <a:close/>
                  <a:moveTo>
                    <a:pt x="109" y="98"/>
                  </a:moveTo>
                  <a:cubicBezTo>
                    <a:pt x="86" y="98"/>
                    <a:pt x="68" y="116"/>
                    <a:pt x="68" y="139"/>
                  </a:cubicBezTo>
                  <a:cubicBezTo>
                    <a:pt x="68" y="162"/>
                    <a:pt x="86" y="181"/>
                    <a:pt x="109" y="181"/>
                  </a:cubicBezTo>
                  <a:cubicBezTo>
                    <a:pt x="132" y="181"/>
                    <a:pt x="151" y="162"/>
                    <a:pt x="151" y="139"/>
                  </a:cubicBezTo>
                  <a:cubicBezTo>
                    <a:pt x="151" y="116"/>
                    <a:pt x="132" y="98"/>
                    <a:pt x="109" y="98"/>
                  </a:cubicBezTo>
                  <a:close/>
                  <a:moveTo>
                    <a:pt x="109" y="173"/>
                  </a:moveTo>
                  <a:cubicBezTo>
                    <a:pt x="91" y="173"/>
                    <a:pt x="76" y="158"/>
                    <a:pt x="76" y="139"/>
                  </a:cubicBezTo>
                  <a:cubicBezTo>
                    <a:pt x="76" y="121"/>
                    <a:pt x="91" y="106"/>
                    <a:pt x="109" y="106"/>
                  </a:cubicBezTo>
                  <a:cubicBezTo>
                    <a:pt x="128" y="106"/>
                    <a:pt x="143" y="121"/>
                    <a:pt x="143" y="139"/>
                  </a:cubicBezTo>
                  <a:cubicBezTo>
                    <a:pt x="143" y="158"/>
                    <a:pt x="128" y="173"/>
                    <a:pt x="109" y="173"/>
                  </a:cubicBezTo>
                  <a:close/>
                  <a:moveTo>
                    <a:pt x="176" y="88"/>
                  </a:moveTo>
                  <a:cubicBezTo>
                    <a:pt x="192" y="88"/>
                    <a:pt x="192" y="88"/>
                    <a:pt x="192" y="88"/>
                  </a:cubicBezTo>
                  <a:cubicBezTo>
                    <a:pt x="194" y="88"/>
                    <a:pt x="196" y="87"/>
                    <a:pt x="196" y="84"/>
                  </a:cubicBezTo>
                  <a:cubicBezTo>
                    <a:pt x="196" y="82"/>
                    <a:pt x="194" y="80"/>
                    <a:pt x="192" y="80"/>
                  </a:cubicBezTo>
                  <a:cubicBezTo>
                    <a:pt x="176" y="80"/>
                    <a:pt x="176" y="80"/>
                    <a:pt x="176" y="80"/>
                  </a:cubicBezTo>
                  <a:cubicBezTo>
                    <a:pt x="174" y="80"/>
                    <a:pt x="172" y="82"/>
                    <a:pt x="172" y="84"/>
                  </a:cubicBezTo>
                  <a:cubicBezTo>
                    <a:pt x="172" y="87"/>
                    <a:pt x="174" y="88"/>
                    <a:pt x="176"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B3C4F927-0848-4A14-9C7E-2FC040740C40}"/>
                </a:ext>
              </a:extLst>
            </p:cNvPr>
            <p:cNvSpPr/>
            <p:nvPr/>
          </p:nvSpPr>
          <p:spPr>
            <a:xfrm>
              <a:off x="2384086" y="1134964"/>
              <a:ext cx="476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
              <a:extLst>
                <a:ext uri="{FF2B5EF4-FFF2-40B4-BE49-F238E27FC236}">
                  <a16:creationId xmlns:a16="http://schemas.microsoft.com/office/drawing/2014/main" id="{09FFA7F2-19B0-4B54-9EB3-378AE5B92BDC}"/>
                </a:ext>
              </a:extLst>
            </p:cNvPr>
            <p:cNvGrpSpPr/>
            <p:nvPr/>
          </p:nvGrpSpPr>
          <p:grpSpPr>
            <a:xfrm>
              <a:off x="1270555" y="2065397"/>
              <a:ext cx="2703312" cy="985116"/>
              <a:chOff x="1270555" y="2065397"/>
              <a:chExt cx="2703312" cy="985116"/>
            </a:xfrm>
          </p:grpSpPr>
          <p:sp>
            <p:nvSpPr>
              <p:cNvPr id="6" name="TextBox 5">
                <a:extLst>
                  <a:ext uri="{FF2B5EF4-FFF2-40B4-BE49-F238E27FC236}">
                    <a16:creationId xmlns:a16="http://schemas.microsoft.com/office/drawing/2014/main" id="{92554785-DB6E-4B39-B39C-49808DA8C77D}"/>
                  </a:ext>
                </a:extLst>
              </p:cNvPr>
              <p:cNvSpPr txBox="1"/>
              <p:nvPr/>
            </p:nvSpPr>
            <p:spPr>
              <a:xfrm>
                <a:off x="1270555" y="2404182"/>
                <a:ext cx="2703312" cy="646331"/>
              </a:xfrm>
              <a:prstGeom prst="rect">
                <a:avLst/>
              </a:prstGeom>
              <a:noFill/>
            </p:spPr>
            <p:txBody>
              <a:bodyPr wrap="square" lIns="91440" tIns="45720" rIns="91440" bIns="45720" rtlCol="0">
                <a:spAutoFit/>
              </a:bodyPr>
              <a:lstStyle/>
              <a:p>
                <a:pPr algn="ctr"/>
                <a:r>
                  <a:rPr lang="id-ID" sz="1200" dirty="0">
                    <a:solidFill>
                      <a:schemeClr val="bg1"/>
                    </a:solidFill>
                    <a:latin typeface="Segoe UI Light" panose="020B0502040204020203" pitchFamily="34" charset="0"/>
                    <a:cs typeface="Segoe UI Light" panose="020B0502040204020203" pitchFamily="34" charset="0"/>
                  </a:rPr>
                  <a:t>Lorem ipsum dolor sit amet consectetuer adipiscing elit, sed diam nonummy nibh</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id="{5AE57CDB-D601-4EE5-B2F0-290EF72871FD}"/>
                  </a:ext>
                </a:extLst>
              </p:cNvPr>
              <p:cNvSpPr txBox="1"/>
              <p:nvPr/>
            </p:nvSpPr>
            <p:spPr>
              <a:xfrm>
                <a:off x="1570551" y="2065397"/>
                <a:ext cx="2103320" cy="338554"/>
              </a:xfrm>
              <a:prstGeom prst="rect">
                <a:avLst/>
              </a:prstGeom>
              <a:noFill/>
            </p:spPr>
            <p:txBody>
              <a:bodyPr wrap="square" lIns="91440" tIns="45720" rIns="91440" bIns="45720" rtlCol="0">
                <a:spAutoFit/>
              </a:bodyPr>
              <a:lstStyle/>
              <a:p>
                <a:pPr algn="ctr"/>
                <a:r>
                  <a:rPr lang="en-US" sz="1600" dirty="0">
                    <a:solidFill>
                      <a:schemeClr val="bg1"/>
                    </a:solidFill>
                    <a:latin typeface="Nexa Bold" panose="02000000000000000000" pitchFamily="50" charset="0"/>
                    <a:ea typeface="Liberation Sans" panose="020B0604020202020204" pitchFamily="34" charset="0"/>
                    <a:cs typeface="Segoe UI" panose="020B0502040204020203" pitchFamily="34" charset="0"/>
                  </a:rPr>
                  <a:t>Camera</a:t>
                </a:r>
              </a:p>
            </p:txBody>
          </p:sp>
        </p:grpSp>
      </p:grpSp>
      <p:grpSp>
        <p:nvGrpSpPr>
          <p:cNvPr id="39" name="Group 38">
            <a:extLst>
              <a:ext uri="{FF2B5EF4-FFF2-40B4-BE49-F238E27FC236}">
                <a16:creationId xmlns:a16="http://schemas.microsoft.com/office/drawing/2014/main" id="{FB6ED506-31E1-4D92-9090-357A43DE34A0}"/>
              </a:ext>
            </a:extLst>
          </p:cNvPr>
          <p:cNvGrpSpPr/>
          <p:nvPr/>
        </p:nvGrpSpPr>
        <p:grpSpPr>
          <a:xfrm>
            <a:off x="4425673" y="1134964"/>
            <a:ext cx="3330420" cy="2221783"/>
            <a:chOff x="4425673" y="1134964"/>
            <a:chExt cx="3330420" cy="2221783"/>
          </a:xfrm>
        </p:grpSpPr>
        <p:sp>
          <p:nvSpPr>
            <p:cNvPr id="9" name="Rectangle: Rounded Corners 8">
              <a:extLst>
                <a:ext uri="{FF2B5EF4-FFF2-40B4-BE49-F238E27FC236}">
                  <a16:creationId xmlns:a16="http://schemas.microsoft.com/office/drawing/2014/main" id="{036904F5-9C94-45FD-AAE5-8DD3DF7E1525}"/>
                </a:ext>
              </a:extLst>
            </p:cNvPr>
            <p:cNvSpPr/>
            <p:nvPr/>
          </p:nvSpPr>
          <p:spPr>
            <a:xfrm>
              <a:off x="4425673" y="1138784"/>
              <a:ext cx="3330420" cy="2217963"/>
            </a:xfrm>
            <a:prstGeom prst="roundRect">
              <a:avLst>
                <a:gd name="adj" fmla="val 712"/>
              </a:avLst>
            </a:prstGeom>
            <a:solidFill>
              <a:schemeClr val="bg1">
                <a:alpha val="27000"/>
              </a:schemeClr>
            </a:solidFill>
            <a:ln>
              <a:noFill/>
            </a:ln>
            <a:effectLst>
              <a:outerShdw blurRad="1270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Freeform 22">
              <a:extLst>
                <a:ext uri="{FF2B5EF4-FFF2-40B4-BE49-F238E27FC236}">
                  <a16:creationId xmlns:a16="http://schemas.microsoft.com/office/drawing/2014/main" id="{38E65DE4-1EB6-4BCF-A85A-7355E7575B7A}"/>
                </a:ext>
              </a:extLst>
            </p:cNvPr>
            <p:cNvSpPr>
              <a:spLocks noEditPoints="1"/>
            </p:cNvSpPr>
            <p:nvPr/>
          </p:nvSpPr>
          <p:spPr bwMode="auto">
            <a:xfrm>
              <a:off x="5786021" y="1492681"/>
              <a:ext cx="609723" cy="484941"/>
            </a:xfrm>
            <a:custGeom>
              <a:avLst/>
              <a:gdLst>
                <a:gd name="T0" fmla="*/ 200 w 236"/>
                <a:gd name="T1" fmla="*/ 93 h 188"/>
                <a:gd name="T2" fmla="*/ 90 w 236"/>
                <a:gd name="T3" fmla="*/ 76 h 188"/>
                <a:gd name="T4" fmla="*/ 47 w 236"/>
                <a:gd name="T5" fmla="*/ 106 h 188"/>
                <a:gd name="T6" fmla="*/ 8 w 236"/>
                <a:gd name="T7" fmla="*/ 148 h 188"/>
                <a:gd name="T8" fmla="*/ 43 w 236"/>
                <a:gd name="T9" fmla="*/ 188 h 188"/>
                <a:gd name="T10" fmla="*/ 199 w 236"/>
                <a:gd name="T11" fmla="*/ 188 h 188"/>
                <a:gd name="T12" fmla="*/ 236 w 236"/>
                <a:gd name="T13" fmla="*/ 144 h 188"/>
                <a:gd name="T14" fmla="*/ 195 w 236"/>
                <a:gd name="T15" fmla="*/ 180 h 188"/>
                <a:gd name="T16" fmla="*/ 47 w 236"/>
                <a:gd name="T17" fmla="*/ 180 h 188"/>
                <a:gd name="T18" fmla="*/ 47 w 236"/>
                <a:gd name="T19" fmla="*/ 115 h 188"/>
                <a:gd name="T20" fmla="*/ 56 w 236"/>
                <a:gd name="T21" fmla="*/ 117 h 188"/>
                <a:gd name="T22" fmla="*/ 55 w 236"/>
                <a:gd name="T23" fmla="*/ 106 h 188"/>
                <a:gd name="T24" fmla="*/ 91 w 236"/>
                <a:gd name="T25" fmla="*/ 86 h 188"/>
                <a:gd name="T26" fmla="*/ 97 w 236"/>
                <a:gd name="T27" fmla="*/ 83 h 188"/>
                <a:gd name="T28" fmla="*/ 192 w 236"/>
                <a:gd name="T29" fmla="*/ 93 h 188"/>
                <a:gd name="T30" fmla="*/ 189 w 236"/>
                <a:gd name="T31" fmla="*/ 109 h 188"/>
                <a:gd name="T32" fmla="*/ 229 w 236"/>
                <a:gd name="T33" fmla="*/ 144 h 188"/>
                <a:gd name="T34" fmla="*/ 25 w 236"/>
                <a:gd name="T35" fmla="*/ 26 h 188"/>
                <a:gd name="T36" fmla="*/ 32 w 236"/>
                <a:gd name="T37" fmla="*/ 20 h 188"/>
                <a:gd name="T38" fmla="*/ 21 w 236"/>
                <a:gd name="T39" fmla="*/ 14 h 188"/>
                <a:gd name="T40" fmla="*/ 25 w 236"/>
                <a:gd name="T41" fmla="*/ 26 h 188"/>
                <a:gd name="T42" fmla="*/ 105 w 236"/>
                <a:gd name="T43" fmla="*/ 29 h 188"/>
                <a:gd name="T44" fmla="*/ 99 w 236"/>
                <a:gd name="T45" fmla="*/ 21 h 188"/>
                <a:gd name="T46" fmla="*/ 93 w 236"/>
                <a:gd name="T47" fmla="*/ 33 h 188"/>
                <a:gd name="T48" fmla="*/ 63 w 236"/>
                <a:gd name="T49" fmla="*/ 17 h 188"/>
                <a:gd name="T50" fmla="*/ 69 w 236"/>
                <a:gd name="T51" fmla="*/ 6 h 188"/>
                <a:gd name="T52" fmla="*/ 60 w 236"/>
                <a:gd name="T53" fmla="*/ 5 h 188"/>
                <a:gd name="T54" fmla="*/ 63 w 236"/>
                <a:gd name="T55" fmla="*/ 17 h 188"/>
                <a:gd name="T56" fmla="*/ 12 w 236"/>
                <a:gd name="T57" fmla="*/ 51 h 188"/>
                <a:gd name="T58" fmla="*/ 0 w 236"/>
                <a:gd name="T59" fmla="*/ 55 h 188"/>
                <a:gd name="T60" fmla="*/ 11 w 236"/>
                <a:gd name="T61" fmla="*/ 61 h 188"/>
                <a:gd name="T62" fmla="*/ 31 w 236"/>
                <a:gd name="T63" fmla="*/ 37 h 188"/>
                <a:gd name="T64" fmla="*/ 26 w 236"/>
                <a:gd name="T65" fmla="*/ 45 h 188"/>
                <a:gd name="T66" fmla="*/ 25 w 236"/>
                <a:gd name="T67" fmla="*/ 48 h 188"/>
                <a:gd name="T68" fmla="*/ 23 w 236"/>
                <a:gd name="T69" fmla="*/ 52 h 188"/>
                <a:gd name="T70" fmla="*/ 23 w 236"/>
                <a:gd name="T71" fmla="*/ 57 h 188"/>
                <a:gd name="T72" fmla="*/ 25 w 236"/>
                <a:gd name="T73" fmla="*/ 73 h 188"/>
                <a:gd name="T74" fmla="*/ 25 w 236"/>
                <a:gd name="T75" fmla="*/ 74 h 188"/>
                <a:gd name="T76" fmla="*/ 26 w 236"/>
                <a:gd name="T77" fmla="*/ 77 h 188"/>
                <a:gd name="T78" fmla="*/ 27 w 236"/>
                <a:gd name="T79" fmla="*/ 78 h 188"/>
                <a:gd name="T80" fmla="*/ 28 w 236"/>
                <a:gd name="T81" fmla="*/ 80 h 188"/>
                <a:gd name="T82" fmla="*/ 31 w 236"/>
                <a:gd name="T83" fmla="*/ 84 h 188"/>
                <a:gd name="T84" fmla="*/ 41 w 236"/>
                <a:gd name="T85" fmla="*/ 85 h 188"/>
                <a:gd name="T86" fmla="*/ 32 w 236"/>
                <a:gd name="T87" fmla="*/ 58 h 188"/>
                <a:gd name="T88" fmla="*/ 85 w 236"/>
                <a:gd name="T89" fmla="*/ 50 h 188"/>
                <a:gd name="T90" fmla="*/ 88 w 236"/>
                <a:gd name="T91" fmla="*/ 49 h 188"/>
                <a:gd name="T92" fmla="*/ 93 w 236"/>
                <a:gd name="T93" fmla="*/ 46 h 188"/>
                <a:gd name="T94" fmla="*/ 90 w 236"/>
                <a:gd name="T95" fmla="*/ 40 h 188"/>
                <a:gd name="T96" fmla="*/ 88 w 236"/>
                <a:gd name="T97" fmla="*/ 37 h 188"/>
                <a:gd name="T98" fmla="*/ 80 w 236"/>
                <a:gd name="T99" fmla="*/ 29 h 188"/>
                <a:gd name="T100" fmla="*/ 63 w 236"/>
                <a:gd name="T101" fmla="*/ 23 h 188"/>
                <a:gd name="T102" fmla="*/ 52 w 236"/>
                <a:gd name="T103" fmla="*/ 24 h 188"/>
                <a:gd name="T104" fmla="*/ 36 w 236"/>
                <a:gd name="T105" fmla="*/ 32 h 188"/>
                <a:gd name="T106" fmla="*/ 33 w 236"/>
                <a:gd name="T107" fmla="*/ 35 h 188"/>
                <a:gd name="T108" fmla="*/ 13 w 236"/>
                <a:gd name="T109" fmla="*/ 99 h 188"/>
                <a:gd name="T110" fmla="*/ 25 w 236"/>
                <a:gd name="T111" fmla="*/ 95 h 188"/>
                <a:gd name="T112" fmla="*/ 19 w 236"/>
                <a:gd name="T113" fmla="*/ 87 h 188"/>
                <a:gd name="T114" fmla="*/ 13 w 236"/>
                <a:gd name="T115" fmla="*/ 9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6" h="188">
                  <a:moveTo>
                    <a:pt x="199" y="101"/>
                  </a:moveTo>
                  <a:cubicBezTo>
                    <a:pt x="199" y="99"/>
                    <a:pt x="200" y="96"/>
                    <a:pt x="200" y="93"/>
                  </a:cubicBezTo>
                  <a:cubicBezTo>
                    <a:pt x="200" y="61"/>
                    <a:pt x="175" y="36"/>
                    <a:pt x="144" y="36"/>
                  </a:cubicBezTo>
                  <a:cubicBezTo>
                    <a:pt x="119" y="36"/>
                    <a:pt x="97" y="53"/>
                    <a:pt x="90" y="76"/>
                  </a:cubicBezTo>
                  <a:cubicBezTo>
                    <a:pt x="86" y="75"/>
                    <a:pt x="82" y="74"/>
                    <a:pt x="78" y="74"/>
                  </a:cubicBezTo>
                  <a:cubicBezTo>
                    <a:pt x="61" y="74"/>
                    <a:pt x="47" y="88"/>
                    <a:pt x="47" y="106"/>
                  </a:cubicBezTo>
                  <a:cubicBezTo>
                    <a:pt x="47" y="106"/>
                    <a:pt x="47" y="107"/>
                    <a:pt x="47" y="107"/>
                  </a:cubicBezTo>
                  <a:cubicBezTo>
                    <a:pt x="26" y="108"/>
                    <a:pt x="8" y="125"/>
                    <a:pt x="8" y="148"/>
                  </a:cubicBezTo>
                  <a:cubicBezTo>
                    <a:pt x="8" y="168"/>
                    <a:pt x="23" y="185"/>
                    <a:pt x="43" y="187"/>
                  </a:cubicBezTo>
                  <a:cubicBezTo>
                    <a:pt x="43" y="188"/>
                    <a:pt x="43" y="188"/>
                    <a:pt x="43" y="188"/>
                  </a:cubicBezTo>
                  <a:cubicBezTo>
                    <a:pt x="195" y="188"/>
                    <a:pt x="195" y="188"/>
                    <a:pt x="195" y="188"/>
                  </a:cubicBezTo>
                  <a:cubicBezTo>
                    <a:pt x="199" y="188"/>
                    <a:pt x="199" y="188"/>
                    <a:pt x="199" y="188"/>
                  </a:cubicBezTo>
                  <a:cubicBezTo>
                    <a:pt x="199" y="187"/>
                    <a:pt x="199" y="187"/>
                    <a:pt x="199" y="187"/>
                  </a:cubicBezTo>
                  <a:cubicBezTo>
                    <a:pt x="220" y="185"/>
                    <a:pt x="236" y="167"/>
                    <a:pt x="236" y="144"/>
                  </a:cubicBezTo>
                  <a:cubicBezTo>
                    <a:pt x="236" y="122"/>
                    <a:pt x="220" y="104"/>
                    <a:pt x="199" y="101"/>
                  </a:cubicBezTo>
                  <a:close/>
                  <a:moveTo>
                    <a:pt x="195" y="180"/>
                  </a:moveTo>
                  <a:cubicBezTo>
                    <a:pt x="48" y="180"/>
                    <a:pt x="48" y="180"/>
                    <a:pt x="48" y="180"/>
                  </a:cubicBezTo>
                  <a:cubicBezTo>
                    <a:pt x="47" y="180"/>
                    <a:pt x="47" y="180"/>
                    <a:pt x="47" y="180"/>
                  </a:cubicBezTo>
                  <a:cubicBezTo>
                    <a:pt x="30" y="179"/>
                    <a:pt x="16" y="165"/>
                    <a:pt x="16" y="148"/>
                  </a:cubicBezTo>
                  <a:cubicBezTo>
                    <a:pt x="16" y="130"/>
                    <a:pt x="30" y="115"/>
                    <a:pt x="47" y="115"/>
                  </a:cubicBezTo>
                  <a:cubicBezTo>
                    <a:pt x="48" y="115"/>
                    <a:pt x="49" y="116"/>
                    <a:pt x="51" y="116"/>
                  </a:cubicBezTo>
                  <a:cubicBezTo>
                    <a:pt x="56" y="117"/>
                    <a:pt x="56" y="117"/>
                    <a:pt x="56" y="117"/>
                  </a:cubicBezTo>
                  <a:cubicBezTo>
                    <a:pt x="55" y="111"/>
                    <a:pt x="55" y="111"/>
                    <a:pt x="55" y="111"/>
                  </a:cubicBezTo>
                  <a:cubicBezTo>
                    <a:pt x="55" y="109"/>
                    <a:pt x="55" y="107"/>
                    <a:pt x="55" y="106"/>
                  </a:cubicBezTo>
                  <a:cubicBezTo>
                    <a:pt x="55" y="93"/>
                    <a:pt x="65" y="82"/>
                    <a:pt x="78" y="82"/>
                  </a:cubicBezTo>
                  <a:cubicBezTo>
                    <a:pt x="82" y="82"/>
                    <a:pt x="87" y="83"/>
                    <a:pt x="91" y="86"/>
                  </a:cubicBezTo>
                  <a:cubicBezTo>
                    <a:pt x="96" y="89"/>
                    <a:pt x="96" y="89"/>
                    <a:pt x="96" y="89"/>
                  </a:cubicBezTo>
                  <a:cubicBezTo>
                    <a:pt x="97" y="83"/>
                    <a:pt x="97" y="83"/>
                    <a:pt x="97" y="83"/>
                  </a:cubicBezTo>
                  <a:cubicBezTo>
                    <a:pt x="101" y="60"/>
                    <a:pt x="121" y="44"/>
                    <a:pt x="144" y="44"/>
                  </a:cubicBezTo>
                  <a:cubicBezTo>
                    <a:pt x="170" y="44"/>
                    <a:pt x="192" y="66"/>
                    <a:pt x="192" y="93"/>
                  </a:cubicBezTo>
                  <a:cubicBezTo>
                    <a:pt x="192" y="97"/>
                    <a:pt x="191" y="100"/>
                    <a:pt x="190" y="104"/>
                  </a:cubicBezTo>
                  <a:cubicBezTo>
                    <a:pt x="189" y="109"/>
                    <a:pt x="189" y="109"/>
                    <a:pt x="189" y="109"/>
                  </a:cubicBezTo>
                  <a:cubicBezTo>
                    <a:pt x="194" y="109"/>
                    <a:pt x="194" y="109"/>
                    <a:pt x="194" y="109"/>
                  </a:cubicBezTo>
                  <a:cubicBezTo>
                    <a:pt x="213" y="109"/>
                    <a:pt x="229" y="125"/>
                    <a:pt x="229" y="144"/>
                  </a:cubicBezTo>
                  <a:cubicBezTo>
                    <a:pt x="229" y="164"/>
                    <a:pt x="213" y="179"/>
                    <a:pt x="195" y="180"/>
                  </a:cubicBezTo>
                  <a:close/>
                  <a:moveTo>
                    <a:pt x="25" y="26"/>
                  </a:moveTo>
                  <a:cubicBezTo>
                    <a:pt x="27" y="28"/>
                    <a:pt x="30" y="28"/>
                    <a:pt x="32" y="27"/>
                  </a:cubicBezTo>
                  <a:cubicBezTo>
                    <a:pt x="34" y="25"/>
                    <a:pt x="34" y="22"/>
                    <a:pt x="32" y="20"/>
                  </a:cubicBezTo>
                  <a:cubicBezTo>
                    <a:pt x="28" y="15"/>
                    <a:pt x="28" y="15"/>
                    <a:pt x="28" y="15"/>
                  </a:cubicBezTo>
                  <a:cubicBezTo>
                    <a:pt x="26" y="13"/>
                    <a:pt x="23" y="12"/>
                    <a:pt x="21" y="14"/>
                  </a:cubicBezTo>
                  <a:cubicBezTo>
                    <a:pt x="19" y="16"/>
                    <a:pt x="19" y="19"/>
                    <a:pt x="21" y="21"/>
                  </a:cubicBezTo>
                  <a:lnTo>
                    <a:pt x="25" y="26"/>
                  </a:lnTo>
                  <a:close/>
                  <a:moveTo>
                    <a:pt x="100" y="33"/>
                  </a:moveTo>
                  <a:cubicBezTo>
                    <a:pt x="105" y="29"/>
                    <a:pt x="105" y="29"/>
                    <a:pt x="105" y="29"/>
                  </a:cubicBezTo>
                  <a:cubicBezTo>
                    <a:pt x="107" y="27"/>
                    <a:pt x="107" y="24"/>
                    <a:pt x="105" y="22"/>
                  </a:cubicBezTo>
                  <a:cubicBezTo>
                    <a:pt x="104" y="20"/>
                    <a:pt x="101" y="20"/>
                    <a:pt x="99" y="21"/>
                  </a:cubicBezTo>
                  <a:cubicBezTo>
                    <a:pt x="93" y="26"/>
                    <a:pt x="93" y="26"/>
                    <a:pt x="93" y="26"/>
                  </a:cubicBezTo>
                  <a:cubicBezTo>
                    <a:pt x="91" y="27"/>
                    <a:pt x="91" y="30"/>
                    <a:pt x="93" y="33"/>
                  </a:cubicBezTo>
                  <a:cubicBezTo>
                    <a:pt x="94" y="35"/>
                    <a:pt x="98" y="35"/>
                    <a:pt x="100" y="33"/>
                  </a:cubicBezTo>
                  <a:close/>
                  <a:moveTo>
                    <a:pt x="63" y="17"/>
                  </a:moveTo>
                  <a:cubicBezTo>
                    <a:pt x="66" y="17"/>
                    <a:pt x="68" y="15"/>
                    <a:pt x="69" y="13"/>
                  </a:cubicBezTo>
                  <a:cubicBezTo>
                    <a:pt x="69" y="6"/>
                    <a:pt x="69" y="6"/>
                    <a:pt x="69" y="6"/>
                  </a:cubicBezTo>
                  <a:cubicBezTo>
                    <a:pt x="70" y="3"/>
                    <a:pt x="68" y="1"/>
                    <a:pt x="65" y="1"/>
                  </a:cubicBezTo>
                  <a:cubicBezTo>
                    <a:pt x="62" y="0"/>
                    <a:pt x="60" y="2"/>
                    <a:pt x="60" y="5"/>
                  </a:cubicBezTo>
                  <a:cubicBezTo>
                    <a:pt x="59" y="12"/>
                    <a:pt x="59" y="12"/>
                    <a:pt x="59" y="12"/>
                  </a:cubicBezTo>
                  <a:cubicBezTo>
                    <a:pt x="59" y="14"/>
                    <a:pt x="61" y="17"/>
                    <a:pt x="63" y="17"/>
                  </a:cubicBezTo>
                  <a:close/>
                  <a:moveTo>
                    <a:pt x="16" y="56"/>
                  </a:moveTo>
                  <a:cubicBezTo>
                    <a:pt x="17" y="54"/>
                    <a:pt x="15" y="51"/>
                    <a:pt x="12" y="51"/>
                  </a:cubicBezTo>
                  <a:cubicBezTo>
                    <a:pt x="5" y="50"/>
                    <a:pt x="5" y="50"/>
                    <a:pt x="5" y="50"/>
                  </a:cubicBezTo>
                  <a:cubicBezTo>
                    <a:pt x="2" y="50"/>
                    <a:pt x="0" y="52"/>
                    <a:pt x="0" y="55"/>
                  </a:cubicBezTo>
                  <a:cubicBezTo>
                    <a:pt x="0" y="57"/>
                    <a:pt x="2" y="60"/>
                    <a:pt x="4" y="60"/>
                  </a:cubicBezTo>
                  <a:cubicBezTo>
                    <a:pt x="11" y="61"/>
                    <a:pt x="11" y="61"/>
                    <a:pt x="11" y="61"/>
                  </a:cubicBezTo>
                  <a:cubicBezTo>
                    <a:pt x="14" y="61"/>
                    <a:pt x="16" y="59"/>
                    <a:pt x="16" y="56"/>
                  </a:cubicBezTo>
                  <a:close/>
                  <a:moveTo>
                    <a:pt x="31" y="37"/>
                  </a:moveTo>
                  <a:cubicBezTo>
                    <a:pt x="30" y="38"/>
                    <a:pt x="29" y="39"/>
                    <a:pt x="29" y="40"/>
                  </a:cubicBezTo>
                  <a:cubicBezTo>
                    <a:pt x="28" y="41"/>
                    <a:pt x="27" y="43"/>
                    <a:pt x="26" y="45"/>
                  </a:cubicBezTo>
                  <a:cubicBezTo>
                    <a:pt x="26" y="45"/>
                    <a:pt x="26" y="45"/>
                    <a:pt x="26" y="45"/>
                  </a:cubicBezTo>
                  <a:cubicBezTo>
                    <a:pt x="25" y="46"/>
                    <a:pt x="25" y="47"/>
                    <a:pt x="25" y="48"/>
                  </a:cubicBezTo>
                  <a:cubicBezTo>
                    <a:pt x="24" y="49"/>
                    <a:pt x="24" y="49"/>
                    <a:pt x="24" y="49"/>
                  </a:cubicBezTo>
                  <a:cubicBezTo>
                    <a:pt x="24" y="50"/>
                    <a:pt x="24" y="51"/>
                    <a:pt x="23" y="52"/>
                  </a:cubicBezTo>
                  <a:cubicBezTo>
                    <a:pt x="23" y="52"/>
                    <a:pt x="23" y="53"/>
                    <a:pt x="23" y="53"/>
                  </a:cubicBezTo>
                  <a:cubicBezTo>
                    <a:pt x="23" y="54"/>
                    <a:pt x="23" y="56"/>
                    <a:pt x="23" y="57"/>
                  </a:cubicBezTo>
                  <a:cubicBezTo>
                    <a:pt x="22" y="63"/>
                    <a:pt x="23" y="68"/>
                    <a:pt x="25" y="73"/>
                  </a:cubicBezTo>
                  <a:cubicBezTo>
                    <a:pt x="25" y="73"/>
                    <a:pt x="25" y="73"/>
                    <a:pt x="25" y="73"/>
                  </a:cubicBezTo>
                  <a:cubicBezTo>
                    <a:pt x="25" y="73"/>
                    <a:pt x="25" y="73"/>
                    <a:pt x="25" y="73"/>
                  </a:cubicBezTo>
                  <a:cubicBezTo>
                    <a:pt x="25" y="74"/>
                    <a:pt x="25" y="74"/>
                    <a:pt x="25" y="74"/>
                  </a:cubicBezTo>
                  <a:cubicBezTo>
                    <a:pt x="25" y="75"/>
                    <a:pt x="26" y="75"/>
                    <a:pt x="26" y="76"/>
                  </a:cubicBezTo>
                  <a:cubicBezTo>
                    <a:pt x="26" y="76"/>
                    <a:pt x="26" y="76"/>
                    <a:pt x="26" y="77"/>
                  </a:cubicBezTo>
                  <a:cubicBezTo>
                    <a:pt x="27" y="77"/>
                    <a:pt x="27" y="77"/>
                    <a:pt x="27" y="77"/>
                  </a:cubicBezTo>
                  <a:cubicBezTo>
                    <a:pt x="27" y="77"/>
                    <a:pt x="27" y="78"/>
                    <a:pt x="27" y="78"/>
                  </a:cubicBezTo>
                  <a:cubicBezTo>
                    <a:pt x="27" y="78"/>
                    <a:pt x="27" y="78"/>
                    <a:pt x="27" y="78"/>
                  </a:cubicBezTo>
                  <a:cubicBezTo>
                    <a:pt x="28" y="79"/>
                    <a:pt x="28" y="79"/>
                    <a:pt x="28" y="80"/>
                  </a:cubicBezTo>
                  <a:cubicBezTo>
                    <a:pt x="28" y="80"/>
                    <a:pt x="29" y="80"/>
                    <a:pt x="29" y="81"/>
                  </a:cubicBezTo>
                  <a:cubicBezTo>
                    <a:pt x="29" y="82"/>
                    <a:pt x="30" y="83"/>
                    <a:pt x="31" y="84"/>
                  </a:cubicBezTo>
                  <a:cubicBezTo>
                    <a:pt x="33" y="86"/>
                    <a:pt x="35" y="87"/>
                    <a:pt x="36" y="89"/>
                  </a:cubicBezTo>
                  <a:cubicBezTo>
                    <a:pt x="38" y="87"/>
                    <a:pt x="40" y="86"/>
                    <a:pt x="41" y="85"/>
                  </a:cubicBezTo>
                  <a:cubicBezTo>
                    <a:pt x="42" y="84"/>
                    <a:pt x="43" y="83"/>
                    <a:pt x="43" y="83"/>
                  </a:cubicBezTo>
                  <a:cubicBezTo>
                    <a:pt x="35" y="77"/>
                    <a:pt x="31" y="68"/>
                    <a:pt x="32" y="58"/>
                  </a:cubicBezTo>
                  <a:cubicBezTo>
                    <a:pt x="33" y="43"/>
                    <a:pt x="46" y="31"/>
                    <a:pt x="62" y="33"/>
                  </a:cubicBezTo>
                  <a:cubicBezTo>
                    <a:pt x="72" y="34"/>
                    <a:pt x="81" y="41"/>
                    <a:pt x="85" y="50"/>
                  </a:cubicBezTo>
                  <a:cubicBezTo>
                    <a:pt x="85" y="50"/>
                    <a:pt x="86" y="50"/>
                    <a:pt x="86" y="50"/>
                  </a:cubicBezTo>
                  <a:cubicBezTo>
                    <a:pt x="87" y="49"/>
                    <a:pt x="87" y="49"/>
                    <a:pt x="88" y="49"/>
                  </a:cubicBezTo>
                  <a:cubicBezTo>
                    <a:pt x="90" y="48"/>
                    <a:pt x="92" y="47"/>
                    <a:pt x="93" y="46"/>
                  </a:cubicBezTo>
                  <a:cubicBezTo>
                    <a:pt x="93" y="46"/>
                    <a:pt x="93" y="46"/>
                    <a:pt x="93" y="46"/>
                  </a:cubicBezTo>
                  <a:cubicBezTo>
                    <a:pt x="93" y="45"/>
                    <a:pt x="92" y="44"/>
                    <a:pt x="92" y="42"/>
                  </a:cubicBezTo>
                  <a:cubicBezTo>
                    <a:pt x="91" y="42"/>
                    <a:pt x="91" y="41"/>
                    <a:pt x="90" y="40"/>
                  </a:cubicBezTo>
                  <a:cubicBezTo>
                    <a:pt x="90" y="40"/>
                    <a:pt x="89" y="39"/>
                    <a:pt x="89" y="39"/>
                  </a:cubicBezTo>
                  <a:cubicBezTo>
                    <a:pt x="89" y="38"/>
                    <a:pt x="88" y="37"/>
                    <a:pt x="88" y="37"/>
                  </a:cubicBezTo>
                  <a:cubicBezTo>
                    <a:pt x="85" y="34"/>
                    <a:pt x="83" y="31"/>
                    <a:pt x="80" y="29"/>
                  </a:cubicBezTo>
                  <a:cubicBezTo>
                    <a:pt x="80" y="29"/>
                    <a:pt x="80" y="29"/>
                    <a:pt x="80" y="29"/>
                  </a:cubicBezTo>
                  <a:cubicBezTo>
                    <a:pt x="79" y="29"/>
                    <a:pt x="79" y="29"/>
                    <a:pt x="78" y="28"/>
                  </a:cubicBezTo>
                  <a:cubicBezTo>
                    <a:pt x="74" y="26"/>
                    <a:pt x="68" y="24"/>
                    <a:pt x="63" y="23"/>
                  </a:cubicBezTo>
                  <a:cubicBezTo>
                    <a:pt x="59" y="23"/>
                    <a:pt x="55" y="23"/>
                    <a:pt x="52" y="24"/>
                  </a:cubicBezTo>
                  <a:cubicBezTo>
                    <a:pt x="52" y="24"/>
                    <a:pt x="52" y="24"/>
                    <a:pt x="52" y="24"/>
                  </a:cubicBezTo>
                  <a:cubicBezTo>
                    <a:pt x="51" y="24"/>
                    <a:pt x="51" y="24"/>
                    <a:pt x="50" y="24"/>
                  </a:cubicBezTo>
                  <a:cubicBezTo>
                    <a:pt x="45" y="26"/>
                    <a:pt x="40" y="28"/>
                    <a:pt x="36" y="32"/>
                  </a:cubicBezTo>
                  <a:cubicBezTo>
                    <a:pt x="35" y="32"/>
                    <a:pt x="35" y="33"/>
                    <a:pt x="34" y="34"/>
                  </a:cubicBezTo>
                  <a:cubicBezTo>
                    <a:pt x="34" y="34"/>
                    <a:pt x="33" y="34"/>
                    <a:pt x="33" y="35"/>
                  </a:cubicBezTo>
                  <a:cubicBezTo>
                    <a:pt x="32" y="35"/>
                    <a:pt x="32" y="36"/>
                    <a:pt x="31" y="37"/>
                  </a:cubicBezTo>
                  <a:close/>
                  <a:moveTo>
                    <a:pt x="13" y="99"/>
                  </a:moveTo>
                  <a:cubicBezTo>
                    <a:pt x="15" y="101"/>
                    <a:pt x="18" y="101"/>
                    <a:pt x="20" y="99"/>
                  </a:cubicBezTo>
                  <a:cubicBezTo>
                    <a:pt x="25" y="95"/>
                    <a:pt x="25" y="95"/>
                    <a:pt x="25" y="95"/>
                  </a:cubicBezTo>
                  <a:cubicBezTo>
                    <a:pt x="27" y="93"/>
                    <a:pt x="28" y="90"/>
                    <a:pt x="26" y="88"/>
                  </a:cubicBezTo>
                  <a:cubicBezTo>
                    <a:pt x="24" y="86"/>
                    <a:pt x="21" y="86"/>
                    <a:pt x="19" y="87"/>
                  </a:cubicBezTo>
                  <a:cubicBezTo>
                    <a:pt x="14" y="92"/>
                    <a:pt x="14" y="92"/>
                    <a:pt x="14" y="92"/>
                  </a:cubicBezTo>
                  <a:cubicBezTo>
                    <a:pt x="12" y="93"/>
                    <a:pt x="12" y="97"/>
                    <a:pt x="13"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9170C416-2672-4516-B7D5-B987BCAAE65F}"/>
                </a:ext>
              </a:extLst>
            </p:cNvPr>
            <p:cNvSpPr/>
            <p:nvPr/>
          </p:nvSpPr>
          <p:spPr>
            <a:xfrm>
              <a:off x="5852758" y="1134964"/>
              <a:ext cx="476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43F00526-8E52-41F0-8C4B-4B0AAE4CC8BF}"/>
                </a:ext>
              </a:extLst>
            </p:cNvPr>
            <p:cNvGrpSpPr/>
            <p:nvPr/>
          </p:nvGrpSpPr>
          <p:grpSpPr>
            <a:xfrm>
              <a:off x="4739227" y="2065397"/>
              <a:ext cx="2703312" cy="985116"/>
              <a:chOff x="4739227" y="2065397"/>
              <a:chExt cx="2703312" cy="985116"/>
            </a:xfrm>
          </p:grpSpPr>
          <p:sp>
            <p:nvSpPr>
              <p:cNvPr id="12" name="TextBox 11">
                <a:extLst>
                  <a:ext uri="{FF2B5EF4-FFF2-40B4-BE49-F238E27FC236}">
                    <a16:creationId xmlns:a16="http://schemas.microsoft.com/office/drawing/2014/main" id="{89035B92-155B-41CE-A12C-ABCCFD4FF3B4}"/>
                  </a:ext>
                </a:extLst>
              </p:cNvPr>
              <p:cNvSpPr txBox="1"/>
              <p:nvPr/>
            </p:nvSpPr>
            <p:spPr>
              <a:xfrm>
                <a:off x="4739227" y="2404182"/>
                <a:ext cx="2703312" cy="646331"/>
              </a:xfrm>
              <a:prstGeom prst="rect">
                <a:avLst/>
              </a:prstGeom>
              <a:noFill/>
            </p:spPr>
            <p:txBody>
              <a:bodyPr wrap="square" lIns="91440" tIns="45720" rIns="91440" bIns="45720" rtlCol="0">
                <a:spAutoFit/>
              </a:bodyPr>
              <a:lstStyle/>
              <a:p>
                <a:pPr algn="ctr"/>
                <a:r>
                  <a:rPr lang="id-ID" sz="1200" dirty="0">
                    <a:solidFill>
                      <a:schemeClr val="bg1"/>
                    </a:solidFill>
                    <a:latin typeface="Segoe UI Light" panose="020B0502040204020203" pitchFamily="34" charset="0"/>
                    <a:cs typeface="Segoe UI Light" panose="020B0502040204020203" pitchFamily="34" charset="0"/>
                  </a:rPr>
                  <a:t>Lorem ipsum dolor sit amet consectetuer adipiscing elit, sed diam nonummy nibh</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13" name="TextBox 12">
                <a:extLst>
                  <a:ext uri="{FF2B5EF4-FFF2-40B4-BE49-F238E27FC236}">
                    <a16:creationId xmlns:a16="http://schemas.microsoft.com/office/drawing/2014/main" id="{410BB82C-8521-410E-867B-B829BD2D1CE6}"/>
                  </a:ext>
                </a:extLst>
              </p:cNvPr>
              <p:cNvSpPr txBox="1"/>
              <p:nvPr/>
            </p:nvSpPr>
            <p:spPr>
              <a:xfrm>
                <a:off x="5039223" y="2065397"/>
                <a:ext cx="2103320" cy="338554"/>
              </a:xfrm>
              <a:prstGeom prst="rect">
                <a:avLst/>
              </a:prstGeom>
              <a:noFill/>
            </p:spPr>
            <p:txBody>
              <a:bodyPr wrap="square" lIns="91440" tIns="45720" rIns="91440" bIns="45720" rtlCol="0">
                <a:spAutoFit/>
              </a:bodyPr>
              <a:lstStyle/>
              <a:p>
                <a:pPr algn="ctr"/>
                <a:r>
                  <a:rPr lang="en-US" sz="1600" dirty="0">
                    <a:solidFill>
                      <a:schemeClr val="bg1"/>
                    </a:solidFill>
                    <a:latin typeface="Nexa Bold" panose="02000000000000000000" pitchFamily="50" charset="0"/>
                    <a:ea typeface="Liberation Sans" panose="020B0604020202020204" pitchFamily="34" charset="0"/>
                    <a:cs typeface="Segoe UI" panose="020B0502040204020203" pitchFamily="34" charset="0"/>
                  </a:rPr>
                  <a:t>Weather</a:t>
                </a:r>
              </a:p>
            </p:txBody>
          </p:sp>
        </p:grpSp>
      </p:grpSp>
      <p:grpSp>
        <p:nvGrpSpPr>
          <p:cNvPr id="40" name="Group 39">
            <a:extLst>
              <a:ext uri="{FF2B5EF4-FFF2-40B4-BE49-F238E27FC236}">
                <a16:creationId xmlns:a16="http://schemas.microsoft.com/office/drawing/2014/main" id="{1F140F3D-933E-4202-A14F-12215B150553}"/>
              </a:ext>
            </a:extLst>
          </p:cNvPr>
          <p:cNvGrpSpPr/>
          <p:nvPr/>
        </p:nvGrpSpPr>
        <p:grpSpPr>
          <a:xfrm>
            <a:off x="7904580" y="1134964"/>
            <a:ext cx="3330420" cy="2221783"/>
            <a:chOff x="7904580" y="1134964"/>
            <a:chExt cx="3330420" cy="2221783"/>
          </a:xfrm>
        </p:grpSpPr>
        <p:sp>
          <p:nvSpPr>
            <p:cNvPr id="15" name="Rectangle: Rounded Corners 14">
              <a:extLst>
                <a:ext uri="{FF2B5EF4-FFF2-40B4-BE49-F238E27FC236}">
                  <a16:creationId xmlns:a16="http://schemas.microsoft.com/office/drawing/2014/main" id="{2AAF925F-518C-4C26-90F5-4185EF08F4BB}"/>
                </a:ext>
              </a:extLst>
            </p:cNvPr>
            <p:cNvSpPr/>
            <p:nvPr/>
          </p:nvSpPr>
          <p:spPr>
            <a:xfrm>
              <a:off x="7904580" y="1138784"/>
              <a:ext cx="3330420" cy="2217963"/>
            </a:xfrm>
            <a:prstGeom prst="roundRect">
              <a:avLst>
                <a:gd name="adj" fmla="val 712"/>
              </a:avLst>
            </a:prstGeom>
            <a:solidFill>
              <a:schemeClr val="bg1">
                <a:alpha val="27000"/>
              </a:schemeClr>
            </a:solidFill>
            <a:ln>
              <a:noFill/>
            </a:ln>
            <a:effectLst>
              <a:outerShdw blurRad="1270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Freeform 24">
              <a:extLst>
                <a:ext uri="{FF2B5EF4-FFF2-40B4-BE49-F238E27FC236}">
                  <a16:creationId xmlns:a16="http://schemas.microsoft.com/office/drawing/2014/main" id="{5EFF0173-8184-44F3-B573-CF29597ABBA9}"/>
                </a:ext>
              </a:extLst>
            </p:cNvPr>
            <p:cNvSpPr>
              <a:spLocks noEditPoints="1"/>
            </p:cNvSpPr>
            <p:nvPr/>
          </p:nvSpPr>
          <p:spPr bwMode="auto">
            <a:xfrm>
              <a:off x="9264661" y="1472033"/>
              <a:ext cx="610255" cy="526236"/>
            </a:xfrm>
            <a:custGeom>
              <a:avLst/>
              <a:gdLst>
                <a:gd name="T0" fmla="*/ 190 w 228"/>
                <a:gd name="T1" fmla="*/ 132 h 196"/>
                <a:gd name="T2" fmla="*/ 204 w 228"/>
                <a:gd name="T3" fmla="*/ 96 h 196"/>
                <a:gd name="T4" fmla="*/ 172 w 228"/>
                <a:gd name="T5" fmla="*/ 100 h 196"/>
                <a:gd name="T6" fmla="*/ 172 w 228"/>
                <a:gd name="T7" fmla="*/ 116 h 196"/>
                <a:gd name="T8" fmla="*/ 190 w 228"/>
                <a:gd name="T9" fmla="*/ 72 h 196"/>
                <a:gd name="T10" fmla="*/ 216 w 228"/>
                <a:gd name="T11" fmla="*/ 99 h 196"/>
                <a:gd name="T12" fmla="*/ 185 w 228"/>
                <a:gd name="T13" fmla="*/ 139 h 196"/>
                <a:gd name="T14" fmla="*/ 131 w 228"/>
                <a:gd name="T15" fmla="*/ 177 h 196"/>
                <a:gd name="T16" fmla="*/ 113 w 228"/>
                <a:gd name="T17" fmla="*/ 158 h 196"/>
                <a:gd name="T18" fmla="*/ 61 w 228"/>
                <a:gd name="T19" fmla="*/ 179 h 196"/>
                <a:gd name="T20" fmla="*/ 68 w 228"/>
                <a:gd name="T21" fmla="*/ 153 h 196"/>
                <a:gd name="T22" fmla="*/ 64 w 228"/>
                <a:gd name="T23" fmla="*/ 119 h 196"/>
                <a:gd name="T24" fmla="*/ 67 w 228"/>
                <a:gd name="T25" fmla="*/ 100 h 196"/>
                <a:gd name="T26" fmla="*/ 48 w 228"/>
                <a:gd name="T27" fmla="*/ 66 h 196"/>
                <a:gd name="T28" fmla="*/ 20 w 228"/>
                <a:gd name="T29" fmla="*/ 54 h 196"/>
                <a:gd name="T30" fmla="*/ 87 w 228"/>
                <a:gd name="T31" fmla="*/ 27 h 196"/>
                <a:gd name="T32" fmla="*/ 100 w 228"/>
                <a:gd name="T33" fmla="*/ 36 h 196"/>
                <a:gd name="T34" fmla="*/ 125 w 228"/>
                <a:gd name="T35" fmla="*/ 28 h 196"/>
                <a:gd name="T36" fmla="*/ 151 w 228"/>
                <a:gd name="T37" fmla="*/ 26 h 196"/>
                <a:gd name="T38" fmla="*/ 98 w 228"/>
                <a:gd name="T39" fmla="*/ 0 h 196"/>
                <a:gd name="T40" fmla="*/ 185 w 228"/>
                <a:gd name="T41" fmla="*/ 139 h 196"/>
                <a:gd name="T42" fmla="*/ 144 w 228"/>
                <a:gd name="T43" fmla="*/ 22 h 196"/>
                <a:gd name="T44" fmla="*/ 116 w 228"/>
                <a:gd name="T45" fmla="*/ 28 h 196"/>
                <a:gd name="T46" fmla="*/ 93 w 228"/>
                <a:gd name="T47" fmla="*/ 23 h 196"/>
                <a:gd name="T48" fmla="*/ 60 w 228"/>
                <a:gd name="T49" fmla="*/ 17 h 196"/>
                <a:gd name="T50" fmla="*/ 13 w 228"/>
                <a:gd name="T51" fmla="*/ 120 h 196"/>
                <a:gd name="T52" fmla="*/ 27 w 228"/>
                <a:gd name="T53" fmla="*/ 135 h 196"/>
                <a:gd name="T54" fmla="*/ 27 w 228"/>
                <a:gd name="T55" fmla="*/ 153 h 196"/>
                <a:gd name="T56" fmla="*/ 32 w 228"/>
                <a:gd name="T57" fmla="*/ 158 h 196"/>
                <a:gd name="T58" fmla="*/ 32 w 228"/>
                <a:gd name="T59" fmla="*/ 146 h 196"/>
                <a:gd name="T60" fmla="*/ 32 w 228"/>
                <a:gd name="T61" fmla="*/ 125 h 196"/>
                <a:gd name="T62" fmla="*/ 9 w 228"/>
                <a:gd name="T63" fmla="*/ 112 h 196"/>
                <a:gd name="T64" fmla="*/ 19 w 228"/>
                <a:gd name="T65" fmla="*/ 65 h 196"/>
                <a:gd name="T66" fmla="*/ 63 w 228"/>
                <a:gd name="T67" fmla="*/ 78 h 196"/>
                <a:gd name="T68" fmla="*/ 56 w 228"/>
                <a:gd name="T69" fmla="*/ 111 h 196"/>
                <a:gd name="T70" fmla="*/ 57 w 228"/>
                <a:gd name="T71" fmla="*/ 134 h 196"/>
                <a:gd name="T72" fmla="*/ 64 w 228"/>
                <a:gd name="T73" fmla="*/ 165 h 196"/>
                <a:gd name="T74" fmla="*/ 49 w 228"/>
                <a:gd name="T75" fmla="*/ 173 h 196"/>
                <a:gd name="T76" fmla="*/ 118 w 228"/>
                <a:gd name="T77" fmla="*/ 167 h 196"/>
                <a:gd name="T78" fmla="*/ 102 w 228"/>
                <a:gd name="T79" fmla="*/ 188 h 196"/>
                <a:gd name="T80" fmla="*/ 160 w 228"/>
                <a:gd name="T81" fmla="*/ 42 h 196"/>
                <a:gd name="T82" fmla="*/ 167 w 228"/>
                <a:gd name="T83" fmla="*/ 65 h 196"/>
                <a:gd name="T84" fmla="*/ 226 w 228"/>
                <a:gd name="T85" fmla="*/ 17 h 196"/>
                <a:gd name="T86" fmla="*/ 199 w 228"/>
                <a:gd name="T87" fmla="*/ 52 h 196"/>
                <a:gd name="T88" fmla="*/ 220 w 228"/>
                <a:gd name="T89" fmla="*/ 175 h 196"/>
                <a:gd name="T90" fmla="*/ 203 w 228"/>
                <a:gd name="T91" fmla="*/ 141 h 196"/>
                <a:gd name="T92" fmla="*/ 151 w 228"/>
                <a:gd name="T93" fmla="*/ 79 h 196"/>
                <a:gd name="T94" fmla="*/ 133 w 228"/>
                <a:gd name="T95" fmla="*/ 59 h 196"/>
                <a:gd name="T96" fmla="*/ 148 w 228"/>
                <a:gd name="T97" fmla="*/ 96 h 196"/>
                <a:gd name="T98" fmla="*/ 134 w 228"/>
                <a:gd name="T99" fmla="*/ 135 h 196"/>
                <a:gd name="T100" fmla="*/ 148 w 228"/>
                <a:gd name="T101" fmla="*/ 115 h 196"/>
                <a:gd name="T102" fmla="*/ 154 w 228"/>
                <a:gd name="T103" fmla="*/ 152 h 196"/>
                <a:gd name="T104" fmla="*/ 166 w 228"/>
                <a:gd name="T105" fmla="*/ 129 h 196"/>
                <a:gd name="T106" fmla="*/ 188 w 228"/>
                <a:gd name="T107" fmla="*/ 40 h 196"/>
                <a:gd name="T108" fmla="*/ 187 w 228"/>
                <a:gd name="T109" fmla="*/ 169 h 196"/>
                <a:gd name="T110" fmla="*/ 203 w 228"/>
                <a:gd name="T111" fmla="*/ 172 h 196"/>
                <a:gd name="T112" fmla="*/ 213 w 228"/>
                <a:gd name="T113" fmla="*/ 52 h 196"/>
                <a:gd name="T114" fmla="*/ 201 w 228"/>
                <a:gd name="T115" fmla="*/ 1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196">
                  <a:moveTo>
                    <a:pt x="224" y="98"/>
                  </a:moveTo>
                  <a:cubicBezTo>
                    <a:pt x="224" y="80"/>
                    <a:pt x="209" y="64"/>
                    <a:pt x="190" y="64"/>
                  </a:cubicBezTo>
                  <a:cubicBezTo>
                    <a:pt x="172" y="64"/>
                    <a:pt x="156" y="80"/>
                    <a:pt x="156" y="98"/>
                  </a:cubicBezTo>
                  <a:cubicBezTo>
                    <a:pt x="156" y="117"/>
                    <a:pt x="172" y="132"/>
                    <a:pt x="190" y="132"/>
                  </a:cubicBezTo>
                  <a:cubicBezTo>
                    <a:pt x="209" y="132"/>
                    <a:pt x="224" y="117"/>
                    <a:pt x="224" y="98"/>
                  </a:cubicBezTo>
                  <a:close/>
                  <a:moveTo>
                    <a:pt x="204" y="80"/>
                  </a:moveTo>
                  <a:cubicBezTo>
                    <a:pt x="209" y="80"/>
                    <a:pt x="212" y="84"/>
                    <a:pt x="212" y="88"/>
                  </a:cubicBezTo>
                  <a:cubicBezTo>
                    <a:pt x="212" y="93"/>
                    <a:pt x="209" y="96"/>
                    <a:pt x="204" y="96"/>
                  </a:cubicBezTo>
                  <a:cubicBezTo>
                    <a:pt x="200" y="96"/>
                    <a:pt x="196" y="93"/>
                    <a:pt x="196" y="88"/>
                  </a:cubicBezTo>
                  <a:cubicBezTo>
                    <a:pt x="196" y="84"/>
                    <a:pt x="200" y="80"/>
                    <a:pt x="204" y="80"/>
                  </a:cubicBezTo>
                  <a:close/>
                  <a:moveTo>
                    <a:pt x="168" y="104"/>
                  </a:moveTo>
                  <a:cubicBezTo>
                    <a:pt x="168" y="102"/>
                    <a:pt x="170" y="100"/>
                    <a:pt x="172" y="100"/>
                  </a:cubicBezTo>
                  <a:cubicBezTo>
                    <a:pt x="175" y="100"/>
                    <a:pt x="176" y="102"/>
                    <a:pt x="176" y="104"/>
                  </a:cubicBezTo>
                  <a:cubicBezTo>
                    <a:pt x="176" y="107"/>
                    <a:pt x="175" y="108"/>
                    <a:pt x="172" y="108"/>
                  </a:cubicBezTo>
                  <a:cubicBezTo>
                    <a:pt x="170" y="108"/>
                    <a:pt x="168" y="107"/>
                    <a:pt x="168" y="104"/>
                  </a:cubicBezTo>
                  <a:close/>
                  <a:moveTo>
                    <a:pt x="172" y="116"/>
                  </a:moveTo>
                  <a:cubicBezTo>
                    <a:pt x="179" y="116"/>
                    <a:pt x="184" y="111"/>
                    <a:pt x="184" y="104"/>
                  </a:cubicBezTo>
                  <a:cubicBezTo>
                    <a:pt x="184" y="98"/>
                    <a:pt x="179" y="92"/>
                    <a:pt x="172" y="92"/>
                  </a:cubicBezTo>
                  <a:cubicBezTo>
                    <a:pt x="169" y="92"/>
                    <a:pt x="167" y="94"/>
                    <a:pt x="164" y="95"/>
                  </a:cubicBezTo>
                  <a:cubicBezTo>
                    <a:pt x="166" y="82"/>
                    <a:pt x="177" y="72"/>
                    <a:pt x="190" y="72"/>
                  </a:cubicBezTo>
                  <a:cubicBezTo>
                    <a:pt x="193" y="72"/>
                    <a:pt x="196" y="73"/>
                    <a:pt x="198" y="74"/>
                  </a:cubicBezTo>
                  <a:cubicBezTo>
                    <a:pt x="192" y="76"/>
                    <a:pt x="188" y="82"/>
                    <a:pt x="188" y="88"/>
                  </a:cubicBezTo>
                  <a:cubicBezTo>
                    <a:pt x="188" y="97"/>
                    <a:pt x="196" y="104"/>
                    <a:pt x="204" y="104"/>
                  </a:cubicBezTo>
                  <a:cubicBezTo>
                    <a:pt x="209" y="104"/>
                    <a:pt x="213" y="102"/>
                    <a:pt x="216" y="99"/>
                  </a:cubicBezTo>
                  <a:cubicBezTo>
                    <a:pt x="216" y="113"/>
                    <a:pt x="205" y="124"/>
                    <a:pt x="190" y="124"/>
                  </a:cubicBezTo>
                  <a:cubicBezTo>
                    <a:pt x="183" y="124"/>
                    <a:pt x="176" y="121"/>
                    <a:pt x="172" y="116"/>
                  </a:cubicBezTo>
                  <a:cubicBezTo>
                    <a:pt x="172" y="116"/>
                    <a:pt x="172" y="116"/>
                    <a:pt x="172" y="116"/>
                  </a:cubicBezTo>
                  <a:close/>
                  <a:moveTo>
                    <a:pt x="185" y="139"/>
                  </a:moveTo>
                  <a:cubicBezTo>
                    <a:pt x="183" y="139"/>
                    <a:pt x="181" y="139"/>
                    <a:pt x="179" y="138"/>
                  </a:cubicBezTo>
                  <a:cubicBezTo>
                    <a:pt x="170" y="156"/>
                    <a:pt x="155" y="171"/>
                    <a:pt x="138" y="179"/>
                  </a:cubicBezTo>
                  <a:cubicBezTo>
                    <a:pt x="137" y="179"/>
                    <a:pt x="136" y="179"/>
                    <a:pt x="135" y="179"/>
                  </a:cubicBezTo>
                  <a:cubicBezTo>
                    <a:pt x="134" y="178"/>
                    <a:pt x="133" y="177"/>
                    <a:pt x="131" y="177"/>
                  </a:cubicBezTo>
                  <a:cubicBezTo>
                    <a:pt x="129" y="177"/>
                    <a:pt x="129" y="177"/>
                    <a:pt x="128" y="176"/>
                  </a:cubicBezTo>
                  <a:cubicBezTo>
                    <a:pt x="127" y="175"/>
                    <a:pt x="127" y="173"/>
                    <a:pt x="127" y="171"/>
                  </a:cubicBezTo>
                  <a:cubicBezTo>
                    <a:pt x="127" y="168"/>
                    <a:pt x="127" y="164"/>
                    <a:pt x="124" y="162"/>
                  </a:cubicBezTo>
                  <a:cubicBezTo>
                    <a:pt x="122" y="159"/>
                    <a:pt x="118" y="158"/>
                    <a:pt x="113" y="158"/>
                  </a:cubicBezTo>
                  <a:cubicBezTo>
                    <a:pt x="106" y="159"/>
                    <a:pt x="97" y="163"/>
                    <a:pt x="94" y="168"/>
                  </a:cubicBezTo>
                  <a:cubicBezTo>
                    <a:pt x="91" y="173"/>
                    <a:pt x="91" y="182"/>
                    <a:pt x="93" y="188"/>
                  </a:cubicBezTo>
                  <a:cubicBezTo>
                    <a:pt x="81" y="188"/>
                    <a:pt x="69" y="184"/>
                    <a:pt x="58" y="179"/>
                  </a:cubicBezTo>
                  <a:cubicBezTo>
                    <a:pt x="59" y="179"/>
                    <a:pt x="60" y="179"/>
                    <a:pt x="61" y="179"/>
                  </a:cubicBezTo>
                  <a:cubicBezTo>
                    <a:pt x="66" y="179"/>
                    <a:pt x="75" y="179"/>
                    <a:pt x="75" y="171"/>
                  </a:cubicBezTo>
                  <a:cubicBezTo>
                    <a:pt x="75" y="167"/>
                    <a:pt x="73" y="164"/>
                    <a:pt x="71" y="161"/>
                  </a:cubicBezTo>
                  <a:cubicBezTo>
                    <a:pt x="70" y="160"/>
                    <a:pt x="70" y="158"/>
                    <a:pt x="69" y="158"/>
                  </a:cubicBezTo>
                  <a:cubicBezTo>
                    <a:pt x="69" y="156"/>
                    <a:pt x="68" y="154"/>
                    <a:pt x="68" y="153"/>
                  </a:cubicBezTo>
                  <a:cubicBezTo>
                    <a:pt x="66" y="148"/>
                    <a:pt x="66" y="144"/>
                    <a:pt x="65" y="139"/>
                  </a:cubicBezTo>
                  <a:cubicBezTo>
                    <a:pt x="65" y="137"/>
                    <a:pt x="65" y="135"/>
                    <a:pt x="64" y="133"/>
                  </a:cubicBezTo>
                  <a:cubicBezTo>
                    <a:pt x="64" y="130"/>
                    <a:pt x="63" y="128"/>
                    <a:pt x="63" y="126"/>
                  </a:cubicBezTo>
                  <a:cubicBezTo>
                    <a:pt x="63" y="124"/>
                    <a:pt x="64" y="122"/>
                    <a:pt x="64" y="119"/>
                  </a:cubicBezTo>
                  <a:cubicBezTo>
                    <a:pt x="64" y="117"/>
                    <a:pt x="64" y="114"/>
                    <a:pt x="64" y="112"/>
                  </a:cubicBezTo>
                  <a:cubicBezTo>
                    <a:pt x="64" y="111"/>
                    <a:pt x="64" y="111"/>
                    <a:pt x="64" y="111"/>
                  </a:cubicBezTo>
                  <a:cubicBezTo>
                    <a:pt x="64" y="108"/>
                    <a:pt x="64" y="105"/>
                    <a:pt x="65" y="103"/>
                  </a:cubicBezTo>
                  <a:cubicBezTo>
                    <a:pt x="65" y="102"/>
                    <a:pt x="66" y="101"/>
                    <a:pt x="67" y="100"/>
                  </a:cubicBezTo>
                  <a:cubicBezTo>
                    <a:pt x="68" y="99"/>
                    <a:pt x="69" y="98"/>
                    <a:pt x="70" y="96"/>
                  </a:cubicBezTo>
                  <a:cubicBezTo>
                    <a:pt x="73" y="91"/>
                    <a:pt x="73" y="81"/>
                    <a:pt x="70" y="75"/>
                  </a:cubicBezTo>
                  <a:cubicBezTo>
                    <a:pt x="68" y="69"/>
                    <a:pt x="64" y="67"/>
                    <a:pt x="62" y="67"/>
                  </a:cubicBezTo>
                  <a:cubicBezTo>
                    <a:pt x="57" y="66"/>
                    <a:pt x="52" y="66"/>
                    <a:pt x="48" y="66"/>
                  </a:cubicBezTo>
                  <a:cubicBezTo>
                    <a:pt x="46" y="66"/>
                    <a:pt x="44" y="66"/>
                    <a:pt x="42" y="66"/>
                  </a:cubicBezTo>
                  <a:cubicBezTo>
                    <a:pt x="34" y="66"/>
                    <a:pt x="29" y="64"/>
                    <a:pt x="25" y="59"/>
                  </a:cubicBezTo>
                  <a:cubicBezTo>
                    <a:pt x="24" y="58"/>
                    <a:pt x="24" y="58"/>
                    <a:pt x="24" y="58"/>
                  </a:cubicBezTo>
                  <a:cubicBezTo>
                    <a:pt x="23" y="57"/>
                    <a:pt x="21" y="55"/>
                    <a:pt x="20" y="54"/>
                  </a:cubicBezTo>
                  <a:cubicBezTo>
                    <a:pt x="28" y="40"/>
                    <a:pt x="39" y="29"/>
                    <a:pt x="52" y="21"/>
                  </a:cubicBezTo>
                  <a:cubicBezTo>
                    <a:pt x="60" y="28"/>
                    <a:pt x="72" y="31"/>
                    <a:pt x="85" y="28"/>
                  </a:cubicBezTo>
                  <a:cubicBezTo>
                    <a:pt x="86" y="28"/>
                    <a:pt x="86" y="28"/>
                    <a:pt x="86" y="28"/>
                  </a:cubicBezTo>
                  <a:cubicBezTo>
                    <a:pt x="86" y="27"/>
                    <a:pt x="86" y="27"/>
                    <a:pt x="87" y="27"/>
                  </a:cubicBezTo>
                  <a:cubicBezTo>
                    <a:pt x="87" y="27"/>
                    <a:pt x="87" y="27"/>
                    <a:pt x="87" y="27"/>
                  </a:cubicBezTo>
                  <a:cubicBezTo>
                    <a:pt x="88" y="29"/>
                    <a:pt x="88" y="29"/>
                    <a:pt x="88" y="29"/>
                  </a:cubicBezTo>
                  <a:cubicBezTo>
                    <a:pt x="90" y="31"/>
                    <a:pt x="94" y="33"/>
                    <a:pt x="99" y="35"/>
                  </a:cubicBezTo>
                  <a:cubicBezTo>
                    <a:pt x="100" y="36"/>
                    <a:pt x="100" y="36"/>
                    <a:pt x="100" y="36"/>
                  </a:cubicBezTo>
                  <a:cubicBezTo>
                    <a:pt x="104" y="38"/>
                    <a:pt x="108" y="40"/>
                    <a:pt x="113" y="40"/>
                  </a:cubicBezTo>
                  <a:cubicBezTo>
                    <a:pt x="115" y="40"/>
                    <a:pt x="116" y="39"/>
                    <a:pt x="118" y="38"/>
                  </a:cubicBezTo>
                  <a:cubicBezTo>
                    <a:pt x="121" y="36"/>
                    <a:pt x="123" y="33"/>
                    <a:pt x="124" y="31"/>
                  </a:cubicBezTo>
                  <a:cubicBezTo>
                    <a:pt x="124" y="29"/>
                    <a:pt x="125" y="28"/>
                    <a:pt x="125" y="28"/>
                  </a:cubicBezTo>
                  <a:cubicBezTo>
                    <a:pt x="127" y="27"/>
                    <a:pt x="131" y="29"/>
                    <a:pt x="134" y="29"/>
                  </a:cubicBezTo>
                  <a:cubicBezTo>
                    <a:pt x="135" y="30"/>
                    <a:pt x="136" y="30"/>
                    <a:pt x="137" y="30"/>
                  </a:cubicBezTo>
                  <a:cubicBezTo>
                    <a:pt x="142" y="32"/>
                    <a:pt x="147" y="31"/>
                    <a:pt x="150" y="28"/>
                  </a:cubicBezTo>
                  <a:cubicBezTo>
                    <a:pt x="150" y="27"/>
                    <a:pt x="151" y="26"/>
                    <a:pt x="151" y="26"/>
                  </a:cubicBezTo>
                  <a:cubicBezTo>
                    <a:pt x="163" y="34"/>
                    <a:pt x="172" y="45"/>
                    <a:pt x="179" y="58"/>
                  </a:cubicBezTo>
                  <a:cubicBezTo>
                    <a:pt x="181" y="57"/>
                    <a:pt x="184" y="57"/>
                    <a:pt x="187" y="57"/>
                  </a:cubicBezTo>
                  <a:cubicBezTo>
                    <a:pt x="187" y="57"/>
                    <a:pt x="187" y="57"/>
                    <a:pt x="187" y="57"/>
                  </a:cubicBezTo>
                  <a:cubicBezTo>
                    <a:pt x="171" y="23"/>
                    <a:pt x="137" y="0"/>
                    <a:pt x="98" y="0"/>
                  </a:cubicBezTo>
                  <a:cubicBezTo>
                    <a:pt x="44" y="0"/>
                    <a:pt x="0" y="44"/>
                    <a:pt x="0" y="98"/>
                  </a:cubicBezTo>
                  <a:cubicBezTo>
                    <a:pt x="0" y="152"/>
                    <a:pt x="44" y="196"/>
                    <a:pt x="98" y="196"/>
                  </a:cubicBezTo>
                  <a:cubicBezTo>
                    <a:pt x="137" y="196"/>
                    <a:pt x="172" y="174"/>
                    <a:pt x="187" y="139"/>
                  </a:cubicBezTo>
                  <a:cubicBezTo>
                    <a:pt x="187" y="139"/>
                    <a:pt x="186" y="139"/>
                    <a:pt x="185" y="139"/>
                  </a:cubicBezTo>
                  <a:close/>
                  <a:moveTo>
                    <a:pt x="98" y="8"/>
                  </a:moveTo>
                  <a:cubicBezTo>
                    <a:pt x="115" y="8"/>
                    <a:pt x="131" y="13"/>
                    <a:pt x="144" y="21"/>
                  </a:cubicBezTo>
                  <a:cubicBezTo>
                    <a:pt x="144" y="21"/>
                    <a:pt x="144" y="21"/>
                    <a:pt x="144" y="21"/>
                  </a:cubicBezTo>
                  <a:cubicBezTo>
                    <a:pt x="144" y="22"/>
                    <a:pt x="144" y="22"/>
                    <a:pt x="144" y="22"/>
                  </a:cubicBezTo>
                  <a:cubicBezTo>
                    <a:pt x="143" y="24"/>
                    <a:pt x="140" y="23"/>
                    <a:pt x="139" y="23"/>
                  </a:cubicBezTo>
                  <a:cubicBezTo>
                    <a:pt x="138" y="22"/>
                    <a:pt x="137" y="22"/>
                    <a:pt x="137" y="22"/>
                  </a:cubicBezTo>
                  <a:cubicBezTo>
                    <a:pt x="132" y="20"/>
                    <a:pt x="127" y="19"/>
                    <a:pt x="122" y="21"/>
                  </a:cubicBezTo>
                  <a:cubicBezTo>
                    <a:pt x="118" y="22"/>
                    <a:pt x="117" y="26"/>
                    <a:pt x="116" y="28"/>
                  </a:cubicBezTo>
                  <a:cubicBezTo>
                    <a:pt x="115" y="30"/>
                    <a:pt x="115" y="31"/>
                    <a:pt x="114" y="31"/>
                  </a:cubicBezTo>
                  <a:cubicBezTo>
                    <a:pt x="112" y="33"/>
                    <a:pt x="107" y="30"/>
                    <a:pt x="104" y="29"/>
                  </a:cubicBezTo>
                  <a:cubicBezTo>
                    <a:pt x="102" y="28"/>
                    <a:pt x="102" y="28"/>
                    <a:pt x="102" y="28"/>
                  </a:cubicBezTo>
                  <a:cubicBezTo>
                    <a:pt x="98" y="26"/>
                    <a:pt x="95" y="25"/>
                    <a:pt x="93" y="23"/>
                  </a:cubicBezTo>
                  <a:cubicBezTo>
                    <a:pt x="92" y="22"/>
                    <a:pt x="92" y="22"/>
                    <a:pt x="92" y="22"/>
                  </a:cubicBezTo>
                  <a:cubicBezTo>
                    <a:pt x="89" y="19"/>
                    <a:pt x="88" y="19"/>
                    <a:pt x="84" y="20"/>
                  </a:cubicBezTo>
                  <a:cubicBezTo>
                    <a:pt x="83" y="20"/>
                    <a:pt x="83" y="20"/>
                    <a:pt x="83" y="20"/>
                  </a:cubicBezTo>
                  <a:cubicBezTo>
                    <a:pt x="78" y="21"/>
                    <a:pt x="67" y="22"/>
                    <a:pt x="60" y="17"/>
                  </a:cubicBezTo>
                  <a:cubicBezTo>
                    <a:pt x="71" y="11"/>
                    <a:pt x="84" y="8"/>
                    <a:pt x="98" y="8"/>
                  </a:cubicBezTo>
                  <a:close/>
                  <a:moveTo>
                    <a:pt x="27" y="153"/>
                  </a:moveTo>
                  <a:cubicBezTo>
                    <a:pt x="19" y="143"/>
                    <a:pt x="14" y="132"/>
                    <a:pt x="11" y="120"/>
                  </a:cubicBezTo>
                  <a:cubicBezTo>
                    <a:pt x="12" y="120"/>
                    <a:pt x="12" y="120"/>
                    <a:pt x="13" y="120"/>
                  </a:cubicBezTo>
                  <a:cubicBezTo>
                    <a:pt x="16" y="120"/>
                    <a:pt x="19" y="121"/>
                    <a:pt x="20" y="122"/>
                  </a:cubicBezTo>
                  <a:cubicBezTo>
                    <a:pt x="21" y="122"/>
                    <a:pt x="22" y="124"/>
                    <a:pt x="23" y="126"/>
                  </a:cubicBezTo>
                  <a:cubicBezTo>
                    <a:pt x="23" y="127"/>
                    <a:pt x="24" y="128"/>
                    <a:pt x="25" y="129"/>
                  </a:cubicBezTo>
                  <a:cubicBezTo>
                    <a:pt x="26" y="131"/>
                    <a:pt x="27" y="133"/>
                    <a:pt x="27" y="135"/>
                  </a:cubicBezTo>
                  <a:cubicBezTo>
                    <a:pt x="27" y="136"/>
                    <a:pt x="27" y="136"/>
                    <a:pt x="26" y="138"/>
                  </a:cubicBezTo>
                  <a:cubicBezTo>
                    <a:pt x="25" y="139"/>
                    <a:pt x="24" y="140"/>
                    <a:pt x="24" y="142"/>
                  </a:cubicBezTo>
                  <a:cubicBezTo>
                    <a:pt x="22" y="146"/>
                    <a:pt x="24" y="150"/>
                    <a:pt x="26" y="151"/>
                  </a:cubicBezTo>
                  <a:cubicBezTo>
                    <a:pt x="26" y="152"/>
                    <a:pt x="27" y="153"/>
                    <a:pt x="27" y="153"/>
                  </a:cubicBezTo>
                  <a:cubicBezTo>
                    <a:pt x="27" y="153"/>
                    <a:pt x="27" y="153"/>
                    <a:pt x="27" y="153"/>
                  </a:cubicBezTo>
                  <a:close/>
                  <a:moveTo>
                    <a:pt x="49" y="173"/>
                  </a:moveTo>
                  <a:cubicBezTo>
                    <a:pt x="42" y="169"/>
                    <a:pt x="36" y="164"/>
                    <a:pt x="31" y="159"/>
                  </a:cubicBezTo>
                  <a:cubicBezTo>
                    <a:pt x="32" y="158"/>
                    <a:pt x="32" y="158"/>
                    <a:pt x="32" y="158"/>
                  </a:cubicBezTo>
                  <a:cubicBezTo>
                    <a:pt x="33" y="159"/>
                    <a:pt x="33" y="159"/>
                    <a:pt x="32" y="159"/>
                  </a:cubicBezTo>
                  <a:cubicBezTo>
                    <a:pt x="33" y="159"/>
                    <a:pt x="33" y="158"/>
                    <a:pt x="33" y="158"/>
                  </a:cubicBezTo>
                  <a:cubicBezTo>
                    <a:pt x="34" y="157"/>
                    <a:pt x="35" y="156"/>
                    <a:pt x="35" y="154"/>
                  </a:cubicBezTo>
                  <a:cubicBezTo>
                    <a:pt x="36" y="150"/>
                    <a:pt x="33" y="148"/>
                    <a:pt x="32" y="146"/>
                  </a:cubicBezTo>
                  <a:cubicBezTo>
                    <a:pt x="32" y="146"/>
                    <a:pt x="31" y="145"/>
                    <a:pt x="31" y="144"/>
                  </a:cubicBezTo>
                  <a:cubicBezTo>
                    <a:pt x="31" y="144"/>
                    <a:pt x="32" y="143"/>
                    <a:pt x="32" y="142"/>
                  </a:cubicBezTo>
                  <a:cubicBezTo>
                    <a:pt x="33" y="141"/>
                    <a:pt x="35" y="138"/>
                    <a:pt x="35" y="134"/>
                  </a:cubicBezTo>
                  <a:cubicBezTo>
                    <a:pt x="34" y="130"/>
                    <a:pt x="33" y="128"/>
                    <a:pt x="32" y="125"/>
                  </a:cubicBezTo>
                  <a:cubicBezTo>
                    <a:pt x="31" y="124"/>
                    <a:pt x="31" y="123"/>
                    <a:pt x="30" y="123"/>
                  </a:cubicBezTo>
                  <a:cubicBezTo>
                    <a:pt x="29" y="120"/>
                    <a:pt x="28" y="117"/>
                    <a:pt x="24" y="115"/>
                  </a:cubicBezTo>
                  <a:cubicBezTo>
                    <a:pt x="21" y="113"/>
                    <a:pt x="17" y="113"/>
                    <a:pt x="14" y="112"/>
                  </a:cubicBezTo>
                  <a:cubicBezTo>
                    <a:pt x="12" y="112"/>
                    <a:pt x="10" y="112"/>
                    <a:pt x="9" y="112"/>
                  </a:cubicBezTo>
                  <a:cubicBezTo>
                    <a:pt x="8" y="107"/>
                    <a:pt x="8" y="103"/>
                    <a:pt x="8" y="98"/>
                  </a:cubicBezTo>
                  <a:cubicBezTo>
                    <a:pt x="8" y="85"/>
                    <a:pt x="11" y="73"/>
                    <a:pt x="16" y="62"/>
                  </a:cubicBezTo>
                  <a:cubicBezTo>
                    <a:pt x="17" y="62"/>
                    <a:pt x="17" y="63"/>
                    <a:pt x="18" y="64"/>
                  </a:cubicBezTo>
                  <a:cubicBezTo>
                    <a:pt x="19" y="65"/>
                    <a:pt x="19" y="65"/>
                    <a:pt x="19" y="65"/>
                  </a:cubicBezTo>
                  <a:cubicBezTo>
                    <a:pt x="26" y="72"/>
                    <a:pt x="35" y="74"/>
                    <a:pt x="41" y="74"/>
                  </a:cubicBezTo>
                  <a:cubicBezTo>
                    <a:pt x="43" y="74"/>
                    <a:pt x="46" y="74"/>
                    <a:pt x="48" y="74"/>
                  </a:cubicBezTo>
                  <a:cubicBezTo>
                    <a:pt x="52" y="74"/>
                    <a:pt x="56" y="74"/>
                    <a:pt x="60" y="75"/>
                  </a:cubicBezTo>
                  <a:cubicBezTo>
                    <a:pt x="61" y="75"/>
                    <a:pt x="62" y="77"/>
                    <a:pt x="63" y="78"/>
                  </a:cubicBezTo>
                  <a:cubicBezTo>
                    <a:pt x="65" y="82"/>
                    <a:pt x="64" y="90"/>
                    <a:pt x="63" y="92"/>
                  </a:cubicBezTo>
                  <a:cubicBezTo>
                    <a:pt x="62" y="93"/>
                    <a:pt x="62" y="94"/>
                    <a:pt x="61" y="95"/>
                  </a:cubicBezTo>
                  <a:cubicBezTo>
                    <a:pt x="59" y="96"/>
                    <a:pt x="58" y="98"/>
                    <a:pt x="57" y="101"/>
                  </a:cubicBezTo>
                  <a:cubicBezTo>
                    <a:pt x="56" y="104"/>
                    <a:pt x="56" y="108"/>
                    <a:pt x="56" y="111"/>
                  </a:cubicBezTo>
                  <a:cubicBezTo>
                    <a:pt x="56" y="112"/>
                    <a:pt x="56" y="112"/>
                    <a:pt x="56" y="112"/>
                  </a:cubicBezTo>
                  <a:cubicBezTo>
                    <a:pt x="56" y="114"/>
                    <a:pt x="56" y="116"/>
                    <a:pt x="56" y="118"/>
                  </a:cubicBezTo>
                  <a:cubicBezTo>
                    <a:pt x="56" y="121"/>
                    <a:pt x="55" y="124"/>
                    <a:pt x="55" y="126"/>
                  </a:cubicBezTo>
                  <a:cubicBezTo>
                    <a:pt x="55" y="129"/>
                    <a:pt x="56" y="132"/>
                    <a:pt x="57" y="134"/>
                  </a:cubicBezTo>
                  <a:cubicBezTo>
                    <a:pt x="57" y="136"/>
                    <a:pt x="57" y="138"/>
                    <a:pt x="57" y="140"/>
                  </a:cubicBezTo>
                  <a:cubicBezTo>
                    <a:pt x="58" y="145"/>
                    <a:pt x="59" y="150"/>
                    <a:pt x="60" y="155"/>
                  </a:cubicBezTo>
                  <a:cubicBezTo>
                    <a:pt x="60" y="157"/>
                    <a:pt x="61" y="159"/>
                    <a:pt x="62" y="161"/>
                  </a:cubicBezTo>
                  <a:cubicBezTo>
                    <a:pt x="62" y="162"/>
                    <a:pt x="63" y="163"/>
                    <a:pt x="64" y="165"/>
                  </a:cubicBezTo>
                  <a:cubicBezTo>
                    <a:pt x="65" y="167"/>
                    <a:pt x="67" y="169"/>
                    <a:pt x="67" y="170"/>
                  </a:cubicBezTo>
                  <a:cubicBezTo>
                    <a:pt x="67" y="171"/>
                    <a:pt x="63" y="171"/>
                    <a:pt x="61" y="171"/>
                  </a:cubicBezTo>
                  <a:cubicBezTo>
                    <a:pt x="60" y="171"/>
                    <a:pt x="58" y="171"/>
                    <a:pt x="57" y="171"/>
                  </a:cubicBezTo>
                  <a:cubicBezTo>
                    <a:pt x="54" y="171"/>
                    <a:pt x="51" y="173"/>
                    <a:pt x="49" y="173"/>
                  </a:cubicBezTo>
                  <a:close/>
                  <a:moveTo>
                    <a:pt x="102" y="188"/>
                  </a:moveTo>
                  <a:cubicBezTo>
                    <a:pt x="100" y="184"/>
                    <a:pt x="99" y="176"/>
                    <a:pt x="101" y="172"/>
                  </a:cubicBezTo>
                  <a:cubicBezTo>
                    <a:pt x="102" y="170"/>
                    <a:pt x="109" y="166"/>
                    <a:pt x="114" y="166"/>
                  </a:cubicBezTo>
                  <a:cubicBezTo>
                    <a:pt x="116" y="166"/>
                    <a:pt x="118" y="166"/>
                    <a:pt x="118" y="167"/>
                  </a:cubicBezTo>
                  <a:cubicBezTo>
                    <a:pt x="119" y="168"/>
                    <a:pt x="119" y="170"/>
                    <a:pt x="119" y="171"/>
                  </a:cubicBezTo>
                  <a:cubicBezTo>
                    <a:pt x="119" y="175"/>
                    <a:pt x="120" y="179"/>
                    <a:pt x="123" y="182"/>
                  </a:cubicBezTo>
                  <a:cubicBezTo>
                    <a:pt x="124" y="183"/>
                    <a:pt x="125" y="184"/>
                    <a:pt x="126" y="184"/>
                  </a:cubicBezTo>
                  <a:cubicBezTo>
                    <a:pt x="118" y="186"/>
                    <a:pt x="110" y="188"/>
                    <a:pt x="102" y="188"/>
                  </a:cubicBezTo>
                  <a:close/>
                  <a:moveTo>
                    <a:pt x="167" y="65"/>
                  </a:moveTo>
                  <a:cubicBezTo>
                    <a:pt x="168" y="65"/>
                    <a:pt x="169" y="65"/>
                    <a:pt x="169" y="64"/>
                  </a:cubicBezTo>
                  <a:cubicBezTo>
                    <a:pt x="171" y="63"/>
                    <a:pt x="172" y="61"/>
                    <a:pt x="171" y="59"/>
                  </a:cubicBezTo>
                  <a:cubicBezTo>
                    <a:pt x="160" y="42"/>
                    <a:pt x="160" y="42"/>
                    <a:pt x="160" y="42"/>
                  </a:cubicBezTo>
                  <a:cubicBezTo>
                    <a:pt x="159" y="40"/>
                    <a:pt x="156" y="40"/>
                    <a:pt x="154" y="41"/>
                  </a:cubicBezTo>
                  <a:cubicBezTo>
                    <a:pt x="152" y="42"/>
                    <a:pt x="152" y="45"/>
                    <a:pt x="153" y="46"/>
                  </a:cubicBezTo>
                  <a:cubicBezTo>
                    <a:pt x="164" y="63"/>
                    <a:pt x="164" y="63"/>
                    <a:pt x="164" y="63"/>
                  </a:cubicBezTo>
                  <a:cubicBezTo>
                    <a:pt x="165" y="64"/>
                    <a:pt x="166" y="65"/>
                    <a:pt x="167" y="65"/>
                  </a:cubicBezTo>
                  <a:close/>
                  <a:moveTo>
                    <a:pt x="199" y="52"/>
                  </a:moveTo>
                  <a:cubicBezTo>
                    <a:pt x="201" y="52"/>
                    <a:pt x="202" y="52"/>
                    <a:pt x="203" y="51"/>
                  </a:cubicBezTo>
                  <a:cubicBezTo>
                    <a:pt x="227" y="22"/>
                    <a:pt x="227" y="22"/>
                    <a:pt x="227" y="22"/>
                  </a:cubicBezTo>
                  <a:cubicBezTo>
                    <a:pt x="228" y="20"/>
                    <a:pt x="228" y="18"/>
                    <a:pt x="226" y="17"/>
                  </a:cubicBezTo>
                  <a:cubicBezTo>
                    <a:pt x="224" y="15"/>
                    <a:pt x="222" y="15"/>
                    <a:pt x="220" y="17"/>
                  </a:cubicBezTo>
                  <a:cubicBezTo>
                    <a:pt x="196" y="46"/>
                    <a:pt x="196" y="46"/>
                    <a:pt x="196" y="46"/>
                  </a:cubicBezTo>
                  <a:cubicBezTo>
                    <a:pt x="195" y="47"/>
                    <a:pt x="195" y="50"/>
                    <a:pt x="197" y="51"/>
                  </a:cubicBezTo>
                  <a:cubicBezTo>
                    <a:pt x="198" y="52"/>
                    <a:pt x="199" y="52"/>
                    <a:pt x="199" y="52"/>
                  </a:cubicBezTo>
                  <a:close/>
                  <a:moveTo>
                    <a:pt x="203" y="141"/>
                  </a:moveTo>
                  <a:cubicBezTo>
                    <a:pt x="201" y="139"/>
                    <a:pt x="199" y="139"/>
                    <a:pt x="197" y="141"/>
                  </a:cubicBezTo>
                  <a:cubicBezTo>
                    <a:pt x="195" y="142"/>
                    <a:pt x="195" y="144"/>
                    <a:pt x="196" y="146"/>
                  </a:cubicBezTo>
                  <a:cubicBezTo>
                    <a:pt x="220" y="175"/>
                    <a:pt x="220" y="175"/>
                    <a:pt x="220" y="175"/>
                  </a:cubicBezTo>
                  <a:cubicBezTo>
                    <a:pt x="221" y="176"/>
                    <a:pt x="222" y="176"/>
                    <a:pt x="223" y="176"/>
                  </a:cubicBezTo>
                  <a:cubicBezTo>
                    <a:pt x="224" y="176"/>
                    <a:pt x="225" y="176"/>
                    <a:pt x="226" y="175"/>
                  </a:cubicBezTo>
                  <a:cubicBezTo>
                    <a:pt x="228" y="174"/>
                    <a:pt x="228" y="171"/>
                    <a:pt x="227" y="170"/>
                  </a:cubicBezTo>
                  <a:lnTo>
                    <a:pt x="203" y="141"/>
                  </a:lnTo>
                  <a:close/>
                  <a:moveTo>
                    <a:pt x="133" y="59"/>
                  </a:moveTo>
                  <a:cubicBezTo>
                    <a:pt x="131" y="60"/>
                    <a:pt x="131" y="63"/>
                    <a:pt x="133" y="64"/>
                  </a:cubicBezTo>
                  <a:cubicBezTo>
                    <a:pt x="148" y="78"/>
                    <a:pt x="148" y="78"/>
                    <a:pt x="148" y="78"/>
                  </a:cubicBezTo>
                  <a:cubicBezTo>
                    <a:pt x="149" y="79"/>
                    <a:pt x="150" y="79"/>
                    <a:pt x="151" y="79"/>
                  </a:cubicBezTo>
                  <a:cubicBezTo>
                    <a:pt x="152" y="79"/>
                    <a:pt x="153" y="79"/>
                    <a:pt x="154" y="78"/>
                  </a:cubicBezTo>
                  <a:cubicBezTo>
                    <a:pt x="155" y="76"/>
                    <a:pt x="155" y="74"/>
                    <a:pt x="153" y="72"/>
                  </a:cubicBezTo>
                  <a:cubicBezTo>
                    <a:pt x="138" y="58"/>
                    <a:pt x="138" y="58"/>
                    <a:pt x="138" y="58"/>
                  </a:cubicBezTo>
                  <a:cubicBezTo>
                    <a:pt x="137" y="57"/>
                    <a:pt x="134" y="57"/>
                    <a:pt x="133" y="59"/>
                  </a:cubicBezTo>
                  <a:close/>
                  <a:moveTo>
                    <a:pt x="120" y="96"/>
                  </a:moveTo>
                  <a:cubicBezTo>
                    <a:pt x="120" y="99"/>
                    <a:pt x="122" y="100"/>
                    <a:pt x="124" y="100"/>
                  </a:cubicBezTo>
                  <a:cubicBezTo>
                    <a:pt x="144" y="100"/>
                    <a:pt x="144" y="100"/>
                    <a:pt x="144" y="100"/>
                  </a:cubicBezTo>
                  <a:cubicBezTo>
                    <a:pt x="146" y="100"/>
                    <a:pt x="148" y="99"/>
                    <a:pt x="148" y="96"/>
                  </a:cubicBezTo>
                  <a:cubicBezTo>
                    <a:pt x="148" y="94"/>
                    <a:pt x="146" y="92"/>
                    <a:pt x="144" y="92"/>
                  </a:cubicBezTo>
                  <a:cubicBezTo>
                    <a:pt x="124" y="92"/>
                    <a:pt x="124" y="92"/>
                    <a:pt x="124" y="92"/>
                  </a:cubicBezTo>
                  <a:cubicBezTo>
                    <a:pt x="122" y="92"/>
                    <a:pt x="120" y="94"/>
                    <a:pt x="120" y="96"/>
                  </a:cubicBezTo>
                  <a:close/>
                  <a:moveTo>
                    <a:pt x="134" y="135"/>
                  </a:moveTo>
                  <a:cubicBezTo>
                    <a:pt x="135" y="135"/>
                    <a:pt x="136" y="134"/>
                    <a:pt x="137" y="134"/>
                  </a:cubicBezTo>
                  <a:cubicBezTo>
                    <a:pt x="153" y="121"/>
                    <a:pt x="153" y="121"/>
                    <a:pt x="153" y="121"/>
                  </a:cubicBezTo>
                  <a:cubicBezTo>
                    <a:pt x="154" y="120"/>
                    <a:pt x="155" y="117"/>
                    <a:pt x="153" y="116"/>
                  </a:cubicBezTo>
                  <a:cubicBezTo>
                    <a:pt x="152" y="114"/>
                    <a:pt x="149" y="114"/>
                    <a:pt x="148" y="115"/>
                  </a:cubicBezTo>
                  <a:cubicBezTo>
                    <a:pt x="132" y="128"/>
                    <a:pt x="132" y="128"/>
                    <a:pt x="132" y="128"/>
                  </a:cubicBezTo>
                  <a:cubicBezTo>
                    <a:pt x="130" y="129"/>
                    <a:pt x="130" y="131"/>
                    <a:pt x="131" y="133"/>
                  </a:cubicBezTo>
                  <a:cubicBezTo>
                    <a:pt x="132" y="134"/>
                    <a:pt x="133" y="135"/>
                    <a:pt x="134" y="135"/>
                  </a:cubicBezTo>
                  <a:close/>
                  <a:moveTo>
                    <a:pt x="154" y="152"/>
                  </a:moveTo>
                  <a:cubicBezTo>
                    <a:pt x="155" y="152"/>
                    <a:pt x="156" y="152"/>
                    <a:pt x="156" y="152"/>
                  </a:cubicBezTo>
                  <a:cubicBezTo>
                    <a:pt x="158" y="152"/>
                    <a:pt x="159" y="152"/>
                    <a:pt x="160" y="150"/>
                  </a:cubicBezTo>
                  <a:cubicBezTo>
                    <a:pt x="168" y="134"/>
                    <a:pt x="168" y="134"/>
                    <a:pt x="168" y="134"/>
                  </a:cubicBezTo>
                  <a:cubicBezTo>
                    <a:pt x="169" y="132"/>
                    <a:pt x="168" y="130"/>
                    <a:pt x="166" y="129"/>
                  </a:cubicBezTo>
                  <a:cubicBezTo>
                    <a:pt x="164" y="128"/>
                    <a:pt x="162" y="129"/>
                    <a:pt x="161" y="131"/>
                  </a:cubicBezTo>
                  <a:cubicBezTo>
                    <a:pt x="153" y="147"/>
                    <a:pt x="153" y="147"/>
                    <a:pt x="153" y="147"/>
                  </a:cubicBezTo>
                  <a:cubicBezTo>
                    <a:pt x="152" y="149"/>
                    <a:pt x="153" y="151"/>
                    <a:pt x="154" y="152"/>
                  </a:cubicBezTo>
                  <a:close/>
                  <a:moveTo>
                    <a:pt x="188" y="40"/>
                  </a:moveTo>
                  <a:cubicBezTo>
                    <a:pt x="196" y="40"/>
                    <a:pt x="196" y="28"/>
                    <a:pt x="188" y="28"/>
                  </a:cubicBezTo>
                  <a:cubicBezTo>
                    <a:pt x="180" y="28"/>
                    <a:pt x="180" y="40"/>
                    <a:pt x="188" y="40"/>
                  </a:cubicBezTo>
                  <a:close/>
                  <a:moveTo>
                    <a:pt x="187" y="157"/>
                  </a:moveTo>
                  <a:cubicBezTo>
                    <a:pt x="180" y="157"/>
                    <a:pt x="180" y="169"/>
                    <a:pt x="187" y="169"/>
                  </a:cubicBezTo>
                  <a:cubicBezTo>
                    <a:pt x="195" y="169"/>
                    <a:pt x="195" y="157"/>
                    <a:pt x="187" y="157"/>
                  </a:cubicBezTo>
                  <a:close/>
                  <a:moveTo>
                    <a:pt x="203" y="172"/>
                  </a:moveTo>
                  <a:cubicBezTo>
                    <a:pt x="195" y="172"/>
                    <a:pt x="195" y="184"/>
                    <a:pt x="203" y="184"/>
                  </a:cubicBezTo>
                  <a:cubicBezTo>
                    <a:pt x="211" y="184"/>
                    <a:pt x="211" y="172"/>
                    <a:pt x="203" y="172"/>
                  </a:cubicBezTo>
                  <a:close/>
                  <a:moveTo>
                    <a:pt x="177" y="182"/>
                  </a:moveTo>
                  <a:cubicBezTo>
                    <a:pt x="169" y="182"/>
                    <a:pt x="169" y="194"/>
                    <a:pt x="177" y="194"/>
                  </a:cubicBezTo>
                  <a:cubicBezTo>
                    <a:pt x="185" y="194"/>
                    <a:pt x="185" y="182"/>
                    <a:pt x="177" y="182"/>
                  </a:cubicBezTo>
                  <a:close/>
                  <a:moveTo>
                    <a:pt x="213" y="52"/>
                  </a:moveTo>
                  <a:cubicBezTo>
                    <a:pt x="206" y="52"/>
                    <a:pt x="206" y="64"/>
                    <a:pt x="213" y="64"/>
                  </a:cubicBezTo>
                  <a:cubicBezTo>
                    <a:pt x="221" y="64"/>
                    <a:pt x="221" y="52"/>
                    <a:pt x="213" y="52"/>
                  </a:cubicBezTo>
                  <a:close/>
                  <a:moveTo>
                    <a:pt x="201" y="27"/>
                  </a:moveTo>
                  <a:cubicBezTo>
                    <a:pt x="209" y="27"/>
                    <a:pt x="209" y="15"/>
                    <a:pt x="201" y="15"/>
                  </a:cubicBezTo>
                  <a:cubicBezTo>
                    <a:pt x="194" y="15"/>
                    <a:pt x="194" y="27"/>
                    <a:pt x="201" y="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674BC1DF-7FB2-477A-A989-4401EB7A337E}"/>
                </a:ext>
              </a:extLst>
            </p:cNvPr>
            <p:cNvSpPr/>
            <p:nvPr/>
          </p:nvSpPr>
          <p:spPr>
            <a:xfrm>
              <a:off x="9331665" y="1134964"/>
              <a:ext cx="476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4" name="Group 13">
              <a:extLst>
                <a:ext uri="{FF2B5EF4-FFF2-40B4-BE49-F238E27FC236}">
                  <a16:creationId xmlns:a16="http://schemas.microsoft.com/office/drawing/2014/main" id="{F03139A6-361E-4197-89B0-69BC8E500FA1}"/>
                </a:ext>
              </a:extLst>
            </p:cNvPr>
            <p:cNvGrpSpPr/>
            <p:nvPr/>
          </p:nvGrpSpPr>
          <p:grpSpPr>
            <a:xfrm>
              <a:off x="8218134" y="2065397"/>
              <a:ext cx="2703312" cy="985116"/>
              <a:chOff x="8218134" y="2065397"/>
              <a:chExt cx="2703312" cy="985116"/>
            </a:xfrm>
          </p:grpSpPr>
          <p:sp>
            <p:nvSpPr>
              <p:cNvPr id="18" name="TextBox 17">
                <a:extLst>
                  <a:ext uri="{FF2B5EF4-FFF2-40B4-BE49-F238E27FC236}">
                    <a16:creationId xmlns:a16="http://schemas.microsoft.com/office/drawing/2014/main" id="{0935BEA5-610D-485A-9065-7FB94A870091}"/>
                  </a:ext>
                </a:extLst>
              </p:cNvPr>
              <p:cNvSpPr txBox="1"/>
              <p:nvPr/>
            </p:nvSpPr>
            <p:spPr>
              <a:xfrm>
                <a:off x="8218134" y="2404182"/>
                <a:ext cx="2703312" cy="646331"/>
              </a:xfrm>
              <a:prstGeom prst="rect">
                <a:avLst/>
              </a:prstGeom>
              <a:noFill/>
            </p:spPr>
            <p:txBody>
              <a:bodyPr wrap="square" lIns="91440" tIns="45720" rIns="91440" bIns="45720" rtlCol="0">
                <a:spAutoFit/>
              </a:bodyPr>
              <a:lstStyle/>
              <a:p>
                <a:pPr algn="ctr"/>
                <a:r>
                  <a:rPr lang="id-ID" sz="1200" dirty="0">
                    <a:solidFill>
                      <a:schemeClr val="bg1"/>
                    </a:solidFill>
                    <a:latin typeface="Segoe UI Light" panose="020B0502040204020203" pitchFamily="34" charset="0"/>
                    <a:cs typeface="Segoe UI Light" panose="020B0502040204020203" pitchFamily="34" charset="0"/>
                  </a:rPr>
                  <a:t>Lorem ipsum dolor sit amet consectetuer adipiscing elit, sed diam nonummy nibh</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19" name="TextBox 18">
                <a:extLst>
                  <a:ext uri="{FF2B5EF4-FFF2-40B4-BE49-F238E27FC236}">
                    <a16:creationId xmlns:a16="http://schemas.microsoft.com/office/drawing/2014/main" id="{0312F88B-4073-4E6A-BB3E-EF6F90CF07CE}"/>
                  </a:ext>
                </a:extLst>
              </p:cNvPr>
              <p:cNvSpPr txBox="1"/>
              <p:nvPr/>
            </p:nvSpPr>
            <p:spPr>
              <a:xfrm>
                <a:off x="8518130" y="2065397"/>
                <a:ext cx="2103320" cy="338554"/>
              </a:xfrm>
              <a:prstGeom prst="rect">
                <a:avLst/>
              </a:prstGeom>
              <a:noFill/>
            </p:spPr>
            <p:txBody>
              <a:bodyPr wrap="square" lIns="91440" tIns="45720" rIns="91440" bIns="45720" rtlCol="0">
                <a:spAutoFit/>
              </a:bodyPr>
              <a:lstStyle/>
              <a:p>
                <a:pPr algn="ctr"/>
                <a:r>
                  <a:rPr lang="en-US" sz="1600" dirty="0">
                    <a:solidFill>
                      <a:schemeClr val="bg1"/>
                    </a:solidFill>
                    <a:latin typeface="Nexa Bold" panose="02000000000000000000" pitchFamily="50" charset="0"/>
                    <a:ea typeface="Liberation Sans" panose="020B0604020202020204" pitchFamily="34" charset="0"/>
                    <a:cs typeface="Segoe UI" panose="020B0502040204020203" pitchFamily="34" charset="0"/>
                  </a:rPr>
                  <a:t>International</a:t>
                </a:r>
              </a:p>
            </p:txBody>
          </p:sp>
        </p:grpSp>
      </p:grpSp>
      <p:grpSp>
        <p:nvGrpSpPr>
          <p:cNvPr id="43" name="Group 42">
            <a:extLst>
              <a:ext uri="{FF2B5EF4-FFF2-40B4-BE49-F238E27FC236}">
                <a16:creationId xmlns:a16="http://schemas.microsoft.com/office/drawing/2014/main" id="{01E3150A-9283-4CAE-A1E8-21AAE22DD7E6}"/>
              </a:ext>
            </a:extLst>
          </p:cNvPr>
          <p:cNvGrpSpPr/>
          <p:nvPr/>
        </p:nvGrpSpPr>
        <p:grpSpPr>
          <a:xfrm>
            <a:off x="957001" y="3505074"/>
            <a:ext cx="3330420" cy="2217963"/>
            <a:chOff x="957001" y="3505074"/>
            <a:chExt cx="3330420" cy="2217963"/>
          </a:xfrm>
        </p:grpSpPr>
        <p:sp>
          <p:nvSpPr>
            <p:cNvPr id="21" name="Rectangle: Rounded Corners 20">
              <a:extLst>
                <a:ext uri="{FF2B5EF4-FFF2-40B4-BE49-F238E27FC236}">
                  <a16:creationId xmlns:a16="http://schemas.microsoft.com/office/drawing/2014/main" id="{6259A11C-54EC-4D7A-BF64-D3EF78FCAB48}"/>
                </a:ext>
              </a:extLst>
            </p:cNvPr>
            <p:cNvSpPr/>
            <p:nvPr/>
          </p:nvSpPr>
          <p:spPr>
            <a:xfrm>
              <a:off x="957001" y="3505074"/>
              <a:ext cx="3330420" cy="2217963"/>
            </a:xfrm>
            <a:prstGeom prst="roundRect">
              <a:avLst>
                <a:gd name="adj" fmla="val 712"/>
              </a:avLst>
            </a:prstGeom>
            <a:solidFill>
              <a:schemeClr val="bg1">
                <a:alpha val="27000"/>
              </a:schemeClr>
            </a:solidFill>
            <a:ln>
              <a:noFill/>
            </a:ln>
            <a:effectLst>
              <a:outerShdw blurRad="1270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73">
              <a:extLst>
                <a:ext uri="{FF2B5EF4-FFF2-40B4-BE49-F238E27FC236}">
                  <a16:creationId xmlns:a16="http://schemas.microsoft.com/office/drawing/2014/main" id="{55E13227-645D-4528-A659-A2318182A26C}"/>
                </a:ext>
              </a:extLst>
            </p:cNvPr>
            <p:cNvSpPr>
              <a:spLocks noEditPoints="1"/>
            </p:cNvSpPr>
            <p:nvPr/>
          </p:nvSpPr>
          <p:spPr bwMode="auto">
            <a:xfrm>
              <a:off x="2355500" y="3830294"/>
              <a:ext cx="533423" cy="361272"/>
            </a:xfrm>
            <a:custGeom>
              <a:avLst/>
              <a:gdLst>
                <a:gd name="T0" fmla="*/ 221 w 223"/>
                <a:gd name="T1" fmla="*/ 88 h 152"/>
                <a:gd name="T2" fmla="*/ 139 w 223"/>
                <a:gd name="T3" fmla="*/ 1 h 152"/>
                <a:gd name="T4" fmla="*/ 25 w 223"/>
                <a:gd name="T5" fmla="*/ 0 h 152"/>
                <a:gd name="T6" fmla="*/ 0 w 223"/>
                <a:gd name="T7" fmla="*/ 73 h 152"/>
                <a:gd name="T8" fmla="*/ 8 w 223"/>
                <a:gd name="T9" fmla="*/ 117 h 152"/>
                <a:gd name="T10" fmla="*/ 34 w 223"/>
                <a:gd name="T11" fmla="*/ 104 h 152"/>
                <a:gd name="T12" fmla="*/ 59 w 223"/>
                <a:gd name="T13" fmla="*/ 139 h 152"/>
                <a:gd name="T14" fmla="*/ 150 w 223"/>
                <a:gd name="T15" fmla="*/ 144 h 152"/>
                <a:gd name="T16" fmla="*/ 148 w 223"/>
                <a:gd name="T17" fmla="*/ 130 h 152"/>
                <a:gd name="T18" fmla="*/ 206 w 223"/>
                <a:gd name="T19" fmla="*/ 130 h 152"/>
                <a:gd name="T20" fmla="*/ 204 w 223"/>
                <a:gd name="T21" fmla="*/ 140 h 152"/>
                <a:gd name="T22" fmla="*/ 217 w 223"/>
                <a:gd name="T23" fmla="*/ 135 h 152"/>
                <a:gd name="T24" fmla="*/ 212 w 223"/>
                <a:gd name="T25" fmla="*/ 118 h 152"/>
                <a:gd name="T26" fmla="*/ 139 w 223"/>
                <a:gd name="T27" fmla="*/ 130 h 152"/>
                <a:gd name="T28" fmla="*/ 68 w 223"/>
                <a:gd name="T29" fmla="*/ 136 h 152"/>
                <a:gd name="T30" fmla="*/ 34 w 223"/>
                <a:gd name="T31" fmla="*/ 96 h 152"/>
                <a:gd name="T32" fmla="*/ 8 w 223"/>
                <a:gd name="T33" fmla="*/ 75 h 152"/>
                <a:gd name="T34" fmla="*/ 36 w 223"/>
                <a:gd name="T35" fmla="*/ 8 h 152"/>
                <a:gd name="T36" fmla="*/ 186 w 223"/>
                <a:gd name="T37" fmla="*/ 65 h 152"/>
                <a:gd name="T38" fmla="*/ 212 w 223"/>
                <a:gd name="T39" fmla="*/ 118 h 152"/>
                <a:gd name="T40" fmla="*/ 32 w 223"/>
                <a:gd name="T41" fmla="*/ 60 h 152"/>
                <a:gd name="T42" fmla="*/ 60 w 223"/>
                <a:gd name="T43" fmla="*/ 20 h 152"/>
                <a:gd name="T44" fmla="*/ 72 w 223"/>
                <a:gd name="T45" fmla="*/ 20 h 152"/>
                <a:gd name="T46" fmla="*/ 176 w 223"/>
                <a:gd name="T47" fmla="*/ 68 h 152"/>
                <a:gd name="T48" fmla="*/ 72 w 223"/>
                <a:gd name="T49" fmla="*/ 20 h 152"/>
                <a:gd name="T50" fmla="*/ 76 w 223"/>
                <a:gd name="T51" fmla="*/ 28 h 152"/>
                <a:gd name="T52" fmla="*/ 158 w 223"/>
                <a:gd name="T53" fmla="*/ 60 h 152"/>
                <a:gd name="T54" fmla="*/ 176 w 223"/>
                <a:gd name="T55" fmla="*/ 112 h 152"/>
                <a:gd name="T56" fmla="*/ 176 w 223"/>
                <a:gd name="T57" fmla="*/ 152 h 152"/>
                <a:gd name="T58" fmla="*/ 176 w 223"/>
                <a:gd name="T59" fmla="*/ 112 h 152"/>
                <a:gd name="T60" fmla="*/ 163 w 223"/>
                <a:gd name="T61" fmla="*/ 132 h 152"/>
                <a:gd name="T62" fmla="*/ 189 w 223"/>
                <a:gd name="T63" fmla="*/ 132 h 152"/>
                <a:gd name="T64" fmla="*/ 32 w 223"/>
                <a:gd name="T65" fmla="*/ 112 h 152"/>
                <a:gd name="T66" fmla="*/ 32 w 223"/>
                <a:gd name="T67" fmla="*/ 152 h 152"/>
                <a:gd name="T68" fmla="*/ 32 w 223"/>
                <a:gd name="T69" fmla="*/ 112 h 152"/>
                <a:gd name="T70" fmla="*/ 19 w 223"/>
                <a:gd name="T71" fmla="*/ 132 h 152"/>
                <a:gd name="T72" fmla="*/ 45 w 223"/>
                <a:gd name="T73" fmla="*/ 1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3" h="152">
                  <a:moveTo>
                    <a:pt x="221" y="89"/>
                  </a:moveTo>
                  <a:cubicBezTo>
                    <a:pt x="221" y="88"/>
                    <a:pt x="221" y="88"/>
                    <a:pt x="221" y="88"/>
                  </a:cubicBezTo>
                  <a:cubicBezTo>
                    <a:pt x="193" y="62"/>
                    <a:pt x="193" y="62"/>
                    <a:pt x="193" y="62"/>
                  </a:cubicBezTo>
                  <a:cubicBezTo>
                    <a:pt x="180" y="31"/>
                    <a:pt x="141" y="2"/>
                    <a:pt x="139" y="1"/>
                  </a:cubicBezTo>
                  <a:cubicBezTo>
                    <a:pt x="138" y="0"/>
                    <a:pt x="138" y="0"/>
                    <a:pt x="138" y="0"/>
                  </a:cubicBezTo>
                  <a:cubicBezTo>
                    <a:pt x="25" y="0"/>
                    <a:pt x="25" y="0"/>
                    <a:pt x="25" y="0"/>
                  </a:cubicBezTo>
                  <a:cubicBezTo>
                    <a:pt x="30" y="14"/>
                    <a:pt x="30" y="14"/>
                    <a:pt x="30" y="14"/>
                  </a:cubicBezTo>
                  <a:cubicBezTo>
                    <a:pt x="0" y="73"/>
                    <a:pt x="0" y="73"/>
                    <a:pt x="0" y="73"/>
                  </a:cubicBezTo>
                  <a:cubicBezTo>
                    <a:pt x="0" y="113"/>
                    <a:pt x="0" y="113"/>
                    <a:pt x="0" y="113"/>
                  </a:cubicBezTo>
                  <a:cubicBezTo>
                    <a:pt x="8" y="117"/>
                    <a:pt x="8" y="117"/>
                    <a:pt x="8" y="117"/>
                  </a:cubicBezTo>
                  <a:cubicBezTo>
                    <a:pt x="10" y="114"/>
                    <a:pt x="10" y="114"/>
                    <a:pt x="10" y="114"/>
                  </a:cubicBezTo>
                  <a:cubicBezTo>
                    <a:pt x="15" y="106"/>
                    <a:pt x="24" y="104"/>
                    <a:pt x="34" y="104"/>
                  </a:cubicBezTo>
                  <a:cubicBezTo>
                    <a:pt x="51" y="104"/>
                    <a:pt x="61" y="114"/>
                    <a:pt x="61" y="130"/>
                  </a:cubicBezTo>
                  <a:cubicBezTo>
                    <a:pt x="61" y="133"/>
                    <a:pt x="60" y="136"/>
                    <a:pt x="59" y="139"/>
                  </a:cubicBezTo>
                  <a:cubicBezTo>
                    <a:pt x="58" y="144"/>
                    <a:pt x="58" y="144"/>
                    <a:pt x="58" y="144"/>
                  </a:cubicBezTo>
                  <a:cubicBezTo>
                    <a:pt x="150" y="144"/>
                    <a:pt x="150" y="144"/>
                    <a:pt x="150" y="144"/>
                  </a:cubicBezTo>
                  <a:cubicBezTo>
                    <a:pt x="149" y="139"/>
                    <a:pt x="149" y="139"/>
                    <a:pt x="149" y="139"/>
                  </a:cubicBezTo>
                  <a:cubicBezTo>
                    <a:pt x="148" y="136"/>
                    <a:pt x="148" y="133"/>
                    <a:pt x="148" y="130"/>
                  </a:cubicBezTo>
                  <a:cubicBezTo>
                    <a:pt x="148" y="114"/>
                    <a:pt x="161" y="104"/>
                    <a:pt x="177" y="104"/>
                  </a:cubicBezTo>
                  <a:cubicBezTo>
                    <a:pt x="193" y="104"/>
                    <a:pt x="206" y="114"/>
                    <a:pt x="206" y="130"/>
                  </a:cubicBezTo>
                  <a:cubicBezTo>
                    <a:pt x="206" y="131"/>
                    <a:pt x="206" y="132"/>
                    <a:pt x="206" y="133"/>
                  </a:cubicBezTo>
                  <a:cubicBezTo>
                    <a:pt x="204" y="140"/>
                    <a:pt x="204" y="140"/>
                    <a:pt x="204" y="140"/>
                  </a:cubicBezTo>
                  <a:cubicBezTo>
                    <a:pt x="216" y="140"/>
                    <a:pt x="216" y="140"/>
                    <a:pt x="216" y="140"/>
                  </a:cubicBezTo>
                  <a:cubicBezTo>
                    <a:pt x="217" y="135"/>
                    <a:pt x="217" y="135"/>
                    <a:pt x="217" y="135"/>
                  </a:cubicBezTo>
                  <a:cubicBezTo>
                    <a:pt x="223" y="111"/>
                    <a:pt x="219" y="90"/>
                    <a:pt x="221" y="89"/>
                  </a:cubicBezTo>
                  <a:close/>
                  <a:moveTo>
                    <a:pt x="212" y="118"/>
                  </a:moveTo>
                  <a:cubicBezTo>
                    <a:pt x="207" y="104"/>
                    <a:pt x="193" y="96"/>
                    <a:pt x="177" y="96"/>
                  </a:cubicBezTo>
                  <a:cubicBezTo>
                    <a:pt x="157" y="96"/>
                    <a:pt x="139" y="110"/>
                    <a:pt x="139" y="130"/>
                  </a:cubicBezTo>
                  <a:cubicBezTo>
                    <a:pt x="139" y="132"/>
                    <a:pt x="140" y="134"/>
                    <a:pt x="140" y="136"/>
                  </a:cubicBezTo>
                  <a:cubicBezTo>
                    <a:pt x="68" y="136"/>
                    <a:pt x="68" y="136"/>
                    <a:pt x="68" y="136"/>
                  </a:cubicBezTo>
                  <a:cubicBezTo>
                    <a:pt x="69" y="134"/>
                    <a:pt x="69" y="132"/>
                    <a:pt x="69" y="130"/>
                  </a:cubicBezTo>
                  <a:cubicBezTo>
                    <a:pt x="69" y="110"/>
                    <a:pt x="55" y="96"/>
                    <a:pt x="34" y="96"/>
                  </a:cubicBezTo>
                  <a:cubicBezTo>
                    <a:pt x="24" y="96"/>
                    <a:pt x="15" y="97"/>
                    <a:pt x="8" y="103"/>
                  </a:cubicBezTo>
                  <a:cubicBezTo>
                    <a:pt x="8" y="75"/>
                    <a:pt x="8" y="75"/>
                    <a:pt x="8" y="75"/>
                  </a:cubicBezTo>
                  <a:cubicBezTo>
                    <a:pt x="38" y="14"/>
                    <a:pt x="38" y="14"/>
                    <a:pt x="38" y="14"/>
                  </a:cubicBezTo>
                  <a:cubicBezTo>
                    <a:pt x="36" y="8"/>
                    <a:pt x="36" y="8"/>
                    <a:pt x="36" y="8"/>
                  </a:cubicBezTo>
                  <a:cubicBezTo>
                    <a:pt x="135" y="8"/>
                    <a:pt x="135" y="8"/>
                    <a:pt x="135" y="8"/>
                  </a:cubicBezTo>
                  <a:cubicBezTo>
                    <a:pt x="142" y="13"/>
                    <a:pt x="175" y="39"/>
                    <a:pt x="186" y="65"/>
                  </a:cubicBezTo>
                  <a:cubicBezTo>
                    <a:pt x="212" y="92"/>
                    <a:pt x="212" y="92"/>
                    <a:pt x="212" y="92"/>
                  </a:cubicBezTo>
                  <a:cubicBezTo>
                    <a:pt x="213" y="95"/>
                    <a:pt x="213" y="106"/>
                    <a:pt x="212" y="118"/>
                  </a:cubicBezTo>
                  <a:close/>
                  <a:moveTo>
                    <a:pt x="52" y="20"/>
                  </a:moveTo>
                  <a:cubicBezTo>
                    <a:pt x="32" y="60"/>
                    <a:pt x="32" y="60"/>
                    <a:pt x="32" y="60"/>
                  </a:cubicBezTo>
                  <a:cubicBezTo>
                    <a:pt x="40" y="60"/>
                    <a:pt x="40" y="60"/>
                    <a:pt x="40" y="60"/>
                  </a:cubicBezTo>
                  <a:cubicBezTo>
                    <a:pt x="60" y="20"/>
                    <a:pt x="60" y="20"/>
                    <a:pt x="60" y="20"/>
                  </a:cubicBezTo>
                  <a:lnTo>
                    <a:pt x="52" y="20"/>
                  </a:lnTo>
                  <a:close/>
                  <a:moveTo>
                    <a:pt x="72" y="20"/>
                  </a:moveTo>
                  <a:cubicBezTo>
                    <a:pt x="55" y="58"/>
                    <a:pt x="55" y="58"/>
                    <a:pt x="55" y="58"/>
                  </a:cubicBezTo>
                  <a:cubicBezTo>
                    <a:pt x="176" y="68"/>
                    <a:pt x="176" y="68"/>
                    <a:pt x="176" y="68"/>
                  </a:cubicBezTo>
                  <a:cubicBezTo>
                    <a:pt x="136" y="20"/>
                    <a:pt x="136" y="20"/>
                    <a:pt x="136" y="20"/>
                  </a:cubicBezTo>
                  <a:lnTo>
                    <a:pt x="72" y="20"/>
                  </a:lnTo>
                  <a:close/>
                  <a:moveTo>
                    <a:pt x="66" y="51"/>
                  </a:moveTo>
                  <a:cubicBezTo>
                    <a:pt x="76" y="28"/>
                    <a:pt x="76" y="28"/>
                    <a:pt x="76" y="28"/>
                  </a:cubicBezTo>
                  <a:cubicBezTo>
                    <a:pt x="132" y="28"/>
                    <a:pt x="132" y="28"/>
                    <a:pt x="132" y="28"/>
                  </a:cubicBezTo>
                  <a:cubicBezTo>
                    <a:pt x="158" y="60"/>
                    <a:pt x="158" y="60"/>
                    <a:pt x="158" y="60"/>
                  </a:cubicBezTo>
                  <a:lnTo>
                    <a:pt x="66" y="51"/>
                  </a:lnTo>
                  <a:close/>
                  <a:moveTo>
                    <a:pt x="176" y="112"/>
                  </a:moveTo>
                  <a:cubicBezTo>
                    <a:pt x="165" y="112"/>
                    <a:pt x="156" y="121"/>
                    <a:pt x="156" y="132"/>
                  </a:cubicBezTo>
                  <a:cubicBezTo>
                    <a:pt x="156" y="143"/>
                    <a:pt x="165" y="152"/>
                    <a:pt x="176" y="152"/>
                  </a:cubicBezTo>
                  <a:cubicBezTo>
                    <a:pt x="187" y="152"/>
                    <a:pt x="196" y="143"/>
                    <a:pt x="196" y="132"/>
                  </a:cubicBezTo>
                  <a:cubicBezTo>
                    <a:pt x="196" y="121"/>
                    <a:pt x="187" y="112"/>
                    <a:pt x="176" y="112"/>
                  </a:cubicBezTo>
                  <a:close/>
                  <a:moveTo>
                    <a:pt x="176" y="145"/>
                  </a:moveTo>
                  <a:cubicBezTo>
                    <a:pt x="169" y="145"/>
                    <a:pt x="163" y="139"/>
                    <a:pt x="163" y="132"/>
                  </a:cubicBezTo>
                  <a:cubicBezTo>
                    <a:pt x="163" y="125"/>
                    <a:pt x="169" y="119"/>
                    <a:pt x="176" y="119"/>
                  </a:cubicBezTo>
                  <a:cubicBezTo>
                    <a:pt x="183" y="119"/>
                    <a:pt x="189" y="125"/>
                    <a:pt x="189" y="132"/>
                  </a:cubicBezTo>
                  <a:cubicBezTo>
                    <a:pt x="189" y="139"/>
                    <a:pt x="183" y="145"/>
                    <a:pt x="176" y="145"/>
                  </a:cubicBezTo>
                  <a:close/>
                  <a:moveTo>
                    <a:pt x="32" y="112"/>
                  </a:moveTo>
                  <a:cubicBezTo>
                    <a:pt x="21" y="112"/>
                    <a:pt x="12" y="121"/>
                    <a:pt x="12" y="132"/>
                  </a:cubicBezTo>
                  <a:cubicBezTo>
                    <a:pt x="12" y="143"/>
                    <a:pt x="21" y="152"/>
                    <a:pt x="32" y="152"/>
                  </a:cubicBezTo>
                  <a:cubicBezTo>
                    <a:pt x="43" y="152"/>
                    <a:pt x="52" y="143"/>
                    <a:pt x="52" y="132"/>
                  </a:cubicBezTo>
                  <a:cubicBezTo>
                    <a:pt x="52" y="121"/>
                    <a:pt x="43" y="112"/>
                    <a:pt x="32" y="112"/>
                  </a:cubicBezTo>
                  <a:close/>
                  <a:moveTo>
                    <a:pt x="32" y="145"/>
                  </a:moveTo>
                  <a:cubicBezTo>
                    <a:pt x="25" y="145"/>
                    <a:pt x="19" y="139"/>
                    <a:pt x="19" y="132"/>
                  </a:cubicBezTo>
                  <a:cubicBezTo>
                    <a:pt x="19" y="125"/>
                    <a:pt x="25" y="119"/>
                    <a:pt x="32" y="119"/>
                  </a:cubicBezTo>
                  <a:cubicBezTo>
                    <a:pt x="39" y="119"/>
                    <a:pt x="45" y="125"/>
                    <a:pt x="45" y="132"/>
                  </a:cubicBezTo>
                  <a:cubicBezTo>
                    <a:pt x="45" y="139"/>
                    <a:pt x="39" y="145"/>
                    <a:pt x="32" y="1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B45190CD-C95A-4615-AF5D-679B0DC5B693}"/>
                </a:ext>
              </a:extLst>
            </p:cNvPr>
            <p:cNvSpPr/>
            <p:nvPr/>
          </p:nvSpPr>
          <p:spPr>
            <a:xfrm>
              <a:off x="2384086" y="3505074"/>
              <a:ext cx="476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2" name="Group 31">
              <a:extLst>
                <a:ext uri="{FF2B5EF4-FFF2-40B4-BE49-F238E27FC236}">
                  <a16:creationId xmlns:a16="http://schemas.microsoft.com/office/drawing/2014/main" id="{53A9C0A3-FEED-40DF-A6D2-62B83335C43B}"/>
                </a:ext>
              </a:extLst>
            </p:cNvPr>
            <p:cNvGrpSpPr/>
            <p:nvPr/>
          </p:nvGrpSpPr>
          <p:grpSpPr>
            <a:xfrm>
              <a:off x="1270555" y="4378195"/>
              <a:ext cx="2703312" cy="985116"/>
              <a:chOff x="1270555" y="4378195"/>
              <a:chExt cx="2703312" cy="985116"/>
            </a:xfrm>
          </p:grpSpPr>
          <p:sp>
            <p:nvSpPr>
              <p:cNvPr id="24" name="TextBox 23">
                <a:extLst>
                  <a:ext uri="{FF2B5EF4-FFF2-40B4-BE49-F238E27FC236}">
                    <a16:creationId xmlns:a16="http://schemas.microsoft.com/office/drawing/2014/main" id="{78FE55C1-AAFB-4C09-9813-7E2E7769DFC3}"/>
                  </a:ext>
                </a:extLst>
              </p:cNvPr>
              <p:cNvSpPr txBox="1"/>
              <p:nvPr/>
            </p:nvSpPr>
            <p:spPr>
              <a:xfrm>
                <a:off x="1270555" y="4716980"/>
                <a:ext cx="2703312" cy="646331"/>
              </a:xfrm>
              <a:prstGeom prst="rect">
                <a:avLst/>
              </a:prstGeom>
              <a:noFill/>
            </p:spPr>
            <p:txBody>
              <a:bodyPr wrap="square" lIns="91440" tIns="45720" rIns="91440" bIns="45720" rtlCol="0">
                <a:spAutoFit/>
              </a:bodyPr>
              <a:lstStyle/>
              <a:p>
                <a:pPr algn="ctr"/>
                <a:r>
                  <a:rPr lang="id-ID" sz="1200" dirty="0">
                    <a:solidFill>
                      <a:schemeClr val="bg1"/>
                    </a:solidFill>
                    <a:latin typeface="Segoe UI Light" panose="020B0502040204020203" pitchFamily="34" charset="0"/>
                    <a:cs typeface="Segoe UI Light" panose="020B0502040204020203" pitchFamily="34" charset="0"/>
                  </a:rPr>
                  <a:t>Lorem ipsum dolor sit amet consectetuer adipiscing elit, sed diam nonummy nibh</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25" name="TextBox 24">
                <a:extLst>
                  <a:ext uri="{FF2B5EF4-FFF2-40B4-BE49-F238E27FC236}">
                    <a16:creationId xmlns:a16="http://schemas.microsoft.com/office/drawing/2014/main" id="{C4363117-B578-4C85-B753-99C71061C4AC}"/>
                  </a:ext>
                </a:extLst>
              </p:cNvPr>
              <p:cNvSpPr txBox="1"/>
              <p:nvPr/>
            </p:nvSpPr>
            <p:spPr>
              <a:xfrm>
                <a:off x="1570551" y="4378195"/>
                <a:ext cx="2103320" cy="338554"/>
              </a:xfrm>
              <a:prstGeom prst="rect">
                <a:avLst/>
              </a:prstGeom>
              <a:noFill/>
            </p:spPr>
            <p:txBody>
              <a:bodyPr wrap="square" lIns="91440" tIns="45720" rIns="91440" bIns="45720" rtlCol="0">
                <a:spAutoFit/>
              </a:bodyPr>
              <a:lstStyle/>
              <a:p>
                <a:pPr algn="ctr"/>
                <a:r>
                  <a:rPr lang="en-US" sz="1600" dirty="0">
                    <a:solidFill>
                      <a:schemeClr val="bg1"/>
                    </a:solidFill>
                    <a:latin typeface="Nexa Bold" panose="02000000000000000000" pitchFamily="50" charset="0"/>
                    <a:ea typeface="Liberation Sans" panose="020B0604020202020204" pitchFamily="34" charset="0"/>
                    <a:cs typeface="Segoe UI" panose="020B0502040204020203" pitchFamily="34" charset="0"/>
                  </a:rPr>
                  <a:t>Vehicle</a:t>
                </a:r>
              </a:p>
            </p:txBody>
          </p:sp>
        </p:grpSp>
      </p:grpSp>
      <p:grpSp>
        <p:nvGrpSpPr>
          <p:cNvPr id="42" name="Group 41">
            <a:extLst>
              <a:ext uri="{FF2B5EF4-FFF2-40B4-BE49-F238E27FC236}">
                <a16:creationId xmlns:a16="http://schemas.microsoft.com/office/drawing/2014/main" id="{DCA37D3F-30B5-4DB1-986F-831E87488058}"/>
              </a:ext>
            </a:extLst>
          </p:cNvPr>
          <p:cNvGrpSpPr/>
          <p:nvPr/>
        </p:nvGrpSpPr>
        <p:grpSpPr>
          <a:xfrm>
            <a:off x="4425673" y="3505074"/>
            <a:ext cx="3330420" cy="2217963"/>
            <a:chOff x="4425673" y="3505074"/>
            <a:chExt cx="3330420" cy="2217963"/>
          </a:xfrm>
        </p:grpSpPr>
        <p:sp>
          <p:nvSpPr>
            <p:cNvPr id="27" name="Rectangle: Rounded Corners 26">
              <a:extLst>
                <a:ext uri="{FF2B5EF4-FFF2-40B4-BE49-F238E27FC236}">
                  <a16:creationId xmlns:a16="http://schemas.microsoft.com/office/drawing/2014/main" id="{5A0EC4C0-FFAB-4AA0-90A2-C9AAE4CA811D}"/>
                </a:ext>
              </a:extLst>
            </p:cNvPr>
            <p:cNvSpPr/>
            <p:nvPr/>
          </p:nvSpPr>
          <p:spPr>
            <a:xfrm>
              <a:off x="4425673" y="3505074"/>
              <a:ext cx="3330420" cy="2217963"/>
            </a:xfrm>
            <a:prstGeom prst="roundRect">
              <a:avLst>
                <a:gd name="adj" fmla="val 712"/>
              </a:avLst>
            </a:prstGeom>
            <a:solidFill>
              <a:schemeClr val="bg1">
                <a:alpha val="27000"/>
              </a:schemeClr>
            </a:solidFill>
            <a:ln>
              <a:noFill/>
            </a:ln>
            <a:effectLst>
              <a:outerShdw blurRad="1270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Freeform 44">
              <a:extLst>
                <a:ext uri="{FF2B5EF4-FFF2-40B4-BE49-F238E27FC236}">
                  <a16:creationId xmlns:a16="http://schemas.microsoft.com/office/drawing/2014/main" id="{C864E9D9-2879-4724-BF45-C184BBF551B2}"/>
                </a:ext>
              </a:extLst>
            </p:cNvPr>
            <p:cNvSpPr>
              <a:spLocks noEditPoints="1"/>
            </p:cNvSpPr>
            <p:nvPr/>
          </p:nvSpPr>
          <p:spPr bwMode="auto">
            <a:xfrm>
              <a:off x="5840057" y="3801794"/>
              <a:ext cx="501650" cy="418274"/>
            </a:xfrm>
            <a:custGeom>
              <a:avLst/>
              <a:gdLst>
                <a:gd name="T0" fmla="*/ 64 w 216"/>
                <a:gd name="T1" fmla="*/ 144 h 180"/>
                <a:gd name="T2" fmla="*/ 104 w 216"/>
                <a:gd name="T3" fmla="*/ 151 h 180"/>
                <a:gd name="T4" fmla="*/ 104 w 216"/>
                <a:gd name="T5" fmla="*/ 153 h 180"/>
                <a:gd name="T6" fmla="*/ 108 w 216"/>
                <a:gd name="T7" fmla="*/ 152 h 180"/>
                <a:gd name="T8" fmla="*/ 112 w 216"/>
                <a:gd name="T9" fmla="*/ 153 h 180"/>
                <a:gd name="T10" fmla="*/ 112 w 216"/>
                <a:gd name="T11" fmla="*/ 151 h 180"/>
                <a:gd name="T12" fmla="*/ 152 w 216"/>
                <a:gd name="T13" fmla="*/ 144 h 180"/>
                <a:gd name="T14" fmla="*/ 195 w 216"/>
                <a:gd name="T15" fmla="*/ 152 h 180"/>
                <a:gd name="T16" fmla="*/ 200 w 216"/>
                <a:gd name="T17" fmla="*/ 153 h 180"/>
                <a:gd name="T18" fmla="*/ 200 w 216"/>
                <a:gd name="T19" fmla="*/ 9 h 180"/>
                <a:gd name="T20" fmla="*/ 197 w 216"/>
                <a:gd name="T21" fmla="*/ 8 h 180"/>
                <a:gd name="T22" fmla="*/ 152 w 216"/>
                <a:gd name="T23" fmla="*/ 0 h 180"/>
                <a:gd name="T24" fmla="*/ 108 w 216"/>
                <a:gd name="T25" fmla="*/ 8 h 180"/>
                <a:gd name="T26" fmla="*/ 64 w 216"/>
                <a:gd name="T27" fmla="*/ 0 h 180"/>
                <a:gd name="T28" fmla="*/ 19 w 216"/>
                <a:gd name="T29" fmla="*/ 8 h 180"/>
                <a:gd name="T30" fmla="*/ 16 w 216"/>
                <a:gd name="T31" fmla="*/ 9 h 180"/>
                <a:gd name="T32" fmla="*/ 16 w 216"/>
                <a:gd name="T33" fmla="*/ 153 h 180"/>
                <a:gd name="T34" fmla="*/ 21 w 216"/>
                <a:gd name="T35" fmla="*/ 152 h 180"/>
                <a:gd name="T36" fmla="*/ 64 w 216"/>
                <a:gd name="T37" fmla="*/ 144 h 180"/>
                <a:gd name="T38" fmla="*/ 112 w 216"/>
                <a:gd name="T39" fmla="*/ 15 h 180"/>
                <a:gd name="T40" fmla="*/ 152 w 216"/>
                <a:gd name="T41" fmla="*/ 8 h 180"/>
                <a:gd name="T42" fmla="*/ 192 w 216"/>
                <a:gd name="T43" fmla="*/ 15 h 180"/>
                <a:gd name="T44" fmla="*/ 192 w 216"/>
                <a:gd name="T45" fmla="*/ 143 h 180"/>
                <a:gd name="T46" fmla="*/ 152 w 216"/>
                <a:gd name="T47" fmla="*/ 136 h 180"/>
                <a:gd name="T48" fmla="*/ 112 w 216"/>
                <a:gd name="T49" fmla="*/ 143 h 180"/>
                <a:gd name="T50" fmla="*/ 112 w 216"/>
                <a:gd name="T51" fmla="*/ 15 h 180"/>
                <a:gd name="T52" fmla="*/ 24 w 216"/>
                <a:gd name="T53" fmla="*/ 15 h 180"/>
                <a:gd name="T54" fmla="*/ 64 w 216"/>
                <a:gd name="T55" fmla="*/ 8 h 180"/>
                <a:gd name="T56" fmla="*/ 104 w 216"/>
                <a:gd name="T57" fmla="*/ 15 h 180"/>
                <a:gd name="T58" fmla="*/ 104 w 216"/>
                <a:gd name="T59" fmla="*/ 143 h 180"/>
                <a:gd name="T60" fmla="*/ 64 w 216"/>
                <a:gd name="T61" fmla="*/ 136 h 180"/>
                <a:gd name="T62" fmla="*/ 24 w 216"/>
                <a:gd name="T63" fmla="*/ 143 h 180"/>
                <a:gd name="T64" fmla="*/ 24 w 216"/>
                <a:gd name="T65" fmla="*/ 15 h 180"/>
                <a:gd name="T66" fmla="*/ 208 w 216"/>
                <a:gd name="T67" fmla="*/ 20 h 180"/>
                <a:gd name="T68" fmla="*/ 208 w 216"/>
                <a:gd name="T69" fmla="*/ 164 h 180"/>
                <a:gd name="T70" fmla="*/ 120 w 216"/>
                <a:gd name="T71" fmla="*/ 164 h 180"/>
                <a:gd name="T72" fmla="*/ 120 w 216"/>
                <a:gd name="T73" fmla="*/ 172 h 180"/>
                <a:gd name="T74" fmla="*/ 96 w 216"/>
                <a:gd name="T75" fmla="*/ 172 h 180"/>
                <a:gd name="T76" fmla="*/ 96 w 216"/>
                <a:gd name="T77" fmla="*/ 164 h 180"/>
                <a:gd name="T78" fmla="*/ 8 w 216"/>
                <a:gd name="T79" fmla="*/ 164 h 180"/>
                <a:gd name="T80" fmla="*/ 8 w 216"/>
                <a:gd name="T81" fmla="*/ 20 h 180"/>
                <a:gd name="T82" fmla="*/ 0 w 216"/>
                <a:gd name="T83" fmla="*/ 20 h 180"/>
                <a:gd name="T84" fmla="*/ 0 w 216"/>
                <a:gd name="T85" fmla="*/ 172 h 180"/>
                <a:gd name="T86" fmla="*/ 88 w 216"/>
                <a:gd name="T87" fmla="*/ 172 h 180"/>
                <a:gd name="T88" fmla="*/ 88 w 216"/>
                <a:gd name="T89" fmla="*/ 180 h 180"/>
                <a:gd name="T90" fmla="*/ 128 w 216"/>
                <a:gd name="T91" fmla="*/ 180 h 180"/>
                <a:gd name="T92" fmla="*/ 128 w 216"/>
                <a:gd name="T93" fmla="*/ 172 h 180"/>
                <a:gd name="T94" fmla="*/ 216 w 216"/>
                <a:gd name="T95" fmla="*/ 172 h 180"/>
                <a:gd name="T96" fmla="*/ 216 w 216"/>
                <a:gd name="T97" fmla="*/ 20 h 180"/>
                <a:gd name="T98" fmla="*/ 208 w 216"/>
                <a:gd name="T99" fmla="*/ 2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180">
                  <a:moveTo>
                    <a:pt x="64" y="144"/>
                  </a:moveTo>
                  <a:cubicBezTo>
                    <a:pt x="73" y="144"/>
                    <a:pt x="96" y="149"/>
                    <a:pt x="104" y="151"/>
                  </a:cubicBezTo>
                  <a:cubicBezTo>
                    <a:pt x="104" y="153"/>
                    <a:pt x="104" y="153"/>
                    <a:pt x="104" y="153"/>
                  </a:cubicBezTo>
                  <a:cubicBezTo>
                    <a:pt x="108" y="152"/>
                    <a:pt x="108" y="152"/>
                    <a:pt x="108" y="152"/>
                  </a:cubicBezTo>
                  <a:cubicBezTo>
                    <a:pt x="112" y="153"/>
                    <a:pt x="112" y="153"/>
                    <a:pt x="112" y="153"/>
                  </a:cubicBezTo>
                  <a:cubicBezTo>
                    <a:pt x="112" y="151"/>
                    <a:pt x="112" y="151"/>
                    <a:pt x="112" y="151"/>
                  </a:cubicBezTo>
                  <a:cubicBezTo>
                    <a:pt x="120" y="149"/>
                    <a:pt x="144" y="144"/>
                    <a:pt x="152" y="144"/>
                  </a:cubicBezTo>
                  <a:cubicBezTo>
                    <a:pt x="163" y="144"/>
                    <a:pt x="195" y="152"/>
                    <a:pt x="195" y="152"/>
                  </a:cubicBezTo>
                  <a:cubicBezTo>
                    <a:pt x="200" y="153"/>
                    <a:pt x="200" y="153"/>
                    <a:pt x="200" y="153"/>
                  </a:cubicBezTo>
                  <a:cubicBezTo>
                    <a:pt x="200" y="9"/>
                    <a:pt x="200" y="9"/>
                    <a:pt x="200" y="9"/>
                  </a:cubicBezTo>
                  <a:cubicBezTo>
                    <a:pt x="197" y="8"/>
                    <a:pt x="197" y="8"/>
                    <a:pt x="197" y="8"/>
                  </a:cubicBezTo>
                  <a:cubicBezTo>
                    <a:pt x="196" y="8"/>
                    <a:pt x="164" y="0"/>
                    <a:pt x="152" y="0"/>
                  </a:cubicBezTo>
                  <a:cubicBezTo>
                    <a:pt x="142" y="0"/>
                    <a:pt x="114" y="7"/>
                    <a:pt x="108" y="8"/>
                  </a:cubicBezTo>
                  <a:cubicBezTo>
                    <a:pt x="103" y="7"/>
                    <a:pt x="75" y="0"/>
                    <a:pt x="64" y="0"/>
                  </a:cubicBezTo>
                  <a:cubicBezTo>
                    <a:pt x="53" y="0"/>
                    <a:pt x="21" y="8"/>
                    <a:pt x="19" y="8"/>
                  </a:cubicBezTo>
                  <a:cubicBezTo>
                    <a:pt x="16" y="9"/>
                    <a:pt x="16" y="9"/>
                    <a:pt x="16" y="9"/>
                  </a:cubicBezTo>
                  <a:cubicBezTo>
                    <a:pt x="16" y="153"/>
                    <a:pt x="16" y="153"/>
                    <a:pt x="16" y="153"/>
                  </a:cubicBezTo>
                  <a:cubicBezTo>
                    <a:pt x="21" y="152"/>
                    <a:pt x="21" y="152"/>
                    <a:pt x="21" y="152"/>
                  </a:cubicBezTo>
                  <a:cubicBezTo>
                    <a:pt x="21" y="152"/>
                    <a:pt x="54" y="144"/>
                    <a:pt x="64" y="144"/>
                  </a:cubicBezTo>
                  <a:close/>
                  <a:moveTo>
                    <a:pt x="112" y="15"/>
                  </a:moveTo>
                  <a:cubicBezTo>
                    <a:pt x="121" y="13"/>
                    <a:pt x="144" y="8"/>
                    <a:pt x="152" y="8"/>
                  </a:cubicBezTo>
                  <a:cubicBezTo>
                    <a:pt x="161" y="8"/>
                    <a:pt x="184" y="13"/>
                    <a:pt x="192" y="15"/>
                  </a:cubicBezTo>
                  <a:cubicBezTo>
                    <a:pt x="192" y="143"/>
                    <a:pt x="192" y="143"/>
                    <a:pt x="192" y="143"/>
                  </a:cubicBezTo>
                  <a:cubicBezTo>
                    <a:pt x="182" y="141"/>
                    <a:pt x="161" y="136"/>
                    <a:pt x="152" y="136"/>
                  </a:cubicBezTo>
                  <a:cubicBezTo>
                    <a:pt x="143" y="136"/>
                    <a:pt x="122" y="141"/>
                    <a:pt x="112" y="143"/>
                  </a:cubicBezTo>
                  <a:lnTo>
                    <a:pt x="112" y="15"/>
                  </a:lnTo>
                  <a:close/>
                  <a:moveTo>
                    <a:pt x="24" y="15"/>
                  </a:moveTo>
                  <a:cubicBezTo>
                    <a:pt x="33" y="13"/>
                    <a:pt x="56" y="8"/>
                    <a:pt x="64" y="8"/>
                  </a:cubicBezTo>
                  <a:cubicBezTo>
                    <a:pt x="73" y="8"/>
                    <a:pt x="96" y="13"/>
                    <a:pt x="104" y="15"/>
                  </a:cubicBezTo>
                  <a:cubicBezTo>
                    <a:pt x="104" y="143"/>
                    <a:pt x="104" y="143"/>
                    <a:pt x="104" y="143"/>
                  </a:cubicBezTo>
                  <a:cubicBezTo>
                    <a:pt x="94" y="141"/>
                    <a:pt x="73" y="136"/>
                    <a:pt x="64" y="136"/>
                  </a:cubicBezTo>
                  <a:cubicBezTo>
                    <a:pt x="55" y="136"/>
                    <a:pt x="34" y="141"/>
                    <a:pt x="24" y="143"/>
                  </a:cubicBezTo>
                  <a:lnTo>
                    <a:pt x="24" y="15"/>
                  </a:lnTo>
                  <a:close/>
                  <a:moveTo>
                    <a:pt x="208" y="20"/>
                  </a:moveTo>
                  <a:cubicBezTo>
                    <a:pt x="208" y="164"/>
                    <a:pt x="208" y="164"/>
                    <a:pt x="208" y="164"/>
                  </a:cubicBezTo>
                  <a:cubicBezTo>
                    <a:pt x="120" y="164"/>
                    <a:pt x="120" y="164"/>
                    <a:pt x="120" y="164"/>
                  </a:cubicBezTo>
                  <a:cubicBezTo>
                    <a:pt x="120" y="172"/>
                    <a:pt x="120" y="172"/>
                    <a:pt x="120" y="172"/>
                  </a:cubicBezTo>
                  <a:cubicBezTo>
                    <a:pt x="96" y="172"/>
                    <a:pt x="96" y="172"/>
                    <a:pt x="96" y="172"/>
                  </a:cubicBezTo>
                  <a:cubicBezTo>
                    <a:pt x="96" y="164"/>
                    <a:pt x="96" y="164"/>
                    <a:pt x="96" y="164"/>
                  </a:cubicBezTo>
                  <a:cubicBezTo>
                    <a:pt x="8" y="164"/>
                    <a:pt x="8" y="164"/>
                    <a:pt x="8" y="164"/>
                  </a:cubicBezTo>
                  <a:cubicBezTo>
                    <a:pt x="8" y="20"/>
                    <a:pt x="8" y="20"/>
                    <a:pt x="8" y="20"/>
                  </a:cubicBezTo>
                  <a:cubicBezTo>
                    <a:pt x="0" y="20"/>
                    <a:pt x="0" y="20"/>
                    <a:pt x="0" y="20"/>
                  </a:cubicBezTo>
                  <a:cubicBezTo>
                    <a:pt x="0" y="172"/>
                    <a:pt x="0" y="172"/>
                    <a:pt x="0" y="172"/>
                  </a:cubicBezTo>
                  <a:cubicBezTo>
                    <a:pt x="88" y="172"/>
                    <a:pt x="88" y="172"/>
                    <a:pt x="88" y="172"/>
                  </a:cubicBezTo>
                  <a:cubicBezTo>
                    <a:pt x="88" y="180"/>
                    <a:pt x="88" y="180"/>
                    <a:pt x="88" y="180"/>
                  </a:cubicBezTo>
                  <a:cubicBezTo>
                    <a:pt x="128" y="180"/>
                    <a:pt x="128" y="180"/>
                    <a:pt x="128" y="180"/>
                  </a:cubicBezTo>
                  <a:cubicBezTo>
                    <a:pt x="128" y="172"/>
                    <a:pt x="128" y="172"/>
                    <a:pt x="128" y="172"/>
                  </a:cubicBezTo>
                  <a:cubicBezTo>
                    <a:pt x="216" y="172"/>
                    <a:pt x="216" y="172"/>
                    <a:pt x="216" y="172"/>
                  </a:cubicBezTo>
                  <a:cubicBezTo>
                    <a:pt x="216" y="20"/>
                    <a:pt x="216" y="20"/>
                    <a:pt x="216" y="20"/>
                  </a:cubicBezTo>
                  <a:lnTo>
                    <a:pt x="208" y="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23E33B9A-4680-4B1A-A049-269DC859584E}"/>
                </a:ext>
              </a:extLst>
            </p:cNvPr>
            <p:cNvSpPr/>
            <p:nvPr/>
          </p:nvSpPr>
          <p:spPr>
            <a:xfrm>
              <a:off x="5852758" y="3505074"/>
              <a:ext cx="476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oup 25">
              <a:extLst>
                <a:ext uri="{FF2B5EF4-FFF2-40B4-BE49-F238E27FC236}">
                  <a16:creationId xmlns:a16="http://schemas.microsoft.com/office/drawing/2014/main" id="{F2AD6C5B-0E0D-4C9F-A295-385147D30C23}"/>
                </a:ext>
              </a:extLst>
            </p:cNvPr>
            <p:cNvGrpSpPr/>
            <p:nvPr/>
          </p:nvGrpSpPr>
          <p:grpSpPr>
            <a:xfrm>
              <a:off x="4739227" y="4378195"/>
              <a:ext cx="2703312" cy="985116"/>
              <a:chOff x="4739227" y="4378195"/>
              <a:chExt cx="2703312" cy="985116"/>
            </a:xfrm>
          </p:grpSpPr>
          <p:sp>
            <p:nvSpPr>
              <p:cNvPr id="30" name="TextBox 29">
                <a:extLst>
                  <a:ext uri="{FF2B5EF4-FFF2-40B4-BE49-F238E27FC236}">
                    <a16:creationId xmlns:a16="http://schemas.microsoft.com/office/drawing/2014/main" id="{8C3B189C-2211-40E4-8572-057D5007E686}"/>
                  </a:ext>
                </a:extLst>
              </p:cNvPr>
              <p:cNvSpPr txBox="1"/>
              <p:nvPr/>
            </p:nvSpPr>
            <p:spPr>
              <a:xfrm>
                <a:off x="4739227" y="4716980"/>
                <a:ext cx="2703312" cy="646331"/>
              </a:xfrm>
              <a:prstGeom prst="rect">
                <a:avLst/>
              </a:prstGeom>
              <a:noFill/>
            </p:spPr>
            <p:txBody>
              <a:bodyPr wrap="square" lIns="91440" tIns="45720" rIns="91440" bIns="45720" rtlCol="0">
                <a:spAutoFit/>
              </a:bodyPr>
              <a:lstStyle/>
              <a:p>
                <a:pPr algn="ctr"/>
                <a:r>
                  <a:rPr lang="id-ID" sz="1200" dirty="0">
                    <a:solidFill>
                      <a:schemeClr val="bg1"/>
                    </a:solidFill>
                    <a:latin typeface="Segoe UI Light" panose="020B0502040204020203" pitchFamily="34" charset="0"/>
                    <a:cs typeface="Segoe UI Light" panose="020B0502040204020203" pitchFamily="34" charset="0"/>
                  </a:rPr>
                  <a:t>Lorem ipsum dolor sit amet consectetuer adipiscing elit, sed diam nonummy nibh</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31" name="TextBox 30">
                <a:extLst>
                  <a:ext uri="{FF2B5EF4-FFF2-40B4-BE49-F238E27FC236}">
                    <a16:creationId xmlns:a16="http://schemas.microsoft.com/office/drawing/2014/main" id="{5EF68245-EDFB-4492-92BE-D4223B4405AE}"/>
                  </a:ext>
                </a:extLst>
              </p:cNvPr>
              <p:cNvSpPr txBox="1"/>
              <p:nvPr/>
            </p:nvSpPr>
            <p:spPr>
              <a:xfrm>
                <a:off x="5039223" y="4378195"/>
                <a:ext cx="2103320" cy="338554"/>
              </a:xfrm>
              <a:prstGeom prst="rect">
                <a:avLst/>
              </a:prstGeom>
              <a:noFill/>
            </p:spPr>
            <p:txBody>
              <a:bodyPr wrap="square" lIns="91440" tIns="45720" rIns="91440" bIns="45720" rtlCol="0">
                <a:spAutoFit/>
              </a:bodyPr>
              <a:lstStyle/>
              <a:p>
                <a:pPr algn="ctr"/>
                <a:r>
                  <a:rPr lang="en-US" sz="1600" dirty="0">
                    <a:solidFill>
                      <a:schemeClr val="bg1"/>
                    </a:solidFill>
                    <a:latin typeface="Nexa Bold" panose="02000000000000000000" pitchFamily="50" charset="0"/>
                    <a:ea typeface="Liberation Sans" panose="020B0604020202020204" pitchFamily="34" charset="0"/>
                    <a:cs typeface="Segoe UI" panose="020B0502040204020203" pitchFamily="34" charset="0"/>
                  </a:rPr>
                  <a:t>Documentation</a:t>
                </a:r>
              </a:p>
            </p:txBody>
          </p:sp>
        </p:grpSp>
      </p:grpSp>
      <p:grpSp>
        <p:nvGrpSpPr>
          <p:cNvPr id="41" name="Group 40">
            <a:extLst>
              <a:ext uri="{FF2B5EF4-FFF2-40B4-BE49-F238E27FC236}">
                <a16:creationId xmlns:a16="http://schemas.microsoft.com/office/drawing/2014/main" id="{82EB3BF1-A2D3-41D0-AF90-DA7420029C2A}"/>
              </a:ext>
            </a:extLst>
          </p:cNvPr>
          <p:cNvGrpSpPr/>
          <p:nvPr/>
        </p:nvGrpSpPr>
        <p:grpSpPr>
          <a:xfrm>
            <a:off x="7904580" y="3505074"/>
            <a:ext cx="3330420" cy="2217963"/>
            <a:chOff x="7904580" y="3505074"/>
            <a:chExt cx="3330420" cy="2217963"/>
          </a:xfrm>
        </p:grpSpPr>
        <p:sp>
          <p:nvSpPr>
            <p:cNvPr id="33" name="Rectangle: Rounded Corners 32">
              <a:extLst>
                <a:ext uri="{FF2B5EF4-FFF2-40B4-BE49-F238E27FC236}">
                  <a16:creationId xmlns:a16="http://schemas.microsoft.com/office/drawing/2014/main" id="{0A2784AF-F2DE-4862-A9EC-56270DF309A3}"/>
                </a:ext>
              </a:extLst>
            </p:cNvPr>
            <p:cNvSpPr/>
            <p:nvPr/>
          </p:nvSpPr>
          <p:spPr>
            <a:xfrm>
              <a:off x="7904580" y="3505074"/>
              <a:ext cx="3330420" cy="2217963"/>
            </a:xfrm>
            <a:prstGeom prst="roundRect">
              <a:avLst>
                <a:gd name="adj" fmla="val 712"/>
              </a:avLst>
            </a:prstGeom>
            <a:solidFill>
              <a:schemeClr val="bg1">
                <a:alpha val="27000"/>
              </a:schemeClr>
            </a:solidFill>
            <a:ln>
              <a:noFill/>
            </a:ln>
            <a:effectLst>
              <a:outerShdw blurRad="1270000" dist="38100" dir="5400000" algn="t" rotWithShape="0">
                <a:schemeClr val="tx1">
                  <a:lumMod val="95000"/>
                  <a:lumOff val="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Freeform 30">
              <a:extLst>
                <a:ext uri="{FF2B5EF4-FFF2-40B4-BE49-F238E27FC236}">
                  <a16:creationId xmlns:a16="http://schemas.microsoft.com/office/drawing/2014/main" id="{72C19994-F94A-4EB9-8251-A7B1E3D169B8}"/>
                </a:ext>
              </a:extLst>
            </p:cNvPr>
            <p:cNvSpPr>
              <a:spLocks noEditPoints="1"/>
            </p:cNvSpPr>
            <p:nvPr/>
          </p:nvSpPr>
          <p:spPr bwMode="auto">
            <a:xfrm>
              <a:off x="9317202" y="3821022"/>
              <a:ext cx="505175" cy="379818"/>
            </a:xfrm>
            <a:custGeom>
              <a:avLst/>
              <a:gdLst>
                <a:gd name="T0" fmla="*/ 212 w 228"/>
                <a:gd name="T1" fmla="*/ 19 h 172"/>
                <a:gd name="T2" fmla="*/ 19 w 228"/>
                <a:gd name="T3" fmla="*/ 0 h 172"/>
                <a:gd name="T4" fmla="*/ 0 w 228"/>
                <a:gd name="T5" fmla="*/ 121 h 172"/>
                <a:gd name="T6" fmla="*/ 86 w 228"/>
                <a:gd name="T7" fmla="*/ 140 h 172"/>
                <a:gd name="T8" fmla="*/ 72 w 228"/>
                <a:gd name="T9" fmla="*/ 164 h 172"/>
                <a:gd name="T10" fmla="*/ 72 w 228"/>
                <a:gd name="T11" fmla="*/ 172 h 172"/>
                <a:gd name="T12" fmla="*/ 144 w 228"/>
                <a:gd name="T13" fmla="*/ 168 h 172"/>
                <a:gd name="T14" fmla="*/ 128 w 228"/>
                <a:gd name="T15" fmla="*/ 164 h 172"/>
                <a:gd name="T16" fmla="*/ 156 w 228"/>
                <a:gd name="T17" fmla="*/ 140 h 172"/>
                <a:gd name="T18" fmla="*/ 175 w 228"/>
                <a:gd name="T19" fmla="*/ 172 h 172"/>
                <a:gd name="T20" fmla="*/ 228 w 228"/>
                <a:gd name="T21" fmla="*/ 153 h 172"/>
                <a:gd name="T22" fmla="*/ 212 w 228"/>
                <a:gd name="T23" fmla="*/ 40 h 172"/>
                <a:gd name="T24" fmla="*/ 94 w 228"/>
                <a:gd name="T25" fmla="*/ 140 h 172"/>
                <a:gd name="T26" fmla="*/ 120 w 228"/>
                <a:gd name="T27" fmla="*/ 164 h 172"/>
                <a:gd name="T28" fmla="*/ 156 w 228"/>
                <a:gd name="T29" fmla="*/ 132 h 172"/>
                <a:gd name="T30" fmla="*/ 8 w 228"/>
                <a:gd name="T31" fmla="*/ 121 h 172"/>
                <a:gd name="T32" fmla="*/ 156 w 228"/>
                <a:gd name="T33" fmla="*/ 120 h 172"/>
                <a:gd name="T34" fmla="*/ 156 w 228"/>
                <a:gd name="T35" fmla="*/ 59 h 172"/>
                <a:gd name="T36" fmla="*/ 8 w 228"/>
                <a:gd name="T37" fmla="*/ 112 h 172"/>
                <a:gd name="T38" fmla="*/ 19 w 228"/>
                <a:gd name="T39" fmla="*/ 8 h 172"/>
                <a:gd name="T40" fmla="*/ 204 w 228"/>
                <a:gd name="T41" fmla="*/ 19 h 172"/>
                <a:gd name="T42" fmla="*/ 175 w 228"/>
                <a:gd name="T43" fmla="*/ 40 h 172"/>
                <a:gd name="T44" fmla="*/ 220 w 228"/>
                <a:gd name="T45" fmla="*/ 153 h 172"/>
                <a:gd name="T46" fmla="*/ 175 w 228"/>
                <a:gd name="T47" fmla="*/ 164 h 172"/>
                <a:gd name="T48" fmla="*/ 164 w 228"/>
                <a:gd name="T49" fmla="*/ 59 h 172"/>
                <a:gd name="T50" fmla="*/ 209 w 228"/>
                <a:gd name="T51" fmla="*/ 48 h 172"/>
                <a:gd name="T52" fmla="*/ 220 w 228"/>
                <a:gd name="T53" fmla="*/ 153 h 172"/>
                <a:gd name="T54" fmla="*/ 188 w 228"/>
                <a:gd name="T55" fmla="*/ 56 h 172"/>
                <a:gd name="T56" fmla="*/ 188 w 228"/>
                <a:gd name="T57" fmla="*/ 64 h 172"/>
                <a:gd name="T58" fmla="*/ 200 w 228"/>
                <a:gd name="T59" fmla="*/ 60 h 172"/>
                <a:gd name="T60" fmla="*/ 193 w 228"/>
                <a:gd name="T61" fmla="*/ 140 h 172"/>
                <a:gd name="T62" fmla="*/ 184 w 228"/>
                <a:gd name="T63" fmla="*/ 148 h 172"/>
                <a:gd name="T64" fmla="*/ 192 w 228"/>
                <a:gd name="T65" fmla="*/ 156 h 172"/>
                <a:gd name="T66" fmla="*/ 200 w 228"/>
                <a:gd name="T67" fmla="*/ 149 h 172"/>
                <a:gd name="T68" fmla="*/ 193 w 228"/>
                <a:gd name="T69" fmla="*/ 1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8" h="172">
                  <a:moveTo>
                    <a:pt x="212" y="40"/>
                  </a:moveTo>
                  <a:cubicBezTo>
                    <a:pt x="212" y="19"/>
                    <a:pt x="212" y="19"/>
                    <a:pt x="212" y="19"/>
                  </a:cubicBezTo>
                  <a:cubicBezTo>
                    <a:pt x="212" y="9"/>
                    <a:pt x="203" y="0"/>
                    <a:pt x="193" y="0"/>
                  </a:cubicBezTo>
                  <a:cubicBezTo>
                    <a:pt x="19" y="0"/>
                    <a:pt x="19" y="0"/>
                    <a:pt x="19" y="0"/>
                  </a:cubicBezTo>
                  <a:cubicBezTo>
                    <a:pt x="9" y="0"/>
                    <a:pt x="0" y="9"/>
                    <a:pt x="0" y="19"/>
                  </a:cubicBezTo>
                  <a:cubicBezTo>
                    <a:pt x="0" y="121"/>
                    <a:pt x="0" y="121"/>
                    <a:pt x="0" y="121"/>
                  </a:cubicBezTo>
                  <a:cubicBezTo>
                    <a:pt x="0" y="131"/>
                    <a:pt x="9" y="140"/>
                    <a:pt x="19" y="140"/>
                  </a:cubicBezTo>
                  <a:cubicBezTo>
                    <a:pt x="86" y="140"/>
                    <a:pt x="86" y="140"/>
                    <a:pt x="86" y="140"/>
                  </a:cubicBezTo>
                  <a:cubicBezTo>
                    <a:pt x="84" y="164"/>
                    <a:pt x="84" y="164"/>
                    <a:pt x="84" y="164"/>
                  </a:cubicBezTo>
                  <a:cubicBezTo>
                    <a:pt x="72" y="164"/>
                    <a:pt x="72" y="164"/>
                    <a:pt x="72" y="164"/>
                  </a:cubicBezTo>
                  <a:cubicBezTo>
                    <a:pt x="70" y="164"/>
                    <a:pt x="68" y="166"/>
                    <a:pt x="68" y="168"/>
                  </a:cubicBezTo>
                  <a:cubicBezTo>
                    <a:pt x="68" y="170"/>
                    <a:pt x="70" y="172"/>
                    <a:pt x="72" y="172"/>
                  </a:cubicBezTo>
                  <a:cubicBezTo>
                    <a:pt x="140" y="172"/>
                    <a:pt x="140" y="172"/>
                    <a:pt x="140" y="172"/>
                  </a:cubicBezTo>
                  <a:cubicBezTo>
                    <a:pt x="142" y="172"/>
                    <a:pt x="144" y="170"/>
                    <a:pt x="144" y="168"/>
                  </a:cubicBezTo>
                  <a:cubicBezTo>
                    <a:pt x="144" y="166"/>
                    <a:pt x="142" y="164"/>
                    <a:pt x="140" y="164"/>
                  </a:cubicBezTo>
                  <a:cubicBezTo>
                    <a:pt x="128" y="164"/>
                    <a:pt x="128" y="164"/>
                    <a:pt x="128" y="164"/>
                  </a:cubicBezTo>
                  <a:cubicBezTo>
                    <a:pt x="126" y="140"/>
                    <a:pt x="126" y="140"/>
                    <a:pt x="126" y="140"/>
                  </a:cubicBezTo>
                  <a:cubicBezTo>
                    <a:pt x="156" y="140"/>
                    <a:pt x="156" y="140"/>
                    <a:pt x="156" y="140"/>
                  </a:cubicBezTo>
                  <a:cubicBezTo>
                    <a:pt x="156" y="153"/>
                    <a:pt x="156" y="153"/>
                    <a:pt x="156" y="153"/>
                  </a:cubicBezTo>
                  <a:cubicBezTo>
                    <a:pt x="156" y="163"/>
                    <a:pt x="165" y="172"/>
                    <a:pt x="175" y="172"/>
                  </a:cubicBezTo>
                  <a:cubicBezTo>
                    <a:pt x="209" y="172"/>
                    <a:pt x="209" y="172"/>
                    <a:pt x="209" y="172"/>
                  </a:cubicBezTo>
                  <a:cubicBezTo>
                    <a:pt x="219" y="172"/>
                    <a:pt x="228" y="163"/>
                    <a:pt x="228" y="153"/>
                  </a:cubicBezTo>
                  <a:cubicBezTo>
                    <a:pt x="228" y="59"/>
                    <a:pt x="228" y="59"/>
                    <a:pt x="228" y="59"/>
                  </a:cubicBezTo>
                  <a:cubicBezTo>
                    <a:pt x="228" y="50"/>
                    <a:pt x="221" y="42"/>
                    <a:pt x="212" y="40"/>
                  </a:cubicBezTo>
                  <a:close/>
                  <a:moveTo>
                    <a:pt x="92" y="164"/>
                  </a:moveTo>
                  <a:cubicBezTo>
                    <a:pt x="94" y="140"/>
                    <a:pt x="94" y="140"/>
                    <a:pt x="94" y="140"/>
                  </a:cubicBezTo>
                  <a:cubicBezTo>
                    <a:pt x="118" y="140"/>
                    <a:pt x="118" y="140"/>
                    <a:pt x="118" y="140"/>
                  </a:cubicBezTo>
                  <a:cubicBezTo>
                    <a:pt x="120" y="164"/>
                    <a:pt x="120" y="164"/>
                    <a:pt x="120" y="164"/>
                  </a:cubicBezTo>
                  <a:lnTo>
                    <a:pt x="92" y="164"/>
                  </a:lnTo>
                  <a:close/>
                  <a:moveTo>
                    <a:pt x="156" y="132"/>
                  </a:moveTo>
                  <a:cubicBezTo>
                    <a:pt x="19" y="132"/>
                    <a:pt x="19" y="132"/>
                    <a:pt x="19" y="132"/>
                  </a:cubicBezTo>
                  <a:cubicBezTo>
                    <a:pt x="13" y="132"/>
                    <a:pt x="8" y="127"/>
                    <a:pt x="8" y="121"/>
                  </a:cubicBezTo>
                  <a:cubicBezTo>
                    <a:pt x="8" y="120"/>
                    <a:pt x="8" y="120"/>
                    <a:pt x="8" y="120"/>
                  </a:cubicBezTo>
                  <a:cubicBezTo>
                    <a:pt x="156" y="120"/>
                    <a:pt x="156" y="120"/>
                    <a:pt x="156" y="120"/>
                  </a:cubicBezTo>
                  <a:lnTo>
                    <a:pt x="156" y="132"/>
                  </a:lnTo>
                  <a:close/>
                  <a:moveTo>
                    <a:pt x="156" y="59"/>
                  </a:moveTo>
                  <a:cubicBezTo>
                    <a:pt x="156" y="112"/>
                    <a:pt x="156" y="112"/>
                    <a:pt x="156" y="112"/>
                  </a:cubicBezTo>
                  <a:cubicBezTo>
                    <a:pt x="8" y="112"/>
                    <a:pt x="8" y="112"/>
                    <a:pt x="8" y="112"/>
                  </a:cubicBezTo>
                  <a:cubicBezTo>
                    <a:pt x="8" y="19"/>
                    <a:pt x="8" y="19"/>
                    <a:pt x="8" y="19"/>
                  </a:cubicBezTo>
                  <a:cubicBezTo>
                    <a:pt x="8" y="13"/>
                    <a:pt x="13" y="8"/>
                    <a:pt x="19" y="8"/>
                  </a:cubicBezTo>
                  <a:cubicBezTo>
                    <a:pt x="193" y="8"/>
                    <a:pt x="193" y="8"/>
                    <a:pt x="193" y="8"/>
                  </a:cubicBezTo>
                  <a:cubicBezTo>
                    <a:pt x="199" y="8"/>
                    <a:pt x="204" y="13"/>
                    <a:pt x="204" y="19"/>
                  </a:cubicBezTo>
                  <a:cubicBezTo>
                    <a:pt x="204" y="40"/>
                    <a:pt x="204" y="40"/>
                    <a:pt x="204" y="40"/>
                  </a:cubicBezTo>
                  <a:cubicBezTo>
                    <a:pt x="175" y="40"/>
                    <a:pt x="175" y="40"/>
                    <a:pt x="175" y="40"/>
                  </a:cubicBezTo>
                  <a:cubicBezTo>
                    <a:pt x="165" y="40"/>
                    <a:pt x="156" y="49"/>
                    <a:pt x="156" y="59"/>
                  </a:cubicBezTo>
                  <a:close/>
                  <a:moveTo>
                    <a:pt x="220" y="153"/>
                  </a:moveTo>
                  <a:cubicBezTo>
                    <a:pt x="220" y="159"/>
                    <a:pt x="215" y="164"/>
                    <a:pt x="209" y="164"/>
                  </a:cubicBezTo>
                  <a:cubicBezTo>
                    <a:pt x="175" y="164"/>
                    <a:pt x="175" y="164"/>
                    <a:pt x="175" y="164"/>
                  </a:cubicBezTo>
                  <a:cubicBezTo>
                    <a:pt x="169" y="164"/>
                    <a:pt x="164" y="159"/>
                    <a:pt x="164" y="153"/>
                  </a:cubicBezTo>
                  <a:cubicBezTo>
                    <a:pt x="164" y="59"/>
                    <a:pt x="164" y="59"/>
                    <a:pt x="164" y="59"/>
                  </a:cubicBezTo>
                  <a:cubicBezTo>
                    <a:pt x="164" y="53"/>
                    <a:pt x="169" y="48"/>
                    <a:pt x="175" y="48"/>
                  </a:cubicBezTo>
                  <a:cubicBezTo>
                    <a:pt x="209" y="48"/>
                    <a:pt x="209" y="48"/>
                    <a:pt x="209" y="48"/>
                  </a:cubicBezTo>
                  <a:cubicBezTo>
                    <a:pt x="215" y="48"/>
                    <a:pt x="220" y="53"/>
                    <a:pt x="220" y="59"/>
                  </a:cubicBezTo>
                  <a:lnTo>
                    <a:pt x="220" y="153"/>
                  </a:lnTo>
                  <a:close/>
                  <a:moveTo>
                    <a:pt x="196" y="56"/>
                  </a:moveTo>
                  <a:cubicBezTo>
                    <a:pt x="188" y="56"/>
                    <a:pt x="188" y="56"/>
                    <a:pt x="188" y="56"/>
                  </a:cubicBezTo>
                  <a:cubicBezTo>
                    <a:pt x="186" y="56"/>
                    <a:pt x="184" y="58"/>
                    <a:pt x="184" y="60"/>
                  </a:cubicBezTo>
                  <a:cubicBezTo>
                    <a:pt x="184" y="62"/>
                    <a:pt x="186" y="64"/>
                    <a:pt x="188" y="64"/>
                  </a:cubicBezTo>
                  <a:cubicBezTo>
                    <a:pt x="196" y="64"/>
                    <a:pt x="196" y="64"/>
                    <a:pt x="196" y="64"/>
                  </a:cubicBezTo>
                  <a:cubicBezTo>
                    <a:pt x="198" y="64"/>
                    <a:pt x="200" y="62"/>
                    <a:pt x="200" y="60"/>
                  </a:cubicBezTo>
                  <a:cubicBezTo>
                    <a:pt x="200" y="58"/>
                    <a:pt x="198" y="56"/>
                    <a:pt x="196" y="56"/>
                  </a:cubicBezTo>
                  <a:close/>
                  <a:moveTo>
                    <a:pt x="193" y="140"/>
                  </a:moveTo>
                  <a:cubicBezTo>
                    <a:pt x="192" y="140"/>
                    <a:pt x="192" y="140"/>
                    <a:pt x="192" y="140"/>
                  </a:cubicBezTo>
                  <a:cubicBezTo>
                    <a:pt x="187" y="140"/>
                    <a:pt x="184" y="143"/>
                    <a:pt x="184" y="148"/>
                  </a:cubicBezTo>
                  <a:cubicBezTo>
                    <a:pt x="184" y="149"/>
                    <a:pt x="184" y="149"/>
                    <a:pt x="184" y="149"/>
                  </a:cubicBezTo>
                  <a:cubicBezTo>
                    <a:pt x="184" y="153"/>
                    <a:pt x="187" y="156"/>
                    <a:pt x="192" y="156"/>
                  </a:cubicBezTo>
                  <a:cubicBezTo>
                    <a:pt x="193" y="156"/>
                    <a:pt x="193" y="156"/>
                    <a:pt x="193" y="156"/>
                  </a:cubicBezTo>
                  <a:cubicBezTo>
                    <a:pt x="197" y="156"/>
                    <a:pt x="200" y="153"/>
                    <a:pt x="200" y="149"/>
                  </a:cubicBezTo>
                  <a:cubicBezTo>
                    <a:pt x="200" y="148"/>
                    <a:pt x="200" y="148"/>
                    <a:pt x="200" y="148"/>
                  </a:cubicBezTo>
                  <a:cubicBezTo>
                    <a:pt x="200" y="143"/>
                    <a:pt x="197" y="140"/>
                    <a:pt x="193" y="1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1231CDFD-8B88-4F33-9186-826C920AF161}"/>
                </a:ext>
              </a:extLst>
            </p:cNvPr>
            <p:cNvSpPr/>
            <p:nvPr/>
          </p:nvSpPr>
          <p:spPr>
            <a:xfrm>
              <a:off x="9331665" y="3505074"/>
              <a:ext cx="47625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0" name="Group 19">
              <a:extLst>
                <a:ext uri="{FF2B5EF4-FFF2-40B4-BE49-F238E27FC236}">
                  <a16:creationId xmlns:a16="http://schemas.microsoft.com/office/drawing/2014/main" id="{980C536E-F0E7-44B9-B7A6-92F0CC9EB4A2}"/>
                </a:ext>
              </a:extLst>
            </p:cNvPr>
            <p:cNvGrpSpPr/>
            <p:nvPr/>
          </p:nvGrpSpPr>
          <p:grpSpPr>
            <a:xfrm>
              <a:off x="8218134" y="4378195"/>
              <a:ext cx="2703312" cy="985116"/>
              <a:chOff x="8218134" y="4378195"/>
              <a:chExt cx="2703312" cy="985116"/>
            </a:xfrm>
          </p:grpSpPr>
          <p:sp>
            <p:nvSpPr>
              <p:cNvPr id="36" name="TextBox 35">
                <a:extLst>
                  <a:ext uri="{FF2B5EF4-FFF2-40B4-BE49-F238E27FC236}">
                    <a16:creationId xmlns:a16="http://schemas.microsoft.com/office/drawing/2014/main" id="{F7A98AB3-EA92-4826-B025-4660199FC556}"/>
                  </a:ext>
                </a:extLst>
              </p:cNvPr>
              <p:cNvSpPr txBox="1"/>
              <p:nvPr/>
            </p:nvSpPr>
            <p:spPr>
              <a:xfrm>
                <a:off x="8218134" y="4716980"/>
                <a:ext cx="2703312" cy="646331"/>
              </a:xfrm>
              <a:prstGeom prst="rect">
                <a:avLst/>
              </a:prstGeom>
              <a:noFill/>
            </p:spPr>
            <p:txBody>
              <a:bodyPr wrap="square" lIns="91440" tIns="45720" rIns="91440" bIns="45720" rtlCol="0">
                <a:spAutoFit/>
              </a:bodyPr>
              <a:lstStyle/>
              <a:p>
                <a:pPr algn="ctr"/>
                <a:r>
                  <a:rPr lang="id-ID" sz="1200" dirty="0">
                    <a:solidFill>
                      <a:schemeClr val="bg1"/>
                    </a:solidFill>
                    <a:latin typeface="Segoe UI Light" panose="020B0502040204020203" pitchFamily="34" charset="0"/>
                    <a:cs typeface="Segoe UI Light" panose="020B0502040204020203" pitchFamily="34" charset="0"/>
                  </a:rPr>
                  <a:t>Lorem ipsum dolor sit amet consectetuer adipiscing elit, sed diam nonummy nibh</a:t>
                </a:r>
                <a:endParaRPr lang="en-US" sz="1200" dirty="0">
                  <a:solidFill>
                    <a:schemeClr val="bg1"/>
                  </a:solidFill>
                  <a:latin typeface="Segoe UI Light" panose="020B0502040204020203" pitchFamily="34" charset="0"/>
                  <a:cs typeface="Segoe UI Light" panose="020B0502040204020203" pitchFamily="34" charset="0"/>
                </a:endParaRPr>
              </a:p>
            </p:txBody>
          </p:sp>
          <p:sp>
            <p:nvSpPr>
              <p:cNvPr id="37" name="TextBox 36">
                <a:extLst>
                  <a:ext uri="{FF2B5EF4-FFF2-40B4-BE49-F238E27FC236}">
                    <a16:creationId xmlns:a16="http://schemas.microsoft.com/office/drawing/2014/main" id="{C804A066-7371-42D3-A8F7-FE9B1163F29C}"/>
                  </a:ext>
                </a:extLst>
              </p:cNvPr>
              <p:cNvSpPr txBox="1"/>
              <p:nvPr/>
            </p:nvSpPr>
            <p:spPr>
              <a:xfrm>
                <a:off x="8518130" y="4378195"/>
                <a:ext cx="2103320" cy="338554"/>
              </a:xfrm>
              <a:prstGeom prst="rect">
                <a:avLst/>
              </a:prstGeom>
              <a:noFill/>
            </p:spPr>
            <p:txBody>
              <a:bodyPr wrap="square" lIns="91440" tIns="45720" rIns="91440" bIns="45720" rtlCol="0">
                <a:spAutoFit/>
              </a:bodyPr>
              <a:lstStyle/>
              <a:p>
                <a:pPr algn="ctr"/>
                <a:r>
                  <a:rPr lang="en-US" sz="1600" dirty="0">
                    <a:solidFill>
                      <a:schemeClr val="bg1"/>
                    </a:solidFill>
                    <a:latin typeface="Nexa Bold" panose="02000000000000000000" pitchFamily="50" charset="0"/>
                    <a:ea typeface="Liberation Sans" panose="020B0604020202020204" pitchFamily="34" charset="0"/>
                    <a:cs typeface="Segoe UI" panose="020B0502040204020203" pitchFamily="34" charset="0"/>
                  </a:rPr>
                  <a:t>Gadget</a:t>
                </a:r>
              </a:p>
            </p:txBody>
          </p:sp>
        </p:grpSp>
      </p:grpSp>
    </p:spTree>
    <p:extLst>
      <p:ext uri="{BB962C8B-B14F-4D97-AF65-F5344CB8AC3E}">
        <p14:creationId xmlns:p14="http://schemas.microsoft.com/office/powerpoint/2010/main" val="226374183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anim calcmode="lin" valueType="num">
                                      <p:cBhvr>
                                        <p:cTn id="8" dur="500" fill="hold"/>
                                        <p:tgtEl>
                                          <p:spTgt spid="38"/>
                                        </p:tgtEl>
                                        <p:attrNameLst>
                                          <p:attrName>ppt_x</p:attrName>
                                        </p:attrNameLst>
                                      </p:cBhvr>
                                      <p:tavLst>
                                        <p:tav tm="0">
                                          <p:val>
                                            <p:strVal val="#ppt_x"/>
                                          </p:val>
                                        </p:tav>
                                        <p:tav tm="100000">
                                          <p:val>
                                            <p:strVal val="#ppt_x"/>
                                          </p:val>
                                        </p:tav>
                                      </p:tavLst>
                                    </p:anim>
                                    <p:anim calcmode="lin" valueType="num">
                                      <p:cBhvr>
                                        <p:cTn id="9" dur="5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anim calcmode="lin" valueType="num">
                                      <p:cBhvr>
                                        <p:cTn id="13" dur="500" fill="hold"/>
                                        <p:tgtEl>
                                          <p:spTgt spid="39"/>
                                        </p:tgtEl>
                                        <p:attrNameLst>
                                          <p:attrName>ppt_x</p:attrName>
                                        </p:attrNameLst>
                                      </p:cBhvr>
                                      <p:tavLst>
                                        <p:tav tm="0">
                                          <p:val>
                                            <p:strVal val="#ppt_x"/>
                                          </p:val>
                                        </p:tav>
                                        <p:tav tm="100000">
                                          <p:val>
                                            <p:strVal val="#ppt_x"/>
                                          </p:val>
                                        </p:tav>
                                      </p:tavLst>
                                    </p:anim>
                                    <p:anim calcmode="lin" valueType="num">
                                      <p:cBhvr>
                                        <p:cTn id="14" dur="5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strVal val="#ppt_x"/>
                                          </p:val>
                                        </p:tav>
                                        <p:tav tm="100000">
                                          <p:val>
                                            <p:strVal val="#ppt_x"/>
                                          </p:val>
                                        </p:tav>
                                      </p:tavLst>
                                    </p:anim>
                                    <p:anim calcmode="lin" valueType="num">
                                      <p:cBhvr>
                                        <p:cTn id="19" dur="5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anim calcmode="lin" valueType="num">
                                      <p:cBhvr>
                                        <p:cTn id="28" dur="500" fill="hold"/>
                                        <p:tgtEl>
                                          <p:spTgt spid="42"/>
                                        </p:tgtEl>
                                        <p:attrNameLst>
                                          <p:attrName>ppt_x</p:attrName>
                                        </p:attrNameLst>
                                      </p:cBhvr>
                                      <p:tavLst>
                                        <p:tav tm="0">
                                          <p:val>
                                            <p:strVal val="#ppt_x"/>
                                          </p:val>
                                        </p:tav>
                                        <p:tav tm="100000">
                                          <p:val>
                                            <p:strVal val="#ppt_x"/>
                                          </p:val>
                                        </p:tav>
                                      </p:tavLst>
                                    </p:anim>
                                    <p:anim calcmode="lin" valueType="num">
                                      <p:cBhvr>
                                        <p:cTn id="29" dur="500" fill="hold"/>
                                        <p:tgtEl>
                                          <p:spTgt spid="4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25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anim calcmode="lin" valueType="num">
                                      <p:cBhvr>
                                        <p:cTn id="33" dur="500" fill="hold"/>
                                        <p:tgtEl>
                                          <p:spTgt spid="41"/>
                                        </p:tgtEl>
                                        <p:attrNameLst>
                                          <p:attrName>ppt_x</p:attrName>
                                        </p:attrNameLst>
                                      </p:cBhvr>
                                      <p:tavLst>
                                        <p:tav tm="0">
                                          <p:val>
                                            <p:strVal val="#ppt_x"/>
                                          </p:val>
                                        </p:tav>
                                        <p:tav tm="100000">
                                          <p:val>
                                            <p:strVal val="#ppt_x"/>
                                          </p:val>
                                        </p:tav>
                                      </p:tavLst>
                                    </p:anim>
                                    <p:anim calcmode="lin" valueType="num">
                                      <p:cBhvr>
                                        <p:cTn id="3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1CD54CC-E16C-4799-B4CA-7D61D61D7B9C}"/>
              </a:ext>
            </a:extLst>
          </p:cNvPr>
          <p:cNvGrpSpPr/>
          <p:nvPr/>
        </p:nvGrpSpPr>
        <p:grpSpPr>
          <a:xfrm>
            <a:off x="882177" y="4013711"/>
            <a:ext cx="1707940" cy="1035539"/>
            <a:chOff x="882177" y="4013711"/>
            <a:chExt cx="1707940" cy="1035539"/>
          </a:xfrm>
        </p:grpSpPr>
        <p:sp>
          <p:nvSpPr>
            <p:cNvPr id="3" name="Rectangle: Rounded Corners 2">
              <a:extLst>
                <a:ext uri="{FF2B5EF4-FFF2-40B4-BE49-F238E27FC236}">
                  <a16:creationId xmlns:a16="http://schemas.microsoft.com/office/drawing/2014/main" id="{25261423-C056-4433-B987-C7CF0C871CAE}"/>
                </a:ext>
              </a:extLst>
            </p:cNvPr>
            <p:cNvSpPr/>
            <p:nvPr/>
          </p:nvSpPr>
          <p:spPr>
            <a:xfrm>
              <a:off x="882177" y="4013711"/>
              <a:ext cx="1707940" cy="1035539"/>
            </a:xfrm>
            <a:prstGeom prst="roundRect">
              <a:avLst>
                <a:gd name="adj" fmla="val 8611"/>
              </a:avLst>
            </a:prstGeom>
            <a:solidFill>
              <a:schemeClr val="bg1"/>
            </a:solidFill>
            <a:ln>
              <a:noFill/>
            </a:ln>
            <a:effectLst>
              <a:outerShdw blurRad="965200" sx="86000" sy="8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C652F7E1-5C6F-4631-B9E0-6180C60990C1}"/>
                </a:ext>
              </a:extLst>
            </p:cNvPr>
            <p:cNvGrpSpPr/>
            <p:nvPr/>
          </p:nvGrpSpPr>
          <p:grpSpPr>
            <a:xfrm>
              <a:off x="1010127" y="4106293"/>
              <a:ext cx="1427590" cy="806398"/>
              <a:chOff x="1010127" y="4106293"/>
              <a:chExt cx="1427590" cy="806398"/>
            </a:xfrm>
          </p:grpSpPr>
          <p:sp>
            <p:nvSpPr>
              <p:cNvPr id="4" name="TextBox 3">
                <a:extLst>
                  <a:ext uri="{FF2B5EF4-FFF2-40B4-BE49-F238E27FC236}">
                    <a16:creationId xmlns:a16="http://schemas.microsoft.com/office/drawing/2014/main" id="{5F4CA3E1-EB9C-43FC-84BB-75ECAA133DFE}"/>
                  </a:ext>
                </a:extLst>
              </p:cNvPr>
              <p:cNvSpPr txBox="1"/>
              <p:nvPr/>
            </p:nvSpPr>
            <p:spPr>
              <a:xfrm>
                <a:off x="1010127" y="4106293"/>
                <a:ext cx="1427590" cy="646331"/>
              </a:xfrm>
              <a:prstGeom prst="rect">
                <a:avLst/>
              </a:prstGeom>
              <a:noFill/>
            </p:spPr>
            <p:txBody>
              <a:bodyPr wrap="square" rtlCol="0" anchor="ctr">
                <a:spAutoFit/>
              </a:bodyPr>
              <a:lstStyle/>
              <a:p>
                <a:r>
                  <a:rPr lang="en-US" sz="3600" dirty="0">
                    <a:solidFill>
                      <a:schemeClr val="tx1">
                        <a:lumMod val="85000"/>
                        <a:lumOff val="15000"/>
                      </a:schemeClr>
                    </a:solidFill>
                    <a:latin typeface="Nexa Bold" panose="02000000000000000000" pitchFamily="50" charset="0"/>
                  </a:rPr>
                  <a:t>&gt;155</a:t>
                </a:r>
              </a:p>
            </p:txBody>
          </p:sp>
          <p:sp>
            <p:nvSpPr>
              <p:cNvPr id="5" name="TextBox 4">
                <a:extLst>
                  <a:ext uri="{FF2B5EF4-FFF2-40B4-BE49-F238E27FC236}">
                    <a16:creationId xmlns:a16="http://schemas.microsoft.com/office/drawing/2014/main" id="{67D76029-9A06-4E95-A3BF-832D7D926B33}"/>
                  </a:ext>
                </a:extLst>
              </p:cNvPr>
              <p:cNvSpPr txBox="1"/>
              <p:nvPr/>
            </p:nvSpPr>
            <p:spPr>
              <a:xfrm>
                <a:off x="1010127" y="4637231"/>
                <a:ext cx="1342548"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Light" panose="02000000000000000000" pitchFamily="50" charset="0"/>
                  </a:rPr>
                  <a:t>Manager</a:t>
                </a:r>
              </a:p>
            </p:txBody>
          </p:sp>
        </p:grpSp>
      </p:grpSp>
      <p:sp>
        <p:nvSpPr>
          <p:cNvPr id="6" name="Rectangle 5">
            <a:extLst>
              <a:ext uri="{FF2B5EF4-FFF2-40B4-BE49-F238E27FC236}">
                <a16:creationId xmlns:a16="http://schemas.microsoft.com/office/drawing/2014/main" id="{23051BD7-FF73-48D1-904B-BB16AAB77F72}"/>
              </a:ext>
            </a:extLst>
          </p:cNvPr>
          <p:cNvSpPr/>
          <p:nvPr/>
        </p:nvSpPr>
        <p:spPr>
          <a:xfrm>
            <a:off x="848409" y="3036325"/>
            <a:ext cx="5878406" cy="585417"/>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a:t>
            </a:r>
          </a:p>
        </p:txBody>
      </p:sp>
      <p:grpSp>
        <p:nvGrpSpPr>
          <p:cNvPr id="16" name="Group 15">
            <a:extLst>
              <a:ext uri="{FF2B5EF4-FFF2-40B4-BE49-F238E27FC236}">
                <a16:creationId xmlns:a16="http://schemas.microsoft.com/office/drawing/2014/main" id="{791F670E-E918-42F9-8ACD-FF0EFFF63216}"/>
              </a:ext>
            </a:extLst>
          </p:cNvPr>
          <p:cNvGrpSpPr/>
          <p:nvPr/>
        </p:nvGrpSpPr>
        <p:grpSpPr>
          <a:xfrm>
            <a:off x="2950526" y="4013711"/>
            <a:ext cx="1707940" cy="1035539"/>
            <a:chOff x="2950526" y="4013711"/>
            <a:chExt cx="1707940" cy="1035539"/>
          </a:xfrm>
        </p:grpSpPr>
        <p:sp>
          <p:nvSpPr>
            <p:cNvPr id="8" name="Rectangle: Rounded Corners 7">
              <a:extLst>
                <a:ext uri="{FF2B5EF4-FFF2-40B4-BE49-F238E27FC236}">
                  <a16:creationId xmlns:a16="http://schemas.microsoft.com/office/drawing/2014/main" id="{2C61B1DB-3385-4D3F-8179-CC45F35AB194}"/>
                </a:ext>
              </a:extLst>
            </p:cNvPr>
            <p:cNvSpPr/>
            <p:nvPr/>
          </p:nvSpPr>
          <p:spPr>
            <a:xfrm>
              <a:off x="2950526" y="4013711"/>
              <a:ext cx="1707940" cy="1035539"/>
            </a:xfrm>
            <a:prstGeom prst="roundRect">
              <a:avLst>
                <a:gd name="adj" fmla="val 8611"/>
              </a:avLst>
            </a:prstGeom>
            <a:solidFill>
              <a:schemeClr val="bg1"/>
            </a:solidFill>
            <a:ln>
              <a:noFill/>
            </a:ln>
            <a:effectLst>
              <a:outerShdw blurRad="965200" sx="86000" sy="8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CA955ADE-0905-4FB5-AED6-8D31E5B8AD22}"/>
                </a:ext>
              </a:extLst>
            </p:cNvPr>
            <p:cNvGrpSpPr/>
            <p:nvPr/>
          </p:nvGrpSpPr>
          <p:grpSpPr>
            <a:xfrm>
              <a:off x="3078476" y="4106293"/>
              <a:ext cx="1427590" cy="806398"/>
              <a:chOff x="3078476" y="4106293"/>
              <a:chExt cx="1427590" cy="806398"/>
            </a:xfrm>
          </p:grpSpPr>
          <p:sp>
            <p:nvSpPr>
              <p:cNvPr id="9" name="TextBox 8">
                <a:extLst>
                  <a:ext uri="{FF2B5EF4-FFF2-40B4-BE49-F238E27FC236}">
                    <a16:creationId xmlns:a16="http://schemas.microsoft.com/office/drawing/2014/main" id="{4A3C3258-E37F-46BB-ADC5-10DB3A4E660A}"/>
                  </a:ext>
                </a:extLst>
              </p:cNvPr>
              <p:cNvSpPr txBox="1"/>
              <p:nvPr/>
            </p:nvSpPr>
            <p:spPr>
              <a:xfrm>
                <a:off x="3078476" y="4106293"/>
                <a:ext cx="1427590" cy="646331"/>
              </a:xfrm>
              <a:prstGeom prst="rect">
                <a:avLst/>
              </a:prstGeom>
              <a:noFill/>
            </p:spPr>
            <p:txBody>
              <a:bodyPr wrap="square" rtlCol="0" anchor="ctr">
                <a:spAutoFit/>
              </a:bodyPr>
              <a:lstStyle/>
              <a:p>
                <a:r>
                  <a:rPr lang="en-US" sz="3600" dirty="0">
                    <a:solidFill>
                      <a:schemeClr val="tx1">
                        <a:lumMod val="85000"/>
                        <a:lumOff val="15000"/>
                      </a:schemeClr>
                    </a:solidFill>
                    <a:latin typeface="Nexa Bold" panose="02000000000000000000" pitchFamily="50" charset="0"/>
                  </a:rPr>
                  <a:t>&gt;511</a:t>
                </a:r>
              </a:p>
            </p:txBody>
          </p:sp>
          <p:sp>
            <p:nvSpPr>
              <p:cNvPr id="10" name="TextBox 9">
                <a:extLst>
                  <a:ext uri="{FF2B5EF4-FFF2-40B4-BE49-F238E27FC236}">
                    <a16:creationId xmlns:a16="http://schemas.microsoft.com/office/drawing/2014/main" id="{9063262B-5CE0-4F01-9AE6-5771C632B81A}"/>
                  </a:ext>
                </a:extLst>
              </p:cNvPr>
              <p:cNvSpPr txBox="1"/>
              <p:nvPr/>
            </p:nvSpPr>
            <p:spPr>
              <a:xfrm>
                <a:off x="3078476" y="4637231"/>
                <a:ext cx="1293499"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Light" panose="02000000000000000000" pitchFamily="50" charset="0"/>
                  </a:rPr>
                  <a:t>Designer</a:t>
                </a:r>
              </a:p>
            </p:txBody>
          </p:sp>
        </p:grpSp>
      </p:grpSp>
      <p:grpSp>
        <p:nvGrpSpPr>
          <p:cNvPr id="17" name="Group 16">
            <a:extLst>
              <a:ext uri="{FF2B5EF4-FFF2-40B4-BE49-F238E27FC236}">
                <a16:creationId xmlns:a16="http://schemas.microsoft.com/office/drawing/2014/main" id="{2F28C98E-BE5B-457F-9DE6-13312444DFBE}"/>
              </a:ext>
            </a:extLst>
          </p:cNvPr>
          <p:cNvGrpSpPr/>
          <p:nvPr/>
        </p:nvGrpSpPr>
        <p:grpSpPr>
          <a:xfrm>
            <a:off x="5018875" y="4013711"/>
            <a:ext cx="1707940" cy="1035539"/>
            <a:chOff x="5018875" y="4013711"/>
            <a:chExt cx="1707940" cy="1035539"/>
          </a:xfrm>
        </p:grpSpPr>
        <p:sp>
          <p:nvSpPr>
            <p:cNvPr id="12" name="Rectangle: Rounded Corners 11">
              <a:extLst>
                <a:ext uri="{FF2B5EF4-FFF2-40B4-BE49-F238E27FC236}">
                  <a16:creationId xmlns:a16="http://schemas.microsoft.com/office/drawing/2014/main" id="{9689B63B-5923-400D-835E-5C6EB230F4B6}"/>
                </a:ext>
              </a:extLst>
            </p:cNvPr>
            <p:cNvSpPr/>
            <p:nvPr/>
          </p:nvSpPr>
          <p:spPr>
            <a:xfrm>
              <a:off x="5018875" y="4013711"/>
              <a:ext cx="1707940" cy="1035539"/>
            </a:xfrm>
            <a:prstGeom prst="roundRect">
              <a:avLst>
                <a:gd name="adj" fmla="val 8611"/>
              </a:avLst>
            </a:prstGeom>
            <a:solidFill>
              <a:schemeClr val="bg1"/>
            </a:solidFill>
            <a:ln>
              <a:noFill/>
            </a:ln>
            <a:effectLst>
              <a:outerShdw blurRad="965200" sx="86000" sy="86000" algn="c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51C7B564-B9C6-4601-AD84-6B8017DC0FE6}"/>
                </a:ext>
              </a:extLst>
            </p:cNvPr>
            <p:cNvGrpSpPr/>
            <p:nvPr/>
          </p:nvGrpSpPr>
          <p:grpSpPr>
            <a:xfrm>
              <a:off x="5146825" y="4106293"/>
              <a:ext cx="1427590" cy="806398"/>
              <a:chOff x="5146825" y="4106293"/>
              <a:chExt cx="1427590" cy="806398"/>
            </a:xfrm>
          </p:grpSpPr>
          <p:sp>
            <p:nvSpPr>
              <p:cNvPr id="13" name="TextBox 12">
                <a:extLst>
                  <a:ext uri="{FF2B5EF4-FFF2-40B4-BE49-F238E27FC236}">
                    <a16:creationId xmlns:a16="http://schemas.microsoft.com/office/drawing/2014/main" id="{C7B80D9F-F688-494D-B1E3-8EFAB3744B8F}"/>
                  </a:ext>
                </a:extLst>
              </p:cNvPr>
              <p:cNvSpPr txBox="1"/>
              <p:nvPr/>
            </p:nvSpPr>
            <p:spPr>
              <a:xfrm>
                <a:off x="5146825" y="4106293"/>
                <a:ext cx="1427590" cy="646331"/>
              </a:xfrm>
              <a:prstGeom prst="rect">
                <a:avLst/>
              </a:prstGeom>
              <a:noFill/>
            </p:spPr>
            <p:txBody>
              <a:bodyPr wrap="square" rtlCol="0" anchor="ctr">
                <a:spAutoFit/>
              </a:bodyPr>
              <a:lstStyle/>
              <a:p>
                <a:r>
                  <a:rPr lang="en-US" sz="3600" dirty="0">
                    <a:solidFill>
                      <a:schemeClr val="tx1">
                        <a:lumMod val="85000"/>
                        <a:lumOff val="15000"/>
                      </a:schemeClr>
                    </a:solidFill>
                    <a:latin typeface="Nexa Bold" panose="02000000000000000000" pitchFamily="50" charset="0"/>
                  </a:rPr>
                  <a:t>&gt;1k</a:t>
                </a:r>
              </a:p>
            </p:txBody>
          </p:sp>
          <p:sp>
            <p:nvSpPr>
              <p:cNvPr id="14" name="TextBox 13">
                <a:extLst>
                  <a:ext uri="{FF2B5EF4-FFF2-40B4-BE49-F238E27FC236}">
                    <a16:creationId xmlns:a16="http://schemas.microsoft.com/office/drawing/2014/main" id="{6C8C7F1A-5A3D-4E01-A569-6A35655018BF}"/>
                  </a:ext>
                </a:extLst>
              </p:cNvPr>
              <p:cNvSpPr txBox="1"/>
              <p:nvPr/>
            </p:nvSpPr>
            <p:spPr>
              <a:xfrm>
                <a:off x="5146825" y="4637231"/>
                <a:ext cx="1427590" cy="275460"/>
              </a:xfrm>
              <a:prstGeom prst="rect">
                <a:avLst/>
              </a:prstGeom>
              <a:noFill/>
            </p:spPr>
            <p:txBody>
              <a:bodyPr wrap="square" rtlCol="0">
                <a:spAutoFit/>
              </a:bodyPr>
              <a:lstStyle/>
              <a:p>
                <a:pPr>
                  <a:lnSpc>
                    <a:spcPct val="80000"/>
                  </a:lnSpc>
                </a:pPr>
                <a:r>
                  <a:rPr lang="en-US" sz="1400" dirty="0">
                    <a:solidFill>
                      <a:schemeClr val="tx1">
                        <a:lumMod val="85000"/>
                        <a:lumOff val="15000"/>
                      </a:schemeClr>
                    </a:solidFill>
                    <a:latin typeface="Nexa Light" panose="02000000000000000000" pitchFamily="50" charset="0"/>
                  </a:rPr>
                  <a:t>Programmer</a:t>
                </a:r>
              </a:p>
            </p:txBody>
          </p:sp>
        </p:grpSp>
      </p:grpSp>
      <p:grpSp>
        <p:nvGrpSpPr>
          <p:cNvPr id="20" name="Group 19">
            <a:extLst>
              <a:ext uri="{FF2B5EF4-FFF2-40B4-BE49-F238E27FC236}">
                <a16:creationId xmlns:a16="http://schemas.microsoft.com/office/drawing/2014/main" id="{BCD7E41C-2B75-4D53-A6EC-80820FAE7B58}"/>
              </a:ext>
            </a:extLst>
          </p:cNvPr>
          <p:cNvGrpSpPr/>
          <p:nvPr/>
        </p:nvGrpSpPr>
        <p:grpSpPr>
          <a:xfrm>
            <a:off x="848407" y="1480683"/>
            <a:ext cx="5878407" cy="1509351"/>
            <a:chOff x="679684" y="1264242"/>
            <a:chExt cx="5878407" cy="1509351"/>
          </a:xfrm>
        </p:grpSpPr>
        <p:sp>
          <p:nvSpPr>
            <p:cNvPr id="21" name="Rectangle 20">
              <a:extLst>
                <a:ext uri="{FF2B5EF4-FFF2-40B4-BE49-F238E27FC236}">
                  <a16:creationId xmlns:a16="http://schemas.microsoft.com/office/drawing/2014/main" id="{9CAB790C-5A7F-49A3-85D5-D88504DA5EBF}"/>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dirty="0">
                <a:solidFill>
                  <a:schemeClr val="bg1"/>
                </a:solidFill>
              </a:endParaRPr>
            </a:p>
          </p:txBody>
        </p:sp>
        <p:sp>
          <p:nvSpPr>
            <p:cNvPr id="22" name="TextBox 21">
              <a:extLst>
                <a:ext uri="{FF2B5EF4-FFF2-40B4-BE49-F238E27FC236}">
                  <a16:creationId xmlns:a16="http://schemas.microsoft.com/office/drawing/2014/main" id="{F17D566C-002A-4294-8AA7-5CC4F5DCDB34}"/>
                </a:ext>
              </a:extLst>
            </p:cNvPr>
            <p:cNvSpPr txBox="1"/>
            <p:nvPr/>
          </p:nvSpPr>
          <p:spPr>
            <a:xfrm>
              <a:off x="679684" y="1327043"/>
              <a:ext cx="5878407" cy="1446550"/>
            </a:xfrm>
            <a:prstGeom prst="rect">
              <a:avLst/>
            </a:prstGeom>
            <a:noFill/>
          </p:spPr>
          <p:txBody>
            <a:bodyPr wrap="square" rtlCol="0">
              <a:spAutoFit/>
            </a:bodyPr>
            <a:lstStyle/>
            <a:p>
              <a:r>
                <a:rPr lang="en-US" sz="4400" dirty="0" err="1">
                  <a:solidFill>
                    <a:schemeClr val="bg1"/>
                  </a:solidFill>
                  <a:latin typeface="Nexa Bold" panose="02000000000000000000" pitchFamily="50" charset="0"/>
                  <a:ea typeface="Lato" panose="020F0502020204030203" pitchFamily="34" charset="0"/>
                  <a:cs typeface="Segoe UI Light" panose="020B0502040204020203" pitchFamily="34" charset="0"/>
                </a:rPr>
                <a:t>Deliverly</a:t>
              </a:r>
              <a:r>
                <a:rPr lang="en-US" sz="4400" dirty="0">
                  <a:solidFill>
                    <a:schemeClr val="bg1"/>
                  </a:solidFill>
                  <a:latin typeface="Nexa Bold" panose="02000000000000000000" pitchFamily="50" charset="0"/>
                  <a:ea typeface="Lato" panose="020F0502020204030203" pitchFamily="34" charset="0"/>
                  <a:cs typeface="Segoe UI Light" panose="020B0502040204020203" pitchFamily="34" charset="0"/>
                </a:rPr>
                <a:t> Provide Logistics Solution</a:t>
              </a:r>
            </a:p>
          </p:txBody>
        </p:sp>
      </p:grpSp>
      <p:sp>
        <p:nvSpPr>
          <p:cNvPr id="19" name="Picture Placeholder 18">
            <a:extLst>
              <a:ext uri="{FF2B5EF4-FFF2-40B4-BE49-F238E27FC236}">
                <a16:creationId xmlns:a16="http://schemas.microsoft.com/office/drawing/2014/main" id="{46C4FE75-9879-432B-BB37-A5079A901A39}"/>
              </a:ext>
            </a:extLst>
          </p:cNvPr>
          <p:cNvSpPr>
            <a:spLocks noGrp="1"/>
          </p:cNvSpPr>
          <p:nvPr>
            <p:ph type="pic" sz="quarter" idx="11"/>
          </p:nvPr>
        </p:nvSpPr>
        <p:spPr/>
      </p:sp>
      <p:sp>
        <p:nvSpPr>
          <p:cNvPr id="24" name="Picture Placeholder 23">
            <a:extLst>
              <a:ext uri="{FF2B5EF4-FFF2-40B4-BE49-F238E27FC236}">
                <a16:creationId xmlns:a16="http://schemas.microsoft.com/office/drawing/2014/main" id="{D4BAC516-9F41-494D-BE5B-B8624F2E80F6}"/>
              </a:ext>
            </a:extLst>
          </p:cNvPr>
          <p:cNvSpPr>
            <a:spLocks noGrp="1"/>
          </p:cNvSpPr>
          <p:nvPr>
            <p:ph type="pic" sz="quarter" idx="10"/>
          </p:nvPr>
        </p:nvSpPr>
        <p:spPr/>
      </p:sp>
    </p:spTree>
    <p:extLst>
      <p:ext uri="{BB962C8B-B14F-4D97-AF65-F5344CB8AC3E}">
        <p14:creationId xmlns:p14="http://schemas.microsoft.com/office/powerpoint/2010/main" val="5255730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0-#ppt_w/2"/>
                                          </p:val>
                                        </p:tav>
                                        <p:tav tm="100000">
                                          <p:val>
                                            <p:strVal val="#ppt_x"/>
                                          </p:val>
                                        </p:tav>
                                      </p:tavLst>
                                    </p:anim>
                                    <p:anim calcmode="lin" valueType="num">
                                      <p:cBhvr additive="base">
                                        <p:cTn id="8" dur="75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0-#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53" presetClass="entr" presetSubtype="16" fill="hold" nodeType="withEffect">
                                  <p:stCondLst>
                                    <p:cond delay="75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53" presetClass="entr" presetSubtype="16" fill="hold" nodeType="withEffect">
                                  <p:stCondLst>
                                    <p:cond delay="10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E7BF02C-12E9-4AE1-BB25-A72FF15C0E92}"/>
              </a:ext>
            </a:extLst>
          </p:cNvPr>
          <p:cNvSpPr>
            <a:spLocks noGrp="1"/>
          </p:cNvSpPr>
          <p:nvPr>
            <p:ph type="pic" sz="quarter" idx="10"/>
          </p:nvPr>
        </p:nvSpPr>
        <p:spPr/>
      </p:sp>
      <p:sp>
        <p:nvSpPr>
          <p:cNvPr id="4" name="TextBox 3">
            <a:extLst>
              <a:ext uri="{FF2B5EF4-FFF2-40B4-BE49-F238E27FC236}">
                <a16:creationId xmlns:a16="http://schemas.microsoft.com/office/drawing/2014/main" id="{F0F5BCB3-428C-4EBE-8558-E6FF6FACE643}"/>
              </a:ext>
            </a:extLst>
          </p:cNvPr>
          <p:cNvSpPr txBox="1"/>
          <p:nvPr/>
        </p:nvSpPr>
        <p:spPr>
          <a:xfrm>
            <a:off x="860196" y="891848"/>
            <a:ext cx="3470504" cy="830997"/>
          </a:xfrm>
          <a:prstGeom prst="rect">
            <a:avLst/>
          </a:prstGeom>
          <a:solidFill>
            <a:schemeClr val="accent1"/>
          </a:solidFill>
        </p:spPr>
        <p:txBody>
          <a:bodyPr wrap="square" rtlCol="0">
            <a:spAutoFit/>
          </a:bodyPr>
          <a:lstStyle/>
          <a:p>
            <a:r>
              <a:rPr lang="en-US" sz="4800" spc="-150" dirty="0">
                <a:solidFill>
                  <a:schemeClr val="bg1"/>
                </a:solidFill>
                <a:latin typeface="Nexa Light" panose="02000000000000000000" pitchFamily="50" charset="0"/>
              </a:rPr>
              <a:t>WE ARE A </a:t>
            </a:r>
          </a:p>
        </p:txBody>
      </p:sp>
      <p:sp>
        <p:nvSpPr>
          <p:cNvPr id="5" name="TextBox 4">
            <a:extLst>
              <a:ext uri="{FF2B5EF4-FFF2-40B4-BE49-F238E27FC236}">
                <a16:creationId xmlns:a16="http://schemas.microsoft.com/office/drawing/2014/main" id="{E0A24536-0E8A-42C5-8E88-676EB856C09E}"/>
              </a:ext>
            </a:extLst>
          </p:cNvPr>
          <p:cNvSpPr txBox="1"/>
          <p:nvPr/>
        </p:nvSpPr>
        <p:spPr>
          <a:xfrm>
            <a:off x="860196" y="1892272"/>
            <a:ext cx="6289903" cy="830997"/>
          </a:xfrm>
          <a:prstGeom prst="rect">
            <a:avLst/>
          </a:prstGeom>
          <a:solidFill>
            <a:schemeClr val="accent1"/>
          </a:solidFill>
        </p:spPr>
        <p:txBody>
          <a:bodyPr wrap="square" rtlCol="0">
            <a:spAutoFit/>
          </a:bodyPr>
          <a:lstStyle/>
          <a:p>
            <a:r>
              <a:rPr lang="en-US" sz="4800" spc="-150" dirty="0">
                <a:solidFill>
                  <a:schemeClr val="bg1"/>
                </a:solidFill>
                <a:latin typeface="Nexa Bold" panose="02000000000000000000" pitchFamily="50" charset="0"/>
              </a:rPr>
              <a:t>SOLUTION FOR YOU</a:t>
            </a:r>
          </a:p>
        </p:txBody>
      </p:sp>
      <p:sp>
        <p:nvSpPr>
          <p:cNvPr id="7" name="Rectangle 6">
            <a:extLst>
              <a:ext uri="{FF2B5EF4-FFF2-40B4-BE49-F238E27FC236}">
                <a16:creationId xmlns:a16="http://schemas.microsoft.com/office/drawing/2014/main" id="{03E0A012-039E-4285-AAC5-65403EF1385F}"/>
              </a:ext>
            </a:extLst>
          </p:cNvPr>
          <p:cNvSpPr/>
          <p:nvPr/>
        </p:nvSpPr>
        <p:spPr>
          <a:xfrm>
            <a:off x="860196" y="2990036"/>
            <a:ext cx="4423004" cy="1102481"/>
          </a:xfrm>
          <a:prstGeom prst="rect">
            <a:avLst/>
          </a:prstGeom>
        </p:spPr>
        <p:txBody>
          <a:bodyPr wrap="square">
            <a:spAutoFit/>
          </a:bodyPr>
          <a:lstStyle/>
          <a:p>
            <a:pPr>
              <a:lnSpc>
                <a:spcPct val="120000"/>
              </a:lnSpc>
            </a:pPr>
            <a:r>
              <a:rPr lang="en-US" sz="1400" dirty="0">
                <a:solidFill>
                  <a:schemeClr val="tx1">
                    <a:lumMod val="85000"/>
                    <a:lumOff val="15000"/>
                  </a:schemeClr>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a:t>
            </a:r>
          </a:p>
        </p:txBody>
      </p:sp>
      <p:sp>
        <p:nvSpPr>
          <p:cNvPr id="8" name="Rectangle 7">
            <a:extLst>
              <a:ext uri="{FF2B5EF4-FFF2-40B4-BE49-F238E27FC236}">
                <a16:creationId xmlns:a16="http://schemas.microsoft.com/office/drawing/2014/main" id="{4DF7F85B-CB4B-41A2-9252-EB91F409656C}"/>
              </a:ext>
            </a:extLst>
          </p:cNvPr>
          <p:cNvSpPr/>
          <p:nvPr/>
        </p:nvSpPr>
        <p:spPr>
          <a:xfrm>
            <a:off x="10842172" y="0"/>
            <a:ext cx="1349828" cy="1349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0BF7552-9F8E-4690-A224-F1A8EF362236}"/>
              </a:ext>
            </a:extLst>
          </p:cNvPr>
          <p:cNvSpPr/>
          <p:nvPr/>
        </p:nvSpPr>
        <p:spPr>
          <a:xfrm>
            <a:off x="9884228" y="1349828"/>
            <a:ext cx="957943" cy="957943"/>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3B75AF-DC8D-4CC4-91C1-086B29D91A48}"/>
              </a:ext>
            </a:extLst>
          </p:cNvPr>
          <p:cNvSpPr/>
          <p:nvPr/>
        </p:nvSpPr>
        <p:spPr>
          <a:xfrm>
            <a:off x="8472714" y="223005"/>
            <a:ext cx="576942" cy="57694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94772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0-#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750" fill="hold"/>
                                        <p:tgtEl>
                                          <p:spTgt spid="7"/>
                                        </p:tgtEl>
                                        <p:attrNameLst>
                                          <p:attrName>ppt_x</p:attrName>
                                        </p:attrNameLst>
                                      </p:cBhvr>
                                      <p:tavLst>
                                        <p:tav tm="0">
                                          <p:val>
                                            <p:strVal val="0-#ppt_w/2"/>
                                          </p:val>
                                        </p:tav>
                                        <p:tav tm="100000">
                                          <p:val>
                                            <p:strVal val="#ppt_x"/>
                                          </p:val>
                                        </p:tav>
                                      </p:tavLst>
                                    </p:anim>
                                    <p:anim calcmode="lin" valueType="num">
                                      <p:cBhvr additive="base">
                                        <p:cTn id="16" dur="7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84C5A8-4AE2-48CA-A69C-016521992B9C}"/>
              </a:ext>
            </a:extLst>
          </p:cNvPr>
          <p:cNvSpPr/>
          <p:nvPr/>
        </p:nvSpPr>
        <p:spPr>
          <a:xfrm>
            <a:off x="6096000" y="2099152"/>
            <a:ext cx="6096000" cy="3718560"/>
          </a:xfrm>
          <a:prstGeom prst="rect">
            <a:avLst/>
          </a:prstGeom>
          <a:gradFill>
            <a:gsLst>
              <a:gs pos="0">
                <a:schemeClr val="accent1"/>
              </a:gs>
              <a:gs pos="100000">
                <a:schemeClr val="accent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endParaRPr>
          </a:p>
        </p:txBody>
      </p:sp>
      <p:sp>
        <p:nvSpPr>
          <p:cNvPr id="6" name="Rectangle 5">
            <a:extLst>
              <a:ext uri="{FF2B5EF4-FFF2-40B4-BE49-F238E27FC236}">
                <a16:creationId xmlns:a16="http://schemas.microsoft.com/office/drawing/2014/main" id="{C63CDD38-1519-4126-9E9E-4BF53F795861}"/>
              </a:ext>
            </a:extLst>
          </p:cNvPr>
          <p:cNvSpPr/>
          <p:nvPr/>
        </p:nvSpPr>
        <p:spPr>
          <a:xfrm>
            <a:off x="6690892" y="3651689"/>
            <a:ext cx="4618110" cy="1361014"/>
          </a:xfrm>
          <a:prstGeom prst="rect">
            <a:avLst/>
          </a:prstGeom>
        </p:spPr>
        <p:txBody>
          <a:bodyPr wrap="square">
            <a:spAutoFit/>
          </a:bodyPr>
          <a:lstStyle/>
          <a:p>
            <a:pPr>
              <a:lnSpc>
                <a:spcPct val="120000"/>
              </a:lnSpc>
            </a:pPr>
            <a:r>
              <a:rPr lang="en-US" sz="14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 which I enjoy with my whole heart. I am alone, and feel the charm of existence in this spot, which was created for the bliss of souls like mine. I am so happy</a:t>
            </a:r>
          </a:p>
        </p:txBody>
      </p:sp>
      <p:grpSp>
        <p:nvGrpSpPr>
          <p:cNvPr id="7" name="Group 6">
            <a:extLst>
              <a:ext uri="{FF2B5EF4-FFF2-40B4-BE49-F238E27FC236}">
                <a16:creationId xmlns:a16="http://schemas.microsoft.com/office/drawing/2014/main" id="{4E71702C-5AB7-4B54-82D4-0DE57225B956}"/>
              </a:ext>
            </a:extLst>
          </p:cNvPr>
          <p:cNvGrpSpPr/>
          <p:nvPr/>
        </p:nvGrpSpPr>
        <p:grpSpPr>
          <a:xfrm>
            <a:off x="6690890" y="2741120"/>
            <a:ext cx="4906221" cy="709132"/>
            <a:chOff x="679684" y="1264242"/>
            <a:chExt cx="4906221" cy="709132"/>
          </a:xfrm>
        </p:grpSpPr>
        <p:sp>
          <p:nvSpPr>
            <p:cNvPr id="8" name="Rectangle 7">
              <a:extLst>
                <a:ext uri="{FF2B5EF4-FFF2-40B4-BE49-F238E27FC236}">
                  <a16:creationId xmlns:a16="http://schemas.microsoft.com/office/drawing/2014/main" id="{B971A407-5F4C-4773-AC1B-57F365E2D0AF}"/>
                </a:ext>
              </a:extLst>
            </p:cNvPr>
            <p:cNvSpPr/>
            <p:nvPr/>
          </p:nvSpPr>
          <p:spPr>
            <a:xfrm>
              <a:off x="778086" y="126424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solidFill>
                  <a:schemeClr val="bg1"/>
                </a:solidFill>
              </a:endParaRPr>
            </a:p>
          </p:txBody>
        </p:sp>
        <p:sp>
          <p:nvSpPr>
            <p:cNvPr id="9" name="TextBox 8">
              <a:extLst>
                <a:ext uri="{FF2B5EF4-FFF2-40B4-BE49-F238E27FC236}">
                  <a16:creationId xmlns:a16="http://schemas.microsoft.com/office/drawing/2014/main" id="{23373739-0D98-4FA3-95AE-8CBD3F4EC316}"/>
                </a:ext>
              </a:extLst>
            </p:cNvPr>
            <p:cNvSpPr txBox="1"/>
            <p:nvPr/>
          </p:nvSpPr>
          <p:spPr>
            <a:xfrm>
              <a:off x="679684" y="1327043"/>
              <a:ext cx="4906221" cy="646331"/>
            </a:xfrm>
            <a:prstGeom prst="rect">
              <a:avLst/>
            </a:prstGeom>
            <a:noFill/>
          </p:spPr>
          <p:txBody>
            <a:bodyPr wrap="square" rtlCol="0">
              <a:spAutoFit/>
            </a:bodyPr>
            <a:lstStyle/>
            <a:p>
              <a:r>
                <a:rPr lang="en-US" sz="3600" dirty="0">
                  <a:solidFill>
                    <a:schemeClr val="bg1"/>
                  </a:solidFill>
                  <a:latin typeface="Nexa Bold" panose="02000000000000000000" pitchFamily="50" charset="0"/>
                  <a:ea typeface="Lato" panose="020F0502020204030203" pitchFamily="34" charset="0"/>
                  <a:cs typeface="Segoe UI Light" panose="020B0502040204020203" pitchFamily="34" charset="0"/>
                </a:rPr>
                <a:t>Cargo Delivery</a:t>
              </a:r>
            </a:p>
          </p:txBody>
        </p:sp>
      </p:grpSp>
      <p:sp>
        <p:nvSpPr>
          <p:cNvPr id="3" name="Picture Placeholder 2">
            <a:extLst>
              <a:ext uri="{FF2B5EF4-FFF2-40B4-BE49-F238E27FC236}">
                <a16:creationId xmlns:a16="http://schemas.microsoft.com/office/drawing/2014/main" id="{B1E23AEF-2B5F-4445-8841-46CD527F2787}"/>
              </a:ext>
            </a:extLst>
          </p:cNvPr>
          <p:cNvSpPr>
            <a:spLocks noGrp="1"/>
          </p:cNvSpPr>
          <p:nvPr>
            <p:ph type="pic" sz="quarter" idx="11"/>
          </p:nvPr>
        </p:nvSpPr>
        <p:spPr/>
      </p:sp>
    </p:spTree>
    <p:extLst>
      <p:ext uri="{BB962C8B-B14F-4D97-AF65-F5344CB8AC3E}">
        <p14:creationId xmlns:p14="http://schemas.microsoft.com/office/powerpoint/2010/main" val="292695818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1+#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750" fill="hold"/>
                                        <p:tgtEl>
                                          <p:spTgt spid="6"/>
                                        </p:tgtEl>
                                        <p:attrNameLst>
                                          <p:attrName>ppt_x</p:attrName>
                                        </p:attrNameLst>
                                      </p:cBhvr>
                                      <p:tavLst>
                                        <p:tav tm="0">
                                          <p:val>
                                            <p:strVal val="1+#ppt_w/2"/>
                                          </p:val>
                                        </p:tav>
                                        <p:tav tm="100000">
                                          <p:val>
                                            <p:strVal val="#ppt_x"/>
                                          </p:val>
                                        </p:tav>
                                      </p:tavLst>
                                    </p:anim>
                                    <p:anim calcmode="lin" valueType="num">
                                      <p:cBhvr additive="base">
                                        <p:cTn id="16"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tx1">
              <a:lumMod val="75000"/>
              <a:lumOff val="2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Picture Placeholder 7">
            <a:extLst>
              <a:ext uri="{FF2B5EF4-FFF2-40B4-BE49-F238E27FC236}">
                <a16:creationId xmlns:a16="http://schemas.microsoft.com/office/drawing/2014/main" id="{DB4639FC-9DD6-4F18-AC92-049E0FB03C4C}"/>
              </a:ext>
            </a:extLst>
          </p:cNvPr>
          <p:cNvSpPr>
            <a:spLocks noGrp="1"/>
          </p:cNvSpPr>
          <p:nvPr>
            <p:ph type="pic" sz="quarter" idx="10"/>
          </p:nvPr>
        </p:nvSpPr>
        <p:spPr/>
      </p:sp>
      <p:sp>
        <p:nvSpPr>
          <p:cNvPr id="60" name="Rectangle 59">
            <a:extLst>
              <a:ext uri="{FF2B5EF4-FFF2-40B4-BE49-F238E27FC236}">
                <a16:creationId xmlns:a16="http://schemas.microsoft.com/office/drawing/2014/main" id="{C04A024E-5004-42A4-A39C-57EE6F1E162A}"/>
              </a:ext>
            </a:extLst>
          </p:cNvPr>
          <p:cNvSpPr/>
          <p:nvPr/>
        </p:nvSpPr>
        <p:spPr>
          <a:xfrm>
            <a:off x="6024345" y="424542"/>
            <a:ext cx="1349828" cy="13498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DF3CCCF-4D15-4971-A07F-6174FB785639}"/>
              </a:ext>
            </a:extLst>
          </p:cNvPr>
          <p:cNvSpPr/>
          <p:nvPr/>
        </p:nvSpPr>
        <p:spPr>
          <a:xfrm>
            <a:off x="3654887" y="647547"/>
            <a:ext cx="576942" cy="576942"/>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6813BB8F-31F5-472E-88AD-A7EE47A0ED8D}"/>
              </a:ext>
            </a:extLst>
          </p:cNvPr>
          <p:cNvGrpSpPr/>
          <p:nvPr/>
        </p:nvGrpSpPr>
        <p:grpSpPr>
          <a:xfrm>
            <a:off x="7828012" y="0"/>
            <a:ext cx="4363987" cy="6858000"/>
            <a:chOff x="7828012" y="0"/>
            <a:chExt cx="4363987" cy="6858000"/>
          </a:xfrm>
        </p:grpSpPr>
        <p:sp>
          <p:nvSpPr>
            <p:cNvPr id="6" name="Rectangle 5"/>
            <p:cNvSpPr/>
            <p:nvPr/>
          </p:nvSpPr>
          <p:spPr>
            <a:xfrm>
              <a:off x="8042634" y="0"/>
              <a:ext cx="4149365" cy="6858000"/>
            </a:xfrm>
            <a:prstGeom prst="rect">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Isosceles Triangle 6"/>
            <p:cNvSpPr/>
            <p:nvPr/>
          </p:nvSpPr>
          <p:spPr>
            <a:xfrm rot="16200000" flipH="1">
              <a:off x="7801973" y="736423"/>
              <a:ext cx="266700" cy="214622"/>
            </a:xfrm>
            <a:prstGeom prst="triangle">
              <a:avLst/>
            </a:prstGeom>
            <a:solidFill>
              <a:schemeClr val="tx1">
                <a:lumMod val="85000"/>
                <a:lumOff val="1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8" name="Group 37">
            <a:extLst>
              <a:ext uri="{FF2B5EF4-FFF2-40B4-BE49-F238E27FC236}">
                <a16:creationId xmlns:a16="http://schemas.microsoft.com/office/drawing/2014/main" id="{75773EB8-1561-4E2D-86A8-0DB151FA3089}"/>
              </a:ext>
            </a:extLst>
          </p:cNvPr>
          <p:cNvGrpSpPr/>
          <p:nvPr/>
        </p:nvGrpSpPr>
        <p:grpSpPr>
          <a:xfrm>
            <a:off x="8639008" y="495402"/>
            <a:ext cx="2916635" cy="1772262"/>
            <a:chOff x="8551924" y="735457"/>
            <a:chExt cx="2916635" cy="1772262"/>
          </a:xfrm>
        </p:grpSpPr>
        <p:grpSp>
          <p:nvGrpSpPr>
            <p:cNvPr id="64" name="Group 63">
              <a:extLst>
                <a:ext uri="{FF2B5EF4-FFF2-40B4-BE49-F238E27FC236}">
                  <a16:creationId xmlns:a16="http://schemas.microsoft.com/office/drawing/2014/main" id="{6D14C57D-2C36-4565-986A-82A38759CF88}"/>
                </a:ext>
              </a:extLst>
            </p:cNvPr>
            <p:cNvGrpSpPr/>
            <p:nvPr/>
          </p:nvGrpSpPr>
          <p:grpSpPr>
            <a:xfrm>
              <a:off x="8551924" y="735457"/>
              <a:ext cx="1588081" cy="682860"/>
              <a:chOff x="1157533" y="1993154"/>
              <a:chExt cx="1588081" cy="682860"/>
            </a:xfrm>
          </p:grpSpPr>
          <p:sp>
            <p:nvSpPr>
              <p:cNvPr id="65" name="TextBox 64">
                <a:extLst>
                  <a:ext uri="{FF2B5EF4-FFF2-40B4-BE49-F238E27FC236}">
                    <a16:creationId xmlns:a16="http://schemas.microsoft.com/office/drawing/2014/main" id="{87851511-3FC1-487B-BCDC-CD95DCBF9EB8}"/>
                  </a:ext>
                </a:extLst>
              </p:cNvPr>
              <p:cNvSpPr txBox="1"/>
              <p:nvPr/>
            </p:nvSpPr>
            <p:spPr>
              <a:xfrm>
                <a:off x="1157533" y="2214349"/>
                <a:ext cx="1588081" cy="461665"/>
              </a:xfrm>
              <a:prstGeom prst="rect">
                <a:avLst/>
              </a:prstGeom>
              <a:noFill/>
            </p:spPr>
            <p:txBody>
              <a:bodyPr wrap="square" rtlCol="0">
                <a:spAutoFit/>
              </a:bodyPr>
              <a:lstStyle/>
              <a:p>
                <a:r>
                  <a:rPr lang="en-US" sz="2400" b="1" dirty="0">
                    <a:solidFill>
                      <a:schemeClr val="accent1"/>
                    </a:solidFill>
                    <a:latin typeface="Nexa Bold" panose="02000000000000000000" pitchFamily="50" charset="0"/>
                  </a:rPr>
                  <a:t>2021</a:t>
                </a:r>
              </a:p>
            </p:txBody>
          </p:sp>
          <p:sp>
            <p:nvSpPr>
              <p:cNvPr id="66" name="Rectangle 65">
                <a:extLst>
                  <a:ext uri="{FF2B5EF4-FFF2-40B4-BE49-F238E27FC236}">
                    <a16:creationId xmlns:a16="http://schemas.microsoft.com/office/drawing/2014/main" id="{B6A4BFD4-E4FF-4CC7-BC16-58119BE5F8D8}"/>
                  </a:ext>
                </a:extLst>
              </p:cNvPr>
              <p:cNvSpPr/>
              <p:nvPr/>
            </p:nvSpPr>
            <p:spPr>
              <a:xfrm>
                <a:off x="1157533" y="1993154"/>
                <a:ext cx="1445225" cy="313932"/>
              </a:xfrm>
              <a:prstGeom prst="rect">
                <a:avLst/>
              </a:prstGeom>
            </p:spPr>
            <p:txBody>
              <a:bodyPr wrap="square">
                <a:spAutoFit/>
              </a:bodyPr>
              <a:lstStyle/>
              <a:p>
                <a:pPr>
                  <a:lnSpc>
                    <a:spcPct val="120000"/>
                  </a:lnSpc>
                </a:pPr>
                <a:r>
                  <a:rPr lang="en-US" sz="1200" dirty="0">
                    <a:solidFill>
                      <a:schemeClr val="accent1"/>
                    </a:solidFill>
                    <a:latin typeface="Nexa Light" panose="02000000000000000000" pitchFamily="50" charset="0"/>
                    <a:cs typeface="Segoe UI" panose="020B0502040204020203" pitchFamily="34" charset="0"/>
                  </a:rPr>
                  <a:t>August</a:t>
                </a:r>
              </a:p>
            </p:txBody>
          </p:sp>
        </p:grpSp>
        <p:grpSp>
          <p:nvGrpSpPr>
            <p:cNvPr id="69" name="Group 68">
              <a:extLst>
                <a:ext uri="{FF2B5EF4-FFF2-40B4-BE49-F238E27FC236}">
                  <a16:creationId xmlns:a16="http://schemas.microsoft.com/office/drawing/2014/main" id="{4AB1C823-2069-43B5-A359-69B698071924}"/>
                </a:ext>
              </a:extLst>
            </p:cNvPr>
            <p:cNvGrpSpPr/>
            <p:nvPr/>
          </p:nvGrpSpPr>
          <p:grpSpPr>
            <a:xfrm>
              <a:off x="8551924" y="1471980"/>
              <a:ext cx="2916635" cy="1035739"/>
              <a:chOff x="6988635" y="2808571"/>
              <a:chExt cx="2916635" cy="1035739"/>
            </a:xfrm>
          </p:grpSpPr>
          <p:sp>
            <p:nvSpPr>
              <p:cNvPr id="70" name="TextBox 69">
                <a:extLst>
                  <a:ext uri="{FF2B5EF4-FFF2-40B4-BE49-F238E27FC236}">
                    <a16:creationId xmlns:a16="http://schemas.microsoft.com/office/drawing/2014/main" id="{6D22E5A3-5C3F-40D4-B581-FA364E5CDAFE}"/>
                  </a:ext>
                </a:extLst>
              </p:cNvPr>
              <p:cNvSpPr txBox="1"/>
              <p:nvPr/>
            </p:nvSpPr>
            <p:spPr>
              <a:xfrm>
                <a:off x="6988635" y="2808571"/>
                <a:ext cx="2549065" cy="338554"/>
              </a:xfrm>
              <a:prstGeom prst="rect">
                <a:avLst/>
              </a:prstGeom>
              <a:noFill/>
            </p:spPr>
            <p:txBody>
              <a:bodyPr wrap="square" rtlCol="0">
                <a:spAutoFit/>
              </a:bodyPr>
              <a:lstStyle/>
              <a:p>
                <a:r>
                  <a:rPr lang="en-US" sz="1600" dirty="0">
                    <a:solidFill>
                      <a:schemeClr val="bg1"/>
                    </a:solidFill>
                    <a:latin typeface="Nexa Bold" panose="02000000000000000000" pitchFamily="50" charset="0"/>
                  </a:rPr>
                  <a:t>Modern Transport</a:t>
                </a:r>
              </a:p>
            </p:txBody>
          </p:sp>
          <p:sp>
            <p:nvSpPr>
              <p:cNvPr id="71" name="Rectangle 70">
                <a:extLst>
                  <a:ext uri="{FF2B5EF4-FFF2-40B4-BE49-F238E27FC236}">
                    <a16:creationId xmlns:a16="http://schemas.microsoft.com/office/drawing/2014/main" id="{775359DD-721A-438F-AC9F-2FB1E7ABB0BE}"/>
                  </a:ext>
                </a:extLst>
              </p:cNvPr>
              <p:cNvSpPr/>
              <p:nvPr/>
            </p:nvSpPr>
            <p:spPr>
              <a:xfrm>
                <a:off x="6988635" y="3107762"/>
                <a:ext cx="2916635" cy="736548"/>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a:t>
                </a:r>
              </a:p>
            </p:txBody>
          </p:sp>
        </p:grpSp>
      </p:grpSp>
      <p:grpSp>
        <p:nvGrpSpPr>
          <p:cNvPr id="74" name="Group 73">
            <a:extLst>
              <a:ext uri="{FF2B5EF4-FFF2-40B4-BE49-F238E27FC236}">
                <a16:creationId xmlns:a16="http://schemas.microsoft.com/office/drawing/2014/main" id="{F594516E-C224-4669-8DB7-D057748771AD}"/>
              </a:ext>
            </a:extLst>
          </p:cNvPr>
          <p:cNvGrpSpPr/>
          <p:nvPr/>
        </p:nvGrpSpPr>
        <p:grpSpPr>
          <a:xfrm>
            <a:off x="8639008" y="2542869"/>
            <a:ext cx="2916635" cy="1772262"/>
            <a:chOff x="8551924" y="735457"/>
            <a:chExt cx="2916635" cy="1772262"/>
          </a:xfrm>
        </p:grpSpPr>
        <p:grpSp>
          <p:nvGrpSpPr>
            <p:cNvPr id="75" name="Group 74">
              <a:extLst>
                <a:ext uri="{FF2B5EF4-FFF2-40B4-BE49-F238E27FC236}">
                  <a16:creationId xmlns:a16="http://schemas.microsoft.com/office/drawing/2014/main" id="{AB7B811A-24DB-4F06-B191-79E3625DC857}"/>
                </a:ext>
              </a:extLst>
            </p:cNvPr>
            <p:cNvGrpSpPr/>
            <p:nvPr/>
          </p:nvGrpSpPr>
          <p:grpSpPr>
            <a:xfrm>
              <a:off x="8551924" y="735457"/>
              <a:ext cx="1588081" cy="682860"/>
              <a:chOff x="1157533" y="1993154"/>
              <a:chExt cx="1588081" cy="682860"/>
            </a:xfrm>
          </p:grpSpPr>
          <p:sp>
            <p:nvSpPr>
              <p:cNvPr id="79" name="TextBox 78">
                <a:extLst>
                  <a:ext uri="{FF2B5EF4-FFF2-40B4-BE49-F238E27FC236}">
                    <a16:creationId xmlns:a16="http://schemas.microsoft.com/office/drawing/2014/main" id="{FA288F7C-C0AA-4BCE-92D4-ECBA09737F9A}"/>
                  </a:ext>
                </a:extLst>
              </p:cNvPr>
              <p:cNvSpPr txBox="1"/>
              <p:nvPr/>
            </p:nvSpPr>
            <p:spPr>
              <a:xfrm>
                <a:off x="1157533" y="2214349"/>
                <a:ext cx="1588081" cy="461665"/>
              </a:xfrm>
              <a:prstGeom prst="rect">
                <a:avLst/>
              </a:prstGeom>
              <a:noFill/>
            </p:spPr>
            <p:txBody>
              <a:bodyPr wrap="square" rtlCol="0">
                <a:spAutoFit/>
              </a:bodyPr>
              <a:lstStyle/>
              <a:p>
                <a:r>
                  <a:rPr lang="en-US" sz="2400" b="1" dirty="0">
                    <a:solidFill>
                      <a:schemeClr val="accent1"/>
                    </a:solidFill>
                    <a:latin typeface="Nexa Bold" panose="02000000000000000000" pitchFamily="50" charset="0"/>
                  </a:rPr>
                  <a:t>2021</a:t>
                </a:r>
              </a:p>
            </p:txBody>
          </p:sp>
          <p:sp>
            <p:nvSpPr>
              <p:cNvPr id="80" name="Rectangle 79">
                <a:extLst>
                  <a:ext uri="{FF2B5EF4-FFF2-40B4-BE49-F238E27FC236}">
                    <a16:creationId xmlns:a16="http://schemas.microsoft.com/office/drawing/2014/main" id="{87075413-5AF3-44B5-A4B2-2AD1843C9D01}"/>
                  </a:ext>
                </a:extLst>
              </p:cNvPr>
              <p:cNvSpPr/>
              <p:nvPr/>
            </p:nvSpPr>
            <p:spPr>
              <a:xfrm>
                <a:off x="1157533" y="1993154"/>
                <a:ext cx="1445225" cy="313932"/>
              </a:xfrm>
              <a:prstGeom prst="rect">
                <a:avLst/>
              </a:prstGeom>
            </p:spPr>
            <p:txBody>
              <a:bodyPr wrap="square">
                <a:spAutoFit/>
              </a:bodyPr>
              <a:lstStyle/>
              <a:p>
                <a:pPr>
                  <a:lnSpc>
                    <a:spcPct val="120000"/>
                  </a:lnSpc>
                </a:pPr>
                <a:r>
                  <a:rPr lang="en-US" sz="1200" dirty="0">
                    <a:solidFill>
                      <a:schemeClr val="accent1"/>
                    </a:solidFill>
                    <a:latin typeface="Nexa Light" panose="02000000000000000000" pitchFamily="50" charset="0"/>
                    <a:cs typeface="Segoe UI" panose="020B0502040204020203" pitchFamily="34" charset="0"/>
                  </a:rPr>
                  <a:t>October</a:t>
                </a:r>
              </a:p>
            </p:txBody>
          </p:sp>
        </p:grpSp>
        <p:grpSp>
          <p:nvGrpSpPr>
            <p:cNvPr id="76" name="Group 75">
              <a:extLst>
                <a:ext uri="{FF2B5EF4-FFF2-40B4-BE49-F238E27FC236}">
                  <a16:creationId xmlns:a16="http://schemas.microsoft.com/office/drawing/2014/main" id="{3B0967BC-FF73-4CC3-AC06-62F6B04F046D}"/>
                </a:ext>
              </a:extLst>
            </p:cNvPr>
            <p:cNvGrpSpPr/>
            <p:nvPr/>
          </p:nvGrpSpPr>
          <p:grpSpPr>
            <a:xfrm>
              <a:off x="8551924" y="1471980"/>
              <a:ext cx="2916635" cy="1035739"/>
              <a:chOff x="6988635" y="2808571"/>
              <a:chExt cx="2916635" cy="1035739"/>
            </a:xfrm>
          </p:grpSpPr>
          <p:sp>
            <p:nvSpPr>
              <p:cNvPr id="77" name="TextBox 76">
                <a:extLst>
                  <a:ext uri="{FF2B5EF4-FFF2-40B4-BE49-F238E27FC236}">
                    <a16:creationId xmlns:a16="http://schemas.microsoft.com/office/drawing/2014/main" id="{249F41B1-F401-40F0-8131-2B71C1CE7B35}"/>
                  </a:ext>
                </a:extLst>
              </p:cNvPr>
              <p:cNvSpPr txBox="1"/>
              <p:nvPr/>
            </p:nvSpPr>
            <p:spPr>
              <a:xfrm>
                <a:off x="6988635" y="2808571"/>
                <a:ext cx="2549065" cy="338554"/>
              </a:xfrm>
              <a:prstGeom prst="rect">
                <a:avLst/>
              </a:prstGeom>
              <a:noFill/>
            </p:spPr>
            <p:txBody>
              <a:bodyPr wrap="square" rtlCol="0">
                <a:spAutoFit/>
              </a:bodyPr>
              <a:lstStyle/>
              <a:p>
                <a:r>
                  <a:rPr lang="en-US" sz="1600" dirty="0">
                    <a:solidFill>
                      <a:schemeClr val="bg1"/>
                    </a:solidFill>
                    <a:latin typeface="Nexa Bold" panose="02000000000000000000" pitchFamily="50" charset="0"/>
                  </a:rPr>
                  <a:t>Modern Transport</a:t>
                </a:r>
              </a:p>
            </p:txBody>
          </p:sp>
          <p:sp>
            <p:nvSpPr>
              <p:cNvPr id="78" name="Rectangle 77">
                <a:extLst>
                  <a:ext uri="{FF2B5EF4-FFF2-40B4-BE49-F238E27FC236}">
                    <a16:creationId xmlns:a16="http://schemas.microsoft.com/office/drawing/2014/main" id="{517F067F-40D5-4A6C-AFAC-7C2604D11C1F}"/>
                  </a:ext>
                </a:extLst>
              </p:cNvPr>
              <p:cNvSpPr/>
              <p:nvPr/>
            </p:nvSpPr>
            <p:spPr>
              <a:xfrm>
                <a:off x="6988635" y="3107762"/>
                <a:ext cx="2916635" cy="736548"/>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a:t>
                </a:r>
              </a:p>
            </p:txBody>
          </p:sp>
        </p:grpSp>
      </p:grpSp>
      <p:grpSp>
        <p:nvGrpSpPr>
          <p:cNvPr id="81" name="Group 80">
            <a:extLst>
              <a:ext uri="{FF2B5EF4-FFF2-40B4-BE49-F238E27FC236}">
                <a16:creationId xmlns:a16="http://schemas.microsoft.com/office/drawing/2014/main" id="{C1A71E5A-1433-4B59-B14D-7D5984590649}"/>
              </a:ext>
            </a:extLst>
          </p:cNvPr>
          <p:cNvGrpSpPr/>
          <p:nvPr/>
        </p:nvGrpSpPr>
        <p:grpSpPr>
          <a:xfrm>
            <a:off x="8639008" y="4590337"/>
            <a:ext cx="2916635" cy="1772262"/>
            <a:chOff x="8551924" y="735457"/>
            <a:chExt cx="2916635" cy="1772262"/>
          </a:xfrm>
        </p:grpSpPr>
        <p:grpSp>
          <p:nvGrpSpPr>
            <p:cNvPr id="82" name="Group 81">
              <a:extLst>
                <a:ext uri="{FF2B5EF4-FFF2-40B4-BE49-F238E27FC236}">
                  <a16:creationId xmlns:a16="http://schemas.microsoft.com/office/drawing/2014/main" id="{59D14BC7-F26C-4D77-9D16-19B8A184D136}"/>
                </a:ext>
              </a:extLst>
            </p:cNvPr>
            <p:cNvGrpSpPr/>
            <p:nvPr/>
          </p:nvGrpSpPr>
          <p:grpSpPr>
            <a:xfrm>
              <a:off x="8551924" y="735457"/>
              <a:ext cx="1588081" cy="682860"/>
              <a:chOff x="1157533" y="1993154"/>
              <a:chExt cx="1588081" cy="682860"/>
            </a:xfrm>
          </p:grpSpPr>
          <p:sp>
            <p:nvSpPr>
              <p:cNvPr id="86" name="TextBox 85">
                <a:extLst>
                  <a:ext uri="{FF2B5EF4-FFF2-40B4-BE49-F238E27FC236}">
                    <a16:creationId xmlns:a16="http://schemas.microsoft.com/office/drawing/2014/main" id="{D70FE4D5-4E72-480C-A6AB-DB0B0655D9EC}"/>
                  </a:ext>
                </a:extLst>
              </p:cNvPr>
              <p:cNvSpPr txBox="1"/>
              <p:nvPr/>
            </p:nvSpPr>
            <p:spPr>
              <a:xfrm>
                <a:off x="1157533" y="2214349"/>
                <a:ext cx="1588081" cy="461665"/>
              </a:xfrm>
              <a:prstGeom prst="rect">
                <a:avLst/>
              </a:prstGeom>
              <a:noFill/>
            </p:spPr>
            <p:txBody>
              <a:bodyPr wrap="square" rtlCol="0">
                <a:spAutoFit/>
              </a:bodyPr>
              <a:lstStyle/>
              <a:p>
                <a:r>
                  <a:rPr lang="en-US" sz="2400" b="1" dirty="0">
                    <a:solidFill>
                      <a:schemeClr val="accent1"/>
                    </a:solidFill>
                    <a:latin typeface="Nexa Bold" panose="02000000000000000000" pitchFamily="50" charset="0"/>
                  </a:rPr>
                  <a:t>2021</a:t>
                </a:r>
              </a:p>
            </p:txBody>
          </p:sp>
          <p:sp>
            <p:nvSpPr>
              <p:cNvPr id="87" name="Rectangle 86">
                <a:extLst>
                  <a:ext uri="{FF2B5EF4-FFF2-40B4-BE49-F238E27FC236}">
                    <a16:creationId xmlns:a16="http://schemas.microsoft.com/office/drawing/2014/main" id="{6166F0F5-7185-4F05-B6B3-4E2756EDD788}"/>
                  </a:ext>
                </a:extLst>
              </p:cNvPr>
              <p:cNvSpPr/>
              <p:nvPr/>
            </p:nvSpPr>
            <p:spPr>
              <a:xfrm>
                <a:off x="1157533" y="1993154"/>
                <a:ext cx="1445225" cy="313932"/>
              </a:xfrm>
              <a:prstGeom prst="rect">
                <a:avLst/>
              </a:prstGeom>
            </p:spPr>
            <p:txBody>
              <a:bodyPr wrap="square">
                <a:spAutoFit/>
              </a:bodyPr>
              <a:lstStyle/>
              <a:p>
                <a:pPr>
                  <a:lnSpc>
                    <a:spcPct val="120000"/>
                  </a:lnSpc>
                </a:pPr>
                <a:r>
                  <a:rPr lang="en-US" sz="1200" dirty="0">
                    <a:solidFill>
                      <a:schemeClr val="accent1"/>
                    </a:solidFill>
                    <a:latin typeface="Nexa Light" panose="02000000000000000000" pitchFamily="50" charset="0"/>
                    <a:cs typeface="Segoe UI" panose="020B0502040204020203" pitchFamily="34" charset="0"/>
                  </a:rPr>
                  <a:t>December</a:t>
                </a:r>
              </a:p>
            </p:txBody>
          </p:sp>
        </p:grpSp>
        <p:grpSp>
          <p:nvGrpSpPr>
            <p:cNvPr id="83" name="Group 82">
              <a:extLst>
                <a:ext uri="{FF2B5EF4-FFF2-40B4-BE49-F238E27FC236}">
                  <a16:creationId xmlns:a16="http://schemas.microsoft.com/office/drawing/2014/main" id="{6FD35F36-0E2F-417A-AA94-B416931A7BB9}"/>
                </a:ext>
              </a:extLst>
            </p:cNvPr>
            <p:cNvGrpSpPr/>
            <p:nvPr/>
          </p:nvGrpSpPr>
          <p:grpSpPr>
            <a:xfrm>
              <a:off x="8551924" y="1471980"/>
              <a:ext cx="2916635" cy="1035739"/>
              <a:chOff x="6988635" y="2808571"/>
              <a:chExt cx="2916635" cy="1035739"/>
            </a:xfrm>
          </p:grpSpPr>
          <p:sp>
            <p:nvSpPr>
              <p:cNvPr id="84" name="TextBox 83">
                <a:extLst>
                  <a:ext uri="{FF2B5EF4-FFF2-40B4-BE49-F238E27FC236}">
                    <a16:creationId xmlns:a16="http://schemas.microsoft.com/office/drawing/2014/main" id="{D21DA34D-06CD-4072-BB42-B0576F6D7C12}"/>
                  </a:ext>
                </a:extLst>
              </p:cNvPr>
              <p:cNvSpPr txBox="1"/>
              <p:nvPr/>
            </p:nvSpPr>
            <p:spPr>
              <a:xfrm>
                <a:off x="6988635" y="2808571"/>
                <a:ext cx="2549065" cy="338554"/>
              </a:xfrm>
              <a:prstGeom prst="rect">
                <a:avLst/>
              </a:prstGeom>
              <a:noFill/>
            </p:spPr>
            <p:txBody>
              <a:bodyPr wrap="square" rtlCol="0">
                <a:spAutoFit/>
              </a:bodyPr>
              <a:lstStyle/>
              <a:p>
                <a:r>
                  <a:rPr lang="en-US" sz="1600" dirty="0">
                    <a:solidFill>
                      <a:schemeClr val="bg1"/>
                    </a:solidFill>
                    <a:latin typeface="Nexa Bold" panose="02000000000000000000" pitchFamily="50" charset="0"/>
                  </a:rPr>
                  <a:t>Modern Transport</a:t>
                </a:r>
              </a:p>
            </p:txBody>
          </p:sp>
          <p:sp>
            <p:nvSpPr>
              <p:cNvPr id="85" name="Rectangle 84">
                <a:extLst>
                  <a:ext uri="{FF2B5EF4-FFF2-40B4-BE49-F238E27FC236}">
                    <a16:creationId xmlns:a16="http://schemas.microsoft.com/office/drawing/2014/main" id="{058A65FB-3C41-4E62-86E5-269968DF3762}"/>
                  </a:ext>
                </a:extLst>
              </p:cNvPr>
              <p:cNvSpPr/>
              <p:nvPr/>
            </p:nvSpPr>
            <p:spPr>
              <a:xfrm>
                <a:off x="6988635" y="3107762"/>
                <a:ext cx="2916635" cy="736548"/>
              </a:xfrm>
              <a:prstGeom prst="rect">
                <a:avLst/>
              </a:prstGeom>
            </p:spPr>
            <p:txBody>
              <a:bodyPr wrap="square">
                <a:spAutoFit/>
              </a:bodyPr>
              <a:lstStyle/>
              <a:p>
                <a:pPr>
                  <a:lnSpc>
                    <a:spcPct val="120000"/>
                  </a:lnSpc>
                </a:pPr>
                <a:r>
                  <a:rPr lang="en-US" sz="1200" dirty="0">
                    <a:solidFill>
                      <a:schemeClr val="bg1"/>
                    </a:solidFill>
                    <a:latin typeface="Segoe UI Light" panose="020B0502040204020203" pitchFamily="34" charset="0"/>
                    <a:cs typeface="Segoe UI Light" panose="020B0502040204020203" pitchFamily="34" charset="0"/>
                  </a:rPr>
                  <a:t>A wonderful serenity has taken possession of my entire soul, like these sweet mornings of spring</a:t>
                </a:r>
              </a:p>
            </p:txBody>
          </p:sp>
        </p:grpSp>
      </p:grpSp>
      <p:sp>
        <p:nvSpPr>
          <p:cNvPr id="61" name="Rectangle 60">
            <a:extLst>
              <a:ext uri="{FF2B5EF4-FFF2-40B4-BE49-F238E27FC236}">
                <a16:creationId xmlns:a16="http://schemas.microsoft.com/office/drawing/2014/main" id="{607419A5-5485-4082-B194-2757568F1BE9}"/>
              </a:ext>
            </a:extLst>
          </p:cNvPr>
          <p:cNvSpPr/>
          <p:nvPr/>
        </p:nvSpPr>
        <p:spPr>
          <a:xfrm>
            <a:off x="5066401" y="1774370"/>
            <a:ext cx="957943" cy="957943"/>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CCEBD6D-1F99-48A8-BED3-38A45510D327}"/>
              </a:ext>
            </a:extLst>
          </p:cNvPr>
          <p:cNvSpPr/>
          <p:nvPr/>
        </p:nvSpPr>
        <p:spPr>
          <a:xfrm>
            <a:off x="6024345" y="2732314"/>
            <a:ext cx="696686" cy="696686"/>
          </a:xfrm>
          <a:prstGeom prst="rect">
            <a:avLst/>
          </a:prstGeom>
          <a:solidFill>
            <a:schemeClr val="bg1">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735E7FFD-0159-41C0-BFCD-BCA3EED327EE}"/>
              </a:ext>
            </a:extLst>
          </p:cNvPr>
          <p:cNvGrpSpPr/>
          <p:nvPr/>
        </p:nvGrpSpPr>
        <p:grpSpPr>
          <a:xfrm>
            <a:off x="1053522" y="1691592"/>
            <a:ext cx="4302362" cy="1509351"/>
            <a:chOff x="1053522" y="1691592"/>
            <a:chExt cx="4302362" cy="1509351"/>
          </a:xfrm>
        </p:grpSpPr>
        <p:sp>
          <p:nvSpPr>
            <p:cNvPr id="47" name="Rectangle 46">
              <a:extLst>
                <a:ext uri="{FF2B5EF4-FFF2-40B4-BE49-F238E27FC236}">
                  <a16:creationId xmlns:a16="http://schemas.microsoft.com/office/drawing/2014/main" id="{5D49E01C-A362-4C14-81BF-780DD4A530DB}"/>
                </a:ext>
              </a:extLst>
            </p:cNvPr>
            <p:cNvSpPr/>
            <p:nvPr/>
          </p:nvSpPr>
          <p:spPr>
            <a:xfrm>
              <a:off x="1151923" y="169159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gradFill>
                  <a:gsLst>
                    <a:gs pos="2000">
                      <a:schemeClr val="accent1"/>
                    </a:gs>
                    <a:gs pos="100000">
                      <a:schemeClr val="accent5"/>
                    </a:gs>
                  </a:gsLst>
                  <a:lin ang="0" scaled="0"/>
                </a:gradFill>
              </a:endParaRPr>
            </a:p>
          </p:txBody>
        </p:sp>
        <p:sp>
          <p:nvSpPr>
            <p:cNvPr id="50" name="TextBox 49">
              <a:extLst>
                <a:ext uri="{FF2B5EF4-FFF2-40B4-BE49-F238E27FC236}">
                  <a16:creationId xmlns:a16="http://schemas.microsoft.com/office/drawing/2014/main" id="{577D9677-B5D3-4546-BE7C-5FF508BD671C}"/>
                </a:ext>
              </a:extLst>
            </p:cNvPr>
            <p:cNvSpPr txBox="1"/>
            <p:nvPr/>
          </p:nvSpPr>
          <p:spPr>
            <a:xfrm>
              <a:off x="1053522" y="1754393"/>
              <a:ext cx="4302362" cy="1446550"/>
            </a:xfrm>
            <a:prstGeom prst="rect">
              <a:avLst/>
            </a:prstGeom>
            <a:noFill/>
          </p:spPr>
          <p:txBody>
            <a:bodyPr wrap="square" rtlCol="0">
              <a:spAutoFit/>
            </a:bodyPr>
            <a:lstStyle/>
            <a:p>
              <a:r>
                <a:rPr lang="en-US" sz="4400" dirty="0">
                  <a:solidFill>
                    <a:schemeClr val="bg1"/>
                  </a:solidFill>
                  <a:latin typeface="Nexa Bold" panose="02000000000000000000" pitchFamily="50" charset="0"/>
                  <a:ea typeface="Lato" panose="020F0502020204030203" pitchFamily="34" charset="0"/>
                  <a:cs typeface="Segoe UI Light" panose="020B0502040204020203" pitchFamily="34" charset="0"/>
                </a:rPr>
                <a:t>Manage Your Schedule</a:t>
              </a:r>
              <a:endParaRPr lang="id-ID" sz="4400" dirty="0">
                <a:solidFill>
                  <a:schemeClr val="bg1"/>
                </a:solidFill>
                <a:latin typeface="Nexa Bold" panose="02000000000000000000" pitchFamily="50" charset="0"/>
                <a:ea typeface="Lato" panose="020F0502020204030203" pitchFamily="34" charset="0"/>
                <a:cs typeface="Segoe UI Light" panose="020B0502040204020203" pitchFamily="34" charset="0"/>
              </a:endParaRPr>
            </a:p>
          </p:txBody>
        </p:sp>
      </p:grpSp>
      <p:sp>
        <p:nvSpPr>
          <p:cNvPr id="53" name="Text Placeholder 4">
            <a:extLst>
              <a:ext uri="{FF2B5EF4-FFF2-40B4-BE49-F238E27FC236}">
                <a16:creationId xmlns:a16="http://schemas.microsoft.com/office/drawing/2014/main" id="{183AB0AB-D8D2-4ED0-8304-B53E1B728518}"/>
              </a:ext>
            </a:extLst>
          </p:cNvPr>
          <p:cNvSpPr txBox="1">
            <a:spLocks/>
          </p:cNvSpPr>
          <p:nvPr/>
        </p:nvSpPr>
        <p:spPr>
          <a:xfrm>
            <a:off x="1053524" y="3307261"/>
            <a:ext cx="4665105" cy="101909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buNone/>
              <a:defRPr/>
            </a:pPr>
            <a:r>
              <a:rPr lang="id-ID" sz="1400" dirty="0">
                <a:solidFill>
                  <a:schemeClr val="bg1">
                    <a:lumMod val="95000"/>
                  </a:schemeClr>
                </a:solidFill>
                <a:latin typeface="Segoe UI Light" panose="020B0502040204020203" pitchFamily="34" charset="0"/>
                <a:cs typeface="Segoe UI Light" panose="020B0502040204020203" pitchFamily="34" charset="0"/>
              </a:rPr>
              <a:t>Ut wisi enim ad minim veniam, quis nostrud exerci tation ullamcorper nibh euismod tincidunt ut laoreet dolore magna aliquam erat volutpat. Ut wisi enim ad minim veniam, quis nostrud exerci. exerci tation ullamcorper nibh</a:t>
            </a:r>
          </a:p>
        </p:txBody>
      </p:sp>
      <p:sp>
        <p:nvSpPr>
          <p:cNvPr id="56" name="Rectangle: Rounded Corners 55">
            <a:extLst>
              <a:ext uri="{FF2B5EF4-FFF2-40B4-BE49-F238E27FC236}">
                <a16:creationId xmlns:a16="http://schemas.microsoft.com/office/drawing/2014/main" id="{4178A8FA-9065-4822-81DC-0ADDF78984D8}"/>
              </a:ext>
            </a:extLst>
          </p:cNvPr>
          <p:cNvSpPr/>
          <p:nvPr/>
        </p:nvSpPr>
        <p:spPr>
          <a:xfrm>
            <a:off x="2778611" y="4815328"/>
            <a:ext cx="1708470" cy="351080"/>
          </a:xfrm>
          <a:prstGeom prst="roundRect">
            <a:avLst>
              <a:gd name="adj" fmla="val 50000"/>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75000"/>
                  </a:schemeClr>
                </a:solidFill>
                <a:latin typeface="Segoe UI" panose="020B0502040204020203" pitchFamily="34" charset="0"/>
                <a:cs typeface="Segoe UI" panose="020B0502040204020203" pitchFamily="34" charset="0"/>
              </a:rPr>
              <a:t>Support Us</a:t>
            </a:r>
            <a:endParaRPr lang="id-ID" sz="1100" dirty="0">
              <a:solidFill>
                <a:schemeClr val="bg1">
                  <a:lumMod val="75000"/>
                </a:schemeClr>
              </a:solidFill>
              <a:latin typeface="Segoe UI" panose="020B0502040204020203" pitchFamily="34" charset="0"/>
              <a:cs typeface="Segoe UI" panose="020B0502040204020203" pitchFamily="34" charset="0"/>
            </a:endParaRPr>
          </a:p>
        </p:txBody>
      </p:sp>
      <p:sp>
        <p:nvSpPr>
          <p:cNvPr id="59" name="Rectangle: Rounded Corners 58">
            <a:extLst>
              <a:ext uri="{FF2B5EF4-FFF2-40B4-BE49-F238E27FC236}">
                <a16:creationId xmlns:a16="http://schemas.microsoft.com/office/drawing/2014/main" id="{56613AAD-2E9D-4069-9D71-159A7F574449}"/>
              </a:ext>
            </a:extLst>
          </p:cNvPr>
          <p:cNvSpPr/>
          <p:nvPr/>
        </p:nvSpPr>
        <p:spPr>
          <a:xfrm>
            <a:off x="1151922" y="4815328"/>
            <a:ext cx="1446497" cy="351080"/>
          </a:xfrm>
          <a:prstGeom prst="roundRect">
            <a:avLst>
              <a:gd name="adj" fmla="val 50000"/>
            </a:avLst>
          </a:prstGeom>
          <a:gradFill>
            <a:gsLst>
              <a:gs pos="0">
                <a:schemeClr val="accent1"/>
              </a:gs>
              <a:gs pos="100000">
                <a:schemeClr val="accent1">
                  <a:lumMod val="75000"/>
                </a:schemeClr>
              </a:gs>
            </a:gsLst>
            <a:lin ang="2700000" scaled="0"/>
          </a:gra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Segoe UI" panose="020B0502040204020203" pitchFamily="34" charset="0"/>
                <a:cs typeface="Segoe UI" panose="020B0502040204020203" pitchFamily="34" charset="0"/>
              </a:rPr>
              <a:t>Learn More</a:t>
            </a:r>
            <a:endParaRPr lang="id-ID"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577004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0-#ppt_w/2"/>
                                          </p:val>
                                        </p:tav>
                                        <p:tav tm="100000">
                                          <p:val>
                                            <p:strVal val="#ppt_x"/>
                                          </p:val>
                                        </p:tav>
                                      </p:tavLst>
                                    </p:anim>
                                    <p:anim calcmode="lin" valueType="num">
                                      <p:cBhvr additive="base">
                                        <p:cTn id="12" dur="750" fill="hold"/>
                                        <p:tgtEl>
                                          <p:spTgt spid="53"/>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250"/>
                                  </p:stCondLst>
                                  <p:childTnLst>
                                    <p:set>
                                      <p:cBhvr>
                                        <p:cTn id="14" dur="1" fill="hold">
                                          <p:stCondLst>
                                            <p:cond delay="0"/>
                                          </p:stCondLst>
                                        </p:cTn>
                                        <p:tgtEl>
                                          <p:spTgt spid="59"/>
                                        </p:tgtEl>
                                        <p:attrNameLst>
                                          <p:attrName>style.visibility</p:attrName>
                                        </p:attrNameLst>
                                      </p:cBhvr>
                                      <p:to>
                                        <p:strVal val="visible"/>
                                      </p:to>
                                    </p:set>
                                    <p:anim calcmode="lin" valueType="num">
                                      <p:cBhvr>
                                        <p:cTn id="15" dur="500" fill="hold"/>
                                        <p:tgtEl>
                                          <p:spTgt spid="59"/>
                                        </p:tgtEl>
                                        <p:attrNameLst>
                                          <p:attrName>ppt_w</p:attrName>
                                        </p:attrNameLst>
                                      </p:cBhvr>
                                      <p:tavLst>
                                        <p:tav tm="0">
                                          <p:val>
                                            <p:fltVal val="0"/>
                                          </p:val>
                                        </p:tav>
                                        <p:tav tm="100000">
                                          <p:val>
                                            <p:strVal val="#ppt_w"/>
                                          </p:val>
                                        </p:tav>
                                      </p:tavLst>
                                    </p:anim>
                                    <p:anim calcmode="lin" valueType="num">
                                      <p:cBhvr>
                                        <p:cTn id="16" dur="500" fill="hold"/>
                                        <p:tgtEl>
                                          <p:spTgt spid="59"/>
                                        </p:tgtEl>
                                        <p:attrNameLst>
                                          <p:attrName>ppt_h</p:attrName>
                                        </p:attrNameLst>
                                      </p:cBhvr>
                                      <p:tavLst>
                                        <p:tav tm="0">
                                          <p:val>
                                            <p:fltVal val="0"/>
                                          </p:val>
                                        </p:tav>
                                        <p:tav tm="100000">
                                          <p:val>
                                            <p:strVal val="#ppt_h"/>
                                          </p:val>
                                        </p:tav>
                                      </p:tavLst>
                                    </p:anim>
                                    <p:animEffect transition="in" filter="fade">
                                      <p:cBhvr>
                                        <p:cTn id="17" dur="500"/>
                                        <p:tgtEl>
                                          <p:spTgt spid="59"/>
                                        </p:tgtEl>
                                      </p:cBhvr>
                                    </p:animEffect>
                                  </p:childTnLst>
                                </p:cTn>
                              </p:par>
                              <p:par>
                                <p:cTn id="18" presetID="53" presetClass="entr" presetSubtype="16" fill="hold" grpId="0" nodeType="withEffect">
                                  <p:stCondLst>
                                    <p:cond delay="250"/>
                                  </p:stCondLst>
                                  <p:childTnLst>
                                    <p:set>
                                      <p:cBhvr>
                                        <p:cTn id="19" dur="1" fill="hold">
                                          <p:stCondLst>
                                            <p:cond delay="0"/>
                                          </p:stCondLst>
                                        </p:cTn>
                                        <p:tgtEl>
                                          <p:spTgt spid="56"/>
                                        </p:tgtEl>
                                        <p:attrNameLst>
                                          <p:attrName>style.visibility</p:attrName>
                                        </p:attrNameLst>
                                      </p:cBhvr>
                                      <p:to>
                                        <p:strVal val="visible"/>
                                      </p:to>
                                    </p:set>
                                    <p:anim calcmode="lin" valueType="num">
                                      <p:cBhvr>
                                        <p:cTn id="20" dur="500" fill="hold"/>
                                        <p:tgtEl>
                                          <p:spTgt spid="56"/>
                                        </p:tgtEl>
                                        <p:attrNameLst>
                                          <p:attrName>ppt_w</p:attrName>
                                        </p:attrNameLst>
                                      </p:cBhvr>
                                      <p:tavLst>
                                        <p:tav tm="0">
                                          <p:val>
                                            <p:fltVal val="0"/>
                                          </p:val>
                                        </p:tav>
                                        <p:tav tm="100000">
                                          <p:val>
                                            <p:strVal val="#ppt_w"/>
                                          </p:val>
                                        </p:tav>
                                      </p:tavLst>
                                    </p:anim>
                                    <p:anim calcmode="lin" valueType="num">
                                      <p:cBhvr>
                                        <p:cTn id="21" dur="500" fill="hold"/>
                                        <p:tgtEl>
                                          <p:spTgt spid="56"/>
                                        </p:tgtEl>
                                        <p:attrNameLst>
                                          <p:attrName>ppt_h</p:attrName>
                                        </p:attrNameLst>
                                      </p:cBhvr>
                                      <p:tavLst>
                                        <p:tav tm="0">
                                          <p:val>
                                            <p:fltVal val="0"/>
                                          </p:val>
                                        </p:tav>
                                        <p:tav tm="100000">
                                          <p:val>
                                            <p:strVal val="#ppt_h"/>
                                          </p:val>
                                        </p:tav>
                                      </p:tavLst>
                                    </p:anim>
                                    <p:animEffect transition="in" filter="fade">
                                      <p:cBhvr>
                                        <p:cTn id="22" dur="500"/>
                                        <p:tgtEl>
                                          <p:spTgt spid="56"/>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par>
                                <p:cTn id="35" presetID="2" presetClass="entr" presetSubtype="2" decel="100000" fill="hold" nodeType="withEffect">
                                  <p:stCondLst>
                                    <p:cond delay="150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750" fill="hold"/>
                                        <p:tgtEl>
                                          <p:spTgt spid="38"/>
                                        </p:tgtEl>
                                        <p:attrNameLst>
                                          <p:attrName>ppt_x</p:attrName>
                                        </p:attrNameLst>
                                      </p:cBhvr>
                                      <p:tavLst>
                                        <p:tav tm="0">
                                          <p:val>
                                            <p:strVal val="1+#ppt_w/2"/>
                                          </p:val>
                                        </p:tav>
                                        <p:tav tm="100000">
                                          <p:val>
                                            <p:strVal val="#ppt_x"/>
                                          </p:val>
                                        </p:tav>
                                      </p:tavLst>
                                    </p:anim>
                                    <p:anim calcmode="lin" valueType="num">
                                      <p:cBhvr additive="base">
                                        <p:cTn id="38" dur="750" fill="hold"/>
                                        <p:tgtEl>
                                          <p:spTgt spid="38"/>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74"/>
                                        </p:tgtEl>
                                        <p:attrNameLst>
                                          <p:attrName>style.visibility</p:attrName>
                                        </p:attrNameLst>
                                      </p:cBhvr>
                                      <p:to>
                                        <p:strVal val="visible"/>
                                      </p:to>
                                    </p:set>
                                    <p:anim calcmode="lin" valueType="num">
                                      <p:cBhvr additive="base">
                                        <p:cTn id="41" dur="750" fill="hold"/>
                                        <p:tgtEl>
                                          <p:spTgt spid="74"/>
                                        </p:tgtEl>
                                        <p:attrNameLst>
                                          <p:attrName>ppt_x</p:attrName>
                                        </p:attrNameLst>
                                      </p:cBhvr>
                                      <p:tavLst>
                                        <p:tav tm="0">
                                          <p:val>
                                            <p:strVal val="1+#ppt_w/2"/>
                                          </p:val>
                                        </p:tav>
                                        <p:tav tm="100000">
                                          <p:val>
                                            <p:strVal val="#ppt_x"/>
                                          </p:val>
                                        </p:tav>
                                      </p:tavLst>
                                    </p:anim>
                                    <p:anim calcmode="lin" valueType="num">
                                      <p:cBhvr additive="base">
                                        <p:cTn id="42" dur="750" fill="hold"/>
                                        <p:tgtEl>
                                          <p:spTgt spid="74"/>
                                        </p:tgtEl>
                                        <p:attrNameLst>
                                          <p:attrName>ppt_y</p:attrName>
                                        </p:attrNameLst>
                                      </p:cBhvr>
                                      <p:tavLst>
                                        <p:tav tm="0">
                                          <p:val>
                                            <p:strVal val="#ppt_y"/>
                                          </p:val>
                                        </p:tav>
                                        <p:tav tm="100000">
                                          <p:val>
                                            <p:strVal val="#ppt_y"/>
                                          </p:val>
                                        </p:tav>
                                      </p:tavLst>
                                    </p:anim>
                                  </p:childTnLst>
                                </p:cTn>
                              </p:par>
                              <p:par>
                                <p:cTn id="43" presetID="2" presetClass="entr" presetSubtype="2" decel="100000" fill="hold" nodeType="withEffect">
                                  <p:stCondLst>
                                    <p:cond delay="2000"/>
                                  </p:stCondLst>
                                  <p:childTnLst>
                                    <p:set>
                                      <p:cBhvr>
                                        <p:cTn id="44" dur="1" fill="hold">
                                          <p:stCondLst>
                                            <p:cond delay="0"/>
                                          </p:stCondLst>
                                        </p:cTn>
                                        <p:tgtEl>
                                          <p:spTgt spid="81"/>
                                        </p:tgtEl>
                                        <p:attrNameLst>
                                          <p:attrName>style.visibility</p:attrName>
                                        </p:attrNameLst>
                                      </p:cBhvr>
                                      <p:to>
                                        <p:strVal val="visible"/>
                                      </p:to>
                                    </p:set>
                                    <p:anim calcmode="lin" valueType="num">
                                      <p:cBhvr additive="base">
                                        <p:cTn id="45" dur="750" fill="hold"/>
                                        <p:tgtEl>
                                          <p:spTgt spid="81"/>
                                        </p:tgtEl>
                                        <p:attrNameLst>
                                          <p:attrName>ppt_x</p:attrName>
                                        </p:attrNameLst>
                                      </p:cBhvr>
                                      <p:tavLst>
                                        <p:tav tm="0">
                                          <p:val>
                                            <p:strVal val="1+#ppt_w/2"/>
                                          </p:val>
                                        </p:tav>
                                        <p:tav tm="100000">
                                          <p:val>
                                            <p:strVal val="#ppt_x"/>
                                          </p:val>
                                        </p:tav>
                                      </p:tavLst>
                                    </p:anim>
                                    <p:anim calcmode="lin" valueType="num">
                                      <p:cBhvr additive="base">
                                        <p:cTn id="46" dur="750" fill="hold"/>
                                        <p:tgtEl>
                                          <p:spTgt spid="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3" grpId="0" animBg="1"/>
      <p:bldP spid="61" grpId="0" animBg="1"/>
      <p:bldP spid="62" grpId="0" animBg="1"/>
      <p:bldP spid="53" grpId="0"/>
      <p:bldP spid="56"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89E672-3C8B-4903-8959-FADB56060D82}"/>
              </a:ext>
            </a:extLst>
          </p:cNvPr>
          <p:cNvSpPr/>
          <p:nvPr/>
        </p:nvSpPr>
        <p:spPr>
          <a:xfrm>
            <a:off x="0" y="0"/>
            <a:ext cx="12192000" cy="4934857"/>
          </a:xfrm>
          <a:prstGeom prst="rect">
            <a:avLst/>
          </a:prstGeom>
          <a:gradFill>
            <a:gsLst>
              <a:gs pos="13000">
                <a:schemeClr val="accent1">
                  <a:alpha val="90000"/>
                </a:schemeClr>
              </a:gs>
              <a:gs pos="82000">
                <a:schemeClr val="accent1">
                  <a:lumMod val="75000"/>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Picture Placeholder 6">
            <a:extLst>
              <a:ext uri="{FF2B5EF4-FFF2-40B4-BE49-F238E27FC236}">
                <a16:creationId xmlns:a16="http://schemas.microsoft.com/office/drawing/2014/main" id="{8030991B-DFC0-4166-8093-B3D12E5018E5}"/>
              </a:ext>
            </a:extLst>
          </p:cNvPr>
          <p:cNvSpPr>
            <a:spLocks noGrp="1"/>
          </p:cNvSpPr>
          <p:nvPr>
            <p:ph type="pic" sz="quarter" idx="11"/>
          </p:nvPr>
        </p:nvSpPr>
        <p:spPr/>
      </p:sp>
      <p:sp>
        <p:nvSpPr>
          <p:cNvPr id="4" name="Rectangle: Rounded Corners 3">
            <a:extLst>
              <a:ext uri="{FF2B5EF4-FFF2-40B4-BE49-F238E27FC236}">
                <a16:creationId xmlns:a16="http://schemas.microsoft.com/office/drawing/2014/main" id="{23A0EC48-0FFA-4C1F-A83A-104A7D13C9EA}"/>
              </a:ext>
            </a:extLst>
          </p:cNvPr>
          <p:cNvSpPr/>
          <p:nvPr/>
        </p:nvSpPr>
        <p:spPr>
          <a:xfrm>
            <a:off x="914400" y="4099560"/>
            <a:ext cx="10363200" cy="1706879"/>
          </a:xfrm>
          <a:prstGeom prst="roundRect">
            <a:avLst>
              <a:gd name="adj" fmla="val 0"/>
            </a:avLst>
          </a:prstGeom>
          <a:solidFill>
            <a:schemeClr val="bg1"/>
          </a:solidFill>
          <a:ln>
            <a:noFill/>
          </a:ln>
          <a:effectLst>
            <a:outerShdw blurRad="1270000" sx="86000" sy="86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AECD33D9-3E0F-431A-9D71-E2E1CBE2F6BE}"/>
              </a:ext>
            </a:extLst>
          </p:cNvPr>
          <p:cNvGrpSpPr/>
          <p:nvPr/>
        </p:nvGrpSpPr>
        <p:grpSpPr>
          <a:xfrm>
            <a:off x="1053522" y="961601"/>
            <a:ext cx="6696244" cy="1509351"/>
            <a:chOff x="1053522" y="1193932"/>
            <a:chExt cx="6696244" cy="1509351"/>
          </a:xfrm>
        </p:grpSpPr>
        <p:sp>
          <p:nvSpPr>
            <p:cNvPr id="8" name="Rectangle 7">
              <a:extLst>
                <a:ext uri="{FF2B5EF4-FFF2-40B4-BE49-F238E27FC236}">
                  <a16:creationId xmlns:a16="http://schemas.microsoft.com/office/drawing/2014/main" id="{ED3A423F-2C22-4731-BDC9-8F96A6909F42}"/>
                </a:ext>
              </a:extLst>
            </p:cNvPr>
            <p:cNvSpPr/>
            <p:nvPr/>
          </p:nvSpPr>
          <p:spPr>
            <a:xfrm>
              <a:off x="1151923" y="1193932"/>
              <a:ext cx="360000" cy="53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d-ID">
                <a:gradFill>
                  <a:gsLst>
                    <a:gs pos="2000">
                      <a:schemeClr val="accent1"/>
                    </a:gs>
                    <a:gs pos="100000">
                      <a:schemeClr val="accent5"/>
                    </a:gs>
                  </a:gsLst>
                  <a:lin ang="0" scaled="0"/>
                </a:gradFill>
              </a:endParaRPr>
            </a:p>
          </p:txBody>
        </p:sp>
        <p:sp>
          <p:nvSpPr>
            <p:cNvPr id="9" name="TextBox 8">
              <a:extLst>
                <a:ext uri="{FF2B5EF4-FFF2-40B4-BE49-F238E27FC236}">
                  <a16:creationId xmlns:a16="http://schemas.microsoft.com/office/drawing/2014/main" id="{74327AB1-BA4B-4616-993F-B4FBA4C393CE}"/>
                </a:ext>
              </a:extLst>
            </p:cNvPr>
            <p:cNvSpPr txBox="1"/>
            <p:nvPr/>
          </p:nvSpPr>
          <p:spPr>
            <a:xfrm>
              <a:off x="1053522" y="1256733"/>
              <a:ext cx="6696244" cy="1446550"/>
            </a:xfrm>
            <a:prstGeom prst="rect">
              <a:avLst/>
            </a:prstGeom>
            <a:noFill/>
          </p:spPr>
          <p:txBody>
            <a:bodyPr wrap="square" rtlCol="0">
              <a:spAutoFit/>
            </a:bodyPr>
            <a:lstStyle/>
            <a:p>
              <a:r>
                <a:rPr lang="en-US" sz="4400" dirty="0">
                  <a:solidFill>
                    <a:schemeClr val="bg1"/>
                  </a:solidFill>
                  <a:latin typeface="Nexa Bold" panose="02000000000000000000" pitchFamily="50" charset="0"/>
                  <a:ea typeface="Lato" panose="020F0502020204030203" pitchFamily="34" charset="0"/>
                  <a:cs typeface="Segoe UI Light" panose="020B0502040204020203" pitchFamily="34" charset="0"/>
                </a:rPr>
                <a:t>We Deliver Your Package To Your Door</a:t>
              </a:r>
            </a:p>
          </p:txBody>
        </p:sp>
      </p:grpSp>
      <p:sp>
        <p:nvSpPr>
          <p:cNvPr id="11" name="Rectangle: Rounded Corners 10">
            <a:extLst>
              <a:ext uri="{FF2B5EF4-FFF2-40B4-BE49-F238E27FC236}">
                <a16:creationId xmlns:a16="http://schemas.microsoft.com/office/drawing/2014/main" id="{86B9B927-C4E6-4B3B-A278-89B96B8C592A}"/>
              </a:ext>
            </a:extLst>
          </p:cNvPr>
          <p:cNvSpPr/>
          <p:nvPr/>
        </p:nvSpPr>
        <p:spPr>
          <a:xfrm>
            <a:off x="2778611" y="2808318"/>
            <a:ext cx="1708470" cy="351080"/>
          </a:xfrm>
          <a:prstGeom prst="roundRect">
            <a:avLst>
              <a:gd name="adj" fmla="val 50000"/>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lumMod val="75000"/>
                  </a:schemeClr>
                </a:solidFill>
                <a:latin typeface="Segoe UI" panose="020B0502040204020203" pitchFamily="34" charset="0"/>
                <a:cs typeface="Segoe UI" panose="020B0502040204020203" pitchFamily="34" charset="0"/>
              </a:rPr>
              <a:t>Support Us</a:t>
            </a:r>
            <a:endParaRPr lang="id-ID" sz="1100" dirty="0">
              <a:solidFill>
                <a:schemeClr val="bg1">
                  <a:lumMod val="75000"/>
                </a:schemeClr>
              </a:solidFill>
              <a:latin typeface="Segoe UI" panose="020B0502040204020203" pitchFamily="34" charset="0"/>
              <a:cs typeface="Segoe UI" panose="020B0502040204020203" pitchFamily="34" charset="0"/>
            </a:endParaRPr>
          </a:p>
        </p:txBody>
      </p:sp>
      <p:sp>
        <p:nvSpPr>
          <p:cNvPr id="12" name="Rectangle: Rounded Corners 11">
            <a:extLst>
              <a:ext uri="{FF2B5EF4-FFF2-40B4-BE49-F238E27FC236}">
                <a16:creationId xmlns:a16="http://schemas.microsoft.com/office/drawing/2014/main" id="{A2D7361E-EB8F-4B4B-BF1E-BE86F2AF4F18}"/>
              </a:ext>
            </a:extLst>
          </p:cNvPr>
          <p:cNvSpPr/>
          <p:nvPr/>
        </p:nvSpPr>
        <p:spPr>
          <a:xfrm>
            <a:off x="1151922" y="2808318"/>
            <a:ext cx="1446497" cy="351080"/>
          </a:xfrm>
          <a:prstGeom prst="roundRect">
            <a:avLst>
              <a:gd name="adj" fmla="val 50000"/>
            </a:avLst>
          </a:prstGeom>
          <a:solidFill>
            <a:schemeClr val="bg1"/>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lumMod val="85000"/>
                    <a:lumOff val="15000"/>
                  </a:schemeClr>
                </a:solidFill>
                <a:latin typeface="Segoe UI" panose="020B0502040204020203" pitchFamily="34" charset="0"/>
                <a:cs typeface="Segoe UI" panose="020B0502040204020203" pitchFamily="34" charset="0"/>
              </a:rPr>
              <a:t>Learn More</a:t>
            </a:r>
            <a:endParaRPr lang="id-ID" sz="1100" dirty="0">
              <a:solidFill>
                <a:schemeClr val="tx1">
                  <a:lumMod val="85000"/>
                  <a:lumOff val="15000"/>
                </a:schemeClr>
              </a:solidFill>
              <a:latin typeface="Segoe UI" panose="020B0502040204020203"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4C88727F-2C9C-4431-B769-CBCD76A94673}"/>
              </a:ext>
            </a:extLst>
          </p:cNvPr>
          <p:cNvGrpSpPr/>
          <p:nvPr/>
        </p:nvGrpSpPr>
        <p:grpSpPr>
          <a:xfrm>
            <a:off x="1347172" y="4270340"/>
            <a:ext cx="2549065" cy="1365319"/>
            <a:chOff x="1170829" y="4311067"/>
            <a:chExt cx="2549065" cy="1365319"/>
          </a:xfrm>
        </p:grpSpPr>
        <p:sp>
          <p:nvSpPr>
            <p:cNvPr id="13" name="TextBox 12">
              <a:extLst>
                <a:ext uri="{FF2B5EF4-FFF2-40B4-BE49-F238E27FC236}">
                  <a16:creationId xmlns:a16="http://schemas.microsoft.com/office/drawing/2014/main" id="{2791D28C-E6FB-4FDD-9DED-CD3E66EF0C33}"/>
                </a:ext>
              </a:extLst>
            </p:cNvPr>
            <p:cNvSpPr txBox="1"/>
            <p:nvPr/>
          </p:nvSpPr>
          <p:spPr>
            <a:xfrm>
              <a:off x="1170829" y="5214721"/>
              <a:ext cx="1427590" cy="461665"/>
            </a:xfrm>
            <a:prstGeom prst="rect">
              <a:avLst/>
            </a:prstGeom>
            <a:noFill/>
          </p:spPr>
          <p:txBody>
            <a:bodyPr wrap="square" rtlCol="0" anchor="ctr">
              <a:spAutoFit/>
            </a:bodyPr>
            <a:lstStyle/>
            <a:p>
              <a:r>
                <a:rPr lang="en-US" sz="2400" dirty="0">
                  <a:solidFill>
                    <a:schemeClr val="tx1">
                      <a:lumMod val="85000"/>
                      <a:lumOff val="15000"/>
                    </a:schemeClr>
                  </a:solidFill>
                  <a:latin typeface="Nexa Bold" panose="02000000000000000000" pitchFamily="50" charset="0"/>
                </a:rPr>
                <a:t>01</a:t>
              </a:r>
            </a:p>
          </p:txBody>
        </p:sp>
        <p:grpSp>
          <p:nvGrpSpPr>
            <p:cNvPr id="16" name="Group 15">
              <a:extLst>
                <a:ext uri="{FF2B5EF4-FFF2-40B4-BE49-F238E27FC236}">
                  <a16:creationId xmlns:a16="http://schemas.microsoft.com/office/drawing/2014/main" id="{DD031658-E636-4CBD-BE72-28D64DC8B58C}"/>
                </a:ext>
              </a:extLst>
            </p:cNvPr>
            <p:cNvGrpSpPr/>
            <p:nvPr/>
          </p:nvGrpSpPr>
          <p:grpSpPr>
            <a:xfrm>
              <a:off x="1170829" y="4311067"/>
              <a:ext cx="2549065" cy="778938"/>
              <a:chOff x="8639008" y="1329330"/>
              <a:chExt cx="2549065" cy="778938"/>
            </a:xfrm>
          </p:grpSpPr>
          <p:sp>
            <p:nvSpPr>
              <p:cNvPr id="14" name="TextBox 13">
                <a:extLst>
                  <a:ext uri="{FF2B5EF4-FFF2-40B4-BE49-F238E27FC236}">
                    <a16:creationId xmlns:a16="http://schemas.microsoft.com/office/drawing/2014/main" id="{70472B8B-4A75-4CE8-84C9-C130F44BC702}"/>
                  </a:ext>
                </a:extLst>
              </p:cNvPr>
              <p:cNvSpPr txBox="1"/>
              <p:nvPr/>
            </p:nvSpPr>
            <p:spPr>
              <a:xfrm>
                <a:off x="8639008" y="1329330"/>
                <a:ext cx="2549065" cy="307777"/>
              </a:xfrm>
              <a:prstGeom prst="rect">
                <a:avLst/>
              </a:prstGeom>
              <a:noFill/>
            </p:spPr>
            <p:txBody>
              <a:bodyPr wrap="square" rtlCol="0">
                <a:spAutoFit/>
              </a:bodyPr>
              <a:lstStyle/>
              <a:p>
                <a:r>
                  <a:rPr lang="en-US" sz="1400" dirty="0">
                    <a:solidFill>
                      <a:schemeClr val="tx1">
                        <a:lumMod val="85000"/>
                        <a:lumOff val="15000"/>
                      </a:schemeClr>
                    </a:solidFill>
                    <a:latin typeface="Nexa Bold" panose="02000000000000000000" pitchFamily="50" charset="0"/>
                  </a:rPr>
                  <a:t>Global logistics </a:t>
                </a:r>
              </a:p>
            </p:txBody>
          </p:sp>
          <p:sp>
            <p:nvSpPr>
              <p:cNvPr id="15" name="Rectangle 14">
                <a:extLst>
                  <a:ext uri="{FF2B5EF4-FFF2-40B4-BE49-F238E27FC236}">
                    <a16:creationId xmlns:a16="http://schemas.microsoft.com/office/drawing/2014/main" id="{D8042A48-4DE0-46C7-8E8D-96AF92A08A82}"/>
                  </a:ext>
                </a:extLst>
              </p:cNvPr>
              <p:cNvSpPr/>
              <p:nvPr/>
            </p:nvSpPr>
            <p:spPr>
              <a:xfrm>
                <a:off x="8639008" y="1628521"/>
                <a:ext cx="2549065" cy="479747"/>
              </a:xfrm>
              <a:prstGeom prst="rect">
                <a:avLst/>
              </a:prstGeom>
            </p:spPr>
            <p:txBody>
              <a:bodyPr wrap="square">
                <a:spAutoFit/>
              </a:bodyPr>
              <a:lstStyle/>
              <a:p>
                <a:pPr>
                  <a:lnSpc>
                    <a:spcPct val="120000"/>
                  </a:lnSpc>
                </a:pPr>
                <a:r>
                  <a:rPr lang="en-US" sz="1100" dirty="0">
                    <a:solidFill>
                      <a:schemeClr val="tx1">
                        <a:lumMod val="85000"/>
                        <a:lumOff val="15000"/>
                      </a:schemeClr>
                    </a:solidFill>
                    <a:latin typeface="Segoe UI Light" panose="020B0502040204020203" pitchFamily="34" charset="0"/>
                    <a:cs typeface="Segoe UI Light" panose="020B0502040204020203" pitchFamily="34" charset="0"/>
                  </a:rPr>
                  <a:t>A wonderful serenity has taken possession of my entire</a:t>
                </a:r>
              </a:p>
            </p:txBody>
          </p:sp>
        </p:grpSp>
      </p:grpSp>
      <p:grpSp>
        <p:nvGrpSpPr>
          <p:cNvPr id="23" name="Group 22">
            <a:extLst>
              <a:ext uri="{FF2B5EF4-FFF2-40B4-BE49-F238E27FC236}">
                <a16:creationId xmlns:a16="http://schemas.microsoft.com/office/drawing/2014/main" id="{DD41E52F-B9E9-4F27-AD94-E03CC61EE799}"/>
              </a:ext>
            </a:extLst>
          </p:cNvPr>
          <p:cNvGrpSpPr/>
          <p:nvPr/>
        </p:nvGrpSpPr>
        <p:grpSpPr>
          <a:xfrm>
            <a:off x="3791415" y="4270340"/>
            <a:ext cx="2549065" cy="1365319"/>
            <a:chOff x="1170829" y="4311067"/>
            <a:chExt cx="2549065" cy="1365319"/>
          </a:xfrm>
        </p:grpSpPr>
        <p:sp>
          <p:nvSpPr>
            <p:cNvPr id="24" name="TextBox 23">
              <a:extLst>
                <a:ext uri="{FF2B5EF4-FFF2-40B4-BE49-F238E27FC236}">
                  <a16:creationId xmlns:a16="http://schemas.microsoft.com/office/drawing/2014/main" id="{E5AF91D1-891D-467D-9B86-B7FF9DD61621}"/>
                </a:ext>
              </a:extLst>
            </p:cNvPr>
            <p:cNvSpPr txBox="1"/>
            <p:nvPr/>
          </p:nvSpPr>
          <p:spPr>
            <a:xfrm>
              <a:off x="1170829" y="5214721"/>
              <a:ext cx="1427590" cy="461665"/>
            </a:xfrm>
            <a:prstGeom prst="rect">
              <a:avLst/>
            </a:prstGeom>
            <a:noFill/>
          </p:spPr>
          <p:txBody>
            <a:bodyPr wrap="square" rtlCol="0" anchor="ctr">
              <a:spAutoFit/>
            </a:bodyPr>
            <a:lstStyle/>
            <a:p>
              <a:r>
                <a:rPr lang="en-US" sz="2400" dirty="0">
                  <a:solidFill>
                    <a:schemeClr val="tx1">
                      <a:lumMod val="85000"/>
                      <a:lumOff val="15000"/>
                    </a:schemeClr>
                  </a:solidFill>
                  <a:latin typeface="Nexa Bold" panose="02000000000000000000" pitchFamily="50" charset="0"/>
                </a:rPr>
                <a:t>02</a:t>
              </a:r>
            </a:p>
          </p:txBody>
        </p:sp>
        <p:grpSp>
          <p:nvGrpSpPr>
            <p:cNvPr id="25" name="Group 24">
              <a:extLst>
                <a:ext uri="{FF2B5EF4-FFF2-40B4-BE49-F238E27FC236}">
                  <a16:creationId xmlns:a16="http://schemas.microsoft.com/office/drawing/2014/main" id="{2FB245D4-E374-45B0-8740-27802C78C1C9}"/>
                </a:ext>
              </a:extLst>
            </p:cNvPr>
            <p:cNvGrpSpPr/>
            <p:nvPr/>
          </p:nvGrpSpPr>
          <p:grpSpPr>
            <a:xfrm>
              <a:off x="1170829" y="4311067"/>
              <a:ext cx="2549065" cy="778938"/>
              <a:chOff x="8639008" y="1329330"/>
              <a:chExt cx="2549065" cy="778938"/>
            </a:xfrm>
          </p:grpSpPr>
          <p:sp>
            <p:nvSpPr>
              <p:cNvPr id="26" name="TextBox 25">
                <a:extLst>
                  <a:ext uri="{FF2B5EF4-FFF2-40B4-BE49-F238E27FC236}">
                    <a16:creationId xmlns:a16="http://schemas.microsoft.com/office/drawing/2014/main" id="{988E77E7-C921-49BD-93FD-B221CB1692ED}"/>
                  </a:ext>
                </a:extLst>
              </p:cNvPr>
              <p:cNvSpPr txBox="1"/>
              <p:nvPr/>
            </p:nvSpPr>
            <p:spPr>
              <a:xfrm>
                <a:off x="8639008" y="1329330"/>
                <a:ext cx="2549065" cy="307777"/>
              </a:xfrm>
              <a:prstGeom prst="rect">
                <a:avLst/>
              </a:prstGeom>
              <a:noFill/>
            </p:spPr>
            <p:txBody>
              <a:bodyPr wrap="square" rtlCol="0">
                <a:spAutoFit/>
              </a:bodyPr>
              <a:lstStyle/>
              <a:p>
                <a:r>
                  <a:rPr lang="en-US" sz="1400" dirty="0">
                    <a:solidFill>
                      <a:schemeClr val="tx1">
                        <a:lumMod val="85000"/>
                        <a:lumOff val="15000"/>
                      </a:schemeClr>
                    </a:solidFill>
                    <a:latin typeface="Nexa Bold" panose="02000000000000000000" pitchFamily="50" charset="0"/>
                  </a:rPr>
                  <a:t>Global logistics </a:t>
                </a:r>
              </a:p>
            </p:txBody>
          </p:sp>
          <p:sp>
            <p:nvSpPr>
              <p:cNvPr id="27" name="Rectangle 26">
                <a:extLst>
                  <a:ext uri="{FF2B5EF4-FFF2-40B4-BE49-F238E27FC236}">
                    <a16:creationId xmlns:a16="http://schemas.microsoft.com/office/drawing/2014/main" id="{EAB4A092-CBA8-46AD-9265-B8E4C885FE3F}"/>
                  </a:ext>
                </a:extLst>
              </p:cNvPr>
              <p:cNvSpPr/>
              <p:nvPr/>
            </p:nvSpPr>
            <p:spPr>
              <a:xfrm>
                <a:off x="8639008" y="1628521"/>
                <a:ext cx="2549065" cy="479747"/>
              </a:xfrm>
              <a:prstGeom prst="rect">
                <a:avLst/>
              </a:prstGeom>
            </p:spPr>
            <p:txBody>
              <a:bodyPr wrap="square">
                <a:spAutoFit/>
              </a:bodyPr>
              <a:lstStyle/>
              <a:p>
                <a:pPr>
                  <a:lnSpc>
                    <a:spcPct val="120000"/>
                  </a:lnSpc>
                </a:pPr>
                <a:r>
                  <a:rPr lang="en-US" sz="1100" dirty="0">
                    <a:solidFill>
                      <a:schemeClr val="tx1">
                        <a:lumMod val="85000"/>
                        <a:lumOff val="15000"/>
                      </a:schemeClr>
                    </a:solidFill>
                    <a:latin typeface="Segoe UI Light" panose="020B0502040204020203" pitchFamily="34" charset="0"/>
                    <a:cs typeface="Segoe UI Light" panose="020B0502040204020203" pitchFamily="34" charset="0"/>
                  </a:rPr>
                  <a:t>A wonderful serenity has taken possession of my entire</a:t>
                </a:r>
              </a:p>
            </p:txBody>
          </p:sp>
        </p:grpSp>
      </p:grpSp>
      <p:grpSp>
        <p:nvGrpSpPr>
          <p:cNvPr id="28" name="Group 27">
            <a:extLst>
              <a:ext uri="{FF2B5EF4-FFF2-40B4-BE49-F238E27FC236}">
                <a16:creationId xmlns:a16="http://schemas.microsoft.com/office/drawing/2014/main" id="{4BBB6469-92FC-47AB-B5DB-6B0A0DF5BD01}"/>
              </a:ext>
            </a:extLst>
          </p:cNvPr>
          <p:cNvGrpSpPr/>
          <p:nvPr/>
        </p:nvGrpSpPr>
        <p:grpSpPr>
          <a:xfrm>
            <a:off x="6235658" y="4270340"/>
            <a:ext cx="2549065" cy="1365319"/>
            <a:chOff x="1170829" y="4311067"/>
            <a:chExt cx="2549065" cy="1365319"/>
          </a:xfrm>
        </p:grpSpPr>
        <p:sp>
          <p:nvSpPr>
            <p:cNvPr id="29" name="TextBox 28">
              <a:extLst>
                <a:ext uri="{FF2B5EF4-FFF2-40B4-BE49-F238E27FC236}">
                  <a16:creationId xmlns:a16="http://schemas.microsoft.com/office/drawing/2014/main" id="{06669AC1-34F3-4329-A599-00400817BF65}"/>
                </a:ext>
              </a:extLst>
            </p:cNvPr>
            <p:cNvSpPr txBox="1"/>
            <p:nvPr/>
          </p:nvSpPr>
          <p:spPr>
            <a:xfrm>
              <a:off x="1170829" y="5214721"/>
              <a:ext cx="1427590" cy="461665"/>
            </a:xfrm>
            <a:prstGeom prst="rect">
              <a:avLst/>
            </a:prstGeom>
            <a:noFill/>
          </p:spPr>
          <p:txBody>
            <a:bodyPr wrap="square" rtlCol="0" anchor="ctr">
              <a:spAutoFit/>
            </a:bodyPr>
            <a:lstStyle/>
            <a:p>
              <a:r>
                <a:rPr lang="en-US" sz="2400" dirty="0">
                  <a:solidFill>
                    <a:schemeClr val="tx1">
                      <a:lumMod val="85000"/>
                      <a:lumOff val="15000"/>
                    </a:schemeClr>
                  </a:solidFill>
                  <a:latin typeface="Nexa Bold" panose="02000000000000000000" pitchFamily="50" charset="0"/>
                </a:rPr>
                <a:t>03</a:t>
              </a:r>
            </a:p>
          </p:txBody>
        </p:sp>
        <p:grpSp>
          <p:nvGrpSpPr>
            <p:cNvPr id="30" name="Group 29">
              <a:extLst>
                <a:ext uri="{FF2B5EF4-FFF2-40B4-BE49-F238E27FC236}">
                  <a16:creationId xmlns:a16="http://schemas.microsoft.com/office/drawing/2014/main" id="{399D74FC-8514-4BE4-A9EC-8D98EFBD0977}"/>
                </a:ext>
              </a:extLst>
            </p:cNvPr>
            <p:cNvGrpSpPr/>
            <p:nvPr/>
          </p:nvGrpSpPr>
          <p:grpSpPr>
            <a:xfrm>
              <a:off x="1170829" y="4311067"/>
              <a:ext cx="2549065" cy="778938"/>
              <a:chOff x="8639008" y="1329330"/>
              <a:chExt cx="2549065" cy="778938"/>
            </a:xfrm>
          </p:grpSpPr>
          <p:sp>
            <p:nvSpPr>
              <p:cNvPr id="31" name="TextBox 30">
                <a:extLst>
                  <a:ext uri="{FF2B5EF4-FFF2-40B4-BE49-F238E27FC236}">
                    <a16:creationId xmlns:a16="http://schemas.microsoft.com/office/drawing/2014/main" id="{5B8557EB-1ABB-47CB-A14B-A2F363399B11}"/>
                  </a:ext>
                </a:extLst>
              </p:cNvPr>
              <p:cNvSpPr txBox="1"/>
              <p:nvPr/>
            </p:nvSpPr>
            <p:spPr>
              <a:xfrm>
                <a:off x="8639008" y="1329330"/>
                <a:ext cx="2549065" cy="307777"/>
              </a:xfrm>
              <a:prstGeom prst="rect">
                <a:avLst/>
              </a:prstGeom>
              <a:noFill/>
            </p:spPr>
            <p:txBody>
              <a:bodyPr wrap="square" rtlCol="0">
                <a:spAutoFit/>
              </a:bodyPr>
              <a:lstStyle/>
              <a:p>
                <a:r>
                  <a:rPr lang="en-US" sz="1400" dirty="0">
                    <a:solidFill>
                      <a:schemeClr val="tx1">
                        <a:lumMod val="85000"/>
                        <a:lumOff val="15000"/>
                      </a:schemeClr>
                    </a:solidFill>
                    <a:latin typeface="Nexa Bold" panose="02000000000000000000" pitchFamily="50" charset="0"/>
                  </a:rPr>
                  <a:t>Global logistics </a:t>
                </a:r>
              </a:p>
            </p:txBody>
          </p:sp>
          <p:sp>
            <p:nvSpPr>
              <p:cNvPr id="32" name="Rectangle 31">
                <a:extLst>
                  <a:ext uri="{FF2B5EF4-FFF2-40B4-BE49-F238E27FC236}">
                    <a16:creationId xmlns:a16="http://schemas.microsoft.com/office/drawing/2014/main" id="{F58B1AC8-CAA2-44A3-81FB-8E50280BB255}"/>
                  </a:ext>
                </a:extLst>
              </p:cNvPr>
              <p:cNvSpPr/>
              <p:nvPr/>
            </p:nvSpPr>
            <p:spPr>
              <a:xfrm>
                <a:off x="8639008" y="1628521"/>
                <a:ext cx="2549065" cy="479747"/>
              </a:xfrm>
              <a:prstGeom prst="rect">
                <a:avLst/>
              </a:prstGeom>
            </p:spPr>
            <p:txBody>
              <a:bodyPr wrap="square">
                <a:spAutoFit/>
              </a:bodyPr>
              <a:lstStyle/>
              <a:p>
                <a:pPr>
                  <a:lnSpc>
                    <a:spcPct val="120000"/>
                  </a:lnSpc>
                </a:pPr>
                <a:r>
                  <a:rPr lang="en-US" sz="1100" dirty="0">
                    <a:solidFill>
                      <a:schemeClr val="tx1">
                        <a:lumMod val="85000"/>
                        <a:lumOff val="15000"/>
                      </a:schemeClr>
                    </a:solidFill>
                    <a:latin typeface="Segoe UI Light" panose="020B0502040204020203" pitchFamily="34" charset="0"/>
                    <a:cs typeface="Segoe UI Light" panose="020B0502040204020203" pitchFamily="34" charset="0"/>
                  </a:rPr>
                  <a:t>A wonderful serenity has taken possession of my entire</a:t>
                </a:r>
              </a:p>
            </p:txBody>
          </p:sp>
        </p:grpSp>
      </p:grpSp>
      <p:grpSp>
        <p:nvGrpSpPr>
          <p:cNvPr id="33" name="Group 32">
            <a:extLst>
              <a:ext uri="{FF2B5EF4-FFF2-40B4-BE49-F238E27FC236}">
                <a16:creationId xmlns:a16="http://schemas.microsoft.com/office/drawing/2014/main" id="{1C9A121D-A343-4E95-9127-B4AA7637B2FD}"/>
              </a:ext>
            </a:extLst>
          </p:cNvPr>
          <p:cNvGrpSpPr/>
          <p:nvPr/>
        </p:nvGrpSpPr>
        <p:grpSpPr>
          <a:xfrm>
            <a:off x="8679902" y="4270340"/>
            <a:ext cx="2164927" cy="1365319"/>
            <a:chOff x="1170829" y="4311067"/>
            <a:chExt cx="2164927" cy="1365319"/>
          </a:xfrm>
        </p:grpSpPr>
        <p:sp>
          <p:nvSpPr>
            <p:cNvPr id="34" name="TextBox 33">
              <a:extLst>
                <a:ext uri="{FF2B5EF4-FFF2-40B4-BE49-F238E27FC236}">
                  <a16:creationId xmlns:a16="http://schemas.microsoft.com/office/drawing/2014/main" id="{53AE546D-4B22-4A61-A517-2298FD1422BE}"/>
                </a:ext>
              </a:extLst>
            </p:cNvPr>
            <p:cNvSpPr txBox="1"/>
            <p:nvPr/>
          </p:nvSpPr>
          <p:spPr>
            <a:xfrm>
              <a:off x="1170829" y="5214721"/>
              <a:ext cx="1427590" cy="461665"/>
            </a:xfrm>
            <a:prstGeom prst="rect">
              <a:avLst/>
            </a:prstGeom>
            <a:noFill/>
          </p:spPr>
          <p:txBody>
            <a:bodyPr wrap="square" rtlCol="0" anchor="ctr">
              <a:spAutoFit/>
            </a:bodyPr>
            <a:lstStyle/>
            <a:p>
              <a:r>
                <a:rPr lang="en-US" sz="2400" dirty="0">
                  <a:solidFill>
                    <a:schemeClr val="tx1">
                      <a:lumMod val="85000"/>
                      <a:lumOff val="15000"/>
                    </a:schemeClr>
                  </a:solidFill>
                  <a:latin typeface="Nexa Bold" panose="02000000000000000000" pitchFamily="50" charset="0"/>
                </a:rPr>
                <a:t>04</a:t>
              </a:r>
            </a:p>
          </p:txBody>
        </p:sp>
        <p:grpSp>
          <p:nvGrpSpPr>
            <p:cNvPr id="35" name="Group 34">
              <a:extLst>
                <a:ext uri="{FF2B5EF4-FFF2-40B4-BE49-F238E27FC236}">
                  <a16:creationId xmlns:a16="http://schemas.microsoft.com/office/drawing/2014/main" id="{E13825A1-F240-46D0-B71B-E8F7185EB4C5}"/>
                </a:ext>
              </a:extLst>
            </p:cNvPr>
            <p:cNvGrpSpPr/>
            <p:nvPr/>
          </p:nvGrpSpPr>
          <p:grpSpPr>
            <a:xfrm>
              <a:off x="1170829" y="4311067"/>
              <a:ext cx="2164927" cy="778938"/>
              <a:chOff x="8639008" y="1329330"/>
              <a:chExt cx="2164927" cy="778938"/>
            </a:xfrm>
          </p:grpSpPr>
          <p:sp>
            <p:nvSpPr>
              <p:cNvPr id="36" name="TextBox 35">
                <a:extLst>
                  <a:ext uri="{FF2B5EF4-FFF2-40B4-BE49-F238E27FC236}">
                    <a16:creationId xmlns:a16="http://schemas.microsoft.com/office/drawing/2014/main" id="{98B17E33-613B-4A6B-B821-4BDEC2044D27}"/>
                  </a:ext>
                </a:extLst>
              </p:cNvPr>
              <p:cNvSpPr txBox="1"/>
              <p:nvPr/>
            </p:nvSpPr>
            <p:spPr>
              <a:xfrm>
                <a:off x="8639008" y="1329330"/>
                <a:ext cx="1776307" cy="307777"/>
              </a:xfrm>
              <a:prstGeom prst="rect">
                <a:avLst/>
              </a:prstGeom>
              <a:noFill/>
            </p:spPr>
            <p:txBody>
              <a:bodyPr wrap="square" rtlCol="0">
                <a:spAutoFit/>
              </a:bodyPr>
              <a:lstStyle/>
              <a:p>
                <a:r>
                  <a:rPr lang="en-US" sz="1400" dirty="0">
                    <a:solidFill>
                      <a:schemeClr val="tx1">
                        <a:lumMod val="85000"/>
                        <a:lumOff val="15000"/>
                      </a:schemeClr>
                    </a:solidFill>
                    <a:latin typeface="Nexa Bold" panose="02000000000000000000" pitchFamily="50" charset="0"/>
                  </a:rPr>
                  <a:t>Global logistics </a:t>
                </a:r>
              </a:p>
            </p:txBody>
          </p:sp>
          <p:sp>
            <p:nvSpPr>
              <p:cNvPr id="37" name="Rectangle 36">
                <a:extLst>
                  <a:ext uri="{FF2B5EF4-FFF2-40B4-BE49-F238E27FC236}">
                    <a16:creationId xmlns:a16="http://schemas.microsoft.com/office/drawing/2014/main" id="{9397695A-4FBD-448B-B4E6-32E6CECE0454}"/>
                  </a:ext>
                </a:extLst>
              </p:cNvPr>
              <p:cNvSpPr/>
              <p:nvPr/>
            </p:nvSpPr>
            <p:spPr>
              <a:xfrm>
                <a:off x="8639008" y="1628521"/>
                <a:ext cx="2164927" cy="479747"/>
              </a:xfrm>
              <a:prstGeom prst="rect">
                <a:avLst/>
              </a:prstGeom>
            </p:spPr>
            <p:txBody>
              <a:bodyPr wrap="square">
                <a:spAutoFit/>
              </a:bodyPr>
              <a:lstStyle/>
              <a:p>
                <a:pPr>
                  <a:lnSpc>
                    <a:spcPct val="120000"/>
                  </a:lnSpc>
                </a:pPr>
                <a:r>
                  <a:rPr lang="en-US" sz="1100" dirty="0">
                    <a:solidFill>
                      <a:schemeClr val="tx1">
                        <a:lumMod val="85000"/>
                        <a:lumOff val="15000"/>
                      </a:schemeClr>
                    </a:solidFill>
                    <a:latin typeface="Segoe UI Light" panose="020B0502040204020203" pitchFamily="34" charset="0"/>
                    <a:cs typeface="Segoe UI Light" panose="020B0502040204020203" pitchFamily="34" charset="0"/>
                  </a:rPr>
                  <a:t>A wonderful serenity has taken possession of my entire</a:t>
                </a:r>
              </a:p>
            </p:txBody>
          </p:sp>
        </p:grpSp>
      </p:grpSp>
    </p:spTree>
    <p:extLst>
      <p:ext uri="{BB962C8B-B14F-4D97-AF65-F5344CB8AC3E}">
        <p14:creationId xmlns:p14="http://schemas.microsoft.com/office/powerpoint/2010/main" val="7999117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4" decel="100000" fill="hold" grpId="0" nodeType="withEffect">
                                  <p:stCondLst>
                                    <p:cond delay="100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750" fill="hold"/>
                                        <p:tgtEl>
                                          <p:spTgt spid="4"/>
                                        </p:tgtEl>
                                        <p:attrNameLst>
                                          <p:attrName>ppt_x</p:attrName>
                                        </p:attrNameLst>
                                      </p:cBhvr>
                                      <p:tavLst>
                                        <p:tav tm="0">
                                          <p:val>
                                            <p:strVal val="#ppt_x"/>
                                          </p:val>
                                        </p:tav>
                                        <p:tav tm="100000">
                                          <p:val>
                                            <p:strVal val="#ppt_x"/>
                                          </p:val>
                                        </p:tav>
                                      </p:tavLst>
                                    </p:anim>
                                    <p:anim calcmode="lin" valueType="num">
                                      <p:cBhvr additive="base">
                                        <p:cTn id="22" dur="750" fill="hold"/>
                                        <p:tgtEl>
                                          <p:spTgt spid="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1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175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20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225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Lst>
  </p:timing>
</p:sld>
</file>

<file path=ppt/theme/theme1.xml><?xml version="1.0" encoding="utf-8"?>
<a:theme xmlns:a="http://schemas.openxmlformats.org/drawingml/2006/main" name="Office Theme">
  <a:themeElements>
    <a:clrScheme name="col">
      <a:dk1>
        <a:srgbClr val="000000"/>
      </a:dk1>
      <a:lt1>
        <a:srgbClr val="FFFFFF"/>
      </a:lt1>
      <a:dk2>
        <a:srgbClr val="2D3847"/>
      </a:dk2>
      <a:lt2>
        <a:srgbClr val="E7E6E6"/>
      </a:lt2>
      <a:accent1>
        <a:srgbClr val="EF5E41"/>
      </a:accent1>
      <a:accent2>
        <a:srgbClr val="0071B0"/>
      </a:accent2>
      <a:accent3>
        <a:srgbClr val="CA3D26"/>
      </a:accent3>
      <a:accent4>
        <a:srgbClr val="58B7D3"/>
      </a:accent4>
      <a:accent5>
        <a:srgbClr val="A5170A"/>
      </a:accent5>
      <a:accent6>
        <a:srgbClr val="81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2813</TotalTime>
  <Words>2105</Words>
  <Application>Microsoft Office PowerPoint</Application>
  <PresentationFormat>Widescreen</PresentationFormat>
  <Paragraphs>296</Paragraphs>
  <Slides>30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Dodger Condensed</vt:lpstr>
      <vt:lpstr>Liberation Sans</vt:lpstr>
      <vt:lpstr>Montserrat</vt:lpstr>
      <vt:lpstr>Montserrat Light</vt:lpstr>
      <vt:lpstr>Nexa Bold</vt:lpstr>
      <vt:lpstr>Nexa Light</vt:lpstr>
      <vt:lpstr>Open Sans</vt:lpstr>
      <vt:lpstr>Segoe UI</vt:lpstr>
      <vt:lpstr>Segoe UI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pratamayoga</dc:creator>
  <cp:lastModifiedBy>user</cp:lastModifiedBy>
  <cp:revision>163</cp:revision>
  <dcterms:created xsi:type="dcterms:W3CDTF">2017-08-02T01:18:33Z</dcterms:created>
  <dcterms:modified xsi:type="dcterms:W3CDTF">2020-12-27T14:48:38Z</dcterms:modified>
</cp:coreProperties>
</file>